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notesSlides/notesSlide1.xml" ContentType="application/vnd.openxmlformats-officedocument.presentationml.notesSlide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324" r:id="rId2"/>
    <p:sldId id="321" r:id="rId3"/>
    <p:sldId id="314" r:id="rId4"/>
    <p:sldId id="332" r:id="rId5"/>
    <p:sldId id="342" r:id="rId6"/>
    <p:sldId id="333" r:id="rId7"/>
    <p:sldId id="335" r:id="rId8"/>
    <p:sldId id="320" r:id="rId9"/>
    <p:sldId id="336" r:id="rId10"/>
    <p:sldId id="337" r:id="rId11"/>
    <p:sldId id="313" r:id="rId12"/>
    <p:sldId id="300" r:id="rId13"/>
    <p:sldId id="338" r:id="rId14"/>
    <p:sldId id="301" r:id="rId15"/>
    <p:sldId id="344" r:id="rId16"/>
    <p:sldId id="345" r:id="rId17"/>
    <p:sldId id="302" r:id="rId18"/>
    <p:sldId id="346" r:id="rId19"/>
    <p:sldId id="303" r:id="rId20"/>
    <p:sldId id="347" r:id="rId21"/>
    <p:sldId id="304" r:id="rId22"/>
    <p:sldId id="348" r:id="rId23"/>
    <p:sldId id="305" r:id="rId24"/>
    <p:sldId id="315" r:id="rId25"/>
    <p:sldId id="306" r:id="rId26"/>
    <p:sldId id="307" r:id="rId27"/>
    <p:sldId id="308" r:id="rId28"/>
    <p:sldId id="309" r:id="rId2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2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576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r">
              <a:defRPr sz="1200"/>
            </a:lvl1pPr>
          </a:lstStyle>
          <a:p>
            <a:fld id="{DC84A377-3770-4570-BD1A-61ADF504113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576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r">
              <a:defRPr sz="1200"/>
            </a:lvl1pPr>
          </a:lstStyle>
          <a:p>
            <a:fld id="{2894FE5D-534D-4BF4-81AC-6A9E1521F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35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27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1408,'0'-22'361,"0"19"-208,0 9-38,0-4 653,3-4-362,8-9-70,-8 8-96,0 3 96,-3 0-316,1 0 0,-1 0 0,1 0 0,0 0 0,-1 0 0,1 0 0,-1-1 0,1 1 1,0 0-1,-1 0 0,1-1 0,-1 1 0,1 0 0,-1-1 0,1 1 0,-1 0 0,1-1 1,-1 1-1,0-1 0,1 1 0,-1 0 0,1-1 0,0 0 0,-1 0 4,0 0-1,1 1 0,-1-1 1,1 0-1,-1 1 0,1-1 1,-1 1-1,1-1 0,0 1 1,-1-1-1,1 1 1,0 0-1,-1-1 0,1 1 1,0 0-1,0-1 0,-1 1 1,1 0-1,0 0 0,0 0 1,-1 0-1,1 0 0,0 0 1,1 0-1,29-1 358,-11 1-259,-1 0 0,25 3 0,-19 2-42,-9-2-26,0 0-1,28 0 0,-18-4-72,33-6 0,-32 3 19,39 0 0,111 4 1120,-174 0-938,-3 13 159,0-10-5,-3-3-560,-7 0-501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1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50 2080,'-27'-14'667,"26"14"-660,1 0 0,0 0 1,0 0-1,0 0 0,-1 0 0,1 0 1,0 0-1,0 0 0,-1 0 1,1 0-1,0 0 0,0 0 1,0 0-1,-1-1 0,1 1 1,0 0-1,0 0 0,0 0 1,0 0-1,-1-1 0,1 1 0,0 0 1,0 0-1,0 0 0,0-1 1,0 1-1,0 0 0,0 0 1,-1 0-1,1-1 0,0 1 1,0 0-1,0 0 0,0-1 1,0-10 290,0 8 1174,3 3-874,112 0 873,-108 0-1427,1-1-1,0 0 1,13-4-1,-12 2 29,-1 1-1,1 1 0,16-2 0,74 3 292,-67 0-283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05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526 18 3072,'0'-13'976,"0"10"-587,-3 3-53,-15 0 1208,10-1-1177,-1 1-1,1 0 0,-1 0 1,-15 4-1,-1 9 45,6-5-271,13-6-110,0 0 0,1 0 0,-1 0 0,1 1 0,0 0 0,-1 0 0,1 0 0,-8 8 0,4-1 41,0 1-1,1 1 0,1-1 1,0 2-1,-6 12 0,-5 10 36,3-9-23,-8 15 71,2 1 0,-29 84-1,9 23 188,32-118-276,4-9-25,-36 150 218,8 41 39,30-194-274,-29 302 210,30-268-207,3 0 0,2 0 0,2-1 0,12 53 0,-5-63 40,1-1 0,20 42-1,-19-50-381,1 0 0,2-1 0,1-1 0,2-1 0,1 0 0,1-2 0,34 34 0,72 55-1294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08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51 378 1152,'0'0'363,"-3"-3"-214,2 2-98,0-1 0,-1 1-1,1-1 1,0 1 0,0-1 0,0 1 0,0-1 0,0 0 0,1 1-1,-1-1 1,0 0 0,1 0 0,-1 0 0,1-2 0,0 4-43,0 0 0,0-1 0,0 1 1,0 0-1,0 0 0,0 0 0,0 0 0,0 0 1,0 0-1,0 0 0,0 0 0,0 0 1,0 0-1,0-1 0,0 1 0,0 0 1,0 0-1,0 0 0,0 0 0,0 0 0,0 0 1,0 0-1,0 0 0,0 0 0,0 0 1,0 0-1,-1-1 0,1 1 0,0 0 1,0 0-1,0 0 0,0 0 0,0 0 1,0 0-1,0 0 0,0 0 0,0 0 0,0 0 1,0 0-1,0 0 0,-1 0 0,1 0 1,0 0-1,0 0 0,0 0 0,0 0 1,0 0-1,0 0 0,0 0 0,0 0 1,0 0-1,0 0 0,-1 0 0,1 0 0,0 0 1,0 0-1,-11 0 637,8 0 331,1 0-698,1 0-269,0 0 1,0 0-1,1 0 1,-1 0 0,0 0-1,1 0 1,-1 0-1,0 1 1,1-1 0,-1 0-1,0 0 1,1 1-1,-1-1 1,0 1 0,0 1 51,0 1 0,0-1 0,1 1 0,-1-1 1,1 1-1,-1 0 0,1-1 0,0 1 0,0-1 1,0 1-1,1 3 0,0 9 207,-1-11-233,-1 7 50,1 0 0,1-1 0,0 1 0,0 0 0,1-1 0,0 1 0,1-1 0,4 13 0,2-4-54,-5-11-9,0 0-1,0-1 1,0 1-1,1-1 1,0 0-1,10 11 0,-14-17-2,1 1-1,-1-1 1,1 0-1,0 1 0,-1-1 1,1 0-1,0 0 0,0 0 1,0 0-1,0-1 0,0 1 1,0 0-1,0-1 1,0 1-1,1-1 0,2 0 1,1 0 1,0-1 1,1 0 0,-1 0 0,7-2 0,15-3 21,37-3 6,14-15 5,-36 11-32,78-26 1,62-27 5,-162 60-27,67-23-16,13-12-54,-5 16 6,-67 17 26,-12 3 2,0 0 0,1 1 0,-1 1 0,35-2 0,-22 5-23,-13-1 2,-1 1 0,33 4 0,-44-3 54,0 1 0,-1 0 0,1 0 0,-1 0 0,1 0 0,-1 1-1,0-1 1,0 1 0,0 0 0,6 6 0,5 4 37,15 9 158,19 38 102,-43-54-261,1 1 0,-1 0 0,-1 1 0,8 12 0,2 3 31,15 23 181,-28-41-180,-2-4-51,1 0 0,-1-1 0,0 1 0,1 0 0,-1-1 0,0 1 0,1-1 0,-1 1 0,1-1 0,-1 1 0,1 0 0,-1-1 0,1 0 1,-1 1-1,1-1 0,-1 1 0,1-1 0,0 0 0,-1 1 0,1-1 0,1 1 0,3 1 12,8 9 65,-12-10-92,0-1 0,-1 0 0,1 1-1,0-1 1,-1 1 0,1-1 0,0 0 0,-1 0-1,1 1 1,0-1 0,0 0 0,-1 0 0,1 0 0,0 0-1,0 0 1,-1 0 0,1 0 0,0 0 0,0 0-1,-1 0 1,2-1 0,3 1-16,-2 0 12,59-3 34,-54 3-24,0-2 0,0 1 0,0-1 0,0 0 0,0-1 0,8-3 0,8-7 6,-5 3-3,36-14 0,128-44-35,-163 61-12,21-7 169,1 1 1,82-13-1,45 23 970,-112 3-749,-26 1 124,48 9 0,-58-7-337,34 2 363,-36-2-380,22 2 131,-6-9 70,-15 0-153,3 1-38,-5 1-30,0 0 0,0-2 0,0 0-1,-1-1 1,32-13 0,-34 11-24,0-1-1,-1-1 1,0 0 0,0-1-1,-1 0 1,-1-1 0,22-23-1,-29 27-50,-1 0 0,0 0 0,-1 0 0,1 0 0,-1 0 0,-1-1 0,0 1 0,0-1-1,0 0 1,-1 0 0,1-10 0,0 7 10,3-23 19,-2 22-137,-1 0-1,0 0 0,-1-1 1,-1 1-1,1 0 1,-5-25-1,4 36 2,0-1 1,0 1-1,-1 0 0,1 0 0,-1 0 0,1 0 0,-1 0 1,1 0-1,-1 0 0,0 0 0,1 0 0,-1 0 0,0 0 0,0 0 1,0 1-1,0-1 0,0 0 0,-1 0 0,0 0-30,1 1-1,0-1 1,-1 1-1,1-1 1,-1 1 0,1 0-1,-1 0 1,1 0-1,-3 0 1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48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99 1664,'-14'-14'731,"28"28"-129,-11-14-244,136 0 2675,191 0-1971,-148-9-661,-101 4-252,82 2 53,572 3 140,-451-2-316,52-9-20,5 5 95,266-14 515,100-3-149,-237 17-265,57-5 108,-11 8-44,33 3 97,508 17 74,-939-13-402,498 18 99,-1 17 1,-221-9 41,39 2 77,95 5 262,-271-21-152,-41-2-112,-36-12-6,-106-2-109,117-16 0,-175 14-236,0-1 0,0 0 0,0-1 0,0-1 0,-1 0 0,1-1 0,20-12 0,0-1-433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49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3808,'-16'17'1728,"32"-17"-1504,-16 16 1088,0 0-768,0 1 128,17-1-160,-1 1-416,0-17 288,1 16-192,-1-32-32,1 16-96,-1 0-2016,17-17 1056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49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2912,'0'0'1872,"0"3"-1499,0 1-45,0-2-191,0 1 0,0-1 1,0 1-1,0-1 0,0 0 0,0 1 0,1-1 1,1 5-1,3 1 222,-4-7-303,0 1 0,0-1-1,0 1 1,0-1 0,-1 1-1,1-1 1,0 1 0,-1 0-1,0 0 1,1-1 0,-1 1-1,0 0 1,0 0 0,0 2-1,1 3 10,0 1 0,0-1 0,1 0 0,2 10-1,1 0 7,-1 2 46,-3-14-82,0-1 1,0 0-1,0 1 1,0-1-1,1 0 1,0 0-1,0 0 1,0 0-1,0 0 1,0 0-1,1 0 0,0-1 1,6 7-1,37 36-541,-40-43-1692,7-3 588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4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4384,'-16'17'2016,"32"-1"-1760,-16 0 0,16 1-192,1 16 256,-1-17-192,-16 0 32,17 1-96,-1-1 96,0 1-96,1-1-416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0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4576,'0'0'2048,"16"17"-1760,-16-1-160,0 0-128,17 1-160,-17-1 96,16 17 96,0-17 0,1 17 192,-1-16-128,17-1 96,-17 0-96</inkml:trace>
  <inkml:trace contextRef="#ctx0" brushRef="#br0" timeOffset="1">656 99 5216,'-33'16'2368,"33"17"-2048,0-17-320,0 17-64,0-17 320,17 17-160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0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6816,'0'0'3072,"33"33"-2656,-33 0-32,16-33-288,-16 33-32,17-17-32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1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2912,'0'0'1312,"0"-17"-1152,16 17 4288,-16 17-2656,0-1-800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3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92 1728,'0'-2'56,"0"0"0,0 1 0,0-1 0,-1 0 0,1 1 0,-1-1 0,1 0 0,-1 1 0,1-1 0,-1 1 0,0-1 0,0 1 0,0-1 0,0 1 0,0 0 0,0-1 0,-2-1 0,0 0 1000,0 3-411,-8 0-223,8 0 740,3-3-1023,0 0-108,0 1-13,0 0-1,0 0 1,0 0-1,0 0 1,0 0-1,0 1 1,1-1-1,-1 0 1,0 0-1,2-3 1,5 0 57,-7 5-62,1 0 0,-1 0 0,1 0 0,-1-1 0,1 1 0,-1 0 0,0-1 0,1 1 0,-1 0 0,0-1 0,1 1 0,-1-1 0,0 1 0,1-1 0,-1 1 0,0 0 0,0-1-1,1 1 1,-1-1 0,0 1 0,0-1 0,0 1 0,0-1 0,0 1 0,0-1 0,0 0 0,0 1 0,0-1 0,0 1 0,0-1 0,0 0 0,0-9 1398,0 26-817,0 24-247,0 10 21,0-48-328,0 0-1,0 0 1,0 0-1,1 0 1,-1 1-1,1-1 1,0 0-1,-1 0 1,1 0-1,0 0 1,0 0-1,2 2 1,-2-3 38,0 1 1,0-1-1,-1 0 1,1 1-1,0-1 1,-1 0 0,1 1-1,-1-1 1,0 1-1,1-1 1,-1 4-1,0-33-1987,0 26 640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3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1984,'0'0'640,"3"-3"-389,24-24 895,-27 27-1121,0 0 0,1-1 0,-1 1-1,0 0 1,0 0 0,1-1 0,-1 1 0,0 0 0,1 0-1,-1 0 1,0 0 0,0 0 0,1-1 0,-1 1 0,0 0-1,1 0 1,-1 0 0,0 0 0,1 0 0,-1 0-1,0 0 1,1 0 0,-1 0 0,0 0 0,1 0 0,16 0 499,32 0 523,-46 0-993,0 0-1,0 1 1,0 0 0,0-1 0,0 1 0,0 0 0,0 0 0,0 0-1,0 1 1,0-1 0,-1 1 0,1 0 0,2 2 0,-2-3-10,-1 1 0,0 0 0,0-1 0,0 0 0,1 1 0,-1-1 0,1 0 0,-1 0 0,1 0-1,-1-1 1,5 1 0,-6 0-7,1-1 0,0 0-1,-1 0 1,1 1-1,0-1 1,-1 1-1,1 0 1,-1-1-1,1 1 1,-1 0-1,1 0 1,-1 0 0,1 0-1,-1 0 1,0 0-1,0 0 1,1 1-1,-1-1 1,1 3-1,4 9 738,1-10-205,-20-3 712,-2 0-946,-14 0 30,27-1-356,1 1 0,0 0 0,0-1 0,0 1 0,0-1 0,-1 1 0,1-1 0,0 0 0,0 1 0,0-1 0,0 0 0,0 0 0,0 0 0,0 1 0,1-1 0,-1 0 0,0 0 0,0-1 0,0 0 0,-10-15-158,8 2 40,3 14 101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05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2816,'13'0'917,"-9"1"-685,3 9-112,18 19 6,-4-5 385,-2 1 0,26 41 0,4 30 214,-49-96-725,17 35 224,23 64 0,-10 24 35,-19-74-177,2 7-6,15 71 88,-17-48 95,-4 1-1,-3 0 0,-4 1 0,-19 151 0,9-170 39,-2 0-1,-40 118 0,37-143-171,-1-1 0,-1-1-1,-2 0 1,-2-2 0,-47 60-1,14-33-113,-66 58 0,51-64-123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4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3712,'-17'0'1696,"34"0"-576,-1 16-480,0 0-544,1-16 64,-1 17 160,1-17-224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4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4800,'0'0'3456,"0"16"-3072,0 0 736,0 1-448,33-1-576,-16-16-1024,-1 0-3648,0 0 2528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4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3072,'0'0'1376,"17"16"-192,-1-16-288,0 0-448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2560,'17'0'1152,"-17"17"2592,16-17-3136,-16 16 288,17-16-512,-17 16 96,0 1-32,0-1-320,16-16 64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5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5056,'-33'17'2304,"33"-1"-1568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7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2816,'0'-14'917,"0"14"-911,0 0 1,0 0-1,0 0 0,0 0 0,0-1 0,0 1 0,0 0 1,0 0-1,0 0 0,0 0 0,0 0 0,0 0 0,0 0 1,0 0-1,0 0 0,0 0 0,0-1 0,0 1 1,0 0-1,0 0 0,0 0 0,0 0 0,0 0 0,0 0 1,0 0-1,0 0 0,0 0 0,0 0 0,0 0 0,0-1 1,0 1-1,0 0 0,1 0 0,-1 0 0,0 0 1,0 0-1,0 0 0,0 0 0,0 0 0,0 0 0,0 0 1,0 0-1,0 0 0,0 0 0,1 0 0,-1 0 0,0 0 1,0 0-1,0 0 0,0 0 0,0 0 0,0 0 1,0 0-1,0 0 0,0 0 0,1 0 0,-1 0 13,1 0 1,-1 0-1,1 0 0,-1 0 0,1 0 0,-1 0 0,1 0 1,-1 0-1,1 0 0,-1 0 0,1 0 0,-1-1 0,1 1 1,-1 0-1,1 0 0,-1 0 0,0-1 0,1 1 1,-1 0-1,1-1 0,-1 1 0,0 0 0,1-1 0,-1 1 1,0-1-1,1 1 0,-1-1 0,0 1 0,0 0 0,1-1 1,-1 1-1,0-1 0,0 1 0,0-1 0,0 1 0,0-1 1,0 1-1,0-1 0,0 1 0,0-1 0,0 0 1,0 0-13,0 1 0,0 0 0,0 0 0,0 0 1,0 0-1,0 0 0,0 0 0,0 0 0,0 0 1,0 0-1,0 0 0,0-1 0,0 1 0,0 0 1,0 0-1,0 0 0,0 0 0,0 0 0,0 0 1,0 0-1,0 0 0,0 0 0,0 0 0,0-1 1,0 1-1,0 0 0,1 0 0,-1 0 0,0 0 1,0 0-1,0 0 0,0 0 0,0 0 0,0 0 1,0 0-1,0 0 0,0 0 0,0 0 0,0 0 1,0 0-1,1 0 0,-1 0 0,0 0 1,0 0-1,0 0 0,0 0 0,0 0 0,0 0 1,0 0-1,0 0 0,0 0 0,1 0 0,-1 0 1,0 0-1,0 0 0,0 0 0,0 0 13,1 0 0,-1 0-1,1 0 1,-1 0 0,1 0 0,-1 0-1,0 0 1,1 0 0,-1 0 0,1 0-1,-1 0 1,1 0 0,-1 1 0,0-1-1,1 0 1,-1 0 0,1 0 0,-1 1-1,0-1 1,1 0 0,-1 1-1,0-1 1,1 0 0,-1 0 0,0 1-1,0-1 1,1 1 0,-1-1 0,0 0-1,0 1 1,5 6 227,-1-4-84,3 3 116,-5-1-208,-1 0-1,-1 0 0,1 0 0,-1 0 0,0 0 1,-1 9-1,1 5 126,0-1-73,-1-7-8,1 0 0,0 0-1,4 19 1,-2-18-58,2 6 16,-1 1 1,1 25-1,-3-21-23,0-14 67,-1 0 0,0-1 0,-1 1 0,-2 15 0,-4-10 209,6-13-287,0 1 1,0-1-1,1 1 0,-1-1 1,0 1-1,1-1 0,-1 1 0,1-1 1,0 1-1,-1 0 0,1-1 1,0 3-1,0 6 90,0-20-13,0-26 2,1 25-84,0 0 0,1 0-1,3-13 1,0 5 65,0-8-19,-4 20-112,0 0-1,0 1 1,1-1-1,0 1 1,0 0-1,1 0 1,-1 0-1,1 0 1,1 0 0,5-8-1,-2 2 113,-5 8-33,0 0 0,0 1 1,0-1-1,1 1 0,-1-1 0,1 1 1,0 0-1,0 0 0,0 0 0,0 0 1,0 0-1,1 1 0,6-4 0,2 4 218,1 0-1,-1 1 1,0 1-1,21 1 1,-3 0 151,3-1-267,-17 0-175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8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3488,'-17'0'1568,"34"0"-64,-17 16-128,0 0-1056,0 1 160,0-1-256,16 0 0,-16 17-128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9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4064,'0'0'3104,"16"0"-2272,1 0-512,-1 16 224,0-16-320,17 0-64,-16 0-96,15 0 96,1 0-96,-17 0-512,1 0 224,-1 0-2944,-16 17 1760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9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3232,'0'0'1472,"17"0"864,-1 0-1472,17 0-512,-17 0-288,17 0-64,0 0 0,-1 0 0,1 0-4320,-16 0 2368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00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4064,'0'0'1813,"0"2"-1466,0-1-325,0-1 0,0 1 0,0-1 1,0 0-1,0 1 0,0-1 0,0 1 1,1-1-1,-1 1 0,0-1 0,0 0 0,0 1 1,0-1-1,1 1 0,-1-1 0,0 0 0,0 1 1,0-1-1,1 0 0,-1 1 0,0-1 1,1 0-1,-1 1 0,0-1 0,1 0 0,-1 0 1,1 1-1,7 7 481,-2 22 564,4 14-310,-8-35-627,0 0 1,1 0-1,0 0 0,0 0 0,1-1 1,0 0-1,7 12 0,9 17 273,-16-30-344,1 0 0,0 1-1,0-1 1,0-1 0,0 1-1,1-1 1,0 0 0,1 0-1,0-1 1,-1 0 0,13 7-1,-14-9 14,0 1 1,0 1-1,6 7 0,-8-9-71,-1 0-1,1 0 1,0 0 0,1-1-1,-1 1 1,4 2 0,4-1-755,-19-5-1986,5 1 698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06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31 336 4224,'0'14'1365,"0"-14"-1356,0 0 0,0 0-1,0 0 1,0 1 0,0-1-1,0 0 1,0 0 0,0 0-1,0 0 1,0 0 0,0 0-1,0 0 1,0 0 0,0 0-1,0 0 1,0 0 0,0 1 0,0-1-1,0 0 1,0 0 0,0 0-1,0 0 1,0 0 0,0 0-1,1 0 1,-1 0 0,0 0-1,0 0 1,0 0 0,0 0-1,0 1 1,0-1 0,0 0 0,0 0-1,0 0 1,0 0 0,0 0-1,0 0 1,0 0 0,0 0-1,1 0 1,-1 0 0,0 0-1,0 0 1,0 0 0,0 0-1,0 0 1,0 0 0,0 0 0,0 0-1,0 0 1,0 0 0,1 0-1,-1 0 1,0 0 0,0 0-1,0 0 1,0 0 0,0 0-1,0 0 1,0 0 0,30-1 533,-20 1-417,-1 0-1,0 0 0,15-4 1,29-12 218,-8 1-164,3 3-23,-7 1-34,45-18 0,-75 25-74,0-1-1,0 0 0,-1-1 0,0-1 1,0 1-1,9-10 0,-15 12 1,0-1 0,0 1-1,0-1 1,-1 0 0,4-8 0,-5 11-28,-1-1 0,0 0 0,0 1 1,0-1-1,-1 0 0,1 1 1,-1-1-1,1 0 0,-1 0 1,0 1-1,0-1 0,0 0 0,-1-5 1,-10-22 96,9 24-122,-1-1 1,0 1-1,0 0 1,0 0-1,-1 1 1,0-1-1,0 1 0,0 0 1,-1 0-1,0 0 1,0 0-1,0 1 1,0 0-1,-1 0 0,0 0 1,1 1-1,-1 0 1,-1 0-1,1 0 1,0 1-1,-1 0 0,1 0 1,-1 1-1,1 0 1,-1 0-1,0 0 1,-9 1-1,-4 0 46,11-1-21,-1 1 1,0 0 0,1 0 0,-1 1 0,-17 5-1,19-3-12,1 0-1,0 1 0,0 0 1,0 0-1,0 1 1,-9 8-1,-36 39 112,34-34-44,9-9-46,1 0 0,0 0 1,1 1-1,0 0 1,-8 14-1,6-3 24,-12 36 0,20-56-53,-10 30 15,7-21 8,0 0 1,0 1-1,-3 17 0,7-24-16,0 0 1,-1-1 0,1 1-1,1 0 1,-1-1 0,0 1-1,1 0 1,0-1-1,0 1 1,0-1 0,0 1-1,1-1 1,-1 0-1,1 1 1,2 3 0,-1-3 21,-1 0-14,0-1 0,0 0 0,0 0 1,1 0-1,-1-1 0,1 1 0,-1-1 0,1 1 1,0-1-1,0 0 0,0 0 0,0 0 1,0 0-1,1-1 0,-1 1 0,6 1 1,-2-1 6,18 7 52,0-2 1,30 5-1,8-7 11,2 6-26,-2-5-43,-51-4-7,0 1 0,16 5 0,-28-8-9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00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181 247 4480,'0'0'2016,"-17"16"-1728,17 0 736,-16 1-608,16 16 128,-16-1-352,-1-15-32,1 32-96,-1-16 32,17 0-64,-16-17-384,0 17 224,-1-17-1536,1 0 928,-1 1-1856</inkml:trace>
  <inkml:trace contextRef="#ctx0" brushRef="#br0" timeOffset="1">394 1 4640,'-33'0'2112,"17"33"-1824,16-17 544,0 0-512,0 17-224,16 0-64,0 0-672,17 0 352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01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17 640,'0'-16'320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02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 3808,'-17'-16'4341,"17"18"-3216,0 2-815,0-1-97,0 0-1,0 0 1,0 0 0,0 0-1,1 0 1,-1-1-1,2 4 1,9 8 192,-11-13-390,1-1 0,-1 1 1,1-1-1,-1 1 0,0 0 0,1-1 0,-1 1 0,0-1 0,0 1 0,0 0 0,1 0 0,-1-1 1,0 1-1,0 0 0,0-1 0,0 1 0,0 0 0,0-1 0,0 1 0,0 0 0,0 0 0,-1-1 0,1 2 1,0 0 37,0 12 81,0-14-132,-1 0 1,1 0 0,0 0-1,0 0 1,0 0 0,0 0 0,0 1-1,0-1 1,0 0 0,0 0-1,0 0 1,0 0 0,0 0 0,0 0-1,0 0 1,0 0 0,0 0-1,0 0 1,0 1 0,0-1 0,1 0-1,-1 0 1,0 0 0,0 0-1,0 0 1,0 0 0,0 0 0,0 0-1,0 0 1,0 0 0,0 0-1,0 0 1,0 0 0,0 1 0,0-1-1,0 0 1,1 0 0,-1 0-1,0 0 1,0 0 0,0 0 0,0 0-1,0 0 1,0 0 0,0 0-1,0 0 1,0 0 0,0 0 0,1 0-1,-1 0 1,0 0 0,0 0-1,0 0 1,0 0 0,0 0 0,0 0-1,10 0 548,-22 0-2001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03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83 2816,'0'-14'917,"0"11"966,0 6-1062,0-1-751,0 0 0,-1 0 0,1-1 0,-1 1 0,1 0 0,-1 0 0,0-1 0,1 1 0,-1 0 0,0-1 0,0 1 0,0-1 0,-1 1 0,1-1 0,0 0 0,0 1 0,-2 0 0,-14 17 483,13-11-487,0-1-1,0 1 0,0 0 1,1 0-1,0 1 0,0-1 1,1 0-1,0 1 0,1 0 1,0-1-1,0 11 0,1 1 24,1-14-59,-1 0 0,0 0-1,-1 1 1,1-1-1,-3 9 1,-1-5 37,4-9-61,-1-1 1,1 1-1,0-1 1,0 1-1,-1 0 1,1-1-1,0 1 1,0 0-1,-1-1 0,1 1 1,0 0-1,0-1 1,0 1-1,0 0 1,0-1-1,0 1 0,0 0 1,0 0-1,0-1 1,1 1-1,-1 0 1,0-1-1,0 1 0,1-1 1,-1 1-1,0 0 1,1-1-1,-1 1 1,0-1-1,1 1 1,-1-1-1,1 1 0,-1-1 1,1 1-1,0 0 1,2 2 339,-4-5-299,1 0-1,-1 0 1,1 0 0,0 0-1,0 0 1,0 0-1,0-1 1,0 1-1,1-2 1,0-9-6,-1-162-201,0 173-229,7 1 44,-6 1 332,0 0 0,1 0 0,-1-1 0,0 1 0,1 0 0,-1 0 0,0 1 0,1-1 0,-1 0 0,0 0 0,1 1 0,-1-1 0,0 1 0,0-1 0,1 1 0,-1-1 0,0 1 0,1 1 0,2 3 51,-1-1 1,1 1 0,-1 0-1,4 9 1,8 16 114,-1-9 97,1-1 0,1 0 0,1-1-1,0-1 1,32 26 0,-46-42-182,0 0 0,0 0 0,1 0 0,-1 0 0,0-1 0,1 1 0,-1-1 0,7 2 0,-1-2 238,0 0-1,14-1 0,-15 0-20,-6 0-251,0 0-1,0 0 0,0 0 0,0-1 1,-1 1-1,1 0 0,0-1 0,0 1 1,0-1-1,0 0 0,-1 0 0,1 1 1,2-3-1,-2 1 6,1-1 0,0 1-1,-1-1 1,0 0 0,4-6 0,-3 6-19,-1-1 0,0 0 0,0 1 0,-1-1 0,1 0 0,-1 0 0,1 1 0,0-8 0,1-1 8,0 1-9,2-11 26,-9 2 28,0 5-23,2-18 1,2 25-66,0 0-1,-1 0 1,-2-14-1,-2 4-21,3 11 25,0 0 0,1 0 1,-1 0-1,0-10 0,2 14-18,0 1 1,0-1-1,0 1 0,-1-1 0,1 1 1,-1-1-1,0 1 0,0-1 1,-1-2-1,2 5 3,-1-1-1,1 0 1,0 1 0,-1-1-1,1 1 1,0-1 0,0 0-1,-1 1 1,1-1 0,0 1 0,0-1-1,0 0 1,0 1 0,0-1-1,0 0 1,0 1 0,0-1-1,0 0 1,0 1 0,0-1 0,1 1-1,-1-1 1,0 0 0,0 1-1,1-1 1,-1 1 0,0-1-1,1 0 1,-1 1 0,0-1-1,1 1 1,-1-1 0,1 1 0,-1 0-1,2-1 1,0-2-1776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05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2 608 1056,'-1'-10'133,"1"8"-101,-1-1 0,1 0 0,0 0 0,0 1 0,1-1 0,-1 0 0,0 1 0,1-1 0,0 0 0,1-3 0,0-2-15,0-3 0,1 1-1,0 0 1,0 0 0,1 0 0,9-16 0,12-11 109,18-30 334,-36 57-344,-1-1 0,2 1 0,-1 0-1,1 1 1,1 0 0,12-11 0,-1 5 90,-1-1 78,24-21-1,-24 20-188,0 2 1,1 0-1,1 1 0,1 1 0,0 1 1,30-11-1,-35 16 15,1 0 0,0 2 1,0 0-1,0 1 0,24-1 0,-23 4 21,0 1-1,0 1 1,0 0-1,0 2 0,-1 0 1,36 11-1,-22-5-35,10 4 39,-1 2 1,0 2-1,53 30 0,18 8 60,-65-34-164,0-3 1,1-2 0,56 11-1,-69-19-58,72 14-130,-98-21 80,-1 0 0,1-1 0,0-1 0,-1 1 0,1-1 0,15-5 0,1 1-54,-3 3-1,-18 2 106,1-1 0,0 1 0,-1-1 0,1 0 0,-1 0 0,1 0 0,-1-1-1,1 0 1,-1 0 0,0 0 0,7-4 0,1-4-34,-1 1 1,13-15-1,-20 20 49,0-1 0,0 0 1,-1 0-1,0 0 0,1 0 0,-1 0 0,-1-1 1,3-7-1,-3 2 129,-1-1-1,0 1 1,-1-19 0,-1 15 248,1-32 1341,1 48-1679,-1 0 0,0 0 0,1 0 0,-1 0 0,1-1 0,-1 1 0,1 0 0,0 0 0,-1-1 0,1 1 0,0 0 0,-1-1 0,1 1-1,0-1 1,0 1 0,0-1 0,-1 1 0,1-1 0,1 1 0,17 13 144,-10-6-142,1-1 0,0 0 0,0 0 0,1-1 0,0 0 0,14 5 0,4 2-40,53 23 85,-58-24-68,-10-4 6,0-1 0,0 0 0,21 5 0,-22-8 7,14 4 16,1-1-1,38 4 0,26-5-210,-60-3 126,37 2-44,2-10-22,-27 2 51,1 0 9,44-3-160,69-18-557,-43 7 375,115-18-63,-76 8 322,232-47-15,-250 41 103,59-13 16,-120 29 95,156-26 259,-176 38 126,0 3-1,78 6 0,-118-3-211,0 1 0,0 1 0,0 1 0,-1 0 0,1 1 0,-1 0 0,0 1 0,0 0 0,-1 2 0,17 10 0,-13-5 102,0 1 0,-1 1 0,-1 0 0,0 1-1,-1 1 1,18 28 0,-15-15-180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17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43 1984,'0'-27'640,"0"21"1659,-3 4-2081,-6-6 88,8 8-300,1 0-1,0 0 0,0 0 1,0 0-1,-1 0 0,1 0 0,0 1 1,0-1-1,0 0 0,-1 0 1,1 0-1,0 0 0,0 0 0,0 0 1,-1 0-1,1 0 0,0 1 1,0-1-1,0 0 0,0 0 0,0 0 1,-1 0-1,1 1 0,0-1 1,0 0-1,0 0 0,0 0 0,0 0 1,0 1-1,0-1 0,0 0 1,0 0-1,0 1 0,0-1 0,0 0 1,0 0-1,0 0 0,0 1 1,0-1-1,0 0 0,0 0 0,0 0 1,0 1-1,0-1 0,0 0 1,0 0-1,0 1 0,0-1-3,0 0-1,0 0 1,0 0-1,0 0 1,0 0-1,0 0 1,0 0-1,0 0 1,0 1-1,0-1 1,0 0-1,0 0 1,0 0-1,0 0 1,0 0-1,0 0 1,0 0-1,0 0 1,0 0-1,0 1 1,0-1-1,0 0 1,0 0-1,0 0 1,0 0-1,0 0 1,1 0-1,-1 0 1,0 0-1,0 0 1,0 0-1,0 0 1,0 0-1,0 0 1,0 0-1,0 0 1,0 1-1,0-1 1,0 0-1,0 0 1,1 0-1,-1 0 1,0 0-1,0 0 1,0 0-1,0 0 1,0 0-1,0 0 1,0 0-1,0 0 1,0 0-1,1 0 1,-1 0-1,0 0 0,0 0 1,0-1-1,2 1 14,1 0 32,0 0 0,-1 0 0,1 0 0,0 0 0,-1 0 0,1 1 0,0-1 0,3 2 0,13 9 65,11-5-22,66 24-138,-72-23 2,43 22 0,-38-16 37,280 118 228,-131-49-187,-75-33-22,126 68 38,-185-90-89,194 108-126,-5-31 297,-120-56-100,90 40-72,4-9-6,37 27 65,-7-2 8,372 131 29,-304-145 44,29 9-47,525 209-170,-735-261 137,483 157-36,-217-78-23,282 120 36,0-3 37,-336-136 112,11 16-75,83 43-204,-235-89 99,84 26 31,-31-10 53,-6-17 78,-44-15-44,-68-17-21,237 73-26,-105-49-72,-84-19 154,-83-19 187,-93-29-302,-1-1 1,1 1-1,-1-1 0,1 0 1,-1 0-1,1 0 0,-1 0 1,1 0-1,-1 0 0,1 0 1,-1-1-1,1 1 0,-1 0 1,1-1-1,-1 1 0,0-1 1,1 0-1,1-1 0,-2 2-4,-1 0-1,0 0 0,0 0 1,0 0-1,0-1 1,1 1-1,-1 0 0,0 0 1,0 0-1,0 0 0,0-1 1,0 1-1,0 0 0,0 0 1,1 0-1,-1-1 1,0 1-1,0 0 0,0 0 1,0 0-1,0-1 0,0 1 1,0 0-1,0 0 0,0 0 1,0-1-1,0 1 0,0 0 1,0 0-1,0 0 1,-1-1-1,1 1-1,0-1 0,-1 1 1,1 0-1,-1-1 0,1 1 0,-1 0 0,1 0 1,-1-1-1,1 1 0,-1 0 0,1 0 1,-1 0-1,1 0 0,-1 0 0,1 0 0,-1 0 1,1 0-1,-2 0 0,-7-1-59,-1 0 0,1-1 1,0 0-1,0-1 0,0 0 0,0 0 0,-11-7 0,9 5-216,0 1-1,0 0 0,-19-5 1,17 8-1145,-23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17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18 2976,'-14'-13'971,"14"12"-947,-1 1 1,1 0-1,-1-1 1,1 1-1,-1 0 1,1-1-1,-1 1 1,0 0-1,1-1 1,-1 1 0,1 0-1,-1 0 1,0 0-1,1 0 1,-1 0-1,0 0 1,1 0-1,-1 0 1,0 0-1,1 0 1,-1 0 0,1 0-1,-1 0 1,0 0-1,0 1 1,1-1 46,-3 0 740,3 3-220,0 10 364,3-13-672,-1 1-260,-1-1 0,1 0 0,0 1 0,-1-1 0,1 1 0,0 0 0,-1-1 0,1 1 0,0 0 0,2 2 0,5 2 60,26 14 381,-15-8-384,-1 0 1,2-2-1,-1-1 1,1 0-1,22 4 1,-14-3-31,0 0 1,29 15-1,-39-13 16,0 0 0,0 1 0,-1 1 0,-1 1-1,22 21 1,-38-34-64,3 3 125,0 0 0,1 1 0,-2-1 0,5 7 0,-7-8-16,1 0-1,-1 0 0,0-1 0,-1 1 1,1 0-1,0 0 0,-1 0 1,1 0-1,-1 1 0,0 2 1,-1-2-55,1-1 1,-1 0-1,0 1 1,0-1 0,0 0-1,0 0 1,0 0-1,-1 0 1,1 0 0,-1 0-1,0 0 1,0 0-1,0-1 1,-3 4 0,1-1 20,-1-1 1,0 1-1,0-1 1,0 0-1,-1 0 1,-7 3 0,-72 29 423,73-31-466,-1 1 9,-24 7 0,-10-6 22,28-5-42,-113 25-54,122-24 12,-91 27 34,65-28 54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18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1824,'13'-28'587,"-7"58"-81,-4-22-395,1-1-11,-1-1 0,0 1 0,-1 0 0,0-1 0,0 1 0,0 14 0,-1 350 2950,0-370-3031,0 0 0,1 0-1,-1 0 1,-1-1 0,1 1-1,0 0 1,0 0 0,0 0-1,0 0 1,-1 0 0,1 0-1,0-1 1,-1 3 0,-8-1 183,18-4-84,-8-2-104,-1 0-1,1 1 1,0-1 0,-1 0 0,0 1 0,1-1 0,-2 0 0,1-5-1,-1 4-36,1 0 10,0 1-1,0-1 1,1 1-1,-1-1 1,1 1-1,0-1 1,0 1 0,1 0-1,2-7 1,3-6-34,0-8 2,0 5 14,14-34 0,6 2 26,-18 31 4,-6 13 2,0 0 0,0 1 1,1-1-1,0 1 0,0 0 1,0 0-1,1 0 0,8-8 0,-4 6 16,-1 1 0,1 0 0,1 1 0,14-9-1,-19 13 21,1 0 0,0 1 0,-1 0 0,1 0 0,0 0 0,0 1 0,1 0 0,-1 0 0,0 1 0,6-1 0,4 1 136,0 0 0,0 1 0,0 0 0,-1 2 0,1 0 0,18 6 0,48 23 333,-75-28-467,1 0-1,-1 0 0,0 0 1,-1 1-1,9 6 0,0 1 58,-12-11-76,-1 0 0,0 0-1,1 0 1,-1 0 0,1 0 0,-1-1 0,1 1 0,-1-1 0,1 0 0,-1 1 0,1-1 0,0 0 0,-1-1-1,4 0 1,5 1-430,-9 0 215,-1 0 1,0 0 0,1 0-1,-1-1 1,0 1 0,1 0-1,-1 0 1,0-1 0,1 1-1,-1-1 1,0 1 0,0-1-1,0 1 1,1-1 0,-1 0-1,0 0 1,0 0 0,0 1-1,0-1 1,0 0 0,0 0-1,-1 0 1,1 0 0,1-3-1,-1 3-71,-1-1 0,1 1 0,-1 0 0,0-1 0,1 1-1,-1-1 1,0 1 0,0-1 0,0-1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19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3072,'0'0'2981,"3"0"-2181,27 11 880,-11-19-1152,-13 6-453,0 1-1,0 1 1,0-1-1,0 1 1,11 1-1,-9-1-36,-1 0-1,1 0 1,-1 0-1,12-3 1,-16 2-27,11-2 24,-1 0-1,0 0 1,23 0-1,-17 3 26,-11 0-54,-1 0 0,1 0 1,0 0-1,10-3 0,-7 0-126,11-2-198,-19 5 283,1 1 0,-1-1 0,0 1 1,1 0-1,-1 0 0,0 0 0,0 1 0,4 2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40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33 2496,'0'-27'784,"0"21"1973,2 6-2293,-1 0-439,0 0 0,-1 0-1,1 0 1,-1 0 0,1 0 0,-1 0 0,1 1-1,0-1 1,-1 0 0,1 0 0,-1 0 0,1 1-1,-1-1 1,1 0 0,-1 1 0,1-1-1,-1 0 1,1 1 0,-1-1 0,0 0 0,1 1-1,-1-1 1,1 1 0,-1-1 0,0 1-1,0-1 1,1 1 0,-1-1 0,0 1 0,0-1-1,1 1 1,-1 0 0,0-1 0,0 1-1,0-1 1,0 1 0,0-1 0,0 1 0,0 0-1,0-1 1,0 1 0,-1 0 0,0 6 192,0-1 0,0-1 0,-5 11 0,1-1-39,4-8-98,0 0-1,0 0 1,0 1 0,1-1 0,2 14-1,-2-14-30,1 1 1,-1-1-1,0 0 0,-1 0 0,-2 14 0,2-17-28,-3 9 50,1 0 0,1 1-1,-2 22 1,4 43 879,0-79-921,0-3 19,0 0-1,0 0 1,0 0 0,0 1-1,0-1 1,1 0 0,1-4-1,0 3-22,0 0-1,0 1 0,-1-1 0,1 0 1,-1 0-1,0 0 0,0 1 0,-1-1 1,1 0-1,0-8 0,-1-149-248,0 158-171,0 9 198,0 100 1168,0-103-924,0 0 0,0-1 0,0 1 1,0 0-1,1-1 0,0 4 0,13 24 183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06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4224,'0'0'3696,"3"0"-3366,-1-1-312,0 1 0,-1 0-1,1 0 1,0-1-1,-1 1 1,1-1-1,-1 0 1,1 1-1,-1-1 1,1 0-1,1-1 1,-2 1-12,1 0-1,0 0 1,0 0-1,0 0 1,0 0-1,0 1 1,-1-1-1,1 0 1,1 1 0,-1 0-1,3-1 1,63 1-150,-24 0 336,-39 3 154,6 8-58,-8-8 219,163-3 5,-152 0-821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4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5056,'0'0'3936,"16"0"-3712,0-16 0,17 16-128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42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34 404 4640,'-27'55'1504,"26"-54"-1459,0 0 1,1 0-1,-1 0 1,1 0-1,-1 0 1,1 0 0,-1 0-1,1 0 1,0 0-1,0 0 1,-1 1-1,1 1 1,0 3 44,0-1-31,0-1 0,0 1 0,0 0 0,1 5 1,-1-9-52,1 0 0,-1 0 0,0 0 0,1 1 0,-1-1 0,1 0 0,-1 0 0,1 0 0,-1 0 0,1 0 0,0 0 0,0 0 0,-1 0 0,1 0 0,0 0 0,0 0 0,0-1 0,0 1 0,0 0 0,0-1 0,0 1 0,2 0 0,6 1 40,-1-1-1,0 0 0,1-1 1,-1 0-1,1 0 0,-1-1 1,13-2-1,-11 1-18,0-1 0,1-1 1,-1 0-1,0 0 0,-1-1 0,1 0 0,14-11 1,-15 10-8,34-19 106,-7 4-19,44-34 1,34-44-153,-67 56 22,-36 33 17,65-61-22,-65 60 49,-1-1 0,-1 0 0,0-1 0,12-22 0,12-30 20,-30 56-59,-6 8 20,2 1-1,-1 1 1,1 0-1,0 0 1,0 0-1,0 0 1,0 0-1,0 0 1,0 0-1,0 0 1,-1 2-1,-9 13 76,-5 8 181,0 0-1,1 2 1,2 0-1,-18 47 0,-8 46 541,-31 161 0,65-250-776,1 0 0,2 1 0,1 32 0,2-42-51,1 0 1,1 0-1,1 0 0,0 0 1,11 26-1,-13-41 54,0 0 0,1 0 0,0 0 0,0-1 0,0 1 0,1-1 0,0 0 0,0 0-1,0 0 1,0 0 0,1 0 0,0-1 0,0 0 0,0 0 0,1-1 0,-1 1 0,1-1-1,0 0 1,0-1 0,0 1 0,0-1 0,9 2 0,-13-4-16,1 1 0,0-1-1,0 0 1,-1 0 0,1 0 0,0 0 0,0 0-1,-1-1 1,1 1 0,0-1 0,-1 0 0,1 1 0,0-1-1,-1-1 1,5-1 0,-2-1 13,-1 0 0,1 0 0,-1 0 1,0-1-1,6-7 0,-7 9-11,4-7 40,0 0 1,-1 0-1,0-1 1,0 0-1,6-17 1,-5 10 25,0 2-25,-4 11-37,0 0-1,-1 0 1,0-1 0,0 1 0,1-11-1,-2 6 3,-1 0 0,-1 0 0,-2-17 0,1 13-4,1 4-9,-1-1 1,0 0-1,0 1 1,-1 0-1,-7-16 1,7 20-2,-1 0-1,1 1 1,-1-1-1,0 1 1,-1 0 0,1 0-1,-1 1 1,0-1 0,-6-4-1,-8-4 135,-39-20 0,56 32-158,0 0 1,0 0-1,0 1 1,0-1-1,0 1 1,0-1 0,0 1-1,0 0 1,-4 0-1,5 0 12,1 0 0,-1 0 0,0 0-1,1 0 1,-1 0 0,1 0 0,-1 0-1,0 0 1,1-1 0,-1 1 0,1 0-1,-1 0 1,0-1 0,1 1 0,-1 0-1,1 0 1,-1-1 0,0 1 5,1-1 0,0 1 0,0 0 0,0 0-1,-1 0 1,1 0 0,0 0 0,0-1 0,0 1 0,0 0 0,0 0 0,-1 0 0,1-1 0,0 1-1,0 0 1,0 0 0,0 0 0,0-1 0,0 1 0,0 0 0,0 0 0,0-1 0,0 1 0,0 0 0,0 0-1,0-1 1,0 1 0,0 0 0,0 0 0,0 0 0,0-1 0,0 1 0,0 0 0,1-1 0,7-3-32,16 2-190,-5 2-294,-2 1-343,31-5 0,15-7-2648,3 9 1008,-66 2 2501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4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248 140 3328,'35'-36'1488,"-34"36"-1459,9-8 172,-10 8-193,0 0 0,0 0 0,1 0 0,-1 0 0,0 0 0,0 0 0,0 0 0,0 0 0,0 0 0,0 0 0,0 0 0,1 0 0,-1 0 0,0 0 0,0 0 0,0 0 0,0 0-1,0 0 1,0 0 0,0 0 0,1 1 0,-1-1 0,0 0 0,0 0 0,0 0 0,0 0 0,0 0 0,0 0 0,0 0 0,0 0 0,0 0 0,0 0 0,0 1 0,0-1 0,1 0 0,-1 0 0,0 0 0,0 0 0,0 0 0,0 0 0,0 0 0,0 1 0,0-1 0,0 0 0,0 0 0,0 0 0,0 0-1,-4 16 943,-7 23-16,8-23-706,-1-1 0,-1 1 0,-6 15 0,2-8-84,-13 40 133,-6-12 64,23-39-280,1-3-16,-1 0 0,0 0-1,0 0 1,-1-1-1,0 1 1,-9 8 0,3-4-97,0 1 1,-14 22-1,26-34-73,-1-1 0,0 0 0,0 1 0,0-1 0,0 0 0,0 0 0,-1 0 0,1 0 0,0 0 0,0 0 0,-1 0 0,1 0 0,-1-1 0,1 1 0,-1 0 0,1-1 0,-1 1 0,1-1 0,-1 1 0,1-1 0,-1 0 0,1 0 0,-1 0 0,0 0 1,1 0-1,-1 0 0,1 0 0,-1 0 0,0-1 0,1 1 0,-1-1 0,1 1 0,-1-1 0,1 1 0,-1-1 0,1 0 0,0 0 0,-1 0 0,1 0 0,0 0 0,0 0 0,0 0 0,0 0 0,0 0 0,-1-2 0,-7-19-1272,2 10 1049,5 7 257,-1 1-1,1-1 1,-1 0-1,1 1 1,1-1-1,-1 0 1,1 0-1,-1 0 1,1-1-1,1 1 1,-1-8-1,1-21 29,-1-2 295,2 0 0,1 0 0,12-65-1,-8 77 201,-5 15-225,1 0 0,0 0 0,1 0-1,0 1 1,0-1 0,1 0 0,0 1 0,7-10 0,-6 12 37,0 1 1,0 0-1,1 0 1,0 0-1,0 1 1,1 0-1,-1 0 1,1 0-1,-1 1 1,1 0-1,14-3 1,-15 4-147,-1 0 0,1 1 0,0 0-1,0 1 1,0-1 0,-1 1 0,1 0 0,0 1 0,0-1 0,0 1 0,-1 0 0,1 1 0,0-1 0,-1 1 0,10 4 0,-6 0-18,0 0 1,-1 1-1,0-1 0,0 2 1,-1-1-1,0 1 1,0 0-1,-1 0 0,7 12 1,2 6 51,-2 0 0,11 30 0,11 38 79,9 22 42,-37-101-219,-2-5-84,-1 0 0,0 0-1,0 1 1,-1-1 0,0 1-1,-1 0 1,2 18 0,-4-19-123,1-7-55,-1 0 0,0-1 1,1 1-1,-1 0 0,-1 0 0,1-1 0,0 1 0,-1 0 1,1-1-1,-1 1 0,-1 4 0,1-7 120,0 1 1,1-1-1,-1 0 0,0 1 0,0-1 0,0 0 0,0 0 1,0 0-1,1 1 0,-1-1 0,0 0 0,0 0 1,-2-1-1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44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16 6240,'-17'-16'2816,"17"32"-2464,-16-16 256,32 0-160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44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 5632,'-50'49'2560,"34"-17"-2208,16-15 224,0-1-384,-16-16-224,32 17 32,17-17 32,0-17-3680,-1 1 1984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45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4992,'0'0'1589,"-2"3"-960,-12 8-74,0-6 789,6 9-437,0-8-637,-6 7 116,13-11-357,0 0 1,1 0-1,-1 0 0,0 0 1,1 0-1,-1 0 1,0 4-1,-1 4 18,-3 7-33,3-10-23,0-1 0,1 1-1,0 0 1,0 0-1,0 10 1,2 5 1,2-1 0,0 0 0,9 27 0,-11-43 19,1-1 1,0 1 0,0-1 0,0 1-1,0-1 1,1 0 0,-1 0 0,1 0-1,0-1 1,1 1 0,-1-1-1,1 1 1,-1-1 0,7 4 0,1-2-20,-9-5 6,-1 1-1,0-1 1,0 0-1,0 1 1,0-1-1,0 1 1,0 0-1,1-1 0,-2 1 1,1 0-1,0 0 1,0 0-1,0-1 1,0 1-1,0 0 0,-1 0 1,2 2-1,-2-2 1,1-1-1,-1 0 1,0 1-1,0-1 1,0 0-1,0 1 1,1-1-1,-1 1 1,0-1-1,0 0 1,0 1-1,0-1 1,0 1-1,0-1 1,0 0-1,0 1 1,0-1-1,0 1 1,0-1-1,0 0 1,-1 1-1,1-1 1,0 1-1,0-1 1,0 0-1,0 1 1,-1-1-1,1 1 1,-1-1 1,0 1 0,0 0 0,0-1 0,1 1 0,-1-1 0,0 0-1,0 1 1,0-1 0,0 0 0,0 1 0,0-1 0,-1 0 0,-36 0 41,26 0-36,8 0-16,0-1-1,0 1 1,0-1 0,0 1 0,0-1 0,0-1 0,1 1 0,-1 0 0,0-1-1,-6-3 1,9 4-14,-1 1-1,1-1 0,-1 1 1,1 0-1,-1-1 0,1 1 1,-1 0-1,1 0 0,-2 0 1,-14 0-166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45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27 3136,'28'0'1029,"-28"1"-1021,0-1-1,0 0 0,0 0 1,0 0-1,0 0 1,0 0-1,1 0 0,-1 0 1,0 0-1,0 0 1,0 0-1,0 0 0,0 0 1,0 0-1,1 0 1,-1 0-1,0 0 1,0 0-1,0 0 0,0 0 1,0 0-1,1 0 1,-1 0-1,0 0 0,0 0 1,0 0-1,0 0 1,0 0-1,1 0 0,-1 0 1,0 0-1,0 0 1,0 0-1,0-1 0,0 1 1,0 0-1,0 0 1,0 0-1,1 0 0,-1 0 1,0 0-1,0 0 1,0-1-1,0 1 1,0 0-1,0 0 0,0 0 1,0 0-1,0 0 1,0-1-1,0 1 0,0 0 1,0 0-1,0-1 16,0 1 0,0-1 0,0 1 0,0-1-1,0 1 1,0-1 0,0 1 0,0-1 0,1 1-1,-1-1 1,0 1 0,0-1 0,0 1 0,1 0 0,-1-1-1,0 1 1,0-1 0,1 1 0,-1 0 0,0-1 0,1 1-1,-1-1 1,1 1 0,-1 0 0,0 0 0,1-1 0,-1 1-1,1 0 1,0-1 0,16 0 1472,-12 1-1334,-5 0-154,0 0-1,0 0 0,0 0 0,0 0 0,1 0 1,-1 0-1,0 0 0,0 0 0,0 0 0,0 0 0,0 0 1,0 0-1,0 0 0,0 0 0,0 0 0,1 0 0,-1 0 1,0 0-1,0 0 0,0 0 0,0 0 0,0 0 0,0 0 1,0 0-1,0 0 0,0 0 0,0 0 0,0 0 1,0 0-1,1 0 0,-1 0 0,0-1 0,0 1 0,0 0 1,0 0-1,0 0 0,0 0 0,0 0 0,0 0 0,0 0 1,0 0-1,0 0 0,0 0 0,0 0 0,0-1 1,0 1-1,0 0 0,0 0 0,0 0 0,0 0 0,0 0 1,0 0-1,0 0 0,0 0 0,0 0 0,0-1 0,0 1 1,0 0 0,0 0-1,0-1 1,0 1 0,0 0 0,0 0-1,0-1 1,0 1 0,0 0-1,0 0 1,0-1 0,0 1-1,0 0 1,0 0 0,0-1-1,0 1 1,0 0 0,0 0-1,-1-1 1,1 1 0,0 0-1,0 0 1,0 0 0,0-1-1,0 1 1,-1 0 0,1 0-1,0 0 1,0 0 0,0-1-1,-1 1 1,1 0 0,0 0-1,-9 3 97,8-2-91,-1 0 0,1 0 0,-1 0-1,1-1 1,-1 1 0,1 0 0,-1-1 0,0 0 0,-2 1-1,-4 2 48,-69 43 42,61-38-84,12-7-40,0 1 0,0-1 0,1 1 0,-1 0 0,1 0 0,0 0 0,0 0 0,-1 1 0,1-1 0,1 1 0,-1 0 0,0 0 0,1 0-1,-1 0 1,-1 4 0,-7 10-115,11-17 134,-1 1 1,1 0 0,0 0 0,-1-1-1,1 1 1,0 0 0,0 0-1,0-1 1,0 1 0,0 0-1,0 0 1,0-1 0,0 1 0,0 0-1,0 0 1,0-1 0,1 1-1,-1 0 1,0-1 0,1 2-1,0-1 0,0 1-1,0-1 1,0 0-1,0 0 1,0 0-1,0 0 1,1 0-1,-1 0 1,0 0-1,1 0 1,-1 0-1,1-1 1,-1 1-1,1 0 1,-1-1-1,1 0 1,-1 1-1,1-1 0,-1 0 1,4 1-1,8 1-54,-8 0 41,0 1 0,0-1 0,0 1 0,7 5 0,7 4 1,-12-7 25,0-1-1,-1 1 1,0 0-1,0 0 1,0 1-1,-1 0 1,10 12-1,7 8 18,-17-21-19,-1 0 0,1 1 0,-1-1-1,6 11 1,-3-4 29,-5-10-17,0 0-1,-1 1 1,1-1-1,-1 0 1,0 1-1,0 0 0,0-1 1,0 1-1,0 0 1,0-1-1,0 6 0,-2-5 1,1 1 0,-1-1 0,0 0 1,0 0-1,0 0 0,0 0 0,-1 0 0,-1 4 0,2-6-11,-2 6 26,2-6-25,1 0 1,0-1-1,-1 1 1,1-1-1,0 1 1,-1 0 0,1-1-1,-1 1 1,1-1-1,-1 1 1,1-1-1,-1 1 1,0-1-1,1 1 1,-1-1-1,0 0 1,1 1-1,-1-1 1,0 0-1,1 1 1,-1-1-1,0 0 1,1 0-1,-1 0 1,0 0-1,-1 0 1,0 1 5,-6 2 16,2-1 8,0 0 1,-1 0-1,1 0 1,-1-1-1,0 0 1,-11 0-1,9-1-30,5 1-5,1-1-1,0 0 1,0 0 0,0 0-1,0 0 1,0 0 0,0-1-1,0 1 1,0-1 0,-4-1-1,-9-9 4,2 6-22,0-12-352,23 4-800,-9 11 1083,1 1 1,-1-1 0,0 1-1,1-1 1,-1 1 0,0-1-1,0 1 1,0-1 0,0-1 0,0 3 79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46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14 148 1472,'0'0'475,"-3"0"-283,-8 0 197,12 0-377,-1 0 1,1 0-1,-1 0 0,1 0 1,-1 0-1,1 0 0,-1 0 1,1 0-1,-1 0 0,1 0 1,-1 1-1,1-1 0,-1 0 1,0 0-1,1 0 0,-1 1 1,1-1-1,-1 0 0,1 0 1,-1 1-1,0-1 0,1 0 1,-1 1-1,0-1 1,1 1-1,-1-1 0,0 1 1,2 14 365,-3-11-280,1 0 1,0-1-1,1 1 1,-1 0-1,1-1 1,1 6-1,11 18 270,-10-23-319,-1 0 0,0 0-1,0 1 1,0-1 0,0 1 0,-1-1-1,0 1 1,0-1 0,1 6 0,-1 4 199,-2 25 0,0-4 224,1 30 419,0 12 26,0-77-915,0 0-1,0 0 1,0 0-1,0 0 1,0 0 0,0 0-1,0 1 1,0-1-1,0 0 1,0 0 0,0 0-1,0 0 1,0 0-1,0 0 1,0 0 0,0 0-1,0 0 1,0 0-1,0 1 1,0-1 0,0 0-1,0 0 1,0 0-1,0 0 1,0 0-1,0 0 1,0 0 0,-1 0-1,1 0 1,0 0-1,0 0 1,0 0 0,0 0-1,0 1 1,0-1-1,0 0 1,0 0 0,0 0-1,0 0 1,0 0-1,-1 0 1,1 0 0,0 0-1,0 0 1,0 0-1,0 0 1,0 0-1,0 0 1,0 0 0,0 0-1,0 0 1,0 0-1,-1 0 1,1 0 0,0 0-1,0 0 1,-6 0 67,-10-2 40,15 2-110,0 0-1,1-1 1,-1 1 0,1 0 0,-1-1 0,1 1 0,0-1 0,-1 1 0,1-1 0,-1 1 0,1-1 0,0 1 0,-1-1 0,1 1 0,0-1 0,0 0 0,-1 1 0,1-1 0,0 1-1,0-1 1,0 0 0,0 1 0,0-1 0,0 1 0,0-1 0,0-1 0,0-44-31,0 44 22,0 0 0,0 1 0,0-1-1,0 0 1,1 1 0,-1-1 0,0 0 0,1 1-1,-1-1 1,1 0 0,0 1 0,-1-1 0,1 1-1,0-1 1,0 1 0,2-3 0,3-4-9,4-15-9,0-1 19,-10 24 9,4-10-36,1 1 0,1 0 0,6-9 0,-12 17 30,1 1 0,-1-1-1,1 1 1,0 0 0,-1-1 0,1 1 0,0 0 0,-1-1 0,1 1 0,0 0 0,-1 0 0,1 0-1,0 0 1,-1 0 0,1-1 0,0 1 0,-1 0 0,1 1 0,0-1 0,0 0 0,-1 0-1,1 0 1,0 0 0,2 1-18,-2-1 31,0 0 0,1 0 0,-1 0 0,0 0 0,0 0 0,0 0 0,1 0 0,-1 0 0,0 1 0,0-1 0,0 1 0,1-1 0,-1 1 0,0-1 0,0 1 0,0-1 0,0 1 0,0 0 0,0 0 0,0 0 0,-1-1 0,1 1 0,0 0 0,0 0 0,1 2 0,-1 0 64,0 0 1,-1 0-1,1 0 1,-1 0-1,1 0 1,-1 0-1,0 6 1,0-7-26,2 4 178,0-5-215,-1 0-1,0 1 1,0-1-1,0 0 1,0 1 0,0-1-1,0 1 1,0-1-1,0 1 1,-1-1 0,1 1-1,-1 0 1,1-1-1,-1 1 1,1 0 0,-1 0-1,0 2 1,0-3-7,0 0 0,0 0-1,0-1 1,0 1 0,0 0 0,0 0 0,0 0 0,0 0 0,1 0 0,-1 0 0,0-1 0,1 1 0,0 2-1,0-3 3,-1 0-1,1 1 1,0-1-1,0 0 1,0 1-1,0-1 0,-1 0 1,1 0-1,0 0 1,0 0-1,0 0 1,0 0-1,1 0 0,2 0 24,-1 1 0,0-2-1,0 1 1,0 0 0,0-1-1,0 1 1,0-1 0,0 0-1,0 0 1,0 0 0,0 0-1,0-1 1,-1 1 0,1-1-1,4-3 1,0 1-17,0 1 0,1-1 0,8-1 0,-8 2-4,0 0 0,-1 0 0,9-5 0,-12 6 14,-1-1-1,1 0 1,-1 0-1,0 0 1,0 0-1,0 0 1,0-1-1,4-5 1,-2-4 65,2 8-42,-6 5-44,-1-1 0,0 1 0,1 0-1,-1 0 1,1 0 0,-1-1 0,0 1 0,1 0 0,-1-1 0,0 1 0,0 0 0,1-1 0,-1 1 0,0 0 0,1-1 0,-1 1 0,0 0 0,0-1 0,0 1 0,0-1 0,1 1 0,-1-1 0,0 1 0,0 0 0,0-1 0,0 1 0,0-1 0,0 1 0,0-1 0,0 0 0,-3-4-31,-8-6 37,8 8 43,3 6 32,0-3-71,0 1-1,0-1 1,0 1-1,0-1 0,0 0 1,0 1-1,0-1 1,0 1-1,0-1 0,0 0 1,0 1-1,1-1 1,-1 1-1,0-1 0,0 0 1,0 1-1,0-1 0,1 0 1,-1 1-1,0-1 1,0 0-1,1 1 0,-1-1 1,0 0-1,1 1 1,-1-1-1,0 0 0,1 0 1,-1 1-1,1-1 1,10 8 120,8 17 57,-13-19-139,1-1-1,-1 1 1,1-1-1,0 0 0,1-1 1,-1 0-1,1 0 1,0-1-1,10 4 0,25-2 18,-27-1-46,4 0 18,2-8 30,-11 0-31,9 0 18,-15 3-27,-1 0-1,0 0 0,0 0 0,1 0 1,-1-1-1,0 1 0,0-1 0,0 0 1,-1 0-1,1-1 0,0 1 0,-1-1 1,0 0-1,6-6 0,-1 3 5,-6 4-26,-1 1 1,1 0-1,0-1 1,-1 1-1,1-1 1,-1 1-1,0-1 1,1 0-1,-1 0 1,0 1-1,0-1 0,0 0 1,0 0-1,0 0 1,-1 0-1,1 0 1,-1 0-1,1 0 1,-1-1-1,0 1 1,0-3-1,1-2-18,-1 4 15,0 0-1,0 0 1,0 0 0,0 0 0,0 0 0,-1 0-1,1 0 1,-1 0 0,1 0 0,-1 0-1,0 0 1,-1 1 0,1-1 0,0 0 0,-1 1-1,1-1 1,-5-4 0,-2-2-26,7 7 21,-1 0 0,1 1 0,-1-1 1,0 0-1,0 1 0,1-1 1,-1 1-1,0-1 0,0 1 0,0 0 1,0 0-1,-1 0 0,1 0 1,0 0-1,0 0 0,-1 1 0,1-1 1,-4 0-1,5 1-19,-1 0 0,1 0 0,-1 1 0,1-1 0,0 0 0,-1 0 0,1 1 0,0-1-1,-1 1 1,1-1 0,0 1 0,0 0 0,-1 0 0,1-1 0,0 1 0,0 0 0,0 0 0,0 0 0,0 0 0,0 0 0,0 0 0,0 0 0,1 1 0,-1-1-1,0 0 1,1 0 0,-1 1 0,1-1 0,-1 0 0,1 1 0,0-1 0,-1 3 0,0 1-1,1 1 0,0-1-1,0 1 1,0-1 0,0 1 0,1-1 0,2 9-1,8 19-60,-7-15 85,-2-10 12,-1 0 1,2 0 0,-1 0 0,5 7 0,-4-8 14,-1-3-10,-1-1 0,0 0 1,1 0-1,0 1 0,0-1 1,0-1-1,0 1 0,1 0 1,-1 0-1,1-1 0,5 5 1,-3-4 26,1 0 0,0-1 0,9 4 0,5-15-604,-11 7 373,9-4-186,4-18-475,8-1 218,-24 18 492,0-1-1,0 1 1,-1-1-1,0 0 0,4-10 1,19-47-407,-28 63 535,4-6 8,-1 1 0,-1-1-1,1-1 1,-1 1 0,-1 0 0,1 0 0,-1-1 0,-1 1 0,0-1 0,-1-9-1,1-18 128,0 27-2,0 1-1,2-16 1,2 10 20,-3 13-97,-1 0 0,0 0-1,1 0 1,-1 0-1,0 0 1,0 0-1,0 0 1,0 1-1,0-1 1,0 0-1,0 0 1,0 0-1,0 0 1,0 0-1,0 0 1,-1 0 0,1 0-1,0 0 1,-1 0-1,1 1 1,-1-1-1,1 0 1,-1 0-1,0-1 1,0 1-11,1 1 47,0-1 0,0 0-1,-1 0 1,1 0-1,-1 1 1,1-1-1,0 0 1,-1 0 0,0 1-1,1-1 1,-1 0-1,1 1 1,-1-1-1,-1 0 1,2 1-52,-1 1-1,1-1 1,-1 1-1,0-1 1,1 1 0,-1-1-1,1 1 1,-1 0-1,1-1 1,0 1 0,-1 0-1,1-1 1,0 1-1,-1 0 1,1-1 0,0 1-1,0 0 1,-1-1-1,1 1 1,0 1 0,-5 34 754,-7 14-305,-4 25 135,14-44-451,1 37-1,2-36-172,-2-19 47,2 0 0,-1 1 1,2-1-1,0-1 0,0 1 1,8 21-1,-10-32-28,1 0 1,0 0-1,0 0 0,-1 0 1,1 0-1,0 0 1,1 0-1,-1-1 0,0 1 1,0 0-1,1-1 0,-1 1 1,1-1-1,-1 1 1,1-1-1,0 0 0,-1 0 1,1 0-1,0 0 0,0 0 1,0 0-1,0 0 1,0-1-1,0 1 0,0-1 1,0 1-1,3-1 0,0 2 1,0-1-89,0 1-1,-1-1 1,1 0 0,0-1-1,0 1 1,0-1 0,0 0-1,0 0 1,0 0 0,0-1-1,0 1 1,0-1 0,0-1-1,-1 1 1,1-1 0,0 1-1,-1-1 1,1-1 0,-1 1-1,0-1 1,1 1 0,-1-1-1,5-5 1,-4 4-68,4-3-109,0-1 0,0 0-1,0 0 1,-1-1 0,0 0-1,-1-1 1,8-12 0,-3-3 5,0-2 0,-2 0 1,-1 0-1,11-52 0,-18 56 337,0 1-1,-3-36 0,0 13 465,2 44-468,-1 0 1,0-1-1,0 1 0,0 0 1,0-1-1,0 1 1,0 0-1,-1-1 0,1 1 1,0 0-1,-1 0 1,1 0-1,0-1 0,-1 1 1,0 0-1,1 0 1,-1 0-1,0 0 1,1 0-1,-1 0 0,0 0 1,0 0-1,0 0 1,0 0-1,0 0 0,0 0 1,0 1-1,0-1 1,0 1-1,-1-1 0,1 0 1,0 1-1,0 0 1,0-1-1,-1 1 1,1 0-1,0 0 0,-1-1 1,1 1-1,0 0 1,-2 1-1,2-2-53,1 1 1,-1 0-1,1 0 1,-1 0-1,1 0 0,-1 0 1,1 0-1,-1 0 1,1 1-1,-1-1 1,1 0-1,-1 0 0,1 0 1,-1 0-1,1 1 1,-1-1-1,1 0 0,-1 0 1,1 1-1,0-1 1,-1 0-1,1 1 0,0-1 1,-1 0-1,1 1 1,0-1-1,-1 1 1,1-1-1,0 1 0,0-1 1,-1 0-1,1 2 1,-6 39 1031,2-18-725,2-11-200,-1 1 0,2 0 0,0 0 0,0 0 0,3 17 0,3 12-313,3 0-1,2-1 1,29 80 0,-22-75-783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47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12 2080,'-12'-11'586,"17"16"-130,18 18 689,-21-22-1068,-1 1 1,1 0-1,-1 0 1,1 0 0,-1 0-1,0 0 1,0 0 0,0 1-1,0-1 1,0 0 0,0 1-1,-1-1 1,1 0-1,-1 4 1,3 8 224,8 21 157,-6-5-189,-2-13-80,8 32 0,-2-24 74,12 44 186,-19-63-254,-1 0 1,0 0-1,0 0 0,-1 0 0,1 0 1,-2 1-1,1-1 0,-2 9 0,3-27 30,0 1 0,-1-1-1,-1-14 1,0-6-99,1-82 155,0 108-321,0 0-1,0 0 1,1 0-1,0 0 1,3-9-1,-3 12 86,0 0-1,0 0 1,1 1-1,0-1 1,-1 0-1,1 1 1,0-1-1,0 1 1,0-1-1,1 1 1,-1 0-1,0 0 1,5-2-1,2-2 155,0 2 0,0-1 0,1 1 0,0 1 0,19-5 0,-22 7-141,-1 0 0,1 1 0,0-1 0,-1 2 0,1-1 0,-1 1 0,1 0 0,0 0 0,-1 1 0,11 4 0,-2-2 18,116 26-435,-95-24-2602,-3 7 774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49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 1312,'0'-82'2533,"0"52"-1402,0 28-989,3 4-12,-2 0-63,1 1 0,-1-1 0,1 0 0,-1 1 0,0-1 0,0 1 0,0-1 1,0 1-1,0 0 0,0-1 0,-1 1 0,0 0 0,1 3 0,-1 44 692,-1-27-585,1 289 1826,0-312-1984,0 1 1,0 0-1,0 0 1,0 0-1,0-1 0,0 1 1,0 0-1,0 0 1,-1-1-1,1 1 1,0 0-1,-1-1 1,1 1-1,0 0 0,-1-1 1,1 1-1,-1 0 1,1-1-1,-1 1 1,1-1-1,-1 1 1,0-1-1,1 1 0,-2 0 1,2-1-1,-1 0-1,1 1 1,-1-1 0,1 0 0,-1 1-1,1-1 1,-1 1 0,1-1 0,0 1-1,-1-1 1,1 1 0,0-1 0,-1 1-1,1-1 1,0 1 0,0-1 0,-1 1 0,1 0-1,0-1 1,0 1 0,0-1 0,0 1-1,0 1 1,0 0-5,3-4 47,13-23-13,-2 1-90,-7 12 21,-3 5-7,0 1-1,0 0 1,9-10 0,6-8-167,-17 22 182,-1-1-1,1 1 1,0 0 0,0-1-1,0 1 1,0 0 0,0 0-1,1 0 1,-1 0-1,0 1 1,1-1 0,3-1-1,2-2-23,-7 4 27,1 0 0,-1 0 1,1 0-1,-1 1 0,1-1 0,-1 0 1,1 1-1,0-1 0,-1 1 1,1-1-1,0 1 0,0 0 0,1 0 1,-1 0-5,25 2 211,-26-2-176,0 0 0,0 1 0,0-1 0,0 0 0,0 1 0,0 0-1,0-1 1,0 1 0,0-1 0,0 1 0,0 0 0,0 0 0,-1 0 0,1-1 0,0 1-1,0 0 1,-1 0 0,2 2 0,3 8 168,-4-9-156,0 1 0,0-1-1,0 0 1,1 0 0,-1 1-1,1-1 1,-1 0 0,3 2-1,1 1 49,0 1 0,-1 0 0,7 11 0,-3-5-48,1 6-21,-8-16-4,0 0 1,0 1-1,0-1 1,0 0-1,0 0 0,0 0 1,1-1-1,-1 1 1,1 0-1,-1 0 1,1-1-1,0 1 0,-1-1 1,1 1-1,0-1 1,2 1-1,14 0 55,-16-3-23,1 1 0,-1 0-1,0 0 1,1 0 0,-1 1-1,1-1 1,-1 1-1,1-1 1,4 3 0,1 2 79,-7-4-99,1 0-1,-1 0 1,1 0 0,-1-1 0,1 1 0,-1 0-1,1-1 1,0 1 0,-1-1 0,1 1 0,0-1-1,0 0 1,-1 0 0,4 0 0,4 0-12,-1-1 0,0-1 1,1 0-1,15-5 0,-22 6-10,3-1 1,-1 1-1,1 1 1,0-1 0,-1 0-1,1 1 1,0 0 0,0 0-1,5 1 1,-7 0 4,1-1 0,-1 0 1,1 0-1,-1 0 0,1 0 0,0-1 0,5-1 1,-3 0 21,0 0 0,-1 0 0,1-1 0,-1 0 0,0 0 0,0-1 0,9-7 0,-4 3 49,-7 6-58,0-1 0,-1 1 0,1 0 0,-1-1 1,0 1-1,0-1 0,0 1 0,0-1 0,3-5 0,5-19-7,-7-3 15,-3 27-12,0 1-1,-1-1 1,1 1-1,-1-1 1,1 1-1,-1 0 1,0-1-1,0 1 1,0 0-1,0 0 1,-3-4-1,4 5-20,-1 0-1,0 0 0,0 0 1,0 0-1,0 0 0,0 0 1,0 0-1,0 0 0,0 1 1,0-1-1,0 0 0,0 0 0,0 1 1,-1-1-1,1 1 0,0-1 1,-1 1-1,-1-1 0,2 1-15,0 1 0,-1-1 0,1 1 0,0-1 0,0 1 0,-1-1 0,1 1 0,0 0 0,0-1 0,0 1 0,0 0 0,0 0 0,0 0 0,0 0 0,0 0 0,0 0 0,0 0 0,0 1 0,-1 1 7,1-1 1,0 0-1,-1 0 1,1 0-1,0 0 1,1 1-1,-1-1 1,0 1-1,1-1 1,-1 0-1,1 5 1,-1 4-21,1-1 34,0 0 0,0-1 1,1 1-1,3 16 0,-3-25 14,-1 1 0,1 0 0,-1 0 0,1 0 0,0-1-1,0 1 1,0 0 0,0-1 0,0 1 0,0 0 0,0-1 0,0 1 0,1-1-1,-1 0 1,0 0 0,1 1 0,-1-1 0,1 0 0,0 0 0,-1 0 0,1 0-1,0-1 1,0 1 0,-1 0 0,1-1 0,0 1 0,0-1 0,0 0 0,0 1-1,3-1 1,0-1 59,-1 0-1,1 0 0,0 0 0,-1 0 1,1-1-1,5-2 0,-2 1-63,19-9-45,-18 8-15,-8 3 38,0 1 1,0 0 0,-1-1 0,1 1-1,0 0 1,0-1 0,0 1-1,0-1 1,0 0 0,-1 1 0,1-1-1,0 0 1,-1 1 0,1-1 0,0 0-1,-1 0 1,1 1 0,-1-1-1,1 0 1,-1 0 0,1 0 0,-1 0-1,0 0 1,0 0 0,1 0 0,-1 0-1,0 0 1,0 0 0,0 0-1,0 0 1,0 0 0,0 0 0,0 0-1,0 0 1,-1-1 0,1-5-55,0-23-486,0 27 218,0 6 124,0-2 215,0-1 0,0 0 1,0 1-1,0-1 0,0 1 1,0-1-1,0 1 1,0-1-1,0 1 0,0-1 1,0 1-1,1-1 0,-1 1 1,0-1-1,0 1 0,0-1 1,1 0-1,-1 1 0,0-1 1,1 1-1,-1-1 0,0 0 1,1 1-1,-1-1 1,0 0-1,1 0 0,-1 1 1,0-1-1,1 0 0,-1 0 1,1 1-1,-1-1 0,1 0 1,-1 0-1,1 0 0,-1 0 1,1 0-1,-1 0 0,1 0 1,-1 0-1,0 0 0,1 0 1,-1 0-1,1 0 1,-1 0-1,1 0 0,21 3-16,-15 0 67,0 0 1,1-1-1,-1 0 1,1-1-1,-1 0 1,1 0-1,0 0 1,0-1-1,-1 0 1,16-3-1,23-8 192,-19 7-149,-14 3-61,-1-1 1,1-1 0,18-6-1,-16 4-52,-1 0-1,25-3 0,8-4-79,-45 11 110,1 0 0,-1 1 0,1-1 0,0 0 0,-1 1 0,1 0 0,0-1 0,-1 1 0,1 0 0,0 1 0,0-1 0,-1 0 0,1 1 0,0-1 0,-1 1 0,1 0 0,-1 0 0,1 0 0,-1 0 0,1 1 0,-1-1 0,0 1 0,4 2 0,-6-4-1,1 1 0,-1-1 1,0 0-1,0 0 1,1 1-1,-1-1 0,0 0 1,0 0-1,0 1 1,0-1-1,1 0 0,-1 1 1,0-1-1,0 0 0,0 1 1,0-1-1,0 0 1,0 1-1,0-1 0,0 0 1,0 1-1,0-1 1,0 0-1,0 1 0,0-1 1,0 60 1517,0-58-1504,0-1 1,0 0-1,-1 1 0,1-1 1,0 0-1,-1 0 0,1 1 1,-1-1-1,1 0 1,-1 0-1,0 0 0,1 0 1,-1 0-1,0 0 0,0 0 1,1 0-1,-1 0 0,0 0 1,0 0-1,0 0 0,0-1 1,-1 1-1,1 0 1,-2 0-1,-5 5 106,2 5 15,3-5-86,-7 10 88,7-11-122,3-4-12,0 0-1,-1-1 1,1 1-1,0 0 1,-1-1-1,1 1 1,0-1-1,-1 1 1,1-1-1,-1 1 1,1 0-1,-1-1 1,1 0-1,-1 1 1,0-1-1,1 1 1,-1-1-1,1 0 1,-1 1-1,0-1 1,0 1-1,-5 1 42,-1 3 4,7-4-132,-1-1 1,0 1 0,0 0-1,1-1 1,-1 1 0,0-1 0,0 1-1,0-1 1,0 1 0,0-1-1,0 0 1,0 1 0,1-1 0,-1 0-1,0 0 1,0 1 0,0-1 0,0 0-1,0 0 1,0 0 0,0 0-1,0-1 1,0 1 0,0 0 0,0 0-1,-1-1 1,-15-13-1193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07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0 4384,'0'0'1424,"-3"0"-854,-7 0-255,9 0-308,1 0 0,0 0 0,0 0-1,0 0 1,0 0 0,0 0 0,0 0 0,0 0 0,0 0-1,0 0 1,0 0 0,-1 0 0,1 0 0,0 0 0,0 0-1,0 0 1,0 0 0,0 0 0,0 0 0,0 0 0,0 0-1,0 0 1,0 0 0,-1 1 0,1-1 0,0 0 0,0 0-1,0 0 1,0 0 0,0 0 0,0 0 0,0 0 0,0 0-1,0 0 1,0 0 0,0 0 0,0 0 0,0 0 0,0 1-1,0-1 1,0 0 0,0 0 0,0 0 0,0 0-1,0 0 1,0 0 0,0 0 0,0 0 0,0 0 0,0 1-1,0-1 1,0 0 0,0 0 0,0 0 0,0 0 0,0 0-1,0 8 132,0-3-59,-1 1 0,2-1 1,-1 0-1,3 10 0,7 9 134,-7-5-89,-2 0 0,-1 36 0,-1-22-165,2 8 70,0-20 306,-1 1 0,-5 39 0,-5-26 428,9-31-708,0 0 0,0 0 1,0 0-1,0 0 0,0 0 0,-1-1 1,1 1-1,-1-1 0,0 1 0,0-1 0,-1 1 1,1-1-1,-1 0 0,1 0 0,-1 0 0,-5 3 1,-2 1 18,1-1 0,-2 0 0,1-1 1,-1 0-1,1 0 0,-1-1 0,-1-1 1,1 0-1,0 0 0,-1-1 0,0 0 1,-22-1-1,26-1-162,0 0-1,-1-1 1,1 0-1,0-1 1,0 0-1,0 0 1,0-1-1,0 0 1,0 0 0,1-1-1,-14-8 1,13 6-131,-1 0 0,-12-14 1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49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1984,'0'0'896,"16"-17"64,-16 34-608,0-1 544,0 17-480,0 16 192,0 16-352,0 17 192,0 0-224,0 0-64,0-16-96,0-17-128,0-16 32,0-1-1536,0 1 864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50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99 3328,'-14'-14'1061,"13"12"-783,5 2-129,8-1-42,0 1 165,0 0 0,1 0 0,14 3-1,6 8 359,0-5-252,-26-5-329,5 3 1,0-1 0,1-1 0,-1 0 0,14-1 0,17 0 86,-22 0-89,0-1 0,0 0 0,0-2-1,0 0 1,0-2 0,23-6 0,-30 5-7,21-4 0,9 4 83,-20-6 261,-21 10-313,-1 1 1,1-1-1,0 1 1,-1-1-1,1 1 1,-1 0 0,4 0-1,0 0 621,-6 3-31,0 60 374,1-62-1014,-1 1 0,1 0 0,-1 0 0,1-1 0,-1 1 0,1-1 0,0 1 0,0-1 0,0 1 0,0-1 0,0 1 0,0-1 0,0 0 0,1 0 0,-1 1 0,0-1 0,1 0 0,-1 0 0,0 0 0,1 0 1,2 0-1,3 3 60,0-1 1,0 0-1,13 3 1,-12-4-10,1-1 0,-1-1 0,17 0 0,-12 0 13,-10 0-54,1 0-1,-1 0 0,0-1 0,1 1 1,-1-1-1,0 0 0,0 0 0,1 0 1,4-3-1,3-1 73,-10 5-94,0 0 1,0 0 0,0 0 0,0-1 0,-1 1 0,1 0-1,0 0 1,0-1 0,0 1 0,0-1 0,-1 1-1,1-1 1,0 1 0,-1-1 0,1 1 0,0-1 0,-1 0-1,1 0 1,0 1 0,-1-1 0,1 0 0,-1 0 0,0 1-1,1-1 1,-1 0 0,0 0 0,1 0 0,-1 0-1,0 0 1,0 1 0,0-1 0,1-2 0,1-8 87,2 0-22,-2 0-26,-11-6-82,2 6-3,4 6 21,0 0-1,1 0 0,-2 1 1,1-1-1,-1 1 0,1 0 1,-1 0-1,0 0 0,-8-5 1,5 6-181,6 3 169,1 0 0,-1 0 0,1-1 0,-1 1 0,1 0 0,-1 0 0,1-1 0,-1 1 0,1 0 0,0 0 0,-1-1 0,1 1 0,-1-1 0,1 1 0,0 0 0,-1-1 0,1 1 0,0-1 0,-1 1 0,1-1 0,0 1 0,0-1 0,0 1 0,-1-1 0,1 1 0,0-1 0,0 1 0,0-1 0,0 1 0,0-1 0,0 1 0,0-1 0,0 1 0,0-1 0,0 1 0,0-1 0,1 0 0,-2 0-144,1 0 0,0 0 0,0 1 0,0-1 0,0 0 0,1 0 0,-1 0 0,0 0 0,0 0 0,0 0 0,1 1 0,-1-1 0,1-2 0,0 3 47,0 0 1,0-1-1,0 1 1,-1 0 0,1-1-1,0 1 1,0 0-1,0 0 1,0 0-1,0-1 1,-1 1 0,1 0-1,2 1 1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50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34 4064,'-13'-28'1307,"13"28"-1294,0 0 0,0 0 1,0-1-1,-1 1 0,1 0 1,0 0-1,0-1 0,0 1 1,0 0-1,0 0 0,-1-1 1,1 1-1,0 0 0,0 0 1,0 0-1,0-1 0,-1 1 0,1 0 1,0 0-1,0 0 0,-1 0 1,1-1-1,0 1 0,0 0 1,-1 0-1,1 0 0,0 0 1,0 0-1,-1 0 0,1 0 1,0 0-1,-1 0 0,1 0 1,0 0-1,0 0 0,-1 0 1,1 0-1,-7 1 149,0 0-1,0 0 1,0 0-1,0 1 1,0 0-1,-6 4 1,13-6-149,-1 0 0,1 0 0,0 0 0,0 0 0,0 0-1,-1 0 1,1 0 0,0 0 0,0 0 0,-1 0 0,1 0 0,0 0 0,0 1 0,0-1 0,-1 0 0,1 0 0,0 0 0,0 0 0,0 0 0,0 1 0,-1-1 0,1 0 0,0 0 0,0 0 0,0 1 0,0-1-1,0 0 1,0 0 0,0 1 0,0-1 0,0 0 0,0 0 0,-1 0 0,1 1 0,-5 40 368,0-3-298,13 17 24,-5-6 32,-3 58 0,-1-39-241,1 44 107,0-109 33,0 1 0,1-1 0,-1 0-1,0 1 1,1-1 0,0 0 0,0 1 0,0-1 0,0 0-1,0 0 1,1 0 0,-1 0 0,1 0 0,0 0 0,0 0 0,0-1-1,0 1 1,1-1 0,-1 1 0,3 1 0,-2-1 95,-3-6-69,0-40-139,0 39 67,0 1 0,1 0 0,-1-1 0,1 1 0,-1 0 0,1-1 0,0 1 0,0 0 0,3-6 0,1-1-18,-4 7 1,-1 0 1,1 0 0,0 0 0,0 0 0,1 0-1,-1 1 1,1-1 0,-1 1 0,1-1-1,2-2 1,-4 5 22,0 0-1,0-1 0,0 1 1,1 0-1,-1 0 1,0 0-1,0 0 1,0 0-1,0 0 1,0 0-1,0 0 1,0-1-1,0 1 1,0 0-1,0 0 1,1 0-1,-1 0 1,0 0-1,0 0 1,0 0-1,0 0 0,0 0 1,0 0-1,0 0 1,1 0-1,-1 0 1,0 0-1,0 0 1,0 0-1,0 0 1,0 0-1,0 0 1,1 0-1,-1 0 1,0 0-1,0 0 1,0 0-1,0 0 1,0 0-1,0 0 0,0 0 1,1 0-1,-1 0 1,0 0-1,0 0 1,0 1-1,0-1 1,0 0-1,0 0 1,0 0-1,0 0 1,0 0-1,0 0 1,1 0-1,-1 0 1,0 1-1,0-1-7,2 2-7,-1-1 0,0 0 0,0 0 1,0 1-1,0-1 0,0 0 0,0 1 0,0-1 1,-1 1-1,1-1 0,-1 1 0,1-1 0,-1 1 0,1 0 1,-1-1-1,0 1 0,0 0 0,1-1 0,-2 4 0,2 0 10,0 0 0,-1 1 0,2-1 0,-1 0 0,1 0-1,-1 0 1,1 0 0,1 0 0,2 6 0,5 8 14,-1 13 36,-8-28-35,0 0-1,0 0 1,0 0-1,1 0 1,-1 0 0,5 6-1,4 5 45,-6-10-32,-1-1-1,0 1 1,0 1-1,4 8 1,-7-11 10,1 0 0,0 0 0,0-1 0,0 1 0,0 0 0,1 0 0,-1-1 0,1 1 0,0-1 0,2 4 0,-4-6-18,1 0-1,-1 1 0,0-1 0,1 0 1,-1 0-1,1 1 0,-1-1 0,1 0 1,-1 0-1,0 0 0,1 1 0,-1-1 1,1 0-1,-1 0 0,1 0 0,-1 0 0,1 0 1,-1 0-1,1 0 0,-1 0 0,1 0 1,-1 0-1,1 0 0,-1 0 0,1 0 1,-1-1-1,1 1 0,-1 0 0,0 0 1,1 0-1,-1-1 0,1 1 0,-1 0 1,0-1-1,1 1 1,0-4-55,0 1 1,0 0 0,-1 0 0,1 0-1,-1-1 1,0 1 0,0 0 0,0 0-1,0-1 1,-1 1 0,0 0 0,-1-5-1,-9-6-239,11 14 268,0-1 1,-1 1 0,1-1-1,0 1 1,-1-1 0,1 1-1,0-1 1,0 1 0,-1-1-1,1 1 1,0-1-1,0 0 1,0 1 0,0-1-1,0 0 1,0 1 0,0-1-1,0 1 1,0-1 0,0 0-1,0 1 1,0-1 0,1 1-1,-1-1 1,0 1 0,0-1-1,1 0 1,-1 1-1,0-1 1,1 0 0,-1 0-27,2-1 105,0-1-1,0 0 1,0 1-1,0-1 1,0 1-1,1 0 1,-1 0-1,1 0 0,-1 0 1,1 0-1,5-3 1,22 0 585,5-7-218,-26 8-332,-1 1 0,1 0 0,15-2 0,-4 2-5,20-3 72,-6-8 57,-13 4-91,25-9 52,-27 13-133,-1-2 0,1 0-1,-1-1 1,-1-1 0,20-15 0,-15 8 76,31-28 162,-47 39-191,0 0 0,0 0 1,-1-1-1,0 0 0,7-14 0,-11 20-90,0 0-1,-1 0 0,1 0 1,-1-1-1,1 1 0,-1 0 1,1 0-1,-1-1 0,0 1 0,1 0 1,-1-1-1,0 1 0,0 0 1,0-1-1,0 1 0,0 0 1,-1-1-1,1 1 0,0 0 1,-1-1-1,1 1 0,-1 0 1,0-3-1,-1 3-3,1-1 0,0 1 1,-1 0-1,1 0 0,-1 0 0,1 0 1,-1 0-1,0 0 0,0 0 0,1 0 1,-1 1-1,0-1 0,0 1 0,-3-1 1,-4 0 44,1 0 1,-1 1-1,0 0 1,0 0-1,-14 3 1,19-2-9,-1 1 0,0 0 0,1 0 1,-1 0-1,1 0 0,0 1 0,-1-1 1,1 1-1,1 0 0,-7 6 0,-5 4 150,13-12-178,-1 1-1,1-1 1,0 1 0,0 0 0,-1-1 0,1 1 0,1 1 0,-1-1 0,0 0 0,0 0 0,1 0 0,0 1 0,-1-1 0,1 1 0,0 0 0,0-1 0,0 1 0,0-1 0,1 1 0,-1 0-1,1 0 1,0 0 0,0-1 0,0 1 0,0 5 0,0-3 2,1 0-1,-1 0 0,1 0 1,0 0-1,0 0 0,0 0 1,1 0-1,0-1 0,0 1 1,0 0-1,0-1 0,1 0 1,-1 1-1,1-1 0,7 7 1,-4-3 61,1-1 1,0 0-1,0 0 1,1 0 0,0-1-1,15 9 1,-1-3-1450,35 11 0,-35-14-1313,24 8-541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51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3808,'0'-27'1227,"0"22"1018,0 7-1120,0 3-782,0-2-184,0 0-1,0 0 1,0 0-1,0 1 0,1-1 1,-1 0-1,2 3 1,0 1-24,1 0-25,-1-1 0,0 1 0,-1 0 1,1 0-1,-1 0 0,0 11 0,-2 2 8,1-1-38,0-1 0,3 20 0,2-13-33,-2-8 51,0-1 0,0 25 0,-2-11 8,0-19-76,0 0 1,-1 0-1,-1 1 0,0-1 1,-3 15-1,-2-10 18,4-13-12,1 0 1,0 1 0,0-1 0,0 0 0,1 0 0,-1 1-1,1-1 1,-1 0 0,2 6 0,-1 2 187,0-8-27,0-6-90,-1-4-126,1 0 1,1 1-1,-1-1 0,1 0 1,1 0-1,-1 1 0,1-1 1,0 0-1,6-11 0,0 2-68,17-31-183,-24 46 255,0-1 0,0 0-1,1 1 1,-1 0 0,0-1 0,1 1 0,-1 0 0,1 0 0,0 0-1,-1 0 1,1 0 0,0 0 0,-1 0 0,1 1 0,0-1-1,0 1 1,0-1 0,0 1 0,0 0 0,0 0 0,0-1 0,-1 1-1,1 1 1,2-1 0,-1 0-11,0 0 9,0 0 0,0 0 1,0 1-1,0-1 0,0 1 0,0 0 1,0 0-1,0 0 0,-1 0 1,1 0-1,0 1 0,-1-1 1,1 1-1,-1 0 0,1 0 0,-1 0 1,0 0-1,0 0 0,3 3 1,-1 1 25,0 0 1,0 0 0,-1 0-1,0 1 1,0 0-1,2 7 1,-4-11 32,0 1-1,0-1 1,-1 1-1,1-1 1,-1 0-1,0 1 1,0 3 0,2 11 308,1-9-219,-3-8-101,1 0 1,-1 0-1,0 0 0,1 0 0,-1 0 1,0 0-1,0 0 0,0 0 1,0 0-1,1 0 0,-1 0 0,-1 0 1,1 0-1,0 0 0,0 0 0,0-1 1,0 1-1,-1 0 0,1 0 1,0 0-1,-1 0 0,1 0 0,-1 0 1,1 0-1,-1 0 0,0 0 0,1 0-18,-6 10 269,5-8-218,0-1 1,0 0-1,0 1 1,0-1-1,-1 0 0,-2 3 1,4-5-45,-1 1 1,1-1-1,-1 0 1,1 1-1,-1-1 1,1 0-1,-1 1 1,0-1-1,1 0 1,-1 0-1,1 1 1,-1-1-1,0 0 1,1 0-1,-1 0 1,0 0-1,1 0 1,-1 0-1,0 0 1,1 0-1,-1 0 1,1 0-1,-1-1 1,0 1-1,0 0 1,1 0 17,-1 0-39,0 0 1,0 0-1,0 0 1,0 0-1,-1 0 1,1 0-1,0 0 0,0-1 1,0 1-1,0 0 1,0 0-1,0-1 1,0 1-1,-1-1 0,2 0-55,-1 0 0,1 0 0,0 0 1,-1 0-1,1 0 0,0 0 0,0-1 0,-1 1 0,1 0 0,0 0 0,0 0 0,0 0 0,1-2 0,1-27-2765,12-2 780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52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 5632,'-13'0'1834,"12"0"-1813,1 0-1,0 0 0,0 0 1,-1 0-1,1 0 0,0 0 0,0 0 1,-1 0-1,1 0 0,0 0 0,0 0 1,0 0-1,-1 1 0,1-1 0,0 0 1,0 0-1,0 0 0,0 0 0,-1 0 1,1 1-1,0-1 0,0 0 1,0 0-1,0 0 0,0 1 0,-1-1 1,1 0-1,0 0 0,0 0 0,0 1 1,0-1-1,0 0 0,0 0 0,0 1 1,-3 4 105,0-1-1,-1 1 1,1-1 0,-1 0 0,0 0 0,0 0 0,0 0 0,-1-1 0,-5 4-1,7-5-55,1 0-1,-1 0 0,0 1 1,1-1-1,-1 1 0,-3 5 1,-3 7 73,0 1 1,-9 18 0,5-7-90,5-10-46,-8 16-21,10 0-7,4-17 13,-4 7 0,4-18-2,1 0-1,0 0 1,0 0-1,0 0 1,0 1-1,1-1 1,0 0 0,0 1-1,2 8 1,-1-7-55,1-1 1,0 0-1,1 0 0,0 0 1,0 0-1,0 0 1,0 0-1,6 5 1,-2-2-22,0 0-1,1-1 1,0 0 0,12 8 0,-16-14 74,0 1 0,0-1 0,0 0-1,0 0 1,1 0 0,-1-1 0,1 0 0,-1 1-1,1-2 1,0 1 0,8 0 0,8 2 23,4 1 4,-8 0-9,-1-2 0,21 1 0,-17-2 2,-13-1-5,1 0-1,0 0 1,-1-1-1,12-2 1,-11 2 54,0-2-1,1 0 1,-1 0 0,11-5 0,-17 6-45,0 1 0,0 0 0,0 0 0,-1-1 0,1 1 0,0-1 0,0 1 0,-1-1 1,1 0-1,-1 0 0,0 0 0,1 1 0,-1-1 0,0-1 0,0 1 0,0 0 0,0 0 0,-1 0 0,1 0 0,0-1 0,-1 1 0,0 0 0,1-3 0,-1 4-11,0 1 1,0-1-1,0 0 0,0 0 0,-1 1 0,1-1 0,0 0 0,0 1 1,0-1-1,0 0 0,-1 1 0,1-1 0,0 0 0,-1 0 0,0 1 0,0-1-1,0 1 0,0-1 0,0 1 0,0 0 0,0-1 0,0 1 1,0 0-1,-1 0 0,1 0 0,0 0 0,0 0 0,-2 0 0,3 0-1,-46 0 96,44 0-88,0 1-1,0-1 1,1 0-1,-1 0 1,0 1-1,0-1 1,0 1-1,1 0 1,-1 0-1,0-1 1,1 1-1,-3 1 1,3 0-16,-1-1 1,1-1-1,-1 1 1,0 0-1,1 0 1,-1-1-1,0 1 1,0-1-1,0 1 1,1-1-1,-1 0 1,-2 1-1,3-1 6,1 0 0,-1-1 0,0 1 0,1 0 0,-1 1 0,0-1-1,1 0 1,-1 0 0,1 0 0,-1 0 0,0 0 0,1 1 0,-1-1-1,1 0 1,-1 0 0,1 1 0,-1-1 0,1 0 0,-1 1 0,1-1-1,-1 1 1,1-1 0,-1 1 0,1-1 0,0 1 0,-1 0 0,-1 15 30,2-9-25,0-5-46,8-1 39,-1-1 0,0 1 1,0 1-1,0-1 0,0 1 0,7 3 0,-8-3 42,-3-1-31,-1 0 0,1 0 0,-1-1 0,1 1 0,-1-1 1,1 0-1,-1 0 0,1 0 0,0 0 0,-1 0 0,6-1 1,-6 0-18,1 1 0,-1 0 0,1-1 0,0 1 0,-1 0 1,1 0-1,-1 1 0,1-1 0,-1 1 0,1-1 1,4 3-1,14 5-102,26 16 1,-19-10 126,-21-10-25,1 1 0,-1-1 0,0 1 0,0 1 0,-1-1 0,0 1 0,0 1 0,7 8 0,-2 0-3,-1 1 1,14 27-1,-21-35 24,1 1 1,-1-1-1,-1 1 1,0-1 0,0 1-1,1 16 1,0 0 24,0-6-18,2 22 39,-5-34-26,-1 0 1,0 0 0,-3 10 0,2-6 11,-1 0-20,1-1 0,-1 0 0,-1 0 0,-6 12 0,2-3-26,-1 14 11,8-30 4,1-1 0,0 1 1,-1 0-1,0 0 1,0 0-1,0 0 1,0-1-1,0 1 1,-1 0-1,1-1 0,-1 1 1,0-1-1,1 0 1,-1 1-1,0-1 1,0 0-1,-1 0 0,1 0 1,-4 2-1,-1 1 12,4-2-16,-1-1 1,1 1-1,-1-1 0,1 0 1,-1 0-1,0 0 0,0 0 0,0-1 1,-5 2-1,-11-8 31,12 2-25,3 1-10,0-1 0,0 1 0,0-1 0,0 0 0,0-1 0,1 1 0,-1-1-1,1 0 1,0 0 0,0 0 0,-6-10 0,4 5 1,0-1-1,0 0 1,1 0-1,-6-18 1,8 17-18,1 1 0,1-1 0,0 1 0,0-1 0,1 1 0,1-14 0,0-1-40,-1 17 46,0 0-1,1 0 1,0 0 0,0 0 0,0 1 0,1-1-1,0 0 1,5-10 0,1 4 15,0 1 0,1 0 1,13-15-1,-18 24-8,10-15-16,-4 6-1,0 1 0,1-1 0,0 2-1,20-17 1,-7 12-58,50-26-1,34-8-50,-93 43 110,51-23-21,-56 26 80,1 0 0,-1-1 0,0-1 1,-1 0-1,1 0 0,-1-1 1,-1 0-1,16-16 0,-10 9 74,-15 14-107,0 0 0,0-1 0,0 1 0,1 0 0,-1-1 0,0 1 0,0 0 0,0 0-1,0 0 1,0 0 0,0 0 0,1 0 0,-3 0 0,0 0 21,-1 0 0,1 1 0,0-1 0,-1 1 0,1 0 0,0 0 0,0 0 0,-4 2 1,-9 2 40,12-4-52,0 0 1,0 0-1,1 0 1,-1 1-1,0-1 1,1 1-1,-7 4 1,9-5-18,-1 0 0,1 1 0,0 0 0,0-1 0,0 1 0,0 0 0,0-1 0,0 1 0,0 0 0,1 0 0,-1 0 0,1 0 0,-1-1 0,1 1 0,0 0 0,-1 0 0,1 0 0,0 0 0,1 2 0,-1-2-8,0 0 0,0 0 0,0-1 0,0 1 0,1 0 0,-1-1 0,1 1 0,-1 0 0,1-1 1,0 1-1,0 0 0,-1-1 0,1 1 0,2 2 0,3 1-15,-1 0 0,0 0-1,8 4 1,-1 0 65,0-1 0,0 0 0,1-1 0,17 8-1,-10-8 5,-5-1-6,0 0 0,-1 0 0,0 1 0,23 16-1,-33-20-44,0 0 0,-1 1 0,1-1 0,-1 1 0,0 0 0,0 0 0,0 0 0,0 0-1,-1 0 1,1 1 0,-1-1 0,0 1 0,-1 0 0,1-1 0,-1 1 0,0 0-1,0 0 1,0 0 0,-1 0 0,0 5 0,1 11-2,-1-3 7,0 0 0,-4 20 0,-6 12 45,8-35-34,1-10-10,0 1-1,0-1 1,0 0 0,-2 5-1,-11 13 4,4-8-3,2-1 0,5-9 19,1 0 1,-1-1-1,0 1 0,0-1 1,0 0-1,-1 0 1,0 0-1,0 0 0,0-1 1,-4 4-1,-8 3 89,12-6-64,-1-1 0,0 1 0,0-1 0,-10 3 0,15-6-44,-1 1-1,0-1 1,0 0 0,0 0-1,1 0 1,-1 1-1,0-1 1,0 0 0,0 0-1,0 0 1,1 0-1,-1-1 1,0 1 0,0 0-1,0 0 1,0 0-1,1-1 1,-1 1 0,0 0-1,0-1 1,1 1-1,-1-1 1,0 1 0,1-1-1,-1 1 1,0-1-1,1 1 1,-2-2 0,1 0-7,0 0 0,-1 0 0,1 0 1,0-1-1,0 1 0,-1-4 1,2 4 2,-1-1-6,0 0 1,1 0 0,-1 0-1,1 0 1,0 0 0,0-4-1,0 7 6,0-16-23,-1 6 9,1 0-1,0 0 0,0 0 0,1 0 0,4-17 0,16-18 2,-13 29 14,7-21 1,-11 24-1,1 1 1,1-1-1,-1 1 1,2 0-1,0 1 1,8-12-1,67-91-150,-52 78-6,-25 30 126,0-1-1,0 1 0,0 1 0,1-1 1,0 1-1,11-9 0,-13 12 33,0-1-1,-1 0 0,1 0 1,-1 0-1,0 0 1,0 0-1,0-1 0,3-5 1,0-4 141,-3 9-93,1-1 48,-11-2-22,7 6-75,-3-1 41,3 4-129,0-1 84,0-1 0,0 1 1,0-1-1,0 0 0,0 1 0,0-1 0,0 1 0,0-1 0,0 1 0,0-1 0,0 0 0,-1 1 0,1-1 0,0 1 1,0-1-1,0 0 0,-1 1 0,1-1 0,0 1 0,0-1 0,-1 0 0,1 0 0,0 1 0,-1-1 0,1 0 1,0 1-1,-1-1 0,1 0 0,-1 0 0,0 1 0,-6 4 19,2 8 36,-6 1 70,11-14-121,-1 0 1,1 1-1,0-1 0,0 0 1,-1 0-1,1 1 1,0-1-1,0 0 1,0 1-1,0-1 1,-1 0-1,1 0 1,0 1-1,0-1 1,0 0-1,0 1 0,0-1 1,0 0-1,0 1 1,0-1-1,0 0 1,0 1-1,0-1 1,0 0-1,0 1 1,1 5-10,0 0 0,0 0 0,0-1 0,4 11 0,-4-13 8,0-1 1,0 1-1,0-1 0,0 1 1,0-1-1,1 1 0,-1-1 1,1 0-1,0 0 0,0 1 1,0-1-1,0 0 0,3 2 1,3 0 61,0-1 0,0 0 0,13 2 1,-17-4-45,7 1 35,0 0 1,0-2-1,1 1 1,15-2 0,-1 0-24,-19 1-26,0-1 0,0 0 0,0 0 1,0-1-1,7-2 0,3-1-4,-5 3-2,-8 1 14,0 0 0,0 0 0,0 0 0,0-1 0,0 1 1,-1-1-1,1 0 0,5-4 0,6-4 88,-1 0 1,20-19-1,-28 23-108,-4 3-19,0 1 0,-1 0 1,1 0-1,0 0 0,1 0 0,-1 0 0,0 1 0,1-1 0,-1 1 0,1-1 0,-1 1 0,1 0 0,-1 0 0,1 0 1,3-1-1,-6 2 29,0 0 1,0 0-1,0 0 1,1 0-1,-1 0 1,0 0 0,0 0-1,0 0 1,0 0-1,0 0 1,0 0-1,0 0 1,0 0-1,0 0 1,0 0 0,1 0-1,-1 0 1,0 0-1,0 0 1,0 0-1,0 0 1,0 0-1,0 0 1,0 0 0,0 0-1,0 0 1,0 1-1,0-1 1,1 0-1,-1 0 1,0 0-1,0 0 1,0 0 0,0 0-1,0 0 1,0 0-1,0 0 1,0 0-1,0 0 1,0 0-1,0 1 1,0-1 0,0 0-1,0 0 1,0 0-1,0 0 1,0 0-1,0 0 1,0 0-1,0 0 1,0 0 0,0 1-1,0-1 1,0 0-1,0 0 1,0 0-1,0 2 45,0 0-1,1 0 1,-1 0 0,1-1-1,-1 1 1,1 0-1,0 0 1,0-1 0,0 1-1,0 0 1,0-1-1,0 1 1,2 1-1,21 22 613,-11-13-434,-11-10-196,0-1-1,0 1 0,0-1 0,0 0 1,0 1-1,0-1 0,0 0 1,0 0-1,1 0 0,-1 0 0,0-1 1,1 1-1,2 0 0,8 2 137,7 5 106,-1-16 91,-6 4-236,-9 3-81,0 0 0,0 0 1,0-1-1,0 1 0,0-1 0,0 0 0,4-3 0,-5 3-26,1 0 1,-1-1-1,0 1 0,1-1 1,-1 0-1,-1 1 0,1-1 0,0-1 1,-1 1-1,1 0 0,-1-1 1,0 1-1,0-1 0,0 1 1,1-5-1,2-22-57,-3 23 63,1-5-499,0 0-1,-1-1 1,0 1-1,0-14 1,-2-23-935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10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48 3072,'0'-23'1447,"0"31"-618,0 43 95,1 5-554,0-12-233,-6 63 1,-1-72-103,4-19-13,-1-1 0,1 18 0,2-20 16,0 1-1,0 0 0,-1-1 1,-1 1-1,0-1 0,-7 20 1,8-30-15,0 0 1,1 1-1,-1-1 1,1 0-1,0 0 1,0 0-1,0 4 1,0-3 38,0-1 45,0 0 42,0 5-83,0-13-69,0-15 20,0 20-16,0 0-1,0 0 0,0 0 0,0 0 0,1 0 1,-1 0-1,0 0 0,0-1 0,0 1 0,0 0 0,0 0 1,0 0-1,0 0 0,0 0 0,0 0 0,0 0 1,-1 0-1,1 0 0,0 0 0,0-1 0,0 1 1,0 0-1,0 0 0,0 0 0,0 0 0,0 0 0,0 0 1,0 0-1,0 0 0,0 0 0,0 0 0,0 0 1,0 0-1,0 0 0,0-1 0,-1 1 0,1 0 1,0 0-1,0 0 0,0 0 0,0 0 0,0 0 0,0 0 1,0 0-1,0 0 0,0 0 0,0 0 0,-1 0 1,1 0-1,0 0 0,0 0 0,0 0 0,0 0 1,0 0-1,0 0 0,0 0 0,-11 0-91,11 1 91,0-1-1,-1 0 0,1 0 0,0 0 0,0 0 0,0 0 1,0 0-1,0 0 0,0 0 0,0 0 0,0 0 0,0 0 0,-1 0 1,1 0-1,0 0 0,0 0 0,0 0 0,0 0 0,0 0 1,0 0-1,0 0 0,0-1 0,0 1 0,0 0 0,0 0 1,-1 0-1,1 0 0,0 0 0,0 0 0,0 0 0,0 0 0,0 0 1,0 0-1,0 0 0,0 0 0,0 0 0,0 0 0,0-1 1,0 1-1,0 0 0,0 0 0,0 0 0,0 0 0,0 0 1,0 0-1,0 0 0,0 0 0,0 0 0,0 0 0,0-1 0,0 1 1,0 0-1,0 0 0,0 0 0,0 0 0,0 0 0,0-14 97,3 14-208,8 0 27,-11 0 85,0 0 0,0 0 0,0 0 0,0 0 0,0 0 0,0 0-1,0 0 1,0 0 0,0 0 0,1 0 0,-1 0 0,0 0 0,0 0 0,0 0 0,0 0 0,0 0 0,0 0-1,0 0 1,0 0 0,0 0 0,0 0 0,1 0 0,-1 0 0,0 0 0,0 0 0,0 0 0,0 0-1,0 0 1,0 0 0,0 0 0,0 0 0,0 0 0,0-1 0,0 1 0,0 0 0,0 0 0,0 0 0,0 0-1,0 0 1,0 0 0,1 0 0,-1 0 0,0 0 0,0 0 0,0-1 0,0 1 0,0 0 0,0 0 0,0 0-1,0 0 1,0 0 0,0 0 0,-1 0 0,1 0 0,0 0 0,0-1 0,0-10-43,0 9 368,0-1-234,0-18 22,-1 7-112,1 1 0,0 0 0,4-22 0,1 18 20,-3 10-16,0 0-1,0 0 0,-1 0 1,1-10-1,-2 12-7,0 0-1,0 1 1,0-1 0,1 1-1,0-1 1,0 1 0,0-1-1,3-6 1,1-4-26,-4 12 24,-1 0-1,1 0 0,0 0 0,0 0 1,0 0-1,0 0 0,1 0 0,-1 1 1,1-1-1,0 0 0,-1 1 0,1 0 0,4-4 1,5-7-21,6-16-31,-15 24 45,1 0 0,-1 0 0,1 1 0,0-1 1,5-5-1,22-12-31,6-5 80,10 5 43,-21 10 1,2-2 139,0 0 0,1 2-1,43-12 1,-67 23-167,0 1 0,-1-1 0,1 1 0,0 0-1,0 1 1,0-1 0,0 0 0,-1 1 0,1 0-1,0 0 1,6 3 0,6 1 97,-11-4-79,0 0 0,-1 0-1,1 1 1,7 3 0,-11-4-58,0 0 1,1 0 0,-1 0-1,0 0 1,0 1-1,0-1 1,0 0-1,0 0 1,0 1 0,0-1-1,0 1 1,-1-1-1,1 1 1,0-1-1,0 3 1,8 20 282,-7-20-262,-1 0 0,1 0 1,-1 0-1,0 1 1,0-1-1,0 0 0,0 8 1,-1-11-24,0 1 0,0-1 0,0 0 0,-1 1 0,1-1 0,0 0 0,-1 1 0,1-1 0,-1 0 0,1 0 1,-1 1-1,1-1 0,-1 0 0,0 0 0,1 0 0,-1 0 0,0 0 0,0 0 0,0 0 0,0 0 0,0 0 0,0 0 1,0-1-1,0 1 0,-1 0 0,1-1 0,0 1 0,-2 0 0,-5 4 68,-28 21 155,27-20-190,1 0-1,0 0 1,-1-1-1,0 0 1,-16 6 0,-17 9 100,-12 4-86,23-18-122,16-4 16,1 2 6,-10 0-17,21-4 53,0 0 1,0 0-1,1-1 1,-1 1-1,0-1 1,-4-1-1,2 0 0,1 1-1,-1 0 0,0 0 1,1 0-1,-1 1 0,-9-1 1,8 0-15,0 0 1,1 0 0,-1-1 0,0 1 0,1-1-1,-1-1 1,1 1 0,-10-7 0,1 1-54,14 8 70,0 0 1,0 0 0,-1 0 0,1 0 0,0 0-1,0 0 1,0 0 0,-1 0 0,1 0 0,0 0-1,0 0 1,-1-1 0,1 1 0,0 0 0,0 0-1,0 0 1,0 0 0,-1 0 0,1-1 0,0 1-1,0 0 1,0 0 0,0 0 0,0-1 0,-1 1-1,1 0 1,0 0 0,0 0 0,0-1 0,0 1-1,0 0 1,0 0 0,0-1 0,0 1 0,2-9-354,4 12-118,2 3 485,41 13-84,-48-19 74,6 4 29,0-1 0,1 0 1,-1 0-1,1-1 0,9 2 1,60 12 519,-68-13-453,-5-1-67,-1-1 0,1-1 1,-1 1-1,0 0 1,6 0-1,-6-1-10,0-1 0,-1 1 0,1 0 0,0-1-1,-1 1 1,6-3 0,-4 2 14,1-1 0,0 1 0,-1 0 0,1 1 0,0-1 0,9 1 0,-2 0 38,-5 0-43,0 1 1,0-2-1,0 1 1,13-3-1,-6-4-67,-13 6 31,1 0 0,-1 1 1,0-1-1,1 0 0,-1 0 0,1 1 1,-1-1-1,1 1 0,-1 0 1,1-1-1,-1 1 0,1 0 1,-1 0-1,1 0 0,0 0 1,-1 0-1,1 0 0,-1 0 0,1 0 1,-1 1-1,1-1 0,-1 1 1,3 0-1,-1 1 37,1 1 1,-1-1-1,0 1 0,0 0 1,5 6-1,-5-6 56,0 0 1,0 0-1,0 0 0,0 0 1,7 4-1,55 31 1072,-44-25-887,-19-11-250,0 0 1,0-1-1,1 1 1,-1-1-1,1 1 1,0-1-1,-1 0 1,1 0-1,0 0 1,0 0-1,-1 0 1,1-1-1,0 1 1,0-1-1,3 0 1,1 0 54,-5 0-58,1 1 0,-1-1 0,0 0 0,0 0 0,1-1 0,-1 1 0,0 0 0,0-1 0,4-1 0,2-3 25,-7 4-33,1 0 0,-1 0 0,1 0 0,-1 1 1,1-1-1,0 0 0,-1 1 0,1-1 0,0 1 1,-1-1-1,1 1 0,0 0 0,1 0 1,27 0 486,-27 0-342,-6 0-148,3 0-29,-1-1 0,1 1 0,-1 0 0,1 0 0,-1 0 0,1 1 0,-1-1 0,1 0 0,-1 0 0,1 0 0,-1 0 0,1 0 0,-1 1 0,1-1 0,-1 0 0,1 0 0,0 1 0,-1-1 0,1 0 0,-1 1 0,1-1 0,0 0 0,-1 1 0,1-1 0,0 1 0,-1-1 0,1 0 0,0 1 0,0-1 0,-1 1 0,1-1 0,0 1 0,0-1 0,0 1 0,0-1 0,0 1 0,0-1 0,0 1 0,0-1 0,0 1 0,0 0 0,0-1-24,0 0-1,0 1 1,0-1-1,0 0 1,0 0 0,0 0-1,0 0 1,0 0-1,0 0 1,0 0-1,0 0 1,0 0 0,0 0-1,0 1 1,0-1-1,0 0 1,0 0-1,0 0 1,0 0-1,0 0 1,0 0 0,0 0-1,0 0 1,0 0-1,0 0 1,0 0-1,-1 1 1,1-1 0,0 0-1,0 0 1,0 0-1,0 0 1,0 0-1,0 0 1,0 0 0,0 0-1,0 0 1,0 0-1,0 0 1,0 0-1,-1 0 1,1 0-1,0 0 1,0 0 0,0 0-1,0 0 1,0 0-1,0 0 1,0 0-1,0 0 1,0 0 0,0 0-1,-1 0 1,1 0-1,0 0 1,0 0-1,-14 0-1914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12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166 591 2240,'0'-2'69,"0"0"-1,0 1 1,0-1 0,1 0 0,-1 1-1,1-1 1,-1 0 0,1 1 0,-1-1-1,1 1 1,0-1 0,0 1 0,0-1-1,0 1 1,0 0 0,0-1-1,3-1 1,-4 2-36,0 1 0,1-1 0,-1 1 0,1-1 0,-1 0-1,0 1 1,1-1 0,-1 0 0,0 1 0,0-1 0,0 0 0,0 1-1,1-1 1,-1 0 0,0 1 0,0-1 0,0 0 0,0 0 0,0 1-1,-1-1 1,1 0 0,0 1 0,0-2 0,-1 0 85,1-67 1263,1 59-1239,-1 7-86,1-1 0,-1 0 0,0 0 0,0 0 0,-1 1 0,1-1 0,-1 0 0,-1-5-1,-4-3-34,0 0 0,0 0 0,-1 1-1,0 0 1,-1 0 0,0 1 0,-1 0-1,-14-13 1,22 22-10,-1-1-1,0 0 1,0 1 0,0 0-1,0-1 1,0 1 0,0 0-1,-1 0 1,1 0 0,0 0-1,0 0 1,-1 1 0,1-1-1,0 1 1,-1-1 0,1 1-1,-1 0 1,1 0 0,-1 0-1,-2 1 1,4-1-5,0 0 0,0 0 0,0 0 0,0 1 0,0-1 0,0 0 0,0 1 0,0-1 0,0 1 1,0-1-1,1 1 0,-1-1 0,0 1 0,0-1 0,0 1 0,1 0 0,-1-1 0,0 1 0,1 0 0,-1 0 0,0 0 0,1 0 0,-1-1 0,1 1 0,0 0 0,-1 2 0,-11 13-41,11-14 32,-1-1 1,0 2-1,1-1 0,-1 0 0,1 0 1,0 0-1,0 1 0,0-1 1,0 0-1,0 1 0,0-1 0,0 1 1,1 2-1,-1 4 4,0-1 0,2 16-1,0 2-1,-1-24 5,0 1 0,0-1 0,0 1 1,0 0-1,0-1 0,1 1 0,-1-1 0,1 1 1,0-1-1,0 0 0,0 1 0,0-1 0,0 0 0,0 1 1,1-1-1,-1 0 0,1 0 0,0 0 0,-1 0 1,1-1-1,0 1 0,0 0 0,0-1 0,0 1 1,0-1-1,0 0 0,4 2 0,-5-3 5,1 1 0,0 0-1,0-1 1,0 0 0,0 0 0,0 1-1,0-1 1,0 0 0,0 0-1,0-1 1,0 1 0,0 0 0,2-1-1,23-14 12,1-1-311,-12 10 186,-12 4 64,1 0 0,-1 0 1,0 0-1,1 0 0,-1 0 0,0-1 1,0 0-1,-1 0 0,7-6 1,-6 5 10,0 0 0,0 0 0,0-1 0,5-8 0,-1-17-34,3 8 54,-10 18 4,-1 0 1,1 0 0,-1 0-1,0-7 1,0-5-102,0 26 551,0 26 232,0-21-568,1 0 0,3 24-1,-3-34-101,1 0 0,-1-1 0,1 1 0,-1 0 0,1-1 0,1 1 0,-1-1 0,1 0 0,0 1 0,-1-1 0,7 5 0,-6-5-24,1-1-1,-1 0 1,1 0 0,0 0-1,0 0 1,0-1 0,0 1-1,0-1 1,0 0-1,1-1 1,-1 1 0,1-1-1,-1 0 1,1 0 0,0 0-1,0 0 1,6-1-1,-7 0-42,-3 0 29,0 0-1,0 0 1,0 1 0,1-1 0,-1 0 0,0 0 0,0-1 0,0 1 0,0 0 0,0 0 0,0 0 0,0-1 0,0 1 0,0-1 0,0 1 0,-1 0 0,1-1-1,0 0 1,0 1 0,0-1 0,0 0 0,-1 1 0,1-1 0,0 0 0,0 0 0,-1 1 0,1-1 0,-1 0 0,1 0 0,-1 0 0,1 0 0,0-1-1,12-15-353,-12 16 372,1 0-1,-1 0 1,0-1-1,1 1 0,-1-1 1,0 1-1,0-1 1,0 1-1,0-1 1,0 0-1,-1 0 1,1 1-1,0-1 0,-1 0 1,1 0-1,-1 0 1,0 0-1,1 1 1,-1-4-1,0-5 25,1 6-3,-1 0-1,0 0 1,0 0-1,0 1 1,0-1 0,-1 0-1,0 0 1,-1-5-1,-3-2 18,4 8 32,-1 0-1,1 0 1,0 0-1,0 0 0,0-1 1,1 1-1,-1-1 1,0-5-1,4 12 505,27 38 432,-19-35-921,-6-4-46,12 11 25,-15-11-44,-1-1-1,0 1 1,0-1 0,1 0 0,-1 0 0,1 0-1,-1 0 1,1 0 0,-1 0 0,1 0 0,0 0-1,0-1 1,-1 1 0,1 0 0,0-1 0,0 0-1,0 1 1,2-1 0,45 0 287,-49 0-289,1 0-1,-1 0 0,1 1 0,-1-1 0,1 0 0,-1 0 1,1 0-1,0 0 0,-1 0 0,1 0 0,-1-1 1,1 1-1,-1 0 0,1 0 0,-1 0 0,1 0 0,-1-1 1,1 1-1,-1 0 0,1 0 0,-1-1 0,0 1 1,1 0-1,-1-1 0,1 1 0,-1-1 0,0 1 0,1 0 1,-1-1-1,0 1 0,0-1 0,1 1 0,-1-1 0,0 1 1,0-1-1,0 1 0,1-1 0,2-6 31,1-1-11,-1 1 17,-3 7-37,0 0-1,0 0 1,0 0-1,-1-1 0,1 1 1,0 0-1,0 0 1,-1 0-1,1 0 0,0-1 1,0 1-1,-1 0 0,1 0 1,0 0-1,-1 0 1,1 0-1,0 0 0,0 0 1,-1 0-1,1 0 1,0 0-1,-1 0 0,1 0 1,0 0-1,-1 0 1,1 0-1,0 0-2,0 0 0,0 0 0,0 0 0,-1 0 1,1 0-1,0 0 0,0 0 0,0 0 0,0 0 0,0 0 0,0 0 0,0 0 0,0 0 0,0 0 0,0 0 1,-1 0-1,1 0 0,0 0 0,0 0 0,0 0 0,0 0 0,0 0 0,0 0 0,0 0 0,0 0 1,0 0-1,0 0 0,0 0 0,-1 0 0,1 0 0,0 0 0,0 0 0,0 0 0,0 0 0,0-1 0,0 1 1,0 0-1,0 0 0,0 0 0,0 0 0,0 0 0,0 0 0,0 0 0,0 0 0,0 0 0,0 0 0,0-1 1,0 1-1,0 0 0,0 0 0,0 0 0,0 0 0,0 0 0,0 0 0,0 0 0,0-1 0,0 1-5,0 0 0,0-1 0,0 1 0,0 0 0,0-1 0,0 1-1,0 0 1,0-1 0,0 1 0,0 0 0,0-1 0,0 1 0,0 0 0,0-1-1,-1 1 1,1 0 0,0 0 0,0-1 0,0 1 0,0 0 0,-1-1-1,1 1 1,-6 3-79,5-2 63,0 0-1,0 1 0,0-1 0,0 1 0,1 0 1,-1-1-1,1 1 0,-1-1 0,1 1 0,-1 0 1,1 0-1,0 3 0,-1 8-34,0 0 0,-1-1 0,-1 1 0,-6 22 0,4-19 65,-4 29 1,5 35 326,2-12-134,-9 14 17,6-1-96,0-36-71,-4 55 104,10-76-37,0-16-53,-1-1-1,0 1 0,0-1 1,-1 0-1,-3 14 1,4-19-43,-1 0 1,1 0-1,-1 1 0,0-1 1,0 0-1,0-1 1,0 1-1,0 0 1,-1 0-1,1 0 1,0-1-1,-1 1 0,1-1 1,-1 1-1,0-1 1,1 1-1,-4 0 1,4-1-18,0-1 0,0 0 0,0 0 1,0 1-1,0-1 0,0 0 0,0 0 1,0 0-1,0 0 0,-1 0 0,1-1 1,0 1-1,0 0 0,0 0 0,-1-1 0,-1 0 4,0-1-1,1 1 1,-1-1-1,1 0 1,0 1-1,-1-1 1,-2-3-1,-1-1 3,0 0 0,1 0 0,0 0 0,0-1 0,0 0 0,1 0 0,-6-14 0,-13-30-99,13 31 11,1 0 0,-7-24 0,14 37 57,0-1 0,1 1 0,0-1 0,0 0 1,1 1-1,0-1 0,0 0 0,0 1 0,1-1 0,2-8 0,5-5-24,0 0-1,1 0 1,21-35-1,-22 41 32,9-14-18,0 0 1,2 1 0,29-33-1,6 5 27,2 3-1,105-78 1,-124 106-3,-24 16 18,1 0 1,17-17 0,-6-6 131,-15 21-94,-8 9-41,0 1-1,-1-1 1,1 1-1,-1-1 1,0 1-1,1-1 1,-1 0-1,0 0 1,0 1-1,0-1 1,0 0-1,0 0 1,-1 0-1,1 0 1,0 0-1,-1 0 1,0-1 0,1 1-1,-1 0 1,0-2-1,1-6 24,-1 6-26,0 0-1,0 0 0,0 1 0,0-1 1,0 0-1,-1 0 0,1 0 1,-3-4-1,-1-3-29,-1 0 0,-1 0 0,0 1 0,0 0 0,-1 1 0,0-1 0,-12-11 0,16 18-195,3 6-133,0-1 345,1 1 0,-1-1 0,0 1 0,1-1 0,-1 1-1,1-1 1,0 1 0,0-1 0,0 1 0,0-1 0,0 0-1,0 0 1,1 0 0,2 4 0,14 23 168,-11-14-81,-2 1 0,0 0 0,0 0 0,-2 1 0,0-1 0,0 1 0,-1 26 0,-1-21 18,7 43 0,-5-45-23,1 36 0,-4 48 533,0-103-624,0 1 46,0 1 1,0-1 0,0 0-1,0 0 1,0 1 0,-1-1-1,1 0 1,-1 0 0,-1 3 0,2-5-35,0 1 1,-1-1 0,1 0 0,0 1 0,-1-1-1,1 1 1,-1-1 0,1 0 0,0 1 0,-1-1-1,1 0 1,-1 1 0,1-1 0,-1 0 0,1 0-1,-1 1 1,1-1 0,-1 0 0,-1 0 0,1 0-74,0 0 1,-1 0 0,1 0 0,-1 0 0,1 0-1,-1-1 1,1 1 0,0-1 0,-1 1 0,1-1 0,-2 0-1,-30-27-4179,31 28 4041,1-1 0,-1 1-1,1-1 1,0 1 0,-1 0-1,1 0 1,-1 0-1,1-1 1,-3 2 0,4-1 214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13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0 215 3072,'12'2'927,"-15"3"-342,0 1-337,5-5-3,1 0 1,0 0-1,0-1 0,0 0 0,0 1 1,-1-1-1,1 0 0,0 0 1,0-1-1,0 1 0,0-1 1,4-1-1,1-11-32,16-6-106,-16 10-43,-1 0 0,-1 0 0,6-10 0,10-15 64,-11 22-91,-8 9-21,-1 0 1,0 0 0,0 0-1,1 0 1,-2 0-1,1-1 1,0 1-1,-1 0 1,1-1-1,0-3 1,2-5 25,-2 9-16,-1 0 0,1-1 0,-1 1 0,0-1 0,0 1 0,-1-1 0,1-4 0,-3 2 33,0 5-59,-1-1 0,1 1 0,0-1 0,-1 1 0,1 0 0,0-1 0,-1 1 0,0 0 0,1 1 0,-1-1 0,0 0 0,1 1 0,-1 0 0,0 0 0,1-1 0,-1 1 0,0 1 0,0-1 0,1 0 0,-1 1 0,0-1 0,-3 2 0,4 0 33,0-1 1,0 0-1,-1 0 0,1 1 1,1-1-1,-1 1 0,0-1 1,0 1-1,1 0 0,-1 0 1,1 0-1,-1 0 0,1 0 1,0 0-1,0 0 0,0 0 1,0 1-1,0-1 0,0 0 1,1 0-1,-1 1 0,1-1 1,-1 5-1,1 18 78,-1-8-38,1 0 0,4 30 1,-3-43-34,1 0 0,-1 0 0,1 0 0,0 0 0,1 0 0,-1 0 0,0-1 0,1 1 0,0-1 0,0 0 0,6 5 0,9-2 34,-9-3-47,-7-3-23,0 1 0,0 0 1,-1 0-1,1 0 0,0 1 0,0-1 0,-1 0 1,1 1-1,1 1 0,-3-3-3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13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16 3904,'-41'14'1253,"40"-14"-1234,1 0 0,-1 0 0,1 0 0,-1 0 0,1 1-1,-1-1 1,1 0 0,-1 0 0,1 0 0,-1 1 0,1-1 0,-1 0 0,1 1-1,-1-1 1,1 0 0,0 1 0,-1-1 0,1 0 0,0 1 0,-1-1-1,1 1 1,0-1 0,-1 1 0,1-1 0,0 1 0,-2 2-22,1 0 72,-1 0-1,0 0 1,1 0-1,0 0 1,0 0-1,0 0 1,0 0 0,1 1-1,-1-1 1,1 0-1,-1 0 1,1 1-1,0-1 1,1 0-1,-1 1 1,2 5-1,4 7 26,0-1 0,1 0 0,1 0 0,14 20 0,-8-16-43,-5-5-10,1-1 0,0 0 0,1-1 0,14 12 0,-22-22-29,5 4 38,0 0 1,14 7-1,-20-12-49,1 0 0,-1 0 0,0 0 0,1 0 0,-1 0-1,1-1 1,0 1 0,-1-1 0,1 0 0,-1 0-1,1 0 1,0 0 0,-1 0 0,4-1 0,-3 0-15,1 0 0,-1-1 0,0 1 1,0-1-1,0 0 0,3-2 0,-2 1-89,0 1 0,0 0-1,0-1 1,7-1-1,-2 2-35,-8 1 116,1 1 1,-1 0-1,0 0 0,0-1 1,1 1-1,-1-1 0,0 1 0,0-1 1,1 1-1,1-2 0,-3 0-5,1 1 1,0 0-1,-1 0 1,1 0-1,0 0 0,-1-1 1,0 1-1,1 0 0,-1-1 1,1-1-1,1-6-111,2 1 24,0-6-4,-8-3 45,2 14 66,1 0 0,0 0 0,0-1 0,1 1 0,-1 0-1,1 0 1,-1-4 0,1 5 17,0 1 0,0-1 0,-1 1 1,1-1-1,0 1 0,-1-1 0,1 1 0,-1 0 0,0-1 0,1 1 0,-1 0 0,0-1 1,0 1-1,0 0 0,0 0 0,0 0 0,0 0 0,0 0 0,0 0 0,0 0 0,-1 0 1,1 0-1,0 0 0,-1 1 0,1-1 0,0 0 0,-1 1 0,-1-1 0,2 1 20,0-1 0,0 1 0,-1 0 0,1 0 0,0 0 0,0 0-1,-1 0 1,1 0 0,0 0 0,0 0 0,0 0 0,-1 1 0,1-1 0,0 0-1,0 1 1,0-1 0,0 1 0,-1-1 0,1 1 0,0 0 0,0-1-1,0 1 1,0 0 0,1 0 0,-1 0 0,0 0 0,0 0 0,0 0 0,1 0-1,-1 0 1,0 0 0,1 0 0,-1 0 0,0 2 0,0 5 50,0-1 0,0 1 0,0-1 0,1 1 0,1 12 0,0 1 23,-2 9-19,2 0 0,1 0 0,1-1 1,8 32-1,54 183 359,-60-229-386,-1 0-1,-1 1 1,-1-1-1,1 19 1,-3-31-40,0 0 1,0 1 0,0-1-1,-1 0 1,1 0 0,-1 0-1,0 0 1,0 0-1,0 0 1,0 0 0,-1 0-1,1-1 1,-4 6 0,3-6-12,1 0 1,-1-1-1,0 1 1,0 0-1,0-1 1,0 0-1,0 1 1,0-1-1,0 0 1,-1 0 0,1 0-1,0-1 1,-1 1-1,-2 0 1,-2 0 1,1-1 0,-1 0 0,0 0 0,0 0 0,1-1 1,-1 0-1,0-1 0,1 1 0,-1-1 0,-6-3 0,-7-3-12,1-1 0,0 0-1,-19-14 1,32 18-8,0 0 0,0 0 0,0-1 0,1 0 0,0 0 0,0 0 0,0 0 0,1-1 0,0 0 0,0 0 0,1 0 0,-4-10 0,5 11 1,-1-1-12,0 1 1,1-1 0,0 0 0,1 0-1,-1 0 1,1 0 0,1 0 0,-1-1-1,2-8 1,0 5-40,1 0-1,0 0 1,1 1 0,5-15-1,1 4-66,17-30-1,-17 35 78,7-13-56,49-83-188,-54 94 262,1 1 0,1 1 0,1 0 0,19-16-1,128-102 31,-152 126 128,-1 0 0,14-16 0,-19 18 7,1 2 0,0-1-1,1 0 1,-1 1 0,1 0 0,0 0 0,5-3 0,-4 4 462,-6 6 165,0-2-701,-1 1 0,1-1-1,0 1 1,-1-1 0,1 1-1,-1-1 1,1 1 0,-1-1-1,1 1 1,-1-1 0,0 0-1,-1 2 1,-7 12 212,6-7-204,0-1-1,1 0 1,0 1-1,0 0 1,0-1-1,0 14 0,1 54 301,2-41-270,-1 157 226,0-187-305,0 0 0,0 0 0,0 0 0,1 0 0,0-1 0,-1 1 0,1 0 0,1 0 0,-1-1 0,0 1 0,1-1 0,0 1 0,0-1 0,0 0 0,2 3 0,12 21 182,-15-26-187,-1-1 0,1 1 0,-1 0 1,0 0-1,1 0 0,-1-1 0,1 1 0,0 0 0,-1 0 0,1-1 1,-1 1-1,1 0 0,0-1 0,0 1 0,-1-1 0,1 1 0,0-1 1,0 1-1,0-1 0,0 0 0,0 1 0,-1-1 0,1 0 0,0 0 1,0 0-1,0 0 0,0 0 0,0 1 0,0-2 0,0 1 0,0 0 1,0 0-1,0 0 0,0 0 0,-1-1 0,1 1 0,0 0 0,0-1 1,0 1-1,1-1 0,58-43 166,-57 42-201,0-1-1,0 1 1,0-1 0,-1 1 0,1-1-1,-1 0 1,0 0 0,0 0-1,0 0 1,0-1 0,0 1 0,-1 0-1,0-1 1,1 1 0,-1-1 0,-1 1-1,1-1 1,0 0 0,-1 1-1,0-1 1,0 0 0,0-5 0,0 6-274,-3 8 75,1-1 176,0-2 39,1 0-1,0 0 0,0-1 0,0 1 0,0 0 0,1 0 0,-1 0 0,0 0 0,1 0 1,-1 0-1,1 0 0,0 0 0,0 0 0,-1 0 0,1 0 0,1 0 0,-1 1 0,0-1 1,1 3-1,8 26 662,-6-17-249,1 0 0,10 22 0,3-3-8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14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142 163 2304,'14'-13'752,"-14"12"-741,0 1 1,1 0-1,-1 0 1,0-1-1,0 1 1,1 0-1,-1 0 1,0 0-1,1-1 1,-1 1-1,0 0 1,1 0-1,-1 0 1,0 0-1,0 0 1,1 0-1,-1 0 1,0 0-1,1-1 1,-1 1-1,0 0 1,1 1-1,-1-1 1,1 0-1,-1 0 1,2 0 11,14-2 156,-15 2-153,-1 0 0,1 0 0,-1 0-1,1-1 1,-1 1 0,1 0 0,-1 0-1,1-1 1,-1 1 0,0 0 0,1-1 0,-1 1-1,1 0 1,-1-1 0,0 1 0,1-1-1,-1 1 1,0-1 0,0 1 0,1 0 0,-1-1-1,0 1 1,0-1 0,0 1 0,0-1-1,0 1 1,0-1 0,1 1 0,-1-2 0,0-1 512,2 1 113,-1 1-630,-1 1 0,1-1 0,0 1 0,-1-1 0,1 0 0,-1 1 0,0-1 0,1 1 0,-1-1 0,1 0 0,-1 0 0,0 1 0,0-1 0,1 0 0,-1 1 0,0-1 0,0-1 0,-5-13 229,3 13-217,1-1-19,0 1 0,-1-1 0,1 1 1,-1 0-1,1-1 0,-1 1 0,0 0 0,0 0 0,0 0 0,0 1 0,-1-1 0,-3-2 0,-21-18 27,20 14-24,4 6-9,1-1 1,-1 1-1,1 0 0,-1 0 0,0 0 0,1 0 0,-1 0 0,0 1 0,0-1 0,0 1 1,-1 0-1,-5-2 0,2-1 48,5 3-41,0 0 0,1 0 0,-1 0 0,0 0 0,0 1 0,1-1 0,-1 0 0,0 1 0,0-1 0,0 1 0,0 0 0,0-1 0,0 1 0,0 0 0,0 0 0,0 1 0,1-1 0,-5 1 0,3 1 42,-1 0-1,1 1 1,0-1-1,0 1 1,0 0 0,1-1-1,-1 1 1,1 1-1,-1-1 1,1 0 0,0 0-1,0 1 1,0-1-1,1 1 1,-1 0 0,1 0-1,-2 7 1,8 9 127,-1-7-80,-1 2 32,-3-13-118,0 0-1,0 0 1,1-1 0,-1 1 0,0 0 0,1-1 0,0 1 0,-1 0 0,1-1 0,0 1 0,1 1 0,0-1 10,0-1 0,0 1 0,0-1 0,0 0 0,0 1 0,0-1 0,1 0 0,-1 0 0,0-1 1,1 1-1,4 1 0,-1-1 4,0 1-9,0-1-1,0 1 0,1-1 0,5 0 1,21-6 84,-17 2-54,24-3-74,-17 3-468,26-8 1,3-5-194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07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5632,'17'0'3680,"-1"0"-3648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14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4736,'-16'-16'2144,"32"32"-1856,-16 1 1504,0-1-1024,17 17 352,-1 16-704,0 17 192,1-1-352,-17 1 0,16-17-160,-16 16 160,17-32-160,-17 16-96,0-32-32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15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0 3904,'0'28'1253,"0"-28"-1234,0 1 0,0-1 0,0 1 0,0-1 0,0 1-1,0-1 1,0 1 0,0-1 0,0 0 0,-1 1 0,1-1 0,0 1 0,0-1-1,0 1 1,-1-1 0,1 0 0,0 1 0,0-1 0,-1 1 0,1-1-1,0 0 1,-1 1 0,1-1 0,-1 0 0,1 1 0,-15 17 1020,-19 29 0,3-3 307,21-31-1176,6-9-140,1 0-1,-1 1 0,1-1 1,0 1-1,0-1 0,1 1 1,-1 0-1,1 0 0,0 0 1,0 1-1,1-1 0,0 0 1,0 1-1,0-1 0,0 7 1,1-8-33,-1 0-1,1-1 1,1 1 0,-1 0 0,0-1 0,1 1 0,0-1 0,0 1-1,0-1 1,0 1 0,1-1 0,-1 1 0,1-1 0,0 0 0,0 0 0,3 4-1,7 3-715,0-1 1,0 0-1,1-1 0,17 8 0,-28-15 635,0 0 0,0 0 0,0 0 1,-1 0-1,1 0 0,0 0 0,0-1 1,0 1-1,1-1 0,-1 1 0,0-1 1,0 0-1,0 0 0,0 0 0,0 0 0,0 0 1,0-1-1,0 1 0,1-1 0,-1 1 1,0-1-1,0 0 0,3-1 0,0 1-23,-1 0 0,1 0 0,0 1-1,-1 0 1,8 0 0,0 0-18,-11 0 122,0 0 0,0 0-1,1-1 1,-1 1 0,0 0-1,0-1 1,1 1 0,-1-1-1,0 1 1,0-1 0,0 1-1,0-1 1,0 0-1,0 0 1,0 0 0,0 1-1,0-1 1,0 0 0,0 0-1,0 0 1,-1 0 0,1-1-1,0 1 1,0-2 0,5-5 1,8-1 103,-11 5 108,-1 0 0,0 0 0,0-1 0,3-8 1,-6 12-119,1 0 1,0 1 0,0-1-1,-1 0 1,1 0 0,-1 0 0,1 0-1,-1 0 1,1 0 0,-1 0 0,0 1-1,1-1 1,-1 0 0,-1 0-1,2 1-8,0-1-1,-1 1 0,1 0 0,0-1 0,-1 1 1,1 0-1,0-1 0,0 1 0,-1 0 0,1-1 0,0 1 1,0-1-1,-1 1 0,1 0 0,0-1 0,0 1 0,0-1 1,0 1-1,0-1 0,0 1 0,0-1 0,0 1 1,0-1-1,0 1 0,0 0 0,0-2 0,-1-3 542,1 5-569,-1 0 0,1-1 1,-1 1-1,1 0 0,-1 0 0,1-1 1,-1 1-1,1 0 0,-1 0 0,1 0 0,-1-1 1,1 1-1,-1 0 0,0 0 0,1 0 0,-1 0 1,1 0-1,-1 0 0,1 0 0,-1 0 0,1 1 1,-1-1-1,1 0 0,-1 0 0,1 0 0,-1 0 1,1 1-1,-1-1 0,1 0 0,-1 1 0,1-1 1,-1 0-1,1 1 0,-1-1 0,1 0 0,0 1 1,-1-1-1,1 1 0,0-1 0,-1 1 0,1 0 1,-1 1 20,-1-1 0,1 1 0,0 0 0,0 0 0,1 0 0,-1 0 0,0-1 1,1 1-1,-1 0 0,1 0 0,-1 3 0,1-2-69,-1-1 0,1 1 0,0-1-1,0 1 1,0-1 0,1 0 0,-1 1 0,1-1 0,-1 1 0,1-1-1,0 0 1,0 0 0,0 1 0,0-1 0,0 0 0,0 0 0,1 0-1,-1 0 1,1 0 0,1 2 0,1-1 29,-1 1 0,0 1 0,0-1 0,5 9 0,-6-10-19,0 1 0,0-1 0,0 0 0,0 0 0,1 1 0,-1-1 1,1-1-1,0 1 0,0 0 0,4 2 0,-1-1 10,-1 0 1,1 1-1,-1-1 0,0 1 1,0 0-1,-1 0 0,7 10 1,-10-14-14,0 1 0,1-1 0,-1 1 0,0-1 0,1 0 0,0 0 0,-1 1 0,1-1 0,0 0 0,-1-1 0,1 1 0,0 0 0,0 0 0,0-1 0,0 1 0,3 0 0,-5-1-2,1 0 0,0 0 0,0 0 0,-1 0-1,1 0 1,0 0 0,0 0 0,-1 0 0,1 1-1,0-1 1,-1 0 0,1 0 0,0 1 0,-1-1-1,1 1 1,-1-1 0,1 0 0,-1 1 0,1-1-1,-1 1 1,1 0 0,-1-1 0,1 1 0,-1-1-1,1 1 1,-1-1 0,0 1 0,1 0 0,-1-1-1,0 1 1,0 0 0,1 0 0,-1 0 0,0-1-11,0 1 1,0-1 0,0 0 0,0 0-1,0 0 1,0 0 0,0 0 0,0 0 0,0 0-1,0 0 1,0 0 0,0 0 0,0 1-1,0-1 1,0 0 0,0 0 0,0 0 0,0 0-1,0 0 1,0 0 0,0 0 0,0 0-1,0 0 1,0 0 0,0 1 0,0-1 0,0 0-1,-1 0 1,1 0 0,0 0 0,0 0-1,0 0 1,0 0 0,0 0 0,0 0 0,0 0-1,0 0 1,0 0 0,0 0 0,0 0 0,0 0-1,-1 0 1,1 0 0,0 0 0,0 0-1,0 0 1,0 0 0,0 0 0,0 0 0,0 0-1,0 0 1,0 0 0,-1 0 0,1 0-1,0 0 1,0 0 0,-5 0-77,-2 1-48,0-1-1,0 0 1,1 0-1,-1-1 1,0 0-1,0 0 0,0-1 1,1 0-1,-1 0 1,1 0-1,-8-4 1,-35-27-805,46 31 737,0-1 0,0 1 0,1-1 0,-1 1 0,1-1 1,-1 0-1,1 0 0,0 0 0,0-1 0,0 1 0,1 0 0,-1-1 1,-1-4-1,1-12-1169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15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32 2912,'-28'-27'923,"28"26"-915,0 1 1,0 0-1,0-1 0,0 1 1,0 0-1,-1 0 1,1-1-1,0 1 1,0 0-1,0 0 1,-1 0-1,1-1 1,0 1-1,0 0 1,-1 0-1,1 0 1,0 0-1,0 0 1,-1-1-1,1 1 1,0 0-1,-1 0 1,1 0-1,0 0 1,0 0-1,-1 0 1,1 0-1,0 0 1,-1 0-1,1 0 1,0 0-1,0 0 1,-1 0-1,1 0 1,0 0-1,-1 1 0,1-1 1,0 0-1,0 0 1,-1 0-1,1 0 1,0 0-1,-1 1 1,-23 10 375,16-9-36,-1 2 425,5 8-182,3-6-501,-8 22 287,4-14-236,1 0 0,-5 29 0,6 34 41,0 7-22,0-55-72,-2 35 128,10-7-75,-2-27-112,-1 51-78,2 13-30,2-51 72,-3-23-45,1 32-1,-3-35-294,-2 17-59,1-33 351,0 0-1,0-1 1,0 1-1,0 0 1,0-1-1,0 1 1,0 0-1,0-1 1,-1 1-1,1 0 1,0-1-1,0 1 1,-1-1-1,1 1 1,-1 0-1,1-1 1,0 1-1,-1-1 1,1 1-1,-1-1 1,1 0-1,-1 1 1,1-1-1,-1 1 1,0-1-1,1 0 1,-1 1-1,1-1 1,-1 0-1,0 0 1,1 0-1,-1 1 1,0-1 0,-2 0-916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16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2816,'0'0'1269,"3"0"-959,1 0-10,-1 0-177,1 0 1,-1 0 0,0 0 0,0 0 0,0-1 0,0 1-1,3-2 1,1 0-3,0-1-35,0 1-1,0 0 1,0 1 0,0-1-1,0 1 1,10 0-1,4 2 16,-1-1 14,37-3 0,121-25 93,-115 23-214,-11-6 97,-3 6-32,-3-6-75,-33 8 1,-10 3 43,-1 0 0,1-1 0,0 1-1,-1-1 1,1 1 0,-1-1 0,1 0 0,-1 0-1,0-1 1,1 1 0,-1 0 0,4-4-1,-5 5-4,-1-1 0,1 1 0,-1-1 0,0 1 0,1-1 0,-1 1 0,0-1-1,0 0 1,1 1 0,-1-1 0,0 1 0,0-1 0,0 0 0,0 1-1,0-1 1,0 0 0,0 1 0,0-1 0,0 1 0,0-1 0,0 0 0,0 1-1,0-1 1,0 0 0,-1 0 0,1 1 22,0 0-39,0 0 0,0 0-1,0 0 1,0-1-1,0 1 1,0 0 0,0 0-1,0 0 1,0 0 0,0 0-1,0 0 1,0 0-1,0 0 1,0 0 0,0 0-1,0-1 1,0 1-1,0 0 1,0 0 0,0 0-1,0 0 1,0 0 0,0 0-1,0 0 1,0 0-1,0 0 1,0 0 0,0 0-1,0-1 1,0 1-1,0 0 1,-1 0 0,1 0-1,0 0 1,0 0 0,0 0-1,0 0 1,0 0-1,0 0 1,0 0 0,0 0-1,0 0 1,0 0-1,0 0 1,-1 0 0,1 0-1,0 0 1,0 0 0,0 0-1,0 0 1,0 0-1,0 0 1,0 0 0,0 0-1,0 0 1,-1 0-1,-2 0 159,1 0-132,1-1 0,-1 1 0,1 0 0,-1 0 0,1 0 0,0 0 0,-1 1 1,1-1-1,-1 0 0,1 0 0,-1 1 0,1-1 0,0 1 0,-1 0 0,1-1 1,0 1-1,-2 1 0,-1 3-16,0 0 1,-1 0 0,2 1 0,-1-1 0,1 1-1,-4 8 1,2 13 79,-1-11-51,5-13-52,-1 1 0,1-1 1,0 1-1,0 0 0,0-1 0,1 1 1,-1 0-1,1 3 0,0 42 167,0-48-150,0 0 0,0 0 0,0-1 0,0 1 0,0 0 0,0 0 0,0 0 0,0-1 0,0 1 0,1 0 0,-1 0 0,0-1 0,1 1 0,-1 0 0,1 1 0,0-2 6,0 1 0,0-1 0,0 1 0,0-1 0,0 0 0,0 0 0,0 1 0,0-1 0,0 0 0,0 0 0,0 0 0,0 0 0,2 0 0,4 0 15,-4 0-25,0 0 0,0 1 0,0-1 0,0-1 0,0 1 0,0 0 0,0-1 0,0 0 0,0 1 0,0-1 0,0 0 0,0-1 0,0 1 0,-1 0 0,1-1 0,0 0 0,3-3 0,-4 4-59,0-1 0,0 0 1,1 1-1,-1 0 0,0-1 1,1 1-1,-1 0 1,1 0-1,-1 1 0,1-1 1,3 0-1,-4 1 16,0-1 1,-1 1-1,1 0 0,0-1 1,-1 1-1,1-1 0,-1 1 1,1-1-1,-1 0 0,1 0 0,-1 0 1,1 0-1,-1 0 0,0 0 1,1 0-1,-1 0 0,0 0 1,0-1-1,2-1 0,2-9-206,-4 10 200,0-1 0,0 1 0,1 0 0,-1 0 0,0 0 0,3-3 0,-3 4 35,-1 1 0,0 0 0,1-1 0,-1 1-1,0 0 1,1-1 0,-1 1 0,0 0 0,0-1-1,1 1 1,-1 0 0,0-1 0,0 1 0,0-1-1,1 1 1,-1-1 0,0 1 0,0 0 0,0-1-1,0 1 1,0-1 0,0 1 0,0-1 0,0 1-1,0-1 1,0 0 0,1-4-43,-1 5 52,0 0 0,0 0 0,1-1-1,-1 1 1,0 0 0,0 0-1,1 0 1,-1 0 0,0 0-1,0 0 1,1 0 0,-1-1 0,0 1-1,0 0 1,1 0 0,-1 0-1,0 0 1,0 0 0,1 0-1,-1 0 1,0 0 0,1 0 0,-1 0-1,0 1 1,0-1 0,1 0-1,-1 0 1,0 0 0,0 0-1,1 0 1,-1 0 0,0 1 0,0-1-1,0 0 1,1 0 0,-1 0-1,0 1 1,0-1 0,0 0 0,1 0-1,9 15 326,0-1 34,5 0 198,0-1 0,1 0 0,1-1-1,34 18 1,-45-27-508,0 0 0,1-1 0,-1 0 0,0 0 0,0-1-1,1 0 1,-1 0 0,1 0 0,0-1 0,-1 0 0,1 0-1,8-1 1,-3-2 2,1 0 0,-1-1 0,1 0 0,-1 0 0,15-9 0,4 0 125,-23 11-254,-1 0-1,0-1 1,0 0-1,0-1 1,8-5-1,-11 6 0,0-1 1,1 0-1,-1 0 0,6-8 0,-4 2-150,-5 9 202,-1 1 0,0-1 1,1 0-1,-1 1 0,1-1 0,-1 1 0,1-1 1,-1 0-1,1 1 0,-1-1 0,1 1 0,-1 0 1,1-1-1,0 1 0,-1 0 0,1-1 0,1 0 1,3-1-35,8-9-260,-10 8 123,-3 5 77,0 0 145,1-1 0,-1 1-1,0 0 1,0-1 0,1 1 0,-1-1-1,1 1 1,0-1 0,-1 1-1,1-1 1,1 2 0,5 11 262,-4-1 138,-2-10-342,-1-1-1,1 1 0,-1-1 1,1 0-1,0 1 0,0-1 1,0 0-1,0 0 1,0 0-1,1 1 0,-1-1 1,0-1-1,3 3 0,19 24 493,-20-24-547,0 0 1,0-1-1,0 1 0,0-1 0,0 0 1,1 1-1,0-2 0,0 1 0,0 0 0,5 2 1,-6-3-24,12 5 198,24 10-1,-34-16-169,-1 0 0,1 0 0,-1 0 0,1 0 0,-1-1 1,1 1-1,0-1 0,-1-1 0,10 0 0,-2-2-36,0-1-1,19-8 1,-2 1-174,-15 6-204,21-4 0,-20 7 171,-11 2 116,0 0 0,0-1 0,0 0 0,0 0 0,5-2 0,-7 2-11,0 0-1,0-1 1,0 1 0,-1-1-1,1 1 1,0-1-1,-1 0 1,2-2 0,5-4-371,16-14-548,-18 4 380,-4 8 334,2 1 84,-4 9 209,0-1 1,1 0-1,-1 0 1,0 0-1,1 0 1,-1 0-1,0 0 1,0 0 0,0 0-1,0 0 1,0 0-1,0 0 1,0 0-1,0 0 1,0 0-1,0 0 1,0 0 0,-1 0-1,1 0 1,0 0-1,-1 1 1,1-1-1,-1 0 1,1 0-1,-1 0 1,0-1-1,0 2 16,1-2 14,-1 1 0,0 0 0,1-1 0,-1 1 0,0 0 0,0 0 0,0-1 0,0 1 0,0 0 0,0 0 0,-2-1 0,2 1 22,0 1-1,0 0 0,0 0 0,0-1 0,0 1 0,0 0 0,0 0 0,0 0 0,0 0 0,0 0 0,0 0 0,0 0 1,0 0-1,0 1 0,0-1 0,0 0 0,0 1 0,0-1 0,0 1 0,0-1 0,-1 1 0,0 0 134,0 0-1,1 1 0,-1-1 0,1 0 0,-1 0 0,1 1 1,-1-1-1,1 1 0,0 0 0,0-1 0,0 1 0,0 0 1,0 0-1,0-1 0,0 1 0,0 0 0,1 0 0,-1 0 0,0 4 1,1-3-61,0-1 1,-1 1 0,1-1 0,0 1 0,1 0-1,-1-1 1,0 1 0,1-1 0,-1 1-1,1-1 1,0 1 0,0-1 0,0 1-1,2 2 1,7 11 354,1-1 0,23 25-1,-29-35-700,1 0-1,-1-1 0,1 1 0,0-2 0,0 1 0,0 0 0,0-1 1,0 0-1,1-1 0,10 3 0,-12-4-181,1 0-1,0 0 1,9-1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18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1248,'0'0'539,"3"-2"-411,6-6 140,-9 8-262,1 0 0,-1 0 0,0 0 1,0 0-1,0 0 0,1 0 0,-1 0 0,0 0 0,0 1 1,0-1-1,1 0 0,-1 0 0,0 0 0,0 0 1,0 0-1,0 0 0,1 0 0,-1 1 0,0-1 1,0 0-1,0 0 0,0 0 0,0 0 0,1 1 1,-1-1-1,0 0 0,0 0 0,0 0 0,0 1 0,0-1 1,0 0-1,0 0 0,0 0 0,0 1 0,0-1 1,0 0-1,0 0 0,0 0 0,0 1 0,0-1 1,0 0-1,0 0 0,0 0 0,0 1 0,0-1 1,0 0-1,-1 1 0,1-1 0,0 0 0,0 0 1,0 0-1,0 0 0,0 0 1,0 0-1,0 0 0,0 0 0,0 0 1,0 0-1,0 1 0,0-1 0,0 0 1,0 0-1,0 0 0,0 0 0,0 0 1,0 0-1,0 0 0,0 0 1,0 0-1,0 0 0,1 1 0,-1-1 1,0 0-1,0 0 0,0 0 0,0 0 1,0 0-1,0 0 0,0 0 1,0 0-1,0 0 0,0 0 0,0 0 1,0 0-1,0 0 0,1 0 0,-1 0 1,0 0-1,0 0 0,0 1 0,0-1 1,0 0-1,0 0 0,0 0 1,0 0-1,0 0 0,0 0 0,1 0 1,-1 0-1,0-1 0,0 1 0,0 0 1,0 0-1,0 0 0,5 1 82,0 0-1,0 0 0,-1 0 1,1 0-1,0 1 1,-1-1-1,1 1 0,-1 0 1,6 4-1,20 9 229,0-4-99,0-2 0,35 7 0,67 6 38,-77-14-164,278 41 245,-249-35-257,15 2 13,-31-11 3,-32 1 23,-20-3 26,28 2 0,-28-5 362,-19 1 13,-24-5-291,-3-7-617,24 10 313,0 0 0,1 1 0,-11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21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0 459 1152,'0'-28'363,"0"28"-358,0 0 1,0-1 0,0 1 0,0 0-1,0-1 1,0 1 0,0 0 0,0-1-1,0 1 1,0 0 0,0-1 0,0 1-1,1 0 1,-1-1 0,0 1 0,0 0-1,0 0 1,0-1 0,0 1-1,1 0 1,-1-1 0,0 1 0,0 0-1,1 0 1,-1-1 0,2-1 32,-1 1 7,1 0 0,-1 0 0,0-1 0,0 1 0,-1 0 0,1 0 0,0-1 0,0 1 0,-1-1 1,1 1-1,0-1 0,-1 1 0,0-1 0,1 1 0,-1-1 0,0 1 0,0-1 0,0 0 0,0 1 0,0-1 0,0-1 0,0 0-4,0 0-1,0 1 0,0-1 1,0 1-1,1-1 1,1-3-1,5 0 81,-4 4-39,4-10 207,-6 11-271,-1 0 0,0 0-1,1 0 1,-1 0 0,1 0 0,0 0 0,-1 0 0,1 0 0,0 0 0,0 0 0,0 0 0,-1 0 0,1 1 0,0-1 0,2-1 0,-2 2 13,0-1 1,0 1 0,1-1 0,-1 1 0,0-1-1,1 1 1,-1 0 0,1-1 0,-1 1 0,0 0 0,1 0-1,-1 0 1,1 0 0,-1 0 0,0 1 0,1-1 0,-1 0-1,0 1 1,1-1 0,-1 1 0,0-1 0,1 1-1,-1-1 1,0 1 0,0 0 0,0 0 0,1 0 0,-1 0-1,1 1 1,2 3 86,0-1 1,-1 1-1,1 1 0,-1-1 0,3 7 0,-5-9-91,4 7 261,-1 1 1,5 21-1,6 16 95,-11-37-335,-1-1 0,2 16 1,2 6-7,4 1 16,-7-14 41,-3-14-56,0-1 0,0 0 0,0 1 0,0-1-1,1 0 1,0 0 0,-1 0 0,1 0 0,1 0 0,-1 0 0,1 0-1,0-1 1,5 7 0,6 3 218,-14-12-254,1-1 0,-1 0 0,0 0 0,0 1-1,1-1 1,-1 0 0,0 0 0,0 0-1,1 1 1,-1-1 0,0 0 0,1 0-1,-1 0 1,0 0 0,1 0 0,-1 0-1,0 0 1,1 0 0,-1 0 0,0 0 0,1 0-1,-1 0 1,0 0 0,1 0 0,-1 0-1,3 0 8,-1 0-1,1 0 0,-1 0 1,0-1-1,1 1 0,-1-1 0,0 0 1,1 1-1,-1-1 0,4-3 1,0 0 25,0 0 1,0-1-1,9-9 0,9-9 0,-4 4-16,-1-1-1,0-1 0,30-44 0,-33 43-83,1 0 0,1 0-1,27-24 1,-42 43 51,-3 2-2,1 0-1,0 0 0,0 0 1,-1 1-1,1-1 1,0 0-1,0 0 0,0 1 1,0-1-1,0 0 0,0 1 1,0-1-1,0 1 0,1-1 1,-1 1-1,0 0 0,0-1 1,0 1-1,0 0 0,1 0 1,-1 0-1,0 0 0,0 0 1,0 0-1,0 0 0,1 0 1,-1 0-1,0 1 0,1 0 1,0-1-3,0 1 0,0 0 0,0 0 0,0 0 0,-1 0 1,1 0-1,0 0 0,-1 0 0,1 1 0,-1-1 0,1 1 0,1 2 0,11 23-90,-5-9 132,5 10 128,21 45 228,-32-63-350,13 24 78,4-5 46,-13-21-96,-1 1 1,7 13 0,-6-8 6,-4-7-29,0-1 1,0-1-1,1 1 1,5 7-1,-8-12-13,0 1 0,1-1 1,-1 0-1,1 0 0,-1 1 0,1-1 0,-1 0 0,1-1 1,0 1-1,-1 0 0,1 0 0,0-1 0,0 1 1,0-1-1,0 0 0,-1 1 0,1-1 0,3 0 0,-3 0 13,1 0-1,-1 0 0,0-1 1,0 1-1,0-1 0,0 1 1,1-1-1,-1 0 0,0 1 0,0-1 1,0 0-1,-1-1 0,1 1 1,0 0-1,0 0 0,0-1 1,-1 1-1,1-1 0,-1 0 0,1 1 1,0-3-1,10-9 101,-2 3-43,-1-1 1,0 0 0,-1-1-1,13-25 1,-8 11 101,15-47 1,-3 12-110,-12 33-83,9-33 0,0-29-166,25-58-11,-44 136 181,1 0 0,0-1-1,1 1 1,11-21-1,-10 26 11,-5 5-57,0 1 0,0-1 0,0 1 1,0-1-1,0 1 0,0-1 0,0 0 0,-1 0 1,1 1-1,-1-1 0,1 0 0,0-3 1,-2 3-238,-1 4-583,-12 11-3058,-2 4 1073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2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17 3328,'-14'-13'1061,"15"12"-1019,-1 1-1,1 0 0,-1-1 1,1 1-1,-1 0 0,1 0 1,-1 0-1,1-1 0,0 1 1,-1 0-1,1 0 0,-1 0 1,1 0-1,-1 0 0,1 0 1,0 0-1,0 0 1,-1 0 109,3 0 2196,-3 2-2194,0-1 0,0 1 0,1 0 1,-1-1-1,0 1 0,1 0 0,-1-1 1,1 1-1,-1-1 0,1 1 0,0-1 0,0 1 1,0-1-1,0 1 0,1 1 0,4 6 350,79 105 1583,-23-38-1667,-31-40-273,7 11 89,41 21 149,-49-41-448,-18-20-395,-11-7 413,-1 0 0,0 0 0,1 1 0,-1-1 0,1 0 0,-1 0 0,0 0 0,1 1 0,-1-1 0,0 0 0,1 1 0,-1-1 0,0 0 0,1 1 0,-1-1 0,0 0 0,0 1 0,1-1 0,-1 0 0,0 1 0,0-1 0,0 1 0,0-1 0,1 0 0,-1 1 0,0-1 0,0 1 0,0-1-1,0 1 1,0-1 0,0 0 0,0 1 0,0-1 0,0 1 0,0-1-16,0 1 0,0-1 0,0 0-1,0 0 1,0 0 0,0 0 0,0 0 0,0 0-1,0 0 1,0 0 0,0 0 0,0 0-1,0 1 1,0-1 0,0 0 0,0 0 0,0 0-1,0 0 1,0 0 0,0 0 0,0 0-1,0 0 1,0 0 0,-1 0 0,1 1 0,-1-1-934,1 0 934,0 0 0,0 0-1,0 0 1,0 0 0,0 0 0,0 0 0,0 0-1,-1 0 1,1 0 0,0 0 0,0 0-1,0 0 1,0 0 0,0 0 0,-14 0-2450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52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 5888,'-33'16'2688,"-16"33"-2336,33-16 704,-17 0-640,17 32 192,-17-16-352,0 17-96,0-17-96,17 0-3936,-1 0 2144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26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84 576,'14'0'171,"-14"0"-170,0 0 0,0 0 1,0 0-1,0 0 1,0 0-1,0 0 0,1 0 1,-1 0-1,0 0 1,0 0-1,0 0 0,0 0 1,0 0-1,0 0 1,0 0-1,0 0 1,0 0-1,0 0 0,1 0 1,-1 0-1,0 0 1,0 0-1,0 0 0,0 0 1,0 0-1,0-1 1,0 1-1,0 0 0,0 0 1,0 0-1,0 0 1,0 0-1,1 0 0,-1 0 1,0 0-1,0 0 1,0 0-1,0 0 0,0 0 1,0-1-1,0 1 1,0 0-1,0 0 0,0 0 1,0 0-1,0 0 1,0 0-1,0 0 0,0 0 1,0 0-1,0-1 1,0 1-1,0 0 0,0 0 1,0 0-1,0 0 1,0 0 1,-1 0 1,1-1 0,0 1 0,0 0-1,0 0 1,0 0 0,0-1-1,0 1 1,0 0 0,0 0 0,0 0-1,0-1 1,0 1 0,0 0-1,0 0 1,0-1 0,0 1 0,0 0-1,0 0 1,0 0 0,0-1 0,0 1-1,0 0 1,1 0 0,-1 0-1,0 0 1,0-1 0,0 1 0,0 0-1,0 0 1,0 0 0,1 0-1,-1-1 1,0 1 0,0 0 0,0 0-1,0 0 1,1 0 0,-1 0 0,0 0-1,0 0 1,0 0 0,1 0-1,-1 0 1,0 0 0,0 0 0,1 0-1,8 7 379,-8-7-366,-1 0 0,0 1 0,0-1 0,0 0 1,1 0-1,-1 1 0,0-1 0,0 0 0,0 0 1,1 1-1,-1-1 0,0 0 0,0 1 0,0-1 1,0 0-1,0 1 0,0-1 0,0 0 1,0 1-1,0-1 0,0 0 0,0 1 0,0-1 1,0 0-1,0 1 0,1 6 206,-1-1 0,2 0 0,2 11 0,3 10 191,-6-16-257,1 0 1,-2 0-1,0 1 0,0-1 0,-1 0 0,-3 20 1,-1-10-45,-1 1 0,-11 28 0,14-43-29,0 0 0,0 0 1,1 0-1,0 0 0,1 0 1,0 1-1,-1 8 0,2-14-15,0 1 0,0 0 1,0-1-1,0 1 0,-1-1 0,1 1 0,-1-1 0,1 1 0,-1-1 1,0 1-1,0-1 0,0 1 0,-1-1 0,1 0 0,-1 0 1,1 0-1,-3 3 0,-10 3 561,11-2-386,-2 1 19,5-7-255,-1 0 0,1 1-1,0-1 1,0 0-1,-1 0 1,1 0 0,0 0-1,0 0 1,-1 0-1,1 0 1,0 0-1,0 0 1,-1 0 0,1 0-1,0 0 1,0 0-1,0 0 1,-1 0 0,1 0-1,0 0 1,0 0-1,-1 0 1,1-1 0,0 1-1,0 0 1,-1 0-1,1 0 1,0 0 0,0 0-1,0-1 1,0 1-1,-1 0 1,1 0 0,0-1-1,-1 0 8,1-1-1,-1 0 1,1 0-1,-1 1 1,1-1-1,0 0 1,-1 0-1,1 1 1,0-1-1,0 0 0,1 0 1,-1 0-1,0 1 1,1-1-1,-1 0 1,2-3-1,28-74 142,-3 10-95,-8 24-77,-12 27 12,-1 0-52,1 1-1,0 0 1,18-28-1,-7 15-17,12-17 195,-28 44-99,1-1 0,0 0 0,0 1 1,0 0-1,1 0 0,-1 0 0,1 0 0,5-3 0,21-3 208,-16 3-122,-13 5-99,1 0 0,-1 0 1,1 0-1,-1 1 0,1-1 0,-1 1 0,1-1 0,-1 1 1,1-1-1,0 1 0,-1 0 0,3 0 0,2 0 9,-4-1 5,0 1-1,-1 0 0,1 0 0,0 0 1,0 0-1,-1 0 0,1 0 0,0 1 1,-1-1-1,1 1 0,3 0 0,-1 6 85,-4-6-100,1-1-1,-1 1 1,0-1 0,1 1 0,-1-1 0,0 0 0,1 1 0,-1-1 0,0 0-1,1 1 1,-1-1 0,0 0 0,1 1 0,-1-1 0,1 0 0,-1 0 0,1 1-1,-1-1 1,1 0 0,-1 0 0,1 0 0,-1 0 0,1 1 0,-1-1 0,1 0-1,-1 0 1,1 0 0,-1 0 0,1 0 0,-1-1 0,2 1 0,14 0 74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27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18 1728,'-28'-14'560,"23"11"1232,8 3-1461,1 0-257,-2 0-42,1 0 1,-1 0 0,0 0-1,1 0 1,-1 0 0,1 1-1,-1-1 1,5 2 0,53 26 177,76 23 1,-125-47-216,2 0-10,0 1 1,0 0-1,22 13 0,-18-9 31,-6-3 11,-2-1-1,1 1 1,-1 1 0,11 9-1,-15-12 53,-2 1 0,1-1 0,0 1 0,-1 0 0,0 0 0,0 0 0,-1 1-1,3 6 1,-3-9-28,-1 0 1,-1 1-1,1-1 0,0 0 0,-1 1 0,0-1 0,1 0 0,-1 1 0,-1-1 0,1 1 0,0-1 0,-1 0 0,0 1 1,0-1-1,0 0 0,-2 5 0,-1-1 35,0-1 1,-1 1 0,0-1-1,0 0 1,-1 0-1,0-1 1,-6 6-1,-50 33 352,1 0-227,39-27-164,0-1 0,-37 19 0,16-16 90,33-16-94,0 1 0,0 0 0,0 1 0,1 0 0,0 1-1,0 0 1,-12 10 0,5-2 133,14-13-164,1-1 0,0 1 0,-1-1-1,1 0 1,-1 0 0,1 1 0,-1-1-1,1 0 1,-3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10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1 721 4800,'0'-14'1557,"0"12"-954,3 2-193,8 0 316,-11 0-718,0 0 0,0 0 0,0 0 1,0 0-1,0 0 0,0 0 0,0 0 1,0 0-1,0 0 0,1 0 0,-1 0 1,0 0-1,0 0 0,0 0 0,0 0 0,0 0 1,0 0-1,0 0 0,0 0 0,0 0 1,0 0-1,1 0 0,-1 0 0,0-1 1,0 1-1,0 0 0,0 0 0,0 0 1,0 0-1,0 0 0,0 0 0,0 0 0,0 0 1,0 0-1,0 0 0,0 0 0,0 0 1,0 0-1,0-1 0,1 1 0,-1 0 1,0 0-1,0 0 0,0 0 0,0 0 1,0 0-1,0 0 0,0 0 0,0 0 0,0-1 1,0 1-1,0 0 0,0 0 0,-1 0 1,1 0-1,0 0 0,0-1 8,0 1 0,0 0 0,0-1 1,0 1-1,0-1 0,0 1 0,0-1 0,0 1 0,0-1 0,1 1 0,-1 0 1,0-1-1,0 1 0,0-1 0,0 1 0,1 0 0,-1-1 0,0 1 1,0 0-1,1-1 0,-1 1 0,0 0 0,1-1 0,-1 1 0,0 0 0,1-1 1,-1 1-1,0 0 0,1 0 0,0-1 0,6-4 151,-2-8 78,9-7-87,-13 18-143,1-1 0,0 1 0,0-1-1,-1 1 1,0-1 0,1 1 0,-1-1-1,0 0 1,0 0 0,0 1 0,-1-1 0,1 0-1,-1 0 1,0 0 0,1-6 0,-1 3 56,1-1-1,0 1 1,0 0 0,3-8 0,2-12 87,-4 11-46,-1 0 0,-1-26 1,0 14-13,0 10 39,-3-24-1,-8-2-15,9 13-102,1-54 0,2 36 12,-1 45-24,0-1 0,0 1-1,1-1 1,0 1 0,0-1 0,0 1 0,2-6 0,3-7 10,0-11-13,-4 21-6,0 1 0,1-1 0,0 1 0,3-6 0,5 6 0,-3-9 0,18-5-60,-24 17 34,1 0 1,0 0-1,0 1 1,-1 0-1,1 0 1,0-1-1,0 2 1,1-1-1,4-1 1,-6 2 20,0 0 1,0-1-1,0 1 1,-1-1-1,1 1 1,0-1-1,0 0 1,-1 1-1,1-1 1,2-2-1,-3 2 4,0 0 0,0 1 1,0-1-1,0 1 0,0-1 0,0 0 0,0 1 1,0 0-1,0-1 0,0 1 0,0 0 0,0-1 1,1 1-1,-1 0 0,0 0 0,0 0 0,0 0 0,0 0 1,0 0-1,1 0 0,-1 1 0,0-1 0,1 1 1,2 1 19,0 0 1,0 0-1,0-1 1,0 1-1,1-1 1,-1 0 0,0 0-1,7 0 1,-11-1-16,1 0 0,-1 0 0,0 0 0,1 0 0,-1 0 0,0 0 0,1 0 0,-1 0 1,0 0-1,1 0 0,-1 0 0,0 0 0,1 0 0,-1 1 0,0-1 0,1 0 0,-1 0 1,0 0-1,1 0 0,-1 1 0,0-1 0,0 0 0,1 0 0,-1 0 0,0 1 0,44 43 236,-44-44-228,1 1-1,-1-1 1,0 1-1,1-1 0,-1 1 1,0-1-1,1 1 1,-1-1-1,0 1 1,0 0-1,0-1 0,0 1 1,0-1-1,1 1 1,-1 0-1,0-1 0,0 1 1,-1 0-1,1-1 1,0 1-1,0-1 1,0 1-1,0 0 0,0-1 1,-1 1-1,1-1 1,0 1-1,0-1 1,-1 1-1,1 0 0,-1 0 25,-10 15 150,9-11-147,1-4-35,1 0 1,0-1 0,0 1-1,-1 0 1,1-1 0,-1 1-1,1 0 1,0-1 0,-1 1-1,1-1 1,-1 1-1,1-1 1,-1 1 0,1-1-1,-1 1 1,0-1 0,1 0-1,-1 1 1,0-1 0,1 0-1,-2 1 1,-3 1 4,-3 3 4,6-4-22,1 0 0,-1 0 0,1 0 0,-1 0 0,1 0 0,-1-1 0,0 1 0,1-1 0,-1 1 1,0-1-1,1 1 0,-1-1 0,-2 0 0,-9 0-109,-12 0-355,25 0 448,-1-1 0,1 1 0,-1 0 0,1 0 0,-1 0 0,1 0 0,-1-1-1,1 1 1,-1 0 0,1 0 0,-1-1 0,1 1 0,-1 0 0,1-1 0,0 1 0,-1-1 0,1 1-1,-1-1 1,1 1 0,0 0 0,0-1 0,-1 1 0,1-1 0,0 1 0,0-1 0,-1 1 0,1-1-1,0 0 1,0 1 0,0-1 0,0 1 0,0-2 0,0 0-354,14 2-5,-9 2 203,2 4 188,0-1-1,0 0 1,13 7 0,-19-12-15,1 1 0,-1-1 0,1 1-1,-1 0 1,0 0 0,0-1 0,0 1 0,1 0 0,-1 0 0,0 0 0,0 0 0,0 1 0,1 0 0,2 4-61,1-1 87,-1 1 0,0 0-1,0 0 1,0 0 0,2 8-1,-3-8 59,-2-5-46,-1 0 0,1 0 0,-1 0 0,0 0 0,1 0 0,-1 0 0,1 0 0,-1 0 0,0 0 1,0 0-1,0 0 0,0 0 0,0 0 0,0 0 0,0 0 0,0 0 0,0 0 0,0 0 0,-1 0 0,1 0 1,0 0-1,-1 1 0,0 0 63,-1-1 0,1 1-1,0-1 1,-1 0 0,1 1 0,-1-1 0,0 0 0,-3 2 0,-10 8 357,13-9-410,0 0 0,0-1-1,0 1 1,-1-1 0,1 0-1,0 1 1,-1-1 0,1 0-1,-1 0 1,1-1 0,-1 1-1,1 0 1,-4-1 0,-35 1 145,22-2-110,17 1-53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27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2080,'3'0'61,"-1"0"0,1 0 0,-1 1 0,1-1 0,0 0 0,-1 1 0,1 0 0,-1-1 0,1 1 0,-1 0 0,0 0 0,1 1 1,-1-1-1,0 0 0,0 1 0,4 2 0,15 10 10,-19-13-70,0 0 1,-1-1-1,1 1 0,1-1 0,-1 0 0,0 0 1,0 0-1,3 0 0,36 3-1,-2 8-16,-19-8-13,-9-1 22,0 0-1,0 1 1,18 6-1,-17-5 74,0-1 0,0 0-1,15 1 1,2 1 71,7 6 258,-22-8-268,-12-3 6,1 1 0,-1-1 0,1 1 0,-1-1 0,1 1 0,-1 0 0,0 0 0,1 0-1,-1 0 1,0 1 0,4 2 0,-5-3-66,-1-1-1,1 1 0,-1 0 1,0-1-1,1 1 0,-1-1 0,0 1 1,1 0-1,-1-1 0,0 1 1,0 0-1,0-1 0,0 1 0,1 0 1,-1 0-1,0-1 0,0 1 1,0 0-1,-1-1 0,1 1 0,0 0 1,0-1-1,0 2 0,-1 0 183,1 1-205,0-1 0,0 0 0,-1 0 0,1 0 0,-1 0 0,0 0 0,1 0 0,-1 0 0,0 0 0,0 0-1,0 0 1,0 0 0,-1-1 0,1 1 0,0 0 0,-1-1 0,1 1 0,-3 1 0,-7 9 108,0 3 51,-16 30-1,-9 15 33,21-38-200,-32 51 42,-31 31 57,60-82-92,-45 46 145,59-61-163,-1-1 0,0 0 1,-1 0-1,1-1 1,-1 1-1,-12 7 0,-18 17-973,36-29 907,0-1 0,-1 0-1,1 0 1,0 1 0,-1-1 0,1 0 0,-1 0-1,1 0 1,0 1 0,-1-1 0,1 0-1,-1 0 1,1 0 0,-1 0 0,1 0 0,0 0-1,-1 0 1,1 0 0,-1 0 0,1 0 0,-1 0-1,1-1 1,0 1 0,-1 0 0,1 0-1,-1 0 1,1 0 0,0-1 0,-1 1 0,0-1-1,1 1-199,-1-1 1,1 0-1,0 0 0,-1 0 0,1 0 0,0 0 0,-1 0 0,1 0 0,0 0 1,0 0-1,0 0 0,0-1 0,0-15-2062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28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50 2080,'-14'-14'667,"14"14"-642,1-1 1,-1 1 0,1 0 0,-1-1 0,1 1 0,0 0 0,-1 0 0,1-1 0,-1 1 0,1 0-1,-1 0 1,1 0 0,0 0 0,-1 0 0,1 0 0,-1 0 0,2 0 0,-2 0 73,3 0 797,-1 0-213,2 0-550,-1 0 0,0-1 0,0 0 0,0 1 0,0-1 0,5-3 0,15-3 141,-9 6-35,0-1 0,27 2 0,-9 1-92,-1-1-51,3 1 8,43-5 0,-44-1-55,-3 1 12,35-1-1,-24 5 5,65 0-2119,-103 0 705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28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2656,'-17'33'1184,"-32"0"-1024,33 0 896,16 0-608,-33-1 192,17 1-384,-1 0 96,17 0-192,0-17 64,0 17-128,17-17-544,-17 1 224,16-1-2784,17-16 1632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29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541 17 2816,'0'-16'1280,"0"48"-1120,-17-15 768,34-1-544,-34 17 0,17 0-256,0-1 128,0 1-160,-16 16-1088,16 1 544</inkml:trace>
  <inkml:trace contextRef="#ctx0" brushRef="#br0" timeOffset="1">16 427 1984,'-16'0'2336,"32"16"-1760,1-16 1120,-1 0-992,33 0 448,1-16-672,31 16-192,1 0-192,-16-17 128,-1 17-128,1-16-256,-33-1 96,16 17-2656,-33 0 1472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29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0 1888,'0'0'992,"0"17"288,-17-1 0,1 1-704,-17-1-32,0 17-320,-16-17 224,16 33-256,-16-16-256,17 0 32,-18 0 352,34-17-160,-17 0 0,17 1-96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30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2304,'17'-16'1056,"15"32"-896,-15-16 1376,-1 17-864,17-1 928,-17 0-928,17 17 160,0 0-512,-17 0 32,17 16-224,-17-16 288,17 16-224,-16-16-320,-1-1 64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30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2240,'0'-1'30,"0"1"0,0-1-1,0 1 1,0 0 0,0-1 0,0 1 0,0-1 0,0 1-1,0-1 1,0 1 0,0 0 0,0-1 0,0 1 0,0-1 0,0 1-1,0-1 1,0 1 0,1 0 0,-1-1 0,0 1 0,0 0-1,1-1 1,-1 1 0,0-1 0,0 1 0,1 0 0,0-1-1,6 7 346,-4-3-358,-3-3 14,1 1 1,-1 0-1,1-1 1,-1 1-1,0-1 1,1 1 0,-1 0-1,0-1 1,0 1-1,1 0 1,-1-1-1,0 1 1,0 0 0,0-1-1,0 1 1,0 0-1,0 0 1,0-1-1,0 1 1,0 0 0,0-1-1,0 1 1,-1 0-1,1 2 124,-1 17 422,0 0 1,-5 21 0,2-20-365,2 0 0,-1 23 1,3 232 1418,0-272-1567,1 0 0,-1 0 0,1 0 0,-1 0 0,1 0 0,0-1 0,1 1-1,-1 0 1,1 0 0,3 6 0,-2-4 85,-3-5-146,0-1 0,0 0 0,0 1 0,0-1 0,0 1 1,0-1-1,0 0 0,0 1 0,1-1 0,-1 1 0,0-1 0,0 0 0,0 1 0,1-1 0,-1 0 1,0 1-1,0-1 0,1 0 0,-1 1 0,0-1 0,1 0 0,-1 0 0,0 1 0,1-1 0,-1 0 1,1 0-1,-1 0 0,0 1 0,1-1 0,-1 0 0,1 0 0,-1 0 0,0 0 0,1 0 0,-1 0 0,1 0 1,-1 0-1,1 0 0,-1 0 0,0 0 0,1 0 0,-1 0 0,1-1 0,-1 1 0,0 0 0,1 0 1,-1 0-1,1 0 0,-1-1 0,0 1 0,1-1 0,0 0 1,1 0 1,-1 0-1,0 0 0,0 0 1,0 0-1,0 0 1,0-1-1,0 1 0,0 0 1,0-1-1,0 1 0,-1 0 1,1-1-1,0 1 0,-1-1 1,0 0-1,1 1 0,-1-1 1,0 1-1,1-4 1,1-7 68,12-13 32,-7 10-88,-1-1-1,-1 0 0,7-30 1,-10 30-49,4-17-50,16-13-31,-14 13-86,-7 30 155,0-1 1,0 1-1,1 0 0,-1 0 0,1 0 0,3-4 0,-5 7 36,0-1 0,0 1 1,1 0-1,-1 0 0,0 0 0,0-1 0,0 1 1,1 0-1,-1 0 0,0 0 0,0 0 0,1 0 0,-1 0 1,0-1-1,0 1 0,1 0 0,-1 0 0,0 0 1,0 0-1,1 0 0,-1 0 0,0 0 0,0 0 1,1 0-1,-1 0 0,0 0 0,0 0 0,1 0 1,-1 1-1,1-1-2,0 1 0,-1-1 0,1 1 0,0 0 0,-1 0 0,1-1 0,-1 1 0,0 0 1,1 0-1,-1-1 0,1 1 0,-1 0 0,0 1 0,6 31-226,4 23 226,10 47 520,-8-50-258,-9-38-122,0-1 1,1 0-1,7 18 0,-9-28-73,0-1-1,0 0 1,0 1 0,0-1-1,1 0 1,-1 0-1,1 0 1,0-1-1,0 1 1,0-1-1,0 1 1,1-1-1,-1 0 1,1 0-1,4 2 1,-6-4-31,-1 1-1,0-1 1,1 0-1,-1 1 1,1-1 0,-1 0-1,1 0 1,-1 0-1,1 0 1,-1 0-1,1-1 1,-1 1 0,1 0-1,-1-1 1,1 1-1,-1-1 1,1 1-1,-1-1 1,0 0 0,1 1-1,-1-1 1,0 0-1,0 0 1,0 0 0,1 0-1,-1 0 1,0 0-1,0 0 1,-1-1-1,1 1 1,0 0 0,0-1-1,0 1 1,-1 0-1,1-1 1,-1 1-1,1-1 1,-1-1 0,6-30 485,24-81-16,19-97-358,-42 189-143,1-1 0,1 1-1,13-25 1,0 0-112,3 12 21,-14 5-38,-9 27 124,0 1-1,0 0 0,1 0 1,-1 0-1,0 1 0,1-1 1,0 0-1,-1 1 0,4-1 1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31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3328,'44'-32'1899,"-37"22"-1143,-7 9-719,1 1 0,-1-1 0,0 1 0,0-1 0,1 1 0,-1 0 0,0-1 0,1 1 0,-1 0 0,1-1 0,-1 1 0,0 0 0,1-1 0,-1 1 0,1 0 0,-1 0 0,1-1 0,-1 1 0,1 0 0,-1 0 0,1 0 1,-1 0-1,1 0 0,-1 0 0,1 0 0,-1 0 0,1 0 0,-1 0 0,1 0 0,-1 0 0,1 0 0,10 0 694,-7 0-504,1 0-1,-1 0 1,1 0-1,0 1 0,-1-1 1,7 3-1,-10-3-199,0 1 0,0-1 0,0 1-1,0-1 1,0 1 0,0 0 0,0 0 0,0-1-1,0 1 1,-1 0 0,1 0 0,0 0-1,0 0 1,-1 0 0,1 0 0,-1 0 0,1 0-1,-1 0 1,1 0 0,-1 1 0,0-1 0,1 0-1,-1 0 1,0 0 0,0 0 0,0 1-1,0-1 1,0 2 0,1 21 326,-1-15-248,1-1 1,-2 0-1,1 1 1,-4 15-1,-1-7 3,3-10-68,0 0-1,1 0 0,-1 1 0,1 9 0,0-5-23,1-9-6,0 0 0,0 0 0,0 0 0,0 0 0,0 0 0,1 0 0,-1 0 0,1 0 0,1 4 0,-2-7-5,1 1 0,-1-1 1,1 1-1,-1-1 0,0 1 0,1-1 0,-1 0 0,1 1 0,-1-1 1,1 0-1,-1 1 0,1-1 0,-1 0 0,1 0 0,0 1 0,-1-1 1,1 0-1,-1 0 0,2 0 0,0 0 15,0 0 0,0 0 0,1 0 0,-1 0 0,0-1 0,0 1 0,4-2 0,28-7 26,50-8 0,-73 16-96,1-1-11,25 1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32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574 126 1248,'-55'-14'389,"54"14"-379,0-1 0,0 1 0,-1 0 0,1-1 0,0 1 0,-1 0 0,1 0 0,0 0 0,0 0 0,-1 0 0,1 0 0,0 1 0,-1-1 0,-1 1 0,-17 4 138,0 2 0,1 0 0,0 1 1,-26 14-1,37-17-110,-8 4 35,0 2 0,0 0 0,-24 22 1,24-17 69,1 2-1,0 0 1,1 1 0,-22 41 0,-3 37 329,7-14-176,14-38-106,1 1 1,-13 62-1,13-35 98,-10 106 0,24-4-157,3-118-92,0-18 28,1 1 0,3-1-1,11 59 1,12 11 45,-22-86-92,0-1-3,12 37-1,-3-28-34,27 44-1,-33-60 17,1 0 0,1-1 0,0 0 0,13 13-1,-5-11 39,34 24 1,-35-28-19,0 0-1,5 4 28,32 19 0,-17-18 24,0-1 1,1-2-1,44 11 0,123 18 91,-145-37-165,0-2-1,118-7 0,-132 1-20,15 0 0,67-4 31,22-12 122,-101 11-78,-15 3-19,109-19 73,-79 6-50,-1-3 0,90-41 0,116-79-313,-161 77 8,-3-4 0,-3-6 0,111-101 0,-118 87 164,104-123 0,-73 54 83,-97 120 68,-3-2 0,0-1 0,-3-1 0,-1-1 0,16-44 0,-30 62 103,0-1-1,-2 0 0,0-1 1,-2 0-1,-1 0 0,0-44 1,-2 61-101,-1 0 0,0 0 0,-1 1 0,0-1 0,0 0 0,-1 0 0,1 1 0,-2-1 0,-2-7 0,-2 4 54,1 1 0,-1 0 0,-1 1 0,0-1 0,0 1 0,-11-9 0,-3-1 109,-1 2-1,-28-17 0,-10 0 2,-2 2 1,-1 4-1,-1 2 0,-130-32 1,89 37-254,-146-10 0,239 30 19,-148-9-33,32 15 60,75-2-7,3-1-7,-51 5-170,47 2-553,1 2 0,-80 29 1,113-33-484,1 0-1,-24 14 1,22-7-76,-24 19-1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02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0 1568,'-16'82'576,"16"-33"-448,-33 33-32,33-49 576,-17 16-384,1 0 320,0 1-352,-1 15 352,1 1-352,16-1-64,-16-16-96,16 1 128,0-18-128,-17-15 96,17-1-96,17-32-2720,-17-17 736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11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5408,'0'0'2922,"0"3"-1882,0 90 950,0-90-1617,0-6-101,0 3-264,0-1 0,0 1 0,0-1 0,0 0 0,0 1 0,0-1 0,0 1 0,0-1 0,0 1 0,0-1 0,0 1 0,0-1 0,1 1 0,-1 0 0,0-1 0,0 1 0,1-1 0,-1 1 0,0-1 0,1 1 0,-1 0 0,0-1 0,1 1 0,-1 0 0,1-1 0,-1 1 0,0 0 0,1 0 0,-1-1 0,1 1 0,-1 0 0,1 0 0,-1 0 0,1-1 0,-1 1 0,1 0 0,-1 0 0,1 0 0,-1 0 0,1 0 0,0 0 0,2 0 35,0-2-43,2-3-47,1 1-1,-1 0 1,1 0 0,0 1 0,9-5 0,-14 8 47,9-4 42,0 1 0,1 0 0,0 0 0,0 1 0,0 0 0,0 1 0,17 0 0,-22 1-36,1 0 0,-1 0-1,0 1 1,0 0 0,0 0 0,0 0 0,0 1 0,0-1-1,0 2 1,10 4 0,3 9-1798,-3 0 427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02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49 896,'0'-1'15,"0"1"1,0-1-1,0 0 0,0 0 1,0 1-1,1-1 0,-1 0 1,0 0-1,0 1 0,1-1 1,-1 0-1,0 0 0,1 1 0,-1-1 1,0 0-1,1 1 0,-1-1 1,1 1-1,-1-1 0,1 1 1,0-1-1,-1 1 0,1-1 1,0 0-1,0 1-11,-1 0 1,1-1-1,-1 1 0,1-1 0,-1 1 1,1 0-1,-1-1 0,0 1 0,1-1 1,-1 1-1,1-1 0,-1 1 0,0-1 1,0 1-1,1-1 0,-1 1 0,0-1 1,0 0-1,0 1 0,0-1 1,1 1-1,-1-1 0,0-1 0,0 2-2,0 0-1,0 0 1,0 0-1,0 0 0,-1 0 1,1 0-1,0 0 1,0-1-1,0 1 0,0 0 1,0 0-1,0 0 1,0 0-1,0 0 0,0 0 1,0 0-1,1 0 1,-1 0-1,0 0 0,0-1 1,0 1-1,0 0 1,0 0-1,0 0 0,0 0 1,0 0-1,0 0 1,0 0-1,0 0 0,0 0 1,0 0-1,0 0 1,0 0-1,0 0 0,0-1 1,1 1-1,-1 0 1,0 0-1,0 0 0,0 0 1,0 0-1,0 0 1,0 0-1,0 0 0,0 0 1,0 0-1,0 0 1,1 0-1,-1 0 0,0 0 1,0 0-1,0 0 1,0 0-1,0 0 0,0 0 1,0 0-1,4 1 26,-1-1 64,0 0 0,0 0-1,0 0 1,0-1-1,0 1 1,-1-1 0,4 0-1,8-10 390,-14 11-472,0-1-1,1 1 1,-1 0-1,0 0 0,0 0 1,0 0-1,0 0 1,1-1-1,-1 1 1,0 0-1,0 0 1,0 0-1,0 0 0,1 0 1,-1 0-1,0 0 1,0 0-1,1 0 1,-1 0-1,0 0 1,0 0-1,0 0 0,1 0 1,-1 0-1,0 0 1,0 0-1,0 0 1,1 0-1,-1 0 1,0 0-1,0 0 0,0 0 1,1 0-1,-1 0 1,0 1-1,0-1 1,0 0-1,1 0 0,-1 0 1,0 0-1,0 0 1,0 1-1,11 5 132,-1 1-1,0 0 0,0 0 0,-1 1 1,0 0-1,0 1 0,10 13 1,-16-18-71,0 0 0,0 0 1,-1 1-1,1-1 1,-1 1-1,0 0 0,-1-1 1,1 1-1,1 8 1,-3-11-36,1 1 0,-1-1 0,0 1 0,-1-1 0,1 1 0,0-1 0,-1 1 0,1-1 0,-1 1 1,0-1-1,0 1 0,0-1 0,0 0 0,0 0 0,0 1 0,-1-1 0,1 0 0,-1 0 0,1 0 0,-3 1 0,-7 10 178,8-9-172,0 0-1,-1-1 1,1 0 0,0 1-1,-1-1 1,0 0 0,0-1-1,0 1 1,-5 2 0,6-4-24,0 0 0,0-1 1,0 1-1,0-1 0,0 1 0,0-1 0,0 0 1,0 0-1,0-1 0,0 1 0,0-1 1,0 1-1,-4-2 0,0-2-36,3 3 0,0-1 1,1 1 0,-1-1 0,0 0-1,1-1 1,0 1 0,0 0 0,-1-1-1,-4-5 1,6-6-204,2 11-613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03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557 0 1312,'14'0'421,"-11"0"833,0 3-806,0 1-360,0 1 0,1 0 1,-2-1-1,1 1 0,0 0 1,-1 1-1,0-1 1,0 0-1,-1 1 0,1-1 1,-1 1-1,0-1 0,0 8 1,-1 0-28,1 1 1,1-1-1,0 0 0,6 19 1,-5-19-33,5 17 46,1-1 0,25 52 0,-25-64-57,0 1 1,2-1-1,0-1 1,1 0-1,19 20 1,1-8 43,1-1 0,65 39-1,-54-37-28,-30-19-20,1 0-1,0-1 0,0-1 0,1-1 0,0 0 1,27 8-1,-25-11 38,27 11 1,7 9 29,-21-18-25,-16-3-25,11 3 33,-20-4-9,1-1-1,-1 1 1,0-1 0,9 0-1,-13-1-33,-1 0 0,1 0 0,-1 0 0,1 0 0,0 0-1,-1 0 1,1-1 0,-1 1 0,1 0 0,-1-1 0,1 0 0,-1 1 0,1-1-1,-1 0 1,0 0 0,1 0 0,-1 0 0,0 0 0,0 0 0,1 0-1,0-2 1,0 1 50,-3 2-75,0-1 0,0 1 0,0 0 0,0 0 1,0 0-1,0 0 0,0 0 0,-1 0 0,1 0 0,-1 1 0,-4 2-43,5-2 40,0 0 0,0 0-1,0 0 0,0 0 0,-1 0 0,1 0 0,0 0 0,-1 0 0,1-1 0,-1 1 0,1 0 0,-1-1 0,1 1 0,-1-1 0,1 1 0,-1-1 1,0 0-1,1 0 0,-1 0 0,-2 0 0,3 0 9,0 0 0,1 0 0,-1 0-1,1 0 1,-1 1 0,0-1 0,1 0 0,-1 0 0,1 0 0,-1 1 0,0-1 0,1 0 0,-1 0-1,1 1 1,-1-1 0,1 0 0,0 1 0,-1-1 0,1 1 0,-1-1 0,1 1 0,0-1 0,-1 2 0,0-2 5,1 1 0,-1 0 0,1-1 0,-1 1 0,1-1 0,-1 1 0,1-1 0,-1 1 0,0-1 0,1 1 0,-1-1 0,0 1 0,1-1-1,-1 0 1,0 1 0,1-1 0,-1 0 0,0 0 0,0 0 0,1 0 0,-1 1 0,0-1 0,0 0 0,-1 0 0,0 0 1,0 0 0,-1 0 0,1 1 0,0-1 0,-1 1-1,1-1 1,0 1 0,-1 0 0,1 0 0,-4 2 0,-16 8 57,-44 5 60,56-13-114,-1 0-1,1 1 1,0 1-1,-19 10 1,-2 2-4,-15 4 12,17-9 17,-38 23 0,-16 22 154,49-32 57,-62 35 0,-232 90 1051,102-54-843,180-79-418,34-14-32,1 2 1,0-1 0,-1 2 0,-17 11-1,5-4-67,18-10-10,9-3-97,2 0 17,-1 0-1,1 1 1,-1-1-1,1 1 1,-1 0 0,1 0-1,4 3 1,18 4-643,47 11-739,-53-11 46,26 14-1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08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1888,'17'-16'864,"-1"16"544,0 0-416,-16 16-128,17 1-512,-17 15-256,0-15-256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09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17 992,'0'0'448,"16"0"-384</inkml:trace>
  <inkml:trace contextRef="#ctx0" brushRef="#br0" timeOffset="1">410 17 3136,'0'-16'1440,"0"32"-1248,17-16-2048,-1 0 1088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09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3808,'0'-16'1728,"33"16"-1504,-17 0 96,0 16-224,1-32 256,-1 16-224</inkml:trace>
  <inkml:trace contextRef="#ctx0" brushRef="#br0" timeOffset="1">525 1 3968,'0'0'1824,"33"16"-1600,-33 1 512,16-17-448,1 0 256,-1 0-320,17 0-1184,0 0 512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10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5568,'17'0'2528,"15"0"-2208,-15 0 736,16 0-640,-1 0-160,1-16-160,0 16-1024,16-17 512</inkml:trace>
  <inkml:trace contextRef="#ctx0" brushRef="#br0" timeOffset="1">705 33 5408,'16'-16'2432,"1"32"-2112,-1-16 800,1 0-672,15 0 128,-15 17-384,15-34-160,1 17-64,0-16-1184,0 16 672,0-16-4064,16 16 2528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10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4992,'0'17'2240,"0"-34"-1888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10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 6240,'-33'16'2816,"49"-16"-2464,1 0-160,-1 0-480,17-16 160,-17 0-4384,17 16 2464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2304,'0'0'1056,"32"-17"-768,-15 17-256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11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4320,'17'-17'1952,"-1"34"-1696,1-17-128,-1 0-128,0 16-1152,17-16 640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11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3712,'-14'0'1221,"12"0"-757,-1 0-59,-11 0 4241,17 0-4257,15-1-94,-9 1-179,0 0-1,0 1 1,9 1-1,34 9 189,13-5 16,25 5-53,50-6 186,32 6-138,208-8 42,-39 0-165,-196 2-131,201 3 193,610-8 1687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26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247 230 896,'0'0'304,"2"0"-192,108 0 4565,-110 0-4672,0 0-1,0 0 0,0 0 1,0 0-1,0 0 1,0 1-1,0-1 0,0 0 1,0 0-1,1 0 1,-1 0-1,0 0 0,0 0 1,0 0-1,0 0 1,0-1-1,0 1 0,0 0 1,0 0-1,0 0 0,0 0 1,1 0-1,-1 0 1,0 0-1,0 0 0,0 0 1,0 0-1,0 0 1,0 0-1,0 0 0,0 0 1,0 0-1,0 0 1,0 0-1,0-1 0,0 1 1,0 0-1,0 0 1,0 0-1,0 0 0,1 0 1,-1 0-1,0 0 1,0 0-1,0 0 0,0 0 1,0-1-1,0 1 1,0 0-1,0 0 0,0 0 1,0 0-1,-1 0 1,1 0-1,0 0 0,0 0 1,0-28 560,0 28-560,0 0-1,0 0 0,0 0 1,0 0-1,1 0 1,-1 0-1,0 0 0,0 0 1,0-1-1,0 1 0,0 0 1,0 0-1,0 0 1,0 0-1,0 0 0,0 0 1,-1 0-1,1 0 1,0 0-1,0-1 0,0 1 1,0 0-1,0 0 1,0 0-1,0 0 0,0 0 1,0 0-1,0 0 1,0 0-1,0 0 0,0 0 1,0 0-1,0 0 1,0 0-1,0 0 0,-1-1 1,1 1-1,0 0 1,0 0-1,0 0 0,0 0 1,0 0-1,0 0 1,0 0-1,0 0 0,0 0 1,0 0-1,-1 0 1,1 0-1,0 0 0,0 0 1,0 0-1,0 0 1,0 0-1,0 0 0,0 1 1,-1-1 5,1 0-1,-1 0 1,1 0 0,-1 0-1,1 0 1,0 0 0,-1 0 0,1-1-1,-1 1 1,1 0 0,-1 0-1,1 0 1,0 0 0,-1 0 0,1-1-1,-1 1 1,1 0 0,0 0 0,-1-1-1,1 1 1,0 0 0,-1 0-1,1-1 1,0 1 0,0 0 0,-1-1-1,1 1 1,0-1 0,0 1-1,-1-1 1,-4-6 99,-8 1 57,4 1-107,8 4-45,0 0 1,-1 0 0,1 0 0,-1 1 0,0-1 0,1 0 0,-1 1 0,0-1 0,1 1 0,-1-1 0,0 1 0,0 0 0,1 0 0,-4 0-1,-80 0 141,83 0-152,-3 0 4,0 0 0,0 0 0,1 1-1,-1-1 1,0 1 0,1 0 0,-1 1 0,0-1 0,1 1 0,0 0 0,-8 4-1,-4 1-1,5-2 8,1 1 0,-16 9-1,15-8 11,7-6-16,1 1 0,-1 0 0,1 0 0,0 0 1,0 1-1,0-1 0,1 1 0,-1-1 0,0 1 0,-1 3 0,-1 0 5,2-1-1,-1 1 0,1 0 0,-1 0 0,2 0 0,-1 0 0,1 1 1,0-1-1,0 1 0,-1 9 0,3-12 1,0 1 0,0-1 0,0 0-1,1 0 1,0 1 0,0-1 0,2 6 0,-2-8 1,0 0-1,0 0 1,0-1 0,0 1 0,1 0 0,-1-1 0,0 1-1,1-1 1,-1 0 0,1 0 0,-1 1 0,1-1-1,0 0 1,-1 0 0,1 0 0,0 0 0,3 0-1,-2 0 12,1 0 0,-1 0-1,0-1 1,0 0 0,0 0-1,0 0 1,1 0 0,-1 0-1,0 0 1,0-1-1,5-1 1,5-2 128,19-10 1,-5 2-64,-8 6-35,-10 3-16,-1 0 0,0-1 0,1 0 0,-1 0 0,10-7 0,-7 2-4,74-59 156,-80 63-199,-1 0-1,1 0 0,-1-1 1,4-6-1,4-6 10,-1 5 31,-8 10-20,-1 0 1,0 0 0,0 0 0,1 0 0,-2 0-1,1 0 1,0-1 0,-1 1 0,1-1 0,0-3-1,2-4 7,-2 8-12,-1 0-1,1-1 1,-1 1 0,0 0-1,0 0 1,-1-1 0,1 1 0,-1 0-1,0-7 1,1 6-1,-1 0 1,1 0-1,-1 0 0,1 0 1,0 0-1,1 0 0,-1 0 1,1 0-1,3-6 0,-4 6-32,0 1-1,0-1 0,-1 1 0,1-1 0,-1 0 1,0 0-1,0 1 0,-1-6 0,1 1 33,0 8-5,0-1 0,0 1 0,0 0 0,0 0 0,0 0 0,0 0 0,0 0 0,0 0 0,0 0 0,0 0 0,0 0 0,0 0 0,0-1 0,0 1 0,0 0 0,0 0 0,0 0 0,0 0 0,0 0 0,0 0 0,0 0 0,0 0 0,0 0 0,0 0 0,0-1 0,0 1 0,0 0 0,0 0 0,-1 0 0,1 0 0,0 0 0,0 0 0,0 0 0,0 0 0,0 0 0,0 0 0,0 0 0,0 0 0,0 0 0,0 0 0,0 0 0,0 0 0,-1 0 0,1 0 0,0 0 0,0 0 0,0 0 0,0 0 0,0 0 0,0 0 0,0 0 0,0 0 0,0 0 0,-1 0 0,1 0 0,0 0 0,-11 0-91,8 0 11,3 2 56,0 1-1,0-1 1,-1 0-1,1 1 1,-1-1-1,1 0 0,-1 1 1,0-1-1,0 0 1,-2 4-1,-8 17-89,3-1 22,2-3 154,-8 29 0,13-41-51,0 0 0,0 0-1,1 0 1,0 0 0,0 0-1,0 0 1,1 1 0,2 7-1,2 1-19,1 1-1,8 17 0,5 11 45,-18-41-11,0 0 0,1 0 0,-1 0 0,1-1 0,0 1 0,0-1 0,3 5 0,-3-6 9,1 0 0,-1 0 0,1-1 0,-1 1 0,1 0 0,0-1 0,4 2 0,4 3 204,5 7 30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4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1360 640,'16'-6'85,"-9"3"-39,0 1 0,0 0 0,1 0 0,10-2 0,16-4-9,50-11 427,52-13 590,-54 9-572,148-45 430,-1-30-571,-163 68-309,103-52 11,-8-14 16,-50 35 30,133-80 99,-72 21-28,-167 117-156,208-150 114,-21-5-37,-179 146-64,220-189 115,-212 182-516,-4 2 112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4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2304,'-17'-16'1056,"34"16"-896,-1 0 32,17 0-128,33-17 192,-1 17-160,17 0 256,0 0-224,-17 17 384,1-1-288,-17 0-32,-16 17-128,-33 0 512,0 0-320,-33 0-1920,0 32 864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5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17 902 1312,'0'-14'421,"0"14"-418,0 0 0,0 0 1,0 0-1,0 0 0,0 0 0,0 0 0,0 0 0,0 0 0,0 0 0,0-1 0,0 1 0,0 0 0,0 0 1,0 0-1,0 0 0,0 0 0,0 0 0,0 0 0,0 0 0,0 0 0,0-1 0,0 1 0,0 0 0,0 0 0,0 0 1,0 0-1,0 0 0,0 0 0,0 0 0,0 0 0,0 0 0,-1 0 0,1 0 0,0 0 0,0 0 0,0 0 1,0 0-1,0 0 0,0-1 0,0 1 0,0 0 0,0 0 0,0 0 0,-1 0 0,1 0 0,0 0 0,0 0 0,0 0 1,0 0-1,0 0 0,0 0 0,0 0 0,0 0 0,0 0 0,0 1 0,-1-1 0,-10 0 248,9 0 586,4-3-250,0 1-543,0 1 1,0 0 0,-1 0-1,1 0 1,0 0-1,0 0 1,0 0-1,0 0 1,0 0-1,1 1 1,1-1-1,20-6 131,22-17 147,-28 14-257,-1 0 0,22-6 1,22-3-92,-31 10 1,0 0 0,56-28-1,29-34 133,17-2-26,6-4-23,-15-2-16,-48 36-9,74-48 36,-40 6 21,-54 41-90,-51 41-19,78-64-98,-73 58-265,-1 1-1,0-1 0,0 0 1,-1 0-1,12-21 0,-18 28 261,0 0-1,-1 1 0,1-1 1,-1 0-1,1 1 0,-1-1 1,1 0-1,-1 0 0,0 1 1,0-4-1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5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1664,'33'-16'736,"32"0"-640,-15 16 448,-1 0-320,33 0-32,0 0-96,-17 16 0,17-16-64,-49 33 416,0-17-256,-50 17-288,-15 16 32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6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34 214 2976,'-28'-27'971,"23"21"-603,18 6 20,-10 0-323,31 1 213,-7-1-41,38-4 0,303-42 541,-176 28-524,135-16-28,-163 10-50,-19 13-42,-28-11 26,-51 16-91,-33 4-58,17-5 3,-25 4-189,31-1 0,-23 4-807,-14 0 284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6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2240,'-16'-17'992,"48"17"-832,-15 0 512,15 0-384,1 17 672,16-17-544,1 16 416,-18 1-480,1-1-32,0 17-192,-17-1 256,-16 18-192,-32-1-384,15 0 96,-81 17-3520,32-1 2016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7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2496,'-27'14'784,"23"-12"-576,5 1-96,5 2-40,-1 0 0,1 0 1,0 0-1,0-1 0,1 0 0,-1 0 1,1-1-1,0 0 0,0 0 0,9 2 1,51 17 881,137 25 1,-46-20-529,23-5-207,10 5-48,314 41 191,-388-54-324,-77-11-24,-16-2-140,0 1 0,0 1-1,28 7 1,-43-7 11,-5-2 51,0 0-1,0 0 1,0 0 0,0 1-1,5 2 1,-9-3 24,0-1 0,1 0 0,-1 0 0,0 1 0,1-1 0,-1 0 0,0 1 0,1-1 1,-1 0-1,0 1 0,0-1 0,0 0 0,1 1 0,-1-1 0,0 0 0,0 1 0,0-1 0,0 1 0,0-1 1,0 1-1,0-1 0,0 1-86,0 0 0,0 0 0,0 0 0,-1-1 0,1 1 0,0 0 0,-1 0 0,1-1 0,-1 1 0,1 0 0,0-1 0,-1 1 0,0 0 0,0 0 0,-16 15-1618</inkml:trace>
  <inkml:trace contextRef="#ctx0" brushRef="#br0" timeOffset="1">1114 17 4480,'16'17'2016,"66"15"-1728,-49 1 736,16 0-608,0 0 320,0 0-416,-16-1 32,0 1-224,-17 0 416,-16 0-288,-32-1-1472,-1-15 672,-33-1-2912,-16 17 1920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7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48 1888,'-13'-27'613,"12"26"-607,1 1 0,0 0-1,0 0 1,0 0 0,0 0-1,-1 0 1,1-1 0,0 1 0,0 0-1,0 0 1,0 0 0,0-1-1,0 1 1,0 0 0,0 0 0,-1 0-1,1-1 1,0 1 0,0 0-1,0 0 1,0 0 0,0-1-1,0 1 1,0 0 0,0 0 0,0-1-1,1 1 1,-1 0 0,0 0-1,0 0 1,0-1 0,0 1 0,0 0-1,0 0 1,0 0 0,0 0-1,0-1 1,1 1 0,-1 0-1,0 0 1,0 0 0,1-1 0,-1 0 10,1 1-13,0-1 0,0 0 0,-1 0 0,1 0 0,0 0 0,0 1 0,0-1 0,0 0 0,0 1 0,-1-1 0,1 1 0,0-1 0,1 1 0,-1 0 0,0-1 0,0 1 1,0 0-1,0 0 0,0-1 0,0 1 0,0 0 0,0 0 0,0 0 0,1 0 0,-1 1 0,0-1 0,2 1 0,12 6 199,1-1 1,31 8-1,27 10 386,46 29 332,-26-10-432,-26-13-39,333 131 957,-73-60-899,131 30 165,-394-114-549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7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2080,'0'5'240,"-1"-3"-194,1-1-1,0 0 1,0 0-1,0 0 1,0 1-1,0-1 1,0 0-1,1 0 1,-1 1-1,0-1 1,1 0-1,-1 0 1,1 0-1,0 2 1,2 6 67,1 0 1,-1-1 0,2 1 0,-1-1-1,7 9 1,-6-8 81,-1-1 1,7 17-1,5 10 435,14 6-32,35 68 484,-37-67-750,43 61 67,-58-87-374,19 25 314,-30-38-305,0 0-1,-1 0 0,1 0 0,-1 1 1,1-1-1,-1 1 0,0-1 1,0 1-1,0 0 0,0 6 0,-2-7-12,1 1-1,0-1 0,-1 0 0,0 1 0,0-1 0,0 0 1,0 1-1,-1-1 0,1 0 0,-1 0 0,0 0 0,0 0 1,-2 3-1,0-2-17,1 0 1,-1 0-1,0 0 0,-1-1 1,1 1-1,0-1 0,-9 5 1,-56 24-2660,23-15 1056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11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0 4640,'-66'33'2112,"34"0"-1824,-1-17 896,33 17-704,-17-1 704,1 1-672,16 0 96,0 16-352,16-16 256,17-17-288,0 17 32,33-16-160,-1-1 288,17 0-192,-16 1 256,-17-17-256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8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16 3648,'-27'-14'1173,"35"12"-550,14 4-819,-5 6 364,0 0-1,30 19 1,-14-7 443,116 54 667,-19-11-812,132 82-114,126 62 294,-226-129-526,-43-22 293,-86-40-194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8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4160,'0'33'1856,"66"16"-1600,-50-17-224,17-15-64,16 16 224,-16-1-96,16 1 96,-16 0-96,0 0 0,-1-17-32,-32 1 448,0-1-288,-32-16-32,-1 16-96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9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3488,'11'5'426,"25"15"705,5 5-725,49 40-1,-14-3 368,4-4 0,2-2 1,89 44-1,87 13 105,-207-93-769,260 92 413,-215-87-405,-51-15-119,-1 2-1,-1 2 1,63 29-1,-27 1 136,-69-38-115,-1-2-5,0 1 1,-1 0-1,0 1 1,8 6 0,-13-8-7,0 0 0,0 0 0,0 0 0,0 0 0,2 7 1,2 2 7,4 2-17,3 8-273,-13-18 79,1 0 0,-1 0 1,-1 1-1,1-1 0,-1 0 0,0 8 0,0 22-806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3904,'14'0'1253,"-3"5"-762,12 8-390,41 18 0,-50-26-31,-1 2-1,20 13 0,-5-3 155,27 13 128,62 38 720,-106-59-929,0-1-1,0 2 0,12 13 0,-11-10 41,-10-11-78,0 0-1,0 0 1,0 0-1,0 1 0,0-1 1,-1 0-1,1 1 0,1 3 1,-3-5-89,0-1-1,0 0 1,0 0 0,0 1 0,0-1 0,0 0 0,0 1 0,0-1 0,0 0-1,0 1 1,0-1 0,0 0 0,0 1 0,0-1 0,0 0 0,0 0-1,0 1 1,0-1 0,-1 0 0,1 0 0,0 1 0,0-1 0,0 0 0,0 0-1,-1 1 1,1-1 0,-1 0 0,0 1 13,0-1-1,0 1 1,0-1 0,0 1-1,0-1 1,0 0 0,-1 0 0,1 0-1,0 1 1,0-1 0,-2 0-1,-15 0 69,-13 0-221,1 0 0,-1-2 0,1-1 1,-37-9-1,15-4-324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11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1312,'1'-2'44,"-1"0"0,0 1 0,0-1-1,0 0 1,1 1 0,-1-1 0,1 0 0,-1 1 0,1-1-1,0 1 1,0-1 0,-1 1 0,1-1 0,0 1 0,1-1 0,-1 1-1,2-2 1,0 0 996,0 3-442,8 0-246,-11 0-349,0 0 0,0 0 0,0 0 1,0 0-1,0 0 0,0 0 0,0 0 1,0 0-1,0 0 0,0 0 1,1 0-1,-1 0 0,0 0 0,0 0 1,0 0-1,0 0 0,0 0 0,0 0 1,0 0-1,0 0 0,0 0 1,0 0-1,1 0 0,-1 0 0,0 0 1,0 0-1,0 0 0,0 0 1,0 0-1,0 0 0,0 0 0,0 1 1,0-1-1,0 0 0,0 0 0,0 0 1,0 0-1,0 0 0,0 0 1,0 0-1,0 0 0,0 0 0,0 0 1,0 1-1,1-1 0,-1 0 0,0 0 1,0 0-1,-1 0 0,1 0 1,0 0-1,0 0 0,0 0 0,0 0 1,0 0-1,0 1 0,0 225 2376,-1-209-2294,0-1 0,-5 19 1,3-20 10,1 0 0,-1 16 0,3 51 1466,0-80-1156,0-4-156,0-2-203,0 1-15,0 0-1,0 0 1,0 0-1,0 0 1,0 0-1,1 1 1,1-4-1,9-13 36,-8 16-61,-1-1-1,0 1 1,0-1 0,0 0-1,0 0 1,1-5 0,1-9 5,-2 10-60,0 0 1,0 1 0,0-1 0,5-8 0,4-7-70,20-36-89,-27 53 225,0 0-1,0 0 1,0 1-1,1-1 1,0 1-1,9-7 1,56-36 838,-39 27-427,-18 15-194,1 0 0,27-9 0,-33 12-183,-4 2-5,0 0-1,0 0 0,-1 1 1,1-1-1,0 1 0,0 0 1,-1 0-1,7 1 0,0 0 1,61-1 204,-11 0-6,-60-1-264,0 1-1,0 0 0,0 0 1,0 0-1,0 0 0,0 0 1,0 0-1,1 0 0,-1 0 1,0 0-1,0 0 1,0 0-1,0 0 0,0 0 1,0 0-1,0 0 0,0 0 1,0 0-1,0 0 0,1 0 1,-1 0-1,0 1 0,0-1 1,0 0-1,0 0 0,0 0 1,0 0-1,0 0 0,0 0 1,0 0-1,0 0 1,0 0-1,0 0 0,0 0 1,0 0-1,1 0 0,-1 0 1,0 1-1,0-1 0,0 0 1,0 0-1,0 0 0,0 0 1,0 0-1,0 0 0,0 0 1,0 0-1,0 0 0,0 0 1,0 1-1,0-1 1,0 0-1,0 0 0,0 0 1,0 0-1,-1 0 0,1 14-822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12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2240,'0'0'3941,"0"3"-3488,0 8-127,0-9 90,3 1-139,10 8-53,1-5-85,-9 0-37,-5-5-95,1 0 1,0-1-1,-1 1 1,1 0-1,0-1 1,-1 1 0,1 0-1,0-1 1,0 1-1,0-1 1,0 1-1,0-1 1,-1 1-1,1-1 1,0 0-1,0 0 1,0 1 0,2-1-1,43 12 109,-25-7-94,21 8 0,-29-8-31,1-1-1,0-1 0,17 3 1,-19-4 0,-1 0 0,1 1 0,12 5-1,-18-5 34,1-1-1,0 1 0,-1-1 1,1 0-1,0-1 0,0 0 1,14 1-1,-15-2 8,-1 1-1,0 0 1,0 0 0,0 0-1,9 3 1,-9-2 96,1 0-1,0-1 1,0 0 0,-1 0-1,12 1 1,-6-2 246,-11 0-368,0 0 0,0 0-1,0 0 1,0 0-1,0 0 1,0 0-1,1 0 1,-1 0 0,0 0-1,0 0 1,0 0-1,0 0 1,0 0 0,0 0-1,0 0 1,0 0-1,0 0 1,0 0-1,1 0 1,-1 0 0,0 0-1,0 0 1,0 0-1,0-1 1,0 1 0,0 0-1,0 0 1,0 0-1,0 0 1,0 0-1,0 0 1,0 0 0,1 0-1,-1 0 1,0 0-1,0 0 1,0 0 0,0 0-1,0-1 1,0 1-1,0 0 1,0 0 0,0 0-1,0 0 1,0 0-1,0 0 1,0 0-1,0 0 1,0 0 0,0-1-1,0 1 1,0 0-1,0 0 1,0 0 0,0 0-1,0 0 1,0-11 197,0 8 86,-3 3-218,1 0-66,0 1 0,0-1 0,0 1 0,1-1 0,-1 1 0,0-1 0,0 1 0,1 0 0,-1 0 0,0 0 1,1 0-1,-1 0 0,1 0 0,0 0 0,-1 1 0,-1 2 0,-1-1 4,1 0 0,-1 0 1,0 0-1,0-1 0,0 1 0,0-1 0,-1 0 1,1 0-1,-1-1 0,1 1 0,-1-1 0,-8 2 1,7-2-1,1 0 0,-1 1 0,1-1-1,-1 1 1,1 1 0,0-1 0,0 1 0,-8 5 0,-2 1 11,5-4-8,0 0 0,-20 6 0,-16 7-1,6 5 3,25-14-8,0 0-1,-27 10 1,39-19-7,1 1 1,-1 0-1,0 0 1,0 0-1,0 0 1,1 1-1,-1-1 1,0 1 0,1 0-1,-3 2 1,2-1-69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13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4160,'0'0'1333,"-3"0"-821,-7 1-78,12 3 437,17 6 410,-11-6-1536,11 7 340,-6-7-44,-9-3-27,1 0 1,-1 0-1,0 1 0,0-1 0,0 1 0,-1 0 1,5 3-1,52 28 247,-55-30-269,0 1 1,-1-1-1,1 0 1,1-1-1,-1 1 1,0-1-1,0 0 0,8 1 1,22 7 203,-34-9-198,7 1 153,0 1 1,1 0-1,-1 1 1,0 0-1,10 7 1,-18-11-100,1 1 0,-1-1 0,0 1 0,1 0 0,-1-1 0,1 1 0,-1-1 0,0 1 1,0 0-1,0-1 0,1 1 0,-1 0 0,0-1 0,0 1 0,0 0 0,0 0 0,0-1 0,0 1 1,0 0-1,0-1 0,0 1 0,-1 0 0,1 0 0,0 2 138,0 3 96,0-4-244,0-1 1,0 0 0,1 1 0,-1-1 0,0 1-1,-1-1 1,1 0 0,0 1 0,0-1-1,0 0 1,-1 1 0,1-1 0,-1 0 0,1 1-1,-1-1 1,0 0 0,-1 3 0,-23 15 314,10 1-178,11-14-87,0-1-1,0 1 0,-7 6 0,-196 195 138,190-187-367,17-19 126,-1 0 1,1 1 0,-1-1 0,1 1 0,0-1-1,0 1 1,0-1 0,-1 1 0,2 1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13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33 4992,'-14'27'1589,"14"-27"-1569,0 1 1,-1-1-1,1 0 0,0 1 1,0-1-1,0 0 0,0 1 1,-1-1-1,1 0 0,0 1 0,0-1 1,0 0-1,0 1 0,0-1 1,0 0-1,0 1 0,0-1 1,0 1-1,0-1 0,0 0 0,0 1 1,0-1-1,0 0 0,1 1 1,-1-1-1,0 0 0,0 1 1,0-1-1,0 0 0,1 1 0,2 5 81,-1 0 0,0 1 0,0-1 0,-1 1 0,0-1 0,1 11 0,-1 48 536,-1-43-557,0-14-22,1-1 0,0 1 0,0-1 0,1 0 0,5 14 0,-6-16-43,0-2 15,0 1-1,0-1 1,-1 1-1,0 0 1,1-1-1,-2 5 1,3 8 403,-2-15-417,0-1 0,0 1 0,1-1 0,-1 1 1,0-1-1,1 0 0,-1 1 0,0-1 0,1 0 1,-1 1-1,0-1 0,1 0 0,-1 0 0,1 1 1,-1-1-1,1 0 0,-1 0 0,0 0 0,1 1 1,-1-1-1,1 0 0,-1 0 0,1 0 0,-1 0 1,1 0-1,-1 0 0,1 0 0,0 0 0,-1 0-12,0 0 1,0 0-1,0 0 0,0 0 0,0 0 0,0 0 0,0 0 0,1 0 0,-1 0 1,0 0-1,0 0 0,0 0 0,0 0 0,0 0 0,0 0 0,0 0 0,0 0 0,0 0 1,0 0-1,1 0 0,-1 0 0,0 0 0,0 0 0,0 0 0,0 0 0,0 0 1,0 0-1,0-1 0,0 1 0,0 0 0,0 0 0,0 0 0,0 0 0,0 0 0,1 0 1,-1 0-1,0 0 0,0 0 0,0 0 0,0 0 0,0 0 0,0-1 0,0 1 1,0 0-1,0 0 0,0 0 0,0 0 0,0 0 0,0 0 0,0 0 0,0 0 0,0 0 1,0-1-1,0 1 0,0 0 0,0 0 0,-1-1 10,1-1-1,0 1 1,0-1-1,-1 1 1,1-1-1,-1 1 1,1-1-1,-1 1 1,1 0-1,-1-1 1,-1-1-1,0 1-6,1 0-1,0 0 1,0 0-1,0 0 0,0 0 1,1 0-1,-1 0 0,0 0 1,1 0-1,0 0 1,-1-1-1,1-2 0,0-126 314,0 122-167,0 1 0,3-16 0,8-1 242,-8 15-169,-2 5-98,1 0-1,0 0 1,-1 0 0,2 0 0,2-5-1,-4 9-85,0-1-1,0 1 1,1 0-1,-1-1 0,0 1 1,0 0-1,1 0 1,-1 0-1,1 0 1,-1 0-1,1 1 0,-1-1 1,1 0-1,-1 1 1,1-1-1,0 1 0,-1-1 1,1 1-1,0 0 1,-1 0-1,4-1 1,-4 1-1,1 1 1,0-1 0,-1 0 0,1 0-1,0 1 1,-1-1 0,1 1 0,0-1-1,-1 1 1,1 0 0,-1 0 0,3 1-1,-2-1-15,0 0-1,-1 0 1,1 0-1,0 0 1,0 0-1,0 0 1,0-1 0,0 1-1,0-1 1,0 0-1,0 1 1,4-1-1,108 0-985,-112 0 599,0-1 1,0 1-1,0-1 0,0 1 0,-1-1 1,1 1-1,0-1 0,0 0 0,-1 0 1,1 0-1,0 0 0,-1 0 0,1-1 0,-1 1 1,0 0-1,2-3 0,14-12-2540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13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3968,'0'-33'1824,"16"33"2816,-16 17-3904,0-1-32,0 1-416,0 15 64,0-15-192,0 16 224,0-1-256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15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4320,'-33'-17'1952,"66"17"-1696,-17 17 288,1-17-352,32 16 256,0-16-224,17 0 128,-1 17-192,-16-17 288,17 0-256,-17 0-32,-16 16-96,0-16-1248,-17 0 640,-32 0-5408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1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1312,'0'0'608,"-16"0"-544,32 0 384,1 0 0,-1 16-256,0-16 96,17 0-160,-17 0 64,17 0-96,-16 0-64,15 0 0,1 0 160,-16 0-96,15 0 96,-15 0-96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12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50 5408,'-49'49'2432,"17"0"-2112,-1 0 896,33-16-736,-33 32 224,33-15-416,-16 32 160,-1-33-224,17 16-64,0-32-96,0-17-2240,0 1 1184</inkml:trace>
  <inkml:trace contextRef="#ctx0" brushRef="#br0" timeOffset="1">426 0 6976,'33'0'3168,"16"17"-2752,-16-17 320,-17 16-480,17-16 128,16 17-256,0-17 224,1 0-224,-1 0 256,0 0-256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15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2400,'0'82'1088,"0"17"-960,-16-50 160,16 0-192,-17 0 96,17 0-96,-16-16 288,16 0-192</inkml:trace>
  <inkml:trace contextRef="#ctx0" brushRef="#br0" timeOffset="1">0 148 5408,'17'-16'2432,"48"16"-2112,-32 16 960,0-16-768,16 16 0,0 1-320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15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6560,'-33'0'2976,"17"32"-2592,16-15 64,0-1-320,0 1 256,16-1-256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16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67 165 4224,'0'0'2848,"0"2"-2704,0 6-48,0-1-28,0 0 0,-1-1 0,-1 13 0,-6 9 353,-11 61 950,14-49-994,-10 51 190,9-58-405,-3 66 0,8 39 323,1-85 50,0-51-551</inkml:trace>
  <inkml:trace contextRef="#ctx0" brushRef="#br0" timeOffset="1">17 148 5472,'0'-32'2496,"17"15"-2176,-17 1 1152,16 16-864,17-17 544,0 1-672,16 0-64,0-1-256,0 1-96,17 16-32</inkml:trace>
  <inkml:trace contextRef="#ctx0" brushRef="#br0" timeOffset="2">50 443 6720,'0'49'3040,"33"-32"-2624,-17-17 128,17 0-384,0 0-64,16-17-64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16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8128,'-65'0'3680,"65"32"-2944,0-15-736,16-17 352,-16 16-192,16-32-704,17 16 288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16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0 5408,'-14'14'1728,"9"-3"-1046,1-1-554,2-6-81,0 0-1,1 0 1,0 1-1,-1-1 0,2 0 1,-1 1-1,0-1 1,1 0-1,0 8 0,0-3 19,-1 0 0,0 0 0,-1 0 0,0 0 0,-6 15-1,4-11 27,0 1 0,-4 24 0,4 0-29,2-8-48,-11 44 0,-20 41-312,29-102 386,-5 23 0,6-17-4,4-18-58,-2 1 1,1 0-1,0 0 0,0 0 0,0-1 0,-1 1 0,1 0 0,-1-1 1,0 1-1,1 0 0,-1-1 0,0 1 0,0-1 0,0 1 0,0-1 1,0 1-1,0-1 0,-3 3 0,1-1 84,-2 1 37,-3-11-85,8 7-61,-1-1 1,1 1 1,0 0-1,0-1 1,-1 1-1,1 0 1,0-1-1,0 1 1,-1-1-1,1 1 0,0-1 1,0 1-1,0 0 1,0-1-1,0 1 1,0-1-1,0 1 1,0-1-1,0 1 0,0-1 1,0 1-1,0-1 1,0 1-1,0-1 1,2-28 77,8-36 0,-3 17-96,1 11 43,1 1 0,26-64-1,-27 79 11,14-42 235,5 11-59,-20 38-161,-2 4-17,0 0 0,0 1 0,9-12 0,-11 18-32,-1 0 1,1 0-1,0 0 0,0 1 0,0 0 0,0-1 0,0 1 0,1 0 0,-1 0 0,0 1 0,1-1 0,-1 1 0,6-2 0,-7 3 0,-1 0 0,0-1 1,1 1-1,-1 0 0,1 0 0,-1 0 1,1 0-1,-1 0 0,1 0 0,-1 0 1,1 0-1,-1 0 0,1 1 0,-1-1 0,0 1 1,1-1-1,1 2 0,0 0 19,-1 0 1,1 0-1,-1 1 1,0-1-1,0 1 0,3 3 1,0 2 23,1-1-6,-4-4-14,1 0 1,0 1-1,-1-1 0,0 1 1,0 0-1,3 6 0,-4-3 51,1 1-1,-1 0 0,1 8 0,0 5 67,27 123 534,-12-72-447,-9-33-75,-4-17 32,1 0 1,0-1 0,2 0 0,13 31-1,-17-47-195,-1 0-1,0-1 1,1 0-1,4 5 1,6 0-1742,-12-9 1655,-1 1-1,1 0 0,-1 0 1,0 0-1,1 0 1,-1-1-1,0 1 0,0 0 1,0 0-1,0 0 1,0 0-1,0 0 0,0 1 1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17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 6144,'-16'-17'2784,"32"34"-2432,1-17 1600,-1 0-1152,17 0-64,16 0-448,17-17 160,-1 17-256</inkml:trace>
  <inkml:trace contextRef="#ctx0" brushRef="#br0" timeOffset="1">1164 82 10816,'-17'-16'4864,"17"48"-4224,-16-32-960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42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83 992,'-14'-13'309,"14"13"-306,0 0-1,0 0 0,-1 0 1,1 0-1,0 0 0,0-1 1,0 1-1,0 0 0,0 0 1,0 0-1,0 0 0,0 0 1,0 0-1,-1 0 0,1 0 1,0 0-1,0-1 0,0 1 1,0 0-1,0 0 0,0 0 1,0 0-1,0 0 0,0 0 1,0 0-1,0-1 0,0 1 1,0 0-1,0 0 0,0 0 1,0 0-1,0 0 0,0 0 1,0-1-1,0 1 1,0 0-1,0 0 0,0 0 1,0 0-1,0 0 0,0 0 1,0 0-1,0-1 0,1 1 1,-1 0-1,0 0 0,0 0 1,0 0-1,0 0 0,0 0 1,0 0-1,0 0 0,0 0 1,1 0-1,-1-1 0,0 1 1,2-2 77,-1 0 1,1 0 0,-1 0-1,1-1 1,-1 1-1,0-1 1,0 1 0,0-1-1,1-2 1,-2 4-50,0 1 0,0-1 1,0 0-1,0 1 0,1-1 0,-1 1 0,0-1 1,0 0-1,0 1 0,0-1 0,0 0 0,-1 1 1,1-1-1,0 1 0,0-1 0,0 0 0,0 1 1,-1-1-1,1 1 0,0-1 0,-1 0 0,1 1 1,0-1-1,-1 1 0,1-1 0,-1 1 0,1 0 1,-1-1-1,1 1 0,-1-1 0,1 1 0,-1 0 1,1-1-1,-1 1 0,1 0 0,-1 0 0,0-1 1,1 1-1,-1 0 0,1 0 0,-1 0 0,0 0 1,1 0-1,-1 0 0,0 0 0,1 0 0,-2 0 1,1 0-5,-1 0 0,0 0 0,0-1 0,1 1 0,-1 0 0,0-1 0,1 1 0,-1-1 0,1 0 0,-1 1 0,1-1 0,-3-2 0,2 2-4,0 0 0,1 0 0,-1 0 0,0 0 0,0 1 0,0-1 0,0 0 0,0 1 0,0-1 0,0 1 0,0 0 0,-4 0 0,-6-1 41,3 1 60,1 0 0,-1 0 0,-15 3 0,-9 8 180,-30 6 293,61-17-594,0 1-1,0-1 0,0 1 1,0 0-1,1 0 0,-1 0 1,0 0-1,1 0 0,-1 1 0,0-1 1,1 0-1,-1 1 0,1-1 1,0 1-1,0 0 0,-2 2 1,2-3-5,1 0 0,0 0 0,0 0 0,0 0 0,-1 0 0,1 0 0,0 0 0,0 0 0,0 0 0,1 0 0,-1 0 0,0 0 0,0 0 0,1 0 0,-1 0 0,0 0 0,1 0 0,-1 0 0,1 0 0,-1 0 0,1 0 0,0 0 0,-1-1 0,1 1 0,0 0 0,-1 0 0,1-1 0,0 1 0,0-1 0,0 1 0,0-1 0,1 1 0,6 4 1,0-2 1,0 1 0,1-1-1,-1-1 1,1 0 0,10 2-1,24 6 30,-19-2-24,-4-2 9,34 16-1,25 24 35,-77-45-33,-1 0 0,0 0-1,1 0 1,-1 1 0,0-1-1,1 0 1,-1 0 0,0 1-1,0-1 1,1 3 0,-1-4-5,-1 1 1,0 0-1,0 0 1,1 0 0,-1-1-1,0 1 1,0 0-1,0 0 1,0 0-1,0 0 1,0-1-1,0 1 1,0 0 0,0 0-1,-1 0 1,1 1-1,-2 1 28,0 1-1,-1-1 1,1 1-1,-1-1 0,0 0 1,1 0-1,-6 4 1,1 0-1,3-3-17,0-1 0,1 0 0,-1 0 0,-1 0 0,1 0 0,0-1 1,-1 1-1,1-1 0,-1-1 0,1 1 0,-1 0 0,-7 0 0,6 0 22,0 0 0,1 0 0,-10 6 0,11-6-115,0 1 1,0-1 0,0-1 0,0 1 0,0 0-1,0-1 1,-1 0 0,1 0 0,-9 0-1,-3-1-417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42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 1568,'-33'0'704,"0"16"-608,17 0 864,16 1-544,-33 32 128,17 0-352,-17 0 192,17 17-256,-1-1 96,1 17-128,-1-16 0,17 16-32,-16-17-64,0-16 32,-1 1-32,1-1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43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1664,'41'-28'528,"-40"28"-522,-1-1 1,1 1 0,-1 0-1,0-1 1,1 1-1,-1 0 1,1-1-1,-1 1 1,1 0-1,-1 0 1,1 0-1,-1-1 1,1 1-1,-1 0 1,1 0 0,0 0-1,-1 0 1,1 0-1,-1 0 1,1 0-1,-1 0 1,1 0-1,0 0 1,-1 0-1,1 0 1,-1 0-1,1 1 1,-1-1 0,1 0-1,0 1 1,5 1-44,43 16 682,-42-16-504,-1 1 0,0 0 0,0 1 0,0 0-1,0 0 1,6 5 0,9 21 350,-13-21-405,-1 1 0,-1 0 1,0 0-1,0 1 0,8 21 0,-4-3 40,-3-11 25,7 29 1,-13-40-112,0 0 1,0-1 0,-1 1-1,0 0 1,0 0 0,0-1-1,-1 1 1,-2 9 0,2-13-13,-1 0 0,1 0 0,-1 1 0,1-1 0,-1 0 0,0 0 0,0-1 0,-1 1 0,1 0 0,-1-1 0,1 1 0,-1-1-1,0 0 1,0 0 0,1 0 0,-5 2 0,4-2 3,1 0-6,-1 0 0,0-1 0,1 1 0,-1-1 0,0 1 0,0-1 0,0 0 0,0 0-1,0 0 1,0 0 0,-1-1 0,1 1 0,0-1 0,-5 0 0,7 0-40,-1 0 0,1 1 0,0-1 0,0 0 0,-1-1 0,1 1 0,0 0 0,-1 0 0,1 0 0,0-1 0,0 1 0,0-1 0,-1 1 0,1-1 0,0 1 0,0-1 0,0 0 0,0 0 1,0 1-1,0-1 0,0 0 0,0 0 0,0 0 0,0 0 0,1 0 0,-2-2 0,1-1-104,0 0 0,0-1 0,0 1 0,1 0 0,-1-1 0,1 1 0,1-5 0,-1 9 110,2-61-2269,12-3 679,-14 63 1577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44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 3488,'0'0'1115,"0"8"-673,0 63 427,1-66-799,-1 0-1,-1-1 0,1 1 0,-1 0 0,0 0 1,0-1-1,-3 8 0,-2 11 81,-8 90 269,11-84-326,-1 69 98,5-78-169,-2-1-1,0 0 1,-1 1-1,-10 36 1,8-41 5,0 0-1,1 0 1,1 0 0,-1 24-1,3-32 24,-1 0-1,0 0 1,0 0-1,0 0 0,-1 0 1,-3 9-1,2-9-27,3-4-7,-1 0 0,0 0-1,0 0 1,0 0-1,-1-1 1,1 1-1,0 0 1,-1-1-1,0 1 1,-2 2-1,4-5-6,-1 1-1,1-1 0,-1 0 0,1 1 0,0-1 0,-1 0 0,1 0 0,-1 1 0,1-1 0,-1 0 1,1 0-1,0 0 0,-1 0 0,1 0 0,-1 0 0,1 1 0,-1-1 0,1 0 0,-1 0 0,1 0 0,-1-1 1,1 1-1,-1 0 0,1 0 0,-1 0 0,1 0 0,-1 0 0,1-1 0,-1 1 0,1 0 0,0 0 1,-1-1-1,1 1 0,-1 0 0,1-1 0,0 1-7,-1-1 5,0-1 0,1 1 0,-1 0 0,1-1-1,0 1 1,-1 0 0,1-1 0,0 1 0,0-1-1,0 1 1,0-1 0,0 1 0,0-1 0,0-1-1,1-9-65,1-4-72,0 0-1,1 1 1,1-1-1,10-26 1,-6 21 160,-4 7-19,-1 5-27,-1 0 0,2 1 1,-1-1-1,1 1 1,1 0-1,5-9 0,17-16-103,-20 24 75,-5 6 31,-1 1 0,1 0 0,-1 0-1,1-1 1,0 1 0,3-2 0,13-2-62,-8 4 44,9-9-57,-19 10 89,1 1 0,-1 0-1,1 0 1,-1-1 0,0 1 0,1 0-1,0 0 1,-1 0 0,1 0 0,-1 0-1,1 0 1,-1 0 0,1 0 0,-1 0-1,1 0 1,-1 0 0,1 0 0,-1 0-1,1 0 1,-1 0 0,1 0-1,-1 1 1,1-1 0,-1 0 0,1 1-1,0 0 5,0 1 0,-1-1 0,1 1-1,-1-1 1,0 1 0,1-1-1,-1 1 1,0-1 0,0 1 0,0 0-1,0-1 1,-1 4 0,1 5 23,0 2-6,1-2 7,-1 0 0,-1 0 0,-2 13 0,0-9-22,0 2 55,0 0 0,0 17 0,2-28-55,1-1 0,1 1 1,-1 0-1,1-1 0,-1 1 0,1-1 0,0 1 0,1-1 0,-1 0 0,1 1 1,0-1-1,3 5 0,-2-5 6,-1 0 1,1 0-1,0-1 1,1 1-1,-1-1 0,0 0 1,1 0-1,0 0 1,0 0-1,0 0 1,0-1-1,0 0 1,0 0-1,1 0 0,-1 0 1,1-1-1,-1 0 1,1 0-1,0 0 1,-1 0-1,1-1 1,0 0-1,5 0 0,69 0 262,-73 0-254,-1-1-1,0 0 0,0 1 0,0-2 0,0 1 0,1-1 0,-2 0 0,1 0 0,0 0 0,4-3 0,10-4 30,-5 4-18,-13 5-26,1 0 1,0-1-1,0 1 0,-1-1 0,1 0 0,-1 0 0,1 0 1,0 0-1,-1 0 0,2-1 0,19-34 13,5 9 16,-22 21-25,-1-1-1,-1 1 1,0-1-1,1 0 1,-2-1-1,1 1 1,1-11-1,-1 3-52,-1 1 1,1-30-1,-3 11 30,0 33 11,0 0 1,0 0 0,0 0-1,0 0 1,0 0-1,0 0 1,0-1 0,0 1-1,0 0 1,0 0-1,0 0 1,0 0 0,0 0-1,0 0 1,0 0-1,0 0 1,0 0 0,0 0-1,0-1 1,0 1-1,0 0 1,0 0 0,0 0-1,0 0 1,0 0-1,0 0 1,0 0 0,0 0-1,0 0 1,0 0-1,-1 0 1,1 0 0,0-1-1,0 1 1,0 0-1,0 0 1,0 0 0,0 0-1,0 0 1,0 0-1,0 0 1,0 0 0,-1 0-1,1 0 1,0 0-1,0 0 1,0 0 0,0 0-1,0 0 1,0 0-1,0 0 1,0 0 0,0 0-1,0 0 1,-1 0-1,1 0 1,-1 1-10,1-1 0,-1 0 0,0 0 0,0 1-1,1-1 1,-1 1 0,0-1 0,0 1 0,1-1 0,-1 1 0,0-1-1,1 1 1,-1-1 0,1 1 0,-1 0 0,1-1 0,-1 1 0,1 0-1,-1 0 1,1-1 0,0 1 0,0 0 0,-1 0 0,1 0 0,0-1-1,0 1 1,0 0 0,0 0 0,0 0 0,0 0 0,0-1 0,0 2 0,0 40-190,1-24 143,-1-11 60,1 0-1,0 0 0,0 0 1,0 0-1,3 7 0,1 3 55,0 2 15,-4-10-47,1 0 0,1 0-1,5 13 1,-7-19-2,0-1 0,0 0 0,1 0 1,-1 1-1,1-1 0,0 0 0,-1 0 0,1-1 1,0 1-1,0 0 0,0-1 0,1 1 0,-1-1 0,0 1 1,0-1-1,1 0 0,2 1 0,4 2 39,-7-3-67,1 0 0,-1 1 0,1-1 0,0 0-1,0 0 1,-1 0 0,1-1 0,0 1 0,0-1 0,0 0-1,0 1 1,0-1 0,0-1 0,0 1 0,-1 0 0,1-1 0,4 0-1,-3-2-155,0 0 0,-1 0-1,1 0 1,0 0-1,-1 0 1,0-1 0,0 0-1,0 1 1,0-1-1,2-5 1,0 1-98,-1 0-1,0 0 1,-1 0 0,4-14 0,-5 13 82,-1 0 1,0 0 0,0 0 0,-2-16 0,0 4 73,1 11 105,-1-1 0,0 0 0,-1 1 0,0-1 1,-5-15-1,4 9 379,-1 0 89,4 17-452,0 0-1,0 0 1,0 0 0,-1-1 0,1 1 0,0 0 0,0 0 0,0 0 0,0 0 0,-1-1-1,1 1 1,0 0 0,0 0 0,0 0 0,-1 0 0,1 0 0,0 0 0,0 0-1,-1 0 1,1 0 0,0 0 0,0 0 0,0 0 0,-1 0 0,1 0 0,0 0 0,0 0-1,-1 0 1,1 0 0,0 0 0,0 0 0,-1 0 0,1 0 0,0 0 0,0 0-1,0 0 1,-1 0 0,1 0 0,0 1 0,0-1 0,0 0 0,-1 0 0,1 0 0,0 0-1,0 1 1,0-1 0,0 0 0,0 0 0,0 0 0,-1 1 0,1-1 0,0 0 0,-1 2 45,1-1 0,-1 1 1,1-1-1,-1 1 0,1-1 1,0 1-1,0-1 0,0 1 1,-1 0-1,1-1 0,1 1 1,-1 2-1,0 6 167,0 3-88,0-9-105,0 1 1,0-1-1,0 1 1,0-1-1,1 1 1,-1-1-1,1 0 1,0 1-1,1-1 0,-1 0 1,1 0-1,0 1 1,0-1-1,3 4 1,1 2 12,2 2 122,16 21 1,-22-31-140,0 0 1,0 0 0,0 0 0,0 0 0,0-1 0,0 1 0,0 0 0,1-1-1,-1 0 1,1 1 0,-1-1 0,1 0 0,-1 0 0,1-1 0,0 1 0,4 0-1,-6-1-24,0 0-1,1 0 0,-1 0 0,1 0 0,-1-1 0,0 1 0,1 0 0,-1-1 0,0 1 0,0-1 1,1 0-1,-1 1 0,0-1 0,0 0 0,0 0 0,0 1 0,0-1 0,0 0 0,0 0 0,0 0 0,0-1 1,0 1-1,-1 0 0,1 0 0,0 0 0,-1 0 0,1-1 0,-1 1 0,1 0 0,-1-1 0,0 1 1,1-2-1,0-5-70,0 0 0,-1 0 0,0-1 0,-1-10 0,1 4-129,-1 10 151,1 0 0,0 0-1,0 1 1,0-1 0,1 0-1,-1 0 1,1 1 0,1-1-1,-1 0 1,0 1 0,1 0-1,4-9 1,-3 8-11,-3 5 44,0-1 0,0 0 0,1 1 0,-1-1 0,0 0 0,1 1 0,-1-1 0,1 1 0,-1-1 0,1 0 0,-1 1 1,1-1-1,-1 1 0,1-1 0,-1 1 0,1 0 0,-1-1 0,1 1 0,0 0 0,-1-1 0,2 1 0,3-3-2,-4 3 12,0-1 2,-1 1 0,1-1 0,0 1-1,0-1 1,0 1 0,0-1 0,-1 1-1,1 0 1,0-1 0,0 1 0,0 0 0,0 0-1,0-1 1,0 1 0,0 0 0,0 0-1,0 0 1,0 0 0,0 1 0,0-1 0,0 0-1,0 0 1,0 0 0,0 1 0,0-1-1,1 1 1,7 2 37,13 3 128,-14-4-101,-1 0 0,1 0 1,10 5-1,-11-3 26,1-1 0,0-1 0,1 0 0,-1 0 0,0 0 0,15 0 0,52-2 216,-47 0-254,24 0 219,-51 0-264,0 0 0,0 0-1,0 0 1,0 0-1,-1 0 1,1 0 0,0 0-1,0 0 1,0-1-1,0 1 1,-1 0 0,1 0-1,0-1 1,0 1-1,0-1 1,-1 1 0,1-1-1,0 1 1,-1-1-1,1 1 1,0-1 0,-1 1-1,1-1 1,-1 0-1,2-1 1,-2 2-3,0-1-1,1 1 1,-1-1-1,0 1 1,1 0-1,-1-1 1,0 1-1,1-1 1,-1 1-1,1 0 1,-1-1-1,0 1 1,1 0-1,-1 0 1,1-1-1,-1 1 1,1 0-1,-1 0 1,1 0-1,-1 0 1,1-1-1,0 1 1,-1 0-1,1 0 1,0 0-1,-1 0-3,0 0 1,0 0-1,0 1 1,0-1-1,1 0 0,-1 0 1,0 0-1,0 0 1,0 0-1,0 0 1,0 0-1,0 0 0,0 0 1,0 0-1,0 0 1,1 0-1,-1 0 0,0 0 1,0-1-1,0 1 1,0 0-1,0 0 0,0 0 1,0 0-1,0 0 1,0 0-1,0 0 0,0 0 1,1 0-1,-1 0 1,0 0-1,0 0 0,0 0 1,0 0-1,0 0 1,0 0-1,0-1 0,0 1 1,0 0-1,0 0 1,0 0-1,0 0 0,0 0 1,0 0-1,0 0 1,0 0-1,0 0 0,0-1 1,0 1-1,0 0 1,0 0-1,0 0 0,0 0 1,0 0-1,0 0 1,0 0-1,0-11 26,0 8-70,0 6-197,0-2 224,-1 1 0,1-1-1,0 1 1,-1-1 0,1 1 0,-1-1-1,1 1 1,-1-1 0,0 0-1,-1 3 1,-5 11-98,5-6 78,1 0 0,0 1 0,0-1 1,1 1-1,2 12 0,-2 4 11,0-6 87,-1-9-17,1 1 0,0-1 0,1 1-1,3 14 1,-4-24-29,1 0 0,-1 0 0,1 0 0,-1 0 1,1 0-1,0-1 0,0 1 0,0 0 0,0 0 0,0-1 0,0 1 0,0-1 0,1 1 0,-1-1 0,0 1 0,1-1 0,-1 0 0,1 0 0,0 0 0,-1 0 0,1 0 0,0 0 0,-1 0 0,1 0 0,0-1 0,0 1 1,0-1-1,0 1 0,0-1 0,0 0 0,3 0 0,41 0 352,-44 0-355,0 0 0,0 0 1,-1 0-1,1-1 0,0 1 1,0-1-1,0 1 0,0-1 1,-1 0-1,1 0 0,0 1 1,-1-1-1,1 0 0,-1-1 1,1 1-1,-1 0 0,1 0 1,-1-1-1,0 1 0,0 0 1,2-4-1,1-2 3,0 1 0,-1-1 0,0 0 1,2-9-1,-4 10-46,1 0 1,0 1-1,5-9 1,-4 8-6,0 1 1,-1 0 0,0-1-1,0 1 1,0-1-1,0 1 1,-1-1 0,0 0-1,0 0 1,-1 0 0,0 1-1,0-1 1,-2-11 0,2-11-253,-1 16 72,4 24 190,2-3 41,-3-8-4,-1 0-1,-1 1 0,1-1 1,0 1-1,0-1 1,-1 1-1,1 0 0,0-1 1,-1 1-1,0 0 1,1 0-1,-1-1 0,0 3 1,0-2 5,0-1 1,0 1-1,1 0 1,-1 0-1,1-1 0,-1 1 1,1 0-1,-1-1 1,1 1-1,0-1 1,0 1-1,0-1 0,1 2 1,3 6 106,0 4 78,6-7 97,-6 1-170,-5-7-125,0 1 0,1-1 0,-1 1 1,0-1-1,0 0 0,1 1 0,-1-1 0,0 0 0,0 1 0,1-1 0,-1 0 0,0 1 0,1-1 0,-1 0 1,0 0-1,1 0 0,-1 1 0,1-1 0,-1 0 0,0 0 0,1 0 0,-1 0 0,1 0 0,-1 1 0,1-1 1,-1 0-1,0 0 0,1 0 0,-1 0 0,1-1 0,0 1-3,-1 0 1,0 0-1,0 0 1,0 0-1,0 0 0,0 0 1,0 0-1,0 0 1,0 0-1,0 0 0,1 0 1,-1 0-1,0 0 1,0 0-1,0 0 0,0 0 1,0 0-1,0 0 1,0 0-1,0 0 1,0 0-1,0 0 0,1 1 1,-1-1-1,0 0 1,0 0-1,0 0 0,0 0 1,0 0-1,0 0 1,0 0-1,0 0 0,0 0 1,0 0-1,0 0 1,0 0-1,0 0 0,0 1 1,0-1-1,0 0 1,0 0-1,0 0 0,0 0 1,0 0-1,0 0 1,0 0-1,0 0 0,0 0 1,0 0-1,0 1 1,0-1-1,0 0 0,0 0 1,0 0-1,0 0 1,0 0-1,0 11 196,0-8-26,0 0-454,0 0 224,0-1 20,0 1-1,0-1 1,0 0 0,0 0-1,0 0 1,1 0-1,-1 1 1,1-1-1,0 2 1,4-1 50,0 0-1,1 0 1,-1 0 0,7 1-1,-1-2 10,0 0 0,0-1-1,0 0 1,0-1-1,16-2 1,3 1-15,-6 0 39,1-2 0,-1 0 1,0-2-1,0-1 0,-1 0 0,43-19 0,-55 20-9,-1 0 0,0-1-1,0 0 1,-1-1-1,10-7 1,10-9 45,-25 21-70,0-1-1,0 0 1,-1 0 0,1 0-1,-1 0 1,0 0-1,0-1 1,0 0-1,0 1 1,0-1-1,-1 0 1,0-1 0,0 1-1,0 0 1,0 0-1,-1-1 1,0 1-1,0-1 1,0 0-1,0 1 1,-1-1 0,0 1-1,0-6 1,0 8-18,0 1-1,0-1 1,0 0 0,-1 0 0,1 1 0,-1-1 0,1 0-1,-1 1 1,0-1 0,1 1 0,-1-1 0,0 1 0,-1-2-1,-3-6-52,4 8 38,0-1 0,1 1 0,-1 0 0,0-1 0,0 1 0,0 0 0,0 0 0,0 0 0,0 0 0,0-1 0,-2 0 0,2 2 7,0 0-1,0-1 1,0 1-1,0 0 0,0 0 1,0-1-1,0 1 1,0 0-1,0 0 1,0 0-1,0 0 0,0 1 1,0-1-1,0 0 1,0 0-1,0 1 1,0-1-1,0 0 0,0 1 1,0-1-1,-1 2 1,-1-1-7,0 1 0,1 0 0,-1-1 0,0 2 0,1-1 0,0 0 0,-1 0 0,1 1 0,0-1 0,0 1 0,0 0 0,1-1 0,-1 1 0,-2 6 0,1 0 18,0 1 1,0 0-1,-1 12 0,1-4-15,-3 4-21,5-19 38,0 0 1,0 0-1,0-1 1,0 1-1,1 0 0,-1 0 1,1 0-1,0 0 0,0 0 1,0 0-1,0 0 1,1 5-1,10 14 142,-8-8-87,-2-12-30,-1 0 1,0 0 0,1 1-1,-1-1 1,1 0 0,0 0-1,0 0 1,2 3 0,-2-4-11,0 0-1,0 0 1,0 0 0,0 0-1,0 0 1,0 0 0,1-1 0,-1 1-1,0-1 1,0 1 0,1-1 0,-1 1-1,1-1 1,-1 0 0,0 1-1,1-1 1,-1 0 0,0 0 0,3 0-1,46 0-53,-48-1-17,0 1 0,1-1 0,-1 0 0,0 1 0,0-1 0,0 0-1,1 0 1,-1-1 0,0 1 0,0 0 0,0-1 0,-1 1 0,1-1 0,0 1 0,-1-1 0,1 0 0,-1 0 0,1 0 0,-1 0 0,0 0 0,0 0 0,0 0 0,0 0 0,0-1 0,0 1 0,0 0 0,-1 0 0,1-5 0,-1-44-539,0 50 590,0 1 0,0-1-1,0 1 1,0-1-1,0 1 1,0-1 0,0 1-1,0-1 1,-1 1 0,1-1-1,0 1 1,0-1-1,0 1 1,-1-1 0,1 1-1,0-1 1,0 1-1,-1 0 1,1-1 0,0 1-1,-1 0 1,1-1-1,-1 1 1,1 0 0,0-1-1,-1 1 1,1 0-1,-1 0 1,0-1 0,1 1 3,-1 0 0,1 0 1,0 0-1,-1 0 0,1 0 1,0 0-1,0 0 0,-1 1 1,1-1-1,0 0 0,0 0 1,0 0-1,-1 0 0,1 0 1,0 1-1,0-1 0,0 0 1,-1 0-1,1 0 0,0 0 0,0 1 1,0-1-1,0 0 0,-1 0 1,1 1-1,-2 13-155,1-4 95,1-6 43,-1 0-1,1-1 1,0 1-1,0 0 1,1 0 0,-1 0-1,1-1 1,1 6-1,15 54 269,-16-59-219,1 0-1,0-1 1,0 1 0,0-1-1,0 1 1,1-1 0,-1 0-1,1 0 1,0 0 0,0 0 0,0 0-1,0 0 1,0-1 0,1 0-1,-1 0 1,1 0 0,0 0 0,6 2-1,4 1 18,-1 0-1,1-1 1,-1-1 0,18 2-1,-18-4-18,0 0 1,-1-1-1,1-1 1,20-3-1,48-15 115,-49 11-114,-14 4-8,24-10-1,-36 11-10,0 1-1,0-2 0,0 1 1,0-1-1,-1 0 0,1 0 0,5-6 1,-3 2 11,-1 0-1,1-1 1,-2 0 0,1 0 0,-1-1-1,-1 1 1,0-1 0,6-16 0,-5-14-24,-4 20-4,4-18-15,-3 24 6,0 0 0,-2 0-1,0-1 1,0 1 0,-1-1-1,-4-25 1,-2 14-28,4 20 63,0 0 0,1-1-1,0 1 1,-1-9 0,2 14 24,0 0-1,0 0 1,0 0 0,0 0 0,0 0-1,0 0 1,0 0 0,-1 0 0,1 0-1,0 0 1,-1 0 0,1 1 0,-1-2 0,0 1-20,1 1 1,0 0-1,0 0 1,-1-1-1,1 1 1,0 0-1,-1 0 1,1-1 0,0 1-1,-1 0 1,1 0-1,0 0 1,-1 0-1,1 0 1,0-1 0,-1 1-1,1 0 1,-1 0-1,1 0 1,0 0-1,-1 0 1,1 0 0,-1 0-1,0 1 19,0-1-1,0 1 1,0-1-1,0 1 1,0-1-1,0 1 1,0-1 0,0 1-1,0 0 1,0 0-1,0 0 1,1-1-1,-1 1 1,0 0-1,1 0 1,-1 0 0,0 0-1,1 0 1,-1 0-1,1 0 1,-1 1-1,-4 34 378,-14 44-17,9-44-158,-5 39-1,13-57-153,1-1-1,0 1 1,1 0-1,4 26 0,2-18-139,-4-16-1242,0 0 1,0 0-1,0 16 0,-2 7-1899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12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0 4160,'-17'16'1856,"1"34"-1600,16-34 1120,0 0-800,-16 17 832,16 0-800,-17 0-256,17-1-224,-16 1 96,16-16-128,0-1-320,0 0 128,16-16-7072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45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3328,'17'0'1504,"15"0"-1312,-15 0-32,16 16-128,-17-16 192,17 0-128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46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0 181 2080,'14'-28'667,"-10"13"-384,-4 15-254,0 0 0,0 0 0,0 0 0,0 0 1,0 0-1,0 0 0,0 0 0,0 0 0,0 0 0,0 0 1,1 0-1,-1 0 0,0 0 0,0 0 0,0 0 0,0 0 0,0 0 1,0 0-1,0 0 0,0 0 0,0 0 0,0 0 0,0 0 1,0 0-1,0-1 0,0 1 0,0 0 0,0 0 0,0 0 1,0 0-1,0 0 0,0 0 0,0 0 0,6 13 60,-2 0-1,0 1 0,0-1 1,2 21-1,-3-15 131,1 1 0,12 32 0,-12-42-164,1 1 0,1-1 0,-1 1 0,11 12 0,-13-19-26,1 0-1,-1 0 1,1-1 0,-1 1-1,1-1 1,0 0 0,0 0 0,1 0-1,-1 0 1,1-1 0,-1 0 0,1 0-1,5 2 1,-1-3 48,-1 0 1,0 0-1,18-1 0,-14 0 51,-9 0-104,0 0-1,0-1 1,0 1-1,1 0 1,-1-1-1,0 0 1,0 0-1,0 0 1,0 0-1,-1 0 1,1 0-1,0-1 1,0 0-1,2-1 1,-3 1-9,0 1-4,-1 0-1,1 0 1,-1 0-1,0 0 0,0-1 1,1 1-1,-1-1 1,0 1-1,0-1 0,0 1 1,0-1-1,-1 1 0,1-1 1,0 0-1,-1 1 1,1-1-1,-1 0 0,1 0 1,-1 0-1,0-1 1,3-10 58,13-25-133,-5 13-96,-8 20-160,0 7 91,3 4 194,0 0 1,-1 1-1,1-1 0,-1 1 1,-1 0-1,1 1 0,4 11 1,-2 0 75,-4-11 61,0 1 1,0-1-1,1 0 1,0 1-1,8 9 1,-3-6 65,1-1 0,12 13 0,-17-20-115,-1 0-1,0-1 1,1 1-1,0-1 0,0 0 1,0-1-1,0 1 0,11 3 1,17 0 304,-29-5-326,-1 0-10,0 0 1,0 0-1,0-1 1,0 1-1,0-1 0,0 1 1,0-1-1,0 0 0,1 0 1,-1 0-1,0-1 1,0 1-1,0-1 0,0 0 1,0 1-1,0-1 1,-1-1-1,6-1 0,-4 1 3,1-1 0,-1 0 0,0 0 0,0 0 0,0 0 0,0-1 0,-1 1 0,1-1 0,-1 0 0,0 0 0,4-6 0,-5 6-49,0 1-1,0-1 0,0 0 0,0 1 1,-1-1-1,1 0 0,-1 0 0,1-6 1,1-2-128,0 2 53,-2 7 41,0-1-1,0 0 0,0 0 0,-1 0 1,1-6-1,-6-27-562,2 17 305,-2-19-165,1 8 115,-9-33 0,8 47 332,3 10 28,0 0 0,0 0 1,1 0-1,-1-11 0,2 2-62,0 16 70,0 0 1,0 0-1,0 0 1,0 0-1,0 0 1,0-1 0,0 1-1,0 0 1,0 0-1,0 0 1,0 0 0,0 0-1,0 0 1,0 0-1,0 0 1,0 0 0,0-1-1,0 1 1,0 0-1,0 0 1,0 0-1,0 0 1,0 0 0,0 0-1,1 0 1,-1 0-1,0 0 1,0 0 0,0 0-1,0 0 1,0-1-1,0 1 1,0 0 0,0 0-1,0 0 1,0 0-1,0 0 1,0 0 0,1 0-1,-1 0 1,0 0-1,0 0 1,0 0-1,0 0 1,0 0 0,0 0-1,0 0 1,0 0-1,0 0 1,0 0 0,1 0-1,-1 0 1,0 0-1,0 0 1,0 0 0,0 0-1,77 1 1294,119-4-611,-125-8-460,-34 7-152,-13 2 32,0 0 0,33-10 0,-34 6 48,27-13 1,-42 15-133,-1 1 1,1-2-1,-1 1 0,1-1 1,-1 0-1,6-6 1,-13 11-22,1 0 0,-1 0 0,0-1 0,0 1 0,0 0 0,0 0 0,0 0 0,0 0-1,0 0 1,1 0 0,-1 0 0,0 0 0,0 0 0,0 0 0,0 0 0,0-1 0,0 1 0,0 0 0,0 0 0,0 0 0,0 0 0,0 0 0,0 0 0,0-1 0,0 1 0,0 0 0,0 0 0,0 0 0,0 0 0,0 0 0,0 0 0,0 0 0,0-1 0,0 1 0,0 0 0,0 0 0,0 0 0,0 0 0,0 0 0,0 0 0,0-1 0,0 1-1,0 0 1,0 0 0,0 0 0,0 0 0,0 0 0,-1 0 0,1 0 0,0 0 0,0 0 0,0 0 0,0-1 0,0 1 0,0 0 0,-1 0 0,-1-1-2,0-1-1,0 1 1,0-1-1,0 1 0,0 0 1,-1 0-1,1 0 1,0 0-1,-1 1 1,1-1-1,-1 0 1,1 1-1,-3 0 1,-37-1-74,26 2 22,6-1 6,0 1 0,1 0 0,-1 0 0,1 1 0,-1 1 0,1 0 0,0 0 0,0 0 1,0 1-1,1 1 0,-17 10 0,19-11 32,1 1 0,-1-1 0,1 1 0,0 0 0,0 1 0,0-1 0,1 1 0,0 0 0,0 0 1,0 0-1,1 0 0,0 1 0,0 0 0,1-1 0,0 1 0,-2 11 0,3-7 6,0 0 1,1 1-1,1-1 0,0 0 0,0 0 1,1 0-1,4 14 0,-4-18 27,0 0 0,0 0 0,1 0 0,0-1 0,1 1 0,-1-1 0,1 0 1,0 0-1,1 0 0,-1 0 0,1-1 0,8 7 0,-5-6 90,2 0 1,-1-1 0,0 0-1,17 6 1,-24-11-91,0 1-1,-1-1 1,1 0 0,-1 1-1,1-1 1,0 0-1,-1 0 1,1 0 0,0 0-1,-1-1 1,1 1 0,0 0-1,1-1 1,4-1-6,-3 2-14,-1-1 0,1 0-1,-1 0 1,0 0 0,1 0 0,-1-1 0,0 1 0,0-1 0,0 0 0,0 0 0,0 0-1,0 0 1,-1 0 0,1-1 0,-1 1 0,1-1 0,1-3 0,23-32-892,-22 31 575,0 1-1,-1-1 1,0 0 0,0-1 0,3-7 0,0-1-413,-5 12 544,0 1 28,0 0 1,-1 0-1,1-1 1,-1 1 0,1-1-1,-1 1 1,0-1 0,0 0-1,-1 1 1,1-1-1,-1 0 1,0-4 0,0-41-437,0 48 606,0 1-1,1-1 1,-1 1-1,0-1 0,0 0 1,0 1-1,0-1 1,0 1-1,0-1 0,0 1 1,0-1-1,0 1 1,-1-1-1,1 1 1,0-1-1,0 1 0,0-1 1,-1 1-1,1-1 1,0 1-1,0-1 1,-1 1-1,1-1 0,0 1 1,-1 0-1,1-1 1,-1 1-1,1 0 0,-1-1 1,1 1-1,0 0 1,-1-1-1,1 1 1,-1 0-1,1 0 0,-1 0 1,1-1-1,-1 1 1,0 0-1,1 0 1,-1 0-1,1 0 0,-1 0 1,1 0-1,-2 0 1,2 0-2,0 0 0,0 0 0,0 0 0,0 0 0,0 0 0,0 0 0,0 0 0,0 0 0,0 0 0,0 0 0,-1 0 1,1 0-1,0 0 0,0 0 0,0 0 0,0 0 0,0 0 0,0 0 0,0 0 0,0 0 0,0 0 0,0 0 0,-1 0 1,1 0-1,0 0 0,0 0 0,0 1 0,0-1 0,0 0 0,0 0 0,0 0 0,0 0 0,0 0 0,0 0 0,0 0 1,0 0-1,0 0 0,0 0 0,0 0 0,0 0 0,0 1 0,0-1 0,-1 0 0,1 0 0,0 0 0,0 0 0,0 0 1,0 0-1,0 0 0,0 0 0,1 0 0,-1 1 0,0-1 0,0 0 0,0 0 0,0 0 0,-1 6 297,1 1 0,1-1 0,-1 1 0,1-1 0,0 0 0,0 1 0,1-1 0,0 0 0,0 0 0,5 10 0,-4-9-169,0 0-1,-1 0 0,0 0 1,1 10-1,-2-11-68,0-1 1,1 0-1,3 11 0,-4-14-46,0 0 0,1-1-1,-1 1 1,1 0-1,-1 0 1,1-1 0,0 1-1,2 1 1,5 4 48,-2 1-35,-5-6-6,0 1-1,1 0 1,-1-1-1,1 1 1,-1-1 0,1 0-1,0 0 1,0 0-1,0 0 1,0 0-1,0-1 1,1 1-1,-1-1 1,0 0-1,1 0 1,-1 0-1,1-1 1,4 1-1,14-6 158,-11 2-94,7-1 15,-10 2-74,0 0-1,0 0 0,-1 0 1,9-5-1,10-5-108,-16 8-106,1-1-1,-1 0 1,19-13 0,-27 16 93,1 0 1,-1 0-1,0 0 0,0 0 0,0-1 0,0 1 1,0-1-1,-1 1 0,1-1 0,-1 0 0,1 1 1,-1-1-1,0 0 0,0 0 0,0 0 0,-1 0 1,1 0-1,-1 0 0,1-5 0,-1-39-676,0 47 768,0-1 0,0 0 0,0 0 0,0 0 0,0 0 0,0 0 0,0 0 0,-1 0 0,1 1 0,0-1 0,0 0 0,-1 0 0,0-1 0,1 2 9,0-1-1,0 1 1,0 0-1,-1 0 1,1 0-1,0-1 1,0 1-1,0 0 1,0 0-1,-1 0 1,1 0-1,0-1 1,0 1-1,0 0 1,-1 0-1,1 0 0,0 0 1,0 0-1,0 0 1,-1 0-1,1 0 1,0 0-1,0 0 1,-1 0-1,1 0 1,0 0-1,0 0 1,-1 0-1,1 0 1,0 0-1,0 0 1,-1 0-1,1 0 1,0 0-1,0 0 1,0 0-1,-1 0 1,1 1-1,0-1 1,0 0-1,0 0 1,-1 0-1,1 0 1,0 1-1,0-1 1,-6 14 430,5-11-368,-3 7 203,2-6-188,1-1 1,0 1-1,0 0 1,0 0-1,0 0 1,0 0-1,1 0 0,-1 0 1,1 0-1,0 0 1,1 0-1,0 5 1,6 17 406,16 41 0,-19-59-446,0 1 0,1-1 0,0 0-1,1 0 1,0-1 0,0 0 0,0 0-1,1 0 1,0-1 0,1 1 0,-1-2-1,1 1 1,0-1 0,0 0 0,1-1-1,15 6 1,-17-7 1,0-1-1,0 1 1,0-2 0,0 1-1,0-1 1,0 0-1,13 0 1,-10-2 10,0 0 0,-1-1 1,1 0-1,16-6 0,-16 4-25,0 0-1,0 0 1,-1-1 0,15-10 0,-18 11-55,-2 1 1,1-1 0,0 0 0,-1-1 0,0 1 0,0-1 0,0 0-1,0 0 1,2-6 0,0-11-486,-4 11 225,0 4 154,2-5-94,-2 0 0,1 0 0,-2-1 0,1-13 0,-1 5 36,-1 12 105,1 0 0,-2 0 0,1 0 0,-4-16-1,3 18 33,-2 0-1,1-1 1,-1 1-1,0 0 1,0 0-1,-9-12 1,12 19 61,0 1 1,-1 0 0,1-1-1,0 1 1,0-1 0,0 1-1,0 0 1,0 0-1,0-1 1,0 1 0,0 0-1,0-1 1,0 1 0,0 0-1,0-1 1,0 1 0,0 0-1,1 0 1,10 18 547,-6 1-256,-5-16-247,1 0 1,0 0-1,1 1 1,-1-1-1,1 0 1,-1 0-1,1-1 1,5 8-1,-3-5-4,1-1 0,0 0 0,0-1 0,0 1 0,1-1 0,0 0 0,-1 0 0,1-1 0,1 1 0,-1-2 0,0 1 0,1 0 0,8 1 0,-3-1 24,0-1 0,0 0 0,0-1-1,1 0 1,-1-1 0,18-2 0,73-17 221,-56 8-217,-15 4-7,-1-2 1,51-21 0,-33 8 10,-13-6 0,-24 21-55,-11 6-24,0 1 1,0-1-1,1 1 1,-1-1-1,0 0 1,0 1 0,0-1-1,0 0 1,0 0-1,0 0 1,0 0-1,0 0 1,0 0 0,-1 0-1,1 0 1,0 0-1,-1-1 1,1 1-1,-1 0 1,1 0 0,-1-1-1,1 1 1,-1 0-1,0 0 1,0-1 0,0 1-1,0-3 1,1 2-12,-1 1 1,0-1 0,0 0-1,0 1 1,-1-1-1,1 0 1,0 1 0,-1-1-1,1 0 1,-1 1-1,1-1 1,-1 0 0,0 1-1,0-1 1,1 1-1,-1 0 1,0-1 0,-1 1-1,1 0 1,0-1-1,0 1 1,0 0 0,-1 0-1,1 0 1,-1 0-1,1 0 1,-1 0 0,1 1-1,-1-1 1,1 0 0,-1 1-1,1-1 1,-3 0-1,-8-2 34,0 1-1,0 0 1,0 0-1,-1 1 1,1 0-1,0 1 0,0 1 1,-1 0-1,1 1 1,0 0-1,0 0 1,0 2-1,1-1 1,-14 7-1,20-8 50,0 0 0,1 1-1,-1-1 1,1 1 0,0 0 0,0 0 0,0 1-1,0-1 1,1 1 0,-1 0 0,1 0 0,0 0-1,0 0 1,0 1 0,1-1 0,-4 8 0,4-7-29,0 0 1,0 1 0,0-1-1,1 1 1,-1 0 0,1-1-1,1 1 1,-1 0 0,1 0-1,0 0 1,0-1-1,1 1 1,0 0 0,0 0-1,0-1 1,1 1 0,-1 0-1,1-1 1,1 0 0,-1 1-1,1-1 1,0 0 0,0 0-1,0-1 1,1 1 0,0-1-1,0 1 1,7 5 0,4 1 77,1-1 1,0 0-1,1-2 0,0 0 1,1 0-1,0-2 1,0 0-1,0-1 1,34 5-1,16-8 150,-68-2-276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58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476 918 160,'30'14'53,"-29"-14"-33,1 1 0,-1-1 0,0 0-1,1 0 1,-1 0 0,1 0 0,-1 0-1,1 0 1,-1 0 0,0 0 0,1-1 0,-1 1-1,0-1 1,1 1 0,-1-1 0,0 1-1,1-1 1,-1 0 0,0 1 0,0-1-1,2-1 1,-1 0 95,0 0 0,-1 0 1,1 1-1,0-1 0,-1 0 0,1 0 0,-1-1 0,0 1 0,1 0 0,0-4 1,4-24 518,-1 13-240,-4 14-318,1-1 1,-1 0 0,0 0-1,0 0 1,-1-1-1,1 1 1,-1 0-1,0 0 1,0 0-1,0 0 1,-2-6-1,-8-47 394,7 39-362,-3-19 72,-18-26 70,15 38-181,-7-15 17,-11-5-2,13 24-51,1 1-8,-1-5 38,-1 2 0,-2 0 0,-28-31 1,-99-79 367,-4-29-15,146 159-428,-26-28-197,26 29 193,1 0 0,-1 1 0,0-1-1,0 1 1,0 0 0,1-1 0,-1 1 0,-1 0 0,1 0-1,0 1 1,0-1 0,0 0 0,0 1 0,-4-1-1,6 1 16,0-1 0,0 1 0,0 0-1,0 0 1,0 0 0,0 0-1,0 0 1,0 0 0,0 0-1,-1 0 1,1 0 0,0 0-1,0 0 1,0 0 0,0 0 0,0 0-1,0 0 1,0 0 0,0 0-1,0 0 1,0 1 0,-1-1-1,1 0 1,0 0 0,0 0-1,0 0 1,0 0 0,0 0 0,0 0-1,0 0 1,0 0 0,0 0-1,0 0 1,0 0 0,0 0-1,0 0 1,0 1 0,0-1-1,0 0 1,-1 0 0,1 0-1,0 0 1,0 0 0,0 0 0,0 0-1,0 0 1,0 0 0,0 0-1,0 1 1,0-1 0,0 0-1,0 0 1,0 0 0,1 0-1,-1 0 1,0 0 0,0 6-23,2 0 0,-1 0 0,0-1 0,1 1 0,0-1 0,1 1 0,-1-1 0,1 0 0,3 6 0,4 7 61,-4-8-24,-1-1-1,1 0 0,0 0 1,1-1-1,10 10 1,-11-12 10,0-1 1,0 1 0,1-2-1,0 1 1,0-1 0,0 0-1,11 5 1,3 0 43,-14-6-24,0 0 0,1 0 0,-1-1 0,1 0 0,0 0 1,14 1-1,50-3 31,-31-1-178,22 1 194,-62 0-88,1 0-1,0 0 0,-1 0 0,1-1 1,0 1-1,-1 0 0,1-1 0,-1 1 1,1-1-1,0 1 0,-1-1 0,1 0 0,-1 1 1,0-1-1,1 0 0,-1 0 0,0 0 1,1 0-1,1-2 0,-3 2-4,3-2-56,-3 2 65,0 0 0,0 0 0,0 0 0,0 0 0,0 0 0,0 0 0,0 0 1,-1 0-1,1 0 0,0 0 0,-1 0 0,1 0 0,-1 0 0,1 0 0,-1 0 0,1 0 0,-1 1 0,0-1 0,-1-1 0,0 0 29,0 1-1,0 0 1,0 0 0,0 1 0,0-1-1,0 0 1,-3 0 0,-17-6 350,10 0-248,0-1 0,1 0 1,-13-11-1,1 1-19,17 13-155,-1 1 0,1-1 0,0 0 0,1-1 1,-1 1-1,1-1 0,0 0 0,1 0 0,-1-1 0,-3-7 0,8 14-26,0-1-1,-1 1 1,1-1-1,0 1 1,0-1-1,0 1 0,-1-1 1,1 1-1,0-1 1,0 1-1,0-1 0,0 1 1,0-1-1,0 1 1,0-1-1,0 1 0,0-1 1,0 1-1,1-1 1,-1 1-1,0-1 1,0 1-1,0-1 0,1 1 1,-1-1-1,1 0-23,0 1 0,0-1-1,-1 1 1,1 0 0,0 0 0,0-1 0,0 1-1,0 0 1,0 0 0,-1 0 0,1 0-1,0 0 1,2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59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 2976,'-16'0'1344,"49"0"-1152,-17-16 512,17 32-416,16-16-32,17 0-160,-1-16 0,17 16-64,0 0 128,0 0-96,0 0-224,-16 0 64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59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1568,'-33'16'704,"33"33"-608,-16 0 320,32 1-256,-32 15 416,16 17-320,-16 0 96,16 0-224,-17-16-192,17-17 0,-16 0-1504,-1 0 832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0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2656,'77'-19'1173,"-69"17"-1131,4-1 99,1 0 0,-1 1 0,1 0 0,19 1 0,134 1 702,-39 8-620,-2 0-260,-86-8 3,-10 1 131,39-5 0,-34-2-21,-21 4-12,0-1-1,26 1 1,-37 2-48,1 0 1,0 0 0,-1 0-1,1 0 1,0-1 0,-1 1-1,1-1 1,0 1-1,-1-1 1,1 0 0,-1 0-1,1 0 1,-1-1 0,1 1-1,-1 0 1,3-3-1,-5 4-10,0-1-1,1 1 0,-1 0 0,0 0 0,0-1 0,1 1 0,-1 0 0,0 0 1,0-1-1,0 1 0,0 0 0,1-1 0,-1 1 0,0 0 0,0-1 1,0 1-1,0 0 0,0-1 0,0 1 0,0 0 0,0-1 0,0 1 0,0 0 1,0-1-1,0 1 0,0-5 23,0 4-23,0 0 0,0 0 1,0 0-1,0 0 0,0 0 1,0 0-1,0 1 0,0-1 1,0 0-1,-1 0 0,1 0 0,0 0 1,0 0-1,-1 0 0,1 1 1,-1-1-1,1 0 0,-1 0 1,1 1-1,-1-1 0,1 0 0,-1 1 1,0-1-1,1 0 0,-1 1 1,0-1-1,0 1 0,0-1 0,1 1 1,-1-1-1,0 1 0,0 0 1,0-1-1,0 1 0,0 0 1,1 0-1,-2 0 0,-26-14-112,26 12 103,-1 0 0,0 0 0,0 1 0,0-1 0,-1 1 0,1 0 0,0 0 0,0 0 0,-1 0 0,1 0 0,0 1 0,-1-1 0,1 1 0,-1 0 0,1 0 0,-1 0 0,1 1 0,0-1 0,-1 1 0,1 0 0,0 0 0,-7 3 0,-10 1-5,2-1-38,14-4 40,1 1-1,0-1 1,0 1 0,0 0 0,0 0-1,0 0 1,0 0 0,0 0-1,0 1 1,0-1 0,0 1-1,1 0 1,-4 2 0,2 2 11,-1 1 1,1-1 0,0 1-1,0 0 1,0 0-1,-3 13 1,6-17-8,0 1 0,0-1 0,0 0 0,1 0 0,0 1 0,0-1-1,0 0 1,0 1 0,0-1 0,0 0 0,1 1 0,0-1 0,1 3 0,-1-3 23,0-1-1,0 0 1,0 0-1,0 1 1,1-1-1,-1 0 1,1 0-1,0-1 1,0 1-1,0 0 0,-1 0 1,1-1-1,1 1 1,-1-1-1,3 2 1,3 0 108,0 1 0,15 4 0,-15-6-99,-5-1-46,-1 0 0,1 0 0,0 0-1,0-1 1,0 1 0,-1-1-1,1 0 1,0 0 0,0 0-1,0 0 1,-1-1 0,1 1 0,0-1-1,0 1 1,-1-1 0,1 0-1,0 0 1,-1-1 0,1 1-1,3-2 1,1-1-329,-1 1 202,-6 3 94,1 0 0,0-1 0,-1 1 1,1 0-1,-1-1 0,1 1 0,0 0 1,-1-1-1,1 1 0,-1-1 1,1 1-1,-1-1 0,1 1 0,-1-1 1,1 0-1,-1 1 0,0-1 1,1 1-1,-1-1 0,0 0 0,1 0 1,2-5-201,7-10-336,-4 2 132,5 9 225,-7-2 156,-3 7 74,-1-1 1,0 1-1,0-1 1,1 1 0,-1-1-1,0 1 1,1 0 0,-1-1-1,0 1 1,1 0-1,-1-1 1,1 1 0,-1 0-1,0-1 1,1 1 0,-1 0-1,1 0 1,-1-1-1,1 1 1,-1 0 0,1 0-1,-1 0 1,1 0 0,-1 0-1,1 0 1,-1 0-1,1 0 1,-1 0 0,1 0-1,-1 0 1,2 0 0,0 0 41,-1 0 0,1 1 0,0-1 1,-1 0-1,1 1 0,0-1 0,-1 1 1,1-1-1,-1 1 0,1 0 1,0-1-1,1 3 0,-1-2 19,0 0 0,0 0 1,-1 0-1,1 0 0,0 0 0,0-1 0,0 1 0,0-1 1,0 1-1,0-1 0,0 0 0,4 1 0,1-1 47,-1 1 0,1 0 0,0 0 0,8 3 0,-6-2-20,0 0 1,0 0-1,0 0 1,14-1-1,0 0 15,-1-1 47,45-4-1,-4-7 16,2 6-38,-29 0-40,-15 1-20,34-1 0,-19 5-84,-33 0 12,0 0 0,1 0 0,-1 0 1,0 1-1,1-1 0,3 2 0,-7-2 4,0 0 1,1 0-1,-1 0 0,0 0 1,0 0-1,1 0 0,-1 0 1,0 0-1,0 0 0,0 0 1,1 1-1,-1-1 0,0 0 1,0 0-1,0 0 0,1 0 1,-1 0-1,0 1 0,0-1 0,0 0 1,0 0-1,0 0 0,1 0 1,-1 1-1,0-1 0,0 0 1,0 0-1,0 0 0,0 1 1,0-1-1,0 0 0,0 0 1,0 0-1,0 1 0,0-1 1,0 0-1,0 0 0,0 1 1,0-1-1,0 0 0,0 0 0,0 0 1,0 1-1,0-1 0,0 0 1,0 0-1,0 1 0,0-1 1,0 0-1,-1 0 0,-10 7 102,7-6-49,-1 3 47,0-1 1,1 1-1,-1-1 1,1 1-1,0 0 1,-4 6 0,-9 8 784,11-11-706,7-2 120,22-4 372,-19-1-615,0 0-21,1 0 0,-1 0 1,0-1-1,1 1 0,-1-1 0,0 0 0,0 0 0,0-1 0,0 1 0,0-1 0,0 0 0,0 0 0,5-4 0,5-5 38,14-9 13,28-28 0,-37 29-191,1 0 1,37-25-1,-38 28-87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0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2976,'0'-15'1032,"-1"12"-852,1 0 0,0 0 0,0-1 0,0 1 0,2-5 1,-2 7-145,0 1 0,0-1 0,1 0 1,-1 1-1,0-1 0,1 1 1,-1-1-1,0 1 0,1-1 0,-1 1 1,1-1-1,-1 1 0,1 0 0,-1-1 1,1 1-1,-1 0 0,1-1 1,-1 1-1,1 0 0,0 0 0,-1-1 1,1 1-1,-1 0 0,1 0 0,0 0 1,-1 0-1,1 0 0,0 0 1,-1 0-1,2 0 0,1 0 76,0-1-1,1 1 0,-1-1 1,0 1-1,1-1 1,-1 0-1,0 0 1,4-2-1,9-3 75,-2 4-131,0 0-1,0 1 0,0 1 0,0 0 0,-1 1 0,19 3 0,-23-2-50,0 0 1,0 1-1,1 0 0,16 8 1,-23-9-3,1 0 1,0 0 0,-1 0-1,0 0 1,1 1 0,-1 0-1,0-1 1,0 1 0,-1 0-1,1 1 1,0-1-1,-1 0 1,4 8 0,-5-6 16,1 0 0,-1 0-1,0 0 1,0 5 0,1 6 31,1-1-10,2 19 48,-5-27-60,-1 1 0,0-1 0,-1 0 1,-3 9-1,3-9-9,-2 7 5,0-1 0,-1 1 0,-1-1 0,-10 18 0,6-15-9,-2-1 0,0 0 1,-20 18-1,-36 43 76,-9 9 21,50-55-155,19-13 0,3-14 13,-3 2-16,8-5 45,0 0 0,0 1 0,0-1 0,0 0 0,-1 0 0,1 1 0,0-1 0,0 0 0,0 0 0,0 1 0,0-1 0,0 0 0,0 0 0,0 1 0,0-1 0,0 0 0,0 0 0,0 1 0,0-1 0,1 0 0,-1 0 0,0 1 0,0-1 0,0 0 0,0 0 0,0 0 0,0 1 0,1-1 0,-1 0 0,0 0 0,0 0-1,0 0 1,0 1 0,1-1 0,2 2 1,0 0 0,1 0 0,-1-1 0,1 1 0,-1-1 0,1 0 0,5 2 0,15-8 40,-17 3-38,0 1 0,-1 0 0,15-1 0,23 2-140,-8 0 26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1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59 3072,'-27'-13'976,"21"10"-299,8 3-580,-1 0-1,1 0 0,-1-1 1,1 1-1,-1 0 0,1-1 1,-1 1-1,1-1 1,-1 1-1,1-1 0,1-1 1,15-6 319,-3 6-337,-1 1-1,0 0 0,0 1 1,1 0-1,-1 1 0,0 1 1,15 3-1,20 2-11,126-3 10,-110-5 11,-5 2-32,-27 0-62,0-1 0,35-5-1,-30-6 98,-24 8-56,-11 3-25,-1 0 1,1-1 0,-1 1 0,1-1 0,-1 0 0,1 0 0,-1 0 0,0 0 0,0 0 0,1-1 0,3-2-1,-7 4-6,1-1 0,-1 1 0,1 0-1,-1-1 1,1 1 0,-1 0 0,1 0 0,-1-1-1,1 1 1,-1 0 0,0 0 0,1 0-1,-1 0 1,1 0 0,-1 0 0,1 0-1,-2 0 1,2 0 3,-6-3 14,6 3-20,0-1-1,-1 1 0,1-1 0,-1 1 0,1-1 0,-1 1 0,1-1 1,-1 1-1,0 0 0,1-1 0,-1 1 0,1 0 0,-1-1 0,0 1 1,1 0-1,-1 0 0,0 0 0,1 0 0,-1 0 0,0-1 0,1 1 1,-1 0-1,0 1 0,0-1 0,1 0 0,-1 0 0,0 0 0,1 0 1,-1 0-1,0 1 0,1-1 0,-1 0 0,1 0 0,-1 1 0,0 0 1,-9 2-1,-8-1 0,14-2 0,1 0 0,-1 0 0,1 0 0,-1 1 0,1-1 0,0 1 0,-4 1 0,3 0 1,0 0 1,0 0-1,1 0 1,-1 1-1,1-1 1,0 1-1,-1 0 1,2 0-1,-1 0 1,0 0 0,0 1-1,1-1 1,-3 6-1,3-6 20,-1 1 0,1 0 1,0 1-1,1-1 0,-1 0 0,1 0 0,0 1 0,0-1 1,0 1-1,0-1 0,1 1 0,0-1 0,0 1 0,0-1 1,1 1-1,-1-1 0,1 1 0,0-1 0,0 1 0,1-1 0,-1 0 1,1 0-1,0 1 0,0-1 0,0-1 0,1 1 0,0 0 1,-1 0-1,1-1 0,4 4 0,-5-5-1,0 0-1,1 0 1,-1-1-1,0 1 1,0-1-1,1 0 1,-1 0-1,0 0 1,1 0-1,-1 0 1,1 0-1,0 0 1,-1-1-1,1 0 1,-1 1-1,1-1 1,4 0-1,2-1 39,0-1-1,1 1 1,13-5 0,-7 1-16,-3 2-11,-9 3-25,0-1-1,-1 0 0,1-1 1,0 1-1,0-1 1,0 1-1,-1-1 1,6-4-1,-2 2-2,-6 3-3,1 1 0,-1-1 0,0 0 0,1 1 0,-1-1 0,0 0 0,0 0 0,1 0-1,-1 0 1,0 0 0,0 0 0,0 0 0,0 0 0,0-1 0,-1 1 0,1 0 0,0-1 0,0 1 0,-1 0 0,1-1-1,-1 1 1,1-1 0,-1 1 0,0-1 0,0 1 0,1-1 0,-1 1 0,0-1 0,0 1 0,-1-1 0,1 1 0,0-1-1,0 1 1,-1-1 0,1 1 0,-2-3 0,-11-21-105,9 18 45,0 0-1,0-1 1,-3-10-1,4 12 5,1 1 0,-1-1-1,0 1 1,0 0 0,-1 0-1,-6-7 1,11 12 41,-1-1-1,1 1 1,-1 0 0,1-1 0,-1 1-1,1 0 1,-1 0 0,1-1 0,0 1-1,-1 0 1,1 0 0,-1 0 0,1 0-1,-1 0 1,1 0 0,0 0 0,0 0 0,-1 0-15,52-1-1601,-27 0 973,1 1 0,38 5 0,-39-1 459,-8 0 96,0-2 1,19 2-1,76-4 183,-111-1-78,-1 1 0,0 0 0,0 0-1,0 0 1,0 0 0,0 0 0,0 0 0,0 0 0,1 0 0,-1 0 0,0 0-1,0 0 1,0 0 0,0 0 0,0 0 0,1 0 0,-1 0 0,0 0 0,0 0-1,0 0 1,0 0 0,0 0 0,1 0 0,-1 0 0,0 0 0,0 0 0,0 0-1,0 0 1,0 0 0,0 0 0,1 0 0,-1 0 0,0 0 0,0 1 0,0-1-1,0 0 1,0 0 0,0 0 0,0 0 0,0 0 0,1 0 0,-1 0 0,0 1-1,0-1 1,0 0 0,0 0 0,0 0 0,0 0 0,0 0 0,0 1 0,0-1-1,0 0 1,0 0 0,-1 3 70,1-1-1,-1 1 0,0-1 0,0 1 1,0-1-1,0 0 0,0 1 1,0-1-1,-1 0 0,1 0 1,-1 0-1,0 0 0,0 0 0,1 0 1,-1 0-1,-4 2 0,1 0 240,1 1-1,-1 0 0,-4 7 0,-10 15 373,4-13-279,11-11-310,0 0 0,1 1 1,-1 0-1,1 0 0,-1 0 0,1 0 0,-4 8 0,4-7-8,1 0-1,0 1 0,0-1 1,0 1-1,1-1 0,-1 1 1,1 0-1,1-1 0,-1 12 1,1-16-56,0 1 1,0 0 0,0 0-1,0-1 1,1 1 0,-1 0-1,1 0 1,-1-1 0,2 3-1,-2-4-21,0 1 0,1-1 0,-1 1 0,0-1 0,1 1 0,-1-1 0,1 1 0,-1-1 0,0 0 0,1 1 0,-1-1 0,1 1 0,-1-1 0,1 0 0,0 0 0,-1 1 0,1-1 0,-1 0 0,1 0 0,-1 0 0,1 1 0,0-1 0,0 0 0,4-2 71,0 1 0,-1-1 0,1 0 0,6-5 0,-5-4 86,-2 9-120,3-4-2,-2-16-54,6 11-44,-10 10 48,-1 0-1,0 0 0,1 0 0,-1 0 0,1 0 0,-1 0 0,0 0 1,0-1-1,0 1 0,0 0 0,0 0 0,0 0 0,0-2 1,0-12-117,0 12 104,0 0 0,0 1 0,0-1 0,0 0-1,1 1 1,0-4 0,6 0-63,-3 3 10,3-8-207,-7 10 264,1 0 0,-1 0 1,1 0-1,-1 0 1,1-1-1,0 2 1,-1-1-1,1 0 1,0 0-1,0 0 0,-1 0 1,1 0-1,0 0 1,0 1-1,1-2 1,2 1-22,-1 0 0,0 1 0,0-1 0,1 0 0,-1 1 0,0 0 0,1 0 0,-1 0 0,4 1 0,6-1-31,-12 1 64,0-1 1,0 0-1,0 0 0,0 0 1,0 1-1,0-1 0,0 0 1,0 1-1,-1-1 1,1 1-1,0-1 0,0 1 1,0-1-1,0 1 0,-1 0 1,1-1-1,0 1 0,0 0 1,-1 0-1,1-1 0,-1 1 1,1 0-1,-1 0 0,1 0 1,-1 0-1,1 1 0,10 14 48,-9-14-31,-1-1 3,0 0 1,1 0-1,-1 0 0,0 0 1,0 1-1,0-1 0,0 1 1,0-1-1,0 0 0,-1 1 1,1 0-1,0-1 0,-1 1 0,1-1 1,-1 1-1,0 0 0,1-1 1,-1 1-1,0 0 0,0-1 1,0 3-1,0 0 42,0 0 0,1 0 1,0 0-1,0 0 0,0 0 0,0 0 0,1 0 1,-1 0-1,4 6 0,-4-8-39,0-1-1,-1 0 1,0 1-1,1-1 1,-1 1-1,0-1 1,0 1-1,0-1 1,0 2-1,0-1-8,0 0 0,0-1 0,0 1 0,0-1 0,1 1-1,-1-1 1,0 1 0,1-1 0,0 2 0,2 4 9,-1-3-9,-1 0 0,1-1 1,0 1-1,0-1 1,0 1-1,1-1 0,-1 0 1,1 0-1,5 5 0,-5-7 9,0 0-1,0 0 1,0 0 0,0-1-1,0 0 1,0 1-1,0-1 1,0 0-1,6-1 1,7 0 78,-11 0-66,0 1 0,1-1 1,-1-1-1,0 1 0,0-1 0,0 0 1,0 0-1,-1 0 0,9-6 1,8-4-42,-8 5 8,-1-1 0,0-1 0,-1 0 0,20-20 0,-27 26 19,-1 0-1,0 0 1,-1 0-1,1-1 1,0 1-1,-1 0 1,0-1-1,0 0 1,0 1-1,0-1 1,0 0-1,-1 0 1,0 0-1,1 0 1,-2 0-1,1-1 1,0 1-1,-1 0 1,0 0-1,0-7 1,0 9 4,0 1 1,0 0-1,0-1 0,-1 1 1,1 0-1,0 0 0,0-1 0,-1 1 1,1 0-1,-1-1 0,1 1 1,-1 0-1,0 0 0,1 0 1,-1 0-1,0 0 0,0 0 0,0 0 1,0 0-1,0 0 0,0 0 1,0 0-1,0 0 0,0 1 1,0-1-1,0 0 0,-1 1 1,1-1-1,0 1 0,0-1 0,-2 1 1,1-1 3,0 1-1,1 0 1,-1 0 0,0 0 0,0 0 0,1 1 0,-1-1 0,0 0 0,0 1 0,1-1-1,-1 1 1,0-1 0,1 1 0,-1 0 0,1 0 0,-1 0 0,1 0 0,0 0-1,-1 0 1,1 0 0,0 0 0,-1 1 0,1-1 0,0 0 0,-1 2 0,-28 44 171,30-46-192,-1 0 0,1 0-1,0 0 1,-1 1 0,1-1 0,0 0 0,0 1-1,0-1 1,0 0 0,0 0 0,0 1 0,0-1-1,1 0 1,-1 0 0,0 1 0,1-1 0,0 2 0,10 17 79,-9-18-68,0 1-8,0-1 1,0 1-1,1-1 1,-1 1-1,1-1 1,0 0-1,0 0 1,0 0-1,0 0 1,0-1-1,0 1 1,0-1-1,0 0 1,0 0-1,1 0 1,3 1-1,6 2 18,4 0-590,-1 0-1,1-1 1,17 1-1,-6 0-1123,-15-2 882,-1 1 1,15 5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2560,'-16'-17'1152,"16"1"-640,16 16-384,0 0 512,17 0-352,33-17 352,16 34-352,0-17-96,0 0-96,0-17 64,-1 17-96,-15 0 192,0 0-160,-34-16-160,1 16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5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1824,'-27'28'587,"22"-22"-434,4 9-72,1 313 1258,2-294-1150,10 56-1,-12-88-186,2 12-2,0 0 1,-1 0-1,-2 26 0,0-2-273,-1-26-853,2-12 1095,-1 0 0,1 0 0,0 0 0,0 0 0,0 0 0,0 0 0,-1 0 0,1 0 0,0 0 0,0 0 0,0 0 0,-1 0 0,1 0-1,0 0 1,0 0 0,0-1 0,0 1 0,0 0 0,-1 0 0,1 0 0,0 0 0,0 0 0,0 0 0,0 0 0,0-1 0,-1 1 0,1 0 0,0 0 0,0 0-1,0 0 1,0-1 0,0 1 0,0 0 0,0 0 0,-12-28-908,-16-68 1323,28 91-257,-1 0 1,1 0 0,0-1 0,0 1-1,0 0 1,1 0 0,0 0 0,0 0 0,0 0-1,4-8 1,-2 1 317,-2 9-364,-1 0 1,1 1-1,-1-1 0,1 0 0,0 1 1,0-1-1,0 1 0,0-1 0,0 1 1,1 0-1,-1-1 0,1 1 0,0 0 1,0 0-1,-1 0 0,1 0 0,0 1 0,1-1 1,1-1-1,3-2 108,-2 2-144,0 0 0,0 0 0,0 1 0,0 0 0,0 0 0,1 0 0,-1 1 0,1 0 0,-1 0 0,1 0 0,0 1 0,-1-1 0,1 1 0,0 1 1,5 0-1,9 0 39,42-2-84,0 3 0,79 13 0,-46-1-2192,-10-12 576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12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4896,'-17'0'2208,"1"50"-1920,16-34 1184,0 0-864,-16 33 544,-1-16-672,17 16 0,-16 17-288,16-17-96,0 0-64,-17-16 320,17-17-192,0 1-1824,17-34-6816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5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33 116 1568,'-7'7'303,"5"-6"-242,0 1 1,0 0-1,0-1 0,0 1 1,0 0-1,1 0 1,-1 0-1,1 0 0,-1 0 1,1 1-1,0-1 1,0 0-1,0 1 0,0-1 1,1 0-1,-1 1 1,0 4-1,1 91 2861,2-101-2218,3-1-506,-2 0-40,1 0 0,0 0-1,0 1 1,6-5 0,-9 8-135,0-1 0,0 1 0,0 0 0,0-1 0,0 1 0,0-1 0,0 1 0,-1-1 0,1 0 0,0 1 0,-1-1 0,1 0 0,0 0 0,-1 1 0,1-1-1,-1 0 1,1 0 0,-1 0 0,1 0 0,-1 0 0,1 1 0,-1-1 0,0 0 0,1-2 0,4-13 208,20-17 25,-3 3-144,11 5-53,13-13-48,0 13-49,-7-2-127,-30 22 127,0 1-1,18-6 1,-26 10 36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6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198 149 1312,'0'-66'3275,"-1"65"-3237,1-1 0,0 0 1,0 0-1,-1 1 1,1-1-1,0 0 1,-1 1-1,0-1 1,1 0-1,-1 1 0,0-1 1,0 1-1,-1-2 1,-3-6 164,4 7-169,-1 0 0,1 0 0,0-1 0,-1 1 0,1 0-1,-1 0 1,0 0 0,0 0 0,0 1 0,-3-3 0,-4-4 35,-2-6 65,8 13-110,1 1 0,-1-1 0,1 1 1,-1-1-1,1 1 0,-1 0 0,1 0 1,-1 0-1,1 0 0,-1 1 0,0-1 0,1 1 1,-1-1-1,1 1 0,0 0 0,-1 0 1,1 0-1,0 0 0,-1 0 0,1 1 0,0-1 1,0 1-1,-2 2 0,-3 3 8,1 0 1,0 0-1,0 1 1,-4 9-1,-4 5 62,9-15-54,1 0 1,0 0-1,1 1 0,-1-1 0,1 1 0,1 0 1,0 0-1,0 0 0,0 0 0,1 0 0,0 1 1,1 10-1,0-18-28,0 0 0,0-1 0,0 1 0,0 0 0,0 0 0,0-1 0,0 1 0,0 0 1,0 0-1,0-1 0,1 1 0,-1 0 0,0 0 0,1-1 0,0 2 0,0-1-2,0-1-1,0 1 0,0-1 1,0 0-1,0 1 1,0-1-1,0 0 1,0 0-1,0 1 0,0-1 1,0 0-1,0 0 1,2-1-1,7 2 30,-6-1-35,0 1 0,-1-1 0,1 0 0,0 0 0,0-1 0,-1 1 0,1-1 0,5-1 0,0-1-116,5-2-380,0 0-1,26-12 0,-39 16 461,1 0-1,-1 0 1,0-1-1,1 1 1,-1 0-1,0 0 0,0-1 1,0 1-1,0 0 1,0-1-1,0 1 1,0-1-1,-1 0 0,1 1 1,0-4-1,0 1 1,0 0 1,-1-1-1,0 1 0,0-8 0,0 0 73,0 10-41,0 1 0,-1-1 0,1 0 1,0 0-1,-1 1 0,1-1 0,-1 0 1,1 1-1,-1-1 0,0 1 0,0-1 1,0 1-1,-1-2 0,-3-6-25,2 2 7,3 7 19,0-1 1,0 1-1,-1-1 0,1 1 0,0 0 0,0-1 0,0 1 0,-1-1 0,1 1 0,0-1 0,0 1 0,-1 0 0,1-1 1,0 1-1,-1 0 0,1-1 0,0 1 0,-1 0 0,1-1 0,-1 1 0,1 0 0,-1 0 0,1 0 0,0-1 1,-1 1-1,1 0 0,-1 0 0,1 0 0,-1 0 0,1 0 0,-1 0 0,1 0 0,-1 0 0,1 0 0,-1 0 1,1 0-2,0 0 1,-1 0-1,1 0 1,0 0-1,0 0 1,0 0-1,0 0 1,0 0 0,0 0-1,0 0 1,0 0-1,0 0 1,0 0-1,-1 0 1,1 0-1,0 0 1,0 0 0,0 0-1,0 0 1,0 0-1,0 0 1,0 0-1,0 0 1,0 0 0,0 0-1,-1 0 1,1 0-1,0 0 1,0 0-1,0 0 1,0 0-1,0 0 1,0 1 0,0-1-1,0 0 1,0 0-1,0 0 1,0 0-1,0 0 1,0 0 0,0 0-1,0 0 1,0 0-1,0 0 1,0 1-1,0-1 1,0 0-1,0 0 1,0 0 0,0 0-1,0 0 1,0 0-1,0 0 1,0 0-1,0 0 1,0 1 0,0 2 1,0 5 27,0 0 0,0 0 1,1 0-1,2 9 0,-2-14-18,0 0-1,0 0 1,1 0 0,-1 0-1,1 0 1,-1 0 0,1-1 0,0 1-1,0-1 1,0 1 0,0-1 0,0 0-1,1 0 1,-1 0 0,3 2-1,3 1 29,-1-1 0,0 1 0,1-2 0,0 1 0,0-1 0,12 3-1,-9-4 2,0-1-1,13-1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6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1472,'0'0'805,"0"3"-554,1-1-210,-1 0 1,0 0-1,1 0 1,-1-1 0,1 1-1,0 0 1,0 0-1,-1-1 1,1 1-1,2 2 1,2 4-19,11 25 185,-15-32-190,-1 0 1,0 0 0,1 0-1,-1 1 1,0-1-1,0 0 1,0 0-1,0 0 1,0 0-1,0 1 1,0-1-1,0 0 1,-1 0-1,1 0 1,0 0-1,-1 0 1,1 0 0,-1 0-1,1 0 1,-1 0-1,1 0 1,-1 0-1,-1 1 1,1 0 22,0-1 1,0 1-1,0 0 1,0-1-1,1 1 1,-1 0-1,0 0 1,1-1-1,0 1 1,-1 3-1,1-2-4,-1-1-1,1 0 1,-1 0 0,1 1-1,-1-1 1,0 0 0,0 0-1,0 0 1,-2 4 0,2-5-31,0 1 1,0-1-1,0 1 1,0-1-1,1 1 1,-1-1-1,1 1 1,-1-1-1,1 1 1,-1-1-1,1 1 1,0 0-1,0-1 1,0 1-1,0 0 1,0-1-1,0 1 1,0 0-1,0-1 1,1 1-1,-1-1 1,1 1-1,0 2 1,0-3 0,0 0 1,0 0-1,0 1 1,0-1-1,0 0 1,0 0-1,0 0 1,0 0-1,1-1 1,-1 1-1,0 0 1,0 0-1,1-1 1,-1 1-1,1-1 1,-1 1-1,1-1 1,-1 0-1,1 1 1,1-1-1,0 0 19,0 1-1,1-1 1,-1 0 0,0-1-1,1 1 1,-1 0 0,6-3 0,-2 1 6,-1-1 1,0 0 0,0-1 0,9-7 0,-6 4-85,6-2-198,22-14-380,-33 21 513,-1 0 0,0 1 1,1-1-1,-1 0 0,0-1 1,0 1-1,-1 0 0,1-1 1,0 0-1,-1 0 1,4-4-1,-4 3 37,-1 0 0,1 0 1,-1 0-1,1-1 0,-1 1 0,-1 0 0,1-1 1,-1 1-1,1-1 0,-2-5 0,1-15 102,0 20 58,-1 5-46,0 0 0,0 0 1,-1 0-1,1 0 1,0 0-1,0 0 1,0 1-1,-1-1 0,1 1 1,0-1-1,0 0 1,0 1-1,0 0 0,-1-1 1,1 1-1,0 0 1,0 0-1,1-1 1,-1 1-1,0 0 0,0 0 1,0 0-1,0 0 1,1 0-1,-1 0 0,0 0 1,1 0-1,-1 1 1,1-1-1,-1 2 1,0 3 99,0 1 1,0-1 0,1 0 0,0 0 0,0 8 0,1 1 255,-1-12-340,-1-1-15,1 0 0,0 1 0,0-1 0,0 1 0,1-1 0,-1 0 1,1 1-1,-1-1 0,1 0 0,-1 0 0,1 1 0,0-1 0,0 0 0,1 0 0,-1 0 0,0 0 0,0 0 0,1 0 0,0 0 0,-1-1 0,3 3 1,-1-1-15,0-1 1,0 1 0,0-1 0,0 1-1,1-1 1,-1 0 0,1 0 0,4 1 0,3 0 44,-1 0 0,14 1 0,1 1 6,-9-2 4,1 0-1,23 0 1,-16-3-30,-6 1-607,0-1 0,21-4 0,-25 1 27,21-7 1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7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2304,'0'0'752,"0"3"-453,-1-1-252,1 0 0,0-1 0,0 1 0,-1-1 0,1 1 0,-1 0 1,0-1-1,1 1 0,-1-1 0,0 1 0,-1 1 0,1-2 28,0 1-1,0 0 0,0 0 0,0 0 0,0 0 0,1-1 1,-1 1-1,0 0 0,1 0 0,0 1 0,-1 2 1,1 74 991,0-79-1061,0 0 1,0 0-1,0 0 0,0 0 0,0 0 1,0 0-1,0 0 0,0 1 0,0-1 1,0 0-1,0 0 0,0 0 0,0 0 1,0 0-1,0 0 0,0 0 0,0 0 0,0 0 1,0 0-1,0 1 0,0-1 0,0 0 1,0 0-1,0 0 0,0 0 0,0 0 1,0 0-1,1 0 0,-1 0 0,0 0 1,0 0-1,0 0 0,0 0 0,0 0 1,0 1-1,0-1 0,0 0 0,0 0 0,0 0 1,0 0-1,0 0 0,1 0 0,-1 0 1,0 0-1,0 0 0,0 0 0,0 0 1,0 0-1,0 0 0,0 0 0,0 0 1,0 0-1,1 0 0,-1 0 0,0 0 1,0 0-1,1 0 6,-1 0 0,1-1-1,-1 1 1,1 0 0,0 0 0,-1 0 0,1 0 0,-1 0-1,1-1 1,-1 1 0,1 0 0,-1 0 0,1-1 0,0 1 0,-1 0-1,0-1 1,1 1 0,-1-1 0,1 1 0,-1 0 0,1-1 0,-1 1-1,1-2 1,-1 1-7,1 1-1,-1-1 1,1 0-1,-1 1 0,1-1 1,-1 1-1,1-1 1,-1 1-1,1-1 1,0 1-1,-1-1 1,1 1-1,0 0 1,-1-1-1,1 1 0,0 0 1,0 0-1,-1-1 1,1 1-1,0 0 1,0 0-1,-1 0 1,1 0-1,1 0 0,-1 0-2,0 0 0,-1 0 0,1 0 0,0 0 0,0 0 0,0-1 0,0 1 0,-1 0-1,1 0 1,0-1 0,0 1 0,-1 0 0,1-1 0,0 1 0,-1-1 0,1 1-1,0-1 1,-1 0 0,1 1 0,-1-1 0,1 1 0,-1-1 0,1 0 0,-1 0-1,1 1 1,-1-1 0,0 0 0,1-1 0,0 1 5,-1 0 1,1-1-1,-1 1 1,1 0-1,0 0 1,0 0-1,-1 0 1,1 0-1,0 0 1,0 0-1,0 0 1,0 0-1,0 1 1,2-2-1,4-1 30,-4 1-22,0 1 1,0 0 0,0-1-1,-1 1 1,1-1 0,0 0 0,-1 0-1,0 0 1,1 0 0,-1 0-1,0 0 1,0-1 0,0 1-1,2-4 1,1-5-199,-5 10 164,0 0 0,1 0 0,-1 0-1,1-1 1,-1 1 0,1 0 0,-1 0 0,1 0 0,0 0 0,-1 0 0,1 0 0,0 0-1,0 1 1,0-1 0,0 0 0,-1 0 0,1 0 0,0 1 0,0-1 0,1 1 0,-1-1-1,0 1 1,0-1 0,0 1 0,0-1 0,0 1 0,1 0 0,-1 0 0,0 0-1,0 0 1,0 0 0,3 0 0,-3 0 25,0 0 1,0 0-1,0 0 0,0 1 0,0-1 0,-1 0 0,1 1 1,0-1-1,0 1 0,0-1 0,0 1 0,0-1 1,-1 1-1,1-1 0,0 1 0,0 0 0,-1 0 1,1-1-1,0 1 0,0 1 0,12 22 504,-11-19-436,0-1 0,0 0 0,1 0 0,-1 0 0,5 5 0,-3-5 1,0-1-1,0 0 1,0 0-1,0 0 1,1 0 0,8 3-1,-11-5-115,1 0-1,0 0 1,1 0-1,-1 0 1,0 0-1,0-1 1,0 0-1,0 1 1,1-1-1,-1 0 1,0-1-1,4 0 1,28-10-2635,-24 10 2033,-1 0 0,15 1 0,-24 0 613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2976,'0'0'971,"0"6"-603,0 1-296,-1-3-7,1-1-1,0 1 1,0 0 0,0 0 0,1 0 0,-1-1 0,1 1 0,1 5 0,2 6 179,0 0 1,2 26-1,-3-19-2,7 36 238,-4 18-16,-3-48-347,2 23 44,-5-38-88,-5 22 0,2-15-17,1 3 31,2 37 0,1-42-24,0-1 1,-2 1-1,-4 24 0,-1-16 138,4-20-133,1 0-1,-1 1 1,1-1-1,0 9 1,2-2 138,-1-13-203,0 0 0,0 0 0,0 1 0,0-1 0,0 0-1,0 0 1,1 0 0,-1 0 0,0 0 0,0 0 0,0 0 0,0 0 0,0 0 0,0 0 0,0 0 0,0 0 0,0 0-1,0 1 1,0-1 0,0 0 0,0 0 0,0 0 0,1 0 0,-1 0 0,0 0 0,0 0 0,0 0 0,0 0 0,0 0 0,0 0-1,0 0 1,0 0 0,0 0 0,0 0 0,1 0 0,-1 0 0,0 0 0,0 0 0,0 0 0,0 0 0,0 0 0,0 0-1,0 0 1,0 0 0,0-1 0,0 1 0,0 0 0,0 0 0,1 0 0,-1 0 0,0 0 0,0 0 0,0 0 0,0 0 0,0 0-1,0 0 1,10-19 230,-6 10-166,1 0-83,0 0 1,11-13 0,4-6-169,-6 5 36,-6 10 21,1 0 1,10-12-1,-17 24 89,0 0 0,0 0 0,1 0 0,-1 0 0,0 0-1,1 1 1,-1-1 0,1 1 0,-1 0 0,1 0 0,-1 0-1,0 0 1,1 0 0,-1 0 0,1 1 0,-1-1-1,1 1 1,3 1 0,-5-1 57,0 0 0,1 0 0,-1 0 0,0 0-1,0 0 1,0 1 0,0-1 0,0 0 0,0 1 0,0-1 0,-1 0 0,1 1-1,0-1 1,-1 1 0,1-1 0,-1 1 0,0 0 0,1-1 0,-1 1-1,0 2 1,3 9 118,3 3 161,-5-13-250,0 0 0,1 1 0,-1-1 0,0 1 0,-1 0 1,1-1-1,-1 1 0,0 4 0,1-2-12,-1-1-1,1 1 1,-1 0-1,2-1 1,-1 1-1,1 0 0,3 9 1,-3-12-6,0 0 1,-1 1-1,1-1 1,0 0-1,1 0 0,-1-1 1,0 1-1,1 0 0,0-1 1,-1 0-1,1 1 1,0-1-1,5 2 0,-5-3-33,0 0 0,0 0 0,1-1-1,-1 1 1,0-1 0,1 0-1,-1 0 1,0 0 0,1 0 0,-1-1-1,0 1 1,7-3 0,23-8-1811,-28 10 1472,1 1-1,0-1 0,9 1 1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8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4064,'-14'0'1307,"14"0"-1299,0 0 1,0 0 0,0 0 0,0 0 0,0 0 0,0 0 0,0 0 0,0 0-1,0 0 1,0 0 0,-1 0 0,1 0 0,0 0 0,0 0 0,0 0 0,0 0 0,0 0-1,0 0 1,0 0 0,0 0 0,0 0 0,0 0 0,-1 0 0,1 0 0,0 0 0,0 0-1,0 0 1,0 0 0,0 0 0,0 0 0,0 0 0,0 0 0,0 1 0,0-1 0,0 0-1,0 0 1,0 0 0,0 0 0,0 0 0,0 0 0,0 0 0,0 0 0,-1 0 0,1 0-1,0 1 1,0-1 0,0 0 0,0 0 0,0 0 0,0 0 0,1 0 0,-1 0 0,0 0-1,0 0 1,0 0 0,0 1 0,0-1 19,0 1-1,0 0 1,0 0-1,0 0 1,0 0-1,-1-1 0,1 1 1,0 0-1,0 0 1,-1 0-1,1-1 1,0 1-1,-1 0 1,1 0-1,-1-1 1,1 1-1,-1 0 1,1-1-1,-1 1 1,-12 19 1459,5-6-956,5-9-386,0 0 0,0 0 0,1 0 0,-1 1 0,1-1 0,0 1-1,1 0 1,-2 11 0,2 0 5,1-13-122,0 0-1,0 0 1,0 0 0,0 0 0,2 4-1,-2-6-17,1 0 0,-1-1-1,1 1 1,0-1-1,0 1 1,0-1-1,0 1 1,0-1-1,0 0 1,0 1 0,1-1-1,-1 0 1,0 0-1,1 0 1,1 1-1,0 0 25,1 0 0,0 0 0,0 0 0,0-1 0,0 1 0,0-1 1,0 0-1,6 1 0,38 0 230,-42-2-227,-2-1-87,0 1 0,0-1 0,0 1 0,0-1 0,0 0 0,0 0 0,0-1 0,-1 1 0,1-1-1,0 0 1,-1 0 0,0 0 0,1 0 0,-1-1 0,0 1 0,0-1 0,0 0 0,-1 0 0,1 0 0,-1 0 0,1-1-1,1-4 1,-3 7-31,-1 0 1,1 0-1,-1 0 0,0-1 0,1 1 0,-1 0 0,0-1 0,0 1 0,0 0 1,0 0-1,0-1 0,-1 1 0,1 0 0,0 0 0,-1-1 0,1 1 0,-1-2 0,-10-17-1448,9 18 1245,-15-17-1257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8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2240,'0'-13'720,"0"13"-715,0 0-1,0-1 1,0 1 0,0 0 0,0 0 0,0 0-1,0 0 1,0 0 0,0 0 0,0 0-1,0 0 1,0 0 0,0 0 0,0-1-1,0 1 1,0 0 0,0 0 0,0 0 0,0 0-1,0 0 1,0 0 0,0 0 0,0 0-1,0 0 1,0 0 0,0-1 0,0 1 0,0 0-1,0 0 1,0 0 0,0 0 0,-1 0-1,1 0 1,0 0 0,0 0 0,0 0-1,0 0 1,0 0 0,0 0 0,0 0 0,0 0-1,0 0 1,0 0 0,0 0 0,-1 0-1,1 0 1,0 0 0,0 0 0,0 0 0,0 0-1,0 0 1,0 0 0,0 0 0,0 0-1,0 0 1,-1 0 0,-10 0 278,9 0 405,4 0-208,50 0 591,-26 0-1009,0 1 32,48-5 1,-25-7 1,-20 8 8,16-5-12,-41 7-59,-1 0-1,1 0 1,-1-1 0,0 1-1,1-1 1,-1 0 0,0 0-1,0 0 1,5-5 0,-9 6-26,1 1 0,-1-1 1,0 1-1,0 0 0,0-1 0,0 1 0,0 0 1,1 0-1,-1 0 0,0 0 0,0 0 1,0 0-1,-2 0 0,-18 0-22,13-1 32,-1 2 0,1-1 0,-11 3 0,-33 7 154,32-7-14,12-3-70,1 1 1,-1 0-1,-6 3 1,9-3-47,1 1 1,0 0-1,0 1 1,0-1-1,-3 3 1,-6 4 45,-4 0-6,14-7-69,-1 0 0,1-1 0,-1 1 0,1 1 0,0-1 0,0 0 0,0 1 0,0 0 0,0-1 0,1 1 0,-1 0 0,1 0 0,0 1 0,-3 4 0,3-4-9,0 0 0,0 0-1,0 1 1,1-1 0,-1 0 0,1 1 0,0-1-1,0 1 1,1-1 0,0 1 0,-1 0-1,2 4 1,0-5 22,0 0 1,0 0-1,0 0 0,1 0 0,0-1 1,0 1-1,0 0 0,0-1 0,0 0 0,1 1 1,-1-1-1,1 0 0,3 3 0,0-1-18,0 0 0,1 0-1,-1 0 1,1-1 0,0 0-1,0 0 1,0 0 0,1-1-1,-1-1 1,1 1 0,15 2-1,42 11-112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8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2976,'0'0'1344,"16"0"-1152,0-16 608,17 16-320,0 0-256,16 0 0,-16-16-128,49 16 352,-33-17-224,17 17-320,-1-16 32,-32 16-2656,0 0 1472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9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50 3648,'-27'-41'1173,"27"40"-1158,0 1 0,0-1-1,-1 1 1,1 0 0,0-1-1,0 1 1,0-1 0,-1 1-1,1 0 1,0-1 0,0 1-1,-1 0 1,1-1 0,0 1-1,-1 0 1,1-1 0,0 1-1,-1 0 1,1 0 0,-1 0-1,1-1 1,0 1 0,-1 0-1,1 0 1,-1 0 0,1 0-1,-1 0 1,1 0 0,0 0-1,-1-1 1,0 2 0,-20 1 254,20-2-232,-1 0-1,1 1 0,0-1 1,0 0-1,0 1 0,0 0 1,-1-1-1,1 1 0,0 0 1,0-1-1,0 1 0,0 0 1,1 0-1,-1 0 0,0 0 1,0 0-1,0 0 0,0 1 0,-4 20 348,-26 76-37,27-79-258,-5 16 189,-8 59 0,12-2-32,1-42-168,-6 94 382,10 20-28,-1-140-336,0 1 0,-10 41 0,9-59-353,1 0-1,-1 1 0,0-1 0,-1 0 1,-4 9-1,7-15 155,-1 1 1,1-1 0,-1 1-1,1-1 1,0 1-1,0-1 1,0 1 0,-1-1-1,2 2 1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9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0 273 3392,'14'-14'1088,"-14"14"-1076,0 0 1,1-1-1,-1 1 1,0 0-1,0 0 1,1 0-1,-1-1 1,0 1-1,1 0 1,-1 0-1,0 0 1,1 0-1,-1 0 1,0 0-1,1 0 1,-1 0-1,0 0 1,1 0-1,-1 0 1,0 0-1,1 0 1,-1 0-1,0 0 1,0 0-1,1 0 1,-1 0-1,0 0 1,1 0-1,-1 1 1,0-1-1,1 0 1,-1 0-1,0 0 1,1 1-1,34 10 319,-16-6 293,-16-1-445,3 3 31,2-5-139,0-1-1,0 0 1,0-1 0,0 0-1,0 0 1,0-1 0,12-2-1,13-8 42,-14 7-97,-14 3-69,-1 1 0,0-1 0,1-1 0,-1 1 0,0 0 0,0-1 0,0 0 0,0 0 0,0 0 0,0-1 0,0 1 0,-1-1 0,7-6 0,-9 8 16,-1 1 0,1-1 0,0 0 0,0 0 0,-1 1-1,1-1 1,-1 0 0,1 0 0,0 0 0,-1 0 0,0 0 0,1 1 0,-1-1-1,1 0 1,-1 0 0,0 0 0,0 0 0,0 0 0,0 0 0,1 0 0,-1 0-1,-1 0 1,1 0 0,0 0 0,0 0 0,0 0 0,0 0 0,-1 0 0,1 0 0,0 0-1,-1 0 1,1 0 0,-1 0 0,1 0 0,-2-1 0,-5-16-403,6 15 403,-28-73-153,21 59 211,-17-29 82,15 28-37,-5-7 93,10 23-99,2 11-42,4-1 66,-2-1 0,1 0 0,-1 0-1,-1 0 1,-2 9 0,-2 14 268,0 41 257,3-37-280,-7 110 784,1 3-638,1-7-10,8-117-213,-2 1 0,-9 46-1,8-40-191,3-29-89,0-1 1,0 0-1,0 1 0,0-1 0,0 0 1,0 1-1,0-1 0,0 0 0,0 1 1,0-1-1,0 0 0,0 0 0,0 1 1,0-1-1,0 0 0,-1 1 0,1-1 1,0 0-1,0 1 0,0-1 0,-1 0 1,1 0-1,0 1 0,0-1 0,-1 0 1,-12 14-579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13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3488,'0'0'1115,"2"8"-673,-1-5-406,1-1 22,-1 1-1,-1-1 1,1 1-1,0 0 1,-1-1 0,1 1-1,-1 0 1,0-1 0,0 1-1,0 0 1,0-1-1,0 1 1,-1 0 0,1-1-1,-1 1 1,0-1 0,1 1-1,-4 4 1,3-3 76,0 0 0,0 0 0,0 0 0,1 0 0,-1 1 0,1-1 0,0 0 0,0 0 0,2 6 1,-1 11 102,-1 39-29,2-54-58,8 1-18,-10-7-126,0 0 0,0 0 1,1 0-1,-1 0 0,0 0 0,0 0 0,0 0 0,1 0 0,-1 0 0,0 0 1,0 0-1,0 0 0,1 0 0,-1-1 0,0 1 0,0 0 0,0 0 1,0 0-1,1 0 0,-1 0 0,0-1 0,0 1 0,0 0 0,0 0 0,0 0 1,0 0-1,0-1 0,1 1 0,-1 0 0,0 0 0,0 0 0,0-1 0,0 1 1,0 0-1,0 0 0,0 0 0,0-1 0,0 1 0,0 0 0,0 0 0,0-1 1,0 1-1,0 0 0,0 0 0,-1 0 0,1 0 0,0-1 0,0-2 213,0 0 133,0 2-309,1-1-1,-1 0 0,0 0 1,1 0-1,0 0 1,-1 1-1,1-1 1,0 0-1,0 0 1,0 1-1,0-1 1,0 1-1,2-3 1,22-20 363,-13 12-346,0 0 55,0 0-1,24-16 0,-30 24-92,1 0 0,0 1 0,0 0-1,0 0 1,0 0 0,1 1 0,-1 0-1,11-2 1,22 1 142,52 3-1,-49 1-10,-29-1-30,-1 1 1,1 1-1,13 3 0,-14-2-704,0-1 1,0 0-1,14-1 1,5-1-876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09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2400,'27'1'1108,"-22"-1"-1059,0 0-1,0 0 0,0-1 0,11-2 0,-1-1 209,5 0 190,13 10 108,-13-10-126,-5 0-160,0 2-45,-1 1 0,28 1 0,-27 0-73,-1 1 1,28-5-1,-6-7 206,-6 6-58,0-12 447,-31 15-734,0 1 0,1-1 1,-2 0-1,1 0 0,0 0 0,0 1 0,0-1 0,-1 1 0,1-1 0,-1 1 0,1-1 0,-1 1 0,0 0 0,1 0 0,-4-2 0,0 0-8,-1 0 0,1 0 0,-1 0 1,-8-2-1,5 3-4,-1 1 0,1 0 0,0 1 0,-15 0 0,6 1 0,12-1-1,1 0 1,-1 0-1,1 1 1,-1-1-1,1 1 1,-1 1-1,1-1 1,0 1-1,-1 0 1,1 0-1,0 0 1,0 1-1,1 0 1,-1 0-1,0 0 0,1 0 1,0 1-1,0 0 1,0 0-1,0 0 1,1 0-1,-1 1 1,1-1-1,0 1 1,1 0-1,-1 0 1,1 0-1,0 0 1,0 0-1,-1 6 1,2-7 42,0 0-1,1 0 1,-1 0 0,1 0 0,0 0 0,0 0 0,0 0 0,1 0-1,0-1 1,-1 1 0,1 0 0,1 0 0,-1 0 0,3 5 0,1-1-7,-1-1-1,1 0 1,0 0 0,1 0 0,8 8 0,-7-9-2,0 0 0,0 0 0,1-1-1,0 0 1,0 0 0,0-1 0,0 0 0,1 0 0,13 3 0,-7-3 33,1-1 1,0 0-1,0-1 1,23-1-1,-26-1-67,1-1-1,-1 0 1,0-1-1,0-1 0,0 0 1,0 0-1,16-8 1,-20 7-112,-1 0 1,0-1 0,0 1 0,0-2-1,0 1 1,-1-1 0,0 0-1,0-1 1,-1 0 0,1 0 0,5-9-1,18-30-409,-29 40 403,0 1 0,0-1-1,-1 1 1,0-1 0,0-10 0,-3 24 514,-4-3-134,2-1 255,3 9 173,2 34 783,0-46-1437,0 0 0,0 1-1,0-1 1,0 0 0,0 1 0,1-1-1,-1 0 1,0 0 0,1 1-1,-1-1 1,1 0 0,-1 0-1,1 0 1,0 0 0,-1 0-1,1 1 1,0-1 0,0 0 0,0-1-1,0 1 1,0 0 0,1 1-1,0-1 15,0 0 0,0 0 0,1 0 0,-1-1 0,0 1 0,0-1 0,1 1 0,-1-1 0,0 0 0,1 0 0,3 0 0,6-1 110,0-1-1,0-1 1,20-7-1,-29 9-140,38-11 207,-22 6-154,1 0-1,-2-1 0,29-14 0,-41 17-52,1-1-1,-1-1 0,10-9 1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10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99 5152,'-28'-13'1648,"28"13"-1629,0 0 0,0 0-1,-1 0 1,1 0 0,0 0 0,0 0 0,-1 0 0,1-1 0,0 1 0,0 0 0,0 0 0,-1 0-1,1 0 1,0 0 0,0 0 0,0 0 0,-1-1 0,1 1 0,0 0 0,0 0 0,0 0-1,0-1 1,0 1 0,0 0 0,-1 0 0,1 0 0,0-1 0,0 1 0,0 0 0,0 0 0,0 0-1,0-1 1,0 1 0,0-1 0,0-2 94,-1 1-53,1 0-1,0 0 1,0 0-1,0 0 1,0 0-1,1 1 1,-1-1 0,0 0-1,1 0 1,1-3-1,11 0 170,7-8-39,-14 9-153,0 1-1,1-1 1,6-2-1,3 1 18,-1 1 0,1 1 0,0 1 0,0 0 0,0 1 0,26 1 0,-34 0-48,0 0 4,1 0 1,0 1-1,-1 0 0,1 1 0,-1-1 0,0 2 0,9 2 0,-13-3 2,0 0-1,0 0 1,-1 0-1,1 0 1,-1 1-1,1-1 1,-1 1 0,0 0-1,0 0 1,0 0-1,0 1 1,-1-1-1,1 1 1,-1-1 0,0 1-1,3 6 1,-1 3 32,-1 0 0,0-1 0,0 1 0,-1 0 1,-1 0-1,-1 20 0,0-24-8,0 1-1,-1-1 1,0 0 0,-1 1-1,0-1 1,0 0 0,-8 16-1,4-12 11,-1-1-1,0 0 0,-1 0 1,-14 15-1,13-16-23,0-1 0,-1 0 0,0-1 0,-1 0 0,0-1 0,0 0 0,-14 6 0,-21 8-6,8 6 10,30-21-45,-1 0 1,-1 0-1,-10 4 1,19-10-12,0-1 1,0 1-1,0-1 1,0 1-1,0-1 1,0 1-1,0 0 0,0-1 1,0 1-1,0 0 1,0 0-1,1-1 0,-1 1 1,-1 1-1,6 3-56,10 1 141,28 12 48,-30-12-57,1-1 1,-1 0-1,24 5 0,10-5 130,-21 0-108,-9-2 34,0 0 0,28 0 0,-17-4-349,45-9 0,-59 7 26,0 2-30,23 0 1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11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99 3904,'-13'-13'1253,"11"10"-932,6 3-151,155 0 1152,-45 8-996,4 0-97,174-8-1477,-170-8-671,-1 0-706,-114 8 2508,1 0 0,-1 0-1,0 0 1,0-1 0,1-1-1,-1 1 1,0-1 0,0 0-1,-1 0 1,8-4 0,16-8 426,-29 14-232,1-1-1,-1 1 1,0-1-1,1 1 1,-1-1-1,0 1 1,0-1-1,0 0 1,0 0 0,1 0-1,-1 1 1,0-1-1,0 0 1,1-3-1,-1 3 8,-1 0-1,0 0 0,0 0 0,1 0 0,-1 0 1,0 0-1,0 0 0,0 0 0,0 0 1,0 0-1,-1 0 0,1 0 0,0 0 0,0 0 1,-1 0-1,1 0 0,0 0 0,-1 0 0,1 0 1,-2-1-1,-9-12 1181,11 14-1230,0-1 0,0 1 0,0 0 0,-1 0 0,1-1 0,0 1 0,-1 0 0,1 0 0,0 0 0,0 0 0,-1-1 0,1 1 1,0 0-1,-1 0 0,1 0 0,0 0 0,-1 0 0,1 0 0,0 0 0,-1 0 0,1 0 0,0 0 0,-1 0 0,1 0 0,-1 0 0,-1 0 42,-34 2 1131,33-1-1151,1 0 1,-1-1 0,0 1-1,0 0 1,1 0 0,-1 0-1,0 1 1,1-1 0,-1 0-1,1 1 1,-5 3 0,-14 25 231,-10 5-126,23-27-115,0 1 0,1-1-1,0 1 1,1 1 0,-7 10-1,11-16-31,0 1 0,0 0 0,0-1 0,1 1 0,-1 0 0,0 8 0,2-11-13,0-1 0,0 1 1,0-1-1,0 1 0,0-1 0,0 1 0,0-1 1,1 1-1,-1 0 0,1-1 0,-1 0 1,1 1-1,0-1 0,-1 1 0,1-1 0,0 0 1,0 1-1,0-1 0,0 0 0,0 0 1,0 0-1,0 0 0,1 0 0,0 1 0,0-1 23,0 0 1,0 0-1,0 0 0,0-1 0,0 1 0,0-1 0,4 1 0,4 1 78,6 2 9,-10-1-69,1-1-1,-1-1 1,1 1 0,0-1-1,-1-1 1,1 1 0,0-1 0,0 0-1,0-1 1,9-1 0,16-9 47,-22 9-54,-7 2-48,0-1-1,0 0 1,0 1-1,1-1 1,-1-1-1,0 1 1,0 0 0,-1-1-1,1 1 1,0-1-1,0 0 1,-1 0-1,1 0 1,-1 0-1,0 0 1,1-1-1,-1 1 1,0-1-1,2-3 1,-2 2-5,0 3 13,-1-1-1,0 0 1,1 1-1,-1-1 1,0 0-1,0 0 0,-1 0 1,1 0-1,0 0 1,0 0-1,-1 0 1,0 0-1,1 0 0,-1 0 1,0 0-1,0 0 1,0 0-1,0-1 0,0 1 1,-1 0-1,0-2 1,-9-26-210,4 0 44,-7 4-72,4 8-88,8 17 323,1 1 0,0 0-1,0 0 1,0 0-1,0-1 1,0 1-1,0 0 1,0 0 0,0-1-1,0 1 1,0 0-1,0 0 1,0 0-1,0-1 1,0 1 0,0 0-1,0 0 1,0-1-1,0 1 1,0 0-1,0 0 1,1 0-1,-1-1 1,0 1 0,0 0-1,0 0 1,0 0-1,0-1 1,1 1-1,-1 0 1,0 0 0,0 0-1,0 0 1,0 0-1,1-1 1,-1 1-1,0 0 1,0 0 0,0 0-1,1 0 1,-1 0-1,0 0 1,0 0-1,1 0 1,-1 0-1,0 0 1,0 0 0,1 0-1,-1 0 1,0 0-1,0 0 1,1 0-1,4 3-152,-4-3 153,0 2 2,0-1 0,0 0 0,1 0 0,-1 0 0,0 0 0,1 0 0,-1 0 0,1-1 0,-1 1 0,1 0 1,-1-1-1,1 1 0,-1-1 0,1 1 0,0-1 0,-1 0 0,1 0 0,0 0 0,2 0 0,2 1 5,1-1 0,-1 1 0,1 1 0,7 2 0,12 2 0,20-1 21,-21 1 26,-15-4-11,0 0 0,0 0 1,20 0-1,65-2 289,-94 0-322,0 0-1,0 0 1,-1 0-1,1 0 1,0 1-1,0-1 1,-1 0-1,1 0 1,0 1-1,0-1 0,-1 0 1,1 1-1,0-1 1,-1 1-1,1-1 1,-1 1-1,1-1 1,0 1-1,-1-1 1,1 1-1,-1 0 1,1-1-1,-1 1 0,0 0 1,1-1-1,-1 1 1,0 0-1,1-1 1,-1 1-1,0 0 1,0 0-1,0-1 1,0 1-1,0 0 1,0 0-1,0 0 1,0-1-1,0 1 0,0 0 1,0 0-1,0-1 1,0 1-1,-1 0 1,1 0-1,0-1 1,0 1-1,-1 0 1,1 0-1,-1-1 1,1 1-1,-1 0 0,-3 1 49,-3 4 48,-1 19 77,6-23-143,1-1 1,-1 1-1,0 0 0,0-1 1,1 1-1,-1-1 1,-4 2-1,3-1 14,0 0 1,1 0-1,-1 0 0,0 1 1,1-1-1,-1 0 0,1 1 1,-3 3-1,-2 6 142,3-6-63,0 1 0,0-1 0,-10 10 0,13-15-112,-1 0-1,1 0 1,0 1-1,-1-1 1,1 1-1,0-1 1,0 1-1,0 0 1,0-1-1,0 1 1,1 0-1,-1 0 1,0-1-1,1 1 1,0 0-1,-1 3 1,1-5-10,0 0 1,0 0 0,0 0 0,0 0 0,0 0-1,0 0 1,0 0 0,0 0 0,0 0-1,0 1 1,0-1 0,0 0 0,0 0-1,0 0 1,0 0 0,0 0 0,0 0 0,0 0-1,0 0 1,0 0 0,0 0 0,0 1-1,0-1 1,0 0 0,0 0 0,0 0 0,0 0-1,0 0 1,0 0 0,0 0 0,0 0-1,0 0 1,1 0 0,-1 0 0,0 0-1,0 0 1,0 0 0,0 0 0,0 0 0,0 0-1,0 1 1,0-1 0,0 0 0,0 0-1,1 0 1,-1 0 0,0 0 0,0 0-1,0 0 1,0 0 0,0 0 0,0 0 0,0-1-1,0 1 1,0 0 0,1 0 0,8 1 152,-5-1-73,1 0-1,-1 0 1,0 0 0,1 0-1,-1-1 1,1 1 0,4-2-1,5-4 15,20-11 1,16-7-61,-41 21-34,26-13 13,-13 2 24,-1-1 0,34-32 0,-44 35-3,-8 9-70,0 0 0,0 0 0,0 0 0,0 0 0,7-3-1,20-8-553,-14 44-28,-11-9 863,-4-16-194,0 0-1,1 0 0,-1 0 1,1-1-1,0 1 0,3 5 1,2 1 57,-4-6-79,0 0 0,0 0-1,1-1 1,0 0 0,-1 1-1,6 3 1,21 3 148,-15-1-117,-13-9-47,0 1 1,0-1-1,0 1 1,0-1-1,0 0 1,0 0-1,0 1 1,0-2 0,1 1-1,-1 0 1,0 0-1,1-1 1,-1 1-1,1-1 1,-1 0-1,0 0 1,1 0 0,-1 0-1,1 0 1,2-1-1,91-29 351,-79 26-310,1-1 0,-1-1 0,0-1 0,-1 0 0,0-1 0,30-20 0,-10-2 139,-34 28-188,2-1 12,0 0 1,0 0 0,-1 0-1,5-6 1,-7 8-18,0-1 1,0 1 0,0-1-1,0 0 1,-1 0-1,1 1 1,-1-1 0,1 0-1,-1 0 1,0 0-1,1 1 1,-1-1 0,0-3-1,0 4-7,0 0 0,-1-1 0,1 1 0,0 0 0,0-1 0,-1 1 0,1 0 0,0-1 0,-1 1 0,1 0 0,-1 0 0,0 0 0,1-1 0,-1 1 0,0 0 0,0 0 0,0 0 0,0 0 0,0 0 0,0 0 0,0 0 0,0 1 0,0-1 0,0 0 0,0 1 0,-1-1 0,1 0 0,0 1 0,-1 0 0,1-1 0,-3 0 0,2 1-7,-2-1-21,1 0 1,0 0-1,0 0 1,-1 1-1,1 0 1,0 0-1,-1 0 1,1 0-1,0 0 1,-1 0-1,1 1 1,0 0-1,-4 1 1,5-1-12,0 0 0,0 0 0,0 0 0,0 0 0,0 0 0,0 1 0,0-1 1,0 1-1,0 0 0,1-1 0,-1 1 0,0 0 0,1 0 0,-2 4 0,2-5 25,0 0 0,1 0 0,-1 0 0,1 0-1,-1 0 1,1 0 0,0 1 0,0-1 0,-1 0 0,1 0 0,0 0 0,0 1-1,0-1 1,0 0 0,0 0 0,0 0 0,1 1 0,-1-1 0,0 0 0,0 0 0,1 0-1,-1 0 1,1 0 0,-1 1 0,1-1 0,0 0 0,-1 0 0,2 1 0,1 0-1,0 0 1,0 0 0,0 0 0,7 3-1,6 4-7,-2 0 17,-9-5 27,1-1 0,-1 1 1,9 3-1,2-2 148,30 7 0,-37-10-122,59 14 227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13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1408,'0'0'448,"-3"0"-267,0 0-155,1 0 4,0 0 1,0 0 0,0 0-1,0 0 1,0 0 0,0 0-1,0 0 1,0 1 0,1-1-1,-4 2 1,-1 9 172,-5-6 95,8 0-211,0 1-1,0-1 0,1 1 1,-3 5-1,0 10 51,4-16-90,0 0 1,-1 0-1,1-1 1,-1 1-1,0 0 1,-3 5 0,3-7-31,0-1 0,0 1 1,0 0-1,1 0 1,-1 0-1,1 0 1,0 0-1,0 0 0,0 0 1,0 1-1,1-1 1,-1 0-1,1 0 1,0 1-1,0-1 0,0 6 1,0 4 54,1-4 45,0-6-68,-1 0-1,0 0 1,0 1-1,0-1 1,0 0-1,0 0 0,-1 0 1,1 0-1,-1 0 1,-1 4-1,-3 2 109,4-8-125,-1 0 0,2 1-1,-1-1 1,0 1 0,0 0 0,0-1 0,1 1-1,-1 0 1,1-1 0,-1 5 0,1-4 528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14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1785 1664,'14'0'528,"-14"0"-519,1 0 0,-1 0-1,0 0 1,1 0 0,-1-1 0,1 1 0,-1 0-1,0 0 1,1 0 0,-1 0 0,0-1 0,1 1-1,-1 0 1,0 0 0,1-1 0,-1 1 0,0 0 0,1-1-1,-1 1 1,0 0 0,0-1 0,1 0 0,56-45 524,-29 13-192,-13 20-107,0 0 0,26-14-1,30-24 218,-38 22-218,35-26 190,2 11-147,-12 9-83,117-94 385,-1-15-161,-83 67-180,-61 52-172,84-76 94,-2-25-121,-92 102-38,53-64 29,64-102 0,-43 29 8,-54 92-31,-21 35 75,20-47-1,-33 69-53,-2-1 1,0-1-1,0 1 0,-1 0 1,-1-1-1,1-24 0,-3 37-75,0-1 0,0 1-1,0-1 1,0 1 0,-1-1 0,1 1 0,-1 0-1,1-1 1,-1 1 0,0 0 0,1-1-1,-1 1 1,0 0 0,0 0 0,0 0 0,0 0-1,0 0 1,0 0 0,0 0 0,0 0 0,0 0-1,0 0 1,0 0 0,-1 1 0,1-1-1,0 0 1,-1 1 0,1-1 0,0 1 0,-1 0-1,-2-1 1,-5 0-387,0 0 0,0 0 1,-19 1-1,15 0 21,1 1 286,1 0 1,-1 0-1,1 1 0,-1 0 0,-16 6 0,11-3 112,-30 5-1,-13-4 199,26 0-75,19-3-6,-1-1 0,-20 1 0,-5-3 91,33 0 86,10-3-118,1 1-152,-1 0 0,0 1 0,1-1 0,-1 1 1,1 0-1,0 0 0,-1 0 0,1 0 1,0 0-1,0 1 0,0-1 0,-1 1 1,1 0-1,6 0 0,11-3 18,77-16 113,-57 9-105,49-4 1,7 8 50,-48 2 64,-9-1 90,0 2-1,78 4 0,-112 0-151,-1-1 1,1 1-1,-1-1 0,1 1 1,-1 0-1,0 1 0,0-1 1,1 1-1,-1 0 0,0 0 1,0 0-1,-1 1 0,1-1 1,0 1-1,4 4 0,-7-6-33,0 0-1,0 0 0,0 0 0,0 0 0,-1 0 0,1-1 0,0 1 0,-1 1 0,1-1 0,-1 0 0,1 0 0,-1 0 0,1 0 0,0 2 0,-2-2-11,1 0 1,0 0-1,0 0 0,-1-1 0,1 1 0,-1 0 0,1 0 0,-1 0 0,1 0 0,-1-1 0,1 1 1,-1 0-1,0 0 0,1-1 0,-1 1 0,0 0 0,0-1 0,1 1 0,-1-1 0,-2 1 0,-5 4 186,-1 0 1,-15 5-1,-11 6 101,27-11-259,0 1 0,1 0 1,-11 12-1,-9 7 91,10-14-117,14-10-130,0 0 0,1 1-1,-1-1 1,1 1 0,-1 0-1,1 0 1,0 0 0,0 0-1,0 0 1,0 0 0,-2 3-1,4-3 19,-1-1 0,1 1 0,-1-1-1,1 1 1,0-1 0,0 1 0,-1-1 0,1 1-1,1 1 1,-1-3 68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18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34 100 3392,'-28'-28'1088,"28"28"-1069,0 0 0,-1 0 0,1-1 0,0 1 0,-1 0 0,1 0 0,0-1 0,-1 1 0,1 0 0,0-1 0,0 1 0,-1 0 0,1-1 0,0 1 0,0 0 0,0-1 0,0 1 0,-1-1 0,1 1 0,0 0 0,0-1 0,0 0 0,0-10 227,0 11-242,0 0 0,0 0 0,0 0 1,0 0-1,0 0 0,0 0 1,0-1-1,0 1 0,0 0 1,0 0-1,0 0 0,0 0 0,0 0 1,0 0-1,0 0 0,0 0 1,0 0-1,0 0 0,0-1 1,0 1-1,0 0 0,0 0 1,0 0-1,0 0 0,0 0 0,0 0 1,0 0-1,0 0 0,0 0 1,0 0-1,1 0 0,-1 0 1,0 0-1,0-1 0,0 1 0,0 0 1,0 0-1,0 0 0,0 0 1,0 0-1,0 0 0,0 0 1,0 0-1,1 0 0,-1 0 0,0 0 1,0 0-1,0 0 0,0 0 1,0 0-1,0 0 0,0 0 1,0 0-1,0 0 0,0 0 1,1 0-1,4 0 50,-1-1 1,1 0-1,0 0 0,0 0 1,-1-1-1,1 0 1,-1 0-1,0 0 0,6-4 1,21-8 179,-17 9-174,0 1 0,1 1 0,0 1 0,-1 0 0,1 1 0,0 0-1,0 1 1,26 4 0,11 7-108,-36-9 24,17 4-32,21 18 39,-12-4 141,-38-19-93,-1 1 0,1-1 0,0 1 0,-1 0 0,1 1 0,-1-1 0,0 0 0,0 1 1,4 3-1,-6-4 28,1 1-1,0-1 1,-1 0 0,0 1 0,0 0 0,1-1 0,-2 1 0,1 0 0,0-1 0,0 1 0,-1 0 0,0 0 0,1-1 0,-1 6-1,0 3 220,0-7-203,1 0 1,-1 0 0,0 0-1,0 1 1,-1-1 0,1 0-1,-1 0 1,0 0-1,0 0 1,-2 4 0,1-6-25,1 0 0,-1 0 1,0 0-1,-1 0 1,1 0-1,-4 1 0,-3 4 91,-20 15 107,-21 16-93,29-26-130,-76 50 314,84-52-291,1 0 1,0 1-1,0 0 1,-18 23 0,28-30-51,0-1 1,0 0 0,0 1-1,0-1 1,0 1 0,1 0-1,0 0 1,0 0-1,0-1 1,0 1 0,1 0-1,-1 0 1,1 0 0,0 5-1,0-6 4,1 0-1,-1-1 1,1 1 0,0 0-1,-1-1 1,1 1-1,0 0 1,1-1-1,-1 1 1,0-1-1,1 1 1,0-1 0,-1 0-1,1 0 1,0 0-1,0 0 1,0 0-1,0 0 1,0 0-1,1-1 1,-1 1-1,4 1 1,5 1 48,0 0 0,1-1 0,-1-1 0,1 0 0,-1 0 0,21 0 0,-8-2 109,0 0 0,30-5 0,-13-6 134,3 5-476,-33 3-1013,0 0 0,0-1-1,-1-1 1,11-5-1,-17 8 123,-2 1 817,-1 1 1,0-1-1,1 1 0,-1 0 1,1 0-1,-1-1 1,1 1-1,-1 0 0,3 0 1,-4 0 251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18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98 3488,'-68'0'1557,"67"0"-1529,1 0 1,-1 0-1,1 0 0,-1 0 1,1 0-1,-1 0 0,0 0 1,1 0-1,-1 0 0,1 0 1,-1 0-1,1 1 0,0-1 1,-1 0-1,1 0 0,-1 1 1,1-1-1,-1 0 0,1 0 1,0 1-1,-1-1 0,1 1 0,0-1 1,-1 0-1,1 1 0,0-1 1,-1 1-1,1-1 0,0 1 1,0-1-1,-1 0 0,1 1 1,0-1-1,0 1 0,0-1 1,0 1-1,0 0 0,0-1 1,0 1-1,0-1 0,0 1 0,0 0-11,0-1 0,0 0-1,0 0 1,0 1 0,0-1-1,0 0 1,0 0-1,0 1 1,0-1 0,0 0-1,1 0 1,-1 0-1,0 1 1,0-1 0,0 0-1,0 0 1,0 0-1,1 0 1,-1 1 0,0-1-1,0 0 1,0 0-1,1 0 1,-1 0 0,0 0-1,0 1 1,0-1 0,1 0-1,-1 0 1,0 0-1,0 0 1,0 0 0,1 0-1,-1 0 1,25 14 527,-22-12-508,0 0-1,1 0 1,-1 0 0,0-1 0,1 1 0,-1-1 0,1 1 0,0-1-1,-1 0 1,1-1 0,0 1 0,0-1 0,0 1 0,-1-1 0,1-1-1,5 1 1,10-1 80,32 1 181,1-2 0,77-12 0,-105 9-235,146-20 158,-128 21-377,-2 2-151,55-12 0,20-16-449,-109 29 746,5-1 24,-1 0 1,1 0-1,14-7 0,-20 6 131,-8 1-53,-4-3-33,-1 0 1,1 1-1,-1 1 0,0-1 1,-13-2-1,20 5-51,-1 1-2,0-1 0,0 1 0,0 0 0,0 0 0,0 0 0,0 0 0,0 0 0,0 0 0,-1 0 0,1 1 0,0-1 0,0 1 0,0-1 0,0 1 0,0 0 0,0 0 0,1 0 0,-1 0 1,0 0-1,0 0 0,-1 2 0,-1 0-4,-4 2-4,0 0 0,0 1-1,0 0 1,1 1 0,0 0-1,0 0 1,-11 15 0,11-13 3,4-5 0,0-1 0,1 1 0,-1 0 0,-3 8 0,4-7 0,1 0 1,0 0 0,0 0-1,0 6 1,-2 4 6,-2 7 13,3-19-14,1 1 0,0-1 0,0 1 0,0 0-1,1 0 1,-1 0 0,1 0 0,0-1-1,0 1 1,0 0 0,0 0 0,1 0 0,-1 0-1,3 6 1,1-2 25,0 0-1,1 0 1,7 9 0,-10-14-8,0 0 0,0-1 1,1 1-1,-1-1 0,1 1 1,0-1-1,-1 0 0,1 0 1,0 0-1,0-1 0,1 1 1,-1-1-1,0 1 0,0-1 1,1 0-1,-1 0 0,1-1 1,6 2-1,-4-1 24,3 0-13,0 0-1,0 0 0,0-1 0,0 0 1,0 0-1,-1-1 0,1 0 0,0-1 0,0 0 1,-1 0-1,1-1 0,13-6 0,-15 4-5,0 0-1,0 0 1,-1 0-1,8-10 0,-3 4 23,-8 9-42,-1 0 0,0-1 0,0 1 1,0 0-1,0-1 0,0 1 0,0-1 0,-1 0 0,1 0 0,-1 1 1,0-1-1,0 0 0,0 0 0,0 0 0,0-4 0,-1 0-17,-1 1-1,0-1 1,0 0-1,-1 1 1,1-1 0,-5-8-1,4 9 8,-1 1 1,0-1-1,0 1 0,-1 0 1,1 0-1,-6-6 0,-30-29-262,29 30 23,9 10 237,1 0 0,0 0 0,0 0 1,0 0-1,0-1 0,0 1 1,0 0-1,0 0 0,-1 0 0,1 0 1,0 0-1,0 0 0,0 0 0,0 0 1,0 0-1,0 0 0,0-1 0,0 1 1,0 0-1,0 0 0,0 0 0,0 0 1,0 0-1,0 0 0,0-1 0,0 1 1,0 0-1,0 0 0,0 0 0,0 0 1,0 0-1,0 0 0,0 0 0,0-1 1,0 1-1,0 0 0,0 0 0,0 0 1,0 0-1,0 0 0,0 0 1,0-1-1,0 1 0,0 0 0,0 0 1,0 0-1,0 0 0,0 0 0,1 0 1,-1 0-1,0 0 0,0 0 0,0 0 1,0 0-1,0-1 0,1 1 0,0-1 5,1 0 0,-1 0 0,1-1 0,0 1 0,-1 0 0,1 0 0,0 1 0,0-1 0,0 0 0,0 1 0,0-1 0,3 0 0,28 0 92,-30 1-87,4-1-155,0 1-1,-1-1 1,1 0-1,10-4 0,8-1-947,-15 5 722,1 0 0,14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19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2912,'0'0'923,"-3"0"-550,-8 0-58,11 0-302,0 0 0,0 0 0,0 0 1,0 0-1,0 0 0,-1 0 1,1 0-1,0 0 0,0 0 0,0-1 1,0 1-1,0 1 0,0-1 1,0 0-1,0 0 0,0 0 0,-1 0 1,1 0-1,0 0 0,0 0 1,0 0-1,0 0 0,0 0 0,0 0 1,0 0-1,0 0 0,0 0 1,0 0-1,0 0 0,0 0 0,-1 0 1,1 0-1,0 0 0,0 0 1,0 1-1,0-1 0,0 0 0,0 0 1,0 0-1,0 0 0,0 0 1,0 0-1,0 0 0,0 0 0,0 0 1,0 0-1,0 1 0,0-1 1,0 0-1,0 0 0,0 0 0,0 0 1,0 0-1,0 0 0,0 0 1,0 0-1,1 10 388,-1-6-252,0 0 0,0 1 1,0-1-1,0 1 0,-1-1 0,1 1 0,-2 4 0,0-4-69,-1 2 21,1 0 1,0 0-1,0 1 0,1-1 1,-1 14-1,2 81 481,-1-93-533,1-6-11,-1 0-1,1 0 1,0 0 0,0 0 0,0 0-1,1 0 1,-1 0 0,1 0-1,0 0 1,1 4 0,9 7 212,-9-12 321,-2-4-550,0-8-121,0 8 32,0-1 0,-1 0 0,1 1 0,0-1 0,1 0 0,-1 0 0,0 1 0,1-1 0,0 0 0,-1 1 0,1-1 0,0 1 0,0-1-1,1 1 1,-1-1 0,0 1 0,1 0 0,0-1 0,2-1 0,9-13-252,-10 12 237,-3 5 68,0-1 0,1 0 0,-1 1 0,0-1 0,1 0 1,-1 1-1,0-1 0,1 1 0,-1-1 0,1 0 0,-1 1 0,1-1 0,-1 1 0,1-1 0,-1 1 1,1 0-1,0-1 0,-1 1 0,1 0 0,0-1 0,0 1 0,4-3-22,-4 3 34,0-1-6,-1 1 0,1-1 0,0 1 0,0-1 0,0 1 0,0-1 0,0 1 0,0 0 0,-1-1 0,1 1 0,0 0 0,0 0 0,0-1 0,0 1 0,0 0 0,0 0 0,0 0 0,0 0 0,0 1 0,0-1 0,0 0 0,0 0 0,0 0-1,0 1 1,0-1 0,1 1 0,7 2-21,4 0-14,-10-2 39,-1-1-1,1 1 0,-1-1 1,0 1-1,1 0 0,-1 0 1,0 0-1,0 0 1,0 1-1,1-1 0,-1 0 1,0 1-1,-1-1 0,4 4 1,3 3 32,-1 0 1,0 0-1,-1 1 1,0 0 0,7 12-1,-6-8 69,1-1 0,1 0 0,0-1 0,20 20 0,-27-29-79,0 0 0,0-1 0,-1 1 0,1-1 0,0 1 0,0-1 0,0 0 0,1 1 0,-1-1-1,0 0 1,0-1 0,1 1 0,-1 0 0,1-1 0,3 1 0,8 2 16,-3 0-14,11 2 21,41-16 157,-54 12-126,-7-1-62,-1 0 0,0 0 0,0 0 0,1 0 0,-1 0 0,1 0 0,-1 0-1,0 0 1,0 0 0,1 0 0,-1-1 0,0 1 0,1-1 0,-1 1 0,0-1-1,0 1 1,0-1 0,2-1 0,7-10 61,-1-1 0,8-14-1,-3 5 79,-12 19-131,0 0-1,0-1 0,-1 1 1,1-1-1,0 0 0,-1 1 1,0-1-1,0 0 0,0 0 1,-1 0-1,1 1 0,-1-1 1,0 0-1,0-5 0,-1 2 45,-1 0 0,1 0 0,-1 0 0,-1 1 0,1-1 0,-6-9 0,-3 2 611,11 14-664,0 0 0,0 0 0,0-1-1,0 1 1,0 0 0,-1 0 0,1 0-1,0 0 1,0 0 0,0 0 0,0 0 0,0 0-1,0 0 1,0-1 0,0 1 0,0 0-1,-1 0 1,1 0 0,0 0 0,0 0-1,0 0 1,0 0 0,0 0 0,0 0-1,0 0 1,-1 0 0,1 0 0,0 0 0,0 0-1,0 0 1,0 0 0,0 0 0,0 0-1,-1 0 1,1 0 0,0 0 0,0 0-1,0 0 1,0 0 0,0 0 0,0 0 0,0 0-1,-1 0 1,1 1 0,0-1 0,0 0-1,0 0 1,0 0 0,0 0 0,0 0-1,0 0 1,0 0 0,0 0 0,0 0-1,0 1 1,-1-1 0,-1 3 27,1-1 1,-1 1-1,0 0 0,1 0 1,0 0-1,-1 1 1,1-1-1,0 0 0,1 0 1,-1 0-1,0 7 0,1-6-11,-1 1 0,1-1 0,0 0 0,1 1 0,-1-1 0,1 1 0,0-1 0,0 0 0,0 0 0,2 6 0,1-4 27,0 0-1,0-1 1,0 1-1,1-1 1,0 0-1,0 0 1,0 0-1,1-1 1,-1 1-1,1-2 1,0 1-1,0 0 1,1-1-1,-1 0 1,1-1-1,-1 1 1,1-1-1,7 1 1,4-2-405,1-1 0,-1-1 1,0 0-1,0-1 0,33-9 0,17-5-1064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20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1 281 2080,'0'0'1547,"3"0"-1259,-2 0-258,0 0 1,0 0 0,0 0 0,1 0 0,-1-1 0,0 1 0,0 0 0,0-1 0,0 1 0,0-1 0,2 0 0,14-14 366,-15 13-367,0 1 1,0 0 0,1 0 0,-1-1 0,0 1 0,0 1 0,0-1-1,1 0 1,-1 0 0,3 1 0,-3-1-12,0 1 0,0 0 0,0-1 0,0 1 0,0-1-1,-1 1 1,1-1 0,0 0 0,0 0 0,-1 0 0,1 0 0,-1 0 0,1 0 0,-1 0 0,1-1-1,-1 1 1,1 0 0,1-3 0,6-20 215,1 1-57,-7 19-104,0 0 0,1 0 0,7-7 0,-8 9-22,0 0-1,-1 0 1,0-1-1,1 1 1,-1-1-1,0 1 1,0-1-1,-1 0 1,1 0-1,1-3 1,-1-7 133,0 1 0,-1 0 0,-1-1 0,-1-19 0,0 2 106,1 29-279,0 1 0,0-1 0,0 1 0,0-1-1,1 1 1,-1-1 0,0 0 0,0 1-1,0-1 1,-1 1 0,1-1 0,0 1 0,0-1-1,0 1 1,0-1 0,0 1 0,-1-1 0,1 1-1,0-1 1,0 1 0,-1-1 0,1 1-1,0-1 1,-1 1 0,1 0 0,-1-1 0,1 1-1,0 0 1,-1-1 0,1 1 0,-1 0-1,1-1 1,-1 1 0,1 0 0,-1 0 0,1 0-1,-1 0 1,1-1 0,-1 1 0,1 0 0,-1 0-1,1 0 1,-1 0 0,1 0 0,-2 0-1,-1 0 225,1 0-38,-6 0-89,6-1-88,1 1 0,-1 0-1,0 0 1,0 0 0,0 0-1,0 0 1,0 0 0,0 0-1,1 1 1,-1-1 0,0 1-1,0-1 1,1 1-1,-1 0 1,0 0 0,1 0-1,-1 0 1,0 0 0,1 0-1,-1 0 1,1 0 0,-2 3-1,-2-3-16,4-1 0,1 0-1,-1 0 0,1 0 0,-1 0 1,1 0-1,-1 0 0,1 0 0,-1 0 1,1 0-1,0 0 0,-1 0 0,1 0 1,-1 0-1,1 1 0,-1-1 1,1 0-1,0 0 0,-1 0 0,1 1 1,-1-1-1,1 0 0,0 0 0,-1 1 1,1-1-1,0 0 0,-1 1 0,-10 10 9,9-5-102,2 7 17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24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3998 5408,'-9'-1'876,"9"1"-864,0 0 1,0 0 0,0 0 0,0 0-1,0 0 1,0 0 0,0 0 0,-1 0-1,1 0 1,0 0 0,0 0 0,0 0-1,0 1 1,0-1 0,0 0 0,0 0-1,0 0 1,0 0 0,-1 0 0,1 0 0,0 0-1,0 0 1,0 0 0,0 0 0,0 1-1,0-1 1,0 0 0,0 0 0,0 0-1,0 0 1,0 0 0,0 0 0,0 0-1,0 1 1,0-1 0,0 0 0,0 0-1,0 0 1,0 0 0,0 0 0,0 0-1,0 0 1,0 1 0,9 10 1238,-7-8-958,1-3 22,8 0 399,-8-1-423,0-6-16,29-75 813,37-96-443,48-55-739,16 10 133,-127 212-32,115-186 36,157-289 37,-228 402-50,187-356 100,-131 182-144,-97 237 12,62-158-15,52-133 60,-47 104-43,178-322-48,-237 499 82,29-61 23,-5-17-89,0 24 32,-34 69 49,0-1 1,-2 0-1,0-1 0,0 1 1,-2-1-1,0 0 0,0-24 1,-3 36-34,0 0 0,0 0 1,0 1-1,-1-1 1,-3-10-1,4 14-20,-1 1 0,0-1 0,0 0 0,0 1-1,0-1 1,0 1 0,-1-1 0,1 1 0,0-1 0,-1 1 0,1 0 0,-1 0-1,0 0 1,1 0 0,-1 0 0,0 0 0,1 0 0,-1 0 0,-4 0 0,-2-4-52,6 4 44,0 0 0,1 0 0,-1 0 0,0 0 0,0 1 0,0-1 0,0 0 0,0 1 0,0-1 0,0 1 0,0 0 1,0 0-1,0 0 0,0 0 0,0 0 0,0 0 0,0 0 0,-4 2 0,-24 9-47,19-9 51,-10 4-21,-10 16-88,10-11 42,7 0 74,1 2 0,1 0 0,0 0 0,-17 27 0,26-35 49,-2 0 0,1 0 1,-8 6-1,9-8-40,0 0 0,0 0 0,0 0 1,0 0-1,1 0 0,-3 5 0,2-2-21,3-5 7,0-1 0,0 1-1,-1-1 1,1 1 0,0-1 0,0 1 0,0-1 0,-1 1 0,1-1-1,0 0 1,0 1 0,-1-1 0,1 1 0,0-1 0,-1 0 0,1 1-1,-1-1 1,1 0 0,0 0 0,-1 1 0,1-1 0,-1 0 0,1 0-1,-1 0 1,1 1 0,0-1 0,-1 0 0,1 0 0,-1 0 0,1 0-1,-1 0 1,1 0 0,-1 0 0,1 0 0,-1 0 0,23 0 32,-2-1-103,36 5 0,7 7-41,-16-6 38,50 9-5,-50-3 93,70 27 0,-102-32-13,-12-4 66,0-1 0,0 1-1,0-1 1,1 0 0,-1 0 0,0 0-1,1-1 1,-1 1 0,5-1 0,-7 0-20,0 0 0,1 0 0,-1 0 1,0 0-1,0 0 0,0-1 0,0 1 1,0 0-1,0-1 0,0 1 1,1-1-1,-2 0-26,0 1 0,1 0 0,-1 0 1,0 0-1,0 0 0,0-1 0,1 1 0,-1 0 1,0 0-1,0 0 0,0-1 0,0 1 0,0 0 1,0 0-1,0 0 0,1-1 0,-1 1 0,0 0 1,0 0-1,0-1 0,0 1 0,0 0 1,0 0-1,0-1 0,0 1 0,0 0 0,0-1 1,0 1-1,0 0 0,-1 0 0,1 0 0,0-1 1,0 1-1,0 0 0,0 0 0,0-1 0,0 1 1,0 0-1,-1 0 0,1 0 0,0-1 0,0 1 1,0 0-1,-1 0 0,1 0 0,-4-3 192,-3-3 56,-1-18 83,-17 2-116,17 13-175,1 0 0,0-1 0,0 0 0,1 0 0,-8-18 0,7 9-247,2 2-123,5 16 250,0 1 0,0-1 0,0 0-1,0 0 1,1 0 0,-1 1 0,0-1 0,0 0 0,1 1 0,-1-1 0,0 0 0,1 0 0,-1 1 0,1-1 0,-1 1-1,1-1 1,-1 0 0,2 0 0,0-1-1848,-2 18-3272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17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16 295 1056,'0'0'7,"-12"-15"308,11 15-310,1 0 1,0-1-1,-1 1 0,1-1 0,0 1 1,0-1-1,-1 1 0,1 0 0,0-1 1,0 1-1,0-1 0,0 1 0,-1-1 1,1 1-1,0-1 0,0 1 1,0-1-1,0 0 0,0 1 0,0-1 1,1 1-1,-1-1 0,0 1 0,0-1 1,0 1-1,0-1 0,1 1 0,-1 0 1,0-1-1,1 0 0,10-4 177,-6-9 308,25-32 465,-25 39-822,0 0 1,0 1-1,1 0 1,8-7-1,-2 2 48,-1-1-4,-4 5-103,0 0-1,1 0 0,-1 0 0,1 1 0,0 0 0,1 1 0,10-6 1,-9 6-13,-1-1 1,10-8 0,9-5 30,-6 13-28,-11 4-37,18-10 41,-23 9-50,0 0-1,0 0 0,0 1 0,9-2 0,26 1 37,-37 3-40,0 0 1,0 0 0,0 1 0,7 1 0,-2 0 20,0 1 0,0 0 0,0 0 0,0 1 0,-1 0 0,16 10 0,17 18 176,49 48 0,-74-65-159,1-1 0,0 0 1,1-2-1,26 15 0,-30-19 23,21 16-1,-26-16-42,1-2 0,0 1 0,0-2 0,0 1 0,1-1 0,0-1 0,13 5 0,-14-6 12,0 0 0,-1 0-1,1-1 1,15 2-1,-20-4-23,0-1-1,0 1 0,0-1 0,-1 0 1,1 0-1,0-1 0,0 1 1,-1-1-1,10-4 0,-6 2-26,1-1 7,1 1-1,-1-1 1,0-1-1,0 1 1,-1-1 0,0-1-1,0 0 1,12-13-1,10-18 71,55-53-1,-74 81-78,-1 1 0,1 0 0,0 1-1,1 0 1,0 1 0,0 1 0,1-1-1,0 2 1,0 0 0,19-5 0,-19 8 45,4-2 36,0 1-1,31-1 0,-14 3-24,-13 0-12,24 3-1,-38-2-9,-1 1-1,0 0 1,1 1-1,-1 0 1,0 0-1,0 0 1,0 1-1,6 3 0,26 24 120,-26-21-120,0 1-1,-1 1 0,0 0 0,-1 0 0,13 19 0,-3 0 11,-12-16-25,0 0 0,1-1 0,1-1 0,1 1-1,-1-2 1,15 13 0,-12-14 15,0 0 0,0 0 0,1-2 0,0 0 0,20 9 0,-8-9 24,0-1 0,1-1 0,0-1 0,32 2 1,-12-5 12,80-5 0,102-29 88,-169 17-160,-1-3 0,94-40 0,-67 23-47,124-47-75,-184 72 156,0 1 0,0 1 1,1 1-1,41-5 0,100 6 165,-145 6-172,-15 0 4,1 0-1,0 1 1,0 0 0,-1 0 0,1 1-1,0 0 1,-1 0 0,1 1-1,-1 0 1,0 1 0,0-1-1,10 8 1,9 4 81,-1 2 1,-1 0-1,39 35 0,-46-33-53,-7-8-5,-1 0 0,19 13-1,-24-19-22,1-1-1,-2 1 0,1 0 0,5 7 0,-7-8-1,0 0-1,0 0 0,0-1 1,1 1-1,-1-1 0,1 1 1,0-1-1,0 0 0,0-1 1,0 1-1,0-1 0,1 0 1,-1 0-1,1 0 0,6 2 1,13 4-4,-8-2-6,0-1-1,29 6 1,-15-9 136,47-1 0,-39-2-91,15-1-34,0-2 0,0-3-1,0-2 1,-1-3 0,64-22-1,15-10-76,11 6-44,-92 23 27,36-11-74,-18 13 70,0 2 0,0 4 1,1 2-1,76 6 0,-107 3 23,-1 1 1,54 16-1,-35-8 57,56 9 127,2 6-5,4-7 96,5 4-49,-54-19 9,-35-4-86,21 3 8,-7 0 1,1-2-1,78-5 1,80-33 139,-152 24-184,37-14-43,-23 6-134,-3 11-35,-47 4 63,16 0-88,-21 5 177,0 0-1,-1 1 1,1 1-1,22 7 1,63 27 458,-43-15-178,-3-5 40,0-3 0,2-2 1,87 8-1,-57-17-802,-77-3 278,0 0 1,1 0-1,-1-1 1,0 0-1,0-1 1,11-3-1,-7 0-892,-1-1-1,0 0 0,-1-1 1,12-9-1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26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32 3904,'0'-27'1253,"0"22"-932,-2 7-151,-2 2-118,1 0 1,0 0-1,1 0 0,-1 0 1,1 0-1,-1 1 1,1 0-1,0-1 0,-1 6 1,-10 51 206,6-22-130,-7 16 47,-3 0 0,-34 75 0,38-100-128,0 1 0,2 0 0,2 1 0,-7 41 0,10-24-16,0-26 117,5-21-126,0 0 0,0 0 0,0 1 0,0-1 0,1 1 1,-1-1-1,1 0 0,0 1 0,-1-1 0,1 1 0,0-1 0,1 1 1,-1-1-1,1 5 0,-1-7-14,1 0 0,-1 1-1,0-1 1,0 0 0,1 1 0,-1-1 0,0 0 0,0 0 0,1 1 0,-1-1 0,0 0 0,1 0-1,-1 1 1,0-1 0,1 0 0,-1 0 0,0 0 0,1 0 0,-1 0 0,1 0 0,-1 1 0,0-1-1,1 0 1,-1 0 0,1 0 0,-1 0 0,0 0 0,1 0 0,-1-1 0,1 1 0,-1 0 0,0 0-1,1 0 1,-1 0 0,0 0 0,1 0 0,-1-1 0,0 1 0,1 0 0,-1 0 0,0-1 0,1 1-1,-1-1 1,15-14 197,4-12-9,-8 18-143,6-7-1,5-25-10,5 0-33,-22 29-20,0-1-1,-1 0 0,0 0 1,2-18-1,6-57-40,-10 70 49,9-51-25,5-54-245,-7 97-167,-9 25 432,0 1 0,0 0 1,0-1-1,0 1 1,1 0-1,-1-1 0,0 1 1,0 0-1,0 0 0,1-1 1,-1 1-1,0 0 1,1 0-1,-1-1 0,0 1 1,0 0-1,1 0 1,-1 0-1,1-1 0,-1 1 1,0 0-1,1 0 1,-1 0-1,0 0 0,1 0 1,-1 0-1,0 0 0,1 0 1,0 0-1,0 1 4,1 0 0,-1 1-1,1-1 1,-1 1 0,1-1-1,-1 1 1,0-1 0,0 1-1,0 0 1,0 0-1,0-1 1,0 1 0,0 0-1,0 3 1,6 17 86,7 30-1,0 0 132,35 68 101,-5-11-108,-44-109-204,6 19 147,0-1 0,1 0-1,1-1 1,17 28 0,5 5 453,-27-45-555,-1 1 43,0-1 0,1 0 1,0-1-1,-1 1 0,1 0 0,1-1 0,-1 0 0,1 0 0,0 0 0,0 0 0,8 6 0,-10-9-52,-1 0 1,0 0-1,0 0 0,1 0 0,-1 0 0,0-1 0,1 1 1,-1 0-1,1-1 0,-1 1 0,1-1 0,0 0 0,-1 0 0,1 1 1,-1-1-1,1 0 0,-1 0 0,1 0 0,0 0 0,-1-1 1,1 1-1,-1 0 0,1-1 0,-1 1 0,2-2 0,9-1 218,-4 1-100,-5 2-117,-1-1 0,0 1-1,1-1 1,-1 1 0,0-1 0,0 0-1,0 0 1,0 0 0,3-2 0,31-35 546,7-1-207,-34 29-225,15-20-1,-19 21-108,0 3-17,6-10 65,17-30-1,10-44 100,6 0-261,-8-11-672,-18 53 340,-7 19-409,9-34-1,-16 47 536,-2 6-256,0 0 0,1 0-1,0 0 1,1 1-1,0-1 1,7-10 0,5 1-1325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26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3488,'0'28'1115,"0"-28"-1107,0 0 0,0 0 0,0 0 0,-1 0 1,1 0-1,0 0 0,0 1 0,0-1 0,0 0 1,0 0-1,0 0 0,0 0 0,0 0 0,0 1 0,0-1 1,0 0-1,0 0 0,0 0 0,0 0 0,0 0 1,0 0-1,0 1 0,0-1 0,0 0 0,0 0 1,0 0-1,0 0 0,0 0 0,0 1 0,1-1 1,-1 0-1,0 0 0,0 0 0,0 0 0,0 0 1,0 0-1,0 0 0,0 0 0,0 1 0,1-1 1,-1 0-1,0 0 0,0 0 0,0 0 0,0 0 1,0 0-1,1 0 0,-1 0 0,0 0 0,0 0 1,0 0-1,0 0 0,1 0 0,0 0 51,1 0-1,0 1 1,-1-1-1,1 1 1,0-1-1,-1 1 1,1-1-1,-1 1 1,1 0-1,-1 0 1,2 1 0,-1-1 32,0 0 1,-1 0 0,1 0-1,0 0 1,0-1 0,0 1-1,0 0 1,0-1 0,0 1-1,0-1 1,3 0 0,0 1 126,-2-1-88,-1 0 0,1 0 0,0 0 0,-1 0 1,1 0-1,-1-1 0,0 1 0,1-1 1,2 0-1,14-10 88,-6 8-122,-12 3-84,1 0 1,0 0-1,-1 0 1,1-1-1,-1 1 1,1-1-1,-1 1 1,1-1-1,-1 1 0,1-1 1,-1 0-1,1 0 1,-1 1-1,0-1 1,0 0-1,1 0 1,-1-1-1,0 1 1,0 0-1,2-2 1,2-11 291,0 10-154,-5 4-146,0 0 0,0 0-1,1 0 1,-1 0 0,0 0-1,0 0 1,0 0 0,0 0-1,0 0 1,0 0 0,1-1-1,-1 1 1,0 0 0,0 0-1,0 0 1,0 0 0,0 0-1,0 0 1,0 0 0,0 0-1,0 0 1,0-1 0,0 1-1,0 0 1,1 0 0,-1 0-1,0 0 1,0 0 0,0 0-1,0-1 1,0 1 0,0 0-1,0 0 1,0 0 0,0 0-1,0 0 1,0 0 0,0-1-1,-1 1 1,1 0-1,0 0 1,0 0 0,-12-13 350,12 12-339,-11-10 262,11 11-270,-1 0 0,1-1 0,0 1 0,0 0 0,-1 0 0,1 0 0,0-1 0,-1 1 0,1 0 0,0 0 0,0 0 0,-1 0 0,1 0 0,0-1 0,-1 1 0,1 0 0,0 0 0,-1 0 0,1 0 0,0 0 0,-1 0 0,1 0 0,0 0 0,-1 0 0,1 1 0,-61-1 329,60-1-343,-1 1-1,0 1 1,0-1 0,0 0 0,1 0 0,-1 1 0,0-1 0,0 1-1,1-1 1,-1 1 0,0 0 0,1 0 0,-1 0 0,1 0 0,-1 0-1,1 0 1,-1 0 0,1 0 0,0 1 0,0-1 0,0 0 0,-1 1-1,1-1 1,0 1 0,1-1 0,-1 1 0,-1 2 0,0 3-24,0-1 0,1 0 0,0 0 0,0 1 0,0-1 1,1 10-1,0-12 42,1-1 1,-1 1-1,1-1 1,-1 0-1,1 0 1,0 1-1,0-1 1,1 0-1,-1 0 1,1 0-1,-1 0 1,5 5-1,-5-7 0,0 1 0,0-1 1,0 1-1,1-1 0,-1 0 0,0 1 1,1-1-1,-1 0 0,1 0 0,0 0 1,-1 0-1,1 0 0,0 0 0,-1-1 0,1 1 1,3 0-1,1 0 10,0-1-1,0 1 1,12-2-1,2 0 32,3 0-173,-1-1 0,42-9 1,44-17-486,-84 21 524,19-7-72,12-2 62,-48 15 130,1-1-1,-1 0 0,0 0 1,0 0-1,9-6 0,-11 6 29,-5 2-62,0 0 0,1 0 0,-1 0 0,0 0 0,0 0 0,1 0 0,-1 0-1,0-1 1,0 1 0,1 0 0,-1 0 0,0 0 0,0 0 0,1-1 0,-1 1 0,0 0-1,0 0 1,0 0 0,1-1 0,-1 1 0,0 0 0,0 0 0,0-1 0,0 1-1,1-1 1,-10-9 176,4 6-89,2 1-24,0 0 0,0 1 1,0 0-1,0 0 1,-1 0-1,1 0 1,-1 0-1,-6-2 0,8 3-65,0 1 0,1 0 0,-1-1 0,0 1-1,0 0 1,0 0 0,0 0 0,0 0 0,0 0 0,0 0-1,0 0 1,0 1 0,1-1 0,-1 1 0,0-1 0,0 1 0,0 0-1,1 0 1,-1 0 0,0 0 0,1 0 0,-1 0 0,-2 3-1,-7 7-49,11-11 47,0 0 0,0 0 0,0 0 0,0 0 0,0 0 0,0 0 0,-1 0 0,1 0 0,0 0 0,0 0 0,0 0 0,0 0 0,0 1 0,0-1 0,0 0 0,0 0 0,0 0 0,0 0 0,0 0 0,-1 0 0,1 0 0,0 0 0,0 1 0,0-1 0,0 0 0,0 0 0,0 0 0,0 0-1,0 0 1,0 0 0,0 1 0,0-1 0,0 0 0,0 0 0,0 0 0,0 0 0,0 0 0,1 0 0,-1 1 0,0-1 0,0 0 0,0 0 0,0 0 0,0 0 0,0 0 0,0 0 0,0 0 0,0 0 0,0 1 0,0-1 0,1 0 0,-1 0 0,0 0 0,0 0 0,0 0 0,0 0 0,9 9-35,-4-3 70,0 0 0,1-1-1,-1 0 1,12 8 0,-9-10 7,0 1-1,0-1 1,13 2 0,-17-4-23,8 1 9,-1 0-1,1-1 1,0-1 0,21-1-1,4 0-441,-32 1 369,0 0 1,0-1-1,0 0 0,0 0 1,0 0-1,-1 0 1,1 0-1,0-1 1,-1 0-1,8-5 0,-8 5 33,0 0 0,0 0 0,-1 0 0,1 0 1,0 1-1,0-1 0,5 0 0,5-2 20,-9 2 9,1 0 0,-1-1 0,1 0 0,4-3 0,-5-1-9,-5 7-4,0-1-1,1 1 1,-1-1-1,0 1 1,1-1 0,-1 1-1,0 0 1,1-1 0,-1 1-1,0 0 1,1-1-1,-1 1 1,1 0 0,-1-1-1,0 1 1,1 0 0,-1 0-1,1-1 1,-1 1 0,1 0-1,-1 0 1,1 0-1,-1 0 1,1 0 0,-1 0-1,1 0 1,-1 0 0,1 0-1,0 0 1,-1 0-1,1 0 1,10 0 185,-8-1-127,0 1 1,0 0-1,0 0 1,0 0-1,0 0 1,0 0-1,-1 1 1,1-1-1,0 1 1,4 1-1,-2 12 190,8 7 1,2 4-94,-5-1 48,-8-22-163,-1 0-1,0 0 0,0 0 1,0 1-1,-1-1 0,1 0 1,0 0-1,-1 0 0,1 4 1,-1-6-38,0 0 1,0 1 0,0-1-1,0 0 1,0 0 0,0 0 0,0 0-1,0 0 1,0 0 0,0 0-1,0 0 1,0 0 0,0 0 0,0 1-1,0-1 1,0 0 0,0 0-1,0 0 1,0 0 0,0 0-1,0 0 1,0 0 0,0 0 0,0 0-1,0 0 1,0 0 0,0 1-1,0-1 1,0 0 0,0 0 0,0 0-1,0 0 1,0 0 0,1 0-1,-1 0 1,0 0 0,0 0 0,0 0-1,0 0 1,0 0 0,0 0-1,0 0 1,0 0 0,0 0-1,0 0 1,1 0 0,-1 0 0,0 0-1,0 0 1,0 0 0,0 0-1,0 0 1,0 0 0,0 0 0,0 0-1,1 0 1,9 0 618,-9 0-617,-1 0 0,0 0 0,0 0 0,0 0 0,0 0 0,0 0 0,0 0 0,0 0 0,0 0 0,0 0 0,0 0 0,1 0 0,-1 0 0,0 0 0,0 0 0,0 0 0,0 0 0,0 0 0,0 0 0,0 0 0,0 0 0,0 0 0,0 0 0,1 0 0,-1 0 0,0 0 0,0 0 0,0 0 0,0 0 0,0 0 0,0-1 0,0 1 0,0 0 1,0 0-1,0 0 0,0 0 0,0 0 0,0 0 0,0 0 0,0 0 0,0 0 0,0 0 0,0 0 0,0-1 0,0 1 0,0 0 0,0 0 0,0 0 0,0 0 0,0 0 0,0 0 0,0 0 0,0 0 0,0 0 0,0 0 0,0-1 0,0-1 22,0-1 0,0 1 0,0-1 0,0 0 0,0 1 0,1-1 0,-1 1 0,1-1 0,0 1 0,1-4 0,0 4-60,-1 0-1,1 1 0,0-1 1,0 1-1,0-1 1,0 1-1,0 0 1,0 0-1,0 0 1,0 0-1,1 0 0,-1 0 1,3 0-1,4-3-21,-1 0 0,1 0-1,8-7 1,22-10 64,-15 13-147,48-11-1,-40 11-108,34-8-69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27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44 6048,'-27'0'1952,"27"1"-1938,0-1 0,0 0 1,0 0-1,-1 0 0,1 0 1,0 0-1,0 0 0,0 0 1,0 0-1,0 0 0,0 0 1,-1 0-1,1 0 0,0 0 1,0 0-1,0 0 0,0 0 1,0 0-1,-1 0 0,1 0 0,0 0 1,0 0-1,0 0 0,0 0 1,0 0-1,-1 0 0,1 0 1,0 0-1,0 0 0,0 0 1,0 0-1,0 0 0,0 0 1,0-1-1,-1 1 0,1 0 1,0 0-1,0 0 0,0 0 1,0 0-1,0 0 0,0 0 1,0-1-1,0 1 0,0 0 1,0 0-1,0 0 0,0 0 0,0 0 1,0-1-1,0 1 0,0 0 1,0 0-1,0-1 11,-1 1 0,1-1-1,0 1 1,0-1 0,0 1 0,1-1 0,-1 1-1,0-1 1,0 1 0,0-1 0,0 1-1,0-1 1,1 1 0,-1-1 0,0 1 0,0 0-1,1-1 1,-1 1 0,0-1 0,1 1 0,-1 0-1,0-1 1,1 1 0,-1 0 0,0-1-1,1 1 1,-1 0 0,1 0 0,-1-1 0,1 1-1,-1 0 1,1 0 0,-1 0 0,1 0 0,-1-1-1,1 1 1,-1 0 0,1 0 0,-1 0-1,1 0 1,-1 0 0,1 0 0,-1 0 0,1 1-1,0-1 1,19-4 350,-1-1-369,29-4 0,-36 7-24,4-1 2,-9 1 16,0 1 0,0 0 0,8 0 0,27 6 59,-24-2-27,23 2 25,-29-4-46,0 0 0,0 1 0,0 0-1,0 1 1,0 0 0,0 1 0,-1 0 0,17 9 0,8 15 90,-34-27-92,0 0 1,1 1-1,-1 0 1,0-1-1,0 1 1,0 0-1,0 0 0,0 1 1,0-1-1,-1 0 1,1 0-1,-1 1 1,0-1-1,1 1 1,-1-1-1,0 1 0,-1 0 1,1-1-1,0 1 1,-1 0-1,1 0 1,-1-1-1,0 1 0,0 0 1,-1 5-1,1-3 7,0 0-1,0 0 1,-1 0-1,1 0 1,-1-1-1,-1 1 1,1 0-1,-1 0 1,0-1-1,0 1 1,-3 4-1,-1 1 22,-1-1 0,-1-1 0,-12 13 0,9-11-8,-7 7 26,-2-2 0,0 0 0,-31 17 0,-1 1-72,-29 26-148,47-33 79,-3 8 52,25-22 41,11-11-4,1-1 0,-1 1 0,0 0 0,1-1 0,-1 1 0,0-1 0,1 1 0,-1 0 0,1 0 0,-1-1 0,1 1 0,0 0 0,-1 0 0,1 0 0,0 0 0,-1-1 0,1 1 0,0 0 0,0 0 0,0 0-1,0 0 1,0 0 0,0 0 0,0-1 0,0 1 0,0 0 0,0 0 0,1 0 0,-1 0 0,0 0 0,0-1 0,1 1 0,-1 0 0,1 0 0,-1 0 0,1-1 0,-1 1 0,1 0 0,-1-1 0,1 1 0,0 0 0,-1-1 0,1 1 0,0-1 0,-1 1-1,2 0 1,2 1 15,0 0-1,0 0 1,0-1-1,0 1 1,0-1-1,0 0 0,0 0 1,1 0-1,-1-1 1,8 0-1,6 1 58,21 1-1,-7 3-10,-10-1 123,42 1 0,132-5-1505,-163 0 396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27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4640,'-49'0'2112,"33"-17"1472,16 34-3232,33-17 64,-17 0-256,33 0 224,17 0-256,-1 0-960,17 0 448,0 0-3232,0 0 1984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28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 4736,'-27'0'1530,"26"0"-1507,1 0 0,0 0 0,-1 0 0,1 0 0,0 0 0,-1 0 0,1 0 0,0 0 0,-1 0 0,1 0 0,0 0 0,-1 0 0,1 0 0,0 0 0,-1 0 0,1 0 0,0 1 0,-1-1 0,1 0 0,0 0 0,0 0 0,-1 1 0,1-1 0,0 0 0,-1 1 0,0 0 80,0 0 0,-1 0 0,1 1 0,-1-1 0,1 0 0,-1 0 1,0 0-1,1 0 0,-1-1 0,0 1 0,0 0 0,1-1 0,-1 0 0,-3 1 0,0 2 724,3-1-697,0 0 0,1 1 0,-1-1 1,1 0-1,-1 1 0,1-1 0,0 1 0,0-1 0,0 1 0,0 3 1,0-1-20,-1 0 1,0 0-1,0 0 1,0-1 0,-4 8-1,3-8-76,1 0 1,0 1-1,0 0 0,1-1 0,-1 1 0,0 7 0,-4 9 50,1-6-27,3-11-40,1-1 0,0 1 0,0-1 0,0 1-1,0-1 1,1 1 0,-1 0 0,1 3 0,0-2 15,0-1 1,1 0-1,-1 0 0,1 0 1,0 0-1,0-1 1,0 1-1,1 0 1,-1 0-1,4 6 1,-4-9-27,-1 0 0,1 0 0,-1 0 0,1-1 0,-1 1 0,1 0 0,-1 0 0,1 0 0,0 0 0,-1-1 0,1 1 0,0 0 0,0 0 0,-1-1 0,1 1 0,0-1 0,0 1 0,0-1 0,0 1 0,0-1 0,0 0 0,0 1 0,0-1 0,0 0 0,0 0 0,0 1 0,0-1 0,0 0 0,0 0 0,0 0 0,0 0 0,2-1 1,1 1 5,-2 0-35,0 0 0,0 0 0,-1 0 0,1 0 0,0-1 0,-1 1 0,1-1 0,0 1 0,0-1 0,-1 1 0,1-1 0,-1 0 0,1 0 1,2-2-1,4-2-246,5 0-132,-7-6 42,1 6 218,-7 5 136,1 0 0,-1 0 1,1-1-1,-1 1 1,0 0-1,1 0 0,-1-1 1,1 1-1,-1-1 1,0 1-1,1 0 0,-1-1 1,0 1-1,0-1 1,1 1-1,-1-1 0,0 1 1,0-1-1,1 1 1,-1-1-1,0 1 0,0-1 1,0 1-1,0-1 1,0 1-1,0-1 0,0 1 1,0-1-1,0 1 1,0-1-1,0 0 0,-1-1 8,1 0 0,0 1 0,0-1 0,0 0 0,-1 1 0,1-1 0,-1 0 0,0 1 0,1-1 0,-1 1 0,0-1 0,0 1 0,-1-3 0,-3-4 47,2 3-27,3 4-22,0 1-1,0-1 0,-1 0 0,1 1 1,0-1-1,-1 0 0,1 1 0,-1-1 1,1 1-1,0-1 0,-1 1 0,1-1 1,-1 1-1,0-1 0,1 1 1,-1-1-1,1 1 0,-1 0 0,0-1 1,1 1-1,-2-1 0,-3-1-10,4 1 2,0 1 1,0-1 0,0 0 0,0 0 0,0 1 0,0-1-1,0 0 1,0 0 0,1 0 0,-1 0 0,0 0 0,1 0-1,-1 0 1,0-1 0,1 1 0,0 0 0,-1 0 0,0-2-1,-1-21-419,5 19 287,-1 3 137,-1 1 1,1 0-1,0 0 1,0-1-1,-1 1 1,1 0-1,0 1 1,0-1-1,0 0 0,0 1 1,0-1-1,0 1 1,2-1-1,32 0 56,-28 2-40,0-1 0,-1-1 0,1 1 0,9-3-1,19-7-2,7 4 10,-7-5-15,27-5-6,-62 15-1,1 0 1,0 1 0,0-1 0,0 1 0,-1 0-1,1-1 1,0 1 0,0 0 0,0 0 0,0 0-1,0 1 1,2-1 0,-3 1 0,-1-1 1,1 0-1,-1 0 1,1 1-1,-1-1 1,1 0-1,-1 1 1,1-1-1,-1 0 1,0 1-1,1-1 1,-1 0-1,1 1 0,-1-1 1,0 1-1,0-1 1,1 1-1,-1-1 1,0 1-1,0-1 1,1 1-1,-1-1 1,0 1-1,0 0 1,0-1-1,0 1 0,0-1 1,0 2-1,0 0 48,0 1 70,0-1-75,0-1 0,-1 1 0,1-1 0,0 1 0,-1-1 0,1 1 0,-1-1 1,0 1-1,1-1 0,-2 2 0,-6 12 123,7 2-75,1-14-78,1-1-1,-1 1 1,0-1 0,-1 1 0,1-1-1,0 1 1,-1-1 0,0 1 0,-1 3-1,-3 2 39,4-6-38,0-1 0,0 0-1,0 1 1,1-1-1,-1 1 1,0-1-1,0 1 1,1 0-1,-1-1 1,1 1-1,0 0 1,-1-1-1,1 1 1,0 0-1,0-1 1,0 1 0,0 0-1,0 0 1,0-1-1,1 1 1,-1 0-1,1-1 1,0 3-1,4 5 44,-4-7-21,0-1-1,0 1 1,0-1 0,0 1-1,0 0 1,-1-1 0,1 1-1,-1 0 1,1-1 0,0 5 0,-1-4 231,2-2 97,0 0-343,0 0 1,0-1-1,-1 1 0,1-1 1,0 1-1,0-1 1,-1 0-1,1 1 0,-1-1 1,4-2-1,4-2-9,11-5-292,-14 8 109,-1 0 1,0 0-1,0-1 1,0 1-1,-1-1 0,1-1 1,5-4-1,-8 6 124,0 1 0,0-1 0,0 1 0,0-1 0,0 1 0,0 0 0,0 0 0,1 0 0,-1 0 0,0 0 0,1 0 0,-1 1 0,1-1 0,-1 1 0,0 0 0,1-1 0,-1 1 0,4 1 0,-3-1 18,-1 0 0,0-1 0,0 1 0,0 0-1,0-1 1,0 1 0,-1-1 0,1 1-1,0-1 1,0 0 0,0 0 0,3-2 0,-4 2 13,1 0 0,-1 0 0,1 0 0,-1 1 0,1-1 0,-1 0 0,1 1 0,0-1 0,-1 1 0,1 0 0,0 0 0,2-1 0,12 1-118,-9 0 131,1 0 0,-1 0 0,0 0 0,11 3 0,-5 3 64,-11-5-30,-1 0 0,1 0 0,-1 0 0,1 0 0,0-1 0,-1 1 0,1-1 0,0 1 0,-1-1 0,1 0 0,0 1 0,0-1 0,1 0 0,74 0 642,-31-3-74,-42 3-564,0-1 0,-1 0-1,1 0 1,-1 0 0,1-1 0,-1 1-1,1-1 1,3-3 0,15-7 222,-18 9-171,1 1-1,-1 0 0,0-1 1,0 0-1,5-4 0,4-7 66,-12 14-150,-1 0 1,0 0 0,0 0 0,0 0 0,0 0 0,0 0 0,0-1-1,0 1 1,0 0 0,1 0 0,-1 0 0,0 0 0,0 0-1,0 0 1,0 0 0,0 0 0,0 0 0,0-1 0,0 1-1,0 0 1,0 0 0,0 0 0,0 0 0,0 0 0,0 0-1,0-1 1,0 1 0,0 0 0,0 0 0,0 0 0,0 0 0,0 0-1,0 0 1,0-1 0,0 1 0,0 0 0,0 0 0,0 0-1,0 0 1,0 0 0,0 0 0,0 0 0,0-1 0,0 1-1,0 0 1,0 0 0,0 0 0,-1 0 0,1 0 0,0 0 0,0 0-1,0 0 1,0 0 0,0 0 0,0 0 0,-1-1 0,-10-9-87,11 9 82,0 1 0,0 0 0,0 0 0,-1-1 0,1 1 0,0 0 0,0 0-1,-1 0 1,1-1 0,0 1 0,-1 0 0,1 0 0,0 0 0,-1 0 0,1 0 0,0 0 0,-1 0-1,1 0 1,0-1 0,-1 1 0,1 0 0,0 1 0,-1-1 0,1 0 0,-1 0 0,0 0 1,-3-1-99,0 1 0,0 0 1,0 0-1,0 0 0,0 0 1,0 1-1,-8 2 1,12-3 91,0 0 0,0 1 1,-1-1-1,1 0 0,0 1 1,0-1-1,0 0 1,-1 1-1,1-1 0,0 1 1,0-1-1,0 0 0,0 1 1,0-1-1,0 1 1,0-1-1,0 1 0,0-1 1,0 0-1,0 1 0,0-1 1,0 1-1,0-1 0,1 0 1,-1 1-1,0 0 1,8 11-104,-4-5 70,-2-5 52,-1 1 1,1 0-1,0 0 0,0-1 1,0 1-1,1-1 1,-1 0-1,1 0 1,-1 0-1,1 0 1,-1 0-1,1 0 0,0-1 1,0 1-1,5 1 1,3 1 116,0-1 1,1-1-1,12 2 0,-7-2 92,37 12-867,-37-9-1002,26 4-1,23-7-950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54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 1312,'0'-10'273,"0"4"2329,-3 6-2570,-8 0-6,8 0 374,6 0-506,8 0 170,-8 0 0,-3 2-43,0-2-18,0 1 0,0 0-1,0-1 1,0 1 0,0-1 0,0 1 0,0 0-1,0-1 1,0 1 0,-1-1 0,1 1 0,0-1-1,0 1 1,0 0 0,-1-1 0,1 1 0,0-1-1,-1 1 1,-7 3 43,19-5 516,-11 4-365,0 8 102,0-9 853,-3-2-1056,2 0-78,0 0 0,1 0-1,-1 0 1,0 0 0,1 1 0,-1-1 0,0 0-1,1 0 1,-1 0 0,0 0 0,0 1-1,1-1 1,-1 0 0,0 1 0,1 0-6,-1 0-1,1 0 1,-1-1 0,1 1 0,0 0 0,0 0-1,-1 0 1,1 0 0,0 0 0,0-1 0,0 1-1,0 0 1,0 2 0,0 144 1583,0-146-1596,0 0 1,0 0 0,0 0-1,0 0 1,0 0-1,0 0 1,0-1 0,0 1-1,0 0 1,-1 0 0,1 0-1,0 0 1,-2 1-1,-1 1 36,0 2 44,9 3-43,-6-8-36,1 1-4,-1-1 0,0 0 0,1 1 0,-1-1 1,0 1-1,1-1 0,-1 0 0,0 1 0,0-1 0,0 1 1,1-1-1,-1 1 0,0-1 0,0 1 0,0-1 0,0 1 0,0-1 1,0 1-1,0-1 0,0 1 0,0-1 0,0 1 0,0-1 1,0 1-1,0-1 0,-1 0 0,1 1 0,0-1 0,0 1 1,-1-1-1,1 1 0,0-1 0,0 0 0,-1 1 0,0 0 1,1-1-27,-1 0 1,1 1 1,-1-1-1,0 0 0,1 1 0,-1-1 0,0 0 1,1 0-1,-1 0 0,0 0 0,0 1 0,1-1 1,-1 0-1,0-1 0,-2 1-766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54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2560,'0'17'1152,"0"15"-992,16-15 992,-16-1-672,0 1 576,0 15-608,0 1-32,17 16-256,-17-16-96,0 16-32,0-16 224,16 0-128,-16 16-32,0-16-64,0-1-2240,0 1 1216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55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1664,'0'33'736,"0"0"-640,17-33 672,-17 16-448,16-16 224,-16 17-320</inkml:trace>
  <inkml:trace contextRef="#ctx0" brushRef="#br0" timeOffset="1">33 574 3392,'0'49'1536,"17"-16"-1312,-17-17 416,16 1-384,0-1-32,-16 0-128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55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2496,'-17'49'1120,"34"0"-992,-17-32 320,0-1-288,0 1 64,0-1-128,16 0-2240,-16 17 1152</inkml:trace>
  <inkml:trace contextRef="#ctx0" brushRef="#br0" timeOffset="1">33 443 4384,'-16'65'2016,"16"1"-1760,0-34 928,0-15-704,0 16-192,16-17-192,-16 0-256,17 1 96,-17-1-6528</inkml:trace>
  <inkml:trace contextRef="#ctx0" brushRef="#br0" timeOffset="2">17 901 5728,'-16'50'2592,"16"-1"-2240,0-17 1760,0 1-1216,0 0-64,0-17-544,0 1-64,0 16-128,0-66-3872,0 16 2208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55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2144,'-33'0'992,"33"16"-864,-16 0 1536,32-16-928,-16 17 416,17-1-672,-1 17-96,1-33-224,15 33 192,1-17-224,0 0 160,-17 1-160,17-1-4704,-17 1 2464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19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1 2912,'-98'0'4122,"96"0"-4053,0 0-1,0 0 0,1 0 0,-1 1 0,0-1 0,1 1 0,-1-1 1,0 1-1,1-1 0,-1 1 0,1 0 0,-1 0 0,1 0 1,-1 0-1,1 0 0,0 0 0,-2 2 0,2-2-24,1-1 0,-1 1 0,1-1 0,-1 0 0,0 1 0,1-1 0,-1 0 0,1 0 0,-1 1 0,1-1 0,-1 0 0,0 0 0,1 0 0,-1 0 0,0 0 0,1 0 0,-1 0 0,0 0 0,1 0 0,-1 0 0,1 0 0,-1 0 0,0 0 0,1 0 0,-2-1 168,12 1-105,-5-1-41,0 1 1,1 0 0,-1 0-1,1 1 1,9 2 0,16 6 198,-8-3-93,32 6-1,25-9-109,-15 0-50,-22 2 17,-15-1 15,35 0 1,169-4 1432,-212 2-1276,-18 2-320,-8 4-176,4-5-73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56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0 4384,'-17'33'2016,"-32"49"-1760,33-49 640,-1 16-544,-15-16 64,15 16-256,-15 0-1856,-1 0 928</inkml:trace>
  <inkml:trace contextRef="#ctx0" brushRef="#br0" timeOffset="1">1 590 3328,'0'17'1504,"49"-1"-1312,-33 1 384,17 15-352,0-15 192,-17 15-256,17 1-64,0 0-64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56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17 3552,'-17'-16'1632,"-15"65"-1440,15-16 1408,17-1-928,-16 18 224,-17-1-544,17 0-64,-1 0-192,1 0-1952,-17 0 992</inkml:trace>
  <inkml:trace contextRef="#ctx0" brushRef="#br0" timeOffset="1">1 574 4160,'0'17'1856,"16"48"-1600,1-48 128,-1 15-256,17 1 160,-17 0-160,17 0-288,0-17 96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57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0 4160,'-33'49'1856,"-16"17"-1600,32-50 1408,1 17-960,-1 0-64,1 0-416,0-1-32,16 1-96,-17 0 0,17-17-32,-16 1-1888,16-1 992</inkml:trace>
  <inkml:trace contextRef="#ctx0" brushRef="#br0" timeOffset="1">99 410 3648,'17'0'1664,"32"33"-1472,-49-1 704,16-15-544,1 16 64,15-17-256,-15 17-32,-1-17-64,0 1-4128,17-17 2208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57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4896,'-16'50'2208,"-1"-18"-1920,1-15 704,16-1-608,0 1-160,0 15-128,0-15-192,0-1 64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57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3488,'-14'55'1115,"6"-33"-673,-14 24-196,21-43-215,0 0 1,-1 0 0,1 1 0,1-1 0,-1 0 0,0 0-1,1 1 1,0-1 0,0 0 0,0 0 0,1 6 0,0 7 17,-1 9-123,0-25 56,-1 1 0,1-1 0,0 0 0,0 1 0,0-1 0,0 0-1,0 1 1,0-1 0,0 0 0,0 1 0,1-1 0,-1 0 0,0 0 0,0 1 0,0-1 0,0 0 0,0 1 0,0-1 0,1 0 0,-1 1 0,0-1 0,0 0 0,1 0 0,-1 1 0,0-1 0,28 27-3092,-28-26 3030,15 16-586,-14-16 790,-1 1 1,1-1 0,-1 0-1,1 1 1,-1-1-1,0 1 1,1-1 0,-1 1-1,0-1 1,0 3-1,0-1 272,1 1 0,0-1-1,0 1 1,0-1-1,0 1 1,1-1 0,-1 0-1,1 0 1,0 0 0,0 0-1,2 3 1,8 15 1123,-11-17-1216,0-1 1,1 1 0,-1 0 0,1-1 0,0 1-1,0-1 1,1 1 0,-1-1 0,1 0-1,-1 0 1,6 5 0,-2-2-35,11 10 137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58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66 896,'0'0'304,"3"3"-192,-2-2-92,0 1 0,1-1 1,-1 0-1,1 0 0,0 0 0,-1 1 1,1-2-1,0 1 0,0 0 0,0 0 1,-1-1-1,5 2 0,-1-2 70,1 1-1,-1-1 1,1-1 0,-1 1-1,0-1 1,9-1 0,-8 1-14,5-2 99,0 1 1,21 0-1,52 10 247,92-5 111,-106-3-432,5 0 20,178-3 164,-62-8-120,-101 8-108,191-13 30,14-1 62,-256 18-73,0-3 0,-1-1 0,46-9 0,-16-4 47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59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1664,'-17'-33'736,"34"49"-640,-1 1 864,17-1-544,-1 0 608,1 17-576,0 0 96,16 0-288,-16-1 192,0 1-256,-17 0 256,17 0-256,-50 16-736,1-16 288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59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31 197 2400,'-12'5'324,"-6"4"429,20-11-731,0 1 1,0-1-1,0 1 0,0 0 0,1-1 0,-1 1 0,0 0 1,1 1-1,-1-1 0,1 0 0,-1 1 0,1-1 1,-1 1-1,1 0 0,0-1 0,-1 1 0,6 1 0,31-3 145,128-15 345,141-13 272,-186 20-564,163-15 130,-182 12-234,215-21 173,198-15-161,-476 44-164,7-1-1076,55 1-1,-37 5-188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3:59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1082 0 2080,'0'0'928,"65"0"-800,-32 16 896,16 1-576,17-1 192,-17 1-384,17-1 256,-1 0-288,-16 1 160,17 16-224,-50-1-64,1 1-64,-34 33-1888,1-17 1024</inkml:trace>
  <inkml:trace contextRef="#ctx0" brushRef="#br0" timeOffset="1">17 1049 2912,'-17'-17'1312,"34"34"-1056,-1-1-256,33-32 896,0 16-480,66-17 416,0 1-512,65-17 128,0 1-288,1-1 224,-1 0-256,-16 17-256,-17-17 64,-32 16-2656,-17 17 1472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0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2496,'-16'-16'1120,"32"32"-992,-16 1 384,16-17-320,17 16 608,16 1-416,0-1 512,17 17-512,-17-1 0,0 1-224,-16 16 192,0-16-224,-17 16 96,-16 0-128,-16 1-1760,-17-1 928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2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2976,'-17'0'1344,"17"17"-1152,0-1 672,0 1-512,0 15 544,0 18-480,0 15-96,0 17-192,0-16 64,-16-1-128,16-16 256,-16 0-192,-1-16 160,17 16-160,-33-32-768,33 16 352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0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17 296 3392,'-16'16'1536,"32"1"-1312,17-1 64,0-16-192,16 0 544,16 0-384,50 0 256,16-16-288,17-17-64,-1 17-96,34-17 224,-34 0-160,0 17-544,-15-1 224</inkml:trace>
  <inkml:trace contextRef="#ctx0" brushRef="#br0" timeOffset="1">1050 1 2144,'-17'0'992,"34"33"-864,-1-33 992,0 32-640,34-32 512,-1 33-576,16-16-32,34 15-224,-17 1-32,-1 0-64,-31 0 224,-1 0-160,-16-1 96,-17 1-128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0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1 142 3712,'0'14'1221,"1"-12"-915,6-4-148,2-1-62,1 0 0,0 1 0,-1 0 0,1 0 0,18 0 0,-3 1 147,31-5-1,-6 0 105,51 0 69,255-43 497,-291 38-845,157-16 61,-138 19-87,50-6-85,-22 9-309,-28-4-181,-72 10 136,-1 0 1,20 4-1,-25-3 200,0-1 29,-5-1 47,1 0 0,0 0 0,-1 1 0,1-1 0,-1 1 0,1-1 0,-1 1 1,1-1-1,2 2 0,-4-1 63,0-1 0,0 1 1,0 0-1,0-1 0,1 1 1,-1-1-1,0 1 0,0-1 1,0 1-1,0 0 0,-1-1 1,1 1-1,0-1 1,0 1-1,0-1 0,0 1 1,0-1-1,-1 1 0,1-1 1,0 1-1,-1-1 0,1 1 1,0-1-1,-1 1 0,1-1 1,0 1-1,-1 0 1,-27 29-1090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01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34 214 2912,'-28'27'923,"28"-27"-909,-1 1 0,1-1 1,0 0-1,-1 1 0,1-1 1,0 0-1,-1 1 0,1-1 1,0 0-1,-1 1 0,1-1 1,0 1-1,0-1 1,0 0-1,-1 1 0,1-1 1,0 1-1,0-1 0,0 1 1,0-1-1,0 1 0,0-1 1,0 1-1,0-1 1,0 1-1,0 2-3,0-1 0,0 1 1,1-1-1,-1 1 0,1-1 1,-1 0-1,1 1 0,0-1 1,0 0-1,0 1 0,0-1 1,0 0-1,1 0 0,-1 0 1,1 0-1,-1 0 0,1 0 0,0-1 1,0 1-1,0 0 0,0-1 1,0 1-1,0-1 0,0 0 1,0 0-1,0 0 0,1 0 1,-1 0-1,0 0 0,1-1 1,-1 1-1,4 0 0,43 4 976,-34-2-758,-2-1-23,0-1 0,14 1 1,69-10 950,24 3-336,28-9 81,152-35-1,-19 0-581,-212 39-291,184-13-415,-179 23-751,35 0-5155,-122 0 5225</inkml:trace>
  <inkml:trace contextRef="#ctx0" brushRef="#br0" timeOffset="1">1328 17 2080,'-16'-16'928,"16"32"-800,0 1 704,16-17-480,17 32 1120,0-15-832,16 16 192,0-1-480,0 1 0,0 16-224,-16-16 0,0-17-64,-17 1-1600,-16 16 832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48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1 992,'-16'0'1600,"0"16"-1120,16 1 928,-17-1-608,17 17-448,-16-17-32,16 17-192,0 16-160,0-16 0,0 16 384,0-16-192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49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0 320,'16'33'160,"0"-16"-160</inkml:trace>
  <inkml:trace contextRef="#ctx0" brushRef="#br0" timeOffset="1">131 1279 1472,'-16'65'672,"16"-32"-576,0-17 96,0 1-128</inkml:trace>
  <inkml:trace contextRef="#ctx0" brushRef="#br0" timeOffset="2">82 2016 4480,'-82'49'2016,"82"0"-1728,0-32 448,0-1-448,0 17 96,17 0-224,-1-1-160,0 1-32,1 0-608,16-17 352,-1 17-1024,1-17 736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49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0 320,'-27'14'112,"27"-14"-111,-1 0-1,1 0 1,0 0 0,0 0 0,0 0-1,-1 0 1,1 0 0,0 0 0,0 0-1,0 0 1,-1 0 0,1 0 0,0 0-1,0 0 1,0 1 0,0-1 0,-1 0-1,1 0 1,0 0 0,0 0 0,0 0-1,0 1 1,0-1 0,0 0 0,0 0-1,-1 0 1,1 0 0,0 1 0,0-1-1,0 0 1,0 0 0,0 0 0,0 1-1,0-1 1,0 0 0,0 0 0,0 0-1,0 1 1,0-1 0,0 0 0,0 0-1,0 0 1,0 1 0,0-1 0,0 0-1,0 0 1,1 0 0,-1 0 0,0 1-1,0-1 1,0 0 0,0 0 0,0 0-1,0 0 1,1 0 0,-1 1 0,27 43 89,-22-34-60,-4-7-28,0-1 0,0 0 0,1 1 0,-1-1 0,1 0 0,-1 0 0,1 0 0,1 2 0,0-1-6,0-1-1,0 0 0,-1 1 0,1 0 0,-1 0 1,0 0-1,0 0 0,0 0 0,0 0 0,-1 0 1,1 1-1,-1-1 0,0 0 0,0 1 0,0-1 1,0 1-1,-1 0 0,1-1 0,-1 7 0,1 2 10,-1-7 18,0 0 0,0 1 0,0-1 1,0 0-1,-1 1 0,0-1 0,0 0 0,-2 6 1,-22 36 952,-24 51 1109,31-53-1278,15-34-488,-1-1 1,-9 19-1,-2-5 33,11-19-287,0 1-1,0 1 1,0-1 0,1 0-1,0 1 1,1 0 0,-3 7-1,4-6-32,0-1 0,1 0-1,-1 0 1,1 1-1,1-1 1,0 0 0,0 1-1,0-1 1,5 13-1,-2-5-384,4 21-2036,-2-25 1792,0 0-1,9 13 1</inkml:trace>
  <inkml:trace contextRef="#ctx0" brushRef="#br0" timeOffset="1">165 1213 3488,'-33'49'1568,"33"-16"-1344,0-17 704,0 0-544,16 17 128,-16-16-320,17-1-256,15-16 32,-15 16-1632,-1 1 928,-16-1-1824,17-16 1472</inkml:trace>
  <inkml:trace contextRef="#ctx0" brushRef="#br0" timeOffset="2">99 1885 5472,'-16'49'2496,"32"-17"-2176,1-15 672,-1-1-608,0 1 192,1-1-320,-1-16 192,0 16-256,1-32-1664,-1 16 800,-32 0-2144,16 16 1600</inkml:trace>
  <inkml:trace contextRef="#ctx0" brushRef="#br0" timeOffset="3">50 2606 5824,'-49'16'2624,"49"17"-2272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51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1312,'-49'33'608,"33"-1"-544,-1-15 128,17-1-128,17 1 256,-1-1-192,0-16 32,17 0-96,0-16-256,0 16 96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52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1 313 2080,'0'0'667,"5"3"-411,39 13 48,-39-14-294,-1 1 0,1-1 0,0-1 1,0 1-1,0-1 0,0 0 0,0 0 1,0 0-1,8-1 0,12 3 5,46 7-4,25-4-75,24 5 26,213-11 17,-103-8-48,288-14 85,220 5 229,-678 17-234,142 0 16,325 3 15,-450 1-42,70 0 0,14-9 0,-90 2 0,22 0 13,229-13 209,-193 5-131,116-8-150,-92 16-16,-153 3 75</inkml:trace>
  <inkml:trace contextRef="#ctx0" brushRef="#br0" timeOffset="1">4770 2 2144,'5'-1'266,"20"4"449,92 27-608,11 6-22,-54-6 70,-33-14 40,153 66 735,-139-52-652,-48-26-226,-1-1-14,0 0-1,0 0 1,-1 0-1,1 1 1,-1-1-1,6 7 1,-9-8-9,-1-1 0,0 1 0,1 0 0,-1 0-1,0 0 1,0 0 0,0 0 0,0 1 0,-1-1 0,1 0 0,-1 0 0,1 1 0,-1-1 0,0 0 0,0 0 0,0 1 0,0-1 0,0 0 0,0 0 0,-1 1 0,1-1 0,-2 3 0,2-2-5,-2-1 1,1 1-1,0 0 0,0-1 1,-1 1-1,0-1 1,1 0-1,-1 1 0,0-1 1,0 0-1,0 0 1,0 0-1,0 0 0,-1-1 1,1 1-1,-1-1 1,1 1-1,-1-1 0,-5 2 1,-9 6 68,-26 21-530,26-22-402,0 0 0,-20 6 0,-32 5-1012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52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1 361 480,'0'98'224,"16"-16"-192,-16-66 128,0 17-96,0 0-32,0-17 0,0 17 160,17-16 320,-17-1-320,0-32 224,0-1-768,0-16 160</inkml:trace>
  <inkml:trace contextRef="#ctx0" brushRef="#br0" timeOffset="1">640 0 416,'3'3'21,"0"0"1,0 0-1,-1 1 0,1-1 1,-1 1-1,0-1 0,0 1 1,0 0-1,0 0 0,1 5 1,-3-9-17,0 1 0,0-1 0,0 0 0,0 0 0,0 1 0,0-1 0,0 0 1,0 1-1,0-1 0,-1 0 0,1 0 0,0 0 0,0 1 0,0-1 0,0 0 0,-1 0 0,1 1 1,0-1-1,0 0 0,0 0 0,-1 0 0,1 0 0,0 1 0,0-1 0,-1 0 0,1 0 1,-1 0-1,-2 2 70,-5 12 107,3-10-130,0 1 0,0-1 0,0-1 0,-1 1 0,0-1 0,1 0 0,-10 4 0,-170 42 422,184-49-474,-50 12 44,-29 6-130,57-16 30,16-1 17,0-1 0,0 2 0,-14 3 0,18-4 33,0 0-1,0 0 1,1 1 0,-1-1 0,0 1 0,1 0-1,0 0 1,-1 0 0,1 0 0,0 0 0,0 0-1,0 0 1,-2 4 0,2-4 12,1 1 0,-1-1 0,1 1 0,-1 0 0,1-1 0,0 1 0,0 0 0,0 0 0,0-1 1,0 1-1,1 0 0,0 0 0,-1 0 0,1 0 0,0 0 0,0 0 0,1 0 0,-1 0 0,0 0 0,1 0 0,1 4 0,1 0 9,1 0 1,0 0-1,0-1 0,0 1 0,1-1 0,0 0 0,0 0 0,0-1 0,1 1 0,0-1 0,9 6 1,45 24 160,-57-32-170,23 13 66,0 0 0,1-2-1,36 14 1,2-6 56,-10 5 27,54 8 21,-97-30-106,26 5 1,-20-5 1,-8-3-44,-8-1-40,0 0 1,-1-1-1,1 1 0,0-1 0,0 0 0,0 1 0,0-1 1,0 0-1,-1 0 0,1 0 0,0-1 0,0 1 1,0 0-1,0-1 0,0 1 0,-1-1 0,1 1 1,0-1-1,2-1 0,-2 1-4,-1 1 0,1-1 0,-1 1 0,1-1 0,-1 1 0,1 0 0,-1 0 0,1 0 0,1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54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164 293 1408,'-2'0'51,"1"0"1,-1 0-1,0-1 0,0 1 1,0 0-1,1-1 0,-1 0 1,0 1-1,1-1 0,-1 0 1,0 0-1,1 0 0,-2-1 1,-5-2 2,4 2 15,0 1-1,0 0 0,0 1 0,0-1 1,0 1-1,0-1 0,-1 1 0,1 1 1,-6 0-1,-11 0 23,18-1-76,0 0 0,0 0 0,0 0 1,0 0-1,0 1 0,-4 1 0,2 5 26,2-4-44,-10 6-109,10-6 96,1 0 1,1 0 0,-1 1 0,0-1 0,1 1 0,0 0-1,-1-1 1,1 1 0,1 0 0,-1-1 0,1 1 0,-1 0 0,1 0-1,0 0 1,0 0 0,1-1 0,-1 1 0,2 4 0,1 1 33,1-1 0,0 1-1,1-1 1,7 10 0,-10-15-1,2 3 16,1 0 0,0 0-1,0 0 1,0-1 0,1 1-1,11 7 1,-14-11-1,-1 0-1,1-1 1,0 1-1,0-1 1,0 0-1,0 1 1,0-1-1,0 0 0,0-1 1,0 1-1,1-1 1,-1 1-1,0-1 1,0 0-1,1 0 1,-1 0-1,0-1 1,0 1-1,4-2 1,15-9 75,5 6-65,-8-6-100,-14 9 46,0-1 1,0 1-1,0-1 1,-1 0-1,1-1 1,-1 1-1,0-1 1,5-4-1,-8 7 9,2-3-4,0 1-1,0-1 1,0 0 0,-1 0 0,1 0 0,-1-1-1,0 1 1,2-7 0,6-11-8,4 5-54,-14 17 62,0 0 0,1 0 0,-1-1 0,0 1 0,1 0 0,-1 0 0,0-1 1,0 1-1,0 0 0,1 0 0,-1-1 0,0 1 0,0 0 0,0-1 1,1 1-1,-1 0 0,0-1 0,0 1 0,0 0 0,0-1 0,0 1 0,0 0 1,0-1-1,0 1 0,0 0 0,0-1 0,0 1 0,0 0 0,0-1 1,0 1-1,0-1 0,0 1 0,-1 0 0,1 0 0,0-1 0,0 1 1,0 0-1,-1-1 0,2-1-88,-1 5 0,-1 0 72,1-1 1,0 1-1,1 0 0,-1 0 0,0 0 0,1-1 0,0 4 1,4 2-1,-4-7 34,0 1-1,0-1 0,0 1 1,0-1-1,0 1 1,-1 0-1,1-1 0,0 1 1,-1 0-1,0-1 0,1 1 1,-1 0-1,0 0 1,0 2-1,0-1 0,0 0 0,0 0 0,0-1 0,1 1 0,-1 0 0,1 0 0,0-1 0,0 1 0,0 0 0,0-1 0,0 1 0,0-1 0,2 3 0,0-2 8,-1-1 1,1 1 0,-1-1 0,1 0 0,0 0-1,0 0 1,0 0 0,0-1 0,0 1 0,0-1-1,0 1 1,4 0 0,1 2 28,-7-3-30,1 0 0,0 0 0,-1 0 0,1 0 0,0-1-1,0 1 1,0 0 0,-1-1 0,1 0 0,0 1 0,0-1 0,0 0 0,0 0-1,0 0 1,0 0 0,0 0 0,0 0 0,3-1 0,-1-1 2,0 0-1,-1 0 1,1 0 0,0 1-1,0 0 1,0 0 0,0 0-1,0 0 1,8 0 0,2-1 0,-10-5-52,0 0-1,0-1 11,-1 2-66,-3 5 82,0 1 0,0 0 0,-1 0-1,1 0 1,0-1 0,0 1 0,-1 0 0,1 0 0,0 0 0,0 0 0,-1-1-1,1 1 1,0 0 0,-1 0 0,1 0 0,0 0 0,0 0 0,-1 0 0,1 0-1,0 0 1,-1 0 0,1 0 0,0 0 0,-1 0 0,1 0 0,0 0 0,-6-2-164,5 0 152,-8-4-134,9 6 149,0 0 0,0 0 0,-1 0 0,1 1 0,0-1 1,-1 0-1,1 0 0,0 0 0,0 1 0,0-1 0,-1 0 1,1 0-1,0 1 0,0-1 0,0 0 0,-1 1 0,1-1 0,0 0 1,0 1-1,0-1 0,0 0 0,0 0 0,0 1 0,0-1 0,0 0 1,0 1-1,0-1 0,0 0 0,0 1 0,0-1 0,0 0 0,0 1 1,0-1-1,0 0 0,0 1 0,0-1 0,0 2-10,0-1 0,0 1 0,0 0 1,0-1-1,-1 1 0,1-1 0,-1 1 0,1-1 0,-1 1 0,0-1 0,-1 2 0,-5 16 5,5-6 96,0 1-1,2 0 0,0 24 1,1-5 47,8 91 489,-4-71-446,-1-3 34,11 91 234,15-10-162,-25-92-6,-2-30-217,-2-7-23,-1 0 0,1 0 0,-1-1 0,1 1 0,-1 0 0,0 0 0,0 0 0,1 0 0,-1 0 0,-1 0 0,1-1 0,0 1 0,0 0 0,-1 0 0,1 0 0,-1 0 0,0-1 0,1 1 0,-3 3 0,3-5-31,-6 10 323,-3-16-198,5 2-106,-42-43 172,46 47-197,-2-2 4,0 0 0,0 0 0,0 0 0,0 0 0,1 0 0,-1 0 0,1-1 0,0 1 0,0-1 0,0 1 0,-1-4 0,-7-23-51,2 0 0,2 0 0,0-1 0,2 0 0,2-58-1,14-15-85,-9 75 86,0 1 0,2 0-1,1 0 1,2 1 0,0 0 0,21-40-1,-12 33-8,29-41 0,10 8-8,-37 45 38,20-25-48,53-55-55,6-11 113,-93 105 37,0 1-1,0 0 1,0 1 0,8-6-1,8-6 149,-22 16-121,1 1 0,-1-1 0,1 0 0,-1 1 0,1-1 0,-1 0 0,1 1 0,-1-1 0,0 0 0,0 1 0,1-1 0,-1 0 0,0 0 0,0 1 0,0-1 0,0 0 0,0-1 0,0 6-4,-1 0-1,1 0 1,-1 0 0,0-1-1,0 1 1,-1 0 0,1-1 0,-1 1-1,-3 5 1,2-4-25,0 1 0,1-1 1,-1 1-1,-2 11 0,0 29 56,1-22-32,0-7-19,1-1-1,1 1 1,1-1-1,0 1 1,2 0 0,2 23-1,8 9 41,-9-33-28,-2-11-18,1 0-1,0 1 0,0-1 0,2 5 1,0-4 10,1 1 0,-1-1 0,9 10 0,10 17 169,-3 16 304,-19-48-480,1 0 0,0 0 0,-1 0 0,1 0-1,0 0 1,-1 0 0,1 0 0,0-1 0,0 1-1,0 0 1,0 0 0,0-1 0,0 1 0,0-1-1,0 1 1,0-1 0,0 1 0,0-1-1,0 0 1,0 0 0,0 1 0,0-1 0,1 0-1,-1 0 1,0 0 0,0 0 0,2 0 0,15 2 468,-18-5-393,0-60-1082,0 61 955,0 1 0,1-1-1,-1 0 1,0 0 0,1 1 0,-1-1 0,1 0 0,-1 1 0,1-1 0,0 1 0,0-1-1,0 1 1,0-1 0,0 1 0,0-1 0,0 1 0,2-2 0,0 0-252,-1 3 91,0 1 163,0-1 0,0 0-1,-1 1 1,1-1 0,0 1 0,-1-1 0,1 1-1,0 0 1,-1 0 0,4 2 0,3 2-29,25 11 26,-28-14 91,-1-1-1,0 0 1,1-1-1,-1 1 0,1-1 1,-1 0-1,1 0 0,8-1 1,4 0 103,-11 1-82,13-1 125,-18 0-204,-1 1 0,1 0 0,-1 0 1,0 0-1,1-1 0,-1 1 0,1 0 0,-1-1 0,0 1 1,1 0-1,-1-1 0,0 1 0,1 0 0,-1-1 1,0 1-1,0-1 0,1 1 0,-1-1 0,0 1 1,0 0-1,0-1 0,0 1 0,0-1 0,1 1 0,-1-1 1,0 1-1,0-1 0,0 1 0,0-2 0,0 0 31,-3 2 0,-8 0-21,11 0-11,0 0 0,0 0 0,0 0 0,-1 0 1,1 0-1,0 0 0,0 0 0,0 0 0,0 0 0,0 0 0,0 0 0,0 0 0,0 0 0,0 0 0,0 0 1,-1 0-1,1 0 0,0 0 0,0 0 0,0 0 0,0 0 0,0 0 0,0 0 0,0 0 0,0 0 1,0 0-1,0-1 0,0 1 0,-1 0 0,1 0 0,0 0 0,0 0 0,0 0 0,0 0 0,0 0 0,0 0 1,0 0-1,0 0 0,0 0 0,0 0 0,0-1 0,0 1 0,0 0 0,0 0 0,0 0 0,0 0 0,0 0 1,0 0-1,0 0 0,0 0 0,0 0 0,0-1 0,0 1 0,0 0 0,0 0 0,0 0 0,0-11-64,0 11 63,0 0 0,0 0-1,0 0 1,0 0 0,0 0 0,0-1-1,0 1 1,0 0 0,0 0-1,0 0 1,0 0 0,0 0-1,0 0 1,0 0 0,0 0-1,0 0 1,0 0 0,0-1 0,0 1-1,0 0 1,0 0 0,0 0-1,0 0 1,0 0 0,0 0-1,0 0 1,0 0 0,0 0-1,1 0 1,-1 0 0,0 0 0,0-1-1,0 1 1,0 0 0,0 0-1,0 0 1,0 0 0,0 0-1,0 0 1,0 0 0,0 0-1,1 0 1,-1 0 0,0 0-1,0 0 1,0 0 0,0 0 0,0 0-1,0 0 1,0 0 0,0 0-1,0 0 1,0 0 0,1 0-1,-1 0 1,0 0 0,33-1-279,-20 0 258,0 1 0,-1 0 0,1 1 0,18 3 0,61 23-244,-10-10 303,-64-15 68,-1-1 0,1 0 0,18-2-1,-10 0 37,-24 1-129,0 0 0,1 0 0,-1 0 1,0-1-1,0 1 0,0-1 0,0 1 0,0-1 0,0 0 0,0 0 0,0 0 0,3-2 1,-4 2-16,0 0 1,1 1-1,-1-1 1,0 0-1,1 1 1,-1-1-1,0 1 1,1-1-1,-1 1 1,1 0 0,2-1-1,-1 1-56,-3-14-554,0 12 314,0 4-389,0-1 685,0-1-1,0 1 0,0-1 0,0 1 0,0-1 0,0 0 0,0 1 0,0-1 0,0 1 0,0-1 0,1 1 0,-1-1 0,0 0 0,0 1 1,0-1-1,1 0 0,-1 1 0,0-1 0,0 1 0,1-1 0,-1 0 0,0 0 0,1 1 0,-1-1 0,0 0 0,1 0 0,0 1 1,7 8-192,-7-6 174,-1 0 0,1 0 0,-1 0-1,1 0 1,-1 0 0,0 0 0,0 4-1,2 27-106,3-10 80,-1 0 0,1 43 0,4 53 16,-5-79 58,-1-6-8,-1-10 56,1-1 0,9 37 0,-8-46 26,-1-1-1,0 1 0,0 0 0,0 24 0,-3-32-53,-1 0 0,0 0-1,0 0 1,0 0 0,-4 10-1,0 0-4,3-6-45,2-10 10,0 0 1,-1 0 0,1 0-1,0 0 1,0 1 0,0-2 0,-1 1-1,1 0 1,-1 0 0,1 0 0,-1 0-1,1 0 1,-1 0 0,1 0 0,-1 0-1,0 0 1,-2 0-8,1 0 1,0 0-1,-1-1 0,1 1 0,0-1 0,-1 0 1,1 1-1,0-1 0,-1 0 0,-2-1 0,1 1-60,-1-1 0,1 0-1,0 0 1,0 0-1,0 0 1,0-1 0,0 0-1,0 1 1,0-2-1,1 1 1,-1 0 0,1-1-1,-1 1 1,-3-5 0,-2-2-27,1 0 1,0 0 0,-12-17 0,17 21 70,0-2-1,0 1 1,0 0 0,1 0-1,-1-1 1,2 0 0,-2-6-1,-6-26 38,1-1 0,-3-72-1,12 76-23,2 1 1,1 0-1,2 0 0,1 0 0,2 1 0,24-62 0,63-82-1,-75 145-19,1 0 0,2 1 0,2 1 0,1 1 0,49-43 0,-69 68 24,-2 1-3,-1 0 0,1 1 0,0-1 0,0 1 0,0 0 0,0 1 1,0-1-1,1 1 0,-1 0 0,7-1 0,-3-1-1,-8 3 7,-1 1 0,1-1 1,0 1-1,0 0 0,0-1 1,0 1-1,0 0 1,0-1-1,0 1 0,0 0 1,2 0-1,-2 0 16,-1 1-1,1-1 0,-1 0 1,1 1-1,0-1 0,-1 0 1,1 1-1,-1-1 1,1 1-1,-1-1 0,1 1 1,-1 0-1,1-1 0,-1 1 1,0-1-1,1 1 1,-1 0-1,0-1 0,1 1 1,-1 0-1,0-1 0,0 3 1,10 21 222,-6-15-174,0 1-1,-1 0 0,4 18 0,-5-6 41,-2 37-1,1 16 149,0-67-234,0 1 1,0-1-1,1 1 1,0-1 0,1 0-1,6 13 1,37 61 399,-43-77-368,0 0-1,1 0 0,-1-1 1,1 1-1,0-1 0,0 0 1,1 0-1,-1-1 0,1 1 1,0-1-1,0 0 0,0 0 1,0 0-1,1-1 0,-1 0 1,1 0-1,8 2 0,-10-3-29,0 0 0,0-1 0,0 1 0,0-1-1,0 1 1,0-1 0,0-1 0,0 1-1,0-1 1,0 1 0,0-1 0,0 0 0,0 0-1,0-1 1,-1 1 0,1-1 0,0 0 0,-1 0-1,1 0 1,-1 0 0,0-1 0,0 1 0,0-1-1,0 0 1,0 0 0,2-4 0,3-17 78,0 16-55,-8 8-47,1 0 0,-1 0-1,0 0 1,1 0 0,-1-1-1,0 1 1,1 0-1,-1 0 1,0 0 0,1-1-1,-1 1 1,0 0 0,0-1-1,1 1 1,-1 0 0,0-1-1,0 1 1,0 0 0,0-1-1,1 1 1,-1 0 0,0-1-1,0 1 1,0 0-1,0-1 1,0 1 0,0-1-1,0 1 1,0 0 0,0-1-1,0 1 1,0-1 0,0 1-1,0 0 1,0-1 0,0 1-1,-1 0 1,1-1 0,0 1-1,0 0 1,0-1-1,-1 1 1,1 0 0,0-1-1,-1 1 1,-10-14-143,11 14 117,-1-1 1,1 1-1,-1-1 1,1 1-1,-1 0 0,1-1 1,-1 1-1,1 0 0,-1 0 1,0 0-1,1-1 1,-1 1-1,1 0 0,-1 0 1,0 0-1,1 0 0,-1 0 1,0 0-1,1 0 1,-1 0-1,0 0 0,1 0 1,-1 1-1,1-1 0,-2 0 1,2 0-34,0 0 51,0 0 1,0 0-1,0 0 0,0 0 1,0 0-1,-1 0 0,1 0 0,0 0 1,0 0-1,0 0 0,0 0 1,0 0-1,0 0 0,0 0 1,0 0-1,0 0 0,-1 0 0,1 0 1,0 0-1,0 0 0,0 0 1,0 0-1,0 0 0,0 0 1,0 0-1,0 1 0,0-1 0,0 0 1,0 0-1,0 0 0,-1 0 1,1 0-1,0 0 0,0 0 1,0 0-1,0 0 0,0 0 0,0 0 1,0 0-1,0 1 0,0-1 1,0 0-1,0 0 0,0 0 1,0 0-1,0 0 0,0 0 0,0 0 1,0 0-1,0 0 0,0 0 1,0 1-1,0-1 0,0 0 0,0 0 1,0 0-1,0 12-99,2 31 376,-2-40-231,1 0 0,-1 0 0,1 0 0,0-1 0,0 1 0,0 0 0,1-1 0,-1 1-1,0 0 1,1-1 0,0 0 0,2 4 0,3 0-304,1 0 1,-1 0-1,1-1 0,9 5 1,-16-10 170,1 1 0,-1-1 0,1 1 0,-1-1 0,1 0 0,-1 0 0,1 0 0,-1 1 0,2-2 0,-3 1 96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20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4896,'33'0'2208,"16"0"-1920,-33 16 640,17-16-576,0 0 352,16 16-416,16-16 64,-15 17-224,-1-17 288,16 0-224,-16-17-32,1 1-96,-1 0-1312,0-1 672,0 1-2528,0-17 1760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54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83 1056,'0'-14'357,"0"11"-229,-3 3 32,3 0-136,-1 0 0,0 0 1,1 0-1,-1 0 0,0 0 0,1 0 0,-1-1 0,0 1 0,1 0 0,-1-1 0,0 1 0,1 0 0,-1-1 1,1 1-1,-1 0 0,1-1 0,-1 1 0,1-1 0,-1 1 0,1-1 0,-1 0 0,1 0 0,-1 1 3,1-1-1,0 0 1,-1 1-1,1-1 1,-1 1-1,1-1 1,-1 1-1,1-1 0,-1 1 1,1 0-1,-1-1 1,0 1-1,1 0 1,-1-1-1,1 1 1,-1 0-1,0 0 1,1-1-1,-1 1 1,0 0-1,1 0 0,-2 0 1,-6-3 277,0 0-219,1 0 1,-1 0-1,1 0 0,-12-1 1,-6-5 174,15 4-141,0 2 0,0-1 0,-17-2 0,1 3 212,-48 2 0,32 2 132,37-1-438,0 0 0,0 0-1,0 1 1,1-1 0,-1 1 0,0 0 0,1 1 0,-1-1 0,1 1 0,-1 0 0,-6 4-1,-25 13-221,20-5 80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55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361 100 736,'0'-27'224,"0"26"-222,0 1 0,0 0-1,0 0 1,0 0 0,0 0 0,0 0-1,0 0 1,0 0 0,0-1 0,0 1 0,0 0-1,0 0 1,0 0 0,0 0 0,0 0-1,1-1 1,-1 1 0,-1 0 0,1 0 0,0 0-1,0 0 1,0 0 0,0-1 0,0 1-1,0 0 1,0 0 0,0 0 0,0 0 0,0 0-1,0 0 1,0-1 0,0 1 0,0 0-1,0 0 1,-1 0 0,1 0 0,0 0 0,0 0-1,0 0 1,0 0 0,0-1 0,0 1-1,0 0 1,-1 0 0,1 0 0,0 0 0,0 0-1,0 0 1,0 0 0,0 0 0,-1 0-1,1 0 1,0 0 0,-2 0 3,0 0 0,1-1 1,-1 1-1,0-1 0,0 1 0,1-1 0,-1 0 0,0 0 1,1 0-1,-1 0 0,1 0 0,-1 0 0,1 0 1,0 0-1,-1 0 0,-1-3 0,-15-10 24,-17-5 115,30 16-149,0 1 1,0-1-1,-1 1 0,1 1 0,0-1 0,-1 1 1,0-1-1,1 2 0,-1-1 0,0 1 0,1-1 0,-1 2 1,0-1-1,1 1 0,-1-1 0,1 1 0,-12 4 0,7-2 94,0 1-1,0 0 0,0 1 0,1 0 0,0 0 0,0 1 0,0 0 1,1 1-1,-8 7 0,8-6 45,1 0 1,0 1-1,1 0 0,0 0 1,0 0-1,1 1 0,0 0 1,1 0-1,-5 17 0,8-25-116,1 1 1,-1-1-1,1 0 0,0 0 0,0 0 0,0 0 1,0 1-1,0-1 0,0 0 0,1 0 1,-1 0-1,1 0 0,-1 0 0,1 0 0,0 0 1,0 0-1,0 0 0,0 0 0,0 0 0,0 0 1,2 2-1,0 0 15,-1-2-5,0 0 0,-1 0-1,1-1 1,0 1 0,0-1 0,0 1 0,0-1 0,0 0-1,0 1 1,0-1 0,0 0 0,0-1 0,1 1 0,-1 0-1,0-1 1,0 1 0,1-1 0,-1 1 0,1-1 0,-1 0-1,5-1 1,5 0 101,-1 0 0,1-1 0,13-5 0,-7 3-57,17 1 84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55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2144,'-16'-33'992,"32"33"-256,-16 17-480,16-1 384,1 1-352,-1 15 64,1 17-224,-1 1 160,-16-1-192,16 0 448,1 0-288,-17 0-64,0-16-96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5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4064,'-32'16'1824,"15"0"-1568,1 1 576,-1-17-512,17 16 64,0 1 64,0-1-352,17-16 448,16 0-288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56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2 1824,'0'0'587,"-3"0"-353,-8 0-90,8 0 107,0 0-48,-5-1-72,5 1-91,-1 0 0,0-1 0,0 1 0,1 1 0,-1-1 0,0 1-1,1-1 1,-6 2 0,1 4-49,6-5 3,1 0 1,-1-1-1,1 1 1,-1 0 0,1 0-1,-1 0 1,0-1-1,1 1 1,-1-1 0,0 0-1,1 1 1,-1-1-1,-2 0 1,0-1-13,4 1 18,0 0-1,0 0 1,0 0-1,-1 0 1,1 0-1,0 0 1,0 0-1,0 0 1,0 0-1,-1 0 1,1-1-1,0 1 1,0 0-1,0 0 1,0 0-1,-1 1 1,1-1-1,0 0 1,0 0-1,0 0 1,0 0-1,0 0 1,-1 0-1,1 0 1,0 0-1,0 0 1,0 0-1,0 0 1,0 0-1,-1 1 1,1-1-1,0 0 1,-10 17-57,6-11 16,4-5 36,0-1-1,-1 1 1,1-1 0,-1 1 0,1 0-1,0-1 1,0 1 0,-1 0 0,1-1-1,0 1 1,0-1 0,0 1-1,0 0 1,0-1 0,0 1 0,0 1-1,0 0-3,1-1 0,0 1-1,0 0 1,0-1 0,0 1-1,1-1 1,-1 1 0,0-1 0,3 2-1,4 6-6,-3-3-45,0 0 0,1-1 1,0 0-1,10 8 0,-2-8 3,-9 2 75,-5-6 6,0-1-1,0 0 1,0 1-1,1-1 1,-1 1-1,0-1 1,0 0-1,1 1 1,-1-1-1,0 0 1,1 1-1,-1-1 1,0 0-1,1 0 1,-1 1-1,0-1 1,1 0-1,-1 0 0,1 0 1,-1 1-1,0-1 1,1 0-1,-1 0 1,1 0-1,-1 0 1,1 0-1,-1 0 1,0 0-1,1 0 1,0 0-1,-113 0 709,110 0-739,-1 0 1,0 0-1,1 0 1,-1 0 0,1 0-1,-1 0 1,1-1-1,-1 1 1,1-1-1,0 0 1,-1 0-1,1 0 1,0 0-1,-1 0 1,1 0-1,0-1 1,0 1-1,0-1 1,-2-2 0,-12-12-148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57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1568,'0'0'704,"0"65"-608,0-15 736,0-1-480,-16 16 480,32 1-480,-32-1 256,16-15-352,0 15-288,0-16 0,0-16 416,0 16-192,0-16 256,0-17-224,0 1-1344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4:57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19 736,'3'3'33,"-1"0"-1,1-1 1,0 1-1,0-1 1,0 1 0,0-1-1,1 0 1,-1 0-1,1 0 1,-1-1-1,1 1 1,0-1 0,-1 0-1,1 0 1,0 0-1,0 0 1,7 0 0,35-1 259,-8 1-97,53-5 0,-60-2-163,-21 3 0,0 1 0,-1 1 0,19-1 0,-23 2-17,0 0 0,0 0 0,0 0 0,1-1 0,-1 0 0,0 0 0,0-1 1,0 1-1,0-1 0,6-4 0,3 4 59,-14 2-72,0 0-1,0 0 0,0 0 1,0 0-1,1 0 1,-1 0-1,0 0 0,0 0 1,0 0-1,0 0 1,0 0-1,0 0 1,0 0-1,0 0 0,0 0 1,1 0-1,-1 0 1,0 0-1,0 0 0,0 0 1,0 0-1,0 0 1,0 0-1,0 0 0,0 0 1,0 0-1,0-1 1,0 1-1,0 0 0,1 0 1,-1 0-1,0 0 1,0 0-1,0 0 0,0 0 1,0 0-1,0 0 1,0 0-1,0 0 0,0 0 1,0-1-1,0 1 1,0 0-1,0 0 0,0 0 1,0 0-1,0 0 1,0 0-1,0 0 0,0 0 1,0 0-1,0-1 1,0 1-1,0 0 0,0 0 1,0 0-1,0 0 1,0-1-1,0 1 1,0-1-1,0 1 1,0-1-1,0 1 1,0-1-1,0 1 1,0-1-1,-1 1 1,1-1-1,0 1 1,0-1-1,0 1 1,0 0-1,-1-1 1,1 1-1,0-1 1,-1 1-1,1 0 1,0-1-1,-1 1 1,1 0-1,0-1 1,-1 1-1,1 0 0,0 0 1,-1-1-1,0 1 1,-20-2-8,13 2-11,5 0-10,-1 1 1,1-1-1,0 0 1,-1 1-1,1 0 1,0 0-1,-1 0 1,1 0-1,0 1 1,-4 1-1,5-2 31,0 0 0,1 1-1,-1-1 1,1 0 0,-1 1-1,1-1 1,0 1-1,-1-1 1,1 1 0,0 0-1,0-1 1,0 1-1,0 0 1,1 0 0,-1 0-1,0 0 1,1-1 0,-1 1-1,1 0 1,0 0-1,0 0 1,-1 3 0,1 1 50,0 1 1,0-1 0,1 0 0,0 0 0,0 0-1,0 0 1,1 0 0,0 0 0,0 0-1,5 10 1,26 33 308,-32-48-347,0 1 1,0-1-1,0 1 0,0-1 1,1 0-1,-1 0 1,0 1-1,1-1 0,-1 0 1,1 0-1,0-1 0,-1 1 1,1 0-1,0 0 1,-1-1-1,1 1 0,0-1 1,0 0-1,-1 1 0,3-1 1,9 3 92,6 5 73,0-16 47,2 5-144,-20 3-98,1 1 0,0-1 0,0 0 0,0 0 1,-1-1-1,1 1 0,0 0 0,0-1 0,-1 1 0,1-1 0,0 1 0,0-1 1,-1 0-1,1 1 0,-1-1 0,1 0 0,-1 0 0,1 0 0,-1-1 0,1 1 1,-1 0-1,0 0 0,1-2 0,4-11-616,1 9 283,-7 5 317,1 0 0,-1 0 1,0-1-1,1 1 0,-1 0 0,1-1 0,-1 1 0,1 0 0,-1-1 0,0 1 1,1 0-1,-1-1 0,0 1 0,0-1 0,1 1 0,-1-1 0,0 1 0,0-1 1,0 1-1,1-1 0,-1 1 0,0-1 0,0 1 0,0-1 0,0 1 1,0-1-1,0 1 0,0-1 0,0 1 0,0-1 0,0 0 0,0-32-739,2 36 1120,18 9 220,-16-10-406,0 0 0,0 1 0,0-1 1,7 7-1,-4-1 85,-4-5-157,1 1 1,-1-1-1,1 0 0,-1 0 0,5 3 0,1-2 31,0 0 0,0 0 0,12 2 0,-19-5-106,1 0 0,0-1 0,-1 1 1,1-1-1,-1 0 0,1 0 0,0 0 0,-1 0 1,1 0-1,0-1 0,-1 1 0,1-1 1,-1 0-1,1 1 0,-1-1 0,5-2 1,3-7 78,5-2 38,7 5-35,-18 7-75,0-1-1,0 0 1,0 0-1,0 0 1,-1-1-1,1 0 1,0 1-1,5-5 1,-4 3-13,-1 1 1,1 0-1,-1 1 1,1-1-1,0 1 1,6-2-1,11-2-27,-21 4 8,1 0 0,0-1 0,0 1 0,-1 0 0,1-1 0,0 1 0,-1-1 0,1 1 0,-1-1 0,0 0 0,0 0 0,0 0 0,0 1 0,0-1 0,2-4 0,5-9-58,-7 15 58,-1-1 1,1 1 0,-1-1-1,0 1 1,1-1 0,-1 0-1,0 1 1,0-1 0,1 1-1,-1-1 1,0 0-1,0 1 1,0-1 0,0 1-1,0-1 1,0 0 0,0 1-1,0-1 1,0 0-1,0 1 1,0-1 0,0 0-1,0 1 1,0-1 0,-1 0-1,1 1-9,0-3-161,0 3 170,-1 0 0,0-1-1,1 1 1,-1 0 0,1 0-1,-1 0 1,1 0 0,-1 0-1,1 0 1,-1 0 0,0 0-1,1 0 1,-1 1 0,1-1-1,-1 0 1,1 0 0,-1 0 0,1 1-1,-1-1 1,1 0 0,-1 0-1,1 1 1,-1-1 0,1 0-1,0 1 1,-1-1 0,1 1-1,-1-1 1,1 1 0,0-1-1,-1 0 1,1 1 0,0-1-1,0 1 1,0 0 0,-1-1 0,1 1-1,0-1 1,0 1 0,0-1-1,0 1 1,0-1 0,0 1-1,0-1 1,0 1 0,0 0-1,0-1 1,0 2 0,1 2 76,1 0 1,-1 1 0,1-1-1,4 8 1,-4-8-19,3 6 99,-4-8-129,-1-1 1,1 1-1,0-1 0,-1 0 1,1 1-1,0-1 1,0 0-1,0 1 1,2 0-1,21 9 376,-18-9-335,1 0-10,0 1 0,0-2-1,0 1 1,0-1 0,0 0 0,10 0-1,6-1 12,-8 1-22,0-1-1,0 0 0,0-1 1,0-1-1,0 0 0,0-2 1,15-4-1,6-6 108,-25 12-113,11-4-13,8-16-87,-27 21 65,0-1 0,0 0-1,-1 0 1,1 0 0,0 0-1,-1-1 1,1 1 0,-1-1-1,0 1 1,3-6 0,-1 2 12,0 0 0,-3 5-12,0 0 1,-1 1-1,1-1 0,-1 0 1,1 0-1,-1 0 0,1 1 0,-1-1 1,1 0-1,-1 0 0,0 0 1,0 0-1,1 0 0,-1-2 0,-1 2-20,0-1 0,1 0-1,-1 1 1,0-1-1,0 1 1,0-1 0,0 1-1,-1 0 1,1-1 0,-2-1-1,-8-10-39,10 11 58,0 1 0,1 0 0,-1-1 0,0 1 0,0 0-1,0-1 1,0 1 0,0 0 0,0 0 0,0 0-1,-2-1 1,2 1 3,0 1 0,0 0-1,0-1 1,0 1-1,0 0 1,0 0 0,0 0-1,0 0 1,0 0-1,0 0 1,0 0 0,0 0-1,0 0 1,0 1 0,0-1-1,0 0 1,0 1-1,0-1 1,0 0 0,0 1-1,-1 0 1,-1 1 37,-1 0 0,1 1 0,-1-1 0,1 1 0,0 0 0,0-1 0,1 1 0,-1 1 0,0-1 0,1 0 0,0 1 0,0-1 0,0 1 0,0-1 0,0 1 0,1 0 0,0 0 0,0 0 0,0 0 0,0 0 0,0 5 0,0 9 124,1-12-117,0-1-1,0 1 1,0 0-1,0-1 1,3 12 0,-2-16-24,-1 1 0,1-1 1,-1 0-1,1 0 1,0 0-1,-1 1 1,1-1-1,0 0 0,0 0 1,0 0-1,0 0 1,0-1-1,0 1 1,0 0-1,0 0 1,0-1-1,0 1 0,1 0 1,-1-1-1,0 1 1,0-1-1,1 1 1,-1-1-1,0 0 1,1 0-1,-1 0 0,0 0 1,1 0-1,2 0 1,6 1 100,-7-1-75,1 1 1,0-1-1,0 0 1,-1-1-1,1 1 1,0 0 0,0-1-1,5-2 1,23-7-556,12 4-2352,-38 5 2432,0-1-1,-1 0 0,1 0 1,7-5-1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31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34 4064,'-17'-33'2080,"1"49"-1600,16 1-320,-16 15 352,-1 18-288,1 15 96,-17 1-192,17 16 160,-17 0-192,0-1-32,17-15-32,-1 0 224,1-17-128,0-17 384,-1 1-288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31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4064,'16'-32'1824,"1"64"-1568,-17 1 1120,0 16-800,16 17 256,-16-1-480,17 17 0,-1-16-224,-16 16 160,16 0-192,1-17-800,-1-15 352,1-18-4416,-17 1 2624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33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1 256 4736,'13'-14'1530,"-2"9"-932,8-3-430,-8 4-111,-1 0 1,1 0-1,-1 1 1,1 1-1,0-1 1,13 1-1,-18 1 0,1 1-1,0-1 0,-1 0 0,11-4 0,8-1 21,5 1-44,-13 2-73,32-8-1,79-36-621,-125 46 669,-1 0-1,0 1 0,1-1 0,0 0 0,-1 1 0,1 0 0,-1-1 0,1 1 1,-1 0-1,1 0 0,0 1 0,-1-1 0,1 0 0,3 2 0,-5-2 11,0 1 1,-1-1-1,1 1 0,-1-1 0,1 1 0,0-1 1,-1 1-1,1-1 0,-1 1 0,1-1 0,-1 1 1,0 0-1,1-1 0,-1 1 0,1 0 0,-1-1 1,0 1-1,0 0 0,1 0 0,-1 1 34,0 0 0,0 0 0,0 0 0,0-1 0,0 1 0,0 0 1,0 0-1,-1 0 0,1 0 0,-2 2 0,-8 18 506,7-15-415,-1 0 1,1-1-1,1 1 1,-3 10-1,3-2-32,0 0 1,2 0-1,-1 0 0,2 0 0,0 0 0,1 0 1,7 28-1,0-13 19,1 0 0,26 54 0,-33-78-27,10 18 258,-13-23-341,1 0 1,-1 0 0,1 0 0,-1 0 0,1 0 0,0-1 0,0 1 0,-1 0-1,1 0 1,0-1 0,0 1 0,0-1 0,0 1 0,0-1 0,-1 1 0,1-1-1,0 1 1,0-1 0,2 1 0,0-2 78,1 0-1,-1-1 1,1 1 0,0-1-1,-1 1 1,0-1-1,1 0 1,-1 0 0,0 0-1,0-1 1,0 1 0,3-5-1,-5 4-68,0 0-1,0 0 0,-1-1 1,1 1-1,-1 0 0,0-1 0,0 1 1,0-1-1,0 1 0,-1 0 1,0-1-1,-1-5 0,-9-24 15,8 21-57,2 8 6,1 0 0,-2 0 0,1 0 0,0 0 0,-1 1 0,0-1 0,1 0 1,-5-5-1,3 5 11,1 0 1,0 0-1,0-1 1,1 1-1,-1-1 1,1 0-1,0 1 1,0-1 0,0 0-1,1 0 1,0-7-1,-1 8-23,1 0-1,0 1 1,-1-1-1,1 0 1,-1 1 0,0-1-1,0 1 1,-2-5-1,-3-7-99,5 13 97,1 1 1,0-1-1,-1 0 0,1 1 0,0-1 0,0 0 0,0 1 0,0-1 1,0 1-1,0-1 0,1 0 0,-1 1 0,1-3 0,6-2-129,-3 4 54,3-10-237,-7 11 318,0 0 0,1 0 0,-1 0 1,1 0-1,-1 0 0,1 0 0,0 0 1,-1 0-1,1 0 0,0 0 1,0 0-1,0 1 0,0-1 0,0 0 1,1 0-1,1 0-4,-1 0 1,1 0-1,-1 0 1,1 1-1,0-1 1,0 1-1,-1 0 1,1 0-1,0 0 1,0 0-1,-1 0 1,1 1-1,5 1 1,-3-1 37,0 1-1,0 0 1,0 0 0,0 0 0,6 4-1,-1 2 14,-1-1-1,0 1 1,13 15-1,-4-3 40,-16-18-57,0-1 1,-1 1-1,1 0 1,-1 0-1,0 1 1,0-1-1,1 0 1,-2 0-1,1 1 1,0-1-1,0 0 0,-1 1 1,1 2-1,3 8 38,1 3 56,-3-12-87,-1-1-1,0 1 1,0-1 0,0 1 0,0-1-1,0 1 1,-1 4 0,0 58 130,0-66-144,0 0 0,0 0 0,0 0 0,0 0 0,0 0-1,0 1 1,0-1 0,0 0 0,0 0 0,0 0 0,0 0 0,0 0 0,0 0-1,0 0 1,0 0 0,0 0 0,0 1 0,0-1 0,0 0 0,0 0-1,0 0 1,0 0 0,0 0 0,0 0 0,0 0 0,0 0 0,0 0 0,1 0-1,-1 0 1,0 0 0,0 1 0,0-1 0,0 0 0,0 0 0,0 0-1,0 0 1,0 0 0,0 0 0,0 0 0,0 0 0,0 0 0,1 0-1,-1 0 1,0 0 0,0 0 0,0 0 0,0 0 0,0 0 0,0 0 0,0 0-1,0 0 1,0 0 0,1 0 0,-1 0 0,0 0 0,0 0 0,1 0 6,-1-1 0,1 1 0,0 0 1,-1 0-1,1 0 0,0-1 0,-1 1 1,1 0-1,0-1 0,-1 1 1,1 0-1,-1-1 0,1 1 0,-1-1 1,1 1-1,-1-1 0,1 1 0,-1-1 1,1 1-1,-1-1 0,0 0 0,1 1 1,-1-1-1,0 1 0,0-1 1,1 0-1,-1 1 0,0-1 0,0 0 1,0 0-1,0 1 0,0-1 0,0 0 1,0 1-1,0-2 0,2-9 96,12-14 79,-6 6-96,-2-1-1,0 0 1,-1 0-1,3-31 1,-6 39-63,6-21-77,1 1 0,21-48 1,-25 66-68,0 0 0,1 1 1,1 0-1,0 0 0,1 0 1,0 1-1,11-13 0,-18 24 113,9-8-213,-10 9 210,0 0 1,1 0-1,-1 0 1,0 0 0,0 0-1,0 0 1,1 0-1,-1 0 1,0 0-1,0 0 1,0 0-1,0 1 1,1-1-1,-1 0 1,0 0-1,0 0 1,0 0-1,0 0 1,1 0 0,-1 0-1,0 0 1,0 1-1,0-1 1,0 0-1,0 0 1,0 0-1,1 0 1,-1 0-1,0 1 1,0-1-1,4 4-40,6 2 59,-9-6-7,0 1-1,0-1 0,0 0 0,0 1 1,0-1-1,0 1 0,0-1 1,-1 1-1,1 0 0,0-1 0,0 1 1,-1 0-1,1 0 0,0-1 1,-1 1-1,1 0 0,0 0 0,-1 0 1,1 0-1,-1 0 0,1 1 1,2 11 100,-3-12-93,0 1 0,0 0 0,0-1 0,0 1 0,1-1 0,-1 1 0,1-1 0,-1 1 0,1-1 0,0 1 0,-1-1 0,1 1 0,0-1 0,0 0 0,0 0 0,0 1 0,0-1 0,0 0 0,1 0 0,1 2 0,8 2-57,-9-4 2,1 0 0,-1 0 0,0 0 0,0 0 0,1 1 0,-1-1 0,0 1 0,2 2 0,-3-3-84,0 1-1,1-1 1,-1 0 0,0 1 0,1-1-1,-1 0 1,1 0 0,0 0 0,-1 0-1,1 0 1,0 0 0,0-1 0,-1 1-1,1-1 1,0 1 0,0-1 0,0 1-1,0-1 1,0 0 0,0 0-1,0 0 1,-1 0 0,1 0 0,0-1-1,0 1 1,0-1 0,0 1 0,2-2-1,-3 2 100,7-2-270,0-1 1,1 0 0,-1-1-1,-1 0 1,12-7-1,-17 8 175,-4 3 86,0 1 37,1-1-1,-1 0 1,1 0-1,-1 1 1,1-1-1,-1 1 1,1 0-1,-1-1 1,1 1-1,-2 1 1,-12 5 32,2-3 34,9-3-29,-1 0 1,1 0 0,0 1 0,0-1 0,0 1-1,1 0 1,-5 3 0,0 0 172,1 1 1,0 0-1,-11 11 1,15-15-158,1 1 0,0-1 1,0 1-1,0 0 1,0 0-1,1 0 0,-1 0 1,1 0-1,0 0 0,0 1 1,0-1-1,0 0 1,0 1-1,0 5 0,1 51 214,0-58-245,0 0 0,0 0 0,0 0 0,0 0 0,1 0-1,-1 0 1,1 0 0,-1 0 0,1-1 0,0 1 0,0 0 0,0 0 0,0 0 0,0-1-1,0 1 1,0-1 0,0 1 0,1-1 0,-1 1 0,1-1 0,-1 0 0,1 1 0,-1-1-1,1 0 1,0 0 0,-1 0 0,1-1 0,0 1 0,0 0 0,2 0 0,5 1 41,0 0 1,-1-1-1,1-1 0,0 1 1,11-2-1,-7 1-29,-2-1-10,-1-1-1,1 0 1,-1 0 0,1-1-1,-1 0 1,0-1-1,0 0 1,0-1-1,-1 0 1,0 0-1,11-8 1,16-17 3,-29 26-96,-6 4 55,-1 0 1,1 0-1,-1 0 1,1 0-1,-1-1 1,1 1-1,-1 0 1,0 0-1,1-1 1,-1 1-1,1 0 1,-1-1-1,0 1 1,1 0 0,-1-1-1,0 1 1,1-1-1,-1 1 1,0-1-1,0 1 1,1-1-1,-1 1 1,0-1-1,0 1 1,0-1-1,0 1 1,1-1-1,-1 1 1,0-1-1,0 1 1,0-1-1,0 1 1,0-1-1,0 1 1,-1-1-1,1 1 1,0-1-1,3 1-98,-2 0 104,1 0-1,-1 0 1,1 1-1,-1-1 1,1 0-1,-1 1 1,1 0 0,-1-1-1,0 1 1,3 1-1,10 5-36,5-5 1,-16-2 42,0 0-1,1 0 0,-1 0 1,1 0-1,-1 1 1,1 0-1,3 1 1,4 2 19,-8-2-1,0-1 0,0 0 0,0 1 0,0-1 0,0-1-1,1 1 1,-1 0 0,0-1 0,7 0 0,2 1 39,-5-1-9,0 0 1,0 0-1,1-1 1,11-1 0,-5-5 36,-13 6-67,0 0-1,1 0 0,-1 1 1,1-1-1,-1 0 0,1 1 0,0-1 1,-1 1-1,1 0 0,-1-1 1,1 1-1,1 0 0,-2 0-15,-1 0 0,1 0 0,-1 0 0,1 1 0,0-1 0,-1 0 0,1 0-1,-1 0 1,1 0 0,-1 0 0,1-1 0,-1 1 0,1 0 0,-1 0 0,1 0-1,-1 0 1,1-1 0,-1 1 0,1 0 0,-1 0 0,1-1 0,-1 1 0,1 0 0,-1-1-1,0 1 1,1 0 0,-1-1 0,0 1 0,1-1 0,-1 1 0,0-1 0,1 1 0,-1-1-1,0 1 1,0-1 0,0 1 0,1-1 0,-1 1 0,0-1 0,0 1 0,0-1-1,0 1 1,0-1 0,0 1 0,0-2 0,0 0-85,-3 4-49,0 2 95,0 0-1,0 0 1,1 0-1,0 0 0,-1 0 1,1 1-1,1-1 1,-1 1-1,1-1 1,0 1-1,-2 8 0,1 5-109,0 33 0,1 19 58,5 111 481,7-61-33,-8-71-237,13 118 256,-16-166-377,15 114 386,-13-95-205,-1 0 0,-1 0 0,-5 31 0,5-47-120,-1 1-1,0-1 1,0 0 0,-1 1 0,0-1 0,1 0-1,-1 0 1,-4 6 0,4-8-35,0 1 0,1-1 0,-1-1 1,0 1-1,0 0 0,0 0 0,0-1 0,-1 1 0,1-1 1,0 0-1,-5 2 0,-1-1 19,0 0 0,0-1 0,0 0 1,0-1-1,0 0 0,0 0 0,0-1 0,-14-2 0,11 1 82,0-1 0,0 0 0,1-1 0,-1 0 0,1-1-1,-19-10 1,8 1 388,-39-32 1,53 41-478,1-1 1,0 1 0,0-1 0,1-1-1,0 1 1,0-1 0,0 0 0,-5-10-1,9 13-60,0 0 0,-1 1 1,1-1-1,1 0 0,-1 0 0,1 0 0,-1 0 0,1 0 0,0 0 0,1 0 0,-1 0 0,1 0 0,-1 0 0,1 0 0,1 0 0,-1 0 0,0 0 0,4-6 1,-2 4-17,0 1 1,0 0 0,1 0 0,0 1 0,-1-1 0,1 1 0,8-7 0,1 1-22,20-12-1,-19 14 87,54-36 326,-24 22-1776,57-21 0,-35 24-480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20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1 4160,'-1'0'240,"-1"0"0,0 0-1,0 0 1,0 1 0,1-1 0,-1 1 0,0-1 0,1 1-1,-1 0 1,0 0 0,1-1 0,-1 1 0,-1 2 0,-4 1-286,2-1 190,4-3-116,0 0 1,1 0 0,-1 1-1,0-1 1,1 0 0,-1 1 0,0-1-1,1 1 1,-1-1 0,1 1 0,-1-1-1,1 1 1,-1-1 0,1 1-1,-1-1 1,1 1 0,0 0 0,-1-1-1,1 1 1,0-1 0,-1 2 0,-1 3 59,-1-1 11,1-1 0,-1 1 0,1-1 0,-1 0 0,-6 5 0,-2 3 53,-2 2 5,-40 42 273,25-21-115,1 1-1,1 2 1,-35 67 0,-4 71 79,54-143-312,2 1 0,-4 33 0,12-57-97,1-1 1,0 1 0,0-1-1,1 1 1,0-1-1,0 1 1,1-1 0,0 0-1,1 0 1,0 0 0,0 0-1,0 0 1,1 0-1,0-1 1,1 0 0,0 0-1,0 0 1,0-1-1,1 1 1,0-1 0,0 0-1,9 6 1,18 7-343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15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1312,'0'-15'235,"-1"12"-169,1 0 0,0 0 1,0 0-1,0-1 0,2-4 1,-2 7-44,0 1 1,0-1 0,0 1-1,1-1 1,-1 0-1,0 1 1,1-1 0,-1 1-1,1-1 1,-1 1 0,0 0-1,1-1 1,-1 1-1,1-1 1,-1 1 0,1 0-1,0-1 1,-1 1 0,1 0-1,-1-1 1,1 1 0,-1 0-1,1 0 1,0 0-1,-1 0 1,1 0 0,0 0-1,-1-1 1,1 1 0,1 1-1,32-1 765,-15 1-382,1-1 0,24-4 0,-40 3-359,38-5 444,60-1 0,-54 7-296,114-2 159,-47-9-258,-1 5-16,-4-5 117,-23 6-21,-42-1-44,52-2 136,-45 8-422,-52 0 122,0 0-1,0 0 1,0 0 0,0 0-1,0 0 1,0 0 0,1 0 0,-1 0-1,0 0 1,0 0 0,0 0-1,0 0 1,0 0 0,0 0 0,0 0-1,0 0 1,0 0 0,0 0-1,1 0 1,-1 0 0,0 0 0,0 0-1,0 0 1,0 0 0,0 0 0,0 0-1,0 0 1,0 0 0,0 0-1,0 1 1,0-1 0,0 0 0,0 0-1,1 0 1,-1 0 0,0 0-1,0 0 1,0 0 0,0 0 0,0 0-1,0 0 1,0 0 0,0 1-1,0-1 1,0 0 0,0 0 0,0 0-1,0 0 1,0 0 0,0 0 0,0 0-1,0 0 1,0 0 0,0 1-1,0-1 1,0 0 0,0 13-1344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16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2144,'-28'0'699,"23"1"-516,2 8-84,-10 38 51,10-42-126,0 1 0,1-1 0,0 1 1,0 0-1,1 0 0,0-1 0,0 1 1,0 0-1,0 0 0,1 8 0,0-5 6,0 0 0,0 0-1,-1 0 1,-1 0-1,0 0 1,0 0 0,-6 15-1,-7 23 140,13-35-137,1 1 0,0-1 1,2 25-1,-1-18 41,0-14 706,-2-10-624,-1-1-138,1-1 0,0 1 1,0 0-1,1-1 0,-1 1 1,1-1-1,1 1 0,-1-1 1,1 0-1,1 1 0,1-14 1,9-1 88,-9 15-92,-1 2 8,0 0-1,0 0 0,0 0 1,1 1-1,0-1 1,0 0-1,0 1 1,0-1-1,0 1 1,1 0-1,-1 0 1,1 0-1,0 0 1,3-2-1,0 0 14,0 1 0,1 1 0,-1-1 0,1 1 1,-1 0-1,1 1 0,0-1 0,0 1 0,0 1 0,14-2 0,10-3 91,15-5 125,-33 10-171,23 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16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1888,'12'1'555,"-6"0"-369,0-1 0,0 0 0,0 0 0,0 0 0,-1-1 0,1 0 0,6-1 0,-8 0-86,-1 0 1,1 0 0,0 1 0,-1-1 0,1 1 0,0 0-1,0 0 1,0 0 0,0 1 0,7-1 0,68 1 885,-77 0-980,0 0-1,0 0 1,0-1-1,0 1 1,0 0-1,0-1 0,0 0 1,0 1-1,-1-1 1,4-2-1,7-1-38,0 6 40,-11-1 8,-1-1-1,1 0 1,-1 0-1,1 0 1,0 0 0,-1 1-1,1-1 1,-1 0-1,1 0 1,0 0-1,-1 0 1,1 0 0,0 0-1,-1-1 1,1 1-1,-1 0 1,1 0-1,0 0 1,-1-1 0,1 1-1,-1 0 1,1 0-1,-1-1 1,1 1-1,-1-1 1,1 1 0,-1 0-1,1-1 1,-1 1-1,1-2 1,-1 2 7,-1 0 1,1-1 0,-1 1-1,1 0 1,-1 0 0,0-1-1,1 1 1,-1 0 0,1 0-1,-1 0 1,1 0-1,-1 0 1,0 0 0,1 0-1,-1 0 1,1 0 0,-2 0-1,2 0 19,-5-3 87,3 2-97,1-1 1,-1 1 0,0 0-1,0 0 1,1 0-1,-1 0 1,0 0-1,0 1 1,0-1 0,0 0-1,0 1 1,-3-1-1,-28-1 267,30 2-281,-16 0 109,11-1-89,0 1 0,1 0 0,-1 0 0,1 1 0,-8 2 0,12-3-51,0 1 0,0 0 0,1 1 0,-1-1 0,1 0-1,-1 1 1,1-1 0,0 1 0,0 0 0,0-1 0,-1 1 0,2 0 0,-1 0 0,0 1 0,0-1-1,1 0 1,-1 1 0,-1 3 0,0 1 12,0 1 1,1-1-1,-1 1 0,2 0 1,-1 0-1,1 0 0,0 0 1,1 0-1,0 0 0,0 0 1,1 0-1,2 15 0,-1-16 32,0 1 1,0-1-1,0 0 0,1 0 0,0 0 1,0 0-1,1-1 0,0 1 1,0-1-1,0 0 0,1 0 0,0 0 1,0-1-1,8 7 0,20 7-67,0-3-27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16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16 4224,'-14'-14'1365,"14"14"-1352,0 0-1,0 0 1,0 0-1,0 0 1,0-1-1,-1 1 1,1 0-1,0 0 1,0 0-1,0 0 1,-1 0-1,1 0 1,0 0 0,0-1-1,0 1 1,-1 0-1,1 0 1,0 0-1,0 0 1,0 0-1,-1 0 1,1 0-1,0 0 1,0 0-1,-1 0 1,1 0-1,0 0 1,0 0-1,0 0 1,-1 1-1,1-1 1,0 0 0,0 0-1,0 0 1,-1 0-1,1 0 1,0 0-1,0 0 1,0 1-1,0-1 1,0 0-1,-1 0 1,-23 11 296,7-5 80,15-2-289,-4 3 14,-6-4-22,11-3-87,-1 0 1,0 0-1,0 1 1,0-1-1,1 1 1,-1 0-1,0-1 1,1 1-1,-1 0 1,1 0 0,-1 0-1,1 0 1,-1 0-1,1 0 1,-1 0-1,1 1 1,0-1-1,0 0 1,-2 3-1,-5 8-11,-1 0-17,1 1 1,-13 26-1,20-37 20,1 0 0,0 0 0,-1 0 0,1 0 0,0 0 0,0 1 0,0-1 0,0 0 0,1 0 0,-1 0 0,1 0 0,-1 0 0,1 0 0,-1 0 0,1 0 0,0 0 0,0 0 0,0-1 0,3 4 0,1 4-23,-3-4 33,1 0 0,-1-1-1,2 1 1,-1 0 0,0-1-1,1 0 1,6 6 0,-2-4 60,1 0 1,15 8-1,5 3 8,-26-15-68,9 5 0,0 0 0,0-1 0,0 0-1,0-1 1,17 5 0,-14-7 60,-8-2-33,0 0 0,0 1 0,10 3 1,-16-4-30,-1-1 1,1 0-1,-1 0 1,1 0-1,-1 1 1,0-1-1,1 0 1,-1 0-1,1 1 1,-1-1-1,0 0 1,1 1-1,-1-1 1,0 0-1,1 1 1,-1-1-1,0 1 1,0-1-1,0 0 1,1 1-1,-1-1 1,0 1-1,0-1 1,0 1-1,0-1 1,0 1-1,0-1 1,0 1-1,0-1 1,0 1-1,0-1 1,0 0-1,0 1 1,0-1 0,0 1-1,0-1 1,0 1-1,0-1 1,-1 1-1,1-1 1,0 1-1,0-1 1,0 0-1,-1 1 1,1-1-1,0 0 1,-1 1-1,1-1 1,0 0-1,-1 1 1,1-1-1,-1 0 1,1 1-1,-1-1 1,-7 5 106,-2 0-111,0 0 1,-1-1 0,0-1 0,-20 5-1,8-5 27,-42 0 0,-12-3-114,76 0 74,0 0 0,-1 0 0,1 0 0,0 0 0,-1 0 0,1 0 0,0-1 0,-1 1-1,1 0 1,0-1 0,-1 1 0,1-1 0,0 1 0,0-1 0,-1 0 0,1 1 0,0-1 0,0 0-1,0 0 1,0 0 0,-1-1 0,2 1-48,0 0 0,0 1 0,-1-1 0,1 0 0,0 0 0,0 0 0,0 1 0,1-1 0,-1 0 0,0 0 0,0 0 1,0 1-1,1-1 0,-1 0 0,0 0 0,1 1 0,-1-1 0,0 0 0,1 1 0,-1-1 0,1 0 0,-1 1 0,1-1 0,-1 1 0,1-1 0,0 1 0,-1-1 0,1 1 0,0-1 0,-1 1 0,1-1 0,1 1 0,28-17-1209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17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17 213 2144,'-13'0'699,"10"0"-417,6 0-132,-3-1-144,0 1 0,1 0 0,-1 0 1,1 0-1,-1 0 0,1 0 1,-1 0-1,0 1 0,1-1 0,-1 0 1,1 0-1,-1 0 0,1 0 0,-1 0 1,0 1-1,1-1 0,-1 0 1,0 0-1,1 1 0,-1-1 0,0 0 1,1 1-1,-1-1 0,0 0 1,1 1-1,-1-1 0,0 0 0,0 1 1,0-1-1,1 1 0,4 6 125,11-1 280,-8-3-327,-1 1 0,1 0 1,-1 0-1,0 1 0,0 0 1,-1 1-1,9 7 1,-10-8-2,0 0 0,0 1 1,-1-1-1,0 1 1,0 0-1,0 0 1,0 0-1,-1 1 0,4 9 1,-5-3 91,-1 0 0,0 0 1,0 0-1,-2 0 0,1 0 0,-4 18 0,3-29-140,0 0-1,0 0 1,0 0-1,0 0 0,0 0 1,0 0-1,-2 3 1,-1 0 36,-3 7 84,0 1-1,-9 23 1,15-33-105,0 1 0,-1 0 0,1 0 0,-1-1 0,-3 6 0,4-9-38,0 1 0,1 0-1,-1 0 1,0-1-1,0 1 1,0-1 0,0 1-1,1 0 1,-1-1-1,0 0 1,0 1 0,0-1-1,0 0 1,0 1-1,0-1 1,0 0 0,0 0-1,-1 0 1,1 0-1,-1 0 1,2 0-10,0 0 0,0 0 0,0 0 0,0 0 0,0 0 0,-1 0 0,1 0 0,0 0 0,0 0 0,0 0 0,0 0 0,0 0 0,0 0 0,0 0 0,0 0 0,0 0-1,0 0 1,-1 0 0,1 0 0,0 0 0,0 0 0,0 0 0,0 0 0,0 0 0,0 0 0,0 0 0,0 0 0,0 0 0,0 0 0,0 0 0,0 0 0,-1-1 0,1 1 0,0 0 0,0 0 0,0 0 0,0 0 0,0 0 0,0 0 0,0 0 0,0 0 0,0 0 0,0 0 0,0 0 0,0-1-1,0 1 1,0 0 0,0 0 0,0 0 0,0 0 0,0 0 0,0 0 0,0 0 0,0 0 0,0 0 0,0-1 0,0-1-4,1-1 0,-1 1 0,0-1 0,1 1 1,-1-1-1,1 1 0,0-1 0,0 1 0,0-1 0,0 1 0,0 0 0,0 0 0,1 0 0,2-4 0,14-23-92,-6 6 45,30-57-70,-35 70 102,0-1 0,1 1-1,1 1 1,-1-1 0,17-12-1,54-30-19,-67 43 0,-7 5 4,1-1 0,0 1 0,1 0-1,6-2 1,-4 0-9,-8 5 34,1 0 1,-1 0 0,1 1 0,-1-1-1,1 0 1,0 0 0,-1 1 0,1-1-1,0 1 1,3-1 0,0 4 92,-4-3-76,-1 0-1,1 1 1,-1-1 0,1 1-1,-1-1 1,1 1-1,-1-1 1,1 1 0,-1-1-1,0 1 1,1-1-1,-1 1 1,0 0 0,0-1-1,1 1 1,-1-1-1,0 1 1,0 0 0,0-1-1,0 1 1,0 0-1,0-1 1,0 1 0,0 0-1,0-1 1,0 1-1,0-1 1,0 1 0,0 0-1,-1-1 1,1 1-1,0-1 1,0 1 0,-1 0-1,0 0 1,0 1 36,0 1 0,0-1 1,0 1-1,1-1 0,-1 1 1,1-1-1,-1 1 0,1-1 0,0 4 1,-1 20 190,2 43 84,0-62-300,0-1 0,0 1 0,0-1 0,1 1 0,0-1 0,0 0 0,1 0 0,3 6 0,21 24 134,-22-29-127,-3-5-15,-1 0 1,0 0-1,1 0 0,-1 0 0,1 0 1,0-1-1,-1 1 0,1-1 0,4 3 1,-3-3 25,1 1 0,0-1 0,-1-1 0,1 1 0,5 0 0,5 1 80,10 4 59,-18-4-135,-1-1-1,1 0 0,0 0 1,0 0-1,-1-1 1,1 0-1,0 0 0,8-1 1,-7-1-18,0 0 0,0 0 1,0 0-1,-1-1 0,1-1 1,-1 1-1,0-1 0,0 0 1,7-5-1,-2 1 38,21-12 1,-28 18-47,0 0 0,0 0 0,0-1 0,0 0 0,-1 0 0,1 0 0,-1 0 0,0 0 0,0-1 0,0 0 0,0 1 0,0-1 1,-1 0-1,3-7 0,-2 3-8,0 0 1,-1-1-1,0 1 1,-1-1-1,1 1 1,-2-1-1,1-11 1,-1-27-110,0 45 90,-1 1 1,1-1-1,0 0 1,0 0 0,-1 1-1,1-1 1,-1 0-1,0 1 1,1-1-1,-1 1 1,0-1 0,0 1-1,-1-2 1,-3-6-52,5 8 43,-1 0 1,1 0 0,0 1-1,-1-1 1,1 0 0,-1 0 0,1 0-1,-1 0 1,1 0 0,-1 1-1,0-1 1,1 0 0,-1 0-1,0 1 1,1-1 0,-1 1 0,0-1-1,0 0 1,0 1 0,0 0-1,0-1 1,0 1 0,1-1-1,-1 1 1,0 0 0,0 0 0,0 0-1,0 0 1,0-1 0,0 1-1,0 0 1,0 1 0,0-1-1,0 0 1,0 0 0,0 0-1,0 0 1,0 1 0,0-1 0,0 1-1,0-1 1,0 0 0,-1 2-1,1-1-1,0 0-1,0 0 1,-1 0-1,1 0 1,0 0-1,0 0 1,0 1-1,0-1 1,0 0-1,1 1 1,-1-1-1,0 0 0,1 1 1,-1-1-1,1 1 1,-1 0-1,1-1 1,-1 1-1,1-1 1,0 4-1,-3 7-81,-1 1 26,2-10 73,1 1 0,0-1-1,0 1 1,0-1 0,0 1 0,1-1 0,-1 1 0,1 0-1,0-1 1,0 1 0,0 0 0,1 6 0,1-2 38,1 0 0,0-1 1,0 1-1,0-1 1,5 8-1,0 0 110,-5-10-105,-1-1 0,1 0 0,0 1 0,0-1 0,1-1 0,-1 1 0,1 0 0,-1-1 0,1 1 0,0-1 0,7 3 0,-8-3-11,-1-2-21,-1 0 1,0 0-1,0-1 0,1 1 1,-1 0-1,1-1 1,-1 1-1,1 0 0,-1-1 1,1 0-1,-1 1 1,1-1-1,-1 0 0,3 0 1,15-2 4,0-1 0,-1-1 0,30-11 0,23-4-572,-33 9-92,64-24-1,-78 24 349,0-1-1,0-1 0,40-29 1,-58 36 290,0 0 1,-1-1 0,0 0-1,0 0 1,6-10 0,3-3 38,-7 11 5,-4 4-9,-1 1 1,1-1 0,0 0-1,3-8 1,-4 7-4,-1 0 1,0 0-1,0 0 1,0-6-1,1-5 49,1 5 34,0 1 0,5-15 1,-4 17 69,-1 0 1,-1 0-1,0 0 1,0 0 0,0-1-1,0-10 1,-3 16-128,1 0 0,0 1 0,0-1 0,0 0 1,1 0-1,-1 1 0,1-1 0,0 1 0,-1-1 0,1 0 1,0 1-1,0-1 0,1 1 0,-1 0 0,0-1 1,3-2-1,-4 5-43,0 0 0,0 0 0,0 0 0,0 0 0,0 0 0,1-1 0,-1 1 0,0 0 0,0 0 0,0 0 0,0 0 0,0 0 0,0 0 1,0 0-1,0 0 0,0 0 0,1 0 0,-1-1 0,0 1 0,0 0 0,0 0 0,0 0 0,0 0 0,0 0 0,0 0 0,1 0 0,-1 0 0,0 0 0,0 0 0,0 0 1,0 0-1,0 0 0,0 0 0,1 0 0,-1 0 0,0 0 0,0 0 0,0 0 0,0 0 0,0 1 0,0-1 0,0 0 0,1 0 0,-1 0 0,0 0 0,0 0 0,0 0 1,0 0-1,0 0 0,0 0 0,0 0 0,0 1 0,0-1 0,0 0 0,1 0 0,-1 0 0,1 2 30,1-1-11,-1 0-1,0 0 0,0 1 0,0-1 1,0 0-1,0 1 0,-1-1 1,1 1-1,0-1 0,-1 1 1,1-1-1,-1 1 0,1 0 1,-1-1-1,0 1 0,1-1 0,-1 1 1,0 0-1,0-1 0,-1 4 1,1 134 464,0 77 523,0-209-1113,0 0 1,0 1-1,1-1 1,0 0-1,0 0 1,1 0-1,0 0 1,0 0-1,6 11 1,8 15-696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58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17 3488,'0'-14'1115,"0"14"-1108,0 0 1,0 0 0,0 0 0,0 0-1,0 0 1,0 0 0,0-1 0,0 1-1,0 0 1,0 0 0,0 0 0,0 0-1,0 0 1,0 0 0,0 0 0,0 0 0,0 0-1,0-1 1,0 1 0,0 0 0,0 0-1,0 0 1,0 0 0,0 0 0,0 0-1,0 0 1,0 0 0,-1 0 0,1 0 0,0 0-1,0 0 1,0-1 0,0 1 0,0 0-1,0 0 1,0 0 0,0 0 0,0 0-1,0 0 1,0 0 0,0 0 0,-1 0-1,1 0 1,0 0 0,0 0 0,0 0 0,0 0-1,0 0 1,0 0 0,0 0 0,0 0-1,0 0 1,-1 0 0,1 0 0,0 0-1,0 0 1,-14 0 3299,12 6-2593,-1-1-504,1-2-124,1 0-1,-1 0 1,1 0 0,0 0-1,0 0 1,0 0-1,0 0 1,1 0 0,-1 0-1,1 0 1,0 0-1,0 5 1,0 10 139,1 5 47,-5 34-1,-23 214 364,22-170-518,-6-6 107,8-62-159,1-3 81,-13 58 0,3-26 0,9-39-99,-12 36 0,13-40-585,2-2 122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5:58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5472,'-16'-16'5024,"19"18"-4448,-2 0-519,1-1 1,0 1-1,0-1 1,0 0-1,0 0 1,1 1-1,-1-2 1,0 1-1,0 0 1,1 0-1,-1-1 1,0 1-1,4-1 1,37 1 562,-21-2-509,254 1 550,-171-8-183,3 0 111,-81 8-51,-21 0-458,-6 2-1056,0-1 857,0 0-1,0-1 1,0 1 0,0-1-1,0 1 1,0-1-1,-1 1 1,1-1-1,0 1 1,0-1 0,0 1-1,0-1 1,-1 1-1,1-1 1,0 1 0,0-1-1,-1 1 1,1-1-1,0 1 1,-1-1 0,1 0-1,0 1 1,-1-1-1,1 0 1,-1 1-1,1-1 1,-1 0 0,1 0-1,-1 1 1,1-1-1,-1 0 1,1 0 0,-1 0-1,1 1 1,-1-1-1,1 0 1,-1 0-1,1 0 1,-1 0 0,1 0-1,-1 0 1,0 0-1,1 0 1,-1-1 0,0 1-1,-15 0-2669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6:57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16 134 1568,'-14'27'501,"12"-22"-372,4-5-60,-1 0-53,-1 0 1,1 0 0,-1 0 0,1 0 0,-1 0 0,1 0 0,-1 0 0,1 1 0,-1-1-1,1 0 1,-1 0 0,1 0 0,-1 0 0,1 1 0,-1-1 0,0 0 0,1 0 0,-1 1-1,1-1 1,-1 0 0,0 1 0,1-1 0,-1 1 0,1-1 0,-1 0 0,0 1 0,0-1-1,1 1 1,-1-1 0,0 1 0,0-1 0,0 1 0,1-1 0,-1 1 0,0-1 0,0 1-1,0-1 1,0 1 0,0-1 0,0 1 0,0 0 0,2 5 426,4-1-115,-5-3-253,1 0-1,0 0 1,-1 0-1,1 0 1,0-1-1,0 1 1,0 0-1,0-1 1,0 0-1,1 0 1,-1 1-1,0-1 1,0-1-1,1 1 0,-1 0 1,1 0-1,3 0 1,0-1 41,1 0 1,-1 1-1,0 0 1,0 0-1,10 3 1,-9-2-34,0 0 1,1 0-1,-1-1 1,1 0-1,12 0 1,-2-1 137,21 3 0,-18 1-95,10 0 42,0-8 8,-10 0-80,-1 2 26,32 2 1,-34 1-18,0-1 0,32-5 0,-25-1 1,-19 4-75,1 1 0,-1-1 0,1 1 0,11 0 0,-15 1-22,-1 0-5,0 0 0,0 0 0,0 0 0,0 0 0,0 0 1,0 0-1,0 0 0,0-1 0,0 1 0,0-1 0,-1 1 0,1-1 0,0 0 1,0 0-1,0 1 0,-1-1 0,1 0 0,-1-1 0,1 1 0,-1 0 1,1 0-1,-1-1 0,1 1 0,1-4 0,1-2 40,-3 5-21,1 0 0,-1 0-1,1 0 1,-1 0 0,1 0 0,-1 1-1,1-1 1,0 0 0,0 1 0,0-1-1,0 1 1,0 0 0,4-2 0,-4 2 9,2-1 9,-1 1 0,1-1 0,-1 0 0,0 0 0,0 0 1,5-5-1,-7 4-19,0 1 0,-1-1 0,1 0 0,-1 1 0,0-1 0,0-3 0,0 6-22,0-1 5,0 1-1,0 0 1,0-1-1,1 1 1,-1 0-1,0-1 1,-1 1-1,1 0 1,0-1 0,0 1-1,0 0 1,0-1-1,0 1 1,0 0-1,0-1 1,0 1-1,0 0 1,-1 0-1,1-1 1,0 1-1,0 0 1,0 0-1,-1-1 1,1 1-1,-1 0 1,-5-9 89,0 0 1,1 0 0,-5-11-1,10 20-94,-1-3-2,-1 1-1,1-1 0,-1 1 1,0-1-1,1 1 0,-1 0 1,-1 0-1,1 0 0,0 0 0,0 0 1,-1 0-1,-2-1 0,-19-16-58,22 17 54,0 0 0,-1 1 0,1-1 0,0 0 0,-1 1 0,0 0 0,1 0 0,-1-1-1,0 2 1,0-1 0,1 0 0,-1 1 0,-4-1 0,-6 0-8,-23 2 1,11 0-7,11-2-11,1 2 0,0 0 0,0 0 0,0 1 0,0 1 0,-20 6 0,-5 5 1,21-8-20,1 1 0,-1 0 0,-16 11 0,7 1-34,0 1 0,1 2 0,-26 29 0,35-35 41,12-12 36,1 0-1,0-1 0,-1 2 0,2-1 0,-1 0 0,0 0 0,1 1 0,0-1 0,0 1 1,0 0-1,1 0 0,0 0 0,0 0 0,0 0 0,0 7 0,0-9 7,-12 43-12,9-33 45,0 0 1,-2 16-1,4-17 63,0 0 0,2 0 0,-1 0 0,1 1 0,1-1 0,0 0 0,5 18 0,-3-20-30,0 0 0,1-1 0,0 1 0,1-1 0,0 0 0,0 0 0,1-1 0,0 0 0,0 0 0,12 11 0,-8-11 4,1-1 1,13 7-1,-12-7-22,5 2 9,-1-1 0,1-1 0,1 0 0,-1-1 1,30 6-1,70 21 147,-100-29-181,31 6 0,-17-5-52,-6 1-192,-18-4-356,-1 0-1,0-1 1,1 0-1,7 0 1,5-1-1266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6:57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4160,'-17'0'1856,"34"16"-1600,-1-16 928,0 17-704,17-34-64,0 17-256,16 0 96,17-16-160,-17-1-96,0 1-32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6:57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394 312 736,'-28'14'224,"28"-14"-222,0 0 1,-1 0 0,1 0-1,0 0 1,0 0-1,-1 1 1,1-1-1,0 0 1,0 0-1,-1 0 1,1 0-1,0 0 1,0 1-1,0-1 1,-1 0-1,1 0 1,0 0-1,0 1 1,0-1-1,-1 0 1,1 0 0,0 1-1,0-1 1,0 0-1,0 0 1,0 1-1,0-1 1,0 0-1,0 0 1,0 1-1,0-1 1,0 0-1,0 1 1,0-1-1,0 0 1,0 0-1,0 1 1,-1 7 91,0-1 1,0 0-1,-4 11 1,3-9 108,0 0-1,0 0 1,-1 17 0,5 28 585,-1-23-379,-1 0 1,-5 36-1,-6-4 306,7-25-389,3-22 53,-1 0 1,0 1-1,-2-1 0,1 0 0,-2-1 1,-12 31-1,6-26 91,0-1 1,-1-1-1,-1 0 0,-1-1 0,-21 22 0,28-32-392,0-1-1,-1 0 0,1-1 1,-1 0-1,-1 0 0,1 0 1,-17 5-1,22-8-75,0-1 0,0 0 0,0 0 1,0-1-1,1 1 0,-1 0 0,0-1 0,0 0 0,-1 0 1,1 0-1,0 0 0,0 0 0,-4-1 0,2-1-34,1 0-1,0 0 1,0 0-1,0 0 1,0-1 0,0 0-1,-3-3 1,-29-27-224</inkml:trace>
  <inkml:trace contextRef="#ctx0" brushRef="#br0" timeOffset="1">295 17 4064,'0'-16'2208,"0"32"-2208,17-16-992,-1 17 544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21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4160,'0'0'4282,"3"0"-3764,-2 0-442,1 0 0,0 1 0,0-1 0,0 1 0,-1-1 0,1 1 0,0 0 0,-1-1 1,1 1-1,0 0 0,-1 0 0,1 0 0,-1 1 0,3 1 0,-4-2-57,1-1 0,-1 1 0,1-1 0,-1 0 0,1 1 0,-1-1 1,1 0-1,0 0 0,-1 1 0,1-1 0,-1 0 0,1 0 0,0 0 0,-1 0 0,1 0 0,0 0 0,-1 0 0,1 0 0,0 0 1,-1 0-1,1 0 0,-1 0 0,1 0 0,0 0 0,0-1 0,-1 1 18,3 0 310,-3 3-96,0-2-235,0-1 1,1 1 0,-1 0 0,0 0-1,1-1 1,-1 1 0,0 0 0,1-1-1,-1 1 1,1 0 0,-1-1 0,1 1-1,-1-1 1,1 1 0,0 0 0,-1-1-1,1 0 1,0 1 0,-1-1 0,1 1-1,0-1 1,0 0 0,-1 1 0,1-1-1,0 0 1,0 0 0,0 0-1,-1 0 1,1 0 0,0 0 0,0 0-1,1 0 1,40 0 407,-20-1-318,202 1 2433,-222 0-2198,-4 0-138,-9 0-32,8 0-59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6:58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67 910 2304,'0'28'752,"0"-28"-741,0 0 1,0 1-1,0-1 1,1 0-1,-1 1 1,0-1-1,-1 0 1,1 1-1,0-1 1,0 0-1,0 1 1,0-1-1,0 0 1,0 1-1,0-1 1,0 0-1,0 1 1,-1-1-1,1 0 1,0 0-1,0 1 1,0-1-1,-1 0 1,1 0-1,-1 1 1,0 0 57,0 1 0,-1-1-1,1 0 1,-1 0 0,1 0 0,-1 0 0,0 0 0,1 0 0,-1 0 0,0-1 0,0 1 0,1-1 0,-1 1 0,-3 0 0,2-1 566,4 0-585,-1 1-1,0-1 1,0 1 0,0-1 0,0 1 0,0-1-1,0 1 1,0 0 0,0-1 0,0 1-1,0-1 1,0 1 0,0-1 0,0 1-1,-1-1 1,1 1 0,0-1 0,0 1 0,0-1-1,-1 1 1,1-1 0,0 1 0,-1-1-1,1 1 1,0-1 0,-1 0 0,1 1 0,-1-1-1,1 0 1,-1 1 0,1-1 0,-1 0-1,1 1 1,-1-1 0,1 0 0,-1 0 0,1 0-1,-1 0 1,1 1 0,-1-1 0,1 0-1,-1 0 1,1 0 0,-1 0 0,0 0 0,1 0-1,-1 0 1,1 0 0,-1-1 0,0 1-1,1-3 399,0 2-417,0-1-1,-1 1 0,1-1 0,0 1 0,-1-1 0,1 1 1,-1-1-1,0 1 0,1 0 0,-2-3 0,-6-11 86,7 7-94,0-1-1,0 0 0,0 0 1,1 1-1,1-1 0,-1 0 1,3-11-1,10-44-16,2-17-143,-13 53 94,4-29-19,13-16 14,6-20 2,-19 62-6,2 0-1,1 1 1,17-40 0,7-3-81,-3 15 60,-19 25 103,-8 22-10,0 1-1,1 0 1,1 0 0,7-14-1,15-17 20,-26 39-33,0 1 1,1-1-1,-1 1 0,0-1 1,1 1-1,-1-1 0,1 1 1,-1 0-1,1 0 1,-1-1-1,1 1 0,0 1 1,0-1-1,2-1 0,7-3 64,-3 1-35,-8 4-32,0-1 0,0 1-1,1 0 1,-1 0 0,0 0 0,0 0-1,0 0 1,0 0 0,0 0-1,0 0 1,0 0 0,1 0-1,-1-1 1,0 1 0,0 0-1,0 0 1,0 0 0,0 0-1,1 0 1,-1 0 0,0 0-1,0 0 1,0 0 0,0 0-1,0 0 1,0 0 0,1 0-1,-1 0 1,0 0 0,0 0 0,0 1-1,0-1 1,0 0 0,1 0-1,-1 0 1,0 0 0,0 0-1,0 0 1,0 0 0,0 0-1,8 5 61,2-2-26,-9-3-27,-1 0 0,1 0 0,0 0 1,-1 0-1,1 0 0,0 0 0,-1 0 0,1 0 1,0 0-1,-1 0 0,1 1 0,0-1 0,-1 0 1,1 1-1,-1-1 0,1 0 0,0 1 1,-1-1-1,1 1 0,-1-1 0,1 1 0,-1-1 1,1 1-1,-1-1 0,0 1 0,1-1 0,-1 1 1,0 0-1,1-1 0,-1 1 0,0 0 1,0-1-1,0 1 0,1 0 0,-1-1 0,0 1 1,0 0-1,0 1 0,1 19 259,-1-17-238,1 1 1,-1-1-1,0 0 1,0 1 0,0-1-1,0 1 1,-1-1-1,0 0 1,0 1 0,0-1-1,-3 6 1,-10 3 46,6-7-37,-2 10-77,-16 4-411,24-18 342,-1-1-1,0 1 1,0-1 0,0 1 0,0-1 0,0 0 0,0 0 0,0 0 0,-6 0-1,9-1 91,-1 0-1,1 0 0,-1-1 0,1 1 0,-1 0 1,1 0-1,-1 0 0,1 0 0,-1 0 0,1 0 1,-1 1-1,1-1 0,-1 0 0,1 0 0,-1 0 0,1 0 1,-1 1-1,1-1 0,-1 0 0,1 0 0,-1 1 1,1-1-1,-1 0 0,1 1 0,0-1 0,-1 0 1,1 1-1,-1-1 0,1 1 0,0-1 0,0 1 0,-1-1 1,1 1-1,0-1 0,0 1 0,-1-1 0,1 1 1,0-1-1,0 1 0,0-1 0,0 1 0,0-1 1,0 1-1,0-1 0,0 2 0,0-2 13,0 0 1,0 0-1,0 0 0,0 0 0,0 0 1,0 0-1,0 0 0,0 0 0,0 1 1,0-1-1,0 0 0,0 0 0,0 0 1,0 0-1,0 0 0,0 0 0,0 0 1,0 0-1,0 0 0,0 0 1,0 1-1,0-1 0,0 0 0,0 0 1,0 0-1,0 0 0,0 0 0,0 0 1,0 0-1,1 0 0,-1 0 0,0 0 1,0 0-1,0 0 0,0 0 0,0 0 1,0 0-1,0 1 0,0-1 0,0 0 1,0 0-1,0 0 0,1 0 0,-1 0 1,0 0-1,0 0 0,0 0 0,0 0 1,0 0-1,0 0 0,0 0 1,0 0-1,0 0 0,1 0 0,-1 0 1,0-1-1,2 2-20,0-1-1,-1 0 1,1 1 0,0-1 0,0 1 0,0 0 0,-1-1-1,1 1 1,0 0 0,-1 0 0,1 0 0,0 0 0,1 2-1,22 22-57,-13-12 81,1-1 45,-8-7-17,-1-1 0,1 1 0,-1 0 1,0 0-1,-1 0 0,1 1 0,-1-1 0,4 8 0,-6-10-17,4 11 240,-5-13-223,0 0 0,0 0 1,0-1-1,0 1 1,-1 0-1,1 0 0,0-1 1,0 1-1,-1 0 0,1-1 1,-1 1-1,1 0 1,0-1-1,-1 1 0,1-1 1,-1 1-1,0 0 0,0-1-9,1 1 0,-1-1 0,1 0-1,0 1 1,-1-1 0,1 0 0,0 1 0,0-1-1,-1 0 1,1 1 0,0-1 0,0 1-1,0-1 1,-1 0 0,1 1 0,0-1-1,0 1 1,0-1 0,0 1 0,0-1-1,0 1 1,0-1 0,0 0 0,0 1-1,0-1 1,0 2 0,-1 3 30,0-5-42,1 0 0,-1 1 0,0-1 0,0 1 0,0-1 0,1 0 0,-1 0 0,0 1 0,0-1 0,0 0 0,0 0 0,0 0 0,0 0 0,-1 0 0,-17 2 48,13 0-42,-14 4-25,19-6 8,0 0 0,0 0 0,1 0 0,-1 0 0,0 0 0,0-1 0,1 1 0,-1 0 0,0 0-1,1-1 1,-1 1 0,0 0 0,1-1 0,-1 1 0,0 0 0,1-1 0,-1 1 0,1-1 0,-1 1-1,1-1 1,-1 0 0,1 1 0,-1-1 0,1 1 0,-1-1 0,1-1 0,-1 1-6,1-1-1,-1 1 1,1 0 0,-1-1 0,1 1 0,0-1-1,0 1 1,0-1 0,0-1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6:58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17 4064,'0'-16'1824,"0"32"-1568,-17 1 1344,1-1-928,-1 33 352,1 17-608,-17-1 64,17 17-320,-17 16 0,17-32-96,-1 0-320,1-17 128,16 0-1216,-16-16 736,16-1-3200,0 1 2144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6:5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67 426 896,'-28'41'304,"28"-40"-298,-1 0 0,0 0 0,1 0 0,-1 0-1,1 0 1,-1 0 0,1 0 0,-1 0 0,1 0 0,0 1 0,0-1 0,-1 0 0,1 0-1,0 0 1,0 0 0,0 0 0,0 1 0,1 0 0,-1 86 639,0-84-572,0 0-1,0 0 1,-1 0-1,-1 7 1,-2-3 57,0 6 71,9 12 8,1 8 94,-6 11 1075,0-30-44,0-21-431,0 3-852,0 0-1,0 0 0,0 0 0,0 0 0,0 0 0,-1 0 0,1 0 0,-1 0 0,0 0 0,0 1 0,0-1 0,0 0 0,0 0 0,-1 1 1,1-1-1,-1 0 0,-3-2 0,3 1-29,0 0 0,0 0 1,0 0-1,1-1 0,-1 1 0,1 0 1,0-1-1,-1-7 0,1-39 152,1 36-111,0 8-24,0-1-1,0 1 0,1 0 1,0 0-1,0 0 0,1 0 1,0 0-1,0 0 0,5-11 1,8-15 61,-12 25-108,0-1 1,1 1-1,7-11 0,19-8-2,-15 11 78,-4 5 14,0 0 0,18-14-1,-15 13 0,21-22 0,-26 24-260,1 1-1,0 0 1,0 0-1,1 1 1,21-13 0,-2 5-1943,-11 0 614</inkml:trace>
  <inkml:trace contextRef="#ctx0" brushRef="#br0" timeOffset="1">247 49 2656,'0'0'1184,"16"0"2400,1 0-3104,-1 0-64,0 0-256,34-16 128,-18 16-192,17-16-3136,1-1 1664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6:5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4064,'33'16'1824,"-1"-32"-1568,1 16 224,-17 0-320,34-17 0,-1-16-96,0 17-3776,0 0 2016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6:59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2816,'0'0'1637,"0"6"-618,0 43 319,0 287 470,0-334-1237,-2-4-438,-1-2-114,0 0-1,0 1 0,1-1 0,0 0 0,0 0 0,0 0 1,0-1-1,-1-6 0,0 3-27,2 0 0,-1-1-1,1 1 1,0-12 0,0 17 38,1 0 0,0-1 0,1 1 0,-1 0 0,1 0 0,-1 0 0,1 0 0,0 0 0,0 0 0,0 0 0,1 0 0,-1 0 0,1 0 0,-1 0 0,4-3 0,9-21 328,-13 24-327,0 0 0,0 1-1,0-1 1,1 0 0,-1 1 0,1 0-1,-1-1 1,1 1 0,0 0 0,0 0 0,0 0-1,1 0 1,-1 0 0,0 0 0,1 0-1,-1 1 1,5-3 0,10-6 111,11-4 89,-9 12-102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0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17 148 4480,'-16'0'2304,"32"0"-1568,-16 16-448,16-16 256,1 17-320,-1-17 64,1 16-160,15-16 64,1 0-96</inkml:trace>
  <inkml:trace contextRef="#ctx0" brushRef="#br0" timeOffset="1">443 0 2400,'-16'17'1088,"-1"-1"-960,17 0 1024,0 1-672,0 16 0,0-17-288,0 17 160,17 0-224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0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4064,'0'0'1824,"0"17"-1568,0 16 576,0-17-512,0 33 128,0 17-256,0-1 96,0 34-160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1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17 149 896,'-14'-14'304,"12"12"1632,4 4-1451,0 0-431,1-1-1,-1 1 1,0-1 0,0 1-1,1-1 1,-1 0 0,1 0-1,-1 0 1,1-1-1,-1 1 1,1-1 0,5 1-1,5 2 136,10 1 132,1 0 1,43 1 0,299-21 963,-253 7-1035,162-20 215,-67-10-49,-77 23-219,-63 8-106,44-8 72,134-12 132,63 25 230,-192 3-127,-110 0-317,0 0 0,1 0 0,-1 1 0,0 0 0,0 0 0,0 1 0,0-1 0,0 2 0,0-1 0,6 4 0,20 7 393,-5-7-143,-20 2-38,-8-8-289,1 1 1,-1-1 0,0 0 0,0 1 0,1-1-1,-1 0 1,0 1 0,0-1 0,1 0-1,-1 1 1,0-1 0,1 0 0,-1 0 0,1 1-1,-1-1 1,0 0 0,1 0 0,-1 0 0,1 0-1,-1 0 1,0 1 0,1-1 0,-1 0 0,1 0-1,-1 0 1,1 0 0,0 0 0,1 0-288,-2 2-544,1-2 603,-1 1 0,0-1 0,0 1 0,0 0 0,0-1 0,0 1 0,0-1 0,0 1 0,-1 0 0,1-1 0,0 1 0,0-1 0,0 1 0,-1 0 0,1-1 0,0 1 0,0-1 0,-1 1 0,0 0 18,0-1 0,0 0-1,0 1 1,1-1-1,-1 0 1,0 1-1,0-1 1,0 0-1,0 0 1,0 0-1,1 0 1,-1 0-1,-2 0 1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1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0 2304,'-27'0'752,"16"3"-453,5 0-80,-1 1 1,1 0-1,0 1 0,1-1 1,-1 1-1,1 0 1,0 0-1,0 1 1,1-1-1,-1 1 1,1 0-1,-6 12 1,8-11-49,0 0-1,-1 0 1,0 0 0,0-1-1,-7 11 1,0-2-1,7-10-104,1 0-1,-1 0 0,1 0 0,0 1 0,0-1 1,1 1-1,0-1 0,-1 7 0,-1 5 148,-1 1-74,1-11-85,2 1-1,-1 0 0,1 0 1,0 0-1,1 1 0,-1-1 0,3 11 1,9 19 90,-9-18-70,-2-17-58,0 1-1,0 0 0,1 0 1,0 0-1,-1-1 0,1 1 0,1 0 1,-1-1-1,0 1 0,1-1 1,0 0-1,-1 1 0,2-1 0,1 3 1,0-2 31,-1-1 1,1 0 0,-1 0 0,1 0-1,0-1 1,0 1 0,0-1 0,0 0-1,1 0 1,-1-1 0,0 1-1,1-1 1,-1 0 0,1 0 0,0 0-1,-1-1 1,1 0 0,0 0 0,8-1-1,-1-2 31,0 0-1,20-9 0,-3 0-26,66-21-2888,-59 17 1109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2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2560,'-49'0'1152,"33"33"-992,0-17 1056,16 1-704,-17 32 640,1 0-672,16 0 160,-17 17-352,17-1-96,-16 1-128,16-17 160,0 0-128,0-16 32,0-17-64,16-16-6080</inkml:trace>
  <inkml:trace contextRef="#ctx0" brushRef="#br0" timeOffset="1">263 82 5728,'66'-16'2592,"16"16"-2240,-66 0 224,17 0-384,0 0 192,-1 0-224,-15 0-128,16 0-64,-17 0-3296,0 0 1824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2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28 640,'0'-14'224,"1"14"-222,-1 0-1,0 0 1,0 0-1,0 0 1,0 0 0,0 0-1,0 0 1,0-1-1,0 1 1,0 0-1,0 0 1,0 0 0,0 0-1,0 0 1,0 0-1,0 0 1,0 0 0,0 0-1,0-1 1,0 1-1,0 0 1,-1 0 0,1 0-1,0 0 1,0 0-1,0 0 1,0 0 0,0 0-1,0 0 1,0 0-1,0 0 1,0 0-1,0 0 1,0-1 0,0 1-1,0 0 1,0 0-1,-1 0 1,1 0 0,0 0-1,0 0 1,0 0-1,0 0 1,0 0 0,0 0-1,0 0 1,0 0-1,0 0 1,0 0 0,-1 0-1,1 0 1,0 0-1,0 0 1,0 0-1,0 0 1,0 0 0,-1 1 1,1-1 0,-1 0 1,1 0-1,-1 0 0,1 0 1,-1-1-1,1 1 0,-1 0 0,1 0 1,-1 0-1,1 0 0,-1 0 1,1-1-1,-1 1 0,1 0 1,-1 0-1,1-1 0,0 1 1,-1 0-1,1-1 0,-1 1 1,1 0-1,0-1 0,-1 1 1,1-1-1,0 1 0,0-1 0,-1 1 1,1 0-1,0-1 0,0 1 1,0-1-1,-1 1 0,1-1 1,0 1-1,0-1 0,0 1 1,0 1-1,0-1 1,0 1-1,0-1 1,-1 1-1,1-1 1,0 1-1,0-1 0,0 0 1,-1 1-1,1-1 1,0 1-1,0-1 1,-1 1-1,1-1 1,-1 0-1,1 1 1,0-1-1,-1 0 0,1 1 1,-1-1-1,1 0 1,0 0-1,-1 1 1,1-1-1,-1 0 1,1 0-1,-1 0 1,1 0-1,-1 0 1,1 1-1,-1-1 0,1 0 1,-1 0-1,1 0 1,-2-1-1,0 1 51,-1 0 20,3 0-74,-1 0 0,1 0 0,-1 0 0,1 0-1,-1 0 1,1 0 0,-1 0 0,1 0 0,0 1 0,-1-1-1,1 0 1,-1 0 0,1 0 0,0 0 0,-1 1 0,1-1-1,-1 0 1,1 0 0,0 1 0,-1-1 0,1 0 0,0 0-1,-1 1 1,1-1 0,0 0 0,0 1 0,-1-1-1,1 1 1,0-1 0,0 1 0,-5 6-69,1-5 37,-3 4-6,1 19 6,-5-3 27,6 5 5,-1-11 13,5-13 12,-1 1 0,1-1-1,0 1 1,0-1-1,0 1 1,1 0-1,-1-1 1,1 5 0,0 1 43,-1 1 1,-4 15-1,0 13 79,10-7-75,-2-10-59,-1-1-50,-1 33 0,-2-32 49,1 0 0,4 25 1,2-19 27,-4-20 7,0 0 0,-1 0 1,0 0-1,0 0 0,0 0 0,-1 1 0,0-1 0,0 0 0,-3 14 1,-3-5 288,4-13-276,1 1-1,0-1 0,0 1 0,0-1 1,0 1-1,1-1 0,-1 6 0,1-8-44,0 0 0,0 0 0,0 0 0,0 0 0,0 0 0,0 0 0,0 0 0,-1 0 0,1 0 0,0 0 0,-1 0 0,1 0 0,-1 0 0,1 0 0,-1 0 0,0 0-16,1-1 0,-1 1 0,1-1 0,-1 0 0,1 0 0,-1 1 0,1-1 0,-1 0 0,1 0 0,-1 1-1,1-1 1,-1 0 0,1 0 0,-1 0 0,0 0 0,1 0 0,-1 0 0,1 0 0,-2 0 0,-1-1-13,-1 0 0,1 0-1,0 0 1,-1-1 0,1 1 0,-4-3 0,1 1 129,4 2-106,0 0 1,0 0-1,1 0 0,-1 0 1,0 0-1,0 0 1,1 0-1,-1-1 0,1 1 1,-1 0-1,1-1 1,0 1-1,0-1 0,-1 0 1,1 1-1,0-1 1,0 0-1,0 0 0,1 0 1,-2-3-1,-1-14 34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22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1295 1472,'0'0'1840,"2"-2"-1109,9-9 202,-8 8 501,-3 0-868,0-12 72,-1 5-244,1 0 0,0-1 0,1 1 0,2-10 0,8-2-122,-6-5-70,6 2-84,-8 4-51,-2-1 1,-1-41-1,-1 30-24,1 17-8,1 1 0,6-29 0,-4 28 17,-1 0 0,1-30 0,-2 32-28,1 1 0,0-1-1,6-21 1,-7 32-12,0-5 43,0 1 0,0-1 0,-1 1 0,0-13 0,-1 13-24,1-1 1,0 1-1,1-1 1,1-11-1,3 2-5,-3 11-4,0-1 1,0 0-1,-1 0 0,0 0 1,0-7-1,-1 6-5,1 1 0,0-1-1,1 1 1,-1-1 0,6-12 0,-5 15-11,-1 2 4,0-1 0,-1 1 0,1-1 0,-1 1 0,1-1 0,-1 1 1,0-4-1,1-14 58,10-14 28,-6-9 53,1 20-94,-4 13-55,0 0-1,0 0 1,0-17 0,-1 11-26,1-1 0,6-30 0,-5 36 8,19-89-174,-20 95 201,0 1 0,0 0 0,1-1 0,0 1 1,0 1-1,1-1 0,-1 0 0,1 1 0,0 0 0,0 0 1,1 0-1,-1 0 0,1 1 0,0-1 0,-1 1 1,1 1-1,9-5 0,5 2 104,36-7-1,-31 7-65,15-5-10,-29 8-27,1 1-1,0 1 1,0 0 0,0 1-1,0 0 1,0 0-1,0 1 1,-1 0 0,18 7-1,24 10 290,-51-18-272,0-1 0,1 1 0,-1 0 0,0-1 1,0 1-1,0 0 0,0 0 0,0 0 0,0 0 0,-1 0 0,1 0 0,0 0 0,0 0 1,-1 0-1,1 0 0,0 0 0,-1 0 0,0 1 0,1-1 0,-1 0 0,1 0 1,-1 3-1,0-1 27,0-1 1,0 1-1,-1 0 1,1-1-1,-1 1 1,1 0 0,-1-1-1,0 1 1,0-1-1,-2 4 1,-1 1 19,0-1 0,0 0 1,0 0-1,-1 0 1,0 0-1,0-1 0,-7 6 1,-4 2 23,-1-1 0,-1-1 0,0 0 0,-25 10 0,-7 3 9,37-17-136,-22 8-1,27-12-136,-1 1-131,7 11-232,2-13 520,1-1-1,-1 0 1,0 1 0,1-1-1,0 0 1,-1 1 0,1-1-1,0 0 1,-1 0-1,1 0 1,0 0 0,0 1-1,0-1 1,0 0 0,0-1-1,0 1 1,1 0-1,-1 0 1,0 0 0,0-1-1,1 1 1,1 0-1,5 4-19,12 8-36,-1 1-1,0 1 1,27 28 0,-37-35 77,-5-5 3,-1 0 0,1-1 0,-1 1 0,0 1 0,0-1-1,0 0 1,-1 1 0,1-1 0,-1 1 0,2 5 0,-2-2 46,-1 0 1,0 1 0,-1-1 0,-1 11 0,1-2 114,0-15-154,0 1 1,0 0-1,-1-1 0,1 1 1,0 0-1,-1-1 1,0 1-1,1-1 0,-1 1 1,0-1-1,0 1 1,0-1-1,0 1 0,0-1 1,0 0-1,0 1 1,0-1-1,0 0 0,-1 0 1,1 0-1,0 0 1,-1 0-1,1 0 0,-3 0 1,-2 2-7,0-1 0,0 0 0,0 0 0,-9 1 0,-20 6 59,24-6-21,1-1 0,-1 0 1,0 0-1,-12-1 1,10 0 7,10 0-45,-1-1 0,0 0 0,0 0-1,1 0 1,-1-1 0,0 1-1,0-1 1,-5-1 0,-18-9-188,21 9 179,5 2-68,1 0 0,-1 0 0,1 0 0,-1 0 1,1-1-1,-1 1 0,0 0 0,1 0 0,-1 0 0,1-1 1,-1 1-1,1 0 0,-1 0 0,1-1 0,-1 1 0,1 0 1,0-1-1,-1 1 0,1-1 0,-1 1 0,1 0 0,0-1 1,-1 1-1,1-1 0,0 1 0,0-1 0,-1 1 0,1-1 1,0 1-1,0-1 0,0 0 0,0 1 0,-1-1 0,1 1 1,0-1-1,0 1 0,0-1 0,0 0 0,0 1 0,1-1 1,-1 1-1,0-1 0,0-16-1401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2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2560,'-17'33'1152,"1"16"-992,16 0 1248,0-16-800,0 16 256,0 16-512,0-16-64,0 1-192,0-18 160,0 1-160,16-33-256</inkml:trace>
  <inkml:trace contextRef="#ctx0" brushRef="#br0" timeOffset="1">132 99 4384,'-16'49'2016,"-1"33"-1760,17-49 768,0 16-608,0 0 192,0-16-352,17 16 32,-17-16-160,0 0 0,0-17-64,16 1-3712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3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3328,'-17'0'1504,"1"33"-1312,16-17 864,0 1-608,0 32 32,0 0-288,0 66 160,-17-17-224,17 17 256,0-17-256,0 0-32,0-16-64,-16-16-32,16-17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3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68 312 3648,'-27'54'1173,"26"-51"-1114,-1-1 0,1 1-1,0 0 1,0-1 0,0 1-1,1 0 1,-1 3 0,0-4-46,-4 23 580,2 0 0,-2 43-1,5 9 1110,0-75-1142,0-4-198,0 0-342,0 0 0,-1 1 1,1-1-1,0 0 0,-1 1 0,0-1 0,1 0 0,-1 1 0,0-1 0,0 1 0,0-2 0,-1 1-12,1 1 0,0-1 0,0 0 0,0 0 0,1 0 0,-1 0 0,0 0 0,1 0 0,-1 0-1,1 0 1,0-3 0,-1-25-50,0 15 25,2-24-1,-1 35 57,1-1-1,0 0 0,0 1 0,1-1 0,-1 0 0,1 1 0,0 0 0,0-1 0,3-4 0,2-2 182,-6 7-155,1 1 0,0 0-1,0 0 1,0-1 0,1 1 0,-1 1 0,1-1 0,0 0 0,-1 1 0,5-3 0,26-20 294,-24 17-284,0 1-1,1 0 0,0 1 1,0 0-1,1 1 1,-1 0-1,16-5 0,6 3 174,-21 5-187,0-1 1,14-4-1,-12 1-141,0 0 0,17-11 0,-21 11-1163,0-1 1,15-14-1,-4 2-1215</inkml:trace>
  <inkml:trace contextRef="#ctx0" brushRef="#br0" timeOffset="1">330 0 5312,'-16'0'2400,"32"17"-96,1-17-1536,-1 0-448,1 0 128,15 0-224,1 0-1184,0 0 512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3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4896,'0'33'2208,"33"-17"-1920,-17-16 352,17 0-416,0-16 192,16 16-256,16-33-768,-16 17 320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4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49 180 3488,'-13'0'1115,"12"0"-1108,1 0 1,0 0 0,0 0 0,0 0-1,0 0 1,0 0 0,0 0 0,0 0-1,0 0 1,0 0 0,0 0 0,-1 0-1,1 0 1,0 0 0,0 0 0,0 0 0,0 0-1,0 0 1,0 0 0,0 0 0,0 0-1,0 0 1,0 0 0,-1 1 0,1-1-1,0 0 1,0 0 0,0 0 0,0 0 0,0 0-1,0 0 1,0 0 0,0 0 0,0 0-1,0 0 1,0 0 0,0 0 0,0 0-1,0 1 1,0-1 0,0 0 0,0 0-1,0 0 1,0 0 0,0 0 0,0 0 0,0 0-1,0 0 1,0 0 0,0 1 0,0-1-1,0 0 1,0 0 0,0 0 0,0 0-1,0 0 1,0 208 4099,0-204-4090,0-1 1,0 1-1,0 0 1,1 0-1,0 0 1,0 0-1,0-1 1,0 1-1,0 0 1,1-1-1,2 5 1,-3-5 6,1 0 66,-2 1 0,1-1-1,0 1 1,-1 0-1,0 0 1,0-1-1,0 1 1,0 5-1,-1-1 140,1-6-113,-3-4-40,-1-4-59,1 0 0,-1 0 0,1 0 0,0 0 0,0-1-1,1 1 1,-4-13 0,2 5-29,-2-2-35,4 12 34,1 1-1,0 0 1,0-1 0,0 0 0,0 1 0,1-1 0,-1 0 0,1-3-1,0-42-402,0 47 422,0 1-1,0-1 0,0 1 1,1 0-1,-1-1 0,0 1 1,1 0-1,-1-1 1,1 1-1,-1 0 0,1 0 1,-1-1-1,1 1 0,0 0 1,0 0-1,0 0 0,0 0 1,0 0-1,0 0 1,0 0-1,1-1 0,2 0 25,1-1 1,-1 1-1,1 0 0,7-2 0,10-5 59,-7 1 43,-6 3-35,1 1 1,-1-1 0,13-3-1,11 3 197,0-9-102</inkml:trace>
  <inkml:trace contextRef="#ctx0" brushRef="#br0" timeOffset="1">98 0 5984,'-16'0'2688,"32"17"-1440,1-1-928,-1-16 352,1 16-384,-1-16-160,17 0-64,-1 0-4576,-15 0 2464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4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3808,'-16'33'1728,"16"-1"-1504,-17-15 672,34-1-544,-34 1 0,34 15-224,-17-15-160,0-1 0</inkml:trace>
  <inkml:trace contextRef="#ctx0" brushRef="#br0" timeOffset="1">279 0 3648,'0'0'1664,"0"33"-1472,0 0 1408,16-17-928,-32 34 992,16 15-960,-16 17 128,16 16-480,-17 1 64,17-1-256,-16-16 128,16-16-160,0-34-544,0 1 192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5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 3072,'13'0'976,"-10"0"512,0-3-934,1-1-336,-2 1-95,1 0 1,0 0-1,0 0 1,0 1-1,1-1 1,-1 1-1,4-2 1,7 0-36,-10 3-47,0 0 0,0 0 0,0-1 0,0 0 0,0 1 0,0-1 0,4-3 0,10-6 78,27-11 1,-26 13 22,24-15-1,-40 22-110,0 0 0,0 0 0,0 0-1,0 1 1,0-1 0,0 1 0,0 0-1,1 0 1,-1 0 0,0 0 0,1 0-1,-1 1 1,0-1 0,1 1 0,-1 0-1,1 0 1,3 1 0,16 0 301,-20-1-253,1 1 0,-1-1 0,0 1 0,0 0 0,0 0 0,0 0 0,1 1 0,-1-1 0,-1 1 0,1-1 0,0 1 0,0 0 0,-1 0 0,4 4 0,1 0 99,-1 1 1,1 0-1,7 13 0,-1 2 191,-12-19-343,1 1 0,0 0 0,0-1-1,0 0 1,1 1 0,-1-1 0,1 0-1,0 0 1,0 0 0,0-1 0,0 1 0,4 2-1,-1-2 131,-1 0 0,1-1 0,10 4 0,3-14 26,-6 4-123,-10 4-49,-1-1 0,1 1 0,-1-1 0,0 0-1,1 1 1,-1-1 0,0 0 0,0-1 0,0 1 0,0 0-1,0-1 1,0 1 0,2-3 0,4-4 14,-5 5-6,0-1-1,1 1 0,-1 0 0,1 0 1,4-3-1,28-10-150,-12 11-417,-16-3-1071,-7 7 1534,-1 1 0,0 0 1,0-1-1,1 1 0,-1-1 0,1 1 0,-1 0 1,0-1-1,1 1 0,-1 0 0,1-1 0,-1 1 1,1 0-1,-1 0 0,1-1 0,-1 1 0,1 0 1,-1 0-1,1 0 0,-1 0 0,1 0 0,-1 0 1,1 0-1,-1 0 0,1 0 0,-1 0 0,1 0 1,0 0-1,0 0-186,0 0-1,0 0 1,0 0 0,0 0 0,-1 0 0,1 0 0,0 0 0,0 0 0,0 0-1,0 1 1,0-1 0,-1 0 0,3 2 0,-3-2 89,1 1 0,-1 0 0,0 0 0,1 0 0,-1-1 0,0 1 0,0 0 0,0 0 0,1 0 0,-1 0 0,0 0 0,0 0 0,-1 1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5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98 2304,'-30'0'1349,"27"0"502,3-2-1505,0 1-327,1 0-1,-1 0 0,0 0 0,0 0 0,1 0 0,-1 0 1,1 0-1,-1 1 0,1-1 0,-1 0 0,1 0 0,0 0 0,-1 1 1,1-1-1,0 0 0,0 1 0,-1-1 0,1 1 0,0-1 0,0 1 1,0-1-1,0 1 0,1-1 0,15-11 314,-12 7-249,-2 1-5,1 0 0,-1 0-1,1 1 1,1-1 0,-1 1 0,0 0-1,1 0 1,-1 0 0,1 1 0,0-1-1,0 1 1,7-2 0,32-1 407,-21-2-260,-21 6-169,1 0-1,0 0 1,0 1 0,-1-1-1,1 0 1,0 1 0,0 0 0,0-1-1,0 1 1,0 0 0,0 1 0,5 0-1,-3 1 45,-1-1 0,0 2-1,0-1 1,6 4-1,-7-4-36,0 0 0,0 0 0,0 0 0,0-1 0,0 1 0,4 0 0,-4-1-31,0-1-1,-1 0 0,1 1 1,0 0-1,-1 0 1,1 0-1,-1 0 1,0 0-1,1 0 1,-1 1-1,0-1 1,1 1-1,-1 0 1,0-1-1,0 1 1,-1 0-1,1 0 1,0 0-1,0 0 1,1 5-1,-2-6-10,0 1 0,0-1-1,0 1 1,1-1 0,-1 0-1,0 0 1,0 0 0,1 1-1,-1-1 1,1-1-1,-1 1 1,1 0 0,-1 0-1,1 0 1,2 0 0,0 0 76,1-1 1,0 1-1,-1-1 1,9 0-1,3-1 264,-13 1-333,-1 0-1,1 0 1,-1 0-1,1 0 1,-1-1-1,1 1 1,-1-1-1,0 0 1,1 0 0,-1 0-1,0 0 1,0 0-1,1 0 1,-1 0-1,0-1 1,0 1-1,2-3 1,4-4 44,-3 3-467,0 1-1,0-1 1,5-9 0,6-16-629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7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51 3904,'-14'0'1253,"14"0"-1244,0 0-1,0 0 1,0 0 0,0 0-1,0 0 1,0 0-1,0 0 1,-1 0 0,1 0-1,0 0 1,0 0-1,0 0 1,0 0 0,0 0-1,0 0 1,0 0 0,0 0-1,0 0 1,-1 0-1,1 0 1,0 0 0,0 0-1,0 0 1,0 0-1,0 0 1,0 0 0,0 0-1,0 0 1,0 0-1,0 0 1,0 0 0,0 0-1,0 0 1,-1 0-1,1 1 1,0-1 0,0 0-1,0 0 1,0 0 0,0 0-1,0 0 1,0 0-1,0 0 1,0 0 0,0 0-1,0 0 1,0 1-1,0-1 1,0 0 0,0 0-1,0 0 1,0 0-1,0 0 1,0 0 0,0 0-1,0 1 1,0 0 9,1 0 0,-1 0 1,0 0-1,0 0 0,0 1 0,1-1 1,-1 0-1,0 0 0,1 0 0,-1 0 0,1 0 1,0 0-1,-1 0 0,1 0 0,0 0 1,-1 0-1,1 0 0,0 0 0,0-1 1,0 1-1,1 1 0,25 10 247,-4-1-19,-20-9-217,1 0 1,-1 0 0,1 0-1,-1 0 1,1-1 0,-1 0-1,1 0 1,0 0 0,0 0-1,-1 0 1,8 0 0,8 1 40,2 2-17,-6-1 11,1 0 0,0-1 0,-1-1 0,1-1 1,0 0-1,16-2 0,54-18 314,-57 13-287,1 1 0,-15-1 1,-14 6-81,0 0 0,1 1 0,-1-1 0,0 0 0,1 1 0,-1-1 0,1 1 0,-1-1 0,1 1 0,2 0 0,-4 0-9,0 0-1,0 0 1,0 0-1,0 0 1,0 0-1,0 0 1,0 0-1,0 0 1,0 0-1,0 0 1,1 0-1,-1 0 1,0 0-1,0 0 1,0 0-1,0 0 1,0 0-1,0 0 1,0 0-1,0 0 1,0 0-1,0 0 1,1 0-1,-1-1 1,0 1-1,0 0 1,0 0-1,0 0 0,0 0 1,0 0-1,0 0 1,0 0-1,0 0 1,0 0-1,0 0 1,0 0-1,0 0 1,0 0-1,0-1 1,0 1-1,0 0 1,1 0-1,-1 0 1,0 0-1,0 0 1,0 0-1,0 0 1,0 0-1,0 0 1,0-1-1,0 1 1,-1 0-1,1 0 1,0 0-1,0 0 1,0 0-1,0-11 143,0 11-137,0 0 0,0 0 0,0 0 0,0-1 0,0 1-1,1 0 1,-1 0 0,0 0 0,0 0 0,0 0 0,0 0-1,0 0 1,0 0 0,0 0 0,0 0 0,-1-1 0,1 1-1,0 0 1,0 0 0,0 0 0,0 0 0,0 0-1,0 0 1,0 0 0,0 0 0,0 0 0,0 0 0,0 0-1,0-1 1,0 1 0,0 0 0,0 0 0,0 0 0,0 0-1,-1 0 1,1 0 0,0 0 0,0 0 0,0 0 0,0 0-1,0 0 1,0 0 0,0 0 0,0 0 0,0 0 0,0 0-1,-1 0 1,1 0 0,0 0 0,0 0 0,0 0 0,0 0-1,0 0 1,0 0 0,0 0 0,0 0 0,-2 0 3,1 0-1,0 0 1,0 0 0,0 0 0,0 0-1,0 0 1,0 0 0,0 0 0,0-1 0,0 1-1,0-1 1,0 1 0,0 0 0,0-1-1,0 0 1,0 1 0,0-1 0,0 1 0,0-1-1,0 0 1,1 0 0,-1 0 0,0 1-1,1-1 1,-2-2 0,0 1-20,1 0 0,-1 0 0,0-1 0,0 2 0,0-1 0,0 0 0,0 0 0,-1 1 0,1-1 0,-4-1 0,-8-5-23,9 5 17,0 0 0,0 0 0,0 1 0,0 0 1,0 0-1,0 0 0,0 0 0,-1 1 0,1 0 0,-7 0 0,-3 1-23,6-1 25,-1 1 1,0 0-1,0 1 1,1 0-1,-1 1 1,0 0 0,1 0-1,-16 7 1,11-3-9,1 0 1,0 1 0,1 0-1,0 1 1,0 0 0,0 1-1,1 1 1,-13 14 0,19-18 63,1 1-1,0-1 1,1 1 0,-1 0 0,1 1 0,1-1-1,-1 0 1,-2 15 0,3-10 38,1 0 1,0 0-1,1 0 1,1 24-1,1-22-7,1 1 0,0-1-1,1 0 1,0 0 0,1 0-1,7 13 1,-8-20-39,0 0 0,0 0 0,1-1 0,0 1 0,0-1-1,0 0 1,0-1 0,1 1 0,0-1 0,1 0 0,-1-1 0,11 7 0,6-1 182,1-1 1,-1 0-1,2-2 1,41 7-1,-57-13-147,0-1-1,-1 0 1,1 0-1,-1-1 1,1 0-1,15-4 0,2 0 77,0 1-102,-9 2-1136,0-2-1,21-5 1,11-8-944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7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4896,'-16'0'2208,"49"16"-1920,-17-16 768,33 0-512,0 0-320,1 0 224,15-16-256,1 16-1312,-17 0 608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23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4224,'-14'0'1365,"12"0"-826,2-2-43,0-12 4554,2 14-4735,258 0 880,-228 0-1419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7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295 476 3328,'17'49'1504,"-17"49"-1312,0-32 448,0-1-384,0 1 192,0 16-288,-17-16 1056,17-1-672,-16-16 448,-1-16-544,-32-17 352,17 17-448,-18-49 32,1 16-224,0-33-1504,16-16 736</inkml:trace>
  <inkml:trace contextRef="#ctx0" brushRef="#br0" timeOffset="1">344 1 5888,'0'0'2688,"0"16"-1824,0 0-704,0 1-4736,17-1 2496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8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100 953 1472,'-30'0'1040,"27"0"256,0 0-219,1 0-818,0 0 1,0 1-1,0-1 0,0 0 0,0 0 0,0 0 1,0 0-1,0 0 0,0 0 0,-1-1 0,1 1 0,0-1 1,0 0-1,-2 0 0,0-3-68,2 2-152,0 0-1,0 0 1,0 0 0,0 0-1,0 0 1,0 0-1,1 0 1,-1-1 0,1 1-1,-1-1 1,1 1 0,-1-4-1,1-3 7,0 0 0,0 0 0,1-18 0,0-3-6,2-15-6,2 1 0,2-1 0,12-46 0,-2 25-27,37-89 0,23-5-380,-38 86 273,-31 60 126,0 1 0,0 0 0,1 0 0,1 1 0,19-22 0,-17 21 2,-8 10-16,0 0 0,-1-1 0,1 1 1,0 0-1,1 0 0,-1 1 0,0-1 0,1 1 0,0 0 0,5-3 0,13 1 189,-21 4-189,-1 0 0,1 0-1,0-1 1,0 1 0,0 0 0,0 0 0,0 1-1,0-1 1,0 0 0,0 0 0,0 0-1,0 1 1,0-1 0,0 0 0,0 1 0,0-1-1,0 1 1,0-1 0,0 1 0,-1 0-1,1-1 1,1 2 0,3 22 85,1-8-47,-5-14-30,0 0-1,0-1 1,0 1-1,-1 0 1,1 0-1,0 0 0,-1 0 1,0 0-1,1 0 1,-1 0-1,0 0 1,0 0-1,0 0 0,-1 0 1,1 0-1,-1 3 1,-2 3 74,0 0 1,0 0 0,0 0 0,-1 0 0,-1-1-1,-9 14 1,3-4 98,8-14-173,1 1 1,0 0-1,-1-1 0,1 0 1,-1 1-1,0-1 1,0 0-1,0-1 1,-1 1-1,1 0 0,-1-1 1,1 0-1,-6 2 1,-10 2-419,17-5 358,0-1 0,-1 1 0,1 0 0,0-1 0,0 1 0,0 0 0,-1 0 0,1 1 0,1-1 0,-1 0 0,-2 3 0,-5 9-620,2-9 206,14-5 72,-1 4 143,-1 1 151,0 1 26,0 0 0,0 1 0,5 6 0,7 12-107,10 15 20,-16-6 91,-1-16 55,-8-14 39,0-1 0,0 1 0,-1 0 0,1 0 0,-1 1 0,1-1 0,-1 0 0,0 0 0,0 1 0,0-1 0,-1 1 0,1-1 0,-1 5 0,0 1 71,0-3 65,0 0 1,0 1-1,0-1 0,-1 0 0,-2 8 1,2-12-124,1 0 0,-1 0 0,0 0 0,0-1 0,0 1 0,0 0 0,0-1 0,-1 1 1,1-1-1,0 1 0,-1-1 0,1 0 0,-1 1 0,1-1 0,-1 0 0,0 0 0,0 0 0,1 0 0,-1-1 1,-4 2-1,1 0-11,-1-1 0,0 0 1,0 0-1,0-1 0,0 1 1,0-1-1,1-1 0,-1 1 1,0-1-1,0 0 0,-6-2 1,-4 0 1,10 3-41,1-1 0,0 0 0,0-1 0,0 1 0,0-1 0,0 0 0,1 0 0,-6-3 0,-9-11-35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9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2912,'-1'-14'987,"2"-11"-68,-1 25-894,1-1 1,-1 1-1,0-1 0,0 1 0,0-1 0,1 1 0,-1-1 0,0 1 0,0-1 1,1 1-1,-1 0 0,0-1 0,1 1 0,-1-1 0,0 1 0,1 0 1,-1-1-1,1 1 0,-1 0 0,1 0 0,-1-1 0,1 1 0,-1 0 1,1 0-1,-1 0 0,1-1 0,-1 1 0,1 0 0,-1 0 0,1 0 1,-1 0-1,2 0 0,0 0 503,-2 13 237,-1-9-651,1 0 1,0 1-1,0-1 0,0 0 1,1 0-1,0 0 0,1 6 1,3 1 28,-4-8-98,1 0-1,-1 0 1,0 0 0,0 1 0,0-1 0,-1 0 0,1 1 0,-1-1 0,1 6 0,-2 9 85,1-10-104,-1 0 1,3 14 0,-2-21-4,0 1 0,0-1 0,1 1 0,-1-1 0,0 0 0,1 1 0,-1-1 0,1 0 0,0 1 0,-1-1 0,1 0 0,0 0 0,0 0 0,0 0 0,0 1 0,0-1 0,0-1 0,0 1 0,0 0 0,2 1 0,11 9 297,-12-8 123,1-6-166,11-8-160,-13 11-114,0 0-1,0-1 1,-1 1 0,1-1-1,0 1 1,0-1-1,0 1 1,0-1-1,-1 0 1,1 1-1,0-1 1,-1 0 0,1 0-1,0 1 1,-1-1-1,1 0 1,-1 0-1,1 0 1,-1 0-1,0 0 1,1 1-1,-1-1 1,0-2 0,7-12 5,17-6 13,-20 16-4,-1 1 0,0 0 1,0-1-1,0 1 0,2-8 0,13-17 83,9-4 97,-5 3-80,8 8-53,-19 12-38,-10 8-10,0 0-1,1 1 1,-1-1 0,1 1 0,0-1 0,-1 1-1,1 0 1,0 0 0,0 0 0,0 0 0,0 0-1,0 0 1,0 0 0,0 1 0,0-1 0,0 1-1,0 0 1,0-1 0,0 1 0,3 0 0,-3 0 18,1 0 1,-1 0-1,1 0 1,-1 0-1,1 0 1,-1 1-1,0-1 1,1 1-1,-1 0 1,1 0-1,-1 0 1,0 0-1,0 0 1,0 0 0,1 0-1,-1 1 1,0-1-1,2 3 1,-2-2-95,0 0 0,0 0 0,0-1 1,0 1-1,0-1 0,1 0 0,-1 0 1,3 2-1,6 2-1082,5 8-42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09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3392,'-14'0'1088,"12"0"1285,4 3-1632,0-2-673,0 1-1,0-1 0,0 1 1,0-1-1,1 0 0,-1 0 1,0 0-1,1 0 1,-1 0-1,0 0 0,1-1 1,-1 1-1,5 0 0,42-1 574,-14-2-283,148 2 975,263-16-32,-354 6-1086,111-10 317,-72 15-244,-60-1-103,68-2 121,-11 8-56,-108 2-94,-20-2-156,0 0 1,1 0 0,-1 0-1,0 0 1,0 0-1,0 0 1,1 0-1,-1 0 1,0 0-1,0 0 1,0 1-1,0-1 1,0 0-1,1 0 1,-1 0-1,0 0 1,0 0 0,0 0-1,0 1 1,0-1-1,0 0 1,1 0-1,-1 0 1,0 0-1,0 1 1,0-1-1,0 0 1,0 0-1,0 0 1,0 0-1,0 1 1,0-1-1,0 0 1,0 0 0,0 0-1,0 1 1,0-1-1,-1 1-97,0 0-1,0 0 1,0 1 0,0-1 0,0-1-1,0 1 1,0 0 0,-1 0-1,1 0 1,0 0 0,-2 0-1,-19 15-1496,-19 12-2572,5-9 1228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10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5216,'-16'32'2368,"-1"1"-2048,17-16 672,0-1-608,-16 17 416,16 0-480,16-17-96,-16 17-128,33-1 64,0-32-96,32 0 672,17 0-384,-16 0 192,16-16-320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10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3904,'-50'32'1760,"1"18"-1536,49-1 864,-16-16-640,0 32 320,16 17-448,-17-16 96,17 15-256,0-31 224,0-1-256,17-16-1088,-17-17 512</inkml:trace>
  <inkml:trace contextRef="#ctx0" brushRef="#br0" timeOffset="1">426 17 5312,'33'0'2400,"16"-16"-2080,-16 16 896,16 0-736,0 0 64,17 16-320,-1-16 288,-16 0-288,17-16 96,-17 16-192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10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3968,'-49'49'1824,"33"49"-1600,16-65 1152,0 16-800,-17 17 0,17-1-384,-16-32 160,16 0-224,0 0 0</inkml:trace>
  <inkml:trace contextRef="#ctx0" brushRef="#br0" timeOffset="1">263 17 5312,'-49'33'2400,"33"49"-2080,-1-49 1088,17 16-832,-16 17-160,16-1-256,0-16 64,0-16-128,16 0-2368,-16-17 1248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11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99 3488,'-14'41'1115,"13"-39"-1066,0 1 0,1 0 0,-1-1 0,1 1 0,0 0 1,0-1-1,0 1 0,0 3 0,0 352 3338,0-358-3360,0 1 1,0-1 0,0 1-1,0-1 1,0 0 0,0 1-1,0-1 1,0 1 0,0-1-1,0 1 1,0-1 0,0 1-1,0-1 1,0 0 0,0 1-1,0-1 1,0 1 0,1-1-1,-1 0 1,0 1 0,0-1-1,0 0 1,1 1 0,-1-1-1,0 0 1,1 1 0,0 0-1,6-7 502,-4 3-547,-3 2 27,1 1-1,-1-1 1,0 1-1,1-1 1,-1 1 0,0-1-1,0 1 1,1-1-1,-1 1 1,0-1-1,0 0 1,0 1 0,0-1-1,0 1 1,0-1-1,0 0 1,0 1-1,0-1 1,0 1 0,0-1-1,0 0 1,0 0-1,13-117 499,-7 80-219,-3 17-111,0 1 1,2-1-1,1 1 0,0 0 1,17-34-1,-17 43-76,0 1-1,0 0 1,1 1 0,0 0-1,1 0 1,0 0 0,0 1 0,1 0-1,0 1 1,1 0 0,-1 0 0,18-8-1,9-1 266,68-18-1,25 8-1431,-108 22-641,-8 3 523,23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11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0 150 4992,'0'0'1589,"3"3"-960,4 5-411,-4-4-142,-1-1-1,1 0 0,0 0 0,0 0 0,1 0 0,-1 0 1,1 0-1,-1-1 0,1 0 0,0 0 0,5 2 0,5-1 12,0-2-1,0 0 0,1-1 0,-1 0 0,0-2 1,1 1-1,13-4 0,21-2 56,28 1 24,-9-5 138,-47 9-220,-11 1-35,-1 0-1,14-3 0,29-18 149,-27 16-122,-21 6-42,0-1 0,0 0 0,0 0 0,-1 0 0,1 0 0,0-1 0,-1 1 1,1-1-1,5-4 0,-5 4-1,-1 0-8,0 0 0,0 0 0,0 0 1,0-1-1,5-4 0,-8 6-21,1 0 0,-1 1 0,1-1 0,-1 0-1,1 1 1,-1-1 0,1 0 0,-1 0 0,0 1 0,0-1-1,1 0 1,-1 0 0,0 0 0,0 0 0,0 1 0,0-1-1,0 0 1,0 0 0,0 0 0,0 0 0,0 1 0,0-1 0,-1 0-1,1 0 1,0 0 0,-1 0 0,1 1 0,0-1 0,-1 0-1,1 1 1,-1-1 0,1 0 0,-1 1 0,1-1 0,-1 0-1,0 0 1,-6-4-4,0 1-1,0-1 1,0 1-1,-1 0 1,1 1-1,-16-5 1,-4 0-15,-1 0 1,1 2 0,-2 1-1,-47-2 1,60 7-8,0 0 1,0 1-1,1 1 1,-20 5-1,26-4-29,0-1-1,0 2 1,0-1 0,0 2 0,0-1-1,1 1 1,-14 10 0,16-10 49,1 1 1,-1 0 0,1 0 0,0 0-1,1 1 1,-1-1 0,1 1 0,1 0-1,-1 1 1,1-1 0,1 1 0,-1-1-1,-2 13 1,2-2 46,1-1 1,0 0-1,2 1 1,0-1-1,2 19 0,8 38 38,-8-64-65,1 1 1,0-1-1,1 0 1,0 0-1,5 10 1,-2-10 49,0-1-1,1 1 1,17 16 0,-18-18 2,1 0 0,1-1 1,-1 1-1,1-1 0,1-1 1,-1 0-1,1 0 0,0-1 1,0 0-1,1-1 0,16 5 1,-1-4 178,-1 0 0,1-2 0,39 0 0,-52-3-390,-1 0 0,1-1 0,-1-1 1,0 0-1,0-1 0,18-5 1,19-9-691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12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28 4064,'0'-1'77,"0"0"0,0-1 0,0 1 0,0 0 1,0 0-1,0 0 0,0 0 0,1 0 0,-1 0 0,0 0 0,1 0 1,-1 0-1,0-1 0,1 1 0,-1 1 0,1-1 0,0 0 0,-1 0 1,1 0-1,0 0 0,0 0 0,-1 0 0,1 1 0,0-1 0,0 0 1,0 1-1,1-2 0,-2 2-75,3 2 249,-3 13 482,0-9-598,1 1-1,0-1 1,4 10-1,1 12 91,-4-13-54,0 0 0,-2 26 0,-1-17-39,0-2 133,-7 41-1,4-36-94,0 0 310,-1-1 0,-1 0 0,-15 43 0,20-66-429,0 0-1,-1 0 1,1-1 0,-1 1-1,0 0 1,0 0 0,1-1-1,-2 1 1,1-1 0,0 0-1,-1 0 1,1 0 0,-1 0-1,1 0 1,-1 0 0,0 0-1,0-1 1,0 0 0,0 1-1,0-1 1,0 0 0,-3 0-1,0 0 8,1-1 0,0 0 0,0 0 0,-1 0 1,1 0-1,0-1 0,0 0 0,0 0 0,-1-1 0,1 1 0,1-1 0,-9-4 0,-20-10 65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23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 3904,'10'-1'461,"-7"1"-344,0 0-1,0-1 1,-1 1-1,1 1 1,0-1 0,-1 0-1,1 1 1,0-1 0,-1 1-1,5 1 1,2 0-50,-2-1 80,-1 0 0,1 1 0,-1-1 0,0 1 1,1 1-1,-1-1 0,0 1 0,-1 0 0,1 1 0,8 5 0,-6 1 225,11 10 189,2-4-88,-13-11-326,0 1 1,0 0-1,0 1 0,-1-1 0,0 1 0,-1 1 0,1 0 1,6 10-1,5 13 105,-2 0 0,-1 1 0,-1 0 0,-2 1 1,-1 0-1,9 48 0,-16-51-16,-2 0 0,-1 0 0,-5 58 0,3-79-172,-1-1 1,0 1-1,0 0 1,0-1-1,-1 0 1,-7 14-1,0-5 172,-21 27 0,15-25-125,-1 0 0,0-1 1,-2 0-1,0-2 0,-1 0 0,-24 14 1,-17 14-198,-2 2-1183,11-10 309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12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6240,'16'-17'5344,"0"17"-4928,1 17-3040,15-1 1440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12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1009 2912,'0'28'923,"0"-23"2436,0-8-2751,0-12-406,0-1 0,-1 1 0,-1 0 0,0-1 0,-1 1 0,-6-18 0,5 23-165,1 1 0,0-1 0,1 0 0,0 0 0,0 0 0,1 0 0,0 0 0,1-1 0,1-14 0,0-16 41,-1 17-46,2 1 0,0 0 0,10-41 0,-2 10-81,16-64-78,-16 86 233,2 0 1,1 0 0,2 1-1,0 1 1,3 1 0,0 0-1,2 1 1,1 1 0,28-28-1,-29 34 107,-4 6-2,-1-1 0,2 2 0,30-21-1,-44 33-205,1-1-1,0 1 1,0 1-1,-1-1 1,1 0-1,1 1 1,4-1 0,4-2-4,-3 0 3,-10 4-1,1-1-1,-1 1 1,1 0 0,0-1-1,-1 1 1,1 0 0,0 0-1,-1 0 1,1-1 0,0 1 0,-1 0-1,1 0 1,0 0 0,-1 0-1,1 0 1,0 0 0,-1 0-1,1 0 1,0 0 0,0 1 0,-1-1-1,1 0 1,-1 0 0,1 1-1,0-1 1,-1 0 0,1 1-1,0-1 1,-1 0 0,1 1-1,-1-1 1,1 1 0,-1-1 0,1 1-1,-1 0 1,1-1 27,-1 1 1,1-1-1,-1 1 1,0-1-1,1 1 1,-1 0-1,0-1 0,1 1 1,-1-1-1,0 1 1,0 0-1,0-1 1,0 1-1,0-1 0,1 1 1,-1 0-1,0-1 1,0 1-1,-1 0 1,1-1-1,0 1 0,0 0 1,0-1-1,0 1 1,-1 0-1,1-1 38,-3 6 476,-2 0-441,-2 0 1,1-1-1,-1 1 1,0-2 0,0 1-1,-14 6 1,9-6-327,0-1-1,-14 8 1,24-11 125,-11 10-505,13-11 589,0 0-1,-1 0 1,1 0-1,0 1 1,0-1-1,0 0 1,0 0-1,0 0 1,0 0-1,0 0 1,0 0-1,-1 0 1,1 0-1,0 0 1,0 0-1,0 1 1,0-1-1,0 0 1,0 0-1,0 0 1,0 0-1,0 0 1,0 0-1,0 0 1,0 1-1,0-1 1,0 0-1,0 0 1,0 0-1,0 0 1,0 0-1,0 0 1,0 1-1,0-1 1,0 0-1,0 0 1,0 0-1,0 0 1,0 0-1,0 0 1,0 0-1,0 1 1,0-1-1,0 0 1,0 0-1,1 0 1,-1 0-1,0 0 1,0 0-1,0 0 1,0 0-1,0 0 1,0 0-1,0 1 1,0-1-1,1 0 1,8 8-381,-4-4 342,0 1 1,-1-1-1,1 1 0,-1-1 1,0 1-1,-1 1 0,4 5 1,3 8-13,1 5-15,17 25 1,-17-32 10,0 0 1,13 34-1,-20-40 87,0 0-1,-1 0 0,0 0 0,-1 1 0,0-1 0,0 20 0,-2 10 415,0-38-387,0 0-1,0 0 1,0 0-1,0 0 0,-1 0 1,1 0-1,-1 0 0,0 0 1,0 0-1,0 0 1,0 0-1,0-1 0,-1 1 1,1-1-1,-3 4 1,2-3 18,1-1-38,-1-1 0,1 1 1,0-1-1,0 0 1,0 1-1,-1-1 1,1 0-1,-1 0 0,1 0 1,-1 0-1,1 0 1,-1 0-1,0 0 0,1-1 1,-1 1-1,0-1 1,0 1-1,1-1 0,-1 0 1,0 1-1,-2-1 1,-10 2 151,4 2-68,-12 0 70,0-8 9,11 0-104,-8 0 13,14 3-97,0 0 0,0 0 0,0 0-1,0-1 1,0 0 0,1 0 0,-6-3 0,9 4-114,-1 0 0,1 0 0,-1 0 0,1 0 1,0-1-1,0 1 0,0 0 0,0-1 1,0 1-1,0-1 0,0 1 0,0-1 1,0 1-1,1-1 0,-1 0 0,0 1 0,1-1 1,0 0-1,-1 1 0,1-1 0,0 0 1,0 0-1,0 1 0,0-1 0,0 0 0,0 0 1,1 1-1,-1-1 0,2-3 0,11-28-1912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13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5984,'0'0'4032,"16"17"-3456,1-1-320,15-16 128,1 0-224,-16 0 352,15 0-288,1 0 512,0 0-416,-17 0-416,1 0 32,-1 17-4864,17-17 2688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14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4640,'-17'50'2112,"34"-18"-1824,-17-15 544,0-1-512,0 1 288,16-1 256,1 0-256,-1-16-96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14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3488,'0'-13'1200,"0"23"-19,0 26-304,0 114-183,8-58-404,1 10 481,-9-98-678,0 0-1,0 0 1,1 0-1,0 0 1,0 0 0,0 0-1,0 0 1,0 0 0,1-1-1,3 7 1,-2 0 281,-6-9 23,-8-9-64,11 8-326,0 0 0,0-1 0,-1 1 0,1 0 1,0 0-1,0-1 0,-1 1 0,1 0 0,0-1 0,0 1 1,0 0-1,0 0 0,0-1 0,0 1 0,-1 0 1,1-1-1,0 1 0,0 0 0,0-1 0,0 1 0,0 0 1,0-1-1,0 1 0,0 0 0,1-1 0,-1-48 324,2 8-368,9 0-33,-7 10 23,7-34-57,-10 58 78,1 1 0,0 0 1,0-1-1,1 1 0,-1 0 0,1 0 1,5-7-1,-5 10 12,-1 0 0,1 1 0,0-1 0,-1 1-1,7-4 1,-1 0-2,8-6 2,-10 6 16,0 1 1,1 1-1,0-1 0,-1 1 0,15-6 1,-11 6 0,1 1 0,0 1 0,0-1 0,21 0 0,48 1 574,-60 2-332,-1 0-10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1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5888,'0'0'2688,"16"0"-2336,1 0 160,16 0-352,-1 16 192,18-16-192,-18 0 416,18 0-320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15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5152,'-16'0'2336,"16"50"-2048,0-18 576,0 1-544,16 16 224,-16-16-320,17 16 768,-17 0-544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0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1 148 1664,'0'-28'528,"0"28"-520,0 0 0,0-1-1,0 1 1,0 0 0,-1-1 0,1 1-1,1 0 1,-1-1 0,0 1 0,0 0 0,0-1-1,0 1 1,0 0 0,0-1 0,0 1 0,0 0-1,0 0 1,1-1 0,-1 1 0,0 0 0,0-1-1,0 1 1,1 0 0,-1 0 0,1-1 0,0 0 18,0 0 0,1-1-1,-1 1 1,1 0 0,-1 0 0,1 0 0,0 0 0,-1 0 0,1 1 0,0-1 0,0 0 0,-1 1 0,1-1 0,3 1 0,-2 0 827,-1 2-442,0 0-360,-1 0 1,1 1-1,-1-1 1,0 0-1,0 0 1,1 1-1,-2-1 0,1 1 1,0-1-1,0 1 1,0 4-1,2 7 153,8 21 159,-6 9 85,1-20-242,-4-18-161,0 1 0,-1-1-1,0 1 1,0 0 0,0 7-1,-1 52 303,0-6 234,0-58-415,0-4-38,0-4-97,0 0 0,1 0 0,0 0 1,0 0-1,4-9 0,0-3-26,1-12 37,0 14-20,-5 13-27,0-1 0,1 1 1,-1-1-1,0 1 0,-1-1 0,1 0 1,-1 1-1,0-5 0,1 1-14,-1 0-1,1 0 1,1 0 0,-1 0 0,3-7-1,1-3-45,0-3 15,-3 10 26,0 1 0,0 0 0,1 0 1,1 0-1,-1 1 0,2-1 1,5-9-1,-4 7 52,-5 8-2,1 0 1,0 0-1,-1 0 1,1 1 0,0-1-1,0 1 1,0-1-1,0 1 1,1 0-1,4-4 1,29-14 570,-27 16-513,-1 0 0,1 0 0,1 1 0,-1 0 0,10-1 0,10-4 63,-26 7-128,1 0 0,0 1-1,0-1 1,-1 1 0,1-1 0,0 1 0,0 0 0,5 1 0,1 0 19,0-1 26,-9 0-50,1 0-1,-1 1 1,1-1-1,0 0 1,-1 0-1,1-1 1,-1 1-1,1 0 1,-1 0-1,1-1 1,-1 1-1,4-2 1,0-6 145,-5 8-164,0 0 0,1-1 0,-1 1 0,0 0 1,0-1-1,0 1 0,1 0 0,-1-1 0,0 1 0,0 0 0,0 0 0,1-1 0,-1 1 0,0 0 0,1 0 0,-1-1 0,0 1 0,1 0 0,-1 0 1,0 0-1,1 0 0,-1 0 0,0-1 0,1 1 0,-1 0 0,0 0 0,1 0 0,-9 0-1238,5 0 321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0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2304,'0'-14'752,"0"11"523,3 3-881,19 1 899,-11 0-1140,1-1 0,-1 0 1,0-1-1,14-2 0,-11-4-147,-12 6 3,-1 0-1,0 0 1,1 1-1,-1-1 1,1 0-1,-1 1 1,1-1-1,0 1 1,-1 0 0,1-1-1,0 1 1,1 0-1,45 0 383,-28 0-3032,-6 0 1062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1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2080,'-17'-16'2528,"34"16"-1600,-17 16-576,16 1-32,-16-1-192,17 0 64,-1 17-128,-16-17 256,16 1-192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30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34 1248,'0'0'1099,"-3"0"-779,-8 0 74,11 0-389,0 0 0,0 0 0,0 0 0,0 0 0,0 0-1,0 0 1,0 0 0,-1 0 0,1 0 0,0 0 0,0 0 0,0 0-1,0 0 1,0 0 0,0 0 0,0 0 0,0 0 0,0 0 0,0 0 0,-1 0-1,1 0 1,0 0 0,0 0 0,0 0 0,0 0 0,0-1 0,0 1-1,0 0 1,0 0 0,0 0 0,0 0 0,0 0 0,0 0 0,0 0 0,-1 0-1,1 0 1,0 0 0,0 0 0,0 0 0,0-1 0,0 1 0,0 0-1,0 0 1,0 0 0,0 0 0,0 0 0,0 0 0,0 0 0,0 0 0,0 0-1,0-1 1,0 1 0,0 0 0,0 0 0,0 0 0,0 0 0,0-11 245,0 8 1617,0 1-1590,0-9-53,0 8 373,0 6-447,1-3-142,-1 1-1,0-1 1,0 1 0,0-1 0,0 1-1,-1-1 1,1 1 0,0-1 0,0 1 0,0-1-1,0 1 1,0-1 0,-1 1 0,1-1 0,0 1-1,0-1 1,-1 0 0,1 1 0,0-1-1,-1 1 1,1-1 0,0 0 0,-1 1 0,1-1-1,-1 0 1,1 1 0,0-1 0,-1 0 0,1 0-1,-1 0 1,1 1 0,-1-1 0,1 0-1,-1 0 1,1 0 0,-1 0 0,1 0-5,0 0 0,0 0 0,0 0 0,0 0 0,0 0 0,1 0 0,-1 0 0,0 0 0,0 0 0,0 0 0,0 0 0,1 0 0,-1 0 0,0 0 0,0 0 0,0 0 0,0 0 0,0 0 0,1 0 0,-1 0 0,0 1 0,0-1 0,0 0 0,0 0 0,0 0 0,1 0 0,-1 0 0,0 0 0,0 0 0,0 1 0,0-1 0,0 0 0,0 0 0,0 0 0,0 0 0,0 1 0,-2 5 101,0-4-88,1 0 0,1 0 0,-1 0-1,0 0 1,0 0 0,1 0 0,-1 0 0,1 0-1,-1 4 1,2 7 52,-1-9-46,0 0-1,0 0 1,0 0-1,0 1 1,-1-1-1,1 0 1,-3 6-1,2-5-12,-2 2 11,1 0 0,0 1-1,0-1 1,1 1 0,-1 13 0,1-8 28,0 1 0,-6 26 0,5-27 0,-1 0 0,0 25 0,3-22 15,-2 0-1,0 0 1,-6 21-1,1-5 13,-20 47 139,21-48-161,-4-10-117,4 9 0,-5 3 32,8-20 27,3-9 18,-1 0 0,0-1 0,-1 1 0,1 0 0,-1 0 0,1 0 0,-1-1 0,-4 6 0,4-5 7,0 0-1,0 1 1,0-1-1,0 1 1,1-1-1,0 1 1,0 0 0,-1 7-1,1 40 257,1-43-227,0-6-39,0-1-1,-1 1 0,1-1 1,0 1-1,-1-1 0,0 1 1,1-1-1,-1 0 0,0 1 1,0-1-1,-3 4 0,-6 16 23,8-14-26,-1-2 2,1 0 1,1 1-1,-1 0 0,1-1 1,0 1-1,0 12 0,1-15-16,-1 0 0,1 0 0,-1 0 0,0 0 0,0 0 0,0 0 0,-1 0 0,1 0 0,-5 6 0,5-4-1,0 1 0,0-1 0,0 1 1,1-1-1,0 1 0,1 9 0,-1-8-19,0-6 70,0 1-20,0 7 368,0-28-130,2 9-407,-1 0-1,1 1 1,5-15 0,1-4-1786,5-6 397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1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1824,'0'0'1216,"2"3"-992,-1-2-203,0 0 15,0 0 0,1 0-1,-1 0 1,0 1 0,0-1 0,-1 1-1,1-1 1,0 0 0,0 1 0,-1-1-1,1 1 1,0 0 0,-1-1-1,0 1 1,1 0 0,-1-1 0,0 1-1,0-1 1,0 4 0,0 1 76,1 0 0,0 0 0,0-1 1,2 8-1,5 19 164,-5-1-58,-1 0-1,-3 40 1,2 36 57,4-54-184,4 75 31,-10-90-101,0-9 75,5 48 1,2-43-17,-3-18-11,-1-1 0,1 21 1,-3 33 132,0-42-378,0-8-986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1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1 640,'0'0'224,"0"2"-133,-1 8-16,1-6 87,0 0 1,0 1 0,0-1-1,0 1 1,1-1-1,0 1 1,1 4 0,0-2 21,0-1-14,1 1 0,-2 0 0,1 0 1,-1 0-1,0 0 0,0 10 1,0 2 408,5 30 0,1 1-127,-2 42 311,6 7-283,-5-4-22,-1-43-276,3 60 58,-8 137 458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2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0 1824,'0'0'587,"-3"0"-353,1 1-206,1-1 0,-1 0 0,0 1 0,0-1 0,0 1 0,1 0 0,-1-1 0,0 1 0,0 0-1,1 0 1,-1 0 0,1 0 0,-1 0 0,1 1 0,0-1 0,-3 3 0,-16 14 316,-43 30 1,41-32 17,-37 33 0,52-42-244,-1 1 1,0-2-1,0 1 0,-1-1 0,-16 9 1,-24 15 408,41-27-411,1 2-27,5 9 304,3-12-364,0-1 0,0 1 0,0-1 0,0 1 0,0 0 0,0-1 0,0 0 0,0 1 1,0-1-1,1 0 0,-1 0 0,1 1 0,-1-1 0,1 0 0,-1-1 0,3 2 0,35 20 282,-35-21-284,8 6 55,0 0 1,18 15-1,17 11 87,-29-22-128,-5-2 4,0-2 0,25 12 0,3-3 83,-17-2-6,-12-12-26,-12-2-87,1 0 0,0 0 0,-1 0-1,1 0 1,0 0 0,-1 0-1,1 0 1,0 1 0,-1-1 0,1 0-1,0 0 1,-1 0 0,1 1 0,0-1-1,-1 0 1,1 1 0,0-1 0,-1 0-1,1 1 1,-1-1 0,1 1 0,-1-1-1,1 1 1,-1-1 0,1 1 0,-1-1-1,0 1 1,1 0 0,-1-1 0,0 1-1,1 0 1,-1-1 0,0 1 0,0 0-1,0 0 1,0 2 130,-2 0-513,-12 11-1828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3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2720,'0'13'891,"0"-13"-885,0 0 0,0 0 0,0 1 0,0-1 0,0 0 0,0 0 0,0 0 0,0 0 0,0 0 0,0 0 0,0 0 1,0 0-1,0 0 0,0 0 0,0 1 0,0-1 0,0 0 0,0 0 0,0 0 0,0 0 0,0 0 0,0 0 0,0 0 1,1 0-1,-1 0 0,0 0 0,0 0 0,0 1 0,0-1 0,0 0 0,0 0 0,0 0 0,0 0 0,0 0 0,0 0 0,0 0 1,0 0-1,0 0 0,1 0 0,-1 0 0,0 0 0,0 0 0,0 0 0,0 0 0,0 0 0,0 0 0,0 0 0,0 0 1,0 0-1,0 0 0,1 0 0,-1 0 0,0 0 0,0 0 0,0 0 0,0 0 0,5 0 58,-2 0 87,0-1-1,0 1 1,0 1 0,0-1-1,0 0 1,1 1 0,2 1 0,103 25 1779,-98-25-1829,0-1 0,-1 0 0,21-2 0,-9 1-25,106 0 372,-86 1-302,-23 0-152,38-3-1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3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17 1248,'-12'0'328,"17"-1"-99,-3 1-186,-1 0-1,1 0 0,0 0 1,0 1-1,0-1 1,0 0-1,0 1 0,-1-1 1,4 2-1,0 9 289,-1-9-86,3 4 225,-2 21 84,6 9 54,-5 10-213,5 6 10,-6 8-128,1-28-118,-3-22-95,-1-1 1,-1 1-1,1 14 0,-2 55 966,0-76-897,0-4-129,0-1 0,0 1 0,0 0 0,0 0 0,0 0 0,0 0 0,0-1 0,0 1 0,-1 0 0,1 0 0,0 0 0,-1 0 0,1 0 0,-1 0 0,0 0 0,1 0 0,-1 0 0,-1-2 0,-5-10 5,6 9-1,0 0 0,1 0 1,-1-1-1,1 1 0,0-5 0,-2-26 39,-3 17-17,3 13-25,1-1-1,-1 1 1,1 0-1,0 0 1,1-1-1,-1 1 1,1-1 0,0 1-1,0 0 1,2-6-1,25-98-249,-24 102 247,-1 1 0,1 1 0,0-1 0,1 0 0,0 1 0,-1 0-1,2-1 1,-1 2 0,1-1 0,9-7 0,4-6-108,-15 15 121,0 0 1,1 0-1,-1 0 1,0 1-1,1-1 1,-1 1-1,1 0 1,0 0 0,0 0-1,0 1 1,0-1-1,6 0 1,6-4 112,-10 4-62,1 0 37,0 0-1,0 0 1,0 0 0,0 1-1,0 0 1,7 0-1,30 1 48,-44 0-146,1 0 0,-1 0 0,0 0 0,1 0 0,-1-1 0,0 1 0,1 1 1,-1-1-1,0 0 0,1 0 0,-1 0 0,0 0 0,1 0 0,-1 0 0,0 0 0,1 0 0,-1 0 1,0 1-1,1-1 0,-1 0 0,0 0 0,0 0 0,1 1 0,-1-1 0,0 1 0,11 9 359,-8-7 218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5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1824,'0'0'1797,"0"3"-1541,0 8-58,0-11-193,0 0 0,0 0 1,0 0-1,0 0 1,0 0-1,0 1 1,0-1-1,0 0 0,0 0 1,0 0-1,0 0 1,0 0-1,0 0 1,0 0-1,0 0 0,0 0 1,0 0-1,0 1 1,0-1-1,0 0 1,0 0-1,0 0 0,0 0 1,0 0-1,1 0 1,-1 0-1,0 0 0,0 0 1,0 0-1,0 0 1,0 0-1,0 1 1,0-1-1,0 0 0,0 0 1,0 0-1,0 0 1,0 0-1,0 0 1,1 0-1,-1 0 0,0 0 1,0 0-1,0 0 1,0 0-1,0 0 1,0 0-1,0 0 0,0 0 1,0 0-1,1 0 1,-1 0-1,0 0 1,0 0-1,0 0 0,0 0 1,2 0 26,-1-1-1,1 1 1,0 0 0,-1-1 0,1 1 0,0-1 0,-1 0-1,1 1 1,-1-1 0,1 0 0,1-1 0,-2 1-3,1 0 1,0 0-1,0 0 1,0 0-1,-1 0 1,1 1-1,0-1 1,0 1-1,0-1 1,0 1-1,4-1 1,13 2 144,-11-1-181,-1 1 0,1-1 0,-1-1 1,0 1-1,13-3 0,-14-4 239,-4 3-75,5-1 41,-6 5-195,-1-1 0,1 1 0,-1 0 1,0 0-1,1-1 0,-1 1 1,0 0-1,1 0 0,-1-1 0,0 1 1,1 0-1,-1-1 0,0 1 0,0 0 1,1-1-1,-1 1 0,0 0 1,0-1-1,0 1 0,1-1 0,-1 1 1,0-1-1,0 1 0,0 0 0,0-1 1,0 1-1,0-1 0,0 1 1,0-1-1,0 0 0,0-1-270,-3 2-858,-11 0 288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5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0 896,'14'14'304,"-14"-14"-300,0 1 1,1-1-1,-1 0 0,0 0 1,0 1-1,1-1 0,-1 0 0,0 0 1,0 1-1,0-1 0,0 0 1,0 1-1,1-1 0,-1 0 1,0 1-1,0-1 0,0 0 1,0 1-1,0-1 0,0 0 0,0 1 1,0-1-1,0 0 0,0 1 1,0-1-1,1 10 260,0-1 0,1 0 0,0 0 0,7 16-1,6 25 1309,-8-3-1000,5 18-206,-7-46-280,-1 1-1,-1-1 0,1 38 1,-3-45-64,0 1 0,1-1 0,0 1 0,4 12 0,-4-18-15,-1-2 19,0 0-1,0 1 1,-1-1 0,1 0 0,-1 1 0,-1 5-1,1 25-147,0-34-797,2-4-177,12-12-403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5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3072,'-17'0'1376,"34"49"-1184,-17-33 512,0 17-416,0 16 896,0 17-704,-17-17 448,17 16-576,0 34-32,0-17-192,0 16 128,0-16-160,0-16 32,0-1-64,0-16-1664,-16-16 864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6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1248,'13'28'389,"-12"-27"-378,-1 0 0,1 0-1,-1 0 1,0 0 0,1 0-1,-1 0 1,0 0 0,0 0-1,0 0 1,0 0 0,0 0-1,0 0 1,0 2 0,0 71 549,0 122 1936,0-297-2331,0 93-144,1-1 1,0 0 0,0 1-1,1-1 1,0 1-1,3-9 1,24-46 700,-21 47-475,-1 4-80,1 0 1,-1 0-1,2 1 1,0 0-1,0 1 1,1 0-1,0 0 1,1 1-1,0 0 0,1 1 1,-1 1-1,1-1 1,1 2-1,15-7 1,-13 7-117,0 0 1,1 1-1,-1 0 1,1 2 0,32-4-1,-12 7-360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6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2304,'0'-16'2816,"0"32"-1408,16 1-1152,-16-1-160,0 1 64,0 15-96,0-15-3200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3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2304,'0'0'1589,"3"0"-1295,-3 0-272,0 0 0,1 0 0,-1 0 0,1 0 1,-1 0-1,1 0 0,-1 0 0,1 0 0,-1 0 1,0 0-1,1 0 0,-1 0 0,1 1 0,-1-1 1,0 0-1,1 0 0,-1 0 0,1 1 0,-1-1 1,0 0-1,1 1 0,-1-1 0,0 0 0,0 1 1,1-1-1,-1 0 0,0 1 0,0-1 0,1 0 1,-1 1-1,5 7 292,9-3 283,-6-1-391,19 8 442,69 16-40,-89-27-570,1 1-1,0-2 1,0 1 0,0-1 0,9-1 0,11 0 65,-23 1-69,-1 0-1,0-1 0,0 1 0,0-1 0,0 0 0,0-1 0,0 1 0,0-1 0,6-3 0,-7 4 12,1 0 0,0 0 1,-1 1-1,1-1 0,0 1 0,-1 0 0,1 0 1,5 1-1,-1-1 49,-5 0 109,13 0-5552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7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1 1472,'0'0'901,"-3"2"-223,-13 23 191,2 0-394,0 0-114,10-16-272,-1 0 1,-7 10-1,-1-3-107,1 0-45,-13 21 0,21-31 80,0 1 1,-1-1-1,0 0 1,-1 0-1,1 0 0,-1 0 1,0-1-1,-1 0 1,1-1-1,-1 1 0,0-1 1,0-1-1,0 1 1,-9 2-1,-25 10-22,35-12 20,-1-1 1,0 0 0,0-1-1,-12 3 1,11-3-3,-8 4 24,13-4-35,-1-1 0,1 0 1,0 0-1,0 0 1,-1 0-1,1-1 0,0 1 1,-7-1-1,2 0-5,14 0 51,24 0 119,-9 0-54,-14 0-108,-1 1 0,1-1 0,0 1-1,-1 1 1,1-1 0,11 5 0,-11-3 9,5 1 69,-1 0-1,16 11 0,-8-6-14,-16-7-50,1-1 0,0 0-1,0-1 1,-1 1 0,1-1-1,0 1 1,0-1 0,0 0-1,0-1 1,4 0 0,8 0 235,4 1 78,-20 3-577,0 11-1588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8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2720,'0'0'1024,"16"16"-800,1-32-64,-1 32 832,1-16-576,15 0 320,-15 0-416,15 0 32,1 0-224,-16 0 160,15-16-192,-15 16-1088,-1 16 544,1-16-2880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7:38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19 1824,'0'0'821,"0"2"-602,0 9 362,0-11-573,0 0-1,0 0 1,0 0 0,0 1-1,0-1 1,0 0-1,0 0 1,0 0-1,0 0 1,0 0 0,0 0-1,0 0 1,0 0-1,0 0 1,0 1-1,0-1 1,0 0 0,0 0-1,0 0 1,0 0-1,0 0 1,0 0 0,0 0-1,0 0 1,0 0-1,0 0 1,0 0-1,0 1 1,0-1 0,-1 0-1,1 0 1,0 0-1,0 0 1,0 0-1,0 0 1,0 0 0,0 0-1,0 0 1,0 0-1,0 0 1,0 0 0,0 0-1,-1 0 1,1 0-1,0 0 1,0 0-1,0 0 1,0 0 0,0 0-1,0 0 1,0 0-1,0 0 1,0 0-1,-1 0 1,1 0 0,0 0-1,0 0 10,-1 0-1,1 0 0,-1 0 1,1 0-1,-1 0 1,1 0-1,-1 0 0,1 0 1,-1 0-1,1 0 1,-1 0-1,1 0 0,0 1 1,-1-1-1,1 0 1,-1 0-1,1 0 0,-1 1 1,1-1-1,0 0 1,-1 1-1,1-1 0,0 0 1,-1 1-1,1-1 1,0 0-1,-1 1 0,1-1 1,0 1-1,0-1 1,0 1-1,-1-1 0,1 0 1,0 1-1,0-1 1,0 1-1,0-1 0,0 1 1,0-1-1,0 1 1,0-1-1,0 1 0,0-1 1,0 1-1,0-1 1,0 1-1,-3 20 525,0-14-448,1 0 0,0 0 1,0 0-1,0-1 1,1 1-1,0 0 0,0 11 1,1 170 898,0-187-982,0-1 1,0 0 0,0 1-1,0-1 1,0 0 0,0 1-1,0-1 1,0 0 0,0 1-1,0-1 1,0 0 0,0 1-1,0-1 1,0 0 0,0 1-1,0-1 1,-1 0 0,1 1-1,0-1 1,0 0 0,0 0-1,-1 1 1,1-1 0,0 0-1,-1 1 1,-10 10 224,9-9 10,2-4-112,-1-2-132,1 0 0,-1 1-1,0-1 1,1 1-1,-2-1 1,1 1 0,-2-5-1,-2-3 1,5 9 2,-1 1 0,1-1 0,-1 0 0,1 1 0,0-1 0,0 1 0,0-1 0,0 0 0,0 1 0,0-1 0,1 0 0,-1 1 0,1-3 0,7-30 38,-3 8 8,12-37 0,-14 55-45,1 0 0,0 1 0,0-1 0,1 1 0,0-1 0,0 1 0,11-11 0,-7 10 110,0 1 1,0 0 0,1 0 0,0 1-1,12-5 1,-15 8-15,0 0 0,1 0-1,11-1 1,3-2 258,-7 0-126,-11 5-182,-1-1 0,1 1 0,-1 0 0,1 0 1,-1 0-1,1 1 0,0-1 0,4 1 0,5-1 50,-10 1-66,1 0 0,0 0 0,0 0 0,-1 0 0,1 0 0,0 1 0,-1-1-1,6 3 1,16 8-210,-24-11 29,1 1 0,-1-1 0,0 1 0,1 0 0,-1 0 0,0 0-1,0-1 1,1 1 0,-1 0 0,0 0 0,0 1 0,0-1 0,1 1 0,2 4-546,12 10-3269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5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33 3072,'0'-27'976,"0"22"411,0 7-1206,-1 3-136,1-3-1,0 0-1,0 1 1,0-1-1,0 1 1,1-1 0,-1 1-1,0-1 1,2 4-1,1 0-6,-1 0 1,0 1-1,0-1 0,-1 0 1,1 0-1,-2 1 0,1-1 0,-1 1 1,0 6-1,4 32 22,7 4-43,-6-2 75,-1-32 21,0 5 90,-9 6-16,4-24-168,0 1 0,1-1 0,-1 1-1,0 0 1,1-1 0,0 1 0,0 0 0,0 0 0,0-1 0,0 1 0,1 5-1,2 1 16,-2-8-23,-1 0-1,0 0 0,1 0 0,-1 0 1,0 0-1,1-1 0,-1 1 1,0 0-1,0 0 0,0 0 1,0 0-1,0 0 0,0 0 1,0 0-1,0 0 0,-1 0 1,1 0-1,0 0 0,0 0 0,-1 0 1,1 0-1,-1 0 0,1 0 1,-1-1-1,1 1 0,-2 1 1,2-1-7,-1 1 30,1 0-1,-1 0 0,1 0 0,-1 0 1,1 0-1,0 0 0,0 0 0,0 0 1,0 5-1,0 0 51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58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83 2976,'-14'0'488,"-11"-1"427,25 1-895,-1 0-1,1 0 1,-1 0 0,1 0-1,-1 0 1,1-1 0,-1 1 0,1 0-1,-1 0 1,1-1 0,0 1-1,-1 0 1,1-1 0,-1 1-1,1-1 1,0 1 0,-1 0 0,1-1-1,0 1 1,-1-1 0,1 1-1,0-1 1,0 1 0,0-1 0,-1 1-1,1-1 1,0 1 0,0-1-1,0 1 1,0-1 0,0 1-1,0-2 1,0-1 258,2 3-259,-1 0 0,1 0 0,-1 0 0,1 0 0,0-1 0,-1 1 0,1-1 0,-1 1 0,1-1 0,-1 1 0,1-1 1,-1 0-1,0 0 0,1 0 0,-1 0 0,0 0 0,1 0 0,-1 0 0,1-2 0,1 0-18,0 1-1,0-1 0,0 1 1,0-1-1,7-2 0,3-1-29,0 1 0,1 0 0,-1 1 0,1 1 0,0 0 0,18 0 0,88-1 115,-99 4-81,12 0 36,1 2 0,53 10 0,-67-7-22,0 0 0,0 1-1,-1 1 1,0 1-1,23 12 1,-32-14 70,-1 0 0,0 1-1,0 0 1,-1 0 0,0 1 0,0 0-1,-1 0 1,0 1 0,0-1 0,-1 2 0,0-1-1,0 1 1,6 19 0,-10-24-26,-1 1 1,0 0 0,-1 0 0,1 0-1,-1 0 1,0 0 0,-1 0-1,1 0 1,-1 0 0,-1 0 0,1-1-1,-4 11 1,2-8-8,-1 0 1,0 0-1,0 0 1,0 0-1,-1-1 1,0 1-1,-10 9 1,8-11 11,0 0 0,-15 9 0,1-1 32,-36 30 102,23-26-67,-1-1 0,0-2-1,-66 19 1,90-30-88,0-1 1,1-1-1,-1 1 0,0-2 1,0 0-1,0 0 0,-22-2 1,14-6 36,10 3-67,-4 1-27,10 2 3,1 1 0,-1-1 0,1 1 0,-1-1 0,1 0 0,0 0 0,-4-2-1,5 2 3,0 1-1,0-1 0,1 0 1,-1 0-1,0 0 0,0 0 1,1 0-1,-1 0 0,1 0 0,-1 0 1,1 0-1,-1 0 0,1-1 1,-1 1-1,1 0 0,0 0 1,0 0-1,0 0 0,0-1 0,0 1 1,0-1-1,0-15-63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0:58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17 3808,'0'-16'1728,"-17"32"-1504,17 1-32,-16-1-160,-1 0-736,17 1 416</inkml:trace>
  <inkml:trace contextRef="#ctx0" brushRef="#br0" timeOffset="1">132 345 4576,'-17'33'2048,"34"0"-576,-17-17-992,0 0 64,16 1-224,0-1-288,17-16 320,0 0-192,0 0-2112,16 0 1056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01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0 132 4160,'0'-96'3642,"3"91"-3263,8-9-187,-8 7-141,-3 6-48,0 1 0,1-1 1,-1 1-1,0-1 0,0 1 0,0-1 1,1 1-1,-1-1 0,0 1 1,1 0-1,-1-1 0,0 1 1,1-1-1,-1 1 0,1 0 0,-1-1 1,0 1-1,1 0 0,-1 0 1,1-1-1,-1 1 0,1 0 1,-1 0-1,1 0 0,-1-1 0,1 1 1,-1 0-1,1 0 0,-1 0 1,1 0-1,-1 0 0,1 0 1,0 0-1,-1 0 0,1 0 0,-1 0 1,1 1-1,13-1 77,-11 0-27,-1 2 22,0 0-72,-1 0 1,1 0-1,-1 0 0,0 0 0,0 0 1,0 1-1,0-1 0,0 0 1,0 0-1,-1 1 0,1-1 0,-1 0 1,1 4-1,-1 37 11,0-21 6,0 47 36,-3 118-16,-1-131-25,-5 104 173,9 146-103,-1-283-91,7 43 0,-4-54 36,1 0 1,0-1-1,1 1 1,1-1-1,5 11 1,-9-19-19,1 0 1,-1-1-1,0 1 0,1-1 1,0 0-1,0 1 1,-1-1-1,1 0 1,3 2-1,-3-3 1,0 0-1,0 0 1,0 0-1,0 0 1,0-1 0,0 1-1,0-1 1,0 1-1,1-1 1,-1 0 0,0 0-1,3 0 1,-2 0-4,-1 0 0,0 0 0,0 0 1,0 0-1,0 0 0,1-1 0,-1 1 0,0-1 1,0 0-1,0 1 0,3-3 0,-2 0 5,0 1-1,0-1 0,-1 1 1,1-1-1,3-6 1,-3 4-3,4-3-2,-1-1-1,0 0 0,-1-1 1,0 0-1,-1 1 0,0-2 0,0 1 1,2-12-1,-3 11 3,0-1-1,-1 0 1,1-18 0,-8-13 52,2 17-25,0 0-8,-3-27 9,1 34-24,-8-23 0,7 24-7,0 2-1,3 5-1,0 1 1,-10-19-1,-25-25 0,13-4-33,20 50-8,0-1 0,-8-10 0,-10-16-73,21 31 81,-1-1 0,1 0 1,-1 1-1,-3-5 0,-3 4-55,1-1-76,8 5 131,-1 0 0,1 0 0,0 0-1,0 1 1,0-1 0,0 0 0,0 0-1,0 0 1,1 0 0,-1 1 0,0-1 0,0 0-1,0 0 1,1 0 0,-1 1 0,1-1-1,-1 0 1,1 0 0,0-1 18,0 0 0,-1 1 1,1-1-1,1 1 0,-1-1 0,0 1 1,0-1-1,1 1 0,-1-1 0,0 1 0,3-1 1,0-1 6,0 2 1,1-1 0,-1 0-1,9-1 1,4-2 60,0-1-1,-1-1 1,0 0 0,16-11-1,1 1 17,23-9 17,33-19 40,-23-2 92,-62 45-187,0-1-1,0 0 1,-1 0 0,7-7 0,-9 8-36,0 1 0,0-1 0,0 1 1,0-1-1,0 0 0,0 1 1,0-1-1,-1 0 0,1 0 0,-1 0 1,0 1-1,1-1 0,-1 0 0,0-2 1,0-5-171,0 18-148,-3 27-45,0-21 296,0 1 34,0 0 1,1 0-1,0 24 1,1 23 63,5 142-43,15-79 31,-8-69 40,-7-26-35,0-4 49,1 1-1,17 50 0,25 34 45,-45-107-95,0 0 1,0 0-1,1 0 1,0-1 0,0 1-1,1-1 1,5 6-1,-9-9-15,1 0-1,-1-1 0,1 1 0,0-1 1,-1 1-1,1-1 0,0 1 1,-1-1-1,1 1 0,0-1 0,0 1 1,-1-1-1,1 0 0,0 0 1,0 1-1,0-1 0,0 0 0,-1 0 1,1 0-1,0 0 0,0 0 1,0 0-1,0 0 0,0 0 0,-1 0 1,1-1-1,0 1 0,0 0 0,0 0 1,-1-1-1,1 1 0,0-1 1,0 1-1,-1-1 0,1 1 0,0-1 1,-1 1-1,1-1 0,0 1 1,-1-1-1,1 0 0,-1 1 0,1-1 1,-1 0-1,1 0 0,-1 1 1,0-1-1,1 0 0,-1 0 0,0-1 1,1 0 1,0 0 1,-1 0-1,1-1 1,-1 1-1,0 0 1,0-1-1,0 1 1,0-4-1,1-39 59,-5-112-8,0 128-48,-13-44 0,8 41-9,-3-12 29,-3 1 0,-1 1 0,-23-42 0,9 24-22,30 59-13,0 1-1,0 0 1,-1 0 0,1-1-1,0 1 1,0 0-1,0-1 1,0 1-1,0 0 1,-1-1 0,1 1-1,0-1 1,0 1-1,0 0 1,0-1-1,0 1 1,0 0-1,0-1 1,0 1 0,0 0-1,1-1 1,-1 1-1,0 0 1,0-1-1,0 1 1,0 0-1,0-1 1,0 1 0,1 0-1,-1-1 1,11-21-200,-11 22 199,0-1 1,0 1-1,0 0 0,0 0 1,0 0-1,0-1 0,1 1 1,-1 0-1,0 0 0,0-1 1,0 1-1,0 0 0,0 0 1,0 0-1,0-1 1,1 1-1,-1 0 0,0 0 1,0 0-1,0 0 0,0-1 1,1 1-1,-1 0 0,0 0 1,0 0-1,0 0 0,1 0 1,-1 0-1,0 0 0,0 0 1,1 0-1,-1 0 0,0-1 1,1 1-1,29 0 15,-18 0 3,-9-1-12,1 1 0,-1 0-1,0 0 1,1 0 0,-1 0 0,0 1-1,1-1 1,-1 1 0,4 1 0,42 25 56,-46-25-49,0-2-1,0 1 1,0 0-1,0-1 1,0 1-1,0-1 1,0 0-1,0 0 1,0 0-1,4-1 1,5 0 20,147 1 35,-151 0-35,1 0 0,-1-1 0,1 0 0,0-1 0,-1 1-1,0-2 1,0 1 0,13-7 0,8-2 95,-12 8 148,0 0-43,-17 3-227,0-1 0,0 1 0,1 0 0,-1 0 0,0 0 0,0 0 0,0 0 0,0-1 0,1 1 0,-1 0 0,0 0 0,0 0 0,0-1 0,0 1 0,0 0 0,0 0 0,0 0 0,1-1 0,-1 1 0,0 0 0,0 0 0,0-1 0,0 1 0,0 0 0,0 0 0,0-1 0,0 1 0,0 0 0,0 0 0,-1 0 0,1-1 0,0 1 1,0 0-1,0 0 0,0-1 0,0 1 0,0 0 0,0 0 0,0 0 0,-1-1 0,1 1 0,0 0 0,0 0 0,0 0 0,0 0 0,-1 0 0,1-1 0,0 1 0,0 0 0,0 0 0,-1 0 0,1 0 0,-2-1-5,1 1 0,-1-1 0,1 1 0,-1-1 0,1 1 0,-1 0 0,1-1 0,-1 1 0,1 0 0,-1 0 0,1 0 0,-4 1 0,-5-1-59,-6 0 8,5-1 54,-1 1 0,1 0 0,-18 4 0,26-4-20,-1 1 0,1 0 0,0 0 0,0 1 0,-5 2 0,-6 3-174,9-4 113,2-3 55,1 1 0,0 0-1,0 0 1,0 0 0,0 0 0,0 0-1,0 0 1,0 1 0,0-1 0,1 1-1,-1-1 1,1 1 0,-1 0 0,1-1-1,-1 1 1,1 0 0,0 0 0,0 0-1,0 0 1,0 0 0,0 1 0,0-1-1,1 0 1,-1 0 0,1 0 0,-1 3-1,1-2 14,0-1 11,-1 0 1,1 0-1,0 0 1,0 0 0,1 0-1,-1 0 1,0 0 0,1-1-1,-1 1 1,1 0-1,-1 0 1,1 0 0,0-1-1,0 1 1,0 0 0,0 0-1,0-1 1,0 1 0,0-1-1,1 1 1,-1-1-1,0 0 1,1 0 0,1 2-1,10 6 41,1-1-1,0-1 0,0 0 0,0 0 0,1-1 1,0-1-1,0-1 0,1 0 0,-1-1 1,1-1-1,17 1 0,-9-2 33,-6-1-52,-1 0 0,22-3 0,-13-2-381,34-9 0,-52 11 281,0 0 0,0 0-1,-1 0 1,1-1 0,-1 0-1,0-1 1,0 1-1,11-11 1,-15 13 78,0-1 0,-1 1-1,1-1 1,-1 0 0,1 0 0,-1 0 0,0 0-1,0 0 1,-1 0 0,1 0 0,0 0 0,-1-1-1,0 1 1,0-1 0,0 1 0,0-1 0,-1 1-1,1-1 1,-1-6 0,0-38 114,0 27-156,0 20 0,0 9-13,0-7 51,0 1 1,0 0-1,1-1 0,-1 1 1,0 0-1,1-1 0,-1 1 1,1-1-1,0 1 1,-1-1-1,1 1 0,1 0 1,5 12 33,-6 4 92,-1-16-95,-1 1 0,1-1 1,1 1-1,-1-1 1,0 0-1,0 1 1,1-1-1,0 1 0,1 4 1,3 1 84,-4-7-90,0 1 1,0-1 0,0 1-1,0-1 1,-1 1 0,1 0-1,0-1 1,-1 1 0,1 0-1,-1-1 1,0 1-1,1 0 1,-1 1 0,0-2-17,0 0 1,0 0 0,0 0 0,0 0-1,0 0 1,0 0 0,0 0 0,1 0-1,-1 0 1,0 0 0,2 2 0,-2-3 33,0 1 0,1-1 0,-1 0 0,1 1 0,-1-1 0,0 0 0,1 0 0,-1 1 0,1-1 0,-1 0 0,1 0 0,-1 0 0,1 0 0,-1 1 0,1-1 0,-1 0 0,1 0 1,-1 0-1,1 0 0,-1 0 0,1 0 0,-1 0 0,1 0 0,-1-1 0,1 1 0,0 0 0,-4-3 38,-3-6-50,0 0 0,1 0 1,-5-10-1,10 19-25,-1-3-7,0 0 1,0 0-1,1 0 0,-1 0 1,1 0-1,0-1 0,0 1 1,0 0-1,0 0 0,1-4 1,-1-2-38,0-7-68,-1 13 51,1 0 0,0 0 0,0 0 1,0 0-1,0 0 0,0 0 0,1 0 0,-1 0 0,3-6 1,-3 9 57,1-1-1,-1 0 1,1 0 0,-1 1 0,0-1 0,1 1 0,-1-1-1,1 0 1,0 1 0,-1-1 0,1 1 0,-1-1 0,1 1 0,0 0-1,-1-1 1,1 1 0,0-1 0,0 1 0,-1 0 0,1 0 0,1-1-1,36 15-60,11 4 172,-33-11-32,0-1 0,29 7 0,67 3 239,-90-14-156,44-1 1,-42-1-42,-18 0-72,1-1 0,0 1 0,0-1 0,0 0 0,13-5 0,-3 1 46,13 0 52,-27 4-106,0 0 1,0-1-1,0 1 0,0 0 0,0-1 0,0 0 1,0 0-1,2-2 0,-4 3-26,0 0 0,0 1 0,-1-1 0,1 0 0,-1 0 0,1 0 0,-1 0 0,1 0 0,-1 0 0,0 0 0,1 0 0,-1 0 0,0 0 0,0 0 0,0 0 0,0 0 0,0 0 0,0 0 0,0 0 0,0 0 0,0 0 0,0-1 0,0 1 0,-1 0 0,1 0 0,0 0 0,-1 0 0,1 1 0,-2-3 0,-1-1-16,0-1-1,-1 1 1,0 0-1,0 0 0,0 1 1,0-1-1,0 1 1,-1 0-1,-8-5 0,1 1-109,9 5 57,0 0-1,-1 0 0,1 0 0,-1 0 1,1 1-1,-1 0 0,0-1 1,-4 0-1,7 2 39,0 0 1,0 0 0,-1 0 0,1 0-1,0 0 1,0 0 0,0 0-1,0 1 1,-1-1 0,1 0-1,0 0 1,0 1 0,0-1-1,0 1 1,0-1 0,0 1-1,0 0 1,0-1 0,0 1-1,0 0 1,1 0 0,-1-1 0,0 1-1,0 0 1,1 0 0,-1 0-1,0 0 1,0 2 0,-1 2-11,1 0-1,0 1 1,1-1 0,-1 0 0,1 0 0,0 1 0,1-1 0,-1 0 0,1 0 0,2 9 0,-1-6 65,1 0 0,1 0 1,-1 0-1,1-1 0,0 1 1,11 13-1,-4-5 158,-8-11-153,0-1 1,0 0 0,0 0 0,0 0 0,1 0-1,-1-1 1,1 1 0,0-1 0,0 0-1,0 0 1,7 3 0,6 2 59,29 17 171,-43-23-293,0 0 0,0 0 0,0-1 1,1 1-1,-1-1 0,0 1 0,1-1 0,-1 0 0,1 0 0,-1-1 0,1 1 0,-1-1 0,1 1 0,0-1 0,6-1 0,-3 1-300,-6 0 314,-1 0-1,1 0 0,-1 0 0,1 1 0,-1-1 1,1 0-1,-1 0 0,1 0 0,-1 0 0,1 0 1,-1 0-1,1-1 0,-1 1 0,1 0 0,-1 0 1,1 0-1,-1 0 0,1-1 0,-1 1 0,1 0 1,-1 0-1,1-1 0,-1 1 0,0 0 0,1-1 1,-1 1-1,0 0 0,1-1 0,-1 1 0,0-1 1,1 1-1,-1-1 0,0 1 0,0 0 0,1-1 1,-1 1-1,0-1 0,0 1 0,0-1 0,0 1 1,0-1-1,0 1 0,0-1 0,0 1 0,0-1 1,0 0-1,0 1 0,0-1 0,0-1 3,0 0-1,0 1 1,0-1-1,0 0 1,1 0-1,-1 1 1,1-1-1,-1 0 1,2-1-1,3-5 0,-4 6-4,0 1 0,0-1-1,-1 1 1,1-1 0,0 1 0,0-1-1,-1 1 1,1-1 0,-1 0 0,0 1-1,1-1 1,-1 0 0,0-2 0,0-2-6,2-13-342,-2 18 346,0 1 1,0 0-1,0-1 1,1 1-1,-1-1 1,0 1-1,1-1 0,-1 1 1,0 0-1,1-1 1,-1 1-1,0 0 1,1 0-1,-1-1 1,1 1-1,-1 0 1,0 0-1,1-1 1,-1 1-1,1 0 1,-1 0-1,1 0 0,-1 0 1,1 0-1,-1 0 1,1-1-1,-1 1 1,1 0-1,0 1 1,4 1-48,5 15 81,-9-15-15,0 1 0,0-1 0,1 0 0,-1 0 0,0 1 0,1-1 0,-1 0 0,1 0 0,0-1 1,0 1-1,2 2 0,-1-3-14,-1 1 1,1-1 0,-1 1 0,0 0 0,0-1-1,1 1 1,-1 0 0,2 3 0,9 7 46,-11-11-19,0 0 0,0 0 0,0 0 0,0-1 0,0 1 0,0-1 0,4 1 0,4 1 67,0 1-18,-7-2-42,1 0 1,-1 0-1,0 0 0,1 0 0,4-1 1,21-4 200,-11 0-101,-4 3 13,25 0 0,10-1 105,-45 1-218,1 0 1,-1 0-1,0 0 1,0 0-1,0 0 1,0-1-1,0 0 1,6-3-1,-7 3 9,1-1-1,-1 0 1,0 1 0,0-1-1,0-1 1,0 1 0,5-7-1,-17 5-73,4-6-36,5 10 63,-1 0 1,1 1-1,0-1 1,0 0-1,0 1 1,0-1-1,-1 1 1,1-1-1,0 0 1,-1 1-1,1-1 1,0 1-1,-1-1 1,1 1 0,-1-1-1,1 1 1,-1-1-1,1 1 1,-1 0-1,1-1 1,-1 1-1,1 0 1,-1-1-1,0 1 1,1 0-1,-1 0 1,0-1 0,1 1-1,-2 0 1,1 0-10,0 1 1,0-1-1,0 0 1,0 1-1,1-1 1,-1 0-1,0 1 1,0-1-1,0 1 1,0 0-1,1-1 1,-1 1-1,0 0 1,0 0-1,1-1 19,-1 1-32,1-1 0,-1 1 0,1 0 0,0-1 0,-1 1 0,1-1 0,0 1 0,-1 0 0,1-1 0,0 1 0,0 0 0,0-1 0,0 1 0,0 0 0,-1 0 0,1-1 0,0 1 0,1 0 0,-1-1 0,0 1 0,0 0 0,0-1 0,0 2 0,1 0-64,-1-1 89,0-1 1,0 1-1,-1 0 0,1-1 0,0 1 0,0-1 0,0 1 1,0-1-1,0 1 0,0 0 0,1-1 0,-1 1 0,0-1 1,0 1-1,0-1 0,0 1 0,1-1 0,-1 1 0,0-1 0,1 1 1,-1-1-1,0 1 0,1-1 0,-1 1 0,0-1 0,1 0 1,-1 1-1,1-1 0,-1 0 0,1 1 0,-1-1 0,1 0 1,-1 0-1,1 1 0,-1-1 0,1 0 0,-1 0 0,1 0 0,-1 0 1,1 0-1,0 1 0,0-1 0,5 2-3,36 16 60,-35-13 5,0-2 0,1 1-1,0-1 1,-1 0 0,1 0 0,0-1-1,0 0 1,1-1 0,7 1 0,-6-2-17,0 1 1,16 4 0,8 0 42,-28-5-19,0-1 0,-1 0 1,12-3-1,-11 3-2,-1 0 1,1-1-1,11 1 1,-14 1-30,0 0 1,0 0-1,0-1 1,0 1 0,0-1-1,0 1 1,0-1-1,0 0 1,0 0 0,3-2-1,-1 0-51,0-1-1,0 0 1,0 0-1,4-6 1,-7 8 8,0 1-1,-1-1 1,1 0 0,-1 0-1,0 0 1,1 0 0,-1 0 0,0 0-1,0 0 1,-1-1 0,1 1-1,0-3 1,0-2 7,0 0-1,-1 0 0,-1-8 1,1-7-26,0 3-41,-3-20 0,-8-15-8,8 25 84,2 16 28,-1 0 0,0 0 0,-1 0 1,-5-15-1,-8-24 457,14 41-248,-1 1-1,-6-13 1,6 17 31,3 9-368,0 16 146,0 1 1,1-1 0,1 0-1,1 0 1,8 30 0,-3-25 27,-1-5 235,8 36 0,-12-34-156,-3-14-313,1 1-1,1 0 1,0-1-1,0 1 0,0-1 1,5 9-1,9 17-632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01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83 5824,'-33'-33'2976,"50"33"-1984,-1 0-608,0-16 416,17 16-480,0 0 128,16 0-288,0-17 416,0 17-320,1-16 288,-1 16-288,-33 0-3392,17 0 1696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01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17 3328,'-46'0'3509,"237"0"-1472,-163-1-1877,41-6 0,-44 3-88,33 0 0,106 4 755,-164 0-844,0 0 0,0 0 0,0 0 1,1 0-1,-1 0 0,0 0 0,0 0 0,0 0 0,0 0 1,0 0-1,0 0 0,0 0 0,0 0 0,0 0 0,1 0 1,-1 0-1,0 0 0,0 0 0,0 0 0,0 0 0,0 0 1,0 0-1,0 0 0,0 0 0,0 0 0,0 0 0,0 0 0,1 0 1,-1 0-1,0 0 0,0 1 0,0-1 0,0 0 0,0 0 1,0 0-1,0 0 0,0 0 0,0 0 0,0 0 0,0 0 1,0 0-1,0 0 0,0 0 0,0 1 0,0-1 0,0 0 0,0 0 1,0 0-1,0 0 0,0 0 0,0 0 0,0 0 0,0 0 1,0 0-1,0 0 0,0 1 0,0-1-57,0 1-1,0-1 1,0 1 0,0-1-1,0 1 1,0 0 0,0-1-1,0 1 1,0-1-1,-1 1 1,1-1 0,0 1-1,0-1 1,0 1 0,-1-1-1,1 1 1,0-1 0,-1 1-1,0 0-145,0-1-1,0 1 0,0-1 1,0 0-1,0 1 1,0-1-1,0 0 0,0 0 1,0 0-1,-1 1 1,1-1-1,0 0 0,-1-1 1,-28 1-1988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02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3232,'0'17'1472,"16"48"-1280,-16-32 1024,0 16-704,0 17 64,16-17-352,-16 16 64,0-32-160,0 16 64,0-16-96,0 0 576,17-17-2112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1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356 143 1824,'0'0'587,"3"0"-353,-2 0-420,1 0 416,0 0 0,1 0 0,-1 0 0,0 0-1,0 0 1,1 0 0,-1-1 0,0 1-1,4-2 1,-1-4 444,-5 5-620,1 0 0,0 0 0,-1 1 0,1-1 0,0 0 0,0 1 0,-1-1 0,1 0 0,0 1 1,0-1-1,0 1 0,0 0 0,0-1 0,0 1 0,0 0 0,0-1 0,-1 1 0,3 0 0,7-3 186,26-11 459,30-18 570,-39 7-517,-24 22-693,-3 3-50,1 0 0,-1-1 1,0 1-1,0-1 0,1 1 0,-1 0 0,0-1 0,0 1 1,1-1-1,-1 1 0,0-1 0,0 1 0,0-1 0,0 1 1,0-1-1,0 1 0,0-1 0,0 1 0,0-1 0,0 1 1,0-1-1,0 1 0,0 0 0,0-1 0,0 1 0,0-1 1,0 1-1,-1-1 0,1 1 0,0-1 0,0 1 0,-1 0 1,1-1-1,0 1 0,-1-1 1,-4 0 38,4 1-43,1 0 1,-1 0 0,1 0 0,0 0-1,-1 0 1,1 0 0,-1 0 0,1 0-1,-1 0 1,1 0 0,-1 0-1,1 0 1,0-1 0,-1 1 0,1 0-1,-1 0 1,1 0 0,0-1 0,-1 1-1,1 0 1,-1 0 0,1-1-1,0 1 1,-1 0 0,1-1 0,-1 0-1,0 0 1,-1 0-1,1 0 1,-1-1-1,0 1 1,1 0-1,-1 1 1,0-1-1,0 0 1,0 0-1,0 1 1,0-1-1,-3 0 1,-28 0 15,30 1-18,-13 0 3,8 0-6,0 1 0,0-2 0,0 1 0,-10-3 0,8 0 0,7 2 0,0 0 0,-1 0 0,1 0 0,-1 1 0,-4-1 0,-24 5 0,22-1 0,0-2 0,0 0 0,-10 1 0,-90-2 154,108 0-169,0 0 1,0 0-1,0 0 0,0 1 0,-1-1 0,1 1 0,0 0 0,0-1 0,0 1 0,0 0 0,0 0 1,-2 2-1,3-2-19,-1 0 1,1 0 0,0-1 0,-1 1 0,1 0-1,-1-1 1,1 1 0,0-1 0,-1 0 0,1 1 0,-4-1-1,3 0-174,4 3 43,3 1 130,0 0 1,1 0-1,-1 0 0,1-1 1,8 4-1,-4-2 3,-1 1 0,10 6 0,-5-1 22,-2 0 1,1 1-1,17 22 1,27 46 11,-2-4 114,-48-67-96,-4-5-15,1-1-1,-2 1 1,1 0 0,0 1-1,2 4 1,1 20-41,-4-14 8,4 10-3,3 13 238,-9-35-185,0-1-1,1 1 0,-1-1 1,0 1-1,-1-1 0,1 1 1,0-1-1,-1 0 0,1 1 0,-1-1 1,-1 4-1,-12 4 219,9-3-182,4-6-41,0 1 1,-1 0-1,1-1 0,-1 1 0,1-1 1,-1 1-1,0-1 0,-2 2 0,0-1 26,0-1 0,1 0-1,-1 0 1,0-1-1,-5 1 1,-4 1 80,0 2-17,9-3-63,0 0 0,0 0 0,-1 0-1,-6 0 1,-33-6 296,24 2-143,-28 0 0,34 3-120,1-1 1,-1 0 0,1-1 0,-23-6-1,31 7-67,0-1 0,1 0 0,-1 1-1,1-1 1,-1-1 0,1 1 0,0-1 0,0 0 0,0 0-1,0 0 1,1 0 0,-1-1 0,1 1 0,0-1-1,0 0 1,-4-7 0,-2-6 28,-15-32-13,22 44-37,0 0 1,0-1-1,1 1 1,-1 0-1,1-1 1,0-8-1,5-10-46,0 10 12,-2-2-20,4-14-64,-2 21 101,0 0-1,1 0 0,10-14 1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03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4480,'0'101'3445,"0"-97"-3409,0 0 0,0-1-1,1 1 1,0-1 0,0 1 0,0-1-1,2 5 1,3 9 41,-4-8-44,4 9 19,0-12-12,0-1-1,0 1 0,1-1 1,-1-1-1,1 1 1,0-1-1,0 0 1,1-1-1,9 4 1,-11-6 1,-1 0 0,1 0-1,0 0 1,0-1 0,0 0 0,0-1 0,0 1 0,10-3 0,6-8 119,8 3-48,0-14-22,-26 19-70,0 1-13,-1 0 0,0 0 1,0 0-1,-1 0 1,1-1-1,4-4 1,-6 5-6,0 0 0,0-1 0,0 1 0,-1 0 0,1 0 0,-1-1 0,1 1 0,-1 0 0,0-1 0,0 1 0,0-4 0,0-18-142,0 20-225,0 15 76,0-6 258,0-1 0,0 1-1,-1-1 1,0 1 0,0 0 0,-2 5 0,2-7 23,0 0-1,0 1 1,0-1-1,1 1 0,0-1 1,-1 5-1,6 24-26,-2-15 54,-1-1 95,0 31-1,0 7 18,27 97 272,-19-109-293,-1 2-1,-2 0 1,1 49 0,-8-82-84,0-1 0,-1 0-1,0 0 1,-3 12-1,-10 11 128,6-17-60,-3 17 61,10-31-144,-1 0 0,0 0 0,0 0 0,0 0 0,0 0-1,-4 1 1,-4 4 12,0 1-7,8-6-8,1 0-1,-1-1 1,0 1-1,0 0 1,0-1 0,0 1-1,-1-1 1,1 0-1,0 0 1,-1 0-1,1 0 1,-1 0 0,1 0-1,-1-1 1,1 1-1,-1-1 1,1 0 0,-1 0-1,1 0 1,-1 0-1,-4-1 1,2 0 5,0-1 0,0 0 0,0 0 1,1-1-1,-1 1 0,1-1 0,0 0 0,0 0 0,0-1 1,0 1-1,-5-7 0,1 1-1,1 0 1,1-1-1,-11-19 1,14 22-31,0 0-1,0 1 1,1-1-1,0 0 1,0-1-1,1 1 1,0 0 0,0 0-1,1-1 1,0 1-1,0 0 1,2-10-1,1 2-41,0 0 0,2 1-1,0-1 1,9-18-1,-6 15 41,2 2 1,0-1-1,1 1 0,1 0 1,0 1-1,1 1 0,15-14 1,-23 23 20,227-227-96,-214 213 162,17-23 0,-20 22-20,18-16 0,-19 22-57,-14 14 27,0 1 1,0 0-1,1-1 0,-1 1 0,0 0 1,0-1-1,0 1 0,0 0 1,0-1-1,0 1 0,0 0 0,0 0 1,0-1-1,0 1 0,0 0 1,0-1-1,-1 1 0,1 1 0,-3 4 13,0 0 0,1 1 0,0-1 0,1 1 0,-1 0 0,0 13 0,2 46-11,1-25 33,-1-11 44,1 1 0,1-1-1,11 54 1,2-16 61,-13-51-63,1-1 1,10 30 0,1-10 178,-11-22-191,-3-12-57,1 1 0,-1-1 0,1 1 0,-1-1 0,1 1 0,0-1 0,0 0 0,0 1 0,0-1-1,1 0 1,2 4 0,-1-3 94,-5-5-117,1 1 1,-1-1 0,1 0-1,-1 0 1,1 0 0,0 0 0,0-1-1,0 1 1,0 0 0,0 0-1,1-1 1,-1 1 0,0-4-1,-2-7-99,-11-12-57,3-1 101,0 0-1,2-1 0,-6-31 1,-2-40-352,16 91 364,1 0 0,-1 0 0,1 0 0,0 0 0,1 1 0,0-1 0,0 0 0,0 0 0,3-8 0,1-6-60,-4 17 80,-1-1 0,1 1 0,0 0 0,0 0 0,0 0 0,0-1 0,1 1 0,0 1 0,0-1 0,0 0 0,0 0 1,0 1-1,1-1 0,0 1 0,-1 0 0,1 0 0,4-3 0,-2 0-5,-1 2-1,-1 0 1,1 1-1,0-1 1,0 1-1,0-1 1,1 1 0,-1 1-1,1-1 1,-1 1-1,1-1 1,0 1-1,7-2 1,-4 3 17,0 0 0,0 0-1,0 1 1,0 0 0,0 0-1,0 1 1,-1 0 0,1 1 0,0-1-1,0 1 1,-1 1 0,11 4 0,-9-2 26,1 1 0,-1 0 0,-1 0 0,1 0 0,12 14 0,-20-18 10,1 0-1,0 0 1,-1 0 0,0 0 0,1 0 0,-1 0-1,0 0 1,0 1 0,0-1 0,0 0 0,-1 1 0,1-1-1,-1 1 1,1-1 0,-1 1 0,0-1 0,0 1 0,0 3-1,0-4 14,0-1-24,0 0-1,0 0 0,0-1 1,0 1-1,0 0 1,0 0-1,0-1 0,0 1 1,0 0-1,0 0 0,0-1 1,-1 1-1,1 0 1,0 0-1,0-1 0,-2 2 1,1-1 47,-1-1 1,1 1-1,0-1 1,-1 1-1,1-1 1,-1 0-1,0 0 1,1 0-1,-1 0 0,-2 0 1,-3 0 22,2 1-60,0 0 1,0-1-1,-1 0 1,1 0-1,0-1 1,0 1 0,-1-1-1,-5-2 1,5 0-32,0 0-41,-1 0 0,1-1 0,0 1 0,0-2 0,-6-4 0,-2-5-151,14 14 186,0 0 0,-1-1 0,1 1 0,0-1 0,-1 1 0,1 0-1,0-1 1,0 1 0,0-1 0,-1 1 0,1-1 0,0 1 0,0-1 0,0 1-1,0 0 1,0-1 0,0 1 0,0-1 0,0 1 0,0-1 0,0 1-1,0-1 1,0 1 0,0-1 0,0 1 0,0-1 0,1 1 0,-1-1 0,0 1-1,0-1 1,1 1 0,-1 0 0,0-1 0,0 1 0,1-1 0,2 0-32,0 0 1,0 0-1,0 1 1,-1-1 0,1 1 0,0 0-1,0 0 1,0 0 0,0 0 0,4 1-1,4-1-24,0 0 73,-5 1 10,0-1 0,0-1 0,0 1 0,8-3 0,3-1-22,-11 2 0,1 0 1,0 0-1,0 1 0,0 0 0,10 0 0,-1-1 6,1 0 0,-1-1 0,-1-1 0,1-1 1,30-12-1,-27 9 65,0 0 0,23-15 0,-36 20-35,-1-1 0,0 0 0,1 0 0,-2-1 0,1 1 0,0-1 0,-1 0 0,0-1 0,0 1 1,4-9-1,-3 7 112,-4 6-124,0 0 1,-1 1-1,1-1 1,-1 0-1,1 0 1,0 0-1,-1 0 1,1 1-1,-1-1 1,0 0-1,1 0 1,-1 0-1,0 0 1,0 0-1,1 0 1,-1 0-1,0 0 1,0 0-1,0 0 1,0 0-1,0 0 1,0 0-1,-1 0 1,1 0-1,0 0 0,-1-1 1,0 0 27,0-1 6,-1-1 1,0 1-1,0-1 1,0 1-1,0 0 1,-5-5-1,5 7-12,-1 0-1,1 1 1,-1-1-1,0 1 1,1 0 0,-1 0-1,1-1 1,-1 2-1,0-1 1,1 0-1,-1 0 1,-3 2-1,1-1 10,0 0-1,1 1 0,-1 0 0,0 0 0,-8 5 0,7-3-60,-1 1 0,1 1 1,0-1-1,1 1 0,-1 0 0,-7 11 0,13-17 13,-3 4-24,1 0 1,-1 1-1,1 0 1,0-1 0,0 1-1,1 0 1,-1 0-1,1 0 1,0 0 0,1 0-1,-1 9 1,1-11 26,0 1 0,0 0 0,0 0 1,0-1-1,1 1 0,0 0 0,0-1 1,0 1-1,0 0 0,1-1 0,-1 1 0,1-1 1,0 0-1,0 0 0,4 6 0,54 40 397,-56-45-362,-1-1 0,1 0-1,0 0 1,0 0 0,0-1 0,1 1-1,-1-1 1,0 0 0,1 0-1,-1 0 1,8 1 0,0-1 22,0-1 0,0 0 0,15-1 1,-13 0-56,-5-1-110,1 0 0,-1 0 1,0-1-1,0 0 0,0-1 1,0 0-1,-1 0 0,1-1 0,-1 0 1,12-8-1,-4-5-66,-7 7 86,19-14-31,-24 22 120,0-1-1,0 1 1,-1-1-1,1 0 1,-1-1 0,0 1-1,0-1 1,0 1-1,0-1 1,0 0-1,-1 0 1,0 0 0,0 0-1,0 0 1,1-6-1,3-20 8,5 8-6,-6-5-69,2 14 40,-6 12 33,0-1-1,0 1 1,-1-1 0,1 1-1,0-1 1,-1 0-1,1 1 1,-1-1-1,0 0 1,1 1 0,-1-1-1,0 0 1,0-2-1,0-5-179,0 19 37,0 22 29,0-31 98,0 1 1,0 0 0,0 0 0,0-1 0,1 1-1,-1 0 1,1 0 0,-1-1 0,1 1 0,0-1-1,-1 1 1,1 0 0,1 1 0,5 10 34,-5-7 9,-2-4-22,1 0-1,-1 0 1,1 1 0,0-1 0,0 0 0,0 0-1,0 0 1,0 0 0,0 0 0,1 0 0,-1 0-1,1-1 1,-1 1 0,1 0 0,0-1 0,-1 1 0,1-1-1,0 0 1,0 1 0,0-1 0,4 1 0,10 7 99,-7-4-40,0-1 0,0 0 0,14 4 0,-5-3 59,-10-4-97,0 1 1,0 0-1,-1 1 1,9 3-1,-9-3-63,0 0-1,1-1 1,6 2 0,-10-3 40,0 0 0,0 0 0,0 0 0,0 0 0,-1 1 0,1-1 0,0 1 0,-1 0 0,6 4 0,-8-5-5,-1-1-1,1 1 0,-1-1 0,0 1 1,1 0-1,-1-1 0,0 1 1,1-1-1,-1 1 0,0-1 0,0 1 1,0 0-1,0-1 0,0 1 1,1 0-1,-1-1 0,0 1 0,0 0 1,-1-1-1,1 1 0,0-1 1,0 1-1,0 0 0,0-1 0,-1 2 1,1-2 5,-3 5 24,0-2-36,0 0-1,-1 0 1,0-1-1,0 1 0,0-1 1,0 0-1,0 0 1,0 0-1,0-1 1,-1 0-1,-6 2 0,-11 3 1,5 1 7,14-6 5,0 0 0,0 0 0,0 0 0,-1 0 0,1 0 0,0-1 0,-1 1 0,1-1 0,-6 0 0,-2 0-189,9 0-144,4 0-645,12 0 272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04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4576,'28'-14'1450,"-26"13"-1367,-1 1-1,1-1 0,0 0 1,0 1-1,0-1 0,0 1 1,0 0-1,0 0 0,0 0 0,0 0 1,0 0-1,0 0 0,0 0 1,2 1-1,0 0 230,10 0 384,-10 4-513,0 2-81,7-1-59,-5 7-70,-1-4-7,-4-8 29,0 0 1,0 1-1,-1-1 0,1 1 0,0 0 0,0-1 1,-1 1-1,1 0 0,-1-1 0,0 1 0,1 0 1,-1-1-1,0 3 0,0-2 9,0 0-1,1-1 1,-1 1-1,0 0 1,1-1-1,-1 1 1,1 0-1,-1-1 1,1 1 0,0-1-1,0 1 1,0-1-1,1 2 1,3 6 31,0 2 26,-5-10-55,0 0 0,1 0 0,-1 1 1,1-1-1,-1 0 0,1 0 0,-1 0 0,1 0 1,0 0-1,-1 0 0,1 0 0,0 0 0,0 0 1,0-1-1,0 1 0,0 0 0,0 0 0,0-1 1,0 1-1,0-1 0,0 1 0,0-1 0,0 1 1,0-1-1,1 0 0,-1 1 0,0-1 0,0 0 1,0 0-1,1 0 0,-1 0 0,0 0 0,0 0 1,2 0-1,27 0 586,-30-3-438,0 1-147,0 0-1,-1 1 0,1-1 0,-1 0 0,1 0 0,-1 1 0,0-1 1,1 1-1,-1-1 0,-2-2 0,-3-5-20,-8-25 86,10 24-53,0 0-1,-9-15 1,-1 6 23,9 5 262,-2 10-144,2 0-32,3-10 38,3 5-218,4 11 57,-4-2 1,0 1 1,0 0-1,0-1 1,0 0 0,0 1-1,0-1 1,0 0-1,0 1 1,0-1 0,0 0-1,1 0 1,14-4 108,-13 3-93,1 0 0,-1 0 0,0 0 0,1 0 1,-1 0-1,1 1 0,-1-1 0,6 1 0,8 1 10,-6-1-19,0 1-1,0-2 1,0 1-1,0-2 1,13-2-1,41-18 41,15 11 38,-1-11 181,-11 11-21,-54 10-162,1-1 1,-1-1 0,0 0 0,0-1 0,24-10-1,-16 0 317,-15 11-277,-7 3-119,1 0 0,-1 0 1,1 0-1,-1 0 1,1-1-1,-1 1 0,1 0 1,-1 0-1,1 0 0,-1-1 1,0 1-1,1 0 0,-1-1 1,0 1-1,1 0 0,-1-1 1,0 1-1,1-1 0,-1 1 1,0 0-1,0-1 0,1 1 1,-1-1-1,0 1 0,0-1 1,0 1-1,0-1 0,1 1 1,-1 0-1,0-1 0,0 1 1,0-1-1,0 1 0,0-1 1,0 0-1,-3-4-15,2 4-18,0 0-24,0-1 0,0 1 0,-1 0 0,1 0 1,0 0-1,-1 0 0,1 1 0,-1-1 0,1 0 0,-1 0 0,1 1 1,-1-1-1,1 1 0,-1 0 0,0-1 0,1 1 0,-1 0 0,0 0 0,-2 0 1,-6 1-257,6-1 179,0 0 0,1 0 0,-1 0 0,0 0 0,0 0 0,1-1 0,-1 1 0,-5-3 0,-2-1-127,8 2 171,0 1 0,-1-1 0,1 1 0,0 0 0,-1 0 0,1 1 0,0-1 0,-7 0 0,10 2 71,-1-1-1,1 0 1,-1 0-1,1 0 1,-1 0-1,1 0 0,-1 0 1,1 0-1,-1 0 1,1 0-1,-1 0 1,1 0-1,-1-1 0,1 1 1,-1 0-1,1 0 1,-1 0-1,1-1 1,-1 1-1,1 0 0,0-1 1,-1 1-1,1 0 1,-1-1-1,1 1 1,0 0-1,-1-1 0,1 1 1,0-1-1,0 1 1,-1-1-1,-4-6-100,5 7 104,0-1-1,-1 1 0,1 0 0,0 0 0,-1 0 0,1 0 0,-1 0 1,1 0-1,0-1 0,-1 1 0,1 0 0,-1 0 0,1 0 1,0 0-1,-1 0 0,1 0 0,0 1 0,-1-1 0,1 0 1,-1 0-1,1 0 0,0 0 0,-1 0 0,1 1 0,0-1 0,-1 0 1,1 0-1,0 0 0,-1 1 0,1-1 0,0 0 0,0 0 1,-1 1-1,1-1 0,0 0 0,0 1 0,-1-1 0,1 0 1,0 1-1,0-1 0,0 1 0,-14 24-175,11-20 145,0 4 9,0 1 0,0-1 0,1 0 0,0 1 0,-1 19-1,0-6-5,-9 45 25,6-37 65,1 1 1,-2 47-1,7-3-659,0-7 145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04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17 2976,'0'-14'971,"0"12"-603,0 4-96,0 31 1333,-1-17-1392,-1-1 1,0 1-1,-1-1 1,-9 26-1,0 1-38,-1 12 29,-10 37-2,-1-23-85,16-21-64,6-36-46,1 1 0,-1-1-1,-7 20 1,-6-1 52,12-26-9,1 1 0,0-1 0,0 0 1,0 1-1,0-1 0,1 1 0,0 0 0,0-1 0,-1 8 0,2-9 190,0-6-96,0 1-137,0 1 0,0 0 0,1-1 0,-1 1 0,1 0 0,-1-1 0,1 1 0,-1 0 0,1-1 1,0 0-1,8-18 27,-4-23 19,1 11-8,2 1-1,19-50 1,-8 25-51,-10 29-39,-5 12 0,1 0 0,0 0 0,1 1 0,1 0 1,9-14-1,-11 20-21,3-4-36,-1 1 1,2 0-1,-1 1 1,12-11-1,-17 19 89,-1-1 0,1 1 0,1 0 0,-1 0 0,0 0 0,0 0 0,1 0 0,-1 1 0,1 0 0,-1-1-1,1 1 1,0 0 0,-1 1 0,1-1 0,0 1 0,0 0 0,0 0 0,-1 0 0,1 0 0,4 1 0,-3 1 31,1 0 1,-1 0-1,0 0 1,0 1 0,0-1-1,0 1 1,-1 0-1,1 1 1,-1-1-1,0 1 1,0 0-1,0 0 1,0 0-1,-1 1 1,1-1 0,3 9-1,7 10 125,-2 1 1,11 33-1,-6-17-14,5 5 138,35 55 0,-19-43 90,8 6-122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05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1 312 3648,'27'-1'1733,"-20"0"-1656,1 1 0,-1 0 1,0 1-1,1-1 1,10 4-1,-2 0 23,39 8 435,-25-7-463,0-1 1,1-1-1,0-2 1,41-3-1,-37-2 38,1-1 49,38 0-1,24 5-73,-91 0-30,0-1-1,0 0 0,0-1 0,0 1 1,0-1-1,-1-1 0,1 1 0,6-5 1,14-4 112,-26 11-154,0 0 0,0 0-1,0 0 1,0-1 0,0 1-1,0 0 1,0-1 0,0 1-1,0-1 1,0 1 0,0-1 0,-1 1-1,1-1 1,0 0 0,0 1-1,-1-1 1,1 0 0,0-1-1,4-4 153,2 1-64,-6 5-108,-1 0 1,1-1-1,-1 1 0,0 0 0,1 0 0,-1-1 0,0 1 0,1 0 0,-1 0 0,0-1 1,1 1-1,-1 0 0,0-1 0,1 1 0,-1 0 0,0-1 0,0 1 0,0-1 0,1 1 1,-1 0-1,0-1 0,0 1 0,0-1 0,0 1 0,0-1 0,0 1 0,0-1 0,0 1 1,0 0-1,0-2 0,0 5 5,1-1 0,-1 0 1,0 1-1,1-1 0,0 0 0,0 0 1,-1 0-1,1 0 0,2 4 0,8 18 9,16 71 137,-24-80-91,3 3 17,24 31 100,-29-47-135,1 0 0,0 0 0,-1 0 0,1-1 0,0 1 0,0 0 0,0-1 0,1 0-1,-1 1 1,0-1 0,4 1 0,10 8 277,-15-9-299,-1-1 1,1 0-1,-1 1 0,1-1 0,-1 0 1,1 1-1,-1-1 0,1 0 0,0 0 1,-1 0-1,1 0 0,-1 1 0,1-1 1,0 0-1,-1 0 0,1 0 1,0 0-1,-1 0 0,1 0 0,-1 0 1,1-1-1,0 1 0,-1 0 0,1 0 1,-1 0-1,1-1 0,-1 1 0,1 0 1,-1-1-1,1 1 0,0-1 29,1 0-23,-1 0 0,1 0-1,-1 0 1,0 0 0,0-1 0,0 1-1,0-1 1,0 1 0,0 0-1,0-1 1,0 0 0,-1 1 0,1-1-1,0 1 1,-1-1 0,0 0-1,1 1 1,-1-1 0,0 0-1,0-2 1,1-7 50,-2-23 1,1 19-111,0 7 37,1-12-298,-1 19 288,1 1 1,-1-1-1,0 1 0,0 0 1,1-1-1,-1 1 0,0-1 1,1 1-1,-1 0 1,0-1-1,1 1 0,-1 0 1,0 0-1,1-1 1,-1 1-1,1 0 0,-1 0 1,1-1-1,-1 1 1,0 0-1,1 0 0,-1 0 1,1 0-1,-1 0 0,1 0 1,-1 0-1,1 0 1,-1 0-1,1 0 0,5 3-354,4 6 203,-3-2 173,1 0 0,-1 0 0,7 12 0,-10-14 33,1 1 0,-1-1-1,1 0 1,0 0 0,0 0 0,0-1-1,1 0 1,0 0 0,-1 0 0,1 0-1,1-1 1,-1 0 0,10 3 0,0 0 34,0 0 1,0-1-1,1-1 0,0 0 1,-1-1-1,31 1 1,-23-3 5,-9-1-9,1 0 1,24-3-1,-1-8 131,-22 9-148,-15 2-59,1 0 0,0 0-1,0-1 1,-1 1 0,1-1 0,0 1-1,-1-1 1,1 0 0,-1 0 0,1 0-1,-1 0 1,1 0 0,-1-1 0,0 1-1,0-1 1,0 0 0,4-3 0,1-3-50,0-1 0,0 0 1,-1 0-1,-1 0 1,0-1-1,0 0 0,5-15 1,-3 6-16,-2 0 0,0 0 0,3-26 1,-3-24 20,0 36 86,-1 3 49,1-35 1,-5-50 1880,0 115-1968,0 0 1,0 0-1,0 0 1,0 0-1,0 0 1,0 0-1,0 0 1,0 0-1,0-1 1,0 1-1,0 0 1,0 0-1,0 0 1,0 0-1,0 0 0,0 0 1,0 0-1,0 0 1,0 0-1,0 0 1,0-1-1,0 1 1,0 0-1,0 0 1,0 0-1,0 0 1,0 0-1,-1 0 1,1 0-1,0 0 0,0 0 1,0 0-1,0 0 1,0 0-1,0 0 1,0 0-1,0-1 1,0 1-1,0 0 1,0 0-1,-1 0 1,1 0-1,0 0 1,0 0-1,0 0 0,0 0 1,0 0-1,0 0 1,0 0-1,0 0 1,0 0-1,0 0 1,-1 0-1,1 0 1,0 0-1,0 1 1,0-1-2,-1 0 0,1 0 0,-1 0 0,1 0-1,-1 0 1,1 0 0,-1 0 0,1 0 0,-1 0 0,1 0 0,-1 1 0,1-1 0,-1 0 0,1 0 0,0 1 0,-1-1 0,1 0 0,-1 0 0,1 1 0,0-1 0,-1 0 0,1 1 0,0-1 0,0 1 0,-1-1 0,1 1 0,0-1 0,0 0 0,-1 1 0,1-1 0,0 1 0,-2 22 52,2-19-43,0 36 65,-1-1 64,5 43 0,1-47 88,-1-14-20,1 38 0,-5-46-298,1 0 0,6 25 1,-4-25-921,-1 1-1,1 26 1,-3-7-677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06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61 113 4576,'-41'-41'1450,"40"40"-1420,1 0-1,0 1 0,-1-1 0,1 1 0,-1-1 0,1 1 0,-1-1 0,1 1 0,-1-1 0,1 1 0,-1 0 0,1-1 0,-1 1 0,1 0 0,-1-1 1,1 1-1,-1 0 0,0 0 0,0-1 0,-8 4 583,12 2-267,19 11-111,-6-4-92,6 15 55,-12-19-111,0 0-1,0-1 0,1-1 0,21 11 1,-26-14-43,10 4 26,-1-1 1,0-1-1,1-1 1,0 0-1,0-1 1,33 2-1,-11 0 5,-7-1 2,-11-1-30,0-1 1,0 0-1,33-3 0,13-9 103,-55 8-156,45-8 380,-51 9-325,-1-1 0,0 1 0,0-1 1,0 0-1,0 1 0,0-2 1,-1 1-1,1 0 0,5-6 0,-9 8-41,1-1-1,-1 0 1,1 1-1,-1-1 1,1 1-1,-1-1 1,0 0-1,0 1 1,1-1-1,-1 0 1,0 1-1,0-1 1,0 0-1,1 1 0,-1-1 1,0 0-1,0 1 1,0-1-1,0 0 1,0 0-1,-1 1 1,1-1-1,0 0 1,0 1-1,0-1 1,-1 0-1,1 0 1,-3-5-6,1 1 1,-1 0 0,0 0 0,0 0 0,0 0-1,-1 0 1,0 1 0,0-1 0,0 1-1,0 0 1,-1 0 0,1 1 0,-1-1 0,0 1-1,0 0 1,0 0 0,-11-3 0,-28-11 435,41 16-408,0-1 0,-1 1 1,1 0-1,0 0 0,-1 0 0,1 1 1,-1-1-1,1 1 0,-1 0 0,1 0 1,-1 0-1,1 0 0,-1 0 0,1 1 1,-1 0-1,1 0 0,-4 1 0,4-1-11,-2 0-18,0 0-1,0 0 1,0 1-1,1-1 1,-1 1-1,1 1 1,-1-1-1,-6 5 1,10-5-14,-1 0-1,0 0 1,1 0-1,-1 0 1,1 0 0,0 0-1,0 1 1,0-1 0,0 0-1,0 1 1,0-1-1,0 1 1,1-1 0,-1 1-1,1-1 1,0 1-1,0-1 1,0 5 0,0 5-60,0-2 31,0 0 1,0-1-1,4 18 0,-3-23 65,1 0-1,-1 0 0,1 0 0,0 0 1,0 0-1,1-1 0,-1 1 0,1-1 1,-1 1-1,7 5 0,-1-2 29,-1-1-1,2 0 1,-1 0 0,1 0-1,0-1 1,12 5 0,-10-4-9,3 1 1,-7-3-8,0 0-1,1-1 1,8 3-1,24 0 195,-20-4-104,17 4 62,-22-3-125,1 0 0,-1-2 0,1 0 0,0 0 0,-1-1 0,22-4 1,-28 2-41,1-1 0,0 0 0,-1-1 0,0 0 1,18-11-1,-3 3 1,-7 3-14,-11 7-3,0-1 0,1 0 0,-2-1 0,1 1 0,0-1 0,-1 0 0,1-1 0,-1 1 1,8-10-1,-12 12-3,6-6 13,-1 0 0,0-1 0,0 0 0,-1 0 0,0 0 0,0-1 0,3-11 0,2-24-156,-1-3 10,-4 31 90,-3 10-186,0 0 1,0 0 0,-1 0-1,1-10 1,-2 18 208,0 1 0,0-1-1,1 1 1,-1-1 0,0 1 0,1-1 0,0 1 0,-1-1 0,1 0-1,0 1 1,0-1 0,0 2 0,8 12 14,-2 1 35,-1-1 1,4 21-1,-7-23 21,1 1 1,1-1-1,0 0 0,0 0 0,1-1 0,11 18 0,11 6 518,40 43 1,-54-66 10,-14-12-552,1-1-1,-1 0 1,1 1-1,-1-1 1,1 0-1,-1 1 1,1-1-1,-1 0 1,1 1-1,0-1 1,-1 0-1,1 0 1,0 0-1,-1 0 1,1 0-1,-1 0 0,1 0 1,0 0-1,-1 0 1,1 0-1,0 0 1,-1 0-1,1 0 1,-1 0-1,2-1 1,-2 1 89,-1 0-103,0 0 0,0 0 1,0 0-1,0 0 0,0 0 1,0 0-1,-1-1 0,1 1 0,0 0 1,0 0-1,0-1 0,0 1 0,0-1 1,1 1-1,-1-1 0,0 0 1,0 1-1,0-1 0,0 0 0,0 1 1,1-1-1,-2-1 0,1-1-22,0 1 0,0-1-1,0 0 1,0 1 0,0-1-1,1 0 1,-1-2 0,-2-10 18,-1 1-23,-1 1-1,-8-16 1,8 18-60,0 0 0,1 0 0,-3-12 0,5 13-16,1 1 0,0-1 0,2-14 1,-1 9-42,0 11 78,0 1 0,0 0 0,1 0 0,-1 0 0,1-1 0,0 1 0,0 0 0,0 0 0,0 0 1,0 0-1,2-3 0,-2 5 18,0 1 1,-1-1-1,1 0 1,0 0-1,0 0 1,0 0-1,0 1 1,0-1-1,0 0 0,0 1 1,0-1-1,0 1 1,0-1-1,0 1 1,1 0-1,-1-1 1,0 1-1,0 0 1,0 0-1,0 0 1,1 0-1,-1 0 1,0 0-1,0 0 1,0 0-1,1 0 0,-1 1 1,0-1-1,0 0 1,0 1-1,0-1 1,0 1-1,0-1 1,2 2-1,13 8-7,-1 0-1,0 0 0,-1 2 0,0 0 1,22 25-1,-12-13-61,-12-10 132,0 1 0,10 16 0,-18-25 50,1 0-1,-1-1 0,1 1 1,0-1-1,0 0 0,1-1 1,9 8-1,-1-6 145,-9 0 58,-5-5-259,0-1 0,0 1 0,1-1 0,-1 1 0,0-1 1,0 0-1,1 1 0,-1-1 0,1 1 0,-1-1 0,0 0 0,1 1 1,-1-1-1,1 0 0,-1 0 0,0 1 0,1-1 0,-1 0 0,1 0 0,-1 0 1,1 0-1,-1 1 0,1-1 0,-1 0 0,1 0 0,-1 0 0,1 0 1,-1 0-1,1 0 0,-1 0 0,1 0 0,0-1 0,2-2-161,0 0-108,21-24-4420,-23 26 4506,-1 0 0,1-1 0,-1 1 0,0-1 0,1 1 0,-1-1 0,0 1 0,0-1 0,0-1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07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17 131 4480,'0'-13'1425,"0"23"-485,0-3-650,0 0 0,0 0 0,-3 11 0,-2-7-124,4-8-108,-1 0 0,1 0 0,0 0 0,0 0 0,0 0 0,0 1 0,1-1 1,-1 0-1,1 7 0,0 50 294,0-57-339,0 0 1,0-1-1,0 1 1,1 0-1,-1 0 1,1 0-1,0 0 1,0-1-1,0 1 0,0 0 1,2 2-1,-2-3 2,0 1-1,0-1 1,0 0 0,0 1-1,0-1 1,-1 1-1,1-1 1,-1 1-1,0-1 1,1 1-1,-1 2 1,-1-4-5,1 0 0,0-1-1,0 1 1,0 0 0,1-1 0,-1 1 0,0 0 0,0 0 0,0-1 0,0 1 0,1 0 0,-1-1 0,0 1 0,1-1 0,-1 1 0,0 0-1,1-1 1,-1 1 0,1-1 0,-1 1 0,1-1 0,-1 1 0,1-1 0,-1 1 0,2 0 0,-2-1 9,1 0-1,-1 1 1,1-1 0,0 1 0,-1-1 0,1 1-1,-1-1 1,1 1 0,-1-1 0,0 1-1,1-1 1,-1 1 0,0 0 0,1-1 0,-1 1-1,0 0 1,0-1 0,1 1 0,-1 0 0,0-1-1,0 1 1,0 0 0,0 0 0,0-1 0,0 2-1,3-5 254,8-8-112,-11 11-154,1-1 0,-1 0 0,0 1 0,1-1 0,-1 1 0,0-1 0,1 0 0,-1 0 0,0 1 0,0-1 0,1 0 0,-1 0 0,0 1 0,0-1 0,0 0 0,0 0 0,0 1-1,0-1 1,0 0 0,-1 0 0,1-1 0,-1-3 23,1 1 1,0 0 0,0 0 0,1 0 0,1-7 0,2 3 17,0-6 2,-9-16-39,9 10-29,0 5-10,-3 9 6,0 0-1,0-1 0,-1 1 1,0-9-1,0-11-92,0-20-247,0 45 342,0 0 0,0-1 0,0 1 0,0 0-1,0 0 1,1 0 0,-1 0 0,0 0 0,1 0 0,-1 0 0,1-1 0,-1 2 18,1 0 0,-1-1-1,0 1 1,0 0 0,0 0 0,0 0 0,1-1 0,-1 1 0,0 0 0,0 0 0,1 0 0,-1 0 0,0 0 0,0 0 0,0 0 0,1-1-1,-1 1 1,0 0 0,0 0 0,1 0 0,-1 0 0,0 0 0,0 0 0,1 0 0,-1 0 0,0 0 0,0 0 0,1 0 0,-1 0 0,0 1-1,0-1 1,1 0 0,-1 0 0,0 0 0,0 0 0,1 0 0,-1 0 0,0 0 0,0 1 0,0-1 0,1 0 0,-1 0 0,0 0 0,0 1-1,0-1 1,4 5 41,-1 0-1,0 1 0,-1-1 1,3 7-1,0 18 182,6 3-75,-7-15-52,-4-14-79,1-1 0,-1 0 0,1 0-1,0 0 1,-1 0 0,2 0 0,-1 0 0,0 0 0,1 0-1,-1 0 1,1 0 0,0-1 0,2 3 0,23 17 77,-5 3 44,-20-24-105,0 0-1,0 0 1,0 0 0,0-1 0,0 1 0,0-1 0,4 1 0,4 1 81,7 3 26,-10-3-51,0 0-1,0 0 1,0-1 0,0 0 0,7 0 0,-8-1-31,11 0 19,-1 0-1,24-5 0,-33 4-60,0-1 0,-1 0 0,1 0 0,0-1 0,-1 0 0,0 0 0,0-1 0,10-7 0,-13 9 3,0 0 1,-1-1-1,1 1 1,-1-1-1,1 0 0,-1 1 1,0-1-1,0 0 1,0 0-1,-1-1 0,1 1 1,-1 0-1,0-1 1,1-3-1,5-11 117,15-29 33,-19 34-132,-1 0 0,0-1-1,-1 1 1,-1-1 0,-1-19 0,0 5-70,1 25 3,0 0-1,0 1 1,0-1-1,0 0 1,0 0 0,0 1-1,-1-1 1,0 0 0,1 1-1,-1-1 1,0 0-1,0 1 1,0-1 0,-1 1-1,1 0 1,-1-1 0,-1-1-1,3 4 29,0 0 0,0-1-1,0 1 1,0 0-1,0 0 1,0 0 0,0 0-1,0 0 1,-1 0 0,1 0-1,0 0 1,0-1 0,0 1-1,0 0 1,0 0-1,0 0 1,0 0 0,0 0-1,0 0 1,-1 0 0,1 0-1,0 0 1,0 0 0,0 0-1,0 0 1,0 0 0,0 0-1,-1 0 1,1 0-1,0 0 1,0 0 0,0 0-1,0 0 1,0 0 0,0 0-1,-1 0 1,1 0 0,0 0-1,0 0 1,0 0-1,0 0 1,0 0 0,0 0-1,0 0 1,-1 0 0,1 1-1,0-1 1,0 0 0,0 0-1,0 0 1,0 0-1,0 0 1,0 0 0,0 0-1,0 0 1,0 1 0,-5 3-129,3-3 105,0 1 0,0 0 1,0 0-1,0 0 0,0 0 0,0 1 0,1-1 0,-1 0 0,1 1 1,0-1-1,-1 1 0,0 2 0,0 9-23,1 0 0,1 28 0,1-22 57,-1 62 274,-1-77-247,1 0 0,0 0 1,1-1-1,-1 1 0,1 0 1,0-1-1,0 1 0,1-1 1,-1 1-1,1-1 0,0 1 1,0-1-1,1 0 0,-1 0 1,1 0-1,0 0 0,0-1 1,0 1-1,0-1 0,1 1 1,-1-1-1,1 0 0,4 2 1,-4-2-14,-2-2-11,-1 1 0,1-1 0,0 0 0,0 0 0,0 0 0,-1 0-1,1 0 1,0 0 0,0-1 0,0 1 0,0 0 0,0-1 0,1 0 0,-1 1 0,0-1 0,0 0 0,0 0 0,0 0 0,0-1-1,0 1 1,3-1 0,3-1-88,-4 1 11,0 0 1,0 0-1,0-1 0,0 1 1,0-1-1,0 0 0,0 0 1,-1-1-1,1 1 1,-1 0-1,1-1 0,4-6 1,-5 5 51,-1-1-1,0 1 1,0-1 0,0 0 0,-1 0 0,0 0 0,1-6 0,3-8 56,-4 16-32,2-10 11,0-1 0,0 1 0,0-23 1,-3-62-370,0 97 327,0 0 0,0 0 0,0 0 1,0-1-1,0 1 0,0 0 0,0 0 0,1 0 1,-1 0-1,0 0 0,1 0 0,-1 0 1,1-1-1,0 1-6,-1 1 0,1 0 1,0-1-1,0 1 0,-1 0 0,1-1 1,0 1-1,0 0 0,-1 0 0,1 0 1,0 0-1,0 0 0,-1 0 1,1 0-1,0 0 0,1 0 0,-2 3-59,-1 7 96,1-8-2,0 1 1,0 0-1,0-1 1,0 1-1,0-1 1,0 1-1,1 0 1,-1-1-1,1 1 1,0-1-1,-1 1 1,1-1-1,0 1 1,1-1-1,-1 0 1,0 1-1,1-1 1,-1 0-1,4 3 1,3 2-20,-6-5 31,0 1 0,1-1 0,-1 0 0,0 0 0,0 1-1,0-1 1,0 1 0,-1 0 0,3 4 0,-1 5 40,-3-11-42,0 0-1,0 0 1,0 0 0,1 0-1,-1 0 1,0 0 0,1 0 0,-1 0-1,0-1 1,1 1 0,-1 0 0,1 0-1,0 0 1,-1-1 0,1 1-1,0 0 1,-1 0 0,1-1 0,0 1-1,0-1 1,-1 1 0,1 0-1,0-1 1,0 0 0,0 1 0,1 0-1,7 4 84,-8-4-59,0 0 0,1 0 0,-1 0 0,1-1 0,-1 1 0,1 0 0,0-1 0,-1 1 0,1-1 0,0 1 1,0-1-1,-1 0 0,3 0 0,-3 0-9,0 1 1,0-1 0,1 0 0,-1 0-1,0 0 1,0-1 0,0 1-1,1 0 1,-1 0 0,0-1 0,0 1-1,0-1 1,0 1 0,0-1 0,0 1-1,0-1 1,0 1 0,0-1-1,0 0 1,0 0 0,0 0 0,0 1-1,-1-1 1,1 0 0,0 0 0,0-2-1,0 0-10,0 0-1,0-1 1,-1 1-1,1 0 0,-1-1 1,0 1-1,0-6 1,0 4 29,0 0 1,0 0 0,0 0 0,1-1 0,1-6-1,3 1 14,-3 8-14,-1-1 0,0 1 1,0 0-1,0 0 0,0-1 0,0 1 1,-1-1-1,1-5 0,-1-4 59,0 10-480,0 6 127,1 2 266,0 1-1,0 0 0,1 0 1,0-1-1,0 1 0,0-1 1,1 0-1,-1 1 0,5 4 1,3 9 90,4 9 56,-3-9 263,10 29 0,-14-29 30,-2-2-802,-5-17 236,0 1 0,0 0-1,0 0 1,0 0-1,0-1 1,0 1-1,-1 0 1,1 0-1,0-1 1,-1 1 0,1 0-1,0-1 1,-1 1-1,1 0 1,-1-1-1,1 1 1,-1-1-1,0 1 1,-2 2-1466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09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0 460 1888,'0'-14'613,"0"14"-608,0 0-1,0 0 0,0 0 0,0 0 1,0 0-1,0 0 0,0-1 1,0 1-1,0 0 0,0 0 1,0 0-1,0 0 0,0 0 1,0 0-1,0 0 0,0 0 0,0 0 1,0 0-1,0-1 0,0 1 1,0 0-1,0 0 0,0 0 1,1 0-1,-1 0 0,0 0 0,0 0 1,0 0-1,0 0 0,0 0 1,0 0-1,0 0 0,0-1 1,0 1-1,0 0 0,0 0 1,0 0-1,0 0 0,1 0 0,-1 0 1,0 0-1,0 0 0,0 0 1,0 0-1,0 0 0,0 0 1,0 0-1,0 0 0,0 0 0,1 0 1,-1 0-1,0 0 0,0 0 1,0 0-1,0 0 0,0 0 1,11 0 197,-8 0 220,-3-2-44,0 1-331,0 0 0,0 0 0,1 0 0,-1 1 0,0-1 0,1 0 0,-1 0 0,0 0 0,1 1-1,-1-1 1,1 0 0,-1 1 0,1-1 0,-1 0 0,1 1 0,0-1 0,-1 1 0,1-1 0,0 1 0,0-1 0,23-12 394,-20 11-371,1 0 1,0-1 0,-1 1-1,1-1 1,3-4 0,-1 0 13,-5 4-56,1 1 0,-1-1 0,0 1-1,0 0 1,1 0 0,-1 0 0,1 0 0,0 1 0,4-3-1,23-1 128,-13 0-30,-11 3-76,1 0-1,0 0 1,0 1-1,0 0 1,10 0-1,8 0 57,30-6 0,-31 3 1,31 0-1,-25 3-24,44-7 0,-47 4-58,41 0 0,-36 5-19,70-4-18,-73-1-11,106-6-57,-66 9 76,118 5 65,-147 0-35,71 5 75,875-9 189,-832 10-264,-117-6-27,45 1-61,-9 6 0,125-7-81,-122-5 258,251 1-59,-302 1-15,36 6 1,-33-3 8,44 0 1,-43-4-50,-5-1-13,-1 1 0,29 4 0,-6 3 11,50 0 1,251-7 2,-231-8 76,-2-1 24,5 1-127,10 0 6,-73 7 23,-5 0 32,55 6-1,-70-1-68,0 1-22,37-1 0,34 5 92,-1-1 122,96-8-328,-156 0 124,118-3 83,-120-1-16,90-6 142,-11 2-66,0 0-54,-85 9-38,77-5-40,-40-8-101,27-3 8,87 12 165,-121 3 29,-32-1-43,40-7-1,-41 4-16,200-18 128,-158 9-67,10-2-41,-9 13-112,3-1 14,-13-8 41,-3 6 48,1-6 80,0 5-16,2-5 5,11 6-37,148-22-64,-136 24 56,-65 4-41,37-5 0,-8-7-111,7 6 48,-28 0 66,-5 1 18,40-1 0,376 5-73,-353-8 48,12 0 63,137 8 97,-173-3-96,-46 0-59,22-2-16,24 10 10,-4-10 82,19-1-13,36-2-161,5 0-28,-64 9 85,-14 0 120,61-6 0,87-22-9,-143 23-37,64 4 1,-51 1-11,184-1-97,-223-1 106,35-6 1,-37 3-23,30 0 0,2 5-5,-29 0-35,-1-1 0,39-5 0,-45 2 40,14-2 17,40-1 0,225 6-49,-293 0 27,-1 0-1,0 0 0,1 0 0,7-2 1,7-7-48,0 15 11,8-11 27,6-1 5,672 6 1237,-702 0-101,10 0-5963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10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1824,'0'0'821,"0"-3"-602,0-8 362,0 9 481,-2 2-630,-28 0 1295,30 2-1561,0-1-159,0-1 0,0 1 1,0-1-1,0 1 0,0-1 0,0 1 1,0-1-1,0 1 0,0-1 1,0 1-1,0-1 0,0 1 0,1-1 1,-1 0-1,0 1 0,0-1 1,1 1-1,-1-1 0,0 0 0,0 1 1,1-1-1,-1 1 0,0-1 1,1 0-1,-1 0 0,1 1 0,0-1 1,15 2 240,-11-2-168,0 0 0,1 0 1,-1 1-1,6 1 0,38 15 38,-33-10-31,0-1 0,29 7 0,-32-11-26,23-1 1,-23-1-49,23 3 0,-11 1 7,-8 0 52,-1-2-1,25 1 1,87-3 685,-125 0-352,-11 1-314,2 1-91,6-1 2,-1 0 0,1 0 0,-1-1 0,1 1 0,0 0-1,0 0 1,-1 0 0,1 0 0,0 0 0,0-1 0,0 1 0,0 0 0,0 2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44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2714 148 4384,'-54'-55'1994,"38"41"-1844,-25-16-1,35 26-150,3 2 0,0 0 0,0 1 1,0-1-1,0 0 0,-7-1 1,-9-2 19,0 1 1,-36-3-1,20 4-13,11 0-15,-132-8-68,84 12 27,-118 17-1,-138 50 206,145-10 229,156-50-331,-124 44 198,38-3 15,3 5 1,1 5 0,-135 98-1,6 34-40,172-128-280,-78 96 0,82-80 123,-70 115 0,71-81-117,55-99 46,0 1-1,1-1 0,1 1 1,0 1-1,-3 29 0,6-29 27,1 0-1,0-1 1,1 1-1,1 0 1,0 0-1,1-1 1,1 0-1,0 1 1,1-1-1,1-1 1,0 1-1,1-1 0,1 0 1,0-1-1,0 1 1,2-2-1,0 1 1,0-1-1,23 20 1,-13-17 19,0-1 1,1-1 0,0 0-1,32 13 1,-8-9 68,48 13 0,-27-14-14,1-3 1,114 7-1,-88-12-25,-44-2-41,132 8 80,32-29 55,-162 10-131,39-2 15,91-10 15,390-81 73,-285 27 58,-12 10 6,4-10 149,-35 11-123,-99 17 2,-3-7 1,219-111-1,-359 161-230,293-166 446,-270 149-395,0-1 0,-2-1 1,0-2-1,-1 0 1,32-42-1,-49 58-38,0 0 1,0 0-1,0 0 0,-1-1 0,0 0 0,0 0 0,-1 0 1,0 0-1,0 0 0,0 0 0,-1 0 0,2-13 0,-4 12-6,0 1 0,0 0 0,0-1 0,-1 1 0,0 0 0,0 0 0,0 0 0,-1 0 0,0 1 0,0-1 0,-1 1 0,-5-8 0,1 2-15,0-1-1,-1 2 0,0-1 0,-1 1 1,0 1-1,-1-1 0,0 2 1,-14-9-1,-330-177 93,176 114-77,66 32-122,76 32 87,0 2 0,-1 2 0,-78-15 0,27 8 23,34 5 3,24 5-8,0 2 1,-51-6-1,-22 7-108,16-5 5,6 6-86,41 0 129,-79-4 101,-79 9 293,199-3-271,0 1-45,0 1 0,0-1 0,0 0 0,0 0-1,0 0 1,1 1 0,-1-1 0,1 0 0,-1 0 0,1 0 0,0 1 0,0-1 0,-1 1 0,1-1 0,0 0 0,1 1 0,-1 0 0,0-1 0,0 1 0,3-3 0,1 2-343,0-1 0,0 1 0,0-1 1,0 1-1,9-2 0,16-5-3686,16-8 495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45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2293 1126 2304,'82'-41'752,"-47"22"-453,-10 6-241,-1 0 26,-1 0 0,0-1 0,27-23 0,-26 14 101,-1-1-1,-1 0 1,-1-2-1,34-55 1,-48 71 20,-1 0 0,0-1 0,0 1 0,-1-1 0,-1-1 0,0 1 0,0-1 0,3-21 0,-5 14 38,-1-1 1,0 1-1,-2-1 0,0 1 1,-1-1-1,-1 1 0,-10-36 1,6 40-187,-1 1-1,0 0 1,0 0 0,-1 1 0,-1 0 0,-19-19 0,15 16-13,2 2-14,2 2-11,0 1-1,-21-18 1,4 10-33,-1 1 0,-1 1 0,-51-22 0,-106-32-26,82 40 26,-117-20 1,209 49 10,-150-23-26,30 19 24,64 4 5,2-2-1,-59 0-14,0 7 123,1 6 1,-206 41-1,255-32 66,1 3 0,-88 39 1,125-42-168,2 2 1,1 1-1,0 1 1,-42 39-1,54-43-17,2 0 1,0 2-1,1 0 1,-22 32-1,29-35 12,1 1 1,1 1-1,1 0 0,0 1 1,1-1-1,-5 25 0,1 12-55,2 0-1,-4 78 1,13-107 45,1 0 0,1 0 0,1 0 0,2 0 0,0-1 0,2 1 0,11 30 0,1-6-40,1-1 0,3-2 0,2 0 0,2-1 0,62 84 0,122 98 155,-128-149 138,4-4 0,164 112 1,-148-123-52,176 83 1,36-14-110,-156-68-47,249 97 125,5-23 202,-130-66-125,-282-74-240,625 125 437,-188-72-62,-11-24-46,55-43 402,-268-10-331,-146 8-152,0-4 0,-1-2 0,95-46 0,-118 47-92,-1-1 1,-1-3 0,-1-1 0,69-60 0,-8-23 72,-83 88-198,-1 0-1,-1-1 1,13-24 0,-14 14 1,-1-2 0,-1 0 1,15-66-1,-16 43 55,7-101 1,-18 130-72,-1 0 0,-2 1 0,-7-45 1,-28-68-34,26 103-5,-2 1 1,-23-44 0,6 29-65,-41-53 1,24 41 12,-2 3-1,-3 2 1,-65-56 0,41 48-69,-118-76 1,-96-33-142,212 132 205,-3 2 0,-158-55 0,-351-62-418,348 127 255,167 23 178,-11 0-49,-140 3 0,79 16 58,19-6 118,49 2-7,30-2 13,1-3 0,-80-5 0,33-8 154,51 8-146,11 1 91,-65-12 0,-17-19 103,104 29-333,0 0 0,0-1 0,0 0 1,-13-9-1,23 13-112,-1 0 0,1 0 0,0 0 0,0 0 0,-1 0 0,1 0 0,0 0 0,0 0 0,0 0 0,0 0 0,1-1 0,-1 1 0,0 0 0,0-1 0,1 1 0,-1-1 0,1 1 0,-1-1 0,1 1 0,-1-1 0,1 1 0,0-2 0,0 0-2061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2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 1248,'-14'27'389,"14"-26"-378,-1 0 0,1 0-1,-1 0 1,1 0 0,0 0-1,-1 0 1,1 0 0,0 0-1,0 1 1,0-1 0,0 0-1,0 0 1,0 1 0,0 89 938,1-79-471,-1-5-175,0 0 1,0 0-1,0 0 0,-3 13 1,-8 2 810,5 5-335,-5-5 138,9-13-668,-4 9 142,-18 4 276,17-15-512,2 0 0,-1 1 0,-4 8 0,5-8-61,0 0 1,0 0-1,-7 6 0,-12 5-6,20-16-75,-1 0 1,0 1 0,1-1 0,-1 1-1,1 0 1,0 1 0,-4 5-1,0 2 7,4-5 34,0 0 0,-10 11 0,11-16 26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46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3328,'0'-14'1061,"0"11"-351,2 3-209,2 0-358,-1 1-39,0-1 0,0 0 0,0 0 1,0-1-1,0 1 0,-1-1 0,4 0 0,3-4 59,18-7 260,-4 0-289,6-6-49,-21 15-80,0 0 0,1 0 0,0 1 0,17-3 0,-13 3 14,0 0 0,0-1 0,16-7 0,-9 4 20,23-5-1,3-2 179,-27 11 352,-17 2-519,-1 0 1,1 0-1,-1 0 0,1 0 0,-1-1 1,1 1-1,-1 0 0,0-1 0,3 0 1,9-10 477,-10 8 80,-3 1-480,-2-5-156,3 7 23,0 0 1,0 1-1,0-1 1,0 0-1,0 0 1,0 0-1,-1 0 1,1-1-1,0 1 1,0 0-1,0 0 1,0 0-1,-1-1 1,1 1-1,0 0 1,0-1-1,0 1 1,-1-1-1,1 1 1,1-1-1,0 0 4,0 0 1,1 0-1,-1 1 0,1-1 1,-1 1-1,0-1 1,1 1-1,-1 0 0,6 0 1,9-1-15,-10-2-12,1 0 0,12-9 0,-3 3 113,-6 3-27,-8 6-44,-1-1 1,0-1-1,1 1 0,-1 0 0,0-1 0,3-2 0,-2 2-292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51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83 1056,'0'-14'357,"0"14"-354,0 0-1,0 0 0,0 0 0,-1 0 1,1 0-1,0 0 0,0 0 0,0 0 1,0 0-1,0-1 0,0 1 0,0 0 0,0 0 1,0 0-1,0 0 0,0 0 0,0 0 1,1 0-1,-1 0 0,0 0 0,0-1 1,0 1-1,0 0 0,0 0 0,0 0 1,0 0-1,0 0 0,0 0 0,0 0 1,0 0-1,0 0 0,0 0 0,0 0 1,0 0-1,0 0 0,1 0 0,-1 0 1,0 0-1,0-1 0,0 1 0,0 0 1,0 0-1,0 0 0,0 0 0,0 0 1,0 0-1,0 0 0,1 0 0,-1 0 1,0 0-1,0 0 0,0 0 0,0 0 1,0 0-1,0 1 0,0-1 0,14 0 5491,-14 2-5317,0-1-169,0-1 0,0 1 0,0-1 0,0 1 0,0 0 0,0-1 0,0 1 0,0-1 0,0 1 0,0-1 0,-1 1 0,1-1-1,0 1 1,0-1 0,0 1 0,-1-1 0,1 1 0,0-1 0,-1 0 0,1 1 0,0-1 0,-1 1 0,1-1 0,-1 0-1,1 1 1,0-1 0,-1 0 0,1 0 0,-1 1 0,1-1 0,-1 0 0,1 0 0,-1 0 0,1 0 0,-1 1 0,1-1 0,-1 0-1,1 0 1,-1 0 0,0 0 0,1 0 0,-1 0 0,1 0 0,-1 0 0,1-1 0,-1 1 240,1 3-50,0-3-188,0 1-1,0 0 1,0-1 0,-1 1-1,1-1 1,0 1 0,0 0-1,0-1 1,0 1 0,-1-1-1,1 1 1,0-1 0,-1 1-1,1-1 1,0 1 0,-1-1-1,1 1 1,0-1 0,-1 1-1,1-1 1,-1 0 0,1 1-1,-2 0 1,2-1-1,-1 0-1,0 1 1,1-1 0,-1 1-1,0-1 1,1 1 0,-1 0-1,1-1 1,-1 1 0,1-1-1,0 1 1,-1 0 0,1 0 0,0-1-1,-1 1 1,1 0 0,0-1-1,0 1 1,-1 0 0,1 0-1,0-1 1,0 1 0,0 0-1,0 1 1,0 0-2,0-1-1,0 1 1,0 0 0,-1 0-1,1 0 1,-1-1-1,1 1 1,-1 0 0,0-1-1,0 1 1,0 0-1,0-1 1,-1 2 0,-2 5-10,3-7 4,0 1-1,1 0 1,-1-1 0,1 1 0,0 0 0,-1 0 0,1 0 0,0 0 0,0-1-1,1 4 1,-1-3 2,0 0 0,0 0 1,0 1-1,0-1 0,0 0 0,0 0 0,0 0 0,-1 0 0,1 1 0,-2 2 0,-3 3 41,4-7-34,0 1 1,0-1-1,0 1 1,0-1-1,1 1 1,-1 0-1,1-1 1,-1 1-1,1 0 1,-1-1-1,1 1 1,0 0 0,-1 1-1,1 60 290,0-59-276,1-1 0,-1 1 1,0-1-1,1 0 0,0 1 0,0-1 1,0 0-1,2 6 0,3 7 77,-5-10-68,0 0 0,0 0 0,-1 9 0,0-11-9,0 0-1,0 1 0,0-1 1,3 9-1,8 9 69,-8-9-30,-2-9-44,0 0 1,1 1 0,-1-1 0,1 0-1,0-1 1,0 1 0,3 4-1,6 16 16,-10-20-21,1 1 0,0-1 0,0 1-1,0-1 1,1 0 0,0 0 0,3 5 0,6 4 24,-9-10-21,0 1 1,0-1-1,1 1 0,-1-1 0,1 0 0,-1 0 0,1 0 0,0-1 0,5 3 0,1-3 27,-1-1-1,0 0 1,1 0-1,-1-1 1,13-1-1,5 0 83,104 1 143,-122-1-254,-1 1 1,1-2-1,16-4 1,-18 4-18,1 0 0,0 1-1,14-1 1,-19 2 15,-1 0 0,1-1-1,0 1 1,0 0-1,0-1 1,0 1 0,0-1-1,0 0 1,-1 0-1,1 0 1,0-1 0,-1 1-1,1-1 1,-1 1 0,5-4-1,13-8 76,-10 8-30,-8 4-43,0 0 1,0 0-1,1 0 1,-1 0-1,0 0 1,0 0-1,0-1 1,0 1-1,0-1 1,0 1-1,-1-1 1,1 0-1,0 0 1,-1 0-1,1 0 1,-1 0-1,0 0 1,0 0-1,1-3 1,4-22 183,0 15-115,-5 12-69,0-1-1,-1 0 0,1 0 1,-1 0-1,1 0 0,-1 0 1,1 0-1,-1 0 0,1 0 1,-1 0-1,0 0 0,0 0 1,0 0-1,1-1 1,-1 1-1,0 0 0,0 0 1,0 0-1,-1 0 0,1 0 1,0 0-1,0 0 0,-1-2 1,-46-153 632,45 150-621,0 0-1,-1 0 1,0 1 0,-1-1 0,1 1-1,-8-10 1,-4-7 50,4-11 6,7 27-62,-1 0 0,1 0-1,-1 0 1,-10-8 0,-10-13 26,15 10-4,8 14-29,0-1 0,0 1 0,0 0 0,0 0 0,0 1 0,-1-1 0,1 0 0,-1 1 0,-5-4 0,1 2 46,-1 0 1,1 1 0,-10-3 0,9 3-29,1 1 0,0-1-1,-8-5 1,12 6-22,0 0-1,1 0 0,-1 1 1,0-1-1,0 1 1,0 0-1,0-1 0,0 1 1,0 1-1,0-1 1,0 0-1,0 1 0,-1 0 1,-4-1-1,7 2-3,-1-2-1,0 1 1,0 0 0,1 0-1,-1 0 1,0-1-1,0 1 1,1-1 0,-1 1-1,1-1 1,-1 0-1,0 0 1,-1-1 0,-10-4 3,5 4 14,0 1-1,0 1 1,-17 0 0,14 0-40,6 3-231,-9 8 102,6-8 135,1 1-37,6 11 313,1-5-113,0-7-442,2-3-1339,9 0-85,-11 0 1662,0 0 0,0 0 0,1 0 0,-1 0 1,0 0-1,0 0 0,0 0 0,0 0 0,0 0 0,0 0 1,0 0-1,0 0 0,0 0 0,1 0 0,-1 0 0,0 0 1,0 0-1,0 0 0,0 0 0,0 0 0,0 0 0,0 0 1,0 0-1,0 0 0,0 0 0,0 0 0,1 0 0,-1 1 1,0-1-56,0 0 55,0 0 0,0 0 1,0 0-1,0 0 0,0 0 0,0 0 0,0 0 0,0 0 1,0 0-1,0 1 0,0-1 0,0 0 0,0 0 0,0 0 1,0 0-1,0 0 0,0 0 0,0 0 0,0 0 0,0 0 1,0 0-1,0 1 0,0-1 0,0 0 0,0 0 0,0 14-2051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51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11 132 2976,'0'13'971,"0"-10"-603,-3-3-70,-5 0 233,19 0 4293,-11-3-4680,0 3-135,0-1 0,0 1-1,0 0 1,0-1 0,0 1 0,0-1 0,0 1 0,0-1 0,0 1 0,0 0 0,0-1 0,0 1 0,1-1-1,-1 1 1,0 0 0,0-1 0,1 1 0,-1-1 0,0 1 0,0 0 0,1 0 0,-1-1 0,0 1 0,1 0-1,-1-1 1,0 1 0,1 0 0,7-9 110,-4-4-88,-3 11-31,-1-1 0,1 1 0,0 0 0,0-1 0,0 1 0,0 0 0,0-1 0,0 1 0,0 0 1,1 0-1,3-4 0,-3 4 9,0-1 0,0 0 0,0 1 0,0-1 1,3-6-1,-3 5-31,0 0 1,0 0-1,0 0 0,1 1 1,0-1-1,3-2 1,-4 4 31,1 0 0,-1 1 0,0-1 0,1 1 0,-1 0 0,1 0 0,0 0 0,-1 0 0,1 0 0,0 1 0,-1-1 0,1 1 0,0 0 0,0 0 0,4 0 0,-6 0-12,0 0 1,0 0-1,0 0 1,0 0 0,-1 0-1,1 1 1,0-1-1,0 0 1,0 0 0,-1 1-1,1-1 1,0 0-1,0 1 1,-1-1 0,1 1-1,0-1 1,-1 1-1,1 0 1,-1-1 0,1 1-1,-1-1 1,1 1-1,-1 0 1,1 0-1,-1-1 1,1 1 0,-1 0-1,1 1 1,-1-1 10,1 0 0,-1 1 0,1-1 0,0 0 0,-1 0 1,1 0-1,0 0 0,0 0 0,0 0 0,0 0 0,0 0 0,0 0 0,0-1 1,1 2-1,31 14 481,-31-15-444,1 0-1,0 0 1,-1-1-1,1 1 1,-1-1-1,1 0 0,0 1 1,-1-1-1,1 0 1,-1-1-1,1 1 1,0 0-1,-1-1 0,1 0 1,-1 1-1,1-1 1,-1 0-1,1 0 1,-1 0-1,0-1 1,1 1-1,-1-1 0,0 1 1,4-4-1,26-28-1735,-15 16 618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52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33 181 2080,'0'14'667,"0"-12"-411,-2-2 5,-6 0 275,16 0 1664,-9 0-2176,1 0 0,-1 0 0,1 0 0,-1 0 0,1 0 0,-1 0 0,1 1 0,-1-1 0,1 0 0,-1 0 0,1 0 0,-1 0 0,1 0 0,-1 1 0,1-1 0,-1 0 0,1 0 0,0 1 0,-1-1 0,1 0 0,-1 1 0,1-1 0,0 1 0,-1-1 0,1 0 0,0 1 0,-1-1 0,1 1 0,0-1 0,0 1 0,0-1 0,-1 1 0,1-1 0,0 1 0,0-1 0,0 1 0,0-1 0,0 1 0,0-1 0,0 1 0,0 0 0,0 2 1752,-3-3-1451,-5 0 112,14 0-122,-15 0 58,7 0 150,4-3-379,24-13-61,-2 2-145,-16 9 54,1-1-1,0 2 1,1-1-1,16-5 1,-7 6 23,-11 2 17,0 0 0,-1 0 0,1 0 1,8-5-1,-9 4 4,1 0 0,-1 0 0,12-1 0,3-2 49,-8-1-28,-13 6-44,0 0-1,1 1 0,-1-1 1,1 0-1,-1 1 1,1-1-1,-1 1 1,1-1-1,0 1 0,-1 0 1,1-1-1,1 1 1,0 0-23,18-1 1128,-20 1-1083,-1 0 0,0 0 0,1 0 0,-1-1 0,1 1 0,-1 0-1,0 0 1,1 0 0,-1 0 0,1-1 0,-1 1 0,0 0 0,1 0 0,-1-1 0,0 1 0,0 0 0,1 0 0,-1-1 0,0 1 0,1 0 0,-1-1 0,0 1 0,0-1-1,0 1 1,0 0 0,1-1 0,-1 1 0,0-1 0,0 1 0,0 0 0,0-1 0,0 0 0,0 9 402,0-5-31,0-6-620,0-7 102,0 9 111,0 1 0,0 0-1,0 0 1,0 0 0,0 0-1,0 0 1,0 0 0,0 0-1,0 0 1,0 0 0,0-1 0,0 1-1,0 0 1,0 0 0,0 0-1,0 0 1,0 0 0,0 0-1,0 0 1,0 0 0,0 0-1,0 0 1,0-1 0,0 1-1,0 0 1,0 0 0,0 0 0,0 0-1,0 0 1,1 0 0,-1 0-1,0 0 1,0 0 0,0 0-1,0 0 1,0 0 0,0 0-1,0 0 1,0 0 0,0 0 0,0 0-1,0 0 1,1 0 0,-1 0-1,0 0 1,0 0 0,0 0-1,0 0 1,0 0 0,0 0-1,0 0 1,0 0 0,0 0 0,0 0-1,1 0 1,-1 0 0,11 0-63,-11 0 63,0 0 0,0 0 0,0 0 0,0 0 0,0 0 0,0 0 0,0 0 0,0 0 0,1 0 0,-1 0 0,0 0 0,0 0 0,0 0 0,0 0 1,0 0-1,0 0 0,0 0 0,0 0 0,0 0 0,0 0 0,1 0 0,-1 0 0,0 0 0,0 0 0,0 0 0,0 0 0,0 0 0,0-1 0,0 1 1,0 0-1,0 0 0,0 0 0,0 0 0,0 0 0,0 0 0,0 0 0,1 0 0,-1 0 0,0 0 0,0 0 0,0-1 0,0 1 0,0 0 0,0 0 0,0 0 1,0 0-1,0 0 0,0 0 0,0 0 0,0 0 0,0 0 0,0 0 0,0-1 0,0 1 0,0 0 0,-1 0 0,1 0 1,0-1 1,0 1-1,0-1 0,0 1 0,1-1 1,-1 1-1,0-1 0,0 1 0,0-1 0,0 1 1,0-1-1,1 1 0,-1-1 0,0 1 1,0-1-1,1 1 0,-1 0 0,0-1 0,1 1 1,-1-1-1,0 1 0,1 0 0,-1 0 1,0-1-1,1 1 0,-1 0 0,1-1 0,-1 1 1,1 0-1,17-2 140,-14 2-121,-1 0-35,0-2-11,11-9 43,-1 8 80,-7 0-59,-5 2-52,0 0 0,1-1 0,-1 1 0,1 0 1,-1 0-1,1 0 0,0 0 0,-1 0 0,1 1 0,0-1 0,0 0 0,0 1 0,-1-1 0,4 1 0,1-3-97,-4 1 125,0 1 0,0-1 0,1 1 0,-1-1 0,1 1 0,-1 0 0,1 0 0,0 0 0,-1 1 0,1-1 0,0 1 0,0-1 0,0 1 0,-1 0 0,6 0 0,-7 0-9,-1 0-1,1 0 0,0 0 1,-1 0-1,1 0 0,0 0 1,-1 0-1,1 0 1,-1 0-1,1 0 0,0 0 1,-1-1-1,1 1 0,-1 0 1,1-1-1,0 1 0,-1 0 1,1-1-1,-1 1 1,1-1-1,-1 1 0,1 0 1,-1-1-1,0 1 0,1-1 1,0 0-1,-1 0 11,1 0-1,-1 1 1,1-1 0,-1 0-1,1 1 1,-1-1-1,1 1 1,0-1 0,-1 1-1,1-1 1,0 1 0,-1-1-1,1 1 1,0 0-1,0 0 1,-1-1 0,1 1-1,0 0 1,0 0 0,-1 0-1,1 0 1,0-1-1,0 1 1,0 0 0,-1 1-1,2-1 1,9 0 205,-8 0 181,-6 0-123,-24 0-1184,24 0-79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56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99 2144,'-27'-27'699,"18"16"-417,-1-11 33,9 20-184,0 1 0,0-1 0,1 1 0,-1-1 0,1 0-1,0 1 1,0-1 0,-1 0 0,1 1 0,0-1 0,0 0 0,0 1 0,1-1 0,-1 0 0,0 1 0,1-1 0,-1 0 0,1 1 0,1-4-1,-1 5-53,1-1-1,0 1 0,-1-1 0,1 1 1,0-1-1,0 1 0,-1 0 0,1 0 1,0 0-1,0 0 0,-1 0 0,1 1 1,0-1-1,0 0 0,-1 1 0,4 0 0,61 26 817,-39-15-577,30 10 1,36-1 184,53 22-25,36 7-93,-7-21-178,-28-6 219,-53-9-236,-54-9-232,9 3-612,-45-8 352,-1 0 1,1-1-1,-1 1 0,1-1 0,4-2 1,2 0-542,-4 2 363,-1 0-1,1 1 0,10 0 1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56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34 4640,'-14'-27'1504,"14"27"-1488,0-1-1,0 1 1,0 0 0,0 0-1,0 0 1,0 0 0,0-1-1,0 1 1,0 0 0,0 0 0,0 0-1,0 0 1,0-1 0,0 1-1,0 0 1,0 0 0,0 0 0,0-1-1,0 1 1,0 0 0,1 0-1,-1 0 1,0 0 0,0 0 0,0-1-1,0 1 1,0 0 0,0 0-1,0 0 1,1 0 0,-1 0 0,0 0-1,0 0 1,0-1 0,0 1-1,0 0 1,1 0 0,-1 0 0,0 0-1,0 0 1,0 0 0,1 0-1,-1 0 1,0 0 0,0 0-1,0 0 1,0 0 0,1 0 0,-1 0-1,0 0 1,6 0 73,-3 0 141,0 6 36,-1-2-129,0-1 0,0 1 0,0-1 0,0 0 0,4 4 0,21 15 513,-20-14-477,0 0 1,-1 1-1,-1-1 0,6 12 0,5 6 33,47 70 493,-16-28-54,-45-62-482,0 0-1,1 0 0,-2 1 1,1-1-1,-1 0 1,0 1-1,0-1 0,-1 7 1,0-12-118,-1 1 1,0-1 0,0 0-1,0 1 1,0-1 0,0 0 0,0 0-1,0 0 1,0 0 0,-3 1-1,-5 6 205,1 2-48,-8 7-111,6-11-332,0 0 0,0-1 1,-1 0-1,-16 4 0,6-2-2173,-27 4 0,10-8-743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57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18 443 4736,'-13'-27'1530,"12"26"-1482,1 1-1,-1-1 1,1 0-1,0 0 1,-1 1-1,1-1 1,0 0-1,0 0 1,-1 0-1,1 1 0,0-1 1,0 0-1,0 0 1,0 0-1,0 0 1,0 1-1,0-1 1,1-1-1,7-4 320,0 1 71,11-20 111,11 3 241,20-12-249,79-41 1,-125 72-532,24-11 75,37-15 1,23 1 52,5-10 65,-9 13-86,61-21-341,-63 16-2752,-66 25-101,-15 4 2927,-1 0 0,1 0 0,-1 0 0,0 0 0,0 1 0,1-1 0,-1 0-1,0 0 1,0 0 0,0 0 0,0 0 0,0 0 0,0-1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57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0 3392,'-46'0'2826,"53"1"-2593,1 0-1,0 0 0,-1 1 1,1 0-1,-1 0 0,0 0 1,1 1-1,-1 0 0,12 8 1,26 10 643,-25-13-578,-1 1-1,0 0 0,-1 1 0,0 1 0,0 1 0,31 28 0,-45-37-235,-1 1-1,0-1 0,0 1 1,0 0-1,0 0 0,0 1 1,-1-1-1,0 0 0,0 1 1,0-1-1,0 1 0,-1 0 1,2 6-1,-2-6-23,0-3 16,0 1 0,0 0 0,-1 0 1,1 0-1,-1 0 0,1 1 0,-1-1 0,0 0 0,0 0 0,0 0 1,-1 0-1,1 0 0,-1 0 0,0 0 0,0 0 0,0 0 0,0 0 0,-2 4 1,-2 2 50,-1 1 1,0-2-1,-13 16 1,-8 4-5232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00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2656,'-28'0'837,"28"0"-831,0 0 1,0 0-1,0 0 0,0 0 0,0 0 1,0 0-1,-1 0 0,1-1 0,0 1 0,0 0 1,0 0-1,0 0 0,0 0 0,0 0 1,-1 0-1,1 0 0,0 0 0,0 0 0,0 0 1,0 0-1,0 0 0,-1 0 0,1 0 1,0 0-1,0 0 0,0 1 0,0-1 0,0 0 1,-1 0-1,1 0 0,0 0 0,0 0 1,0 0-1,0 0 0,0 0 0,0 0 0,0 0 1,0 1-1,-1-1 0,1 0 0,0 0 1,0 0-1,0 0 0,0 0 0,0 0 0,0 1 1,0-1-1,0 0 0,0 0 0,0 0 1,0 0-1,0 0 0,0 1 0,0 6 106,0-4 20,-1 0-1,1 0 1,0 0-1,0 0 1,1 0-1,-1 0 1,1 0-1,-1 0 1,1-1 0,0 1-1,0 0 1,0 0-1,0 0 1,1-1-1,-1 1 1,1 0 0,3 4-1,31 39 1229,-27-38-1201,1 0-1,1-1 0,-1-1 1,23 11-1,-27-14-97,4 1 17,-1 0 0,1-1 0,0 0 0,0-1 0,0 0 1,0-1-1,0 0 0,1-1 0,16-1 0,-10 1 27,144-8 530,-98 3-396,-24 3-118,42-4 57,38-16-5,5 0-74,-117 21-92,278-47 253,-263 43-223,-9 1 106,0 2 0,0-1 0,0 2 0,14-1 0,-23 2-85,-1 1 1,0-2 0,1 1-1,-1 0 1,0-1 0,5 0-1,-8 0-45,0 1 0,1 0 0,-1 0-1,0-1 1,1 1 0,-1 0 0,0 0-1,1-1 1,-1 1 0,0 0 0,1-1-1,-1 1 1,0 0 0,0-1 0,0 1-1,0-1 1,1 1 0,-1 0 0,0-1-1,0 1 1,0-1 0,0 0 0,-3 10-504,3-9 292,-1 0 1,0 1 0,0-1-1,0 0 1,1 1-1,-1-1 1,0 0-1,0 0 1,0 0-1,0 0 1,0 1-1,0-1 1,-1-1-1,-15 1-1843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01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3808,'-55'13'1227,"44"-10"-401,14 0-181,-1-2-542,0 1-1,0-1 0,1 1 0,-1-1 0,0 0 1,1 0-1,-1 0 0,0 0 0,1-1 0,-1 1 1,6 0-1,6 2 383,1 1-180,0-1 1,1 0-1,-1-1 0,25 0 0,0-3-61,100 4 200,-107 0-394,49 3 44,20-11 33,28-1 39,-130 6-166,120-3 299,-16-8-59,-54 7-108,91-11 146,-73 1-112,-19 9-145,-21-2-236,-22 5 49,0 1-1,1-1 1,9 0 0,-10 2-1370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2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3488,'0'14'1115,"0"-14"-1096,0 1 0,0-1 0,0 1 1,0-1-1,-1 0 0,1 1 0,0-1 0,0 1 1,0-1-1,0 0 0,-1 1 0,1-1 1,0 0-1,0 1 0,-1-1 0,1 0 1,0 1-1,-1-1 0,1 0 0,0 0 1,-1 1-1,1-1 0,-5 5 107,1 0 0,-1 0 0,2 0 1,-1 1-1,1-1 0,-1 1 0,1 0 0,1 0 0,-1 0 0,1 0 0,0 1 0,1-1 0,-2 13 0,3 112 104,0-129-221,0 0 1,0-1-1,0 1 0,1 0 1,-1-1-1,1 1 1,-1 0-1,1-1 0,0 1 1,-1 0-1,1-1 1,0 1-1,1 1 1,3 5 92,-2-3-41,2 5 127,-5-10-182,1 0 1,-1 1-1,0-1 0,0 0 0,1 0 0,-1 0 0,0 0 0,0 0 0,0 0 0,1 0 0,-1 0 0,0 0 0,0 1 0,1-1 0,-1 0 0,0 0 0,0 0 0,1 0 0,-1-1 0,0 1 0,0 0 0,1 0 0,-1 0 0,0 0 0,0 0 1,0 0-1,1 0 0,-1 0 0,0 0 0,0-1 0,0 1 0,1 0 0,-1 0 0,0 0 0,0 0 0,0-1 0,0 1 0,1 0 0,-1 0 0,5-11 181,6 5-1,-5-7-90,-1 4-92,-4 8-7,0 0 0,0-1 1,0 1-1,-1-1 0,1 0 0,0 1 1,-1-1-1,1 0 0,-1 1 1,1-1-1,-1 0 0,0 0 0,0 1 1,0-4-1,1-1-14,0 0 0,1 1 0,-1-1 0,1 0 0,0 1 0,0-1 0,1 1 0,6-10 0,-2 1-155,-6 14 158,-1-1 1,1 0 0,-1 1-1,0-1 1,1 0 0,-1 1-1,0-1 1,1 0 0,-1 1-1,0-1 1,0 0 0,0 0-1,0 0 1,0 1-1,0-1 1,0 0 0,0 0-1,0 0 1,2-4-11,-2 5 28,0 0-1,0-1 0,0 1 1,1 0-1,-1 0 0,0 0 0,0-1 1,0 1-1,1 0 0,-1 0 0,0 0 1,0 0-1,1-1 0,-1 1 0,0 0 1,0 0-1,1 0 0,-1 0 1,0 0-1,0 0 0,1 0 0,-1 0 1,0 0-1,1 0 0,-1 0 0,0 0 1,0 0-1,1 0 0,-1 0 0,0 0 1,0 0-1,1 0 0,-1 0 0,0 0 1,1 0-1,-1 0 0,0 1 1,0-1-1,0 0 0,1 0 0,-1 0 1,0 0-1,0 1 0,0-1 0,1 0 1,-1 0-1,0 1 0,0-1 0,0 0 1,0 0-1,1 1 0,-1-1 1,0 0-1,0 0 0,0 1 0,0-1 1,0 0-1,0 0 0,0 1 0,0-1 1,0 0-1,0 1 0,0-1 0,0 1 1,2 25 889,-2-24-825,0 21 221,1-11-187,-1-1 0,0 1 0,-1 0 1,-2 14-1,-2-9 29,3-10-92,0 0 0,0 0 0,1 0-1,-1 10 1,2 5-327,0 8 59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01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15 311 5056,'-14'14'1642,"14"-11"-1222,11 2-200,0 0-175,4 1 62,1 1-1,0-2 0,0 0 1,0-1-1,0-1 1,0 0-1,1-1 1,0-1-1,19-1 1,73-11 607,-65 9-503,46-4 133,92-24 315,-26 3-374,-119 22-257,459-78 163,-338 40-133,8 5 207,86-25 185,-207 47-362,63-18 416,-42 18-237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02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608 61 4576,'0'-2'166,"0"0"-1,0 1 1,-1-1 0,1 0 0,0 0 0,-1 1 0,0-1-1,1 0 1,-1 0 0,0 1 0,0-1 0,0 1 0,-1-2-1,-3-5-76,3-5 498,2 12-580,0 1-1,0 0 1,0 0 0,0 0-1,0 0 1,0 0-1,0-1 1,0 1 0,0 0-1,0 0 1,-1 0 0,1 0-1,0 0 1,0 0-1,0-1 1,0 1 0,0 0-1,0 0 1,0 0-1,0 0 1,0 0 0,0 0-1,-1 0 1,1 0 0,0-1-1,0 1 1,0 0-1,0 0 1,0 0 0,0 0-1,-1 0 1,1 0-1,0 0 1,0 0 0,0 0-1,0 0 1,0 0 0,-1 0-1,1 0 1,0 0-1,0 0 1,0 0 0,0 0-1,0 0 1,-1 0-1,1 0 1,0 0 0,0 0-1,0 0 1,0 0 0,0 1-1,0-1 1,-1 0-1,-223 0 384,206-1-403,-24-4 0,-12 0-47,43 5 55,0 1 0,-12 3 0,11-2 81,-1 0 0,-16 0 1,24-2-59,0 0 1,0 0 0,0 1 0,0-1 0,1 1-1,-1 0 1,0 1 0,-8 2 0,11-2-3,-1-1 1,1 1 0,0-1 0,0 1 0,0 0 0,0 0 0,0 0 0,0 0 0,0 1 0,1-1 0,-1 0 0,1 1 0,-1-1 0,1 1 0,0-1 0,0 1 0,0 0-1,0 3 1,-9 24 98,5-15-55,0 1-1,-3 19 1,6-9 21,1 45-1,2-42 2,-4 39 0,-8-5 67,-5 35 667,14-88-645,1 0 0,0 0 0,1 0 0,0 10 0,1 5 222,0-14-252,4-9-27,11 4-193,-7-3 82,0 0-1,0-1 0,1 0 1,-1 0-1,1-1 1,0 0-1,-1-1 0,11 0 1,-2 0 24,32 7 1,-30-3 82,0-2-1,20 1 1,72-3-1694,-63 0 512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02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34 115 6976,'-33'-33'3168,"66"33"-2752,-17 0-576,17 0 0,16-16 416,17-1-128,-1 17 224,1-16-192,16 0-928,-17-1 416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02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16 4992,'-14'-13'1589,"12"11"-1178,2 6-193,0 37 982,-3-30-682,2-8-480,-2 6 71,0 0 1,1 0 0,0 0-1,1 0 1,0 1-1,0 11 1,1 5 18,1 7 32,-5 34 0,0-34-17,0-3 9,-1 38 1,5-47-144,0 1 146,-3 33 1,2-50-108,1 0 1,-1 0-1,0-1 0,-1 1 1,1-1-1,-1 1 1,0-1-1,0 0 1,0 0-1,-1 1 0,1-1 1,-6 5-1,8-9-48,0 1 0,0-1 0,0 0 0,0 0 0,-1 0 0,1 0 0,0 0 0,0 0-1,0 0 1,0 0 0,0 1 0,0-1 0,0 0 0,0 0 0,0 0 0,0 0 0,-1 0 0,1 0 0,0 0-1,0 0 1,0 0 0,0 0 0,0 0 0,0 0 0,-1 0 0,1 0 0,0 0 0,0 0 0,0 0-1,0 0 1,0 0 0,0 0 0,-1 0 0,1 0 0,0 0 0,0 0 0,0 0 0,0 0 0,0 0 0,0 0-1,0 0 1,-1 0 0,1 0 0,0 0 0,0 0 0,0 0 0,0-1 0,0 1 0,0 0 0,0 0 0,0 0-1,0 0 1,0 0 0,-1 0 0,1 0 0,0-1 0,-11-10 69,11 11-67,0 0-1,0 0 0,-1-1 0,1 1 0,0 0 1,0 0-1,0-1 0,-1 1 0,1 0 1,0 0-1,0-1 0,0 1 0,0 0 1,0-1-1,0 1 0,-1 0 0,1-1 0,0 1 1,0 0-1,0-1 0,0 1 0,0 0 1,0-1-1,0 1 0,1-1 0,-2-29-29,2 0 0,2 1 0,10-54 0,-6 58-111,0 0-1,2 1 0,0 0 0,25-42 1,-18 46-75,-16 20 212,1-1 0,-1 1 0,1-1 1,-1 0-1,1 1 0,0-1 0,-1 1 0,1 0 0,-1-1 1,1 1-1,0-1 0,0 1 0,-1 0 0,1 0 0,0-1 1,-1 1-1,1 0 0,0 0 0,0 0 0,-1 0 0,1 0 1,1 0-1,0 2 28,0-1 0,0 1 0,-1 0 1,1 0-1,-1 0 0,1 0 0,-1 0 0,0 0 1,2 4-1,13 34 288,33 135 768,-44-159-983,4 33-1,-4-19 25,-4-25-73,1-1-1,-1 0 0,1 0 0,0 0 1,0 0-1,0 0 0,0 0 0,1 0 1,-1 0-1,1-1 0,0 1 0,0-1 1,0 0-1,1 0 0,-1 0 0,6 3 1,-8-6-37,0 0 0,-1 1-1,1-1 1,0 0 0,0 0 0,0 0 0,0 0 0,0 1 0,0-1 0,0-1 0,0 1 0,0 0 0,0 0 0,0 0 0,0 0 0,0-1 0,-1 1 0,1 0 0,0-1 0,0 1 0,0-1 0,0 1 0,-1-1 0,1 1 0,0-1 0,0 1 0,-1-1-1,1 0 1,1-1 0,1-3 6,1 1 0,-1-1 0,4-9 0,-2 6 7,-1 3-17,-1-1-1,1 0 1,-1 1 0,0-1-1,0 0 1,-1-1-1,0 1 1,2-9 0,1-5 9,52-149-99,-51 155 61,0-4-34,-4 10 18,1 1 1,0-1-1,0 0 0,1 1 1,0 0-1,0 0 0,1 0 1,0 0-1,7-7 0,1 0-99,-7 8 76,-1 0 1,1 0-1,1 0 1,11-8 0,-17 13 62,1 0 0,-1 1 0,0-1 0,1 0 1,-1 1-1,1-1 0,-1 1 0,1-1 0,-1 1 1,1 0-1,-1 0 0,1 0 0,-1 0 0,1 0 1,-1 0-1,1 0 0,-1 0 0,1 0 0,-1 1 1,1-1-1,-1 1 0,1-1 0,-1 1 0,0-1 1,1 1-1,-1 0 0,0 0 0,0 0 0,1 0 1,-1 0-1,2 1 0,1 3 47,0-1 0,0 1 0,0-1 0,0 1 0,-1 0 0,0 1 0,0-1 0,0 0 0,-1 1 0,0 0 0,0 0 0,0-1 1,1 10-1,3 48 290,5 3-90,-6-4 106,2-23-161,-4-31-129,-2 0 1,1 0-1,-1 1 0,0-1 1,-1 1-1,0-1 0,0 1 1,-1-1-1,-2 12 0,-8 10-1112,8-11 240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04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0 311 2976,'14'13'971,"-14"-12"-956,1-1 0,-1 0 1,0 1-1,0-1 0,1 0 1,-1 1-1,0-1 0,0 1 1,0-1-1,1 0 0,-1 1 1,0-1-1,0 1 0,0-1 1,0 1-1,0-1 0,0 1 1,0-1-1,0 1 0,0-1 1,0 0-1,0 1 0,0 0 1,0 136 1231,0-3 177,0-134-1397,-1 1-1,1-1 0,0 1 0,0-1 0,0 1 1,0-1-1,0 1 0,0-1 0,0 1 0,0-1 1,0 1-1,0 0 0,0-1 0,1 1 0,-1-1 1,0 1-1,0-1 0,0 1 0,1-1 1,-1 0-1,0 1 0,1-1 0,-1 1 0,0-1 1,1 1-1,-1-1 0,0 0 0,1 1 0,-1-1 1,1 0-1,-1 1 0,1-1 0,-1 0 0,1 0 1,-1 0-1,1 1 0,-1-1 0,1 0 0,-1 0 1,1 0-1,-1 0 0,1 0 0,-1 0 0,1 0 1,0 0-1,-1 0-17,0 0 1,1 0 0,-1 0-1,0 0 1,0 0 0,0 0-1,0 0 1,0 0-1,0 0 1,0 0 0,0 0-1,0 0 1,1 0 0,-1 0-1,0 0 1,0 0 0,0 0-1,0 0 1,0 0-1,0 0 1,0 0 0,0 0-1,0 0 1,0 0 0,0 0-1,1 0 1,-1 0 0,0 0-1,0 0 1,0 0 0,0-1-1,0 1 1,0 0-1,0 0 1,0 0 0,0 0-1,0 0 1,0 0 0,0 0-1,0 0 1,0 0 0,0 0-1,0 0 1,0-1-1,0 1 1,0 0 0,0 0-1,0 0 1,0 0 0,0 0-1,0 0 1,0 0 0,0 0-1,0 0 1,0-1-1,0 1 1,0-1 36,0-1-1,1 1 0,-1-1 1,1 1-1,-1-1 1,1 1-1,-1-1 1,1 1-1,0-1 1,1-1-1,5-12 111,-2-12 79,6 3-150,-9 8-125,0 1 0,-1 0 1,-2-25-1,0 21 31,4-32 1,-2 40-23,1 0 1,1 1-1,0-1 0,1 1 1,0 0-1,0 0 0,1 0 1,0 1-1,1 0 0,0 0 1,8-10-1,-8 12-2,0 1 0,1 0 1,0 0-1,0 1 0,0 0 0,0 0 1,1 0-1,0 1 0,0 0 0,0 1 1,0 0-1,0 0 0,17-3 0,-5 4 29,-1 1 0,28 1 0,-21 1 6,-9-1-19,0 1 0,0 1 0,0 0-1,30 9 1,-27-6 55,0-1 0,0-1 0,0 0-1,1-2 1,28-1 0,-33 0-3,2-1 51,0 0 0,29-8 0,-34 7-46,-4 0 78,1 0-1,-1 0 0,0-1 1,0 0-1,13-7 0,-21 10-112,-1 0-1,1-1 1,0 1 0,-1 0-1,1 0 1,-1-1-1,1 1 1,-1 0-1,1-1 1,-1 1-1,1 0 1,-1-1-1,0 1 1,1 0 0,-1-1-1,1 1 1,-1-1-1,0 1 1,1-1-1,-1 1 1,0-1-1,0 1 1,1-1 0,-1 0-1,0 1 1,0-1-1,0 1 1,0-1-1,0 0 1,0 1-1,0-1 1,0 1-1,0-1 1,0 1 0,0-1-1,0 0 1,0 1-1,0-1 1,0 1-1,-1-1 1,1 1-1,0-1 1,0 1-1,-1-1 1,1 1 0,0-1-1,-1 1 1,1-1-1,-1 1 1,1-1-1,-1 1 1,1 0-1,0-1 1,-1 1-1,-1-1 1,-1-2 12,-1 0 0,-1 1 0,1-1 0,0 1 1,-9-3-1,-9-5-46,20 9 18,0 0 0,0-1 0,0 1 0,-1 1 0,1-1 0,-1 0 0,1 0 0,0 1 0,-1-1 0,1 1 1,-5 0-1,7 0 11,-3 0-25,0 0 1,0 0 0,0 0-1,0 1 1,0-1-1,-4 2 1,-4 11-120,3-6 70,-6 5-60,13-9 120,0-1 1,0 0-1,1 0 1,-1 0-1,0 0 0,1 1 1,-1 3-1,-1 5-16,-3 10-4,-10 24-1,8-26 91,-10 41 0,12-11 13,-1-26-48,5-19-14,-1 0 0,1 1 1,0-1-1,0 0 0,1 1 0,-1-1 0,1 0 0,0 1 1,0-1-1,1 1 0,0 3 0,10 17 239,-10-24-234,-1 0-1,1-1 1,0 1 0,-1 0-1,1 0 1,0-1 0,0 1-1,-1-1 1,1 1 0,0 0-1,0-1 1,0 1 0,0-1-1,0 0 1,0 1-1,0-1 1,-1 0 0,1 0-1,0 1 1,2-1 0,1 0-18,0 0 1,1 0 0,-1 0-1,0-1 1,0 1 0,0-1-1,0 0 1,0-1 0,0 1-1,0-1 1,0 1 0,0-1-1,0 0 1,5-4 0,5-5-119,13-9-406,30-28 0,-39 29 322,-12 12 148,1-1-1,0 1 1,0 1-1,1 0 1,0 0-1,0 0 1,0 1-1,16-7 1,-7 4 31,-7 4 1,0 0 1,0 0-1,0 1 0,0 0 0,0 1 1,1 0-1,16-1 0,82 3 145,-106 0-104,0 0-1,-1 0 1,1 0-1,0 1 1,0-1-1,0 1 1,0-1-1,-1 1 1,1 0-1,0 0 1,2 2-1,-3-1 8,1-1-1,-1 0 1,0 0-1,1 0 1,-1-1-1,1 1 1,-1-1-1,1 1 1,-1-1-1,1 0 1,2 0-1,-3 0 2,0 0 0,-1 0 0,1 0-1,0-1 1,0 1 0,-1-1 0,1 1-1,-1-1 1,1 0 0,0 1 0,-1-1-1,1 0 1,-1 0 0,0 0 0,1 0-1,-1 0 1,2-2 0,-2 2-5,-1 1-1,0-1 1,1 1 0,-1-1 0,0 1 0,1-1 0,-1 0-1,0 1 1,1-1 0,-1 1 0,0-1 0,0 0 0,0 1-1,0-1 1,0 0 0,0 1 0,0-1 0,0 1 0,0-1-1,0 0 1,0 1 0,0-1 0,0 0 0,0 1 0,-1-2-1,1 2 16,0-3 220,-3 3-230,-46 0-271,48 1 244,0-1 0,1 0 0,-1 0 0,0 1 1,0-1-1,1 1 0,-1-1 0,0 1 0,1-1 1,-1 1-1,0-1 0,1 1 0,-1-1 0,1 1 1,-1 0-1,1-1 0,-1 1 0,1 0 0,-1-1 1,1 1-1,0 0 0,-1 0 0,1-1 0,0 1 1,0 0-1,0 0 0,0 0 0,-1-1 0,1 1 1,0 0-1,0 0 0,1 1 0,-1 40 78,0-24-6,0-16-61,0-1 0,0 0 1,0 1-1,0-1 0,1 0 0,-1 0 0,0 1 0,0-1 0,1 0 0,-1 0 0,1 1 0,-1-1 0,1 0 0,0 0 0,-1 0 0,1 0 0,0 0 0,0 0 0,0 0 0,0 0 0,-1 0 0,1 0 0,0 0 0,1-1 1,-1 1-1,0 0 0,0-1 0,0 1 0,0-1 0,1 1 0,-1-1 0,0 0 0,0 1 0,1-1 0,-1 0 0,2 0 0,-2 0-3,-1 0 0,0 0 1,0 0-1,0 0 0,0 0 0,0 0 0,0 0 0,0 0 0,0 0 1,0 0-1,0 0 0,1 0 0,-1 0 0,0 0 0,0 0 0,0 0 1,0 0-1,0 0 0,0 0 0,0 0 0,0 0 0,0 0 1,0 0-1,1 0 0,-1 0 0,0 0 0,0 0 0,0 0 0,0 1 1,0-1-1,0 0 0,0 0 0,0 0 0,0 0 0,0 0 1,0 0-1,0 0 0,0 0 0,0 0 0,0 0 0,0 0 0,0 1 1,0-1-1,0 0 0,0 0 0,0 0 0,0 0 0,0 0 1,0 0-1,0 0 0,0 0 0,0 0 0,0 0 0,0 1 0,0-1 1,0 0-1,0 11 110,0-8 85,0-6-101,0 2-98,0 1 0,0-1 0,0 1 0,0-1 0,0 1 0,0-1 0,0 1 0,0-1 0,0 1 0,1-1 0,-1 1 0,0-1 0,0 1 0,0-1 0,1 1 0,-1-1 0,0 1-1,0 0 1,1-1 0,-1 1 0,0-1 0,1 1 0,-1 0 0,1-1 0,-1 1 0,1 0 0,-1 0 0,0-1 0,1 1 0,-1 0 0,1 0 0,-1 0 0,1-1 0,-1 1 0,1 0 0,-1 0 0,1 0 0,-1 0 0,1 0 0,-1 0 0,2 0 0,1 0 18,-1 0 16,9 0 5,-8 0 16,-3-3-53,0-7-138,0 9 136,0 1 1,0 0-1,0 0 1,0 0 0,0 0-1,0 0 1,0 0-1,0 0 1,0 0 0,0 0-1,0-1 1,0 1-1,0 0 1,0 0 0,0 0-1,0 0 1,0 0-1,0 0 1,0 0 0,0 0-1,0 0 1,0 0-1,0-1 1,0 1 0,0 0-1,0 0 1,0 0-1,0 0 1,0 0 0,0 0-1,0 0 1,1 0-1,-1 0 1,0 0 0,0 0-1,0 0 1,0 0-1,0 0 1,0 0 0,0 0-1,0 0 1,0 0-1,0 0 1,0 0 0,1 0-1,-1 0 1,0 0-1,0 0 1,0 0 0,0 0-1,0 0 1,0 0-1,0 0 1,0 0 0,0 0-1,1 0 1,-1 0 7,1 0 0,-1 0 0,1 0 1,-1 0-1,1 0 0,-1 0 0,1 0 1,-1 0-1,0 0 0,1-1 0,-1 1 1,1 0-1,-1 0 0,1 0 0,-1-1 1,1 1-1,-1 0 0,0 0 0,1-1 1,-1 1-1,0 0 0,1-1 0,-1 1 1,0 0-1,1-1 0,-1 1 0,0-1 1,0 1-1,1-1 0,0-20 286,-1 13-249,0 4-8,-1-14 56,1 18-93,0-1 0,-1 1 0,1-1 0,0 1 0,0 0 0,-1-1 0,1 1-1,0-1 1,-1 1 0,1 0 0,0-1 0,-1 1 0,1 0 0,0-1 0,-1 1 0,1 0 0,-1-1 0,1 1 0,-1 0 0,1 0 0,-1 0 0,1 0 0,-1-1 0,1 1 0,-1 0 0,1 0 0,-1 0-1,1 0 1,-1 0 0,-5-3-14,4 2 35,0-1-1,-1 0 1,1 1 0,-1 0-1,1-1 1,-1 1-1,0 0 1,1 0-1,-1 0 1,0 1-1,0-1 1,0 1 0,1-1-1,-1 1 1,0 0-1,0 0 1,0 1-1,0-1 1,0 0-1,1 1 1,-1 0-1,-3 1 1,-14 5 34,0 2 1,-33 21-1,48-27-56,1 0-1,0 0 1,0 0 0,0 1 0,0-1-1,1 1 1,-1 0 0,-3 6-1,4-4-9,0 0 0,1 1 0,-1-1-1,-2 14 1,0-2 10,3-14 3,1 0 0,0 0 0,0 0-1,0 1 1,0 6 0,1-9 3,0 0 0,0 0 1,1 0-1,-1 0 1,1 0-1,-1-1 0,1 1 1,0 0-1,0 0 1,0 0-1,0-1 0,0 1 1,0-1-1,0 1 1,0-1-1,3 3 0,2 2 53,0-1 0,1 0 0,13 9 0,-17-12-32,1 0-1,-1-1 1,1 1-1,0-1 1,0 1-1,-1-1 1,1 0-1,0-1 1,6 2-1,12-7 74,-11 1-55,23-3-66,-27 6-43,0 0 0,0 0-1,0-1 1,0 0 0,-1 0 0,1-1 0,-1 0 0,1 0-1,-1-1 1,7-5 0,-5 2-10,0-1 0,-1 0 0,-1 0 0,1-1 0,-1 0 0,-1 0 0,0 0 0,6-14 0,-8 18 82,0-3-6,0 1 1,-1 0-1,0-1 0,0 1 0,2-15 1,-1 1 4,1 7 4,0-10 16,-8-8 16,1 22-29,2 1 1,0-1-1,-1-11 0,2-91 27,0 105-65,-1 0 1,0-1-1,-4-10 0,1-2-128,18 1-79,-14 19 234,0 0-1,1-1 1,-1 1 0,0 0 0,0 0 0,0 0-1,1 0 1,-1 0 0,0 0 0,0-1 0,0 1 0,1 0-1,-1 0 1,0 0 0,0 0 0,1 0 0,-1 0-1,0 0 1,0 0 0,1 0 0,-1 0 0,0 0 0,0 0-1,1 0 1,-1 0 0,0 0 0,0 1 0,1-1 0,-1 0-1,0 0 1,1 0 0,6 9 28,5 16 51,-6 2 44,5-2-22,-10-13-51,0 0 0,0 1 1,-1-1-1,-1 0 0,0 1 0,-6 23 1,2-2 120,-1 26 5,-5-8 10,6-5-52,-1-21-25,4-20-82,0 0 0,1 0 1,0 1-1,-1 7 0,2-4 97,2 7-452,-2-16 252,0-1 0,1 0 1,-1 0-1,1 0 0,-1 0 1,1 0-1,-1 0 1,1 0-1,-1 0 0,1 0 1,-1-1-1,1 1 1,-1 0-1,0 0 0,1 0 1,-1 0-1,1-1 1,-1 1-1,0 0 0,1 0 1,-1-1-1,1 1 1,-1-1-1,5-1-545,-4 2 453,0-1-1,1 1 0,-1-1 1,1 1-1,-1 0 1,1 0-1,-1-1 1,1 1-1,1 0 1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05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16 4480,'-41'-13'1445,"40"13"-1423,1-1-1,-1 1 1,1 0-1,-1 0 1,1-1-1,-1 1 1,1 0-1,-1 0 1,1 0 0,-1 0-1,1 0 1,-1 0-1,1 0 1,-1 0-1,1 0 1,-1 0-1,1 0 1,-1 0-1,1 0 1,-1 0-1,1 1 1,-1-1 0,1 0-1,-1 0 1,0 1-1,-12 4 126,7-3-49,1 0 0,-1 0-1,1 1 1,0-1-1,0 1 1,0 1 0,-5 3-1,2 1-73,1 0 1,0 0-1,0 1 0,1 0 1,-9 16-1,12-19-40,1-1 0,0 0 0,0 1 0,1-1-1,-1 1 1,1-1 0,0 1 0,1 0 0,0-1 0,0 1-1,0 0 1,1 7 0,4 13-49,-2-10 49,0 0 1,0 25-1,-3-30 32,0 0 0,1 0 0,1 0 0,0 1 0,0-2 0,7 19 0,21 50 85,-30-78-96,0-1-1,0 0 0,0 0 1,0 1-1,0-1 0,0 0 0,1 0 1,-1 1-1,0-1 0,0 0 0,0 0 1,0 0-1,0 1 0,0-1 0,0 0 1,1 0-1,-1 0 0,0 0 1,0 1-1,0-1 0,0 0 0,1 0 1,-1 0-1,0 0 0,0 0 0,0 0 1,1 1-1,-1-1 0,0 0 0,0 0 1,1 0-1,-1 0 0,0 0 1,1 0-1,26 0 364,-21-3-256,-2-4-96,1-1-1,-1 0 1,-1 0 0,1 0 0,3-12-1,-7 19-8,1-4 87,0-1-1,0 1 1,0 0-1,-1-1 1,0 1-1,0-1 1,-1-6-1,1-6 194,0 10-118,0 10 1,0 18 142,0 29 13,-1-24-164,0-22-150,1-1 0,-1 1 1,1 0-1,0 0 0,0-1 1,0 1-1,0 0 0,1-1 1,-1 1-1,1 0 0,-1-1 1,1 1-1,0-1 0,0 1 1,0-1-1,1 1 1,-1-1-1,1 0 0,-1 1 1,1-1-1,3 3 0,7 9 109,-8-9-30,1-1-1,-1 1 1,0-1-1,10 6 1,-12-8-78,0-1 1,-1-1 0,1 1 0,0 0 0,0 0 0,0-1 0,0 1 0,0-1 0,0 0 0,0 1 0,0-1 0,0 0 0,0 0 0,0 0 0,1-1 0,-1 1 0,0 0 0,0-1 0,2 0 0,7-4 62,-8 4-45,0-1 0,1 1 0,-1 0 0,1 0 0,-1 0 0,1 0 0,4 0 0,-2-2-57,-5 2 15,0 0-1,1-1 1,-1 1-1,0-1 1,0 1-1,0-1 1,0 0-1,0 1 1,-1-1 0,1 0-1,0 0 1,-1 1-1,1-1 1,-1-3-1,0 5 10,0 0 0,0 0 0,0 0 0,0 0 0,0 0 0,0-1 0,0 1 0,0 0 0,0 0-1,0 0 1,0 0 0,0 0 0,0 0 0,0 0 0,0 0 0,0 0 0,0 0 0,0-1 0,0 1 0,0 0-1,0 0 1,0 0 0,0 0 0,1 0 0,-1 0 0,0 0 0,0 0 0,0 0 0,0 0 0,0 0 0,0 0 0,0-1-1,0 1 1,0 0 0,0 0 0,0 0 0,0 0 0,0 0 0,1 0 0,-1 0 0,0 0 0,0 0 0,0 0-1,0 0 1,0 0 0,0 0 0,0 0 0,0 0 0,0 0 0,0 0 0,1 0 0,-1 0 0,0 0 0,0 0-1,0 0 1,0 0 0,24 2-785,-23-1 772,0-1 1,1 0 0,-1 1 0,0-1 0,0 1 0,0-1-1,0 1 1,0-1 0,0 1 0,0 0 0,0 0-1,0 0 1,0-1 0,0 1 0,0 0 0,0 0-1,-1 0 1,2 2 0,3 7-45,-4-7 51,0-1 0,0 1-1,0-1 1,1 0-1,-1 0 1,1 0 0,-1 0-1,3 2 1,15 20 57,-18-22-37,0 0 1,0-1-1,1 1 0,-1 0 0,0-1 0,1 1 0,-1-1 0,1 0 0,-1 1 0,1-1 0,-1 0 0,1 0 0,0 0 0,0 0 0,0 0 0,0 0 0,-1-1 1,1 1-1,0 0 0,0-1 0,0 0 0,0 1 0,0-1 0,0 0 0,4 0 0,6 0 37,22 0 107,35-5 0,-59 4-120,1-1-1,-1 0 1,0-1 0,0 0-1,0-1 1,0 0-1,14-8 1,14-15-62,3 5-117,-38 20 84,-1-1 0,1 1 0,-1-1 0,1 0 0,2-5 0,2-1-81,20-27-206,-21 25 317,-1 0 0,0-1 0,-1 0 1,0 0-1,-1 0 0,0-1 0,-1 1 0,0-1 0,-1-21 0,0 7 54,-1 12 48,0 0 0,-3-26 0,-8 6 158,7 17 118,4 12-230,-1 0 0,-1 1 0,-3-11 0,5 15-105,0 0 1,-1 1-1,1-1 0,-1 0 0,1 0 1,-1 0-1,1 0 0,-1 1 0,0-1 1,1 0-1,-1 1 0,0-1 1,0 0-1,1 1 0,-1-1 0,0 1 1,0-1-1,0 1 0,0 0 0,0-1 1,0 1-1,0 0 0,0-1 1,0 1-1,0 0 0,-1 0 0,-3 3 94,3-2-88,1 1 0,0-1 0,0 1 1,0-1-1,0 1 0,0-1 0,0 1 0,-1 2 0,-7 15 150,-15 28 253,13-17-91,-14 64 0,9-27-268,3-26-496,8-30 8,2-1 1,0 1 0,0 0 0,1 0 0,0 0 0,0 17-1,2 4-1009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05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17 225 4320,'-14'-55'1392,"13"53"-1312,1 0 0,-1-1 0,1 1 0,0 0 1,0 0-1,0-1 0,0 1 0,0 0 0,1-4 0,-1 5-50,0 1-1,0-1 1,1 0 0,-1 0-1,1 0 1,-1 0-1,1 1 1,-1-1-1,1 0 1,-1 0-1,1 1 1,0-1 0,-1 0-1,1 1 1,0-1-1,1 0 1,1 0 22,0 0 0,0 0 0,0 0 0,1 0-1,-1 1 1,0-1 0,1 1 0,-1 0 0,4 0 0,13-1 210,26-11-7,-27 6-148,28-4 0,19 5-11,-1-6-106,1 5 90,-3-5 384,35-5 922,-75 15-939,-21 1-285,1 0 0,-1 0 1,1 0-1,-1 0 0,1 0 0,-1-1 1,1 1-1,-1-1 0,5-1 1,2-4 323,-8 5-360,1 0 0,-1 0 0,1 1 0,-1-1 0,1 0 0,0 0 0,-1 1 0,1-1 0,0 1 0,3-1 0,-5 1-117,0 0 1,0 0-1,0 0 1,1 0-1,-1 0 1,0 0-1,0 0 1,0 0-1,0 0 1,0 0 0,0 0-1,0 0 1,0 0-1,0 0 1,0 0-1,1 0 1,-1 0-1,0 0 1,0 0-1,0 0 1,0 0 0,0 0-1,0 0 1,0 0-1,0 0 1,0 0-1,0 0 1,0 0-1,1 0 1,-1 0-1,0-1 1,0 1 0,0 0-1,0 0 1,0 0-1,0 0 1,0 0-1,0 0 1,0 0-1,0 0 1,0 0-1,0 0 1,0 0-1,0-1 1,0 1 0,0 0-1,0 0 1,0 0-1,0 0 1,0 0-1,0 0 1,0 0-1,0 0 1,0 0-1,0-1 1,0 1 0,0 0-2,0-1 0,0 1 0,0-1 0,0 1 0,0-1 0,0 1 0,0-1 1,0 1-1,0-1 0,0 1 0,0-1 0,1 1 0,-1-1 0,0 1 0,0-1 1,1 1-1,-1-1 0,0 1 0,0 0 0,1-1 0,-1 1 0,1-1 0,-1 1 1,0 0-1,1 0 0,-1-1 0,1 1 0,-1 0 0,1-1 0,-1 1 0,0 0 1,1 0-1,-1 0 0,1 0 0,-1 0 0,1 0 0,0-1 0,-1 1 0,1 0 1,-1 0-1,1 1 0,2-1 104,-6-3-91,1 1-374,-5-4 904,6 6-723,1 0-1,-1 1 1,1-1 0,0 1-1,-1-1 1,1 1 0,0-1-1,0 0 1,-1 1 0,1-1 0,0 1-1,0-1 1,0 1 0,-1-1-1,1 1 1,0 0 0,0-1-1,0 1 1,0-1 0,0 1-1,0-1 1,0 1 0,0-1-1,0 1 1,1 0 0,-1 13-2212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06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5056,'0'27'1642,"0"-21"2198,3-6-3642,-1 0-212,0 0 1,-1 1 0,1-1 0,0 1 0,0-1 0,0 1-1,-1 0 1,1 0 0,0 0 0,-1 0 0,1 0 0,-1 0-1,1 0 1,-1 0 0,1 1 0,1 1 0,10 10-100,-7-9 107,-1 1 0,-1 0 0,1 0 0,-1 0-1,5 7 1,-4-1 56,-4-8-37,0-1-1,0 0 0,1 1 0,-1-1 0,0 0 1,1 0-1,0 0 0,1 2 0,0 0 38,0 0 0,0-1 0,0 1-1,3 8 1,6 8 192,-11-20-234,0 1 1,-1-1-1,1 0 1,-1 1-1,1-1 1,0 0-1,-1 1 0,1-1 1,0 0-1,-1 0 1,1 1-1,0-1 1,-1 0-1,1 0 0,0 0 1,-1 0-1,1 0 1,0 0-1,-1 0 0,1 0 1,0-1-1,0 1 1,0 0-1,2-1 25,46 1 585,-49 1-604,1-1 0,0 0 0,-1 0-1,1 0 1,-1 0 0,1 0 0,0 0-1,-1-1 1,1 1 0,0 0 0,-1 0 0,1 0-1,-1 0 1,1-1 0,-1 1 0,1 0-1,-1-1 1,1 1 0,0 0 0,-1-1-1,0 1 1,1-1 0,-1 1 0,1-1 0,0 0-1,-1-1 24,1 0-1,-1 0 1,0 0 0,1 0-1,-1 0 1,0 0-1,-1-3 1,1-5 22,0-53 138,0 62-196,0 1 0,0-1 0,0 0 0,0 1 0,0-1 0,0 0 0,0 0 0,0 1 0,-1-1 0,1 0 0,0 1 0,0-1 0,-1 0 0,1 1 0,0-1 0,-1 1 0,1-1 0,-1 0 0,1 1 0,-1-1 0,1 1 0,-1-1 0,1 1 0,-1 0 0,0-1 0,0 0-1,1 1-1,-1 0 1,1-1-1,-1 1 0,0-1 1,1 1-1,0-1 1,-1 1-1,1-1 0,-1 0 1,1 1-1,0-1 0,-1 1 1,1-1-1,0 0 1,-1 1-1,1-1 0,0 0 1,0 0-1,0 1 1,0-1-1,0 0 0,0 1 1,0-1-1,0-1 1,0-11-70,0 10-4,2 0-209,4-3 292,23-22 106,-12 19 5,-6 3-87,10-7-32,5-1-108,-16 10 44,1 0 0,0 1 1,0 0-1,0 1 0,0 1 1,1-1-1,12 2 0,-22 0 44,0 0-1,0 0 0,0 1 1,1-1-1,-1 1 1,0 0-1,0-1 0,0 1 1,0 0-1,0 0 1,0 0-1,-1 1 0,1-1 1,0 0-1,0 1 0,-1-1 1,1 1-1,-1 0 1,3 3-1,2 2-62,-3-4 86,0 0 0,0 0 0,0 0 0,-1 1 1,1-1-1,-1 1 0,0-1 0,0 1 0,0 0 1,0 0-1,-1 0 0,0 0 0,0 0 0,0 0 1,0 1-1,0 5 0,4 22 181,23 33 343,-27-59-435,0 0 1,-1 0 0,1 0-1,-1 8 1,-1-3 131,2-9-146,-1 0 1,0 0-1,1 0 0,-1 0 0,1 0 1,-1 0-1,1 0 0,0 0 1,2 3-1,0 3-525,-4-8 374,1 0 1,0 0-1,0 0 1,0 1-1,0-1 0,-1 0 1,1 0-1,0 0 0,0 0 1,-1 1-1,1-1 0,0 0 1,0 0-1,-1 0 0,1 0 1,0 0-1,0 0 0,-1 0 1,1 0-1,0 1 0,0-1 1,-1 0-1,1 0 0,0 0 1,0 0-1,-1-1 0,1 1 1,0 0-1,-1 0 0,-2 0-1650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06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5568,'0'0'2528,"0"33"-1568,0-16-736,0-1 256,16 17-256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13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3328,'-14'0'1061,"14"0"-1053,0 0-1,0 0 1,0 0-1,0 0 1,0 0-1,0 0 1,0 0-1,0 0 1,0 0-1,-1 0 1,1 0-1,0 0 1,0 0-1,0 0 0,0 0 1,0 0-1,0 0 1,0 0-1,0 0 1,0 0-1,0 0 1,-1 0-1,1 0 1,0 0-1,0 0 1,0 0-1,0 0 1,0 0-1,0 1 1,0-1-1,0 0 1,0 0-1,0 0 1,0 0-1,0 0 1,0 0-1,0 0 1,0 0-1,0 0 1,0 0-1,-1 0 1,1 1-1,0-1 1,0 0-1,0 0 1,0 0-1,0 0 0,0 0 1,0 0-1,0 0 1,0 0-1,0 0 1,1 0-1,-1 1 1,0-1-1,0 0 1,0 0 9,0 1 0,0-1 0,0 1-1,0-1 1,0 1 0,0-1 0,0 1 0,0-1 0,0 1 0,0-1 0,0 1 0,0-1-1,1 1 1,-1-1 0,0 0 0,0 1 0,1-1 0,-1 1 0,0-1 0,1 0 0,-1 1-1,0-1 1,1 0 0,-1 1 0,0-1 0,1 0 0,-1 1 0,1-1 0,16 2 715,-12-3-565,0 2 0,1-1 1,-1 0-1,5 2 0,138 26 777,-77-23-752,-14 6-37,-35-9-42,0 0 1,0-2-1,38-4 0,-6-7 186,-33 9-163,30 1-1,-27 1 26,56 0 937,-45 0-3833,-19 0 559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2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557 17 3072,'-13'-14'976,"10"12"-587,0 2-195,-1 0 0,1 0 0,0 1 0,0 0-1,0-1 1,0 1 0,0 0 0,-1 1 0,2-1 0,-1 0-1,-5 4 1,0 1-31,1 0 0,-11 10 0,-5 5 270,-24 12 54,30-22-256,-15 14 0,-44 48 399,48-45-380,4-3-129,2 1-1,0 1 1,2 2-1,0 0 0,2 0 1,-14 35-1,3 10-39,22-55-66,2-5-6,-2 6 11,-8 31-1,9 1 16,4-25-17,-4 15 14,3-22 72,-2 35 0,5 79 168,0-104-586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13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0 2720,'0'0'891,"-3"0"-545,3 0-334,-1 0 0,0 0 0,1 1 0,-1-1 0,0 0 0,1 0 0,-1 0 0,0 1 0,1-1 0,-1 0 0,1 1 0,-1-1 0,1 1 0,-1-1 0,1 1 0,-1-1 0,1 0 0,-1 1 0,1 0 0,0-1 0,-1 1 0,1-1 0,0 1 0,-1-1 0,1 1 0,0 0 0,0-1 0,0 1 0,-1 0 0,1-1 0,0 1 0,0 0 0,0 0 0,0 33 634,1-16-190,-1 190 1005,-2-172-1251,-6 40 1,4-41-147,1-9-19,2-9-8,-1 0 0,-1-1-1,-7 26 1,4-21 134,-4 25 0,6-26 47,-6 21 1,9-38-272,0 0 0,1 0 1,-1 0-1,1 0 0,0 0 1,-1 0-1,2 4 0,-1 1-411,0 8-186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14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4160,'-32'0'1856,"15"49"-1600,1-16 576,-1 16-512,1 16 224,16 1-320,-16 0 64,-1 15-160,1-31 288,16-1-224,0 0-800,0-16 320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14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3968,'0'0'1824,"32"16"-1600,1-16 672,0 0-544,16 17-160,0-17-96,0 0 160,33 16-128,0-16 32,0 0-96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14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 4224,'0'0'1365,"6"0"-826,117 0 1034,-120 0-1552,1 0-1,-1 0 1,0-1-1,1 1 1,-1-1-1,0 0 1,0 0-1,1 0 0,4-3 1,3 0 51,-3 1-13,1-1 61,-7-11 208,-2 13-321,0 1 0,0 0 0,0-1 1,-1 1-1,1 0 0,0 0 0,-1-1 0,1 1 0,-1 0 0,0 0 1,1 0-1,-1 0 0,0 0 0,1 0 0,-1 0 0,0 0 0,0 0 0,0 0 1,0 0-1,0 0 0,0 1 0,0-1 0,0 0 0,-1 1 0,1-1 0,0 1 1,0-1-1,0 1 0,-1-1 0,1 1 0,0 0 0,-2 0 0,-6-2 39,0 2 0,-1-1 0,-14 2 0,9 0 111,13-2-154,0 1 0,0 0 0,0 1 0,0-1 1,0 0-1,0 1 0,0-1 0,1 0 0,-1 1 0,0 0 0,0 0 0,1-1 0,-1 1 1,0 0-1,1 0 0,-1 1 0,1-1 0,-1 0 0,1 0 0,0 1 0,-1-1 0,1 1 1,0-1-1,0 1 0,0-1 0,0 1 0,-1 3 0,0 1-14,0 0 0,1 0 0,0 0 0,0 0 1,1 1-1,0 10 0,-1-10 14,2 1 0,-1 0 0,1-1 0,0 1 0,1-1 0,3 11 0,-4-13 32,1-1 0,1 0 0,-1 0 0,1 0 0,-1-1-1,1 1 1,0 0 0,0-1 0,1 0 0,-1 0 0,1 0 0,6 4-1,-5-4-7,1 0 0,0-1 0,-1 0 0,1 0 0,1 0 0,-1-1 0,0 0 0,0 0 0,9 0 0,1 0-236,0-2 0,28-3 0,-15-3-181,0 0-1,-1-3 1,34-14 0,-27 9 42,-25 12 281,24-13-80,1-11 94,-27 21 71,0 0 0,-1-1 0,0 1 0,0-1 0,0-1 0,-1 1 0,10-17 0,-11 17 10,-4 4-15,0 1 0,0 0 0,1 0-1,-1 0 1,1 1 0,0-1 0,0 0 0,-1 1 0,1-1 0,0 1-1,0-1 1,0 1 0,5-2 0,6-8 72,-12 11-58,-1 1-1,0-1 0,1 1 0,-1-1 0,0 1 0,0-1 0,1 1 1,-1 0-1,0-1 0,0 1 0,0-1 0,0 1 0,0-1 0,0 1 1,0 0-1,0-1 0,0 2 0,0-2 37,-1 18 272,1-16-324,-1 1-1,1-1 1,0 1 0,0-1 0,0 0-1,0 1 1,1-1 0,-1 1 0,1-1-1,-1 0 1,1 1 0,1 2-1,9 14 97,-6 8-11,6-5 53,-7-9-97,-4-10-29,0-1 0,1 1 0,0-1 0,-1 0 0,1 1 0,0-1 0,0 0 0,0 0 0,1 1 0,-1-1 0,0 0 0,1 0 0,1 1 0,44 44 745,-47-47-765,0 1-1,1-1 1,-1 0 0,1 1 0,-1-1 0,0 0-1,1 0 1,-1 0 0,1 1 0,-1-1 0,1 0-1,-1 0 1,1 0 0,-1 0 0,1 0 0,-1 0-1,1 0 1,-1 0 0,1 0 0,-1 0 0,1 0 0,-1 0-1,1 0 1,-1 0 0,0 0 0,1 0 0,-1 0-1,1-1 1,-1 1 0,1 0 0,-1 0 0,0-1-1,1 1 1,-1 0 0,1-1 0,-1 1-3,1-1-6,-1 0 1,0 1-1,1-1 1,-1 0-1,0 0 1,1 0-1,-1 0 0,0 1 1,0-1-1,0 0 1,0 0-1,0 0 0,0 0 1,0-1-1,3-14-177,27-20-174,-28 32 331,0 0 0,0-1-1,0 0 1,0 1 0,-1-1 0,1-7-1,4-9-56,5-1-7,-8 9 27,-3 11 52,1-1-1,-1 1 1,1-1-1,0 1 1,0 0-1,0-1 0,0 1 1,0 0-1,0 0 1,0 0-1,1 0 1,-1 0-1,3-2 1,9-10-123,-12 14 127,0-1 0,-1 1 0,1 0 0,-1-1 0,1 1 0,0 0-1,-1-1 1,1 1 0,0 0 0,-1 0 0,1 0 0,0-1 0,-1 1-1,1 0 1,0 0 0,-1 0 0,1 0 0,0 0 0,0 0-1,-1 0 1,1 1 0,0-1 0,0 0 0,2 1-19,-3-2 24,1 1 1,-1 0-1,1 0 1,-1 0-1,1 0 0,0 0 1,-1 0-1,1 0 0,-1 0 1,1 0-1,-1 0 1,1 0-1,-1 1 0,1-1 1,0 0-1,-1 0 0,1 0 1,-1 1-1,1-1 1,-1 0-1,1 1 0,-1-1 1,0 0-1,1 1 0,-1-1 1,1 0-1,-1 1 1,0-1-1,1 1 0,-1-1 1,0 1-1,0-1 0,1 1 1,-1-1-1,0 1 1,0-1-1,0 1 0,1 0 1,-1-1-1,0 1 0,0-1 1,0 2-1,2 4 3,0 0 10,0 1-25,1 0-1,-2 0 0,1 0 1,-1 0-1,0 0 1,0 8-1,-1 99 900,3-111-426,-1-1-373,6 4 160,-7-6-225,-1-1 0,0 1 0,1 0 0,-1-1 0,0 1-1,1-1 1,-1 1 0,0-1 0,0 1 0,1-1 0,-1 1 0,0-1-1,0 1 1,0-1 0,0 1 0,0-1 0,0 1 0,0-1 0,1 1-1,-2-1 1,1 1 0,0-1 0,0 1 0,0-1 0,0 0 0,0-4-36,0 3 2,0-1 0,0 1 0,0 0-1,0-1 1,0 1 0,-1-1 0,1 1 0,-2-5-1,0 4 20,0-1 0,0 1 0,1-1 0,-1 0-1,1 0 1,0 0 0,0 0 0,1 1 0,-1-2 0,0-6-1,1-1 76,-1 9-50,1 0-1,0 0 1,0 0-1,0 0 1,0 0-1,0 0 1,1 0-1,-1 0 0,1 0 1,1-4-1,1 2 107,14-27 66,-15 29-224,0 1 0,0-1 1,0 1-1,0-1 1,0 1-1,1 0 0,-1 0 1,1 0-1,4-3 1,-5 4 36,1 0 1,0 1 0,0-1 0,0 1-1,0-1 1,0 1 0,0 0 0,0 0-1,0 0 1,5 1 0,4 0 65,20-1 265,1 0-112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15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48 5824,'-16'-12'718,"10"8"-247,-1-1 0,1 1 0,-14-7 0,17 10-363,1-1-29,1 1 1,-1 0 0,0 0 0,1 0-1,-1 0 1,0 0 0,0 1-1,0-1 1,0 1 0,0-1-1,0 1 1,0-1 0,0 1 0,0 0-1,0 0 1,0 0 0,0 0-1,0 1 1,-3 0 0,2 1 87,-1 0 0,0-1-1,0 1 1,1-1 0,-1 1 0,0-1 0,-1-1 0,1 1 0,-7 0 0,9-1-152,0 0 0,0 0 1,1 0-1,-1 1 0,0-1 0,0 0 0,0 1 0,0-1 1,1 1-1,-1 0 0,0 0 0,1-1 0,-1 1 1,0 0-1,1 0 0,-1 1 0,1-1 0,0 0 0,-1 0 1,-1 3-1,1 0-47,-1 0 0,1 0 1,0 1-1,1-1 0,-1 0 1,0 6-1,-2 1 132,3-7-100,0-1-1,0 1 0,0-1 1,1 1-1,-1 0 0,1-1 0,0 1 1,0 0-1,0 0 0,1 6 1,2-1-50,0-1 0,0-1 0,7 14 1,-6-12-6,17 30-553,-8-15 272,16 41 0,-20-40 485,-7-21-128,0 0 1,-1 0-1,1 0 0,-1 1 1,0-1-1,-1 0 1,1 8-1,-1-10-15,0 0 0,0 0 0,0 0 0,-1 0 0,1 0 0,-1 0 0,0-1 0,1 1 0,-1 0-1,0 0 1,0 0 0,-2 2 0,2-3 27,0 0-1,0 0 1,1 0-1,-1 0 0,0 0 1,1 0-1,-1 0 1,1 1-1,0-1 0,-1 0 1,1 0-1,0 0 1,0 1-1,-1-1 0,1 0 1,0 0-1,0 0 1,1 1-1,-1 1 0,3-3-384,27 0-5232,-14 0 2454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15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35 4992,'0'0'1589,"-3"-3"-960,-8-11-106,11 13-385,-1 0-1,1-1 0,-1 1 1,0 0-1,0-1 1,0 1-1,0 0 0,0 0 1,0 0-1,0 0 1,-2-2-1,2 3-77,0 0 1,0-1-1,0 1 0,0 0 1,0 0-1,0 0 0,0 0 1,0-1-1,0 1 0,0 1 1,0-1-1,0 0 0,0 0 1,0 0-1,0 0 0,0 1 0,0-1 1,0 1-1,0-1 0,0 1 1,-1 0-1,-6 4 244,6-4-270,1 0 0,-1 0 1,1 0-1,-1-1 0,1 1 1,-1 0-1,0-1 0,1 1 1,-1-1-1,0 1 0,1-1 0,-1 0 1,-2 0-1,-4 0 41,-10 2-357,18-2 268,-1 0 0,1 1 1,-1-1-1,1 1 0,-1-1 0,1 1 1,-1-1-1,1 1 0,0-1 0,-1 1 0,1-1 1,0 1-1,-1-1 0,1 1 0,0-1 0,0 1 1,0 0-1,-1-1 0,1 1 0,0-1 1,0 1-1,0 0 0,0-1 0,0 1 0,0 1 1,0 1 2,0 0 0,0 0 0,0 0 0,1 0 0,-1 0 0,1 0 0,0 0 0,-1 0 0,1 0 0,1 0 0,-1 0 0,0 0 0,1 0 0,-1-1 0,5 6 0,1 3 21,-3-4 12,0-1-1,0 0 0,0-1 1,8 9-1,35 32 283,-43-41-187,-1 0 1,1 0-1,-1 0 0,0 0 1,0 0-1,4 12 0,-8-17-101,0 1 0,-1-1 0,1 1 0,0-1-1,-1 1 1,1-1 0,0 0 0,-1 0 0,1 0 0,0 0-1,-1 0 1,1 0 0,0 0 0,-3 0 0,-4-1 13,-2 2 3,6 0-23,0-1 1,1 0-1,-1 0 1,0 0-1,0-1 1,1 1-1,-1-1 1,-5-1-1,-21-9 2,17 9 1,11 2-62,1 0 0,0 0 0,-1 0 0,1 0 0,-1-1 0,1 1 0,-1 0 0,1-1 0,0 1 0,-1-1 0,1 1 0,0-1 0,-1 1 0,1-1-1,0 0 1,0 0 0,0 0 0,0 0 0,0 0 0,0 0 0,0 0 0,0 0 0,0 0 0,0 0 0,0 0 0,-1-3 0,1 0-112,1-1 0,-1 1 0,1-1 0,0-7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15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33 4480,'-16'-16'2016,"16"0"320,-17 16-1312,17 16-640,-32 17-480,32 16 32,-17 17-32,1 16 96,16-17 768,0 1-416,0-1-352,0 1-32,0-17-1440,0-16 832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16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15 279 4896,'-14'-14'1584,"13"11"-1184,8 0-192,3 0-96,0 0 0,0 1 0,1 0 0,-1 1 0,13-1 0,140 2 597,-137-1-1084,0-2-1,26-5 1,-5 1-504,-26 4 285,2 0 207,1 0 0,0-2-1,-1-1 1,0 0 0,33-15 0,-48 17 651,-6 4-154,1-1 0,0 0 0,-1-1 1,0 1-1,1 0 0,-1-1 1,0 1-1,1-1 0,-1 0 0,0 0 1,0 0-1,0 0 0,-1 0 0,1 0 1,0 0-1,1-4 0,-2-1 142,1 0 0,-2 0 0,1 0 0,-1 0 1,0 0-1,0 0 0,-1 0 0,0 0 0,0 0 0,-1 1 0,0-1 0,0 0 0,-1 1 0,-3-7 0,4 9-147,-1 0 0,0 0-1,0 0 1,0 1 0,-4-4 0,6 6-129,-1 0 1,0 0-1,0 0 1,1 0 0,-1 0-1,0 0 1,0 0-1,0 1 1,0-1 0,0 1-1,0 0 1,0-1-1,0 1 1,-3 0 0,5 0 20,-1 0 0,1 0 0,-1 0 0,1 0 1,-1 0-1,1 1 0,-1-1 0,0 0 0,1 0 0,-1 0 1,1 1-1,-1-1 0,1 0 0,0 1 0,-1-1 0,1 0 1,-1 1-1,1-1 0,-1 0 0,1 1 0,0-1 0,-1 1 1,1-1-1,0 1 0,0-1 0,-1 1 0,1-1 1,0 1-1,0-1 0,0 1 0,-1 0 0,1 0 0,-1 26-42,2-14 40,-1 80-81,0-79 86,1 1 0,1 0 0,4 13 0,-4-16 16,0 0 0,1 23 0,-3-28-13,1 0 0,0 0-1,0 0 1,0 0 0,1 0-1,4 10 1,-4-11-6,-1-2 0,0 0 0,0 0 0,-1 1-1,1-1 1,-1 0 0,0 0 0,-1 6-1,1 3 180,-1-12-170,1-1 0,0 1-1,0-1 1,0 1 0,0-1 0,0 1 0,0 0 0,0-1 0,0 1 0,0-1 0,0 1 0,0-1 0,0 1-1,0-1 1,1 1 0,-1-1 0,0 1 0,0-1 0,1 1 0,-1-1 0,0 1 0,1-1 0,-1 1 0,0-1 0,1 0-1,-1 1 1,0-1 0,1 0 0,-1 1 0,1-1 0,-1 0 0,1 1 0,-1-1 0,1 0 0,-1 0 0,1 0-1,-1 0 1,1 1 0,-1-1 0,1 0 0,-1 0 0,1 0 0,-1 0 0,1 0 0,0 0 0,5-3 42,7-8-134,-8 9 85,-1-1 0,0 0 0,0 0 0,-1 0 0,1 0 0,4-5 0,-4 4 9,-1 0 0,1 1 0,0 0 0,0 0 0,0 0-1,7-4 1,-2 2-54,0-1 1,13-9-1,6-5-78,-7 9-57,22-9 0,5-1 223,-45 19-21,1 0-1,-1 0 1,1 0 0,-1 1-1,1 0 1,0 0 0,-1 0-1,1 0 1,0 0 0,0 1-1,0-1 1,-1 1 0,1 0-1,0 0 1,4 1 0,6 6 100,-13-6-76,1 0 0,-1-1-1,0 1 1,1 0 0,0-1 0,-1 1 0,1-1 0,-1 1-1,1-1 1,0 0 0,-1 1 0,3-1 0,2 0 112,-4-1-105,0 1 0,-1 0 1,1 0-1,0 0 0,-1 0 0,1 0 1,0 1-1,0-1 0,-1 0 0,1 1 0,3 1 1,-1 5 168,-4-7-187,1 0-1,-1 1 1,0-1-1,0 1 0,1-1 1,-1 1-1,0-1 0,1 0 1,-1 1-1,0-1 0,1 0 1,-1 1-1,1-1 0,-1 0 1,0 0-1,1 1 1,-1-1-1,1 0 0,-1 0 1,1 0-1,-1 1 0,1-1 1,-1 0-1,1 0 0,-1 0 1,1 0-1,-1 0 0,1 0 1,-1 0-1,1 0 1,-1 0-1,2-1 0,-2 4 367,0 8-165,0-8 5,-17-3-149,17 2-262,0 2 122,1-1 7,-1-1-1,0 1 0,0-1 1,0 1-1,-1-1 1,1 1-1,-1-1 1,0 4-1,-10 14-128,5 7 33,0-11 85,5-13 57,-1 1 0,1-1 0,0 1 0,0-1 0,1 1 0,-1-1-1,1 6 1,-1 19 11,0-21-20,1-1 0,0 0 0,0 1 0,0-1-1,1 0 1,2 10 0,8 6 144,-8-10-83,-3-11-43,0 0 1,0 0 0,0 0 0,1 0-1,-1 0 1,0 0 0,1 0 0,-1-1-1,1 1 1,-1 0 0,1 0-1,-1 0 1,1 0 0,-1-1 0,1 1-1,0 0 1,-1 0 0,1-1-1,0 1 1,0-1 0,0 1 0,-1-1-1,1 1 1,0-1 0,0 1 0,1 0-1,7 4 88,-7-4-64,-1 0 0,1 0 0,-1 0 0,1-1 0,-1 1-1,1 0 1,0-1 0,-1 1 0,1-1 0,3 1 0,-2-1 134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19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62 3136,'0'-2'99,"0"0"-1,0 0 1,0 1 0,1-1-1,-1 0 1,1 1 0,-1-1-1,1 1 1,-1-1 0,1 0-1,0 1 1,0-1 0,0 1-1,0 0 1,0-1 0,0 1-1,3-2 1,-4 2-48,0 1 0,1-1 1,-1 1-1,0-1 0,1 0 0,-1 1 0,0-1 1,1 1-1,-1-1 0,0 1 0,0-1 1,0 0-1,0 1 0,1-1 0,-1 0 0,0 1 1,0-1-1,0 1 0,0-1 0,-1 0 1,1 1-1,0-1 0,0 0 0,0 1 0,-1-2 1,1 2 56,0-14 1113,0 24-1048,0 16 401,1 28-200,1-2-84,-7 63 0,-6-49-60,5-3-97,-5-12-21,6-4-11,-1-28-13,4-13-49,0 0 0,1 0 0,-2 9 0,3-14-45,0-1-1,0 1 1,0 0-1,0-1 0,0 1 1,0-1-1,0 1 1,0-1-1,0 1 1,0-1-1,0 1 0,1-1 1,-1 1-1,0-1 1,0 1-1,0-1 1,1 1-1,-1-1 0,0 1 1,1-1-1,-1 1 1,0-1-1,1 1 1,-1-1-1,1 0 0,-1 1 1,0-1-1,1 0 1,-1 1-1,1-1 1,-1 0-1,1 0 0,-1 0 1,1 1-1,-1-1 1,1 0-1,0 0 1,-1 0-1,1 0 0,-1 0 1,2 0-1,0 0-211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19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16 3904,'0'-16'1760,"0"49"-1536,-16-17 736,16 17-576,0 33-96,0-1-160,0 17 96,0 0-128,0-17 96,16 1-96,-16-17 160,17-16-160,-17 0-1216,0-17 576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3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99 3072,'0'0'41,"0"0"-1,1-1 1,-1 1 0,0-1 0,0 1-1,0 0 1,0-1 0,0 1 0,0-1-1,0 1 1,0-1 0,0 1 0,0 0-1,-1-1 1,1 1 0,0-1 0,0 1-1,0-1 1,0 1 0,-1 0 0,1-1-1,0 1 1,0 0 0,-1-1 0,1 1-1,0 0 1,-1-1 0,-7 7 520,5-3-503,1 2 966,2-3-941,-1-1 1,1 1 0,0-1-1,-1 1 1,1-1 0,-1 1-1,1-1 1,-1 1 0,1-1-1,-1 1 1,0-1-1,-1 1 1,-7 14 365,-10 25-12,-8-3-165,5 11-96,-54 145 213,47-94-324,23-74 25,-1 0 1,-20 46-1,25-69-54,0 1 0,0 0 0,0-1 0,1 1 0,-1 0 0,1 0 0,0 0 0,0 0 0,0 0 0,1 0 0,-1 6 0,1 3 150,0-21-4,-3 0-64,2 5-110,0 0 1,0 0 0,0 0-1,0 0 1,1 0 0,-1 0 0,1-1-1,0 1 1,0 0 0,0 0-1,1 0 1,-1 0 0,0-1-1,1 1 1,1-3 0,0-6 1,0-35 4,-2 27 3,4-25 0,5 0 17,16-46 0,-13 52-70,37-109-241,-45 141 228,0-1 0,0 1 1,0-1-1,1 1 0,0 1 1,1-1-1,9-8 0,-15 14 51,1 1 0,-1 0 0,1-1-1,-1 1 1,1 0 0,-1-1 0,1 1 0,-1 0-1,1 0 1,0 0 0,-1-1 0,1 1-1,-1 0 1,1 0 0,0 0 0,-1 0 0,1 0-1,-1 0 1,1 0 0,0 0 0,-1 1-1,1-1 1,-1 0 0,1 0 0,0 0 0,-1 1-1,1-1 1,-1 0 0,1 0 0,0 1-1,0 0 8,1 1 2,1 0-1,-1 0 0,0 0 0,0 0 0,0 1 0,0-1 0,0 1 1,0-1-1,-1 1 0,1 0 0,-1 0 0,0 0 0,0 0 0,0 0 1,1 3-1,3 7 30,6 10 33,-5-12-24,-1 0-1,5 15 1,4 20 56,8 20 158,24 32 361,-41-87-441,-1 0 0,1 0 0,1-1 0,0 0 0,1 0 0,-1-1 0,2 0 1,14 14-1,-22-22-164,1-1 1,-1 1 0,1-1-1,-1 1 1,1-1 0,-1 1 0,1-1-1,0 1 1,-1-1 0,1 0-1,0 0 1,0 1 0,-1-1 0,1 0-1,0 0 1,-1 0 0,1 0-1,0 1 1,0-1 0,-1 0 0,1 0-1,0-1 1,0 1 0,-1 0-1,1 0 1,0 0 0,0 0-1,-1-1 1,1 1 0,1-1 0,0-1 33,1 0 0,0 0 0,-1 0 0,1 0 0,-1-1 0,0 1 0,0-1 0,3-5 0,7-11 173,16-41 0,-19 39-71,24-40 0,-17 38-104,-7 12-36,-2-1 1,1 0-1,-1 0 1,6-16-1,-4-8-9,-7 26-11,0-1-1,7-17 1,9-16-70,2 1 0,40-66 1,-55 101 64,-4 6 3,0 0 0,1 0-1,-1 0 1,1 0 0,-1 1-1,1-1 1,0 0 0,0 0-1,0 1 1,-1 0 0,2-1-1,-1 1 1,4-2 0,2-2-374,-7 4 195,1 0 0,-1 0 1,1 0-1,-1 0 0,1 1 1,-1-1-1,1 0 0,-1 1 1,1-1-1,0 1 0,-1-1 1,1 1-1,0 0 0,-1 0 1,1 0-1,0 0 0,0 0 0,-1 0 1,1 0-1,0 1 0,-1-1 1,1 0-1,2 2 0,13 12-1824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5216,'0'0'2368,"65"17"-2048,-32-17 384,0 16-448,32 0 256,1 1-288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165 110 1664,'4'1'126,"1"-1"-1,-1 0 1,1 0 0,-1 0 0,0-1-1,1 1 1,-1-1 0,0 0-1,0 0 1,0-1 0,1 1-1,-1-1 1,6-4 0,-8 6-16,0-1 0,1 0 0,-1 1 1,1 0-1,-1-1 0,0 1 0,1 0 0,4 1 0,-3-1 136,1-3 224,6-8 148,-8 8-127,-3 1 223,0 1-694,0 1 0,0-1-1,0 1 1,0-1 0,0 1-1,0-1 1,0 1 0,0 0-1,0-1 1,0 1-1,0-1 1,0 1 0,-1-1-1,1 1 1,0-1 0,0 1-1,0 0 1,-1-1-1,1 1 1,0 0 0,-1-1-1,1 1 1,0 0 0,0-1-1,-1 1 1,1 0 0,-1-1-1,1 1 1,0 0-1,-1 0 1,1 0 0,-1-1-1,1 1 1,0 0 0,-1 0-1,1 0 1,-1 0-1,1 0 1,-1 0 0,1 0-1,-1 0 1,1 0 0,-1 0-1,1 0 1,0 0 0,-2 0-1,1 0 29,-1 0 0,0 0 0,0 0 0,0-1 0,0 1 0,0 0 0,1-1 0,-4-1 0,-30-28 453,30 28-495,1 0 0,-1 0 0,1 0 0,-1 0-1,0 1 1,-6-2 0,-11-2-20,14 1 10,-5 0 3,-14 9 87,-6 1 148,30-6-237,1 0 1,0 0-1,0 1 1,0-1-1,0 1 1,0 0-1,0 0 1,0-1-1,0 1 1,0 0-1,0 1 1,0-1-1,0 0 1,1 0 0,-1 1-1,1-1 1,-1 1-1,1-1 1,-1 1-1,1 0 1,0 0-1,0 0 1,0-1-1,0 1 1,0 0-1,-1 3 1,-4 6 10,3-8 1,1 0-1,1 1 1,-1-1 0,0 0-1,1 1 1,0-1 0,-1 1-1,1-1 1,1 1 0,-1-1 0,0 1-1,1 0 1,0-1 0,0 6-1,0-3-5,0-3-8,0 0-1,0 1 0,0-1 1,1 0-1,-1 0 0,1 0 1,0 1-1,0-1 0,0 0 1,0 0-1,0 0 0,3 4 1,2 3 14,-5-7 5,1 0 0,-1 1 0,1-1 0,0 0 0,1 0 0,-1 0 0,0 0 0,1 0 0,-1-1 0,1 1 0,0-1-1,0 0 1,0 0 0,0 0 0,1 0 0,-1 0 0,7 2 0,5 2-111,1 0 1,1-1-1,-1 0 0,1-2 0,0 0 0,29 2 1,3-5-544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0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17 3552,'0'-13'1147,"0"13"-1139,0 0 0,0-1 0,0 1 0,0 0 0,0 0 0,0 0 1,0 0-1,0 0 0,0 0 0,0 0 0,0 0 0,0 0 0,0 0 0,0-1 1,0 1-1,0 0 0,0 0 0,0 0 0,0 0 0,0 0 0,0 0 1,0 0-1,0 0 0,0 0 0,0 0 0,0 0 0,0-1 0,0 1 1,0 0-1,0 0 0,-1 0 0,1 0 0,0 0 0,0 0 0,0 0 1,0 0-1,0 0 0,0 0 0,0 0 0,0 0 0,0 0 0,0 0 1,0 0-1,-1 0 0,1 0 0,0 0 0,0 0 0,0 0 0,0 0 1,0 0-1,0 0 0,0 0 0,0 0 0,0 0 0,0 0 0,-1 0 1,-12 0 1260,13 5-875,-1 1-345,0-1-1,0 0 1,0-1-1,-2 8 1,0-6-24,1 1 0,1-1 0,-1 1 0,0 12 0,1 8 99,1-16-73,-1 0 0,2 0 0,-1 1 0,4 14 0,-2-16-8,1 1-1,0-2 1,1 1 0,0 0-1,10 17 1,-13-26-20,0-1 0,1 1 0,-1 0 0,0 0 0,1-1 0,-1 1 0,1-1 0,-1 1 0,1-1 0,-1 0 0,0 1 0,1-1-1,-1 0 1,1 0 0,1 0 0,1 0-41,0 0-1,0-1 1,0 0-1,0 1 1,4-3-1,17-11-287,-4 1-583,-17 11 613,0-1 0,0 0-1,0 0 1,0 0 0,-1 0-1,0-1 1,0 1 0,6-9-1,0-2-460,10-21-1,-13 22 705,-1-1 0,5-23 1,-1 6 482,-8 27-262,5-9 895,-6 13-1030,0 0 0,1-1 0,-1 1 0,1 0 0,-1 0 0,1-1 0,-1 1 0,1 0 0,-1 0 0,1 0-1,-1 0 1,1 0 0,-1 0 0,1 0 0,-1 0 0,1 0 0,0 0 0,-1 0-30,0 0 1,1 0 0,-1 0-1,0 0 1,0 0-1,0 0 1,0 0-1,0 0 1,0 0 0,0 0-1,0 0 1,0 0-1,0 0 1,1 0 0,-1 0-1,0 0 1,0 0-1,0 0 1,0 0-1,0 0 1,0 0 0,0 0-1,0 0 1,0 0-1,0 0 1,1 0-1,-1 0 1,0 0 0,0 0-1,0 0 1,0 0-1,0 0 1,0 0-1,0 0 1,0 1 0,0-1-1,0 0 1,0 0-1,0 0 1,0 0 0,0 0-1,0 0 1,0 0-1,0 0 1,0 0-1,0 0 1,0 1 0,0-1-1,0 0 1,0 0-1,0 0 1,0 0-1,0 0 1,0 0 0,0 0-1,0 1 1,0 7 198,-1 1 1,2 0-1,-1-1 0,1 1 1,1-1-1,0 1 1,0-1-1,0 1 0,5 9 1,-5-14-192,0 0 0,0 1 0,0-1 0,1-1 1,-1 1-1,1 0 0,0-1 0,0 1 0,0-1 0,0 0 0,1 0 1,-1 0-1,1 0 0,0-1 0,0 0 0,0 1 0,0-1 1,7 2-1,22 1 369,0 9-128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1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66 3136,'1'11'379,"0"-9"-284,-1 1 1,0 0-1,0-1 1,0 1-1,0 0 1,-1 0-1,1-1 1,-1 1-1,1-1 1,-3 5-1,-8 40 311,9-37-13,1 0 0,0 1 0,0-1 0,1 1 0,1 12 0,1 8 470,-2-27-816,0-1 1,1 0 0,-1 1-1,1-1 1,0 1 0,0-1-1,0 0 1,0 0 0,1 1-1,1 2 1,-1-2 14,-1-4-35,-1 1 0,1 0 0,-1-1 0,1 1 0,-1 0-1,0-1 1,0 1 0,1 0 0,-1-1 0,0 1 0,0 0 0,0 0-1,1-1 1,-1 1 0,0 0 0,0 0 0,0-1 0,0 1-1,-1 0 1,1 0 0,0 1 0,-1 0 934,1-46 405,0 39-1306,0 1 1,0-1-1,-1 0 1,0 0-1,1 1 1,-4-10-1,3 12-44,0-1 0,0 1-1,0-1 1,1 0 0,0 0-1,-1-4 1,6-18 68,-2 11-56,-1-18 8,-2 24-34,0 0-1,1 0 1,2-15 0,-2 18-27,0 0-1,0-1 1,1 1 0,0 0 0,0 0 0,0 0 0,0 0 0,1 0 0,0 1 0,0-1 0,0 1-1,1 0 1,-1 0 0,1 0 0,0 0 0,5-3 0,-3 4-191,-1 1 0,1 0 1,0 0-1,0 0 0,0 0 0,0 1 1,0 0-1,0 0 0,0 1 0,11 0 1,3 0-1241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1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7648,'0'-16'3904,"-16"16"-2880,0 0-800,16 16-128</inkml:trace>
  <inkml:trace contextRef="#ctx0" brushRef="#br0" timeOffset="1">34 181 6880,'-17'49'3136,"17"17"-2720,-16-50 256,16 17-448,0-17 128,0 17-224,0-17 288,16 1-224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1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17 4320,'0'-14'1392,"0"14"-1383,0 0 1,0 0-1,0 0 1,0 0 0,0 0-1,1 0 1,-1 0-1,0-1 1,0 1-1,0 0 1,0 0-1,0 0 1,0 0-1,0 0 1,0 0 0,-1 0-1,1 0 1,0 0-1,0-1 1,0 1-1,0 0 1,0 0-1,0 0 1,0 0-1,0 0 1,0 0 0,0 0-1,0 0 1,0 0-1,0 0 1,0 0-1,0 0 1,0 0-1,0-1 1,-1 1-1,1 0 1,0 0-1,0 0 1,0 0 0,0 0-1,0 0 1,0 0-1,0 0 1,0 0-1,0 0 1,0 0-1,-1 0 1,1 0-1,0 0 1,0 0 0,0 0-1,0 0 1,0 0-1,0 0 1,0 0-1,0 0 1,-11 0 342,8 0 229,0 0-186,2 0-345,0 0 1,0 0-1,-1 1 1,1-1-1,0 0 0,0 0 1,0 1-1,0-1 1,0 0-1,-1 1 1,0 0-1,-16 15 433,7-6-510,11-9 29,0 0-1,-1-1 1,1 1-1,-1-1 1,1 1-1,0 0 1,-1-1-1,1 1 1,0 0-1,0-1 1,0 1 0,0 0-1,-1-1 1,1 1-1,0 0 1,0-1-1,0 1 1,0 0-1,0 0 1,1-1-1,-1 1 1,0 0-1,0 0 1,1 2 14,-1-2-15,0 1-1,0 0 0,0-1 1,1 1-1,-1-1 0,1 1 1,-1 0-1,1-1 0,-1 1 1,1-1-1,0 1 0,1 0 1,4 12-86,-2-1 33,-4-10 48,0-1 1,1 1 0,0-1 0,-1 0-1,1 1 1,0-1 0,0 0 0,0 1-1,1-1 1,-1 0 0,0 0 0,1 0 0,0 0-1,2 2 1,7 7 12,-4-6 12,-1 1-1,-1 0 1,1 0 0,6 9-1,-8-9-4,0 0 0,0-1 0,1 0 0,-1 0 0,1 0 0,1-1 0,8 7 0,-12-10-7,0 1 1,0-1-1,-1 1 0,1 0 0,-1-1 0,1 1 1,-1 0-1,0 0 0,1 0 0,0 3 1,-1-4-2,-1 0 0,1 0 0,-1 0 0,0 0 0,0-1 0,1 1 0,-1 0 0,0 0 0,0 0 0,0 0 0,0 0 0,0 0 0,0 0 0,0 0 0,0 0 0,0 0-1,-1-1 1,1 1 0,0 0 0,0 0 0,-1 0 0,1 0 0,-1 0 0,1-1 0,-2 2 0,-3 2 91,0-1-1,0 0 0,-1-1 0,-5 3 0,1-4 128,0 0 0,0 0 0,0 0 1,-12-2-1,7 0 67,6 1-166,8 1-101,-1-1 0,0 0 1,0 0-1,0 0 1,0-1-1,1 1 0,-1 0 1,-2-1-1,2 0-48,1 0 0,1 0 0,-1 0 0,0 0 1,0 0-1,0 0 0,0 0 0,1 0 0,-1 0 0,0-1 0,0-1 0,-10-13-954,11 14 906,-1 1 1,1-1-1,-1 1 0,1-1 0,0 1 0,-1-1 0,1 1 0,0-1 1,0-1-1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2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5056,'0'0'4064,"0"17"-3680,0-1-224,0 17-64,0 16-32,-16 17 288,16-1-160,0 1 320,0-1-288,-16 1-32,16-17-128,0 0-256,0-16 96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2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17 214 5312,'-16'0'2400,"32"0"-2080,1 0 448,-1 0-480,0 16 96,17 0-224,0-16 128,0-16-192,16 16-3680,0-16 1920</inkml:trace>
  <inkml:trace contextRef="#ctx0" brushRef="#br0" timeOffset="1">525 50 4800,'-16'-33'2176,"-17"33"-1888,17-16 1600,-1 16-1504,1 0-224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7392,'-17'66'3360,"1"-17"-2944,16-33 864,0 0-800,0 1-64,16 16 352,-16-17-512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3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 3648,'0'0'1173,"-3"0"-703,-8 0-151,9 0 764,2 3-630,0-3-438,0 1 1,0 0-1,0 0 0,0 0 0,-1 0 0,1-1 0,0 1 0,0 0 0,0 0 0,-1 0 0,1-1 0,0 1 0,-1 0 0,1 0 0,-1-1 0,1 1 0,-1 0 0,1-1 0,-1 1 0,-13 19 223,5 2 154,-9 33 0,13-23-163,0-14-143,3-11-56,0 0 0,0 0-1,1 0 1,-1 10 0,2-12-9,-1 0-1,1-1 1,0 1-1,1 0 1,-1 0-1,1-1 1,0 1-1,0 0 1,0-1-1,1 1 1,0-1-1,4 8 1,-3-4 20,1-1-236,11-5-243,15-2 22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2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2656,'-16'0'1184,"16"33"-1024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3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2976,'0'-17'1344,"16"34"608,0-1-1184,1-16 608,-1 33-800,1-17 256,15 17-512,-15 0-96,15-1-128,-15 1 192,16 16-160,-17-32 448,0 16-320,-16-17-416,17 0 96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3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67 4992,'1'-14'811,"-2"-11"701,1 24-1469,0 1 0,-1-1 0,1 1 0,0-1 0,0 1-1,0-1 1,-1 1 0,1-1 0,0 1 0,0-1 0,-1 1 0,1 0 0,0-1 0,-1 1-1,1-1 1,-1 1 0,1 0 0,0-1 0,-1 1 0,1 0 0,-1 0 0,1-1 0,-1 1-1,1 0 1,-1 0 0,1 0 0,-1 0 0,1-1 0,-1 1 0,0 0 0,1 0 0,-1 0-1,-5-2 668,5 1-675,0 0 12,0 0 0,0-1 0,0 1 0,-1 0 0,1 0 0,0 0 0,-1 1 0,1-1 0,-1 0 0,1 0 0,-1 1 0,0-1 1,1 1-1,-1 0 0,1-1 0,-1 1 0,0 0 0,1 0 0,-4 0 0,-41 0 22,43 0-83,1 1 0,0-1 0,-1 1 0,1-1 0,0 1 0,-1 0 0,1 0 0,0 0 0,0 0 0,0 1 0,0-1 0,0 1 0,0-1 0,0 1 0,0 0 0,1-1 0,-4 4 0,2 0-32,0 0 0,-1-1 0,2 1 0,-1 0 0,-4 11 0,7-15 40,-1 1 0,1 0 0,-1-1 0,1 1 0,0-1-1,0 1 1,0 0 0,0-1 0,0 1 0,0 0 0,1-1 0,-1 1 0,1 1 0,2 8-5,1-1 0,0 0 1,0 0-1,1 0 0,0-1 1,1 1-1,0-1 0,1 0 1,12 13-1,44 40 256,-37-42-179,-8-7-7,-17-12-35,0 0 0,-1 0 1,1 0-1,0 0 1,-1 0-1,1 0 0,-1 0 1,1 0-1,-1 0 0,0 0 1,1 0-1,-1 0 1,0 0-1,0 0 0,1 1 1,-1 0-1,0 0 26,0-1 0,0 0 0,0 0 0,0 0 0,0 1 0,0-1 0,-1 0 0,1 0 0,0 1 0,-1-1 0,1 0-1,-1 0 1,1 0 0,-1 0 0,1 0 0,-1 0 0,0 0 0,0 0 0,0 1 0,-2 0 139,0 0 0,0-1 0,0 1 1,0-1-1,-1 0 0,1 0 0,-6 1 0,-100 25 2099,103-26-2247,0 0 0,1 0 1,-1-1-1,-8 0 0,2 0-12,2 1-698,20-5-2033,6-10 665</inkml:trace>
  <inkml:trace contextRef="#ctx0" brushRef="#br0" timeOffset="1">847 378 5312,'16'-17'2400,"0"-48"-2080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7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1 230 1888,'0'-38'859,"0"35"-811,0 0 1,0 1 0,0-1 0,0 0-1,1 1 1,1-4 0,5 0 586,-4 4-230,3-12 422,-1 5-358,-4 8-389,0 0 0,0-1 0,0 1 0,0-1 0,-1 1 0,1-1 0,0 0 0,-1 1 0,1-1 0,-1 0 0,0 1 0,0-1 0,1-2 0,-2-7 357,1 7-345,0 0 0,0 1 1,0-1-1,0 1 0,1-1 0,1-7 0,6 3 334,-7 8-414,-1-1 0,1 1-1,-1 0 1,0 0 0,1-1-1,-1 1 1,0 0 0,0 0-1,1-1 1,-1 1-1,0 0 1,1-1 0,-1 1-1,0-1 1,0 1 0,0 0-1,0-1 1,1 1 0,-1-1-1,0 1 1,0 0 0,0-1-1,0 1 1,0-1-1,0 1 1,0-1 0,0 0-1,0 1-9,0 0-1,0 0 0,0 0 0,0 0 0,0 0 0,0 0 0,0 0 0,0 0 1,0-1-1,0 1 0,0 0 0,0 0 0,0 0 0,0 0 0,0 0 0,0 0 1,0 0-1,0 0 0,0 0 0,0 0 0,0-1 0,0 1 0,0 0 0,0 0 0,0 0 1,0 0-1,0 0 0,0 0 0,0 0 0,0 0 0,0 0 0,1 0 0,-1 0 1,0 0-1,0 0 0,0 0 0,0-1 0,0 1 0,0 0 0,0 0 0,0 0 1,0 0-1,0 0 0,1 0 0,-1 0 0,0 0 0,0 0 0,0 0 0,0 0 1,0 0-1,0 0 0,0 0 0,0 0 0,0 0 0,0 0 0,1 1 0,-1-1 1,1 0 0,0 0 0,0 0 0,0 0 0,-1 0-1,1 1 1,0-1 0,-1 0 0,1 1 0,0-1-1,-1 1 1,1-1 0,0 0 0,-1 1 0,1 0 0,-1-1-1,1 1 1,-1-1 0,1 1 0,0 0 0,12 23 75,-10-18-59,10 26 118,-1 0 1,15 67 0,3 11 18,-26-95-57,1-1-1,1 0 1,0 0-1,1 0 1,0-1 0,1 0-1,0 0 1,2 0-1,11 11 1,-20-22-72,1 0 0,0-1 0,0 1 0,0-1 0,0 0-1,0 1 1,0-1 0,0 0 0,1 0 0,-1 0 0,0-1 0,1 1 0,-1-1 0,0 1 0,1-1-1,-1 0 1,1 0 0,-1 0 0,1 0 0,2 0 0,-4 0-18,0 0 0,1-1-1,-1 1 1,0 0 0,0 0 0,1-1 0,-1 1 0,0-1-1,0 1 1,0-1 0,0 0 0,1 1 0,-1-1 0,0 0-1,0 0 1,0 0 0,-1 0 0,1 0 0,0 0 0,0 0-1,0 0 1,-1 0 0,1 0 0,0-2 0,6-6 36,9-1-1,-13 6-60,0 0 0,0-1-1,-1 1 1,4-8 0,12-20-89,59-66-268,-69 86 363,-8 11 3,1 0 0,-1-1 1,1 1-1,-1 0 0,1 0 0,0 0 0,0 0 1,0 0-1,-1 0 0,1 0 0,0 0 1,0 0-1,0 0 0,1 1 0,-1-1 1,0 0-1,0 1 0,0-1 0,0 0 1,1 1-1,-1 0 0,0-1 0,1 1 1,-1 0-1,2-1 0,-2 1 1,-1 0-1,1 0 1,-1 0 0,1 0-1,-1 0 1,1 0-1,-1 0 1,1 0 0,-1 0-1,1 0 1,-1 0 0,1 0-1,-1 0 1,1 0-1,-1 0 1,1 1 0,-1-1-1,1 0 1,-1 0 0,1 0-1,-1 1 1,1-1 0,-1 0-1,0 1 1,1-1-1,-1 0 1,0 1 0,1-1-1,-1 1 1,0-1 0,1 0-1,-1 1 1,0-1-1,0 1 1,1 0 0,5 10-160,10 6 49,-11-11 70,1-1 0,-1 1 1,7 10-1,0 6-1,-10-17 63,1 1 0,0-1 1,1 1-1,-1-1 1,5 6-1,-3-7 34,-1-1 0,1 1 0,0-1-1,0 1 1,0-1 0,0-1 0,1 1 0,-1-1 0,1 0-1,0 0 1,6 1 0,-8-3-9,-1 1 1,1-1-1,-1 1 1,1-1-1,-1 0 1,1 0-1,-1 0 1,0-1-1,1 0 1,-1 1-1,1-1 1,-1 0-1,0 0 0,1-1 1,-1 1-1,0-1 1,0 0-1,0 1 1,0-1-1,3-4 1,16-24 632,3 3-208,-18 20-260,0 0 0,-1 0 0,9-13 0,-8 7-14,-1 0 1,-1-1 0,5-18 0,-2 8 32,-7 22-206,2-7 41,0-1 0,0 1-1,-1-1 1,0 0 0,-1 0 0,0-14 0,-1 6-19,-1 8-43,1 1 0,0-1 1,1 1-1,2-15 1,3 8-23,-5 13-4,1 0 0,-1 0-1,0-1 1,0 1 0,-1 0-1,1 0 1,-1-1 0,1-3-1,-1 6-33,0-1 0,0 1-1,1-1 1,-1 1 0,1 0 0,-1-1-1,1 1 1,0 0 0,-1-1-1,1 1 1,0 0 0,0 0-1,0 0 1,0 0 0,0 0 0,0 0-1,0 0 1,0 0 0,0 0-1,0 0 1,1 0 0,-1 1 0,0-1-1,1 0 1,-1 1 0,0-1-1,1 1 1,2-1 0,-3 1 30,18-3-1006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8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196 132 3904,'0'-33'2789,"-3"33"-2298,2 0-471,1 0 0,0 0 0,-1 0-1,1 0 1,-1 0 0,1 0 0,0 0 0,-1 0 0,1 0 0,-1 0 0,1 0 0,-1 0 0,1 0 0,0 0 0,-1-1 0,1 1-1,0 0 1,-1 0 0,1-1 0,0 1 0,-1 0 0,1 0 0,0-1 0,-1 1 0,1 0 0,0-1 0,0 1 0,-1 0-1,1-1 1,0 0 0,-8-9 211,5 8-208,1 0 0,-1 1 0,1-1 0,-1 1 0,1 0 0,-1 0 1,0 0-1,0 0 0,1 0 0,-1 0 0,0 1 0,-4-1 0,-38-1 93,39 2-122,2 0-3,0 0-1,1 1 0,-1-1 0,0 1 0,1 0 0,-1 0 0,1 0 0,0 0 1,-1 0-1,1 1 0,0 0 0,-1-1 0,1 1 0,0 0 0,0 1 1,1-1-1,-1 0 0,0 1 0,-3 4 0,5-6 6,-1 1-1,1-1 1,0 1-1,0-1 1,0 1-1,0 0 1,0-1-1,0 1 1,0 0-1,0 0 1,0-1-1,1 1 1,-1 0-1,1 0 1,0 0-1,-1 3 1,1-1 17,1 0-1,0 1 1,-1-1 0,1 0 0,3 7 0,2 7-3,-6-15-7,0-1 0,1 1 1,-1 0-1,1-1 0,0 1 1,0-1-1,0 1 0,0-1 0,1 1 1,-1-1-1,1 0 0,-1 0 1,1 0-1,0 0 0,0 0 1,-1 0-1,2 0 0,-1 0 0,0-1 1,4 3-1,12 12 44,-17-15-32,1 1-1,-1-1 1,0 0-1,1 1 1,-1-1-1,1 0 1,-1 0-1,1 0 1,0 0-1,-1 0 1,1 0-1,0-1 1,0 1-1,0-1 1,-1 1-1,1-1 1,0 1 0,0-1-1,0 0 1,2 0-1,1-1 7,1 0 1,-1 0-1,1 0 0,-1 0 1,0-1-1,0 0 0,0-1 1,0 1-1,0-1 0,-1 1 1,1-2-1,8-6 0,-5-3-15,6 4-6,-13 7 8,1 0 0,-1 0 0,1 0 0,-1 0 0,0-1 0,0 1 0,0-1 0,0 1 0,0-1-1,0 1 1,-1-1 0,1-4 0,1-40 67,-2 34-104,0 12 18,0 1 0,0-1 0,0 1-1,0-1 1,0 1 0,0-1 0,0 1 0,0-1-1,0 1 1,0-1 0,0 1 0,1-1 0,-1 1 0,0-1-1,0 1 1,1-1 0,-1 1 0,0 0 0,1-1 0,-1 1-1,0-1 1,1 1 0,-1 0 0,0-1 0,1 1 0,-1 0-1,1-1 1,-1 1 0,1 0 0,-1 0 0,1 0-1,-1-1 1,1 1 0,-1 0 0,1 0 0,-1 0 0,1 0-1,-1 0 1,1 0 0,-1 0 0,2 0 0,-2 0 13,0 0-1,0 0 1,0 0 0,0 0 0,0 0 0,0 0 0,0 0 0,0 0 0,0 0-1,1 0 1,-1 0 0,0 0 0,0 0 0,0 0 0,0 0 0,0 0 0,0 0-1,0 0 1,0 0 0,0 0 0,0 0 0,1 0 0,-1 0 0,0 0 0,0 0-1,0 0 1,0 0 0,0 0 0,0 0 0,0 1 0,0-1 0,0 0-1,0 0 1,0 0 0,0 0 0,0 0 0,0 0 0,0 0 0,0 0 0,0 0-1,1 0 1,-1 0 0,0 1 0,0-1 0,0 0 0,0 0 0,0 0 0,0 0-1,0 0 1,0 0 0,0 0 0,0 0 0,-1 0 0,1 1 0,0-1 0,0 0-1,2 5 52,-1 0-1,1 0 0,0 0 0,1 0 0,-1 0 0,1-1 0,0 1 0,6 7 0,-3-3-9,43 62 405,-44-64-415,-4-5-9,0 0 1,1 0-1,-1 0 0,1 0 1,-1 0-1,1 0 0,0-1 1,0 1-1,0 0 0,0-1 1,0 0-1,0 1 0,4 1 1,-4-2-7,-1 0 0,1-1-1,0 1 1,0 0 0,0-1 0,-1 1 0,1-1 0,0 0 0,0 1 0,0-1 0,0 0 0,0 0 0,0 0 0,0 0-1,0-1 1,-1 1 0,1 0 0,0-1 0,0 0 0,0 1 0,2-2 0,-1 1 9,3-1 25,0 0-1,-1 0 1,0-1-1,0 1 1,0-1 0,0 0-1,9-8 1,-7 4 20,-1-1 1,1 1 0,7-14 0,-13 19-68,1-1 2,0 1 0,0-1 0,-1 0 0,1 0 0,-1 1 1,0-1-1,0 0 0,0 0 0,0 0 0,-1 0 0,1-1 1,-1 1-1,0 0 0,1-3 0,-1 0-83,1 0 0,0 0 0,0 0 0,1 1 1,-1-1-1,1 0 0,1 1 0,-1 0 0,1-1 0,0 1 0,0 0 0,5-5 0,-3 24 151,7 6-23,-8-14-38,0 0 0,0 0-1,2 8 1,5 14 48,18 43 133,-25-62-157,1-1 0,-1 0 0,2 0 0,-1 0 0,10 10 0,1-2 189,-9-9-111,-1 0 1,14 9-1,-17-14-78,-1-1 0,0 0 0,0 0 1,1-1-1,-1 1 0,0 0 0,1-1 0,-1 1 0,1-1 1,-1 0-1,1 0 0,-1 0 0,1 0 0,-1 0 0,4-1 0,2 0 51,-7 1-54,1 0 0,0 0 0,0 0 1,0-1-1,-1 1 0,1 0 0,0-1 1,0 1-1,-1-1 0,1 0 0,0 0 1,-1 1-1,1-1 0,2-2 0,3-2-14,0 2 16,1-1 45,-7-11 18,-1 3-54,-1 6-67,1 1 0,0-1 0,0 0-1,0 0 1,1 0 0,-1 0 0,3-6 0,2 1-75,-4 8 60,1 0 0,-1-1 0,0 1-1,0 0 1,0-1 0,0 1 0,-1 0 0,1-7 0,-1 8-5,1-1 0,-1 1 1,1-1-1,0 1 0,0-1 1,0 1-1,0 0 1,0-1-1,0 1 0,1 0 1,-1 0-1,1 0 0,0 0 1,-1 0-1,1 0 0,0 0 1,0 1-1,0-1 1,0 1-1,5-3 0,-5 3 17,0 1 0,1-1 0,-1 0-1,1 1 1,-1 0 0,0 0 0,1 0-1,4 0 1,-3 0 24,1 3 85,-4-2-71,1 1-1,-1-1 1,1 0-1,-1 0 1,1 0-1,0 0 1,-1 0-1,1 0 1,0 0-1,0 0 1,-1-1-1,1 1 1,0-1 0,0 1-1,0-1 1,0 0-1,0 0 1,0 0-1,0 0 1,-1 0-1,1 0 1,0 0-1,0-1 1,0 1-1,3-2 1,75-25 311,-50 21-266,-14 0-47,-13 5-1,0-1-1,1 1 1,-1 0-1,1 0 1,-1 1-1,1-1 1,5 0-1,-8 2 16,1-1 0,0-1 0,0 1 0,-1 0-1,1 0 1,0-1 0,0 1 0,-1-1 0,1 1 0,0-1 0,-1 0 0,1 0 0,-1 1-1,3-3 1,4-2 77,0 2 29,-1-2 75,-5-9-66,-2-22 157,0 33-251,0 2-27,0 0 0,0 0 0,0 0 1,0 0-1,0 0 0,0 0 0,0 0 0,0 0 1,-1 0-1,1 0 0,0 0 0,-1 0 0,1 0 1,-1 0-1,1 0 0,-1 0 0,1 1 1,-1-1-1,1 0 0,-1 0 0,0 0 0,1 1 1,-1-1-1,0 0 0,0 1 0,0-1 0,1 1 1,-1-1-1,0 1 0,0-1 0,-2 0 1,-5-4 147,6 4-146,1 0 1,0 0 0,-1 1-1,0-1 1,1 0 0,-1 0-1,1 1 1,-1-1 0,0 1-1,1-1 1,-1 1 0,0 0-1,-2 0 1,3 0-48,-1 0 1,0 0-1,0 0 1,1 1-1,-1-1 1,0 1-1,1-1 1,-1 1-1,0-1 1,1 1-1,-1 0 0,1 0 1,-1 0-1,1 0 1,-1 0-1,1 0 1,0 0-1,0 1 1,-2 1-1,3-3 25,-2 2-12,1-1-1,-1 1 1,1 0-1,0 0 1,0-1-1,0 1 1,0 0-1,0 0 1,0 0-1,0 0 1,1 0-1,-1 1 1,1-1-1,-1 0 0,1 0 1,0 3-1,0 0 40,0-1-1,1 0 0,0 0 1,0 0-1,0 0 0,0 0 1,1 0-1,2 5 0,0-1 27,1 0 0,0 0 0,0 0 0,1-1 0,0 1 0,1-1 0,11 9 0,-6-8-686,0 0-1,1-1 0,0 0 1,1-1-1,-1 0 1,1-1-1,0-1 1,1 0-1,26 3 0,24-4-2112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9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17 4064,'-49'-16'2080,"49"32"-832,-16-16-768,16 33-288,0 16-96,-17 0-64,1 49 160,16-16-96,0 0 256,0 0-224,0-16 96,0-17-128,0-16-480,16-17 192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29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2304,'65'-33'1056,"17"33"-896,-49 0 1216,0 0-768,16 17 320,-33-17-544,17 33 544,0-17-512,-33 17 576,0-1-576,0 1 832,-16 0-672,-1 0-32,1-17-320,-1-16 0,1 0-128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30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 4800,'1'-12'2006,"-1"22"-1214,0-3-538,0 0-1,-1 0 1,-1 10 0,-26 92 1106,26-97-1293,1-1 0,0 1 1,1 0-1,1 15 0,0-5 24,-1 65 95,0-76-163,1 0-1,0 0 0,5 17 1,-1-4 42,1 19 74,0-20 70,-4-16-47,-1-1 0,1 1 0,-1-1-1,0 14 1,-1 10 302,0-28-401,-2-4-40,1 1-28,1 1 1,-1-1-1,1 1 1,-1-1-1,1 1 1,0-1-1,-1 1 1,1-1-1,0 0 1,-1 1-1,1-1 1,0 1-1,0-1 1,0 0-1,0 1 1,0-1-1,-1 0 0,1 1 1,0-1-1,0 0 1,1 1-1,-1-1 1,0 0-1,0 1 1,0-1-1,0 0 1,1 1-1,-1-1 1,0 1-1,0-1 1,1-1-1,0 0-11,0 0-1,0-1 0,0 1 1,-1-1-1,1 1 1,-1-1-1,0-3 0,1 2 6,-1 0 0,0 1 0,1-1 0,0 0 0,0 1 0,0-1-1,0 0 1,1 1 0,-1-1 0,1 1 0,0 0 0,3-5 0,2 0-49,0-1 0,13-11 0,-9 10-74,-4 4 72,0 0 0,0 1 0,0 0 0,0 0 0,1 0 0,9-3 0,43-14 34,-49 18 42,-9 3-35,0 1 0,-1-1 0,1 1 0,0-1 0,0 1 0,-1 0 0,1 0 0,0 0-1,0 0 1,-1 0 0,1 0 0,0 0 0,0 1 0,0-1 0,-1 0 0,4 2 0,1 9 27,0-7 27,-1 0 105,-3 10 75,-2 11-5,0 38 136,1-58-325,-1 0 0,1 0 0,0 0 0,0 0 0,1 0-1,-1 0 1,1 0 0,0-1 0,4 6 0,7 9 205,-12-17-200,0 0-1,0 0 1,-1-1-1,2 1 1,-1 0 0,0 0-1,0-1 1,0 1 0,1-1-1,-1 1 1,1-1-1,-1 0 1,1 1 0,-1-1-1,1 0 1,0 0-1,0 0 1,0 0 0,-1-1-1,5 2 1,-5-2-6,0 1 0,1-1 0,-1 0-1,0 1 1,0-1 0,0 0 0,1 0 0,-1 0 0,0 0 0,0-1-1,1 1 1,-1 0 0,0 0 0,0-1 0,0 1 0,0 0 0,1-1 0,-1 1-1,1-2 1,17-16 327,-11 9-252,6-4-4,-9 9-80,0-1 0,-1 1 0,1-1 0,-1 0 0,5-8 1,8-20-96,-11 22-544,0 15-142,-2 0 1017,-4-3-237,1-1 0,-1 0 1,1 0-1,-1 1 0,0-1 0,0 0 1,1 1-1,-1-1 0,0 1 0,0-1 1,1 0-1,-1 1 0,0-1 1,0 1-1,0-1 0,0 1 0,1-1 1,-1 0-1,0 1 0,0-1 0,0 1 1,0-1-1,0 1 0,0-1 0,0 1 1,-1 0-1,3 4 52,14 8 297,-2-21-245,-13 8-105,0-1 0,1 1 0,-1-1 0,1 1 0,-1 0 0,1 0-1,-1-1 1,1 1 0,1 0 0,-3 0-7,0 1 3,1-1 0,-1 0-1,1 0 1,0 0 0,-1 0-1,1 0 1,-1 0 0,1 0-1,-1 0 1,1 0 0,-1 0-1,1 0 1,-1-1 0,1 1-1,-1 0 1,1 0 0,-1 0 0,1-1-1,-1 1 1,0 0 0,1-1-1,-1 1 1,1 0 0,-1-1-1,0 1 1,1 0 0,-1-1-1,0 1 1,1-1 0,-1 1-1,0-1 1,5-6 66,9 1-21,-1-5-112,-12 11 56,-1 0-1,0 0 1,1-1 0,-1 1 0,0 0 0,1-1-1,-1 1 1,0 0 0,1-1 0,-1 1 0,0-1-1,0 1 1,0 0 0,1-1 0,-1 1-1,0-1 1,0 1 0,0-1 0,0 1 0,0-1-1,0 1 1,0 0 0,0-1 0,0 1 0,0-1-1,0 0 1,1-4-69,6 1-12,-2 0 17,-3-10-81,-3 14 144,1-1 1,0 1-1,0-1 1,0 1 0,0-1-1,0 0 1,1 1-1,-1-1 1,0 1 0,0-1-1,0 1 1,0-1-1,0 1 1,1-1 0,-1 1-1,0-1 1,1 1-1,-1 0 1,0-1 0,1 1-1,-1-1 1,0 1-1,1 0 1,-1-1 0,1 1-1,-1 0 1,0-1-1,1 1 1,-1 0 0,1 0-1,-1 0 1,1-1 0,-1 1-1,1 0 1,-1 0-1,1 0 1,-1 0 0,1 0-1,0 0 1,-1 0-1,1 0 1,-1 0 0,1 0-1,-1 0 1,1 0-1,0 1 1,-1 1-237,-1 22-218,1-17 436,-1 1-1,1 0 0,1 0 0,0-1 0,2 10 0,27 82 135,-15-42-28,14 61 217,-27-102-210,0-1 0,-1 1 0,0 0 0,-1 0 0,-4 25 0,4-40-92,-1 3-35,1 1-1,-1-1 1,0 0 0,0 1-1,0-1 1,-1 0 0,0 0-1,0 0 1,0 0 0,0 0 0,0-1-1,-1 1 1,0-1 0,1 1-1,-6 3 1,-19 23-631,26-27 643,-1-1 0,0 1 0,1-1 0,-1 0 0,0 0 0,0 1 0,0-1 0,0-1 0,-1 1 0,1 0 1,0 0-1,-1-1 0,0 1 0,1-1 0,-1 0 0,0 0 0,1 0 0,-1 0 0,0-1 0,-4 2 0,1 0 16,0 0-1,0-1 1,-9 2 0,9-4 30,-1 0 1,1 0-1,-1-1 0,1 0 1,-1 0-1,1 0 1,0-1-1,0 0 1,0 0-1,-10-7 1,14 7-28,-1 0 0,1 0 0,0-1 0,1 1 0,-1 0 0,0-1 0,1 1 0,0-1 0,0 0-1,0 1 1,0-1 0,0 0 0,1 1 0,0-1 0,-1 0 0,2 0 0,0-6 0,0-4-46,2 0 0,0 0 0,6-19-1,-3 17 34,1 1 0,0 0 0,1 1 0,1-1 0,20-25 0,-17 24 22,0 1 0,2 0 0,0 1 1,0 0-1,1 1 0,21-14 0,-1 3 21,190-114 88,-179 117 68,-8-7 474,-29 21-435,0 0 0,0 0 0,11-4 0,-17 10-217,-1 0 1,1 0 0,0 1-1,-1 0 1,1-1 0,0 1-1,-1 0 1,5 1 0,-5-1-3,6 3-50,-6-3 52,0 1 0,-1 0 0,1 0-1,-1 0 1,1 0 0,-1 1 0,1-1-1,-1 0 1,1 1 0,-1-1 0,1 3-1,1 0-10,-2 0-1,1 0 0,0 1 0,1 8 0,14 42 148,-4-17 42,-10-35-75,-1 1 1,0 0-1,0 0 1,-1 0 0,1 0-1,-1 0 1,0 0-1,0 0 1,0 1-1,0-1 1,-1 0 0,0 1-1,0 8 1,0-5 310,-4 2-20,4-9-388,0-1 1,0 0 0,0 0-1,-1 0 1,1 1-1,0-1 1,0 0-1,0 0 1,-1 0 0,1 0-1,0 1 1,0-1-1,-1 0 1,1 0 0,0 0-1,0 0 1,0 0-1,-1 0 1,1 0 0,0 0-1,0 0 1,-1 0-1,1 0 1,0 0-1,-1 0 1,1 0 0,0 0-1,0 0 1,-1 0-1,1 0 1,0 0 0,0 0-1,0 0 1,-1 0-1,1-1 1,0 1 0,0 0-1,-1 0 1,1 0-1,0 0 1,0 0 0,0-1-1,0 1 1,-1 0-1,1-1 1,-5-12 43,-9-3-183,13 14 71,0 1 0,-1 0 0,1-1 0,0 1 0,-1-1 0,1 1 0,0-1 1,0 1-1,0-1 0,1 0 0,-1 1 0,0-1 0,0 0 0,1 0 0,0 0 0,-1 1 0,1-1 0,0 0 1,0-3-1,0-25-1862,0-3 572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30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4576,'0'50'2586,"0"-49"-2451,-1 1 0,1 0 1,0-1-1,0 1 0,-1-1 0,1 1 0,-1 0 0,1-1 0,-1 1 0,0-1 0,0 1 0,0 0 0,-6 12 557,1 13 615,1-11-723,3-12-519,1-1 0,0 0 0,0 1 0,0 0-1,0-1 1,1 1 0,-1 0 0,1 3 0,0 9 33,-1-8-31,1 0 0,0 0-1,1 0 1,2 10 0,7 12 114,-9-28-162,-1 0-1,1-1 0,0 1 0,-1 0 1,1-1-1,0 1 0,0 0 0,0-1 1,0 1-1,0-1 0,0 1 0,1-1 1,-1 0-1,0 1 0,1-1 0,-1 0 1,1 0-1,-1 0 0,3 1 1,5 3 63,-6-3-41,-1 0 0,1-1 1,-1 1-1,1-1 0,0 1 0,-1-1 0,1 0 0,0 0 0,0-1 0,0 1 0,0-1 0,0 1 0,4-1 0,-2-1-18,0 0 0,0 0 0,-1 0 0,1-1 0,0 0 0,8-5 0,26-11 15,-20 10-30,0-1 0,-1-1 0,18-13 0,2-6-19,52-37-64,-54 36-170,-25 24 147,-8 5 71,-1 0-1,0 0 0,1 0 0,-1 0 0,0-1 0,3-2 0,-5 4 29,1-1 1,-1 1-1,0 0 1,1 0 0,-1-1-1,1 1 1,-1 0 0,1 0-1,-1-1 1,0 1-1,1 0 1,-1 0 0,1 0-1,-1 0 1,1 0 0,-1 0-1,1 0 1,-1 0 0,1 0-1,-1 0 1,1 0-1,-1 0 1,1 0 0,-1 0-1,1 0 1,-1 0 0,1 0-1,-1 1 1,0-1-1,1 0 1,-1 0 0,1 1-1,-1-1 1,0 0 0,1 1-1,-1-1-1,6 11 75,1-6-66,-7-5-9,1 0 1,-1 0 0,0 1 0,1-1-1,-1 0 1,1 1 0,-1-1 0,0 0-1,1 1 1,-1-1 0,0 0-1,1 1 1,-1-1 0,0 1 0,1-1-1,-1 1 1,0-1 0,0 1-1,0-1 1,1 1 0,-1-1 0,0 1-1,0-1 1,0 1 0,0-1 0,0 1-1,0-1 1,0 1 0,0-1-1,0 1 1,-1 0 0,2 11 155,-1-8-113,1-1 1,-1 0 0,0 1-1,0-1 1,0 0-1,-1 1 1,1-1 0,-1 0-1,-1 4 1,-3 1 38,4-6-74,0-1 1,0 1 0,0-1 0,0 1-1,0 0 1,1-1 0,-1 1 0,1 0 0,-1-1-1,1 1 1,-1 0 0,1-1 0,0 1-1,0 3 1,0 2 4,-1-5-18,1 1 0,-1 0 0,1 0 0,0 0 0,0 0-1,1-1 1,-1 1 0,0 0 0,1 0 0,0 0 0,1 3 0,9-1 27,-6 9 234,6-1-64,-10-12-188,-1-1 1,1 0 0,-1 1 0,1-1-1,-1 0 1,1 1 0,-1-1 0,1 0-1,-1 0 1,1 0 0,0 1 0,-1-1 0,1 0-1,-1 0 1,1 0 0,0 0 0,-1 0-1,1 0 1,0 0 0,-1 0 0,1 0-1,-1-1 1,1 1 0,-1 0 0,1 0 0,0-1-1,-1 1 1,1 0 0,-1 0 0,1-1-1,0 0-7,7-3-82,-2 2-229,-1-1 1,1 0 0,-1 0 0,0-1 0,0 1-1,7-7 1,2-3-227,-4 4 49,-1 0-1,0 0 0,12-17 1,-11 11 459,0 1 0,19-20 0,-15 18 405,-9 2 806,2 9-528,-6 5-615,-1 0 0,1 0 0,-1-1 0,0 1 0,1 0 0,-1 0 1,0-1-1,1 1 0,-1 0 0,0 0 0,1-1 0,-1 1 0,0 0 0,0-1 0,1 1 1,-1-1-1,0 1 0,0 0 0,0-1 0,1 1 0,-1-1 0,0 1 0,0-1 0,0 1 1,0 0-1,0-1 0,0 1 0,0-1 0,0 1 0,0-1 0,0 1-28,0 0 1,0-1-1,0 1 0,0 0 0,0 0 1,0 0-1,0 0 0,0 0 0,0 0 1,0 0-1,0 0 0,0 0 0,0 0 1,0-1-1,0 1 0,0 0 0,0 0 0,0 0 1,0 0-1,0 0 0,0 0 0,0 0 1,0 0-1,0 0 0,0 0 0,0 0 1,0-1-1,0 1 0,0 0 0,0 0 1,0 0-1,0 0 0,1 0 0,-1 0 0,0 0 1,0 0-1,0 0 0,0 0 0,0 0 1,0 0-1,0 0 0,0 0 0,0 0 1,0 0-1,1 0 0,-1 0 0,0 0 0,0 0 1,0 0-1,0 0 0,0 0 0,0 0 1,0 0-1,0 0 0,0 0 0,1 0 1,-1 0-4,1 0 1,-1 0 0,1 0 0,-1 0 0,1 0 0,-1 0-1,1 0 1,-1 0 0,1 0 0,-1 0 0,1 1 0,-1-1 0,1 0-1,-1 0 1,1 0 0,-1 1 0,0-1 0,1 0 0,-1 1-1,1-1 1,-1 0 0,0 1 0,1-1 0,-1 0 0,0 1-1,1-1 1,-1 1 0,0-1 0,0 1 0,1-1 0,-1 1-1,0-1 1,0 1 0,0-1 0,0 1 0,0-1 0,0 1 0,0-1-1,0 1 1,0-1 0,0 2 0,3 3 303,9 14 35,-10-14-256,1-1 0,-1 0 0,1 0 0,5 7 0,-6-10-29,-1 0 1,1 1-1,-1 0 0,0-1 0,1 1 0,-1 0 1,0 0-1,0 0 0,1 2 0,-1 0 25,-1 0 1,1 1-1,-1-1 0,0 9 1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31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68 3904,'-14'-14'1253,"14"14"-1222,-1-1 1,1 0-1,0 1 0,-1-1 1,1 1-1,0-1 0,-1 0 1,1 1-1,0-1 0,0 0 1,0 1-1,-1-1 0,1 0 1,0 1-1,0-1 0,0 0 1,0 1-1,0-1 0,0 0 1,0 0-1,1 1 0,-1-1 1,0 0-1,1-2 166,-1 1-27,-1 1 0,1-1 0,0 0 0,0 1-1,-1-1 1,1 0 0,-1 1 0,1-1-1,-1 0 1,0 1 0,0-1 0,1 1 0,-1-1-1,0 1 1,0 0 0,-1-1 0,-1-1-1,3 3-146,0-1 0,-1 1 0,1 0-1,0 0 1,0 0 0,-1-1 0,1 1 0,0 0-1,-1 0 1,1 0 0,0 0 0,-1-1-1,1 1 1,0 0 0,0 0 0,-1 0-1,1 0 1,0 0 0,-1 0 0,1 0 0,0 0-1,-1 0 1,1 0 0,0 0 0,-1 0-1,-65 0 437,27 0-361,-2-1 48,-51 5-1,57 2-97,20-3-112,0-1 0,-18 1 0,15-4 1,-18 2-255,34 0 290,-1-1 0,1 0 0,0 1 0,0 0 0,1-1 0,-1 1-1,0 0 1,0 0 0,0 0 0,0 0 0,1 0 0,-4 3 0,5-4 24,0 0 0,0 0 0,-1 0 1,1 1-1,0-1 0,0 0 1,0 0-1,0 0 0,0 0 0,0 0 1,0 0-1,0 0 0,-1 0 0,1 0 1,0 0-1,0 1 0,0-1 0,0 0 1,0 0-1,0 0 0,0 0 0,0 0 1,0 0-1,0 0 0,0 1 0,0-1 1,0 0-1,0 0 0,0 0 0,0 0 1,0 0-1,0 0 0,0 1 0,0-1 1,0 0-1,0 0 0,0 0 0,0 0 1,0 0-1,0 0 0,0 1 0,0-1 1,0 0-1,0 0 0,1 0 1,-1 0-1,0 0 0,0 0 0,0 0 1,0 0-1,0 0 0,0 0 0,0 1 1,0-1-1,1 0 0,-1 0 0,16 25-194,-2-1 194,-8-15 118,-1-1 0,-1 2 0,1-1 0,5 18 0,-5 6 254,1-17-221,-5-13-98,0 1 0,0-1 0,0 1 0,0-1 0,0 1 0,-1-1 0,1 1 0,-1-1 0,0 1 0,0-1 0,-1 1 0,0 3 0,-3 10 128,1-10-72,2 0 0,-1 0 0,1-1-1,0 1 1,0 8 0,1-11-57,-1 0 1,1 0-1,-1 0 1,1 0-1,-1 0 1,0 0-1,-1-1 1,1 1-1,-1 0 0,-3 6 1,5-9-48,-1-1-1,1 1 1,0 0 0,0 0-1,-1 0 1,1 0 0,0 0 0,0 0-1,0-1 1,0 1 0,0 0-1,0 0 1,0 0 0,0 0-1,1 0 1,-1 0 0,0 0-1,1-1 1,-1 1 0,0 0 0,1 0-1,-1 0 1,2 1 0,17 18-190,-8-10 190,-6-4 48,1-1 0,0 1-1,1-1 1,-1 0 0,1-1-1,0 0 1,14 7 0,21 8 214,-29-12-167,0-1-1,0-1 1,0 0-1,24 5 1,-28-8-49,12 2-185,40 4 0,-40-8-118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32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33 5056,'-17'-33'2304,"1"33"-2016,32 0 1184,1 0-928,-1 17-352,17-17 96,0 0-160,32 0 0,-16 0-64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32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33 5408,'-13'-27'1728,"10"22"-1283,6 4-208,3 1 389,-6 0-564,-1 1 1,0-1 0,1 0-1,-1 1 1,1-1 0,-1 0-1,1 1 1,-1-1 0,1 1-1,-1-1 1,1 1 0,-1-1-1,1 1 1,0 0 0,-1-1-1,1 1 1,0-1 0,0 1-1,-1 0 1,1-1 0,0 1-1,0 0 1,0-1 0,0 1-1,0 0 1,0-1 0,0 1-1,0 1 1,0 5 256,0-5-250,0 0-1,0 1 0,0-1 1,0 0-1,0 0 0,0 1 1,-1-1-1,1 0 0,-2 3 1,-3 7 30,0 0 1,1 0 0,0 0 0,1 1-1,1 0 1,-2 16 0,1 82 338,3-79-300,1-15-86,0 1 0,2-1 0,6 24 0,-2-16 347,-7-25-389,0 1 0,0-1-1,0 0 1,1 1 0,-1-1-1,0 1 1,0-1 0,1 0 0,-1 1-1,0-1 1,0 1 0,1-1 0,-1 0-1,0 0 1,1 1 0,-1-1-1,1 0 1,-1 1 0,0-1 0,1 0-1,-1 0 1,1 0 0,-1 0-1,1 1 1,-1-1 0,1 0 0,18-17 523,-14 8-510,0 0 0,0 0 0,-1-1 0,-1 0 0,5-19 1,-6 9-22,-2 16 5,0 1 0,0-1 0,0 1 0,0-1 0,1 1 0,0-1 0,1-3 0,1-2 3,0 0 0,-1-1 0,0 1 0,-1-1 0,0 1 0,0-14 0,-1 12-479,-1 14-358,1 1 688,1 0 0,-1 0 1,1 0-1,1 7 0,4 11 103,7 44 0,1 7 402,-13-69-306,1 1 0,-1-1 0,1 0 0,0 0 0,0-1 0,1 1 0,-1 0 0,6 5 0,-7-8-32,0 1-1,0-1 1,1 0 0,-1 1 0,0-1-1,1 0 1,-1 0 0,1 0 0,-1 0-1,1 0 1,0-1 0,0 1 0,-1 0-1,1-1 1,0 1 0,0-1 0,-1 0-1,1 1 1,0-1 0,0 0 0,0 0-1,3 0 1,3-4 21,0 0-1,-1-1 0,1 0 0,-1 0 1,7-6-1,-1 1-76,20-17-314,-21 17 124,0 0 1,14-17-1,-10 11-30,14-12-120,5-34-107,-28 52 451,-3 5 13,0-1 0,0 0-1,-1 0 1,5-11 0,-6 6-109,-2 11 110,0-1 1,0 0-1,0 0 0,0 1 1,0-1-1,0 0 1,0 1-1,1-1 1,-1 0-1,0 1 1,0-1-1,0 0 1,1 1-1,-1-1 1,0 0-1,1 1 0,-1-1 1,0 1-1,1-1 1,-1 1-1,1-1 1,-1 1-1,1-1 1,-1 1-1,1-1 1,-1 1-1,1-1 1,0 1-1,-1 0 1,1 0-1,0-1 0,-1 1 1,1 0-1,0 0 1,0-1-1,5 4 501,-4-1-420,-1 0-1,1 0 1,-1 1 0,0-1-1,0 0 1,0 1 0,0-1-1,0 1 1,0-1 0,0 1-1,-1 0 1,1 4 0,1 6 141,19 59 369,-13-49-368,7 41 1,-13-47-63,-1-10-54,0 0 0,0-1-1,2 9 1,19 31 138,-14-13-523,-7-31 262,0 0 0,0 0-1,0-1 1,0 1 0,1 0 0,-1 0 0,0-1 0,1 1 0,1 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4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1 4576,'-16'0'2048,"-17"16"-1760,17 1 1088,16-1-800,-33 1 544,0 15-640,1 1 64,-1 16-288,-16 0 32,32-16-160,-16 0 160,17 0-192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33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33 5568,'0'-27'1786,"0"27"-1772,0 0-1,0-1 0,0 1 0,0 0 1,0 0-1,0 0 0,0 0 0,1 0 1,-1 0-1,0-1 0,0 1 0,0 0 0,0 0 1,0 0-1,0 0 0,0 0 0,0-1 1,0 1-1,0 0 0,0 0 0,0 0 1,0 0-1,0 0 0,0 0 0,0-1 1,-1 1-1,1 0 0,0 0 0,0 0 0,0 0 1,0 0-1,0 0 0,0-1 0,0 1 1,0 0-1,0 0 0,0 0 0,-1 0 1,1 0-1,0 0 0,0 0 0,0 0 1,0 0-1,0 0 0,0 0 0,-1-1 0,1 1 1,0 0-1,0 0 0,0 0 0,0 0 1,0 0-1,-1 0 0,-10 0 467,8 0 395,1 3-379,0-1-486,1 0 0,-1 0 0,1 1-1,-1-1 1,1 0 0,0 1 0,0-1 0,0 1 0,1-1 0,-1 1 0,1 0 0,-1 4 0,-2 6 5,-8 36 54,6 20 32,-15 54 286,10-78-201,3 0 0,-2 64-1,9 52 365,-1-159-634,-1-4-120,1 1 115,-1 0 0,1 0 1,0-1-1,0 1 0,0 0 0,1-1 1,-1 1-1,0-1 0,0 1 1,1-1-1,-1-1 0,-2-31-1342,3 4 1091,4-115-190,-2 121 540,2 0 0,0 0-1,2 0 1,10-27-1,-10 35-49,1-1-1,1 2 0,1-1 0,0 1 0,1 0 0,1 1 0,0 1 0,13-14 0,-21 24 43,0 0 0,1 0 0,-1 1 0,0-1 0,1 1 0,0-1 0,0 1 0,-1 0 0,1 1 0,8-3 0,-2 2 73,-1 1 0,1 0-1,17 1 1,-15 0-6,-6 0 43,1 0 1,-1 0 0,9 3-1,-13-3-88,0 1-1,0-1 0,-1 1 0,1 0 1,0-1-1,-1 1 0,1 0 1,-1 0-1,1 0 0,-1 0 1,1 0-1,-1 0 0,1 1 0,1 2 1,-2-2 15,0 0-1,0 0 1,0 0 0,-1 0 0,1 0 0,-1 0-1,1 4 1,1 4 99,2 1-19,0 11 76,-8-1-4,0-10-104,2 0-24,2-9-45,0 0 0,-1 0 0,1 0 0,-1 0 1,0 0-1,0 0 0,-1 3 0,-23 17 312,17-10-213,7-11-98,1 0 0,-1 1 1,0-1-1,1 0 0,-1 0 0,0 0 0,0 0 0,0 0 1,0 0-1,0-1 0,0 1 0,0 0 0,0 0 1,0-1-1,0 1 0,0 0 0,-1-1 0,1 1 1,0-1-1,0 0 0,-1 1 0,1-1 0,0 0 0,0 0 1,-1 0-1,-1 0 0,-4 1 60,5-1-129,-1 1 0,0-1-1,0 0 1,0 0 0,0 0 0,1 0 0,-1-1 0,0 1 0,0-1 0,1 1-1,-4-2 1,5 1 18,1 0-1,-1 0 0,1 0 0,0 1 1,-1-1-1,1 0 0,0 0 0,0 0 1,0 0-1,0 0 0,0 0 0,0 1 0,0-3 1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34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5408,'0'0'1728,"0"6"-1046,0 15-141,1 6 575,-5 48 1,2-66-1036,-2 9 101,1 0 1,-2 35 0,5 209 841,0-255-948,1 0 1,-1 0-1,1 0 0,3 10 0,-4-15-61,0-1 0,0 0 0,1 0 0,-1 0 0,1 0 0,-1 0 0,1 0 0,-1 0 0,1 0 0,-1 0 0,1 0 0,0 0 0,0 0 0,0 0 0,-1 0 0,1 0 0,0-1 0,0 1 0,0 0 0,0-1 0,0 1 0,0-1 0,0 1 0,1-1 0,-1 0 0,0 1 0,0-1 0,2 1 0,3-4 166,-2-1-84,0 0-39,0 0 1,0 0-1,0 0 1,3-6 0,-5 5-13,1 1 0,0-1 0,-1 1 0,1 0 0,1 0 0,5-6 1,-3 4-59,-1-1 0,10-13 1,-1-7-69,-14 25 67,1 1 1,-1-1-1,1 0 1,0 0 0,0 0-1,0 1 1,0-1-1,0 1 1,0-1 0,0 1-1,0-1 1,1 1-1,-1-1 1,0 1 0,1 0-1,2-2 1,6-4-87,-10 6 77,1 1 0,-1-1 0,1 0-1,-1 1 1,1-1 0,-1 0 0,0 1-1,1-1 1,-1 0 0,0 1 0,1-1 0,-1 0-1,0 0 1,0 1 0,0-1 0,0 0-1,0-1 1,0 2 17,0 0-1,0 0 0,0 0 0,0 0 1,0 0-1,0-1 0,0 1 1,0 0-1,0 0 0,0 0 0,0 0 1,0 0-1,0 0 0,0 0 1,0 0-1,0 0 0,0-1 1,0 1-1,0 0 0,0 0 0,0 0 1,0 0-1,0 0 0,0 0 1,0 0-1,0 0 0,1 0 0,-1 0 1,0 0-1,0 0 0,0-1 1,0 1-1,0 0 0,0 0 0,0 0 1,0 0-1,0 0 0,0 0 1,0 0-1,0 0 0,1 0 1,-1 0-1,0 0 0,0 0 0,0 0 1,0 0-1,0 0 0,0 0 1,0 0-1,0 0 0,0 0 0,1 0 1,-1 0-1,0 0 0,0 0 1,0 0-1,4 0-121,-3 0 107,0 0 0,1-1-1,-1 1 1,1 0 0,-1 0 0,1 1 0,-1-1-1,1 0 1,-1 0 0,0 1 0,1-1-1,-1 1 1,1-1 0,-1 1 0,0-1 0,0 1-1,2 1 1,-1 0 32,-1 0-1,1 0 0,-1 0 0,1 1 0,-1-1 1,0 1-1,0-1 0,0 1 0,0-1 0,0 1 1,0 4-1,0-2 37,0 0 1,0 0-1,1-1 1,0 1-1,0 0 1,0-1-1,0 1 0,6 6 1,-6-8-28,56 67 390,-55-66-370,0-1 0,0 0 1,1-1-1,-1 1 0,1-1 0,0 1 0,0-1 1,0 0-1,0 0 0,0-1 0,0 1 0,0-1 1,1 0-1,4 1 0,-6-2-8,6 2 37,0-1 0,0 0 0,0-1 0,1 0 0,-1 0 0,0-1 0,9-2 0,-13 2-54,0-1 0,-1 1 0,1-1 0,-1-1 1,1 1-1,-1 0 0,0-1 0,0 0 1,0 0-1,6-6 0,4-3 24,16-6 27,-25 16-52,-1 0-1,1-1 1,0 0 0,-1 0-1,6-5 1,-6 3-12,0 0 0,-1 0 1,1 0-1,-1 0 0,3-8 0,6-9-38,-10 19 30,0-1 1,0 0-1,0 0 0,0 0 1,-1 0-1,1 0 1,0-5-1,2-4 5,-1 4 0,-3 8 0,1 0 0,-1 0 0,1 1 0,-1-1 0,0 0 0,0 0 0,1 0 0,-1 0 0,0 0 0,0 0 0,0 0 0,0 0 0,0 0 0,0 0 0,-1 0 0,1 0 0,0 0 0,0 0 0,-1 0 0,1 0 0,0 0 0,-1 0 0,1 0 0,-1 1 0,1-1 0,-2-1 0,2 2 0,-3-14-59,3 14 54,0 0 1,0 0-1,0 0 1,0-1-1,0 1 0,0 0 1,0 0-1,0 0 1,0 0-1,0 0 0,0 0 1,0 0-1,0 0 1,0 0-1,0 0 1,0-1-1,0 1 0,0 0 1,0 0-1,0 0 1,0 0-1,0 0 0,0 0 1,0 0-1,0 0 1,0 0-1,0 0 1,0 0-1,0-1 0,0 1 1,0 0-1,0 0 1,-1 0-1,1 0 0,0 0 1,0 0-1,0 0 1,0 0-1,0 0 0,0 0 1,0 0-1,0 0 1,0 0-1,0 0 1,-1 0-1,1 0 0,0 0 1,0 0-1,0 0 1,0 0-1,0 0 0,0 0 1,0 0-1,0 0 1,0 0-1,-1 0 1,-1 0-33,-1 0 0,1 0 1,-1 0-1,1 0 1,-1 0-1,1 1 0,0-1 1,-1 1-1,1 0 1,-1-1-1,1 1 0,0 0 1,-1 0-1,1 1 1,0-1-1,0 0 0,0 1 1,0-1-1,0 1 1,1 0-1,-1 0 0,0 0 1,1 0-1,-1 0 1,1 0-1,0 0 0,-1 0 1,0 3-1,1 0 19,0 1 1,0 0-1,1 0 0,-1 0 0,2 12 1,0-11 33,-1 1 0,0-1 0,-1 1 0,-1 10 0,-2-6 39,4-11-46,-1 0 0,1 0 0,-1 1 0,1-1 1,-1 0-1,1 0 0,0 1 0,0-1 0,-1 0 0,1 0 1,0 1-1,0-1 0,0 0 0,0 1 0,1-1 1,-1 0-1,0 0 0,1 1 0,-1-1 0,0 0 1,1 0-1,0 1 0,-1-1 0,1 0 0,0 0 0,-1 0 1,1 0-1,0 0 0,2 1 0,-2 0-25,0-1 0,0 0-1,1 1 1,-1-1 0,1 0 0,-1 0-1,1 0 1,-1 0 0,1 0 0,0 0-1,-1-1 1,1 1 0,0-1-1,-1 1 1,1-1 0,0 1 0,0-1-1,0 0 1,0 0 0,-1 0 0,1 0-1,0 0 1,0 0 0,0-1-1,0 1 1,-1-1 0,1 1 0,0-1-1,-1 0 1,1 1 0,0-1 0,-1 0-1,1 0 1,-1 0 0,1 0-1,-1-1 1,1 1 0,1-3 0,5-3-484,-4 4 282,-1-1 1,0 1 0,0-1 0,0 1 0,3-5 0,13-28-978,-9 14 1111,-1-2 110,-3 15 31,-5 8-56,0 0 0,0-1 0,-1 1 0,1-1 0,0 1 1,0-1-1,-1 0 0,1 1 0,-1-1 0,0 1 0,1-1 0,-1 0 0,0 0 0,0 1 0,0-3 0,0-5 52,-1 14 351,1-3-349,0 1 0,0-1 0,0 1 0,1 0 0,-1-1 0,1 1-1,1 2 1,4 3 100,0-1 0,0 1-1,12 8 1,-11-8-43,-6-8-96,0 1-1,-1-1 1,1 0 0,0 1 0,-1-1-1,1 1 1,0-1 0,-1 0 0,1 0-1,0 1 1,0-1 0,-1 0 0,1 0-1,0 0 1,0 0 0,-1 0 0,1 0-1,0 0 1,0 0 0,-1 0-1,2-1 1,3 0 49,5 2-3,-6 0-35,0-1-1,0 0 1,-1 0 0,1 0 0,0-1 0,0 1 0,0-1 0,4-1 0,53-26 175,-12 12 12,-45 15-185,0-1 1,0 1 0,-1-1-1,1 0 1,0 0 0,-1-1-1,1 1 1,-1-1 0,1 1-1,4-7 1,-4 5-15,-1 2 70,-3-1-58,0-8-160,0 11 131,0 0 0,0 0 1,0 0-1,0-1 0,0 1 0,0 0 1,0 0-1,0 0 0,0 0 1,0 0-1,0 0 0,0 0 1,0 0-1,0 0 0,0 0 1,0-1-1,0 1 0,0 0 1,0 0-1,0 0 0,0 0 1,0 0-1,0 0 0,0 0 0,-1 0 1,1 0-1,0 0 0,0 0 1,0-1-1,0 1 0,0 0 1,0 0-1,0 0 0,0 0 1,0 0-1,0 0 0,0 0 1,0 0-1,-1 0 0,1 0 1,0 0-1,0 0 0,0 0 0,0 0 1,0 0-1,0 0 0,0 0 1,0 0-1,0 0 0,0 0 1,-1 0-1,1 0 0,0 0 1,0 0-1,0 0 0,0 0 1,-2 0 0,1 1 1,-1-1 0,0 0 0,1 1 0,-1-1 0,0 1-1,1-1 1,-1 1 0,1 0 0,-1 0 0,-1 1 0,2-1 8,-1 0 1,0 0-1,0 0 1,0 0 0,1-1-1,-1 1 1,0 0-1,0-1 1,0 1 0,0-1-1,-4 1 1,-3-3-543,8-1-232,17-6-1155,25-8-1338,2 5 1053,-31 9 1901,0-1 1,22-9-1,-27 10 362,-7 2-18,1 1 1,-1 0 0,1 0-1,-1 0 1,1 0-1,-1 0 1,1-1 0,-1 1-1,0 0 1,1 0 0,-1-1-1,1 1 1,-1 0-1,0-1 1,1 1 0,-1 0-1,0-1 1,1 1-1,-1-1 1,0 1 0,0 0-1,0-1 1,1 1-1,-1-1 1,0 1 0,0-1-1,0 1 1,0-1 0,0 1-1,0-1 1,1 1-1,-1-1 1,0 1 0,-1-1-1,1 0 1,0 2 6,0 0 1,0-1 0,0 1-1,0-1 1,0 1-1,0 0 1,0-1 0,-1 1-1,1-1 1,0 1-1,0-1 1,-1 1 0,1-1-1,0 1 1,-1-1-1,1 1 1,0-1 0,-1 1-1,1-1 1,-1 1-1,1-1 1,-1 0 0,0 1-1,0 0 9,1-1 0,-1 1-1,0-1 1,1 1 0,-1-1-1,1 1 1,-1-1 0,1 1-1,-1-1 1,1 1 0,-1 0-1,1-1 1,0 1 0,-1 0-1,1 0 1,0-1 0,-1 1-1,1 0 1,0 0 0,0-1-1,0 1 1,0 0 0,0 0-1,0 0 1,0 12 523,-1-9-421,1 0 0,0 1 0,1-1 1,0 8-1,0-11-144,-1 1 1,1 0-1,0-1 1,-1 1-1,1-1 0,0 1 1,0-1-1,0 1 1,0-1-1,0 1 1,0-1-1,1 0 0,-1 0 1,0 0-1,3 2 1,56 30 135,-56-31-135,0 1 0,0-1 1,0 0-1,0 0 0,1-1 0,-1 1 0,0-1 1,1 0-1,-1 0 0,1-1 0,0 1 0,-1-1 1,1 0-1,-1 0 0,7-1 0,14 0 52,-21 1-54,0 0-1,-1-1 0,1 1 0,0-1 1,-1 0-1,1 0 0,-1 0 1,4-2-1,9-3 42,7 0-20,-19 6-28,0-1-1,0-1 1,1 1-1,-1 0 0,0-1 1,0 0-1,0 0 1,0 0-1,-1-1 0,1 1 1,-1-1-1,6-5 1,-7 6 7,0 1 0,0-1 0,0 1 0,0-1 0,0 1 0,0 0 0,0 0 0,1 0 0,-1 0 0,0 0 0,1 1-1,-1-1 1,3 0 0,9-2 157,-10 1-34,0 0 1,0 0 0,0 0 0,0 0-1,-1 0 1,1-1 0,4-4-1,-4 4-20,-1 0 0,1 0 0,-1 1 0,1-1 0,0 1 0,0 0 0,6-2 0,4 0 110,-12 4-193,1 0-1,-1-1 0,1 0 1,-1 1-1,0-1 1,1 0-1,-1 0 0,0-1 1,0 1-1,4-3 1,-5 3-20,-1 1 0,1 0 0,-1-1 0,0 1 0,1 0 0,-1 0 0,1-1 1,-1 1-1,0 0 0,1 0 0,-1 0 0,1-1 0,-1 1 0,1 0 1,-1 0-1,1 0 0,-1 0 0,1 0 0,-1 0 0,1 0 0,-1 0 0,1 0 1,-1 0-1,1 1 0,-1-1 0,1 0 0,-1 0 0,0 0 0,1 0 0,-1 1 1,1-1-1,-1 0 0,1 1 0,-1-1 0,1 1 1,0 2 41,0 0 1,-1 0 0,1 0-1,-1 1 1,0-1-1,1 0 1,-2 0-1,1 1 1,0-1 0,0 0-1,-1 0 1,-1 5-1,0-4-22,0-1-1,0 1 1,1 0-1,-1 0 1,1 0-1,0 0 1,0 0-1,0 0 0,0 8 1,1-11-17,0 1 0,0 0-1,0 0 1,0-1 0,-1 1 0,1 0 0,0-1 0,-1 1-1,0 0 1,1-1 0,-1 1 0,0 0 0,0-1-1,-1 3 1,-3 4 62,4-8-72,1 1 0,0-1 0,-1 0 0,1 1 0,0-1 0,0 0 0,0 1 0,0-1 1,-1 0-1,1 1 0,0-1 0,0 1 0,0-1 0,0 0 0,0 1 0,0-1 0,0 1 0,0-1 1,0 0-1,0 1 0,0-1 0,0 0 0,0 1 0,0-1 0,0 1 0,0-1 0,1 0 1,-1 1-1,0-1 0,0 0 0,0 1 0,1-1 0,-1 0 0,0 1 0,0-1 0,1 0 1,-1 1-1,0-1 0,1 0 0,-1 0 0,0 0 0,1 1 0,-1-1 0,0 0 0,1 0 0,-1 0 1,1 0-1,-1 1 0,6 2 145,-1 4-32,-4-6-114,-1-1 0,0 0 1,0 1-1,0-1 0,1 1 0,-1-1 0,0 0 0,0 1 0,1-1 0,-1 0 0,0 1 0,1-1 0,-1 0 0,0 0 1,1 1-1,-1-1 0,1 0 0,-1 0 0,0 0 0,1 1 0,-1-1 0,1 0 0,-1 0 0,1 0 0,-1 0 0,0 0 1,1 0-1,-1 0 0,1 0 0,0 0 0,4-3-73,15-9-583,-16 10 242,0 0-1,0-1 1,0 0-1,7-5 1,2-6-897,-7 12-362,-4 2 1527,-1-1 1,1 1 0,0 0-1,-1-1 1,1 1-1,-1-1 1,1 0 0,-1 1-1,1-1 1,-1 0-1,2-1 1,-1 1 38,0 0 1,0 0-1,-1 0 1,1 0-1,0 0 0,0 1 1,0-1-1,0 1 1,0-1-1,0 1 0,3-1 1,0 2 67,0-1 0,0 0 0,-1 0 0,1-1 0,0 0 1,0 1-1,-1-1 0,1-1 0,0 1 0,-1-1 0,1 0 0,4-2 0,-6 3 51,0 0-1,-1 0 0,1 0 1,0 1-1,0-1 0,0 1 1,1 0-1,-1 0 0,0 0 1,4 1-1,5 0 94,-8-1-44,0 0 0,0-1 0,0 1 0,0-1 0,0 0 0,0 0 0,0 0 0,0-1 0,-1 1-1,7-5 1,-8 6-8,-1-1 0,1 1 0,-1-1 0,1 1 0,0-1 0,-1 1 0,1 0 0,0 0 0,-1 0 0,3 0 0,-2 1 71,1-1-1,-1 0 0,1 0 0,-1 0 1,1 0-1,-1 0 0,1-1 0,-1 1 1,0-1-1,3 0 0,12-10 828,-4 5-209,-7-5 257,1 7-540,-7 4-436,1-1 0,-1 1 0,0 0 0,1 0 0,-1-1 0,1 1 0,-1 0 0,0-1 0,1 1 0,-1 0 0,0-1 0,1 1 0,-1-1 0,0 1 0,1-1 0,-1 1 0,0-1 0,0 1 1,0-1-1,1 1 0,-1-1 0,0 1 0,0-1 0,0 1 0,0-1 0,0 1 0,0-1 0,0 1 0,0-1 0,0 1 0,-1-2 0,1-11 346,0 10-122,-2 3-427,-1 1 152,-1 0 1,1 0 0,0 0-1,0 0 1,0 1-1,0-1 1,1 1-1,-1 0 1,0-1-1,1 2 1,-1-1-1,1 0 1,-1 0-1,1 1 1,-2 3-1,-1 0 7,0 0 0,1 0-1,0 0 1,0 1-1,-5 10 1,-7 32 102,15-47-78,1 0-1,0 0 1,-1 1 0,1-1-1,0 0 1,0 0 0,0 0-1,0 0 1,1 0-1,-1 0 1,1 0 0,-1 0-1,1 0 1,0 0-1,-1 0 1,1 0 0,0 0-1,0-1 1,2 4-1,0-1 33,-3-3-13,1 0 1,-1 0-1,1 1 1,-1-1-1,1 0 1,0 0-1,-1 0 0,1 0 1,0 0-1,0 0 1,0 0-1,0 0 1,0-1-1,0 1 0,1 1 1,1 0 35,3 1 88,7-3-70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35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33 6880,'-33'-16'3552,"17"0"-2656,-17 16-3008,33 16 1120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0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76 265 2720,'65'0'2245,"-63"0"-2175,0 0 0,-1-1 1,1 1-1,0 0 0,0-1 0,-1 1 0,1-1 0,-1 1 0,1-1 0,0 0 0,-1 0 0,1 0 1,1-1-1,5-3 324,58-28 1265,-59 30-1563,0-1 126,-5-10 57,-4-34 41,1 43-302,1 1 0,-1-1-1,0 1 1,0-1 0,-1 1 0,0 0 0,1-1-1,-4-4 1,0 2 5,2 1-14,0 1-1,-1 0 1,1 0-1,-1 0 1,0 0-1,0 1 1,-1-1-1,0 1 0,1 0 1,-1 1-1,-1-1 1,-5-3-1,0 2-5,4 1-17,0 0 0,0 1-1,0 0 1,-1 0 0,0 0 0,1 1 0,-1 0 0,0 1 0,-12-1 0,8 1-27,9 0 12,0 1-1,0 0 0,0 0 0,0 0 0,-1 0 1,1 0-1,0 1 0,0-1 0,1 1 1,-5 1-1,1 1-8,-13 9-17,19-12 55,0 0 1,0 0-1,0 0 0,0 0 1,0 1-1,-1-1 1,1 0-1,0 0 0,0 1 1,0-1-1,0 0 0,0 0 1,0 0-1,0 1 1,0-1-1,0 0 0,0 0 1,0 1-1,0-1 0,0 0 1,0 0-1,0 1 1,0-1-1,0 0 0,0 0 1,0 1-1,9 6 8,-7-7-10,-1 1 0,0-1 0,1 1 0,-1-1 0,1 0 0,-1 0 0,1 1-1,-1-1 1,3 0 0,15 2-25,15 8 21,30 10-79,2-1 43,-64-18 43,0 0 0,1 0 0,-1 0 0,0 1 0,1-1 1,-1 1-1,0-1 0,0 1 0,0 0 0,0-1 0,-1 1 0,1 0 0,0 0 1,1 3-1,-1-1 8,0 0 1,0 0 0,0 1-1,0-1 1,-1 1 0,0-1-1,1 8 1,-1 3 15,0 0 0,-1 0 0,-1 0 0,-3 21-1,-24 108 55,10-61 114,-1-4-59,-6-11-97,22-51-88,1-1 0,0 0 0,2 1 1,1 24-1,0 0-42,-1-36 78,0 0-1,0-1 1,0 1-1,1 0 1,0 0-1,0-1 1,1 1-1,-1-1 0,1 1 1,0-1-1,4 8 1,-5-11 11,-1 0 1,1 0-1,0 0 1,0 1 0,0-1-1,0 0 1,0 0-1,0 0 1,0 0-1,0-1 1,0 1-1,0 0 1,0 0 0,1-1-1,-1 1 1,0-1-1,0 1 1,1-1-1,-1 1 1,0-1 0,1 0-1,-1 0 1,1 0-1,-1 1 1,0-1-1,1-1 1,-1 1-1,2 0 1,0 0 1,-1-1-1,0 1 1,1 0 0,-1 1-1,0-1 1,0 0 0,1 0-1,-1 1 1,0 0-1,0-1 1,4 3 0,-1-1-1,-5-1 6,1-1 0,-1 1 0,1-1 0,0 0 0,-1 1 0,1-1 0,0 0 0,0 1 0,-1-1 0,1 0 0,0 0 0,0 0 0,-1 0 0,1 1 0,0-1 0,0 0 0,0 0 0,-1-1 0,1 1 0,0 0 0,0 0 0,-1 0 0,1 0 0,0-1 0,0 1 0,-1 0 0,1-1 0,0 1 0,-1 0 0,1-1 0,0 1 0,-1-1 0,1 1 0,-1-1 0,1 0 0,-1 1 0,1-1 0,-1 1 0,1-2 0,3-2 24,0 0 1,-1 0-1,1-1 0,-1 1 0,0-1 1,-1 0-1,1 1 0,1-8 0,-3 10-18,-1 1 0,1-1 0,-1 0 0,0 0 0,0 0 0,0 0 0,0 0 0,0 0-1,0 0 1,0 0 0,-2-4 0,-3-18 84,-1 1-1,-15-39 0,9 35 11,1 4 32,-13-42 1,24 64-136,-33-96-102,33 96 97,-12-36-152,11 34 143,0 0 0,0 0-1,1 0 1,0 0 0,0 0-1,-1-1 1,2 1-1,-1 0 1,0 0 0,2-5-1,0 2-10,1 1 0,0-1-1,1 0 1,-1 1 0,1 0-1,0 0 1,6-6 0,-2 5-11,0 0 1,0 0 0,1 1-1,0 0 1,17-7-1,1 0 14,-1-1-79,33-23-1,-37 26 145,2 1 80,-15 4-21,-8 4-70,0 0-1,1 0 0,-1 0 0,1 0 0,-1 1 0,1-1 0,0 0 1,-1 1-1,1-1 0,0 1 0,-1 0 0,1 0 0,2-1 0,-4 4 145,0-1-159,0-1-1,-1 1 0,1-1 0,0 1 1,-1-1-1,1 1 0,-1-1 0,0 0 1,0 1-1,-1 1 0,-5 12 99,6-7-69,0 0 1,0 0 0,0 0-1,1 0 1,1 0 0,-1 0-1,3 12 1,-1-15-26,0 0 0,1 0 0,-1-1 0,5 7 0,5 8 55,-12-18-68,0 0-1,0 0 0,0 0 1,0 0-1,1 0 1,-1 0-1,0 0 0,1 0 1,-1-1-1,1 1 0,-1 0 1,1 0-1,-1-1 1,1 1-1,0 0 0,-1 0 1,1-1-1,0 1 0,-1-1 1,1 1-1,0-1 1,0 1-1,0-1 0,-1 1 1,1-1-1,0 0 0,0 1 1,0-1-1,0 0 1,0 0-1,0 0 0,0 0 1,0 0-1,0 0 0,0 0 1,-1 0-1,3 0 1,3 0 21,-1-1-2,-1 1 0,1-1 0,-1 1 1,1-1-1,-1-1 0,0 1 1,0 0-1,1-1 0,-1 0 0,6-4 1,-5 3 0,0 1 1,0-1-1,0 1 1,6-1-1,3 0 15,-12 2-50,1 1 0,-1 0 0,1-1 0,-1 0 0,0 1 0,1-1-1,-1 0 1,0 0 0,0 0 0,0-1 0,0 1 0,0 0 0,0-1-1,2-2 1,43-42-153,-45 44 156,-1 1 0,1-1 0,-1 0 0,1 0 0,-1 0 0,1 0 0,-1 0 0,0 0 0,0-1 0,0 1 0,0 0 0,0 0 0,-1-1 0,1 1 0,0-5 0,2-7-28,1-2 2,-2 9 33,0 1 0,0-1 1,-1 0-1,0 0 0,0-8 1,-1 3-214,-1 16 91,1-1 128,0 0 1,0-1 0,1 1-1,-1 0 1,1-1 0,1 6-1,28 41 263,14 23 53,-39-65-276,-3-4-12,0 0 0,0-1 0,0 0 0,0 1 0,1-1 0,-1 0 0,1 0 0,-1 0 0,1 0 1,0-1-1,0 1 0,-1-1 0,1 0 0,0 0 0,4 1 0,1 0-16,1-1-1,-1 0 1,17 0 0,-23-1-36,1 0-99,1 0 0,-1-1 1,0 1-1,1-1 0,-1 1 0,0-1 1,1 0-1,5-3 0,7-2-233,-2 3-63,-12 3 334,1 0-1,-1-1 0,0 1 1,1-1-1,-1 0 0,0 1 0,1-1 1,-1-1-1,0 1 0,0 0 1,0 0-1,0-1 0,0 1 0,0-1 1,3-3-1,22-19-318,-21 20 403,-1 0-1,1-1 1,-1 1 0,0-1-1,0 0 1,-1 0-1,1-1 1,-1 1-1,0-1 1,-1 0-1,1 0 1,-1 0-1,0-1 1,-1 1-1,0-1 1,3-10-1,-3 11 38,0 0 0,0 1-1,6-10 1,-6 11 42,0 0 0,0 0 0,0 0 1,0 0-1,-1 0 0,0 0 0,0-1 1,0 1-1,1-9 0,-2 12-14,-2-23 803,2 23-870,0 1 1,0 0 0,0 0-1,0-1 1,0 1-1,0 0 1,0-1-1,0 1 1,0 0 0,0 0-1,0-1 1,0 1-1,0 0 1,0-1-1,0 1 1,0 0 0,-1 0-1,1 0 1,0-1-1,0 1 1,0 0-1,0 0 1,-1-1 0,1 1-1,0 0 1,0 0-1,0 0 1,-1 0-1,1-1 1,0 1 0,0 0-1,-1 0 1,1 0-1,0 0 1,0 0-1,-1 0 1,1 0 0,0 0-1,-1 0 1,1 0-1,0 0 1,0 0-1,-1 0 1,1 0 0,0 0-1,-1 0 1,1 0-1,0 0 1,0 0-1,-1 0 1,1 0 0,0 0-1,0 0 1,-1 1-1,1-1 1,0 0-1,0 0 1,-1 0 0,1 1-1,0-1 1,0 0-1,0 0 1,0 0-1,-1 1 1,-4 10 116,-2-6-65,7-5-55,-1 1 0,0 0 0,0-1-1,1 1 1,-1 0 0,0 0 0,1-1 0,-1 1 0,1 0-1,-1 0 1,1 0 0,-1 0 0,1 0 0,-1-1-1,1 1 1,0 0 0,0 0 0,-1 2 0,-2 7-16,-10 26-60,11-32 62,0-1 0,0 1 0,1 0 0,-1 0-1,1 0 1,0 0 0,0 0 0,0 0 0,0 8-1,3 1 2,3-9 12,2 0 38,-2 10 152,6 0-213,-10-14-15,-1 1-1,1-1 1,-1 0-1,1 1 1,-1-1-1,1 0 1,0 0-1,-1 1 1,1-1-1,-1 0 1,1 0-1,-1 0 1,1 0-1,0 0 1,-1 0-1,1 0 1,0 0-1,-1 0 1,1 0-1,-1 0 1,1 0-1,0 0 1,-1 0-1,1-1 1,-1 1-1,1 0 1,-1 0-1,1-1 1,-1 1-1,2-1 1,-2 1-92,50-28-1872,-49 28 1992,0 0 0,-1 0 0,1-1-1,0 1 1,0-1 0,0 1-1,0-1 1,0 1 0,-1-1 0,1 1-1,0-1 1,0 0 0,-1 1-1,1-1 1,0 0 0,-1 0 0,1 0-1,-1 1 1,1-1 0,-1 0-1,0 0 1,1 0 0,-1 0-1,0 0 1,1 0 0,-1 0 0,0 0-1,0 0 1,0 0 0,0 0-1,0 0 1,0 0 0,0 0 0,0 0-1,-1-1 1,1-5 18,0 5 4,0 0-1,0 1 0,1-1 1,-1 0-1,0 1 0,1-1 1,-1 0-1,1 1 0,0-1 1,0 0-1,-1 1 0,1-1 1,0 1-1,0 0 0,0-1 1,1 1-1,1-2 0,-3 3-3,0-1-1,1 1 1,-1-1-1,0 1 1,1 0-1,-1-1 1,0 1-1,0-1 1,0 1-1,1-1 1,-1 1-1,0-1 1,0 1-1,0 0 0,0-1 1,0 1-1,0-1 1,0 1-1,0-1 1,0 1-1,0-1 1,0 1-1,0-1 1,0 1-1,0-1 1,0 1-1,-1-1 1,1 1-1,0-1 0,0 1 1,-1 0-1,1-1 1,0 1-1,0-1 1,-1 1 0,1-1-14,-1 1 0,1 0 1,0 0-1,0-1 1,0 1-1,0 0 0,-1 0 1,1 0-1,0 0 0,0 0 1,-1-1-1,1 1 1,0 0-1,0 0 0,0 0 1,-1 0-1,1 0 0,0 0 1,0 0-1,-1 0 0,1 0 1,0 0-1,0 0 1,-1 0-1,1 0 0,0 0 1,-1 0-1,1 0 0,0 0 1,0 0-1,0 0 1,-1 0-1,1 0 0,0 0 1,0 1-1,-1-1 0,1 0 1,0 0-1,0 0 0,0 0 1,-1 1-1,1-1 1,0 0-1,0 0 0,0 1 1,-4 9-124,7-4 133,8 5 15,-9-6-42,-1-3 23,-1 0-1,0 0 1,1 0 0,-1 0 0,1-1-1,0 1 1,0 0 0,-1-1 0,1 1 0,0 0-1,0-1 1,1 1 0,-1-1 0,2 3-1,-3-4 4,1 0 0,-1 1 0,0-1 0,1 0 0,-1 1 0,0-1 0,1 0 0,-1 0 0,0 1 0,1-1-1,-1 0 1,1 0 0,-1 1 0,0-1 0,1 0 0,-1 0 0,1 0 0,-1 0 0,1 0 0,-1 0 0,0 0 0,1 0-1,-1 0 1,1 0 0,-1 0 0,1 0 0,4 1 44,-1 7 6,-4-8-54,0 0 0,0 0-1,0 0 1,0 1 0,0-1-1,0 0 1,0 0 0,0 0-1,0 0 1,0 1 0,0-1-1,0 0 1,0 0 0,0 0-1,0 0 1,0 1-1,0-1 1,0 0 0,0 0-1,1 0 1,-1 0 0,0 0-1,0 0 1,0 1 0,0-1-1,0 0 1,1 0 0,-1 0-1,0 0 1,0 0 0,0 0-1,0 0 1,1 0 0,-1 0-1,0 0 1,0 0 0,0 0-1,0 0 1,1 0 0,-1 0-1,31 2 120,-20-2-72,-9 0 54,1 0-177,8 0 54,-8 0-49,10 0 86,-7-3 16,5-8-21,-6 8 10,6 3-31,-8 0-60,-3-2 54,0 1 22,0 1-1,0-1 0,0 0 1,0 1-1,0-1 0,0 1 1,0-1-1,0 1 0,0-1 1,0 1-1,0-1 0,1 1 1,-1-1-1,0 1 0,0-1 1,1 1-1,-1-1 0,0 1 1,1 0-1,-1-1 0,0 1 1,1-1-1,-1 1 0,0 0 1,1-1-1,-1 1 0,1 0 1,-1 0-1,1-1 0,-1 1 1,1 0-1,-1 0 0,1 0 1,-1-1-1,1 1 0,-1 0 1,1 0-1,-1 0 0,1 0 1,-1 0-1,1 0 0,0 0 1,-1 0-1,1 0 0,-1 1 1,1-1-1,-1-3-149,0 3 142,0-1-1,0 1 0,0-1 1,0 1-1,0-1 1,0 1-1,0-1 1,1 1-1,-1-1 1,0 1-1,0-1 1,0 1-1,1-1 1,-1 1-1,0-1 1,0 1-1,1-1 0,-1 1 1,0 0-1,1-1 1,-1 1-1,0-1 1,1 1-1,-1 0 1,1 0-1,-1-1 1,1 1-1,-1 0 1,1 0-1,-1-1 0,1 1 1,0 0-1,21 0 89,-19 0-78,0 0-1,-1 1 0,1-1 0,0 0 1,0-1-1,0 1 0,0 0 0,0-1 1,5-1-1,-3-2-18,0 1-3,20-7-36,0 0 66,-24 9-4,1 0 0,-1 1 0,0-1 0,1 0 0,-1 0 0,0 1 0,0-1 0,1 0 0,-1 0 0,0 0 0,1-2 0,4-2-1,7 0-27,-8-2-8,-4 6 21,-1 1 1,0-1 0,0 1-1,0 0 1,1-1 0,-1 1-1,0 0 1,0-1 0,1 1-1,-1 0 1,0-1 0,1 1-1,-1 0 1,0-1 0,1 1-1,-1 0 1,1 0 0,-1 0 0,0-1-1,1 1 1,-1 0 0,1 0-1,-1 0 1,1 0 0,-1 0-1,0 0 1,1 0 0,-1 0-1,1 0 1,0 0 0,-1 0 2,0 0 0,0 0 0,0 0 0,0 0 0,0 0 0,0 0 0,0 0 0,1 0 1,-1 0-1,0 0 0,0 0 0,0 0 0,0 0 0,0 0 0,0 0 0,0 0 0,0 0 0,0 0 1,1 0-1,-1 0 0,0 0 0,0 0 0,0 0 0,0 0 0,0 0 0,0 0 0,0 0 0,0 0 0,0 0 1,0 0-1,0-1 0,0 1 0,0 0 0,1 0 0,-1 0 0,0 0 0,0 0 0,0 0 0,0 0 0,0 0 1,0 0-1,0 0 0,0 0 0,0-1 0,0 1 0,0 0 0,0 0 0,0 0 0,0 0 0,0 0 1,0 0-1,0 0 0,0 0 0,0 0 0,0 0 0,0-1 0,0-10 251,0 9 10,0-1 192,0-6-279,0 18-209,2-4 72,31 39-175,-14-30 148,-13-10-15,0 1-1,0-1 1,9 10 0,10 8-27,-15-16 29,-10-5 3,1-1 1,0 0 0,-1 1 0,1-1 0,-1 1-1,1-1 1,-1 1 0,1-1 0,0 1 0,-1-1-1,0 1 1,1-1 0,-1 1 0,1 0-1,-1-1 1,0 1 0,1 1 0,1 3 15,4 4 52,-5-8-47,0 0 0,0 1 0,-1 0 0,1-1 0,0 1 0,0-1 0,-1 1 0,1 0 0,-1 0-1,1 3 1,-4 0 251,0-3-161,-1 0 0,1 0 0,-1 0 0,1 0 0,-1-1 0,0 0 0,0 0 0,0 0 0,0 0 0,0 0 0,0-1 0,0 0-1,0 0 1,0 0 0,0 0 0,0-1 0,0 1 0,0-1 0,-5-2 0,-18-8 60,21 9-122,5 2-74,1 0 0,-1 0 0,1 0 0,-1 0 0,0 0 0,1 0 0,-1 0 0,1-1 0,-1 1 1,1 0-1,-1 0 0,1-1 0,-1 1 0,1 0 0,-1 0 0,1-1 0,-1 1 0,1-1 0,0 1 0,-1 0 0,1-1 0,0 1 0,-1-1 0,1 1 0,0-1 0,-1 1 0,1-1 0,0 1 0,0-1 0,0 1 0,0-1 0,-1 0 0,1 1 0,0-1 0,0 1 0,0-1 0,0 1 0,0-1 1,0 0-1,0 1 0,1-1 0,-1 0 0,0-15-631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0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0 5888,'-16'0'2688,"0"17"-2336,-1-1 0,17 0-256,0 1-32,0-1-32</inkml:trace>
  <inkml:trace contextRef="#ctx0" brushRef="#br0" timeOffset="1">33 181 4320,'16'32'-2336,"-16"1"5792,17 0-1728,-17 0 864,0 16-1568,0-16-384,0-1-416,0-15 224,0 15-256,16-15 32,-16-1-128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1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4160,'-16'-17'2112,"32"17"64,1 17-1856,-1-34-128,0 17-96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2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18 3808,'0'-13'1227,"0"13"-1219,0-1 1,0 1-1,0 0 1,0 0-1,0 0 1,0 0-1,0 0 1,0 0-1,0 0 1,0 0-1,0 0 1,0 0-1,0-1 1,0 1-1,0 0 1,0 0-1,0 0 1,0 0-1,0 0 1,0 0-1,0 0 1,0 0-1,0 0 1,0 0-1,-1-1 1,1 1-1,0 0 1,0 0-1,0 0 1,0 0-1,0 0 1,0 0-1,0 0 1,0 0 0,0 0-1,0 0 1,0 0-1,0 0 1,0 0-1,-1 0 1,1 0-1,0 0 1,0 0-1,0 0 1,0 0-1,0 0 1,0 0-1,0 0 1,0 0-1,0 0 1,-1 0-1,1 0 1,0 0-1,0 0 1,0 0-1,0 0 1,-15 0 450,5-1-25,-1 1 0,1 0 0,0 1 0,-11 2 0,17-1-435,0 0 1,0 1-1,0-1 1,0 1-1,1 0 0,-1 0 1,1 1-1,0-1 1,-4 5-1,-4 5-94,9-12 87,1 1 0,-1-1 0,1 0 1,0 1-1,0-1 0,0 1 0,0-1 0,0 1 1,0-1-1,0 1 0,1 0 0,-1-1 0,1 1 1,-1 0-1,1 0 0,-1 0 0,1-1 0,0 1 1,0 0-1,0 0 0,0 0 0,0 0 0,0-1 1,1 1-1,-1 0 0,1 0 0,-1 0 1,1-1-1,0 1 0,-1 0 0,1-1 0,0 1 1,0-1-1,0 1 0,0-1 0,0 1 0,1-1 1,2 3-1,0 1 1,1 0 1,-1 0 0,0 1-1,3 5 1,-3-5 18,-1 0-1,1-1 1,0 1 0,6 4-1,0 0-47,-4-5 115,-1-1 0,-1 1 0,1 0 0,-1 0 0,5 8 0,-9-13-62,-1 1-1,0-1 1,0 0 0,0 1 0,0-1 0,0 0 0,0 0 0,0 1 0,0-1-1,0 0 1,0 0 0,0 0 0,1 0 0,-3 0 0,-19-1 78,18 1-107,-45 0 161,47 0-183,0 0-1,0 0 1,0 0-1,0 0 1,0-1-1,0 1 1,0-1-1,-3-1 1,4 2-5,1 0-1,-1-1 1,0 1-1,1 0 1,0-1-1,-1 1 1,1 0-1,-1-1 1,1 1 0,-1-1-1,1 1 1,0-1-1,-1 1 1,1-1-1,0 1 1,-1-1 0,1 1-1,0-1 1,0 1-1,0-1 1,0 0-1,-1 1 1,1-1 0,0 0-1,1 0-20,-1 0 0,0-1 1,1 1-1,-1 0 0,1 0 0,0 0 0,-1 0 1,1 0-1,0 0 0,0 0 0,-1 0 0,1 0 1,2-1-1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2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4896,'-16'16'2208,"0"83"-1920,16-50 704,0-16-608,-17 32 192,17-16-320,-16 17 320,16-17-320,0 0-1376,0 0 576,0-32-1632,0 16 1216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3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17 422 2816,'-14'-28'917,"11"17"-565,3-11 16,0 17 651,46 6-247,-18 0-823,0-1 0,34-5-1,-46 2 86,17-2 60,16 11 61,-16-11 86,-16 1-114,-2 3 50,0 0 0,18 0 0,-14 2 108,-16-1-229,0 0-1,0 0 1,1 0 0,-1-1-1,0 1 1,5-2-1,-7 1-14,-1 1-1,1 0 0,0-1 1,-1 0-1,1 1 0,0-1 1,-1 1-1,1-1 0,0 0 0,-1 1 1,1-1-1,0-1 0,-1 2-29,0-1-1,0 1 0,0 0 1,0 0-1,0-1 0,0 1 1,0 0-1,1 0 0,-1-1 1,0 1-1,0 0 0,0 0 1,1 0-1,-1-1 0,0 1 1,0 0-1,0 0 0,1 0 1,-1 0-1,0 0 0,0-1 0,1 1 1,-1 0-1,0 0 0,0 0 1,1 0-1,-1 0 0,0 0 1,0 0-1,1 0 0,-1 0 1,0 0-1,1 0 0,-1 0 1,-32-11 170,30 10-181,0 0 1,-1 1-1,1-1 1,0 0-1,-1 1 1,1-1-1,0 1 1,-1 0-1,1 0 1,-3 0-1,3 0-14,1 0 0,-1 0 0,1 0 0,-1 1 0,0-1 0,1 1 0,-1-1 0,1 1 0,-1-1 0,1 1 0,-1 0 0,-1 1 0,-10 4-70,1-2 12,9-3 56,0-1 1,0 1 0,0 0-1,1-1 1,-1 2 0,0-1 0,1 0-1,-1 0 1,1 1 0,0-1-1,-1 1 1,1 0 0,0 0 0,0 0-1,0 0 1,0 0 0,0 0-1,-2 5 1,1-1 13,0 0 1,1-1-1,0 2 0,1-1 0,-2 8 0,17 5 45,-1-14-22,-5 0-16,-7-4 0,1 0 0,-1 0 0,1 0 0,-1 0 0,1-1-1,-1 1 1,1 0 0,0-1 0,-1 1 0,1-1 0,0 1 0,-1-1 0,1 0 0,0 0 0,-1 0 0,1 0 0,0 0 0,0 0-1,-1 0 1,1 0 0,0-1 0,-1 1 0,3-2 0,14-11 39,-17 11-43,1 1 1,-1-1 0,0 1-1,1 0 1,-1-1-1,1 1 1,0 0 0,-1 0-1,1 0 1,0 1-1,0-1 1,-1 0 0,1 1-1,0-1 1,3 0-1,-5 1 0,0 0-1,0 0 0,0 0 0,0 0 0,0 0 1,0 0-1,0 0 0,1 0 0,-1 0 0,0 0 0,0 0 1,0 0-1,0 0 0,0 0 0,0 0 0,0 0 1,0 0-1,0 0 0,0 0 0,1 0 0,-1 0 1,0 0-1,0 0 0,0 0 0,0 0 0,0 0 0,0 0 1,0 0-1,0 0 0,0 0 0,0 0 0,0 0 1,0 0-1,0-1 0,1 1 0,-1 0 0,0 0 1,0 0-1,0 0 0,0 0 0,0 0 0,0 0 0,0 0 1,0 0-1,0 0 0,0-1 0,0 1 0,0 0 1,0 0-1,0 0 0,0 0 0,0 0 0,0 0 1,0 0-1,0 0 0,0-1 0,-1 1-7,1-1 1,0 1-1,0-1 0,0 1 1,0-1-1,0 1 0,1-1 1,-1 1-1,0-1 0,0 1 0,0-1 1,0 1-1,0-1 0,1 1 1,-1-1-1,0 1 0,1-1 1,-1 1-1,0-1 0,1 1 0,-1 0 1,0-1-1,1 1 0,-1 0 1,1-1-1,-1 1 0,0 0 1,1-1-1,-1 1 0,1 0 1,-1 0-1,1 0 0,-1-1 0,1 1 1,-1 0-1,1 0 0,-1 0 1,1 0-1,0 0 0,-1 0 1,1 0-1,-1 0 0,1 0 0,-1 0 1,1 0-1,0 1 0,-1 2-126,0-2 120,0 0 1,0 1-1,0-1 0,1 0 0,-1 1 1,1-1-1,-1 0 0,0 1 0,1-1 1,0 0-1,-1 0 0,1 0 0,0 1 1,0-1-1,0 0 0,0 0 0,0 0 1,0 0-1,0 0 0,0-1 0,0 1 1,1 1-1,1-1 19,-1 0 0,0 0 0,0 0 1,0 1-1,0-1 0,0 1 0,0-1 1,0 1-1,-1 0 0,1 0 0,-1-1 0,1 1 1,1 4-1,2 2 29,-4-7-25,0 1-1,0-1 1,1 0-1,-1 1 1,0-1-1,0 0 0,1 0 1,-1 0-1,1 0 1,-1 0-1,1 0 1,0 0-1,-1 0 1,1-1-1,0 1 0,0 0 1,-1-1-1,1 0 1,0 1-1,0-1 1,1 0-1,11 2 34,-8 0-15,-1 0 0,0 0 0,0 0-1,5 4 1,-6-4-11,0 1 0,0-1 0,0-1 0,0 1 0,1 0 0,-1-1 0,0 0 0,1 0 0,-1 0-1,8-1 1,48 0 197,-59 1-211,1-1 1,-1-1 0,0 1-1,0 0 1,1 0-1,-1 0 1,0-1 0,1 1-1,-1-1 1,0 1 0,0-1-1,0 1 1,0-1-1,0 0 1,1 1 0,-1-1-1,0 0 1,0 0 0,-1 0-1,1 0 1,0 0-1,0 0 1,0 0 0,-1 0-1,1 0 1,1-2 0,3-6 10,9-2 34,-8-16 53,-5 20-85,3-5 14,-2 0 0,1-1 0,-2 1 0,1-14-1,-2-160-125,0 74 294,0 71 148,-1 28-176,-3 10-54,3 4-106,1-1-1,-1 1 1,0 0 0,1-1 0,-1 1 0,0 0-1,1 0 1,-1 0 0,1-1 0,-1 1-1,1 0 1,0 0 0,-1 0 0,1 2-1,-6 29 93,1-7-6,1-1 0,-1 39 0,5-1 128,0 67 124,0-41-4104,0-78 2936,0-17 344,1 7 472,-1 0 0,0-1 1,0 1-1,0 0 0,0 0 0,0 0 1,0 0-1,0 0 0,0 0 0,0 0 1,0 0-1,0 0 0,0-1 0,0 1 1,0 0-1,0 0 0,0 0 0,0 0 1,0 0-1,0 0 0,0 0 0,-1 0 1,1 0-1,0 0 0,0 0 1,0-1-1,0 1 0,0 0 0,0 0 1,0 0-1,0 0 0,0 0 0,0 0 1,0 0-1,0 0 0,0 0 0,0 0 1,-1 0-1,1 0 0,0 0 0,0 0 1,0 0-1,0 0 0,0 0 0,0 0 1,0 0-1,0 0 0,0 0 0,0 0 1,-1 0-1,1 0 0,0 0 0,0 0 1,0 0-1,0 0 0,0 0 0,-1 0 3,0 0-1,0-1 0,0 1 0,0 0 0,0-1 0,0 1 0,0-1 0,1 1 0,-1-1 0,0 1 0,0-1 0,0 0 0,1 1 0,-1-1 0,0 0 0,1 1 1,-1-1-1,1 0 0,-1 0 0,1 0 0,-1 0 0,1 0 0,-1-1 0,-11-15 48,7 12 15,0-1-1,0 0 1,1 0-1,0 0 1,-3-9-1,6 14-51,1 0-1,-1 0 1,1 0-1,0 0 1,-1 0 0,1 0-1,0 0 1,0 0-1,0 0 1,0 0-1,0 0 1,0 0-1,0-1 1,0 1 0,0 0-1,1 0 1,-1 0-1,0 0 1,1 0-1,-1 0 1,1 0-1,-1 0 1,1 0 0,-1 0-1,1 0 1,0 1-1,-1-1 1,1 0-1,0 0 1,0 0 0,0 1-1,-1-1 1,1 0-1,0 1 1,0-1-1,0 1 1,1-1-1,1 0-15,0 0 0,0 0-1,0 1 1,0-1 0,0 1-1,0 0 1,1-1-1,-1 2 1,0-1 0,4 1-1,2-1 36,-6 0 4,1 0 0,-1 1 0,0-1 0,1 1 0,-1-1 0,0 1 0,1 0-1,5 3 1,7 2 70,63 10 544,-58-13-280,1-1 0,-1-1 0,27-3 0,-15 1-22,18 1 509,-50 0-823,0 0 0,0 0 0,0 0 0,0 0 1,0 0-1,0 0 0,-1 0 0,1 0 0,0 0 0,0-1 0,0 1 0,-1 0 0,1-1 1,0 1-1,0 0 0,0-1 0,-1 1 0,1-1 0,0 1 0,-1-1 0,1 0 0,-1 1 1,1-1-1,0 1 0,0-2 0,-1 1-16,0 1 0,1-1 1,-1 1-1,0-1 0,1 1 0,-1-1 0,0 1 0,1 0 1,-1-1-1,1 1 0,-1 0 0,1-1 0,-1 1 1,1 0-1,-1 0 0,1-1 0,-1 1 0,1 0 1,-1 0-1,1 0 0,-1 0 0,1 0 0,-1 0 1,1 0-1,0 0 0,-1 0-11,0 0 0,1 0 0,-1 0 0,0 0-1,0 0 1,0 0 0,0 0 0,0 0 0,0 0 0,0 0 0,0 0 0,0 0 0,0 0 0,1 0-1,-1 0 1,0 0 0,0 0 0,0 0 0,0 0 0,0 0 0,0 0 0,0 0 0,0 0 0,0 0 0,0-1-1,1 1 1,-1 0 0,0 0 0,0 0 0,0 0 0,0 0 0,0 0 0,0 0 0,0 0 0,0 0-1,0 0 1,0 0 0,0 0 0,0-1 0,0 1 0,0 0 0,0 0 0,0 0 0,0 0 0,0 0-1,0 0 1,0 0 0,0 0 0,0 0 0,0 0 0,0-1 0,0 1 0,0 0 0,0 0 0,0 0-1,0 0 1,0-1 4,0 1 0,0-1 0,0 1 0,0-1 0,0 1 0,0-1 0,0 1 0,0-1 0,-1 1 0,1-1 0,0 1-1,0 0 1,0-1 0,-1 1 0,1-1 0,0 1 0,0-1 0,-1 1 0,1 0 0,0-1 0,-1 1 0,1 0 0,-1-1 0,1 1 0,0 0-1,-1 0 1,1-1 0,-1 1 0,0 0 0,-16-2 154,12 2-156,-1 3-91,2 1 55,2-2 10,-1 0-1,0 1 1,1-1 0,0 1-1,0 0 1,0 0-1,0-1 1,-3 7-1,0 18-52,-2-13 103,6-13-21,0 1 0,0-1 0,1 0 0,-1 1 0,0 0 0,1-1 0,-1 1 0,1-1 0,0 1 0,-1 0 0,1-1 0,0 3 0,0-1 15,0 1 1,0 0-1,1 0 0,-1 0 1,1 0-1,0 0 0,3 6 1,-3-8-20,-1 0 1,1-1-1,1 1 0,-1 0 1,0-1-1,0 1 1,1-1-1,-1 1 1,1-1-1,-1 0 1,1 1-1,-1-1 0,1 0 1,0 0-1,0 0 1,0 0-1,3 0 1,6 1-77,0 0 1,0-1 0,0 0-1,0-1 1,15-2-1,5 1-422,-12 0 131,0-2 0,0 0 0,0-1 0,19-6 1,-5 1-59,-18 6 304,-7 1 73,1 0-1,0-1 1,13-5-1,-20 7 61,0 0 0,1-1 1,-1 1-1,0-1 0,0 0 0,0 1 0,0-1 0,0 0 0,0 0 0,0 0 0,-1 0 1,1-1-1,-1 1 0,1 0 0,-1-1 0,2-4 0,-2-10 92,-1 15-83,-1-1 0,1 1 0,1-1 0,-1 1 0,0-1-1,1 1 1,-1-1 0,1 1 0,1-5 0,3-2 52,-4 8-7,0-1 0,0 1 1,0-1-1,0 1 0,0-1 0,-1 0 0,1 1 0,-1-1 0,1 0 0,0-3 0,-1 5-62,0 0 0,0 0 1,0 0-1,0 0 0,0-1 0,0 1 0,0 0 0,0 0 0,0 0 0,0 0 0,0 0 0,0 0 0,0 0 0,0 0 0,0 0 0,0 0 0,0-1 0,0 1 0,0 0 0,0 0 0,0 0 0,0 0 0,0 0 0,0 0 1,0 0-1,0 0 0,-1 0 0,1 0 0,0 0 0,0-1 0,0 1 0,0 0 0,0 0 0,0 0 0,0 0 0,0 0 0,0 0 0,0 0 0,0 0 0,0 0 0,-1 0 0,1 0 0,0 0 0,0 0 0,0 0 1,0 0-1,0 0 0,0 0 0,0 0 0,0 0 0,0 0 0,0 0 0,-1 0 0,1 0 0,0 0 0,0 0 0,-11 0 360,11 0-364,0 0 0,0 0 0,0 0 0,0 0 1,0 0-1,0 0 0,-1 0 0,1 0 0,0 0 0,0 0 0,0 0 0,0 0 1,0 0-1,0 0 0,0 0 0,0 0 0,0 0 0,-1 0 0,1 0 0,0 0 0,0 0 1,0 0-1,0 0 0,0 0 0,0 0 0,0 0 0,0 0 0,0 1 0,0-1 1,0 0-1,0 0 0,0 0 0,-1 0 0,1 0 0,0 0 0,0 0 0,0 0 0,0 0 1,0 0-1,0 0 0,0 1 0,0-1 0,0 0 0,0 0 0,0 0 0,0 0 1,0 0-1,0 0 0,0 0 0,0 0 0,0 0 0,0 0 0,0 1 0,0-1 0,0 0 1,0 0-1,0 2 27,0-1 0,0 1 0,-1-1 0,1 1 0,-1-1 0,1 1 0,-1-1 0,1 0 0,-1 1-1,-1 1 1,-5 12 61,5 2-60,3-14-32,-1-1 0,0 1 0,0-1 0,0 1 0,-1-1 0,1 0 0,-1 1 0,1-1 0,-3 5 0,0-1 12,2-4-7,0-1-1,0 1 1,0-1-1,0 1 1,0 0-1,1 0 0,-1-1 1,1 1-1,-1 0 1,1 0-1,-1 0 1,1-1-1,0 1 0,0 0 1,0 0-1,0 0 1,0 0-1,0 0 1,1 2-1,10 7 119,-7 0-74,-4-10-34,0 0-1,0 0 1,0-1 0,1 1-1,-1 0 1,0 0 0,1 0 0,-1 0-1,1 0 1,-1 0 0,1-1-1,-1 1 1,1 0 0,-1 0 0,1-1-1,0 1 1,0 0 0,-1-1 0,1 1-1,0-1 1,0 1 0,0-1-1,0 1 1,-1-1 0,2 1 0,12 10 107,-13-11-153,-1 1-1,1-1 0,-1 0 0,1 1 1,-1-1-1,1 0 0,0 1 0,-1-1 1,1 0-1,0 0 0,-1 1 0,1-1 1,0 0-1,0 0 0,-1 0 0,1 0 1,0 0-1,-1 0 0,1 0 0,0 0 1,-1 0-1,1-1 0,0 1 0,2-1-368,14 1-2699,-1 0 838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3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 6976,'-16'-16'3680,"32"32"-3712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4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5056,'17'16'2304,"32"33"-2016,-16-16 832,-17 0-672,17 16 608,0 0-608,-17 17 320,0 16-448,-16 16 192,0-16-288,-32 0 288,15 0-288,-32-17-32,0-16-128,-17-16-3072,34 0 1632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51 2816,'14'0'917,"-14"0"-911,0 0 1,0 0-1,0 0 0,0 0 0,0 0 0,0 0 0,1 0 1,-1 0-1,0 0 0,0 0 0,0 0 0,0 0 0,0 0 1,0 0-1,0 0 0,0 0 0,0 0 0,1 0 1,-1 0-1,0 0 0,0 0 0,0 0 0,0 0 0,0 0 1,0 0-1,0 0 0,0 0 0,0 0 0,0-1 0,0 1 1,0 0-1,0 0 0,1 0 0,-1 0 0,0 0 1,0 0-1,0 0 0,0 0 0,0 0 0,0 0 0,0 0 1,0-1-1,0 1 0,0 0 0,0 0 0,0 0 0,0 0 1,0 0-1,0 0 0,0 0 0,0 0 0,0 0 1,0 0-1,0-1 0,0 1 0,0 0 0,0-11 400,0 8 777,-3 1-313,-8-9-54,8 8 325,0 0-730,-7-8 63,9 11-460,1 0 0,0-1 1,0 1-1,-1 0 0,1 0 0,0-1 0,0 1 0,-1 0 0,1 0 0,0 0 0,-1-1 0,1 1 0,0 0 0,-1 0 0,1 0 0,-1 0 0,1 0 0,0 0 0,-1 0 0,1-1 0,0 1 0,-1 0 0,1 0 0,-1 0 0,1 1 0,0-1 1,-1 0-1,1 0 0,0 0 0,-1 0 0,1 0 0,-1 0 0,1 0 0,-1 1 0,1-1-7,0 0 0,0 0-1,0 1 1,-1-1 0,1 0 0,0 0 0,0 0 0,0 0 0,-1 0 0,1 0-1,0 0 1,0 0 0,0 0 0,-1 0 0,1 0 0,0 0 0,0 0 0,0 0 0,-1 0-1,1 0 1,0 0 0,0 0 0,0 0 0,-1 0 0,1 0 0,0 0 0,0 0-1,0 0 1,-1-1 0,1 1 0,0 0 0,0 0 0,-1 0 0,2 13-74,-2-10 64,1 210 435,0-185-315,-7 39-1,2-37 16,1 44-1,4 36 227,0-103-318,1 0 1,0 0 0,0 0 0,0 0-1,1 0 1,3 9 0,-2-9-76,-1 10-327,-2-17 350,1 0 0,-1 0 1,0 0-1,0 0 1,0 0-1,0 0 0,0 0 1,0 0-1,0 0 1,0 1-1,0-1 0,0 0 1,0 0-1,0 0 1,0 0-1,0 0 0,0 0 1,0 0-1,0 0 1,0 0-1,-1 1 0,1-1 1,0 0-1,0 0 1,0 0-1,0 0 0,0 0 1,0 0-1,0 0 1,0 0-1,0 0 0,0 0 1,0 0-1,0 0 1,0 0-1,0 0 0,0 0 1,-1 0-1,1 1 1,0-1-1,0 0 0,0 0 1,0 0-1,0 0 1,0 0-1,0 0 0,0 0 1,0 0-1,-1 0 1,1 0-1,0 0 0,0 0 1,0 0-1,0 0 1,0-1-1,0 1 0,-1 0-116,0 0-1,1 0 0,-1 0 1,0 0-1,0 0 0,1 0 0,-1 0 1,0 0-1,1 0 0,-1-1 1,0 1-1,1 0 0,-1-1 0,0 1 1,0-1 31,1 0-1,0 0 1,-1 0 0,1 1 0,0-1 0,-1 0 0,1 0 0,0 0-1,0 0 1,0 0 0,0 0 0,0 1 0,0-3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5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1 164 3328,'0'-28'1061,"0"28"-1047,0-1-1,0 1 0,0-1 1,0 1-1,0 0 0,0-1 1,0 1-1,0-1 0,0 1 1,0-1-1,1 1 0,-1 0 1,0-1-1,0 1 0,0-1 1,1 1-1,-1 0 0,0-1 1,1 1-1,-1 0 0,0 0 1,1-1-1,-1 1 0,0 0 1,1 0-1,-1-1 0,0 1 1,1 0-1,-1 0 0,1 0 1,0-1-1,34-21 328,-32 21-119,0 0 0,0 0 0,0 0 0,1 0 0,-1 1 0,0-1-1,0 1 1,0-1 0,0 1 0,1 0 0,5 1 0,2 0 112,-10-1-295,1 0 0,-1 0 0,0 1 0,1-1 0,-1 0-1,0 1 1,1-1 0,-1 1 0,0 0 0,0-1-1,1 1 1,-1 0 0,0 0 0,0-1 0,0 1 0,0 0-1,0 0 1,0 0 0,0 0 0,0 1 0,-1-1 0,1 0-1,0 0 1,-1 0 0,1 1 0,0 1 0,0-1 4,0 0 1,0 0 0,0-1-1,0 1 1,0 0 0,1 0-1,-1-1 1,1 1 0,-1-1-1,1 1 1,-1-1 0,4 2-1,6 2 192,-9-4-214,-1-1-1,0 0 0,0 1 0,0-1 0,0 1 0,0-1 0,1 1 0,-1 0 1,0-1-1,0 1 0,-1 0 0,1 0 0,0 0 0,0 0 0,0 0 0,-1 0 1,2 2-1,4 8 109,-5-9-100,0 1 1,0-1-1,0 0 1,0 0 0,1 1-1,2 2 1,-4-5-9,0 1-1,1-1 1,-1 1 0,1-1 0,-1 1 0,0 0 0,1-1-1,-1 1 1,0 0 0,0-1 0,0 1 0,1 0 0,-1-1-1,0 1 1,0 0 0,0 0 0,0-1 0,0 1 0,0 0-1,0-1 1,-1 1 0,1 0 0,0 0 0,-1 2 81,1-3-90,1 1 0,-1-1 0,0 1 0,0-1 0,0 1-1,0-1 1,0 1 0,0-1 0,0 1 0,0-1 0,0 1-1,-1-1 1,1 1 0,0-1 0,0 1 0,0-1 0,-1 1 0,1-1-1,0 1 1,0-1 0,-1 1 0,1-1 0,0 0 0,-1 1-1,1-1 1,0 0 0,-1 1 0,1-1 0,-1 0 0,1 1 0,-2-1-1,-4 5 144,1 2-67,2-2-37,-11-4-100,3-1-372,11 1 415,0-1 0,0 0-1,0 0 1,-1 0 0,1 0 0,0 0 0,0 0 0,0 0-1,0 0 1,0 0 0,0 0 0,0 0 0,0 0 0,0 0-1,0 0 1,-1 0 0,1 0 0,0 0 0,0 0-1,0 0 1,0 0 0,0-1 0,0 1 0,0 0 0,0 0-1,0 0 1,0 0 0,0 0 0,-1 0 0,1 0 0,0 0-1,0 0 1,0 0 0,0 0 0,0 0 0,0 0-1,0 0 1,0-1 0,0 1 0,0 0 0,0 0 0,0 0-1,0 0 1,0 0 0,0 0 0,0 0 0,0 0 0,0 0-1,0 0 1,0-1 0,0 1 0,0 0 0,0 0-1,0 0 1,0 0 0,0 0 0,0-1-10,0 1 0,0-1 0,0 1 0,0 0 0,0-1 0,0 1 0,0-1 0,0 1 0,0-1 0,1 1 0,-1 0-1,0-1 1,0 1 0,0-1 0,0 1 0,1 0 0,-1-1 0,0 1 0,0 0 0,1-1 0,-1 1 0,0 0 0,1-1 0,-1 1 0,0 0 0,1 0 0,0-1 0,7-7-180,-7 5 181,-1 1 1,1-1-1,-1 0 1,0 1-1,1-1 1,-1-3-1,0 6 15,2-11-53,18-31-46,-3 5 18,25-40 0,-37 71 75,-1 1-1,1-1 1,7-5 0,-7 6 41,-5 5-32,0 0 0,0 0-1,0 0 1,0 0-1,0 0 1,0 0 0,0 0-1,0-1 1,0 1 0,0 0-1,0 0 1,0 0-1,0 0 1,1 0 0,-1 0-1,0 0 1,0 0 0,0 0-1,0 0 1,0 0-1,0 0 1,0-1 0,1 1-1,-1 0 1,0 0-1,0 0 1,0 0 0,0 0-1,0 0 1,0 0 0,1 0-1,-1 0 1,0 0-1,0 0 1,0 0 0,0 1-1,0-1 1,0 0 0,1 0-1,-1 0 1,0 0-1,0 0 1,0 0 0,0 0-1,0 0 1,0 0-1,0 0 1,0 0 0,0 0-1,1 1 1,-1-1 0,0 0-1,0 0 1,0 0-1,0 0 1,0 0 0,4 4 149,-1-1-91,0-1 0,-1 0-1,0 1 1,1-1 0,-1 1-1,0 0 1,0 0 0,2 5-1,2 19 186,5-5-118,-6-1-61,-4-16-47,0 0 0,0 0 0,1 0 1,0-1-1,-1 1 0,5 5 0,-2-3 64,2 2 55,0 0 1,10 10 0,-14-17-105,1 1 0,0-1 0,0 1 0,0-1 0,1 0 0,-1 0 0,0-1 0,1 1 0,4 1 0,-4-2-1,1 0 1,-1 0 0,0-1-1,1 0 1,-1 1-1,0-1 1,1-1-1,-1 1 1,5-2-1,36-10 117,-42 11-140,1 0 1,-1 0-1,0 1 1,1-1-1,-1 1 1,1 0-1,3 0 1,11-1 56,-12-2-57,1 0 0,-1 0-1,-1-1 1,11-7 0,-7 5-22,-3 1-47,0 1 0,-1-1 0,6-7 1,-6 8-64,-4 3 92,-1 1 0,1-1 1,-1 1-1,1 0 1,-1-1-1,1 1 1,-1 0-1,1-1 1,-1 1-1,1 0 0,0 0 1,-1 0-1,1 0 1,0-1-1,-1 1 1,1 0-1,-1 0 0,1 0 1,0 0-1,-1 1 1,1-1-1,0 0 1,-1 0-1,1 0 0,0 1 1,-1-1-29,6 3-274,0 5 292,0 1 0,-1 0 0,5 11 0,-10-20 40,1 1 8,-1 1-1,1-1 1,-1 1-1,0-1 1,1 1 0,-1-1-1,0 1 1,0-1-1,0 2 1,0-1 12,0-1 0,0 1 1,0-1-1,0 1 0,0-1 1,1 1-1,-1-1 0,1 1 1,0 1-1,10 13 219,-8-8 8,1-1 81,10-6 139,-12-1-456,-1 0 0,0 0 0,1 0 0,-1 0 0,0-1 0,1 1 0,-1 0 0,0-1 0,0 1 0,1-1 0,-1 0 0,0 1 0,0-1 0,0 0 0,0 0 0,0 1 0,0-1 0,0 0 0,0 0 0,0 0 0,0 0 0,-1-1 0,2 0 0,3-9-136,-4 8 93,0 1 0,0 0 0,0-1 0,1 1 0,-1 0 0,3-3 0,-3 5 14,-1-1 0,0 0 0,1 1 0,-1-1 0,1 1 0,-1-1 0,0 0 0,0 1 0,1-1 0,-1 0 0,0 1 0,0-1 0,0 0-1,0 1 1,0-1 0,0 0 0,0 0 0,0 1 0,0-1 0,0 0 0,0 1 0,0-1 0,-1 0 0,1-2-33,0 0 27,-1 1-1,1-1 0,0 1 0,1-1 1,-1 1-1,0-1 0,1 1 1,-1-1-1,1 1 0,0-1 1,0 1-1,0-1 0,0 1 0,0 0 1,0 0-1,1-1 0,2-1 1,-4 3 1,0 1 1,1-1 0,-1 1-1,0-1 1,1 0 0,-1 1-1,0-1 1,1 1-1,-1-1 1,0 1 0,0-1-1,0 0 1,0 1 0,1-1-1,-1 0 1,0 1 0,0-1-1,0 0 1,0 1 0,-1-1-1,1 1 1,0-1-1,0 0 1,0 1 0,-1-2-1,1 2-84,0 27-208,3-21 410,8 5-6,-11-11-82,1 1-1,-1-1 0,1 1 1,-1-1-1,0 1 0,0-1 0,1 1 1,-1 0-1,0-1 0,0 1 1,1-1-1,-1 1 0,0 0 1,0-1-1,0 1 0,0 0 1,0-1-1,0 1 0,0-1 0,0 1 1,0 0-1,0-1 0,-1 1 1,1 0-1,0 0 0,0-1 11,0 17 308,0-15-102,2-4-91,9-9-21,-10 10-109,-1 1 0,1-1 0,-1 1-1,0-1 1,1 1 0,-1-1 0,0 0 0,0 1 0,1-1 0,-1 1-1,0-1 1,0 0 0,0 1 0,0-1 0,0 1 0,0-1 0,0 0-1,0 1 1,0-1 0,0 0 0,0 1 0,0-1 0,0 0 0,0 1-1,-1-2 1,1 2 3,0-41 78,0 39-342,0 5-40,0 21-281,0-9 446,0 2 43,-3 30-1,-8 8 117,8-18 69,0-7 50,-10 45-1,7-45 47,-2 30 0,3-22-77,-6 11 121,10-42-175,0 0 0,-1-1 0,0 1 0,0-1 0,0 0 0,-1 0 0,0 0 0,-1 0 0,1 0 0,-1 0 0,-4 4 0,7-9-70,0 0 0,0 0 0,0-1 0,0 1 0,0 0 0,-1-1 0,1 1 0,0-1 0,0 0 0,0 1 0,0-1 0,-1 0-1,1 0 1,0 0 0,0 1 0,0-1 0,-1-1 0,1 1 0,0 0 0,0 0 0,-1 0 0,1-1 0,0 1 0,0 0 0,0-1 0,0 1 0,0-1 0,0 0 0,-1 1 0,0-2 0,-1 0-49,1 0 0,0 1 0,0-1 0,-1 0 0,1 0 0,0 0 0,1-1 0,-1 1 0,0 0 0,1-1 0,-3-5 0,-2-22-223,3 21 243,1-1 0,0 0 1,0 0-1,1 0 0,0 0 1,1-1-1,1-14 0,2 6-2,1 1 0,0 0 0,2 0-1,0 1 1,1-1 0,1 1 0,0 1 0,2-1-1,0 1 1,19-23 0,-19 28 5,0 1-1,1 0 1,0 0-1,0 1 1,21-12 0,11-9-13,-4 0 113,-17 19-24,-18 10-18,1-1 1,-1 0-1,0-1 0,0 1 0,0-1 1,0 1-1,0-1 0,4-4 0,-6 5 24,1-1 0,1 1-1,-1 0 1,0 0 0,5-2 0,-7 3-20,1 1 0,-1-1 1,0 1-1,1-1 0,-1 0 1,0 1-1,1-1 1,-1 0-1,0 0 0,0 0 1,0 0-1,0 0 1,0 0-1,0 0 0,0-1 1,0 1-1,0 0 0,0 0 1,-1-1-1,1 1 1,0-1-1,-1 1 0,1 0 1,-1-1-1,0 1 1,1-3-1,-1 1 267,-1 3-296,0 0 0,1 0-1,-1 0 1,0 0 0,1 0 0,-1 0-1,0 1 1,1-1 0,-1 0-1,0 0 1,1 0 0,-1 1-1,0-1 1,1 0 0,-1 1 0,1-1-1,-1 1 1,1-1 0,-1 1-1,1-1 1,-1 1 0,1-1-1,-1 1 1,1-1 0,0 1 0,-1 0-1,1-1 1,0 1 0,0-1-1,-1 1 1,1 0 0,0-1-1,0 1 1,0 0 0,0-1 0,0 1-1,0 0 1,0 1 0,-2 7-23,-6-1 12,7-7 16,1-1-1,0 0 0,-1 1 1,1-1-1,-1 0 1,1 1-1,0-1 0,-1 0 1,1 1-1,0-1 0,-1 1 1,1-1-1,0 1 1,0-1-1,-1 1 0,1-1 1,0 1-1,0-1 0,0 1 1,0-1-1,0 1 1,0-1-1,0 1 0,0-1 1,0 1-1,0-1 1,0 1-1,0 0 0,0 46 383,0-45-138,-3-2-60,3 0-180,0 0-1,0 0 0,-1 0 1,1 0-1,0 0 0,0 0 1,0 0-1,-1 0 1,1 0-1,0 0 0,0 0 1,0 0-1,-1 0 0,1 0 1,0 0-1,0 0 0,0 0 1,-1 0-1,1 0 0,0 0 1,0 0-1,0 0 1,-1 0-1,1 0 0,0 0 1,0 0-1,0 1 0,-1-1 1,1 0-1,0 0 0,0 0 1,0 0-1,0 0 0,0 1 1,0-1-1,-1 0 1,1 0-1,0 0 0,0 1 1,0-1-1,0 0 0,0 0 1,0 0-1,0 1 0,0-1 1,0 0-1,0 1 0,7 8 138,-4-6 23,-6-3-38,-24 0-224,27 0 93,0 0 1,0 0 0,0 0 0,-1 0-1,1 0 1,0 0 0,0-1 0,0 1-1,0 0 1,0 0 0,0 0 0,0 0-1,0 0 1,0 0 0,0 1 0,-1-1-1,1 0 1,0 0 0,0 0 0,0 0-1,0 0 1,0 0 0,0 0 0,0 0-1,0 0 1,0 0 0,0 0 0,0 0-1,-1 0 1,1 0 0,0 0 0,0 0-1,0 0 1,0 0 0,0 1 0,0-1-1,0 0 1,0 0 0,0 0 0,0 0 0,0 0-1,0 0 1,0 0 0,0 0 0,0 0-1,0 0 1,0 1 0,0-1 0,0 0-1,0 0 1,0 0 0,0 0 0,0 0-1,0 0 1,0 0 0,0 0 0,0 1-2,0-1 0,0 1 1,0-1-1,0 1 1,0-1-1,0 1 1,0-1-1,0 0 0,0 1 1,0-1-1,0 1 1,0-1-1,-1 0 0,1 1 1,0-1-1,0 1 1,0-1-1,-1 0 1,1 1-1,0-1 0,-1 0 1,1 1-1,0-1 1,-1 0-1,1 1 0,0-1 1,-1 0-1,1 0 1,0 0-1,-1 1 1,-7 4-57,4 2 13,4-7 44,-1 1 1,1-1-1,0 0 0,0 1 1,-1-1-1,1 1 0,0-1 0,-1 0 1,1 1-1,0-1 0,-1 1 1,1-1-1,-1 0 0,1 0 1,-1 1-1,1-1 0,-1 0 0,1 0 1,-1 0-1,1 1 0,-1-1 1,1 0-1,-1 0 0,1 0 1,-1 0-1,1 0 0,-1 0 0,1 0 1,-1 0-1,1 0 0,-2-1 1,-11 1-30,13 0 33,0 0 1,-1 0-1,1 0 1,0 0-1,0 0 1,0 0-1,0 0 1,0 0-1,0 0 1,0 0-1,0 0 1,0 0-1,0 0 1,-1 0-1,1 0 1,0 0-1,0 0 1,0 0-1,0 0 1,0 0-1,0 0 1,0 0-1,0 1 1,0-1-1,0 0 1,-1 0-1,1 0 1,0 0-1,0 0 1,0 0-1,0 0 1,0 0-1,0 0 1,0 0-1,0 0 0,0 0 1,0 0-1,0 1 1,0-1-1,0 0 1,0 0-1,0 0 1,0 0-1,0 0 1,0 0-1,0 0 1,0 0-1,0 0 1,0 0-1,0 1 1,0-1-1,0 0 1,0 0-1,0 0 1,0 0-1,0 0 1,0 1-2,0-1-1,0 1 1,0-1-1,0 1 1,0-1 0,0 1-1,0-1 1,0 1 0,0-1-1,0 1 1,-1-1-1,1 1 1,0-1 0,0 1-1,0-1 1,-1 1-1,1-1 1,0 0 0,-1 1-1,1-1 1,0 1 0,-1-1-1,1 0 1,-1 1-1,1-1 1,0 0 0,-1 0-1,1 1 1,-1-1 0,1 0-1,-1 0 1,1 1-1,-1-1 1,1 0 0,-1 0-1,1 0 1,-1 0-1,1 0 1,-1 0 0,1 0-1,-2 0 1,0 0 635,-1 0-539,-24 0-262,26 0 167,1 0 0,0 0 0,0 0 0,0 0-1,0 0 1,0 0 0,0 0 0,0 0 0,0 0 0,0 0 0,0 0-1,-1 0 1,1 0 0,0 0 0,0 0 0,0 0 0,0 0-1,0 0 1,0 0 0,0 0 0,0 0 0,0 0 0,0 0-1,-1 0 1,1 0 0,0 0 0,0 0 0,0 0 0,0-1 0,0 1-1,0 0 1,0 0 0,0 0 0,0 0 0,0 0 0,0 0-1,0 0 1,0 0 0,0 0 0,0 0 0,0 0 0,0 0-1,0-1 1,0 1 0,0 0 0,0 0 0,0 0 0,0 0-1,0 0 1,0 0 0,0 0 0,0 0 0,0 0 0,0-1 0,0 1-1,0 0 1,0-14-1067,3 14-566,10 0 416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6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18 4576,'0'0'61,"-1"0"-1,1 0 1,-1 0 0,1 0-1,-1 0 1,1 0 0,0 0-1,-1 0 1,1 0 0,-1 0 0,1 0-1,-1 0 1,1 0 0,0 0-1,-1 0 1,1 0 0,-1-1-1,1 1 1,0 0 0,-1 0-1,1 0 1,-1-1 0,1 1 0,0 0-1,-1 0 1,1-1 0,-1 0-1,7-6 738,-3 4-751,0 0 1131,-6 3-372,-8 0-161,11 0-639,0 0-1,0 0 1,0 0-1,0 0 1,0 0-1,0 0 1,0 0-1,0 0 1,0 0-1,-1 0 1,1 0-1,0 0 1,0 0-1,0 0 1,0 0-1,0 0 1,0 0-1,0 0 1,0 0-1,0 0 1,-1 0-1,1 0 1,0 0 0,0 0-1,0 0 1,0 0-1,0 0 1,0 1-1,0-1 1,0 0-1,0 0 1,0 0-1,0 0 1,0 0-1,0 0 1,0 0-1,0 0 1,0 0-1,-1 0 1,1 0-1,0 1 1,0-1-1,0 0 1,0 0-1,0 0 1,0 0-1,0 0 1,0 0 0,0 0-1,0 0 1,0 0-1,0 0 1,0 1-1,0-1 1,1 0-1,-1 0 1,-1 2-2,1-1 1,0 1-1,0-1 1,-1 1-1,1-1 1,-1 1 0,1-1-1,-1 0 1,0 1-1,-1 1 1,-5 12 3,6 2 22,1-14-28,0-1 0,0 1 0,0-1-1,0 1 1,-1-1 0,1 0 0,0 1 0,-1-1 0,-2 5-1,-10 13-142,12-18 95,-1 1-1,0-1 1,0 0-1,1 1 1,0 0-1,-1-1 1,1 1-1,0 0 1,0 0-1,0-1 1,1 1-1,-1 0 1,1 0-1,0 0 1,-1 5-1,1 17-294,0-25 334,0 1 0,0-1 0,0 0 0,0 1 0,0-1 0,0 0 0,0 1 0,0-1 0,0 0 0,0 1 0,0-1 0,1 0 0,-1 1 0,0-1 0,0 0 0,0 1 0,0-1 0,0 0 0,1 0 0,-1 1 0,0-1 0,0 0 0,0 0 0,1 1 0,-1-1 0,4 4 21,1-1-1,-1 0 0,1 0 1,0-1-1,0 1 0,0-1 1,9 3-1,-3-9-54,-9 3 35,0 0 0,-1 0 0,1 0 0,0 0 0,0 1 0,0-1 0,0 1 0,0-1 0,-1 1 0,5 0 0,-2 0 24,0-1 0,1 1-1,-1-1 1,0 0-1,0 0 1,0 0 0,0-1-1,-1 1 1,8-5-1,-10 5 10,1 1 0,0-1 0,0 0 0,0 1-1,1 0 1,-1-1 0,0 1 0,0 0 0,0 0-1,3 0 1,-4 0-17,0 0 0,1 0 0,-1 0-1,1 0 1,-1 0 0,1 0 0,-1 0 0,1-1-1,-1 1 1,0 0 0,1-1 0,-1 0 0,2 0-1,19-24 226,-10 15-140,-10 8-21,0 0 0,0 1 1,0-1-1,0 0 0,0 0 1,0 0-1,-1 0 0,1 0 0,-1-1 1,2-2-1,-2 3-20,0 0-1,0 0 1,0 0 0,1 0 0,-1 0-1,1 0 1,-1 1 0,1-1-1,0 1 1,-1-1 0,1 1-1,0-1 1,0 1 0,0 0 0,0 0-1,0 0 1,1 0 0,2 0-1,2-1 78,1 1 0,-1 0 0,1 1 0,10 0 0,-6 0-57,-10 0-46,0 0-1,-1 1 1,1-1 0,0 0-1,0 1 1,-1-1-1,1 1 1,-1-1-1,1 1 1,0 0-1,-1 0 1,1-1 0,-1 1-1,1 0 1,-1 1-1,0-1 1,2 2-1,-3-3-22,0 0-1,1 0 1,-1 0-1,0 0 1,0 0-1,0 0 1,0 0-1,0 0 1,0 0-1,0 0 1,1 1-1,-1-1 1,0 0-1,0 0 1,0 0-1,0 0 1,0 0-1,0 0 1,0 0-1,0 1 1,0-1-1,0 0 1,0 0-1,0 0 1,0 0-1,0 0 1,0 0-1,0 0 1,0 1-1,0-1 1,0 0-1,0 0 0,0 0 1,0 0-1,0 0 1,0 0-1,0 1 1,0-1-1,0 0 1,0 0-1,0 0 1,0 0-1,0 0 1,0 0-1,0 0 1,-1 1-1,1-1 1,0 0-1,0 0 1,0 0-1,0 0 1,0 0-1,0 0 1,0 0-1,0 0 1,-1 0-1,-17 12 191,14-10-75,0 0-1,0 1 1,0-1-1,0 1 1,-7 6-1,0 9 128,9-14-167,-1 1 0,1-1 0,-1 0-1,0 0 1,-6 6 0,-2 1 144,11-10-204,0-1 0,-1 1 0,1-1 0,-1 1 0,1-1 1,0 1-1,0-1 0,-1 1 0,1 0 0,0-1 0,0 1 0,0-1 1,-1 1-1,1 0 0,0-1 0,0 1 0,0 0 0,0-1 1,0 1-1,0-1 0,1 1 0,-1 0 0,0-1 0,0 1 1,1 0-1,-1 0 21,2 4 87,4 1-389,-4-4 101,-1 0 0,1 0 1,-1 0-1,1-1 0,0 1 0,0 0 1,0-1-1,0 0 0,0 1 0,0-1 1,0 0-1,0 0 0,0 0 0,0-1 1,1 1-1,-1 0 0,0-1 0,1 1 1,3-1-1,40 0-4005,-46 0 4099,1 0 0,-1 0 0,1 0 0,0 1 0,-1-1 0,1 0 0,-1 0 0,1 0 0,-1-1 0,1 1 0,-1 0 0,1 0 0,-1 0 0,1 0 0,-1 0 0,1-1 0,-1 1 0,1 0 0,-1 0 0,0-1 0,1 1 0,-1 0 0,1-1 0,-1 1-1,0 0 1,1-1 0,-1 1 0,0-1 0,1 1 0,-1 0 0,0-2 0,5-5-925,9 2 116,27-17 1210,0 0 3709,-40 22-3858,0-1 1,0 1-1,0 0 1,0-1-1,0 1 1,0 0-1,0 0 1,0-1-1,0 1 1,0 0-1,4 0 2083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6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4480,'0'-2'141,"1"0"1,-1 1-1,0-1 0,0 0 1,1 1-1,-1-1 0,1 0 0,-1 1 1,1-1-1,0 1 0,0-1 1,-1 1-1,1-1 0,0 1 1,0 0-1,1-1 0,1-1 1,0 0 1180,-6 3-431,3 0-867,-1 0 0,1 0 1,-1 0-1,1 0 0,-1 0 0,1 0 0,-1 0 0,1 0 0,-1 0 1,1 0-1,-1 0 0,1 1 0,0-1 0,-1 0 0,1 0 1,-1 0-1,1 1 0,0-1 0,-1 0 0,1 1 0,-1-1 0,1 0 1,0 1-1,-1-1 0,1 0 0,0 1 0,0-1 0,-1 0 1,1 2-1,-2 20 325,2-13-260,0 251 252,2-226-489,2 0 0,1 0 0,14 50 0,-16-74-1511,-3-2 42,0-16-856,0 6 793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7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1 132 3232,'49'-66'1472,"33"17"-1280,-49 33 960,16 16-672,-16 16 352,-1 1-480,1 15 96,-16 17-288,-17-16 576,0 16-448,-17-16 320,-16-16-352,1 15 64,-18-15-192,1-17 0,33 0-64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7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5984,'-13'0'1920,"12"0"-1899,1 0 0,0 0 1,0 0-1,-1 0 0,1 0 1,0 0-1,0 0 0,-1 0 1,1 0-1,0 1 0,0-1 1,0 0-1,-1 0 0,1 0 1,0 0-1,0 0 0,0 1 1,0-1-1,-1 0 0,1 0 1,0 0-1,0 0 0,0 1 1,0-1-1,0 0 0,-1 0 1,1 0-1,0 1 0,0-1 1,0 0-1,0 0 0,0 1 1,0-1-1,0 0 0,-3 7 175,-1 0 0,0-1-1,0 0 1,-1 0-1,-5 6 1,8-10-157,0 1 0,1-1-1,-1 0 1,0 1 0,1-1 0,0 1 0,0 0 0,0-1 0,0 1 0,0 0 0,0 0 0,1-1 0,-1 1-1,1 0 1,0 0 0,0 0 0,0 0 0,0 5 0,1 2 43,-1 206 835,0-189-763,1 1-1,1 0 0,11 50 1,-8-59-45,-1 0 0,-1 1 1,1 36-1,-3-43-14,0-1-1,1 1 1,0-1-1,4 13 1,-4-18-40,4 23 441,-3-20-326,-2-9-186,-1 0 0,0-1 0,1 1-1,-1-1 1,0 1 0,1 0 0,-1-1 0,0 1 0,0 0 0,0-1 0,0 1-1,0 0 1,0-1 0,0 1 0,0 0 0,0-1 0,0 1 0,0 0-1,0-1 1,0 1 0,0 0 0,-1-1 0,1 1 0,0 0 0,0-1 0,-1 1-1,1 0 1,0-1 0,-1 1 0,1-1 0,-1 1 0,1-1 0,-1 1 0,1-1-1,-1 1 1,-2 2-752,3 0-954,0 10 522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8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83 148 3648,'43'-46'2053,"-34"29"-1008,-3 13-497,-5 3-500,-1 1 1,1 0-1,-1 0 1,1-1 0,-1 1-1,1 0 1,-1-1-1,0 1 1,1 0-1,-1-1 1,0 1 0,1-1-1,-1 1 1,0 0-1,0-1 1,1 1-1,-1-1 1,0 1-1,0-1 1,0 1 0,1-1-1,-1 1 1,0-1-1,0 1 1,0-1-1,0 1 1,0-1-1,0 1 1,0-1 0,0 1-1,-1-2 1,2-9 626,-1 7-478,0 0 0,0 0 0,0 0 0,0 0 0,-1 0 0,0 0 0,-1-5-1,1 7-176,1 1-1,-1 0 1,0 0-1,0 0 1,1 0-1,-1 0 0,0 0 1,0 0-1,0 0 1,0 0-1,0 1 1,0-1-1,-1 0 0,1 0 1,0 1-1,0-1 1,0 1-1,-1-1 0,1 1 1,0 0-1,-1 0 1,1-1-1,0 1 1,-1 0-1,1 0 0,0 0 1,-2 1-1,0-1-18,1-1-7,0 1 1,0 0-1,0 0 0,0 0 0,0 0 0,0 1 1,1-1-1,-1 0 0,0 1 0,0-1 0,0 1 1,0 0-1,1 0 0,-1-1 0,0 1 0,1 0 1,-1 1-1,1-1 0,-1 0 0,1 0 0,-1 1 1,1-1-1,0 1 0,-2 1 0,-8 16-115,1 0 1,1 1-1,0 0 0,2 1 0,-9 38 0,14-50 135,1 1 0,0-1-1,2 15 1,-1-8 48,0-12-31,0 0 0,0 0 0,1-1 0,0 1 0,-1 0 0,1-1 0,1 1 1,-1-1-1,0 1 0,3 3 0,-3-5-12,0-1 1,0 1-1,0-1 0,0 1 1,1-1-1,-1 0 1,0 1-1,1-1 1,-1 0-1,1 0 1,0 0-1,-1 0 1,1 0-1,0-1 1,-1 1-1,1 0 1,0-1-1,0 1 1,-1-1-1,1 0 1,0 1-1,3-1 1,14 1 108,-10-1-24,1 1-1,13-3 1,-22 3-108,0-1 0,0 0 0,-1-1 1,1 1-1,0 0 0,0 0 0,0 0 0,0 0 0,-1-1 1,1 1-1,0 0 0,0-1 0,-1 1 0,1-1 1,0 1-1,0 0 0,-1-1 0,1 0 0,-1 1 0,1-1 1,0 1-1,-1-1 0,1 0 0,-1 1 0,0-1 1,1 0-1,-1 0 0,1 0 0,-1 1 0,0-1 0,0 0 1,1 0-1,-1 0 0,0-7-55,-1 6 53,1 0 0,0-1 0,0 1 0,0 0 1,1 0-1,-1-1 0,0 1 0,1 0 0,1-3 1,3-4-8,-4 8 6,0 0-1,0-1 1,0 1-1,-1-1 1,1 0-1,0 1 1,-1-1-1,1 1 1,-1-1-1,1 0 1,-1 0-1,0 1 1,0-3-1,0-10-130,0 12-209,3 4-245,2 2 603,-1 0-1,1 0 1,0-1 0,0 0-1,0 0 1,10 4 0,9 3 205,-21-9-212,-1 1 0,1-1 0,0 0 0,0 0 0,0 0 0,0 0 0,1 0 0,-1-1 0,0 1 0,0-1 0,0 0 1,1 0-1,-1 0 0,0 0 0,0 0 0,0-1 0,0 0 0,5-1 0,22-9 135,0 6-22,-26 3-85,1 1 1,-1-1-1,0 1 1,0-1-1,0-1 1,0 1-1,-1 0 1,1-1-1,-1 0 0,1 0 1,2-3-1,-3-11 100,-3 17-121,0-1 0,0 0 0,0 0-1,0 0 1,0 0 0,0 0 0,0 0-1,0 1 1,1-1 0,-1 0 0,0 0-1,0 0 1,1 0 0,0 0 0,6-3 13,-14 5-288,4-1 88,3 3 218,0-1-16,0 0 0,0 0-1,0 1 1,-1-1 0,1 0 0,-1 0-1,0 1 1,1-1 0,-1 0-1,-2 4 1,1-4 21,1 1 0,0 0 0,0 0 0,0-1 0,0 1 0,0 0 0,1 0 0,-1 0 0,1 0 0,0 6 0,0 100 1505,0-109-1546,0 0 0,0 1-1,0-1 1,0 0 0,0 0-1,0 0 1,-1 0 0,1 0 0,0 0-1,0 0 1,0 0 0,0 0-1,0 1 1,0-1 0,1 0 0,-1 0-1,0 0 1,0 0 0,0 0-1,0 0 1,0 0 0,0 0 0,0 0-1,0 0 1,0 0 0,0 1-1,0-1 1,0 0 0,0 0-1,0 0 1,0 0 0,0 0 0,0 0-1,0 0 1,1 0 0,-1 0-1,0 0 1,0 0 0,0 0 0,0 0-1,0 0 1,0 0 0,0 0-1,0 0 1,0 0 0,0 0 0,1 0-1,-1 0 1,0 0 0,0 0-1,0 0 1,0 0 0,0 0-1,0 0 1,0 0 0,0 0 0,28 0 495,-23-3-224,-1-1-198,0 0-73,0 0-1,0 0 1,0 1-1,6-5 1,-5 5-33,0 0 1,-1-1-1,0 1 1,1-1-1,-1 0 1,-1 0-1,1 0 1,4-7-1,16-17-315,-22 25 295,0 0 0,0 0 1,0 0-1,0 0 0,2-4 0,-3 5 14,-1 0-1,1 0 0,0 0 0,1 0 0,-1 0 0,0 0 1,0 1-1,1-1 0,-1 0 0,1 1 0,-1 0 0,4-3 1,-2 3-42,0-1 1,0 1-1,0 0 0,0 0 1,1 0-1,-1 0 1,0 0-1,1 1 1,-1-1-1,8 1 1,-9 1 42,0-1 0,0 1 0,1-1-1,-1 1 1,0 0 0,0 0 0,0 0 0,0 0 0,0 0 0,0 1 0,0-1 0,0 0 0,0 1 0,-1 0 0,1-1 0,-1 1-1,1 0 1,2 4 0,32 43 140,-31-43-70,-1-1 0,1 0 0,1 0 0,-1 0 0,1 0 0,8 5 0,8-4 38,-11-4 2,26 12 338,-31-11-369,0-1 0,0 0 0,0 0 0,0 0-1,0 0 1,0-1 0,0 0 0,8 0 0,-7-1-21,0-1 0,0 0 0,0 0 1,-1-1-1,8-2 0,3-1 14,13 0-83,-11-6-309,-17 10 327,0 0-1,0 0 1,0 0 0,0 0-1,0-1 1,0 1-1,0 0 1,-1-1-1,1 0 1,0 1 0,-1-1-1,0 0 1,1 0-1,-1 0 1,0 1-1,2-5 1,-3 5 15,3-10-76,-2 5 90,-1 3 4,0 0 0,1 0 0,-1 0 0,0-1-1,-1 1 1,1 0 0,0 0 0,-1 0 0,0 0 0,-1-4 0,-3-2 29,0 0 1,-1 1-1,-8-9 0,13 16-52,0 0 0,0 0 0,-1 1 0,1-1 1,0 0-1,-1 1 0,1 0 0,-1-1 0,1 1 0,0 0 0,-1-1 0,1 1 0,-1 0 0,1 0 0,-1 0 0,1 0 0,-2 1 0,-1-1-14,-1 3-51,2-1 77,1 1 1,-1-1 0,1 1-1,0 0 1,0 0 0,0 0-1,0 0 1,-2 4-1,4-5 6,0 0-1,-1-1 0,1 1 1,0 0-1,0-1 0,0 1 0,0 0 1,0 0-1,0-1 0,1 1 1,-1 0-1,1 0 0,-1-1 0,1 1 1,0 0-1,-1-1 0,1 1 0,0-1 1,0 1-1,1 0 0,10 21 137,-9-18-98,-1 1 0,1-1 0,1 1 0,-1-1-1,6 6 1,-6-8 9,1 0 0,0 0 0,0-1-1,1 1 1,5 2 0,22 11 121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49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3232,'-13'0'1035,"13"0"-1028,-1 0 1,1 0 0,0 0 0,0 0 0,0 0-1,0 0 1,0 0 0,-1 0 0,1 0 0,0 0-1,0 1 1,0-1 0,0 0 0,0 0 0,0 0-1,-1 0 1,1 0 0,0 0 0,0 0 0,0 0-1,0 0 1,0 0 0,0 1 0,0-1 0,0 0-1,-1 0 1,1 0 0,0 0 0,0 0 0,0 0-1,0 1 1,0-1 0,0 0 0,0 0 0,0 0-1,0 0 1,0 0 0,0 1 0,0-1 0,0 0-1,0 0 1,0 0 0,0 0 0,0 0 0,0 1-1,0-1 1,0 0 0,0 0 0,0 0 0,1 0-1,-1 0 1,0 0 0,0 1 0,0 4 211,1 0 0,0 0 1,0 0-1,0 0 0,0 0 0,1 0 1,4 9-1,22 36 2102,-4-7-1634,-21-39-642,-1 1 0,1-1 0,0 0 0,0 0 0,1 0 0,-1 0 0,1-1-1,-1 1 1,1-1 0,0 0 0,7 4 0,-4-3 13,0 0 0,1 0 0,0-1 0,-1 0-1,1 0 1,16 2 0,-8-1 6,-11-3-32,0-1 0,0 1-1,0-1 1,1 0-1,-1 0 1,0-1 0,0 0-1,0 0 1,0 0 0,0 0-1,0-1 1,0 0-1,5-2 1,-9 4-17,-1-1 0,1 1 0,0-1 0,-1 1-1,1 0 1,0-1 0,-1 1 0,1 0 0,0 0 0,0-1 0,-1 1 0,1 0 0,0 0 0,0 0-1,-1 0 1,1 0 0,0 0 0,1 0 0,2-1 102,2-13 59,5 0-192,-11 14 10,0-1-1,1 1 1,-1-1-1,1 0 1,-1 1 0,0-1-1,1 1 1,-1-1-1,0 0 1,0 0 0,0 1-1,1-1 1,-1 0-1,0 1 1,0-1 0,0 0-1,0 1 1,0-1-1,0 0 1,0 1 0,-1-1-1,1 0 1,0 0-1,-1-2-26,1-8-27,-1 15 110,1-1-24,0-1 0,0 1 0,1-1 0,-1 1 0,1-1 0,-1 1 0,2 3 0,2 2 94,8 19 208,-11-24-305,1 0 0,-1 0 1,0 0-1,1-1 0,-1 1 1,1 0-1,2 2 0,12 6 121,-6 2-15,-9-11-97,0 0 1,0 0-1,0 0 0,0-1 0,0 1 0,0 0 1,1-1-1,-1 1 0,0-1 0,1 1 0,-1-1 0,1 0 1,0 0-1,-1 1 0,1-1 0,0 0 0,0-1 1,0 1-1,0 0 0,0 0 0,0-1 0,0 0 0,3 1 1,7-1 379,18-1 37,-29 1-445,0 0 1,1-1 0,-1 1-1,0-1 1,0 1 0,0-1-1,0 1 1,0-1 0,0 0-1,0 1 1,0-1 0,0 0-1,0 0 1,0 0 0,0 1 0,-1-1-1,1 0 1,0 0 0,0-2-1,5-11-116,-2 10 61,-4 4 48,1 0 0,-1 0 1,0 0-1,0 0 0,0 0 0,0 0 1,0 0-1,0 0 0,0 0 0,1-1 1,-1 1-1,0 0 0,0 0 0,0 0 1,0 0-1,0 0 0,0 0 0,0 0 1,0 0-1,0-1 0,0 1 0,0 0 1,0 0-1,0 0 0,0 0 0,0 0 1,1 0-1,-1-1 0,0 1 0,0 0 1,0 0-1,0 0 0,-1 0 0,1 0 1,0 0-1,0-1 0,0 1 0,0 0 1,0 0-1,0 0 0,0 0 0,0 0 1,0 0-1,0 0 0,0-1 0,0 1 1,0 0-1,0 0 0,-6-13-93,5-4 25,1 14 70,0 1 0,0-1 0,0 1 0,0 0 1,-1-1-1,1 1 0,-1-1 0,1 1 0,-3-5 0,1 3-29,0 0 0,0 0 0,1 0 0,-1 0 0,1 0 0,0 0 0,0-1 0,0 1 0,1 0 0,-1-1 0,1 1 0,1-9 0,-1 10-178,3 3-554,-2 1 757,1-1 1,-1 0-1,1 0 1,-1 1-1,1-1 1,-1 1-1,1-1 1,-1 1-1,0 0 1,2 1-1,12 5 39,-6-5 7,-1-1 1,0 0 0,1 0-1,-1-1 1,12-1 0,-10 1 25,0-1 1,18 3 0,-16 2-18,-8-3-32,0 0 0,0 0-1,1 0 1,6 0 0,36-6 113,-28 2-61,22 0 1,-16 3-8,23-1 23,-44 0-75,0 1-1,0-1 1,0-1 0,0 1-1,0 0 1,0-1 0,0 0-1,6-4 1,-9 6-7,1-1 0,-1 0 1,0 0-1,0 0 0,1-1 0,-1 1 1,0 0-1,0 0 0,0-1 1,0 1-1,0 0 0,0-1 0,1-2 1,-2 1 24,1-1 1,0 1 0,-1-1 0,0 1 0,0-6 0,0 2 46,0 7-76,0-1 1,-1 0-1,1 1 1,0-1 0,0 0-1,0 1 1,-1-1-1,1 0 1,0 1 0,-1-1-1,1 1 1,-1-1-1,1 1 1,-1-1 0,1 1-1,-1-1 1,1 1-1,-1-1 1,1 1 0,-1-1-1,1 1 1,-1 0-1,0-1 1,1 1 0,-1 0-1,0 0 1,1 0 0,-1-1-1,0 1 1,1 0-1,-1 0 1,0 0 0,1 0-1,-1 0 1,-1 0-1,-9-2-32,2-1 13,8 2 2,0 1 0,0 0 0,0-1 1,0 1-1,0 0 0,0 0 0,0-1 0,0 1 1,1 0-1,-1 0 0,0 0 0,0 0 1,0 0-1,0 0 0,0 0 0,0 1 0,0-1 1,0 0-1,0 1 0,0-1 0,0 0 1,0 1-1,0-1 0,0 1 0,1-1 0,-2 2 1,1-2 8,-6 4-130,4-3 76,0 0 0,0 0 0,1 1 1,-1-1-1,0 1 0,1 0 0,-1 0 0,1 0 0,-1 0 0,1 0 0,0 1 0,0-1 0,0 0 0,-2 5 0,-9 28 130,9-24-24,4-8-14,-1-1-1,0 1 1,0 0-1,1 0 1,0 0-1,-1 0 0,1-1 1,0 1-1,0 0 1,1 0-1,-1 0 1,1 0-1,-1 0 1,1-1-1,0 1 0,0 0 1,0-1-1,0 1 1,0-1-1,1 1 1,-1-1-1,3 4 1,-3-6-12,-1 0 0,1 1 0,0-1 1,-1 1-1,1-1 0,0 0 0,-1 1 1,1-1-1,-1 0 0,1 0 0,0 0 1,0 1-1,-1-1 0,1 0 0,0 0 1,-1 0-1,1 0 0,0 0 0,-1 0 1,1 0-1,0-1 0,0 1 0,0 0 1,2-1 17,13 2-66,-11 0-123,-1-1 0,1 0 0,-1 1 0,1-2 0,-1 1-1,1-1 1,-1 1 0,9-3 0,-8 0-55,27-15-533,-29 16 727,0 1-1,-1-1 1,1 0 0,-1-1-1,0 1 1,0 0-1,1-1 1,-2 1-1,4-5 1,0-4 9,-4 9 2,0 0 0,0-1 0,0 1 0,1 0 0,-1 0 0,1-1 0,-1 1 0,3-2 0,26-26-141,-29 30 156,-1-1-1,1 1 1,-1 0 0,1-1 0,-1 1-1,1 0 1,-1-1 0,1 1-1,-1 0 1,1 0 0,0 0-1,-1-1 1,1 1 0,0 0-1,-1 0 1,1 0 0,-1 0 0,1 0-1,0 0 1,-1 0 0,1 0-1,0 1 1,-1-1 0,1 0-1,0 1 1,-1-1 15,1 0-23,-1 0 0,0-1 0,0 1 0,0 0 0,0 0 0,0 0 0,0 0 0,0 0 0,0 0 0,0 0 0,0 0 0,1 0 0,-1 0 0,0 0 0,0 0 0,0 0 0,0 0 0,0 0 0,0 0 0,0 1 0,0-1 0,0 0 0,0 0 0,1 0 0,-1 0 0,0 0 0,0 0 0,0 0 0,0 0 0,0 0 0,0 0 0,0 0 0,0 0 0,0 0 0,0 0 1,0 0-1,0 1 0,0-1 0,0 0 0,0 0 0,0 0 0,0 0 0,0 0 0,0 0 0,0 0 0,0 0 0,0 0 0,0 0 0,0 1 0,0-1 0,0 0 0,0 0 0,0 0 0,0 0 0,0 0 0,0 0 0,0 77 1036,0-75-1010,1 1 1,-1-1-1,0 0 1,1 1-1,0-1 1,-1 0-1,1 0 1,0 0-1,0 1 0,0-1 1,0 0-1,1 0 1,1 2-1,21 20 327,-14-16-223,-10-7-116,1-1-1,-1 1 0,1-1 1,-1 0-1,1 1 0,0-1 1,-1 0-1,1 1 0,0-1 1,-1 0-1,1 0 1,0 0-1,-1 0 0,1 0 1,0 1-1,0-1 0,-1 0 1,1-1-1,0 1 0,-1 0 1,1 0-1,0 0 0,0 0 1,2-1 29,27 1 145,-30 0-191,0 0 0,0 0 0,0 0 0,0 0-1,0 0 1,0 0 0,0 0 0,1 0 0,-1 0 0,0 0 0,0 0-1,0 0 1,0 0 0,0 0 0,0 0 0,0 0 0,0 0-1,0 0 1,0 0 0,1 0 0,-1 0 0,0 0 0,0 0-1,0 0 1,0 0 0,0 0 0,0 0 0,0 0 0,0 0-1,0 0 1,0 0 0,0-1 0,0 1 0,0 0 0,0 0 0,1 0-1,-1 0 1,0 0 0,0 0 0,0 0 0,0 0 0,0 0-1,0 0 1,0 0 0,0-1 0,0 1 0,0 0 0,0 0-1,0 0 1,0 0 0,0 0 0,0 0 0,0 0 0,0 0 0,0 0-1,-1-1 1,2-1 4,-1 1-1,0-1 1,1 0 0,-1 0-1,1 0 1,0 1 0,0-1-1,0 0 1,-1 1-1,1-1 1,1 0 0,-1 1-1,0-1 1,2-1 0,-3 3-16,1-1 0,-1 1-1,0 0 1,1-1 0,-1 1 0,0 0 0,1-1 0,-1 1 0,0 0 0,1 0 0,-1-1 0,1 1 0,-1 0 0,0 0 0,1 0 0,-1 0 0,1 0 0,-1-1 0,1 1 0,-1 0 0,1 0 0,-1 0 0,0 0 0,1 0 0,-1 0 0,1 1 0,5-2-65,-6 0 57,0 0 1,1 1-1,-1-1 0,0 0 0,0 1 0,1-1 0,-1 0 1,0 1-1,0-1 0,0 0 0,0 1 0,0-1 0,0 0 0,0 0 1,0 1 18,0 0-4,0-1 0,0 1 0,0 0 0,0 0 0,0 0 0,0 0 0,0 0 0,0 0 0,0 0 0,0 0 0,0 0 0,0 0 1,0-1-1,0 1 0,0 0 0,0 0 0,0 0 0,0 0 0,0 0 0,0 0 0,0 0 0,0 0 0,0 0 0,0 0 0,0-1 0,0 1 0,1 0 1,-1 0-1,0 0 0,0 0 0,0 0 0,0 0 0,0 0 0,0 0 0,0 0 0,0 0 0,0 0 0,0 0 0,0 0 0,0 0 0,1 0 1,-1 0-1,0 0 0,0 0 0,0 0 0,0 0 0,0 0 0,0 0 0,0 0 0,0 0 0,0 0 0,1 0 0,-1 0 0,0 0 0,0 0 1,0 0-1,1 0-9,-1 0 1,1 0 0,-1 0 0,1 0 0,-1 0-1,1 0 1,-1 0 0,1 0 0,-1 0 0,1 0 0,-1 0-1,1 1 1,-1-1 0,1 0 0,-1 0 0,0 1-1,1-1 1,-1 0 0,1 1 0,-1-1 0,0 0-1,1 1 1,-1-1 0,0 0 0,1 1 0,-1-1-1,0 1 1,1-1 0,-1 1 0,0-1 0,0 1 0,0-1-1,0 1 1,1-1 0,-1 1 0,0-1 0,0 1-1,0-1 1,0 1 0,0-1 0,0 2 0,0-2 7,0 0 0,0 0-1,0 0 1,-1 0 0,1 0 0,0 0 0,0 0 0,0 0 0,0 0 0,0 0 0,0 1 0,0-1 0,0 0 0,0 0 0,0 0 0,0 0 0,0 0 0,1 0 0,-1 0 0,0 0 0,0 0-1,0 0 1,0 1 0,0-1 0,0 0 0,0 0 0,0 0 0,0 0 0,0 0 0,0 0 0,0 0 0,0 0 0,0 0 0,0 0 0,0 0 0,1 0 0,-1 0 0,0 0 0,0 0 0,0 0-1,0 0 1,0 1 0,0-1 0,0 0 0,0 0 0,0 0 0,0 0 0,1 0 0,-1 0 0,0 0 0,0 0 0,0-1 0,0 1 0,0 0 0,0 0 0,0 0 0,1 0-2,-1 0 0,1 0 0,-1 0 0,1 0 0,-1 0 0,1 0 0,-1 0 0,1 1 0,-1-1 0,1 0 0,-1 0 0,0 0 0,1 0 0,-1 1 0,1-1 0,-1 0 0,0 0 0,1 1 0,-1-1 0,1 0 0,-1 1 0,0-1 0,0 0 0,1 1 0,-1 0 0,1 2-1,0-1 0,-1 1-1,1 0 1,-1 0-1,0 0 1,0 4 0,0-5 21,0 0 1,0-1 0,0 1-1,0 0 1,0-1-1,1 1 1,-1 0 0,1-1-1,-1 1 1,1-1 0,-1 1-1,1-1 1,0 1 0,0-1-1,0 1 1,0-1-1,0 0 1,0 0 0,2 2-1,-2-2-3,-1 0 8,1-1-1,-1 1 0,0-1 1,1 1-1,-1-1 0,0 1 1,1-1-1,-1 1 0,0-1 1,0 1-1,0 0 0,1-1 1,-1 1-1,0 0 0,0-1 0,0 1 1,0 0-1,0-1 0,0 1 1,0-1-1,0 1 0,-1 0 1,1-1-1,0 1 0,-1 0 1,1-1 22,0 1-34,0-1 0,0 0 0,0 0 1,0 0-1,0 0 0,0 0 0,0 0 0,0 0 1,0 0-1,0 0 0,0 1 0,0-1 0,0 0 0,0 0 1,0 0-1,0 0 0,0 0 0,0 0 0,0 0 0,0 0 1,0 0-1,0 0 0,0 1 0,1-1 0,-1 0 1,0 0-1,0 0 0,0 0 0,0 0 0,0 0 0,0 0 1,0 0-1,0 0 0,0 0 0,0 0 0,0 0 0,0 0 1,0 0-1,1 0 0,-1 0 0,0 0 0,0 0 0,0 0 1,0 0-1,0 0 0,0 0 0,0 0 0,0 0 1,0 0-1,0 0 0,1 0 0,-1 0 0,0 0 0,0 0 1,0 0-1,0 0 0,1 0 7,0 0 1,-1 0 0,1 0-1,0 0 1,-1 0-1,1-1 1,0 1-1,-1 0 1,1 0-1,-1-1 1,1 1-1,0 0 1,-1-1 0,1 1-1,-1-1 1,1 1-1,-1-1 1,1 1-1,-1-1 1,1 1-1,-1-1 1,1 0-1,-1 0-5,1 1 0,-1-1-1,0 1 1,1-1-1,-1 1 1,1-1-1,-1 1 1,1-1-1,-1 1 1,1 0 0,-1-1-1,1 1 1,0-1-1,-1 1 1,1 0-1,0 0 1,-1-1-1,1 1 1,0 0 0,-1 0-1,1 0 1,0 0-1,5-3 169,-5 2-138,0 0-30,0 1-1,0-1 1,0 0 0,0 0-1,0 1 1,-1-1-1,1 0 1,0 0-1,-1 0 1,1 0 0,0 0-1,-1 0 1,1 0-1,-1 0 1,0 0-1,1 0 1,-1 0 0,0-1-1,0 1 1,1 0-1,-1 0 1,0 0-1,0 0 1,0 0 0,0-1-1,-1 1 1,1 0-1,0 0 1,0 0 0,-1 0-1,1 0 1,-1-1-1,-10-20-44,8 11 26,3 4 31,-1 2-21,0 0 1,1-1 0,0 1-1,0 0 1,1-1-1,-1 1 1,1 0 0,2-6-1,2 2-58,-4 8 20,0 0 0,0-1 1,0 1-1,0-1 0,-1 0 0,1 1 0,0-1 1,-1 1-1,1-1 0,-1 0 0,0 0 0,0 1 0,1-3 1,-1-10-245,0 12 150,2 2-529,9 0 636,-8 0 138,0 2-27,8 9 0,-11-10-75,1-1-1,-1 1 1,1-1-1,-1 0 1,1 1-1,0-1 1,-1 0-1,1 0 1,0 1-1,-1-1 1,1 0-1,0 0 1,-1 0-1,1 0 1,0 0-1,0 0 1,-1 0-1,1 0 1,0 0-1,-1 0 1,1 0-1,0 0 1,0-1-1,2 1 35,243 0 84,-239 0-73,1-1 1,-1 0-1,1-1 0,-1 1 0,13-6 0,-15 5-12,23-10 270,-20 8-184,-7 4-121,0-1 0,0 1 0,0 0-1,0-1 1,-1 1 0,1-1 0,0 1-1,0-1 1,0 1 0,-1-1 0,1 0-1,0 1 1,0-1 0,-1 0 0,1 0 0,-1 1-1,1-1 1,-1 0 0,1 0 0,-1 0-1,1 0 1,-1 0 0,0 0 0,1 1-1,-1-1 1,0 0 0,0 0 0,0 0 0,0 0-1,0 0 1,0 0 0,0 0 0,0 0-1,0 0 1,-1-2 0,1-4 0,0 6-7,0-1-1,0 0 0,0 1 1,-1-1-1,1 0 0,-1 0 1,1 1-1,-1-1 1,0 1-1,1-1 0,-1 1 1,0-1-1,-1-1 0,-3-5 1,0-3-1,4 8 2,0 1 0,-1 0 1,1-1-1,0 1 0,-1 0 1,1 0-1,-1 0 1,-2-2-1,-9-10 94,12 14-101,1-1 0,-1 1 0,1 0 1,-1-1-1,0 1 0,1 0 0,-1-1 0,0 1 1,1 0-1,-1 0 0,0-1 0,1 1 0,-1 0 1,0 0-1,1 0 0,-1 0 0,0 0 0,0 0 0,1 0 1,-1 0-1,0 0 0,1 1 0,-2-1 0,0 0-34,1 0 34,0 0-1,1 0 1,-1 1 0,0-1-1,0 0 1,1 0 0,-1 0-1,0 0 1,1 1 0,-1-1-1,0 0 1,1 1-1,-1-1 1,1 0 0,-1 1-1,0-1 1,1 1 0,-1-1-1,1 1 1,-1-1-1,1 1 1,-1-1 0,1 1-1,0-1 1,-1 1 0,1 0-1,0-1 1,-1 1-1,1 0 1,0-1 0,0 1-1,0 0 1,0-1 0,-1 1-1,1 0 1,0 0-1,0-1 1,0 1 0,1 1-1,-3 9-45,-4 4-8,4-11 50,1-1-1,0 1 1,0-1-1,0 1 1,0-1-1,1 1 1,-1 0-1,1 3 1,-1 20-21,0-18 62,1 0-1,0 0 1,1 0 0,2 12-1,-3-18-3,1 1 0,0-1 0,1 0 0,-1 0 0,1 0 0,-1 0-1,1-1 1,0 1 0,0 0 0,0-1 0,0 1 0,0-1 0,1 1 0,-1-1-1,1 0 1,2 2 0,2 0 10,-1 0-1,1 0 0,0-1 1,0 0-1,0 0 0,0 0 1,0-1-1,1 0 0,-1-1 1,1 1-1,10-1 0,8 0-42,-16 0-70,-1-1 1,1 0-1,-1 0 0,1-1 1,12-2-1,-1-8 27,-8 8 44,-11 3 8,0 0 0,0-1 0,-1 1 0,1 0 0,0-1 0,0 1 0,-1-1 0,1 0 0,0 0 0,-1 1 0,1-1 0,-1 0 0,1 0 0,-1-1 0,1 1 0,-1 0 0,0 0 0,1-1 0,-1 1 0,1-2 0,5-9 17,-6 9-30,1 0 1,0-1-1,0 1 0,0 0 1,1 0-1,-1 0 0,1 0 0,-1 1 1,1-1-1,3-2 0,22-14-119,-14 3-57,-13 14 162,1-1 0,-1 1 0,1 0-1,0 0 1,0 0 0,0 0 0,0 1-1,0-1 1,0 0 0,0 1-1,1 0 1,-1-1 0,1 1 0,-1 0-1,1 0 1,-1 0 0,1 1 0,0-1-1,-1 1 1,1-1 0,0 1 0,5 0-1,-1 0 59,0 1 1,0 0-1,1 1 0,8 3 0,2-1 216,-8-2-129,-8-1-90,0-1-1,0 1 0,0-1 1,1 1-1,-1-1 0,0 1 1,3 2-1,16 21 460,-3-11-259,-15-11-168,0 0-1,0 0 1,0 0 0,0 0-1,-1 0 1,1 1 0,-1-1-1,5 6 1,9 17 326,-2-17 308,-14-7-664,1 0-1,-1 0 1,0-1-1,1 1 1,-1 0-1,0 0 1,0 0-1,1 0 1,-1 0-1,0 0 1,0-1-1,0 1 1,0 2-1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52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33 4640,'0'-33'4064,"0"66"-3296,0 0-448,-16 32 96,-1 1-256,1 16 64,16-17-128,0 1 160,16-1-160,-16-16-1024,17-16 512,-17-16-3392,0-1 2144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53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34 230 2816,'-28'-41'917,"28"41"-897,-1-1-1,1 1 1,-1-1-1,1 0 1,-1 1 0,1-1-1,0 0 1,-1 1-1,1-1 1,0 0-1,0 1 1,-1-1-1,1 0 1,0 0 0,0 1-1,0-1 1,0-1-1,0-6 46,-1 1 19,1 1 1,0-1-1,1 0 0,-1 1 1,3-8-1,-3 14-75,0-1-1,1 0 1,-1 1 0,1-1 0,-1 1 0,1-1 0,-1 1-1,1 0 1,-1-1 0,1 1 0,0 0 0,-1-1-1,1 1 1,-1 0 0,1 0 0,0-1 0,9-3 38,36-20 49,-23 15-75,39-8-1,-21 7-18,90-23 57,-102 27-87,1 2 1,0 0 0,0 2 0,34 2 0,-45 0 3,-5-1 84,0 2 0,0-1 0,1 2 1,-1 0-1,0 0 0,-1 2 0,1-1 1,-1 2-1,23 10 0,-31-13 61,-1 1-1,1 0 0,-1 0 1,0 1-1,0-1 1,0 1-1,0 0 1,-1 0-1,1 0 1,-1 1-1,0-1 0,0 1 1,-1 0-1,1-1 1,-1 1-1,0 0 1,-1 1-1,1-1 1,-1 0-1,0 0 0,0 1 1,-1-1-1,1 10 1,-1 1 56,0-8-96,0 0 0,0 0-1,0 0 1,-3 10 0,-2-1 8,3-10-53,0 0 1,0 0 0,1 1-1,-1 9 1,2 16 123,0-31-85,1-2-61,0 0 1,-1 0 0,1 0 0,0 0-1,-1 0 1,1 0 0,-1 0 0,1 0-1,0 0 1,-1 0 0,1-1 0,0 1-1,-1 0 1,1-1 0,-1 1 0,1 0-1,-1-1 1,1 1 0,-1 0 0,1-1-1,-1 1 1,1-1 0,-1 1 0,0-1-1,1 1 1,-1-1 0,0 0 0,1 1-1,-1-1 1,0 1 0,0-1 0,1 0-1,-1 1 1,0-1 0,0 0 0,0 1-1,0-2 1,1-5 77,-1 1 1,0-1-1,-1-9 0,1-1-99,-1 10-16,2 1 0,-1-1 0,1 0 0,0 1 0,2-10 0,0 9-38,0-1-1,1 1 1,0 0-1,0 1 1,8-11 0,-8 11 6,1 0-32,-1 0 1,1 1 0,10-10 0,-10 11 37,1 1 0,-1-1 1,11-3-1,-2 0 4,-7 4 31,0-1 8,0 0 1,0 1-1,1 0 1,-1 0-1,1 0 1,0 1-1,-1 1 1,1-1-1,0 1 1,9 0-1,78 1-74,-87 0 81,0 1 1,0-1-1,0 2 0,0-1 1,-1 1-1,1 0 1,14 6-1,19 6 100,22 2 262,-57-14-206,1-1 1,0-1-1,10 1 0,-7-1 291,-22-1-315,-54 1-53,65 0-86,-1 0-1,0 1 0,1-1 0,-1 0 1,0 1-1,1-1 0,-1 1 1,0-1-1,1 1 0,-1 0 0,1 0 1,-1 0-1,-1 1 0,-5 3-27,0-1-23,4-3 19,0 1 1,0 1 0,0-1 0,0 0-1,-5 5 1,8-5 21,0-1 0,0 1 0,-1-1 0,1 1 0,0-1 0,0 1 0,1 0 0,-1-1-1,0 1 1,1 0 0,-1 0 0,1 0 0,-1 0 0,1-1 0,0 1 0,0 0 0,0 3 0,0 71-224,-1-74 245,1-1 1,0 1 0,1 0-1,-1-1 1,0 1 0,0 0-1,1-1 1,-1 1 0,1-1-1,-1 1 1,1-1 0,0 1-1,0-1 1,-1 1 0,1-1-1,0 1 1,0-1 0,0 0-1,3 2 1,-4-2-2,6 1 33,8 4-23,-12-6-14,0 1 0,-1 0 1,1 0-1,-1-1 0,1 1 0,0-1 1,0 1-1,2-1 0,6-1-10,0-2 0,0 0-1,18-7 1,-9 3 121,-15 6-100,-1 0-1,1-1 1,-1 1 0,0-1 0,1 1 0,-1-1-1,0 0 1,0-1 0,5-3 0,3-3-13,-8 7 0,0 0 0,0 1-1,0-1 1,-1-1 0,1 1-1,-1 0 1,1-1 0,-1 1-1,0-1 1,4-5 0,-2 2 1,-2 3 1,0-1 0,0 0 0,0 0 0,0 0 0,-1 0 0,1 0 0,0-5 0,2-4 0,-2 6-95,1 1 1,0 0 0,0-1 0,1 1 0,8-11-1,-12 17 107,1-1 0,-1 1 0,1-1 0,0 1 0,-1 0 0,1-1 0,-1 1 0,1 0-1,-1 0 1,1-1 0,0 1 0,-1 0 0,1 0 0,0 0 0,-1 0 0,1 0 0,-1 0-1,1 0 1,0 0 0,-1 0 0,1 0 0,0 0 0,-1 0 0,1 1 0,0-1 0,-1 0 14,6 3 209,8 8-80,-12-10-140,0 0 0,0 1 0,1-1 0,-1 1 0,0-1 0,0 1 0,0 0 0,0 0 0,-1 0 0,3 2 0,4 6 28,9 1 85,-13-6-103,0 1 0,0-1 0,-1 1 1,4 7-1,-4-6 38,1 0 0,0-1 1,1 1-1,6 7 0,19 16 444,-30-29-502,0-1-1,1 0 1,-1 0 0,0 0-1,1 1 1,-1-1 0,0 0-1,0 0 1,0 1 0,1-1-1,-1 0 1,0 1 0,0-1 0,0 0-1,1 0 1,-1 1 0,0-1-1,0 0 1,0 1 0,0-1-1,0 1 1,0-1 0,0 0-1,0 1 1,0-1 0,0 0-1,0 1 1,0-1 0,0 0-1,0 1 1,0-1 0,0 0-1,-1 1 1,1-1 0,0 0 0,0 1-1,0-1 1,-1 1 0,2 0 63,-1-9 273,0 5-16,-3-2-255,2 3-68,0 1 0,0-1 1,1 0-1,-1 1 0,0-1 1,1 0-1,-1 1 0,1-1 1,0 0-1,0 0 0,0 1 1,0-1-1,0 0 0,0 0 1,0 0-1,0 1 1,0-1-1,1 0 0,-1 1 1,1-1-1,0 0 0,-1 1 1,1-1-1,1-1 0,7-21-170,1 2 91,-8 18 68,1 0 0,-1 0 0,0 1 0,-1-1 0,1 0 0,-1-1 0,1-3-1,2-6-13,-1 10 3,-1-1-1,1 1 1,1-1-1,-1 1 1,0 0 0,1 0-1,0 0 1,0 1 0,0 0-1,9-6 1,-7 6 6,-5 3 5,-1 0-1,1 0 1,-1 0 0,1-1-1,-1 1 1,1 0-1,-1 0 1,1 0 0,-1-1-1,0 1 1,1 0-1,-1-1 1,1 1 0,-1 0-1,0-1 1,1 1-1,-1 0 1,0-1 0,0 1-1,1-1 1,-1 1-1,0 0 1,0-1 0,0 1-1,1-1 1,-1 1 0,0-1-1,0 1 1,0-1-1,0 1 1,0-1 0,0 1-1,0-1 1,0 1-1,0-1 1,0 2-14,0 1 0,1 0 0,-1-1 0,0 1-1,1 0 1,0-1 0,-1 1 0,1-1 0,0 1 0,0-1 0,0 2 0,1-1 28,-1 0 0,0 0 1,0-1-1,0 1 0,-1 0 1,1 0-1,0 0 0,-1 0 1,1 0-1,-1 0 0,0 3 1,1 20 194,0-17-99,-1 0-1,0 1 1,-1-1 0,-2 16 0,-1-13-17,-1 11 77,6-20-147,-1 0 0,0 1 0,0-1 1,1 0-1,-1 0 0,1 0 0,1 3 0,-1-2 23,0 1 1,0-1-1,0 0 0,0 0 0,0 1 0,-1-1 0,0 6 1,0-9-38,2 24 157,-1-23-139,-1 0 0,0 0 1,1 1-1,-1-1 1,1 0-1,-1 0 0,1 0 1,-1 0-1,1 0 1,0 0-1,0 0 0,0 0 1,-1 0-1,1 0 1,0-1-1,0 1 0,0 0 1,2 1-1,8 3 152,-8-4-149,-1 0-1,0 0 1,0 0 0,1 1 0,-1-1-1,3 3 1,-5-4-87,1 1 1,-1-1-1,1 1 1,0-1-1,-1 0 1,1 1-1,0-1 1,-1 0-1,1 0 1,0 1-1,-1-1 1,1 0-1,0 0 1,-1 0 0,1 0-1,0 0 1,-1 0-1,1 0 1,0 0-1,0 0 1,-1 0-1,1 0 1,0-1-1,2 1-325,-1 0 213,-1-1-1,1 1 0,0 0 1,-1 0-1,1-1 0,0 1 0,-1-1 1,1 0-1,0 1 0,-1-1 1,1 0-1,-1 0 0,2-1 1,6-3-830,-7 4 727,0 0-1,1-1 1,-1 1 0,0-1-1,0 1 1,0-1-1,0 0 1,0 0 0,0 0-1,1-3 1,5-4-858,-7 8 1049,0 1 0,-1-1 0,1 1 0,0-1 0,0 1 1,-1-1-1,1 1 0,0 0 0,0-1 0,0 1 1,0 0-1,-1 0 0,1 0 0,0-1 0,0 1 0,0 0 1,0 0-1,1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4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3328,'-13'-14'1061,"10"12"91,6 2-720,141 0 2731,-21 0-2422,131 0 11,-46 2-379,13 9-101,246-7 99,-24-2-22,-116 9-167,26-9 4,-183-2-116,288 3 68,-174 8-52,-30-8 42,-52-6-16,-38-8 85,-70 10-64,28-3 555,-88-3-452,-27 5-297,0 0-1,0 1 0,0 0 1,0 0-1,8 1 1,2 0-280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5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35 5472,'14'-14'1760,"-14"14"-1716,1-1 1,-1 1 0,0-1 0,1 1-1,-1-1 1,0 1 0,1-1-1,-1 1 1,0-1 0,0 0 0,0 1-1,1-1 1,-1 1 0,0-1-1,0 0 1,0 1 0,0-1 0,0 0-1,0 1 1,0-1 0,0 0-1,-1 1 1,1-1 0,0 1-1,0-2 1,-1 2 78,1-3 1178,-10 3 25,7-1-1269,0 1 1,0 0-1,0 0 1,0 0-1,0 0 1,0 0-1,1 1 0,-1-1 1,0 1-1,-4 1 1,2 12-58,-9 2 1,13-15-6,0 0 1,-1 1 0,1-1-1,0 1 1,-1-1 0,1 1-1,0-1 1,0 1 0,0-1-1,1 1 1,-1 0 0,0 0-1,0-1 1,1 1 0,0 0 0,-1 0-1,1 0 1,0 0 0,0 3-1,-1-2-1,2 0 0,-1-1 0,0 1-1,0 0 1,1 0 0,0 0 0,0 0 0,0 0-1,0 0 1,0-1 0,0 1 0,1 0-1,-1-1 1,1 1 0,-1-1 0,1 0 0,0 0-1,0 1 1,0-1 0,1 0 0,-1 0-1,0-1 1,5 3 0,56 43 65,-60-45-65,1 0 0,0 0 0,-1 0 0,1 0 1,0-1-1,0 1 0,0-1 0,6 1 0,-6-1 9,-1-1-1,0 1 0,0 0 1,0 0-1,0 0 1,0 0-1,0 1 0,0-1 1,0 1-1,0 0 1,-1 0-1,4 2 0,7 10 68,-10-11 100,-8-3-20,-20 2 74,17 2-164,-6 1 13,-11-10 23,18 3-69,1 1-1,-1-1 1,-11 1 0,5 1 23,10 1-37,-1-1 1,0 0-1,0 0 1,1 0-1,-1 0 0,0-1 1,1 0-1,-6-1 0,-16-9-125,25 11 108,0 0 1,-1 0-1,1 0 0,0 0 0,0 0 0,-1 0 1,1 0-1,0 0 0,0 0 0,0 0 0,-1-1 1,1 1-1,0 0 0,0 0 0,0 0 0,-1 0 1,1 0-1,0-1 0,0 1 0,0 0 0,0 0 0,-1 0 1,1-1-1,0 1 0,0 0 0,0 0 0,0 0 1,0-1-1,0 1 0,0 0 0,0 0 0,0 0 1,0-1-1,0 1 0,-1-1-10,1 0 0,0 0 0,0 1 0,1-1 1,-1 0-1,0 1 0,0-1 0,0 0 0,0 1 0,1-1 0,-1 0 1,0 1-1,0-1 0,1 0 0,0 0 3,0 1 1,0-1-1,-1 1 0,1 0 1,0 0-1,0-1 0,0 1 1,0 0-1,0 0 0,0 0 1,-1 0-1,1 0 0,2 0 1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54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5632,'0'-14'1834,"0"11"-628,0 6-326,0 204 1498,0-200-2319,1-1 0,0 0 0,0 1 0,0-1 1,4 9-1,-3-10-1,-1 0 0,0 0 0,0-1 1,0 1-1,0 6 0,-1-10-45,0 0 0,0 0 1,0 0-1,0-1 0,0 1 0,0 0 0,0 0 0,0 0 0,1-1 0,-1 1 0,0 0 0,0 0 1,1 0-1,-1-1 0,0 1 0,1 0 0,-1-1 0,1 1 0,-1 0 0,1-1 0,-1 1 0,1 0 1,1 0 24,-1-1 0,1 0 0,-1 1 1,1-1-1,-1 0 0,1 0 1,-1 0-1,1 0 0,-1 0 0,2 0 1,9-1 129,-11 1-163,1 0 1,-1 0 0,0 0-1,1 0 1,-1-1-1,0 1 1,0 0-1,1-1 1,-1 1-1,0-1 1,0 0 0,0 1-1,0-1 1,1 0-1,-1 0 1,0 1-1,0-1 1,0 0-1,-1 0 1,1 0 0,0 0-1,0-1 1,0 0-1,2-3-1,0-1 0,0 0 0,-1 0 0,0 0 0,0 0 0,-1 0 0,1 0 0,-2-1 0,1 1 0,0 0 0,-2-13 0,1-41 18,2 47-189,3 9 0,2-1-6,-7 5 156,0 0 0,1 0 0,-1 0 0,0 0 0,0-1 0,0 1 0,1 0 1,-1 0-1,0 0 0,0-1 0,0 1 0,0 0 0,0 0 0,1-1 0,-1 1 0,0 0 0,0 0 0,0-1 0,0 1 1,0 0-1,0 0 0,0-1 0,0 1 0,0 0 0,0-1 0,0 1 0,0 0 0,0 0 0,0-1 0,2 11-344,3-1 224,-3-8 118,-1 0-1,-1 1 0,1-1 1,0 1-1,0 0 1,-1-1-1,1 1 0,0-1 1,-1 1-1,0 0 1,1 0-1,-1-1 1,0 3-1,0-1 6,0 1 0,1-1 0,-1 0 0,1 1 0,0-1 0,0 0 0,0 0 0,2 4 0,3 9 33,-3-2 55,-3-12-56,0 1 1,1-1 0,-1 1 0,1-1 0,0 0 0,-1 1 0,1-1 0,0 0 0,1 0 0,-1 0 0,0 0 0,1 0 0,-1 0 0,3 2 0,9 13 210,-12-16-209,-1 0-1,0 0 1,1-1 0,-1 1-1,1 0 1,-1 0 0,1 0-1,-1 0 1,1 0 0,-1-1 0,1 1-1,0 0 1,-1-1 0,1 1-1,0 0 1,0-1 0,0 1-1,-1-1 1,1 1 0,0-1-1,0 1 1,0-1 0,0 0 0,0 0-1,0 1 1,0-1 0,0 0-1,0 0 1,0 0 0,0 0-1,0 0 1,0 0 0,0 0-1,0 0 1,1-1 0,5 1 39,-5 0-40,-1 0 0,1 0 1,0-1-1,0 1 0,-1 0 0,1-1 1,0 1-1,-1-1 0,1 0 0,-1 0 1,1 1-1,-1-1 0,2-2 0,6-2 43,2 1 50,-10 3-105,0 1 0,1 0 1,-1-1-1,0 1 1,0-1-1,0 0 0,0 1 1,0-1-1,0 0 1,0 1-1,0-1 0,0 0 1,0 0-1,0 0 1,-1 0-1,1 0 1,1-2-1,31-76 126,-33 76-177,1 0 0,0 0 0,0 1 0,0-1 0,0 0 0,1 0-1,-1 1 1,1-1 0,0 1 0,2-4 0,-4 6 13,1 0 1,-1-1-1,0 1 0,1 0 1,-1-1-1,1 1 1,-1 0-1,1 0 0,-1 0 1,0-1-1,1 1 1,-1 0-1,1 0 0,-1 0 1,1 0-1,-1 0 1,1 0-1,-1 0 0,1 0 1,-1 0-1,1 0 0,-1 0 1,1 0-1,-1 0 1,1 0-1,-1 0 0,1 1 1,-1-1-1,0 0 1,1 0-1,-1 1 0,1-1 1,-1 0-1,0 0 0,1 1 1,5 13-228,-2-6 184,8 20 255,3-3 19,-2-4 250,-9-11-308,-3-8-181,0 0 0,0 1 0,0-1 0,0 0 1,0 0-1,0 0 0,1 0 0,-1 0 0,1 0 1,-1 0-1,1 0 0,0-1 0,0 1 0,0-1 1,0 1-1,0-1 0,0 0 0,0 0 0,3 1 1,-1-1-433,0 0 1,0 0-1,0-1 1,7 0 0,8 0-1226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54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83 5056,'0'-41'1642,"0"40"-1596,0 1 0,0-1 0,0 0-1,0 0 1,0 0 0,0 0-1,0 0 1,-1 0 0,1 0 0,0 1-1,0-1 1,-1 0 0,0-1-1,1 0 50,-1 0-1,0 1 0,1-1 0,-1 1 0,0-1 0,0 1 0,0 0 0,0-1 0,0 1 0,0 0 1,-1-1-1,1 1 0,0 0 0,-1 0 0,1 0 0,-1 0 0,1 0 0,-1 1 0,1-1 1,-1 0-1,1 1 0,-1-1 0,0 1 0,1 0 0,-1-1 0,0 1 0,1 0 0,-1 0 0,0 0 1,-3 0-1,0 3 66,1 1-175,1-2 1,0 1 1,1-1-1,0 0 0,-1 1 0,1 0 0,0 0 1,0 0-1,-2 5 0,2 1-67,0 1 0,2-1-1,-1 0 1,1 1 0,1 12-1,0 4-1009,-1-18 776,1 0-1,0 0 0,1-1 1,-1 1-1,2-1 0,-1 1 1,4 7-1,1 0-115,0-1 0,12 17 0,-5-12 303,-11-12 117,-3-7 12,0 1 0,0-1 1,0 1-1,0-1 0,1 1 0,-1-1 0,0 1 0,0-1 0,1 0 0,-1 1 0,0-1 0,0 1 0,1-1 0,-1 0 0,0 1 0,1-1 0,-1 0 0,1 1 0,-1-1 0,0 0 0,1 0 0,-1 0 0,1 1 0,-1-1 0,1 0 0,-1 0 0,1 0 0,-1 0 0,1 0 0,-1 0 0,1 1 0,-1-1 0,1 0 0,-1-1 0,1 1 1,5 3 190,-6-2-186,1-1 0,-1 1 0,1-1 1,-1 1-1,1-1 0,-1 1 0,1-1 1,0 1-1,-1-1 0,1 0 0,0 1 1,-1-1-1,1 0 0,0 0 0,0 1 1,-1-1-1,2 0 0,13-6-19,-12 5 4,10-4-28,-7-6 10,7 5 43,-6 2 66,0 0-1,-1 0 1,1-1 0,-1 0-1,-1-1 1,10-10-1,-2 3 447,1 5 224,-9-6 576,6-2-315,-6 2 171,-1 11-834,-1-2 276,-9-3-173,5 8-442,1-1 24,-1 1-1,1-1 1,-1 1 0,1 0 0,-1-1-1,0 1 1,1 0 0,-1-1-1,0 1 1,1 0 0,-1 0 0,0 0-1,1 0 1,-1-1 0,0 1 0,1 0-1,-1 0 1,0 0 0,0 1-1,1-1 1,-1 0 0,0 0 0,0 0-1,-2 1 104,-3-1 22,4-1-164,0 1 1,1 0-1,-1 0 1,0 0-1,0 0 0,1 0 1,-1 1-1,0-1 1,1 0-1,-1 1 1,-3 1-1,0 8-151,-2-5-2,2-1 3,3 9 65,2-9 81,1 0-1,-1-1 0,1 1 1,0-1-1,0 1 0,0-1 1,2 5-1,3 9 36,-3-4 36,-3-11-49,1 1-1,-1-1 0,1 1 1,0-1-1,0 0 0,0 0 1,0 1-1,0-1 0,0 0 1,0 0-1,1 0 1,-1 0-1,3 2 0,0 0 0,-1 0 0,1 0 0,-1 0 0,0 1 0,0 0 1,0-1-1,-1 1 0,3 6 0,-5-10-6,0 0 0,0 0 0,1 0 0,-1 0 0,0 0 0,1 0 0,-1 0 0,0 0 0,1 0 0,-1 0 0,1-1 0,0 1 0,-1 0 0,1 0 0,0 0 1,-1-1-1,1 1 0,1 0 0,4 4 67,0 6 123,2-8-64,-22-3 134,14 0-265,0 0-1,-1 0 1,1 0 0,-1 0-1,1 0 1,-1 0-1,1 0 1,-1 0 0,1 0-1,0 0 1,-1 0 0,1 1-1,-1-1 1,1 0 0,0 0-1,-1 0 1,1 1 0,0-1-1,-1 0 1,1 0 0,0 1-1,-1-1 1,1 0-1,0 1 1,0-1 0,-1 1-1,1-1 1,-9 9 43,7-9-31,-1 1 1,1-1-1,-1 1 0,0-1 1,1 0-1,-5 0 1,7 0-15,0 0 3,0 0-1,-1 0 1,1 1 0,0-1-1,-1 0 1,1 0 0,0 0-1,-1-1 1,1 1 0,0 0-1,-1 0 1,1 0 0,0 0-1,-1 0 1,1 0 0,0 0-1,0 0 1,-1-1 0,1 1-1,0 0 1,-1 0 0,1 0-1,0-1 1,0 1 0,-1 0-1,-42-28-135,42 28 125,1 0 1,0 0-1,0 0 0,0 0 1,0 0-1,0 0 0,0 0 1,0 0-1,-1 0 0,1 0 1,0-1-1,0 1 0,0 0 1,0 0-1,0 0 0,0 0 0,0 0 1,0 0-1,0 0 0,0 0 1,0-1-1,0 1 0,0 0 1,0 0-1,-1 0 0,1 0 1,0 0-1,0 0 0,0-1 1,0 1-1,0 0 0,0 0 1,1 0-1,-1 0 0,0 0 1,0 0-1,0-1 0,0 1 1,0 0-1,0 0 0,0 0 1,0 0-1,0 0 0,0 0 1,0 0-1,0 0 0,0-1 1,0 1-1,1 0 0,-1 0 1,0 0-1,0 0 0,0 0 1,0 0-1,0 0 0,1 0 1,12-11-1508,-11 10 1406,-1 1-1,0-1 1,1 1-1,-1 0 1,1-1-1,-1 1 1,1 0 0,-1 0-1,2 0 1,-2 0 94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55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50 5824,'0'-5'400,"-1"0"0,0 0 0,0 1 1,-1-1-1,1 0 0,-1 1 0,-3-7 0,5 11-380,0 0 20,0 0 0,0-1 0,0 1 0,-1 0 0,1 0 1,0-1-1,0 1 0,0 0 0,0 0 0,0-1 0,0 1 0,0 0 0,0 0 0,0 0 0,-1 0 0,1-1 0,0 1 0,0 0 0,0 0 1,0 0-1,-1 0 0,1-1 0,0 1 0,0 0 0,0 0 0,-1 0 0,1 0 0,0 0 0,0 0 0,-1 0 0,1 0 0,0 0 1,0 0-1,-1 0 0,-7-1 623,-22 3 860,29-2-1513,0 0 0,-1 1 0,1-1 0,0 0 0,0 1 1,0-1-1,-1 1 0,1-1 0,0 1 0,0 0 0,0 0 1,0-1-1,0 1 0,0 0 0,0 0 0,0 0 0,0 0 1,1 0-1,-2 2 0,-1 3-46,1-3 15,0 0 0,1 0 0,-1 0 1,1 0-1,-1 1 0,1-1 1,0 0-1,0 1 0,1-1 0,-1 1 1,1-1-1,0 1 0,0-1 0,0 1 1,1 5-1,0-5 21,2 9 21,0 1 0,0-1 1,0 23-1,-3-29 33,1 0-1,0 0 1,0 0-1,0 0 0,1 0 1,4 9-1,-4-9 0,8 16 368,-9-21-377,1 0 0,-1 0 0,0 0 1,0 1-1,-1-1 0,1 0 0,0 1 0,-1-1 0,1 0 0,-1 5 1,0-6-33,0 0 0,0-1 0,0 1 0,0 0 0,0-1 0,-1 1 0,1 0 0,0 0 0,0-1 0,-1 1 0,1 0 0,0-1 0,-1 1 0,1-1 0,-1 1 0,1-1 0,-1 1 0,1 0 0,-1-1 0,1 0 0,-1 1 0,0-1 0,1 1 0,-1-1 0,1 0 0,-1 1 0,0-1 0,0 0 0,1 0 1,-1 1-1,0-1 0,1 0 0,-2 0 0,-4 1 42,0-1 0,0 0 0,-9-1 0,-1 0 14,14 1-92,0 0 0,0 0 1,0 0-1,1-1 0,-1 1 0,0 0 1,0-1-1,1 0 0,-1 1 1,1-1-1,-1 0 0,0 0 0,1 0 1,0 0-1,-1 0 0,1 0 0,-1-1 1,1 1-1,-1-2 0,-15-13-290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55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8224,'-16'-16'4224,"-1"16"-1056,1 0-2305,0 0-863,16 16 32,16 1-32,-16-1-6847,16 17 3743</inkml:trace>
  <inkml:trace contextRef="#ctx0" brushRef="#br0" timeOffset="1">83 443 7872,'0'50'3584,"0"-1"-3104,0-17 1344,0-15-1088,-17-1 288,17 1 1215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56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49 1984,'28'0'640,"-28"0"-635,0 0-1,0 0 1,0 1-1,0-1 1,0 0 0,1 0-1,-1 0 1,0 0 0,0 0-1,0 0 1,0 0 0,0 0-1,0 0 1,1 0 0,-1 0-1,0 0 1,0 0-1,0 0 1,0 0 0,0 0-1,1 0 1,-1 0 0,0 0-1,0 0 1,0 0 0,0 0-1,0 0 1,1 0 0,-1 0-1,0 0 1,0-1-1,0 1 1,0 0 0,0 0-1,0 0 1,0 0 0,0 0-1,1 0 1,-1 0 0,0 0-1,0-1 1,0 1 0,0 0-1,0 0 1,0 0-1,0 0 1,0 0 0,0-1-1,0 1 1,0 0 0,0 0-1,0 0 1,0-1 0,0 1 4,0-1 1,0 1 0,0-1-1,0 1 1,0-1 0,0 1 0,0-1-1,0 0 1,0 1 0,1-1-1,-1 1 1,0-1 0,0 1-1,0-1 1,1 1 0,-1-1 0,1 0-1,0 1 205,0-1 1,0 1-1,0-1 0,0 1 0,0 0 0,0-1 1,0 1-1,0 0 0,0 0 0,0 0 0,0 0 0,1 0 1,0 0-1,-2 0-194,1 0 1,-1 0-1,0 0 1,0 0 0,0 0-1,1 0 1,-1 0-1,0 1 1,0-1-1,0 0 1,1 0-1,-1 0 1,0 0-1,0 0 1,1 0 0,-1 0-1,0-1 1,0 1-1,0 0 1,1 0-1,-1 0 1,0 0-1,0 0 1,0 0-1,0 0 1,1 0 0,-1 0-1,0-1 1,0 1-1,0 0 1,0 0-1,1 0 1,-1 0-1,0-1 1,0 1-1,0 0 1,0 0 0,0 0-1,0 0 1,0-1-1,0 1 1,1 0-1,-1 0 1,0 0-1,0-1 1,0 1-1,0 0 1,-8-10 859,8 10-845,0 0-1,-1-1 0,1 1 0,0 0 0,-1-1 1,1 1-1,0 0 0,-1-1 0,1 1 1,0 0-1,0-1 0,-1 1 0,1-1 0,0 1 1,0-1-1,0 1 0,0 0 0,0-1 0,0 1 1,0-1-1,0 1 0,0-1 0,0 1 1,0-1-1,0 1 0,0-1 0,-1-4 77,0 4-104,1 1 0,-1 0 0,0 0 0,1-1 0,-1 1 0,1 0 0,-1 0-1,0 0 1,1 0 0,-1 0 0,0 0 0,1 0 0,-1 0 0,0 0 0,1 0 0,-1 0 0,0 0 0,1 0 0,-1 0 0,0 1-1,1-1 1,-1 0 0,1 0 0,-1 1 0,1-1 0,-1 1 0,0-1 0,1 0 0,-1 1 0,1-1 0,-1 1 0,-20 20-52,15-15-9,4-3 42,0 0 0,0 0 0,0 0 0,0 0 1,1 1-1,-1-1 0,1 1 0,0-1 0,0 1 0,0-1 0,0 1 1,1 0-1,0 0 0,-1-1 0,1 1 0,1 6 0,-1-4-2,1 0-1,0 0 1,0 0-1,1 0 1,-1-1-1,1 1 1,0 0-1,1-1 1,2 6-1,-2-8 20,-1 0 0,1 0-1,-1 0 1,1-1 0,0 1-1,0-1 1,0 0 0,0 1 0,0-1-1,4 1 1,5 4 50,-9-5-25,1 0 0,0 0 1,0 0-1,0 0 1,0-1-1,0 1 0,5 0 1,4 2 19,1 3 31,-12-7-73,-1 1-1,0 0 1,1 0 0,-1 0 0,1-1 0,-1 1 0,0-1 0,1 1 0,-1-1 0,1 1 0,0-1 0,-1 0 0,1 0 0,-1 0 0,1 0 0,-1 0 0,1 0 0,0 0 0,-1-1 0,1 1 0,-1 0 0,1-1 0,1 0 0,11-10 35,-14 10-40,0 1 0,1-1 0,-1 1 1,1-1-1,-1 0 0,0 1 0,1-1 0,-1 0 1,0 1-1,0-1 0,0 0 0,0 1 0,1-1 1,-1 0-1,0 1 0,0-1 0,0 0 0,0 0 1,0 1-1,-1-1 0,1 0 0,0 1 0,0-2 1,-1 0 9,1-64 35,1 63-69,-1 1-1,1-1 0,0 1 0,0-1 0,0 0 0,0 1 0,0-1 1,0 1-1,1 0 0,-1-1 0,1 1 0,0 0 0,-1 0 1,1 0-1,0 0 0,0 0 0,1 1 0,-1-1 0,0 1 0,0-1 1,1 1-1,3-2 0,-3 2-1,0 0 0,0-1 0,0 1 0,1 0-1,-1 1 1,0-1 0,7 0 0,-8 1 16,-1 0 0,1 0 0,-1 0 0,1 0 0,-1 0 0,1 1 0,-1-1 1,1 1-1,-1-1 0,1 1 0,-1-1 0,1 1 0,-1 0 0,0 0 0,0-1 0,3 3 0,2 3 78,-1-1 1,1 1-1,-1 1 0,0-1 1,0 1-1,-1 0 0,6 12 1,6 30 461,-15-46-493,0 0 1,0 0-1,0 0 0,0-1 0,0 1 0,1 0 1,-1-1-1,1 1 0,-1-1 0,4 4 1,-5-6-21,1 1 0,-1-1-1,1 0 1,-1 1 0,1-1 0,-1 0 0,1 1 0,0-1 0,-1 0 0,1 0 0,-1 0 0,1 1 0,0-1 0,-1 0-1,1 0 1,0 0 0,-1 0 0,1 0 0,-1 0 0,1 0 0,0 0 0,-1-1 0,1 1 0,0 0 0,0 0 0,-1-1 16,3 1 210,0 0-118,-3 0-122,1 0 1,0 0 0,0 0 0,0-1-1,0 1 1,-1 0 0,1-1 0,0 1-1,0-1 1,-1 1 0,1-1 0,0 1-1,-1-1 1,1 1 0,0-1 0,-1 0-1,1 1 1,-1-1 0,1-1 0,11-18 101,-11 18-95,0 0-1,-1 1 1,1 0 0,-1-1 0,0 1 0,1-1 0,-1 1-1,0-1 1,0 1 0,0-3 0,2-15 72,1 14-54,-1-1 0,1 1 1,0 0-1,0 0 0,1 0 0,6-7 1,-10 11-11,1 1 1,-1-1 0,1 1-1,0-1 1,-1 1-1,1 0 1,-1 0 0,1-1-1,0 1 1,-1 0 0,1 0-1,0 0 1,0-1 0,-1 1-1,1 0 1,0 0-1,-1 0 1,1 0 0,0 0-1,-1 1 1,1-1 0,0 0-1,0 0 1,2 1 56,0-1-20,0 0-1,0 0 1,0 0 0,0 1 0,0-1-1,0 1 1,0 0 0,0 0-1,0 0 1,3 1 0,-1 2-36,0-1 0,0 1 0,-1 0-1,6 6 1,-10-9-41,17 12-1586,-16-12 1483,1-1 0,-1 1 0,1-1-1,-1 0 1,0 1 0,1-1 0,-1 0 0,1 0 0,1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57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0 558 3232,'0'-27'1035,"0"21"-614,0 4-90,0 1-303,0 1 0,0-1 0,0 1 1,0-1-1,0 0 0,0 1 1,0-1-1,1 1 0,-1-1 1,0 1-1,0-1 0,0 1 1,0 0-1,1-1 0,-1 1 1,0-1-1,0 1 0,1-1 1,-1 1-1,0 0 0,1-1 0,-1 1 1,0-1-1,1 1 0,-1 0 1,1 0-1,-1-1 0,1 1 1,-1 0-1,1 0 0,-1-1 1,1 1-1,-1 0 0,1 0 1,-1 0-1,1 0 0,-1 0 1,1 0-1,-1 0 0,1 0 0,0 0 1,2 0 312,-3 2-304,0-1 1,0 1-1,0 0 0,1-1 0,-1 1 0,1 0 1,-1-1-1,1 1 0,-1-1 0,1 1 1,0-1-1,1 3 0,0-2-25,-1 0 0,0 0 0,0-1 0,-1 1 0,1 0 0,0 0 0,-1 0 0,1 0 0,-1 0 0,1 0 0,-1 0 0,0 4 0,0 6 25,0-2 89,0 0-1,0 0 0,3 13 1,3 11 247,2-1 0,22 56 1,-30-88-347,1 1 1,-1-1-1,1 0 1,-1 0-1,1 0 1,0 0-1,0 1 1,0-1-1,0 0 1,-1 0-1,1-1 1,1 1-1,-1 0 1,0 0-1,0 0 1,0-1-1,0 1 1,0 0-1,1-1 1,-1 1-1,0-1 1,3 1-1,7 3 242,-2 1-146,-9-5-121,0 0-1,0 0 1,0 0-1,0 0 1,1 0-1,-1 1 1,0-1-1,0 0 1,0 0-1,0 0 0,0 0 1,0 0-1,1 0 1,-1 0-1,0 0 1,0 0-1,0 0 1,0 0-1,0 0 1,1 0-1,-1 0 0,0 0 1,0 0-1,0 0 1,0 0-1,1 0 1,-1 0-1,0 0 1,0 0-1,0 0 1,0 0-1,0 0 0,1 0 1,-1 0-1,0 0 1,0 0-1,0 0 1,0-1-1,0 1 1,0 0-1,1 0 1,-1 0-1,0 0 1,0 0-1,0 0 0,0 0 1,0-1-1,0 1 1,0 0-1,0 0 1,4-4-24,7-2 6,-5-5 85,1 7-27,-3 0-28,-2-10-59,-2-29-46,3 37 27,8-5-58,-8 9 36,-3-1 12,-1-4 32,4 11 9,8-12 38,-8 5 166,33 3-128,-36 0-42,1 0 1,0 0 0,-1 0 0,1 0 0,0 0-1,0 0 1,-1 0 0,1 0 0,0-1-1,-1 1 1,1 0 0,0 0 0,-1-1 0,1 0-1,0 1 1,-1-1 0,1 1 0,-1-1-1,0 0 1,0 1 0,1-1 0,-1 0 0,0 1-1,0-1 1,0 0 0,0 0 0,0 1-1,0-1 1,0 0 0,0-2 750,14 3-677,-11 0 111,-3-3-180,0-3 8,0 5 4,0 8 30,0-4 512,0-6-443,0-11 491,2 14-528,9 0-37,-5-2-6,6-18 32,-10 16-48,0 0 1,1 0-1,-1 0 1,7-7-1,-7 9-5,0-1 0,0 0 0,-1 0 1,1 0-1,-1 0 0,1 0 0,-1 0 0,0 0 0,0 0 0,0 0 1,-1-1-1,1 1 0,0-5 0,-1-8 118,-1-25-1,0 17-7,3-17 3,-2 29-99,1 0-1,-1 0 1,-1 0-1,-4-19 1,-22-76 429,26 101-452,0 0 0,0 0 0,0 0 0,1 0 0,0 0 0,1-8 0,-1 10-1,0-1 0,0 0 0,0 1 0,0-1-1,-1 0 1,0-4 0,-4-8 0,3 10 2,0 0 0,0 0 0,1 0 0,0 0 0,0-7 0,2 1 30,-1 9-26,0 1 0,1-1 1,-2 0-1,1 0 0,0 1 1,-1-1-1,1 0 1,-3-5-1,-1-2-32,2 8 0,1-1 1,-1 1-1,1 0 1,0-1-1,0 1 1,1-1-1,-1-4 1,1 8 15,0-1-1,0 1 1,0 0 0,0 0-1,0 0 1,0 0 0,0 0-1,0 0 1,0 0 0,0 0 0,0 0-1,0 0 1,0-1 0,0 1-1,0 0 1,0 0 0,0 0-1,0 0 1,0 0 0,0 0 0,0 0-1,0 0 1,0 0 0,-1 0-1,1-1 1,0 1 0,0 0-1,0 0 1,0 0 0,0 0-1,0 0 1,0 0 0,0 0 0,0 0-1,0 0 1,0 0 0,0 0-1,0 0 1,-1 0 0,1 0-1,0 0 1,0 0 0,0 0 0,0 0-1,0 0 1,0 0 0,0 0-1,0 0 1,0 0 0,0 0-1,-1 0 1,1 0 0,0 0 0,0 0-1,0 0 1,0 0 0,-2 0-18,-1 1 0,1-1 1,0 1-1,0-1 0,0 1 1,0 0-1,0 0 0,0 0 1,0 0-1,0 1 0,0-1 1,0 0-1,1 1 0,-1-1 1,0 1-1,1 0 0,-1-1 1,0 3-1,-4 5-10,0-1 1,-8 17-1,-6 14 51,11-23 15,1 0 1,1 1 0,0 0-1,-8 31 1,13-38-25,-25 104 130,22-88-71,1 0 0,-1 33 0,6-42-1,1 0-1,0 0 1,1 0 0,10 30-1,-7-28 27,-3-10-42,0-1 0,1 1 0,0-1 0,0 0 0,0 0-1,1 0 1,1 0 0,-1-1 0,1 0 0,13 11 0,-13-12-2,0-1 1,0 0-1,0 0 1,1-1-1,0 1 0,0-2 1,0 1-1,0-1 1,10 3-1,5 3 86,10 9 20,-26-14-135,-1 0-1,1-1 1,0 0-1,1 0 1,-1 0-1,0-1 0,8 2 1,6-1 0,-12-2-95,0 0 0,-1 1 1,1 0-1,0 0 0,12 6 1,-15-5-142,0-1 1,1 0-1,-1 0 1,1 0 0,-1-1-1,1 1 1,-1-1-1,1-1 1,10 1 0,-2-1-1824,-11 0 636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58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5056,'-33'-17'2304,"16"17"-2016,1 0 2880,16 17-2912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58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0 5408,'-16'82'2432,"-1"16"-2112,1-65 1376,16 16-992,0 0 352,0-16-640,0 0 64,0-17-320,0 1 480,0-1-352,16 0-64,1-32-3040,-1 0-2912,1-1 3808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1:59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4224,'0'-12'1687,"0"27"-1060,0-11-458,0 0 0,0 0-1,0 0 1,2 7-1,0-9-91,-1 1 1,0 0-1,0-1 0,0 1 1,0 0-1,0-1 0,0 4 1,-6 22 406,3-18-321,0 0 0,1 0 0,0 12 0,1-9-11,2 0 1,4 22 0,-3-21-41,-1-1 0,1 24 0,-3-34-82,0 1 0,0-1 0,1 0-1,-1 0 1,1 0 0,-1 0-1,1 0 1,0 0 0,0 0-1,1 0 1,-1 0 0,1-1 0,-1 1-1,3 2 1,-3-3-6,2 1 10,-1 0 1,1 0 0,0-1-1,0 1 1,0-1 0,0 0-1,0 0 1,0 0 0,0 0-1,1-1 1,-1 1 0,1-1-1,6 1 1,-6-3-21,1 0 1,-1-1-1,1 0 1,-1 0-1,1 0 0,-1-1 1,0 0-1,0 1 1,6-7-1,-3 2-90,-4 5 20,-1 0-1,1 0 1,-1-1-1,0 1 1,0 0 0,0-1-1,0 0 1,-1 1-1,3-5 1,1-21-211,-2 22 179,0-1 0,0 1 0,0-1 0,0 1 0,10-11 0,-13 18 131,0 0 0,1 0 1,-1-1-1,0 1 0,1 0 0,-1 0 0,0 0 0,0 0 0,0 0 0,1-1 0,-1 1 0,0 0 0,-1 2 0,1-1 11,0-1 0,1 1 1,-1 0-1,0-1 0,1 1 0,-1 0 0,1-1 1,-1 1-1,1 0 0,0-1 0,-1 1 0,1-1 1,0 1-1,0-1 0,2 2 0,3 5 146,10 21 138,-13-22-264,0 0-1,1 0 0,0-1 1,1 0-1,9 12 0,-2-6 252,-10-8-257,1 0 1,1-1-1,-1 1 0,0-1 1,1 0-1,0 0 0,0-1 1,0 1-1,5 2 0,-2-4-14,0 0-1,0 0 1,0-1-1,13 0 1,-8 0 20,-10 0-55,-1 0 0,1 0 0,0-1 0,0 1 0,-1 0 0,1-1 0,0 1 0,-1-1 0,1 1 1,0-1-1,-1 0 0,1 1 0,1-3 0,10-3 178,0 3-81,-11 2-104,0 1-1,1 0 1,-1-1-1,1 0 0,-1 1 1,0-1-1,0 0 0,1 0 1,-1 0-1,0-1 0,0 1 1,0 0-1,0-1 0,0 1 1,-1-1-1,1 0 0,0 0 1,-1 1-1,1-1 1,-1 0-1,0 0 0,1-1 1,0-2-1,-1-2 42,1-1 1,-2 1-1,1 0 0,-2-12 1,1 4-209,0 14 141,0 1-1,0-1 1,0 1 0,1-1 0,-1 1-1,0-1 1,0 1 0,0-1 0,0 0-1,-1 1 1,1-1 0,0 1 0,0-1-1,0 1 1,0-1 0,-1 1 0,1-1-1,0 1 1,0-1 0,-1 1-1,1-1 1,0 1 0,-1-1 0,1 1-1,0 0 1,-1-1 0,1 1 0,-1-1-1,1 1 1,-1 0 0,1 0 0,-1-1-1,1 1 1,-1 0 0,1 0 0,-1-1-1,1 1 1,-1 0 0,1 0 0,-1 0-1,0 0 1,1 0 0,-1 0 0,1 0-1,-1 0 1,1 0 0,-1 0-1,0 1 1,0-1 5,0 0-1,0 0 1,1 0-1,-1 0 0,0 0 1,1 0-1,-1 0 1,0 0-1,1 1 0,-1-1 1,0 0-1,1 1 1,-1-1-1,0 0 1,1 1-1,-1-1 0,1 1 1,-1-1-1,1 1 1,-1-1-1,1 1 0,-1-1 1,1 1-1,0 0 1,-1-1-1,1 1 1,0-1-1,-1 1 0,1 0 1,0-1-1,0 1 1,-1 0-1,1 0 0,0-1 1,0 1-1,0 0 1,0-1-1,0 1 1,0 1-1,-2 9-33,-4 5 18,5-15 34,0 1-1,0-1 1,1 1-1,-1 0 1,1-1-1,-1 1 1,1 0-1,-1-1 0,1 1 1,0 0-1,0 0 1,0-1-1,0 1 1,0 0-1,0 0 1,0-1-1,1 4 1,0-3 2,0 0 0,0 0 0,0-1 0,0 1 0,1 0 0,-1 0 0,0-1 0,1 1 1,1 1-1,-3-3-10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5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94 3648,'0'0'1173,"2"-3"-703,12-11 2596,-14 12-2639,0 1-415,0 0 1,0 1-1,0-1 1,-1 0 0,1 1-1,0-1 1,0 0-1,-1 1 1,1-1-1,-1 1 1,1-1 0,0 0-1,-1 1 1,1-1-1,-1 1 1,1-1-1,-1 1 1,1-1 0,-1 1-1,0 0 1,1-1-1,-1 1 1,1 0-1,-1-1 1,0 1-1,1 0 1,-1 0 0,0 0-1,1 0 1,-1-1-1,0 1 1,0 0-1,1 0 1,-1 0 0,-1 1-1,-9-4 96,-27-13 46,16 9-86,0 0-1,0 2 0,-1 0 0,-30-1 0,46 6-53,0-1 1,1 0-1,-1 0 0,-6-2 0,-16-2-31,28 5 16,0 0 1,0 0 0,-1 0 0,1 0-1,0 1 1,0-1 0,-1 0-1,1 1 1,0-1 0,0 1 0,-2 0-1,-13 6-289,16-2 130,-1 2 114,0-5 34,1 1 1,0 0-1,0 0 1,0-1-1,0 1 1,0 0-1,0 0 1,1 0-1,-1-1 1,1 1-1,0 0 0,0-1 1,2 5-1,10 16 0,-5-11 13,0 1-1,7 19 1,-4-7-1,16 26 0,0 1 0,-15-31 22,-9-17 17,-1 1-1,1 0 1,-1-1 0,1 1 0,-2 0 0,1 0 0,0 0 0,-1 0-1,1 10 1,-2-13 8,0-1 0,0 0 0,0 1 0,0-1 0,0 1 0,0-1 0,0 0 0,-1 1 0,1-1 0,-1 0 0,1 1-1,-1-1 1,1 0 0,-1 0 0,0 1 0,0-1 0,1 0 0,-1 0 0,-2 2 0,1-2 27,0 0 0,0 0 1,0 0-1,0 0 0,0-1 1,0 1-1,0-1 0,-5 1 1,-6 3 365,-3 2-27,14-5-371,0 0 0,1 0 0,-1-1 1,0 1-1,0 0 0,0-1 0,0 0 1,0 1-1,0-1 0,0 0 0,0 0 1,0 0-1,0 0 0,-1 0 0,1-1 1,-2 0-1,-6-2 76,1 0-1,-1-1 1,-11-7-1,5 2-11,12 7-101,0 0 1,0 0-1,0-1 1,0 0-1,1 0 1,-1 0 0,1 0-1,-6-8 1,7 10-42,1-1 1,0 0-1,0 0 1,0 1-1,1-1 1,-1 0-1,0 0 1,1 0-1,-1 0 1,1 0-1,0 0 1,-1 0-1,1 0 1,0 0-1,0 0 1,0 0-1,1 0 1,-1 0-1,0 0 1,1 0 0,-1 0-1,1 0 1,0 0-1,1-2 1,1-1-524,1 0 0,0 0 1,0 0-1,8-7 0,-12 12 558,33-33-2036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02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0 211 3488,'0'-52'3520,"0"51"-3469,0 0 0,0 1 0,1-1 0,-1 0 0,0 1 0,0-1 0,0 0-1,1 1 1,-1-1 0,0 1 0,0-1 0,1 0 0,-1 1 0,1-1 0,-1 1 0,1-1 0,-1 1 0,0-1 0,1 1 0,0-1 0,-1 1 0,1-1 0,0 1-11,0-1 1,-1 1-1,1 0 1,-1-1-1,1 1 0,-1-1 1,1 1-1,-1-1 0,1 1 1,-1-1-1,0 1 1,1-1-1,-1 0 0,0 1 1,1-1-1,-1 0 1,0 1-1,0-1 0,0 0 1,0 1-1,1-1 1,-1-1-1,0 0 349,2 2-122,0 0-192,1-1-81,0 1 0,0 0 0,-1 0 0,1 0 0,0 1 0,0-1 0,-1 1 0,4 0 0,-2 2 29,0 0 0,0-1-1,0 1 1,-1 0 0,1 1 0,-1-1-1,4 6 1,20 28 263,-21-27-236,1 1 70,-4-6-81,0 0 0,0-1 0,1 1 1,-1-1-1,1 0 0,4 4 0,10-2 138,-8-3-82,28 13 476,-13-8-342,-25-8-225,0 0 0,0 0 0,1 0 0,-1 0-1,0 0 1,1 0 0,-1 0 0,0 0 0,0-1 0,1 1-1,-1 0 1,0 0 0,0 0 0,1 0 0,-1-1-1,0 1 1,0 0 0,0 0 0,1 0 0,-1-1 0,0 1-1,0 0 1,0 0 0,0-1 0,0 1 0,0 0 0,1-1-1,1-2 40,14-3 63,11-4 70,-24 9-163,-3 1-11,1 0 1,0 0-1,0 0 1,-1 0-1,1-1 1,0 1-1,0 0 1,-1 0-1,1-1 0,0 1 1,-1 0-1,1-1 1,0 1-1,-1 0 1,1-1-1,-1 1 1,1-1-1,-1 1 1,1-1-1,-1 0 1,1 1-1,-1-1 0,1 1 1,-1-1-1,0 0 1,1 0-1,2-7-27,7-9-5,-7 13 27,0 0 0,-1 0 1,1 0-1,-1-1 1,0 1-1,-1-1 0,1 1 1,0-7-1,-2 8-215,3 3-364,-2 0 567,-1 0-1,0 0 1,1 0-1,-1 0 1,1 0-1,-1 0 1,1 0-1,-1 0 1,0 0-1,1 0 1,-1 0 0,1 0-1,-1 1 1,1-1-1,-1 0 1,0 0-1,1 0 1,-1 1-1,0-1 1,1 0-1,-1 1 1,0-1-1,1 0 1,-1 1-1,0-1 1,0 0-1,1 1 1,-1-1-1,0 0 1,1 1-1,4 7-154,8-3 79,7 7 167,-14-8-43,0 0 0,1 0 0,6 2 0,13 5 140,-1 0 204,50 13 1,-64-22-288,-1-1-1,1 0 1,20-1 0,-12-1-12,-10 1-51,-1-1 0,1 0 0,0-1 0,11-3 0,-13 3-14,0 1-1,0-1 1,0 1-1,8 0 1,-13 1-3,-1 0 0,1 0 0,0 0 0,0-1 0,-1 1 0,1 0 0,0-1 0,0 1 0,-1-1 0,1 0 0,-1 1 0,1-1 0,-1 0 0,3-2 0,4-2 48,-2 3-7,-6 1-40,1 1 0,0 0-1,-1 0 1,1-1 0,0 1-1,-1 0 1,1-1 0,-1 1-1,1-1 1,-1 1 0,1-1-1,-1 1 1,1-1 0,-1 1-1,1-1 1,-1 0 0,1 1-1,-1-1 1,0 1 0,0-1-1,1-1 1,2-3-4,1-3-24,-2 2-52,1 1 1,0-1-1,0 1 1,0 0 0,1 0-1,6-7 1,-6 8-37,-1 1 67,-1 1 1,0-1-1,1 1 1,-1-1-1,1 1 1,0 0-1,0 0 1,5-2-1,11 2-59,-15 2 74,1 0 0,0 0 0,-1-1 1,1 1-1,5-3 0,1 0-11,-1 1 8,0-1-1,0 1 1,1 1 0,16-1-1,230 2 1035,-372 0-688,98-1-345,9 0-4,0 1 0,0 0 1,0 1-1,0-1 1,-11 3-1,15-1-46,-1-1 1,1 1-1,0 0 0,0-1 1,0 2-1,0-1 0,1 0 1,-1 1-1,1 0 0,-1 0 1,-2 4-1,5-7 68,1 1 0,0 0 0,-1 0 1,1 0-1,0 0 0,0 0 0,0 0 0,0 0 1,0 0-1,0-1 0,0 1 0,0 0 0,0 0 0,0 0 1,1 0-1,-1 0 0,0 0 0,1 0 0,-1 0 0,0-1 1,1 1-1,-1 0 0,2 1 0,17 17 4,-11-11 31,-5-5 3,0 0 0,0 0 0,1 0 0,0-1 1,-1 1-1,1-1 0,0 0 0,0 0 0,0 0 0,0-1 0,8 2 0,-1-1 19,0-1 0,1 0 0,14-1 0,-5-1-4,-4 0-99,0 0 0,20-6 0,-12 3 41,21-2 114,-10-5-22,-17 7-45,-14 3-30,0 0 0,0 0 0,0 0 0,0-1 0,0 0 0,-1 0-1,6-3 1,10-6-43,-18 10 32,1 0 0,-1 0 1,0 0-1,1-1 0,-1 1 1,0-1-1,0 1 0,1-1 1,-1 0-1,-1 0 0,4-3 1,0-9-43,6 8-166,-6-1 76,-5 7 122,1-1 1,-1 1-1,0 0 1,0-1-1,1 1 1,-1 0-1,0-1 1,0 1-1,1 0 1,-1-1-1,0 1 1,1 0-1,-1-1 1,0 1 0,1 0-1,-1 0 1,0 0-1,1-1 1,-1 1-1,1 0 1,-1 0-1,1 0 1,-1 0-1,0 0 1,1 0-1,-1 0 1,1 0-1,-1 0 1,1 0-1,0 0 1,4 2-263,7 18 26,-9-16 315,-1 0 1,0 0-1,1 0 0,5 7 0,-3-6-5,-1 0 0,1 0 0,-1 1 0,3 6 0,-4-6-35,1-1 0,0 1 0,0-1 0,5 5 1,13 17 419,-20-23-387,1 0 0,0 0-1,0 0 1,0-1 0,6 5-1,-7-6-22,1-1 0,-1 1 0,1-1 0,-1 0-1,1 0 1,-1 0 0,1 0 0,0 0 0,-1-1 0,1 0-1,0 1 1,0-1 0,3 0 0,16 1 126,-12 0-91,1-1-1,-1 0 0,0-1 1,20-3-1,-24 2-64,-1 0 1,1 0-1,0-1 0,-1 0 1,0 0-1,0-1 0,9-7 1,-12 9-34,-1 0 0,1 0 0,-1 0 0,1 0 1,-1-1-1,0 1 0,0 0 0,0-1 0,0 1 1,0-1-1,0 1 0,-1-1 0,1-2 0,0-5-91,-1 0 0,0-12 0,-1 1 155,1 20-38,0 1 0,0-1 0,0 1 0,0-1 0,0 1 1,0-1-1,0 1 0,0-1 0,0 1 0,0-1 0,0 1 0,0-1 0,0 1 0,0-1 1,1 1-1,-1-1 0,0 1 0,0-1 0,1 1 0,-1-1 0,0 1 0,1 0 0,-1-1 1,0 1-1,1 0 0,-1-1 0,0 1 0,1 0 0,-1-1 0,1 1 0,0-1 0,6-3-127,-3-3-162,-3 7 278,-1-1 1,0 1-1,0-1 1,1 1-1,-1-1 1,0 1-1,1-1 1,-1 1-1,0 0 1,1-1-1,-1 1 1,1 0-1,-1-1 1,1 1-1,-1 0 1,0 0-1,1 0 1,-1-1-1,1 1 1,-1 0-1,1 0 1,-1 0-1,1 0 1,-1 0-1,1 0 1,-1 0-1,1 0 1,0 0-1,-1 0 1,1 0-1,0 0 1,1 0-6,1 0 1,-1 1 0,1-1 0,-1 1 0,0-1-1,1 1 1,-1 0 0,0 0 0,0 0 0,4 2-1,17 7-120,2 3 116,-18-8 110,0-1 0,1-1 0,10 5 0,-7-3 30,-8-4-79,0 1 1,1-1-1,-1 0 0,0 0 1,0 0-1,1-1 1,-1 1-1,0-1 1,7 1-1,102-1 507,-111 0-543,1-1-1,0 1 0,0 0 0,0 0 1,0-1-1,-1 1 0,1-1 1,0 0-1,0 0 0,-1 1 0,1-1 1,1-2-1,-1 2-4,-1 0 1,1 0-1,0 1 1,-1-1-1,1 0 1,0 1-1,0-1 0,-1 0 1,1 1-1,0 0 1,0 0-1,2-1 1,3 2 18,-5-1-13,1 0 1,-1 0 0,0 0 0,0 0-1,1 0 1,-1-1 0,0 1 0,0-1 0,4 0-1,10-10-140,-2 5 31,-10-1 63,-4 7 42,1-1 1,-1 1-1,0 0 1,0-1-1,1 1 0,-1-1 1,0 1-1,1 0 0,-1-1 1,1 1-1,-1-1 1,0 1-1,1 0 0,-1 0 1,1-1-1,-1 1 0,1 0 1,-1 0-1,1 0 1,-1-1-1,1 1 0,-1 0 1,1 0-1,-1 0 0,1 0 1,-1 0-1,1 0 0,-1 0 1,1 0-1,-1 0 1,2 1-1,0-1-24,-1 0 19,0 0 0,-1 1 0,1-1 0,0 0 0,-1 0 0,1 0 1,0 0-1,0 0 0,-1 0 0,1 0 0,0 0 0,-1 0 0,1-1 0,0 1 0,-1 0 0,1 0 0,0 0 0,-1-1 1,1 1-1,0 0 0,-1-1 0,1 1 0,0-1 0,10-13 55,-8 8 78,-3 5-111,0 1 1,0-1 0,0 1-1,0-1 1,0 1 0,1 0 0,-1-1-1,0 1 1,0-1 0,0 1 0,1-1-1,-1 1 1,0 0 0,1-1 0,-1 1-1,0 0 1,1-1 0,-1 1 0,0 0-1,1-1 1,-1 1 0,1 0 0,-1 0-1,0 0 1,1-1 0,-1 1 0,1 0-1,-1 0 1,1 0 0,-1 0 0,1 0-1,-3 0 13,-1 0-1,0 0 0,0 0 1,0 0-1,1-1 0,-1 1 1,-5-2-1,-5-5-79,-5-1-3,12 8 22,-9 1-104,4-1 42,-13 1-117,24-1 206,-1 0 0,1 0 0,-1 0 0,0 1 1,1-1-1,-1 0 0,1 0 0,-1 1 0,1-1 0,-1 1 0,1-1 0,-1 1 0,1-1 0,-1 0 0,1 1 0,-1 0 0,1-1 1,0 1-1,-1-1 0,1 1 0,0-1 0,0 1 0,-1 0 0,1-1 0,0 1 0,0-1 0,0 1 0,0 0 0,0-1 0,0 1 1,0 1-1,0 3-26,-1-4 32,1 1 0,0 0-1,0 0 1,0 0-1,0 0 1,0-1-1,0 1 1,1 0-1,-1 0 1,1 0 0,-1-1-1,1 1 1,-1 0-1,1 0 1,0-1-1,0 1 1,0-1 0,0 1-1,0-1 1,0 1-1,0-1 1,1 0-1,-1 1 1,0-1-1,4 2 1,5 4 49,1-1 0,0 0 1,0-1-1,0 0 0,1-1 0,-1 0 0,1 0 0,16 1 1,49 1 110,-36-2-102,79 5-234,25-9-208,-129 0 370,0-1 1,0-1-1,0 0 0,18-6 0,-31 7 38,0 1-1,0-1 1,-1 1-1,1-1 1,0 0 0,-1 0-1,1-1 1,0 1 0,-1 0-1,1-1 1,-1 0-1,0 1 1,1-1 0,-1 0-1,0 0 1,0 0-1,0 0 1,-1-1 0,1 1-1,2-5 1,-4 6-17,1 1 1,-1-1-1,0 0 1,0 0-1,0 0 0,1 0 1,-1 0-1,0 0 1,0 0-1,0 0 0,0 0 1,0 0-1,-1 1 1,1-1-1,0 0 0,0 0 1,-1 0-1,1 0 1,0 0-1,-1 0 0,1 1 1,-1-1-1,0-1 0,-18-18 33,11 13-33,6 5-11,0 1 0,0-1 0,0 1 0,0 0 0,0-1 0,0 1 0,0 0 0,-1 0 0,1 0 0,0 0 0,-1 1 0,1-1 0,-3 0 0,-9-2-57,3-3-1,10 5 43,0 0 0,1 1 0,-1-1 1,0 1-1,0-1 0,1 1 0,-1-1 1,0 1-1,0 0 0,0-1 0,0 1 1,0 0-1,0 0 0,0-1 0,1 1 1,-1 0-1,0 0 0,0 0 0,0 0 1,0 0-1,0 1 0,0-1 1,0 0-1,0 0 0,-1 1 0,1-1 4,0 1-1,0-1 0,0 1 1,0-1-1,0 1 0,1 0 0,-1-1 1,0 1-1,0 0 0,1 0 1,-1-1-1,0 1 0,1 0 1,-1 0-1,1 0 0,-1 0 1,1 0-1,-1 0 0,1 0 1,0 0-1,0 0 0,-1 0 1,1 0-1,0 0 0,0 0 0,0 0 1,0 0-1,0 0 0,0 0 1,0 0-1,0 0 0,1 0 1,-1 1-1,4 8 4,0-1 0,-1 1 0,0 0 0,2 19 0,6 21 88,-5-23-13,5 42 1,-8-42 22,10 41 0,1-1 104,-9-36-12,0-11-87,-3-12-21,-1-1-1,1 0 1,-1 12-1,-1-17-56,0 0 0,0 0 0,0 0-1,0 0 1,-1 0 0,1 0 0,-1 0-1,0 0 1,1 0 0,-1 0 0,0 0-1,0-1 1,0 1 0,-1 0 0,1-1 0,-3 4-1,-6 1 101,4-4-60,1 0-36,0 1 0,0-1 1,-1 0-1,1 0 0,-1-1 1,1 0-1,-1 0 0,1 0 1,-1 0-1,0-1 0,1 0 1,-1 0-1,0-1 0,1 0 1,-11-2-1,-17-8 63,28 10-71,0 0 0,1 0 0,-1-1 0,0 0 1,1 0-1,-1 0 0,1 0 0,0-1 0,-1 1 0,1-1 0,1 0 1,-1 0-1,-5-6 0,5 5-14,-1-1 0,1 0 0,0 0 0,0 0 0,1-1 0,-1 0 0,1 1 0,0-1 0,1 0 0,-3-8 0,2 1-38,1 0-1,1 0 1,0 0-1,0-18 1,1 22 6,0 1 5,-1 1 0,1-1 0,1 1 0,0-1 0,0 1 0,0-1 0,1 1 0,0 0 0,0 0 0,1 0 0,0 0 0,4-8 0,5-1-191,1 1-1,0 0 1,21-16 0,49-39-402,-82 70 623,67-63-137,-38 41 22,-16 7 66,-12 12 46,0 0 0,1 0 0,-1 1 0,1-1 0,-1 1 0,1 0-1,0 0 1,0 0 0,0 0 0,6-3 0,-8 5 3,0 0-1,0 0 1,0 0 0,0-1 0,0 1-1,0 0 1,0-1 0,0 1-1,0-1 1,0 1 0,-1-1-1,1 1 1,0-1 0,0 0 0,-1 1-1,1-1 1,0 0 0,0-1-1,4-4-44,-4 5 40,0 1-1,0-1 1,-1 1-1,1-1 0,0 1 1,0 0-1,0-1 1,0 1-1,0 0 0,0 0 1,0 0-1,0 0 1,0-1-1,0 1 0,0 0 1,0 1-1,0-1 1,0 0-1,0 0 0,-1 0 1,1 1-1,0-1 1,0 0-1,1 1 0,0 0 0,0 0 0,-1-1-1,1 1 1,-1 0 0,1 0-1,-1 0 1,0 0-1,1 0 1,-1 1 0,0-1-1,0 0 1,2 3 0,5 15 153,-1 0 0,0 1 1,5 28-1,8 29 388,-18-72-481,1 0 0,-1 0 0,1 0 0,0 0 0,7 9 0,-9-12-19,1 0-1,-1 0 1,1-1-1,0 1 0,0 0 1,0-1-1,0 1 1,0-1-1,0 0 1,0 0-1,0 0 1,0 0-1,1 0 0,-1 0 1,0 0-1,1-1 1,3 1-1,-3 0 4,0-1 0,0 0 0,-1 0 0,1-1 0,0 1 0,0-1 0,-1 1 0,1-1 0,0 0 0,-1 0 0,1 0 0,0 0 0,-1 0 0,0-1 0,5-2 0,-7 3-30,1 1 0,-1-1 0,0 0 0,1 1 0,-1-1 0,1 0 0,-1 1 0,0-1 0,0 0 0,0 0 0,1 1 0,-1-1 0,0 0 0,0 0 0,0 1 1,0-1-1,0 0 0,0 0 0,0 1 0,0-1 0,-1-1 0,0-3 16,1-42-38,0 46 17,0-1 0,0 0 0,0 1-1,0-1 1,-1 0 0,1 1 0,-1-1 0,1 0 0,-1 1 0,0-1-1,0 1 1,-1-3 0,1 2-15,0 1-1,0-1 1,0 0 0,0 0-1,0 0 1,0 0-1,1 0 1,-1 0 0,1 0-1,-1 0 1,1 0-1,0-3 1,0-6-775,0 12 761,0 0-1,1 0 1,-1-1 0,0 1 0,1 0 0,-1 0 0,1 0 0,-1 0 0,1 0 0,-1-1 0,1 1-1,0 0 1,-1 0 0,1-1 0,0 1 0,-1 0 0,1-1 0,0 1 0,0-1 0,0 1 0,0-1-1,0 1 1,1-1 0,15 13-103,16 30 211,-17-32 139,-9-1-139,-6-9-55,0 1-1,1 0 1,-1-1-1,0 0 1,0 1-1,1-1 1,-1 0-1,1 1 0,-1-1 1,1 0-1,-1 0 1,1 0-1,0-1 1,0 1-1,-1 0 1,4 0-1,7 4 57,-8-3-52,0-1 1,0 1 0,0-1-1,0 0 1,0 0-1,0 0 1,0-1 0,0 1-1,0-1 1,0 0 0,1 0-1,-1 0 1,0-1-1,0 1 1,5-3 0,2-1-43,-7 2-31,-1 1 0,0-1 1,0 1-1,0 0 1,1 1-1,-1-1 0,1 0 1,5 1-1,-8 0-57,0 0 0,0 0 0,1 0-1,-1 0 1,0 0 0,0-1 0,0 1-1,1 0 1,-1 0 0,0-1 0,0 1 0,0-1-1,0 1 1,0-1 0,0 0 0,0 1-1,0-1 1,0 0 0,0 1 0,0-1 0,0 0-1,0 0 1,-1 0 0,1 0 0,0 0-1,-1 0 1,1 0 0,0 0 0,-1 0-1,0 0 1,1-1 0,0-1 0,3-7-1183,9-11-402,2-5-478,-10 9 865,9-17-74,-11 26 1380,0 1 1,4-15 0,-6 16 453,1 0 1,0 0-1,0 0 1,0 0-1,1 1 1,5-8-1,-6 10-117,-1 0 0,1 0 0,0 1-1,-1-2 1,1 1 0,-1 0 0,0 0-1,0 0 1,0 0 0,0-1 0,-1 1 0,1-7-1,-1 10-209,0-1 0,0 0 0,0 0 0,0 1-1,0-1 1,0 0 0,0 0 0,1 1-1,-1-1 1,0 0 0,0 0 0,1 1 0,-1-1-1,1 0 1,-1 1 0,0-1 0,1 0 0,-1 1-1,1-1 1,0 1 0,-1-1 0,1 1 0,-1-1-1,2 0 1,-2 1 4,1 0 0,-1-1-1,1 1 1,-1 0 0,1-1 0,-1 1-1,1-1 1,-1 1 0,0-1-1,1 1 1,-1-1 0,0 1 0,1-1-1,-1 1 1,0-1 0,1 1 0,-1-1-1,0 1 1,0-1 0,0 0 0,0 1-1,0-1 1,0-1 0,1 4-87,-1 0 0,0 0 0,1-1 0,-1 1 0,1 0-1,-1-1 1,1 1 0,0-1 0,1 4 0,5 8 181,-2 14 163,12 12-1643,-14-30 935,1 5-372,1 0 0,13 25 0,-16-35 638,0-1 1,1 1-1,-2 0 0,1 0 0,0 0 1,-1 0-1,1 5 0,2 4-11,-3-10 52,0-1 0,0 0 1,0 0-1,1 0 0,-1 0 0,1 0 1,-1 0-1,1 0 0,-1 0 0,1-1 1,0 1-1,0-1 0,0 1 0,0-1 1,0 0-1,0 0 0,1 0 0,-1 0 1,3 1-1,4 3 73,0 0-29,-8-4-42,0 0 0,1 0 1,-1-1-1,1 1 1,0 0-1,-1 0 1,1-1-1,0 1 0,-1-1 1,1 1-1,0-1 1,0 0-1,-1 0 1,4 0-1,41 0-33,-43 0 66,-1 0 0,0-1 0,1 1 0,-1-1 0,0 0 0,0 1 0,0-1 0,0 0 0,0 0 0,0-1 0,0 1 1,0 0-1,0-1 0,0 1 0,0-1 0,-1 1 0,1-1 0,-1 0 0,1 0 0,-1 0 0,0 0 0,0 0 0,0 0 0,0 0 0,0 0 1,0 0-1,0 0 0,-1-1 0,1 1 0,0-4 0,-1 3-23,0 1 1,0-1-1,0 0 0,0 0 1,-1 1-1,1-1 0,-1 0 1,1 1-1,-1-1 1,0 1-1,0-1 0,0 1 1,0-1-1,-1 1 0,1-1 1,-1 1-1,1 0 0,-1 0 1,0 0-1,0 0 0,0 0 1,0 0-1,0 1 1,0-1-1,-4-2 0,-27-12-491,32 15 474,1 1-1,-1 0 1,1-1 0,-1 1-1,0 0 1,1 0 0,-1-1-1,0 1 1,0 0 0,1 0-1,-1 0 1,0 0 0,1 0-1,-1 0 1,0 0 0,0 0 0,1 0-1,-1 0 1,0 1 0,1-1-1,-1 0 1,0 0 0,1 1-1,-1-1 1,0 0 0,1 1-1,-1-1 1,1 0 0,-2 2-1,1 0-17,-1 0 0,1 0-1,-1 0 1,1 1-1,0-1 1,-2 4 0,-1 3-50,-6 10-60,4 8 91,-2-8 219,16 1-27,-5-8-72,-3-11-67,0 0 0,0 0 0,0 0 0,1 0 0,-1-1 0,0 1 1,1 0-1,-1 0 0,0 0 0,1 0 0,-1 0 0,1 0 0,0-1 0,-1 1 0,1 0 0,0 0 0,-1-1 0,1 1 0,0 0 0,0-1 0,-1 1 0,1-1 0,0 1 0,0-1 0,0 1 0,1-1 0,4 4-108,-4-3 65,0 0 0,0 0 0,0 0 0,0 0-1,1 0 1,-1 0 0,0-1 0,0 1 0,0-1 0,1 0 0,-1 1-1,0-1 1,1 0 0,-1 0 0,0 0 0,0-1 0,4 0 0,27-10-1088,-22 9 814,11-4-170,11-16-158,-12 15 393,-19 6 238,0 1 1,0-1 0,1 1-1,-1-1 1,0 0-1,0 0 1,0 0 0,0 0-1,0 0 1,-1 0 0,1 0-1,0-1 1,0 1-1,-1-1 1,1 1 0,-1-1-1,1 0 1,-1 1 0,0-1-1,0 0 1,1 0-1,-1 0 1,0-3 0,0 0 24,0 0 1,-1 0-1,0-1 0,0 1 1,0 0-1,-1 0 1,1 0-1,-1-1 0,-1 1 1,1 0-1,-5-9 1,5 9 10,-4-8 341,1 0 1,1 0 0,0 0 0,1 0-1,1-1 1,-1-22 0,2 36-371,0 0-1,0 0 1,0 0-1,0 0 1,0 0-1,0 0 1,0-1 0,0 1-1,0 0 1,0 0-1,0 0 1,0 0-1,0 0 1,0 0-1,0 0 1,0 0 0,0 0-1,0 0 1,0-1-1,0 1 1,0 0-1,0 0 1,0 0 0,1 0-1,-1 0 1,0 0-1,0 0 1,0 0-1,0 0 1,0 0 0,0 0-1,0 0 1,0 0-1,0-1 1,0 1-1,0 0 1,0 0 0,0 0-1,1 0 1,-1 0-1,0 0 1,0 0-1,0 0 1,0 0 0,0 0-1,0 0 1,0 0-1,0 0 1,0 0-1,1 0 1,-1 0-1,0 0 1,0 0 0,0 0-1,0 0 1,0 0-1,2 1-10,0-1 0,0 0 0,-1 1 0,1-1 0,0 1 0,-1-1 0,1 1 0,0 0 0,-1 0-1,1 0 1,-1 0 0,1 0 0,-1 0 0,1 0 0,-1 0 0,0 1 0,0-1 0,1 0 0,-1 1 0,0-1 0,0 1-1,-1 0 1,1-1 0,1 3 0,11 15 79,2-6-16,-11-9-11,0-1 0,-1 1 0,1-1 0,-1 1 0,0 0 0,0 1 1,5 7-1,36 59 527,-39-63-519,-2-4-3,-1 0 0,1 0 0,0-1-1,1 1 1,-1-1 0,1 0 0,-1 0 0,1 0 0,0 0 0,0-1-1,0 0 1,0 1 0,1-1 0,-1-1 0,9 3 0,0-1-27,0-2 1,0 0-1,0 0 1,17-2-1,4 0-102,-30 1 84,-3 0 4,0 0 1,1 0-1,-1 0 1,0 0-1,0 0 1,0 0-1,0 0 0,0 0 1,0 0-1,0 0 1,0-1-1,0 1 0,0 0 1,0-1-1,0 1 1,0-1-1,-1 1 1,1-1-1,0 1 0,0-1 1,0 0-1,0 1 1,-1-1-1,1 0 1,0 0-1,-1 1 0,1-1 1,-1 0-1,1 0 1,-1 0-1,1 0 1,0-2-1,12-13 79,-11 14-73,-1 1 0,0 0 0,1 0 0,-1-1-1,0 1 1,0-1 0,0 1 0,0-1 0,0 0 0,0 1 0,0-1 0,-1 0-1,1 1 1,-1-1 0,1 0 0,-1 0 0,0 0 0,1-2 0,-1-45-31,0 49 9,0-1 1,0 1-1,0-1 0,0 1 0,0-1 1,0 0-1,0 1 0,0-1 0,0 1 1,0-1-1,0 1 0,0-1 0,0 1 1,0-1-1,0 1 0,-1-1 0,1 1 1,0-1-1,0 1 0,-1-1 0,1 1 1,0-1-1,0 1 0,-1 0 0,1-1 1,-1 1-1,1-1 0,0 1 0,-1 0 1,1-1-1,-1 1 0,1 0 0,-1 0 1,1-1-1,-1 1 0,1 0 0,-1 0 1,1 0-1,-1 0 0,1 0 0,-1 0 1,1 0-1,-1 0 0,0 0 0,0 0 1,-4 2-266,3 0 255,1 0 0,0-1-1,-1 1 1,1 0 0,0 0 0,0 0-1,1 0 1,-1 0 0,0 0 0,1 0-1,-1 0 1,0 4 0,0 33 296,1-25 60,0-10-288,0-1 0,0 0-1,0 0 1,1 1 0,-1-1 0,1 0-1,2 5 1,-3-7-30,1 0 0,-1 0 1,1 0-1,0 0 0,0 0 0,-1 0 0,1 0 1,0 0-1,0 0 0,0-1 0,0 1 0,0 0 1,0-1-1,0 1 0,0-1 0,0 1 0,0-1 1,1 1-1,-1-1 0,0 0 0,0 1 0,0-1 0,1 0 1,-1 0-1,0 0 0,2 0 0,-1 0 5,-1 0 0,1 0-1,0 1 1,0-1 0,0 1 0,-1-1-1,1 1 1,0 0 0,2 1 0,9 3-31,-1-10-220,-11 4 199,1 0-1,0 1 1,-1-1 0,1 0-1,0 1 1,0-1-1,0 1 1,-1-1 0,4 1-1,8 0-23,-10 0 51,-1 1 1,1-1-1,-1 0 1,1 0 0,-1 0-1,1 0 1,-1-1-1,1 1 1,-1-1-1,1 0 1,-1 1 0,1-1-1,-1 0 1,1 0-1,-1-1 1,0 1 0,0 0-1,0-1 1,0 1-1,3-4 1,8-6-14,0-1 0,24-14 1,-12 6-70,-21 17 70,-1 0 0,0 0 0,1 0 0,-1 1 0,1 0 0,0-1 0,0 1 0,0 1 1,6-3-1,20-2 70,-14 1 298,-13 3-286,1 1-1,-1 0 0,1 0 0,-1 0 0,1 0 0,-1 0 0,1 1 0,4 0 0,3 1 12,0 0 0,-1 1 0,1 0 0,0 1 0,-1 0 0,1 1 0,16 9 0,16 4 735,-40-16-692,10 5-32,-12-6-123,-1 1 0,0-1 0,0 1 0,1-1 0,-1 1 0,0-1 0,0 1 0,0-1 0,1 1 0,-1-1 0,0 1-1,0-1 1,0 1 0,0-1 0,0 1 0,0-1 0,0 2 0,0 0-561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05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2720,'0'-2'88,"0"1"0,0-1 0,1 0 0,-1 1 0,0-1 0,1 0 0,-1 1 0,1-1 0,0 0 0,-1 1 0,1-1 0,0 1 0,0 0 0,0-1 0,0 1 0,0-1 0,3-1 0,-2 0 2045,-2 6-1776,0 125 358,1-116-708,0-1-1,0 0 0,5 16 1,-1-3 26,-2-8 4,-2-10-7,0 1 1,0-1-1,1 0 0,0-1 0,4 12 0,0-6 149,-5-8-137,0-1-1,0 0 1,0 1-1,0-1 1,1 0-1,2 3 1,-4-5-25,0 1 1,1-1 0,-1 0 0,1 1-1,-1-1 1,0 0 0,1 0 0,-1 1-1,1-1 1,-1 0 0,1 0 0,-1 0-1,1 0 1,-1 0 0,1 0 0,-1 0-1,1 1 1,-1-1 0,1-1 0,-1 1-1,1 0 1,-1 0 0,1 0 0,-1 0-1,0 0 1,1 0 0,-1 0 0,1-1-1,-1 1 1,1 0 0,-1 0 0,0-1-1,1 1 1,-1 0 0,1-1 1,0 0-15,-1-1 1,1 1-1,-1 0 0,1-1 1,-1 1-1,0-1 1,1 1-1,-1 0 0,0-1 1,0 1-1,0-1 1,0 1-1,0-1 0,-1-1 1,1-10-7,0 6 2,0-1 0,3-15 0,8-1-16,-9 5-31,-3 14 37,1 1 0,1-1 0,-1 1 0,1-1 0,1-5 0,9-29 5,-10 35-36,0 0 1,1-1 0,0 1 0,-1 0-1,1 0 1,1 0 0,-1 0-1,1 0 1,-1 1 0,1-1-1,0 1 1,0 0 0,1-1 0,-1 1-1,1 1 1,0-1 0,5-3-1,-8 6 40,0-1-1,0 1 0,1 0 1,-1-1-1,0 1 0,0 0 1,1 0-1,-1 0 0,0 0 1,1 0-1,-1 0 0,0 1 1,0-1-1,1 0 0,1 1 1,139 29 406,-113-24-300,50 4-1,-43-7-94,13 4 45,-33-4-8,0-1 0,0 0 0,0-1 0,0-1 0,0 0 0,20-4 0,2-7 38,3 6-5,-16-6 117,-14 9-125,-11 2-63,1 0 1,0 0-1,-1 0 0,1 0 1,0 0-1,0 0 1,-1 0-1,1 0 1,0-1-1,-1 1 0,1 0 1,0 0-1,-1-1 1,1 1-1,-1 0 1,1-1-1,0 1 0,-1 0 1,1-1-1,-1 1 1,1-1-1,-1 1 1,1-1-1,-1 1 0,1-1 1,-1 1-1,0-1 1,1 0-1,-1 1 0,0-1 1,1 0-1,-1 1 1,0-1-1,0 0 1,1 0-1,-4-5 146,-8-5-38,11 11-115,-1 0 0,1-1 0,0 1 0,0 0 0,-1 0 0,1 0 0,0-1 0,0 1 0,-1 0 1,1 0-1,0 0 0,-1 0 0,1 0 0,0-1 0,-1 1 0,1 0 0,0 0 0,-1 0 0,1 0 0,0 0 0,-1 0 0,1 0 0,0 0 0,-1 0 0,1 0 0,-25-2-39,1-9 74,16 10 65,0 0-1,-15 0 0,20 1-85,0 0-1,0 0 1,0 0-1,0 0 0,0 1 1,0-1-1,0 1 0,1 0 1,-1 0-1,0 0 1,0 0-1,0 0 0,1 1 1,-1-1-1,-2 3 1,1-2-7,2 1-21,-1-1-1,0 0 0,1 1 1,0 0-1,-1-1 1,1 1-1,0 0 0,0 0 1,1 0-1,-1 0 1,1 1-1,-1-1 0,1 0 1,0 1-1,0-1 0,1 1 1,-1-1-1,0 5 1,1-4-5,-1 4 2,0 0 0,1 0 0,1 1 0,-1-1 0,1 0 0,1 0 0,2 8 0,1 9 39,-3-9-8,-2-11-2,1 0 0,0 1 0,0-1 0,2 5 0,2-1 69,0 1 1,1-1 0,13 16 0,-8-10-25,-8-11-125,0 0-1,0 0 0,1-1 0,-1 1 0,1-1 1,0 0-1,0 0 0,0 0 0,0-1 1,0 0-1,1 1 0,-1-1 0,1-1 1,0 1-1,-1-1 0,1 1 0,0-2 0,0 1 1,0 0-1,0-1 0,-1 0 0,1 0 1,0 0-1,5-2 0,4-1-472,21-7 1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06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17 5408,'0'-14'1728,"0"14"-1716,0 0 0,0 0 0,0 0 0,0 0 0,0 0 0,0-1 0,0 1 0,0 0 0,0 0 0,0 0 0,0 0-1,0 0 1,0 0 0,0 0 0,0 0 0,0 0 0,0 0 0,0-1 0,0 1 0,0 0 0,0 0 0,0 0 0,0 0 0,0 0 0,0 0 0,-1 0 0,1 0 0,0 0 0,0 0 0,0 0 0,0 0 0,0-1 0,0 1 0,0 0 0,0 0 0,0 0 0,0 0 0,0 0 0,0 0 0,-1 0 0,1 0 0,0 0 0,0 0 0,0 0 0,0 0 0,0 0 0,0 0 0,0 0 0,0 0 0,0 0 0,0 0 0,-1 0 0,1 0-1,0 0 1,0 0 0,0 0 0,-2 1 66,0-1 0,0 0 0,1 1 0,-1-1-1,0 1 1,0 0 0,0-1 0,1 1 0,-1 0-1,1 0 1,-1 0 0,0 0 0,1 0 0,0 1-1,-1-1 1,-1 3 0,1-2-69,0 0 0,1 0 0,-1 0 0,1 0 0,0 0 0,-1 1 0,1-1 0,0 0 0,0 1 1,1-1-1,-1 1 0,0-1 0,0 4 0,1 3-2,-1 1 1,2 13 0,0 1-46,-2-6 21,0-9 24,1 0 1,0 1 0,1-1 0,2 15-1,8 9 41,-5-3 27,0-16-33,-5-13-27,0 1 0,0-1 0,0 1 1,-1-1-1,1 0 0,0 1 0,-1-1 0,1 1 0,-1-1 0,0 1 1,1-1-1,-1 1 0,0 0 0,0-1 0,0 1 0,0-1 0,0 1 1,-1-1-1,1 1 0,0-1 0,-1 1 0,1-1 0,-1 3 0,0-2 28,-1 1 14,0 1 0,1-1 0,-1 0 0,0 0 1,-1 0-1,-4 6 0,-20-4 82,10 0-96,10-3-19,-1 0-1,1 0 0,-1 0 0,1-1 0,-1 0 0,0-1 1,1 0-1,-1 0 0,0-1 0,-14-2 0,-10-8 15,18 9-25,12 2-24,0 0 0,0-1 0,1 1 0,-1 0 0,0-1 0,0 1 0,1-1 0,-1 1 0,0-1 0,0 0 0,1 0 0,-1 0 0,1 0 0,-1 0 0,1 0 0,0 0 0,-1-1-1,1 1 1,0 0 0,0-1 0,-2-1 0,2 2-77,0-1 0,0 0-1,0 0 1,0 0-1,0 0 1,0 0 0,1 0-1,-1 0 1,1-1 0,-1 1-1,1 0 1,0 0-1,0 0 1,0-1 0,0 1-1,0 0 1,0 0 0,0 0-1,1 0 1,0-1-1,-1 1 1,1 0 0,0 0-1,0 0 1,0 0 0,0 0-1,1-2 1,15-15-1272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07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33 4736,'-3'0'295,"0"0"1,0 0-1,0 0 1,0 0 0,0 1-1,0-1 1,0 1-1,1-1 1,-7 3-1,8-1-184,-1-1-1,0 1 1,1 0-1,-1 0 0,1 0 1,0 0-1,0 0 1,0 0-1,0 0 0,0 0 1,0 1-1,0-1 1,0 3-1,-17 36 664,12-30-668,0 1 1,-4 14-1,8-21-90,1 0 0,0 0 0,0 0 0,1 0 0,-1 0 0,1 0 0,0 0 0,1 0 0,0 7 0,2-2 41,0 0-1,0 0 0,1-1 1,0 0-1,7 13 0,-8-17-14,1 0 0,-1 0 0,1 0 0,0 0 0,0-1 0,0 1 0,0-1 0,1 0 0,0-1 0,7 5 0,10-2 117,-12-3-83,-4-1-49,0 0-1,0-1 1,9 2 0,5-7-75,-7 0 0,5 0 22,-13 4 32,0-1 0,-1 0 0,1 0 0,8-4 0,-12 5-5,0 0 0,0-1 0,0 0 1,0 1-1,0-1 0,0 0 1,0 1-1,-1-1 0,1 0 0,0 0 1,0 0-1,-1 1 0,1-1 1,-1 0-1,1 0 0,-1 0 0,1 0 1,-1 0-1,0 0 0,1 0 1,-1-1-1,0 1 0,0 0 0,0 0 1,1-2-1,-1 0-4,0 0-1,0 0 1,0 0 0,-1 0-1,1 0 1,-1-1 0,0 1-1,0 0 1,0 1 0,0-1-1,0 0 1,0 0 0,-1 0-1,1 1 1,-5-6 0,-43-74 13,19 36 1,29 43-65,0 0-1,0 0 1,1 0-1,-1 0 1,1 0-1,0 0 1,0 0-1,0-1 1,0 1-1,1 0 1,-1 0-1,1 0 1,1-4-1,3 4 25,0 0 1,1 0-1,-1 1 0,7-3 0,18 0 25,-26 4 5,9-3-4,0 1 0,0 1 0,23-2 0,111 4-348,-145 0 343,0 0-1,0 0 1,0 0 0,0 0 0,0 0 0,0 1 0,0-1 0,0 1 0,-1-1-1,1 1 1,0 0 0,0 0 0,-1 0 0,1 0 0,0 0 0,-1 0 0,1 0 0,-1 0-1,0 1 1,1-1 0,-1 1 0,0-1 0,0 1 0,0-1 0,0 1 0,0 0-1,0-1 1,0 1 0,0 2 0,1 3 47,0 1 0,-1 0 0,0-1 0,0 1 0,-2 13 0,1-13 56,0 110 1122,0-23-480,1-92-683,-1-1 1,1 1 0,-1-1-1,1 0 1,0 1 0,0-1 0,0 0-1,0 1 1,0-1 0,1 0-1,-1 0 1,1 0 0,-1 0-1,1 0 1,0-1 0,-1 1 0,5 2-1,-1 2 69,-4-6-111,-1 0 0,0 1 0,1-1 0,-1 0 0,1 1 0,-1-1 0,0 0 0,1 0 0,-1 0 1,1 1-1,-1-1 0,1 0 0,-1 0 0,1 0 0,-1 0 0,1 0 0,-1 0 0,1 0 0,-1 0 0,1 0 1,-1 0-1,1 0 0,-1 0 0,1 0 0,-1 0 0,0 0 0,1-1 0,-1 1 0,1 0 0,-1 0 0,1-1 1,-1 1-1,0 0 0,1 0 0,0-1 1,4-10 36,7 4-13,-11 7-32,0-1 1,0 1-1,0-1 1,0 1-1,0-1 1,0 0-1,0 1 1,0-1-1,0 0 1,0 1-1,0-1 0,0 0 1,-1 0-1,1 0 1,1-1-1,-2-1-2,1 1 0,0 0 0,0-1 0,-1 1 0,1-1 0,-1 1 0,0-1 0,0 1 0,0-5 0,1-11-32,0 15 20,1-1 0,-1 1 0,1-1-1,0 1 1,0 0 0,3-4 0,-3 5-1,-1 0 1,1 0-1,-1-1 0,1 1 0,-1 0 1,0-1-1,0 1 0,0 0 0,0-1 1,-1 1-1,1-1 0,-1 0 1,1 1-1,-1-1 0,0 0 0,0-2 1,0 2-10,0 1 1,0-1 0,0 0-1,0 1 1,1-1 0,-1 1-1,1-1 1,0 0 0,0 1-1,0-1 1,0 1 0,0 0-1,0-1 1,1 1 0,2-4-1,-2 4-443,1 4 107,4 6 249,-1 0 1,0 1-1,-1-1 1,0 1-1,7 16 1,13 23 181,-19-37-1,1 0 0,0-1-1,1 0 1,0-1 0,0 1-1,1-2 1,20 16 0,-23-21-36,0 0-1,0-1 1,0 1 0,1-1 0,-1-1 0,1 1 0,-1-1 0,8 0 0,55 1 221,-44-3-219,6 1 4,-7 1-51,36-5 0,-8-6-318,-37 8 238,-11 1 65,0 1-1,-1-1 1,1 0-1,0 0 1,5-2-1,-7 2 11,0 0 1,0 0-1,0-1 1,-1 1-1,1-1 1,-1 1-1,1-1 0,1-2 1,2-3-30,-1 3 20,-3 4 19,0-1 1,0 1-1,0-1 1,-1 1-1,1-1 1,0 0-1,0 0 1,-1 1 0,1-1-1,-1 0 1,1 0-1,0 0 1,-1 0-1,0 1 1,1-1-1,-1 0 1,1 0-1,-1 0 1,0 0-1,0 0 1,0 0-1,0 0 1,1 0-1,-1 0 1,0 0-1,-1 0 1,1 0-1,0 0 1,0 0 0,0 0-1,-1 0 1,1 0-1,-1-2 1,0 0-3,-1 1 0,1-1 0,-1 1 0,1-1 0,-1 1 1,0-1-1,0 1 0,0 0 0,0 0 0,-3-2 1,-6-6-29,7 6 20,0 0 1,0 0-1,-1 0 0,-8-5 0,-17 1-109,15 2 55,12 5 38,1 0 0,-1 0 0,0 0 0,1 0 0,-1 1 0,0-1 0,-4 1-1,5 0 15,0 0 0,0 1 0,1-1-1,-1 1 1,0-1 0,0 1-1,1 0 1,-1 0 0,1 0-1,-1 0 1,1 0 0,-1 0 0,1 0-1,0 1 1,-2 1 0,2-2 1,-1-1 1,1 1 0,0 0 0,0 1 0,0-1 0,1 0-1,-1 0 1,0 0 0,0 0 0,0 1 0,1-1 0,-1 0-1,1 1 1,-1-1 0,1 0 0,0 1 0,-1 2 0,2-1 15,0 0 1,-1-1 0,2 1-1,-1 0 1,0-1-1,0 1 1,1-1 0,3 5-1,1 4 29,-4-8-12,0 1 0,0-1 0,0 0 0,0 0 0,0 0 0,1 0 0,0 0 0,-1 0 0,1-1 0,3 3 0,8 4 17,-6-2 2,1-1 1,0-1-1,0 1 1,0-2-1,12 5 1,-11-7-312,0 0-1,0-1 1,-1-1 0,1 1-1,0-2 1,0 1 0,17-5-1,-5-5-350,-9 7 334,-12 3 259,1 0 0,-1-1 0,1 1 0,0 0-1,-1 0 1,1-1 0,-1 1 0,1-1 0,-1 0 0,1 1 0,-1-1 0,0 0-1,1 0 1,-1 0 0,0 0 0,1 0 0,-1 0 0,0 0 0,0 0 0,2-3-1,0-4-40,1 2 50,10 4-108,-11 2 123,-1-1 0,0 1-1,0-1 1,0 0-1,0 0 1,0 0-1,2-1 1,5-2 24,-4 12 84,-4-7-76,0-1 0,0 1-1,0 0 1,1-1 0,-1 0-1,0 1 1,0-1 0,0 0 0,0 0-1,1 1 1,-1-1 0,0 0 0,0 0-1,0 0 1,1-1 0,-1 1-1,0 0 1,0 0 0,0-1 0,2 0-1,25-9 198,-22 7-163,19-2-64,19-6-475,-29 9 335,-10 1 55,1 1-1,-1-1 1,0 0-1,5-2 0,13-12-717,-8 5 267,7-2 17,-13 7 384,0 0-1,-1 0 1,0-1 0,0 0 0,7-7 0,-8 7 125,-1-1-1,0 1 1,-1-1 0,7-10-1,-10 12 77,0 1-1,0 0 0,0-1 0,-1 1 1,0-1-1,0 1 0,0-1 1,0 1-1,-1-1 0,1-5 1,-1-5 453,1 11-358,-1-1 0,0 1 0,0-1 0,0 1 0,-1-1 0,0 1 0,1-1 0,-1 1 0,-3-7 0,-23-28 977,10 16-495,15 20-502,0 0 0,-1 0 0,1 0 0,-1 0 0,0 1 0,0 0 0,0-1 0,0 1 0,-1 0 0,-3-1 0,-4-4 138,8 5-168,0 0-1,0 0 1,0 0-1,0 1 1,-1-1-1,1 1 1,-1 0-1,-6-2 1,8 3-105,1 0-1,-1 0 1,1 0 0,-1 0-1,1 1 1,0-1-1,-1 0 1,1 1 0,-1-1-1,1 1 1,0 0 0,-1-1-1,1 1 1,0 0-1,0 0 1,-1 0 0,1 0-1,0 0 1,0 0 0,0 0-1,0 0 1,0 0-1,1 1 1,-2 1 0,-3 5-39,0 1 0,1 0 0,0 0 1,1 1-1,0-1 0,1 1 0,0-1 1,-2 20-1,2 83 434,3-72-148,-1-35-233,0 0 1,1 0-1,-1 0 1,1 0 0,0 0-1,0 0 1,1 0 0,0 0-1,0 0 1,0 0-1,0-1 1,4 6 0,1 3-171,12 25-1979,-16-33 1602,2 5-499,-5-10 1015,1 1-1,-1-1 1,0 0-1,0 0 1,0 0-1,1 0 1,-1 0-1,0 0 1,0 0-1,1 0 1,-1 1-1,0-1 0,0 0 1,1 0-1,-1 0 1,0 0-1,0 0 1,0 0-1,1 0 1,-1-1-1,0 1 1,0 0-1,1 0 1,-1 0-1,0 0 1,0 0-1,1 0 1,-1 0-1,0 0 1,0 0-1,0-1 1,1 1-1,-1 0 1,0 0-1,0 0 0,0-1 1,0 1-1,1 0 1,-1 0-1,0-1-5,0 1-1,1 0 0,-1-1 1,0 1-1,0-1 0,0 1 0,1 0 1,-1-1-1,0 1 0,0-1 1,0 1-1,0 0 0,0-1 1,0 1-1,0-1 0,0 1 0,0-1 1,0 1-1,0-1 0,0 1 1,0 0-1,0-1 0,0 1 0,0-1 1,0 1-1,-1-1 0,1 1 1,-8-13-329,4 8 383,1-1-10,1 1 0,-1-1 0,-1 1 1,1 0-1,-1 0 0,1 0 0,-2 1 1,-6-7-1,-6-6 82,10 10-21,0-1 1,0-1-1,0 1 1,1-1 0,-6-12-1,-18-29 1090,29 49-1177,0 0 0,1-1-1,-1 1 1,1 0 0,-1-1-1,1 1 1,0 0 0,0-1-1,-1 1 1,1-1 0,0 1-1,0-1 1,0 1-1,1 0 1,-1-1 0,0 1-1,0-1 1,1 1 0,-1 0-1,1-1 1,-1 1 0,1 0-1,0-1 1,0 1 0,-1 0-1,1 0 1,0 0-1,0 0 1,0 0 0,0 0-1,0 0 1,0 0 0,0 0-1,1 0 1,-1 0 0,0 1-1,0-1 1,1 0 0,-1 1-1,0-1 1,1 1 0,-1 0-1,1-1 1,-1 1-1,0 0 1,1 0 0,-1 0-1,4 0 1,11 0-13,0 0 1,0 1-1,0 1 0,-1 0 0,1 1 0,17 6 1,-14-4 33,32 5-1,-36-8 9,1 1-1,28 9 0,-36-8-4,0-1 0,0-1 0,1 0 0,-1 0 0,1 0 0,0-1 0,11 0 0,-18-1 4,0 0 0,0 0 0,0 0-1,1 0 1,-1 1 0,0-1-1,0 1 1,0-1 0,0 1 0,0 0-1,0 0 1,0 0 0,3 2 0,-4-2 12,0 0 0,1-1 0,-1 1 0,0 0 0,1-1 0,-1 1 0,1 0 0,-1-1 0,1 0 0,-1 1 0,1-1 1,0 0-1,1 0 0,-1 0-14,-1 0 1,1 0-1,-1 0 0,1 0 1,-1 0-1,0 0 1,1 0-1,-1 1 0,0-1 1,1 1-1,-1-1 0,0 1 1,1-1-1,-1 1 1,0 0-1,0-1 0,1 1 1,-1 0-1,0 0 1,0 0-1,0 0 0,0 0 1,0 0-1,-1 0 1,1 0-1,0 1 0,0-1 1,-1 0-1,2 3 1,4 11 29,-1-4 13,0-1-1,9 17 0,-12-24-50,0-1-1,0 1 1,-1 0-1,1 0 1,-1 0-1,1 0 1,-1 1-1,0-1 1,-1 0-1,1 0 1,0 1-1,-1 5 1,0-7 15,1 0-1,-1-1 1,0 1 0,0 0-1,1 0 1,-1-1 0,1 1 0,0-1-1,-1 1 1,1 0 0,0-1-1,0 1 1,1 1 0,3 5 86,-2-1 30,-3-7-134,0 1 0,0-1 1,0 1-1,0-1 0,0 1 1,1-1-1,-1 1 0,0-1 0,0 0 1,0 1-1,1-1 0,-1 1 0,0-1 1,1 0-1,-1 1 0,0-1 1,1 1-1,-1-1 0,0 0 0,1 0 1,-1 1-1,1-1 0,-1 0 0,1 0 1,-1 1-1,1-1 0,-1 0 1,0 0-1,1 0 0,-1 0 0,1 0 1,-1 0-1,1 0 0,-1 0 0,1 0 1,-1 0-1,1 0 0,-1 0 1,1 0-1,-1 0 0,1 0 0,0-1 1,-1-1 73,0-61 150,0 61-240,0 1 1,0-1 0,0 0-1,-1 1 1,1-1 0,-1 0-1,1 1 1,-1-1-1,1 1 1,-1-1 0,0 1-1,-1-2 1,-4-11-3,2 1 22,4 10-14,-1 1 0,1 0 1,-1-1-1,0 1 0,1 0 0,-1-1 0,0 1 0,-1 0 1,1 0-1,0 0 0,-1 0 0,1 0 0,-3-2 1,-3-4-88,5 7 62,0-1 1,0 1 0,0-1 0,0 0 0,0 0 0,0 0-1,1 0 1,-1 0 0,1-1 0,0 1 0,0 0 0,-1-1-1,1 1 1,1 0 0,-1-1 0,0-3 0,1 4-73,62 2-155,-56-3 374,-5 2-121,0-1 1,1 1 0,-1 0-1,0 0 1,1 0 0,-1 0-1,1 0 1,-1 1 0,1-1-1,-1 0 1,1 0 0,0 1-1,-1 0 1,1-1 0,0 1-1,0 0 1,2-1 0,-3 1-6,-1 0 0,1 0 0,0 0 0,0 0 1,0 0-1,-1 0 0,1 0 0,0 0 0,0-1 1,-1 1-1,1 0 0,0-1 0,-1 1 0,1 0 0,0-1 1,-1 1-1,1-1 0,0 1 0,-1-1 0,1 1 1,-1-1-1,1 1 0,-1-1 0,1-1 0,-1 2 0,1-1-1,-1 1 0,0-1 0,1 1 1,-1-1-1,1 1 0,-1 0 0,0-1 1,1 1-1,-1-1 0,1 1 0,-1 0 1,1 0-1,0-1 0,-1 1 1,1 0-1,-1 0 0,1-1 0,-1 1 1,1 0-1,0 0 0,-1 0 0,2 0 1,1 0-61,-1 3-59,9 8-202,-8-6 138,-3-1 207,1-1 1,0 1-1,-1-1 0,1 1 1,0-1-1,1 1 0,1 3 0,2 5 21,17 59 172,-19-61-204,10 26 67,-2-19 52,-8-9 82,1-2 87,11-4 82,-4-2-289,-9 0 17,1-3 0,2-2 52,-1 0 0,0-1 0,0 0 0,-1 0 0,4-9 0,15-40 945,-20 52-1093,-1 0 0,1-1 0,0 1 0,0 0 0,0 1 0,0-1 0,1 0 0,-1 1 0,1-1 0,5-3 0,7-8-73,7-14-311,-18 25 327,-1 0 1,2 0 0,-1 1-1,0-1 1,6-2 0,-10 5 45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09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49 2656,'0'-13'837,"0"10"-501,-3 3-58,-5 0 293,19 0 399,-11 3-896,0-3-71,0 1 0,0-1-1,0 1 1,0-1 0,0 0-1,0 1 1,0-1 0,0 1-1,0-1 1,0 1-1,0-1 1,0 0 0,0 1-1,1-1 1,-1 1 0,0-1-1,0 0 1,1 1 0,-1-1-1,0 0 1,0 1-1,1-1 1,-1 0 0,0 1-1,1-1 1,-1 0 0,0 0-1,1 1 1,-1-1 0,1 0-1,6 5 71,-1 6 34,5-5 90,-6 7-58,39 69 559,-43-79-634,0 0-1,-1 0 0,1 0 0,-1 0 1,1 0-1,-1 0 0,0 0 0,0 1 1,-1-1-1,1 0 0,0 0 0,-1 0 1,-1 4-1,-9-2 278,6 2-196,5-7-139,0 1 1,0-1-1,-1 1 0,1-1 1,0 1-1,0-1 0,-1 0 1,1 1-1,-1-1 0,1 0 0,0 1 1,-1-1-1,1 0 0,-1 1 1,1-1-1,-1 0 0,1 0 1,-1 1-1,1-1 0,-1 0 0,1 0 1,-1 0-1,1 0 0,-1 0 1,1 0-1,-1 0 0,1 0 1,-1 0-1,1 0 0,-1 0 0,0 0 1,-6-1 35,4 1-38,1 0 1,0 0-1,0 0 0,-1 0 1,1 0-1,0 1 0,0-1 0,-1 1 1,-2 0-1,3 0 26,1 0 0,-1 0 0,0 0 0,0-1-1,1 1 1,-1-1 0,0 1 0,0-1 0,0 0 0,0 1 0,0-1 0,0 0 0,0 0-1,1-1 1,-1 1 0,0 0 0,0-1 0,0 1 0,0-1 0,0 1 0,-1-2-1,-1 0 39,0 1 10,1 1 0,0-1 0,-1 0 0,1 1 0,-1 0-1,1-1 1,-4 2 0,-11-3 217,12 0-192,0-1-1,0 0 1,1 0 0,-8-6 0,2 2 92,11 7-189,0 0 1,-1 0-1,1-1 0,0 1 1,-1 0-1,1 0 0,0 0 1,0 0-1,-1 0 0,1 0 0,0-1 1,0 1-1,0 0 0,-1 0 1,1 0-1,0-1 0,0 1 1,0 0-1,-1 0 0,1 0 1,0-1-1,0 1 0,0 0 1,0 0-1,0-1 0,0 1 1,0 0-1,-1-1 0,1 1 0,0 0 1,0 0-1,0-1 0,0 1 1,0 0-1,0 0 0,0-1 1,1 0-1,-1 0 13,2-35 222,-2 33-239,1 0 0,0 0 0,0 0 0,-1 1 0,2-1 0,-1 0-1,0 1 1,0-1 0,1 1 0,0-1 0,3-3 0,25-16-18,-22 15 30,0 0 0,11-13 1,-12 12 9,1 0 1,0 0-1,0 1 1,10-7-1,12-3 19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10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98 1888,'0'14'613,"0"-14"-608,0 0-1,0 0 1,0 1-1,0-1 1,0 0 0,0 0-1,0 0 1,0 0-1,1 0 1,-1 1-1,0-1 1,0 0-1,0 0 1,0 0-1,0 0 1,0 0-1,0 0 1,0 1 0,0-1-1,0 0 1,0 0-1,1 0 1,-1 0-1,0 0 1,0 0-1,0 0 1,0 0-1,0 0 1,0 0 0,1 0-1,-1 0 1,0 1-1,0-1 1,0 0-1,0 0 1,0 0-1,1 0 1,-1 0-1,0 0 1,0 0 0,0 0-1,0 0 1,0 0-1,0 0 1,1-1-1,-1 1 1,0 0-1,0 0 1,0 0-1,0 0 1,0 0-1,0 0 1,1 0 0,0 0-60,3-1 186,0 1 0,0 0-1,0 0 1,0 0 0,0 0 0,0 1 0,8 1 0,-7 12 471,6 0-138,-10-14-425,-1 1-1,0-1 0,1 1 1,-1 0-1,1-1 1,-1 1-1,0 0 0,0-1 1,1 1-1,-1 0 1,0-1-1,0 1 0,0 0 1,0-1-1,0 1 1,0 0-1,0-1 1,0 1-1,0 0 0,0 0 1,0-1-1,0 1 1,-1 0-1,1 2 128,0 158 3253,0-158-1803,0-6-1030,0 0-467,1 1-1,-1-1 0,1 1 0,0-1 0,0 1 0,0-1 1,2-4-1,8-17 227,-5 10-286,1 1-1,0-1 1,1 2 0,1-1-1,17-19 1,-19 22-40,-2 3-4,0 1 1,0 1-1,8-8 0,15-4 14,-12 9-21,-9 3-5,-1 0 0,1 0 0,8-10 0,-11 11 1,1-1 0,-1 1 0,1 0 0,10-6 0,17-1 0,-28 11 4,0-1 1,0-1 0,0 1-1,-1 0 1,1-1 0,4-2-1,-3 1 53,-1 1-1,1-1 1,0 1-1,-1 0 1,9-1-1,-11 2-15,1 0 0,0 0 0,-1 0 0,1 0 0,0 0 1,-1 0-1,0 0 0,1-1 0,-1 0 0,3-1 0,-3 0 190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14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68 3648,'-14'0'1173,"14"0"-1164,0 0 0,0 0-1,0 0 1,-1 0 0,1 0-1,0 0 1,0 0 0,0 0-1,0 0 1,0 0 0,0 0-1,-1 0 1,1-1 0,0 1 0,0 0-1,0 0 1,0 0 0,0 0-1,0 0 1,-1 0 0,1 0-1,0 0 1,0 0 0,0-1-1,0 1 1,0 0 0,0 0 0,0 0-1,0 0 1,0 0 0,0 0-1,0-1 1,0 1 0,0 0-1,0 0 1,0 0 0,0 0-1,0 0 1,0-1 0,0 1 0,0 0-1,0 0 1,0 0 0,0 0-1,0 0 1,0-1 0,0 1-1,0 0 1,0 0 0,0 0-1,0 0 1,0 0 0,0-1 0,0-21 310,0 22-294,0 0 0,0 0-1,0-1 1,0 1 0,0 0-1,0-1 1,0 1-1,0-1 1,0 1 0,0 0-1,0 0 1,1-1-1,-1 1 1,0 0 0,0-1-1,0 1 1,0 0 0,0-1-1,1 1 1,-1 0-1,0 0 1,0-1 0,0 1-1,1 0 1,-1-1-1,2 0 204,-1-1 0,1 0 0,-1 0 0,0 0 0,1 0 0,-1 0 0,0 0-1,0 0 1,-1 0 0,2-3 0,-2 275 1143,0-270-1364,0 0 0,0 0 0,0 0 1,0 1-1,0-1 0,0 0 0,0 0 0,0 0 1,0 0-1,0 0 0,0 0 0,0 0 0,0 0 1,0 0-1,0 0 0,0 1 0,0-1 0,0 0 1,0 0-1,0 0 0,0 0 0,0 0 0,0 0 1,0 0-1,0 0 0,0 0 0,0 0 0,0 0 1,0 1-1,0-1 0,0 0 0,0 0 0,0 0 1,1 0-1,-1 0 0,0 0 0,0 0 0,0 0 1,0 0-1,0 0 0,0 0 0,0 0 0,0 0 1,0 0-1,0 0 0,1 0 0,-1 0 1,0 0-1,0 0 0,0 0 0,0 0 0,0 0 1,0 0-1,0 0 0,0 0 0,1 0 0,-1 0 8,1 0-1,-1 0 0,1 0 0,-1 0 1,1 0-1,-1 0 0,1 0 0,-1-1 1,1 1-1,-1 0 0,1 0 0,-1 0 1,1-1-1,-1 1 0,1 0 1,-1 0-1,0-1 0,1 1 0,-1 0 1,1-1-1,-1 1 0,0-1 0,1 1 1,-1 0-1,0-1 0,0 1 0,1-1 1,-1 1-1,0-1 0,0 1 0,1-2 1,-1-20 272,0 17-272,0 1 0,0-1 0,0 1 0,0 0-1,1-1 1,1-4 0,25-68-153,-21 59 41,-6 16 82,0 1 0,0-1 0,1 0 0,-1 1-1,1-1 1,0 0 0,-1 1 0,1-1 0,0 1 0,0-1 0,0 1 0,0-1 0,0 1 0,0 0 0,1-1 0,-1 1 0,2-1 0,-1 1 1,0 0 0,0 0 0,0 0 0,0 0 0,0 1 0,0-1 0,4 0 0,4-1-13,18-9 4,-23 8 26,1 0 0,0 1 0,0 0 0,0 0 0,8-2 0,32 1 94,72 2 1,-61 2-21,-43 0-24,0 0 1,-1 1-1,15 3 0,-15-3-19,0 1-1,0-2 0,13 1 0,70-2 122,-91-3-75,6-8 5,-10 11-81,-1-1 0,0 1 0,1-1-1,-1 1 1,0-1 0,1 1 0,-1-1 0,0 0-1,1 1 1,-1-1 0,0 1 0,0-1 0,0 0-1,0 1 1,0-1 0,0 0 0,0 1 0,0-1-1,0 0 1,0 1 0,0-1 0,0 1 0,0-1-1,0 0 1,-1 0 0,1 1 4,0 0-7,0 0 0,0 0 0,0-1 0,0 1 0,0 0 0,0 0 0,0 0-1,0 0 1,0 0 0,0 0 0,0 0 0,0 0 0,0 0 0,0-1 0,0 1 0,0 0 0,0 0 0,0 0 0,0 0 0,0 0 0,0 0 0,0 0-1,0 0 1,0 0 0,0 0 0,0 0 0,0-1 0,0 1 0,0 0 0,0 0 0,-1 0 0,1 0 0,0 0 0,0 0 0,0 0 0,0 0 0,0 0 0,0 0-1,0 0 1,0 0 0,0 0 0,0 0 0,-1 0 0,1 0 0,0 0 0,0 0 0,0 0 0,0 0 0,0 0 0,0 0 0,0 0 0,0 0 0,0 0-1,0 0 1,-1 0 0,1 0 0,-1 0 3,1 0 0,-1 0 0,0 0 0,0-1 0,1 1 0,-1 0 0,0-1 0,1 1 0,-1 0 0,0-1 0,1 1 0,-1 0 0,0-1 0,1 1 0,-1-1-1,1 0 1,-1 1 0,1-1 0,-1 1 0,1-1 0,-1 0 0,1 1 0,0-1 0,-1 0 0,1 1 0,0-2 0,-1 0-1,0 1 0,1 0 0,-1 0 0,0-1 0,0 1 0,0 0 0,1 0 0,-1 0 0,-1 0 0,1 0 0,0 0 1,0 0-1,-2-1 0,1 1-28,-1 0 0,1 1 0,-1-1 1,0 0-1,1 1 0,-1 0 0,1 0 1,-1 0-1,0 0 0,1 0 0,-1 0 1,1 1-1,-1-1 0,0 1 0,1 0 1,-1 0-1,1-1 0,0 2 0,-1-1 1,1 0-1,0 0 0,-1 1 0,1 0 1,-3 3-1,4-5 19,-4 5-54,1-1 0,0 1 0,0-1 0,-4 7 0,7-8 43,0-1 1,0 1 0,0 0 0,0 0-1,0 0 1,1 0 0,-1 0 0,1 0-1,0 0 1,0 4 0,0 0 17,0-6 0,-1 0 1,1 0-1,0 0 1,0 0 0,0 0-1,0 0 1,0 0-1,0 0 1,0 0 0,0 0-1,0 0 1,1 0-1,-1 0 1,0 0 0,1 0-1,-1-1 1,0 1-1,1 0 1,-1 0 0,1 0-1,0 0 1,-1-1-1,1 1 1,0 0 0,-1 0-1,1-1 1,0 1 0,0-1-1,-1 1 1,1-1-1,0 1 1,0-1 0,0 1-1,0-1 1,1 1-1,6 3 3,-6-3 8,-1 0 0,0 0-1,1 0 1,-1 0-1,1 0 1,-1 0 0,1-1-1,0 1 1,-1-1-1,1 1 1,0-1 0,-1 0-1,1 1 1,0-1-1,-1 0 1,1 0 0,0 0-1,0 0 1,-1-1 0,1 1-1,0 0 1,-1-1-1,3 0 1,5-4-116,-8 4 76,1 0 1,-1 0-1,1 0 1,-1 0-1,1 0 0,-1 1 1,1-1-1,0 0 0,-1 1 1,1 0-1,0-1 1,-1 1-1,3 0 0,-3 0 19,-1 0 0,1 0 0,-1 1-1,1-1 1,-1 0 0,1 0-1,-1 0 1,1 0 0,-1 0 0,1 0-1,0-1 1,-1 1 0,1 0-1,-1 0 1,1 0 0,-1 0 0,1-1-1,-1 1 1,1 0 0,-1 0 0,0-1-1,1 1 1,-1 0 0,1-1-1,-1 1 1,1 0 0,-1-1 0,0 1-1,1-1 1,-1 1 0,0-1 0,0 1-1,1-1 1,-1 1 0,0-1-1,0 1 1,0-1 0,0 1 0,1-1-1,-1 1 1,0-1 0,0 1 0,0-1-1,0 1 1,0-2 0,2-3-109,5-4 61,-9 5 26,1 4 19,0-1-1,1 0 1,-1 1 0,1-1 0,-1 0-1,1 1 1,-1-1 0,1 0-1,-1 0 1,1 1 0,0-1-1,-1 0 1,1 0 0,0 0 0,0 1-1,0-1 1,0 0 0,-1 0-1,1 0 1,1-1 0,1 5-298,9 10 182,-10-11 122,0 0 0,0 0 0,0 0 0,1 0 0,-1 0-1,1 0 1,-1-1 0,1 1 0,-1-1 0,1 1 0,0-1-1,0 1 1,0-1 0,0 0 0,0 0 0,0 0 0,0 0 0,0 0-1,0-1 1,0 1 0,0-1 0,1 1 0,-1-1 0,4 1-1,14 3 33,-4 0-1,0-1-1,0 0 1,0-1 0,16-1-1,219-1 445,-238 0-457,-1 0-1,1-1 1,-1-1 0,1 0-1,17-6 1,-27 7 18,0 0 0,0 1 0,0-1 1,1 1-1,-1 0 0,0-1 1,3 2-1,-1-1 64,-5 0-92,0 0 0,0 0 0,0 0 0,0 0 0,0 0 1,1 0-1,-1 0 0,0 0 0,0 0 0,0 0 0,0 0 1,0 0-1,0 0 0,0 0 0,0 0 0,0 0 0,1 0 0,-1 0 1,0 0-1,0 0 0,0 0 0,0 0 0,0 0 0,0 0 0,0 0 1,0 0-1,0 0 0,0 0 0,0 0 0,0 0 0,1-1 1,-1 1-1,0 0 0,0 0 0,0 0 0,0 0 0,0 0 0,0 0 1,0 0-1,0 0 0,0 0 0,0 0 0,0 0 0,0-1 1,0 1-1,0 0 0,0 0 0,0 0 0,0 0 0,0 0 0,0 0 1,0 0-1,0 0 0,0 0 0,0-1 0,0 1 0,-1-2 5,1 0-1,0 0 1,-1 1-1,1-1 1,-1 0-1,0 0 1,1 0-1,-1 0 1,0 1-1,0-1 1,0 0-1,0 1 1,-1-1-1,1 1 1,0-1-1,-1 1 1,-1-2-1,-31-20 63,23 15-47,4 4 2,1-1 0,0 0 0,-7-9-1,-4-1 10,15 14-29,0 0 0,1 0-1,-1 0 1,0 1 0,1-1-1,-1 1 1,0-1 0,0 1-1,0 0 1,0-1 0,1 1-1,-1 0 1,0 0 0,0 1-1,0-1 1,0 0 0,1 0-1,-1 1 1,-3 0 0,2 1-21,0-1 1,1 0-1,-1 1 1,0-1-1,1 1 1,-1 0-1,-2 2 1,-1 7-56,4-6 64,-1 1 11,1-4 2,1 0 0,0-1 0,0 1-1,0 0 1,1 0 0,-1 0 0,0 0 0,1 0 0,-1 0 0,1 0 0,0 0 0,-1 0-1,1 0 1,0 1 0,0-1 0,1 0 0,-1 0 0,1 2 0,15 32 75,-15-35-74,0 1 0,0-1 0,0 0 1,0 0-1,1 0 0,-1 0 0,0 0 1,0 0-1,1 0 0,-1 0 0,1 0 1,-1-1-1,0 1 0,1-1 0,-1 1 1,1-1-1,0 1 0,-1-1 0,1 0 1,2 0-1,9 3-57,3 3-194,-13-5 164,0 1 1,1-1-1,-1 0 0,1 0 1,0-1-1,-1 1 0,1-1 1,4 1-1,-2-1-310,-1 0 1,1-1-1,10-1 0,16-12-723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15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0 424 3168,'1'-10'-261,"0"1"0,0 0 0,0 0 0,1 0 0,1 0 0,3-10-1,-2 7 454,0-1-1,4-25 1,-5-107 3704,-4 104-2369,1-60 3124,0 109-4469,0-1-132,0-1 1,0 1-1,3 12 1,18 90 137,-15-71-88,-3-18 15,-2-12-53,0 0 0,0-1 0,1 1 0,0-1 0,1 1 0,3 8 0,3 0 79,12 31-186,-15-31-1544,-5-15 1504,-1-1 0,1 1 0,0-1 0,0 0 0,0 0 0,0 1 0,0-1 0,-1 0 0,1 0 0,0 0 1,0 0-1,0 0 0,2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15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1 229 5984,'0'27'1920,"2"-16"-1174,2 0-593,7 16 382,-11-26-501,1 1-1,0 0 0,0-1 1,0 1-1,0-1 0,0 1 1,0-1-1,0 1 0,1-1 1,-1 0-1,3 3 0,6 0 77,0 0 0,0 0 0,19 4 0,-22-7-70,3 2-15,-7-1-66,1-1-1,-1 0 1,0-1-1,1 1 1,4 0-1,24-6-891,-22 3 564,0 0-1,0 1 1,10 0 0,73 1-1477,-82-1 1764,-1 1 0,0-2 0,0 1-1,12-4 1,-3 0 115,-12 4 30,3-1 142,1 0 1,-1-1 0,15-5-1,-24 7-85,1 1 1,-1-1-1,0 0 0,1 1 0,-1-1 1,0 0-1,0 0 0,1 0 0,-1 0 0,0 0 1,0 0-1,0 0 0,1-2 0,2-2 202,-2 3-162,-1 0 0,1 0 0,-1 0 0,1 0 0,-1 0 0,0 0 0,0 0 0,0 0 0,0-1 0,0 1 0,0 0 0,-1 0 0,1-1 0,-1 1 0,1-1 0,-1 1 0,0-1 0,0 1 0,0 0 0,-1-4 0,1 6-131,0-1-1,1 1 0,-1-1 1,0 1-1,0-1 1,0 1-1,0-1 0,0 1 1,0-1-1,0 1 1,0-1-1,0 1 0,-1-1 1,1 1-1,0-1 1,0 1-1,0-1 0,-1 1 1,1-1-1,0 1 1,-1-1-1,1 1 0,0-1 1,-1 1-1,1 0 1,0-1-1,-1 1 0,1 0 1,-1-1-1,1 1 1,0 0-1,-1 0 0,1-1 1,-1 1-1,1 0 0,-1 0 1,0-1-1,-6-2 184,-1-1-68,2 1-48,5 3-96,1 0-1,0 0 1,0 1-1,0-1 0,-1 0 1,1 0-1,0 1 1,0-1-1,0 0 0,0 0 1,0 1-1,-1-1 0,1 0 1,0 0-1,0 1 1,0-1-1,0 0 0,0 1 1,0-1-1,0 0 1,0 1-1,0-1 0,0 0 1,0 0-1,0 1 1,0-1-1,-2 6-95,0-4 84,1 0 0,-1 0 0,1 0 0,-1 0 0,1 1 0,0-1 0,0 0 0,0 1 0,1-1 0,-1 1 0,1-1 0,-1 1 0,1-1 1,0 1-1,0-1 0,0 1 0,0-1 0,0 1 0,0-1 0,1 1 0,-1-1 0,1 1 0,0-1 0,0 1 0,0-1 0,0 0 0,0 1 0,0-1 0,1 0 0,-1 0 0,1 0 0,1 2 0,4 3 31,-1-1 0,1 0 0,0 0 0,10 6 0,-13-10-291,1 0 1,-1-1-1,1 1 1,0-1 0,-1 1-1,1-1 1,0-1 0,0 1-1,0-1 1,5 0 0,-3 1-184,-4-1 244,0 0 0,0 1 0,0-1 0,-1 0 0,1 0 0,0 0 0,0-1 0,0 1 0,-1-1 0,1 0 0,3-1 0,0-11-744,5-1 428,-11 14 518,0-1 0,1 0 0,-1 1 1,1-1-1,-1 1 0,0-1 0,1 0 1,-1 1-1,0-1 0,0 0 1,0 1-1,1-1 0,-1 0 0,0 1 1,0-1-1,0 0 0,0 0 1,0 1-1,0-1 0,0 0 0,-1 1 1,1-1-1,0 0 0,-1-2 0,1-21 1036,0 20 349,0 13-611,3-4-211,5 3-292,24 23 333,-28-28-562,-1 0 0,1-1 0,0 1 0,0-1 0,0 0 0,0 0-1,8 2 1,21 2 133,-24-4-136,3 1 32,-1 0 0,1-1 0,0 0 1,17 0-1,-3-4-2,46-8 0,-58 8-63,6-1-6,-12 2 15,-1 0 0,1 0 0,-1-1 0,1 0 0,-1-1-1,10-3 1,-9 2 10,-4 2-17,0 0 0,0 0 0,0 0 0,0-1 0,4-3 0,-7 5-2,0 0-1,0-1 1,0 1-1,0 0 1,0-1-1,0 1 1,0-1-1,0 1 1,0-1-1,-1 0 1,1 1-1,-1-1 1,1 0-1,-1 0 1,0 1-1,1-1 1,-1-3-1,0-8 1,0 3 7,0 0 1,0 0 0,-3-13 0,-6-7 220,-1-1 1,-1 1-1,-19-34 0,27 57-130,0 1 0,0 0 0,-1 0 0,0 0 0,0 0 0,0 1 0,-1-1 0,1 1 0,-11-8 0,14 12-86,0 1 1,0-1 0,0 1 0,-1-1-1,1 1 1,0-1 0,0 1 0,0 0-1,0 0 1,-1-1 0,1 1-1,0 0 1,0 0 0,0 0 0,-1 0-1,1 1 1,0-1 0,0 0 0,0 0-1,0 1 1,-1-1 0,1 0 0,-2 2-1,1-1-20,1 0-1,-1 0 0,0 1 0,0-1 1,1 0-1,-1 1 0,1 0 0,-3 2 1,3-2 1,0 0 0,0 0 0,1 0 0,-1 0 1,0 1-1,1-1 0,-1 5 0,-1 4-7,-1 0 7,2-4 8,-1-1 1,1 0-1,0 10 1,2 3 49,2-1 0,0 1 0,1 0 0,12 34 0,1-20-1659,-1-14 390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16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66 248 5056,'-28'-14'1642,"17"6"-1002,6 4-400,4 2-117,-1 1 1,0 0 0,1-1-1,-1 1 1,1-1 0,-1 1-1,1-1 1,0 1 0,0-1-1,-1 0 1,1 0 0,1 0-1,-1 0 1,0 0 0,0 0-1,1 0 1,-1 0 0,1 0-1,-1 0 1,1 0 0,0-3-1,0 4-69,0 0 0,1 0 0,-1 1 0,0-1 0,0 0 0,1 0 0,-1 1 0,0-1-1,1 0 1,-1 1 0,0-1 0,1 1 0,-1-1 0,1 1 0,-1-1 0,1 1 0,0-1 0,-1 1 0,1-1-1,-1 1 1,1-1 0,1 1 0,20-10 201,-6 3-246,-9 4 9,0 1-1,1-1 0,-1 1 1,0 1-1,1-1 0,-1 1 1,1 0-1,0 1 0,7 0 1,34-4 59,1-7-72,-1 6-15,0-6 52,-13 5-17,-14 3-15,1-1 0,-1-1 0,36-12-1,-23 3-3,-4 8 63,-7-5 313,-23 11-370,0-1-1,-1 0 1,1 1 0,0-1 0,0 0 0,-1 1-1,1-1 1,0 0 0,-1 0 0,1 0-1,-1 0 1,1 1 0,-1-1 0,0 0 0,1 0-1,-1 0 1,0 0 0,1 0 0,-1 0 0,0-2-1,0 3-9,0-1 0,0 0-1,0 1 1,0-1 0,0 1-1,0-1 1,0 0 0,0 1-1,-1-1 1,1 0-1,0 1 1,0-1 0,-1 1-1,1-1 1,0 1 0,-1-1-1,1 1 1,0-1 0,-1 1-1,1-1 1,-1 1 0,1-1-1,-1 1 1,1-1 0,-1 1-1,1 0 1,-1-1 0,1 1-1,-1 0 1,0 0 0,0-1-1,-2 1-112,-1-1 0,1 1 0,-1 0 0,1 0 0,-5 0-1,-5 1-1076,12-1 1049,-1 0 0,1 0 0,0 0 0,0 0 0,-1 1 0,1-1 0,0 0 0,0 1 0,0-1 0,-1 1 0,1-1 0,0 1 1,0 0-1,0-1 0,0 1 0,0 0 0,0 0 0,0 0 0,-1 1 0,1 0-252,-1 0 1,1 0-1,0 1 1,0-1-1,0 0 0,0 0 1,1 1-1,-1-1 0,0 5 1,0 0-120,1 1 1,0-1 0,0 1-1,1-1 1,0 0 0,2 9-1,0-5 907,2 0 1,-1-1-1,9 14 0,6 16 1881,-18-37-1986,-1 0-65,1-1 0,0 1 1,0-1-1,0 1 1,0-1-1,0 0 0,0 1 1,1-1-1,-1 0 1,1 0-1,0 0 0,2 2 1,-3-2-113,0-1 1,1 0-1,-1 0 1,0 1-1,0-1 1,0 0-1,0 1 0,0-1 1,0 1-1,0 0 1,0-1-1,-1 1 1,1 0-1,0-1 1,-1 1-1,0 0 1,1 0-1,-1-1 1,0 3-1,0-3-84,0-1 1,0 1-1,-1-1 1,1 1-1,0-1 1,0 1-1,0-1 0,0 1 1,0 0-1,0-1 1,1 1-1,-1-1 0,0 1 1,0-1-1,0 1 1,0-1-1,1 1 1,-1-1-1,0 1 0,0-1 1,1 1-1,-1-1 1,0 0-1,1 1 0,-1-1 1,0 1-1,1-1 1,-1 0-1,1 1 1,-1-1-1,1 0 0,-1 0 1,1 1-1,-1-1 1,1 0-1,-1 0 1,1 0-1,-1 0 0,1 1 1,-1-1-1,1 0 1,-1 0-1,1 0 0,-1 0 1,2 0-1,0 0 897,-4-3-869,-9-11-75,10 14 13,1-1 0,0 1 0,0 0 0,0-1 0,-1 1 0,1-1 0,0 1 0,0 0 0,0-1 0,0 1 0,0-1 0,0 1 0,-1-1 0,1 1 0,0 0 0,0-1 0,1 1 0,-1-1 0,0 1 0,0-1 0,0 1 0,0-1 0,0 1 0,0 0 0,1-1 0,-1 1 0,0-1 0,0 1 0,0 0 0,1-1 0,-1 1 0,0 0 0,1-1 0,-1 1 0,0 0 0,1-1 0,-1 1 0,0 0 0,1 0 0,-1-1 0,1 1 0,-1 0 0,0 0 0,1 0 0,-1 0 0,1 0 0,-1 0 0,1-1 0,-1 1 0,1 0 0,-1 0 0,0 0 0,1 0 0,-1 1 0,1-1 0,0 0 0,-1 0 4,0 0 1,0 0-1,0 0 0,0 0 0,0 0 0,0 0 0,0 0 0,0 0 0,1 0 1,-1 0-1,0 0 0,0 0 0,0 0 0,0 0 0,0 0 0,0 0 0,0 0 1,0 0-1,0 0 0,0 0 0,1 0 0,-1 0 0,0 0 0,0 0 0,0 0 0,0 0 1,0 0-1,0-1 0,0 1 0,0 0 0,0 0 0,0 0 0,0 0 0,0 0 1,0 0-1,0 0 0,1 0 0,-1 0 0,0 0 0,0 0 0,0 0 0,0-1 1,0 1-1,0 0 0,0 0 0,0 0 0,0 0 0,0 0 0,0 0 0,0 0 1,0 0-1,0 0 0,0-1 0,0 1 0,0 0 0,-1 0 0,5-11 51,-4 11-52,0 0 0,0 0-1,1-1 1,-1 1 0,0 0-1,0 0 1,0 0 0,1 0 0,-1-1-1,0 1 1,0 0 0,0 0-1,1 0 1,-1 0 0,0 0-1,0 0 1,1 0 0,-1-1-1,0 1 1,0 0 0,1 0-1,-1 0 1,0 0 0,0 0-1,1 0 1,-1 0 0,0 0-1,0 0 1,1 1 0,-1-1-1,0 0 1,0 0 0,1 0-1,-1 0 1,0 0 0,0 0 0,0 0-1,1 1 1,-1-1 0,0 0-1,0 0 1,0 0 0,1 0-1,-1 1 1,0-1 0,6 11-16,4-5 58,-4 7 17,-3-8-33,1-1-1,-1 0 1,1 0-1,0 0 1,0 0-1,0-1 1,1 1 0,-1-1-1,9 4 1,-1 0 11,-5-2-10,1 0 52,-1 0 1,15 7-1,-18-11-48,0 0 0,1 1 0,-1-1 0,1-1 0,-1 1 0,1-1-1,5 0 1,85 0 833,-89-3-773,5-8-43,-11 11-47,0 0 0,0 0 0,0 0 0,0 0 0,0 0 0,0 0-1,1 0 1,-1 0 0,0 0 0,0 0 0,0 0 0,0 0 0,0 0 0,0-1 0,0 1 0,0 0 0,0 0 0,0 0 0,0 0 0,1 0 0,-1 0-1,0 0 1,0-1 0,0 1 0,0 0 0,0 0 0,0 0 0,0 0 0,0 0 0,0 0 0,0-1 0,0 1 0,0 0 0,0 0 0,0 0 0,0 0 0,0 0-1,-1 0 1,1-1 0,0 1 0,0 0 0,0 0 0,0 0 0,0 0 0,0 0 0,0 0 0,0 0 0,0 0 0,0 0 0,0-1 0,-1 1 0,1 0-1,0 0 1,0 0 0,0 0 0,0 0 0,-5-4 15,2 0 5,-1 0 1,0 0-1,0 0 1,-6-3-1,-8-2-39,10 6-36,1-1 0,0 0-1,0 0 1,0 0-1,0-1 1,1 0-1,-7-6 1,13 10 43,-1 1-1,1-1 1,-1 1 0,1 0 0,-1-1 0,1 1 0,-1 0 0,1-1 0,-1 1 0,0 0 0,1 0 0,-1 0 0,1 0 0,-1 0 0,0-1 0,1 1 0,-1 0 0,0 0-1,1 1 1,-1-1 0,0 0 0,1 0 0,-1 0 0,1 0 0,-2 1 0,2-1-11,-3 0-68,4 0 94,0 0 1,-1 0-1,1 0 1,0 0-1,0 0 1,-1 0-1,1 0 1,0-1-1,-1 1 1,1 0 0,0 0-1,-1-1 1,1 1-1,0 0 1,-1-1-1,1 1 1,-1 0-1,1-1 1,-1 1-1,1-1 1,-1 1-1,1-1 1,-1 1 0,1-1-1,0 0 1,-1 0-4,0 0 0,1 1 1,-1-1-1,1 1 1,-1-1-1,1 1 0,-1-1 1,1 1-1,-1-1 1,1 1-1,0 0 1,-1-1-1,1 1 0,-1 0 1,1-1-1,0 1 1,-1 0-1,1 0 0,0 0 1,0-1-1,-1 1 1,1 0-1,0 0 0,-1 0 1,2 0-1,5 1 4,-4-1-5,-1 0 0,0 0 0,0 0 0,1 0 0,-1 0 0,0-1 0,0 1 1,1-1-1,2 0 0,77-43 37,-79 43-49,0 0-1,0 0 1,0 1-1,0-1 1,0 1 0,0 0-1,0 0 1,0 0-1,0 0 1,4 1 0,2-1-33,-1 0-30,0 0 1,-1 0 0,1 1-1,11 2 1,-17-2 52,0 0-1,0 0 0,0 0 1,0 0-1,0 0 0,0 0 1,0 0-1,0 1 1,-1-1-1,1 1 0,-1-1 1,1 1-1,-1 0 0,1 0 1,-1-1-1,0 1 1,2 4-1,2 4-10,-1-1-1,4 17 1,-3-8 32,-4-15 16,1-1 0,-1 1 1,1 0-1,0-1 0,0 1 1,0-1-1,0 0 0,2 3 1,5 5 91,-3 2 108,-5-10-173,0 1-1,0-1 1,0 0 0,0 0-1,1 0 1,2 3 0,-4-4-36,1-1 1,-1 1 0,1-1 0,-1 0 0,1 1-1,-1-1 1,1 0 0,-1 0 0,1 1-1,0-1 1,-1 0 0,1 0 0,0 0 0,-1 0-1,1 0 1,-1 1 0,1-1 0,0-1 0,-1 1-1,1 0 1,0 0 0,-1 0 0,1 0-1,-1 0 1,2-1 0,-2 1 14,3 0 246,-3-1-255,0 1 1,0-1-1,0 0 1,0 1-1,0-1 1,0 0-1,0 0 1,0 1-1,0-1 1,1 0-1,-1 1 1,0-1-1,0 0 1,1 1-1,-1-1 1,1 1-1,-1-1 1,0 0-1,1 1 1,-1-1-1,1 1 1,-1-1-1,1 1 1,0 0 0,0-1-1,0 0-5,-1 1-1,1 0 1,-1-1-1,1 1 1,-1-1-1,1 1 1,-1-1 0,1 1-1,-1-1 1,1 0-1,-1 1 1,0-1-1,1 1 1,-1-1-1,0 0 1,1 1 0,-1-1-1,0 0 1,0 1-1,0-1 1,0 0-1,0 0 1,0 1-1,0-1 1,0-1 0,0-28-226,0 28-309,3 2 213,0 0 326,0 0-1,0 0 0,1 0 0,-1 1 1,0-1-1,0 1 0,0 0 1,0 0-1,0 0 0,0 0 1,0 1-1,-1-1 0,1 1 1,4 3-1,-2-2 25,-1-1 0,1 0-1,0 0 1,0 0 0,0-1 0,0 0-1,0 1 1,5-1 0,7 2 89,29 8-118,3-6-604,-35-1 369,21 6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5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16 6976,'-28'-13'2256,"28"12"-2228,0 1 1,-1 0-1,1 0 1,0 0 0,-1-1-1,1 1 1,0 0-1,-1 0 1,1 0-1,0 0 1,-1 0-1,1 0 1,0 0 0,-1 0-1,1 0 1,0 0-1,-1 0 1,1 0-1,0 0 1,-1 0-1,1 0 1,-1 0 0,1 0-1,0 0 1,-1 0-1,1 0 1,0 1-1,-1-1 1,1 0-1,-1 1 1,-3 1 78,1-1-17,0 1 1,0-1-1,0 1 0,0-1 0,-1 0 0,1 0 0,0 0 0,-1-1 0,1 1 1,-4-1-1,4 0-54,1 1 1,-1-1 0,1 0 0,0 1-1,-1-1 1,1 1 0,0 0 0,0 0 0,-1 0-1,-3 2 1,-16 7 1,18-8-57,-1 0-1,1 0 1,1 0-1,-1 1 1,0-1-1,0 1 0,1 0 1,0 0-1,-1 0 1,1 0-1,0 1 1,1-1-1,-1 1 1,0 0-1,1-1 0,0 1 1,-2 6-1,-1 3-530,1 0 0,1 0 0,0 1 0,1-1 0,1 1 0,0-1 0,1 15 0,0-10 347,1-9 146,-1 0-1,0 1 1,-1-1-1,-2 15 1,-8 11 190,8-14 159,2-13-124,-1-1 1,1 1-1,-1 0 0,0-1 0,-6 14 0,0-6 325,3-6-188,0 0 0,1 1-1,-4 12 1,4-4 193,2-10-320,0 0 0,0 0-1,-1 0 1,-3 8 0,3-11-116,0 1-1,1-1 1,0 1 0,0 0-1,1 0 1,0 0-1,0 0 1,-1 10 0,2-13-57,0 0-282,0 11 53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18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47 6048,'0'-36'2985,"0"26"-1110,0 23-1562,0-8-303,0-1 1,-1 1-1,1 0 0,-1-1 1,0 1-1,-3 8 0,-3 14 46,4 4 142,3 50 0,-2 20 222,-21 24 81,2-9-165,16-51-218,-3-26-48,6-31-35,0 0 0,1 0 0,0 1 0,0-1 0,0 0 1,1 1-1,1-1 0,-1 1 0,4 11 0,7 7 114,-11-26-143,1 0 1,-1-1-1,0 1 0,1-1 0,-1 1 0,0 0 0,1 0 1,-1-1-1,0 1 0,0 0 0,1-1 0,-1 1 0,0 0 1,0 0-1,0 0 0,0-1 0,0 1 0,0 0 1,0 0-1,-1-1 0,1 2 0,-1 0 29,1 1 162,0-6-63,-1-2-129,-1 0 0,0 0 1,0 0-1,0 0 0,0 1 1,-1-1-1,0 0 0,-6-7 1,3 3 20,-4-5 5,-13-23 120,17 27-133,0 0 1,0 1 0,-1 0 0,-1 0-1,-8-8 1,-14-18-9,27 32-19,1-1 0,0 0 0,0 0 0,0 0-1,1 0 1,-1 0 0,1 0 0,-2-8 0,-1-8-37,-3 9-21,7 10 60,-1 0 0,0 0 0,1 0 0,-1 0 0,1 0 0,-1 0 0,1 0 0,-1 0 0,1 0 0,0 0 0,-1 0 0,1 0 0,0 0 0,0 0 0,0 0 0,0 0 0,0 0 0,0-1 0,0 1 0,0 0 0,0 0 1,1 0-1,0-2 0,1-2-32,-1-2-18,1 1 0,1 0 0,-1 0-1,1 0 1,0 0 0,0 0 0,8-9 0,50-41-29,-53 50 73,1 0 0,-1 0-1,1 1 1,0 0 0,15-6-1,-20 10-6,-1 0 0,1 0 0,0 0 0,0 1-1,-1 0 1,1-1 0,0 2 0,5-1 0,1 1-17,-8-1 27,-1 0 1,0 0 0,0 0-1,1 0 1,-1 0 0,0 0 0,1 0-1,-1 0 1,0 1 0,0-1-1,0 0 1,1 1 0,-1-1 0,0 1-1,0 0 1,0-1 0,0 1-1,0 0 1,0-1 0,0 1 0,0 0-1,0 0 1,0 0 0,0 0-1,0 0 1,-1 0 0,1 0 0,0 0-1,-1 1 1,1-1 0,-1 0-1,0 0 1,1 0 0,-1 1 0,0-1-1,1 0 1,-1 0 0,0 2-1,6 17-155,16 13 37,-16-11 138,-4-11 6,1-3-2,0 0 1,7 14-1,2 3 13,-11-21 11,0 0 1,1-1 0,0 1-1,0 0 1,0 0 0,0-1-1,1 1 1,-1-1 0,1 0-1,6 6 1,-6-5 16,-2-4-33,-1 0 0,1 1-1,-1-1 1,0 0 0,0 0 0,1 1 0,-1-1 0,0 1 0,1-1 0,-1 0 0,0 1 0,0-1 0,0 1 0,1-1 0,-1 0 0,0 1 0,0-1 0,0 1 0,0-1 0,0 1 0,0-1 0,0 1 0,0-1 0,0 0-1,0 1 1,0 0 0,1 4 52,-1-5-62,1 1 0,0-1-1,-1 0 1,1 1 0,0-1 0,-1 0-1,1 0 1,0 1 0,0-1 0,-1 0-1,1 0 1,0 0 0,-1 0 0,2 0-1,-2 0-9,0 0-1,0 0 1,0 0 0,0 0-1,0 0 1,0 0-1,0 0 1,1 0 0,-1 0-1,0 0 1,0 0-1,0 0 1,0 0 0,0 0-1,0 0 1,0 0-1,0 0 1,0 0-1,1 0 1,-1 0 0,0 0-1,0 0 1,0 0-1,0 0 1,0 0 0,0 0-1,0 0 1,0-1-1,0 1 1,0 0 0,0 0-1,0 0 1,0 0-1,1 0 1,-1 0 0,0 0-1,0 0 1,0 0-1,0 0 1,0 0-1,0 0 1,0-1 0,0 1-1,0 0 1,0 0-1,0 0 1,0 0 0,0 0-1,0 0 1,0 0-1,0 0 1,0 0 0,0-1-1,0 1 1,0 0-1,0 0 1,0-11 78,0 8-5,0 1 95,0-42-58,0 41-118,-1-1-1,1 1 0,0-1 1,-1 1-1,0 0 0,0-1 1,-2-5-1,-1-7-30,8 2-15,0 6-8,1-19-212,7 2-37,-12 24 293,1 1 0,-1-1-1,1 0 1,0 0 0,-1 1 0,1-1-1,0 0 1,0 1 0,0-1-1,-1 0 1,1 1 0,0 0-1,0-1 1,0 1 0,0-1-1,0 1 1,0 0 0,0 0 0,0-1-1,1 1 1,45 0-272,-44 0 272,-1 0 1,1 0-1,0 1 1,0-1-1,-1 0 1,1 1-1,0 0 0,-1 0 1,1 0-1,-1 0 1,1 0-1,-1 0 1,5 4-1,-3-2 9,-1 0-1,0 1 0,1 0 1,-1 0-1,3 6 1,-2-4-2,9 16 54,-11-18 5,0 0 1,1 1-1,0-1 0,0 0 0,4 4 1,-6-6-8,1 0 1,-1-1-1,1 1 1,-1 0-1,0-1 1,0 1-1,1 0 1,-1 0-1,-1 0 1,1 0-1,1 3 1,-1 25 474,-1-16-433,0-14-80,0 1 1,0-1-1,0 1 0,0-1 1,0 1-1,0-1 1,0 1-1,0-1 0,0 1 1,0-1-1,0 1 0,1-1 1,-1 1-1,0-1 1,0 1-1,1-1 0,-1 1 1,0-1-1,0 1 0,1-1 1,-1 0-1,0 1 1,1-1-1,-1 0 0,1 1 1,-1-1-1,14 0 77,-11 0-71,-1 0 1,1-1-1,-1 1 0,1 0 0,-1 0 1,1 0-1,-1 1 0,1-1 0,-1 1 1,0-1-1,1 1 0,3 1 0,16 9 48,-21-10-46,0-1 0,0 0 0,0 1 0,0-1 1,0 0-1,0 1 0,0-1 0,1 0 0,-1 0 0,0 0 0,0 0 0,0 0 1,0 0-1,0 0 0,0-1 0,1 1 0,-1 0 0,0-1 0,0 1 0,0-1 1,0 1-1,0-1 0,0 1 0,0-1 0,0 0 0,0 1 0,0-1 0,-1 0 1,1 0-1,0 0 0,0 1 0,0-2 0,0 0 45,2-1 86,0 3-107,-3 0-38,1 1 0,0-1 0,-1-1 0,1 1 0,0 0-1,0 0 1,-1 0 0,1 0 0,0 0 0,-1-1 0,1 1 0,0 0 0,-1-1 0,2 1 0,-1-6 23,0 1 0,0 0-1,-1-1 1,0 1 0,1-1 0,-2 1 0,1-1 0,-1 1 0,-1-9 0,-3 6-72,4 7 45,0-1 1,0 1-1,0-1 1,0 1-1,0-1 0,1 1 1,-1-1-1,0 1 1,1-1-1,0 0 0,-1 1 1,1-1-1,0 0 1,0 0-1,-1 1 0,1-1 1,1 0-1,-1 1 1,0-1-1,0 0 0,1 1 1,-1-1-1,2-2 1,25-29-343,-23 22 192,-3 10 151,-1 0 0,0 0 0,0 0-1,1 0 1,-1 0 0,1 0 0,-1 0-1,1 0 1,-1 0 0,1 0 0,0 1 0,0-1-1,-1 0 1,1 0 0,0 1 0,0-1-1,0 0 1,-1 1 0,1-1 0,0 1 0,0-1-1,0 1 1,2-1 0,7-1-28,0 1 1,0 0-1,0 1 0,11 1 1,-6-1-3,-12 0 32,-1 1 0,1-1 1,-1 1-1,1-1 0,-1 1 0,1 0 0,-1 0 1,0 0-1,0 0 0,1 0 0,-1 1 0,0-1 1,0 1-1,0-1 0,0 1 0,0 0 0,-1 0 1,1-1-1,2 4 0,-2-2-2,0 0 0,1-1 0,-1 1 0,1-1 0,-1 0 0,7 4 0,2-2-77,-10-3 76,0-1 0,0 0 0,1 1 0,-1-1 0,0 1 0,0 0 0,0-1 0,0 1 0,0 0 0,0-1 0,0 1 0,0 0 0,0 0 0,-1 0 0,1 0 0,0 0 0,1 2 0,3 8 47,-4-8-37,0-1 1,0 0-1,0 0 1,1 1-1,-1-1 1,3 3-1,-4-5-14,1 0-1,-1 1 1,0-1 0,1 0-1,-1 1 1,0-1 0,1 0-1,-1 1 1,0-1 0,0 0-1,1 1 1,-1-1 0,0 1-1,0-1 1,0 0-1,0 1 1,0-1 0,1 1-1,-1-1 1,0 1 0,0-1-1,0 1 1,0-1 0,0 1-1,0-1 1,-1 1-1,2 4 23,6-1 95,-2 0 17,-3 10 202,-2-9-258,-1-1-44,1 0 1,0 0-1,0 0 1,0-1 0,1 1-1,-1 0 1,1 0-1,1 4 1,-2-8-21,1 0 1,0 1-1,-1-1 0,1 0 1,0 1-1,-1-1 0,1 0 1,0 0-1,-1 0 0,1 0 1,0 0-1,0 1 0,-1-1 1,2-1-1,-2 1-4,0 0 1,0 0-1,0 0 1,0 0-1,0 0 1,0 0-1,0 0 1,1 0-1,-1 0 1,0 0-1,0 0 1,0 0-1,0 0 1,0 0-1,0 0 1,0 0-1,0 0 1,0 0-1,0 0 1,1 0-1,-1 0 1,0 0-1,0 0 1,0 1-1,0-1 1,0 0-1,0 0 1,0 0-1,0 0 1,0 0-1,0 0 1,0 0-1,0 0 1,0 0-1,0 0 1,1 0-1,-1 0 1,0 0-1,0 1 1,0-1-1,0 0 1,0 0-1,0 0 1,0 0-1,0 0 1,0 0-1,0 0 1,0 0-1,0 0 1,0 0-1,0 1 1,0-1-1,0 0 1,0 0-1,0 0 1,-1 0-1,1 11 95,0-8 80,3-3-26,8 0 74,-8 0 117,-3-1-331,0 1 0,-1-1 0,1 1 1,0-1-1,0 1 0,0-1 0,0 1 1,0-1-1,0 1 0,0-1 0,0 0 0,0 1 1,0-1-1,1 1 0,-1-1 0,0 1 0,0-1 1,0 1-1,1-1 0,-1 1 0,0 0 1,1-1-1,-1 1 0,0-1 0,1 1 0,-1 0 1,0-1-1,1 1 0,-1 0 0,1-1 0,-1 1 1,1 0-1,-1-1 0,1 1 0,-1 0 0,1 0 1,-1 0-1,1 0 0,-1-1 0,1 1 1,-1 0-1,1 0 0,-1 0 0,1 0 0,-1 0 1,2 0-1,-2 0-11,0 0-1,0 1 1,0-1 0,0 0-1,0 0 1,0 0 0,0 0-1,0 0 1,0 0 0,0 0-1,1 0 1,-1 0 0,0 0-1,0 0 1,0 0 0,0 0 0,0 0-1,0 0 1,0 0 0,0-1-1,0 1 1,0 0 0,1 0-1,-1 0 1,0 0 0,0 0-1,0 0 1,0 0 0,0 0 0,0 0-1,0 0 1,0 0 0,0 0-1,0 0 1,0 0 0,0 0-1,0-1 1,0 1 0,0 0-1,0 0 1,0 0 0,0 0-1,0 0 1,0 0 0,1 0 0,-1 0-1,0 0 1,0 0 0,-1-1-1,1 1 1,0 0 0,0 0-1,0 0 1,0 0 0,0 0-1,0 0 1,0-28-58,0 28 59,0 0-1,0 0 0,0 0 1,0 0-1,0 0 0,0 0 0,0 0 1,0 0-1,0 0 0,0-1 0,0 1 1,0 0-1,0 0 0,0 0 0,0 0 1,0 0-1,0 0 0,0 0 0,0 0 1,0 0-1,0 0 0,0-1 0,0 1 1,0 0-1,0 0 0,0 0 0,1 0 1,-1 0-1,0 0 0,0 0 0,0 0 1,0 0-1,0 0 0,0 0 0,0 0 1,0 0-1,0 0 0,0 0 0,0 0 1,0-1-1,1 1 0,-1 0 0,0 0 1,0 0-1,0 0 0,0 0 0,0 0 1,0 0-1,0 0 0,0 0 0,0 0 1,1 0-1,-1 0 0,0 1 0,0-1 1,0 0-1,1 0-3,-1 0 1,1 0-1,-1 0 1,1 0-1,-1 0 1,1 0-1,0 0 1,-1 0-1,1-1 1,-1 1-1,1 0 0,-1 0 1,1 0-1,-1-1 1,1 1-1,-1 0 1,1-1-1,0 0-16,-1 0-1,1 0 0,-1 0 1,1 0-1,-1 0 1,0 0-1,0 0 0,1 0 1,-1 0-1,0-1 1,0 1-1,0 0 0,0-1 1,0 1 16,0 0 0,-1 1 1,1-1-1,0 1 0,1-1 0,-1 1 1,0-1-1,0 0 0,0 1 0,0-1 1,0 1-1,0-1 0,1 1 0,-1-1 1,0 1-1,1-1 0,-1 0 1,1 1 11,0-1 0,0 1 0,0-1 0,0 1 1,0 0-1,0-1 0,1 1 0,-1 0 1,0 0-1,0 0 0,0 0 0,0 0 1,2 0-1,-3 0-6,1 0 0,-1 0 0,1 0-1,-1 0 1,0 0 0,1 0 0,-1 0 0,1 0 0,-1 0 0,1 0 0,-1-1 0,0 1 0,1 0 0,-1 0 0,1 0-1,-1 0 1,0-1 0,1 1 0,-1 0 0,0 0 0,1-1 0,-1 1 0,0 0 0,1-1 0,-1 1 0,0 0 0,0-1-1,1 1 1,-1-1 0,0 0 0,5-6-18,9 2 10,-1-6 97,-12 10-82,-1 1-1,1 0 1,-1-1 0,1 1 0,0 0 0,-1-1-1,1 1 1,-1 0 0,1 0 0,-1-1-1,1 1 1,0 0 0,-1 0 0,1 0 0,0 0-1,-1 0 1,1 0 0,-1 0 0,1 0 0,0 0-1,-1 0 1,1 0 0,0 0 0,-1 0 0,2 1-1,-2-1 9,0 0-16,0 0-1,0 0 1,0 0-1,0 0 1,0 0 0,0 0-1,1 0 1,-1 0-1,0 0 1,0 0-1,0 0 1,0 0-1,0 0 1,0 0 0,0 0-1,0 0 1,0 0-1,0 0 1,1 0-1,-1 0 1,0 0-1,0 0 1,0 0 0,0 0-1,0 0 1,0 0-1,0 0 1,0 0-1,0 0 1,0 0 0,0 0-1,0 0 1,0-1-1,1 1 1,-1 0-1,0 0 1,0 0-1,0 0 1,0 0 0,0 0-1,0 0 1,0 0-1,0 0 1,0 0-1,0-1 1,0 1 0,0 0-1,0 0 1,0 0-1,0 0 1,0 0-1,0 0 1,0 0-1,0 0 1,0 0 0,0-1-1,0 1-7,-1-1-1,1 1 1,0-1 0,0 1-1,0-1 1,1 1 0,-1-1-1,0 1 1,0-1 0,0 1-1,0-1 1,0 1-1,1-1 1,-1 1 0,0-1-1,0 1 1,1 0 0,-1-1-1,0 1 1,1-1-1,-1 1 1,0 0 0,1-1-1,-1 1 1,0 0 0,1-1-1,-1 1 1,1 0 0,-1 0-1,1-1 1,-1 1-1,1 0 1,-1 0 0,1 0-1,-1 0 1,1 0 0,-1 0-1,1 0 1,-1 0 0,1 0-1,0 0 1,2 0-126,0 2-310,8 9 566,-9-5-1,-1-5-107,-1 1 0,0-1-1,0 1 1,1-1 0,-1 1-1,1-1 1,-1 1 0,1-1-1,0 1 1,1 1 0,5 12 74,-2 12 135,7-3 6,-11-23-215,-1 0 0,1 0 1,-1-1-1,1 1 0,-1 0 0,1 0 0,0-1 0,-1 1 1,1-1-1,0 1 0,0-1 0,0 1 0,-1-1 0,1 1 0,0-1 1,0 0-1,0 1 0,0-1 0,1 0 0,3 3 337,6 8-85,-11-11-259,1 1 1,-1-1 0,0 0-1,0 0 1,1 1-1,-1-1 1,0 0 0,0 0-1,1 0 1,-1 0 0,0 1-1,1-1 1,-1 0-1,0 0 1,1 0 0,-1 0-1,0 0 1,1 0-1,-1 0 1,0 0 0,1 0-1,-1 0 1,0 0 0,1 0-1,-1 0 1,22 0 140,-16 0 54,5-1 4,-9 2-174,-2-1-32,0 0 0,1 0 0,-1 0 1,0 0-1,0 0 0,0 0 0,0 0 0,0 0 1,0 0-1,0 0 0,0 0 0,0 0 1,1 0-1,-1 0 0,0 0 0,0 0 0,0 0 1,0 0-1,0 0 0,0 0 0,0 0 1,0 0-1,0 0 0,0 0 0,0 0 0,1 0 1,-1 0-1,0-1 0,0 1 0,0 0 0,0 0 1,0 0-1,0 0 0,0 0 0,0 0 1,0 0-1,0 0 0,0 0 0,0 0 0,0 0 1,0 0-1,0-1 0,0 1 0,0 0 1,0 0-1,0 0 0,0 0 0,0 0 0,0 0 1,0 0-1,0 0 0,0 0 0,0-1 0,0 1 1,0 0-1,0 0 0,0-11-86,0 8-433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19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345 296 3328,'0'-52'3541,"0"51"-3522,0 1 0,0-1-1,0 1 1,0 0 0,0-1-1,0 1 1,0-1 0,0 1-1,0-1 1,0 1 0,0 0-1,0-1 1,0 1 0,-1-1-1,1 1 1,0 0 0,0-1 0,-1 1-1,1-1 1,0 1 0,0 0-1,-1 0 1,1-1 0,0 1-1,-1 0 1,1-1 0,0 1-1,-1 0 1,1 0 0,-1-1-1,-6-4 256,0-6-30,7 10-224,-1 0-1,1 0 1,-1-1-1,1 1 0,-1 0 1,0 0-1,1 0 1,-1 0-1,0 1 1,0-1-1,1 0 0,-1 0 1,0 0-1,0 1 1,-1-2-1,0 1 6,0 1 0,0-1 0,0 1 1,0-1-1,-1 1 0,1 0 0,0 0 0,0 0 0,0 0 0,-2 0 0,-7 0 72,-6 0-3,7-1 23,-1 1 0,1 0 0,-1 1 0,1 0 0,0 1 0,-1 0 0,1 0 0,-18 8 0,12-3 68,10-4-87,0-1 0,0 1 0,0 1-1,0-1 1,0 1 0,-8 8-1,8-5-29,0 1 0,0-1 1,1 1-1,0 0 0,-4 10 0,-19 47 173,28-63-240,-4 7 20,1 1-1,0 0 1,1-1-1,0 1 1,0 0 0,1 0-1,1 0 1,0 15-1,0-13 46,0-10-35,1 0-1,-1 1 1,0-1 0,1 1 0,0-1 0,-1 0 0,1 1 0,0-1-1,0 0 1,0 0 0,3 4 0,-3-5-12,-1 0-1,1 0 1,0 0 0,0 0-1,0 0 1,0 0 0,0 0-1,0 0 1,0 0 0,0 0 0,0-1-1,0 1 1,1-1 0,-1 1-1,0-1 1,0 1 0,1-1-1,1 1 1,9-5 135,-10 3-139,-1 0 0,1 0 0,0 0 0,0 0 0,-1 1 0,1-1 0,0 1 0,0 0 0,3-1 0,-2 1-39,0-1-1,0 0 1,0 0 0,0 0 0,0 0-1,-1 0 1,1-1 0,0 1 0,0-1-1,-1 0 1,1 1 0,-1-1 0,0 0-1,1-1 1,-1 1 0,0 0-1,2-3 1,3-5-247,0 0 1,-1 0-1,7-12 0,-10 15 198,0 0-1,-1-1 1,0 1-1,0 0 1,0-1-1,0-10 1,1-2-5,8-29 25,-6 0 245,0 24-117,-2 9-29,0-1 0,0-23 0,-3-124 1538,3 166-1451,-3-1-128,1 0-4,1 0 0,-1 1 0,0-1 0,0 0 0,0 1 0,0-1 1,0 0-1,-1 1 0,1-1 0,0 1 0,-1-1 0,1 1 0,-1 0 0,1-1 0,-1 1 1,0 0-1,0-1 0,0 1 0,0 2 0,1 3 40,0 1 0,0-1 0,0 0 0,4 10 0,0 0 37,-2-3 4,-3-12-81,0 1 1,1-1-1,-1 1 0,1-1 0,0 0 0,-1 1 0,1-1 1,1 0-1,-1 0 0,0 0 0,0 0 0,1 0 0,-1 0 1,1 0-1,3 3 0,-4-4-49,3 4-216,0-1 0,1 1 0,0-1 0,0 0 0,0 0 0,1-1 0,-1 0 0,1 0 0,11 5 0,15-3-4163,1 9 1297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20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66 4160,'-14'-14'1333,"14"14"-1313,-1 0 0,1-1-1,0 1 1,0 0 0,-1 0-1,1 0 1,0-1 0,0 1-1,-1 0 1,1 0 0,0 0-1,-1 0 1,1 0 0,0-1 0,-1 1-1,1 0 1,0 0 0,-1 0-1,1 0 1,0 0 0,-1 0-1,1 0 1,0 0 0,-1 0-1,1 0 1,-4 0 55,1 0 50,0-1 0,0 1 0,0 0 0,0 0 0,0 0 0,0 0 0,0 1 1,1-1-1,-1 1 0,-5 1 0,4 3 79,1 1-1,1-1 1,-1 0 0,-2 7-1,4-5-170,0 1 0,0 0-1,0-1 1,1 1-1,1 12 1,0 1-26,-2-12 13,1 0 1,1 0-1,0 0 0,0 0 0,1 0 1,0 0-1,0-1 0,1 1 0,5 9 1,2 2 77,24 36-1,-31-51-74,0 0-1,1-1 0,0 0 0,-1 0 0,2 0 1,-1 0-1,0-1 0,1 0 0,-1 1 1,1-2-1,0 1 0,0 0 0,9 2 0,-10-4-8,1 0-1,-1-1 1,1 0-1,-1 1 1,1-1-1,-1-1 1,0 1-1,1-1 1,-1 0-1,1 0 1,-1 0-1,0 0 1,1-1-1,-1 0 1,0 0-1,5-3 1,13-9 85,-14 9-50,1 0 1,-2-1-1,1 0 1,6-7-1,-12 11-36,0 0-1,-1 0 0,1 0 0,-1-1 0,1 1 0,-1-1 0,0 1 1,0-1-1,0 1 0,0-1 0,0 1 0,-1-1 0,1 0 0,-1 1 1,0-6-1,2-8 49,9-9 19,-9 13 30,-1 0 0,0 0 0,0 0 0,-3-13 0,2 8 604,0 86-52,0 234 404,2-258-927,10 54 0,-11-91-80,-1 0 0,0 0 0,0 0 0,0 0 1,-1 0-1,0 0 0,-4 11 0,3-8 78,0 0-1,0 0 0,0 18 0,2-22-96,0-4-54,0 1-1,0 0 1,0 0-1,0-1 1,-1 1 0,0 0-1,1-1 1,-1 1 0,-1-1-1,1 1 1,0-1-1,-1 1 1,0-1 0,-3 6-1,-2 2-64,6-9-23,0 0 1,1 0-1,-1 0 1,0 0-1,-1 0 1,1 0-1,0 0 1,0-1-1,-1 1 0,1-1 1,-1 1-1,1-1 1,-1 1-1,0-1 1,0 0-1,0 0 1,1 0-1,-1 0 0,0 0 1,0 0-1,0 0 1,-1-1-1,1 1 1,0-1-1,0 1 1,-2-1-1,1 0-54,1 0 55,0 0-1,0 0 0,0 0 1,0 0-1,0 0 0,0 0 0,0 0 1,1-1-1,-1 1 0,0-1 1,0 1-1,0-1 0,1 0 0,-1 0 1,0 0-1,1 0 0,-1 0 0,0 0 1,1 0-1,-1-1 0,1 1 1,0-1-1,0 1 0,-2-2 0,-13-24-1524,14 23 1445,0 1 0,0 0 0,0-1-1,0 1 1,1-1 0,0 0 0,-1 0 0,1 1 0,1-1 0,-1 0 0,0-4 0,-1-10-441,-2 4 184,0-10-228,8-5-92,0 11 364,2-23-183,7-32 130,36-110 2842,-46 172-2081,0 1 0,0 0 0,1 0 0,1 1 0,0-1 0,0 1 0,1 0 0,9-12 0,5-9 539,-16 22-549,1-1 0,1 1 0,11-13 1,-11 16-140,1 0 0,-1 1 1,1 0-1,0 0 0,0 1 1,13-5-1,-18 8-136,0 0 0,-1-1 0,1 1 0,0 0-1,0 0 1,0 1 0,-1-1 0,1 0 0,0 0 0,0 1 0,-1-1 0,1 1-1,0 0 1,-1 0 0,1-1 0,-1 1 0,1 0 0,-1 0 0,1 0 0,-1 0-1,0 1 1,1-1 0,-1 0 0,0 1 0,0-1 0,1 3 0,2 0 48,-1 1 1,0 0-1,0 0 1,-1 0 0,1 0-1,2 9 1,-3-4 12,-1 0 0,0 0 0,0 1 0,-1-1 0,0 0 0,-1 0 0,-3 17 0,-1-9-11,3-11-6,0 0 0,0 0-1,1 0 1,-1 10-1,2-15-45,0 1-1,-1-1 1,1 1-1,-1-1 0,0 1 1,1-1-1,-1 0 1,0 1-1,-1-1 1,1 0-1,0 0 1,0 0-1,-1 0 0,0 0 1,1 0-1,-1 0 1,0-1-1,-3 4 1,-1 0-12,6-4-26,-1-1 1,1 1 0,-1-1 0,1 1 0,0-1-1,-1 1 1,1-1 0,0 1 0,0 0-1,0-1 1,-1 1 0,1-1 0,0 1 0,0 0-1,0-1 1,0 1 0,0 0 0,0-1 0,0 1-1,0-1 1,0 1 0,0 0 0,0-1-1,1 1 1,-1 0 0,0 0-12,0 1-277,3-4-320,4-5 276,0 0 214,0 1 0,0-1 0,9-13 1,-11 9 171,-4 9-62,0 0 1,0-1 0,0 1-1,0 0 1,1 0-1,-1-1 1,1 1-1,2-2 1,2-2-47,-2 2 56,-1 0 0,1 1 0,0-1 0,7-4 0,-9 7 0,-1 1 1,0-1 0,1 1-1,-1-1 1,0 1 0,1-1-1,-1 1 1,1 0 0,-1 0-1,0-1 1,1 1 0,-1 0-1,1 0 1,-1 1 0,1-1 0,-1 0-1,1 0 1,-1 1 0,0-1-1,1 1 1,1 0 0,33 29-19,-25-23 49,-7-5-17,-1-1 0,0 1-1,1 1 1,-1-1 0,0 0 0,0 1 0,-1-1-1,1 1 1,0 0 0,1 3 0,-1-2 7,0 0 1,0 1-1,0-1 0,0-1 1,1 1-1,0 0 1,-1-1-1,1 0 1,0 0-1,1 0 1,5 3-1,40 13 233,-42-14-194,-7-3-27,1-1-1,-1-1 0,1 1 0,-1 0 0,1 0 0,0-1 0,-1 1 0,1 0 0,0-1 0,-1 0 0,1 1 0,0-1 0,1 0 0,25 0 531,-36-3-538,7 3-16,1-1-1,-1 0 1,1 0-1,0 0 1,-1 1-1,1-1 0,0 0 1,0 0-1,0 0 1,-1 0-1,1 0 1,0 0-1,0 1 1,1-3-1,-4-13 41,1 12-26,-1 0 1,0 0-1,0 1 0,0-1 0,0 1 0,-1 0 0,-4-5 0,-30-18 50,29 20-70,-20-15 31,21 15-40,0 0-1,-16-8 1,18 13-88,0 0 0,0 0 0,0 1 0,-12-1 0,2 2-54,25 0 189,3-1 46,-8 1-108,-1-1 1,0 0 0,1 0 0,-1 0 0,0 0 0,1-1 0,-1 1 0,0-1-1,4-1 1,2-3-52,18-7-254,-12 7 194,-1-1 0,0-1-1,0-1 1,0 0 0,-1-1-1,0 0 1,18-18 0,2-3 34,-3 8 38,-8-5 47,-7 13 92,-12 12-53,0 0 1,-1 0-1,1-1 1,-1 1-1,1-1 1,-1 0-1,0 0 0,0 0 1,0 0-1,3-6 1,0-9 121,-4 13-117,1 1 0,-1 0 0,1 0 0,-1 1 1,6-8-1,-5 6 35,1 1-1,-1-1 1,0 0 0,0 0 0,0 0 0,-1 0 0,0 0 0,0 0 0,0 0-1,-1 0 1,1-1 0,-1 1 0,-2-10 0,2-6 496,0 20-541,0 1 1,1-1-1,-1 1 1,0-1-1,0 1 0,0-1 1,0 0-1,0 1 1,0-1-1,0 1 0,0-1 1,-1 1-1,1-1 1,0 1-1,0-1 0,0 1 1,0-1-1,-1 1 1,1-1-1,0 1 1,-1-1-1,1 1 0,0-1 1,-1 1-1,1 0 1,0-1-1,-1 1 0,1 0 1,-1-1-1,1 1 1,0 0-1,-1-1 0,1 1 1,-1 0-1,1 0 1,-1 0-1,1 0 0,-1-1 1,0 1-1,1 0 1,-1 0-1,1 0 0,-1 0 1,1 0-1,-2 0 1,2 0-10,0 0 0,0 0 0,0 0 0,0 0 0,0 0 0,0 0 0,0 0 0,0 0 0,0 0 1,-1 0-1,1 0 0,0 0 0,0 0 0,0 0 0,0 0 0,0 0 0,0 0 0,0 0 0,0 0 0,0 0 0,0 0 1,-1 0-1,1 0 0,0 0 0,0 0 0,0 0 0,0 1 0,0-1 0,0 0 0,0 0 0,0 0 0,0 0 1,0 0-1,0 0 0,0 0 0,0 0 0,0 0 0,0 0 0,0 0 0,0 0 0,-1 1 0,1-1 0,0 0 1,0 0-1,0 0 0,0 0 0,0 0 0,0 0 0,0 0 0,0 0 0,0 0 0,0 1 0,1-1 0,-1 0 0,0 0 1,0 0-1,0 8 174,0-1-83,0-1 1,0 1-1,-3 11 0,1-9-14,-1 3-1,0 0 0,1-1 0,0 1 0,0 17 0,2 6-15,1 0 0,1-1 0,12 56 0,-10-71-37,-3-11 18,1 0-1,0 0 0,1 0 1,-1 0-1,1-1 0,1 1 1,-1-1-1,8 10 1,-6-10 9,0 0-1,1-1 1,-1 0 0,1 0 0,1 0 0,-1-1 0,1 0 0,12 7 0,-10-9-26,0-1 0,0-1 0,1 0 0,-1 0 0,0-1 0,1 0 0,9-1 0,9 0 20,-9 0-97,-1 0 0,1-1-1,0-1 1,-1-1 0,0-1 0,0 0 0,0-1-1,31-16 1,-44 20 59,-1 0 0,0-1 0,0 1 0,0-1 0,-1 0 0,1 0 0,3-4 0,-5 5-2,0 0 0,-1 0 0,1-1 0,-1 1 1,0-1-1,0 1 0,0-1 0,0 0 1,0 1-1,-1-1 0,1 0 0,-1 0 0,0 1 1,1-7-1,-1 0 70,0-3-14,0 1 1,-1 0 0,-2-11 0,3 19-67,-1 1 1,1-1-1,-1 1 1,0-1-1,0 1 0,0-1 1,0 1-1,0 0 0,-1 0 1,1 0-1,-1-1 0,1 1 1,-1 1-1,0-1 0,0 0 1,0 0-1,0 1 0,0-1 1,-2-1-1,1 1-39,-1 1 1,1-1-1,-1 0 1,1 1-1,-1 0 1,1 0-1,-1 0 1,0 0-1,-4 1 1,6 0 31,1 0 1,-1 1-1,1-1 1,-1 1-1,1-1 0,0 1 1,-1-1-1,1 1 1,0 0-1,0 0 0,0 0 1,-1 0-1,1 0 1,0 0-1,0 0 1,0 0-1,1 0 0,-1 1 1,0-1-1,0 0 1,0 0-1,1 1 1,-1-1-1,1 1 0,-1-1 1,1 0-1,-1 3 1,0 1-31,0 1 0,0 0 0,0 0 0,0 0 0,1 0 0,0 0 0,0 0 0,1 0 0,0 0 0,2 9 0,-3-10 36,3 9-5,-2-6 32,0 1 1,0 0-1,1-1 1,1 1-1,-1-1 1,2 1-1,-1-1 1,1 0-1,0-1 0,7 11 1,-5-10 63,1 0 0,14 12 0,-17-16-49,0-1 1,0 0-1,0 0 1,0 0-1,1-1 0,-1 0 1,1 0-1,6 2 1,-4-3-19,0 0 0,0 0 1,1-1-1,-1 0 0,0 0 1,0-1-1,0 0 0,0-1 1,0 1-1,0-1 0,0-1 1,0 1-1,-1-1 0,1 0 1,-1 0-1,11-9 0,5-1-15,-12 10-6,7-3 0,5-18 0,-7 10 2,-11 11 13,0 0-1,-1-1 0,1 0 1,-1 0-1,0 0 0,0 0 1,5-8-1,-1-4 20,-1 4-109,0 0-1,12-18 0,-17 28 44,0 0-1,1 0 1,0 0-1,-1 0 1,1 0-1,0 0 1,0 1-1,0-1 1,0 1-1,0-1 1,0 1-1,0 0 1,1 0-1,-1 0 1,0 0-1,1 0 1,-1 0-1,1 1 1,4-1-1,-5 1 45,-1 0-1,1 0 1,0 1-1,0-1 1,0 1-1,0-1 1,0 1-1,-1 0 1,1 0-1,0 0 1,-1 0 0,1 0-1,-1 0 1,1 0-1,-1 1 1,1-1-1,-1 0 1,0 1-1,0-1 1,2 3-1,2 5 141,0-1 0,7 18 0,-4-8-12,-2-8-46,0 0 1,1 0 0,8 9 0,-2-3 6,-9-10-37,-2-2-21,1-1 0,-1 1 0,1-1 0,-1 0 0,1 0 0,0 0 0,0 0 0,0-1 0,0 1 0,1-1 0,-1 0 0,8 4 1,7 0 409,-1 0-279,-16-6-191,0 0 0,-1 0 0,1-1 0,0 1 0,0 0 0,0 0 0,-1 0 0,1-1 0,0 1 0,-1 0 0,1-1 0,0 1 0,-1-1 0,1 1 0,0-1 0,-1 1 0,1-1 0,0 0 0,2-2-255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34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99 2976,'0'-62'3861,"0"61"-3853,0 1-1,0 0 0,0 0 1,0 0-1,0 0 0,0 0 1,0 0-1,0 0 1,0 0-1,0 0 0,0 0 1,0-1-1,0 1 1,0 0-1,0 0 0,0 0 1,0 0-1,0 0 1,0 0-1,0 0 0,0 0 1,0 0-1,0 0 1,0-1-1,0 1 0,0 0 1,0 0-1,0 0 0,0 0 1,0 0-1,0 0 1,0 0-1,0 0 0,-1 0 1,1 0-1,0 0 1,0 0-1,0 0 0,0 0 1,0 0-1,0 0 1,0 0-1,0 0 0,0 0 1,0 0-1,-1 0 1,1 0-1,0 0 0,0 0 1,0 0-1,0 0 0,0 0 1,0 0-1,0 0 1,0 0-1,-1 0 0,-1 0 56,0-1 0,0 1 0,-1-1 0,1 1 0,0-1 0,0 0 0,0 0 0,-1 0-1,-2-2 1,-19-7 508,19 8-519,-2-1 150,0 1 0,-1 0 0,1 0 0,0 1 0,-15-1 0,14 1-68,-1 1 0,0 0 0,1 1 0,-1 0 0,0 0 0,1 1-1,-1 0 1,1 1 0,-13 4 0,-6 7 277,25-13-365,1-1 1,0 1-1,0 0 0,-1 0 1,1-1-1,0 1 1,0 0-1,0 0 1,0 0-1,-2 3 0,3-4-32,0 1 0,0-1 0,-1 1 0,1-1 0,0 1 0,0-1 0,0 1-1,0 0 1,0-1 0,0 1 0,0-1 0,0 1 0,0-1 0,0 1-1,0 0 1,0-1 0,0 1 0,0-1 0,0 1 0,2 2 17,-1-1-1,1 1 1,0-1 0,-1 0-1,1 0 1,0 0 0,0 0 0,3 2-1,3 3 111,-5-4-85,0 0-1,0 0 1,1 0 0,0-1 0,-1 1-1,1-1 1,0 0 0,0 0-1,0-1 1,0 1 0,6 1 0,1-1-309,0-1 1,0 0 0,14-1 0,-19 0-117,27 0-655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34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17 6464,'-33'-16'2944,"-16"16"-2304,32 16-608</inkml:trace>
  <inkml:trace contextRef="#ctx0" brushRef="#br0" timeOffset="1">67 214 8128,'-33'32'3680,"16"1"-3168,1-16-32,16-1-352,0 0 384,16-16-288,1 0-1536,-1 17 736,1-34-4736,15 17 2944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34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5216,'-14'0'1696,"14"0"-1684,0 0 0,0 0 0,-1 0 0,1 0 1,0 0-1,0 0 0,0 0 0,0 0 0,0 0 0,-1 0 0,1 0 1,0 0-1,0 0 0,0 0 0,0 0 0,0 0 0,0 0 0,-1 0 1,1 1-1,0-1 0,0 0 0,0 0 0,0 0 0,0 0 0,0 0 1,0 0-1,0 0 0,0 1 0,0-1 0,0 0 0,0 0 1,-1 0-1,1 0 0,0 0 0,0 1 0,0-1 0,0 0 0,0 0 1,0 0-1,0 0 0,0 0 0,0 0 0,0 1 0,0-1 0,1 0 1,-1 0-1,0 0 0,0 0 0,0 0 0,0 1 0,0-1 0,0 0 1,0 0-1,0 3-203,1 2 530,-1-1 0,0 0 1,0 0-1,0 1 0,0-1 0,-1 0 0,-1 7 0,-1-7-252,1-1 0,0 1 0,1 0 0,-1 1 0,1-1-1,0 0 1,0 0 0,0 0 0,1 1 0,-1-1 0,1 1 0,0-1-1,1 7 1,-1 19 436,0-27-171,3-6-123,8-8-79,-11 11-147,0 0 0,1 0 0,-1-1 0,0 1 0,1 0 0,-1-1 0,0 1 0,0 0 0,1-1 0,-1 1 1,0-1-1,0 1 0,0 0 0,1-1 0,-1 1 0,0-1 0,0 1 0,0-1 0,0 1 0,0 0 0,0-1 0,0 1 1,0-1-1,0 1 0,0-1 0,0 0 0,1-4-1,6 0-18,-6 5 3,-1 0-1,0 0 1,1-1-1,-1 1 0,0 0 1,1 0-1,-1-1 1,0 1-1,1 0 0,-1-1 1,0 1-1,1 0 1,-1-1-1,0 1 0,0 0 1,1-1-1,-1 1 0,0 0 1,0-1-1,0 1 1,0-1-1,1 1 0,-1-1 1,0 1-1,0 0 1,0-1-1,0 1 0,0-1 1,0 1-1,0-1 1,2-5-467,7-8-602,-8 12 969,-1-1 1,1 2 0,0-1-1,0 0 1,0 0 0,1 0-1,-1 0 1,0 1-1,1-1 1,-1 0 0,1 1-1,-1-1 1,1 1-1,0 0 1,3-2 0,-1 2 13,0 0-1,0 0 1,0 1 0,8 0 0,-10 0 67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35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116 181 4160,'-6'0'230,"4"0"158,-1 0 0,1 0 1,-1 0-1,1 0 0,-1 0 0,1 0 0,-1 1 0,1-1 1,-3 2-1,-4 3-150,8-4-189,0 0 0,-1 0 0,1 0 0,-1 0 0,0-1-1,1 1 1,-1 0 0,1-1 0,-1 1 0,0-1 0,0 0 0,1 0 0,-3 1-1,3-1-33,-1 0-1,1 0 1,0 0-1,-1 0 1,1 0-1,0 0 1,-1 1-1,1-1 1,0 0-1,-1 1 1,1-1-1,0 1 1,0 0-1,0-1 1,0 1-1,-1 0 1,1 0-1,0 0 1,0 0 0,0 0-1,1 0 1,-1 0-1,0 0 1,-1 2-1,-4 11 23,0-10-32,5-4-4,1 1-1,-1-1 1,1 0-1,-1 1 0,1-1 1,0 0-1,-1 1 0,1-1 1,-1 0-1,1 1 0,0-1 1,-1 0-1,1 1 0,0-1 1,0 1-1,-1-1 0,1 1 1,0-1-1,0 1 0,0-1 1,0 1-1,-1-1 0,1 1 1,0-1-1,0 1 0,0-1 1,0 1-1,0-1 0,0 1 1,0-1-1,1 2 0,-1 9 32,-1-7-22,1-1 1,0 1 0,0 0 0,1-1 0,-1 1-1,3 7 1,4-6 65,-4-2-29,0 1-9,3 3 57,18-2 204,-12 1-190,-11-5-136,-1 0 0,1-1 0,0 1 0,-1-1 0,1 1 0,0-1 1,0 1-1,0-1 0,0 0 0,0 1 0,-1-1 0,1 0 0,0 0 0,0 1 0,0-1 0,0 0 0,0 0 0,0 0 0,0 0 0,0 0 0,0 0 0,0-1 0,0 1 0,-1 0 0,3-1 0,62-32-5445,-60 30 5244,-1 0 0,0-1 0,0 1 0,5-7 0,-5 6 115,-3 4 121,-1-1 0,0 1 0,1 0 0,-1-1 0,0 1 0,1 0 0,-1-1 0,0 1 0,0 0 0,1-1 0,-1 1 0,0-1 0,0 1 0,0 0 1,1-1-1,-1 1 0,0-1 0,0 1 0,0-1 0,0 1 0,0 0 0,0-1 0,0 1 0,0-1 0,0 1 0,0-1 0,1-4 191,-1 4-162,1 1 0,0-1 1,-1 1-1,1 0 0,0 0 1,-1-1-1,1 1 0,0 0 1,-1 0-1,1 0 0,0 0 1,0 0-1,-1 0 0,2 0 1,0 0 2132,-2 3-1157,1-2-910,-1 1 0,0 0-1,1 0 1,-1 0-1,1 0 1,0-1 0,-1 1-1,1 0 1,0-1-1,0 1 1,0 0-1,0-1 1,1 0 0,-1 1-1,0-1 1,3 3-1,2 2 5,-4-3-57,1 0 0,0-1 0,0 1 1,0-1-1,1 1 0,-1-1 0,0 0 1,1 0-1,-1 0 0,1-1 0,7 3 1,-4-1-16,0-1 0,1 1 1,-1-2-1,1 1 1,0-1-1,-1 0 0,1-1 1,0 1-1,-1-2 1,16-1-1,89-25-3230,-100 24 2730,-8 2 172,0 0 1,0 0-1,0 0 1,0-1-1,0 1 1,-1-1-1,1 0 0,5-3 1,16-9-839,-24 14 1068,0-1-1,0 1 1,0-1-1,0 0 0,1 1 1,-1-1-1,0 0 1,0 1-1,0-1 1,0 0-1,-1 0 1,1 0-1,0 0 0,0 0 1,0-1-1,2-1 95,-1 0 833,-2 0 37,4-8 623,-4 11-1497,0 0-1,0 0 0,1-1 1,-1 1-1,0 0 0,0 0 1,0 0-1,0 0 0,1-1 1,-1 1-1,0 0 0,0 0 1,1 0-1,-1 0 0,0 0 1,0 0-1,1 0 0,-1-1 1,0 1-1,0 0 0,1 0 1,-1 0-1,0 0 0,0 0 1,1 0-1,-1 0 0,0 0 1,0 0-1,1 1 0,-1-1 1,0 0-1,0 0 0,1 0 1,-1 0-1,0 0 0,0 0 1,0 0-1,1 1 0,-1-1 1,0 0-1,0 0 0,0 0 1,1 0-1,-1 1 0,0-1 1,5 11 1322,9-5-448,-10-4-721,0 1 0,-1-1 0,1 1 0,-1 1 0,0-1 0,5 7 0,-5-7-102,-1 0 0,1 1 0,0-1 0,0 0 0,0-1 0,0 1 0,1 0 0,-1-1 0,1 0 0,4 3 0,2-4 59,-1 0 0,0 0 0,0 0 0,14-2 1,-3 0-168,-5 2 10,-8-1-93,0 0 0,-1 0 0,1 0 0,0-1-1,6-1 1,4-4-248,-14 4 184,0 1-1,1 0 1,-1 0-1,1 0 0,-1 0 1,1 1-1,5-1 1,-8 1 108,0 0 1,1 0 0,-1 0-1,0 0 1,1 0-1,-1 0 1,0 0 0,1 0-1,-1-1 1,0 1 0,1-1-1,-1 1 1,0-1-1,0 1 1,0-1 0,1 0-1,-1 1 1,0-1 0,0 0-1,0 0 1,0 0-1,0 0 1,0 0 0,-1 0-1,1 0 1,0 0 0,0-1-1,5-12-534,1 9 343,-7 5 254,1 0-1,-1-1 1,1 1-1,-1 0 1,0 0 0,1 0-1,-1-1 1,0 1-1,1 0 1,-1-1 0,0 1-1,1 0 1,-1-1-1,0 1 1,0 0 0,0-1-1,1 1 1,-1-1-1,0 1 1,0 0 0,0-1-1,0 1 1,0-1 0,1 1-1,-1-1 1,0 1-1,0 0 1,0-1 0,0 1-1,-1-1 1,1 0 10,0 1-1,0 0 1,0 0 0,0 0 0,0 0-1,0 0 1,0 0 0,0 0 0,0 0-1,0 0 1,0 0 0,0-1-1,0 1 1,0 0 0,0 0 0,0 0-1,0 0 1,0 0 0,0 0 0,0 0-1,0 0 1,0 0 0,1 0 0,-1-1-1,0 1 1,0 0 0,0 0 0,0 0-1,0 0 1,0 0 0,0 0 0,0 0-1,0 0 1,0 0 0,0 0 0,0 0-1,0 0 1,1 0 0,-1 0 0,0 0-1,0 0 1,0 0 0,0 0 0,0 0-1,0 0 1,0 0 0,0 0-1,0 0 1,0 0 0,1 0 0,-1 0-1,0 0 1,0 0 0,0 0 0,0 0-1,0 0 1,4 0 54,-2-1 59,0 1 1,-1 0-1,1 0 1,0 0-1,0 0 0,0 1 1,0-1-1,0 0 1,0 1-1,3 1 0,0 8 689,9-4 207,-1 5-430,-11-9-509,0 0-1,0 0 0,0-1 0,0 1 1,0-1-1,0 1 0,0-1 0,4 2 1,27 3 262,9 6-165,-27-7-96,24 5-1,-20-8-35,0-2 0,1 0 0,-1-1 0,1-1 0,27-5 0,-33 4-156,2 0-15,1 1-145,-1-1 1,17-6 0,-27 7 164,0-1-1,-1 1 1,1-1-1,-1 0 1,0-1-1,0 1 1,0-1-1,6-7 1,-7 8 92,-1-1 1,0 1-1,-1-1 1,1 0-1,-1 0 1,1 0-1,-1 0 1,-1 0-1,1 0 0,0-1 1,1-7-1,-1 0-12,-1 0-1,-1-24 0,0 23 30,0 3 48,-1 0 0,-1 1 0,0-1 0,0 1 1,-1 0-1,-6-15 0,-2-7 327,10 24-160,0 6-150,1 0 0,0 0-1,0 0 1,0 0 0,-1 0 0,1 0-1,0 0 1,-1 0 0,1 1 0,-1-1-1,1 0 1,-2-1 0,-13 0 491,11 2-469,2 0-66,1-1 0,-1 1 0,0 0 1,1 0-1,-1 0 0,0 1 0,1-1 1,-1 0-1,0 1 0,1-1 0,-1 0 1,0 1-1,1 0 0,-1-1 0,1 1 1,0 0-1,-1 0 0,1 0 0,-1 0 1,1 0-1,0 0 0,0 0 0,0 1 1,0-1-1,0 0 0,0 1 0,0-1 1,-1 3-1,-6 13 48,0 0 0,-6 25-1,8-9 111,-7 0-58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35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83 5216,'-33'-17'2368,"33"1"-2048,0-1 3936,0 1-2528,16 16-1024,1 0-416,16 0-192,16-16-96,0 16 0,16 0-5088,17 16 2784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36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4480,'-16'0'2016,"-1"17"-1728,17 15 608,-16 1-544,0 33 544,16-1-480,-33 17-32,16-16-224,1-1 128,16 1-192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2:37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66 273 5216,'-41'-27'1696,"31"21"-1040,-1 6-43,8 0 902,3-3-502,0 3-977,0-1 1,0 1-1,0-1 1,0 1-1,0-1 1,0 0-1,0 1 1,0-1-1,0 1 1,0-1-1,1 1 1,-1-1-1,0 1 1,0-1-1,1 1 0,-1-1 1,0 1-1,1-1 1,0 0-12,0 1 0,0 0 0,0-1 1,0 1-1,0-1 0,0 1 0,0 0 0,0 0 0,0 0 1,0 0-1,1-1 0,-1 2 0,1-1 0,9 0 57,-5 1-51,-1-1 1,1 0 0,0-1 0,-1 1 0,11-3-1,187-23-475,-139 19-61,-45 5 331,0-1 0,0-2 0,0 1 0,-1-2 0,0-1 0,0 0 0,33-19 0,-20 11 129,-27 13 74,0 0 1,1 0-1,-1 0 0,0 0 1,0 0-1,0-1 0,0 0 0,-1 0 1,1 0-1,-1 0 0,0-1 1,4-5-1,-1 1 259,-2 3-45,-1 1 1,0 0-1,0-1 1,0 1 0,-1-1-1,0 0 1,0 0-1,3-10 1,-5 10 524,1-2-129,-5 17-265,-7 9-182,6 11-90,3-23-75,-1 5 10,0 0 0,1 0 0,0 1 1,0 13-1,2-13-2,-1 0-1,-6 25 1,4-25 49,1 1 1,-1 26-1,3 25 684,0-64-751,0 0 0,0-1-1,0 1 1,0 0 0,0-1-1,0 1 1,0-1 0,0 1-1,0 0 1,0-1 0,1 1 0,-1-1-1,0 1 1,0 0 0,1-1-1,-1 1 1,0-1 0,1 1-1,-1-1 1,1 1 0,-1-1 0,0 0-1,1 1 1,-1-1 0,1 1-1,0-1 1,16 2 344,-11-2-314,-3 0 177,-4-1-213,1 1-1,0-1 1,0 1 0,0-1 0,0 1-1,0-1 1,0 1 0,0-1 0,0 1-1,0-1 1,1 1 0,-1-1 0,0 1 0,0-1-1,0 1 1,0-1 0,1 1 0,-1-1-1,0 1 1,1-1 0,-1 1 0,0 0-1,1-1 1,-1 1 0,0 0 0,1-1-1,-1 1 1,1 0 0,0-1 0,6-7 34,-6 4-40,1 0 0,-2 0-1,1-1 1,0 1 0,-1 0 0,0-6 0,-1-37-71,0 22-244,1 25 304,0 0-1,0 0 1,0 0-1,0 0 1,0 0-1,0 0 1,0 0-1,0 0 1,0 0-1,0 0 0,0-1 1,0 1-1,0 0 1,0 0-1,0 0 1,0 0-1,0 0 1,0 0-1,0 0 1,0 0-1,0 0 0,0 0 1,0-1-1,0 1 1,0 0-1,0 0 1,0 0-1,0 0 1,0 0-1,0 0 0,1 0 1,-1 0-1,0 0 1,0 0-1,0 0 1,0 0-1,0 0 1,0 0-1,0 0 1,0 0-1,0 0 0,0 0 1,0-1-1,1 1 1,-1 0-1,0 0 1,0 0-1,0 0 1,0 0-1,0 0 0,0 1 1,0-1-1,0 0 1,0 0-1,0 0 1,1 0-1,0 0-26,0 0 0,1 0 0,-1 0 1,0 0-1,1 1 0,-1-1 0,0 1 0,0-1 0,1 1 0,-1-1 0,0 1 1,0-1-1,0 1 0,0 0 0,0 0 0,0 0 0,0 0 0,0 0 0,0 0 0,0 0 1,-1 0-1,1 0 0,0 0 0,0 0 0,-1 0 0,1 0 0,-1 1 0,1-1 0,-1 0 1,0 0-1,0 1 0,1-1 0,-1 0 0,0 1 0,0 1 0,0-1 28,0 0 0,0 0 0,0-1 0,1 1-1,-1 0 1,1-1 0,-1 1 0,1 0 0,0-1 0,-1 1 0,1-1-1,0 1 1,1 1 0,3 5 29,0 3 10,-4-9-18,0 1 0,1-1 1,-1 0-1,0 1 1,1-1-1,-1 0 1,1 0-1,2 2 1,9 12 116,-10-8-7,-2-8-115,-1 1-1,0-1 1,0 1 0,0-1-1,0 1 1,1-1-1,-1 1 1,0-1-1,1 0 1,-1 1 0,0-1-1,1 1 1,-1-1-1,0 0 1,1 1-1,-1-1 1,1 0-1,-1 1 1,0-1 0,1 0-1,-1 0 1,1 1-1,-1-1 1,1 0-1,-1 0 1,1 0 0,0 0-1,-1 0 1,1 0-1,-1 0 1,1 0-1,-1 0 1,1 0 0,-1 0-1,1 0 1,-1 0-1,1 0 1,1 0 11,0 0 0,-1 0 0,1 1 0,0-1 0,-1 1 0,1-1 0,0 1 0,-1-1 0,3 3 0,-2-3-11,-1 1 0,0 0 0,1-1 0,-1 1 0,1-1 0,-1 1 0,1-1 0,-1 0 0,3 1 0,23-6 128,6-1-32,-20 6-57,-10 0-32,0 1 0,1-1 0,-1 0 1,0-1-1,0 1 0,1 0 0,-1-1 0,0 0 0,0 0 0,0 0 0,0 0 0,1 0 0,-2-1 0,1 1 0,0-1 0,5-4 0,3 0 39,-7 4-46,-1 0 0,0 0-1,1 0 1,-1 0 0,0 0 0,0-1 0,-1 1 0,1-1-1,0 0 1,1-3 0,26-41 144,-13 15-230,-16 29 55,-1 1 0,1 0-1,-1-1 1,1 1 0,-1-1 0,0 1 0,0 0-1,0-5 1,0 3-22,-3-2-1,-8-5 129,11 11-88,-1 0 0,1-1 0,-1 1 0,1 0-1,0-1 1,-1 1 0,1 0 0,-1 0 0,1 0 0,-1-1 0,1 1 0,-1 0 0,1 0 0,0 0 0,-1 0 0,1 0 0,-1 0 0,1 0-1,-1 0 1,1 0 0,-1 0 0,1 0 0,-1 0 0,1 0 0,-1 0 0,1 0 0,-1 1 0,1-1 0,-1 0 0,1 0 0,0 1 0,-1-1-1,1 0 1,-1 0 0,0 1 0,1-1 2,-5 11-112,-6-4 10,10-7 96,-1 1 0,1 0 1,-1 0-1,1 0 0,-1 0 1,1 0-1,-1 0 0,1 0 1,0 0-1,0 0 0,-1 1 1,0 1-1,-8 12 22,0-1 0,-19 20 0,27-32-11,0 0 0,0 1 0,1-1 0,-1 1 0,1-1 0,0 1 0,-1 0 0,1-1 0,0 1 0,1 0 0,-1 0 1,0 0-1,1 0 0,0 0 0,-1 0 0,1 0 0,0 0 0,1 5 0,-1 0 27,1-6-23,-1-1 1,1 1-1,-1-1 0,1 1 1,0-1-1,-1 1 0,1-1 0,0 0 1,0 1-1,0-1 0,0 0 1,0 0-1,0 0 0,1 0 1,-1 0-1,0 0 0,0 0 0,1 0 1,-1 0-1,0-1 0,1 1 1,-1 0-1,4 0 0,0 1-35,-3-1-3,0 0 0,0-1-1,0 1 1,0-1 0,0 1-1,0-1 1,0 0 0,0 0-1,1 0 1,1 0-1,7-1-73,-6 2 26,0-1 0,1 1 0,-1 0-1,10 4 1,-9-3 58,0 0 0,0-1-1,0 0 1,0 0 0,7 1 0,3-2 19,-11 1 3,1-1 0,0 1 1,-1-1-1,1-1 0,-1 1 1,1-1-1,7-2 0,-7 1 5,1-1 8,0 1 1,0 0-1,0 0 1,0 1-1,0 0 0,8 0 1,-10 1-28,-3 1 49,0-1 1,0 0-1,0 0 0,0 0 1,0 0-1,0 0 0,0-1 1,0 1-1,0-1 0,3-1 0,1-8-27,4 4-22,-4-5 54,5 6 5,-6-9 27,6 0-22,-10 14-49,-1-1-1,1 1 1,-1-1 0,0 1-1,1-1 1,-1 0-1,0 1 1,0-1 0,1 0-1,-1 1 1,0-1 0,0 0-1,0 1 1,0-1-1,0 0 1,0 0 0,0 1-1,0-1 1,0 0-1,0 1 1,0-1 0,0 0-1,-1 0 1,1-2-11,0-10-132,0 10 11,0 0-154,0-8 143,0 8 22,0 6-22,0 8 22,0-8-22,0 0 33,0 59-172,0-55 293,0-5 10,-1 0-1,1 0 1,0 0 0,0 0 0,1 0 0,-1 0 0,0-1 0,1 1-1,-1 0 1,2 2 0,5 1 69,-7-4-88,1-1 1,-1 0-1,0 0 1,1 0-1,-1 1 0,0-1 1,1 0-1,-1 0 1,0 1-1,1-1 1,-1 0-1,0 1 1,1-1-1,-1 0 0,0 1 1,0-1-1,1 1 1,-1-1-1,0 0 1,0 1-1,0-1 1,0 1-1,0-1 0,0 1 1,0-1-1,0 0 1,1 1-1,-1-1 1,-1 1-1,1 0 1,0-1-6,0 0 1,0 0 0,0 0 0,0 0-1,0 0 1,0 0 0,0 1 0,0-1 0,0 0-1,0 0 1,0 0 0,0 0 0,0 0-1,0 0 1,0 0 0,0 0 0,0 0 0,0 0-1,0 1 1,0-1 0,0 0 0,0 0-1,0 0 1,0 0 0,0 0 0,1 0-1,-1 0 1,0 0 0,0 0 0,0 0 0,0 0-1,0 0 1,0 0 0,0 1 0,0-1-1,0 0 1,0 0 0,0 0 0,0 0 0,1 0-1,-1 0 1,0 0 0,0 0 0,0 0-1,0 0 1,0 0 0,0 0 0,0 0 0,0 0-1,0 0 1,0 0 0,1 0 0,-1 0-1,0 0 1,0 0 0,0 0 0,11 0 41,-8 0-43,-1-3-198,9-8 113,-10 10 89,-1 1-1,1-1 1,-1 1 0,0-1 0,1 1-1,-1-1 1,0 1 0,0-1 0,1 1-1,-1-1 1,0 0 0,0 1-1,0-1 1,0 0 0,0 1 0,0-1-1,0 1 1,0-1 0,0 0 0,0 1-1,0-1 1,0 0 0,0 1 0,0-1-1,-1 0 1,1 1 6,1-21 89,0 16-94,-1 1 0,0 0 0,1 0 0,-2 0 0,1 0 0,0-1 0,-1 1 0,0 0 0,-2-6 0,-2 1-41,5 9 34,0 0 0,0 0 0,0 0 1,0 0-1,0 0 0,-1 0 0,1 0 0,0-1 0,0 1 1,0 0-1,0 0 0,0 0 0,0 0 0,0 0 0,0-1 0,0 1 1,0 0-1,0 0 0,0 0 0,0 0 0,0 0 0,0-1 1,0 1-1,0 0 0,0 0 0,0 0 0,0 0 0,0-1 0,0 1 1,0 0-1,0 0 0,0 0 0,0 0 0,0 0 0,0 0 0,0-1 1,0 1-1,0 0 0,1 0 0,-1 0 0,0 0 0,0 0 1,0 0-1,0 0 0,0-1 0,0 1 0,1 0 0,-1 0 0,0 0 1,0 0-1,4-4-7,-3 2 18,0 1-1,-1-1 1,1 0 0,-1 0-1,0 0 1,1 0 0,-1 0-1,0 0 1,0 0 0,-1-3-1,1 2-23,0 3 12,0 0 0,0 0 0,0 0 0,0-1 0,0 1 0,0 0 0,0 0-1,0 0 1,0 0 0,0 0 0,0 0 0,0 0 0,0 0 0,0 0 0,0-1 0,0 1 0,0 0 0,0 0 0,0 0-1,0 0 1,0 0 0,0 0 0,0 0 0,0 0 0,0 0 0,0 0 0,0 0 0,0-1 0,0 1 0,1 0-1,-1 0 1,0 0 0,0 0 0,0 0 0,0 0 0,0 0 0,0 0 0,0 0 0,0 0 0,0 0 0,0 0-1,0 0 1,1 0 0,-1 0 0,0 0 0,0 0 0,0 0 0,0 0 0,0 0 0,0 0 0,0 0 0,0 0 0,0 0-1,1 0 1,-1 0 0,0 0 0,1 0-12,0 0 0,0-1 1,0 1-1,0-1 0,0 1 0,0-1 0,0 1 0,0-1 0,0 0 0,0 1 0,0-1 1,-1 0-1,1 0 0,0 1 0,-1-1 0,1 0 0,0 0 0,-1 0 0,1 0 0,-1 0 1,1 0-1,0-1 0,7-11-64,-5 10 90,0 3-6,2 0-52,-1 0 5,-1-1 1,1 1-1,0 0 0,0 0 1,0 1-1,0-1 1,0 1-1,3 1 1,-1 12-50,10 18-42,-2-12 79,2 4 54,-2-16 48,-9 3 0,9-5 27,-6-1-50,-6-4-13,-1 0-1,1 0 1,-1 0-1,1-1 1,-1 1-1,1 0 1,0-1-1,-1 1 1,1-1 0,0 1-1,-1-1 1,1 0-1,2 0 1,61 0 537,-63 0-541,0 0 0,0 0-1,0-1 1,0 1 0,0-1 0,0 1 0,0-1 0,-1 0 0,1 0-1,0 0 1,-1 0 0,1 0 0,0 0 0,-1-1 0,1 1 0,-1 0 0,2-3-1,13-9-121,-12 12 43,0 0 0,0 1 1,-1-1-1,1 1 1,0-1-1,0 1 0,0 0 1,4 1-1,3 0-88,-7-1 146,1 0 1,0 0 0,0 0-1,-1 1 1,1 0-1,-1 0 1,1 0-1,0 1 1,-1 0-1,0-1 1,8 6 0,-9-5 21,-1 0 1,1 0 0,-1-1 0,1 1-1,0-1 1,0 0 0,-1 0 0,1 0 0,0 0-1,0 0 1,0 0 0,0-1 0,0 1-1,0-1 1,1 0 0,-1 0 0,3-1 0,87 1-293,-94 0 278,1 0 1,-1 0 0,1 0-1,-1 1 1,1-1-1,-1 0 1,1 0-1,-1 0 1,1 0-1,-1 0 1,1 1 0,-1-1-1,1 0 1,0 0-1,-1 1 1,1-1-1,-1 0 1,1 1-1,0-1 1,-1 0 0,1 1-1,0-1 1,-1 1-1,1-1 1,0 1-1,-1-1 1,1 1-1,0-1 1,0 1 0,-3 20-77,2-1 2,-30 78-92,12-19 202,-27 101 338,41-162-297,0-1 0,-14 26 0,17-38-25,-1 0 0,0 0 1,0-1-1,0 0 1,0 1-1,-1-1 0,0-1 1,0 1-1,0 0 1,0-1-1,0 0 0,-8 4 1,2-2 8,0 0-1,0 0 1,-1-1 0,0-1 0,1 0-1,-1 0 1,-1-1 0,1-1 0,0 0-1,-16 0 1,-61-3 460,72 1-354,1-1-1,-1-1 1,-21-5 0,17 1 258,-28-14 0,41 18-289,-1-2 0,1 1 0,1-1 0,-1 0 0,-7-8 0,9 8-40,-7-9 191,11 13-275,1 0 0,0 0 1,0 0-1,0 1 0,0-1 0,0 0 1,0 0-1,0 0 0,0 0 0,0 1 0,0-1 1,0 0-1,0 0 0,0 0 0,1 1 1,-1-1-1,0 0 0,1 0 0,-1 1 0,0-1 1,1 0-1,0 0 0,2-4-13,0 2 1,0-1-1,1 0 0,-1 1 1,1-1-1,0 1 0,0 0 1,0 0-1,0 1 0,1-1 0,-1 1 1,1 0-1,-1 0 0,10-2 1,101-21-32,-74 17 36,88-7-1,-83 11-12,6-2-34,-26 2 43,30 1 0,-34 3 85,21 0 102,-41-1-175,0 1-1,1 0 1,-1-1-1,0 1 0,1-1 1,-1 0-1,0 0 0,0 0 1,1 0-1,-1 0 1,0 0-1,0-1 0,2-1 1,-4 2-29,1 1 1,-1-1-1,1 1 1,-1-1 0,0 1-1,0-1 1,1 1-1,-1-1 1,0 1-1,0-1 1,1 0-1,-1 1 1,0-1 0,0 0-1,0 1 1,0-1-1,0 0 1,0 1-1,0-1 1,0 1-1,0-1 1,0 0 0,-1 1-1,1-1 1,0 0-1,0 1-23,-3-6-824,-11-5-1718,13 11 2402,-1-1 0,1 1 0,0-1 0,-1 1 0,1 0 0,-1-1 0,1 1 0,-1 0 0,-1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6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 4640,'-7'10'569,"5"-6"-314,0 0-1,0 0 0,0 0 1,0 1-1,-1 5 1,-24 61 1350,18-47-740,7-20-811,1 0 1,-1 0-1,1 0 1,0 0-1,0 1 0,0-1 1,0 0-1,1 7 1,-1-1 2,1-7-41,0-1-1,-1 1 1,1 0 0,0 0-1,0-1 1,0 1 0,1 0-1,-1-1 1,1 1 0,-1 0-1,3 3 1,8 0 133,-8 0-93,-3-6-55,0 1 0,1-1 1,-1 0-1,0 1 0,0-1 0,0 1 1,0-1-1,1 0 0,-1 1 0,0-1 1,0 0-1,0 1 0,1-1 0,-1 0 1,0 0-1,1 1 0,-1-1 1,0 0-1,1 0 0,-1 0 0,0 1 1,1-1-1,-1 0 0,0 0 0,1 0 1,-1 0-1,1 0 0,-1 0 0,0 0 1,1 1-1,-1-1 0,1 0 0,-1-1 1,0 1-1,1 0 0,-1 0 1,1 0-1,-1 0 0,0 0 0,1 0 1,-1 0-1,0 0 0,1-1 0,-1 1 1,0 0-1,1 0 0,-1-1 0,1 1 1,4-4 3,1 0 0,-1 0 0,0-1 0,0 1 0,5-8 0,3-2-62,-6 7-36,-1 0 1,0 0-1,-1-1 0,6-9 1,3-5-69,2-2 60,-2 15-27,-11 4 83,2-3 80,-4 8-33,-1 0 1,0 0 0,0 0 0,1 0 0,-1 0 0,0 0 0,0 0 0,1 0 0,-1 0-1,0 0 1,0 0 0,1 0 0,-1 0 0,0 0 0,0 0 0,1 0 0,-1 0-1,0 0 1,0 0 0,1 0 0,-1 0 0,0 0 0,0 0 0,0 0 0,1 0-1,-1 1 1,0-1 0,0 0 0,0 0 0,1 0 0,-1 0 0,0 1 0,0-1-1,0 0 1,1 2 45,0-1 0,-1 1-1,1-1 1,-1 1 0,1-1-1,-1 1 1,0-1 0,0 1-1,0 0 1,0-1-1,0 1 1,-1 2 0,1 6 372,0-6-294,0 0 0,0 0 0,0 0 0,-3 7 0,0-2 157,-2 4 186,13 17-37,-2 0-187,0-13-138,-5-14-64,1 0 0,-1 1-1,0-1 1,0 1-1,-1-1 1,1 1-1,0 5 1,-2-8-31,1 0 1,0 0-1,0 0 0,0 0 1,0 0-1,1 0 0,-1 0 1,0 0-1,0 0 1,1 0-1,-1 0 0,0 0 1,2 2-1,-2-3-13,1 1 0,0-1 1,-1 0-1,1 1 0,0-1 0,0 0 0,-1 0 0,1 1 1,0-1-1,0 0 0,-1 0 0,1 0 0,0 0 1,0 0-1,1 0 0,14 0-36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1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408 1879 5216,'-6'0'281,"5"0"-220,0 0 0,0 0 0,0 0-1,0 0 1,0 0 0,0 0 0,0 0 0,0 0 0,0 0 0,0 0 0,0 0 0,0 1 0,0-1 0,0 0-1,0 1 1,0-1 0,0 1 0,0-1 0,0 1 0,0 0 0,0-1 0,0 1 0,1 0 0,-1-1 0,0 1-1,0 0 1,1 0 0,-1 0 0,1 0 0,-1 0 0,1 0 0,-1 0 0,0 1 0,-1 1-19,0 1 1,1 0 0,-1-1-1,1 1 1,-1 0 0,1 0-1,1 0 1,-1 0 0,0 0-1,1 7 1,-1-3-36,1-1-1,-1 1 1,-1-1 0,-2 11-1,2-10-7,0 0 0,0 0-1,1 1 1,-1 11 0,2 122 118,0-117-83,1 2-36,-1-1 1,-2 0 0,0 0-1,-11 43 1,-1-3 43,12-44-27,-4 22 2,0-27-11,0 1-1,-19 32 1,5-7-7,-21 64-94,30-77 89,-5 20-5,-17 91 1,9-41-67,4-20 58,14-21 45,4-31-10,-11 61 15,-2 19-19,10 4 9,1-54-17,-6 111-18,8-103-27,-12 66 0,0 3 11,9-10 51,1-66 27,-3 29 59,7 115-1,21-9 74,-12-128-88,-2-7-13,3-1-1,25 84 0,63 108 137,-38-104-137,-5-4-40,5-19-28,-20-25-72,32 116 0,-34-92 16,9 18 3,-9 7 80,1 9-6,50 174 2,-81-305-30,31 106 0,-8 4-3,22 82 0,29 119 117,-16 36-74,-5 56-73,-43-286 28,21 257 35,-26-235-8,85 953-169,-30-582 363,-27-306-279,-19-114 24,-14-70 24,53 238-13,-18-133 25,-19-53 0,40 129 0,-7-79 0,-20-32 0,13 32 0,12 14 0,24 58 0,-67-176 0,1-1 0,3 0 0,30 41 0,33 27 0,-25-34 0,-14-14 2,86 108 18,-90-120-2,62 56 0,-76-81 18,62 40 0,34 7 41,-59-35-50,-9-5-16,223 125 5,3-21-21,119 14 85,-86-68-166,67-11-80,-334-62 146,224 25-36,-120-17 48,71-1 8,-156-12 21,23 1 36,8 1 85,110-6 0,-83-11-51,-87 9-63,42-5 29,38-14 25,5-1 50,-76 16-95,-12 1 73,0 0 0,57-18 1,-27-3 3,-34 12-74,44-16 33,-31 13-40,45-24 0,11-19 20,-68 41-38,21-12 1,-2-1 1,84-69-1,-64 38-10,75-41 52,-84 52 108,98-106-1,-138 130-188,-1-1 0,30-53 0,18-25 81,-40 62-70,-1-2-1,26-57 1,-43 79 75,-2 0 0,0-1 1,-2 0-1,-1-1 0,-1 1 0,4-51 1,-6 33-21,11-90 79,34-93-138,4-43 110,-40 196-135,1-31 110,5-25 134,-13 97-195,3-66 0,-8-41-167,-1 104 137,-1-40-23,5-121 111,2 146-59,1-51 29,2-50 36,-1 11-112,0-4-34,0 12-7,-6 84 56,12-68 0,0-1-138,-8-5 19,-1 55 12,3-69-115,-8 50 74,3-167-134,2 185 266,4-111 66,-9 118-5,-3-138-61,-1 139 24,-6-168-147,2 44 100,3 100 80,0-5-6,-9-140-223,-3-73-80,1-35 330,4 174 16,10-194 1,7 257-111,4-164-73,-9 170 110,3-198 13,1 197 32,5-190 57,-9-689 302,-16 622-277,1 90-50,11 155-24,-7-59-1,6 73-27,-9-153-15,13 241 4,-50-450-319,23 295 315,22 121 11,-9-62 57,-51-174 0,-30-24-15,77 245-34,-3 1-1,-51-88 1,5 12 49,18 33 7,28 57-44,-13-24 11,-9-45 43,-10 8-59,4-22-129,37 86 103,-31-63 0,0 29 36,15 14-18,14 27 10,-28-44-1,-121-124 76,134 164-90,-35-40 40,-38-16 110,91 79-146,-100-73-50,98 72 40,4 2 2,-23-15 0,-16 0-4,21 12-6,-16-9-31,-158-84 89,-44-42-42,208 127-38,0 2 0,-2 1 0,-44-13-1,-122-25-73,86 35 94,24 4 16,-22-10-3,-91-5 130,-43-7 22,219 32-155,-177-33-164,-121-19 127,285 50 37,-233-37-146,30 30 155,170 13-108,25 0-59,-72-3-292,-1 11 24,60-1 37,0-2-210,-68 4-753,-88 21-340,222-27 1689,-228 33-2821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17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2 127 3136,'0'-41'1429,"0"-33"486,-1 63-1474,4 22-173,-1-7-192,0 0-1,0-1 1,0 1 0,-1 0-1,0 0 1,0 0 0,0-1-1,0 1 1,-1 0-1,1 8 1,-1 154 1044,0-157-1104,1 0-1,0 0 1,0 0-1,1 0 1,0 0-1,6 15 0,-6-19 48,1 1 0,0 0 0,0-1 0,0 1 0,1-1 0,0 0 0,0 0 0,0 0 0,1-1 0,-1 0 0,10 7 0,-11-9-32,0 0 0,1 0 0,-1 0 0,0-1 0,1 1 0,-1-1 0,1 0 0,-1 0 0,1 0 0,-1-1 0,1 1 0,0-1 0,-1 0 0,1 0 0,0 0 0,0 0 0,-1-1 0,1 1 0,-1-1 0,6-2 0,5-5 47,22-19 0,-20 15-53,-11 9-21,-1 0 0,0-1 1,0 0-1,0 0 0,0 0 0,-1-1 0,1 1 1,-1-1-1,0 0 0,-1 0 0,1 0 0,-1 0 0,2-7 1,13-42 96,-13 40-78,0 0 0,-1 0 0,2-19 0,-2 9-8,8-14-37,-9 25-54,2-7-75,-4 19 145,1 1 1,-1-1-1,0 1 0,0-1 1,0 1-1,0-1 1,1 1-1,-1-1 0,0 1 1,0-1-1,1 1 1,-1-1-1,0 1 0,1 0 1,-1-1-1,1 1 1,-1 0-1,0-1 0,1 1 1,-1 0-1,1-1 1,-1 1-1,1 0 0,-1 0 1,1 0-1,0-1 1,0 3-12,-1-1 0,1 0 0,-1 0 0,1 1 0,-1-1 0,0 0 0,0 1 0,1-1 0,-1 0 0,0 1 0,0-1 0,0 0 0,0 1 0,-1 1 0,1 5 16,0 121 385,1-109-263,1-1 0,1 1 0,9 33 0,-11-51-109,0 2 22,1 0 0,-1 0 1,1 0-1,0 0 0,0 0 1,4 3-1,5 12-56,-9-14-116,4 6-236,-2-8 293,1 0-1,-1 0 0,1-1 1,4 3-1,-8-5 80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17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34 4480,'-14'-28'1445,"12"23"-885,-1 5-149,-1 0-153,2 0-134,0-1-1,0 1 1,0 0-1,-1 1 1,1-1-1,0 0 1,0 1-1,0-1 1,-2 2-1,-2 14 0,-4 6-137,6-15 3,1 0 0,0-1-1,1 1 1,-3 10 0,4-12 3,1 1-1,0-1 1,0 1-1,0-1 1,0 1-1,1-1 1,0 1-1,3 7 0,16 44 0,-15-46 31,0 1-11,0-1 0,1 1-1,0-1 1,1-1 0,0 1-1,1-1 1,11 11 0,-14-15 19,-1-1 1,1 1-1,-1-1 1,6 11-1,-3-4 15,-4-8 0,0 0 0,-1 1 1,1-1-1,-1 1 0,2 5 0,-4-8-19,1 0 0,-1 0 0,0 0 1,1 1-1,-1-1 0,0 0 0,0 0 0,0 0 0,-1 0 0,1 0 0,0 0 0,-1 0 0,1 0 0,-1 0 0,-1 3 0,-1 2 44,1-3-61,0 0 0,1-1 0,-1 1 0,0-1 0,0 1 0,-1-1 0,1 0 0,-1 0 0,-5 5 0,-25 9 12,26-14-4,7-3-11,-1 0 0,1 0 0,-1 0 1,1 0-1,-1 1 0,1-1 0,-1 0 0,1 0 1,0 1-1,-1-1 0,1 0 0,-1 0 0,1 1 1,0-1-1,-1 0 0,1 1 0,0-1 1,-1 1-1,1-1 0,0 0 0,0 1 0,0-1 1,-1 1-1,1-1 0,0 1 0,0-1 0,0 1 1,0-1-1,0 1 0,0-1 0,-1 1 1,1-1-1,0 1 0,1-1 0,-1 1 0,0-1-3,0 0 0,0 0-1,0 0 1,0 1-1,-1-1 1,1 0 0,0 0-1,0 0 1,0 0 0,0 0-1,0 0 1,0 0-1,0 0 1,0 0 0,0 0-1,0 1 1,1-1 0,-1 0-1,0 0 1,0 0-1,0 0 1,0 0 0,0 0-1,0 0 1,0 0-1,0 0 1,0 0 0,0 0-1,0 1 1,0-1 0,0 0-1,0 0 1,0 0-1,0 0 1,0 0 0,1 0-1,-1 0 1,0 0 0,0 0-1,0 0 1,0 0-1,0 0 1,0 0 0,0 0-1,0 0 1,0 0 0,0 0-1,1 0 1,-1 0-1,0 0 1,0 0 0,0 0-1,0 0 1,0 0-1,0 0 1,0 0 0,5 0 89,-3 0-72,0 1 0,0-1 1,1 0-1,-1-1 1,0 1-1,0 0 0,0-1 1,0 1-1,1-1 1,-1 1-1,0-1 1,3-2-1,6-3 15,22-9 42,-27 13-63,1 0 0,0 1 0,7-1 0,4 0 10,-1-1 2,0-2 0,0 0 0,24-11 1,-25 9-2,1 1 1,0 0 0,34-6 0,12 7-10,-11-6-107,-8 5 81,-20-5 239,1 6-21,-23 3-145,0 0 0,1 0 1,-1 0-1,-1 0 0,1-1 0,2-3 1,-4 4-45,0 1 0,0-1 0,-1 1 0,1-1 0,0 1 0,-1-1 0,0 1 1,1-1-1,-1 1 0,0 0 0,0-1 0,1 1 0,-1 0 0,0-1 0,-2 0 1,-21-19 492,2 3 131,9 0-264,11 15-300,1 0 0,-1 0 0,-1 0-1,1 1 1,0-1 0,-1 0-1,1 1 1,-6-4 0,-1 0 56,5 2-109,-1 1 0,0 0 1,-9-5-1,13 8-31,1 0 1,-1-1-1,0 1 1,1 0-1,-1 0 1,0-1-1,1 1 1,-1 0 0,0 0-1,0 0 1,1 0-1,-1 0 1,0 0-1,1 0 1,-1 0-1,0 0 1,0 0-1,1 1 1,-1-1-1,0 0 1,1 0 0,-1 1-1,1-1 1,-1 0-1,0 1 1,1-1-1,-1 1 1,1-1-1,-1 1 1,1-1-1,-1 1 1,1-1-1,-1 1 1,1-1-1,-1 1 1,1 0 0,-2 3-57,0-1 1,0 1-1,1 0 1,-1 0-1,1 0 1,-2 7-1,3-9 56,1 0-1,-1 0 1,0 0-1,1 0 1,-1 0-1,1 0 0,-1 0 1,1 0-1,0 0 1,0 0-1,0-1 1,0 1-1,0 0 1,0 0-1,2 1 1,7 9 68,0 0 0,21 18 0,-25-24-11,1-1 0,-1 0 0,2 0 1,-1 0-1,0-1 0,13 5 0,13-3 225,-17-4-148,-2 1 7,21 8 0,-35-11-136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18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50 1984,'0'0'640,"0"-3"-389,0-8-11,0 8 346,0 0-122,0-27 1440,2 30-1861,-1 1-31,0-1 1,-1 0 0,1 0-1,0 0 1,-1 0 0,1 1-1,0-1 1,-1 0-1,1 1 1,-1-1 0,1 0-1,-1 1 1,1-1 0,0 1-1,-1-1 1,0 1-1,1-1 1,-1 1 0,1-1-1,-1 1 1,0-1 0,1 1-1,-1 0 1,0-1-1,1 1 1,-1 0 0,0-1-1,0 1 1,0 0-1,0-1 1,0 1 0,0 0-1,0 0 1,1 33 708,-2-19-442,2 35 239,-1-12-241,-4 43 0,1-48-158,-7 109 279,10-104-255,1-8 28,-5 47 1,-2-42-48,3-20-44,1 0-1,-1 18 0,3 52 1143,0-84-1198,0 0 0,0 0 1,0-1-1,0 1 1,0 0-1,0 0 0,0 0 1,0 0-1,0 0 0,-1 0 1,1-1-1,0 1 1,-2 1-1,-6 1 189,16-6-95,-7 2-110,0 0 1,-1-1-1,1 1 1,-1-1-1,1 1 1,-1-1-1,0 0 1,0 1-1,0-1 1,0 1 0,0-1-1,-1-3 1,1-4 2,1 0-6,1 1 0,0-1-1,1 1 1,-1 0 0,1-1-1,8-12 1,-2 0 0,8-24-19,-14 34-6,1 1 0,0 0 1,1 0-1,0 0 1,0 1-1,1-1 1,11-12-1,0 0-84,33-39-244,-45 56 298,0 0-1,0 0 1,1 1-1,-1 0 1,1 0-1,0 0 0,0 1 1,11-5-1,-13 7 14,-1 0 0,1 0-1,0 0 1,-1 1 0,1-1-1,0 1 1,0 0 0,5 1 0,4 0-1,-10-1 37,0 0 1,0 0-1,0 0 0,0 1 1,0-1-1,-1 1 0,1-1 1,0 1-1,0 0 0,4 2 1,-1 2 55,-1-1 0,1 1 0,9 9 0,-12-10-26,0-1 0,0 0 0,0 1 0,0 0-1,-1-1 1,1 1 0,-1 0 0,0 0 0,0 0-1,-1 1 1,1-1 0,-1 0 0,0 1 0,1 6-1,10 23 121,-8-23-76,0 0 0,3 15 0,-1 18 93,0-20 31,-4-17-130,-1-1 0,1 0 1,-1 1-1,0 11 0,0-6 16,-1-9-62,1 0 0,-1 0 0,0 0 0,0 0 0,0 0 0,0 0 0,-1 0 0,1 0 1,-1 0-1,-1 4 0,-3 1 27,3-6-34,1-1 0,1 1 0,-1-1 0,0 1 0,0-1 0,1 1 0,-1 0 0,0-1 1,1 1-1,0 0 0,-1-1 0,1 1 0,0 2 0,0 9 423,0-12-431,0-1 1,0 0-1,0 0 0,0 0 0,0 0 0,0 0 0,0 0 1,0 0-1,0 0 0,0 0 0,0 1 0,0-1 1,0 0-1,0 0 0,0 0 0,0 0 0,0 0 0,0 0 1,0 0-1,0 0 0,0 0 0,0 0 0,0 1 0,0-1 1,0 0-1,0 0 0,0 0 0,0 0 0,0 0 1,-1 0-1,1 0 0,0 0 0,0 0 0,0 0 0,0 0 1,0 0-1,0 0 0,0 0 0,0 0 0,0 0 0,0 0 1,0 0-1,-1 0 0,1 0 0,0 0 0,0 0 1,0 0-1,0 0 0,0 0 0,0 0 0,0 0 0,0 0 1,0 0-1,-1 0 0,1 0 0,0 0 0,-11 0 416,9 0-406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19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3808,'0'0'1227,"0"3"-742,0 0-417,0-1 79,0 0 0,-1 0 0,1 0 0,1 0 0,-1 0 0,0-1 0,0 1 0,1 0 0,-1 0 0,2 3 0,11 0 728,-4 0-461,-8-4-351,1 0 1,-1 0 0,1 0 0,-1 0-1,1 0 1,-1-1 0,1 1 0,0-1 0,-1 1-1,1-1 1,0 1 0,0-1 0,1 0-1,93 0 876,-91 0-917,1 0 0,0-1 0,-1 0 0,1 0 0,-1 0 0,1 0 0,-1-1 0,0 0 0,0 0 1,0-1-1,0 1 0,0-1 0,8-6 0,22-12 90,-5 7 64,-28 14-161,0-1 0,0 1 0,-1-1 1,1 1-1,-1-1 0,1 0 0,0 0 0,-1 0 0,1 0 0,-1 0 0,0 0 0,1 0 0,-1 0 0,0-1 0,0 1 0,1-1 0,-1 1 0,0 0 0,-1-1 0,1 0 0,1-1 0,0-2 28,-1 4-37,-1 0 0,0 0 1,1 0-1,-1 0 0,0 0 1,1-1-1,-1 1 0,0 0 0,0 0 1,0 0-1,0 0 0,0-1 1,0 1-1,0 0 0,-1 0 1,1 0-1,0 0 0,-1 0 1,1 0-1,0 0 0,-1 0 0,0 0 1,1 0-1,-1 0 0,0 0 1,1 0-1,-1 0 0,0 0 1,0 0-1,0 0 0,1 1 1,-3-2-1,-1-1 15,1-1-9,-1 0 0,-1 1 0,1 0 0,0-1 0,-1 2 1,-8-5-1,11 6-6,0 0 0,-1 0 0,1 0 0,0 1 0,-1-1 0,1 1 0,-1 0 0,1-1 0,-1 1 1,1 0-1,-1 1 0,1-1 0,-1 0 0,-4 2 0,-17 11 21,8-6-40,12-6 7,-1 1-1,1 0 1,-1 0 0,1 0 0,0 1 0,0-1 0,0 1-1,0 0 1,-5 6 0,5-5 3,0-1 0,0 1 1,0 0-1,1 0 1,-1 0 0,1 0-1,0 1 1,0-1 0,1 1-1,-1 0 1,1 0-1,-3 10 1,4-7-8,0 1 0,0 0-1,1-1 1,0 1 0,0 0 0,3 12 0,-2-15 58,0 0 0,1-1 0,0 0 0,0 1 0,0-1 1,0 0-1,1 0 0,0 0 0,0 0 0,0 0 0,6 6 1,-3-6 11,0 0 0,1 0 1,0 0-1,0-1 0,0 1 1,0-2-1,1 1 0,0-1 0,-1 0 1,1-1-1,0 0 0,16 2 1,5-1-1059,1-2 0,37-2 1,-14-1-1749,-17 2 1173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20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47 4896,'-14'-14'1584,"14"15"-1013,-1 0-547,1-1 0,0 0 0,-1 1 0,1-1 0,0 0 0,0 1 0,-1-1 0,1 0 0,0 1 0,0-1 0,0 1 0,0-1 0,0 1 0,-1-1 0,1 0 0,0 1 0,0-1 0,0 1 0,0-1 0,0 1 0,0-1 0,0 1 0,1-1 0,-1 0 0,0 1 0,0-1 0,0 1 0,0-1 0,0 0 0,1 1 0,-1-1 0,0 1 0,0-1 0,1 0-1,-1 1 1,0-1 0,1 1 0,0-1-4,0 2 23,0-1-1,0 0 0,0 0 1,0 1-1,0-1 1,0 0-1,0 1 1,0-1-1,0 1 1,-1-1-1,1 1 1,-1-1-1,1 1 1,-1 0-1,0-1 1,1 1-1,-1 0 1,0-1-1,0 4 1,0 71 757,-1-57-691,1-17-100,0 1-1,0-1 1,0 1 0,0-1-1,0 0 1,0 1-1,1 2 1,0-4 4,0 0 1,-1 0 0,1 0-1,0 0 1,0 0-1,-1 0 1,1 0-1,0-1 1,0 1-1,0 0 1,0 0-1,0-1 1,0 1-1,0-1 1,2 2-1,15 11 123,-16-11-103,0 1 0,1-1 0,0 0 0,0 0 0,4 3 0,-5-5-44,-1 1 1,0-1-1,1 0 0,-1 1 0,0-1 0,0 0 0,1 0 1,-1 0-1,0 0 0,1 0 0,-1 0 0,0 0 1,1-1-1,-1 1 0,0 0 0,1-1 0,-1 1 0,0-1 1,2 0-1,3-2-13,0 0-222,1 0-1,-1-1 0,0 0 0,0 0 1,6-5-1,-10 7 183,0 1 0,-1-1 0,1 1 0,0 0 0,1-1 0,-1 1 0,0 0 0,0 0 0,0 0 0,1 1 0,2-1 0,13-7-187,-16 7 225,0-1 1,0 0-1,-1 1 0,1-1 0,-1 0 1,1 0-1,1-3 0,-1 2 4,0 0 0,0 0 0,0 0 0,0 1-1,0-1 1,1 1 0,-1-1 0,5-2 0,7-4 45,0-2 0,20-18 0,-31 27 12,-1 0 0,1 0-1,-1 0 1,1 1 0,0-1-1,0 1 1,0 0 0,0-1 0,0 1-1,0 1 1,0-1 0,0 0-1,0 1 1,0-1 0,1 1 0,-1 0-1,0 0 1,0 0 0,0 1 0,5 0-1,-3 0 30,1 1 0,-1-1-1,0 1 1,0 0 0,0 1-1,0-1 1,0 1 0,0 0-1,-1 0 1,1 0 0,4 6-1,-5-6-9,0 0-1,0 0 0,1 0 1,5 3-1,-6-5-24,-1 1 0,-1-1 0,1 1 1,0 0-1,0 0 0,-1 0 0,1 0 0,-1 1 0,1-1 0,-1 1 0,0-1 1,2 5-1,13 26 173,-16-31-149,-1 1-1,1 0 0,0 0 1,-1 0-1,0 0 0,0 0 1,0 0-1,0 0 0,0 0 1,0 0-1,-1-1 0,1 1 1,-1 0-1,0 0 1,0 0-1,0 0 0,0-1 1,-1 1-1,-2 4 0,2-3 21,1-2-6,0 1-1,1-1 1,-1 1-1,1-1 1,0 0-1,-1 1 1,1-1-1,1 5 1,-1-3 118,-3 2 114,-8 4-112,9-7 778,18-3-357,-16-3-528,0 2-66,0-1 0,1 0-1,-1-1 1,0 1-1,0 0 1,-1 0-1,1-1 1,0 1-1,-1 0 1,-1-4-1,-9 1-7,11 4-6,0 0 0,-1 0 0,1 1 0,-1-1 0,1 0 0,0 0 0,0 0 0,0 0 0,0 0 0,-1 0 0,1 1 0,0-1 0,1-2 0,-1 3 0,-1-1 0,1 0 0,0 1 0,0-1 0,0 1 0,0-1 0,0 1 0,0-1 0,0 1 0,1-1 0,-1 1 0,0-1 0,0 1 0,0-1 0,1 1 0,-1-1 0,0 1 0,0-1 0,1 1 0,-1-1 0,0 1 0,1 0 0,-1-1 1,0 1-1,1 0 0,-1-1 0,1 1 0,0-1 0,6-7-49,-6 6 18,0-1 1,-1 1-1,1-1 1,-1 0-1,0 1 1,0-5-1,0 7 26,0 0 0,0-1 0,0 1 0,0 0 0,0-1-1,0 1 1,0 0 0,0-1 0,0 1 0,0 0 0,0-1 0,0 1 0,0 0-1,0-1 1,0 1 0,1 0 0,-1 0 0,0-1 0,0 1 0,0 0 0,0-1-1,1 1 1,-1 0 0,0 0 0,1-1 0,3-3-14,0 0 19,-1 0-1,1 0 1,0 1-1,7-5 1,-9 7 1,0 0 0,-1 1 0,1-1 1,0 0-1,0-1 0,-1 1 0,1 0 1,-1 0-1,1-1 0,-1 1 1,1-1-1,-1 1 0,0-1 0,0 1 1,1-1-1,-1 0 0,-1 0 0,1 1 1,0-1-1,1-4 0,-2 4 0,1 0-1,0 0 0,-1 1 0,1-1 1,0 0-1,0 0 0,0 1 0,0-1 1,1 0-1,-1 1 0,0-1 0,1 1 1,-1 0-1,3-3 0,8-7-14,-1-16-56,1 13 41,-10 13 20,0-1 1,0 0-1,0 0 0,0 0 1,0-1-1,-1 1 1,1 0-1,1-4 1,3-2 9,0 1 0,0 0 0,12-11 0,-10 12-32,-8 6 30,0 1 0,1-1 1,-1 1-1,0-1 0,0 1 0,1-1 1,-1 1-1,0-1 0,0 1 0,0-1 1,0 1-1,0 0 0,0-1 0,0 1 1,0-1-1,0 1 0,0 0 0,0 0 10,3 4 135,8 6 0,-11-11-133,1 0 1,-1 1 0,0-1 0,1 0 0,-1 1 0,0-1 0,1 0 0,-1 1 0,0-1-1,0 1 1,1-1 0,-1 0 0,0 1 0,0-1 0,0 1 0,0-1 0,0 1 0,1-1-1,-1 0 1,0 1 0,0-1 0,0 1 0,0-1 0,0 1 0,0-1 0,-1 1 0,2 4 24,0-4-29,0-1 1,-1 0-1,1 1 1,0-1-1,-1 0 1,1 0-1,0 1 1,-1-1-1,1 0 1,0 0-1,-1 0 1,1 0-1,0 0 0,0 0 1,2 0 67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20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16 7040,'0'0'3648,"0"-16"-1984,0 32-992,0-32 64,17 16-800,-1 0-4224,1 0 2304</inkml:trace>
  <inkml:trace contextRef="#ctx0" brushRef="#br0" timeOffset="1">82 164 7136,'-33'82'3232,"0"-17"-2816,33-48 512,0 16-608,-16-1-64,16 1-160,0-16 352,16-1-256,-16 0-800,33-16 352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20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50 3712,'7'-7'974,"-3"4"-784,-1 0-1,0-1 0,0 1 0,4-7 1,-6 9 198,0-1 0,-1 1 1,1-1-1,0 0 0,-1 1 0,0-1 1,1 1-1,-1-1 0,0 0 0,0-1 1,-2 3 27,1 0-412,1 0 1,-1 0-1,1 0 1,-1 0-1,1 0 1,0 0 0,-1 0-1,1 0 1,-1 0-1,1 0 1,-1 0-1,1 0 1,0 1-1,-1-1 1,1 0 0,-1 0-1,1 0 1,0 1-1,-1-1 1,1 0-1,0 1 1,-1-1-1,1 0 1,0 1 0,0-1-1,-1 0 1,1 1-1,0-1 1,0 0-1,-1 1 1,-4 7-82,1-6 39,-3 4-36,2 21-129,-1-14 130,5-11 62,0 0 0,0 0 1,0 0-1,0 0 0,1 0 0,-1 1 1,1-1-1,-1 0 0,1 0 0,0 0 1,0 0-1,0 1 0,0-1 0,0 0 1,0 0-1,1 0 0,0 4 0,2 10-24,10 30-68,-12-42 107,1 0-1,-1-1 1,1 0 0,-1 1 0,1-1 0,0 0-1,0 0 1,0 0 0,1 0 0,-1 0 0,1 0-1,0-1 1,4 4 0,0-2 19,-5-2-13,0-1 0,0 0 1,0 1-1,0-1 0,0 1 0,0 0 0,0-1 0,-1 1 1,1 0-1,-1 0 0,0 0 0,1 0 0,1 5 0,-2-6 0,0 0 0,0 0-1,0 0 1,0 0 0,0 0 0,0 0-1,0 0 1,0 0 0,1 0-1,-1-1 1,2 2 0,9 6 189,-12-8-193,0 1 1,0-1-1,1 0 0,-1 1 0,0-1 1,0 1-1,0-1 0,0 1 0,1-1 1,-1 0-1,0 1 0,0-1 0,0 1 1,0-1-1,0 1 0,0-1 0,0 1 1,0-1-1,0 1 0,0-1 0,0 0 1,-1 1-1,1-1 0,0 1 0,0-1 1,0 1-1,-1-1 0,0 2 10,0-1 0,0 1 0,-1-1 1,1 0-1,0 0 0,-1 0 0,1 0 0,-1 0 0,1 0 0,-1 0 0,0 0 0,1 0 1,-1-1-1,0 1 0,1-1 0,-1 1 0,0-1 0,0 0 0,0 0 0,1 0 1,-1 0-1,0 0 0,-2 0 0,-16 3 280,4 2-86,13-3-155,-1-1 1,1 0-1,-1 0 1,1 0-1,-1 0 1,1 0-1,-1-1 0,-4 0 1,4 0-19,0 0 1,0 0-1,0-1 0,0 0 1,0 0-1,0 0 0,0 0 1,1-1-1,-1 1 0,-6-4 1,4 2 12,5 3-94,1 0 1,-1 0-1,1 0 1,-1 0-1,1 0 0,0-1 1,-1 1-1,1 0 0,-1 0 1,1 0-1,0 0 0,-1-1 1,1 1-1,0 0 1,-1 0-1,1-1 0,0 1 1,-1 0-1,1-1 0,0 1 1,0 0-1,-1-1 0,1 1 1,0 0-1,0-1 1,-1 1-1,1 0 0,0-1 1,0 1-1,0-1 0,0 1 1,0 0-1,0-1 0,0 1 1,0-1-1,0 1 1,0-1-1,0 1 0,0 0 1,0-1-1,0 1 0,0-1 1,0 1-1,0 0 0,1-1 1,-1 1-1,0-1 1,0 1-1,0 0 0,1-1 1,-1 0-1,14-15-1337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21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17 6304,'-16'-16'2848,"0"32"-1664,-1 1-896,17 32 256,-16 16-320,16 1 288,0-1-288,-16 17 320,16-16-320,-17-17-192,17-16-32,0 0-1568,0-17 864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21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33 312 4480,'-27'-27'1445,"26"27"-1423,1-1-1,-1 1 1,1 0-1,0 0 1,-1-1-1,1 1 1,0-1-1,-1 1 1,1 0 0,0-1-1,0 1 1,-1 0-1,1-1 1,0 1-1,0-1 1,0 1-1,0-1 1,-1 1-1,1-1 1,0 1-1,0-1 1,0 1 0,0 0-1,0-1 1,0 0-1,0-2 38,0 1-1,0-1 1,0 0 0,1 1-1,-1-1 1,2-3 0,5 0 413,-3 4-192,4-12 242,-6 12-466,0 1 0,1-1 0,-1 0 1,1 1-1,-1 0 0,1-1 0,-1 1 0,1 0 0,0 0 0,0 1 0,-1-1 0,6 0 0,3-2 58,0 0-75,-1 0-26,0 1 1,1 0 0,-1 0-1,17 0 1,-4 1 70,36-7 0,-31 4-258,-7 1-223,-4 1-223,1-1 1,27-8-1,-26 5-761,32-3 0,-36 6 1041,1 0 1,27-9-1,-35 9 392,11-4 795,19-12 0,-35 17-444,1 0 0,-1 0 0,1 0-1,-1-1 1,0 1 0,0-1 0,0 0 0,0 0 0,0 0 0,-1-1 0,3-4 0,-4 7-220,0 0-1,0-1 0,-1 1 1,1-1-1,-1 1 0,1-1 1,-1 1-1,0-1 0,1 1 1,-1-1-1,0 1 0,0-4 1,-1 1 215,-1 0 0,1 0 1,-1 0-1,-3-7 1,4 10-373,0 0 0,1 0 0,-1 0 0,0 0 0,0 0 0,0 0 0,0 0 0,0 0 0,0 0 0,0 0 0,-1 0 0,1 1 0,0-1-1,0 0 1,-1 1 0,1-1 0,0 1 0,-1 0 0,1-1 0,0 1 0,-1 0 0,-1 0 0,-2 3-191,2 1 112,-1 0 0,1 0 1,1 0-1,-1 1 0,1-1 1,-1 1-1,1 0 0,1 0 0,-1 0 1,1 0-1,-1 0 0,2 0 1,-2 6-1,1 12-618,1 40 1,1-27 258,-2-6 128,1-13 96,0 0 0,4 31 0,7-9 34,-6 2 74,6-17 16,-10-19 169,0 1 1,0-1-1,-1 0 0,0 10 1,0-7 1020,-1-13-1111,1 3-29,-1 0 0,1 0 0,0 0 0,0 0 1,0 1-1,0-1 0,0 0 0,0 0 1,1 0-1,-1 0 0,1 0 0,-1 0 1,1 0-1,0-2 0,13-17-231,3 10 90,-12 5 123,-4 4 26,0 0 0,1 0 0,-1 1 0,1-1 0,-1 1 0,1-1 0,0 1 1,2-2-1,0 1 2,0 1 1,0 0-1,-1 0 1,1 1-1,6-1 1,5-1-8,10-3-23,-9 2 6,1 0 0,23 0 0,-16 3 1,-8 1-5,-1-1 0,26-4 1,-3-7-33,-32 10 57,0 0 1,1 1-1,-1-1 0,9 1 1,11 1 92,14-1 386,-24 0 112,-16 0-280,-7 0-21,-4-1-284,9 1-3,1 0-1,0 0 1,-1 0 0,1 0-1,0 0 1,-1 0-1,1 1 1,-1-1 0,1 0-1,0 1 1,-3 0-1,-7 10-59,0-7 7,10-4 50,0 0 0,0 0 0,0 0-1,0 1 1,0-1 0,1 0 0,-1 1-1,0-1 1,0 1 0,0-1 0,0 1-1,1-1 1,-1 1 0,0-1 0,0 1-1,1 0 1,-1 0 0,0-1 0,1 1-1,-1 0 1,1 0 0,-1 0 0,1 0-1,0-1 1,-1 2 0,-13 15-236,13-16 230,0 1 1,-1-1-1,1 0 0,0 1 0,0-1 1,-1 1-1,1-1 0,0 1 0,1-1 1,-1 1-1,0 0 0,0-1 0,1 1 0,-1 0 1,1 0-1,-1 0 0,1-1 0,0 4 1,0 2 21,0 0 0,0 0 0,1 0 0,2 11 0,-2-16 9,0 0-1,0 1 1,0-1 0,0 0-1,0 0 1,0-1-1,0 1 1,1 0 0,-1 0-1,1-1 1,-1 1 0,1 0-1,0-1 1,-1 0-1,1 1 1,0-1 0,4 2-1,-4-2-107,0 1-1,1-1 1,-1 0 0,1 0-1,0 0 1,-1 0-1,1 0 1,0 0-1,0-1 1,-1 0 0,1 1-1,0-1 1,0 0-1,0 0 1,-1 0 0,1-1-1,0 1 1,0-1-1,-1 0 1,1 1-1,3-3 1,14 0-1179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6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4576,'17'16'2048,"32"34"-1760,-33-34 1088,17 17-800,0 0 352,16-1-576,-16 1 32,-1 0-256,18-17 288,-18 17-224,1-17-736,0-16 288,-17 0-5120,1 17 2944</inkml:trace>
  <inkml:trace contextRef="#ctx0" brushRef="#br0" timeOffset="1">328 49 4896,'-33'17'2208,"0"32"-1920,17 0 1760,0-16-1184,-50 16 160,33-16-640,-32 16 96,-1 0-256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21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83 3968,'27'-14'1285,"-26"14"-1260,-1 0-1,1 0 1,-1-1 0,1 1-1,-1 0 1,1 0 0,-1-1-1,1 1 1,-1 0 0,0-1-1,1 1 1,-1-1-1,0 1 1,1 0 0,-1-1-1,0 1 1,1-1 0,-1 1-1,0-1 1,0 0-1,11-21 424,-11 22-416,0 0-1,0-1 1,0 1-1,1 0 0,-1 0 1,0 0-1,0-1 1,0 1-1,0 0 0,0 0 1,0-1-1,0 1 1,0 0-1,0 0 0,1 0 1,-1 0-1,0-1 0,0 1 1,0 0-1,0 0 1,1 0-1,-1 0 0,0-1 1,0 1-1,0 0 1,1 0-1,-1 0 0,0 0 1,0 0-1,0 0 1,1 0-1,-1 0 0,0 0 1,1 0-1,-1 0 6,1 0 0,-1 0 0,1 0 1,-1 0-1,0 0 0,1 0 0,-1 0 0,1 0 0,-1 0 0,1-1 0,-1 1 0,0 0 0,1 0 1,-1 0-1,1 0 0,-1-1 0,0 1 0,1 0 0,-1 0 0,0-1 0,1 1 0,-1 0 0,0-1 1,1 1-1,-1 0 0,0-1 0,0 1 0,1 0 0,-1-1 0,0 0 0,5-6 658,2 2-223,-6 5-452,-1 0 0,1 0 0,-1-1 0,0 1 0,1 0 0,-1 0-1,0-1 1,1 1 0,-1 0 0,0-1 0,1 1 0,-1 0 0,0-1 0,0 1-1,1 0 1,-1-1 0,0 1 0,0 0 0,0-1 0,1 1 0,-1-1 0,0 1-1,0-1 1,0 1 0,0 0 0,0-1 0,0 1 0,0-1 0,0 1-1,0-1 1,0 1-16,0 0 0,0-1 0,0 1 0,0 0 0,0 0 0,0 0 1,0 0-1,0 0 0,0 0 0,0 0 0,0 0 0,0 0 0,0-1 0,0 1 0,0 0 0,0 0 0,0 0 0,0 0 0,0 0 0,0 0 0,0 0 0,0 0 0,0 0 0,0 0 0,0 0 0,0-1 0,0 1 0,0 0 0,0 0 0,-1 0 0,1 0 0,0 0 0,0 0 0,0 0 0,0 0 0,0 0 0,0 0 0,0 0 0,0 0 0,0 0 0,0 0 0,0 0 0,-1 0 0,1 0 0,0 0 0,0 0 0,0 0 0,0 0 0,0 0 1,0 0-1,0 0 0,0 0 0,0 0 0,-1 0 0,1 0 0,0 0 0,-3 0 40,1-1-40,1 1 0,-1 0 1,1 0-1,-1 0 1,1 0-1,-1 0 0,1 0 1,0 1-1,-1-1 0,1 0 1,-1 1-1,1-1 0,0 1 1,-1-1-1,1 1 1,0 0-1,-2 0 0,-3 6-38,0 0 0,1 0-1,0 1 1,0 0-1,0 0 1,1 0 0,1 0-1,-4 11 1,1 24-41,0-17 139,4-20-30,1 0 0,-1 0 0,1 0 0,0 0 0,1 0 0,-1 1 0,1-1 0,1 0 0,-1 0 0,2 8 0,0-9 5,1 0 1,-1 0-1,1 0 0,-1 0 1,2-1-1,-1 1 1,0-1-1,1 0 1,0 0-1,0-1 0,8 7 1,-4-4 55,0 0 1,0 0-1,1-1 0,0-1 1,13 6-1,-19-9-31,0 0 0,0-1 1,0 1-1,0-1 0,0 0 0,0 0 0,4 0 1,-3 0 13,-1 0 119,-8 0-79,-2 0-87,3 1-21,0-1 1,0 0 0,0 0 0,1 0-1,-1 0 1,0-1 0,0 0 0,-5-1 0,-100-25-198,73 24 182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22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33 9312,'-16'0'4192,"-17"-16"-3616,16-1-1824,1 17 576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92.81314" units="1/cm"/>
          <inkml:channelProperty channel="T" name="resolution" value="1" units="1/dev"/>
        </inkml:channelProperties>
      </inkml:inkSource>
      <inkml:timestamp xml:id="ts0" timeString="2020-03-27T14:39:00.24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0,'0'0'0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47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1034 246 2240,'27'-27'720,"-27"27"-708,1 0 0,-1-1-1,0 1 1,1 0 0,-1 0 0,0-1 0,1 1 0,-1 0-1,0-1 1,1 1 0,-1 0 0,0-1 0,0 1-1,0 0 1,1-1 0,-1 1 0,0-1 0,0 1 0,0 0-1,0-1 1,0 1 0,0-1 0,1-8 143,-3-21 1842,2 29-1947,0 0 1,-1 0-1,1-1 1,0 1-1,-1 0 1,1 0-1,-1 0 1,0 0 0,1-1-1,-1 1 1,0 0-1,0 0 1,1 0-1,-1 1 1,0-1-1,0 0 1,0 0-1,0 0 1,-2 0-1,-32-18 494,23 13-490,1 2-1,0 0 0,-1 0 1,0 1-1,-22-3 0,16 2 27,-6 0 0,6 0-32,-24-7 0,25 7-17,1 0 0,-1 1 0,0 0 0,0 1-1,0 1 1,-24 2 0,16-1 25,-182 0 814,178 2-736,1 1 1,0 1-1,0 1 0,-40 14 1,59-16-68,0 0 0,0 1 1,0 0-1,0 1 0,1 0 0,0 0 1,-14 12-1,6-2 81,0 0-1,-19 26 1,28-32-77,1 1 0,0 0 1,1 0-1,-9 21 0,-10 45 91,20-63-152,-5 17 20,3-8 35,-9 43 0,10-2 15,-2-25-19,5-29-57,0 1 0,0-1 0,1 0 0,0 1 0,1-1-1,0 0 1,1 1 0,2 13 0,-1-16 1,-1-1 0,1 0 0,1 0-1,-1 0 1,1 0 0,0-1 0,0 1 0,1-1 0,5 7 0,-2-4 11,1 0 0,0 0 0,0-1 1,18 12-1,-5-7 7,0-1 0,0-1 0,1-1 0,31 9 0,31 4 127,-59-15-115,46 11 74,-37-14-8,0-2 0,45-2 0,-24-1-36,17 0 65,94-14 1,-44 2-81,-73 9 21,58-12 0,-83 10 50,0-1 1,-1-1-1,35-17 0,-49 20-59,0 0 0,0-1 0,0 0 0,-1 0 0,0-1 0,0 0-1,7-8 1,-6 6-7,-3 3-19,-1 0 0,1 0 0,-2 0 1,1-1-1,-1 0 0,0 0 1,6-13-1,-5 3 34,0 0 0,3-20 0,-1 4-21,-2 11-14,-2 0 1,0-1 0,-1 1-1,-1-1 1,-2-27-1,1 44-20,-4-38 117,-2-1 0,-14-51 0,17 86-130,-1 1 0,-1-1 1,0 1-1,0-1 0,-1 1 0,0 1 0,-8-10 1,13 17-5,-10-13-22,0 0 0,-26-21 0,30 29 10,0 1 1,0 0-1,-1 1 0,0 0 1,0 0-1,0 1 0,-14-4 1,-4-1-44,3 0-22,-42-6 1,2 8-7,33 0 48,24 4 14,0 1-1,0-1 1,-1 1-1,1 0 1,-1 1-1,1 0 1,0 0-1,-1 0 0,-7 2 1,6 0-17,1 0 0,0 1 0,-12 6 0,-22 8-301,38-16 326,0 0 0,0 0 1,0 1-1,0-1 0,1 1 1,-1 0-1,-2 2 0,-3 9-518,4-10-157,-3 2-721,6-1 1191,0-1 1,1 0-1,-1 0 1,1 1 0,0-1-1,0 5 1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47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17 345 4224,'-13'-14'1365,"12"14"-1339,1-1-1,0 1 0,-1 0 1,1-1-1,0 1 1,0 0-1,-1-1 1,1 1-1,0-1 0,0 1 1,0-1-1,-1 1 1,1-1-1,0 1 0,0-1 1,0 1-1,0-1 1,0 1-1,0-1 1,0 1-1,0-1 0,0 1 1,0-1-1,1 1 1,-1 0-1,0-1 1,0 1-1,0-1 0,0 1 1,1-1-1,-1 1 1,0-1-1,1 1 0,-1 0 1,1-1 1,10-5 672,-6-5-235,6 6-53,-3-9-177,36-18-26,-35 24-174,1 0 0,0 1 0,0 0 0,1 1 0,0 0 0,14-4-1,4-4 61,-23 11-36,6-4 4,1 2-1,0-1 1,21-5 0,-31 10-38,0 0 0,0 1 1,0-1-1,0 1 0,0 0 1,0 0-1,0 0 0,0 0 1,0 0-1,0 1 0,1-1 1,-1 1-1,-1 0 0,1 0 1,0 0-1,0 0 0,0 1 0,0-1 1,-1 1-1,1 0 0,-1-1 1,3 4-1,3 3 106,-3-3-17,-1-1 0,1 1-1,9 5 1,-5-4-33,-8-6-57,1 1 0,-1 0 0,1 0-1,-1 0 1,1 1 0,-1-1 0,1 0 0,-1 0 0,0 1 0,0-1 0,0 1 0,0-1 0,0 1 0,0 0 0,0-1 0,0 1 0,0 0 0,-1-1 0,1 4 0,1-2 23,-1 0 1,1 0-1,0-1 1,0 1-1,0 0 1,0-1-1,0 1 1,0-1-1,1 0 1,-1 0-1,1 0 1,-1 0-1,1 0 1,4 2-1,-4-3-8,-1 0 0,1 0 0,0 0 0,-1 0 0,1 0 0,0 0 0,0-1 0,-1 1 0,1-1 0,0 0 0,0 0-1,0 0 1,-1 0 0,1 0 0,0-1 0,0 1 0,0-1 0,-1 0 0,5-1 0,61-45 303,-64 45-321,14-8 60,0-2 1,-1 0-1,19-17 1,2-18 79,28-35-3659,-36 50 1318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07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0 1824,'0'0'4640,"0"17"-4384,-16-1 1376,0-16-1056,-1 0-416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13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1472,'6'0'257,"27"1"1029,-31 0-1243,0-1-1,0 1 1,0-1-1,-1 1 1,1-1-1,0 1 1,-1 0-1,1 0 1,-1 0-1,1 0 1,-1 0-1,3 2 1,-4-2-33,0-1 1,1 0-1,-1 0 1,0 1-1,0-1 1,1 0-1,-1 0 1,0 0-1,0 1 1,1-1-1,-1 0 0,0 0 1,1 0-1,-1 0 1,0 0-1,1 0 1,-1 0-1,0 0 1,1 0-1,-1 0 1,0 0-1,1 0 0,-1 0 1,0 0-1,1 0 1,4 1 41,-1-1-1,1 1 1,-1 0 0,8 3-1,-5-2 6,-1 0-1,1 0 1,0-1-1,-1 0 1,10 0-1,558-1 1155,401 0-934,-825-2-309,-71-4 31,88-2 114,-122 9-72,-24 0 39,-1 0 1,1-2-1,22-4 1,-15 0 34,-18 2 54,1 1 1,17-1 0,-23 3 294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17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656 100 992,'0'16'2251,"2"-16"-2118,9 0 27,-8 0 43,-3-16 122,3 16-128,8 0-58,-9 0 160,-2-3-97,0-8-84,0 11-117,0 0 0,1 0 0,-1 0 0,0 0 0,0 0 0,0 0 0,0 0 0,0 0 1,0 0-1,0-1 0,0 1 0,0 0 0,0 0 0,0 0 0,0 0 0,0 0 1,0 0-1,0 0 0,0 0 0,-1 0 0,1 0 0,0-1 0,0 1 0,0 0 1,0 0-1,0 0 0,0 0 0,0 0 0,0 0 0,0 0 0,0 0 0,0 0 1,0 0-1,0 0 0,0 0 0,0 0 0,-1 0 0,1 0 0,0 0 0,0-1 1,0 1-1,0 0 0,0 0 0,0 0 0,0 0 0,0 0 0,0 0 0,0 0 1,-1 0-1,1 0 0,0 0 0,0 0 0,0 0 0,0 1 0,0-1 0,0 0 1,-11 0 40,8 0 12,3-14-12,0 11-10,0 1 22,0-9 4,0 8 65,-3 3-70,-10 0-170,13-3 133,0-8 0,0 8 378,0 6-655,0 60 528,-1-60-259,1-1-1,0 1 1,0-1 0,0 1-1,1-1 1,-1 1 0,0-1-1,1 1 1,0-1 0,0 1 0,-1-1-1,1 1 1,1-1 0,-1 0-1,0 0 1,1 1 0,1 1-1,-2-3-2,-1-1 0,1 1-1,-1-1 1,0 1-1,1 0 1,-1-1-1,0 1 1,0-1-1,1 1 1,-1-1-1,0 1 1,0 0 0,0-1-1,0 1 1,0 0-1,0-1 1,0 1-1,0-1 1,0 1-1,0 0 1,0-1-1,0 1 1,0 0-1,0-1 1,-1 2 0,1-2 4,0 3 711,3-3-672,-3 0-45,0 0 0,0 0 0,1 0 0,-1 0 0,0 0-1,0 0 1,1 0 0,-1 0 0,0 0 0,1 0 0,-1 0 0,0 0-1,0 0 1,1 0 0,-1 0 0,0 0 0,0 0 0,1 0-1,-1 0 1,0 0 0,0 0 0,1 0 0,-1-1 0,0 1-1,0 0 1,0 0 0,1 0 0,-1 0 0,0 0 0,0-1-1,0 1 1,1 0 0,-1 0 0,0-1 0,0 1 0,0 0-1,0 0 1,0-1 0,-6-7 87,4 6-88,-1-4 51,3 5-43,0-1-1,-1 0 1,1 0-1,-1 1 1,1-1-1,-1 0 1,0 1-1,0-1 1,1 1-1,-3-4 1,-3-4 35,4 4-3,2 5-32,-1-1 0,1 0-1,0 1 1,0-1-1,-1 0 1,1 1 0,-1-1-1,1 1 1,-1-1-1,1 0 1,0 1 0,-1-1-1,0 1 1,1 0-1,-1-1 1,1 1 0,-1-1-1,0 1 1,1 0-1,-1-1 1,-1 1 0,-3-3-3,1 1-22,1-1 0,-1 0 0,1 0 1,0 0-1,-1 0 0,-4-7 0,6 7-6,-1-1 0,0 1 0,0 0 0,0 0 0,0 0-1,0 1 1,0-1 0,-1 1 0,0 0 0,-4-3 0,-13 0 23,16 4 3,0 0 0,0 0 0,1-1 0,-1 0 0,0 0 0,-5-3 0,7 3-2,1 0-1,-1 0 0,0 1 0,0-1 0,0 1 0,0-1 0,0 1 0,0 0 1,0 0-1,0 1 0,-1-1 0,1 0 0,0 1 0,0 0 0,-1 0 0,-5 1 1,-4-1-2,-17-1-23,-37 2-107,59-1 117,1 1 0,-1 1 0,0-1 0,1 1 0,0 1 0,-12 4 0,-17 7 29,28-11-17,-1 0-1,1 1 1,-10 5 0,10-4-14,1 0-6,1-1 0,-1 0 0,0 0 0,0-1 0,-1 0 0,-13 4-1,17-6 21,0 1 0,1-1 0,0 1 0,-1-1 0,1 1 0,0 0 0,0 0 0,0 1 0,0-1 0,0 0 0,0 1 0,1 0 0,-4 4 0,-2 5 26,-1 1-26,1-1 1,-13 28-1,4-2 139,12-11-70,-1-11-134,4-12 54,1-1 0,0 0 0,0 1-1,0-1 1,0 1 0,1 0 0,-1 4-1,1 110 284,0-115-260,1 1-1,-1-1 0,1 0 1,-1 1-1,1-1 1,0 0-1,0 1 0,3 4 1,1 3-3,17 44 87,-21-52-87,0 1 0,0-1 0,1 1-1,0-1 1,0 0 0,0 1 0,0-1 0,0 0-1,0-1 1,1 1 0,-1 0 0,1-1-1,4 4 1,4 2 13,-1-1 31,21 11 0,46 15 134,-66-27-153,1-1 0,0 0 0,0-1 0,23 6 0,11-5 25,-8 6-43,-26-9 3,-1-1 0,1-1 0,-1 0 0,1 0 0,-1-1 0,1 0 1,14-5-1,-12 3 58,-1-1 1,0 0 0,0-1-1,0-1 1,22-13 0,-28 13-41,1 0 1,-1 0-1,10-11 1,-4 3 4,-11 12-31,-1 0-1,1 0 1,-1 0 0,0 0 0,1 0-1,-1 0 1,0 0 0,0-1 0,0 1 0,0 0-1,-1-1 1,1 1 0,0-3 0,2-9 56,3-1 100,-5 11-139,1 1 0,-1-1 1,0 1-1,0-1 0,-1 0 1,1 1-1,-1-1 0,1-4 1,-1-21 159,1 14-118,0 1 0,-2-1 1,-3-26-1,-7 8 10,8 21-62,2 7 1,1 1 0,-2 1-1,1-1 1,0 0 0,-1 0-1,0 0 1,0 1 0,-3-6 0,2 5-4,1-1 0,0 1 0,0-1 0,0 1 0,1-1 1,-2-5-1,2 4 2,0 1 1,-1-1 0,0 1-1,-1-1 1,1 1-1,-5-7 1,-12-15-2,-6 8 16,14-1 21,5 12-29,-2-1-1,-9-8 1,5 5 28,8 9-45,0 0-1,0 0 1,0 1-1,0-1 1,-1 1-1,1 0 1,-7-2-1,-12-7 11,15 6-21,-5-4 22,12 8-24,1 1 0,0 0 0,-1 0 0,1 0 1,0 0-1,-1-1 0,1 1 0,-1 0 0,1 0 1,-1 0-1,1 0 0,0 0 0,-1 0 0,1 0 0,-1 0 1,1 0-1,0 0 0,-1 0 0,1 1 0,-1-1 1,1 0-1,0 0 0,-1 0 0,1 0 0,-1 1 1,1-1-1,-1 1 0,-4 12-682,-9 6-373,-2 11-2155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17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2400,'0'0'779,"3"0"-481,-1-1-198,0 1-1,-1 0 1,1-1-1,0 1 1,0-1 0,-1 0-1,1 1 1,0-1-1,-1 0 1,1 0-1,-1 0 1,1 0-1,-1 0 1,3-3 0,2 1 438,-5 3-516,1 0 0,-1 0-1,1-1 1,-1 1 0,1-1-1,-1 1 1,0-1 0,1 1 0,-1-1-1,0 0 1,1 0 0,-1 0-1,0 0 1,0 0 0,0 0 0,0 0-1,0 0 1,0 0 0,0 0-1,0 0 1,0-1 0,0 1-1,-1 0 1,1-1 0,0 1 0,0-3-1,0 1 6,1-1 0,0 1 0,0 0-1,1 0 1,2-4 0,10-10 41,17-15 170,-30 30-215,0 0 1,0 1-1,0-1 1,0 1-1,0 0 1,0-1-1,1 1 1,-1 0-1,0 0 1,1 1-1,-1-1 0,1 0 1,3 0-1,6 1 59,-8-1-54,-1 1 0,0 0 0,1 0 0,-1 0 0,0 0 0,1 1 1,-1-1-1,0 1 0,4 1 0,-1 1 27,1 0-10,-1 0 0,0 1 0,0 0 0,0 0 0,6 5 0,-7-5 4,-1-1-1,1 1 1,-1-1 0,1 0-1,0-1 1,0 1-1,7 2 1,9 4 330,-13-4-253,-6-4-96,-1 0 0,1 0 1,-1 0-1,1-1 0,-1 1 0,1 0 1,-1-1-1,1 1 0,0-1 1,0 1-1,-1-1 0,1 0 0,2 0 1,12 0-543,0 0-2848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18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1312,'0'0'597,"-3"0"-383,-10 0 1386,13 3-1371,0 1-180,0-2-38,0 1 0,0-1 0,0 0 0,0 1 1,0-1-1,-1 1 0,1-1 0,-2 5 0,-3 1 17,4-7-19,0 1 1,0-1-1,0 1 1,0-1-1,0 1 1,1 0-1,-1-1 1,1 1-1,-1 0 0,1-1 1,0 1-1,-1 0 1,1 1-1,0 4 131,1-5-101,-1-1-1,0 1 1,0 0-1,0 0 1,0-1-1,0 1 1,-1 0 0,1-1-1,0 1 1,-1 0-1,-1 2 1,-4 1 170,5-5-198,1 0 0,-1 1 0,1-1 0,-1 0 0,1 1 0,0-1 0,-1 0 0,1 1 0,-1-1 0,1 0 0,0 1 0,-1-1 0,1 1 0,0-1 0,0 0 0,-1 1 0,1-1-1,0 1 1,0-1 0,0 1 0,0-1 0,0 1 0,-1-1 0,1 1 0,0-1 0,0 1 0,0 0 0,0-1 0,0 1 0,0-1 0,1 2 0,-1 11 346,0-13-352,0 0-1,0 0 0,0 0 1,0 1-1,0-1 1,0 0-1,0 0 0,0 0 1,0 0-1,0 0 1,0 0-1,0 0 0,0 0 1,0 0-1,0 1 1,0-1-1,0 0 0,0 0 1,0 0-1,0 0 1,0 0-1,0 0 0,0 0 1,0 0-1,0 0 0,0 0 1,0 0-1,0 1 1,-1-1-1,1 0 0,0 0 1,0 0-1,0 0 1,0 0-1,0 0 0,0 0 1,0 0-1,0 0 1,0 0-1,0 0 0,0 0 1,-1 0-1,1 0 1,0 0-1,0 0 0,0 0 1,0 0-1,0 0 1,0 0-1,0 0 0,0 0 1,0 0-1,0 0 1,-1 0-1,1 0 0,0 0 1,-8 0 231,19 0-14,-11-3-158,0 2-55,0 1 0,0-1 0,0 0 0,0 1 0,0-1 0,1 0 0,-1 1 0,0-1 0,0 1 0,1-1-1,-1 0 1,0 1 0,1-1 0,-1 1 0,1-1 0,-1 1 0,1-1 0,-1 1 0,1-1 0,-1 1 0,1-1-1,0 1 1,0-1-6,-1 1-1,1-1 0,-1 1 0,1 0 0,-1-1 1,1 1-1,-1-1 0,1 1 0,-1-1 1,1 0-1,-1 1 0,0-1 0,1 1 0,-1-1 1,0 0-1,0 1 0,1-1 0,-1 0 1,0 1-1,0-1 0,0 0 0,0 0 0,0 1-2,0 0 0,0 0 0,0 0 0,0-1 0,0 1 0,0 0 0,0 0 0,0 0 0,0 0 0,0 0 0,0 0 0,0 0 0,0 0 0,0 0 0,0 0 0,0-1 0,0 1 0,0 0 0,0 0 0,0 0 0,0 0 0,0 0 0,0 0 0,0 0 0,0 0 0,0 0 0,0 0 0,1 0 0,-1-1 0,0 1 0,0 0 0,0 0 0,0 0 0,0 0 0,0 0 0,0 0 0,0 0 0,0 0 0,0 0 0,0 0 0,1 0 0,-1 0 0,0 0 0,0 0 0,0 0 0,0 0 0,0 0 0,0 0 0,0 0 0,0 0 0,0 0 0,0 0 0,1 0 0,-1 0 0,0 0 0,0 0 0,4 0 31,-1 1-16,-1-1 1,0 0 0,1 0-1,-1-1 1,1 1-1,-1 0 1,1-1 0,3-1-1,2-3 34,-6 4-44,-1 0 1,1 0 0,-1 0-1,1 1 1,-1-1 0,1 0-1,0 1 1,-1-1 0,1 1-1,0-1 1,-1 1 0,1 0-1,0 0 1,3 0-1,2-1 7,0 0 0,0 0 0,0-1 0,1 0 0,-1 0 0,-1-1 0,1 0 0,12-7 0,-9 5 13,0 0 0,0 1 0,13-4 0,7 3 39,-14-1-47,-13 4-33,1 1 1,-1 0-1,1 0 1,-1 0 0,1 0-1,-1 1 1,6-1 0,40 1 815,-49 0-789,-1 0 0,0 0 0,1 0 1,-1 1-1,0-1 0,1 0 0,-1 0 0,0 0 1,1 1-1,-1-1 0,0 0 0,1 1 1,-1-1-1,1 1 0,-1-1 0,1 0 0,-1 1 1,1-1-1,-1 1 0,1-1 0,-1 1 1,1 0-1,-1 0 1,1 0 0,-1-1 0,1 1 0,0-1 0,-1 1 0,1-1 0,-1 1 0,1-1-1,-1 1 1,1-1 0,-1 0 0,0 1 0,1-1 0,-1 0 0,0 1 0,1-1 0,-1 0 0,1 0 0,-1 0 0,0 0 0,0 0 0,0 1 0,1-1-11,0 0 0,0-1 0,0 1 0,0 0 0,-1 0 0,1 0 0,0 0 0,0 0 0,0 0 0,0 0 0,0 0 0,0 0 0,0 0 0,0 0 1,0 0-1,-1 0 0,1 0 0,0 0 0,0 0 0,0 1 0,0-1 0,0 0 0,0 0 0,0 0 0,0 0 0,0 0 0,0 0 0,0 0 0,0 0 0,-1 0 0,1 0 0,0 0 0,0 0 0,0 0 0,0 0 0,0 0 0,0 1 0,0-1 0,0 0 0,0 0 0,0 0 0,0 0 0,0 0 0,0 0 0,0 0 0,0 0 0,0 0 0,0 0 1,0 1-1,0-1 0,0 0 0,0 0 0,0 0 0,0 0 0,0 0 0,0 0 0,0 8-78,0-2-3105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7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1194 419 4800,'-68'0'1557,"65"0"-1507,1 0 1,-1 0-1,1 0 0,-1 1 0,1-1 0,-1 1 1,1 0-1,-1-1 0,1 1 0,0 0 1,-4 2-1,-153 55 302,132-50-369,-1 2 0,2 1 0,-41 23 0,-66 53-59,66-37 161,3 3 0,-70 73 1,6 12 407,105-110-378,1 1 1,1 1-1,-20 38 0,29-41-29,-15 51 0,23-63-71,-4 9 8,-15 49 37,-23 125 1,30-71-29,5 1 0,5 130 0,9-214-20,2 0 0,15 60 1,32 67 35,61 111 171,-78-214-103,2-1-1,48 63 1,-43-72-73,3-3 1,2-1 0,2-2 0,63 51-1,-36-46 124,3-4 1,1-3-1,3-3 0,2-5 0,140 50 0,-108-56 94,2-5 1,153 20-1,-4-21 112,-87-24-115,-89-4-142,-11 1-36,108 2 58,5-10-1,-106 2-82,95-1 39,104-5 68,5-19-23,-163 6 9,0-6 1,135-47-1,-152 35 22,-1-4 0,151-86 0,-184 82-98,131-109 1,-165 122-53,-17 13-10,99-82 17,21-35-16,-121 115-8,88-91 26,-82 72-6,29-50 1,-48 73-18,2-3 1,60-107 66,-58 91 37,21-77-1,-28 80-49,-2 1 0,-1-1 0,-2-1 1,0-38-1,-5 48-22,-2 0 1,-1 0-1,-1 1 1,-1-1-1,-1 1 1,-12-30 0,-10-14 28,-3 2 0,-3 0 0,-3 3 0,-71-95 1,-73-55-47,130 159-53,-88-88-21,-82-31 79,114 96-20,15 8-49,-179-101 0,-417-145-79,540 269 146,-166-31 1,271 69-16,-449-72-147,405 74-289,0 4 0,-1 4 1,-95 12-1,-16 18-492,196-30 905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18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83 2560,'-16'0'1152,"16"-17"0,0 1-736,16 16-32,-16-17-224,17 17-64,-1-16-32,-16 0 160,17 16-128,-1 0-256,0 0 96,17 0-3232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19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2656,'0'0'837,"-3"0"-501,-11 0 2613,17 0-2885,1 0-49,-2 0 10,0 0 0,0 0 1,1 0-1,-1 0 0,0 0 0,0 1 1,0-1-1,0 1 0,3 0 0,3 13 60,14-1-10,-21-12-62,1 0-1,-1 0 1,1-1 0,0 1 0,-1 0-1,0 1 1,1-1 0,1 2-1,6 3 7,16-1 56,-14 9-38,-2-7 3,0 0-1,1-1 0,0 0 1,0-1-1,11 5 0,3 1-93,-11 0 59,-12-11 17,-1 1-1,0-1 1,1 1 0,-1-1 0,0 1-1,1-1 1,-1 1 0,0-1-1,0 1 1,1 0 0,-1-1-1,0 1 1,0-1 0,0 1-1,0 0 1,0-1 0,0 1-1,0 0 1,0-1 0,0 1-1,0 0 1,0-1 0,0 1-1,0-1 1,-1 2 0,1-2 27,-3 5 389,-1 0-304,0-2-42,0 1-1,0 0 1,1 0-1,-5 6 1,4-2-6,3-5-55,-1 1 0,1-1-1,-1 0 1,0 0 0,0 0-1,-1 0 1,1 0 0,0 0-1,-1-1 1,0 1 0,1-1-1,-7 5 1,-21 5 231,26-11-225,0 0 1,1 0-1,-1 0 0,0 1 0,1 0 1,-1 0-1,1-1 0,0 2 0,-1-1 1,-4 5-1,3 8 38,4 11-4526,1-23 3755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20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17 896,'14'-13'304,"-11"10"656,-1 3-416,9 0 155,-8 0 1210,-3 3-1579,0-2-310,-1 1-1,1 0 1,0 0-1,-1-1 1,0 1-1,1 0 0,-1-1 1,0 1-1,0-1 1,-2 4-1,-2 4 34,0 1 52,4-7-87,0-1 1,0 1 0,0-1-1,-1 0 1,1 0-1,-1 0 1,1 0 0,-3 2-1,-10 13 94,14-16-107,0 0 0,-1 0-1,1-1 1,0 1 0,-1 0 0,1 0-1,-1 0 1,0 0 0,1-1 0,-1 1 0,0 0-1,1-1 1,-1 1 0,0 0 0,0-1-1,1 1 1,-1-1 0,0 1 0,0-1-1,0 0 1,0 1 0,0-1 0,0 0-1,0 0 1,-1 1 0,-9 2 31,1 11 28,-12 2 59,13-2-38,-4-9 0,-1 6-47,14-11-43,-1 1-1,1-1 1,0 1 0,-1 0 0,1-1-1,0 1 1,-1-1 0,1 1 0,0-1-1,0 1 1,-1 0 0,1-1 0,0 1-1,0 0 1,0-1 0,0 1 0,0-1-1,0 1 1,0 0 0,0-1 0,0 1-1,0 0 1,1-1 0,-1 1 0,0 0-1,0-1-1,0 3 23,0 0 10,0-2-25,1-1 0,-1 1-1,0-1 1,0 1 0,0 0-1,1-1 1,-1 1 0,0 0 0,0-1-1,1 1 1,-1-1 0,1 1-1,-1-1 1,0 1 0,1-1-1,-1 1 1,1-1 0,-1 1-1,1-1 1,-1 0 0,1 1-1,0-1 1,-1 0 0,1 1-1,-1-1 1,1 0 0,0 0-1,-1 0 1,1 1 0,0-1-1,-1 0 1,1 0 0,0 0-1,-1 0 1,2 0 0,8 2 17,-4 5 16,-4-3-15,9 2-8,-4 5-95,-7-10 80,0 0 0,1 0 0,-1 1 0,1-1 0,-1 0 0,1 0 0,0 0 0,0 0-1,-1-1 1,1 1 0,0 0 0,0 0 0,0 0 0,0-1 0,1 2 0,7 2 11,8 6 21,-16-9-27,0 0 0,-1 0 0,1 0 0,0 0 0,-1-1 0,1 1 0,-1 0 0,0 0 0,1 0 0,-1 0 0,0 0 0,0 0 0,1 0 0,-1 0 0,0 0 0,0 1 0,0 0 0,0-2-1,0 0 0,0 0-1,0 0 1,0 0 0,0 0-1,0 0 1,0 0 0,0 0 0,-1 1-1,1-1 1,0 0 0,0 0-1,1 0 1,-1 0 0,0 0 0,0 0-1,0 0 1,0 0 0,0 0 0,0 1-1,0-1 1,0 0 0,0 0-1,0 0 1,0 0 0,0 0 0,0 0-1,0 0 1,0 0 0,0 0-1,0 0 1,0 0 0,0 0 0,0 0-1,1 0 1,-1 0 0,0 1-1,0-1 1,0 0 0,0 0 0,0 0-1,0 0 1,0 0 0,0 0-1,0 0 1,0 0 0,1 0 0,-1 0-1,0 0 1,0 0 0,0 0 0,0 0-1,0 0 1,0 0 0,0 0-1,0-1 1,1 1-5,-1 0-1,1 0 0,0 0 1,-1 0-1,1 0 1,-1 0-1,1 0 0,-1 1 1,1-1-1,-1 0 1,1 0-1,-1 0 0,1 0 1,-1 1-1,0-1 1,1 0-1,-1 0 1,1 1-1,-1-1 0,1 0 1,-1 1-1,0-1 1,1 1-1,-1-1 0,0 0 1,0 1-1,1-1 1,-1 1-1,0-1 1,0 1-1,1-1 0,-1 1 1,0-1-1,0 1 1,0-1-1,0 1 0,0-1 1,0 1-1,0-1 1,0 1-1,0 0 0,0 2 1318,3-6-986,8-8-28,-11 11-291,0 0 0,1 0 0,-1-1-1,0 1 1,0 0 0,0-1 0,1 1 0,-1 0-1,0 0 1,0-1 0,0 1 0,0 0-1,0-1 1,1 1 0,-1 0 0,0-1-1,0 1 1,0 0 0,0-1 0,0 1 0,0 0-1,0-1 1,0 1 0,0 0 0,0-1-1,-1-7 68,0 1 6,1 1-1,0 0 0,0 0 1,0 0-1,1 0 0,2-12 1,-1 13-29,1-2-22,-1 0 0,0-1-1,0 1 1,-1 0 0,1-15 0,-2-90-3,0 112-54,0 0-1,0 0 1,0 0-1,0 0 1,0 0-1,0 0 1,0 0-1,0 0 1,0 0-1,0-1 0,0 1 1,0 0-1,0 0 1,0 0-1,0 0 1,0 0-1,0 0 1,0 0-1,0 0 1,0 0-1,0 0 1,0-1-1,0 1 0,0 0 1,0 0-1,0 0 1,0 0-1,0 0 1,0 0-1,0 0 1,0 0-1,0 0 1,1 0-1,-1 0 1,0 0-1,0 0 0,0 0 1,0 0-1,0 0 1,0-1-1,0 1 1,0 0-1,0 0 1,0 0-1,1 0 1,-1 0-1,0 0 1,0 0-1,0 0 1,0 0-1,0 0 0,0 0 1,0 0-1,0 1 1,0-1-1,1 0 1,12 2-1642,4 12-1620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22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1 640,'0'0'224,"-2"0"-133,0 0-108,0-1 58,0 1-1,-1 0 1,1 0-1,0 0 1,0 0 0,0 1-1,-1-1 1,1 1-1,-4 1 1,-2 11 220,-1-6-8,0 0-1,-14 8 0,-12 8 447,27-17-605,2 0-1,-1 0 1,1 1 0,0 0-1,-9 13 1,-19 40 203,17-30-196,-11 17 108,17-31-156,1 2 0,0-1 0,-13 35 1,20-43-51,0 4 86,-2-1-1,0 0 0,-11 22 1,-1-15 103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2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2816,'0'33'1280,"0"16"-1120,16-33 288,0 1-288,1-17 352,-1 16-288,0-16-128,1 16-32,16-16 416,-17 0-256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23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198 312 1664,'0'0'528,"0"-2"-325,0-2-156,0 1 51,0 0 0,0 0 0,0 0 0,-1 0 0,1 0 0,-1 1 0,0-4 1,-9-13 346,4 9-130,1-1 1,-7-18 0,5 16-122,0-1 0,-17-23 1,16 25-58,-25-37-89,32 47-54,0 1 1,0 0 0,-1-1 0,1 1 0,0 0 0,0 0 0,-1 0 0,1 0 0,-1 0-1,1 0 1,-1 0 0,-1-1 0,-8-4 2,5-8 3,-5-2-90,6 2 20,-2 9 45,6 5 23,1 0 1,0 0-1,-1 0 0,1-1 1,-1 1-1,1 0 1,0 0-1,-1-1 1,1 1-1,0 0 0,0-1 1,-1 1-1,1 0 1,0-1-1,0 1 0,-1-1 1,1 1-1,0 0 1,0-1-1,0 1 0,-1-1 1,1 1-1,0 0 1,0-1-1,0 1 0,0-1 1,0 1-1,0-1 1,0 1-1,0-1 1,0-2-165,-2 6-100,-9 8 239,8-6 70,3 25 21,0-29-63,0 0 1,0 0 0,0 0 0,0 0 0,0 0 0,0-1 0,0 1 0,0 0 0,1 0 0,-1 0-1,0 0 1,0 0 0,2 1 0,1-1 14,0 0-1,0-1 1,0 1 0,1-1-1,-1 1 1,0-1-1,0 0 1,1-1-1,-1 1 1,0 0 0,0-1-1,5-1 1,25-25-181,-22 22 231,-8 4 24,-1 0 1,0 0-1,0-1 1,0 1-1,0 0 1,0-1-1,0 1 0,0-1 1,0 1-1,1-3 1,5-6 459,-8 10-533,0 0 0,0 0 1,0 0-1,0-1 0,0 1 0,0 0 0,0 0 1,-1 0-1,1-1 0,0 1 0,0 0 0,0 0 1,0 0-1,0-1 0,0 1 0,0 0 0,-1 0 1,1 0-1,0 0 0,0-1 0,0 1 0,0 0 1,0 0-1,-1 0 0,1 0 0,0 0 1,0 0-1,0 0 0,-1 0 0,1 0 0,0-1 1,0 1-1,0 0 0,-1 0 0,1 0 0,0 0 1,0 0-1,0 0 0,-1 0 0,1 0 0,0 0 1,0 1-1,-1-1 0,1 0 0,0 0 0,0 0 1,-1 0-1,-1 0 415,-1 0-187,-57 0-858,60 0 591,0 0-1,0 0 1,-1 0 0,1 0 0,0 0 0,0 0 0,0 0-1,0 0 1,0 0 0,0 0 0,0 0 0,0 0 0,0 0-1,0 0 1,-1 0 0,1 0 0,0 0 0,0 0-1,0 0 1,0 0 0,0 0 0,0 0 0,0 0 0,0 0-1,0 0 1,0 0 0,0 0 0,-1 0 0,1 0 0,0 1-1,0-1 1,0 0 0,0 0 0,0 0 0,0 0-1,0 0 1,0 0 0,0 0 0,0 0 0,0 0 0,0 0-1,0 0 1,0 1 0,0-1 0,0 0 0,0 0 0,0 0-1,0 0 1,0 0 0,0 0 0,0 0 0,0 0 0,0 0-1,0 1 1,0-1 0,0 0 0,0 13-3098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38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67 3808,'-14'-14'1227,"14"13"-1191,-1 1 0,1 0 0,-1-1 0,1 1 0,-1 0 0,1-1 0,-1 1 0,0 0 0,1 0 0,-1-1 0,1 1 0,-1 0 0,0 0 0,1 0 0,-1 0 0,0 0 0,1 0 0,-1 0 0,1 0 0,-1 0 0,0 0 0,1 0 0,-1 0 0,0 1 0,0-1 215,2 0-209,1 0 0,-1 1 0,1-1 0,-1 0 0,1 1-1,-1-1 1,1 1 0,-1-1 0,0 1 0,1 0-1,1 1 1,-1-1 18,0 1 1,0-1-1,0 0 0,0-1 1,0 1-1,0 0 0,0 0 0,0-1 1,0 1-1,0-1 0,1 0 0,2 1 1,4-1 128,0 1 0,13 3 0,17 1 92,-7-9-41,-12 0-102,18 0 34,52-11 62,-57 7-189,63-14 75,-44 17-56,-27 0 1,-7 2 36,32-3 0,-47 6-63,0 0 1,0 0-1,0 0 0,1 1 1,-1-1-1,0 1 1,0-1-1,0 1 1,0 0-1,0 1 0,0-1 1,3 3-1,0-1-41,2 2-296,6 9 38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38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59 2144,'-27'-14'699,"25"14"-673,1-1 0,0 1 0,0-1 0,0 1 0,0-1 0,0 0 0,0 1 0,-1-1 1,2 0-1,-1 0 0,0 0 0,0 0 0,0 0 0,0 0 0,0-1 0,-1-1 95,-4 0 514,4 3-564,0-1 0,0 1 0,1 0 0,-1-1 0,0 0 1,0 1-1,1-1 0,-1 0 0,0 0 0,1 0 0,-1 0 0,1 0 0,-1 0 0,-1-3 1,3 4-58,-1 0 0,1 0 0,0-1 0,0 1 0,-1 0 0,1 0 1,0 0-1,-1-1 0,1 1 0,0 0 0,0 0 0,-1 0 1,1 0-1,0 0 0,-1 0 0,1-1 0,0 1 0,-1 0 0,1 0 1,0 0-1,-1 0 0,1 0 0,0 0 0,-1 0 0,1 1 1,-33-1 443,11 0-389,11-3-15,9 2-44,0 0-1,0 0 1,0 0 0,0 1-1,0-1 1,0 1 0,0-1-1,0 1 1,0 0 0,0 0-1,-2 0 1,0 1-23,0-1 1,0 1-1,0 1 0,0-1 0,0 0 0,-6 4 0,-6 6-77,13-9 90,0 0 1,0-1-1,0 1 1,1 0-1,-1 1 1,1-1-1,0 0 1,0 1 0,0-1-1,0 1 1,0 0-1,0-1 1,1 1-1,-1 0 1,1 0-1,0 0 1,-1 4-1,-2 7 11,1 1 0,-2 27 1,3-19 9,-10 55 68,4-28 0,-2 76-1,11-56-23,-5 103 78,-2-129-95,2-16 27,0 31 0,5-21 206,0-28-186,-1 1 0,0-1 1,-1 1-1,0-1 0,0 0 0,-1 1 0,0-1 0,-1 0 0,-5 12 0,4-13-13,1 0 0,1 0 1,-1 0-1,2 1 0,-1-1 0,0 13 1,2-20-66,0-1 0,0 1 1,0 0-1,0 0 1,0-1-1,-1 1 0,1 0 1,-1-1-1,1 1 0,-1 0 1,0-1-1,0 1 1,0-1-1,-1 3 0,-3 4 80,0 2 10,10-20-97,8-6-36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39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33 2656,'-14'-13'837,"12"10"-501,-1 0-85,-5-8 245,8 11-480,0 0 0,0 0 0,0-1 1,0 1-1,1 0 0,-1 0 0,0 0 0,0 0 1,0-1-1,0 1 0,1 0 0,-1 0 1,0 0-1,0 0 0,1 0 0,-1 0 0,0 0 1,0 0-1,0-1 0,1 1 0,-1 0 0,0 0 1,0 0-1,1 0 0,-1 0 0,-8 3 667,6 2-474,2-5-178,0 1 1,0 0 0,0 0-1,1-1 1,-2 1 0,1 0-1,0 0 1,0-1 0,0 1-1,0 0 1,0 0 0,-1-1-1,1 1 1,0 0 0,-1-1-1,1 1 1,0 0 0,-1 0-1,-32 65 423,-25 82 46,37-86-366,-59 178 432,58-174-417,-5-11 102,5 11-35,9-20-11,-4 3-50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39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66 2976,'-14'0'971,"14"0"-965,0 0 0,0 0 1,0 0-1,0 0 1,-1 0-1,1 0 1,0 0-1,0 0 1,0 0-1,0 0 1,0 0-1,0 0 0,0 0 1,0 0-1,0 0 1,0 0-1,-1 0 1,1 0-1,0 0 1,0 0-1,0 0 1,0 0-1,0 0 0,0 0 1,0 0-1,0 0 1,0 0-1,0 0 1,0 0-1,-1 0 1,1 0-1,0 0 1,0 0-1,0-1 1,0 1-1,0 0 0,0 0 1,0 0-1,0 0 1,0 0-1,0 0 1,0 0-1,0 0 1,0 0-1,0 0 1,0-1-1,0 1 0,0 0 1,0 0-1,0 0 1,0 0-1,0 0 1,0 0-1,0 0 1,0 0-1,0-1 1,0-45 1011,0 45-1005,0 1 0,0-1 0,0 1 0,0-1-1,0 0 1,0 1 0,0-1 0,0 0 0,0 1 0,0-1 0,0 1-1,-1-1 1,1 0 0,0 1 0,0-1 0,-1 1 0,1-1-1,0 1 1,-1-1 0,1 1 0,-1-1 0,1 1 0,-1 0 0,1-1-1,-1 1 1,0-1 0,-17-1 575,10 3-510,7-1-64,0 0-1,-1 0 0,1 0 0,0 1 1,-1-1-1,1 1 0,0-1 0,-1 1 0,1-1 1,0 1-1,0 0 0,-1-1 0,1 1 1,0 0-1,0 0 0,0 0 0,0 0 0,0 0 1,0 0-1,0 0 0,1 0 0,-1 1 1,0-1-1,1 0 0,-2 3 0,1-1 12,-1-1 0,0 1 0,1 0 0,-1-1-1,0 1 1,-1-1 0,1 0 0,0 0 0,-3 3-1,-1-1 24,0 0-1,1 0 0,0 1 1,0 0-1,0 0 0,1 0 1,-7 9-1,-5 5 11,15-18-55,-1 0 0,1 0-1,0 1 1,0-1-1,-1 0 1,1 1-1,0 0 1,0-1-1,0 1 1,0-1-1,1 1 1,-1 0 0,0 0-1,1-1 1,-1 1-1,1 0 1,0 0-1,-1 3 1,1-1 3,0-1 1,0 1-1,1 0 1,-1-1-1,1 1 1,-1 0-1,3 5 1,-2-8-3,-1 0 1,1 0 0,0 0-1,-1 0 1,1 0-1,0-1 1,0 1 0,0 0-1,0 0 1,0-1-1,0 1 1,0 0-1,0-1 1,0 1 0,0-1-1,0 1 1,0-1-1,0 1 1,0-1 0,1 0-1,-1 0 1,0 0-1,0 0 1,0 1 0,0-2-1,2 1 1,9 1 74,-8-1-82,-1 1 0,0-1 0,1 0 0,-1 0-1,0-1 1,1 1 0,-1-1 0,0 1 0,4-2 0,2-4-319,-7 5 242,-1 0-1,1 0 1,-1 0 0,1 1-1,-1-1 1,1 0 0,0 1-1,-1-1 1,1 1 0,3-1-1,1-2-383,5-11 246,-8 8 194,-3 5 24,0 1 1,0-1-1,0 1 0,0-1 0,1 1 0,-1-1 1,0 1-1,0-1 0,1 1 0,-1 0 0,0-1 1,0 1-1,1 0 0,-1-1 0,0 1 1,1 0-1,-1-1 0,1 1 0,-1 0 0,0-1 1,1 1-1,-1 0 0,1 0 0,-1 0 0,1-1 1,-1 1-1,1 0 0,-1 0 0,1 0 1,-1 0-1,1 0 0,-1 0 0,1 0 0,-1 0 1,1 0-1,-1 0 1,0 0 0,0 0 0,0 0 1,1 0-1,-1 0 0,0 0 0,0 0 1,0 0-1,0 0 0,0 0 0,0 0 0,0 0 1,0 0-1,0 0 0,0 0 0,1 0 1,-1 0-1,0 0 0,0 0 0,0 0 0,0 0 1,0 0-1,0 0 0,0 0 0,0 0 0,0 0 1,0 0-1,0 0 0,1 0 0,-1 0 1,0 0-1,0 0 0,0-1 0,0 1 0,0 0 1,0 0-1,0 0 0,0 0 0,0 0 0,0 0 1,0 0-1,0 0 0,0 0 0,0 0 1,0-1-1,0 1 0,0 0 0,0 0 0,0 0 1,0 0-1,0 0 0,0 0 0,0 0 1,0 0-1,0 0 0,0-1 0,0-8-29,0 14 408,0 16 420,3-16-480,-1-2-288,2 1 51,0 0 0,0 1 1,1-1-1,6 4 0,24 5-13,-24-10-28,-7-2-17,0 0 1,-1 0-1,1-1 0,0 1 1,0-1-1,0 0 1,0 0-1,0 0 0,0-1 1,0 1-1,0-1 0,-1 0 1,1 0-1,0-1 0,3-1 1,13-3 59,12 1-48,-14 0-101,-12 3 4,1 0-1,0 0 1,0 1-1,0 0 1,7 0-1,-8 0-119,1 1 1,-1-1-1,0 0 0,0-1 0,0 0 0,0 0 0,0 0 0,6-4 0,25-7-1027,-26 11 907,11-4-120,27-24-103,-40 25 527,-8 3 15,0 2 0,1-1 0,-1 0-1,1 0 1,0 0 0,-1 1 0,1-1-1,0 0 1,-1 1 0,1 0 0,0-1-1,-1 1 1,3 0 0,4 0 423,10 1 642,-17 0-1043,-1-1 0,1 0 1,-1 1-1,1-1 1,-1 1-1,0-1 1,1 1-1,-1-1 0,1 1 1,-1-1-1,0 1 1,1-1-1,-1 1 0,0-1 1,0 1-1,0 0 1,1-1-1,-1 1 1,0-1-1,0 1 0,0 0 1,0-1-1,0 1 1,0 0-1,0 0 0,0 62 1143,0-61-1168,0 0 0,0 0-1,-1 0 1,1 0 0,0 0 0,-1 0-1,0 0 1,1 0 0,-1 0-1,0 0 1,0 0 0,-2 3-1,2-4-2,0 0 0,0 1 0,1-1 0,-1 1 0,0-1 0,1 1 1,-1 0-1,1-1 0,-1 1 0,1 0 0,0-1 0,-1 4 0,1 19 594,0-20 109,0-16-461,0 10-226,0 0 0,0-1-1,0 1 1,0-1 0,0 1 0,0-1-1,1 1 1,-1 0 0,1-1-1,0 1 1,-1 0 0,1-1-1,0 1 1,0 0 0,1 0 0,-1 0-1,0 0 1,1 0 0,-1 0-1,3-2 1,8-10 101,0-1-1,16-26 1,-19 28-133,0-1-1,16-17 1,0 0-97,-22 27 70,0 0 0,1 0 0,-1 0 0,8-7 0,-9 10-44,0 0 0,0-1 0,0 1 0,0 0 0,1 0 0,-1 0 0,0 1 0,1-1 0,-1 1 0,1-1 0,-1 1 0,1 0 0,3 0 0,13 2-2502,11 12 726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8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279 604 4160,'14'0'1333,"-14"0"-1323,0 0-1,0 0 1,1 0-1,-1 0 1,0 0-1,0 0 1,0 0-1,0 0 0,0 0 1,1 0-1,-1 0 1,0 0-1,0 0 1,0 0-1,0-1 1,0 1-1,0 0 1,1 0-1,-1 0 1,0 0-1,0 0 1,0 0-1,0 0 1,0 0-1,0-1 1,0 1-1,0 0 1,0 0-1,0 0 1,0 0-1,0 0 1,1 0-1,-1-1 1,0 1-1,0 0 0,0 0 1,0 0-1,0 0 1,0 0-1,0-1 1,0 1-1,0 0 1,0 0-1,0 0 1,-1 0-1,1 0 1,0-1-1,0 1 1,0 0-1,0 0 1,0 0-1,0 0 1,0 0-1,0-3 74,0 0 1,0 0-1,0 1 0,1-1 0,-1 1 0,1-1 1,0 0-1,0 1 0,0-1 0,0 1 0,0 0 1,0-1-1,1 1 0,1-3 0,-2 4-58,-1 1-1,0 0 0,0 0 1,1-1-1,-1 1 1,0 0-1,0 0 0,0-1 1,1 1-1,-1 0 1,0-1-1,0 1 0,0 0 1,0-1-1,0 1 1,0 0-1,0-1 0,0 1 1,0 0-1,0-1 1,0 1-1,0 0 1,0-1-1,0 1 0,0-1 1,1-4 207,-1 1-146,0 1 1,1 0-1,-1 0 1,0 0-1,0 0 1,-1-1-1,1 1 1,-1 0 0,0 0-1,-1-3 1,-9-11 158,9 12-214,0 1 1,-1-1-1,0 0 1,0 1-1,0 0 0,-1 0 1,1 0-1,-1 0 0,0 0 1,0 1-1,0-1 1,-1 1-1,1 0 0,-1 1 1,0-1-1,-5-1 0,3 0-7,-1 0-27,1 0-1,-1 0 0,-1 0 0,1 1 0,0 1 0,-1-1 0,1 1 1,-15-1-1,20 3-1,1 0 1,0 0-1,0 0 0,0 1 1,0-1-1,0 1 1,0-1-1,0 1 0,0 0 1,0 0-1,0 0 1,0 0-1,0 0 1,0 0-1,1 0 0,-1 1 1,1-1-1,-1 1 1,1-1-1,-2 3 0,-8 6-5,6-7 27,0 1 0,1 0 0,0 0 0,-1 1 0,2-1 1,-1 1-1,0-1 0,1 1 0,0 0 0,0 1 0,-3 7 0,3-7 7,1-3-15,-2 5 26,0-1-1,0 1 0,1 0 1,0 0-1,1 0 0,-1 0 0,1 1 1,1-1-1,-1 13 0,2-7 33,-1-3-34,1-1 0,1 1 0,2 14 1,-3-24-28,0 1 1,0-1 0,0 0 0,1 1 0,-1-1 0,1 0 0,-1 1 0,1-1 0,-1 0 0,1 0 0,0 0 0,-1 1 0,1-1 0,0 0 0,0 0 0,0 0 0,0 0-1,0 0 1,0-1 0,0 1 0,0 0 0,0 0 0,1-1 0,-1 1 0,0 0 0,0-1 0,1 1 0,-1-1 0,0 0 0,1 0 0,2 1 0,-2-1 10,0 0 0,0-1 0,0 1 0,1-1 0,-1 1-1,0-1 1,0 0 0,0 0 0,0 0 0,0 0 0,0 0 0,0 0 0,-1-1 0,1 1 0,0 0 0,-1-1 0,1 0 0,-1 1 0,3-5 0,5-3 76,22-21 96,27-30-42,-51 52-157,-1 0 0,-1 0 0,0-1 0,0 0 0,0 0 0,4-14 0,-2 3-175,20-34 0,-15 30-69,-8 15 200,0 0 0,-1-1 0,-1 1-1,0-1 1,0 0 0,-1 1 0,0-1 0,0-11-1,1-10-33,4-13 7,-2 16 60,0-32 1,-4-71-578,0 163 727,1-1 100,-5 35 0,-23 125 576,24-168-703,0 2 5,-10 44-1,10-58-96,-1-1 15,1 0 0,1 1 0,0-1 0,1 1 0,-1 11 0,2 5-297,0-27 245,0 1-1,0-1 1,0 0-1,0 0 1,0 0-1,0 0 1,0 0-1,0 0 1,-1 1-1,1-1 1,0 0 0,0 0-1,0 0 1,0 0-1,0 0 1,0 1-1,0-1 1,0 0-1,0 0 1,0 0-1,0 0 1,0 0 0,0 1-1,0-1 1,1 0-1,-1 0 1,0 0-1,0 0 1,0 0-1,0 0 1,0 1-1,0-1 1,0 0-1,0 0 1,0 0 0,0 0-1,1 0 1,-1 0-1,0 0 1,0 0-1,0 0 1,0 1-1,0-1 1,0 0-1,1 0 1,-1 0 0,0 0-1,0 0 1,0 0-1,0 0 1,0 0-1,1 0 1,-1 0-1,14 0-1054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41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12 312 3328,'0'0'65,"-1"0"-1,1 0 1,0 0-1,-1 0 1,1-1 0,-1 1-1,1 0 1,-1 0 0,1 0-1,0 0 1,-1 1 0,1-1-1,-1 0 1,1 0 0,-1 0-1,1 0 1,0 0-1,-1 0 1,1 1 0,-1-1-1,1 0 1,0 0 0,-1 1-1,1-1 1,0 0 0,-1 0-1,1 1 1,6 7 1176,-4-5-1418,-1-3 204,-1 1 0,1-1 0,-1 0-1,1 1 1,0-1 0,-1 0-1,1 0 1,-1 1 0,1-1-1,-1 0 1,1 0 0,0 0-1,-1 0 1,1 0 0,-1 0-1,1 0 1,0 0 0,-1 0 0,1 0-1,-1 0 1,1 0 0,0 0-1,-1 0 1,1-1 0,-1 1-1,1 0 1,0 0 0,-1-1-1,1 1 1,0-1 0,0 1 47,7-5 59,-7 4-115,1 0 0,-1 0 0,1 0-1,-1 0 1,1 0 0,-1 1 0,1-1-1,0 1 1,-1-1 0,1 1 0,0-1-1,0 1 1,-1 0 0,4 0 0,18 1 108,-11 0-97,0-1 0,-1 0 0,1-1 1,14-3-1,6-7 29,-7 6 66,-19 5-69,0-1 0,-1 0 0,1-1 0,-1 1 0,0-1 0,1 0-1,-1 0 1,0-1 0,0 1 0,0-1 0,-1 0 0,10-8 0,-14 11-47,1-1 1,-1 1-1,1-1 1,0 1 0,-1-1-1,1 0 1,-1 1-1,1-1 1,-1 0-1,0 1 1,1-1 0,-1 0-1,0 0 1,1 1-1,-1-1 1,0 0-1,0-1 1,0 1-1,-1-1 0,1 1 0,-1-1 0,0 1 0,1 0 0,-1-1 0,0 1 0,0 0 0,0-1 0,0 1 0,0 0 0,0 0 0,-2-2 0,2 2-13,0 0-1,-1 0 1,1 0-1,0 0 0,-1 0 1,1 0-1,-1 0 0,1 0 1,-1 0-1,0 1 0,1-1 1,-1 0-1,1 1 1,-1 0-1,0-1 0,0 1 1,-2 0-1,2 0 6,0-1-1,0 1 0,1-1 1,-1 1-1,0-1 1,0 1-1,1-1 1,-1 0-1,0 0 0,-2-2 1,3 3-11,0-1 0,0 0 0,0 1 1,1-1-1,-2 0 0,1 1 0,0-1 0,0 1 0,0 0 0,0-1 1,0 1-1,0 0 0,0 0 0,0 0 0,-1-1 0,1 1 0,0 0 1,0 1-1,0-1 0,0 0 0,0 0 0,-1 0 0,0 1 0,-17 10-122,6-7 114,8-3 16,1 0 0,0 0 0,0 1 0,0-1 0,0 1 0,0 0 0,-3 3 0,-18 12-93,14-1 38,-14 3 74,-10 27 21,34-45-35,-3 3-10,-1 1 1,1-1-1,0 1 1,-3 6-1,5-9-4,1 1 1,0 0-1,0 0 0,0 0 0,1 0 1,-1 0-1,1 0 0,-1 0 0,1 0 1,0 4-1,0-5 12,0 0 1,0 0-1,1 0 0,-1-1 1,0 1-1,1 0 1,-1 0-1,1 0 0,0 0 1,-1-1-1,1 1 1,0 0-1,0-1 0,0 1 1,0-1-1,0 1 1,1-1-1,-1 1 0,0-1 1,1 0-1,-1 0 1,1 0-1,-1 0 0,1 0 1,0 0-1,-1 0 0,1 0 1,0 0-1,0-1 1,3 1-1,4 1 10,1 0 1,0-1-1,0 0 1,16-2-1,-12 1-5,11 1-25,34 7-1,-36-5-481,31 2 0,-26-5 105,-14 1 50,1-2-1,26-2 0,-5-8-36,-18 7 307,-10 2 68,0 0 0,0 0-1,-1-1 1,9-3 0,17-8-39,-22 12 34,11-4-4,11-16 13,0 11 5,-9-5-3,-18 11 6,0 0 0,1 1-1,-1 0 1,13-6 0,-9 6 15,0 0 1,0-1 0,-1-1 0,0 0 0,0 0 0,0-1 0,-1 0 0,13-13 0,-10 10 24,11-11 131,-21 20-162,0 0 0,0 0-1,0 0 1,0 0-1,0-1 1,0 1 0,0 0-1,-1 0 1,1-1-1,0 1 1,-1-1 0,1-1-1,-12-27 213,11 30-220,0 0 0,0-1 0,0 1 0,0 0 0,0 0 0,0 0 0,0 0 0,0 0 0,0 0-1,0 0 1,0 0 0,0 0 0,0 0 0,0-1 0,0 1 0,0 0 0,0 0 0,0 0 0,0 0 0,0 0 0,0 0 0,0 0 0,0 0-1,0 0 1,0 0 0,0 0 0,0-1 0,0 1 0,0 0 0,0 0 0,0 0 0,0 0 0,0 0 0,-1 0 0,1 0 0,0 0 0,0 0-1,0 0 1,0 0 0,0 0 0,0 0 0,0 0 0,0 0 0,0 0 0,0 0 0,-1 0 0,1 0 0,0 0 0,0 0 0,0 0 0,0 0-1,0 0 1,0 0 0,0 0 0,0 0 0,-1 0 0,-6 0 59,3 0-72,1 0 1,-1 0-1,1 0 1,-1 0-1,1 0 0,-1 1 1,1 0-1,0 0 1,-1 0-1,1 0 0,0 0 1,0 1-1,-1-1 1,1 1-1,-4 3 0,-18 9 155,15-9-65,1 0 1,-10 7-1,-14 15 207,27-22-240,0 0 0,0 0 0,0 0 0,0 1 0,1 0 0,-9 11 0,12-14-37,0 0-1,0 0 1,1 0 0,-1 0 0,1 0 0,-1 0 0,1 0-1,0 0 1,0 1 0,1-1 0,-1 0 0,1 1-1,-1-1 1,1 0 0,0 1 0,1 3 0,-1 4 7,0-10-12,0 1 0,0-1 0,0 0-1,1 1 1,-1-1 0,0 1-1,1-1 1,-1 0 0,1 1 0,0-1-1,-1 0 1,1 0 0,0 1-1,0-1 1,0 0 0,-1 0 0,2 0-1,-1 0 1,0 0 0,0 0-1,0 0 1,0 0 0,0-1 0,1 1-1,-1 0 1,0-1 0,1 1-1,-1-1 1,0 1 0,1-1 0,2 1-1,0-1 35,1 1 0,-1-1 0,1 0 0,-1 0 0,0 0-1,1 0 1,-1-1 0,0 0 0,6-1 0,-5 0-3,0 0 0,-1-1 1,1 1-1,5-5 0,10-5 81,-16 11-105,-1 0-1,1 0 1,-1-1 0,1 1 0,-1-1 0,0 0 0,0 0-1,0 0 1,5-4 0,3-4 3,-4 6-11,-1-1 0,0 0 0,-1 0 1,1-1-1,-1 0 0,9-12 0,-2-1 14,10-22 0,-17 30-3,2-3-4,-3 7-9,0 0-1,-1-1 0,3-8 1,5-41-46,11 16 128,-16 12 240,-4 14-132,3 0-10,-2 1-1,-3 13-176,0 1 1,0 0-1,0-1 0,0 1 0,0 0 0,0 0 1,0-1-1,0 1 0,0 0 0,-1 0 0,1-1 1,0 1-1,0 0 0,0 0 0,0 0 0,-1-1 1,1 1-1,0 0 0,0 0 0,0 0 0,-1-1 1,1 1-1,0 0 0,0 0 0,-1 0 0,1 0 1,0 0-1,0 0 0,-1 0 0,1 0 0,0 0 1,-1 0-1,1 0 0,0 0 0,0 0 0,-1 0 0,1 0 1,0 0-1,-1 0 0,1 0-3,0 0 0,0 0 0,-1 0 0,1 0 0,0 0 0,0 0 0,-1 0 0,1 0 0,0 0 1,0 0-1,0 0 0,-1 1 0,1-1 0,0 0 0,0 0 0,0 0 0,-1 0 0,1 0 0,0 1 0,0-1 0,0 0 0,0 0 0,0 0 0,-1 1 0,1-1 0,0 0 0,0 0 0,0 0 0,0 1 0,0-1 1,0 0-1,0 0 0,0 1 0,0-1 0,-12 27 18,-9 20 11,-9-6 21,22-27 20,0 0 0,1 1 0,1 0 0,-5 18 0,-15 64 474,10-28-125,0-4-150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41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0 2304,'-63'0'1339,"57"3"-651,-7 8-128,-1-5 191,11-2-463,3-3-280,0-1 1,0 1-1,0-1 1,0 1 0,0-1-1,-1 1 1,1-1-1,0 1 1,0-1-1,-1 0 1,1 1 0,0-1-1,-1 1 1,1-1-1,0 0 1,-1 1-1,1-1 1,0 0 0,-1 1-1,1-1 1,-1 0-1,1 0 1,0 0-1,-1 1 1,1-1 0,-1 0-1,1 0 1,-1 0-1,1 0 1,-1 0 0,1 0-1,-1 0 1,1 0-1,-1 0 1,1 0-1,-1 0 1,1 0 0,-1 0-1,1 0 1,-1 0-1,1 0 1,-1-1-1,3 3 32,0-1 0,0 1 0,0-1-1,0 1 1,0 0 0,0 0 0,2 2-1,-3-2-10,0 0-1,1 0 1,0-1-1,-1 1 1,1-1-1,4 3 1,16 2 141,5 4 17,-16-6-98,1 1 0,17 3 0,25-3 97,22 6-56,75 6 210,16-12-74,43 6 97,36-8-75,162-12 272,-245 4-400,-14 2 26,300-13 263,-331 9-349,518-19 210,-443 24-235,-40-9 5,-24 5 32,-62 0 96,30-1 245,-77 6-247,-14 0-52,1 1 0,-1 0 0,10 1 1,-15-1-218,-1 1 1,1-1-1,0 0 0,-1 0 1,1 0-1,0 0 0,-1 1 1,1-1-1,0 0 1,-1 1-1,1-1 0,0 0 1,-1 1-1,1-1 0,-1 1 1,1-1-1,-1 1 1,1-1-1,-1 1 0,1-1 1,-1 1-1,0 0 1,1-1-1,-1 1 0,0-1 1,1 1-1,-1 0 0,0-1 1,0 1-1,0 0 1,0 0-1,1-1 0,-1 2 1,0 14-1314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46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0 295 1152,'0'0'512,"3"-3"-336,8-7 267,-8 7-113,-1 3-10,0 0-292,0-1-1,-1 1 1,1 0-1,0-1 1,-1 1-1,1-1 1,-1 1-1,1-1 1,-1 0-1,1 0 1,1-1 0,-1 1-1,-1 0 0,1 0 0,0 0 0,0 0 0,0 0 0,0 1 1,0-1-1,0 1 0,0-1 0,0 1 0,3-1 0,6 2 69,-5-1-62,0 0 0,0 0 1,0-1-1,8-1 0,21-9 243,12 5-42,2-5 10,-33 9-183,17-4 58,22-18 109,19 2-96,-6-6-21,-3 7-10,1-7 73,-3 6-63,-9-3-55,-32 13 184,33-11 0,-39 18-1,-15 4-233,-1 0-1,0 1 1,1-1-1,-1 0 1,0 0-1,1 0 0,-1 0 1,0 0-1,0 1 1,0-1-1,0 0 1,0 0-1,0-2 1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46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2816,'0'0'1280,"16"0"-1120,0 0 1056,-16 16-704,33-16 224,-16 33-448,-1-16-32,0-1-160,1 0 160,-1 1-160,-16 16 384,0-17-256,-16 0 32,-1 1-160,1-17-4128,0 16 2176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47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24 2304,'0'0'2773,"-2"3"-2549,-9 7 11,10-9-226,1-1 0,-1 1 0,1-1-1,-1 1 1,0-1 0,1 0 0,-1 0 0,0 1 0,1-1 0,-1 0 0,0 0 0,1 0-1,-1 1 1,0-1 0,1 0 0,-1 0 0,0 0 0,0 0 0,1-1 0,-1 1 0,0 0-1,1 0 1,-2 0 0,0-1 23,-6 1 6,6 0-26,0 0 0,0-1 1,-1 2-1,1-1 0,0 0 0,0 0 0,-1 1 1,1-1-1,-3 2 0,4-2-11,1 1 5,-1-1 1,0 1 0,0 0-1,0-1 1,1 0 0,-1 1 0,0-1-1,0 1 1,0-1 0,0 0 0,0 0-1,0 1 1,0-1 0,0 0-1,0 0 1,0 0 0,0 0 0,0 0-1,0 0 1,0-1 0,0 1-1,0 0 1,0 0 0,0-1 0,0 1-1,-1-1 1,-7-2 56,4 2-3,-1 0-1,0 0 1,0 1-1,-9 0 1,9 0-1,1 1 0,-1-2 0,0 1 0,-9-3-1,-1-2 11,12 3-54,1 1 0,0 0-1,-1 0 1,1 0 0,-1 0 0,1 0-1,-6 1 1,4 0 11,0 1 1,0-1-1,1 0 0,-1-1 0,0 1 1,0-1-1,1 0 0,-1 0 0,1-1 1,-1 1-1,1-1 0,-9-4 0,9 5 4,0 0-1,0 0 0,0 1 0,-1-1 0,1 1 0,0 0 0,-6 1 0,3-1 5,7 0-34,0 0-1,0 0 1,0 1-1,0-1 1,0 0-1,-1 0 1,1 0-1,0 0 1,0 0-1,0 0 1,0 0-1,0 0 1,0 0 0,0 0-1,0 0 1,0 0-1,0 0 1,-1 0-1,1-1 1,0 1-1,0 0 1,0 0-1,0 0 1,0 0-1,0 0 1,0 0-1,0 0 1,0 0 0,0 0-1,0 0 1,0 0-1,-1 0 1,1 0-1,0 0 1,0 0-1,0 0 1,0-1-1,0 1 1,0 0-1,0 0 1,0 0-1,0 0 1,0 0 0,0 0-1,0 0 1,0 0-1,0 0 1,0-1-1,0 1 1,0 0-1,0 0 1,0 0-1,0 0 1,0 0-1,0 0 1,0 0-1,0-4-23,3 24-64,1-18 104,3 4 16,-3 7-7,-4-10-17,1-1 0,0 0 0,-1 1 1,1-1-1,0 0 0,0 1 0,0-1 0,1 0 1,-1 0-1,0 0 0,4 4 0,-1-1 48,0 1 0,-1-1 0,1 1 0,-1 0 1,-1 0-1,1 0 0,2 11 0,-3-11-62,1 13 42,-3-18-36,0 1 1,0-1 0,0 1-1,0-1 1,0 0 0,0 1-1,1-1 1,-1 1 0,2 1-1,4 5 43,-1 2 10,-3 21 139,1-31-133,6 1 97,-6-1-100,0 0 1,-1 0-1,1 0 1,0 0-1,-1 0 1,1 0-1,0-1 1,0 1-1,-1-1 1,1 0-1,-1 0 1,1 0-1,-1 0 0,1 0 1,-1 0-1,1-1 1,-1 1-1,0-1 1,3-2-1,9-9 81,-7 7-107,-1-1 0,1 0 0,8-12-1,4-8-23,-6 16 2,-11 9-4,0 1 1,0-1-1,0 0 1,-1 0 0,1 0-1,0 0 1,-1 0 0,1 0-1,-1 0 1,2-4-1,-3 5 0,1 0-1,0 0 0,0 0 1,-1 1-1,1-1 0,0 0 0,0 0 1,0 0-1,0 1 0,0-1 1,0 0-1,0 1 0,0-1 1,0 1-1,2-1 0,8-6 67,-6 0-51,-5 7-24,0-1 1,1 1-1,-1 0 0,0-1 0,0 1 0,1-1 0,-1 1 0,0 0 0,0-1 0,1 1 0,-1 0 0,0 0 0,1-1 0,-1 1 0,1 0 1,-1 0-1,0-1 0,1 1 0,-1 0 0,1 0 0,-1 0 0,0 0 0,1 0 0,-1-1 0,1 1 0,-1 0 0,1 0 0,-1 0 1,0 0-1,2 1 0,-2-1 3,0 0 1,0 0 0,0 0 0,0 0 0,0 0-1,0 0 1,0 0 0,0 0 0,0 0 0,0 0-1,1 0 1,-1 0 0,0 0 0,0 0-1,0 0 1,0 0 0,0 0 0,0 0 0,0 0-1,0 0 1,0 0 0,0 0 0,1 0 0,-1-1-1,0 1 1,0 0 0,0 0 0,0 0-1,0 0 1,0 0 0,0 0 0,0 0 0,0 0-1,0 0 1,0 0 0,0 0 0,0 0-1,0 0 1,0-1 0,0 1 0,0 0 0,1 0-1,-1 0 1,0 0 0,0 0 0,0 0 0,0 0-1,0 0 1,0 0 0,0-1 0,0 1-1,-1 0 1,1 0 0,0 0 0,0 0 0,0 0-1,0-11 104,0 11-105,0 0 1,0 0-1,0 0 1,0-1-1,0 1 1,0 0-1,0 0 0,0 0 1,0 0-1,0 0 1,0 0-1,0 0 1,0 0-1,0 0 1,0 0-1,0-1 1,0 1-1,0 0 1,0 0-1,0 0 1,0 0-1,0 0 1,0 0-1,0 0 1,0 0-1,0 0 0,1 0 1,-1 0-1,0-1 1,0 1-1,0 0 1,0 0-1,0 0 1,0 0-1,0 0 1,0 0-1,0 0 1,0 0-1,0 0 1,0 0-1,1 0 1,-1 0-1,0 0 1,0 0-1,0 0 0,0 0 1,0 0-1,0 0 1,0 0-1,0 0 1,0 0-1,1 0 1,-1 0-1,0 0 1,0 0-1,0 0 1,11 0-937,-8 0 246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50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33 832,'-16'0'416,"-1"0"512,34 0 1056,-17-16-960,16-1-768,-16 34-160,0-1-2208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51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3808,'-16'-16'1728,"32"0"-1376,-16-1-1856,16 1 832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52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1 329 2144,'0'13'699,"0"-13"-694,0 0-1,0 0 1,0 1 0,0-1 0,0 0 0,0 0 0,0 0 0,0 0 0,0 0 0,0 0 0,0 0 0,0 0 0,0 0 0,0 0 0,0 1 0,0-1 0,0 0 0,0 0 0,0 0 0,0 0 0,0 0 0,0 0 0,0 0 0,0 0 0,0 0 0,0 0-1,0 0 1,0 1 0,1-1 0,-1 0 0,0 0 0,0 0 0,0 0 0,0 0 0,0 0 0,0 0 0,0 0 0,0 0 0,0 0 0,0 0 0,0 0 0,1 0 0,-1 0 0,0 0 0,0 0 0,0 0 0,0 0 0,0 0 0,0 0 0,0 0-1,0 0 1,0 0 0,0 0 0,1 0 0,-1 0 0,0 0 0,9-1 75,-4 2 2800,-6-2-2868,1 1 0,0-1-1,0 0 1,0 1 0,0-1 0,0 0-1,0 1 1,0-1 0,0 0-1,0 1 1,0-1 0,1 0 0,-1 1-1,0-1 1,0 1 0,1-1 0,-1 0-1,0 1 1,1-2 0,0 2 6,-1 0 0,1-1 0,0 1 0,-1 0 0,1-1 1,0 1-1,-1 0 0,1 0 0,0 0 0,0 0 0,-1 0 0,1-1 1,0 1-1,0 1 0,2-1 195,-3-3 27,0 1-217,0 0-1,1 1 1,-1-1-1,1 0 1,-1 0-1,1 1 1,0-1-1,0 1 1,-1-1 0,3-2-1,3-5 61,-1-5 7,2 10-89,-2 0-21,-3-10 23,-3 12 6,1-1 0,0 1 0,0-1 0,1 1 0,-1-1 0,0 1 0,1-1 0,0 1 0,-1 0 0,1-1 0,0 1 0,0 0 0,0 0 0,1-1 0,-1 1 0,1 0 0,-1 0 0,3-2 0,-2 2 0,0 0 1,-1 0-1,1 0 0,-1-1 0,1 1 1,-1 0-1,0-1 0,0 1 0,0 0 0,0-1 1,-1 0-1,1-2 0,0 2-11,0 1 0,-1-1 1,1 1-1,0-1 0,0 1 0,0 0 0,0-1 0,1 1 1,-1 0-1,1 0 0,-1-1 0,3-1 0,0 0-2,-1 0 0,1 0 0,-1 0 0,0-1-1,0 1 1,0-1 0,-1 0 0,3-6 0,-2 3 4,-3 6 2,0 1 1,0 0 0,1-1 0,-1 1 0,0 0-1,1-1 1,0 1 0,-1 0 0,1 0 0,0-1-1,-1 1 1,1 0 0,0 0 0,0 0 0,0 0-1,0 0 1,0 0 0,0 0 0,0 1 0,2-2-1,2 0 7,-4 1-2,0 1-1,-1 0 0,1 0 0,-1-1 0,1 1 1,0 0-1,-1-1 0,1 1 0,-1-1 0,1 1 1,-1-1-1,1 1 0,-1-1 0,1 1 0,-1-1 0,1 0 1,-1 1-1,0-1 0,1 0 0,-1 1 0,1-2 1,1-3 29,9-11 65,-5 2 48,4 8-58,-5-1-31,-4 7-58,-1 0 0,0-1-1,0 1 1,0-1 0,1 1-1,-1 0 1,0-1 0,0 1-1,1 0 1,-1-1 0,0 1-1,1 0 1,-1 0 0,0-1-1,1 1 1,-1 0 0,1 0-1,-1-1 1,0 1 0,1 0-1,-1 0 1,1 0 0,-1 0-1,1 0 1,-1 0 0,0 0-1,1 0 1,-1 0 0,1 0-1,0 0 1,2 0-135,-1 0 149,26 0 74,-26 0 60,1 0-22,-3 0-122,1 0 1,-1 0-1,1 0 0,-1 0 1,1 0-1,-1 0 1,1 0-1,-1 0 1,0 0-1,1 0 1,-1 0-1,1 0 0,-1 1 1,0-1-1,1 0 1,-1 0-1,1 0 1,-1 1-1,0-1 1,1 0-1,-1 0 0,0 1 1,1-1-1,-1 0 1,0 1-1,0-1 1,1 1-1,-1-1 0,0 0 1,0 1-1,5 6 83,6-1 65,-4 5-40,-7-9-102,1-1 1,-1 0 0,1 0-1,-1 0 1,1 0-1,0 0 1,-1 0-1,1 0 1,0 0 0,0 0-1,-1-1 1,1 1-1,0 0 1,0 0-1,1 0 1,-1-1-2,0 1 0,0-1 1,0 0-1,0 1 0,0-1 0,0 1 1,0-1-1,0 1 0,-1-1 0,1 1 0,0 0 1,-1-1-1,1 1 0,0 0 0,-1 0 0,1 0 1,0-1-1,-1 1 0,0 0 0,1 0 0,-1 0 1,1 0-1,-1 0 0,0 0 0,0 0 0,1 0 1,-1 0-1,0 0 0,0 0 0,0 0 0,0-1 1,0 1-1,0 0 0,0 0 0,-1 2 1,1 4 43,0-6-34,0 0 1,0-1 0,0 1 0,0 0-1,0 0 1,0 0 0,0 0-1,0 0 1,0 0 0,1-1 0,-1 1-1,0 0 1,2 1 0,2 2 85,-4-4-102,0 0-1,0 0 1,0 1-1,0-1 1,1 0-1,-1 0 1,0 0-1,0 0 1,0 0 0,0 0-1,0 0 1,0 0-1,1 0 1,-1 1-1,0-1 1,0 0-1,0 0 1,0 0 0,0 0-1,0 0 1,0 1-1,0-1 1,0 0-1,0 0 1,0 0-1,0 0 1,0 0-1,0 1 1,0-1 0,0 0-1,0 0 1,0 0-1,0 0 1,0 0-1,0 1 1,0-1-1,0 0 1,0 0-1,0 0 1,0 0 0,0 0-1,0 1 1,0-1-1,0 0 1,-1 0-1,1 0 1,0 0-1,0 0 1,0 0 0,0 1-1,-5 8 83,4-7-195,0 0 0,1 0 0,-1 0 0,1 0-1,-1 1 1,1-1 0,0 0 0,0 0-1,1 4 1,-1 1-762,0 10-388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54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1 443 2080,'-1'7'364,"2"-5"51,-1-3-400,1 1-1,-1-1 1,0 1 0,0-1 0,1 1-1,-1-1 1,1 1 0,-1-1 0,0 1-1,1 0 1,-1-1 0,1 1 0,-1-1-1,1 1 1,0 0 0,-1 0 0,1-1-1,-1 1 1,1 0 0,-1 0 0,1 0 0,0-1-1,-1 1 1,1 0 0,0 0 0,-1 0-5,0 0 0,0 0 0,0 0 1,1 0-1,-1 0 0,0 0 1,0 0-1,0 0 0,0 0 0,0 0 1,0 0-1,0 0 0,0 0 1,0 0-1,1 0 0,-1 0 1,0 0-1,0 0 0,0 0 0,0 0 1,0 0-1,0 0 0,0 0 1,0 0-1,0 0 0,0 0 0,0 0 1,1 0-1,-1 0 0,0 0 1,0 0-1,0 0 0,0 0 1,0-1-1,0 1 0,0 0 0,0 0 1,0 0-1,0 0 0,0 0 1,0 0-1,0 0 0,0 0 0,0 0 1,0 0-1,0-1 0,0 1 1,0 0-1,0 0 0,0 0 0,0 0 1,0 0-1,0 0 0,0 0 1,0 0-1,0-1 0,0 1 12,0-1 0,0 1 0,0-1-1,0 1 1,0-1 0,0 1 0,0-1 0,0 1-1,0-1 1,0 1 0,1-1 0,-1 1 0,0-1-1,0 1 1,0-1 0,1 1 0,-1-1 0,0 1-1,1-1 1,-1 1 0,0 0 0,1-1 0,-1 1-1,1 0 1,-1-1 0,1 1 0,-1 0 0,1-1-1,-1 1 1,1 0 0,-1 0 0,1 0-1,-1-1 1,1 1 0,-1 0 0,1 0 0,-1 0-1,1 0 1,-1 0 0,1 0 0,-1 0 0,1 0-1,-1 0 1,1 0 0,0 1 0,0-1-5,-1 0 0,1 0 0,-1 0 0,1 0 1,-1 0-1,1 1 0,0-1 0,-1 0 0,1-1 0,-1 1 1,1 0-1,-1 0 0,1 0 0,-1 0 0,1 0 0,-1 0 1,1-1-1,-1 1 0,1 0 0,-1 0 0,1-1 0,-1 1 1,0 0-1,1-1 0,-1 1 0,1-1 0,-1 1 0,0 0 0,1-1 1,-1 1-1,0-1 0,0 1 0,1-1 0,-1 1 0,0-1 1,0 1-1,0-1 0,1 1 0,-1-1 0,0 1 0,0-1 1,0 1-1,0-1 0,0 1 0,0-2 0,2-3 287,9-6 64,-10 10-354,-1 1 0,1-1 0,-1 1 0,0-1 0,1 0 0,-1 1 0,0-1 0,1 0 0,-1 1 0,0-1 0,0 0 0,0 1 0,0-1 0,0 0 0,1 1 0,-1-1 0,0 0 0,-1 0 0,1 1 0,0-1 0,0 0 0,0 1 0,0-2 0,-1 0 29,1 0-37,0 0 0,1 0 0,-1 0 0,0 0 0,1 1 1,-1-1-1,1 0 0,0 0 0,-1 1 0,1-1 0,0 0 0,1-1 0,-1 2-2,0-1 0,0 0 0,0 1-1,0-1 1,0 0 0,-1 1-1,1-1 1,-1 0 0,1 0 0,-1 0-1,0 0 1,0-2 0,0-6 50,0 7-49,0 0 1,0-1-1,0 1 0,0-1 0,1 1 1,-1 0-1,1-1 0,0 1 1,0 0-1,0 0 0,0-1 0,0 1 1,1 0-1,0 0 0,-1 0 1,4-3-1,44-70 112,-35 54 155,-12 12-185,4-7 39,18-5 24,12-25 132,-28 40-217,-5 4-27,1-1 0,-1 1 0,0-1 0,0 1 1,3-5-1,-1-6 63,6 8-58,-6-1-17,-2 3 20,11 2 127,-10 2-116,-2-1-30,0 1-1,0 0 1,1 0 0,-1 1 0,0-1 0,0 0 0,0 1 0,0-1 0,3 1-1,0 10 124,9-5-44,18 21-10,-21-22-90,-8-4 0,-1 0 1,0 0-1,1 1 1,-1-1-1,0 0 1,0 1-1,0 0 1,2 1-1,26 27 458,-29-29-453,-1-1-1,1 1 0,-1 0 0,0-1 1,1 1-1,-1-1 0,0 1 0,0 0 1,1-1-1,-1 1 0,0 0 0,0-1 0,0 1 1,0 0-1,0 0 0,0-1 0,0 1 1,0 0-1,0-1 0,0 1 0,0 0 1,0-1-1,-1 2 0,1 0-5,0 28-467,0-8-4521,0-8 2327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06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17 3072,'0'-3'976,"-1"3"-951,1-1 0,0 1-1,0-1 1,0 1 0,0-1 0,0 1 0,1-1 0,-1 1 0,0-1-1,0 1 1,0-1 0,0 1 0,0-1 0,1 1 0,-1-1-1,0 1 1,1-1 0,-1 1 0,0-1 0,1 1 0,-1 0 0,0-1-1,1 1 1,-1 0 0,1-1 0,-1 1 0,0 0 0,1-1 0,-1 1-1,1 0 1,-1 0 0,1 0 0,-1-1 0,1 1 0,-1 0-1,1 0 1,0 0 0,-1 0 0,1 0 0,-1 0 0,1 0 0,-1 0-1,1 0 1,-1 0 0,1 0 0,0 1 0,-4 2 220,-30 40-165,6-21 85,5 8-117,-5 6-21,5 10 69,-5 3 11,5-2 90,-10-3 69,24-34-144,1 0 0,0 0-1,0 1 1,-9 18 0,15-25-76,-4 9-399,4-13 290,1 1 1,-1-1-1,1 0 0,0 0 1,-1 1-1,1-1 0,-1 0 1,1 0-1,-1 0 0,1 0 1,-1 1-1,1-1 0,-1 0 1,1 0-1,-1 0 0,1 0 1,-2 0-1,0-1-491,7-1-124,22-12-1663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2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2496,'-32'33'1120,"15"-17"-992,1 1-32,16-1-96,0 17 0,0-17 0,0 17 0,0-17 0,16 17 128,-16-16-64,0-1-512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8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17 6400,'-28'-14'2058,"28"14"-2044,0 0 0,0-1 1,0 1-1,0 0 0,0 0 0,-1 0 0,1 0 0,0 0 0,0 0 0,0 0 0,0-1 0,-1 1 0,1 0 0,0 0 0,0 0 0,0 0 0,-1 0 0,1 0 0,0 0 0,0 0 0,0 0 0,-1 0 0,1 0 0,0 0 0,0 0 0,0 0 0,-1 0 0,1 0 0,0 0 0,0 0 0,0 0 1,0 0-1,-1 1 0,1-1 0,0 0 0,0 0 0,0 0 0,0 0 0,-1 0 0,1 0 0,0 1 0,0-1 0,0 0 0,0 0 0,0 0 0,0 0 0,0 1 0,-1-1 0,1 0 0,0 0 0,0 0 0,0 0 0,0 1 0,0-1 0,0 0 0,0 1 0,-2 3 73,0-1-51,1 0 0,-1 0 0,1 0-1,0 0 1,0 1 0,0-1-1,0 0 1,0 1 0,1-1 0,-1 4-1,1-5-32,0-1-1,0 0 0,0 0 0,0 0 1,-1 1-1,1-1 0,0 0 0,-1 0 1,1 0-1,-1 0 0,1 0 0,-1 0 1,0 0-1,1 0 0,-1 0 0,0 0 1,0 0-1,0 0 0,0 0 0,0 0 1,0-1-1,0 1 0,-1 0 0,-10 10 51,1 19-16,-11 3-149,16-11-51,4-12-58,-9 26-1096,6 8 256,-6-6-193,9-5 733,2-23 627,0 0 0,-4 19 1,-5 5 1278,-3 1-1,-22 48 1,10-28-387,12-26-541,8-23-381,1 1 0,1-1 0,-1 0 0,1 1 0,0 0 0,1-1 0,-1 1 0,0 13 0,2-9-68,0-6 34,0 0-1,0 0 0,0 0 0,1 6 1,0-10-58,-1 0 0,0 0 0,1 0 0,-1 1 0,0-1 1,1 0-1,-1 0 0,1 0 0,0 0 0,-1 0 1,1 0-1,0 0 0,0-1 0,0 1 0,-1 0 0,1 0 1,0 0-1,0-1 0,0 1 0,0-1 0,0 1 0,3 0 1,-2 0-155,0-1 0,1 1 1,-1-1-1,1 0 0,-1 0 0,0 0 1,1 0-1,-1 0 0,1 0 1,3-2-1,26-11-1211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06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67 2816,'-16'-17'1269,"16"18"-1229,1-1 1,0 0-1,-1 0 0,1 0 1,0 0-1,-1 0 0,1 0 0,0 0 1,-1 0-1,1 0 0,0 0 0,-1-1 1,1 1-1,-1 0 0,1 0 0,0-1 1,-1 1-1,1 0 0,0-1 1,5-13 391,-5 12-390,0 0 1,0 0 0,0 0 0,1 0 0,-1 0 0,1 0 0,-1 0 0,1 0 0,0 1 0,0-1-1,0 1 1,0-1 0,0 1 0,0 0 0,0 0 0,0 0 0,0 0 0,1 0 0,-1 0 0,0 0 0,1 1-1,-1-1 1,0 1 0,1 0 0,-1 0 0,1 0 0,-1 0 0,0 0 0,5 1 0,5 2-65,-1 0 1,0 1-1,0 0 0,20 11 1,-25-12-1,0 0 25,0 1 0,1 0-1,-2 0 1,1 0 0,0 1 0,-1-1 0,0 2 0,8 8 0,-3 0 43,-1 1 1,11 23-1,-17-31-19,0 0-1,-1 0 0,1 1 1,-2-1-1,1 1 0,0 9 1,1 4 23,3 5 54,-4-16-39,0 0-1,0 0 1,0 16-1,-3-7 103,1-10-44,-1 0-1,2 1 0,-1-1 1,3 14-1,-2-21-105,0 0 0,0 0 0,0-1 0,0 1 0,1 0 0,-1 0 1,0-1-1,1 1 0,1 1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06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716 1 4224,'-41'0'1365,"39"0"-1311,1 0 0,-1 0 0,1 0 0,-1 0-1,1 0 1,-1 0 0,1 1 0,-1-1 0,-1 1 0,-2 1-14,-1 0 1,1 0-1,0 1 1,-9 5-1,-13 22-125,-14 5-16,23-15 131,2-1 1,1 2 0,-21 37-1,-20 53 322,35-67-168,-33 55 0,50-94-172,-10 18 23,-1-2-1,-1 0 0,-36 37 1,14-32-17,16-11-10,12-7-6,0 0-1,-7 10 1,9-10 3,0-1 1,0 1 0,-19 12-1,-4-7 64,26-11-72,0 0 0,0 0 0,-1 0 0,2 1 0,-1 0 0,-8 5 0,8-1-274,-3 2-63,9-9 329,-1 0-1,0 0 1,0 0-1,0 0 1,0-1-1,0 1 1,0 0-1,0 0 1,0 0-1,0 0 1,0 0-1,0 0 1,0 0-1,0 0 1,0 0-1,0-1 1,0 1-1,0 0 1,0 0-1,0 0 1,0 0-1,-1 0 1,1 0-1,0 0 1,0 0-1,0 0 1,0 0-1,0 0 1,0 0-1,0-1 1,0 1-1,0 0 1,0 0-1,0 0 1,0 0-1,0 0 1,-1 0-1,1 0 1,0 0-1,0 0 1,0 0-1,0 0 1,0 0-1,0 0 1,0 0-1,0 0 1,0 0-1,0 0 1,-1 0-1,1 0 1,0 0-1,0 0 1,0 0-1,0 0 1,0 0-1,0 0 1,0 0-1,0 0 1,0 0-1,0 0 1,-1 0-1,1 0 1,0 0-1,0 1 1,0-1-1,11-14-2969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07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0 3072,'-66'17'1120,"50"-1"-864,-1 33-64,1-33 160,0 17-224,16 0 320,0 0-256,0 0 96,32-17-160,-15 0 416,48 17-288,-16-33 32,17 16-192,0-16-192,-17 0 32</inkml:trace>
  <inkml:trace contextRef="#ctx0" brushRef="#br0" timeOffset="1">443 148 3904,'-33'0'1760,"17"65"-1536,16-32-32,0-17-160,-17 33 480,34-16-288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12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 1056,'-14'0'357,"11"0"-229,6 0 32,11 0 1478,-12 0-1473,9 0-53,-8 0 267,0 0-145,8 0-42,-11 0-187,0 0 0,0 1 0,0-1 0,0 0 0,0 0-1,0 0 1,0 0 0,1 0 0,-1 0 0,0 0 0,0 0 0,0 0-1,0 0 1,0 0 0,0 0 0,0 0 0,0 0 0,0 0 0,0 0 0,1-1-1,-1 1 1,0 0 0,0 0 0,0 0 0,0 0 0,0 0 0,0 0-1,0 0 1,0 0 0,0 0 0,0 0 0,0 0 0,0 0 0,0 0-1,0 0 1,1 0 0,-1-1 0,0 1 0,0 0 0,0 0 0,0 0 0,0 0-1,0 0 1,0 0 0,0 0 0,0 0 0,0 0 0,0-1 0,0 1-1,0 0 1,0 0 0,0 0 0,0 0 0,0 0 0,0 0 0,-1 0 0,2-2 17,-1 0 10,0 0 1,0 0-1,0-1 0,0 1 1,0 0-1,-1 0 1,1-1-1,0 1 1,-2-4-1,-5 2-120,6 4 60,1-1 0,-1 1 1,1 0-1,0 0 0,-1-1 0,1 1 1,-1 0-1,1-1 0,0 1 1,-1 0-1,1-1 0,0 1 1,-1-1-1,1 1 0,0-1 0,0 1 1,-1 0-1,1-1 0,0 1 1,0-1-1,0 1 0,0-1 1,0 1-1,0-1 0,0 1 0,-1-1 1,1 1-1,1-1 0,-1 1 1,0-1-1,0 1 0,0-2 1,3 5-37,8 8 96,-11-11-20,1 1 1,-1-1 0,1 0-1,-1 1 1,1-1 0,-1 0 0,1 1-1,0-1 1,-1 0 0,1 0-1,-1 1 1,1-1 0,0 0 0,-1 0-1,1 0 1,0 0 0,-1 0-1,1 0 1,-1 0 0,1 0 0,0 0-1,-1 0 1,1-1 0,0 1-1,0 0 1,-1 0 14,0 0-24,0 0 0,0 0 1,0-1-1,1 1 0,-1 0 1,0 0-1,0 0 0,0 0 0,0 0 1,0 0-1,0 0 0,0 0 0,0 0 1,0 0-1,1 0 0,-1 0 1,0 0-1,0 0 0,0 1 0,0-1 1,0 0-1,0 0 0,0 0 0,0 0 1,0 0-1,0 0 0,0 0 1,1 0-1,-1 0 0,0 0 0,0 0 1,0 0-1,0 0 0,0 0 0,0 0 1,0 0-1,0 1 0,0-1 1,0 0-1,0 0 0,0 0 0,0 0 1,0 0-1,0 0 0,0 0 1,0 0-1,0 0 0,0 1 0,0-1 1,0 0-1,0 0 0,0 0 0,0 0 1,0 0-1,0 0 0,0 0 1,0 11 129,0-8 432,3-3-661,8 0 27,-9 0-102,1 0 59,41 0 160,-42 0 32,1 0 6,8 0-38,-8 0-86,0 0 177,24 0 149,-24 0-160,-1 0 26,192 0 134,-190 0-280,-1 0 0,1 1-1,-1-1 1,0 1 0,1 0-1,-1 0 1,0 0-1,6 3 1,2 1-7,10 5-32,-18-9 27,-1 0 0,0 0 0,0 0 0,1 0 0,-1 0-1,0 0 1,1-1 0,-1 1 0,1-1 0,-1 1 0,5-1 0,6-1 28,-8 0-4,1 1 0,0 0 1,0 0-1,0 0 0,0 1 1,-1 0-1,8 2 0,-4 0-1,0-1-1,1 1 0,-1-1 1,1-1-1,-1 0 0,14 0 0,70-1-60,-93 0 37,1 0 0,-1 0-1,0 0 1,1 0 0,-1 0 0,0 0 0,1 0 0,-1 0 0,0 0 0,1 0-1,-1 0 1,0 0 0,1 0 0,-1 0 0,0 1 0,0-1 0,1 0 0,-1 0-1,0 0 1,1 0 0,-1 1 0,0-1 0,0 0 0,1 0 0,-1 1-1,11 10-100,-11-11 101,1 1 0,-1-1 1,1 0-1,0 1 0,-1-1 0,1 0 1,-1 1-1,1-1 0,-1 0 0,1 0 1,0 0-1,-1 1 0,1-1 0,0 0 1,-1 0-1,1 0 0,-1 0 0,1 0 1,0 0-1,-1 0 0,1 0 0,0 0 1,-1-1-1,1 1 0,0 0 0,-1 0 1,12-1 127,-1 2-81,5 12 11,-16-12-52,1-1-1,0 0 1,0 1-1,0-1 0,0 0 1,-1 1-1,1-1 1,0 0-1,0 0 0,0 0 1,0 0-1,0 0 0,1 0 1,45 0-28,-42 3-90,6 8 42,-10-11 74,-1 0 0,1 1 0,-1-1 0,1 1 0,0-1 0,-1 0 0,1 1 0,0-1 0,-1 0 0,1 0 0,0 0 0,-1 1 0,1-1 0,0 0 0,-1 0 0,1 0 0,0 0 0,-1 0 0,1 0 0,0 0 0,0-1 0,-1 1 0,2 0 0,0-1 9,1 1 0,-1 0 0,1 0-1,-1 0 1,1 0 0,0 0-1,-1 1 1,1-1 0,-1 1-1,1-1 1,-1 1 0,0 0 0,1 0-1,-1 0 1,0 0 0,1 1-1,-1-1 1,3 3 0,0-1-14,-3-3 17,-1 0-1,1 0 1,0 1-1,-1-1 0,1 1 1,0-1-1,-1 1 1,1 0-1,-1-1 1,1 1-1,1 1 0,-2-1-9,1 0 0,0 0-1,0 0 1,0 0 0,-1 0 0,1 0-1,0-1 1,0 1 0,0-1-1,0 1 1,4-1 0,1 0-15,-5 0 29,0-1 1,1 1 0,-1 0 0,0 1 0,0-1-1,1 0 1,-1 1 0,0-1 0,3 2 0,4 2 40,18 8-6,49 16-172,-53-18 227,-21-9-103,0 0 0,0 0 0,1 0 0,-1 0 1,0 0-1,0 0 0,1-1 0,-1 1 0,0-1 0,5 1 0,-5-1-11,0 0 0,0 0-1,0 1 1,-1-1 0,1 0 0,0 1 0,0 0 0,-1-1 0,1 1 0,0 0 0,-1 0-1,1 0 1,-1 0 0,1 0 0,-1 0 0,0 1 0,1-1 0,0 2 0,15 11-48,164 73 185,-168-76-106,-7-8-65,-4-3 44,-1 0 0,1 1 1,0-1-1,0 1 0,0-1 0,-1 1 0,1 0 0,0 0 1,-1 0-1,1 0 0,0 0 0,-1 0 0,1 0 0,-1 0 1,2 3-1,-1-2-6,-1-1 1,1 1-1,0-1 1,-1 1-1,1-1 0,0 0 1,0 0-1,0 0 1,0 0-1,-1 0 1,2 0-1,-1-1 1,0 1-1,0 0 1,0-1-1,3 1 0,-4-2 4,0 1-1,1 0 0,-1 1 1,0-1-1,1 0 0,-1 0 1,0 0-1,1 1 0,-1-1 0,0 1 1,0-1-1,1 1 0,-1 0 1,0-1-1,0 1 0,0 0 0,0 0 1,0 0-1,0-1 0,0 1 1,0 0-1,0 1 0,0-1 1,1 2-1,1 4 14,-3-6-6,0-1-1,1 1 1,-1 0 0,1-1-1,-1 1 1,0 0 0,1-1-1,-1 1 1,1-1 0,-1 1-1,1-1 1,0 1 0,-1-1 0,1 1-1,-1-1 1,1 0 0,0 1-1,-1-1 1,1 0 0,0 1-1,0-1 1,-1 0 0,1 0-1,0 0 1,-1 0 0,2 0 0,0 1 4,24 13 42,-5-1-115,-7-7 10,-12-2 53,4 3 16,9-6 0,-13-1-19,1 0-1,-1 0 0,0 0 0,1 0 0,-1 0 0,0 1 0,1-1 0,-1 1 0,0-1 0,3 2 0,15 9-28,7-5 27,-13 0 16,-13-5-8,0 0 1,1 0 0,-1 0-1,1-1 1,-1 1 0,1-1-1,0 1 1,-1-1 0,1 1-1,-1-1 1,1 0 0,1 0-1,1 0 1,-1 1 0,1-1-1,-1 1 1,1-1-1,-1 1 1,0 0-1,1 1 1,-1-1-1,0 0 1,3 3-1,-2-2 1,-2-1 7,-1-1 0,1 1 0,0 0 0,-1 0 0,0 0 0,1 0 0,-1 0 0,3 3-1,5 1 36,15 1 2,-18 1-82,-4-3 4,12 1-45,2 6-10,-2-5 48,-9 0 87,-5-5-47,0-1 0,0 1 0,1-1-1,-1 1 1,0-1 0,1 0 0,-1 1 0,0-1 0,1 1 0,-1-1 0,0 0 0,1 1 0,-1-1 0,1 0 0,-1 0 0,1 1 0,-1-1 0,1 0 0,-1 0 0,1 0-1,-1 0 1,1 0 0,-1 1 0,1-1 0,-1 0 0,1 0 0,-1 0 0,1 0 0,-1 0 0,1 0 0,0-1 0,1 1-5,-1 0 1,1 0-1,-1 0 0,1 0 1,-1 1-1,1-1 1,-1 0-1,1 1 0,1 0 1,13 13-26,-15-13 27,0 0 0,1 1-1,-1-1 1,0 0 0,1 0 0,-1 0-1,0 0 1,1 0 0,0 0-1,-1 0 1,1 0 0,-1-1 0,1 1-1,0-1 1,0 1 0,-1-1 0,1 1-1,0-1 1,2 0 0,-4 0 3,1 0 1,0 0 0,0 0-1,-1 0 1,1 0-1,0 0 1,-1 0 0,1 0-1,0 1 1,0-1-1,-1 0 1,1 0-1,-1 1 1,1-1 0,0 0-1,-1 1 1,1-1-1,-1 1 1,1-1 0,-1 1-1,1-1 1,-1 1-1,1-1 1,-1 1 0,1 0-1,0 0-1,-1-1 0,0 1-1,1-1 1,-1 1 0,1 0 0,-1-1-1,1 1 1,-1-1 0,1 0 0,-1 1-1,1-1 1,0 1 0,-1-1 0,1 0-1,0 0 1,-1 1 0,1-1 0,0 0-1,-1 0 1,1 0 0,0 0-1,0 0 1,-1 0 0,1 0 0,1 0-1,-1 0-18,1 1-1,0-1 1,-1 0-1,1 0 1,0 1-1,0-1 1,-1 1-1,1-1 1,-1 1-1,1 0 1,-1 0-1,1 0 1,1 1-1,5 3 13,6 0 133,-9 6 5,9-5 48,0 5-85,-12-9-106,1-2-44,-2 0 50,-1 0-1,1 0 0,-1 0 1,1 0-1,-1 0 0,1 0 1,-1 1-1,1-1 0,-1 0 0,1 0 1,-1 0-1,1 0 0,-1 0 1,1 1-1,-1-1 0,1 0 1,-1 0-1,0 1 0,1-1 0,-1 0 1,1 1-1,-1-1 0,0 1 1,1-1-1,-1 0 0,0 1 1,0-1-1,1 1 0,-1-1 1,0 1-1,0-1 0,1 1 0,-1-1 1,0 1-1,0-1 0,0 1 1,0-1-1,0 1 0,0-1 1,0 1-1,0 0 0,0-1 5,0 0-1,0 0 0,0 0 1,0 1-1,0-1 1,0 0-1,0 0 1,0 0-1,0 0 1,0 0-1,0 0 0,0 0 1,0 0-1,0 0 1,0 1-1,0-1 1,0 0-1,0 0 0,0 0 1,0 0-1,0 0 1,0 0-1,0 0 1,0 0-1,0 0 1,0 0-1,0 0 0,0 1 1,0-1-1,0 0 1,0 0-1,0 0 1,1 0-1,-1 0 0,0 0 1,0 0-1,0 0 1,0 0-1,0 0 1,0 0-1,0 0 1,0 0-1,0 0 0,0 0 1,1 0-1,-1 0 1,0 0-1,0 0 1,0 0-1,0 0 0,0 0 1,0 0-1,0 0 1,0 0-1,0 0 1,1 0-1,12 3-4,1 8 26,-14-11-15,1 0 0,0 1 1,-1-1-1,1 1 0,-1-1 0,1 0 0,0 1 0,-1-1 0,1 0 0,0 0 1,-1 0-1,1 0 0,0 1 0,-1-1 0,1 0 0,0 0 0,0 0 0,-1 0 1,1 0-1,0-1 0,-1 1 0,1 0 0,0 0 0,2-1 12,0 1-6,-3 0-10,1-1 0,0 1 1,-1 0-1,1 0 0,0 0 0,-1 0 0,1 0 1,0 0-1,0 0 0,-1 0 0,1 0 0,0 0 0,-1 0 1,1 1-1,0-1 0,-1 0 0,1 0 0,0 1 1,-1-1-1,1 0 0,-1 1 0,1-1 0,0 1 0,13 10 14,2-9 31,-15-2-46,0 0 0,0 0 0,0 0-1,-1 0 1,1 0 0,0 0 0,0 1 0,0-1-1,0 0 1,0 0 0,-1 1 0,1-1 0,0 0-1,1 1 1,3 6-60,-5-6 56,0-1-1,0 1 1,1-1 0,-1 0 0,0 1-1,0-1 1,1 1 0,-1-1 0,0 0-1,0 0 1,1 1 0,-1-1 0,0 0-1,1 1 1,-1-1 0,1 0 0,-1 0-1,0 0 1,1 1 0,-1-1 0,1 0-1,-1 0 1,0 0 0,1 0 0,-1 0-1,1 0 1,-1 0 0,1 0 0,-1 0-1,1 0 1,5 3-29,7 8 27,-1-6 12,-10-4 0,1 0 0,-1 0 1,0 0-1,0 1 1,0-1-1,3 3 0,1-1 25,-4-3-30,-1 0 0,1 1 0,0-1-1,0 1 1,-1-1 0,1 1 0,0 0-1,-1-1 1,1 1 0,2 2-1,5 2-4,5 1-61,-9 5 16,9-6-10,-5 1 29,-8-5 42,0 0 0,1 0-1,-1-1 1,1 1 0,0 0 0,-1 0 0,1-1-1,0 1 1,-1-1 0,5 1 0,-1 2 72,-4-2-90,1 0 1,-1 0-1,0 1 0,1-1 0,-1 0 1,0 0-1,1-1 0,0 1 0,-1 0 1,1 0-1,-1-1 0,1 1 1,0-1-1,-1 1 0,1-1 0,0 0 1,2 0-1,-2 1 5,0-1 0,0 0 0,0 1 0,0-1 0,0 1 0,0-1 0,-1 1 0,1 0 0,0 0 0,0 0 0,-1 0 1,1 0-1,0 0 0,-1 0 0,1 1 0,-1-1 0,2 2 0,13 10-33,-2-11 77,-13-2-34,1 0 0,-1 0 0,0 0 0,0 0 0,0 1 0,1-1 1,-1 0-1,0 0 0,0 1 0,0-1 0,2 2 0,3 9 17,8-6-70,-10-1 14,1-1 0,0 1 1,-1 1-1,5 4 0,-6-6 40,9 8 101,14 16-226,-24-26 116,-1 1 0,0-1 0,1 1 0,-1 0 0,0 0 0,0-1 0,0 1 0,-1 0 0,1 0 0,0 0 0,-1 0 0,1 0 0,-1 2 0,3 2 30,41 37-186,-44-42 153,1-1 0,-1 0 0,0 0 0,1 1 0,-1-1 0,0 0 0,1 1 0,-1-1 0,0 1 0,0-1 0,1 0 0,-1 1 0,0-1 0,0 1 0,0-1 0,0 0 0,0 1-1,0-1 1,1 1 0,-1-1 0,0 1 0,0-1 0,0 1 0,0-1 0,0 0 0,-1 2 0,2 3 23,6-1 13,-6-4-28,-1 1-1,1-1 1,-1 0-1,0 1 0,1-1 1,-1 0-1,1 0 1,-1 1-1,0-1 0,1 1 1,-1-1-1,0 0 1,1 1-1,-1-1 0,0 1 1,0-1-1,1 1 1,-1-1-1,0 1 1,0-1-1,0 1 0,0-1 1,0 1-1,1-1 1,-1 1-1,0-1 0,0 1 1,0-1-1,-1 1 1,1-1-1,0 2 0,0-2-4,0 1-1,0-1 0,-1 1 0,1-1 0,0 1 0,0-1 1,0 1-1,0 0 0,0-1 0,0 1 0,1-1 0,-1 1 1,0-1-1,0 1 0,0-1 0,0 1 0,1-1 0,-1 1 0,0-1 1,0 1-1,1-1 0,-1 1 0,0-1 0,1 0 0,-1 1 1,0-1-1,1 0 0,-1 1 0,1-1 0,-1 0 0,1 1 1,-1-1-1,1 0 0,-1 0 0,1 1 0,-1-1 0,1 0 1,-1 0-1,1 0 0,-1 0 0,1 0 0,-1 0 0,1 0 0,-1 0 1,2 0-1,0 0-81,-2 3-54,0 8 60,0-11 75,0 0 0,0 0 0,0 0 0,0 0 0,0 0 0,0 0 0,0 0 0,0 1 0,0-1 0,0 0 0,0 0 0,0 0 0,0 0 0,0 0 0,0 0 0,0 0 0,0 0 0,0 0 0,0 1 0,0-1 0,0 0 0,0 0 0,0 0 1,1 0-1,-1 0 0,0 0 0,0 0 0,0 0 0,0 0 0,0 0 0,0 0 0,0 0 0,0 0 0,0 1 0,0-1 0,0 0 0,0 0 0,0 0 0,1 0 0,-1 0 0,0 0 0,0 0 0,0 0 0,0 0 0,0 0 0,0 0 0,0 0 0,0 0 0,0 0 0,0 0 0,1 0 0,-1 0 0,0 0 0,0 0 0,0 0 0,0 0 0,11 0 63,-11 0-63,0-1 0,0 1-1,0 0 1,0 0 0,1 0-1,-1 0 1,0 0 0,0 0-1,0 0 1,0 0 0,0 0-1,0 0 1,0 0 0,0 0-1,0 0 1,1 0 0,-1 0-1,0 0 1,0 0 0,0 0-1,0 1 1,0-1 0,0 0-1,0 0 1,0 0-1,0 0 1,0 0 0,0 0-1,0 0 1,1 0 0,-1 0-1,0 0 1,0 0 0,0 0-1,0 0 1,0 0 0,0 1-1,0-1 1,0 0 0,0 0-1,0 0 1,0 0 0,0 0-1,0 0 1,0 0 0,0 0-1,0 0 1,0 0 0,0 1-1,0-1 1,0 0 0,0 0-1,0 0 1,0 0-1,0 0 1,0 0 0,0 0-1,0 1 2,0 0 1,0-1-1,0 1 1,0 0-1,0 0 1,0-1-1,0 1 1,0 0-1,1-1 1,-1 1-1,0 0 1,0-1-1,1 1 1,0 0-1,-1 0 2,1-1-1,-1 0 1,1 1-1,0-1 1,-1 0-1,1 0 1,0 1 0,-1-1-1,1 0 1,0 0-1,0 0 1,-1 0-1,1 0 1,0 0-1,-1 0-3,1 0 1,-1 0 0,0 0-1,0 0 1,0 0 0,0 0-1,0 0 1,0 0 0,0 0-1,0 0 1,0 0 0,0 0-1,1 0 1,-1 0 0,0 0-1,0 0 1,0 0 0,0 0-1,0 0 1,0 0 0,0 0-1,0 0 1,0 0 0,0 0-1,1 0 1,-1 0-1,0 0 1,0 0 0,0 0-1,0 0 1,0 0 0,0 0-1,0 1 1,0-1 0,0 0-1,0 0 1,0 0 0,0 0-1,0 0 1,0 0 0,0 0-1,0 0 1,0 0 0,0 0-1,0 0 1,0 1 0,0-1-1,0 0 1,0 0 0,0 0-1,0 0 1,0 0 0,0 0-1,0 0 1,0 0-1,0 0 1,0 1 0,0 10 47,0-9 250,0 1-276,0 8-65,0-8 256,0-6-37,0-11-58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1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2720,'14'0'891,"-11"0"122,0 3-826,7 8-22,-9-11-144,-1 0 0,1 1-1,-1-1 1,1 0 0,-1 1 0,1-1 0,0 0 0,-1 1 0,1-1-1,-1 0 1,1 0 0,0 0 0,-1 0 0,1 1 0,0-1 0,-1 0-1,1 0 1,-1 0 0,1 0 0,0-1 0,-1 1 0,1 0 0,0 0-1,-1 0 1,2-1 0,-2 1 29,3 0 408,-1 0-159,-1 0-289,-1 0 0,1 0 0,0 0 0,-1 0 0,1 0 0,-1 0 0,1 0 0,0-1 0,-1 1 0,1 0 0,-1 0 0,1-1 0,-1 1 1,1 0-1,-1-1 0,1 1 0,-1 0 0,1-1 0,-1 1 0,1-1 0,-1 1 0,0-1 0,1 0 0,0 0-2,-1 0 0,0 1 0,1-1 0,-1 1 0,1-1 0,0 1 0,-1-1 0,1 1 1,-1-1-1,1 1 0,0-1 0,-1 1 0,1 0 0,0-1 0,-1 1 0,1 0 0,0-1 0,0 1 0,-1 0 0,1 0 0,0 0 1,0 0-1,0 0 0,0 0 0,7 0 34,-6-1-35,0 1 0,0 0 0,1 0 0,-1 0 0,0 1 0,0-1 0,1 0 0,-1 1 0,3 1 0,3 3 8,-6-4-9,-1 0-1,1 0 0,-1-1 1,1 1-1,-1 0 1,1 0-1,0-1 0,-1 1 1,1-1-1,0 1 0,-1-1 1,1 0-1,2 0 0,20 0 30,-15-1-30,-1 1 1,0 0 0,1 0 0,15 4 0,-7 1-1,-11-3-3,1 0 0,0-1 0,0 1 0,0-1 0,10 0-1,551-1 613,-529-1-600,38-6 0,-37 2-36,42 1 0,-17 3 135,124 5 190,-146 2-296,-15-3 19,35 2-1,1-4 6,-18 0-9,59-6 0,-69 1 3,0-1 5,37 0 0,5 7-7,-19-1-101,69-6 0,112-23 398,-125 25-430,-77 3 55,9 3-31,48 8 1,-57-9 42,-30-2 49,0 0 1,-1 0-1,1 1 1,8 2-1,1 1 14,-10-1-27,0-2 0,0 1 1,-1-1-1,1 0 0,8 0 0,102-1 23,-116 0-8,-1 0 1,1 0-1,0 0 1,-1 0-1,1 0 0,0-1 1,-1 1-1,1 0 0,0 0 1,-1-1-1,1 1 0,-1 0 1,1-1-1,0 1 0,-1-1 1,1 1-1,-1 0 1,1-1-1,-1 1 0,0-1 1,1 0-1,0 0 0,-1 0 3,0 1 0,1-1 0,-1 1 0,1-1 0,-1 1 0,1-1 0,-1 1-1,1-1 1,-1 1 0,1 0 0,-1-1 0,1 1 0,0 0 0,-1-1 0,1 1 0,-1 0-1,1 0 1,0-1 0,-1 1 0,1 0 0,0 0 0,0 0 0,2 0 26,-6 3-837,-8 8-1163,9-9 513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14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1312,'0'5'98,"0"-2"5,-1-1 1,1 1 0,0-1 0,1 1 0,-1-1 0,0 1-1,1-1 1,-1 1 0,2 2 0,5 9 44,-3-9-93,-1 1 1,-1-1-1,1 1 0,-1 0 0,0-1 0,0 1 0,0 0 0,-1 0 0,1 11 0,-2 291 1118,0-298-1107,-1 1 1,0-1-1,-5 19 1,0-4 136,1 24 37,0-24-186,2-9-45,0 0-1,0 31 1,3 161-9,-8-116 126,0-7-12,8-54-66,0-7-18,-3 36-1,-1-41-40,0 16-21,12 31 22,-4 132 403,-5-123-179,1 105 48,0-178-246,0 0 0,0 0 0,-1-1 0,1 1 0,0 0 0,-1 0 0,1-1 0,-1 1 0,1 0 0,-1-1 0,0 1 0,1-1 0,-3 3 0,-3 9 64,5 2 10,1-13-74,1 0 1,-1 0-1,0 1 1,-1-1-1,1 0 1,0 0-1,0 0 1,-1 0-1,0 0 1,1 0-1,-2 3 1,-9 1 137,6 1-82,2-2 26,-11-4 186,3-1-124,8 0-22,0 0 65,3 0-223,-1 0 0,0 0-1,1 0 1,-1 0 0,0 0-1,0 0 1,1 0 0,-1 0 0,0 0-1,1-1 1,-1 1 0,0 0 0,1-1-1,-1 1 1,0-1-125,1 0-1,-1 0 1,1 0-1,0 1 1,-1-1-1,1 0 0,0 0 1,0 0-1,0 0 1,0 0-1,0 0 1,0 1-1,0-3 1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19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17 2240,'0'0'1152,"0"-16"-896,0 32 320,0 1-352,-16 15 96,-1-15-192,-16 32 0,17-16-64,-17-1-64,17 18 32,-17-34 96,17 17-64,-1-17 608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20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2144,'0'-27'699,"0"22"-305,3 5-399,-1 0 34,0 0 0,-1 1 1,1-1-1,0 1 0,-1-1 1,1 1-1,0 0 0,-1-1 1,1 1-1,0 0 0,-1 0 0,0 0 1,1 1-1,-1-1 0,1 0 1,0 3-1,16 10 358,-15-13-346,-1 0 0,0 0-1,1 1 1,-1-1 0,0 1 0,0 0-1,0-1 1,0 1 0,-1 0-1,3 3 1,7 7 66,6 1 75,-13-11-147,-1 0-1,0 0 0,-1 0 0,1 0 1,0 1-1,-1-1 0,1 1 0,3 5 1,-2-3 21,0 1 1,1-1 0,-1 0-1,1 0 1,0 0 0,0 0-1,10 5 1,-12-8-51,0 0 0,0 0 0,0 1 0,-1-1 0,1 1 0,-1 0 0,1 0 0,-1-1 0,0 1 0,0 1 1,0-1-1,2 7 0,0-3 48,-2-2-1,0-1-1,0 0 1,0 1-1,-1-1 1,1 1-1,-1 0 1,0-1-1,-1 1 1,1 0-1,-1 0 1,0 0-1,0 5 1,0 1-100,0-5 28,0 0-1,0 0 1,-1 0-1,-1 8 1,-3 3 74,3-10-19,0 0 0,0-1 0,1 1 0,0 0 1,0 8-1,1 15 193,0-11-74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20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 3328,'-17'0'1504,"-16"32"-1312,17 1-256,0 0 0,-17 16 512,16 17-224,-15 15-32,-1-15-96,0-17 0,17 17-64,-17-33 320,33-1-160,-16 1 96,16-17-160</inkml:trace>
  <inkml:trace contextRef="#ctx0" brushRef="#br0" timeOffset="1">476 263 3072,'-33'0'1376,"17"49"-1184,-1-16 608,1-17-480,0 17-128,16 0-128,0-1 128,16 1-96,17-16 320,-1-1-224,18 17 96,-1-33-160,-16 0-1344,16 0 672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21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4064,'-17'16'1824,"1"50"-1568,16-50 64,0 17-224,16 0 256,-16 16-224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9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52 4224,'0'0'1365,"0"-3"-826,0-8-102,0 8 523,-3 3-325,3 0-620,-1 1-1,0-1 1,1 0 0,-1 0 0,1 0 0,-1-1 0,1 1-1,-1 0 1,1 0 0,-1 0 0,1 0 0,-1 0 0,1-1 0,-1 1-1,1 0 1,-1 0 0,1-1 0,-1 1 0,1 0 0,0-1-1,-1 1 1,1-1 0,0 1 0,-1 0 0,1-1 0,0 1-1,-1-1 1,1 1 0,0-1 0,0 1 0,-1-1 0,1 1-1,0-1 1,0 1 0,0-1 0,0 1 0,0-1 0,0 1 0,0-1-1,0 0 1,0 1 0,0-1 0,0 1 0,0-1 0,0 0-1,0 0-9,0 1-1,0-1 1,0 0-1,0 0 1,0 1-1,0-1 0,0 0 1,-1 1-1,1-1 1,0 0-1,-1 1 1,1-1-1,0 0 1,-1 1-1,1-1 0,-1 1 1,1-1-1,-1 1 1,1-1-1,-1 1 1,0-1-1,1 1 1,-1-1-1,1 1 0,-1 0 1,0-1-1,1 1 1,-1 0-1,0 0 1,1 0-1,-1-1 1,0 1-1,-1 0 0,-3-1 27,-1 1 0,0 0-1,-10 1 1,0 0-86,13-1 42,-1 1 0,1 0-1,0 0 1,0 0 0,0 0 0,0 1 0,0-1-1,0 1 1,1 0 0,-1 0 0,0 0 0,1 0-1,0 0 1,-1 0 0,1 1 0,-2 3 0,-1-1-14,0 1 0,1 0 1,0 0-1,1 0 1,-6 13-1,8-16-93,0 1 0,0-1-1,1 0 1,-1 1 0,1-1 0,0 1 0,0-1-1,0 1 1,0-1 0,1 0 0,0 1 0,1 4-1,11-3-460,-7-2 440,1 0 83,-1 1 0,0-1-1,1 1 1,-1 0 0,6 6-1,-5-3 97,-4-5-25,-1 0 0,0 0 1,1 0-1,-1 1 0,0-1 1,0 1-1,-1-1 0,1 1 1,2 4-1,1 23 72,0-13-49,-3-10-29,0-1-1,-1 1 1,1 0-1,-1 0 1,0 10-1,-1 20 5,1-11-36,-1-1 0,-4 32 0,-7-8 164,9-32-92,-4 18 82,-38 77 564,40-98-562,1-5-32,0 0 1,0-1-1,-1 1 1,0-1-1,0 0 0,-6 9 1,-18 16 598,26-29-612,-1-1-1,1 1 0,-1-1 1,0 1-1,-1-1 0,1 0 1,0 0-1,-1 0 0,0-1 1,1 1-1,-1-1 0,0 0 1,0 0-1,-1-1 0,-7 3 1,10-3-40,0-1 0,0 1 0,0-1 1,0 0-1,-1 0 0,1 0 0,0 0 0,0 0 1,0 0-1,-1 0 0,1-1 0,0 0 1,0 1-1,0-1 0,0 0 0,0 0 0,0 0 1,0 0-1,-3-2 0,-4-2 118,5 3-135,1 0 1,-1-1 0,1 1 0,0-1 0,0 1-1,0-1 1,0 0 0,0 0 0,1 0 0,-1-1 0,1 1-1,0 0 1,0-1 0,0 0 0,0 1 0,1-1-1,-2-5 1,2 6-17,-1-1-14,0 0-1,1 0 1,0 0-1,0-1 1,0 1 0,0 0-1,1-1 1,-1 1-1,1 0 1,0-1 0,1 1-1,-1 0 1,1 0-1,0-1 1,0 1 0,0 0-1,0 0 1,3-5-1,12-40-104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4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84 836 2720,'0'-14'891,"0"14"-885,0 0 0,0 0 0,0 0 0,0 0 0,0 0 0,0 0 0,0 0 0,0 0 0,0-1 0,0 1 0,0 0 1,0 0-1,0 0 0,0 0 0,0 0 0,0 0 0,0 0 0,0 0 0,0 0 0,0 0 0,0-1 0,0 1 0,0 0 1,0 0-1,0 0 0,0 0 0,0 0 0,1 0 0,-1 0 0,0 0 0,0 0 0,0 0 0,0 0 0,0 0 0,0 0 0,0 0 1,0-1-1,0 1 0,0 0 0,0 0 0,1 0 0,-1 0 0,0 0 0,0 0 0,0 0 0,0 0 0,0 0 0,0 0 1,0 0-1,0 0 0,0 0 0,0 0 0,1 0 0,-1 0 0,0 0 0,0 1 0,1-1 8,-1 0 0,1 0 0,-1 0-1,1 0 1,-1 0 0,1 0 0,0 0 0,-1-1 0,1 1-1,-1 0 1,1 0 0,-1 0 0,1 0 0,-1-1 0,1 1-1,-1 0 1,1-1 0,0 0 66,-1 0 0,1 0 0,-1 0 1,1 0-1,-1 0 0,0 0 0,0 0 0,1 0 0,-1-1 0,0 1 0,0 0 1,0 0-1,0-2 0,0 3-51,0-1 1,0 1-1,0-1 1,0 1-1,0-1 0,0 1 1,0-1-1,0 1 1,0 0-1,1-1 1,-1 1-1,0-1 1,0 1-1,1-1 0,-1 1 1,0-1-1,0 1 1,1 0-1,-1-1 1,0 1-1,1 0 1,-1-1-1,1 1 0,-1 0 1,1 0-1,-1-1 1,0 1-1,2 0 1,1-2 209,-4 2-231,1 0 0,0 0 0,0 0 1,0 0-1,0 0 0,-1 0 0,1 0 0,0 1 0,0-1 0,0 0 0,0 0 0,-1 0 1,1 0-1,0 0 0,0 0 0,0 0 0,0 0 0,-1 0 0,1 0 0,0 0 0,0 0 1,0-1-1,0 1 0,-1 0 0,1 0 0,0 0 0,0 0 0,0 0 0,0 0 1,0 0-1,-1 0 0,1 0 0,0-1 0,0 1 0,0 0 0,0 0 0,0 0 0,0 0 1,0 0-1,-1 0 0,1-1 0,0 1 0,0 0 0,0 0 0,0 0 0,0 0 0,0-1 1,0 1-1,-4-11 261,4 11-263,0 0 0,0 0 1,0 0-1,0 0 0,0 0 0,0 0 1,0-1-1,0 1 0,0 0 0,0 0 1,0 0-1,0 0 0,0 0 1,0 0-1,0 0 0,0 0 0,0 0 1,0 0-1,0-1 0,0 1 0,0 0 1,0 0-1,0 0 0,0 0 1,-1 0-1,1 0 0,0 0 0,0 0 1,0 0-1,0 0 0,0 0 0,0 0 1,0-1-1,0 1 0,0 0 0,0 0 1,0 0-1,0 0 0,-1 0 1,1 0-1,0 0 0,0 0 0,0 0 1,0 0-1,0 0 0,0 0 0,0 0 1,0 0-1,0 0 0,0 0 0,-1 0 1,1 0-1,0 0 0,0 0 1,0 0-1,0 0 0,-6 0 59,0 1 1,1-1-1,-12 3 0,16-3-58,-1 1 0,0-1 0,1 1-1,-1-1 1,1 1 0,-1 0 0,1 0-1,-1 0 1,1 0 0,-1 0 0,1 0-1,0 0 1,0 1 0,-2 2 0,1-2-7,1 0 0,1 0 0,-1 0 0,0 0 0,1 0 0,-1 1 0,0 3 0,-1 5 0,-8 21-14,6-23 32,0 1 0,1 0 0,-3 14 0,4-13 36,1 0-1,0 0 0,0 0 1,2 0-1,-1 1 0,1-1 1,5 20-1,9 2-27,-6-17-25,-1 1-4,-5-10 21,0-1 0,0 0 0,0 0 0,1 0-1,0-1 1,0 1 0,0-1 0,1 0 0,9 8 0,4 0 66,2 0 1,-1-2-1,1 0 1,1-1-1,37 11 0,-56-20-68,0 0-1,0-1 0,0 0 1,0 1-1,1-1 0,-1 0 1,0 0-1,0-1 1,0 1-1,1 0 0,-1-1 1,0 1-1,0-1 0,0 0 1,0 1-1,0-1 0,0 0 1,2-2-1,6-1 67,-9 3-71,4 0 57,-1-1 0,1 0 1,0 0-1,6-4 0,-9 5-51,-1 0 1,0-1 0,1 1-1,-1 0 1,0-1 0,1 1-1,-1-1 1,0 0 0,0 1-1,0-1 1,0 0 0,-1 0-1,1 1 1,0-1 0,0-2-1,1-18 143,0 1-1,-3-43 0,0 31-71,1 17-68,-1 0 1,-7-28 0,4 19-62,1 5 11,2 12 29,0 1 0,0-1 0,-1 0 0,0 1 0,-1 0 0,-3-10 0,-3 1 17,-12-30 85,10 22-25,10 23-69,0-1 1,0 1-1,-1 0 0,1 1 0,0-1 0,-1 0 1,1 0-1,0 0 0,-3 0 0,-6-4 10,2 0-13,6 4-6,1 0 1,-1 0 0,1 0-1,-1 1 1,1-1-1,-1 0 1,1 1 0,-1-1-1,0 1 1,0-1 0,1 1-1,-1 0 1,-2 0-1,-26 0-1080,30 0 1072,0 0 1,0 0-1,0 0 1,0 0-1,0 0 0,0 0 1,0 0-1,0 0 1,-1 0-1,1 0 1,0 0-1,0 0 1,0 0-1,0 0 1,0 0-1,0 0 0,0 0 1,0 0-1,0 0 1,0 0-1,-1 0 1,1 0-1,0 0 1,0 0-1,0-1 1,0 1-1,0 0 0,0 0 1,0 0-1,0 0 1,0 0-1,0 0 1,0 0-1,0 0 1,0 0-1,0 0 1,-1 0-1,1 0 0,0-1 1,0 1-1,0 0 1,0 0-1,0 0 1,0 0-1,0 0 1,0 0-1,0 0 1,0 0-1,0 0 1,0 0-1,0-1 0,0 1 1,0 0-1,0 0 1,0 0-1,1 0 1,-1-11-3900,0 8 3962,0 0-42,-1 3-4,1-1 0,0 1 0,0-1 0,0 1 0,0-1 0,0 1 0,1-1 0,-1 1 0,0-1 0,0 1 0,0-1 0,0 1 0,0-1 0,1 1 0,-1-1 0,0 1 0,1-1 0,-1 1 0,0-1 0,1 1 0,-1 0 0,0-1 0,1 1 0,-1 0 0,1-1 0,-1 1 0,0 0 0,1-1 1,-1 1-1,1 0 0,-1 0 0,1 0 0,-1-1 0,1 1 0,-1 0 0,1 0 0,0 0 0,-1 0 0,1 0 0,-1 0 0,1 0 0,-1 0 0,1 0 0,-1 0 0,1 0 0,0 1 0,-1-4 281,0 1-205,0-10 330,3 12-136,8 0-69,-9 0 267,-2 2-466,1-1 0,-1 0-1,0 0 1,0 0 0,1 0-1,-1 0 1,1 0 0,-1 0 0,1 0-1,-1 0 1,1 0 0,-1 0-1,1 0 1,0-1 0,0 1 0,-1 0-1,1 0 1,0-1 0,0 1-1,0 0 1,0-1 0,0 1 0,0-1-1,0 1 1,1 0 0,10 6 41,-11-6-44,-1-1 0,0 0 0,0 1 0,0-1 0,0 0-1,1 0 1,-1 1 0,0-1 0,0 0 0,1 0-1,-1 0 1,0 1 0,1-1 0,-1 0 0,0 0 0,0 0-1,1 0 1,-1 0 0,0 0 0,1 0 0,-1 0-1,0 1 1,1-1 0,-1 0 0,0 0 0,1 0 0,-1-1-1,0 1 1,1 0 0,-1 0 0,0 0 0,1 0-1,-1 0 1,0 0 0,1 0 0,-1-1 0,1 1-2,-1 0 1,0 0-1,0 0 0,1-1 1,-1 1-1,0 0 1,1 0-1,-1 0 0,0 0 1,1 0-1,-1 0 1,0 0-1,1 0 1,-1 0-1,0 0 0,1 0 1,-1 0-1,0 0 1,1 0-1,-1 0 0,0 0 1,0 1-1,1-1 1,-1 0-1,0 0 1,1 0-1,-1 0 0,0 1 1,0-1-1,1 0 1,-1 0-1,0 0 0,0 1 1,1-1-1,-1 0 1,0 1-1,3 1 7,-1-1-1,0 1 1,1-1 0,-1 0-1,1 1 1,0-1 0,-1 0-1,1-1 1,0 1 0,0 0-1,-1-1 1,1 1 0,0-1-1,0 0 1,0 0 0,0 0-1,0-1 1,-1 1 0,1-1-1,3 0 1,16-10 112,11 5-59,16-4-80,17 4-11,13-5 22,-24 6 14,70-9 158,121-32 121,-88 24-128,255-46 373,-246 31-398,185-36 71,-68 21-3,0-8-96,65-3-101,-130 25 25,529-74 705,-546 90-507,-24-5-79,87-6 74,-170 28-91,-51-2 38,-32 5-20,1 0 0,22-1 0,0 3 702,-10 0-3007,-52 3-316,-6 11 764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45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1066 1472,'0'0'1579,"0"-3"-1019,0 3-515,0-1 0,1 0 0,-1 1 0,0-1 1,0 0-1,0 1 0,0-1 0,1 0 0,-1 1 1,0-1-1,1 1 0,-1-1 0,0 0 0,1 1 0,-1-1 1,1 1-1,-1-1 0,1 1 0,-1-1 0,1 1 1,-1 0-1,2-1 0,-2 0-4,1 1 0,-1 0 0,1-1-1,-1 1 1,1-1 0,-1 1 0,1-1 0,-1 1 0,1-1-1,-1 1 1,1-1 0,-1 0 0,0 1 0,0-1 0,1 1-1,-1-1 1,0 0 0,0 1 0,1-1 0,-1 0-1,0 1 1,0-2 0,0-1 935,0 1-651,0-12 342,3 14-614,-1 0-92,0 0 90,1 0 0,0 1 0,0-2 1,-1 1-1,1 0 0,0 0 0,-1-1 1,5-1-1,1-2-52,19-8-14,27-2 253,1 2 0,76-6 0,28-9-120,-135 21-86,241-46 74,298-81-90,181-39 520,-731 169-528,294-59 111,-109 23-88,265-49 264,-312 61-190,21-3-68,91-19-58,-94 13-65,-102 25 89,-42 7 140,49-13-1,-32 2 15,-9 3-6,37-8 0,15 4-114,-69 14 13,1 1-1,23 1 0,-26 1 5,1-1 0,-1-1-1,15-2 1,9-8 58,6 6-11,-9-6 75,28-5 198,-60 15-344,0 0 0,0 1 0,1-1 1,-1 1-1,0 0 0,5 1 1,-7-1-17,0 0 0,1 0 1,-1 0-1,0 0 1,1 0-1,-1 0 1,1 0-1,-1 0 0,0 0 1,0-1-1,1 1 1,-1-1-1,0 1 0,1-1 1,0 0-1,5-10 177,-7 9-184,1 1 1,-1 0-1,1 0 1,-1 0-1,1 0 0,-1 0 1,1 0-1,0 0 1,0 0-1,-1 0 1,1 1-1,0-1 0,0 0 1,0 0-1,1 0 1,12-2 2,-14 3-10,0 0 0,0 0 0,0 0 0,0 0 0,0 0 0,0 0 0,1 0 0,-1 0 0,0 0 0,0 0 0,0 0 0,0 0 0,0 0 0,0 0 0,0 0 0,0 0 0,0 0 0,0 0 0,1 0 0,-1 0 0,0 0 0,0 0 0,0 0 0,0 0 0,0 0 0,0 0 0,0 0 0,0 0 0,0 0 0,0 0 0,0 0 0,0 0 0,0-1 0,1 1 0,-1 0 0,0 0 0,0 0 0,0 0 0,0 0 0,0 0 0,0 0 0,0 0 0,0 0 0,0 0 0,0-1 0,0 1 0,0 0 0,0 0 0,0 0 0,0 0 0,0 0 0,0 0 0,0 0 0,0 0 0,0 0 0,0-1 0,0-10 91,0 11-90,0 0 0,-1 0-1,1 0 1,0 0 0,0 0 0,0 0 0,0 0 0,0 0 0,0 0-1,0 0 1,0-1 0,0 1 0,0 0 0,0 0 0,0 0-1,0 0 1,0 0 0,0 0 0,0 0 0,1 0 0,-1 0-1,0 0 1,0-1 0,0 1 0,0 0 0,0 0 0,0 0 0,0 0-1,0 0 1,0 0 0,0 0 0,0 0 0,0 0 0,0 0-1,0 0 1,0 0 0,1 0 0,-1 0 0,0 0 0,0 0-1,0 0 1,0 0 0,0-1 0,0 1 0,0 0 0,0 0 0,0 0-1,0 0 1,1 0 0,-1 0 0,0 1 0,0-1 0,0 0-1,0 0 1,0 0 0,0 0 0,11 0-65,-11 0 63,0 0 0,0 0 0,1 0-1,-1 0 1,0 0 0,0 0 0,0 0 0,0 0 0,0 0 0,0 0 0,0 0-1,0 0 1,0 0 0,1 0 0,-1 0 0,0 0 0,0 0 0,0 0 0,0 0-1,0 0 1,0 0 0,0 0 0,0 0 0,0 0 0,0 0 0,0 0 0,1-1 0,-1 1-1,0 0 1,0 0 0,0 0 0,0 0 0,0 0 0,0 0 0,0 0 0,0 0-1,0 0 1,0 0 0,0 0 0,0 0 0,0-1 0,0 1 0,0 0 0,0 0-1,0 0 1,0 0 0,0 0 0,0 0 0,0 0 0,0 0 0,0 0 0,0-1-1,0 1 1,0 0 0,0 0 0,0 0 0,0-11-20,0 8 554,3 3-693,8 0-165,-9 0-1099,-2-2 369,0 2 853,0-1 0,0 0 0,0 1-1,0-1 1,0 1 0,0-1 0,0 0 0,0 1 0,0-1-1,1 1 1,-1-1 0,0 1 0,0-1 0,0 0-1,1 1 1,-1-1 0,0 1 0,1-1 0,0 0 41,0 1 0,-1-1-1,1 1 1,0 0 0,0 0 0,0-1 0,0 1 0,0 0 0,-1 0-1,1 0 1,0 0 0,0 0 0,2 0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45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50 2656,'-13'0'837,"10"0"-501,0-2-74,-5-7 282,14 15-96,-15-14 207,7 5-180,4 3 122,9 0-138,-8 0 133,-3-14 352,0 12-565,0-1 26,0-8-149,0 11-253,0 0-1,0 0 1,0 0 0,0 0 0,0-1-1,0 1 1,0 0 0,0 0-1,0 0 1,0 0 0,0 0 0,0 0-1,0 0 1,0 0 0,0 0-1,0-1 1,0 1 0,0 0 0,0 0-1,0 0 1,0 0 0,0 0-1,0 0 1,0 0 0,0 0 0,0 0-1,0 0 1,0 0 0,0 0-1,0-1 1,1 1 0,-1 0 0,0 0-1,0 0 1,0 0 0,0 0-1,0 0 1,0 0 0,0 0 0,0 0-1,0 0 1,0 0 0,0 0-1,1 0 1,-1 0 0,0 0 0,0 0-1,0 0 1,0 0 0,0 0-1,0 0 1,0 0 0,0 0 0,0 0-1,1 0 1,-1 0 0,63 0-163,-62 0 153,1 0 0,0 1 0,-1-1 0,1 0 0,-1 1 0,1-1 0,0 1 0,-1-1 1,1 1-1,-1 0 0,1-1 0,0 2 0,12 5-10,-1-4 13,-10-3 12,-1 1 0,1-1 0,-1 1-1,0 0 1,1 0 0,-1 0-1,0 0 1,0 0 0,1 0 0,-1 0-1,0 1 1,0-1 0,0 1-1,2 3 1,43 41 296,-45-44-279,0 1 0,0-1 0,-1 1 1,1 0-1,-1-1 0,1 1 0,-1 0 0,0 0 0,0 0 1,0 0-1,0 0 0,-1 0 0,1 0 0,-1 0 0,1 0 1,-1 0-1,0 0 0,-1 0 0,1 0 0,0 0 0,-1 0 0,-1 3 1,-1 8 110,-2-1 0,0 0 0,-11 20 1,13-27-93,0 0 47,0 1-1,-1-1 1,0 1 0,0-1-1,-10 11 1,12-16-105,1 0 0,-1 0 0,1 0-1,0 1 1,0-1 0,0 1 0,0-1 0,0 1 0,0-1 0,0 1 0,0-1-1,1 1 1,-1 0 0,1-1 0,-1 1 0,1 0 0,0-1 0,-1 1-1,1 3 1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49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623 164 1888,'0'-14'613,"0"14"-608,0 0-1,0 0 0,0 0 0,0 0 1,0 0-1,0 0 0,0 0 1,0 0-1,0 0 0,0 0 1,0-1-1,0 1 0,0 0 1,0 0-1,0 0 0,0 0 0,0 0 1,0 0-1,0 0 0,0 0 1,0 0-1,0 0 0,0-1 1,1 1-1,-1 0 0,0 0 0,0 0 1,0 0-1,0 0 0,0 0 1,0 0-1,0 0 0,0 0 1,0 0-1,0 0 0,0 0 1,0 0-1,0 0 0,1 0 0,-1 0 1,0 0-1,0 0 0,0 0 1,0 0-1,0-1 0,0 1 1,0 0-1,0 0 0,0 1 0,1-1 1,-1 0-1,0 0 0,0 0 1,0 0-1,0 0 0,0 0 1,11 0 245,-8 0 1313,-3-3-1206,0-8 113,0 8 276,0 1-469,0-26 646,0 26-624,0-1-209,0-8-100,0 8 36,0 0 6,0-10 11,-3 13 10,3 0-53,-1 0-1,1 0 1,-1 0-1,1 0 1,-1 0-1,1 0 1,-1 0-1,0 0 1,1 0-1,0-1 1,-1 1-1,1 0 1,-1 0-1,1 0 1,-1-1-1,1 1 1,-1 0-1,1 0 1,-1-1-1,1 1 1,0-1-1,-1 1 1,1 0-1,0-1 1,-1 1-1,1-1 1,0 1-1,0 0 1,-1-1-1,1 1 1,0-1-1,0 1 1,0-1-1,0 1 1,-1-1-1,1 1 1,0-1-1,0 1 1,0-1-1,0 1 1,0-2-1,0 2 1,1 0-1,-1 0 0,0 0 1,0 0-1,0 0 1,0 0-1,0-1 1,0 1-1,0 0 0,0 0 1,0 0-1,0 0 1,0 0-1,0 0 1,0 0-1,0 0 1,0 0-1,0 0 0,0-1 1,0 1-1,-1 0 1,1 0-1,0 0 1,0 0-1,0 0 0,0 0 1,0 0-1,0 0 1,0 0-1,0 0 1,0 0-1,0 0 1,0 0-1,0-1 0,0 1 1,0 0-1,-1 0 1,1 0-1,0 0 1,0 0-1,0 0 1,0 0-1,0 0 0,0 0 1,0 0-1,0 0 1,0 0-1,0 0 1,-1 0-1,1 0 0,0 0 1,0 0-1,0 0 1,0 0-1,0 0 1,0 0-1,-11 0 17,8 0 187,0 0-166,1 0-25,1 0 0,-1 0-1,0-1 1,0 1 0,1-1-1,-1 0 1,0 0 0,0 1 0,1-1-1,-1 0 1,1 0 0,-1 0 0,1-1-1,-3-1 1,1 0 15,-8 3-33,7 1 25,1-1 0,-1 0 0,0 0 0,0 0 0,0 0 0,0-1 0,1 0 0,-5-1 0,0-3 20,6 4-39,1 0 0,-1 0 1,1 0-1,-1 1 0,1-1 1,-1 0-1,1 1 0,-1-1 0,0 1 1,1-1-1,-1 1 0,0 0 0,-2 0 1,1 0 4,0-1 1,-1 1 0,1-1 0,0 1 0,0-1-1,0 0 1,-4-2 0,-10-1 92,-2 9 19,7-9-35,11 3-74,-1 0 1,0 0 0,0 1-1,0-1 1,1 0-1,-1 1 1,0-1-1,0 1 1,0 0 0,-4-1-1,-2 2 4,-1 0 0,1 1 0,0-1 0,-16 7 0,21-7-3,0 0 16,-1 0 0,0 0 0,1-1-1,-1 1 1,0-1 0,0 0-1,1 0 1,-7-1 0,-3 1 19,0-1 20,10 0-53,-1 1 0,0 0 1,0 0-1,1 0 0,-1 1 0,0-1 1,0 1-1,-5 1 0,-21 9-48,0-5 53,-8 10 315,32-13-306,-1 0 0,1 1 1,0-1-1,0 1 0,1 0 0,-1 1 1,-7 7-1,9-8-17,0 0 1,0 1 0,0 0-1,0 0 1,1 0-1,0 0 1,0 0 0,0 1-1,-3 8 1,-22 150 64,23-134-77,4-13 43,-1 1-1,2-1 1,0 1-1,2 0 1,0-1-1,4 21 1,-2-15 0,-2-7-15,-1-11-16,0 0 0,-1 0 0,2 1 0,1 4 0,2-1 18,0 1-1,1-1 0,13 16 0,-8-10 29,-8-10-28,1-1 0,0 0 0,0 0 0,0 0 0,0 0-1,0-1 1,1 1 0,0-1 0,0 0 0,-1-1 0,2 1 0,-1-1 0,6 2 0,11 4 52,1-2-1,-1 0 1,1-1 0,46 3 0,-56-8-47,0 2 1,25 4-1,-25-3 7,1-1 0,26 1 0,-25-3-17,-8 0-100,0-1 0,0 1 0,-1 1 0,1 0 0,7 1 0,-1 5-193,-11-6 171,-1-1 0,1 1 0,-1 0 0,1 0 0,-1-1 0,1 1 0,-1-1 0,1 1 0,0-1 1,-1 0-1,1 1 0,1-1 0,14 0-667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49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35 2720,'-28'-14'891,"28"14"-861,-1-1 0,1 1 0,-1-1 1,0 1-1,1-1 0,-1 1 0,0 0 0,0 0 1,1-1-1,-1 1 0,0 0 0,0 0 1,1 0-1,-1 0 0,0 0 0,0 0 1,1 0-1,-1 0 0,0 0 0,0 0 1,-3 1 2059,116-1-1045,-105 0-1031,-1-1 0,1 0 0,0 0 0,11-5-1,-13 5-7,-1-1-1,1 1 0,0-1 1,-1 1-1,1 1 0,0-1 1,0 1-1,0 0 0,-1 0 1,1 0-1,0 0 0,0 1 1,6 2-1,0 1 10,-8-2 34,1-1 0,-1 1 0,0-1-1,1 0 1,-1 0 0,1-1 0,4 1-1,-8-1-42,0 0 0,1 0-1,-1 0 1,0 0-1,0 0 1,0 0 0,0 0-1,0 0 1,0 0 0,0 0-1,0 0 1,0 0-1,1 0 1,-1 0 0,0 0-1,0 0 1,0 0-1,0 0 1,0 0 0,0 0-1,0 0 1,0 0 0,0 0-1,0 0 1,0 0-1,1 0 1,-1 1 0,0-1-1,0 0 1,0 0-1,0 0 1,0 0 0,0 0-1,0 0 1,0 0 0,0 0-1,0 0 1,0 0-1,0 0 1,0 0 0,0 1-1,0-1 1,0 0-1,0 0 1,0 0 0,0 0-1,0 0 1,0 0 0,0 0-1,0 0 1,0 0-1,0 1 1,0-1 0,0 0-1,0 0 1,0 0-1,0 14 533,1-10-455,-1-1 0,1 1 1,-1-1-1,0 0 0,0 1 0,-1-1 0,1 1 0,-1-1 0,0 0 1,0 1-1,0-1 0,0 0 0,0 0 0,-1 1 0,1-1 0,-1 0 0,0-1 1,-2 4-1,1-3-45,0 1 0,0-1-1,0 1 1,1-1 0,-1 1 0,1 0 0,0 0 0,0 0 0,1 0 0,-1 0 0,1 0 0,-2 8 0,-3 10 87,5-19-113,-1 1 0,0-2-1,0 1 1,0 0-1,0 0 1,0-1-1,-1 1 1,-4 3 0,3-2 1,3-3-12,1-1 0,0 1 0,-1-1 1,1 1-1,-1 0 0,1-1 1,0 1-1,0 0 0,-1-1 0,1 1 1,0 0-1,0-1 0,0 1 0,0 0 1,0-1-1,0 1 0,0 0 1,0 0-1,0-1 0,0 1 0,0 0 1,0-1-1,1 2 0,-1 0 1,0 15-642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50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50 2720,'0'0'891,"0"-3"-545,0-8-116,0 8 170,-2 3-75,-9 0 203,8 0 346,0 0-495,2 0-323,-1 0 1,1 1-1,-1-1 0,1 0 1,-1 1-1,1-1 1,0 1-1,-1-1 0,1 1 1,-1 0-1,-1 1 0,1-1 20,0 1 0,0-1 0,0 0 0,0 0 0,0-1 0,0 1 0,0 0 0,0-1 0,0 1 0,0-1 0,0 0 0,-4 1 0,3-1 10,1-1-55,0 1-1,-1 0 1,1 0-1,0 0 1,0 1-1,-1-1 1,1 1-1,0-1 1,0 1-1,0 0 1,0-1-1,0 1 1,0 0-1,0 1 1,0-1-1,0 0 1,0 0-1,0 1 1,1-1-1,-1 1 1,-1 2-1,-8 7 45,0-2 175,0 2 1,-16 20 0,22-20-211,4-8-20,0-1 0,0 0 0,-1 1-1,1-1 1,0 0 0,-1 0 0,0 0 0,-1 2 0,1-2-8,0 0 1,1 0 0,-1 0-1,1 0 1,0 0 0,0 0-1,0 0 1,0 1-1,0-1 1,0 0 0,0 1-1,1-1 1,-1 3 0,-2 9 39,-3 2 5,4-13-44,1 1-1,0-1 1,0 0 0,0 1 0,0 0 0,1-1 0,-1 6 0,1-6-1,-1 0-1,1-1 1,0 1 0,0 0-1,1 0 1,-1 0 0,1 0-1,-1-1 1,1 1 0,0 0-1,0 0 1,0-1 0,0 1-1,0-1 1,1 1-1,-1-1 1,1 1 0,0-1-1,0 0 1,0 0 0,0 0-1,0 0 1,0 0 0,0 0-1,1-1 1,3 3 0,-1-1 14,0-1 0,0 1 0,1-1 0,-1-1 0,0 1 0,1-1 0,-1 1 0,1-2 0,-1 1 0,1-1 0,0 1 0,-1-2 0,1 1 0,-1 0 0,10-3 0,18-8-16,-15 7-18,-10 2 40,0 0-1,0 0 1,-1-1-1,9-3 1,34-24 138,-48 29-159,0 0 1,-1 0-1,1 0 0,0 0 0,0-1 0,0 1 0,-1 0 1,1-1-1,0 1 0,-1-1 0,1 0 0,-1 1 0,0-1 1,0 0-1,2-3 0,-1-1 18,-1 0 1,0 0-1,0 0 0,-1 1 1,1-1-1,-2-7 0,2-1-12,-1 6-28,1 0 0,-1-1 1,-1 1-1,1 0 0,-3-11 0,-3 3-23,4 13 25,1-1 0,0 1 0,0-1 0,0 1 0,0-1 0,1 1 0,-1-6 0,1 7 9,0 1 0,0-1 0,0 0 1,-1 0-1,1 1 0,0-1 1,-1 0-1,1 0 0,-1 1 1,0-1-1,1 1 0,-1-1 0,0 1 1,-2-3-1,-2-4 49,0-4-3,4 10-55,0-1 0,0 1 0,0 0 1,-1 0-1,1 0 0,-3-3 0,1 2-66,3 0-10,0-11-1584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50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1568,'0'0'501,"3"3"-303,8 8 36,-11-11-190,1 1-1,-1 0 0,1-1 1,-1 1-1,0-1 1,1 1-1,-1 0 0,0-1 1,0 1-1,1 0 0,-1-1 1,0 1-1,0 0 1,0-1-1,0 1 0,0 0 1,0 0-1,0-1 1,0 1-1,0 0 0,0-1 1,0 1-1,-1 0 0,1 2 122,1 25 707,-1-17-677,1 0-1,-2-1 1,1 1-1,-4 16 1,-2-11 91,5-13-209,0 0-1,-1 1 1,1-1 0,0 0-1,1 0 1,-1 1 0,1-1-1,-1 7 1,1 83 621,3-87-660,8 7-12,-8 1 1,-3-14-25,0 0-1,0 0 1,0 0 0,0 0 0,0 0-1,0 0 1,-1 1 0,1-1-1,0 0 1,0 0 0,0 0-1,0 0 1,0 0 0,0 0-1,1 0 1,-1 0 0,0 0-1,0 0 1,0 1 0,0-1-1,0 0 1,0 0 0,0 0 0,0 0-1,0 0 1,0 0 0,0 0-1,0 0 1,0 0 0,0 0-1,0 0 1,0 0 0,0 0-1,0 1 1,1-1 0,-1 0-1,0 0 1,0 0 0,0 0-1,0 0 1,0 0 0,0 0 0,0 0-1,0 0 1,0 0 0,0 0-1,1 0 1,-1 0 0,0 0-1,0 0 1,0 0 0,0 0-1,0 0 1,0 0 0,0 0-1,0 0 1,1 0 0,0 0 1,-1-1-1,1 1 1,0 0-1,0 0 0,-1 0 1,1 0-1,-1-1 1,1 1-1,0 0 0,-1-1 1,1 1-1,-1 0 1,1-1-1,0 1 0,-1-1 1,1 1-1,-1-1 0,0 1 1,1-1-1,-1 1 1,1-2-1,-1 2-3,1-1 0,-1 1-1,1-1 1,-1 1 0,1-1 0,-1 1-1,1-1 1,-1 1 0,1-1 0,-1 1-1,1-1 1,-1 1 0,1 0 0,0 0 0,-1-1-1,1 1 1,-1 0 0,1 0 0,0 0-1,-1-1 1,1 1 0,1 0 0,3-3 43,-1-1-25,0 0-12,0 0 1,0 0-1,0 1 0,6-5 0,0 3 10,-8 5-5,-1-1 0,1 1 0,-1-1 0,1 0 0,-1 0 0,0 0 0,1 0 0,-1 0 0,1-1 0,9-22 67,0 4-125,-8 17 55,-1 0 0,0 0 1,0 0-1,-1 0 0,1-1 0,-1 1 0,1 0 0,-1-1 0,0 1 0,0-1 0,0-3 0,-1 5 11,0 0-1,0 1 0,1-1 0,-1 0 0,0 0 1,1 0-1,0 1 0,-1-1 0,1 0 0,0 1 1,0-1-1,1-1 0,-1 1 6,0 1 0,0-1 0,0 0 0,0 1 0,-1-1 0,1 0 0,-1 0 0,1 0 0,-1 1 0,1-1 0,-1 0 0,0-2 0,0-20 446,0 20-230,0 16-136,0-5-110,0-5 0,0 0-1,-1 1 0,2-1 0,-1 0 0,0 0 0,0 1 0,1-1 0,-1 0 0,2 3 0,0-1 5,0-1-1,0 1 0,-1 0 0,1 0 0,-1-1 0,0 1 0,0 0 0,-1 0 0,1 0 1,0 7-1,-1-2 9,-1-6 5,1 0 0,0 0 0,0 0 0,0 0 1,0 0-1,0 0 0,1 0 0,-1 0 0,1 0 0,0 0 0,0 0 0,0-1 0,0 1 1,1 0-1,-1 0 0,1-1 0,0 1 0,2 2 0,-2-2-43,1 0 0,-1-1 0,1 1 0,0-1 0,-1 0 0,1 1 0,0-1 0,0 0-1,1-1 1,-1 1 0,0-1 0,1 1 0,-1-1 0,0 0 0,1 0 0,0 0 0,-1-1 0,1 0 0,5 1 0,51-1-2031,-41 0 1136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51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19 3136,'-14'-14'1029,"14"14"-1002,-1-1-1,1 1 0,-1-1 1,1 1-1,-1 0 0,0-1 1,1 1-1,-1 0 1,1 0-1,-1-1 0,0 1 1,1 0-1,-1 0 1,1 0-1,-1 0 0,0 0 1,1 0-1,-1 0 0,0 0 1,1 0-1,-1 0 1,1 0-1,-1 0 0,0 1 1,0-1-1,1 0 51,-3 0 803,3 3-192,0 0-489,-1-1 1,1 1 0,-1-1-1,0 1 1,0-1 0,0 1-1,-3 4 1,-6 17 85,6-8-226,0 0 0,1 0 0,1 0 0,1 1 0,1 30 0,0-44-45,-1 28 76,-7 33-1,4-30-33,-2 28 35,0-27-7,3-19-41,1-1 0,-1 18 0,4-30-32,-1 0-1,0 0 1,0 1 0,-1-1-1,1 0 1,-1 0 0,1 0-1,-1 1 1,0-1 0,0 0-1,-1 0 1,1 0 0,-1-1-1,1 1 1,-1 0 0,-2 2-1,-10 23 166,12-20-110,-3 1 84,-9-7-78,3-2-109,10 0 37,1 0-1,0 0 1,0 0-1,0 0 1,0 0 0,0 0-1,-1 0 1,1 0-1,0 0 1,0 0 0,0 0-1,0 0 1,0-1-1,0 1 1,-1 0 0,1 0-1,0 0 1,0 0 0,0 0-1,0 0 1,0 0-1,0 0 1,0 0 0,0-1-1,-1 1 1,1 0-1,0 0 1,0 0 0,0 0-1,0 0 1,0 0-1,0-1 1,0 1 0,0 0-1,0 0 1,0 0-1,0 0 1,0 0 0,0-1-1,0 1 1,0 0-1,0 0 1,0 0 0,0 0-1,0 0 1,0-1-1,0 1 1,0 0 0,0 0-1,0 0 1,1 0-1,-1 0 1,0-1 0,0-12 51,-1 2-91,1 0 0,0 0 0,1 0 0,0 1 0,1-1 0,0 1 0,1-1-1,5-15 1,-1 11-30,-3 8 35,-1 0 1,0 0 0,1 0 0,10-11-1,-12 16 17,0 0 1,0 0-1,0 0 0,0 0 0,1 1 0,-1-1 0,0 1 0,1 0 1,0 0-1,-1 0 0,1 0 0,-1 0 0,1 0 0,0 1 0,0-1 1,0 1-1,-1 0 0,4 0 0,-2 0-9,-1 0 0,1 0 0,0 0 0,-1 0 0,1 1 0,-1 0 0,1 0 0,0 0 0,-1 0 0,0 0 0,1 1 0,-1-1 0,0 1 0,0 0 0,5 4 0,14 24-58,2 3 127,-18-12 126,-3-10-74,0 1-23,-2-10-44,-1-1 0,1 1 0,-1-1 0,1 1 0,-1-1 0,0 1 0,0 0 0,1-1 0,-1 1 0,0-1 0,-1 1 0,1-1 0,0 1 0,0 0 0,-1-1 0,1 1 0,-1-1 0,1 1 0,-1-1 0,0 0 0,1 1 0,-1-1 0,0 1 0,0-1 0,-1 1 0,-6 11 125,6-8-58,0-1 0,-1 0-1,0 0 1,1 0 0,-2 0 0,1-1-1,0 1 1,-1-1 0,1 0 0,-1 0-1,0 0 1,-6 3 0,-3 1 15,0-1 0,-1-1 1,-25 7-1,-5-6 99,12 2-112,18-12-111,6 0-7,-3 2-6,10 2 21,1 0-1,-1 0 1,0 0-1,0 0 1,1 0-1,-1 0 1,0 0-1,1 0 0,-1 0 1,0-1-1,0 1 1,1 0-1,-1-1 1,0 1-1,1 0 1,-1-1-1,1 1 0,-1 0 1,0-1-1,1 1 1,-1-1-1,1 1 1,-1-1-1,1 0 1,-1 1-1,1-1 0,0 1 1,-1-1-1,1 0 1,0 1-1,-1-1 1,1 0-1,0 0 1,0 1-1,0-1 1,0 0-1,-1 1 0,1-1 1,0 0-1,0 0 1,0 1-1,1-2 1,-1 0-1,0-1-45,-1 1 0,1 0 0,1-1 0,-1 1 0,0 0 0,1-1 0,-1 1 0,1 0 0,-1 0 0,1-1 0,0 1 0,0 0 1,0 0-1,0 0 0,1 0 0,-1 0 0,1 0 0,-1 0 0,1 1 0,2-3 0,6-8-255,-2 4-637,0 0-1,0 1 0,10-7 0,25-17-1139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52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295 148 2976,'0'0'1339,"0"-2"-1030,0-9 358,0 8-161,0 0 118,0-1-451,0 2-97,1-1 0,-1 1 0,-1-1 1,1 1-1,0-1 0,0 1 0,-1 0 1,-1-5-1,-9-9 185,9 11-212,2 4-41,-1 0-1,1 1 0,0-1 0,-1 0 1,1 1-1,0-1 0,-1 1 0,1-1 1,-1 0-1,1 1 0,-1-1 0,1 1 1,-1-1-1,1 1 0,-1 0 0,1-1 1,-1 1-1,0-1 0,1 1 0,-1 0 1,-1-1-1,-3-1-3,-11-11 91,15 11-75,0 1 0,-1 0-1,1-1 1,-1 1 0,1 0-1,-1 0 1,0-1 0,1 1 0,-1 1-1,0-1 1,0 0 0,0 0-1,0 1 1,1-1 0,-1 1 0,0-1-1,0 1 1,-4 0 0,4 0 0,0-1 5,0 1-1,-1 0 1,1 1 0,-1-1 0,1 0-1,0 0 1,0 1 0,-1 0-1,1-1 1,0 1 0,0 0-1,-1 0 1,1 0 0,0 0-1,0 1 1,0-1 0,1 1-1,-1-1 1,0 1 0,-2 2-1,-7 6 135,3-2-25,0 0-1,0 0 1,-6 10 0,-12 20 140,-24 49 1,44-75-258,0 0-1,1 1 1,1-1-1,0 1 1,1 0-1,0 0 1,1 0-1,0 1 1,1 19-1,1-30 3,0 1 0,1-1-1,-1 1 1,1-1-1,0 0 1,0 0 0,0 1-1,3 4 1,1 3 53,-5-10-60,0 1 0,1-1 0,-1 0 0,0 0 0,1 0 0,-1 0 0,1 0 0,0 0-1,-1 0 1,1 0 0,0 0 0,0 0 0,-1 0 0,1 0 0,0-1 0,0 1 0,2 1-1,-1-1 8,0-1 0,0 0 0,0 1 0,1-1 0,-1 0-1,0 0 1,0 0 0,3-1 0,14 0 93,-12 0-102,0 0-1,-1-1 0,1 0 0,-1 0 0,0 0 1,0-1-1,1 0 0,-2 0 0,1-1 0,8-5 1,-10 5-29,0 1 0,0-1 0,0 0 0,-1 0 0,0 0 0,1 0 0,-1-1 0,-1 1 0,1-1 0,-1 0 0,0 0 0,2-6 0,6-9-49,2-5 13,11-30 0,-20 44 41,0 1 1,-1-1-1,0 0 0,0 0 1,0-16-1,-2 23 11,0 0-1,0 0 0,0 0 1,1 0-1,0 0 1,0 1-1,0-1 1,0 0-1,0 1 1,1-1-1,2-4 1,-3 6-8,5-12-336,-5 15 344,-1 0-1,1 1 1,0-1-1,-1 0 1,1 0 0,-1 1-1,1-1 1,-1 0-1,0 1 1,1-1 0,-1 0-1,0 1 1,0-1-1,0 1 1,0-1 0,0 0-1,-1 1 1,1-1-1,0 1 1,-1-1 0,1 0-1,-1 0 1,0 2-1,0 2 5,0 0-1,0 0 0,0 0 1,0 5-1,2 1 46,0 0 0,0-1 0,1 1-1,4 12 1,-3-13-19,13 42 138,-15-48-164,0 0 1,0 0-1,0 0 0,-1 0 0,0 0 0,0 5 0,0-8 2,-1 0 0,1 0 0,0 1 1,0-1-1,0 0 0,0 0 0,0 1 0,0-1 0,1 0 0,-1 0 0,0 1 0,1-1 1,-1 0-1,0 0 0,1 0 0,0 0 0,-1 0 0,1 1 0,0-1 0,-1 0 1,1 0-1,0 0 0,0-1 0,0 1 0,0 0 0,0 0 0,0 0 0,0-1 1,1 2-1,12 3 103,-10 2-65,0-2 7,10-3-297,-14-2 240,1 0 1,-1 0-1,1 0 0,-1 0 0,0 0 0,1 0 0,-1 0 1,1 0-1,-1 0 0,1 0 0,-1-1 0,0 1 0,1 0 0,-1 0 1,1 0-1,-1-1 0,0 1 0,1 0 0,-1 0 0,0-1 1,1 1-1,-1 0 0,0-1 0,1 1 0,-1 0 0,0-1 0,0 1 1,1 0-1,-1-1 0,0 0 0,5-6-191,9-1-83,-11 4 154,-1-1 1,1 1-1,-1-1 0,0 1 1,0-1-1,2-7 0,-2 5-111,1 0 0,0 0 0,4-7 0,21-32-1206,24-54-1,-34 63 1220,-4 4 243,-9 6 245,2 21-102,-3 4-46,10-25 596,-15 26-696,1 1-1,0 0 0,0 0 1,0-1-1,-1 1 0,1 0 1,0 0-1,-1 0 0,1-1 1,0 1-1,0 0 0,-1 0 0,1 0 1,0 0-1,-1 0 0,1 0 1,0 0-1,-1 0 0,1 0 1,0 0-1,-1 0 0,1 0 1,0 0-1,-1 0 0,1 0 0,0 0-12,-1 0 6,1 0-1,0 0 0,0 0 0,0 0 0,0 0 0,0 0 0,0 0 1,0 0-1,0 0 0,0 0 0,-1 0 0,1 0 0,0 0 1,0 0-1,0 0 0,0 0 0,0 0 0,0 0 0,0 0 0,0 0 1,0 0-1,0 0 0,-1 0 0,1 0 0,0 0 0,0 0 0,0 0 1,0 0-1,0 0 0,0 0 0,0 0 0,0 0 0,0 1 0,0-1 1,0 0-1,0 0 0,0 0 0,0 0 0,0 0 0,0 0 0,0 0 1,0 0-1,0 0 0,0 0 0,0 1 0,0-1 0,0 0 0,0 0 1,0 0-1,0 0 0,0 0 0,0 0 0,0 0 0,0 0 0,0 0 1,0 1-1,-1 7 245,1 1 1,-1 0-1,-1-1 1,-2 10 0,2-8-146,-1 0 1,2 0 0,0 0-1,-1 12 1,2 170 465,0-188-570,1 0 0,-1 1 0,0-1 0,1 1 0,0-1 0,0 1 0,1-1 0,3 8 0,4 12 150,-9-24-147,0 2 9,0-1-1,0 0 1,1 1-1,-1-1 1,1 1-1,-1-1 1,1 0 0,0 1-1,-1-1 1,1 0-1,0 0 1,0 0-1,0 1 1,0-1-1,0 0 1,0 0-1,0 0 1,0-1-1,1 1 1,-1 0-1,0 0 1,0-1 0,1 1-1,-1 0 1,0-1-1,1 0 1,-1 1-1,4 0 1,-3-1 1,1 0-60,-1 0 0,0 0 0,1 0 0,-1 0 0,0 0 0,1-1 0,-1 1 0,1-1 0,-1 1 0,0-1 0,0 0 0,0 0 0,1 0 0,-1 0 0,0 0 0,0-1 0,0 1 0,0-1 0,-1 1 0,1-1 0,1-2 0,-1 3-67,-1 0 47,1-1-1,-1 1 0,0 0 0,0 0 1,0-1-1,-1 1 0,1-1 1,0 1-1,0-1 0,-1 1 0,1-1 1,-1 1-1,1-1 0,-1 1 0,0-1 1,0 0-1,1 1 0,-1-1 0,0 0 1,-1-2-1,4-37-867,8 3 348,-6-6 266,6 9 251,-7 17 239,-3 13-81,0 1 0,0-1 0,0 1 0,0-1 0,1 1 0,0-1 0,0 1 0,0 0 0,1 0 0,-1 0 0,1 0 0,5-6 0,-5 8 514,-3 4 336,-1 2-670,1-1-137,0-1-1,0 1 1,0-1 0,0 1 0,1-1 0,-1 1 0,0-1 0,2 4 0,9 14 310,-5 2-206,-4-15-173,0 1-1,0 0 0,5 9 1,-3-9 2,-3-5-45,0 0 1,0-1-1,0 1 0,1-1 1,-1 1-1,0-1 0,1 0 0,0 0 1,-1 0-1,1 0 0,0 0 1,0 0-1,0 0 0,1 0 1,-1-1-1,4 3 0,24 1 71,-19-1-83,11 0-240,-2-8-435,-5 0 177,-4 3 207,0 0 0,14 0 1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53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12 1664,'0'-11'322,"0"15"305,0 20 488,1 3-338,-1-16-565,1 0-1,-1 0 1,-1 0-1,-3 16 0,2-18-104,-1 2-12,0 1 0,1 0 0,0 0 0,0 17 0,1-5-7,-6 30 1,4-30 36,-2 32-1,5-48-85,-1 0 0,0 0 0,0 0 0,-4 12 0,3-12 49,0-1 0,0 1 0,1 0 0,0 13 0,0-12 58,1-19 43,0 2-133,0-1-1,3-14 0,5-12-148,-3 10 33,12-38 0,33-52-63,-37 71 269,-12 37-159,1 0 1,0-1-1,1 1 0,-1 0 0,7-11 1,11-20 42,-18 32 11,1 1 1,0 0-1,0-1 1,0 1-1,0 0 0,7-7 1,-10 12-39,1-1 0,-1 1 0,1-1-1,-1 1 1,1 0 0,-1-1 0,1 1 0,0 0 0,-1 0 0,1-1 0,-1 1 0,1 0 0,0 0 0,-1 0 0,1 0 0,0 0 0,-1 0-1,1 0 1,0 0 0,-1 0 0,1 0 0,-1 0 0,1 0 0,0 1 0,0-1 0,-1 0 1,3 0 28,0 3 224,-2-1-229,1 0 0,-1 0 1,0 0-1,1 1 0,-1-1 1,0 0-1,0 0 0,-1 1 0,1-1 1,0 6-1,3 6 67,7 10 13,-9-12-87,-1 0-1,0 0 1,-2 23-1,1-19 87,0 1-1,2 21 1,3-12 0,-2-10-78,0 1 1,0 20 0,-3 80 1011,-3-119-1024,2-1-15,-1 1 0,0-1 0,1 1 1,0-1-1,-1 0 0,1 0 1,0 0-1,1 1 0,-1-1 0,0 0 1,1 0-1,-1 0 0,1 0 0,0 0 1,0 0-1,0 0 0,1 0 1,-1 0-1,1 0 0,0-3 0,14-73-141,-13 62 83,3-5-23,0 0-1,2 1 1,1-1-1,0 1 1,17-29-1,-20 42 47,-3 3 12,0 1-1,1 0 1,0 1 0,-1-1 0,2 0 0,-1 1-1,0-1 1,1 1 0,-1 0 0,6-3 0,18-17-161,-25 21 182,0 1 0,0-1 0,0 1 0,0-1 0,0 1-1,0 0 1,0 0 0,0 0 0,0 0 0,1 0 0,-1 1 0,0-1 0,5 0 0,-6 1 11,0 0 1,0 0 0,1 0-1,-1 0 1,0 0-1,0 0 1,0 1 0,1-1-1,-1 0 1,0 1 0,0-1-1,0 1 1,0-1 0,1 1-1,-1-1 1,0 1 0,0 0-1,0 0 1,0-1 0,-1 1-1,1 0 1,0 0-1,0 0 1,0 0 0,-1 0-1,2 2 1,1 4 88,0 1-1,0-1 1,-1 0 0,0 1-1,1 10 1,3 9 66,-3-18-125,-2-5-24,0 0-1,0-1 1,0 1 0,-1 0-1,1 6 1,-6 35 106,3-26-42,-2 26 0,5-20 42,-1-10-19,0 0 1,-4 26-1,-6-5 132,4-4-128,1-14-152,3-11-26,0 0 0,0 0 0,1 0 0,-1 10 0,2-9-43,0-6-309,0 0 0,-1-1 0,1 1 0,0 0 0,1 0 0,-1 0 0,0-1 0,0 1 0,1 0 0,-1 0 0,2 3 0,-1-5 280,0 1-1,-1-1 1,1 0-1,0 1 0,0-1 1,0 0-1,0 0 1,0 1-1,0-1 0,-1 0 1,1 0-1,0 0 0,2 0 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9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 6400,'0'13'2058,"0"-10"-1258,-3 0-250,-14 7 494,15-9-958,-1 0 0,1 0 0,0 0-1,0 0 1,0 1 0,0-1 0,0 1 0,0-1 0,0 1 0,0 0-1,-2 3 1,-1 6 112,4-9-173,0 0 0,0 1 0,0-1 0,-1 0-1,1 0 1,-1 1 0,1-1 0,-3 2 0,3-4-40,-3 5 10,-1-1 0,1 0 0,0 1 0,-3 6 1,5-8-230,1-1 0,0 1 1,0 0-1,0 0 1,1 0-1,-1 0 1,1 0-1,-1 0 1,1 0-1,0 4 1,0 39-2985,0 26 2649,0-69 625,0 0 1,0 0-1,0 0 0,-1 0 0,0 1 0,1-1 0,-1 0 1,0 0-1,0 0 0,-1 0 0,1 0 0,-1-1 0,1 1 1,-4 4-1,2-1 156,0 0 1,0 0 0,0 1-1,1-1 1,0 1 0,-1 12-1,1-10-14,0 0 1,-1 1-1,0-1 0,-4 9 1,-2-3 82,-3 8-27,12-23-252,-1 1 0,1-1 0,0 0-1,0 0 1,0 1 0,0-1-1,0 0 1,-1 0 0,1 1 0,0-1-1,0 0 1,0 0 0,0 1 0,0-1-1,0 0 1,0 0 0,0 1 0,0-1-1,0 0 1,0 1 0,0-1 0,0 0-1,0 0 1,0 1 0,0-1-1,1 0 1,-1 0 0,0 1 0,0-1-1,0 0 1,0 0 0,0 1 0,1-1-1,-1 0 1,0 0 0,0 0 0,0 0-1,1 1 1,-1-1 0,0 0-1,0 0 1,1 0 0,-1 0 0,0 0-1,0 1 1,1-1 0,-1 0 0,0 0-1,0 0 1,1 0 0,-1 0 0,0 0-1,1 0 1,4-3 51,0-1-32,-1 0-94,0 0 1,-1 1 0,1-2-1,4-5 1,-8 9 49,1-1 0,-1 1 0,1-1 0,-1 1 0,0-1 0,0 1 1,0-1-1,1 1 0,-2-2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5:54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48 194 2656,'0'-13'837,"0"10"1099,0 6-1472,1 4-292,-1-4-164,1 0 1,-1-1-1,0 1 0,0 0 0,0 0 1,0-1-1,-1 1 0,1 0 1,-1-1-1,1 1 0,-1 0 1,0-1-1,-2 5 0,-3 1 25,3-5-12,0 1 0,1 0 1,-1-1-1,-2 8 0,4-7-9,0 0-1,0 1 1,0-1 0,0 1-1,1 0 1,0 7 0,0-5-21,0 0 1,0 0-1,-3 12 1,-2-3-23,3-12 31,1-1 0,0 0 0,0 1 0,0-1 0,0 1-1,1-1 1,0 1 0,-1-1 0,1 1 0,1-1 0,-1 1 0,1 3 0,5 9 15,-5-13-12,0 0-1,0 1 0,0-1 1,0 0-1,0 0 1,0 1-1,-1-1 1,1 7-1,-2-5 3,3 12 29,-2-16-28,1-1 0,-1 1 0,0-1-1,1 1 1,-1-1 0,0 1 0,1-1 0,-1 0 0,1 1 0,-1-1-1,1 1 1,-1-1 0,1 0 0,-1 1 0,1-1 0,-1 0-1,1 0 1,-1 1 0,1-1 0,0 0 0,-1 0 0,1 0 0,-1 0-1,1 0 1,0 0 0,-1 0 0,2 0 0,-2 0-3,27-2 314,-26 2-311,0 0 0,0-1 0,1 1 0,-1-1-1,0 1 1,0-1 0,0 1 0,0-1 0,0 1 0,0-1 0,0 0 0,0 0 0,0 0-1,-1 1 1,1-1 0,0 0 0,0 0 0,0-2 0,3-5-22,0 0 1,-1-1-1,4-13 1,-6 18 17,0 0 0,-1 0 1,0 0-1,1 0 0,-1 0 0,-1 0 0,1 0 1,0 0-1,-1 0 0,-1-5 0,-9-15 30,10 16-28,0 0 0,0-15-1,1 20 10,0 0-1,0 0 1,0 0-1,0 0 1,-1-1 0,0 1-1,1 0 1,-1 0-1,0 0 1,-1 0-1,1 0 1,-3-3 0,1 0 26,3 6-30,-1-1 0,1 0 0,0 1 0,-1-1 0,1 1-1,0-1 1,-1 0 0,1 0 0,0 1 0,0-1 0,-1 0 0,1 0 0,0 1 0,0-1 0,0 0 0,0 0 0,0 1 0,0-1 0,0 0 0,1 0 0,-1-1 0,1 0 23,1-3 59,0 4-81,-1 0 0,0 1-1,0-1 1,0 0 0,1 1 0,-1-1 0,0 1 0,1 0 0,-1-1 0,1 1 0,-1 0-1,0 0 1,1 0 0,-1 0 0,0 0 0,1 0 0,-1 0 0,1 1 0,-1-1 0,0 0-1,1 1 1,-1-1 0,2 2 0,2-1 18,-1 0 1,1 0-1,0 0 0,5-1 0,0 0-3,0-1-1,0 0 0,13-4 1,9-1-5,31 0 28,2-5 53,-5 6-21,-19-6 5,-34 10-77,0 0-1,-1 0 0,1 1 0,7 0 0,8 0-91,-22 0 83,1 1-1,-1-1 1,0 0-1,1 0 0,-1 0 1,0 0-1,1 0 1,-1 0-1,0 0 0,1 0 1,-1 0-1,0 0 1,1 0-1,-1 0 0,0 0 1,1 0-1,-1 0 1,0 0-1,1-1 0,-1 1 1,0 0-1,0 0 1,1 0-1,-1 0 0,0-1 1,0 1-1,1 0 1,-1 0-1,0 0 0,0-1 1,1 1-1,-1 0 1,0 0-1,0-1 0,0 1 1,1-1-1,-8-7 16,6 7-11,1 0-3,-1 1 1,1 0 0,-1-1-1,1 1 1,0 0 0,-1 0-1,1-1 1,0 1 0,-1 0-1,1 0 1,-1 0 0,1 0-1,-1 0 1,1-1 0,-1 1-1,1 0 1,0 0 0,-1 0-1,1 0 1,-1 0 0,1 0-1,-1 1 1,0-1 0,-11 0-7,0-1-3,-1 1-1,1 1 1,0 0 0,0 1 0,0 0-1,0 0 1,-17 7 0,18-4 6,-3 0-19,0 1 0,0 1 0,-13 8 0,23-13 12,0 1-1,1 0 0,-1 0 1,1 0-1,0 0 0,0 0 1,0 1-1,0-1 0,1 1 1,0 0-1,-1 0 0,1 0 0,0 0 1,1 0-1,-2 6 0,1-4 4,1 0 0,0 0 0,1 0 1,0 0-1,-1 1 0,2 7 0,0-11 19,-1 0 0,1-1-1,-1 1 1,1 0 0,0-1 0,0 1 0,0 0 0,0-1 0,0 1 0,1-1 0,-1 0 0,1 1 0,0-1 0,-1 0 0,1 0 0,3 2 0,22 10 108,-11-6-59,2 2-12,-14-8-36,1 1 1,-1-1-1,1 1 0,0-1 1,0 0-1,-1-1 0,1 0 0,1 1 1,-1-1-1,0-1 0,9 1 0,-6-1-35,-1-1 0,1 0 0,0-1-1,-1 1 1,0-1 0,1-1-1,-1 1 1,0-1 0,0-1-1,12-7 1,-12 7-27,0-1-1,0 0 1,-1 0-1,1-1 0,-1 0 1,-1 0-1,10-13 1,-7 10-8,2-3-3,8-12-78,-7-9-139,10-2 165,-19 30 126,-1 1 0,0 0 0,0-1 0,0 1 0,-1-1 0,0 1 0,1-1 0,-2 1 0,0-7 0,-9-40 50,7 41-92,-1-9 15,2 11 78,1 1 1,-2-1 0,1 0-1,-5-8 1,4 11 214,1-1 0,0 1 1,0-1-1,0 0 0,0 0 0,1 0 1,0 0-1,0-11 0,1 19-256,0-1 0,0 1 0,1-1 0,-1 0-1,0 1 1,1-1 0,-1 0 0,1 0 0,0 1-1,0 0 1,7 18 72,-6 10-28,-2-22-41,0 0 0,1 0 0,2 14 0,10 16 101,-10-29-84,1-1 1,3 19-1,-4-5 99,-3-15-78,1 0-1,0 0 1,4 13-1,-4-17-32,0 0-1,1 0 1,-1-1-1,1 1 1,-1 0-1,1-1 1,0 0-1,0 1 1,0-1 0,0 0-1,1 0 1,-1 0-1,3 2 1,-3-3-35,1 1 0,-1-1 1,0 0-1,1 1 1,-1-1-1,1 0 1,-1 0-1,1 0 0,-1-1 1,1 1-1,-1-1 1,1 1-1,0-1 1,-1 0-1,1 0 0,0 0 1,-1-1-1,1 1 1,0 0-1,-1-1 0,1 0 1,-1 0-1,1 1 1,-1-1-1,1-1 1,-1 1-1,0 0 0,1-1 1,-1 1-1,3-3 1,10-9-182,-5 6 50,-1 0 0,1 0 0,11-6 0,-9 6 67,0 0 0,0-2 0,-1 1 1,0-2-1,16-17 0,-16 16 57,-8 8 25,0 0 0,0-1 0,0 1 0,-1-1 1,1 0-1,-1 0 0,0 0 0,0 0 0,0 0 0,0 0 0,1-7 0,-4 9 0,0-1-1,0 0 1,0 0-1,0 1 0,-1-1 1,1 1-1,-1-1 1,1 1-1,-5-5 0,4 7 16,0 0-1,0-1 1,0 1 0,0 0-1,0 0 1,0 0-1,0 0 1,0 1-1,0-1 1,0 1-1,1-1 1,-1 1 0,0-1-1,0 1 1,0 0-1,0 0 1,1 0-1,-1 0 1,-2 2 0,1-1 2,0 0 0,0 1 1,0-1-1,1 1 1,-1-1-1,1 1 1,-1 0-1,1 0 1,0 0-1,0 0 1,0 0-1,-1 4 1,2-5-26,0 0 1,1 0 0,-1 0 0,1 0-1,0 0 1,0 0 0,-1 0-1,1 0 1,1 0 0,-1 1 0,0-1-1,0 0 1,1 0 0,-1 0 0,1-1-1,0 1 1,-1 0 0,1 0-1,0 0 1,0 0 0,0-1 0,0 1-1,1 0 1,-1-1 0,3 3 0,1 0 52,-1 0 0,1-1 0,0 0 0,0 0 1,0 0-1,1-1 0,9 4 0,-4-3-152,-1-1-1,0 0 1,0-1-1,1 0 1,-1 0-1,1-1 1,-1 0-1,1-1 1,12-2-1,5-1-331,57 2-573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0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624 116 2080,'-14'0'667,"14"0"-663,0 0 1,0 0-1,0 0 1,0 0-1,0 0 1,0 0-1,0 0 1,-1 0-1,1 0 0,0 0 1,0 0-1,0 0 1,0 0-1,0 0 1,0 0-1,0 0 1,0 0-1,0 0 1,0 0-1,-1 0 1,1 0-1,0 0 1,0 0-1,0 0 1,0 0-1,0 0 1,0 0-1,0 0 1,0 0-1,0 0 1,0 0-1,0 0 1,0 0-1,0-1 1,0 1-1,-1 0 1,1 0-1,0 0 1,0 0-1,0 0 1,0 0-1,0 0 1,0 0-1,0 0 1,0 0-1,0-1 1,0 1-1,0 0 1,0 0-1,0 0 1,0 0-1,0 0 1,0 0-1,0 0 1,0 0-1,1-1 1,-1-9 197,0 7 220,-3 3-161,2 0-256,1 0 1,-1 0-1,1 0 1,-1 0-1,1 0 1,-1 0-1,1 0 1,-1 0-1,1 0 0,-1 0 1,1 0-1,-1 1 1,1-1-1,-1 0 1,1 0-1,-1 0 1,1 1-1,0-1 1,-1 0-1,1 1 1,-1-1-1,1 0 0,0 1 1,-1-1-1,1 1 1,0-1-1,0 1 1,-1-1-1,1 0 1,0 1-1,0-1 1,-1 1-1,1-1 1,0 1-1,0-1 0,0 1 1,0-1-1,0 1 1,0-1-1,0 1 1,0 0-1,0 0-2,0-1 0,0 0 0,0 0 0,0 0 0,0 0-1,0 0 1,0 1 0,0-1 0,0 0 0,0 0 0,0 0 0,0 0-1,0 0 1,0 0 0,0 1 0,0-1 0,-1 0 0,1 0 0,0 0-1,0 0 1,0 0 0,0 0 0,0 0 0,0 0 0,0 1 0,-1-1 0,1 0-1,0 0 1,0 0 0,0 0 0,0 0 0,0 0 0,0 0 0,-1 0-1,1 0 1,0 0 0,0 0 0,0 0 0,0 0 0,0 0 0,-1 0 0,1 0-1,0 0 1,0 0 0,0 0 0,0 0 0,0 0 0,-1 0 0,1 0-1,0 0 1,0 0 0,0-1 0,0 1 0,-3 0 3,1 0 0,-1 0 0,1 0 0,-1 1-1,1-1 1,0 1 0,-1-1 0,1 1 0,-1 0 0,1 0 0,0 0 0,0 0 0,0 0 0,0 1 0,0-1 0,0 0 0,-3 4 0,-11 8-28,2-7 17,6 7 37,0-6 14,-6 5 52,3 13 46,10-24-130,0 0-1,0-1 1,0 1 0,-1 0 0,1-1 0,0 1-1,0-1 1,0 1 0,-1-1 0,-1 1 0,1-1-3,0 0 0,0 1 1,1-1-1,-1 1 1,0 0-1,1-1 1,-1 1-1,1 0 0,-1 0 1,1 0-1,-1 0 1,1 0-1,-1 0 0,1 1 1,0-1-1,0 0 1,-2 3-1,-1 3 26,1 0-1,0 0 0,-3 10 1,3-9-26,1-1 1,-2 0 0,-4 9-1,-24 22 336,19-17-203,6-9-128,-1 0 0,-16 20 0,4-17-17,14-11 4,0 0 0,1 0 0,-7 7-1,-48 38 94,44-29-40,13-14-36,-2 0 1,1-1 0,-7 7 0,7-8 4,0 0-1,0 1 1,1-1-1,-6 9 1,-2 20 76,-11 0 48,21-30-138,0 0 0,0 0-1,0 0 1,0 1 0,0 4-1,-1 3 6,-19 61 55,14-48 88,-9 39 1,16-63-158,-4 35 145,-2 0 0,-19 61-1,19-74-84,2-1 0,0 0 0,2 1 0,0 0 0,3 36 0,-1-27-39,2-5 31,0 0-1,2 0 1,1-1-1,13 43 1,-16-61-29,6 16 59,13 31-1,-4-14-15,-10-22-48,-1-1 44,1 1 1,1-1-1,16 28 0,61 89 144,-35-66-197,-4-8 42,52 74 145,-70-96-63,-19-25-96,1 0 1,0 0-1,18 16 1,-18-21-12,1 0-1,12 6 1,-5-3 1,14 10 10,-14-8-28,1-2-1,0 0 0,24 10 0,102 28 134,-127-44-114,0-1 0,0 0 0,28 1 1,-12-1 13,-1 0-7,-3 1 22,38-1 0,129-4-86,-171 0 76,0-2 0,0-2 0,40-9-1,73-29 85,-127 38-130,-6 2 6,0 0 0,0 0 0,-1-1 1,1 0-1,0 0 0,5-4 0,27-31 188,9 10-63,-28 14-120,-1-2 1,22-24-1,14-12 76,-8 13-21,-7-4-31,56-42 111,-32 13-31,-41 46-71,-11 12-27,-2 4 0,15-21-1,0-17-7,-13 25-8,-3 7 1,-4 9 5,0-1-1,0 1 0,3-15 1,2-39 74,-6 40-41,7-36 0,3 17-14,-8 24 5,7-29-1,-6-5 117,-2 25-89,0 9-24,-2 0-1,1-25 0,-2 0-16,0 14-52,-1 0 1,-4-28 0,-24-123 196,26 157-147,2 12-6,-2-1 0,-2-12-1,1 14 3,0 0 0,0 1-1,-5-8 1,1 1 6,-3-5-5,-1-5 70,-1 1 1,-1 1 0,-29-38-1,8 22-34,-60-52 0,74 75-52,-24-15 1,27 20 3,1 0 0,0-2-1,-19-18 1,14 7 16,6 8 1,0 0 1,-18-14-1,-30-31 10,0 0 95,22 33-77,27 17-56,3 2-8,-1 0 1,1 1-1,-2 1 0,1 0 1,0 0-1,-15-3 1,-148-40 4,136 36-21,23 7-3,-30-5 1,0 5-20,22 1 44,13 2 3,0 1 1,0 1-1,-17-2 0,4 3-48,6 0 9,1 0 0,-22 3 1,-103 27 66,110-19-754,-56 27 0,58-21-1294,10-1 598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1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77 1568,'13'0'501,"-13"0"-497,0 0-1,0 0 1,1 0-1,-1 0 1,0 0-1,0 0 1,0 0-1,0 0 0,0 0 1,0 0-1,0 0 1,0 0-1,0 0 1,1 0-1,-1 0 1,0 0-1,0 0 1,0 0-1,0 0 1,0 0-1,0 0 0,0 0 1,0 0-1,0 0 1,0 0-1,0-1 1,1 1-1,-1 0 1,0 0-1,0 0 1,0 0-1,0 0 1,0 0-1,0 0 0,0 0 1,0 0-1,0 0 1,0 0-1,0 0 1,0-1-1,0 1 1,0 0-1,0 0 1,0 0-1,0 0 1,0 0-1,0 0 0,0 0 1,0 0-1,0 0 1,0 0-1,0-1 1,0 1-1,0 0 1,0 0-1,0 0 1,0-11 230,0 8 982,3 3-565,-3 0-633,1 0 0,-1 0 1,1 0-1,-1 0 0,1 0 1,-1 0-1,1 0 0,-1 0 0,0 0 1,1 0-1,-1 0 0,1 0 1,-1-1-1,1 1 0,-1 0 1,1 0-1,-1-1 0,0 1 0,1 0 1,-1-1-1,0 1 0,1 0 1,-1-1-1,0 1 0,1 0 0,-1-1 1,0 1-1,0-1 0,1 0 1,0-20 473,-1 14-413,0 6-71,0 0 1,0 1-1,0-1 1,0 0-1,0 1 1,1-1 0,-1 0-1,0 0 1,0 1-1,0-1 1,1 0-1,-1 1 1,0-1-1,1 0 1,6-3 131,-14 5 152,7-1-289,0 0 1,0 0 0,0 0-1,0 0 1,0 0 0,0 0-1,-1 0 1,1 0 0,0 0-1,0 0 1,0 0 0,0 0-1,0 0 1,0 0 0,0 0-1,0 0 1,0 0-1,-1 0 1,1 0 0,0 0-1,0 0 1,0 0 0,0 0-1,0 0 1,0 0 0,0 0-1,0 0 1,0 0 0,0 0-1,0 0 1,0 0 0,-1 0-1,1-1 1,0 1 0,0 0-1,0 0 1,0 0-1,0 0 1,0 0 0,0 0-1,0 0 1,0 0 0,0 0-1,0 0 1,0-1 0,0 1-1,0 0 1,0 0 0,0 0-1,0 0 1,0 0 0,0 0-1,0 0 1,0 0 0,0 0-1,0-1 1,0-6 96,0 14-40,0-4 41,-2-3-5,-26 0 427,23 3-395,-9 8-155,9-9 17,4-1 5,1-1 1,-1 0 0,0 0 0,1 1-1,-1-1 1,0 0 0,1 1 0,-1-1-1,1 1 1,-1-1 0,1 1 0,-1-1-1,1 1 1,-1-1 0,1 1 0,-1-1-1,1 1 1,0 0 0,-1-1 0,1 1-1,0 1 1,-3 3-20,-11 11-35,-2 3 91,7-5 99,-32 49 195,35-52-239,1 0 0,0 0-1,0 0 1,-3 13 0,-9 58 334,16-72-377,-1 0 0,2 0-1,-1 0 1,1 0-1,1 0 1,-1 0-1,2 0 1,-1-1-1,2 1 1,-1 0 0,7 15-1,-4-12 60,0-1 0,1 0 1,1 0-1,11 16 0,-15-23-69,1-1 1,0 0-1,0 0 1,0 0-1,1 0 0,0-1 1,-1 0-1,1 0 0,0 0 1,0 0-1,0-1 1,1 0-1,9 3 0,-9-4 0,0 0 0,1 0 0,-1-1 0,1 1 0,-1-1 0,0-1 0,1 1 0,-1-1 0,0 0 0,10-3 0,7-10 64,-8 3-36,32-11 50,-29 14-49,-1-2 0,23-16-1,-35 22-26,1-1 0,0 0 0,-1 0-1,0 0 1,-1-1 0,1 0-1,-1 0 1,0 0 0,0 0-1,4-10 1,8-25 103,-14 39-130,-1-1 0,0 1 0,0 0 0,0-1 1,0 1-1,0-1 0,0 1 0,-1-1 0,1 0 1,-1 1-1,0-1 0,0 1 0,0-1 0,0 0 1,0 1-1,-1-1 0,1 1 0,-1-1 0,-1-3 0,-1-9 32,-2-15 14,4 24-59,0 1 1,0-1 0,0 1-1,-1-1 1,1 1-1,-2 0 1,1-1-1,0 1 1,-1 0 0,0 1-1,0-1 1,-7-8-1,-1-3-18,5 7 3,-1 0-1,1 1 0,-14-13 0,10 10 28,5 5 2,-1 0 0,0 0 0,0 0 1,-10-5-1,7 4-22,3 3 2,1 0-1,-1 0 1,0 1-1,-11-5 1,-10 2 52,11 0-32,14 5-21,1 0-1,-1 0 1,1 0-1,-1 1 1,0-1-1,1 1 1,-1-1-1,0 1 1,0 0-1,1 0 1,-1 0-1,0 0 1,0 0-1,1 0 1,-1 0-1,0 0 1,-2 1-1,-10 6-95,13-6 93,-1 0 0,1 0-1,-1-1 1,1 1 0,-1 0-1,1-1 1,-1 1 0,0-1-1,1 0 1,-1 1-1,1-1 1,-3 0 0,4 0-13,-1 0 0,1-1 0,-1 1 0,1 0 0,-1 0 0,0 0 0,1 0 0,-1 0 0,1 0 0,-1 0 0,1 0 0,-1 0-1,1 1 1,-1-1 0,1 0 0,-1 0 0,1 0 0,-1 1 0,1-1 0,-1 0 0,1 0 0,-1 1 0,1-1 0,0 1 0,-1-1 0,1 0 0,-1 1 0,1-1 0,0 1 0,0-1 0,-1 0 0,1 1 0,0-1 0,0 1 0,-1-1 0,1 1 0,0-1 0,0 1 0,0 0 0,0-1 0,0 1 0,0-1 0,0 1 0,0-1 0,0 2 0,0 0-666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2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1 296 1824,'0'0'587,"2"0"-353,14 0 143,-9 1-22,0-1 0,0 0 0,0 0 0,0-1 0,11-2 0,97-33 1171,-39 12-898,11-1-201,-5-5-128,46-16 10,9-1-28,-52 17-199,-50 20-107,41-7 0,-23 6-16,-31 5 26,11-3-5,-31 8 23,0 1 0,0 0 0,0 0 0,0 0 0,0 0 1,0 0-1,-1 0 0,1 0 0,0 0 0,0 1 0,0-1 0,2 1 0,-4 0 3,0-1-1,1 0 1,-1 0-1,0 0 1,1 1-1,-1-1 1,0 0-1,0 1 1,1-1-1,-1 0 1,0 0-1,0 1 1,1-1-1,-1 0 1,0 1-1,0-1 1,0 1-1,1-1 1,-1 0-1,0 1 1,0-1-1,0 0 1,0 1-1,0-1 1,0 1-1,0-1 0,0 1 1,0-1-1,0 0 1,0 1-1,0-1 1,0 1-1,0-1 1,-1 0-1,1 1 1,0-1-1,0 0 1,0 1-1,0-1 1,-1 0-1,1 1 1,0-1-1,0 0 1,-1 1-1,1-1 1,-16 14-35,-6-2-80,16-9 9,0 0 0,1 0 0,0 0 0,0 1 0,-6 4 0,8-4 41,0 0-1,0 0 0,0 0 1,1 0-1,-3 6 1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2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28 361 3488,'-14'0'1115,"11"0"-673,0 0-79,-4 0 390,14 0-216,-4 0 87,0-3-501,-1 2-106,0-1 1,0 1-1,0 0 0,1-1 1,-1 1-1,0 0 0,1 0 1,-1 0-1,1 1 0,-1-1 1,1 1-1,0-1 0,3 1 0,20-6 141,26-18 135,-3 8 91,-30 10-261,69-21 178,100-44 1,-169 62-265,57-23 128,20 7-21,-14-2-53,-17 5-22,-13-3 81,-27 21-86,-23 3-50,1 1 0,0 0 0,-1-1 0,1 1 0,-1-1 0,1 0 0,-1 1 0,1-1 0,-1-1 0,0 1 0,1 0 0,-1 0 0,0-1 0,0 0 0,3-2 0,8-9 39,-10 10-224,-6 0-362,-10-8-1376,11 11 1773,1-1 0,0 1 0,-1 0 0,1-1 0,-1 1 0,1 0 0,-1 0 0,1 0 0,-3 0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3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1180 2656,'0'0'1920,"3"0"-1547,1 1-189,-3-1-140,1 0 0,0 0 1,0 0-1,0 0 0,-1 0 1,1 0-1,0-1 0,0 1 0,-1 0 1,1-1-1,0 1 0,-1-1 1,1 0-1,2-1 0,5-4 112,-6 3-79,1 0-1,-1 1 1,1-1-1,6-2 1,45-9 408,38-24 363,13 4-325,-84 27-443,401-124 922,-139 41-740,30 2-134,-236 67-106,178-48 46,60-4 39,-10-4 117,-252 64-188,174-48 88,-41-2-21,-118 39-67,150-50 33,-25 1-53,-28 15 5,80-37-42,-210 81-75,-20 7-33,-1 1 0,1 1 1,0 0-1,0 1 1,1 1-1,-1 0 0,19 0 1,-2 3-416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4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1311 1664,'0'-1'52,"-1"-1"-1,1 0 1,0 1-1,0-1 1,-1 0-1,1 1 1,-1-1-1,1 0 1,-1 1-1,0-1 1,0 1 0,1-1-1,-1 1 1,0-1-1,0 1 1,-1 0-1,-1-3 1,3 4-43,0 0 0,0 0 0,-1 0 0,1 0 0,0 0 0,0 0 0,0 0 0,0 0 0,0 0 0,0 0 0,0 0 0,0 0 0,-1-1 0,1 1 0,0 0 0,0 0 0,0 0 0,0 0 0,0 0 0,0 0 0,0 0 0,0-1 0,0 1-1,0 0 1,0 0 0,0 0 0,0 0 0,0 0 0,0 0 0,0-1 0,0 1 0,0 0 0,0 0 0,0 0 0,0 0 0,0 0 0,0 0 0,0 0 0,0-1 0,0 1 0,0 0 0,0 0 0,0 0 0,0 0 0,1 0 0,-1 0 0,0 0 0,0 0 0,0-1 0,0 1 0,0 0 0,0 0 0,0 0 0,0 0 0,1 0 0,-1 0 0,46-33 1778,-39 28-1652,-3 2-64,-1 0 1,1 1-1,-1-1 0,1 1 1,0 0-1,6-2 0,52-7 494,-28 2 59,36-16-1,15-4 8,41-8 176,95-30-62,281-116-228,-188 66-416,276-80-90,-540 182-19,176-57 16,-71 12 76,-78 29-29,120-42 51,-68 14-53,-97 44-42,184-86 203,-216 101-214,20-10 53,28-18 0,1-11 11,-28 31-51,-20 7-25,0 1-1,0 0 1,0 0 0,0-1-1,-1 1 1,1-1 0,0 1 0,0-1-1,0 1 1,0-1 0,-1 1-1,1-1 1,0 0 0,0 1-1,-1-1 1,1 0 0,-1 0 0,1 0-1,-1 1 1,1-1 0,-1 0-1,1 0 1,-1-1 0,14-15-180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4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3136,'-17'0'1440,"34"0"-1248,-17-16-320,16 16 32,17-17 32,0 17 64,16-16-1760,0 0 960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1 443 4160,'0'0'1856,"16"-16"-1600,17 16 128,-17 0-256</inkml:trace>
  <inkml:trace contextRef="#ctx0" brushRef="#br0" timeOffset="1">1213 50 5888,'17'0'2688,"-17"-16"992,0-1-3648,16 17-32,17 0-2528,0-16 1344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5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3712,'0'0'1696,"16"0"-1472,1 0 800,16-17-608,-1 1 416,1 16-512,16-17-224,0 1-96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59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0 410 3232,'0'17'1472,"0"-1"-704,17 1-480,-1-1-288</inkml:trace>
  <inkml:trace contextRef="#ctx0" brushRef="#br0" timeOffset="1">508 1 4800,'-16'0'2176,"0"0"-1888,-1 16 576,17 0-544,-16 1 128,-1 16-256,1-1 320,0-15-288,-1 32-320,-16 0 32,17 0 160,0 17-64,-1-17-832,17 0 416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5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4480,'49'-17'2016,"0"1"-1728,-33 0 256,34 16-352</inkml:trace>
  <inkml:trace contextRef="#ctx0" brushRef="#br0" timeOffset="1">755 1 5472,'-17'16'2496,"1"-32"-2176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7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0 476 992,'0'-2'37,"0"0"0,1 1-1,-1-1 1,0 0 0,1 0 0,-1 0-1,1 1 1,0-1 0,-1 0 0,1 1 0,0-1-1,0 1 1,1-2 0,3-5 13,-3-6 194,-2 13-230,0 0-1,0 0 1,0 0 0,0 0 0,0 0-1,0 0 1,0 0 0,1 0-1,-1 0 1,0 0 0,1 0 0,-1 0-1,1 0 1,-1 0 0,1 1-1,-1-1 1,2-2 0,6-3 45,6-7 26,-13 11-78,0 0 0,0 0 0,-1 0 0,1 0 0,0 0 0,-1 0 0,1-3 0,1-6 6,1 4-2,0 0 1,0 0-1,1 0 0,-1 0 0,8-8 0,8-17 141,-4 4-38,-5 9 77,12-29 0,-21 44-108,0 0-1,0 1 1,-1-1 0,1 0-1,-1 1 1,0-1 0,0 0-1,-1-5 1,1-4 42,0-116-1261,0 127 251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7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2976,'17'0'1344,"32"-16"-1152,-33 0 32,0 16-160,1-17 192,16 1-160,-1 16 288,-15 16 352,-17 17-512,0-17 96,-17 1-192,17-1 64,17 17-96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8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0 377 3136,'0'0'1029,"3"0"-629,-3 0-387,1 0 0,-1 0 0,1 0 0,-1 0 0,1 0-1,-1 0 1,0 0 0,1 0 0,-1 0 0,1 0 0,-1 0 0,1-1 0,-1 1-1,0 0 1,1 0 0,-1 0 0,1-1 0,-1 1 0,0 0 0,1 0-1,-1-1 1,0 1 0,1 0 0,-1-1 0,0 1 0,0 0 0,1-1 0,-1 1-1,0-1 1,0 0 0,5-6 308,12 2-44,5-4-136,1-2 0,-2 0 0,1-1 0,32-24-1,66-63 111,-103 86-223,-8 7-49,-1 0-1,0-1 1,0 0-1,0-1 1,-1 1-1,-1-1 1,1 0-1,-1-1 1,6-10-1,-10 14-264,1 0 0,-1-1-1,0 1 1,0-1 0,-1 1-1,0-1 1,0 0-1,0 1 1,0-12 0,-1 1-909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8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1728,'16'0'800,"17"-17"-160,0 17-416,-17 0 64,17 0-192,-16 0-64,15 17 0,-15-17 96,-1 16-64,-16 1 480,0-1-320,-16 17-96,-1-17-64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8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2080,'0'0'667,"3"2"-411,2 4-206,-3-4 39,-1 0-1,1 0 1,0 0 0,0 0 0,-1-1-1,1 1 1,0-1 0,0 1 0,1-1 0,-1 0-1,0 0 1,0 0 0,1 0 0,-1 0-1,0 0 1,1-1 0,3 1 0,-4 0-45,0-1 1,0 0 0,0 0 0,0 1 0,0-1 0,0 1 0,0-1 0,0 1 0,0 0 0,0 0-1,-1 0 1,1 0 0,0 0 0,-1 0 0,1 1 0,0-1 0,1 3 0,11 7 90,22 0 100,11 14-74,-28-14-55,30 13 0,-41-21-93,2 1 10,0 0 1,0 1 0,17 12-1,20 13 366,-45-30-346,0 1 0,1 0 0,-1-1 0,0 0 0,1 1-1,-1-1 1,1 0 0,3 0 0,-1-1-135,-19 1-20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9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2656,'-13'14'837,"12"-14"-824,1 0 0,0 1 0,0-1 0,-1 0 0,1 0 0,0 1 0,0-1 0,0 0 0,-1 1-1,1-1 1,0 0 0,0 0 0,0 1 0,0-1 0,0 0 0,0 1 0,0-1 0,0 0 0,0 1 0,0-1 0,0 0 0,0 1-1,0-1 1,0 0 0,0 1 0,0 73 1315,-1-57-928,1-13-333,0-1 0,-1 1-1,2 0 1,-1 0-1,0 0 1,1-1 0,2 9-1,-1-5 3,-1-1-26,1-1 1,0 1-1,0-1 0,1 0 1,-1 0-1,1 0 0,0 0 0,0 0 1,6 6-1,2 0 218,-8-8 192,-6-6-197,-8-8-266,11 11-65,-1-1 1,1 1-1,-1-1 0,0 1 1,1 0-1,-1-1 1,1 1-1,-1 0 0,0 0 1,1-1-1,-1 1 1,0 0-1,1 0 0,-1 0 1,0 0-1,0 0 1,1 0-1,-1 0 0,0 0 1,1 0-1,-1 0 1,0 0-1,0 1 0,-2-1-353,-13 0-873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9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2080,'0'16'928,"17"1"-800,-17-1 640,16 0-448,0 34 224,-16-1-320,17 0-64,16 16-96,-33-15 224,16-1-160,0-17 32,1 1-96,-17-16 224,0-1-160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09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361 295 2912,'-17'50'1312,"34"15"-1152,-17-48 896,0 15-608,16-15 192,0-1-384,1 0 96,-1-16-192,17 0 64,0-16-128,-17 0-128,0-17 0</inkml:trace>
  <inkml:trace contextRef="#ctx0" brushRef="#br0" timeOffset="1">262 0 3328,'-16'0'1504,"16"33"-1312,-17-33 800,1 17-576,0-1 320,-1 17-416,-15 0-32,15-1-192,-16 1 96,1 16-128,15-16 128,1 0-128,-1-17-32,1 17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10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0 2720,'-33'0'1248,"0"33"-1088,17-17 1984,16 1-1408,0-1-448,0 0 0,16 1-160,0-17 64,17 0-96,16-17-3296,17 17 1728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00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14 295 5216,'-14'-14'1696,"28"9"-672,-6 0-816,-7 4-182,1 0 0,-1 0 1,1 0-1,-1 0 0,1 0 1,0 1-1,-1-1 0,1 1 1,0-1-1,-1 1 0,1-1 0,0 1 1,0 0-1,2 0 0,12 0-29,0 1-24,32-5-1,-33 2 19,10-3 12,-1 2 0,26 0 0,-26 4 89,33 6 0,-33-3 2,35 0 1,9-4 241,-64 0-386,18 0 462,-21 0-378,0 1 0,0-1-1,0 0 1,0 0 0,0 0 0,0-1 0,0 1 0,0 0-1,0 0 1,0 0 0,-1-1 0,1 1 0,0 0 0,1-2-1,-10-9 79,8 11-112,-1 0-1,1-1 1,-1 1-1,1-1 1,-1 1-1,1 0 1,-1 0-1,0-1 1,1 1-1,-1 0 0,1 0 1,-1 0-1,0 0 1,1-1-1,-1 1 1,0 0-1,1 0 1,-1 0-1,1 0 1,-1 0-1,0 1 1,1-1-1,-1 0 1,0 0-1,0 1 0,1-1-1,-17 0-302,17 0 301,0 0 0,0 0 0,0 0 0,0 0 0,0 0 0,0 0 0,0-1 0,0 1 0,0 0 0,-1 0 0,1 0 0,0 0 0,0 0 0,0 0 0,0 1 0,0-1 0,0 0 0,0 0 0,0 0 0,0 0 0,0 0 0,-1 0 1,1 0-1,0 0 0,0 0 0,0 0 0,0 0 0,0 0 0,0 0 0,0 0 0,0 0 0,0 0 0,0 0 0,0 0 0,0 1 0,0-1 0,0 0 0,0 0 0,0 0 0,0 0 0,-1 0 0,1 0 0,0 0 0,0 0 0,0 0 0,0 0 0,0 1 0,0-1 0,0 0 0,0 0 0,0 0 0,0 0 0,1 0 0,-1 0 0,0 0 0,0 0 0,0 4-64,-1-1 9,1 0-1,0 0 1,1 0 0,-1 0-1,0 0 1,1 0 0,0 2-1,2-1 47,-1-1-1,1 1 0,-1-1 1,1 0-1,6 5 0,2 3 52,0-1-18,-7-7-13,1 1-1,-1 0 1,0 1 0,0-1-1,0 1 1,4 6 0,-5-3 6,-3-8-12,0 1 0,0-1 0,1 1 0,-1-1 0,0 1 0,0-1 0,1 1 0,-1-1 0,0 0 0,1 1 0,-1-1 0,0 1 0,1-1 0,-1 0 0,0 1 0,1-1 0,-1 0 0,1 1 0,-1-1 0,1 0 0,-1 0 0,1 1 0,-1-1 0,1 0 0,-1 0 0,1 0 0,-1 0 0,1 0 0,-1 0 0,1 0 0,-1 0 0,1 0 0,-1 0 0,1 0 0,-1 0 0,1 0 0,0 0 0,1 0 18,-1 0-1,1 0 1,0-1 0,0 1-1,-1 0 1,1-1-1,-1 1 1,1-1-1,0 0 1,-1 0-1,1 1 1,-1-1 0,1 0-1,-1 0 1,0 0-1,1 0 1,1-3-1,0-1 45,-2 2-65,-1 0 0,1 0 0,1 0 0,-1 0 0,0 1 0,1-1 0,-1 0 0,1 1 0,0 0-1,0-1 1,0 1 0,0 0 0,0 0 0,3-2 0,-1 0-84,-4 4 72,1-1-1,-1 1 1,0 0-1,1 0 1,-1-1 0,0 1-1,0 0 1,1-1 0,-1 1-1,0-1 1,0 1-1,1 0 1,-1-1 0,0 1-1,0-1 1,0 1-1,0-1 1,0 1 0,0-1-1,0 1 1,1 0 0,-1-1-1,0 1 1,-1-1-1,1 1 1,0-1 0,1-4-95,-1 4 104,1 1 0,-1 0 0,0 0 1,0 0-1,0-1 0,0 1 0,1 0 0,-1 0 1,0 0-1,0 0 0,0 0 0,1-1 0,-1 1 1,0 0-1,0 0 0,1 0 0,-1 0 0,0 0 1,0 0-1,1 0 0,-1 0 0,0 0 0,0 0 1,1 0-1,-1 0 0,0 0 0,0 0 0,0 0 1,1 0-1,-1 0 0,0 0 0,0 0 0,1 0 1,-1 1-1,5 6-48,-1-1 45,12-1 65,-10-2 26,1 0-1,-1 0 0,9 7 1,-9-5-45,-1-2 1,1 1-1,1-1 1,-1 1-1,9 2 1,-6-5 7,0 1 1,0-2-1,1 1 0,14-2 1,-3 0 78,0 2-41,-10-1-46,0 0-1,1 0 1,-1-1-1,0 0 1,0-1-1,0 0 1,0-1-1,13-5 1,8-3 51,-20 7-60,1 0 1,23-12-1,16-21-122,-36 24 93,-8 6 29,-1-1 0,0 0-1,0 0 1,0 0-1,-1-1 1,-1 0-1,0-1 1,6-13 0,-8 18-25,3-11-23,0 0 0,-1 0 1,4-18-1,-5 17 15,-3 15 34,-1-1 1,1 0-1,-1 0 1,1 0-1,-1 0 1,0 0-1,0 0 1,0 0-1,0 0 1,-1 0-1,0 0 1,1 0-1,-1 0 1,0 0-1,0 1 1,0-1-1,-1 0 1,1 0-1,-1 1 0,-1-3 1,3 4-22,0 1 1,-1 0-1,1 0 1,0 0-1,0 0 1,0 0-1,0-1 0,-1 1 1,1 0-1,0 0 1,0 0-1,0 0 0,-1 0 1,1 0-1,0 0 1,0 0-1,0 0 1,-1 0-1,1 0 0,0-1 1,0 1-1,0 0 1,-1 0-1,1 1 0,0-1 1,0 0-1,-1 0 1,1 0-1,0 0 1,0 0-1,0 0 0,-1 0 1,1 0-1,0 0 1,0 0-1,0 0 0,0 1 1,-1-1-1,1 0 1,0 0-1,0 0 1,0 1-1,-5 1 92,1 1 0,0 0 1,0 0-1,0 0 0,1 0 0,-1 1 1,1 0-1,0 0 0,0-1 0,0 2 0,-4 7 1,-5 6 136,6-9-98,0 0 0,1 0 0,0 1 0,-7 19 0,-7 29 264,9-38-291,-5 14-9,13-24-104,0-1 1,0 14-1,0-2-16,0-7 0,0-5 48,1-1 0,0 1 0,1 0 0,0-1 0,0 1 0,1 0 0,0 0 0,0-1 0,5 15 0,-4-15-86,1 1 225,0 0 1,7 14-1,-8-21-188,-1 1 0,0-1 0,1 0 0,0 0 0,-1 0 0,1 0 0,0 0 0,0 0 0,0 0 0,0-1 0,0 1 0,1-1 0,-1 1 0,0-1 0,4 1 0,-2-1-642,0 0 1,1-1 0,-1 1 0,9-1 0,19 0-1769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10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33 2976,'-28'-14'971,"28"14"-960,0 0 1,0 0 0,-1-1 0,1 1 0,0 0 0,-1 0 0,1 0 0,0 0-1,-1 0 1,1-1 0,0 1 0,-1 0 0,1 0 0,0 0 0,-1 0-1,1 0 1,-1 0 0,1 0 0,0 0 0,-1 0 0,1 0 0,0 1 0,-1-1-1,1 0 1,0 0 0,-1 0 0,1 0 0,0 0 0,-1 1 0,1-1 0,-6 3 90,3-1-11,1-1 1,-1 1-1,0-1 1,0 0-1,0 0 0,0 0 1,0 0-1,0-1 1,-1 1-1,1-1 0,0 0 1,-5 0-1,3 1 95,-1-1 0,1 2 0,-1-1 0,-5 2 0,5 0 9,0-2 0,-1 1-1,1-1 1,-9 1 0,-67-2 850,76-2-997,-5-9-160,11 10 112,0 1-1,-1 0 1,1-1-1,0 1 0,-1-1 1,1 1-1,0 0 1,0-1-1,0 1 1,-1-1-1,1 1 0,0-1 1,0 1-1,0-1 1,0 1-1,0-1 0,0 1 1,0-1-1,0 1 1,0-1-1,0 1 0,0-1 1,0 1-1,0-1 1,0 1-1,0 0 0,1-1 1,-1 1-1,0-1 1,0 1-1,1-1 1,-1 1-1,0 0 0,0-1 1,1 0-1,-1 1 1,1 0 1,0-1-1,0 1 1,0 0-1,-1-1 1,1 1-1,0 0 1,0 0 0,0 0-1,0-1 1,0 1-1,0 0 1,-1 0-1,3 1 1,-2-1-9,0 0 0,0 0-1,0 0 1,-1 0 0,1 0 0,0-1 0,0 1-1,0 0 1,0 0 0,0 0 0,0-1 0,-1 1 0,3-1-1,1-6-161,1 1-467,5 5-3782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11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2496,'-16'0'1120,"-1"0"0,17 16-256,-16 0-224,16 1-352,0-1 160,0 17-480,0-17 0,16-16 320,1 33-192,-1-33 0,0 0-64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11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394 508 1888,'-13'0'613,"12"0"-608,1 1-1,0-1 0,0 0 0,0 0 1,0 0-1,0 0 0,0 0 1,0 0-1,0 0 0,0 0 1,-1 0-1,1 0 0,0 0 1,0 0-1,0 0 0,0 0 0,0 0 1,0 0-1,0 0 0,0 0 1,0-1-1,0 1 0,-1 0 1,1 0-1,0 0 0,0 0 0,0 0 1,0 0-1,0 0 0,0 0 1,0 0-1,0 0 0,0 0 1,0 0-1,0 0 0,0 0 1,0-1-1,0 1 0,0 0 0,0 0 1,0 0-1,0 0 0,0 0 1,0 0-1,0 0 0,0 0 1,0 0-1,0 0 0,0-1 0,0 1 1,0 0-1,0 0 0,0 0 1,0 0-1,0 0 0,0 0 1,0-5 93,1 3 3,-1 0-1,0 0 0,1 0 0,-1 0 0,0 0 0,0 0 0,-1 0 0,1 0 0,0 0 0,-1 1 0,1-1 0,-1 0 0,1 0 0,-2-2 1,-28-72 651,14 40-611,12 27-68,0 0 0,0 0 0,-1 0 0,0 1 0,-1 0 0,0 0 0,-10-11 0,-14-16 363,23 25-313,-1 2 0,-15-15 0,17 19-47,0 0 0,0 0 1,0 1-1,-12-4 0,-16-10 231,5-3 50,21 14-352,0 0 1,-16-8-1,23 13-30,-1 1 0,0-1 0,1 1 0,-1-1 0,0 1 0,0 0 0,1 0 0,-4 0 0,4 0 16,1 0 0,-1 0 0,0 0 0,0 0 0,1 0 0,-1 0 0,0 0 0,0-1 0,1 1 0,-1 0 0,0 0 0,0-1 0,-1 0-1,2 1 10,0 0-1,0 0 0,0 0 0,0 0 0,-1 0 0,1-1 0,0 1 0,0 0 1,0 0-1,0 0 0,0-1 0,0 1 0,0 0 0,-1 0 0,1 0 1,0-1-1,0 1 0,0 0 0,0 0 0,0 0 0,0-1 0,0 1 0,0 0 1,0 0-1,0 0 0,0-1 0,0 1 0,0 0 0,1 0 0,-1-1 1,0 1-1,0 0 0,0 0 0,0 0 0,0 0 0,0-1 0,0 1 0,0 0 1,1 0-1,-1 0 0,0 0 0,0-1 0,11 9-218,-5-5-730,7-3 256</inkml:trace>
  <inkml:trace contextRef="#ctx0" brushRef="#br0" timeOffset="1">116 17 2976,'-50'0'1344,"18"-17"-1152,15 17 1952,1 0-1632,16 17-800,0-34-1600,16 34 1088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12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820 114 1312,'-14'-13'421,"11"10"-245,4 2-142,-1 1-1,0-1 0,0 1 1,0-1-1,0 1 0,0-1 1,0 1-1,0-1 0,0 1 1,0-1-1,0 1 0,0-1 1,-1 1-1,1-1 0,0 1 1,0-1-1,0 1 0,-1-1 1,1 1-1,0-1 1,0 1-1,-1-1 0,1 1 1,0 0-1,-1-1 0,1 1 1,-1-1-1,1 1 0,-1 0 1,1 0-1,0-1 0,-1 1 1,1 0-1,-1 0 0,1-1 1,-1 1-1,1 0 0,-1 0 1,1 0-1,-1 0 0,0 0 1,1 0-1,-1 0 0,1 0 1,-1 0-1,1 0 0,-1 0 1,-1 0 43,0 0 0,0 0 0,1 0 0,-1 0 0,0-1 0,1 1 0,-1-1 0,-2 0 0,-15-9 391,9 4-203,-1 1 0,-18-7 1,-47-15-234,27 10 127,47 17-154,1-1-1,-1 1 0,0 0 0,1-1 0,-1 1 1,0 0-1,1 0 0,-1 0 0,1 0 0,-1 1 1,0-1-1,1 0 0,-3 1 0,-27 6 8,14-4 10,1 0 1,-1 1-1,-28 12 0,12 3-67,-40 29-1,32-19 9,28-20 49,1 1-1,0 0 1,0 1-1,1 0 1,0 1-1,-14 20 0,20-24-28,-3 4-62,-17 17-1,-21 12 6,38-33 106,0 0 0,1 0 0,0 1 0,0 0 0,1 0 0,0 1 0,1-1 0,-7 17 0,6-11 113,0 0 0,1 1-1,0-1 1,2 1 0,-5 33 0,8-39-96,1 0 0,0 0 0,0 0 0,1 0 0,0 0 0,1 0 0,0 0 0,0-1 0,1 1 0,0-1 0,8 13 0,2 3 14,-5-6-28,-2-2 6,15 21 0,-11-24-12,0-1-1,1 0 0,0-1 1,18 14-1,17 16 107,-18-11-65,-16-17 6,1 1 0,1-2 0,31 23 0,53 17 114,-67-37-135,-20-11-27,0 1 0,1-2-1,-1 0 1,1 0 0,0-1-1,0-1 1,0 0 0,0 0 0,18-2-1,38 2 74,-29-1-101,67-6 1,-95 2 10,1 1 0,-1-2 1,0 0-1,0 0 0,-1-1 1,1-1-1,16-10 0,-17 10 29,22-9 0,-27 13-22,0-1-1,0 1 0,11-8 1,-13 6 13,0 1 0,0-1 1,-1 0-1,0 0 0,1 0 1,-1-1-1,4-7 0,12-32 217,-15 35-202,7-18 47,-8 20-77,1-1 0,-1 0-1,0 0 1,-1-1 0,0 1 0,0 0-1,-1-1 1,0 1 0,-1-12-1,1-4 61,-2 0 0,-1 0 0,0 0-1,-10-36 1,2 30-16,-13-44 99,13 41-144,-14-32-1,12 32-54,5 14 17,4 9 2,-1 0 0,-7-14 1,-27-27-114,11 4 38,13 33 82,0 1 0,-31-23 0,41 34 14,-1-3-15,-1 1-1,0 1 1,0-1 0,0 1 0,-1 0 0,1 0 0,-14-3-1,7 4-16,0 0 0,-1 1-1,-15 1 1,28 0 1,-1 0 0,1 0-1,0 0 1,0 0 0,-1 0 0,1 0 0,0 1 0,-1-1-1,1 1 1,0-1 0,0 0 0,-1 1 0,1 0 0,0-1-1,0 1 1,0 0 0,0 0 0,0-1 0,0 1-1,0 0 1,0 0 0,0 0 0,1 0 0,-1 0 0,-1 2-1,2-2-54,-1-1-1,1 1 1,0-1-1,0 1 1,0-1-1,-1 1 0,1-1 1,0 1-1,0-1 1,0 1-1,0-1 1,0 1-1,0-1 1,0 1-1,0 0 0,0-1 1,0 1-1,0-1 1,0 1-1,1-1 1,-1 1-1,0-1 0,0 1 1,0-1-1,1 1 1,0 0-32,0-1 0,-1 0 1,1 1-1,0-1 0,0 0 1,0 0-1,0 1 0,0-1 0,-1 0 1,1 0-1,0 0 0,0 0 1,2 0-1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12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2400,'0'0'1088,"16"0"-960,0 0 1376,1 0-864,-1-16 224,17 16-512,0-17 0,-17 17-224,17 0 0,0 0-64,-17 0-128,0 17 416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17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558 3196 2080,'-14'0'667,"14"0"-663,0 0 1,0 0 0,0 0 0,0 0-1,-1 0 1,1 0 0,0 0 0,0 0-1,0 0 1,0 0 0,0 1-1,0-1 1,-1 0 0,1 0 0,0 0-1,0 0 1,0 0 0,0 0 0,0 0-1,0 0 1,0 0 0,-1 0 0,1 1-1,0-1 1,0 0 0,0 0 0,0 0-1,0 0 1,0 0 0,0 0 0,0 1-1,0-1 1,0 0 0,0 0 0,0 0-1,0 0 1,0 0 0,0 1-1,0-1 1,0 0 0,0 0 0,0 0-1,0 0 1,0 0 0,0 1 0,0-1-1,0 0 1,0 0 0,0 0 0,0 0-1,0 0 1,0 0 0,1 1 0,-1 21 117,0-22-119,-1 0-1,1 1 1,0-1-1,0 0 1,0 1-1,0-1 0,0 0 1,0 1-1,0-1 1,0 0-1,1 1 1,-1-1-1,0 0 1,0 1-1,0-1 1,0 0-1,0 0 1,0 1-1,1-1 0,-1 0 1,0 1-1,0-1 1,1 0-1,-1 0 1,0 1-1,2 0 3,-1 0-1,0 1 1,0-1 0,1 1-1,-1-1 1,0 1 0,-1 0-1,1-1 1,0 1-1,0 0 1,-1 0 0,1 0-1,-1-1 1,1 4 0,-1-2 75,0 0 138,0-3-213,0 0 0,0 1-1,0-1 1,0 0 0,0 1-1,0-1 1,0 1-1,0-1 1,0 0 0,0 1-1,0-1 1,0 1 0,0-1-1,0 0 1,0 1 0,-1-1-1,1 0 1,0 1 0,0-1-1,0 0 1,-1 1 0,1-1-1,-1 1 1,-5-6 218,-11-21 347,10 15-328,1 2-55,1 0 0,0-1 0,-8-19 0,9 20-93,1 2-11,0-1-1,-1 1 0,-1 0 0,1 1 0,-1-1 0,-11-11 0,-6-9 143,-1-8-33,-20-41-1,24 39-126,-96-187 26,87 171-110,2-1-1,-34-109 0,-22-162 36,54 158 16,23-24-21,10-3-6,42-108-96,-34 230 92,3-11 24,3 0 0,31-81-1,7 16-13,-16 14 53,36-80 117,-12 38-101,-59 158-80,-2 0-1,0 1 0,-2-1 0,0-1 1,0 1-1,-2-24 0,0 9-36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6:18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3072,'0'-54'976,"0"52"-950,0 1 0,0-1 0,0 1 0,0-1 0,0 1 0,0 0 0,0-1 0,1 1-1,-1 0 1,1-1 0,-1 1 0,1 0 0,0-1 0,0 0 0,24-47 145,-22 42-165,1 1 0,0 0 0,0 0 0,1 0 0,-1 0 0,1 1 0,1 0 0,-1 0 1,7-5-1,4 0 72,-1 0 1,21-8-1,-21 11 5,0-1 90,2 0 0,-1 0 0,21-6 0,-30 12-87,0 0 0,0 0 0,0 1 0,1 1 0,-1-1 0,0 1 0,1 0 0,12 2 0,-11 1-35,0-1 1,-1 1-1,0 0 0,1 1 0,-1 0 0,-1 0 0,1 0 1,0 1-1,-1 1 0,0-1 0,-1 1 0,1 0 1,-1 1-1,9 11 0,-2-1 17,-1 1-1,-1 0 1,-1 0-1,-1 1 1,8 22-1,-8-12 103,-1 0-1,-1 0 1,3 42-1,-5-35 113,5 16-122,-4-3-597,7-1 69,-12-47 363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32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3328,'0'-16'1488,"-3"16"-1216,-4-1 79,9 2-98,-1 0-242,-1-1-1,1 1 1,0-1 0,-1 1 0,1 0 0,-1-1 0,1 1-1,-1 0 1,1 0 0,-1-1 0,0 1 0,1 0 0,-1 0 0,0 0-1,1 0 1,-1-1 0,0 1 0,0 0 0,0 0 0,0 0-1,0 0 1,0 1 0,-1 5 3,1-1-1,-1 0 1,-1 1 0,-1 7-1,-4 12-6,5-9 5,1 0-1,1 32 1,0-23 11,0 157 649,0-179-569,0 0 0,0 0 0,-1 0 0,0 0-1,0 0 1,0 0 0,0 0 0,0-1 0,-1 1-1,-3 6 1,2 1 692,6-36-849,8 1 6,-6-20-10,6-8 4,-8 28 44,-2 14 4,0-1 0,1 1-1,0 0 1,0 0 0,6-13-1,6-21-158,-12 30 117,-2 12 29,1-1 0,-1 1 0,1-1 0,-1 1 0,1 0 0,0-1 0,-1 1 0,1 0 0,0 0 0,1-1 0,-1 1 0,0 0 0,1 0 0,-1 0 0,3-2 0,8-6-93,-11 10 110,-1 0-1,0 0 0,0 0 1,0 1-1,0-1 1,1 0-1,-1 0 1,0 0-1,0 0 0,0 1 1,0-1-1,0 0 1,0 0-1,1 0 1,-1 1-1,0-1 0,0 0 1,0 0-1,0 0 1,0 1-1,0-1 1,0 0-1,0 0 0,0 1 1,0-1-1,0 0 1,0 0-1,0 0 1,0 1-1,0-1 0,0 0 1,0 2 8,0 1 0,0-1 1,0 0-1,1 0 0,-1 0 1,1 0-1,1 4 0,2-1 96,0 1 0,0-1-1,1 0 1,-1 0 0,8 5 0,2 3 114,-11-10-162,1 1 1,0-1 0,0 1-1,0-1 1,1-1 0,8 6 0,-10-7-41,0 0 1,0 0-1,0-1 1,0 1-1,0-1 1,0 1-1,0-1 1,0 0 0,0 0-1,0 0 1,0 0-1,0-1 1,2 0-1,28-10-136,-27 10 94,0 0 0,-1 0 0,11 1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33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0 130 3648,'66'0'2602,"-65"0"-2555,1 0-1,0 0 1,0-1-1,0 1 1,0 0-1,-1-1 0,1 0 1,0 1-1,0-1 1,-1 0-1,1 0 1,1-1-1,-1 1-20,-1 0 0,1 0 1,0 0-1,-1 0 0,1 1 0,0-1 0,0 0 1,-1 1-1,1 0 0,0-1 0,0 1 0,2 0 0,-2 0-15,-1-1 0,1 1 0,0 0-1,0-1 1,0 1 0,-1-1 0,1 1-1,0-1 1,0 0 0,-1 0 0,1 0-1,-1 0 1,1 0 0,-1 0-1,1 0 1,-1 0 0,0-1 0,2-1-1,14-10 69,-3 7-42,-9-5-26,9 6 42,-1-6 97,-10 8 79,-6 0-165,-10-7-48,-1 4 16,9 0 3,5 5-33,-1 0 1,0 0 0,1 1-1,-1-1 1,0 0 0,0 1-1,1-1 1,-1 0 0,0 1-1,0-1 1,0 1 0,0 0-1,0-1 1,0 1 0,0 0-1,1-1 1,-1 1 0,-2 0-1,-5-4 3,7 3-4,-1 0 1,0 0-1,1 0 0,-1 0 1,0 0-1,0 1 1,0-1-1,1 1 1,-1-1-1,0 1 1,0-1-1,0 1 1,0 0-1,0 0 1,0 0-1,0 0 0,0 1 1,-3 0-1,-4 3-43,1 1 0,-1 0 0,-13 11 0,19-13 28,0-1-1,0 1 1,0 0 0,1 0 0,0 1-1,-1-1 1,1 0 0,0 1 0,0-1-1,1 1 1,-1 0 0,1 0 0,-1 5-1,-4 37-22,2-28 0,0 11-43,4-26 73,0 1 0,1-1 0,0 1 0,-1-1 0,3 5 0,0 2 22,4 21 134,-6-25-140,0 1 0,1-1 0,0 1 1,0-1-1,0 0 0,1 1 0,0-1 0,0-1 0,7 9 0,6 16-46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33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 3072,'-46'0'1611,"33"1"-1372,9 4-38,-4 5-28,-5-1 32,10-7-166,0 0 1,0 0-1,0 0 0,0 0 1,0 1-1,0-1 1,1 1-1,-5 5 1,0 3-28,1-1 0,1 0 0,-1 1 0,2 0 0,0 1 0,0-1 0,1 1 0,0-1 1,1 1-1,0 0 0,1 0 0,1 13 0,0-16-4,1 0 0,0 1-1,1-1 1,0 1 0,0-1 0,1 0 0,0 0 0,1 0 0,0-1-1,0 1 1,1-1 0,0 0 0,0 0 0,1-1 0,10 11-1,-4-5-5,-1 1 0,15 22 0,-12-20-4,-12-14 9,0-1 0,-1 1 0,1 0 0,0 0 0,-1 0 1,0 0-1,1 0 0,-1 0 0,1 3 0,-1-2 24,0-1 0,0 1-1,-1 0 1,0-1 0,1 1 0,-1 0-1,0 0 1,0-1 0,0 1 0,-1 0-1,1-1 1,-1 1 0,1 0 0,-1-1-1,0 1 1,0 0 0,0-1 0,0 0-1,-1 1 1,1-1 0,-1 0 0,1 1-1,-1-1 1,0 0 0,0 0-1,0 0 1,0-1 0,0 1 0,0 0-1,0-1 1,-1 1 0,1-1 0,-3 1-1,-33 12 349,34-13-330,0 0 0,0-1 0,0 1 0,-8-1 0,4 0-11,0 0-1,-14 2 0,-3 7-111,23-10 1,-1 1 0,0-1 1,0 0-1,1 0 0,-1 0 1,0 0-1,-2-2 0,-1 1-353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01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311 132 3968,'0'-4'190,"1"0"0,-1 0 0,1 0 0,0 0 0,1 0 0,-1 0 0,1 0 0,-1 1 0,1-1 0,3-4 0,-4 7-159,0 0 0,0-1 0,1 1 0,-1 0-1,0 0 1,0-1 0,1 1 0,-1 0 0,1 0-1,-1 1 1,1-1 0,2-1 0,6-5 294,-4-3 389,0 5-367,-5 5-334,-1 0 0,1-1 0,-1 1 0,1 0 0,-1-1 0,1 1 0,-1 0 0,0-1 0,1 1 0,-1 0 0,0-1 0,1 1 0,-1-1 0,0 1 0,1-1 0,-1 1 0,0 0 0,0-1 0,0 1 0,0-1 0,1 1 0,-1-1 0,0 1 0,0-1 0,0 0 0,0 1 0,0-1 0,0 1 0,0-1 0,0 1 0,-1-2 0,1 1 2,1 0-1,-1 0 0,0 0 1,-1-1-1,1 1 1,0 0-1,0 0 1,0 0-1,-1 0 0,1-1 1,-1 1-1,1 0 1,-1 0-1,1 0 1,-1 0-1,0 0 0,1 0 1,-1 0-1,0 0 1,0 0-1,0 0 1,1 1-1,-1-1 0,0 0 1,0 1-1,0-1 1,0 0-1,-3 0 1,0 0 29,-1 0 0,1 0 0,-1 1 1,0-1-1,1 1 0,-6 1 0,0-1 1,-4 0-20,1 1-1,0 1 1,-14 3 0,-2 0-38,-4 0-11,15-3-27,0 1 0,-25 6 1,37-6 35,0-1 1,0 1-1,0 0 1,1 0-1,-1 1 0,1-1 1,0 1-1,-5 5 1,-6 4-26,6-7 10,-7 6-33,17-11 54,-1-1-1,1 1 0,-1 0 0,1 0 0,-1-1 0,1 1 0,0 0 0,-1 0 0,1-1 0,0 1 0,0 0 0,0 0 1,0 0-1,0 0 0,0-1 0,0 1 0,0 0 0,0 0 0,0 0 0,0 0 0,0 0 0,1-1 0,-1 2 0,3 3-11,-1 0-1,1-1 0,0 1 0,0-1 0,1 0 0,-1 1 0,1-2 1,0 1-1,0 0 0,0-1 0,7 5 0,1 1-14,2 2 31,1 0 1,-1-1 0,2 0 0,24 11-1,104 47 811,-141-67-704,-1 0 0,0 0 0,0 0 0,1 0 0,-1 1 0,0-1 0,0 1-1,0-1 1,-1 1 0,1 0 0,0-1 0,-1 1 0,1 0 0,-1 0 0,1 0 0,-1 1 0,0-1 0,0 0 0,0 0 0,0 1 0,0-1 0,-1 0 0,1 1 0,0 3 0,-1-5-62,0-1 1,0 1-1,0 0 0,0-1 1,-1 1-1,1 0 1,0-1-1,0 1 0,0 0 1,0-1-1,-1 1 0,1-1 1,0 1-1,-1 0 0,1-1 1,0 1-1,-1-1 0,1 1 1,-1-1-1,1 1 1,0-1-1,-1 0 0,1 1 1,-1-1-1,0 1 0,1-1 1,-1 0-1,1 0 0,-1 1 1,0-1-1,0 0 0,-3 1 105,0-1 0,0 1 0,0-1-1,-7-1 1,-2 1-21,-2-2 26,0 0 0,1 0 1,0-2-1,-1 0 1,-18-7-1,10 3-204,19 7-45,-1-1 0,1 1 1,0-1-1,-1 0 0,1 0 1,0 0-1,0-1 0,0 0 1,0 1-1,1-1 0,-1-1 1,1 1-1,0 0 0,0-1 1,-4-6-1,-10-9-818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3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0 3808,'-27'28'1227,"26"-28"-1195,1 1 0,-1 0 1,0-1-1,0 1 0,1 0 1,-1 0-1,1 0 0,-1 0 1,1-1-1,-1 1 0,1 0 1,0 0-1,-1 0 0,1 1 1,-14 34 308,8-24-81,1 1 0,1 0-1,0 0 1,-5 25 0,7-26-162,0-2-40,1 1-1,0 0 1,2 20 0,-1-10-33,0-5-9,0-4 22,0 1-1,4 23 1,-3-31-16,0-1 1,0 0 0,1 1-1,0-1 1,0 0-1,0 0 1,0 0 0,0 0-1,1 0 1,0-1 0,5 7-1,-6-9-19,0 1-1,0-1 0,-1 1 0,1-1 0,1 0 0,-1 1 1,0-1-1,0 0 0,0 0 0,0-1 0,1 1 0,2 0 1,30 0-271,-18-1-37,-15 0 288,-1 0 0,1 0 0,0 0 0,-1-1 0,1 1 0,0 0 0,-1-1 0,1 1 0,-1-1 0,1 0 0,-1 0 0,1 1 0,-1-1 0,2-1 0,-2 1 15,-1 0 0,1 0 1,0 1-1,-1-1 0,1 0 0,-1 0 0,1 0 1,-1 0-1,1 0 0,-1 0 0,0 0 0,1 0 1,-1 0-1,0 0 0,0 0 0,0 0 0,0 0 1,0 0-1,0 0 0,0 0 0,0 0 0,0 0 1,0 0-1,-1 0 0,1 0 0,-1-2 0,-2-5 32,-1-7 5,-1 1-1,-13-25 1,8 24-49,7 12 11,0-1 1,1 0 0,0 0 0,-1 0-1,1 0 1,1 0 0,-3-6 0,1-4-5,3 12 0,-1-1 1,1 1-1,-1-1 1,1 1-1,-1-1 1,0 1-1,0 0 1,0-1-1,0 1 0,-1 0 1,-2-4-1,3 5-10,1 1 0,-1-1 0,1 0 0,0 1-1,-1-1 1,1 1 0,0-1 0,-1 0 0,1 1-1,0-1 1,0 0 0,0 1 0,0-1-1,0 0 1,0 0 0,0 1 0,0-1 0,0 0-1,0 1 1,0-1 0,0 0 0,0 1 0,1-2-1,-1 0-75,0-15-179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34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2080,'13'14'667,"-12"-14"-650,0 1 0,-1 0 0,1-1 0,-1 1 0,0 0 0,1 0 0,-1 0 0,1 0 0,-1-1 0,0 1 0,0 0 0,1 0 0,-1 0 1,0 1-1,16 86 665,-5-53-362,-8-14-192,-2-13-84,1-1 1,-1 1-1,1-1 1,0 1-1,6 12 1,-5-13-33,0 0 1,-1 0-1,0 0 0,0 0 1,0 0-1,0 11 1,-1 44 417,-1-39 24,0-20-305,0-6-53,0-57 80,-1 55-175,1 1 0,1-1-1,-1 1 1,1-1 0,-1 1 0,1-1 0,1 1 0,-1 0 0,3-7 0,3-6 16,-5 12-6,23-62 168,-22 59-67,1 0 0,1 1 1,-1-1-1,1 1 1,0 0-1,8-7 0,-11 12-47,0 0-1,0 0 1,1 0-1,-1 0 0,1 1 1,-1-1-1,4-1 0,-5 3-28,0 0-1,0-1 0,0 1 0,0 0 1,0-1-1,0 1 0,0 0 0,0 0 1,0 0-1,0 0 0,0 0 0,0 0 1,0 0-1,0 0 0,0 1 0,0-1 1,0 0-1,0 1 0,0-1 0,0 0 1,0 1-1,0-1 0,-1 1 0,1 0 1,0-1-1,1 2 0,0 1 19,0-1 0,0 2 0,-1-1 0,1 0 0,-1 0 0,1 0 0,-1 1-1,0-1 1,0 1 0,-1-1 0,1 1 0,-1 6 0,1 55 455,-2-37-455,1-21-44,1 0 1,0 0-1,0 0 0,1 0 1,2 6-1,1 4 29,0 13 111,-3-24-131,0 0 0,1-1 1,0 1-1,0-1 0,0 0 1,0 1-1,8 7 0,-9-11-133,-1-1 48,-1 0 0,1 0 0,0 0 0,0 0 0,-1 0-1,1-1 1,0 1 0,0 0 0,0 0 0,0-1 0,0 1 0,0-1 0,0 1-1,0-1 1,0 1 0,0-1 0,0 0 0,0 1 0,1-1 0,-1 0-1,0 0 1,0 0 0,0 0 0,0 0 0,1 0 0,-1 0 0,0 0 0,2-1-1,13-10-1783,-14 10 1725,-1 1 0,1-1 0,-1 1 1,1 0-1,-1-1 0,1 1 0,-1 0 0,1 0 1,1 0-1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35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245 100 3488,'0'-38'1557,"0"11"-282,-2 24-635,-9-10 5,10 11-604,1 1 0,-1 0 0,1 0 0,-1-1 0,0 1 0,0 0 0,1 0-1,-1 0 1,0 0 0,0 0 0,-2-1 0,1 1-13,1 1 0,-1 0-1,0-1 1,0 1 0,0 0 0,0 0-1,1 0 1,-4 0 0,-4 0-1,0 0-6,6-1-15,0 1 0,0-1 1,0 1-1,0 0 0,0 1 1,0-1-1,0 0 1,0 1-1,0 0 0,-4 1 1,-7 6 78,-21 17 0,25-16-76,1 1 0,0 0-1,0 1 1,1 0 0,1 0-1,0 1 1,-11 23 0,10 0-47,3-18-39,4-14 62,-1 1 0,1-1 1,0 0-1,1 1 1,-1-1-1,0 1 1,1-1-1,0 1 1,0 0-1,0-1 1,0 1-1,1 3 1,10 23 3,-10-28 10,-1-1 8,0 0 0,0-1 0,0 1 0,0 0 0,0 0 0,1-1 0,-1 1 0,0 0 0,0-1 0,1 1 1,-1 0-1,0-1 0,1 1 0,-1 0 0,1-1 0,-1 1 0,1-1 0,-1 1 0,1-1 0,-1 1 0,1-1 0,0 1 0,-1-1 1,1 0-1,-1 1 0,2 0 0,5 2 91,-1 0-44,-5-2-46,0-1 1,-1 0-1,1 1 0,0-1 0,-1 0 0,1 1 0,0-1 0,-1 0 0,1 0 0,0 1 1,0-1-1,-1 0 0,1 0 0,0 0 0,1 0 0,-1-1 3,1 0-1,-1 1 0,1-1 1,-1 0-1,1 0 1,-1 0-1,1 0 0,-1-1 1,0 1-1,2-2 1,13-12 32,5-5-278,18-24 0,-27 29-103,-2 2-74,15-24-1,-17 7-104,3 8 208,-6-6 191,7 4-26,-12 23 141,1 0-1,0 1 1,-1-1-1,1 0 1,-1 0 0,1 1-1,0-1 1,-1 1-1,1-1 1,0 0-1,0 1 1,-1-1-1,1 1 1,0 0-1,0-1 1,0 1 0,0 0-1,0-1 1,1 1-1,3 3 580,11 22 255,-2-1-409,-4-10-237,0 1 0,19 19 0,-27-32-165,0 0 0,-1 0 1,0 0-1,1 0 0,-1 1 0,0-1 0,0 0 0,0 1 0,0 3 1,6 10 127,-7-15-140,1-1 0,-1 1 1,0-1-1,1 1 0,-1-1 0,1 0 0,-1 1 1,1-1-1,-1 1 0,1-1 0,0 0 0,-1 0 1,1 1-1,-1-1 0,1 0 0,0 0 0,-1 0 1,1 1-1,-1-1 0,1 0 0,0 0 1,0 0-1,1 0 6,0 0 0,-1 0-1,1 0 1,0 1 0,-1-1 0,1 1 0,0-1 0,-1 1 0,1 0 0,0-1 0,-1 1 0,1 0 0,-1 0 0,0 0 0,1 0 0,-1 0-1,2 2 1,-2-2-41,-1-1-1,1 1 0,-1-1 0,1 0 0,-1 1 1,1-1-1,-1 0 0,1 1 0,-1-1 1,1 0-1,0 0 0,-1 0 0,1 0 0,0 0 1,-1 1-1,1-1 0,0 0 0,-1 0 1,1-1-1,-1 1 0,1 0 0,0 0 0,-1 0 1,1 0-1,0-1 0,-1 1-50,3 0-855,-3 3-678,0-1 1597,1 0-1,-1-1 1,1 1-1,-1 0 1,1 0-1,-1-1 0,1 1 1,0 0-1,0-1 1,0 1-1,0-1 1,0 1-1,0-1 0,3 3 1,-4-4 19,0 1 0,1-1 1,-1 0-1,0 0 0,0 1 1,1-1-1,-1 0 0,0 0 1,0 0-1,1 1 0,-1-1 1,0 0-1,1 0 0,-1 0 1,0 0-1,1 0 0,-1 0 1,0 0-1,1 0 0,-1 0 1,0 0-1,1 0 0,-1 0 1,0 0-1,1 0 0,4 0 48,-2 0-14,0 0 0,0 1 0,0-2-1,0 1 1,0 0 0,1-1 0,-1 1 0,0-1 0,0 0 0,0 0-1,-1 0 1,1 0 0,0-1 0,0 1 0,-1-1 0,1 0 0,2-1-1,31-44 170,-9 25-161,-22 18-54,1 0-1,-1 0 1,0-1 0,7-8 0,1-5-14,-3 4 42,16-17 0,-10 12 59,-13 13 7,-3 5-83,0 1 0,0-1 0,0 1 0,0-1 0,1 1-1,-1-1 1,0 1 0,0-1 0,0 1 0,1-1 0,-1 1 0,0 0 0,1-1 0,-1 1 0,0-1 0,1 1 0,-1 0 0,0-1 0,1 1 0,-1 0 0,1 0 0,-1-1 0,0 1-1,1 0 1,-1 0 0,1-1 0,-1 1 0,1 0 0,-1 0 0,1 0 0,-1 0 0,1 0 0,-1 0 0,1 0 0,-1 0 0,1 0 0,-1 0 0,1 0 0,-1 0 0,1 0 0,-1 0-1,1 1 1,-3 2-41,-3 4 138,1 1 0,-1-1 0,2 1 0,-1 1 1,-2 11-1,5-19-84,1 0 1,-15 51 563,14-47-552,0-1 0,0 1 0,1 0 0,0 0 1,0 0-1,0 0 0,2 6 0,2 4 77,0 1 0,1-1-1,1 0 1,0-1 0,15 26 0,-19-39-82,-1 1 0,0 0 0,1-1-1,-1 1 1,1-1 0,0 0 0,-1 0 0,1 1 0,0-1 0,0 0 0,0-1 0,0 1 0,-1 0 0,1 0 0,0-1 0,1 1 0,2 0 0,4-1 100,-1 1 0,19-2 0,-7 0 11,-9 2-51,-9-1-67,1 1 0,-1-1-1,0 0 1,1 0 0,-1 0 0,1 0-1,-1 0 1,1-1 0,-1 1 0,0-1-1,1 1 1,-1-1 0,0 0 0,1 0 0,2-2-1,-1 0-19,0 0 0,0 0 0,0-1 0,0 1 0,0-1 0,-1 0 0,1 0 0,-1-1 0,0 1 0,-1-1 0,1 1 0,-1-1 0,3-6 0,-2 2-147,0 0 1,-1 0 0,0 0-1,-1-1 1,1 1 0,-2-18-1,1 21 75,0 0-1,-1 0 0,2 0 1,-1 0-1,3-6 1,-3 9 35,0 1 1,0-1 0,0 1 0,0-1 0,0 1-1,1-1 1,-1 1 0,1 0 0,0 0 0,-1 0-1,1 0 1,0 0 0,4-3 0,-3 4 12,0 0 0,0 1 1,0-1-1,0 0 0,0 1 0,0 0 1,0 0-1,1 0 0,-1 0 1,4 1-1,2-1 6,1 0 20,-8 0 7,0 0 0,0 0 0,1 0 0,-1 0-1,0 0 1,0 0 0,0 1 0,0-1 0,0 1 0,2 0 0,5 4 52,-8-4-45,0 0 0,1 0-1,-1 0 1,1 0-1,-1 0 1,1-1 0,0 1-1,-1-1 1,1 1-1,0-1 1,-1 0 0,1 1-1,2-1 1,81 0 1235,-78 0-1054,-14 0-52,7 0-142,-1 0 1,1 0 0,0 0-1,0 0 1,0 0 0,0 0-1,0 0 1,0 0 0,0 0-1,0 0 1,0 0 0,0 0-1,-1 0 1,1 0 0,0 0-1,0 0 1,0 0-1,0 0 1,0 0 0,0 0-1,0 0 1,0 0 0,0 0-1,0 0 1,-1 0 0,1 0-1,0 0 1,0 0 0,0 0-1,0 0 1,0 0 0,0 0-1,0 0 1,0 1 0,0-1-1,0 0 1,0 0 0,0 0-1,0 0 1,0 0 0,0 0-1,0 0 1,0 0 0,0 0-1,0 0 1,0 1-1,0-1 1,0 0 0,0 0-1,0 0 1,0 0 0,0 0-1,0 0 1,0 0 0,0 0-1,0 1 1,0 1-20,-1 0 0,1 0 0,-1 0 0,0 0 0,1 0 0,-1 0 0,0 0-1,0-1 1,0 1 0,-1 0 0,1 0 0,0-1 0,0 1 0,-1-1 0,1 1 0,-1-1 0,-3 3 0,2-2-6,1 0 0,-1 0 0,1 1 0,0-1 0,0 1 0,0-1 0,0 1 0,0 0-1,0 0 1,-1 3 0,2 3 25,0 0-1,0 1 1,0-1-1,2 14 0,0-4 106,-2-15-88,1 0 0,0-1 0,0 1-1,1 0 1,-1-1 0,1 1 0,0-1 0,0 1 0,0-1 0,0 1 0,0-1 0,1 1 0,0-1 0,0 0 0,0 0 0,3 4 0,3 0 97,0 0 1,13 8-1,-17-12-68,-1-1 0,1 0-1,-1 0 1,1 0-1,0-1 1,-1 1 0,1-1-1,0 0 1,5 1 0,13-7 142,-11 1-104,0 2-15,1-2 1,-1 0 0,1 0 0,-2-1 0,1 0 0,19-13-1,-10 6 3,-9 5-33,0 0 1,-1-1 0,0 0-1,-1-1 1,0 0 0,0 0-1,8-12 1,-14 16-22,1 1-1,-2-1 0,1 1 1,0-1-1,-1 0 1,0 0-1,0 0 1,0-1-1,-1 1 1,1 0-1,-1-1 1,-1 1-1,1 0 1,-1-1-1,0 1 0,0-1 1,0 1-1,-1-1 1,-3-9-1,4 13-34,-1 1 0,1 0 0,-1 0 0,0 0 0,0-1 0,1 1 0,-1 0 0,0 0 0,0 0 0,0 1 0,0-1 0,0 0-1,0 0 1,-1 0 0,1 1 0,0-1 0,0 1 0,-1-1 0,1 1 0,0-1 0,0 1 0,-1 0 0,1-1 0,-2 1 0,1 0 22,0 0 1,-1 0 0,1 0 0,0 0-1,0 0 1,-1 0 0,1 0-1,0 1 1,0 0 0,0-1 0,0 1-1,0 0 1,-3 1 0,2 1 26,0 1 1,-1 0 0,1 0 0,0 0-1,1 0 1,-1 1 0,1-1 0,-3 9-1,-2 2 79,5-11-105,1-1 1,-1 1-1,1 0 1,0 0-1,0 0 1,1 0-1,-1 0 0,1 0 1,-1 0-1,1 0 1,1 0-1,-1 0 1,1 0-1,-1 0 0,3 7 1,-1-2-19,-1-5 43,-1-1 0,1 1 0,0-1 0,0 1 0,0-1 0,1 0 0,-1 0 0,1 1 0,0-1 0,0 0 0,0 0 0,0-1 0,0 1 0,1 0 0,-1-1 0,1 1 1,0-1-1,-1 0 0,1 0 0,0 0 0,5 2 0,-3-1 32,44 30 407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35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83 2720,'0'-66'1248,"0"50"-1088,-17 16 1184,17 16-768,0 1 352,0 48-576,-16 1-64,16 16-160,0 16 128,0 0-160,0 17 256,16 0-224,-16-33-384,17-17 128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36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3072,'0'14'976,"0"-14"-965,0 0 0,0 0 0,0 1 0,0-1 0,0 0 1,0 0-1,0 1 0,0-1 0,0 0 0,0 0 0,0 0 0,0 1 0,0-1 1,1 0-1,-1 0 0,0 0 0,0 1 0,0-1 0,0 0 0,1 0 0,-1 0 1,0 0-1,0 0 0,0 1 0,1-1 0,-1 0 0,0 0 0,0 0 0,0 0 1,1 0-1,-1 0 0,0 0 0,0 0 0,1 0 0,11 7 100,-7-4-91,0 0 0,0 0 0,0 0 0,1-1 0,-1 0 0,0 0 0,1-1 0,0 1 0,-1-1 0,9 0 0,-7 0 17,-1-1-1,1 1 1,-1 1 0,8 2 0,12 2 30,-12-5-44,1 0 1,0 0 0,0-2 0,0 0 0,-1-1 0,21-4-1,-14 2 29,89-12 194,-56 4 1,-37 7-121,-8 3-67,-7 2-50,-1 0 0,1 0 0,-1-1-1,1 1 1,-1 0 0,0-1 0,1 1 0,-1-1 0,0 0-1,0 1 1,2-2 0,-2 1-1,0 0 1,-1 0-1,1 0 0,-1 0 1,1 0-1,-1-1 0,1 1 1,-1 0-1,0 0 0,1-2 1,1-5 38,5 2 24,-3 4 2,1-5 161,-5 6-223,0 1 0,1 0 0,-1-1 0,0 1 0,0 0 0,1-1 0,-1 1 0,0-1 0,0 1 0,1 0 0,-1 0 0,0-1 0,1 1 0,-1 0 0,1 0 0,-1-1 0,0 1 0,1 0 1,-1 0-1,1 0 0,-1 0 0,0-1 0,1 1 0,-1 0 0,1 0 0,-1 0 0,1 0 0,-1 0 0,0 0 0,2 0 0,0 0 159,1 3-36,7 6 71,-3-2-97,1 0 1,-1 1 0,7 10 0,3 5-1,1-1 1,27 26-1,-43-45-83,1 0 0,0 0 0,0 0-1,0 0 1,1-1 0,-1 0 0,1 1 0,-1-1 0,1-1 0,0 1-1,0 0 1,0-1 0,4 2 0,11 2 272,-17-4-275,1 0 0,0 0-1,-1 0 1,1 0-1,0-1 1,0 1-1,-1-1 1,1 0 0,0 0-1,0 0 1,0 0-1,-1-1 1,1 1-1,0-1 1,0 1 0,-1-1-1,1 0 1,0 0-1,-1 0 1,1-1-1,2-1 1,-3 2-93,0-1 0,-1 1 0,1-1 0,-1 1 0,1-1-1,-1 1 1,0-1 0,0 0 0,0 1 0,0-1 0,0 0 0,1-3 0,8-25-1421,-7 24 985,-3 2 217,1 1 0,0 0 0,-1-1 0,1 1 0,-1 0 0,-1-7 0,1 7 422,0 0 92,0 6 133,0-1-193,1-1 0,-1 1 0,1 0 0,-1-1 0,1 1 0,-1 0 0,1-1 0,0 1 0,1 2 0,5 10 185,-4-2-212,-2-9-108,-1-1 0,0 1 0,1-1 0,0 0 0,-1 1 0,1-1 0,0 0 0,0 0 0,0 0 0,1 0 0,-1 1 0,0-2 0,1 1 0,-1 0 0,1 0 0,0 0 0,0-1 0,-1 1 0,1-1 0,0 1 0,0-1-1,1 0 1,2 2 0,0-2 18,0 0 0,0 0 0,0-1 0,1 1-1,-1-1 1,0 0 0,0 0 0,0-1-1,5-1 1,7-1 125,22-9-1,-29 9-151,0 0-1,17-10 1,11-14-404,-6 12 49,-21 11-67,-1-1 0,1 0 0,10-7 0,-19 11 273,0-1 0,0 1 0,0-1 0,-1 1 0,1-1 0,0 1 0,-1-1 0,1 0 0,-1 0 0,0 0 1,1 0-1,-1 0 0,0 0 0,0 0 0,0 0 0,-1-1 0,1 1 0,0 0 0,-1 0 0,1-5 0,-1 6 117,0 1 0,0-1 0,0 1 0,0-1 0,0 0 0,0 1 0,0-1 1,0 0-1,-1 1 0,1-1 0,0 1 0,0-1 0,0 1 0,-1-1 0,1 0 0,0 1 0,-1-1 0,1 1 0,0-1 0,-1 1 0,1-1 0,-1 1 0,1 0 0,-1-1 0,1 1 0,-1-1 0,-16 0 423,11 1-45,0 2 306,4 1-507,0 1 0,0-1 1,0 0-1,1 0 1,-1 1-1,1-1 1,0 1-1,0-1 1,0 1-1,0-1 1,1 1-1,-1 0 1,1 0-1,0-1 1,0 1-1,1 0 1,0 5-1,2 8 65,0-1 1,9 27-1,-9-34-156,0 1 1,1-1 0,0-1-1,0 1 1,11 14 0,-11-14-47,-1-4 95,0 0-1,0 0 0,6 7 0,-8-11-92,-1 0 0,1 0 0,0-1 0,-1 1 0,1 0-1,0-1 1,-1 1 0,1-1 0,0 1 0,0-1 0,0 1 0,0-1-1,-1 1 1,1-1 0,0 0 0,0 0 0,0 1 0,0-1 0,0 0-1,0 0 1,0 0 0,0 0 0,0 0 0,0 0 0,0 0 0,0 0-1,-1-1 1,1 1 0,2-1 0,1-2 31,1 0 0,-1-1-1,0 0 1,0 0 0,-1 0-1,1 0 1,-1-1 0,0 1 0,5-9-1,-1 1-38,-3 5-309,0 0-1,0-1 1,-1 0-1,0 1 0,0-1 1,3-16-1,-3 8-109,-1 5-249,-1 0 0,0-1 0,-2-17 0,1 13 451,0 14 159,0 0 0,-1 0 0,1 0-1,0 0 1,-1 0 0,1 0 0,-1 0 0,0 1 0,0-1-1,1 0 1,-3-2 0,0-4-186,17-5 633,-3 21 101,-11-8-460,0 1 1,1-1-1,-1 1 1,0-1-1,1 0 1,-1 1-1,1-1 0,-1 0 1,1 1-1,-1-1 1,1 0-1,-1 0 1,1 0-1,-1 1 1,1-1-1,-1 0 1,1 0-1,-1 0 0,1 0 1,1 0-1,-2 0-44,0 0-1,1 0 0,-1 0 0,1 0 0,-1 0 1,0 0-1,1 0 0,-1 0 0,0 0 1,1 0-1,-1 1 0,1-1 0,-1 0 1,0 0-1,1 0 0,-1 1 0,0-1 0,1 0 1,-1 0-1,1 1 0,13 18 324,-11-14-251,1 0 1,-1 0 0,1 0-1,1 0 1,-1-1 0,1 0-1,5 4 1,-6-5-50,0 0 0,0 0 0,0 0 1,0 0-1,0 1 0,-1-1 0,1 1 0,-1 0 0,0 0 0,0 1 0,3 5 0,-3-3 37,1 0 0,-1-1-1,1 0 1,1 1-1,9 10 1,-11-14 11,0 1 0,-1 0 0,1 0 0,4 8 0,5 7 214,-12-19-289,1 1 0,-1-1 1,0 1-1,1 0 0,-1-1 0,0 1 1,1-1-1,-1 1 0,0-1 1,0 1-1,0 0 0,1-1 0,-1 1 1,0 0-1,0-1 0,0 1 1,0-1-1,0 1 0,0 0 0,0-1 1,0 1-1,-1 0 0,1-1 1,0 1-1,0 0 0,0-1-30,0 3-865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37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2560,'-13'14'832,"12"-14"-820,1 0 0,0 1 0,0-1 0,0 0 0,-1 0 1,1 1-1,0-1 0,0 0 0,0 1 0,-1-1 0,1 0 0,0 0 0,0 1 0,0-1 0,0 0 1,0 1-1,0-1 0,0 0 0,0 1 0,0-1 0,0 0 0,0 1 0,0-1 0,0 0 0,0 1 1,0 9 104,-1 2 235,1 0 0,1 0 0,2 16 0,-1-23-287,0 0 1,1 0-1,0 0 0,5 7 1,4 8 23,2 15 115,-11-26-98,0 0 1,0-1-1,7 10 0,-6-12-34,1 0 0,-1-1 0,8 6 0,-7-6 3,-5-5-55,1 1-1,-1-1 1,1 0 0,-1 1-1,1-1 1,-1 0 0,1 1 0,-1-1-1,1 0 1,0 0 0,-1 0 0,1 1-1,-1-1 1,1 0 0,0 0-1,-1 0 1,1 0 0,0 0 0,-1 0-1,1 0 1,0 0 0,-1-1 0,1 1-1,-1 0 1,2 0 0,-2 0 21,0 0-35,0 0-1,0 0 0,0 0 0,0 0 0,0 0 0,1 0 0,-1 0 1,0 0-1,0 0 0,0 0 0,0 0 0,0 0 0,0 0 0,0 0 1,0 0-1,0 0 0,1 0 0,-1 0 0,0 0 0,0 0 1,0 0-1,0 0 0,0-1 0,0 1 0,0 0 0,0 0 0,0 0 1,0 0-1,0 0 0,0 0 0,1 0 0,-1 0 0,0 0 0,0 0 1,0 0-1,0 0 0,0 0 0,0-1 0,0 1 0,0 0 0,0 0 1,0 0-1,0 0 0,0 0 0,0 0 0,0 0 0,0 0 0,0 0 1,0 0-1,0-1 0,0 1 0,0 0 0,0 0 0,0 0 0,0 0 1,0 0-1,0-9 132,1 4-129,-1 1-1,0-1 1,0 1-1,-1-1 1,1 1-1,-1 0 1,-1-5-1,-25-68-156,26 74 115,0 0 1,0 0-1,0 1 1,0-1 0,0 0-1,-1 0 1,1 1-1,-1-1 1,1 1-1,-4-4 1,5 6 30,0 0 0,0 0 1,0 0-1,0 0 0,0 0 1,-1 0-1,1 0 0,0 0 0,0 0 1,0 0-1,0 0 0,0 0 1,0-1-1,0 1 0,0 0 0,0 0 1,0 0-1,0 0 0,-1 0 1,1 0-1,0 0 0,0-1 0,0 1 1,0 0-1,0 0 0,0 0 1,0 0-1,0 0 0,0 0 0,0-1 1,0 1-1,0 0 0,0 0 1,0 0-1,0 0 0,0 0 0,0 0 1,0 0-1,1-1 0,-1 1 1,0 0-1,0 0 0,0 0 0,0 0 1,0 0-1,0 0 0,0 0 1,0 0-1,0-1 0,0 1 0,0 0 1,1 0-1,-1 0 0,0 0 1,0 0-1,0 0 0,5-5-40,-2 1 28,1 1 0,0-1 1,0 0-1,6-3 0,-5 4 28,0 0 0,1 1 0,-1-1 0,0 1 0,1 1 0,-1-1 0,1 1 1,0 0-1,-1 0 0,7 0 0,-3 1 35,-1 0 1,1 0-1,0 1 1,-1-1-1,1 2 1,0 0 0,-1 0-1,1 0 1,11 6-1,4 2 131,-20-8-128,1-1 1,-1 1-1,0 0 0,1 0 0,-1 0 0,0 1 1,-1 0-1,1 0 0,0 0 0,-1 0 0,1 0 1,-1 0-1,4 7 0,23 36 685,-29-44-707,0 0 0,-1 0 1,1 0-1,-1 0 0,0 0 0,0 0 0,0 0 1,1 0-1,-2 0 0,1 3 0,0-3-21,-1 0 0,1 0 0,0 0 1,0 0-1,1 0 0,-1 0 0,0 0 0,0 0 0,1-1 1,1 4-1,1 1 2,2 5 6,-7 1-10,1-12-8,1 1 1,0 0-1,0-1 1,0 1-1,0-1 1,-1 1-1,1 0 1,0-1-1,0 1 0,0-1 1,0 1-1,0 0 1,0-1-1,1 1 1,-1 0-1,0-1 1,0 1-1,0-1 0,1 1 1,-1-1-1,0 1 1,0 0-1,1-1 1,-1 1-1,1-1 0,-1 1 1,0-1-1,1 0 1,-1 1-1,2 0 1,-2-1-17,0 0 0,1 1 0,-1-1 0,0 0 0,1 1 0,-1-1 0,0 0 0,0 1 0,1-1 0,-1 0 0,0 1 0,0-1 0,1 1 0,-1-1 0,0 1 0,0-1 0,0 0 0,0 1 0,0-1 0,0 1 0,0-1 0,0 1 0,0-1 0,0 1 0,0-1 0,0 1 0,1 4-643,0-4 405,0-1 0,-1 0 0,1 1 0,0-1 0,0 0 0,0 1 0,0-1 0,0 0 0,-1 0 0,1 0 0,0 0 0,0 0 0,2 0 0,13 0-2357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37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33 491 2816,'-12'0'1120,"21"0"-592,-9 0-509,0 0-1,0 0 1,0 0 0,0 0-1,1 0 1,-1 0 0,0 0 0,0 0-1,0 0 1,0 0 0,0 0-1,0 0 1,0 0 0,0 0 0,0 0-1,0 0 1,1 0 0,-1 0-1,0 0 1,0 0 0,0 0 0,0 0-1,0 1 1,0-1 0,0 0-1,0 0 1,0 0 0,0 0 0,0 0-1,1 0 1,-1 0 0,0 0-1,0 0 1,0 0 0,0 0 0,0 0-1,0 0 1,0 1 0,0-1-1,0 0 1,0 0 0,0 0 0,0 0-1,0 0 1,0 0 0,0 0-1,0 0 1,0 0 0,0 0 0,0 1-1,0-1 1,0 0 0,0 0-1,0 0 1,0 0 0,0 0-1,0 1 24,0-1-1,0 1 0,0-1 0,0 1 0,0-1 0,0 1 0,0-1 0,0 1 0,0-1 0,0 1 0,0-1 0,1 1 0,-1-1 0,0 1 0,0-1 0,0 1 0,1-1 0,-1 0 0,0 1 0,1-1 0,-1 1 0,0-1 0,1 0 0,-1 1 0,1-1 0,-1 0 0,1 0 0,-1 1 0,0-1 0,1 0 0,-1 0 0,1 1 0,-1-1 0,1 0 0,-1 0 0,1 0 0,-1 0 0,1 0 0,-1 0 0,1 0 0,0 0 0,5-3 482,-4 2-496,0-1 1,0 1 0,1-1-1,-1 1 1,0 0-1,1 0 1,-1 0 0,1 0-1,0 0 1,-1 1 0,1-1-1,-1 1 1,1 0-1,0 0 1,4 0 0,-4 0 0,0 0 0,0 0 0,0 0 1,0-1-1,0 1 0,0-1 1,0 1-1,0-1 0,0 0 0,0 0 1,0-1-1,-1 1 0,1 0 1,0-1-1,-1 0 0,3-2 0,-3 2-11,1 1 0,-1-1 0,0 1 0,0 0 0,1 0 0,-1-1 0,0 2 0,1-1 0,3-1 0,10-4 45,-16 5-56,1 1 0,-1-1 0,1 1 0,-1 0 1,1-1-1,-1 1 0,1-1 0,-1 1 0,0-1 0,1 0 1,-1 1-1,0-1 0,1 1 0,-1-1 0,0 0 0,0 1 1,0-1-1,0 1 0,1-1 0,-1 0 0,0 1 1,0-2-1,0 2-4,0-1 0,0 0 0,-1 0 0,1 1 0,0-1 0,0 0 0,0 1 0,-1-1 0,1 0 0,0 1 0,0-1 0,-1 1 0,1-1 0,-1 0 0,1 1 0,-1-1-1,1 1 1,-1-1 0,1 1 0,-1-1 0,1 1 0,-1-1 0,1 1 0,-1 0 0,0-1 0,1 1 0,-1 0 0,0 0 0,1-1 0,-1 1 0,0 0 0,1 0 0,-2 0 0,-4-1-17,0 1 0,-1-1 0,-8 2 0,-4 0-40,15-1 67,0 0 0,0 0 0,0 1 0,0-1 1,0 1-1,0 0 0,-7 3 0,-29 20 430,37-22-416,1-1-6,0 0 0,0 1-1,-1 0 1,1-1 0,0 1 0,0 0 0,0 0 0,1 0-1,-1 0 1,0 0 0,1 0 0,0 1 0,-1-1-1,1 1 1,0-1 0,0 1 0,0-1 0,0 1-1,1-1 1,-1 6 0,-5 5 17,5-11-30,0-1-1,0 1 1,0 0-1,1 0 1,-1 0-1,0 0 1,1 0-1,-1 0 1,1 0-1,0 0 0,0 0 1,0 0-1,0 0 1,0 0-1,0 0 1,0 0-1,1 0 1,0 2-1,1 3 62,1-1-1,0 1 1,0 0 0,0-1-1,1 0 1,0 0-1,7 8 1,-8-11-37,0 0-1,-1-1 1,1 1 0,1-1-1,-1 1 1,0-1 0,0 0-1,1-1 1,-1 1 0,1 0 0,0-1-1,-1 0 1,1 0 0,0 0-1,0 0 1,0-1 0,6 1-1,3-2-9,1-1 0,-1 0 0,1 0 0,-1-2 0,15-4 0,4-5-537,32-15 0,-44 18 334,56-30-1306,-66 34 1247,-1-1 0,0 0 1,0 0-1,0 0 0,10-13 0,5-16-270,-12 17 270,-4 8 100,-5 7 104,0 0 0,-1 0 0,0 0 0,1 0 0,-1 0 0,2-7 0,-2 0-2,0 1 0,0-16 0,0 2 7,4-16 1,-4 26 40,0 0-1,0 0 0,-2 0 0,-1-24 0,-10-25 158,9 44 32,1 11-69,0 0 1,0 1-1,-1-1 1,0 1-1,0-1 0,-6-11 1,-6-9 542,12 24-426,-1 6-55,2-1-160,-1 0 0,1 0 0,0 1 0,0-1 0,0 1 0,1-1 0,-1 1 0,0-1 0,0 1 0,1 0 0,-1 1 0,-2 29 157,3 4-53,1-1-1,2 0 1,10 51 0,1-26 9,4 13 144,32 86 0,-47-152-205,0-1 1,0 0-1,5 7 0,5 7 218,0 10 121,-13-30-464,0 0 0,0 1 1,-1-1-1,1 0 0,0 0 1,0 0-1,-1 1 1,1-1-1,0 0 0,-1 0 1,1 0-1,0 0 0,-1 1 1,1-1-1,0 0 0,-1 0 1,1 0-1,0 0 1,-1 0-1,1 0 0,0 0 1,-1 0-1,1 0 0,0 0 1,-1 0-1,-2 0-795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38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17 5472,'-50'-16'2496,"34"32"-416,0-16-1344,16 16 256,0 1-1056,0-1 32,16 0 224,17 1-128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38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5632,'-33'49'2560,"17"-16"-2208,16-1 512,16-15-544,-16 16 128,17-17-256,-1 17 192,-16-17-256,17 1 512,15-17-352,-15-17-1888,-1 1 864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38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3392,'-14'14'1088,"14"-14"-1078,0 0 0,-1 0 0,1 1 1,0-1-1,0 0 0,0 0 0,0 0 0,0 0 0,0 1 1,-1-1-1,1 0 0,0 0 0,0 0 0,0 1 0,0-1 1,0 0-1,0 0 0,0 0 0,0 1 0,0-1 0,0 0 1,0 0-1,0 0 0,0 1 0,0-1 0,0 0 0,0 0 1,0 1-1,0-1 0,0 0 0,0 0 0,0 0 0,0 1 1,1-1-1,-1 0 0,0 0 0,0 0 0,0 0 0,0 1 1,0-1-1,1 0 0,-1 0 0,11 22 412,-11-21-345,1-1 1,-1 1-1,1 0 1,-1 0-1,1 0 1,-1-1 0,0 1-1,0 0 1,1 0-1,-1 0 1,0 0-1,0-1 1,0 1 0,0 0-1,0 0 1,0 0-1,0 0 1,0 0-1,-1 1 1,1 2 173,0 6 197,-1-7-368,1 1-1,0-1 0,0 1 1,0-1-1,1 0 0,-1 1 1,1-1-1,0 0 1,0 1-1,0-1 0,0 0 1,1 0-1,-1 0 0,1 0 1,0 0-1,2 3 0,10 19 209,-14-24-263,1 0-1,-1 0 1,1 0-1,-1 1 0,1-1 1,-1 0-1,1 0 1,0 0-1,0 0 1,0 0-1,0 0 0,0 0 1,-1-1-1,2 1 1,0 1-1,1 0 76,-3-2-91,0 0-1,0 0 1,0 0-1,0 0 1,0 1 0,0-1-1,1 0 1,-1 0 0,0 0-1,0 0 1,0 0-1,0 0 1,0 0 0,0 0-1,0 0 1,0 0-1,0 1 1,1-1 0,-1 0-1,0 0 1,0 0-1,0 0 1,0 0 0,0 0-1,0 0 1,0 0-1,1 0 1,-1 0 0,0 0-1,0 0 1,0 0-1,0 0 1,0 0 0,0 0-1,1 0 1,-1 0 0,0 0-1,0 0 1,0 0-1,0 0 1,0-1 0,0 1-1,0 0 1,1 0-1,-1 0 1,0 0 0,0 0-1,0 0 1,0 0-1,0 0 1,0 0 0,0 0-1,0-1 1,0 1-1,0 0 1,1 0 0,8-9 229,-1 2-179,-1 0 0,0-1 0,8-10 0,-5 3-409,0 1 0,19-20 0,1 4-322,-29 29 656,-1 1 1,1 0 0,-1-1 0,1 1-1,-1 0 1,1-1 0,-1 1 0,1 0-1,0 0 1,-1-1 0,1 1-1,-1 0 1,1 0 0,0 0 0,-1 0-1,1 0 1,0 0 0,-1 0 0,1 0-1,-1 0 1,1 0 0,0 0 0,-1 0-1,1 0 1,0 1 0,0-1-15,4 3 105,-1 2 256,-1-2-165,0 0 0,1 0 0,-1 0 0,0 0 0,1 0 0,0-1-1,4 3 1,32 11 1072,59 17-1,-89-30-1122,1 0-1,0 0 1,0-1 0,0 0-1,0-1 1,0-1 0,0 0-1,1 0 1,-1-1 0,0 0-1,0-1 1,0 0 0,15-6-1,32-6 222,-52 14-293,1-1 0,-1-1-1,1 1 1,-1-1 0,1 0-1,-1-1 1,0 0 0,0 0-1,0 0 1,0 0 0,6-6-1,-8 6-33,-1 0-1,0 0 0,0 0 1,0 0-1,0 0 0,0-1 1,-1 1-1,3-6 1,5-4-95,-5 8 32,-5 5 40,1 0 0,-1 0 0,0 0 0,0 0 0,0 0 0,1-1 0,-1 1 0,0 0 0,0 0 0,0 0-1,1 0 1,-1 0 0,0-1 0,0 1 0,0 0 0,0 0 0,1 0 0,-1 0 0,0-1 0,0 1 0,0 0 0,0 0-1,0-1 1,0 1 0,0 0 0,1 0 0,-1 0 0,0-1 0,0 1 0,0 0 0,0 0 0,0-1 0,0 1-1,0 0 1,0 0 0,0-1 0,-1 1 0,1 0 0,0 0 0,0-1 0,0 1 0,0 0 0,0 0 0,0 0 0,0-1-1,0 1 1,-1 0 0,1 0 0,0 0 0,0-1 0,0 1 0,-1 0 0,1 0 0,0 0 0,0 0 0,0 0 0,-1 0-1,1-1 1,0 1 0,-4-3-159,4 3 137,-1-1 0,1 1 0,-1 0 1,1-1-1,-1 1 0,1 0 0,-1-1 1,1 1-1,-1 0 0,0 0 0,1 0 1,-1 0-1,1 0 0,-1 0 0,0-1 1,1 1-1,-1 0 0,1 1 0,-1-1 1,0 0-1,1 0 0,-1 0 0,1 0 1,-1 0-1,0 1 0,1-1 0,-1 0 1,1 0-1,-1 1 0,0 0 0,0-1-66,-1 2 60,0-1 1,0 1 0,0-1-1,0 1 1,0 0-1,0 0 1,1 0-1,-3 3 1,1 0-10,-1 0 0,1-1 0,1 1 0,-1 1 0,-3 9 0,2-2-30,1 0-1,-2 22 1,-2 31-89,3 0-1,4 73 0,6-99 113,12 49-1,2 8 75,-14-48 379,-3-34-281,-3-14-50,1 1 1,0 0 0,-1 0-1,0 0 1,1 0 0,-1-1 0,0 1-1,0 0 1,0 0 0,0 0-1,-1 0 1,1-1 0,0 1-1,-1 0 1,1 0 0,-1 0 0,0-1-1,0 1 1,0 1 0,0-1 45,0 0-60,1-1 0,-1 0 0,1 0 0,-1 0 0,1 0 0,-1 0 0,0 0 0,0 0 0,1-1 0,-1 1 0,0 0 0,0 0 0,0 0 0,-1 0 0,0-1-40,1 1-1,-1-1 0,1 0 0,-1 0 0,1 0 0,-1 0 0,1 0 0,-1-1 0,1 1 0,-1 0 0,1-1 0,-1 1 0,1-1 0,-1 1 0,1-1 0,-1 0 0,0-1 1,-41-21-393,11 5-671,-35-14 0,32 19 408,-56-24-1236,53 18 1029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0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17 7456,'-33'-16'3392,"17"16"-2944,0 16-224,-1-16-224,17 17 0</inkml:trace>
  <inkml:trace contextRef="#ctx0" brushRef="#br0" timeOffset="1">82 329 6464,'-49'49'2944,"33"0"-2560,16-33 1280,0 1-992,-17-1 352,17 0-608,0 1 416,17-34-3616,-1 17 1536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39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0 149 1824,'0'-14'587,"0"14"-581,0-1 1,0 1 0,0 0-1,0 0 1,1-1 0,-1 1 0,0 0-1,0 0 1,0 0 0,0-1-1,0 1 1,0 0 0,0 0-1,0 0 1,1-1 0,-1 1 0,0 0-1,0 0 1,0 0 0,0 0-1,1-1 1,-1 1 0,0 0 0,0 0-1,0 0 1,1 0 0,-1 0-1,0 0 1,0 0 0,0 0-1,1 0 1,-1-1 0,0 1 0,1 0-1,6-3-21,2-2 308,1 0 1,0 1 0,0 1 0,0-1 0,1 2 0,-1-1 0,17 0 0,191-30 1530,208-14-859,17 33-652,12 12-112,-427 2-187,933 0 514,-682 0-437,-58 0-22,222 0 187,-442 0-255,13-1 20,0 1 0,0 1 1,-1 0-1,1 1 0,0 0 0,19 7 1,-32-9-48,-1 0 0,0 0 0,1 0 0,-1 0 0,1 0 0,-1 0 0,0 0 0,1 0 0,-1 0 0,1 1 0,-1-1 0,0 0 0,1 0 0,-1 0 1,0 1-1,1-1 0,-1 0 0,0 1 0,1-1 0,-1 0 0,0 1 0,0-1 0,1 0 0,-1 1 0,0-1 0,0 0 0,0 1 0,0-1 0,1 1 0,-1-1 0,0 0 0,0 1 1,0-1-1,0 1 0,0-1 0,0 0 0,0 1 0,0 0 0,-11 13-1708,1-4 549,-9 23-1236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40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1 409 2080,'0'-2'59,"0"0"-1,0 1 1,0-1 0,1 0-1,-1 1 1,0-1 0,1 0-1,0 1 1,-1-1 0,1 1-1,0-1 1,0 1 0,0-1-1,0 1 1,0 0 0,0-1-1,2-1 1,-2 2-51,-1 1 0,1 0 1,0-1-1,-1 1 0,1-1 1,-1 1-1,1 0 0,0 0 0,-1-1 1,1 1-1,0 0 0,-1 0 1,1 0-1,0 0 0,0 0 0,-1 0 1,1 0-1,0 0 0,-1 0 1,1 0-1,0 0 0,-1 0 0,2 1 1,0-1 64,0 0-19,0 0-1,-1 0 1,1 1 0,-1-1-1,1 0 1,-1 1 0,1-1-1,-1 1 1,1-1 0,-1 1-1,3 1 1,14 6 321,25-3 275,-19 0-391,0-2 1,0 0-1,-1-2 0,33-2 0,69-15 344,288-50 730,-403 65-1313,578-96 744,-518 84-704,190-31 136,54 3-41,-24-3-38,368-22-16,-510 61-95,-39-6 4,-98 10 2,0 0 0,0 1-1,18 2 1,-25-1-4,0-1 0,0 1 0,0 0-1,0 1 1,0-1 0,-1 1 0,1-1 0,4 4 0,-8-5-4,1 0 1,-1 0-1,1 0 1,-1 1-1,0-1 1,1 0-1,-1 1 1,1-1-1,-1 0 1,0 1-1,1-1 1,-1 1-1,0-1 1,0 0-1,1 1 1,-1-1-1,0 1 1,0-1-1,0 1 1,1-1-1,-1 1 0,0-1 1,0 1-1,0-1 1,0 1-1,0-1 1,0 1-1,0-1 1,0 1-1,0-1 1,0 1-1,0-1 1,-1 1-1,1-1 1,0 0-1,0 1 1,-1 0-1,-12 15 114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46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10 1664,'0'0'528,"-3"0"-325,2 1-193,1-1 0,-1 0 1,0 0-1,0-1 0,1 1 0,-1 0 1,0 0-1,1 0 0,-1 0 1,0-1-1,1 1 0,-1 0 1,0 0-1,0-1 0,-2-6 304,3 14-94,0-5 441,0 1-421,1 0-194,-1 1-1,0-1 1,1 0 0,0 0-1,0 0 1,2 5 0,4 14 71,-5-8 11,-1 1-1,-1 26 1,0-10 33,0 191 1050,0 220-577,0-439-879,0-9-480,0-18-1883,0 5 720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47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1 181 1248,'0'-9'267,"0"7"-211,-1 1 0,1 0-1,0-1 1,0 1-1,0-1 1,1 1 0,-1-1-1,0 1 1,0 0 0,1-2-1,0 2-15,-1 1-1,1-1 1,0 0-1,-1 1 1,1-1 0,-1 1-1,1 0 1,0-1-1,-1 1 1,1-1 0,0 1-1,0 0 1,-1 0-1,1-1 1,0 1 0,0 0-1,-1 0 1,1 0-1,0 0 1,0 0-1,0 0 1,-1 0 0,2 0-1,-1 0-18,-1 0 1,1 0-1,-1 0 0,1 0 0,-1 0 0,1 0 1,-1 0-1,1 0 0,-1 0 0,1 0 1,-1-1-1,1 1 0,-1 0 0,1 0 0,-1 0 1,1-1-1,-1 1 0,0 0 0,1-1 0,-1 1 1,1 0-1,-1-1 0,0 1 0,1 0 0,-1-1 1,0 1-1,0-1 0,1 1 0,-1-1 0,0 1 1,0-1-1,0 1 0,1-1 0,-1 1 0,0-1 1,0 1-1,0-1 0,0 1 0,0-1 0,0 1 1,0-2-1,0 0 288,3 2-122,-3 0-178,1 0 0,-1 0 0,1 0-1,-1 0 1,1 0 0,-1 0 0,1 0 0,-1 0 0,1-1 0,-1 1 0,1 0 0,-1 0-1,1 0 1,-1-1 0,1 1 0,-1 0 0,0 0 0,1-1 0,-1 1 0,1 0 0,-1-1-1,0 1 1,1 0 0,-1-1 0,0 1 0,1-1 0,-1 1 0,0-1 0,0 1 0,1-1-1,-1 1 1,0 0 0,0-1 0,0 1 0,0-1 0,0 0 0,0 1 0,0-1 0,0 1-1,0-1 1,0 0 0,0 1-5,0 0 0,0 0 0,0 0 0,0 0-1,0 0 1,0-1 0,0 1 0,0 0 0,0 0 0,0 0-1,0 0 1,0 0 0,0 0 0,0 0 0,0 0 0,0 0-1,0-1 1,0 1 0,0 0 0,0 0 0,0 0 0,0 0-1,0 0 1,0 0 0,0 0 0,0 0 0,0 0 0,1 0-1,-1 0 1,0 0 0,0-1 0,0 1 0,0 0 0,0 0-1,0 0 1,0 0 0,0 0 0,0 0 0,0 0 0,0 0-1,1 0 1,-1 0 0,0 0 0,0 0 0,0 0 0,0 0-1,0 0 1,0 0 0,0 0 0,0 0 0,0 0 0,0 0 0,1 0-1,-1 0 1,0 0 0,0 0 0,2 1 77,0-1 0,0 1 0,0-1 0,0 0 0,0 0 0,0 0 0,1 0 0,-1 0 0,0-1 0,0 1 1,0-1-1,0 1 0,0-1 0,2 0 0,-2-1-57,0 0-1,0 1 1,0 0 0,0-1-1,1 1 1,-1 0 0,0 0-1,1 0 1,-1 1 0,1-1 0,-1 0-1,1 1 1,-1 0 0,1-1-1,-1 1 1,1 0 0,3 1-1,-2-1 6,-1-1 0,0 1 0,1 0-1,-1-1 1,0 0 0,0 0 0,1 0-1,2-2 1,10-3 86,-7 4-85,0 1 1,0 0 0,0 0-1,15 2 1,15-2 2,32-10 10,23 8 10,6 0 6,-55 0-8,139-7 106,857 10 14,-912-9-2,-7 1-29,-98 7-183,35-6 1,-36 3 103,32 0 0,-46 4-22,0-1-1,0 0 0,-1-1 1,12-3-1,-13 3 10,0 0 0,0 1 0,0 0 0,8 0 0,51 1 918,-63 0-668,-1 0-223,12 0 80,-14 2-198,0 9 22,0-8 357,0-3-542,1 0 207,-1 0 1,0-1 0,1 1 0,-1 0 0,0 0 0,1 0-1,-1 0 1,0 0 0,1 0 0,-1 0 0,0 0 0,1 0-1,-1 0 1,0 0 0,1 0 0,-1 1 0,0-1 0,1 0-1,-1 0 1,0 0 0,0 0 0,1 0 0,-1 1 0,0-1-1,0 0 1,1 0 0,-1 1 0,0-1 0,0 0 0,1 0-1,-1 1 1,0-1 0,0 0 0,1 1 0,-8 7-44,6-6 39,-2 0-45,3 1-43,0 8 182,0-8-43,0 2-176,0 121 69,-1-72 156,-1-27-49,2 1-1,6 43 1,-1-45-42,-2-17 6,-1 1 0,-1 0 0,1 20 0,-2-25 6,0 0 0,0 0 0,1 1-1,0-1 1,0 0 0,0 0 0,0 0 0,1 0 0,0 0 0,3 7 0,-4-10 1,0 1 1,0 0-1,-1 0 0,1 1 0,-1-1 1,0 0-1,0 0 0,0 0 0,0 0 1,-1 4-1,1 2 9,0-8-22,0 0 1,-1 0-1,1-1 0,0 1 1,1 0-1,-1 0 1,0 0-1,0 0 0,0 0 1,0-1-1,1 1 0,-1 0 1,0 0-1,1 0 0,-1-1 1,1 1-1,-1 0 1,1-1-1,-1 1 0,1 0 1,-1-1-1,1 1 0,0 0 1,-1-1-1,2 1 0,-1 0 12,-1-1-1,1 0 1,-1 1-1,0-1 1,1 0-1,-1 1 0,1-1 1,-1 0-1,0 1 1,1-1-1,-1 1 1,0-1-1,1 1 0,-1-1 1,0 1-1,0-1 1,1 1-1,-1-1 1,0 1-1,0-1 0,0 1 1,0-1-1,0 1 1,0-1-1,0 2 1,0-2-14,0 0 1,0 0 0,0 0-1,0 0 1,0 0 0,0 0-1,0 0 1,0 1 0,0-1-1,0 0 1,0 0 0,0 0-1,0 0 1,0 0 0,0 0 0,0 0-1,0 0 1,0 0 0,0 0-1,0 1 1,0-1 0,0 0-1,0 0 1,0 0 0,0 0-1,0 0 1,0 0 0,0 0-1,0 0 1,0 0 0,0 0-1,0 0 1,-1 0 0,1 0-1,0 0 1,0 1 0,0-1-1,0 0 1,0 0 0,0 0-1,0 0 1,0 0 0,0 0 0,0 0-1,-1 0 1,1 0 0,0 0-1,0 0 1,0 0 0,0 0-1,0 0 1,0 0 0,0 0-1,0 0 1,0 0 0,-1-1-1,1 1 8,-1 0 0,1 0-1,-1 0 1,1 0-1,-1 0 1,0 0 0,1 0-1,-1 1 1,1-1 0,-1 0-1,1 0 1,-1 0 0,1 1-1,-1-1 1,1 0-1,-1 0 1,0 1 0,0 0-32,1 0 1,0 0-1,-1 0 1,1 0-1,-1 0 1,1 0-1,0 0 0,0 0 1,0 1-1,0-1 1,-1 0-1,2 0 1,-1 2-1,0-3 20,0 1-1,0-1 1,0 1-1,0-1 1,0 1-1,0-1 1,0 1-1,0-1 1,-1 1-1,1-1 1,0 1-1,0-1 1,0 1-1,0-1 1,-1 1-1,1-1 1,0 0-1,-1 1 1,1-1-1,0 1 1,-1-1-1,1 0 1,0 1-1,-1-1 1,1 0-1,-1 1 1,1-1-1,0 0 1,-1 0-1,1 1 1,-1-1-1,1 0 1,-1 0-1,1 0 1,-1 0-1,1 0 1,-1 0-1,1 0 1,-1 0-1,1 0 0,-2 0 1,-1 0-117,1 0 95,-4 0 36,5 0-26,8 0-75,-5 0-430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4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49 1472,'-36'0'949,"29"0"-81,14 0-104,-4 0 852,9 0-993,-6 0-457,0 0 1,-1 0 0,1 1-1,8 1 1,-4 1-12,-6-2-109,-1 0 1,0 0-1,1 0 0,-1-1 0,6 1 0,20-5 185,-12 0-121,3 2-9,1 0-1,34 2 0,-20 1-27,99-10 172,-90 5-149,41-2 21,-4-5-53,-4 6-21,-36-2-5,-27 4-13,1 1 0,19 0-1,48 2 531,-52 0 37,-28 0-688,-4 0-32,-26 0-3446,26 0 1692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48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34 214 1248,'-27'13'389,"27"-13"-384,-1 0-1,1 0 0,0 0 0,0 0 1,-1 0-1,1 0 0,0 0 0,0 1 1,-1-1-1,1 0 0,0 0 0,0 0 1,0 0-1,-1 0 0,1 0 1,0 1-1,0-1 0,0 0 0,0 0 1,-1 0-1,1 0 0,0 1 0,0-1 1,0 0-1,0 0 0,0 0 0,0 1 1,0-1-1,0 0 0,-1 0 1,1 1-1,0-1 0,0 0 0,0 1 1,0 2 23,0-1 111,0 1 0,0-1 0,0 0 0,0 0 0,0 0 0,1 0 0,-1 1 0,1-1 0,0 2 0,10 1 512,-6 6-208,9-5 37,-6-2-317,20 8 591,-21-9-587,0 0 0,1-1 1,-1 0-1,1-1 0,-1 0 0,1 0 1,0 0-1,0-1 0,-1 0 1,16-3-1,78-27 841,74-5-336,-67 2-457,-22 6-94,-75 24-100,144-46 219,-115 33-124,1 1 0,0 3 0,48-8 0,-73 18-55,-6 1-9,0-1-1,0 1 1,16-6-1,-24 6-28,-1 1-1,1-1 0,-1 0 0,1 1 0,-1-1 0,1 0 0,-1 0 0,1 0 0,-1 0 0,0 0 0,0 0 0,0 0 0,1-1 0,-1 1 0,0 0 1,0-1-1,-1 1 0,1 0 0,0-1 0,0 1 0,-1-1 0,1 0 0,-1 1 0,1-1 0,-1 1 0,0-1 0,1-2 0,-4-2 133,-8-5-315,11 11 144,0 0 0,-1-1 0,1 1 0,0 0 0,0 0 0,-1 0 0,1-1 0,0 1 0,-1 0 0,1 0 0,0 0 0,-1 0 0,1 0 0,0-1 0,0 1 0,-1 0 0,1 0 0,0 0 0,-1 0 0,1 0 0,0 0 0,-1 0 0,1 0 0,0 0 0,-1 1 0,-24 1-1285,23-1 1209,0 0 1,0 0 0,1 0-1,-1 0 1,0 0 0,1 1-1,-1-1 1,0 0 0,-1 3-1,3-4 78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51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1 736,'0'0'4165,"3"3"-4229,8 8 38,-11-11 35,1 1 0,-1-1 0,0 1 1,1-1-1,-1 1 0,0 0 1,1-1-1,-1 1 0,0 0 1,0-1-1,0 1 0,1 0 1,-1-1-1,0 1 0,0 0 0,0-1 1,0 1-1,0 0 0,0 0 1,0-1-1,-1 1 0,1 0 1,0 0-1,-1 2 50,1-2 4,1 1 0,-1 0 1,0 0-1,0 0 0,1-1 0,-1 1 0,1 0 0,0 0 0,0-1 0,-1 1 0,1-1 1,0 1-1,1 1 0,3 4 34,-4-4-66,0 0-1,0 0 0,-1 0 0,1 0 1,-1 0-1,0 1 0,0-1 0,0 0 1,0 0-1,-1 4 0,1 2 37,-1-4-38,1-1-1,0 1 0,0 0 1,0 0-1,1-1 0,0 1 1,0 0-1,0-1 0,0 1 1,1 0-1,-1-1 0,5 8 0,-4-5 63,-1 1 0,0-1-1,0 1 1,-1-1 0,0 0-1,-2 15 1,5-22-187,-3 0 94,1 0 0,-1 0 1,1 0-1,-1 0 0,1 0 0,-1 0 0,1 0 0,-1 0 0,1 0 0,-1 0 1,1 0-1,-1 0 0,0 1 0,1-1 0,-1 0 0,1 0 0,-1 1 0,0-1 1,1 0-1,-1 1 0,1-1 0,-1 0 0,0 1 0,1-1 0,-1 0 1,0 1-1,0-1 0,1 1 0,-1 0 0,2 20-86,-2-14 136,0 6 71,1-8-105,-1 0 0,1 0 0,-1-1 0,-1 1 0,1 0 0,-1 0 0,0 0 0,-1 6 0,-3-3-38,4-7 24,0 0 0,0 0 0,0 1 0,0-1-1,1 0 1,-1 0 0,1 1 0,-1-1 0,1 0 0,-1 1 0,1-1-1,0 0 1,-1 1 0,1-1 0,0 1 0,0 2 0,11-4-28,-1-1 10,-1 1 1,0 0-1,1 1 1,-1 0-1,0 0 1,1 1-1,-1 0 1,0 1 0,11 4-1,-7 0 17,33 18-16,-42-22 9,1 0 0,-1 0 0,-1 0 0,1 1 0,0 0 0,-1-1-1,0 1 1,3 5 0,16 35 19,12 2 213,-8-10-85,-18-24-16,-2 1 0,9 21 0,-13-31-98,-1 1 1,0 0-1,0-1 0,0 1 1,-1 0-1,1 0 0,-1-1 1,0 1-1,0 0 0,0 0 1,-1 0-1,-1 7 0,1-9-4,0 1-1,0-1 0,-1 0 1,1 0-1,0 1 0,-1-1 1,0 0-1,0 0 0,1 0 0,-1-1 1,0 1-1,0 0 0,-1-1 1,-2 3-1,-3 0 16,0 0 0,-14 4 0,12-4-6,-1 0-4,1-1 1,-1 0-1,0-1 0,-12 2 0,4-1 3,5-1-16,-12 3 45,-46 1-1,48-5-35,15 0-41,0-1 0,0 0-1,0-1 1,-16-2-1,-5-8-60,24 9 56,6 2 21,-1 0-1,0 0 1,1 0 0,-1 0-1,1 0 1,-1-1-1,1 1 1,-1 0 0,1 0-1,-1 0 1,1-1-1,-1 1 1,1 0 0,-1-1-1,1 1 1,-1 0-1,1-1 1,-1 1 0,1 0-1,0-1 1,-1 1-1,1-1 1,0 1-1,-1-1 1,1 1 0,0-1-1,0 1 1,-1-1-1,1 1 1,0-1 0,0 1-1,0-1 1,0 0-1,0 1 1,0-1 0,0 1-1,0-1 1,0 1-1,0-1 1,0 0 0,0 1-1,0-1 1,0 0-3,0 0 1,0 0 0,1 1-1,-1-1 1,0 0 0,0 1-1,0-1 1,1 0 0,-1 1-1,0-1 1,1 0 0,-1 1-1,0-1 1,1 0 0,-1 1-1,1-1 1,-1 1 0,1-1-1,0 1 1,-1-1-1,1 1 1,-1 0 0,1-1-1,0 1 1,-1-1 0,1 1-1,0 0 1,-1 0 0,1 0-1,0-1 1,0 1 0,-1 0-1,2 0 1,4-1-12,1 1 0,-1 0 0,9 1 0,0-1-32,-2 0 30,1 1-1,-1 0 0,0 0 1,1 1-1,-1 1 1,0 1-1,0-1 1,0 2-1,-1 0 1,0 0-1,22 14 0,-31-17 39,0 1 0,0-1 0,0 0 0,0 1 0,-1-1 0,1 1 0,-1 0 0,0 0 0,0 0 0,0 0 0,0 0 0,2 5 0,-4-7-14,1 1 0,-1-1 0,0 1 0,1-1 0,-1 1 1,0-1-1,0 1 0,0-1 0,0 1 0,-1-1 0,1 1 0,0-1 0,-1 1 1,1-1-1,0 1 0,-1-1 0,0 1 0,1-1 0,-1 0 0,0 0 0,0 1 1,0-1-1,0 0 0,0 0 0,0 0 0,0 0 0,0 0 0,0 0 0,-1 0 1,-1 1-1,-7 5 43,-23 15 77,-36 18 0,46-29-87,-88 40-182,48-20 213,62-31-59,0 0-1,0 1 0,0-1 1,0 1-1,0-1 1,0 0-1,0 0 1,0 0-1,0 0 0,0 0 1,-2 0-1,1 0 6,2-2-292,0 1 269,0 0 1,0 1 0,0-1-1,0 1 1,0-1-1,0 1 1,0-1 0,0 1-1,0-1 1,1 1-1,-1 0 1,0-1-1,0 1 1,1-1 0,-1 1-1,0-1 1,0 1-1,1 0 1,-1-1 0,1 1-1,-1-1 1,0 1-1,1 0 1,-1 0 0,1-1-1,-1 1 1,1 0-1,-1 0 1,1-1 0,0 1-1,20-2-16,1 0 38,-10 0 3,6-2 6,-1 1-1,31-2 1,83 5-215,-125 0 191,-5 0 2,0 0 1,0 0-1,0 0 1,0 0 0,0 0-1,0 0 1,0 0 0,0 0-1,0 0 1,0 0-1,1 0 1,-1 1 0,0-1-1,0 0 1,0 1-1,-1-1 1,1 1 0,0-1-1,0 1 1,0 0-1,0-1 1,0 1 0,0 0-1,-1-1 1,1 1 0,0 0-1,-1 0 1,1 0-1,-1 0 1,1 0 0,-1 0-1,1 0 1,0 1-1,-1-1 1,1 0 0,-1 0 0,1-1 1,-1 1-1,1 0 0,-1 0 0,0 0 0,0 0 0,1 0 0,-1 0 0,0 0 0,0 0 0,0 0 0,0 2 0,-9 6 5,-3 1-2,-12 20 48,-14 3 97,10 0-54,5-14-81,15-14-48,1 0-1,1 0 1,-1 1 0,1 0-1,0 1 1,-7 8-1,10-10 32,1-1 0,0 0 0,0 1 0,0-1 0,1 1 0,0 0 1,0 0-1,0 0 0,0-1 0,0 10 0,1-13-2,0-1 1,0 0 0,0 0-1,0 0 1,1 1 0,-1-1-1,0 0 1,0 0 0,0 1-1,0-1 1,0 0 0,0 0-1,0 0 1,0 1-1,1-1 1,-1 0 0,0 0-1,0 0 1,0 0 0,0 1-1,1-1 1,-1 0 0,0 0-1,0 0 1,0 0 0,1 0-1,-1 0 1,0 1 0,0-1-1,0 0 1,1 0-1,-1 0 1,0 0 0,1 0-1,4 2-4,1 1-1,0-1 0,0-1 0,-1 1 0,1-1 0,0 0 0,0 0 0,8-1 0,30 0 84,-39 0 240,-5 6-316,0 0 1,-1 0 0,0 0 0,0-1-1,0 1 1,-1 0 0,-2 6 0,0-2 98,4-9-85,0 0 0,-1 0 1,1 0-1,0 1 0,0-1 1,0 0-1,0 0 1,-1 0-1,2 0 0,-1 0 1,0 0-1,0 0 0,0 0 1,0 1-1,1-1 0,-1 0 1,0 0-1,1 0 0,-1 0 1,1 0-1,-1 0 0,1 0 1,1 1-1,4 10 120,0 10-12,-4-15-98,0 1 0,0 0 0,5 9 0,1-1-10,-2 0-1,9 32 0,-11-32-11,5 20 51,-2 0 1,3 38 0,-6-37 2,-1-5 50,-3 35 0,0-38-48,0-21-28,0-1 1,0 0-1,0 0 1,-1 0 0,-1 1-1,1-1 1,-1 0-1,0 0 1,-1-1-1,-2 8 1,2-8-2,1 0-1,-1 1 1,0 8 0,2-11-15,0 0 1,0 0-1,0 0 1,0 0-1,-1-1 0,1 1 1,-1-1-1,0 1 1,0-1-1,0 1 1,-4 3-1,-8 7 62,14-14-78,-1 0 1,1 1 0,-1-1-1,1 0 1,-1 1 0,1-1 0,-1 0-1,0 0 1,1 1 0,-1-1-1,1 0 1,-1 0 0,0 0-1,1 0 1,-1 0 0,1 0 0,-1 0-1,0 0 1,1 0 0,-1 0-1,1 0 1,-1 0 0,0-1-1,1 1 1,-1 0 0,1 0 0,-1-1-1,1 1 1,-1 0 0,0-1-1,0 1-101,0-1-61,0 0 0,-1 0 0,1 0 0,0 1 0,0-1 0,0 0 0,0 0 1,0-1-1,0 1 0,0 0 0,-1-2 0,2 1 19,-1 1 0,1 0 0,0-1 0,-1 1-1,1-1 1,0 1 0,0-1 0,0 1 0,0-3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52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559 1 1312,'0'0'597,"-2"0"-453,-9 0 854,8 0-833,0 3 22,-2 0-151,0 1 0,0 0 0,-1-1 0,0 0 1,1-1-1,-1 1 0,0-1 0,0 0 0,-8 1 0,2 0 22,1 1-1,-14 6 0,16-6 15,-1-1-1,1 1 1,-18 2 0,19-5-37,0 1-1,0 0 1,0 1 0,1 0 0,-11 5 0,-20 19 114,-6-5 102,6 5-96,16-15-101,16-9-34,0 0-1,0 0 0,0 1 1,1 0-1,-1 0 1,1 0-1,0 1 0,-7 8 1,-21 30 438,26-34-351,1 0 0,0 0 0,1 0 0,-1 0 0,-6 20-1,5-6 121,-6 35 0,10-41-164,-4 15 67,2 0 1,2 1-1,1-1 0,1 0 1,2 1-1,6 45 1,-4-62-93,1 0 1,0-1 0,1 0-1,1 0 1,1 0 0,11 20-1,-11-24-3,0-1 0,1 0-1,0 0 1,0-1 0,1 0 0,0-1-1,1 1 1,0-2 0,13 8-1,5-1 61,0-1 0,0-2 0,2-1 0,50 11 0,-50-15-51,1-2 0,0-1 0,38 0 0,-20-5-52,63-10 0,-77 7 43,-2-2-1,1-2 1,47-19 0,-67 23-11,-1 0 0,1-2 0,22-14 0,-27 14-15,-1-1-1,0 0 1,0 0 0,-1-1 0,0 0 0,0 0 0,-1-1 0,0 0 0,-1 0 0,0 0-1,-1-1 1,0 1 0,0-1 0,-1 0 0,-1 0 0,0-1 0,1-12 0,-4 7 23,-1 0 1,0 0 0,-2 0 0,0 1 0,-1-1-1,-7-16 1,7 19-23,-2 0 0,1 0 0,-2 1 0,-11-16 0,-40-41-48,18 24 58,-87-112 455,109 131-495,-2 1 1,-43-41-1,37 40-199,8 7 65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52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0 150 2720,'0'0'891,"6"-5"-545,7-7-189,22-14 0,-1 1-17,-25 19-132,0 0 0,0 1 1,1 0-1,16-6 0,50-13 18,-54 18-24,1 0-2,1 2 0,24-2 0,-34 4 0,-1 2 0,1-1 0,0 2 0,24 3 0,-33-2 142,0 0 0,0 0 1,0 1-1,0-1 0,0 1 0,-1 0 0,0 1 1,8 5-1,-6 2 432,-4-5-295,9 8 538,-9-13-737,0 1 0,0 0 0,-1 0 0,1 0 0,-1 0-1,1 0 1,-1 0 0,2 4 0,1 8 137,-4-11-182,1-1 1,-1 1-1,1-1 1,0 1-1,-1-1 1,1 0 0,1 1-1,-1-1 1,0 0-1,3 4 1,-3-6-27,-1 1 0,0-1 0,0 0 0,1 0 0,-1 0 0,0 1 0,0-1 0,1 0 0,-1 0 0,0 0 0,1 0 0,-1 1 0,0-1 0,1 0 0,-1 0 0,0 0 0,1 0 1,-1 0-1,0 0 0,1 0 0,-1 0 0,0 0 0,1 0 0,-1 0 0,1 0 0,45 0-1305,-16 0 448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7:53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2080,'-8'8'401,"6"-7"-323,0 1 1,0-1-1,1 1 0,-1 0 0,0 0 0,0 0 0,1 0 0,-1 0 1,1 0-1,0 0 0,0 1 0,0-1 0,0 0 0,0 1 0,0-1 1,1 1-1,-2 3 0,2 46 962,3 93 330,0-114-1203,8 113 317,-3-12-175,0-10-117,-8 148-90,-1-208-100,1 34-5,1-80 15,1 0 0,1-1 0,0 1-1,6 14 1,-7-23-12,2 8 47,2 1 1,0-1-1,0-1 0,2 1 0,11 18 0,9 0 102,-9-6-58,-3-16-6,-10-2-54,-5-8-26,0 0 0,-1 0 0,1 1 0,0-1 0,-1 0 0,1 0 0,0 0 0,0 0 0,0 0 0,0-1 0,0 1 0,0 0-1,0 0 1,0-1 0,0 1 0,0 0 0,0-1 0,1 1 0,-1-1 0,0 0 0,0 1 0,1-1 0,-1 0 0,2 1 0,43-1 294,-45-1-299,-1 1 0,0 0 0,0 0 0,0 0 1,0 0-1,0 0 0,0 0 0,0 0 0,0 0 1,0 0-1,0 0 0,1 0 0,-1 0 0,0 0 1,0 0-1,0 0 0,0 0 0,0 0 0,0 0 0,0 0 1,0 0-1,0 1 0,0-1 0,1 0 0,-1 0 1,0 0-1,0 0 0,0 0 0,0 0 0,0 0 1,0 0-1,0 0 0,0 0 0,0 0 0,0 0 0,0 0 1,0 0-1,0 1 0,0-1 0,0 0 0,0 0 1,0 0-1,0 0 0,0 0 0,0 0 0,0 0 1,0 0-1,0 0 0,0 1 0,0-1 0,0 0 0,0 0 1,0 0-1,0 0 0,0 0 0,0 0 0,0 11-64,0-8 16,0 0-74,0-3 119,0 1 0,0-1 1,0 0-1,0 1 0,0-1 1,0 1-1,0-1 0,0 1 1,0-1-1,0 0 0,1 1 1,-1-1-1,0 1 0,0-1 0,0 0 1,0 1-1,1-1 0,-1 1 1,0-1-1,1 0 0,-1 1 1,0-1-1,0 0 0,1 0 1,-1 1-1,1-1 0,-1 0 1,0 0-1,1 1 0,0-1 1,6 5-33,-2 6 25,-4-11 10,0 1 0,0-1 0,-1 1 0,1-1 0,0 0 0,0 0 0,0 1 0,0-1 0,0 0 0,0 0 0,-1 0 0,1 0 0,2 0 0,32 0 10,-9 0 41,-11 1-60,0 0 1,1-2-1,24-3 0,-30 1 30,-6 2-9,-1 0-1,0 0 1,1 0 0,-1 1-1,6-1 1,40 9 47,-11-5-90,62-2 0,-44-2-19,-9 1 11,-4 1 85,47-5 0,-21-7 77,10 6-49,5-6-36,12 5-28,0-5-74,-64 9 44,-2-1 38,58-11 0,-63 9 13,0 0 0,1 2-1,43 0 1,-47 2-5,1 0-1,-1-1 1,0-1-1,22-7 1,-14 4-39,49-3 1,-43 5-38,5-2 8,-21 3 71,39-1 0,171 4-87,-211-2 58,0 0 0,0-2 0,20-5 1,-20 4-3,-1 1 1,0 1-1,22-1 0,-9 5 43,-23 0-21,1-1 0,0 0 0,0 0 0,0-1 0,14-3-1,-14 1-15,-8 2-3,0 1 1,0 0-1,0-1 0,0 1 1,0 0-1,0 0 1,0-1-1,0 1 1,0 0-1,0 0 0,-1 0 1,1 0-1,0 0 1,0 0-1,0 0 0,0 1 1,0-1-1,0 0 1,0 1-1,0-1 1,0 0-1,0 1 0,0-1 1,0 1-1,-1-1 1,2 2-1,-1-2 0,2 1 8,0 0 0,0 0 0,1-1 0,-1 1 0,0-1 0,1 0 0,-1 0-1,0 0 1,5-1 0,4 1-2,4 0 14,1 0-15,-1 0-6,50 0 677,-66-3-442,0-8 10,0 8-32,-14 3-437,11 0 70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02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4736,'0'0'1530,"0"6"-932,0 152 5194,1-140-5508,1-1 1,6 31-1,-5-35-225,0 3 50,-3-12-70,1 1 0,-1-1-1,1 1 1,1-1 0,-1 0 0,1 0 0,-1 1 0,1-1-1,0 0 1,1 0 0,-1-1 0,1 1 0,-1 0 0,1-1-1,4 4 1,0 1 100,-5-5-51,1 0 1,0 0-1,0 0 0,6 4 1,-9-6-73,1 0 1,0-1-1,0 0 0,0 1 1,0-1-1,-1 1 1,1-1-1,0 0 1,0 0-1,0 0 0,0 1 1,0-1-1,0 0 1,0 0-1,0 0 1,0 0-1,0-1 0,0 1 1,0 0-1,-1 0 1,1 0-1,0-1 0,0 1 1,0-1-1,0 1 1,1-1-1,14-12-9,26-29-1,-21 20-397,-18 19 297,0-1 1,0 0-1,0 0 1,3-8 0,6-7-272,-9 16 173,11 6-59,-14-2 239,1-1 0,-1 1 0,0 0 0,1 0 0,-1 0 1,0-1-1,0 1 0,1 0 0,-1 0 0,0 0 0,0 0 0,0 0 0,0 0 0,0 1 1,2 14-88,2-11 105,0 1 1,0-1-1,1 0 0,-1 0 1,8 5-1,2 3 57,-12-11-52,0 0 0,0-1 0,1 1 0,-1-1 1,1 1-1,-1-1 0,1 0 0,-1 0 0,1 0 0,0 0 0,0 0 1,0-1-1,-1 1 0,1-1 0,0 0 0,0 0 0,0 0 0,4-1 0,1 1 23,4 0 11,-1-1 0,0 0 0,0-1 0,0 0 0,12-5 0,49-22 117,-23 9-98,-30 13-43,-9 3-22,0 1-1,14-8 0,27-27-179,-4 13 5,5-12-135,-38 26 212,-1 1 0,25-14 0,-34 22 81,0 0 1,0 0-1,0 1 0,0-1 1,0 1-1,1 0 0,-1 0 1,0 0-1,1 0 1,-1 1-1,0 0 0,9 1 1,-7 1 587,-5 0-509,1 0-1,-1 0 0,0 0 1,0 0-1,1 0 0,-1 1 1,-1-1-1,1 0 1,0 0-1,0 1 0,-1-1 1,0 1-1,1 2 0,0 38 707,-2-24-528,1 44 289,0-60-511,0 1 0,0-1-1,-1 0 1,1 1 0,-1-1 0,0 0 0,0 1 0,-3 5 0,-1 7-20,4-14 12,0 1 0,0 0 0,1 0 0,0 0 0,-1 0 0,1 0-1,0 0 1,1 0 0,-1 0 0,0 0 0,1 0 0,0 0 0,-1 0 0,1 0 0,0-1-1,1 1 1,-1 0 0,0 0 0,1-1 0,2 3 0,-4-4-3,0-1-1,0 0 1,0 0 0,1 1 0,-1-1-1,0 0 1,1 0 0,-1 0 0,0 1-1,0-1 1,1 0 0,-1 0 0,0 0-1,1 0 1,-1 0 0,0 0-1,1 0 1,-1 0 0,0 0 0,1 0-1,-1 0 1,0 0 0,1 0 0,-1 0-1,1 0 1,8 0 35,0 0-7,0 0 0,0 0-1,15 3 1,-15 0-17,-5-2-39,-1 0-1,1 0 1,0 0 0,0-1-1,6 1 1,50-9-746,-29 5-879,37 3 1,-36 0-608,34 0-716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02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165 115 2144,'0'0'699,"0"-3"-417,0 2-205,0 0 0,0 0 0,0 0 0,0 0 0,0-1 0,-1 1 0,1 0 0,0 0 0,-1 0 0,1 0 0,-2-2 0,-13-14 1277,-12-11-149,26 28-1187,1-1 0,-1 1 1,0 0-1,1-1 0,-1 1 1,1 0-1,-1-1 0,0 1 1,1 0-1,-1 0 0,0 0 1,1-1-1,-1 1 0,0 0 0,0 0 1,1 0-1,-1 0 0,0 0 1,1 0-1,-1 0 0,0 1 1,1-1-1,-2 0 0,0 1 44,0-1-39,0-1 0,0 1 0,1 0-1,-1 0 1,0-1 0,1 1 0,-1-1 0,0 1-1,1-1 1,-1 0 0,1 0 0,-1 0 0,1 0 0,-1 0-1,1 0 1,0 0 0,-2-2 0,2 3-15,1-1 0,0 1 0,0 0 0,0 0 0,-1-1 1,1 1-1,0 0 0,0 0 0,-1-1 0,1 1 0,0 0 0,0 0 0,-1 0 1,1 0-1,0-1 0,-1 1 0,1 0 0,0 0 0,0 0 0,-1 0 0,1 0 1,0 0-1,-1 0 0,1 0 0,0 0 0,-1 0 0,1 0 0,0 0 0,-1 0 1,1 0-1,0 0 0,-1 0 0,1 0 0,0 1 0,-1-1 0,1 0 0,-1 0 2,1 1-1,0-1 0,0 0 1,-1 0-1,1 0 0,0 0 1,-1 0-1,1 0 0,0 0 1,-1 0-1,1 1 0,0-1 1,-1 0-1,1 0 0,0 0 0,-1-1 1,1 1-1,0 0 0,-1 0 1,1 0-1,0 0 0,-1 0 1,1 0-1,0 0 0,0 0 1,-1-1-1,1 1 0,0 0 1,0 0-1,-1 0 0,1-1 1,0 1-1,0 0 0,-1 0 0,1-1 1,0 0-1,-11-9 418,8 7-6,0 0-346,-6-3-34,5 7 3,4-4 69,0 0-71,0 3-41,0 0 0,0 0 1,0 0-1,0 0 0,0 0 1,0 0-1,0 0 0,0-1 0,0 1 1,0 0-1,0 0 0,0 0 1,0 0-1,0 0 0,0 0 1,0 0-1,0 0 0,0 0 1,0-1-1,0 1 0,0 0 1,0 0-1,0 0 0,0 0 0,0 0 1,-1 0-1,1 0 0,0 0 1,0 0-1,0 0 0,0 0 1,0 0-1,0 0 0,0-1 1,0 1-1,0 0 0,0 0 0,0 0 1,0 0-1,-1 0 0,1 0 1,0 0-1,0 0 0,0 0 1,0 0-1,0 0 0,0 0 1,0 0-1,0 0 0,0 0 0,0 0 1,-1 0-1,1 0 0,0 0 1,0 0-1,0 0 0,-8 0 38,16 0-30,-8 0-10,0 0 0,0 0 0,0 0 0,0 0 0,0 0 0,1 0 0,-1 0-1,0 0 1,0 0 0,0 0 0,0 0 0,0 0 0,0 0 0,0 0 0,0 0-1,0 0 1,0 0 0,1 0 0,-1 0 0,0 0 0,0 0 0,0 0 0,0 0-1,0 1 1,0-1 0,0 0 0,0 0 0,0 0 0,0 0 0,0 0 0,0 0-1,1 0 1,-1 0 0,0 0 0,0 0 0,0 0 0,0 0 0,0 0 0,0 1-1,0-1 1,0 0 0,0 0 0,0 0 0,0 0 0,0 0 0,0 0 0,0 0-1,0 0 1,0 0 0,0 1 0,0-1 0,0 0 0,0 0 0,0 0 0,0 0-1,0 0 1,0 1 2,0 0 0,0 0-1,1 0 1,-1 0-1,0 0 1,1 0-1,-1 0 1,1-1 0,-1 1-1,1 0 1,0 0-1,-1 0 1,1-1 0,0 1-1,-1 0 1,1-1-1,0 1 1,0-1-1,0 1 1,-1-1 0,1 1-1,0-1 1,1 1-1,15 11 50,-15-10-43,0 0 0,0-1 0,0 1 0,0-1 0,0 0 1,0 0-1,0 1 0,1-1 0,-1-1 0,0 1 0,0 0 0,1 0 0,-1-1 0,1 0 0,2 1 0,9 1 19,-1 2 9,0 0 1,-1 1-1,0 0 1,18 10-1,-13-6-6,31 12 0,-24-13-13,-10-4 2,0 0 1,-1 2 0,18 8-1,-3 6 4,-19-14-36,-1 1-1,15 6 1,53 17 409,-70-27 735,-9-3-1066,0 0-45,1-1-41,0 1 0,0 0 0,0 0 0,0 0 0,0 0 0,0 1 0,0-1 0,1 0-1,-1 1 1,-3 1 0,-1 9-127,-7-3 64,-6 16 90,12-19 11,0 0-1,1 0 1,-2-1 0,1 0-1,0 0 1,-1-1 0,-10 3 0,-24 13-121,1 11 52,20-18 124,-1-2 0,0 0 1,-24 7-1,2 0 55,37-14-84,0-1 1,0 1 0,0-1-1,0 0 1,-1-1 0,1 0-1,-9 1 1,15-2-25,0 0 1,-1 0-1,1 0 1,0 0-1,-1-1 0,1 1 1,0 0-1,-1-1 1,1 1-1,0-1 1,0 1-1,-1-1 0,1 0 1,0 1-1,0-1 1,0 0-1,0 0 1,0 0-1,0 0 0,0 0 1,0 0-1,1 0 1,-1 0-1,0 0 0,1 0 1,-1-1-1,0 1 1,0-2-1,-3-5 125,2 5-97,0 0 0,0 0-1,0-1 1,0 1 0,1-1 0,0 1-1,-1-1 1,1 1 0,1-1-1,-1 1 1,0-1 0,1 0 0,0 0-1,0-6 1,0 3 15,0 1 1,1-1 0,0 0 0,0 1 0,0-1 0,3-7 1,2-10 92,-4 7-84,-1 13-59,-1 0 0,1 0-1,-1 0 1,1 0 0,1 1 0,-1-1 0,0 0 0,1 1 0,0-1 0,-1 1-1,4-4 1,5-16 20,-1-1 32,-4 15-45,-4 8-28,0 0 0,0-1 0,0 1 0,0-1 0,0 0 0,-1 1 0,1-1 0,0 0 0,-1 1 0,1-5 0,-1 4-65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43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98 896,'0'0'1344,"3"0"-976,-3 1-354,1-1 1,-1 0-1,1 0 1,-1-1-1,1 1 0,-1 0 1,1 0-1,-1 0 1,1 0-1,-1 0 1,1-1-1,-1 1 0,1 0 1,-1 0-1,1-1 1,-1 1-1,1 0 1,-1-1-1,0 1 0,1 0 1,-1-1-1,1 1 1,-1-1-1,0 1 0,1-1 1,-1 0 9,1 0-1,-1 0 1,1 1 0,-1-1 0,1 0-1,0 1 1,-1-1 0,1 1-1,0-1 1,-1 1 0,1-1 0,0 1-1,0 0 1,-1-1 0,1 1 0,0 0-1,0-1 1,0 1 0,0 0 0,-1 0-1,1 0 1,0 0 0,0 0-1,0 0 1,1 0 0,26 1 22,-14 0-38,0-1 1,1 0-1,26-5 1,-34 4-8,5-3 16,0 2 0,1-1 0,-1 2-1,14-1 1,-2 2-23,-4 0-15,37-3 0,-29-1 17,-7 0 9,42-2 0,-21 5 35,-18 1-23,0 0 0,34 4-1,-33 1-3,-9-2 50,0-1 1,25 2-1,-14-4 0,1-1-41,32 4 0,-36 1-29,17 1-75,41 0 0,1328-5 135,-1278-10 79,-103 6-45,39-1-7,-35 0-134,-4 1-39,43-1 0,-35 6 52,87-4-14,-81-3 53,-8 2 8,37 0 1,-16 5 28,-14 0-68,68-6-1,-78 0-9,-10 2 73,38-2-1,-38 4 103,43-7 1,-45 5 83,40-2 1,104 5 946,-162 0-1142,0 0 0,0 1 0,-1-1 0,1 0 0,0 1 0,0-1 0,0 1 0,-1 0 0,1-1 0,0 1 0,-1 0 0,3 1 0,-3-1-9,1 0-1,-1 0 0,1 0 1,0 0-1,-1 0 0,1-1 1,0 1-1,0-1 1,0 1-1,-1-1 0,1 0 1,2 1-1,8-2 53,-8 1-50,-1-1 1,0 1-1,1 0 0,-1 0 1,0 1-1,1-1 1,-1 1-1,0-1 1,4 2-1,2 3 12,-8-4-15,0 0 1,1 0-1,-1 0 1,1 0-1,0 0 1,-1-1-1,1 1 1,-1-1-1,1 1 1,0-1-1,0 1 1,-1-1-1,3 0 1,12 0 68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44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0 116 992,'0'0'309,"3"0"-175,4-1-119,-3 1 69,1 0 0,-1 0 0,0 0 0,1 0 0,-1 1 0,0-1 1,5 2-1,-4 1-67,-1-1 1,0 0 0,1-1-1,-1 1 1,1-1 0,-1 0-1,1 0 1,0 0 0,-1-1-1,1 1 1,0-1 0,0 0-1,-1-1 1,1 1 0,8-3-1,4-2 26,-10 3-29,-1 0 1,1 1-1,0 0 1,0 0-1,0 0 1,9 1-1,55-5 96,74-13-1,-77 8-93,227-23 251,-230 27-204,228-18 226,-118 19-172,-94 1-76,212-6 67,570 10 282,-687 8-398,-8 0-59,-125-6 120,57 9-1,-96-10-45,7 0 52,-1 0 1,17 0-1,-6-1 104,-19 0-128,-1 0 0,1 0-1,0 0 1,0 1 0,0-1 0,-1 1-1,1 0 1,0-1 0,0 1 0,-1 0-1,1 0 1,1 1 0,-3-2-32,0 0 1,1 0-1,-1 0 0,0 0 1,0 1-1,0-1 0,0 0 1,0 0-1,1 0 0,-1 0 1,0 0-1,0 1 0,0-1 1,0 0-1,0 0 0,0 0 1,0 1-1,0-1 1,1 0-1,-1 0 0,0 0 1,0 0-1,0 1 0,0-1 1,0 0-1,0 0 0,0 0 1,0 1-1,0-1 0,0 0 1,-1 1-1,1-1 2,0 0-1,-1 0 1,1 1-1,-1-1 1,1 0-1,-1 0 1,0 1-1,1-1 1,-1 0-1,1 0 1,-1 0-1,1 0 1,-1 0-1,0 0 1,1 0-1,-1 0 1,0 0-1,-15 0 39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50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3232,'0'0'1035,"-3"0"-614,-8 0-149,8 0 778,3 3-836,0-3-194,0 1 1,0 0-1,1-1 1,-1 1-1,0 0 0,0-1 1,0 1-1,1 0 1,-1-1-1,0 1 1,0-1-1,1 1 0,-1 0 1,1-1-1,-1 1 1,1-1-1,-1 1 1,0-1-1,1 1 1,0-1-1,-1 0 0,1 1 1,0 0 5,0-1 1,-1 0 0,1 1-1,-1-1 1,1 1 0,-1-1-1,1 1 1,-1-1 0,1 1-1,-1-1 1,0 1-1,1 0 1,-1-1 0,0 1-1,1-1 1,-1 1 0,0 0-1,0-1 1,0 1 0,0 0-1,1-1 1,-1 2-1,2 3 321,1-2-251,4 5 33,1-1 1,-1 1-1,2-1 1,-1-1 0,1 0-1,17 9 1,-15-11-83,-1 0-1,1 1 1,-1 0 0,11 8 0,17 8-9,-9-7 16,-18-9 11,1 0 1,-2 0-1,1 2 1,-1-1-1,1 1 0,10 10 1,-20-16-11,0 0 0,1 0 1,-1 1-1,0-1 0,0 1 1,1-1-1,-1 0 1,-1 1-1,1 0 0,0-1 1,0 1-1,0 0 0,-1-1 1,1 1-1,-1 0 0,1 0 1,-1-1-1,0 1 0,0 0 1,0 0-1,0 0 1,0-1-1,0 1 0,0 0 1,0 0-1,-1 0 0,1-1 1,-2 3-1,-1 2 46,-1 0 0,0 0 0,0 0 0,-1 0 0,1-1 0,-1 0 0,-7 6 0,-42 27 420,40-29-405,6-2 24,0-1-1,0 1 0,-8 10 0,7-7-536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3:51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1984,'0'-12'723,"0"24"1045,3-12-990,8 0-191,-11 0-574,0 0-1,0 0 1,0 0 0,0 0 0,0 0 0,0 0 0,1 0-1,-1 0 1,0 0 0,0 0 0,0 0 0,0 0-1,0 0 1,0 0 0,0 0 0,0 0 0,0 0 0,0 0-1,1 0 1,-1 0 0,0 0 0,0 0 0,0 0-1,0 0 1,0 0 0,0 0 0,0 0 0,0 0 0,0 1-1,0-1 1,0 0 0,0 0 0,0 0 0,1 0-1,-1 0 1,0 0 0,0 0 0,0 0 0,0 0 0,0 0-1,0 0 1,0 1 0,0-1 0,0 0 0,0 0-1,0 0 1,0 0 0,0 0 0,0 0 0,0 0 0,0 0-1,0 0 1,0 0 0,0 1 0,0-1 0,0 0-1,0 11 468,0-11-473,0 0 0,-1 0 0,1 0 0,0 0 0,0 0 0,0 0 0,0 0 0,0 1 0,0-1 0,0 0 0,0 0 0,0 0-1,0 0 1,0 0 0,0 0 0,0 0 0,0 0 0,0 0 0,0 0 0,1 1 0,-1-1 0,0 0 0,0 0 0,0 0 0,0 0-1,0 0 1,0 0 0,0 0 0,0 0 0,0 0 0,0 0 0,0 0 0,0 0 0,0 0 0,0 1 0,0-1 0,1 0 0,-1 0-1,0 0 1,0 0 0,0 0 0,0 0 0,0 0 0,0 0 0,0 0 0,0 0 0,0 0 0,0 0 0,1 0 0,-1 0 0,0 0-1,0 0 1,0 0 0,0 0 0,0 0 0,0 0 0,2 0 31,0 0 1,0 0-1,-1 1 0,1-1 1,0 1-1,-1 0 0,1-1 0,0 1 1,-1 0-1,4 2 0,3 2 117,25 12 277,-11-12-240,106 25 272,-2 3-309,-71-22-32,-44-10-80,0 1-1,0 1 1,-1-1-1,1 2 1,14 6-1,5 3 348,-24-11-319,-5-2-45,-1 0-1,1 0 1,-1 0-1,1 0 1,-1 1-1,1-1 1,0 0-1,-1 0 1,1 0-1,-1 0 1,1 1-1,-1-1 1,1 0-1,-1 1 1,1-1-1,-1 0 1,0 1-1,1-1 1,-1 1-1,1-1 1,-1 0-1,0 1 1,1-1-1,-1 1 1,0-1-1,0 1 1,1-1-1,-1 1 1,0-1-1,0 1 1,0 0-1,0-1 1,1 1-1,-1-1 1,0 1-1,0-1 1,0 1-1,0-1 1,0 1-1,-1 0 1,1-1-1,0 1 1,0 0-4,0-1 0,0 1 1,0-1-1,0 1 1,0-1-1,0 1 1,0-1-1,0 1 0,0 0 1,0-1-1,0 1 1,0-1-1,0 1 1,0-1-1,0 1 0,-1-1 1,1 0-1,0 1 1,0-1-1,-1 1 0,1-1 1,0 1-1,-1-1 1,1 0-1,0 1 1,-1-1-1,1 0 0,-1 1 1,1-1-1,-1 0 1,0 1-1,-6 4 295,5-2-194,-7 7 58,-32 9 27,28-12-164,-28 13 162,0 2 0,-57 41 0,62-33-5,15-12 26,-26 16 1,19-17-1098,9-1 188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00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606 34 1664,'-14'0'528,"14"0"-525,0 0 1,0 0 0,0 0-1,-1 0 1,1 0-1,0 0 1,0 0-1,0 0 1,0 0-1,0 0 1,0 0 0,0 0-1,0 0 1,0 0-1,0 0 1,-1 0-1,1 0 1,0 0-1,0 0 1,0 0 0,0 0-1,0 0 1,0 0-1,0 0 1,0 0-1,0-1 1,0 1-1,0 0 1,-1 0 0,1 0-1,0 0 1,0 0-1,0 0 1,0 0-1,0 0 1,0 0-1,0 0 1,0 0 0,0 0-1,0-1 1,0 1-1,0 0 1,0 0-1,0 0 1,0 0-1,0 0 1,0 0 0,0 0-1,0 0 1,0 0-1,0-1 1,0 1-1,0 0 1,0 0-1,0 0 1,0 0 0,0-1 6,0 1 1,0-1-1,0 1 1,0-1 0,0 1-1,0-1 1,0 1-1,0-1 1,0 1 0,0-1-1,0 1 1,0-1-1,-1 1 1,1 0 0,0-1-1,0 1 1,-1-1-1,1 1 1,0-1 0,-1 1-1,1 0 1,0-1 0,-1 1-1,1 0 1,0-1-1,-1 1 1,-15-1 817,13 1-739,-1 0 1,1 0-1,-1 0 0,1-1 0,-1 1 0,-6-2 0,-1-3-17,8 3-54,0 1 1,0 0-1,0 0 0,0 0 0,-1 0 0,1 0 0,0 0 1,-1 1-1,1 0 0,-6 0 0,-8 2-5,0 1-1,0 0 1,1 2-1,-1 0 0,-22 10 1,16-6 20,3-2 101,0 1 0,1 1 0,0 0 0,1 2 0,-29 20 0,31-18-53,0 0 0,1 1-1,0 1 1,2 0-1,-1 1 1,2 1 0,-18 31-1,18-22 100,1 1-1,1 1 0,-8 37 1,14-45-134,0 1 1,1-1 0,1 1-1,1-1 1,3 32 0,-1-44-9,1 1 1,0-1 0,0 0-1,1 0 1,0 0 0,1-1-1,0 1 1,0-1 0,7 10-1,-4-7-34,2 0 0,0 0 0,0-1-1,14 11 1,-19-17-3,-1 0 0,1 0 1,1-1-1,-1 1 0,0-1 0,1-1 0,-1 1 1,6 1-1,28 7 96,1-2 0,0-2 1,67 3-1,-89-8-57,1-1-1,-1-1 1,0-1 0,1 0-1,-1-2 1,26-7-1,-24 4 42,-1-1 0,24-14 0,-34 17-36,0 0 0,-1-1 0,1 0 0,-1 0 0,0-1 0,-1 0 0,12-15 0,-11 11 6,-1-1 0,0 1 0,-1-1 0,0 0 0,-1 0 0,0-1 0,-1 0 0,3-19 0,-3 10 24,-2 1 1,-1-1 0,0 1 0,-4-25-1,-7-11 341,10 48-364,-1 1-1,0-1 0,-1 0 1,0 1-1,-7-14 0,1 2-28,1-12-98,-3 13-303,10 17 351,1 1-1,0-1 1,-1 1 0,1-1 0,0 1 0,-1-1-1,1 1 1,0-1 0,0-1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4:01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50 1728,'0'-14'560,"0"11"-128,3 3 80,8 0-96,-8 0 128,-6-3-160,-8-8 21,11 11-395,0 0 1,-1 0-1,1-1 0,0 1 0,0 0 1,-1 0-1,1 0 0,0-1 0,-1 1 1,1 0-1,0 0 0,0 0 1,-1 0-1,1 0 0,0 0 0,-1 0 1,1 0-1,0-1 0,-1 1 0,1 0 1,0 0-1,-1 0 0,1 1 0,0-1 1,-1 0-1,-6 0 67,3 1-48,0-1 0,0 0-1,1 0 1,-1 0 0,0 0 0,0-1-1,1 0 1,-7-1 0,4-1 5,-2 1 0,1 0 0,0 0 1,0 0-1,-1 1 0,1 0 0,0 1 1,-1 0-1,1 0 0,-1 0 0,-7 2 0,-8 5 72,1 1-1,0 0 0,-26 16 1,33-18-92,10-4-13,0 0-1,1 0 1,-1 1 0,1-1 0,0 1-1,-1 0 1,1 0 0,0 1-1,-6 6 1,1 4 42,0 1-1,2-1 1,-1 1 0,2 1-1,0-1 1,1 1 0,1 0-1,0 0 1,-1 20 0,2 76 51,3-77-108,0-28 16,0 0 1,0 0 0,1 0-1,-1 0 1,2 0 0,-1-1-1,3 9 1,0-9 29,-1 1 0,1-1 0,1 0 0,9 11 0,-6-7 11,1 0-6,-5-4-23,0-1-1,0-1 0,1 1 0,0 0 1,5 3-1,2-2-9,0 0 1,1-1-1,-1-1 0,1 0 1,-1-1-1,16 2 0,-1 1 3,-5-1 25,-1-2-1,2 0 0,-1-1 0,0-1 0,26-2 0,20-10 118,-47 9-113,-13 2-15,0-1-1,-1 0 0,10-3 1,-13 3 1,0-1 0,0 0 0,0-1 0,0 1 0,3-4 0,7-2 43,0 0-12,-10 6-33,0 0 1,-1 0-1,1 0 1,0-1 0,4-3-1,-5 2 17,0 0-1,0 0 1,0-1-1,-1 1 1,1-1-1,-1 1 1,0-1-1,0 0 1,0 0 0,1-7-1,1-10 123,1-24 0,-2 15-4,1 12-73,1-16 76,-6 25-92,0 0 0,-1 0 0,0 0 0,0 0 0,-1 0 0,-5-13 0,-2 1 71,-19-32 0,23 43-89,-8-22 1,11 27-32,1 0 0,-1 0 0,-7-11 0,8 15-13,0-1 0,-1 1 1,1 0-1,-1 0 0,0 0 0,1 0 1,-1 0-1,0 0 0,-3 0 0,5 1-3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12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1 320,'0'0'192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12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17 64,'0'-17'32</inkml:trace>
  <inkml:trace contextRef="#ctx0" brushRef="#br0" timeOffset="1">26 17 64,'-13'0'43,"10"0"474,3 2-389,0-1-105,0 0 0,0-1 0,0 1 0,0-1 0,0 1 0,-1-1 0,1 1 0,0 0 0,0-1 1,-1 1-1,1-1 0,0 1 0,-1-1 0,1 1 0,0-1 0,-1 1 0,1-1 0,-1 1 0,1-1 0,0 0 0,-1 1 0,1-1 0,-1 0 0,0 1 0,1-1 0,-1 0 0,0 1 1,2-1 447,5 0-553,-3 0-73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13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1248,'9'-1'514,"-6"1"-184,1 0 1,-1 0-1,1-1 1,-1 2-1,0-1 1,1 0-1,-1 1 1,0 0-1,4 1 1,-1 11 516,-4-9-716,0-1 0,0 0 0,1 0 0,0 0 0,-1 0 0,6 4 0,19 22 446,-18-18-467,-1 1 0,0 1-1,-1 0 1,7 17 0,-10-21-59,11 26 138,6-7-49,-15-19-50,0-1 1,8 15-1,-10-15-53,-3-4 12,1-1 0,-1 1-1,1-1 1,0 0 0,1 0 0,-1 1 0,0-1 0,1-1 0,0 1 0,0 0 0,4 3 0,40 24 692,-46-29-725,0-1 0,0 0-1,0 0 1,0 1 0,0-1 0,0 0 0,0 0-1,0 0 1,0 0 0,1 0 0,-1-1-1,0 1 1,0 0 0,0 0 0,0-1 0,0 1-1,0 0 1,0-1 0,0 1 0,0-1-1,0 1 1,-1-1 0,1 0 0,0 1 0,1-3-1,2 0 24,0-2-1,0 1 1,-1 0-1,4-6 1,5-11 82,12-25 1,-11 18-93,-10 21-19,0-1 0,0 1 1,-1-1-1,-1 0 0,2-10 1,1-3 17,7-3-6,-5-4-65,-4 23-156,0-1-1,1 1 1,0-1-1,3-4 1,8 4-900,2-5-1658,-15 11 2564,1-1-1,-1 1 1,1-1 0,-1 1-1,1 0 1,-1 0 0,1 0 0,-1-1-1,2 2 1,-3-1 190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39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4640,'0'-17'2112,"0"34"-448,0-1-1504,0 0 64,0 1-128,-16 16 0,32-17-32,-16 0 96,0 17-96,0-17 32,0 1-32,0-1-128,16-16 32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14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1 525 1664,'1'0'80,"1"0"0,0 0 0,0-1 0,-1 1 0,1 0 0,0-1 0,-1 1 0,1-1 0,-1 0 0,1 1 0,-1-1 0,1 0 0,-1 0 0,1 0 0,-1 0 0,0 0 0,3-3 0,-1 2 315,-1 2 53,-1-1-419,0 1 0,0 0 0,0 0 1,-1 0-1,1-1 0,0 1 0,0 0 1,0-1-1,-1 1 0,1-1 1,0 1-1,-1 0 0,1-1 0,0 0 1,-1 1-1,1-1 0,-1 1 1,1-1-1,-1 0 0,1 1 0,-1-1 1,1 0-1,-1 0 0,0 0 1,1 0-1,15-21 937,-12 17-858,-1 0 0,1 0-1,-1 0 1,-1 0 0,5-11-1,3-6 197,1 3-139,-6-11-26,0 14-94,-3 6 7,0 1 0,0 0 0,-1-1 0,0 1 0,0-15 0,-1 16 48,0 0-1,3-15 1,8-1 166,-10 20-193,-1-1 0,1 1 0,-1-1 0,0-8 0,0 7-23,0 1 0,1-1 0,1-9 1,-1 11-47,1 0 1,0 0 0,-1 0-1,1 1 1,1-1 0,2-4-1,6-10-4,6-15 10,-15 28 1,-2 4-9,1 1 1,-1-1-1,0 0 1,1 1-1,-1-1 1,0 0-1,1 1 1,-1-1-1,1 1 1,-1-1 0,1 1-1,-1-1 1,1 1-1,-1-1 1,1 1-1,-1-1 1,1 1-1,0 0 1,-1-1-1,1 1 1,1-1-1,3-1-9,-1-1-21,1 0 0,-1-1 0,0 0 0,5-5 0,-5 5 8,-4 3 19,0 1 0,1 0-1,-1 0 1,0-1 0,0 1 0,1 0-1,-1 0 1,0 0 0,0-1 0,1 1 0,-1 0-1,0 0 1,1 0 0,-1 0 0,0 0-1,1 0 1,-1 0 0,0 0 0,1 0-1,-1 0 1,0 0 0,1 0 0,-1 0 0,0 0-1,1 0 1,-1 0 1,3 0 1,-1 0 0,1 0-1,0 0 1,-1-1 0,1 1 0,3-2-1,1-5 34,-7 6-32,0 1 0,0-1 0,1 1 0,-1 0 0,0-1 0,0 1 0,0 0 1,1 0-1,-1-1 0,0 1 0,0 0 0,1-1 0,-1 1 0,0 0 0,1 0 0,-1 0 0,0-1 0,1 1 0,-1 0 0,0 0 0,1 0 0,-1 0 0,1 0 0,-1 0 0,0 0 0,1 0 0,-1-1 1,0 1-1,1 1 0,-1-1 0,1 0 0,-1 0 0,0 0 0,1 0 0,-1 0 0,0 0 0,1 0 0,-1 0 0,1 1 0,-1-1 0,0 0 0,0 0 0,1 0 0,-1 1 0,1-1 0,7 4 99,-4-2-45,0-1-1,-1 1 1,1 0 0,-1 0 0,1 0 0,-1 1 0,0-1 0,0 1-1,0 0 1,4 4 0,-3 1 25,0 0 0,0 1-1,3 10 1,7 16 124,0-8 8,-7-15-142,0 1-1,-1 0 1,6 21 0,-9-21-50,-3-10-4,1-1 1,-1 1-1,1-1 0,-1 0 0,1 1 0,0-1 0,0 0 0,0 0 0,0 1 0,0-1 0,1 0 0,-1 0 0,1 0 0,1 2 0,5 3 63,-4-4-45,-1 1 1,0-1 0,1 1-1,-1-1 1,2 5 0,-2 0 19,2-1 65,9-5 265,-13-2-401,-1 0 1,1 0 0,-1 0-1,1 0 1,-1 0-1,1 0 1,-1 0 0,1 0-1,-1 0 1,1-1 0,-1 1-1,1 0 1,-1 0 0,1 0-1,-1-1 1,1 1-1,-1 0 1,0 0 0,1-1-1,-1 1 1,1 0 0,-1-1-1,0 1 1,1-1 0,-1 1-1,0 0 1,0-1-1,1 1 1,-1-1 0,0 1-1,0-1 1,0 1 0,1-1-1,-1 1 1,0-1 0,0 1-1,0-1 1,0 1-1,0-1 1,0 1 0,0-2-1,3-3-1946,10-9 538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14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2304,'0'-14'752,"0"14"-747,-1 0 0,1 0 1,0 0-1,0 0 0,0 0 0,0 0 1,0-1-1,0 1 0,0 0 0,0 0 1,0 0-1,0 0 0,0 0 0,0 0 1,0 0-1,0 0 0,0 0 0,0 0 0,0-1 1,0 1-1,1 0 0,-1 0 0,0 0 1,0 0-1,0 0 0,0 0 0,0 0 1,0 0-1,0 0 0,0 0 0,0 0 1,0 0-1,0 0 0,0-1 0,0 1 1,0 0-1,1 0 0,-1 0 0,0 0 0,0 0 1,0 0-1,0 0 0,0 0 0,0 0 1,0 0-1,0 0 0,0 0 0,0 0 1,1 0-1,-1 0 0,0 0 0,0 0 1,0 0-1,0 0 0,0 0 0,0 0 1,27 0 792,-13-1-306,1 0 1,0 2-1,26 3 0,-34-2-429,5 1 44,0 0 0,1-1 0,-1 0 0,14 0 0,-9-3 8,-1-1-1,19-4 1,-21 3-18,1 1 0,17-1-1,33 3 294,-63 1-373,-1-1 0,1 0-1,-1 0 1,1 0 0,-1 0 0,1-1 0,-1 1 0,1 0 0,-1-1 0,1 1 0,-1-1-1,1 1 1,-1-1 0,0 0 0,1 0 0,-1 1 0,0-1 0,1 0 0,-1 0-1,0 0 1,0 0 0,0-1 0,1-1 0,2-1 47,4-5-188,-8 9 100,0 0 1,0-1-1,0 1 0,0 0 0,0 0 1,0-1-1,0 1 0,-1 0 0,1 0 1,0 0-1,0 0 0,0-1 0,0 1 1,0 0-1,0 0 0,0 0 0,-1-1 1,1 1-1,0 0 0,0 0 0,0 0 1,0 0-1,0 0 0,-1 0 0,1-1 1,0 1-1,0 0 0,0 0 0,-1 0 1,1 0-1,0 0 0,0 0 0,0 0 1,-1 0-1,1 0 0,0 0 0,0 0 1,0 0-1,-1 0 0,1 0 0,0 0 1,0 0-1,-1 0 0,1 0 0,0 0 1,0 0-1,-1 1 0,-1-1-781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24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1032 832,'0'0'2928,"3"0"-2571,6 0-165,-5 1-100,1-1 0,-1 0 0,1 0 0,-1 0 0,1-1 0,-1 0 0,5-1 0,36-19 456,-22 9-419,8-5-15,39-29 0,-15 8-64,62-36 52,66-46 57,-168 110-137,140-89 255,75-14-9,67-39 24,-180 76-138,-75 50-113,-6 6 157,64-52 1,-31 6 125,-53 50-222,-15 15-99,1-1 0,-1 1 0,1-1 0,-1 0 0,1 0 0,-1 1-1,0-1 1,0 0 0,0 0 0,0-1 0,0 1 0,1-4-1,-2 5-12,0 0 0,0 1 0,0-1-1,-1 0 1,1 0 0,0 0 0,0 0-1,0 0 1,-1 0 0,1 0-1,-1 1 1,1-1 0,0 0 0,-1 0-1,1 1 1,-1-1 0,0 0-1,1 0 1,-1 1 0,0-1 0,1 1-1,-1-1 1,0 1 0,0-1 0,1 1-1,-1-1 1,-2 0 0,2 1-22,1 0 1,-1-1-1,0 1 0,0 0 1,0 0-1,0 0 1,0-1-1,0 1 0,0 0 1,0 0-1,0 1 1,0-1-1,0 0 1,1 0-1,-1 0 0,0 1 1,0-1-1,0 0 1,0 1-1,0-1 0,1 1 1,-1-1-1,0 1 1,0-1-1,-1 2 0,-9 4-570,6-5 91,1 0 1,0-1-1,-1 1 1,-7-1-1,12 0 504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25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2656,'16'-16'1184,"1"16"-1024,-1 0 1120,1 16-736,-1 1-160,17-1-224,-1 17 64,1 16-128,0-16 32,-17 16-64,-32 0 224,0 0-160,-17 0 32,0 1-96,-32-18-1024,-17 34 512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25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32 1728,'-2'-2'89,"1"1"-45,0-1 0,0 1 0,0 0-1,0 0 1,-1 0 0,1 0-1,0 0 1,-1 0 0,1 1-1,-1-1 1,1 0 0,-1 1-1,1-1 1,-1 1 0,1-1-1,-1 1 1,0 0 0,1-1 0,-1 1-1,1 0 1,-3 1 0,-7-1 729,8 0-197,6 0-32,-2-1-500,1 1 0,-1 0 0,1 0 0,-1-1 0,1 1 0,-1-1 0,1 0 0,-1 1 0,1-1 0,1-1 0,12-5 256,-12 6-250,1 1 0,-1 0 0,1 0 0,0 0 0,-1 0 0,1 0 1,-1 1-1,1-1 0,-1 1 0,1 0 0,-1 0 0,1 1 0,-1-1 0,4 3 0,2 0 79,2 0-30,14 6 179,0 0 0,26 17 0,0 7 8,54 31 148,137 44 78,14-17-197,153 65-65,-359-132-190,48 34 1,-80-48-43,4 2 22,-18-11-25,1 0-1,0 1 1,0 0 0,-1 0-1,0 0 1,1 1 0,-1-1-1,0 1 1,-1 0 0,1 0-1,-1 1 1,0-1 0,4 7-1,-6-9-4,12 29 227,-13-30-238,1 1 1,-1 0-1,0-1 0,1 1 1,-1-1-1,0 1 0,0-1 1,0 1-1,0 0 0,0-1 1,-1 1-1,1-1 0,0 1 1,-1-1-1,1 1 0,-1-1 1,-1 3-1,-2 0-131,1-1 0,-1 0 0,0 0 0,-1 0 0,1 0-1,0-1 1,-1 1 0,0-1 0,1-1 0,-1 1 0,0 0 0,-6 0 0,0-1-958,1 0 1,-15 0-1,25-1 1063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25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 3488,'-1'0'92,"0"0"-1,0 0 1,-1 0 0,1 0-1,0 0 1,0 1 0,0-1-1,0 0 1,0 1 0,0-1-1,-1 1 1,2-1-82,0 1 0,-1-1 0,1 0 0,0 0 0,0 0 0,0 0 0,0 1 0,-1-1 0,1 0-1,0 0 1,0 0 0,0 1 0,0-1 0,0 0 0,0 0 0,0 1 0,-1-1 0,1 0 0,0 0 0,0 1 0,0-1 0,0 0 0,0 0 0,0 1 0,0-1-1,0 0 1,0 0 0,0 1 0,1-1 0,-1 0 0,0 0 0,0 1 0,0-1 0,0 0 0,0 0 0,0 0 0,0 1 0,1-1 0,-1 0 0,0 0-1,0 0 1,0 1 0,0-1 0,1 0 0,-1 0 0,11 7 255,-9-7-228,-1 1 1,1 0-1,-1 0 1,1 0-1,-1 0 1,0 0-1,1 0 1,-1 0-1,0 0 1,1 0-1,-1 1 1,1 1-1,0 1 10,0-1-1,0 1 1,-1 0 0,1 0-1,-1 0 1,1 4 0,8 24 282,-2-18-121,19 22-1,-16-21-14,0-1-93,16 13-1,-16-16-110,17 22-1,-4 2-8,20 28 93,-38-55-45,-1-1 0,8 13 0,-12-18-8,0 0-1,0 1 1,0-1 0,0 0 0,0 0 0,-1 1 0,1-1 0,-1 0 0,1 1 0,-1-1-1,0 0 1,0 1 0,0-1 0,0 0 0,-1 1 0,0 2 0,-1 0 19,0-1-1,0 1 1,-1-1 0,1 1 0,-1-1-1,0 0 1,-1 0 0,1 0 0,-1-1 0,-3 4-1,1-4-22,0 1 0,-1-2 0,1 1-1,0-1 1,-1 0 0,1 0 0,-1-1-1,0 0 1,0 0 0,1 0 0,-1-1-1,0 0 1,-8-1 0,-11-2 31,0 0 1,-30-9-1,38 7-277,1-1-1,-1 0 1,1-2 0,-30-16-1,-16-9-494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26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15 1824,'-2'-1'68,"0"-1"-1,1 0 1,-1 1 0,0-1-1,0 1 1,0 0-1,0 0 1,-5-2 0,7 3-57,0 0 1,-1-1-1,1 1 0,0 0 1,-1 0-1,1 0 0,0 0 1,-1 0-1,1 0 1,0 0-1,-1 0 0,1 0 1,0 1-1,-1-1 1,1 0-1,0 0 0,-1 0 1,1 0-1,0 0 0,0 1 1,-1-1-1,1 0 1,0 0-1,-1 1 0,1-1 42,-1 1-1,1 0 1,0-1-1,-1 1 1,1 0-1,0 0 0,-1 0 1,1-1-1,0 1 1,0 0-1,0 0 1,0 0-1,0 0 0,0 0 1068,0 2-822,2 28-256,0 0-1,9 36 1,4 34 303,-13-63-238,4 38 100,19 55 230,1 75 29,-17-122-244,5 47 18,-9-16-133,1-60-80,-3-30-8,0 0-1,-2 0 1,-3 28-1,-14 78 105,14-122-141,-1 0 0,-6 17 0,-4 12-381,12-33 323,0 1 0,0 0 0,1 9 0,0-14 76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26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4992,'-16'0'2240,"32"16"-1952,0 1-352,17-17-32,0 16 544,16-16-256,0-16 0,0 16-96,1-17-1408,-18-15 704,17-1-2944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26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1295 1 1664,'-32'49'608,"-1"-16"-480,-16 81-32,-1-32 576,-32 17-384,-16 32-32,-17 32-160,17 1 128,-17-16-128,1-17-96,-1 0-32,33-16 224,0-17-96,33-32-256</inkml:trace>
  <inkml:trace contextRef="#ctx0" brushRef="#br0" timeOffset="1">33 1394 3808,'-32'49'1408,"32"-17"-1088,0 34-96,0-50-320,0 17 0,16-16 320,0-1-128,34-16 192,15-49-160,17 16-2048,16-16 1056,-16 0-1152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2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756 1013 1056,'0'0'923,"0"-2"-678,0-26 550,-3 23-603,-10-6 224,10 10-350,1-1 1,0 1-1,-1 0 1,1-1-1,0 0 1,0 0-1,0 0 1,-3-3 0,-10-10 304,10 12-305,1 1 0,-1 0 0,1-1 0,-8-1 0,5 1 36,0 1 1,1-1-1,-1-1 0,1 0 1,-11-7-1,-95-84 703,91 74-683,2 0 0,-1-1-1,-30-48 1,-6-9 21,-59-80 54,57 90-31,33 41-88,1-2 0,-25-39 0,-2-30-99,47 92-15,1 0 1,0 0 0,0 0-1,1 0 1,0-1 0,0 1-1,1-1 1,0 1 0,1-1-1,-1 0 1,1 1 0,2-11-1,-2-7-838,0 26 830,0-1 0,0 0 0,0 1 0,0-1-1,0 1 1,0-1 0,0 1 0,0-1-1,1 1 1,-1-1 0,0 0 0,0 1-1,0-1 1,0 1 0,0-1 0,1 0-1,-1 1 1,0-1 0,0 0 0,1 1 0,-1-1-1,0 0 1,1 1 0,-1-1 0,0 0-1,1 1 1,-1-1 0,1 0 0,-1 0-1,1 1 1,6 4-1395,-7-5 1339,1 1 1,-1 0 0,1 0-1,-1 0 1,0-1-1,0 1 1,1 0-1,-1 0 1,0 0 0,0 0-1,0 0 1,0 0-1,0 1 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0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2655 1056,'6'-7'140,"-1"0"0,0 0 1,5-9-1,-4 7-136,-5 8-1,0-1-1,0 1 1,0 0-1,0 0 1,0 0-1,0 0 1,0 0-1,0 0 1,0 0-1,0 0 1,1 0-1,-1 0 1,0 1 0,3-2-1,13-7 24,-4-1 25,-1-1 0,0-1-1,19-23 1,-14 15 10,17-20 77,46-42-1,92-54 91,-131 105-216,-12 9-16,87-62-51,51-23 39,-15 6 157,62-41 6,55-13-117,-101 62-54,-99 53 8,102-57-27,80-31-10,17-20 42,-98 63 11,-83 42 0,1-2 0,91-44 0,75-23 32,-76 28 63,125-56 130,234-60 567,-369 141-453,211-56 429,-364 112-741,243-54 354,-6 19-251,-121 21 73,-93 15-91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27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262 166 896,'-41'-14'304,"39"13"-287,0 0 1,0 1-1,0-1 0,0 1 0,-1-1 1,1 1-1,0 0 0,0 0 1,-1 0-1,1 0 0,-4 0 0,-7 1 75,-31-1 62,38-2-47,-5-9 90,11 10-170,0 1 0,-1-1 0,1 1 0,-1-1 0,1 1 0,0-1 0,0 1 0,-1-1 0,1 0 0,0 1 0,0-1 0,0 1 0,0-1 1,-1 0-1,1 1 0,0-1 0,0 0 0,0 1 0,0-1 0,0 0 0,1 1 0,-1-1 0,0 1 0,0-1 0,1 0 0,-1 0 28,0 0 28,0-1 1,0 0 0,0 1 0,-1-1-1,1 0 1,0 1 0,-1-1-1,1 0 1,-1 1 0,1-1 0,-1 1-1,0-1 1,0 1 0,0-1 0,-1-1-1,-3-5 114,3 3-79,1 4-97,1 0 0,0 1-1,0-1 1,-1 0 0,1 1 0,-1-1 0,1 1-1,0-1 1,-1 0 0,1 1 0,-1-1 0,1 1-1,-1-1 1,1 1 0,-1 0 0,0-1 0,1 1-1,-1-1 1,0 1 0,1 0 0,-2-1 0,-3-1 16,3 1-22,1 0 1,0 0 0,-1-1-1,1 1 1,0 0 0,0 0-1,0-1 1,0 1-1,0-1 1,0 1 0,0-1-1,0 1 1,0-4-1,0 3 23,0 1 0,1-1 0,-1 0-1,0 1 1,0-1 0,0 1-1,0-1 1,0 1 0,0 0 0,0-1-1,-1 1 1,1 0 0,-3-2-1,-7-2 211,8 4-190,1 0-1,0 0 1,-1-1-1,1 1 1,0 0 0,-3-3-1,5 3-49,-1 1 1,1-1-1,-1 1 0,1 0 0,-1-1 1,0 1-1,1 0 0,-1 0 0,1-1 1,-1 1-1,1 0 0,-1 0 0,0 0 1,1 0-1,-1 0 0,0 0 0,1 0 1,-1 0-1,0 0 0,1 0 0,-1 0 1,1 0-1,-1 0 0,0 0 0,0 1 1,1-1 5,-3 0-56,3 2 2,0-1-1,0 1 1,1-1 0,-1 1-1,0 0 1,1-1 0,-1 1 0,1-1-1,-1 1 1,1-1 0,0 1-1,1 1 1,5 10 94,-2 20 5,-1-15-54,1 12 41,16 48-1,-17-68-107,-1 1-1,0 0 1,3 18 0,-3-8-164,-1-15 164,-1-1-1,1 1 0,1 0 0,3 6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31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1728,'0'-17'1312,"17"17"-1152,16 0 128,-17-16-160,33 16-64,-16-16-32,16 16-32,0-17 0,0 1 192,-16 16-96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31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1312,'0'16'608,"17"17"-544,-17-17 352,16 17-256,0-17 64,-16 1-128,17-1-64,-17 17 0,16-17 256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31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1888,'0'0'864,"32"16"-736,-15-16 544,-1 0-384,1 17-32,15-17-160,-15 0 0,-1 0-64,1 0-384,-1 0 224</inkml:trace>
  <inkml:trace contextRef="#ctx0" brushRef="#br0" timeOffset="1">83 1 896,'0'16'416,"16"17"-352,0-16 160,-16-1-128,17 17 96,-1-17-96</inkml:trace>
  <inkml:trace contextRef="#ctx0" brushRef="#br0" timeOffset="2">328 67 2816,'0'0'1280,"17"0"-1120,-1 0 416,1 16-352,15-16-96,1 0-64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32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1472,'0'-17'672,"17"17"448,-1 0-672,0 0 32,1 0-288,-1 0 160,1 0-224,-1 0 96,17 0-128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32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2720,'-16'0'1248,"32"0"-1088,-16 17 128,17-17-192,-1 0 32,0 16-64,17 0 32,0-16-64,16 0 192,-16 17-128,0-17-1312,-17 0 672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33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98 3488,'0'-16'1568,"33"0"-1344,-17 16 640,1 0-512,-1-17 64,17 17-256,16-16-32,-16 0-64,0 16-128,-1-17 32,-15 34-3552,-1-17 1920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33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1017 576,'17'-82'256,"-1"16"-224,17 17 256,0 0-160,32-66 96,33 17-128,1-49 96,-1 15-128,17-31-160,-17 48 32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34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99 1664,'-33'16'1728,"33"-32"-1344,33-1 192,0 17-320,16-32-256,16 15 0,-15 1 0,15 0 0,-16 16-160,1 0 96,-34 0-1088,-16 16 608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34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16 1472,'-17'-16'672,"34"16"-256,-1 0-288,17 0 608,0 16-448,-1 17 256,1 0-320,16 33-128,-16-17-64,16 33 160,0-17-96,0-16 32,1 0-64,-34-16 96,17 16-96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3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1056,'-13'14'357,"12"-14"-348,1 1-1,-1-1 1,1 1-1,0-1 1,-1 1-1,1 0 1,0-1-1,-1 1 1,1 0-1,0-1 1,0 1-1,0 0 1,0-1-1,0 1 1,-1 0-1,1-1 1,0 1-1,1 0 1,-1 0-1,0-1 1,0 1-1,0 0 1,0 0-1,1 2 39,-1-1-22,0-1-1,0 1 1,1 0-1,-1 0 1,1 0 0,-1 0-1,1-1 1,-1 1 0,1 0-1,0-1 1,0 1-1,1 1 1,-1-1-4,0-1-1,0 1 1,0 0-1,0-1 1,0 1-1,-1 0 1,1 0-1,-1-1 1,1 1-1,-1 0 1,0 0-1,0 2 1,0-2-11,1 0 0,-1-1 0,0 1 0,0 0 0,1 0 1,-1 0-1,1-1 0,0 1 0,0 0 0,-1-1 0,1 1 0,1 1 1,0-1-6,-1-1 1,-1 1 0,1 0 0,0-1 0,0 1 0,-1 0 0,1 0-1,0-1 1,-1 1 0,0 0 0,0 0 0,1 2 0,-1-2 8,0-1 1,0 1 0,0 0 0,1 0 0,-1-1-1,1 1 1,-1 0 0,1-1 0,-1 1 0,1-1 0,0 1-1,0-1 1,0 1 0,0-1 0,0 1 0,0-1-1,2 2 1,-2-3-7,-1 1 1,1-1-1,-1 1 0,0 0 0,1-1 0,-1 1 0,0-1 0,0 1 1,1-1-1,-1 1 0,0 0 0,0-1 0,0 1 0,0 0 0,0-1 1,0 1-1,0-1 0,0 1 0,0 0 0,0-1 0,0 1 0,0 0 1,0-1-1,0 1 0,-1 0 0,1-1 15,0 3 254,0-52 38,0 47-333,0 0 0,1 0 0,-1 1 0,0-1 0,1 0 0,-1 0 0,1 0 0,0 1-1,-1-1 1,1 0 0,0 1 0,1-2 0,-1 1 15,0 0-1,0 1 0,0-1 1,0 0-1,0 1 0,-1-1 0,1 0 1,-1 0-1,1 0 0,-1 1 1,0-1-1,0-2 0,1 1-7,-1 1-1,1-1 1,-1 1-1,1 0 1,0-1-1,0 1 0,0 0 1,0-1-1,0 1 1,1 0-1,-1 0 1,1 0-1,-1 0 1,1 0-1,0 1 1,0-1-1,3-2 1,1-2 10,-1 4 151,-3 1-133,0 1 0,0 0 1,-1-1-1,1 1 1,0-1-1,0 0 1,-1 0-1,1 1 0,0-1 1,-1 0-1,1 0 1,-1-1-1,1 1 0,1-2 1,-2 3 6,-1 1 0,0-1-1,1 1 1,-1-1 0,0 1 0,0 0 0,1-1 0,-1 1-1,0-1 1,0 1 0,0-1 0,0 1 0,0 0 0,0-1-1,0 1 1,0-1 0,0 2 0,0-2 32,3 5 179,-2-2-212,1-1-1,0 0 1,-1 1 0,0-1-1,0 1 1,0-1 0,0 1-1,0 0 1,0-1 0,0 1-1,-1 0 1,0 0 0,1 3-1,-1 45 267,-1-30-207,1 61-114,0-80 27,1 0 0,-1 0 1,0-1-1,0 1 0,1 0 0,-1-1 1,1 1-1,-1 0 0,1-1 0,0 1 1,0-1-1,0 1 0,0-1 0,0 1 1,0-1-1,0 0 0,2 2 1,-3-2 8,1-1 1,-1 0 0,1 1-1,-1-1 1,0 0 0,1 0 0,-1 1-1,1-1 1,-1 0 0,1 0 0,-1 0-1,0 1 1,1-1 0,-1 0-1,1 0 1,-1 0 0,1 0 0,-1 0-1,1 0 1,-1 0 0,1 0 0,-1 0-1,1 0 1,-1-1 0,1 1 0,-1 0-1,1 0 1,-1 0 0,1 0-1,-1-1 1,0 1 0,1 0 0,-1 0-1,1-1 1,-1 0 0,0 1-5,7-10 78,-6 8-75,-1 0 0,1 1-1,0-1 1,0 1-1,0-1 1,0 1 0,0 0-1,0-1 1,0 1-1,1 0 1,-1 0 0,2-2-1,8-2-44,-9 4 29,1 0 0,-1-1 0,0 1 0,0 0 0,1-1 0,-1 1 0,0-1 0,0 0 0,0 1 0,-1-1 0,1 0 0,0 0 0,-1 0 0,1-1 0,1-2 0,2-23-99,-4 27 105,0-1 1,0 0-1,0 0 1,0 0 0,1 0-1,-1 1 1,0-1-1,1 0 1,1-1 0,11-10 6,-14 12 0,1 1 1,-1-1 0,0 1 0,1-1 0,-1 1-1,0-1 1,1 0 0,-1 1 0,0-1 0,0 1-1,0-1 1,1 0 0,-1 1 0,0-1 0,0 1-1,0-1 1,0 0 0,0 1 0,0-1-1,0 0 1,0 1 0,-1-1 0,1 1 0,0-1-1,0 0 1,0 0-11,0-1-294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1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18 101 3488,'-14'14'1115,"14"-14"-1098,-1 0 0,1 0 0,0 1 0,0-1 0,-1 0 0,1 0 0,0 1 0,0-1 0,0 0 0,0 1 0,-1-1 0,1 0 0,0 0 0,0 1 0,0-1 0,0 0 0,0 1 0,0-1 0,0 0 0,0 1 0,0-1 0,0 0 0,0 1 0,0-1 0,0 1 0,0 0-64,0 3 187,-1 0 1,1 0-1,0 0 1,0 1 0,1-1-1,-1-1 1,3 9-1,2-9-3,0 0 0,1 0-1,-1 0 1,7 1-1,-9-3-96,1 0-1,-1 0 0,1 0 1,-1-1-1,1 0 0,-1 0 1,1 0-1,0 0 1,-1 0-1,1-1 0,-1 1 1,7-3-1,13-2 106,-7 2-18,0-1-1,0 0 0,22-10 1,-22 6-51,31-17 232,-46 25-300,0-1 0,0 1 1,0-1-1,0 0 0,0 0 0,0 0 1,0 0-1,0 1 0,0-1 1,0 0-1,-1-1 0,1 1 0,0 0 1,-1 0-1,1 0 0,0 0 1,-1 0-1,0-1 0,1-1 0,-1 1 5,0 1-1,0-1 1,-1 0 0,1 1-1,-1-1 1,1 0-1,-1 1 1,0-1-1,0 1 1,-1-3-1,-2-4 21,3 6-17,-1-1 0,1 0 1,-1 1-1,0 0 1,0-1-1,0 1 0,0 0 1,0 0-1,0 0 1,0 0-1,-1 0 0,-2-1 1,-19-16 148,22 17-183,-1 0 0,0 0 0,0 0 0,0 1 0,0-1 0,0 1 0,0-1 0,0 1 0,-1 0 0,1 1 0,0-1 0,-1 0 0,1 1 0,0 0 0,-1 0 0,1 0 0,-1 0 0,1 0 0,0 1 0,-1-1 0,1 1 0,0 0 0,0 0 0,-4 2 0,3-2 0,0 1 0,0-1 1,1 1-1,-1 0 0,0 0 0,1 1 1,0-1-1,-1 1 0,1 0 0,0 0 1,0 0-1,0 0 0,1 0 1,-1 1-1,1-1 0,0 1 0,0-1 1,0 1-1,-2 5 0,-2 23 51,4-21-7,-1 0 1,-5 14-1,6-19-8,-1 0-1,1 1 1,0-1-1,1 0 1,0 1 0,-1 8-1,2-11 0,0 0-1,1 1 1,0-1-1,0 1 1,0-1-1,0 0 1,1 1-1,-1-1 1,4 6-1,0-1 28,0 1 14,0 0 0,9 12-1,-12-19-38,1 1 0,0-1 0,0 0 0,1 0-1,-1 0 1,1-1 0,-1 1 0,1-1 0,4 2-1,-1 0 13,0-2 0,1 1 0,-1-1 0,1 0-1,13 1 1,0 1 40,5 2-11,-20-4-61,0-1-1,1 1 1,-1-1 0,9 0 0,31-1-1455,-40 0 608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34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2144,'-17'16'992,"17"17"-864,0 0 416,0-17-320,0 33 128,0 0-224,0-16-64,0 0-32,-16 0 384,-1-17-224,1 1 128,0-17-192,-1-17-128,17 1-32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35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1408,'-16'33'640,"32"49"-576,-16-33 352,0 0-256,0 49 128,0 1-160,17 15 64,-17-15-96,0-1-128,0-16 0</inkml:trace>
  <inkml:trace contextRef="#ctx0" brushRef="#br0" timeOffset="1">0 574 2240,'17'0'992,"-1"16"-832,0 0 160,1 1-192,-1-17 96,17 16-128,0-16 0,0 0-32,16-16 160,-16 16-128,16-33-2016,-17 33 1056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35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0 1472,'-32'33'672,"-17"32"-576,16 1 320,0-1-256,-33 17 128,1 17-160,-1-1 160,1 0-192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35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2240,'-16'32'992,"32"17"-832,-16-32-96,17-1-64,15 1 352,1 15-192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36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475 17 1888,'-16'0'864,"-33"0"-736,16-17 992,17 17-640,-33 0 224,-17 0-416,0 0-192,17 17-32,-16-17-160,32 16 64,17-16-384,-1 0 192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4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1524 416,'27'-27'112,"-16"19"-64,33-20 69,-34 23-78,-7 4-23,-1 0 1,1 0-1,-1 0 1,0 0-1,0-1 1,0 1-1,0-1 0,2-2 1,10-9 43,-7 7-67,0-1 0,-1 1 0,10-14 0,-12 13 14,2-1 9,-1 0-1,0 0 1,-1-1 0,7-16-1,-6 13 26,1 0-1,0 0 1,1 1-1,1 0 0,14-17 1,22-34 74,-32 45-124,0 0 0,22-23-1,37-31 178,-39 39-63,-4 6 12,1 1 1,0 1-1,47-27 0,-27 27-37,-33 13-34,16-14 0,4-2 17,96-55 401,-109 65-404,-7 6-32,0 1 0,30-15 0,14 3 20,11-15 76,-25 11-67,-15 10 6,38-29 0,14-8 51,-16 11-75,-32 20-32,60-29 1,142-45 61,-129 69 10,-11 2-158,83-24 132,-154 43-32,1 1-1,31-2 1,45-8 61,-56 5-44,1 1-1,80-4 0,-92 11-45,41-6-1,-42 4 48,197-18-135,-190 18 53,77-5-37,261 9 304,-231-9-189,-3 1 10,233 8-125,-228 8 80,7 1 0,320-9 0,-371 2 0,-17 9 21,3-5 75,-42-1-49,64 3 13,13 1-74,-76-4-25,-1-1 13,92 11-55,-96-6 46,87 12-58,-86-17 63,87 11 172,-1 7-11,125 22 5,-165-27-118,77 18-79,118 41 82,-267-70-33,19 5 29,60 24 0,30 31 223,-97-49 10,51 20 0,-18-9-30,-36-16-151,1-1 0,66 15 1,-19-7-108,-8 8 38,3-9 132,-54-14-121,0 0 0,-1 2 0,1 0 0,21 11 0,-27-10-29,-7-3 8,1 0 0,-1-1-1,9 3 1,20 1-14,-25-6 25,-1 1 1,0 0 0,0 1 0,11 4-1,105 42 202,-119-45-181,1-1 0,-1 1 1,0 0-1,-1 1 0,12 9 1,-3-1 51,4 0-6,-6-3-17,21 19 0,-6-2-1,-4-4 85,22 28 0,-30-31-101,-1 0-3,20 19 0,-12-14-11,22 34-1,-34-45 6,-1-1 39,-1 0 0,0 1 0,12 25 0,-20-35-54,1 0-1,-1 0 0,1 0 0,0-1 0,0 1 0,0-1 0,0 0 0,0 1 0,1-1 0,0 0 0,5 4 0,-2-1 10,-4-3-7,0 0-1,0-1 0,0 1 1,0 0-1,3 6 0,-3-5 24,0 0-1,0 0 1,1-1-1,-1 1 1,1-1-1,3 4 1,5 4 66,-10-10-92,-1-1 0,0 1 0,1-1 0,-1 1 1,0-1-1,1 1 0,-1-1 0,0 1 0,0 0 0,1-1 0,-1 1 0,0-1 0,0 1 0,0 0 0,0-1 0,0 1 0,0 0 1,0-1-1,0 1 0,0-1 0,0 1 0,0 0 0,0-1 0,-1 1 0,1 0 0,0 0 11,0 1 444,-3-2-2587,-11 0 753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42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33 896,'-14'-27'304,"11"21"475,2 6-677,0 1 1,-1-1 0,1 0-1,0 1 1,0-1 0,-1 1-1,1 0 1,0-1 0,0 1-1,0 0 1,0-1 0,0 1 0,0 0-1,0 0 1,0 0 0,0 0-1,0 0 1,0 0 0,1 0-1,-1 0 1,0 1 0,1-1-1,-1 0 1,1 0 0,-1 3 0,-1 1 44,1 0 1,-1 1 0,1-1 0,1 0 0,-1 11 0,0 24 416,0-23-454,1-1-1,0 1 1,4 21-1,7 0 25,-5 9 143,5-1-16,-10-40-204,0 0-1,0-1 0,1 1 0,0-1 0,1 0 0,-1 0 0,1 0 0,0 0 0,4 6 1,-2-4-16,6 12 156,-2-11-129,-7-7-13,0 1-1,0 0 1,0 0-1,0 0 1,0 0-1,-1 0 0,1 0 1,-1 0-1,1 0 1,1 4-1,1 1 105,-1 0 169,-3-7-308,0 0 0,0 1 1,-1-1-1,1 0 0,0 0 0,0 0 1,-1 0-1,1 1 0,0-1 1,0 0-1,-1 0 0,1 0 1,0 0-1,-1 0 0,1 0 0,0 0 1,0 0-1,-1 0 0,1 0 1,0 0-1,-1 0 0,1 0 1,0 0-1,-1 0 0,1 0 0,0 0 1,-11 3 368,6-2-352,-3 2 11,-1 0 0,0-1 0,0 0 0,0-1 0,0 0 0,-15-1 0,-4 1 11,-86-4 101,86 0-161,-103-8-510,68 11-2401,25 0 763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9:4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1197 1246 160,'14'-17'59,"-9"4"-27,9 7-16,-1-5 32,-12 11-42,-1-1 1,1 1-1,-1-1 1,0 1-1,1-1 1,-1 1-1,0-1 0,0 0 1,1 1-1,-1-1 1,0 1-1,0-1 1,0 0-1,0 1 1,0-1-1,0 0 1,0 1-1,0-1 1,0 1-1,0-1 1,0 0-1,0 1 1,0-1-1,0 0 1,-1 0-1,1 1 7,0-49 536,-3 43-485,0 2-58,0 0-1,0 0 1,0-1-1,0 1 1,1-1-1,-3-6 1,3 6-8,0 0 0,0 0 0,-1 1 0,0-1 0,0 0 0,0 1 1,0 0-1,-1-1 0,1 1 0,-1 1 0,-7-6 0,4 4-24,1 0 0,0 0 1,0 0-1,1-1 0,-1 0 0,-7-12 0,-13-12 55,-50-45-1,33 33-37,21 20-35,-44-41-99,44 45 125,-51-46-28,-69-61-119,-14-31 405,80 85-256,-9 11-11,43 29 22,-96-66-32,48 34-129,19-3 49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03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26 132 224,'-14'0'85,"14"0"-84,0 0 0,0 0-1,0 0 1,0 0 0,0 0-1,0 0 1,0 0 0,0 0-1,0 0 1,-1 0 0,1 0-1,0 0 1,0 0-1,0 0 1,0 0 0,0 0-1,0 0 1,0 0 0,0 0-1,0 0 1,0 0 0,-1 0-1,1 0 1,0 0 0,0 0-1,0 0 1,0 0 0,0 0-1,0 0 1,0-1 0,0 1-1,0 0 1,0 0 0,0 0-1,0 0 1,0 0 0,0 0-1,0 0 1,0 0 0,0 0-1,-1 0 1,1 0-1,0-1 1,0 1 0,0 0-1,0 0 1,0 0 0,0 0-1,0 0 1,0 0 0,0 0-1,0 0 1,1 0 0,-1 0-1,0-1 1,0 1 0,0-11 100,0 9 736,0-1-154,0 2-651,0 0-1,0 1 1,0-1 0,0 0-1,0 1 1,-1-1-1,1 0 1,0 0 0,0 1-1,0-1 1,-1 0 0,1 1-1,0-1 1,-1 0 0,-3-2 147,1-2 115,10-3-156,-7 8-136,3-3 377,-3-11 31,0 11 1393,2 3-1686,3 0-25,-2 0-46,0 0-1,0 0 0,1 0 0,-1 0 0,0 1 0,0-1 0,3 2 0,3 1 87,-3 0-48,1-1 0,-1-1 1,1 1-1,0-1 0,-1 0 0,1 0 1,9-1-1,121-8 511,-50 2-417,82 3 147,39 1-106,27-9 21,139 8-32,30 0-80,-161-8-112,-21 9 16,111 2 139,-202-3 213,-61-3-180,70-2 360,-22 0-19,-15 0-40,-56 8-99,-44 0-241,-6 0-26,1 0-148,1 0 1,-1 0-1,1 1 1,-1-1 0,1 0-1,0 1 1,-1-1-1,1 1 1,-1 0-1,1-1 1,-3 3 0,3-2-299,-1 0 1,0 0 0,0 0 0,0 0 0,0 0 0,0 0 0,0-1 0,0 1 0,0-1 0,-1 1 0,1-1 0,-3 0 0,-9 0-1390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05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18 480,'-2'0'165,"1"0"-162,1 0 0,-1 0 0,1 0 0,-1 0 0,0 0 0,1 0 0,-1 0 0,1-1 0,-1 1 0,1 0-1,-1 0 1,1 0 0,0 0 0,-1-1 0,1 1 0,-1 0 0,1 0 0,-1-1 0,1 1 0,0 0 0,-1-1 0,1 1-1,-1-1 1,1 1 0,0 0 0,0-1 0,-1 1 0,1-1 0,0 1 0,0-1 0,-1 1 0,1-1 0,0 1 0,0-1 0,0 1-1,0-1 1,0 1 0,0-1 0,0 1 0,0-1 0,0 0 0,0-2 168,-1 3-121,0 0 0,0 0 1,-1-1-1,1 1 1,0 0-1,0 0 1,0 0-1,0 0 0,0 1 1,-2-1-1,-95 0 1737,96 0-1757,0 0 0,1 0 0,-1 0 1,0 1-1,0-1 0,1 0 0,-1 1 0,0-1 1,1 1-1,-1 0 0,0 0 0,1-1 0,-2 2 1,-10 5 165,7-6-29,0 0 0,0 0 0,1 0 0,-1-1 0,0 1 1,-11-2-1,-24 0 582,42 1-742,1 0-1,-1 0 0,1 0 1,-1 1-1,1-1 0,-1 1 0,1-1 1,-1 1-1,0-1 0,1 1 0,1 2 1,-1-2 1,0 0 1,0 0-1,0 0 1,0 0 0,0 0-1,0-1 1,0 1-1,0 0 1,0-1-1,0 0 1,1 1 0,2-1-1,7 1 40,1 0 0,-1 1 0,0 0-1,19 7 1,-14-4 49,33 5-1,35-5 43,38 6 21,144-8-35,-163-3-106,593 0 391,-457 3-319,-159 0-72,54 2-1,-2-10-12,-64 2-6,494-1 377,-328 5-130,-211 0-88,-17 0-25,1-1 1,-1 0-1,0 0 0,1-1 1,13-3-1,-8-2 115,-12 5-226,1 0-1,-1 0 1,1 0-1,-1 1 1,1-1 0,-1 1-1,1-1 1,0 1-1,-1-1 1,1 1 0,0 0-1,-1 0 1,4 0-1,-4 0-14,1 0-42,1 0 0,-1 0 0,0 0 0,0 0 1,1 0-1,-1 0 0,0-1 0,0 1 0,4-2 1,2-12-58,-6 13 85,0-1 0,1 0 0,-1 1-1,0 0 1,0-1 0,1 1 0,-1 0 0,1 0 0,-1 0 0,1 0-1,-1 1 1,6-1 0,37-1-54,3 0 45,2-10 125,-31 6-69,26-3 0,161 6-160,-182 3 836,-142 0-1053,88 0-5136,28 0 3184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17 3648,'0'0'1173,"-3"0"-703,-6-1 259,14 1 1272,-2 0-1836,-1 0-1,1 0 1,0 1-1,0-1 1,-1 1-1,5 1 1,2 3-141,-9-5-23,0 0 0,0 0 0,1 0 0,-1 0 0,0 0 0,0 1 0,0-1 0,0 0 0,0 0 0,0 0 1,1 0-1,-1 0 0,0 0 0,0 0 0,0 0 0,0 0 0,0 0 0,1 0 0,-1 0 0,0 0 0,0 0 0,0 0 0,0 0 0,0 0 0,1 0 0,-1 0 0,0 0 0,0 0 0,0 0 0,0 0 0,1 0 0,-1 0 0,0 0 0,0 0 0,0 0 0,0 0 0,0 0 0,0-1 0,1 1 0,-1 0 0,0 0 1,0 0-1,0 0 0,0 0 0,0 0 0,0 0 0,0-1 0,0 1 0,0 0 0,1 0 0,2-4 23,-1 3-4,0 0-1,0 1 1,0-1-1,0 1 1,-1 0-1,1-1 0,0 1 1,0 0-1,0 0 1,3 1-1,-1-1 66,1-3 75,6-5-21,-11 8-138,0 0 0,0 0 0,0 0 1,0 0-1,0 0 0,0 0 0,0 1 1,0-1-1,0 0 0,0 0 0,0 0 0,0 0 1,0 0-1,0 0 0,0 0 0,0 0 1,0 0-1,0 1 0,0-1 0,0 0 1,0 0-1,0 0 0,0 0 0,0 0 0,0 0 1,0 0-1,0 0 0,0 0 0,0 0 1,0 0-1,0 1 0,0-1 0,0 0 0,0 0 1,1 0-1,-1 0 0,0 0 0,0 0 1,0 0-1,0 0 0,0 0 0,0 0 1,0 0-1,0 0 0,0 0 0,0 0 0,0 0 1,1 0-1,-1 0 0,0 0 0,0 0 1,0 0-1,0 0 0,0 0 0,0 0 1,-1 0 8,6-6-4,-5 6-3,1-1 0,-1 1 0,1 0-1,0 0 1,-1-1 0,1 1 0,0 0 0,0 0 0,-1 0-1,1 0 1,0-1 0,-1 1 0,1 0 0,1 0 0,0 0 434,-4 0-558,2 0 121,-1 0-1,0 0 0,1 0 1,-1 0-1,1 0 0,-1 0 1,0 0-1,1 0 0,-1 1 1,1-1-1,-1 0 0,0 0 1,1 0-1,-1 1 0,1-1 1,-1 0-1,1 0 0,-1 1 1,-3 6-170,5-14-583,-1 4-122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05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50 1408,'-16'-17'640,"0"17"-576,16-16 3936,16 16-3968,0-17 32,1 17-32,-1 0 192,0 0-128,1 0-1856,16 0 928,-17 0-1408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06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1824,'0'0'832,"-16"66"-736,16-34 320,0-15-256,0 32 0,0 0-96,0-16 160,0 16-128,16 0 192,-16-16-192,17 0-608,-17-1 288,0 1-1696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06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1 263 2720,'33'0'1248,"16"0"-1088,-33 0 0,17 0-128,0 0 128,0 0-96,-17 0-1632,17 16 832,-17-16-544</inkml:trace>
  <inkml:trace contextRef="#ctx0" brushRef="#br0" timeOffset="1">198 0 1888,'-17'17'864,"34"32"-736,-17-16 416,0 0-320,0 16 64,16-17-192,-16 1 160,0 0-160,0 0-1376,0 0 704,0-1-864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07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2240,'-16'0'2624,"32"-17"-1440,0 17-672,1 0-32,-1 0-320,1 0-96,15-16-32,1 16 96,0 0-64,0 0-2784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07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2976,'0'0'1120,"16"0"-896,17 0-32,-16 0 256,15 0-288,17 0 192,-16 0-192,16 0-416,1 0 128,-18 0-2720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08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1056,'3'0'357,"-3"0"-350,1 0 0,0 0 0,0 0 0,0 0-1,0 1 1,0-1 0,0 0 0,-1 0 0,1 1-1,0-1 1,0 0 0,0 1 0,-1-1 0,1 0 0,0 1-1,0 0 1,-1-1 0,1 1 0,0-1 0,-1 1 0,1 0-1,0 1 1,8 22 119,-4-6 157,5 6-100,-6-14-78,0 0 0,-1 0-1,4 18 1,-2 32 183,6-2 123,-6 21-144,0-36-174,4 91 102,-9 25 130,0-142-232,0 0 0,-6 30 1,3-35-29,0 0 1,-1 0 0,-1-1-1,-7 14 1,10-20-63,-1 1 68,0 0 0,0 0 0,-6 8 0,8-14-63,1 1 1,-1 0-1,0 0 0,1 0 1,-1-1-1,0 1 0,1 0 1,-1-1-1,0 1 1,0-1-1,0 1 0,1-1 1,-1 1-1,0-1 0,0 1 1,0-1-1,0 0 0,0 0 1,0 1-1,0-1 1,0 0-1,0 0 0,0 0 1,0 0-1,0 0 0,0 0 1,0 0-1,0-1 0,0 1 1,0 0-1,-1-1 1,-14-13-724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08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1056,'16'0'485,"-16"2"-197,0 10 561,0-2-518,0-1-1,0 1 0,3 12 1,8 11-96,-7-15-181,-2-10-36,0 0 0,0 0 0,1 0 0,3 8 0,-3-11 14,0 1 0,0-1 0,1 0 0,-1 0 0,1 0 1,0 0-1,1 0 0,5 4 0,-8-8-17,0 1 0,1 0 0,-1-1-1,1 1 1,0-1 0,-1 0 0,1 0 0,0 0 0,0 0 0,0-1-1,-1 1 1,1-1 0,0 1 0,0-1 0,0 0 0,0 0 0,0-1-1,0 1 1,5-2 0,-3 1 23,0-1 0,1-1 1,-1 1-1,0-1 0,0 0 0,0 0 0,-1-1 0,9-7 0,-2 1-54,-1-1-1,11-15 1,-16 20-201,-1 0 0,0-1 0,-1 0 0,1 0 0,-1 0 0,0 0 0,-1 0 0,0 0 1,0-1-1,-1 1 0,0-1 0,0 1 0,0-1 0,-1-7 0,0-18-956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0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19 1056,'-27'-14'357,"54"12"-373,-4 1-141,-17 0 161,-1 1 0,1-1 0,-1 1 0,1 1 0,0-1 0,-1 1 0,1 0 0,-1 0 0,7 3 0,0 2 158,1 1 0,-1 0 0,0 0 0,14 13 0,43 42 73,-62-55-228,0-1 0,-1 1 1,0 1-1,0-1 0,6 13 0,-7-8 26,0 0 0,3 17 0,-1-6 7,6 18 10,-5-17 3,-1 0 0,-1 1-1,3 25 1,-7-37-12,-1 0-1,-1 0 1,0 0 0,-1 0-1,0 0 1,-1 0 0,0 0 0,-1-1-1,-1 1 1,0-1 0,-1 0-1,0 0 1,0 0 0,-2-1-1,1 0 1,-1 0 0,-1 0 0,-14 14-1,11-13-90,4-5 102,0 1 0,-1-2-1,0 1 1,-14 9 0,19-14-113,-1-1 1,0 1 0,1-1 0,-1 0-1,0 0 1,1 0 0,-1 0 0,0-1-1,0 0 1,0 1 0,0-1 0,0-1-1,0 1 1,1 0 0,-1-1 0,-4-1-1,5 1-7,1 0 0,-1 0 1,0 0-1,1 0 0,-1 0 0,1-1 0,-1 1 0,1-1 0,0 1 0,-3-3 1,2 0-108,0 0-1,0 0 1,0 0 0,1-1 0,-3-5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09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2240,'0'0'992,"16"0"-832,0 0 960,1 17-640,-1-1 512,17 0-576,0 1-96,16-1-192,0 17 256,0-17-192,0 1-256,-16-17 32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10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35 480,'66'0'949,"-66"-3"-485,0 2-424,0-1-1,0 1 0,0 0 1,-1-1-1,1 1 0,0 0 1,-1-1-1,1 1 0,-1 0 1,1 0-1,-1 0 0,0-1 1,1 1-1,-1 0 0,0 0 1,0 0-1,0 0 0,0 0 1,0 0-1,0 1 0,0-1 1,0 0-1,-1 0 0,-2 0 7,1 0-1,0 0 1,-1 0-1,1 1 0,-1 0 1,1 0-1,-1 0 1,-5 0-1,-6 1-96,-37-1-40,45 0 111,-1 0 0,1 1 0,0 0 0,0 0 1,-1 1-1,1-1 0,0 2 0,-12 4 0,-90 42 386,54-16-33,49-29-317,0-1 0,1 1 1,-1 1-1,1-1 0,-1 1 0,2 0 0,-1 0 1,0 0-1,-5 10 0,6-10 6,-18 25 274,17-20-265,0-1-1,1 1 1,1 0 0,0 0 0,0 0 0,0 0-1,2 0 1,-1 1 0,1-1 0,1 16-1,0-2-19,-1 8 29,6 40 0,-4-64-62,0 1 0,1-1 0,0 1 0,0-1-1,1 0 1,1 0 0,-1 0 0,1 0 0,8 11 0,-4-10 10,0 0 0,0-1 0,1-1 1,0 1-1,0-1 0,1-1 0,0 1 0,0-2 1,12 6-1,6 0 45,0 0 0,37 8 0,-43-14-37,0 0-1,1-2 1,0 0-1,-1-2 1,46-2-1,11-10 141,-64 10-151,-2 0 22,-1-1 1,17-4 0,-24 4-28,-1 1 1,0-1-1,0 0 1,1 0 0,-1-1-1,-1 1 1,1-1 0,0 0-1,5-5 1,-3 0 20,0 0 1,0 0-1,-1 0 0,0-1 1,-1 0-1,0 1 1,0-2-1,-1 1 0,4-18 1,-5 22-14,1-6 9,-1 1 0,0-1 0,-1 0 0,0 0 0,-1 0 0,0 1 0,-1-1 0,-2-18 0,1 15-2,1 5-23,-1 1-1,1-1 0,-1 0 1,-1 1-1,0-1 0,0 1 0,0 0 1,-1 0-1,0 0 0,-1 0 1,0 1-1,-6-7 0,9 10-8,-11-14-37,0 1-1,0 0 1,-2 1 0,-16-14 0,9 11-23,3 2-84,-2 1 1,0 0 0,-27-15-1,46 31 134,1-1 0,0 1-1,-1-1 1,1 1-1,-1 0 1,1 0-1,-1-1 1,1 1-1,-3 0 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2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16 2720,'-13'-14'891,"13"14"-885,0 0 0,-1 0 0,1 0 0,0 0 0,0 0 0,0-1 0,0 1 0,0 0 0,0 0 0,0 0 0,0 0 1,0 0-1,0 0 0,0 0 0,-1 0 0,1 0 0,0-1 0,0 1 0,0 0 0,0 0 0,0 0 0,0 0 0,0 0 1,-1 0-1,1 0 0,0 0 0,0 0 0,0 0 0,0 0 0,0 0 0,0 0 0,-1 0 0,1 0 0,0 0 0,0 0 0,0 0 1,0 0-1,0 0 0,0 0 0,0 0 0,-1 1 0,1-1 0,0 0 0,0 0 0,0 0 0,0 0 0,0 0 0,0 0 1,0 0-1,0 0 0,0 0 0,-1 1 0,1-1 0,0 0 0,0 0 0,0 0 0,-11 11 282,11-10-245,-1-1 0,1 1-1,0-1 1,-1 1 0,1 0-1,0-1 1,-1 1 0,1 0-1,0-1 1,0 1 0,-1 0-1,1-1 1,0 1 0,0 0 0,0-1-1,0 1 1,0 0 0,0-1-1,0 1 1,0 0 0,0 0-1,1-1 1,-1 2 0,0 0 138,0 2-61,0-1 1,0 0-1,-1 1 1,0-1-1,1 0 1,-1 0-1,-1 1 1,0 2 0,-4 10 153,0 17 361,-5 3-246,6 5-122,-6-17-118,10-17-126,-1 0 0,1 0 0,1-1 0,0 1 0,0 0 0,1 7 0,-1 10 126,0-22-129,0 0 1,0 0 0,0-1-1,-1 1 1,1 0 0,0-1-1,-1 1 1,0-1-1,1 1 1,-1-1 0,0 1-1,-1 2 1,0-2 0,1-1 0,0 1-1,1 0 1,-1 0 0,0 0 0,0 0 0,1-1-1,-1 1 1,1 0 0,-1 0 0,1 0 0,0 4-1,0 8-94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10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99 736,'0'0'459,"3"-3"-70,0 0-285,1 1-1,-1-1 1,1 1-1,0 0 1,-1 0 0,1 0-1,6-2 1,34-9 368,-40 12-453,-1 0 1,0 0-1,0-1 0,0 1 0,0-1 1,4-3-1,-3 3 36,-1-1 0,1 1 1,1 0-1,5-3 0,20 0 89,-12 0-115,-11 3-36,0 0 0,0 0 0,0 1 0,10-1 1,-7 2-72,-8-1 79,0 1-1,0 0 0,0 0 0,0 0 1,0 0-1,0 1 0,0-1 1,2 1-1,-4 0 6,1-1 1,-1 0 0,1 1-1,-1-1 1,0 0-1,1 1 1,-1-1 0,0 1-1,1-1 1,-1 1-1,0-1 1,0 1 0,1-1-1,-1 1 1,0-1-1,0 1 1,0 0-1,0-1 1,0 1 0,0-1-1,0 1 1,0-1-1,0 1 1,0-1 0,0 1-1,0 0 1,0-1-1,0 1 1,-1-1 0,1 1-1,0-1 1,0 1-1,-1 0 1,-26 95 1454,25-88-1333,1 0 1,0 1-1,2 16 0,-1-13-17,0-10-91,0 0 0,0-1 0,0 1 0,0-1 0,0 1 0,1 0 0,-1-1 0,0 1 0,1-1 0,-1 1 0,1-1 0,0 1 0,0-1 0,-1 0 0,1 1 0,2 1 0,-3-3-4,1 1 0,1 0 0,-1 0 1,0-1-1,0 1 0,0-1 0,0 1 0,0-1 0,0 1 0,1-1 0,-1 0 0,0 1 0,0-1 0,1 0 0,-1 0 0,2 0 0,4-1 70,0 0-1,1-1 1,-1 0 0,0 0-1,11-5 1,-17 7-77,8-4 55,25-12 101,4-11-15,3 5-209,-38 20-7,0 0 0,-1-1 0,1 0 0,-1 0-1,4-5 1,0-1-97,21-26-738,-11 0-1011,-13 26 1371,14-26-1198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10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50 1888,'0'0'864,"0"-17"-736,-17 1 1056,1 16-192,0-17-800,-1 17-96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11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34 2080,'-16'-33'928,"-1"33"160,1 0-32,0 0-1280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20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1152,'0'-16'512,"33"16"96,-16 0-384,-1 0 320,0 16-288,17-16-160,-17 0-32,34 0 192,-18 17-128,1-17-96,-16 0-64,-1 0 384,17 0-192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20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2240,'-16'0'832,"16"17"-672,0-1 0,0 0 256,0 17-256,0 0 192,0 0-192,0-1 288,0 1-256,0 0-384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32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313 125 160,'-3'-3'9,"1"1"1,0-1-1,0 0 0,0 0 0,-3-6 1,3 5-2,0 0 0,0 1 0,0-1 0,-1 0 0,0 1 0,-3-4 0,5 6 4,0 0-1,-1 0 1,1-1-1,0 1 1,-1 1-1,1-1 1,-1 0 0,1 0-1,-1 0 1,-3 0-1,-25-2 209,25 4-200,-1 0 1,1 0-1,0 0 1,0 1-1,0-1 1,0 1-1,0 1 1,1-1-1,-9 6 1,-8 3 56,12-7-13,5-2-28,0 0 1,1 0-1,-1 0 1,1 0-1,-1 0 1,1 1-1,0 0 1,0-1-1,0 1 1,0 0-1,-3 5 1,-7 11 552,-21 39 0,12-24 19,19-30-569,0-1 0,1 0 0,-1 1 0,1 0 0,0-1 1,0 1-1,0 0 0,1 0 0,-1 0 0,1 0 0,0 1 0,0-1 1,0 0-1,0 6 0,1 1 3,0-6-5,0 0 1,0-1 0,0 1 0,1 6-1,0-9-25,-1-1 0,1 1-1,0 0 1,-1-1-1,1 1 1,0-1 0,0 1-1,0-1 1,0 1-1,0-1 1,0 0 0,1 1-1,-1-1 1,0 0-1,3 2 1,2 0 13,0-1-1,0 1 1,0-1 0,0 0-1,0-1 1,0 1 0,1-1-1,-1-1 1,0 1 0,1-1-1,11-1 1,-8 1-17,22-1-16,44-8 0,-56 5-24,12 0-69,54-11-91,-26 2 80,-55 12 110,-1 0-1,1 0 1,0 0 0,0 0 0,-1-1 0,1 1 0,-1-1 0,1 0 0,-1-1 0,0 1 0,0-1 0,5-4 0,-1 1 13,0 0-17,-1 0 1,1 0 0,-1-1-1,0 0 1,-1 0 0,0-1-1,10-16 1,-11 18 14,-2 0 1,1 0-1,-1-1 0,0 1 1,0-1-1,-1 0 0,3-8 1,-10 1-4,2 6-2,2 6 0,0 0-1,1 0 1,-1-1 0,1 1-1,0 0 1,0 0-1,-1 0 1,2-3 0,-1-6 49,0 11-52,0-1 0,0 1 0,0-1 1,0 1-1,0-1 0,0 1 0,0-1 1,0 1-1,0-1 0,-1 1 0,1 0 1,0-1-1,0 1 0,0-1 0,0 1 1,-1-1-1,1 1 0,0 0 0,-1-1 1,1 1-1,0-1 0,-1 1 0,1 0 1,0 0-1,-1-1 0,1 1 0,0 0 1,-1 0-1,0-1 0,-20-1 4,13 3-10,5-2-11,0 1 0,0 0 0,0 1 0,1-1 0,-1 1 0,-4 0 0,1 6-38,4-3 33,-2-1 6,-3 2-2,5 3 19,1-1 0,0 1 0,1-1 0,0 1 0,0 0 0,1-1 0,2 11 0,-3-17 2,0-1 0,1 1-1,-1-1 1,1 1 0,-1-1 0,1 1 0,-1-1-1,1 0 1,-1 1 0,1-1 0,-1 0-1,1 1 1,-1-1 0,1 0 0,-1 0-1,1 1 1,0-1 0,1 0 0,3 2 20,5 2 4,-7-3-24,-1 1 0,1-1 0,0 0 0,0 0 0,0 0 0,1 0 0,-1-1 0,0 1 0,0-1 0,0 0 0,0 0 0,1 0 0,-1 0 0,0 0 0,0-1 0,4 0 0,-1-1-26,2-1-95,1 0 1,-1 0-1,13-8 0,-19 10 64,0 0 0,0 0 0,-1-1 0,1 1 0,0 0-1,-1-1 1,1 1 0,-1-1 0,0 0 0,1 1-1,-1-1 1,0 0 0,0 0 0,0 0 0,0 0 0,0 0-1,-1 0 1,1 0 0,0 0 0,-1 0 0,0 0-1,1-2 1,-1 2 19,0 0 0,0 0 0,1 0 0,-1 0 0,0 1 0,1-1 0,0 0 0,-1 0 0,1 1 0,0-1 0,0 0 0,1-1 0,-1 2 27,0-1 0,0 0 0,0 1 0,0-1 0,-1 0 0,1 1 0,-1-1 0,1 0 0,-1 0 0,1 0 0,-1 0 0,0-1 0,0-44 82,-1 40-71,3 3-4,11-20 28,-13 22-17,1 1 0,-1-1 0,1 0-1,-1 1 1,0-1 0,0 0 0,1 1 0,-1-1 0,0 0 0,-1 1 0,1-1 0,0 1 0,0-1 0,-1-2 0,1 4 8,4 10-32,1-2 70,-4-6-45,0-1 1,0 1-1,0-1 1,0 1-1,0 0 1,0-1-1,-1 1 1,1 0-1,-1 0 1,0-1-1,1 1 0,-1 0 1,0 0-1,0 0 1,0 2-1,0 12 44,1-3-28,-1 0-1,-1-1 0,-2 16 1,0-10-35,-1 4-10,1 0-1,0 26 1,2-35 34,0-1 0,0 1 0,-1 0-1,0 0 1,-8 21 0,0 8 90,8-33-69,1 0 0,-1 0 0,-1-1 0,0 1 0,0-1 0,-6 10 1,7-14-28,0 0 1,-1 0-1,2 0 1,-1 1 0,-2 7-1,-1 1-27,-2-7-70,3-3-127,4-3 116,-1 1-1,1 0 1,0 0-1,-1 0 1,1-1-1,0 1 1,0 0-1,0 0 1,-1 0-1,1 0 1,0 0-1,0 0 0,1 1 1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33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18 1056,'12'0'153,"-8"-1"-97,1 1 0,-1 0 0,1 1-1,6 0 1,-9 0-45,-1-1 0,1 1 0,0-1 0,-1 1 0,1 0 0,-1 0 0,1 0 0,-1 0 0,1 0 0,-1 0 0,0 0 0,1 0 0,-1 1 0,0-1 0,2 3 0,16 23 218,-9-18-158,7 7 18,-12-9-52,-1 1-1,0 0 1,4 12-1,7 13 26,-9-20-67,-3-8 18,0-1-1,-1 1 0,0 0 0,0 1 0,0-1 0,0 0 0,1 11 0,-3-13 7,-1 1 0,1-1 0,-1 0 0,0 0 0,0 0 0,0 0 0,0 0-1,0 0 1,-1 0 0,1 0 0,-1-1 0,0 1 0,0 0 0,0-1 0,0 0-1,0 1 1,-4 2 0,-21 22 120,25-25-140,0 0 0,0 0 0,0-1 1,0 1-1,-1 0 0,1-1 0,0 0 0,-1 0 1,1 1-1,-1-1 0,0-1 0,1 1 0,-1 0 1,1-1-1,-1 1 0,0-1 0,0 0 0,1 0 0,-1 0 1,-4-1-1,-3 1-19,-3 0 46,0 0 0,0-1 0,-24-4-1,33 4-13,1 0 0,0 0 0,-1 0 0,1-1 0,0 1 0,0-1 0,0 0 0,0 0 0,0 0 0,0 0 0,1 0 0,-1-1 0,1 1 0,0-1-1,-1 0 1,1 0 0,0 0 0,-2-4 0,4 6-20,-1 0 0,1 0 0,0 0 0,0 0 0,0 0 0,0 0 0,-1 0 0,1 0 0,1 0 0,-1 0 0,0 0 0,0 0 0,0 0 0,0 0 0,1 0 0,-1 0 0,0 0 0,1 0 0,-1 1 0,1-1 0,-1 0 0,1 0-1,-1 0 1,1 0 0,0 1 0,0-2 0,4-5-84,-4 5 52,1-1 0,0 1 0,0 0 0,-1 0 1,1 0-1,0 0 0,1 0 0,-1 0 0,0 0 0,1 1 0,-1-1 1,1 1-1,-1-1 0,4 0 0,8-3-51,26-6 0,-22 7 2,92-19-34,22-6 38,-104 22 99,0-2 0,45-21 0,-24 11 290,-48 18-297,0 1 1,0-1-1,0 0 0,0 1 0,0-1 1,0 0-1,0 0 0,-1 0 0,1 1 0,0-1 1,0 0-1,-1 0 0,1 0 0,-1 0 0,1 0 1,-1 0-1,1 0 0,-1-2 0,3-24 85,-3 25-86,-1 1-7,1-1 0,-1 1 0,1-1 1,-1 1-1,0-1 0,1 1 0,-1 0 0,0-1 0,0 1 1,0 0-1,0 0 0,0-1 0,0 1 0,-1 0 0,1 0 0,0 0 1,0 1-1,-1-1 0,1 0 0,-1 0 0,1 1 0,0-1 1,-4 0-1,0-2-91,2 2 76,1 1 1,0-1-1,-1 1 1,1-1-1,-1 1 1,1 0-1,0 0 1,-5 0-1,3 0 28,-2 3 9,-1 3-36,3-2 25,-1 0 0,1 0-1,0 1 1,0-1 0,0 1 0,0 0 0,-3 7 0,5 6 65,3-16-62,-1 1 1,0-1-1,0 1 0,-1-1 1,1 1-1,0-1 0,-1 1 1,0-1-1,-1 5 0,-25 26 131,21-20-128,-5-7 27,6 7 58,-6 1-21,8-11 6,-8-5-80,14-5-81,3-1 53,-4 3 5,-2 5 12,0-1 1,1 0 0,-1 0 0,0 1-1,1-1 1,-1 1 0,1-1 0,-1 0-1,0 1 1,1-1 0,-1 1 0,1-1-1,-1 1 1,1-1 0,0 1 0,-1 0-1,1-1 1,-1 1 0,1 0 0,0-1-1,1 1 1,3-3-13,14-8-36,11 6 42,3-6 11,-3 5 0,-9-4 0,10 4 0,-25 5-8,0-1 1,1 0 0,-1 0-1,0-1 1,0 1-1,0-1 1,-1-1-1,1 1 1,5-5-1,3-6 211,-14 14-201,1-1 1,-1 1 0,0-1-1,1 1 1,-1-1-1,0 1 1,1-1-1,-1 1 1,0-1-1,0 0 1,0 1-1,1-1 1,-1 0-1,0 1 1,0-1 0,0 1-1,0-1 1,0 0-1,0 1 1,0-1-1,0 0 1,-1 1-1,1-1 1,0 1-1,0-2 1,-1 2 0,1-3-51,0 2 47,0 1 0,0-1 0,0 0 0,0 0 0,0 1-1,0-1 1,-1 0 0,1 0 0,0 1 0,0-1 0,-1 0 0,1 1 0,-1-1-1,1 0 1,-1 1 0,1-1 0,-1 0 0,1 1 0,-1-1 0,1 1 0,-1-1-1,0 1 1,1 0 0,-1-1 0,0 1 0,1-1 0,-1 1 0,0 0 0,0 0-1,1-1 1,-1 1 0,0 0 0,0 0 0,1 0 0,-1 0 0,0 0 0,0 0-1,0 0 1,1 0 0,-1 0 0,0 0 0,0 1 0,1-1 0,-1 0-1,0 1 1,0-1 0,1 0 0,-1 1 0,0-1 0,1 1 0,-2 0 0,-3 6 8,5-7-8,0 0 1,0 1-1,0-1 0,-1 1 0,1-1 1,0 0-1,0 1 0,-1-1 0,1 0 1,0 1-1,-1-1 0,1 0 0,0 1 0,-1-1 1,1 0-1,0 0 0,-1 0 0,1 1 1,-1-1-1,1 0 0,0 0 0,-1 0 1,1 0-1,-1 0 0,1 0 0,-1 0 1,1 0-1,0 0 0,-1 0 0,0 0 1,-4 3-208,3-2 203,1 0 0,0 1 0,0-1 0,0 1 0,-1-1 0,2 1 0,-1-1 0,0 1 0,0 0 0,0-1 0,1 1 1,-1 0-1,1-1 0,-1 1 0,1 0 0,0 0 0,0 0 0,0-1 0,0 1 0,0 0 0,0 0 0,0 0 0,1-1 0,-1 1 1,2 3-1,9 15 122,-6 4-53,2-18-69,-3-4-6,1 12-16,-2-11 27,-1 0-1,0 1 0,1-1 1,-1 0-1,1-1 1,0 1-1,0-1 1,6 5-1,5-4-202,-11-3-810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33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1056,'-33'16'416,"33"17"-352,0-16 32,0 15 64,16 1-96,1 16 32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33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17 896,'4'-3'78,"-3"2"-67,0 0 1,-1 0-1,1 0 0,0 0 0,0 0 1,0 0-1,0 1 0,0-1 1,0 0-1,0 1 0,1-1 0,-1 1 1,0-1-1,0 1 0,0-1 0,0 1 1,1 0-1,-1 0 0,0-1 0,0 1 1,1 0-1,-1 0 0,0 1 0,0-1 1,1 0-1,-1 0 0,0 0 0,0 1 1,2 0-1,9 2 8,-3 0 3,1-1-1,0 0 1,0-1 0,0 0 0,11 0-1,-12-1-29,1 0 0,0 1-1,0 0 1,-1 0 0,1 1 0,-1 0-1,1 1 1,8 4 0,21 8 13,64 16 0,-37-15 251,-39-12 266,-24-4-117,-17-1-126,-29 1-263,42 0-16,1 0 1,0 0 0,0 0 0,0 0 0,0 0 0,0 0-1,0 0 1,0 0 0,0 0 0,0 0 0,-1 0 0,1 0 0,0 0-1,0 0 1,0 0 0,0 0 0,0 0 0,0 0 0,0 0-1,0 0 1,0 0 0,0 0 0,-1 0 0,1 0 0,0 0-1,0 0 1,0 0 0,0 1 0,0-1 0,0 0 0,0 0 0,0 0-1,0 0 1,0 0 0,0 0 0,0 0 0,0 0 0,0 0-1,0 0 1,0 0 0,0 1 0,0-1 0,0 0 0,0 0-1,0 0 1,0 0 0,0 0 0,0 0 0,0 0 0,0 0 0,0 0-1,0 0 1,0 1 0,0-1 0,0 0 0,0 0 0,0 2 16,0 0 0,1-1 1,-1 1-1,1 0 1,-1 0-1,1-1 1,0 1-1,0 0 0,-1-1 1,1 1-1,0 0 1,1-1-1,-1 0 0,2 3 1,-2-3-14,-1-1 0,0 0 0,0 0-1,1 0 1,-1 1 0,0-1 0,0 0 0,1 0 0,-1 0 0,0 1 0,1-1 0,-1 0 0,0 0-1,1 0 1,-1 0 0,0 0 0,1 0 0,-1 0 0,0 0 0,1 0 0,-1 0 0,0 0 0,1 0-1,-1 0 1,1 0 0,4 0 43,-1 1-28,-1-1 0,0 1 0,0-1 0,0 0 0,0-1 0,1 1 0,-1 0 0,0-1 0,0 0 0,3-1 0,1-1 45,-3 1-18,0 1 0,0-1 0,-1 0 0,1 0-1,-1 0 1,0 0 0,1-1 0,-1 0 0,5-5 0,-7 4 45,0 0 0,0 0-1,0 0 1,-1 0 0,1 0 0,-1 0 0,0-1 0,0 1 0,-1-6-1,-1-11 703,3 20-771,-1 1 0,0-1 0,0 0-1,0 1 1,0-1 0,0 0 0,0 1-1,1-1 1,-1 0 0,0 1 0,1-1 0,-1 1-1,0-1 1,1 0 0,-1 1 0,1-1 0,-1 1-1,1-1 1,-1 1 0,1 0 0,-1-1 0,2 0-1,-2 1-17,1 0-1,-1-1 0,1 1 0,-1-1 1,1 1-1,-1-1 0,1 1 0,-1-1 1,1 1-1,-1-1 0,1 1 0,-1-1 1,0 0-1,1 1 0,-1-1 0,0 1 1,0-1-1,0 0 0,1 1 0,-1-1 1,0 0-1,0 0 0,0 1-7,0-1-1,0 1 1,0 0 0,0 0-1,0 0 1,0 0-1,0 0 1,0 0 0,0 0-1,0 0 1,0 0-1,0 0 1,0-1 0,0 1-1,0 0 1,0 0-1,0 0 1,0 0 0,0 0-1,0 0 1,0 0-1,0 0 1,0 0 0,0 0-1,0-1 1,0 1-1,0 0 1,0 0 0,0 0-1,0 0 1,0 0-1,0 0 1,1 0 0,-1 0-1,0 0 1,0 0-1,0 0 1,0 0 0,0 0-1,0 0 1,0 0-1,0 0 1,0 0 0,0 0-1,1 0 1,-1 0-1,0 0 1,0 0 0,0 0-1,0 0 1,0 0-1,0 0 1,0 0 0,0 0-1,0 0 1,1 0-1,12 0-1093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22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786 50 1248,'0'-16'651,"-2"16"-406,1 0-230,0 0 0,1 0 1,-1 0-1,0 0 0,1-1 0,-1 1 1,0 0-1,1 0 0,-1-1 0,0 1 0,1 0 1,-1-1-1,1 1 0,-1 0 0,1-1 1,-1 1-1,1-1 0,-1 1 0,1-1 0,-1 1 1,1-1-1,-1 0 0,1 0 1,-1 1 1,1-1-1,-1 1 0,1-1 1,0 1-1,-1-1 0,1 1 1,-1-1-1,1 1 0,-1-1 1,0 1-1,1 0 0,-1-1 0,1 1 1,-1 0-1,0-1 0,1 1 1,-1 0-1,0 0 0,1 0 1,-1 0-1,-1 0 0,-3-3 336,4 2-324,-1 0 0,1-1 1,0 1-1,-1 0 0,1 0 0,-1 1 0,1-1 0,-1 0 0,1 0 0,-4 0 0,-25-2 234,-96 3 277,103 0-622,9 0 57,0 0 1,-20 3-1,-15 8 415,23-7-211,13-3-104,0 1 0,1 1 0,-19 6 1,-65 37 136,58-26 84,28-15-244,1 0-1,0 1 1,1 1 0,-1-1-1,-9 11 1,13-12-22,0 1 0,0 0 0,1 0 0,0 0 0,0 0 0,0 0-1,-3 8 1,-10 18 87,6-13-47,2-7 11,2 1 0,-12 25 0,11-20 26,3-5 13,0-1 1,-7 27-1,6 8 233,1-24-224,3-19-105,1 1-1,0 0 1,0-1 0,0 1 0,0 0 0,1 0-1,0 0 1,0 0 0,0-1 0,2 8 0,-1-5-8,3 5 51,-2 0-1,1 0 0,-2 1 0,1 13 0,-2-17-41,0 0 0,1 0 0,-1 0 0,2-1 0,-1 1 0,1 0 0,1 0 0,0-1 0,4 11 0,21 33 35,-20-30-25,8 16 33,-12-32-50,0 0 1,1 0-1,-1 0 0,1-1 0,9 9 0,35 23 241,-38-30-192,1 2-20,0-1 0,0 0 0,1-1 0,0 0 0,0-1 0,1-1 0,28 8 0,-31-10-30,54 13 53,-36-6-34,-20-6-19,0 0 1,1-1-1,0-1 0,0 1 1,0-2-1,0 1 0,14-1 0,0 0 70,-15 0-46,1 0 1,0-1-1,-1-1 0,1 1 1,-1-2-1,19-3 0,-5-9 22,-8 3-33,16-3 6,-23 11-21,-1 0-1,1 0 0,-1-1 0,11-7 0,9-10 107,25-24 0,-13 2-29,40-26-198,-35 27 0,-14 15 171,41-51 1,-63 65 5,0 0 0,-1 0 0,-1-1 0,8-22 0,-5 13-42,-6 14-32,0-1 0,0 1-1,-1-1 1,0 0-1,0 0 1,-1 0 0,0-12-1,-3-2 3,-7-39 0,5 41 9,2 4 8,-4-16 18,-16-24 15,11 17 27,7 31-67,-1 0 0,0-1 0,-1 2 0,0-1 0,-14-16 0,8 16 15,0 1 1,0 1-1,-1-1 1,-17-7-1,22 13-19,1 0 0,-1 1 0,-10-3 0,-4-1 12,6 0-10,14 5-6,0 0 0,1 0 0,-1 0 0,0 0 0,0 1 0,0-1 0,0 1 0,0 0 0,0-1 0,0 1 0,0 0 0,0 0 0,0 0 0,0 1 0,0-1 0,-3 1 0,1 0 5,-5 1-72,1 0 1,0 1-1,-12 5 0,3 3-1095,16-10 1077,0-1 0,-1 1 0,1-1 1,-1 1-1,1-1 0,-1 0 0,1 0 0,-1 0 1,-1 0-1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3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 1472,'14'0'475,"-14"0"-472,0 0 0,0 0 1,0 0-1,0 0 0,0 0 1,1 0-1,-1 0 1,0 0-1,0 0 0,0 0 1,0 0-1,0 0 0,0 0 1,0 0-1,0 0 1,0 0-1,0 0 0,1 0 1,-1 0-1,0 0 0,0 0 1,0 0-1,0 0 0,0 0 1,0 0-1,0 0 1,0 0-1,0 0 0,0 0 1,0 0-1,0 1 0,1-1 1,-1 0-1,0 0 0,0 0 1,0 0-1,0 0 1,0 0-1,0 0 0,0 0 1,0 0-1,0 0 0,0 0 1,0 1-1,0-1 1,0 0-1,0 0 0,0 0 1,0 0-1,0 0 0,0 0 1,0 0-1,0 0 0,0 0 1,0 0-1,0 1 1,0 127 3121,0-119-2969,1 1 0,3 16 0,2 11 48,-11-4 36,1-17-123,2 20 132,3-26-42,-2 0 0,1-1 0,-3 11 0,-2 1 151,-1 0-1,-1 0 0,-1 0 1,0-1-1,-21 34 0,27-51-318,0 0-1,-1 0 1,0 0-1,1-1 1,-1 1-1,0-1 1,0 0-1,0 0 1,0 0-1,-1 0 1,1 0-1,0-1 1,-6 2-1,7-2-26,0-1 1,0 0-1,-1 1 1,1-1-1,0 0 1,0 0-1,0 0 0,0 0 1,0-1-1,0 1 1,0-1-1,0 1 0,0-1 1,0 0-1,0 1 1,0-1-1,0 0 1,0 0-1,-3-3 0,-3-1 33,4 4-143,0-1-1,1 0 0,-1-1 0,1 1 0,-1-1 0,1 1 0,0-1 1,0 0-1,0 0 0,1 0 0,-1-1 0,1 1 0,-1-1 1,-2-7-1,-12-22-829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23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0 591 1824,'1'0'24,"-1"0"1,1 0-1,0 0 0,-1 0 1,1 0-1,0 0 0,-1 0 0,1 0 1,0-1-1,-1 1 0,1 0 1,-1 0-1,1-1 0,0 1 1,-1 0-1,1 0 0,-1-1 1,1 1-1,-1-1 0,1 1 1,-1-1-1,1 1 0,-1-1 1,1 1-1,-1-1 0,1 0 1,-1 0 12,1 1 1,-1-1 0,1 0 0,-1 1 0,1-1 0,-1 1 0,1-1 0,0 1 0,-1-1 0,1 1-1,0-1 1,-1 1 0,1 0 0,0-1 0,0 1 0,-1 0 0,1-1 0,0 1 0,0 0 0,0 0-1,-1 0 1,1 0 0,0 0 0,0 0 0,0 0 0,1 0 0,33 0 1429,16 1-654,95-4-245,0-17-338,44-4-2,-73 18-164,-5-5-10,-14 6 47,-45 0-53,56-4 11,109 9 2378,-204 0-2278,-1-1 1,27-6-1,-27 4-110,0 1-1,25-1 1,126 3-166,-158 0 165,0-1 1,0 0-1,0 0 1,0-1-1,7-2 0,-8 2-20,0 1-1,0 0 0,1-1 0,9 1 0,21 1 624,-36-3-619,0 2-39,0 1 0,0-1 0,0 1 1,0-1-1,0 1 0,0-1 0,0 1 0,0-1 0,0 1 0,-1-1 1,1 1-1,0-1 0,0 1 0,0-1 0,-1 1 0,1-1 0,0 1 1,-1 0-1,1-1 0,0 1 0,-1-1 0,1 1 0,0 0 0,-1-1 1,1 1-1,-1 0 0,1 0 0,0-1 0,-1 1 0,1 0 0,-1 0 1,1 0-1,-1-1 0,1 1 0,-1 0 0,1 0 0,-1 0 0,1 0 1,-1 0-1,1 0 0,-2 0 0,-3 3-265,-6 8-357,8-8-1547,0-3 240,-10 0-1264</inkml:trace>
  <inkml:trace contextRef="#ctx0" brushRef="#br0" timeOffset="1">2311 66 2080,'-14'-13'667,"14"12"-654,0 1 0,-1 0 1,1-1-1,0 1 1,-1 0-1,1-1 0,0 1 1,-1 0-1,1-1 1,-1 1-1,1 0 0,0 0 1,-1 0-1,1-1 1,-1 1-1,1 0 0,-1 0 1,1 0-1,0 0 1,-1 0-1,1 0 0,-1 0 1,1 0-1,-1 0 1,1 0-1,-1 0 0,-4-1 84,4 1-69,1-1 0,0 0 1,-1 1-1,1-1 0,0 0 0,0 1 0,-1-1 0,1 0 0,0 1 0,0-1 0,0 0 0,0 0 0,0 1 0,0-2 1,0-1 301,-3 1 113,1 0-394,0 1 0,0-1 1,0 1-1,-1 0 0,1-1 0,0 1 1,-1 0-1,1 1 0,-1-1 0,1 0 1,-1 1-1,1-1 0,-1 1 0,0 0 1,1 0-1,-3 0 0,-4-3 47,3 1-66,-1 0-1,0 0 1,0 0-1,0 1 1,0 0 0,-8-1-1,-50 1 211,63 1-239,-8 0 37,0 1 0,0 0 1,0 0-1,-11 4 0,12-3 6,0 0 0,0 0 0,0-1 0,-11 0 0,13 0-3,-1-1 0,1 1 0,0 1 1,0 0-1,0 0 0,0 0 0,-8 4 1,8-3 10,0 0 0,0 0 0,0-1 0,0 0 0,0-1 0,-1 0 0,-8 1 0,14-2-36,0 0-1,0 0 1,0 0-1,0 0 1,0 0-1,0 1 1,0-1-1,0 1 0,0-1 1,0 1-1,1 0 1,-1 0-1,0 0 1,0 0-1,1 0 1,-1 0-1,0 0 1,1 0-1,-1 1 0,1-1 1,0 1-1,-2 2 1,-7 6 55,-6 1 90,13-9-140,1-1-1,-1 0 1,1 1-1,0 0 1,-1 0-1,1-1 1,0 1-1,0 1 1,1-1-1,-1 0 1,0 0-1,1 1 1,-2 2-1,-4 8 39,1 0-1,1 1 1,-7 25 0,6 8 69,4-36-110,-3 16 127,-2 44 1,7 65 254,0-129-395,0-1-1,0 0 1,1 0 0,0 1-1,0-1 1,0 0 0,1 0-1,0 0 1,0 0 0,0 0-1,1-1 1,0 1 0,0-1-1,0 1 1,6 5 0,8 18 27,-13-21-12,0-1 1,1 1 0,0-1-1,0 0 1,0 0 0,1-1-1,9 8 1,18 11 90,2-1 0,0-2 0,2-2 0,55 23 0,-78-37-69,1 0 1,-1-1 0,1-1-1,1 0 1,-1-1 0,24 2-1,-5-5 13,-10 1 7,0-1 0,25-4-1,25-14 221,-33 6-244,19-2-27,13-4 75,86-32-1,-137 41-25,0-1 0,28-18 0,-43 24-35,0-1 0,-1 0 0,1 0 0,-1 0 1,0-1-1,-1 0 0,1 0 0,-1-1 0,7-12 1,-3-11 91,2 6-5,-10 12-80,0 1 0,-1 0 0,0-1 0,-1 1 0,0-1 0,-1 1 0,0 0 0,-1 0 0,-4-13 0,-5-15 77,5 14-5,-12-25-1,15 41-80,-1 0 0,0 0-1,0 1 1,-1 0-1,0 0 1,-10-10 0,3 4-36,-1 0 1,-1 1-1,0 1 1,-1 0-1,0 1 1,-1 1 0,0 0-1,-24-9 1,-150-57-68,177 71 58,0 0 0,0 1 1,-29-4-1,26 6 68,-31-10 0,18 1-1,20 7-79,1 0-1,0 1 0,-1 0 1,0 1-1,0 0 0,-17-1 1,-19 3-206,40 2 298,6-1-68,-1-1 0,1 1 0,-1-1 0,1 1 0,-1-1 0,1 1 0,-1-1 0,1 1 0,0-1 0,-1 1-1,1 0 1,0-1 0,-1 1 0,1 0 0,0 0 0,6 4-1235,-5-4 1081,0-1 0,0 1 0,1 0 0,-1-1 0,0 1 0,0 0 0,0 0 0,0 0 0,0 0 0,0 0 0,0 0 0,0 0 0,0 0 0,1 2 0,-2-1-246,1-1 1,-1 1-1,1-1 0,-1 1 1,0-1-1,0 1 1,0-1-1,1 1 0,-2 1 1</inkml:trace>
  <inkml:trace contextRef="#ctx0" brushRef="#br0" timeOffset="2">590 1328 1408,'14'0'448,"-12"0"-75,1 0 203,-2 0-551,-1 0 0,1 0-1,-1 0 1,1 0 0,-1 0 0,1 0-1,-1 0 1,1 0 0,-1 0 0,1 0-1,0 0 1,-1-1 0,1 1 0,-1 0-1,0 0 1,1-1 0,-1 1 0,1 0-1,-1-1 1,1 1 0,-1 0-1,0-1 1,1 1 0,-1-1 0,0 1-1,1 0 1,-1-1 0,0 1 0,0-1-1,1 1 1,-1-1 0,0 1 0,0-1-1,0 1 1,0-1 0,1 1 0,-1-1-1,0 1 1,0-1 0,0 0-1,0 1 1,0-1 0,-1 1 0,1-1-1,0 1 1,0-1 0,3-2 178,4-4-135,-2 3-47,-1 0 1,1 0-1,-1 0 1,0-1-1,0 0 1,-1 0-1,4-6 1,-1-17 26,7 4 26,-10 17-40,0 0 0,0-1 0,-1 1-1,0-1 1,-1 1 0,0-1 0,0 1-1,0-11 1,-1 9 25,1 0 1,0 0-1,0 0 0,4-11 0,-3 11-6,0-1 0,0 0 0,-1 0-1,0-12 1,-1-7-2,-1 6-13,1 1 0,4-30 0,2 27-12,-4 18-23,0 1 1,-1 0-1,0-1 1,1-7-1,-2-71 306,0 84-310,0 0 0,0 0-1,0-1 1,0 1-1,-1 0 1,1 0-1,0 0 1,0 0-1,-1-1 1,1 1-1,-1 0 1,1 0-1,-1 0 1,1 0-1,-1 0 1,-1-1-1,-5-11 1,6 8 3,0 0 0,1 0 0,-1 0 0,1-7 0,0-40 334,0 51-338,0 1 0,0-1 0,0 1 0,0-1 0,0 1 0,0-1 0,0 0 0,0 1 0,0-1 0,-1 1 0,1-1 0,0 1 0,0 0 0,-1-1 0,1 1 0,0-1 0,0 1 0,-1-1-1,1 1 1,0 0 0,-1-1 0,1 1 0,-1 0 0,1-1 0,-1 1 0,1 0 0,0-1 0,-1 1 0,1 0 0,-1 0 0,0-1 0,-23 1-109,11 0 90,13 0 22,0 0-1,-1 0 1,1 0 0,0 0-1,0 0 1,0 0 0,0 0-1,0 0 1,0 0 0,0 0-1,0 0 1,0 0 0,0 0-1,-1 0 1,1 0 0,0 0-1,0 0 1,0 0 0,0 0-1,0 0 1,0 0 0,0 0-1,0 0 1,0 0 0,0 0-1,0 0 1,-1 0-1,1 0 1,0 0 0,0 0-1,0 1 1,0-1 0,0 0-1,0 0 1,0 0 0,0 0-1,0 0 1,0 0 0,0 0-1,0 0 1,0 0 0,0 0-1,0 0 1,0 1 0,0-1-1,0 0 1,0 0 0,0 0-1,0 0 1,0 0 0,0 0-1,0 0 1,0 0 0,0 0-1,0 1 1,0-1-1,0 13-21,-3-13 160,-45-1-6,40 0-92,0 1 0,-1 0 0,1 1 0,0-1 0,-15 4-1,6 1 27,11-3-39,-1 0 0,0 0 0,0-1 0,0 0 0,-7 0 0,6-1-4,1 1 1,-1 0-1,1 0 1,-1 1-1,-12 5 0,15-6-10,-19 9 104,20-9-114,0 1-1,0-1 1,0 1-1,0-1 1,0 0-1,0-1 1,0 1-1,-6 0 0,24-4-152,2-11-1344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23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17 1824,'0'0'672,"-16"-16"-512,0 16-64,16 16 768,-17 0-288,1-16-320,16 17 352,-17-1-352,17 0-64,0 1-96,0-1 0,0 1-64,0-1 192,17 0-128,-1-16 32,1 17-64,-1-17-3424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24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624 18 736,'10'0'138,"16"0"328,-25 0-448,-1 0 1,1-1-1,-1 1 0,1 0 1,0 0-1,-1 0 1,1 0-1,-1-1 0,1 1 1,-1 0-1,1 0 1,-1-1-1,1 1 0,-1-1 1,1 1-1,-1 0 0,0-1 1,1 1-1,-1-1 1,0 1-1,1-1 0,-1 1 1,0-1-1,1 1 1,-1-1-1,0 1 0,0-1 1,0 1-1,0-1 0,1 1 1,-1-1-1,0-1 1,0 0 1015,-9 1-398,-1 2-338,8-1-284,1 0 1,-1 0 0,1 0-1,0 1 1,-1-1 0,1 1 0,0-1-1,-1 1 1,1-1 0,-2 2-1,-16 6 113,2-5-97,-1-2 0,1 0 0,-30-2 0,1 0 4,-128 1-2,89 0-69,81 0 29,0 0 0,0 1 1,0-1-1,0 1 0,0 0 0,0 0 1,0 0-1,0 1 0,1-1 0,-7 5 1,6-5 7,0 0 0,1-1 0,-1 1 0,0-1 0,0 1 0,0-1 0,0 0 0,-4-1 0,-2 0-144,10 4 58,0 8 38,0-8 144,-31-3-106,29 0-113,2 3 107,1 39 796,0-12-306,-2-1 0,-3 31 0,-1-35-307,2-9-50,1 0 0,-2 28 0,-4 43 67,0 1-139,8 111 419,0-197-452,0 0 0,0-1 0,-1 1 0,1 0 0,-1 0 0,1 0-1,-1 0 1,0-1 0,1 1 0,-1 0 0,0-1 0,-1 2 0,1-1 5,0 0 0,0-1 1,0 1-1,0 0 0,0-1 0,1 1 0,-1 0 1,1 0-1,-1-1 0,1 1 0,0 0 1,0 2-1,0 10 143,0-12 122,-17-2-1567,1 0 448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2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2816,'0'1'48,"1"0"-1,-1 0 1,0 0 0,0 0 0,0 0-1,1 0 1,-1 0 0,0 0 0,1 0-1,-1 0 1,1 0 0,0 0 0,-1-1-1,1 1 1,-1 0 0,1 0 0,0-1 0,0 1-1,-1 0 1,1-1 0,0 1 0,0-1-1,0 1 1,0-1 0,0 1 0,1 0-1,14 10 312,-11-6-61,-1 0 1,0 0 0,0 1-1,4 6 1,-5-6-92,1-1 0,0 1 0,0-1 0,5 5 0,-3-4-71,-2 0-1,1 1 1,5 9 0,-7-12-99,-1 0-1,0 0 1,1 0-1,0 0 1,0-1-1,0 1 1,0-1-1,1 0 1,-1 0-1,1 0 1,4 3-1,25 10 524,-33-16-550,0 1 0,1-1-1,-1 0 1,0 0 0,1 0-1,-1 1 1,1-1 0,-1 0 0,1 0-1,-1 0 1,0 0 0,1 0 0,-1 0-1,1 0 1,-1 0 0,1 0 0,-1 0-1,1 0 1,-1 0 0,0 0-1,1 0 1,-1 0 0,1 0 0,-1-1-1,1 1 1,-1 0 0,0 0 0,1 0-1,-1-1 1,0 1 0,1 0-1,-1-1 1,0 1 0,1 0 0,-1-1-1,0 1 1,1 0 0,-1-1 0,0 1-1,0 0 1,0-1 0,1 1 0,-1-1-1,0 1 1,0 0 0,0-1-1,0 1 1,0-1 0,0 1 0,0-1-1,0 1 1,0-1 0,0 1 0,0-1-1,0 1 1,0-1 0,3-4 128,-2 3-141,1-1 0,-1 1-1,1 0 1,-1 0 0,0-1-1,0 1 1,0 0-1,0-1 1,0 1 0,-1-1-1,1 1 1,-1-1 0,0 0-1,1 1 1,-1-1-1,0 1 1,-1-4 0,4-29-209,8-12-486,-7 20-648,-3 18 818,0-1 1,1 1-1,0 0 0,0 0 1,5-11-1,-5 17 218,-1 1-1,1-1 1,0 0 0,0 1 0,0-1 0,3-2-1,-4 5 307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26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1 208 1888,'2'0'60,"-1"0"0,1 0 0,0-1 1,-1 1-1,1 0 0,0-1 0,-1 1 0,1-1 0,0 0 0,-1 1 1,1-1-1,-1 0 0,1 0 0,-1 0 0,0 0 0,1 0 0,1-3 1,-3 4-33,1 0 0,-1-1 1,0 1-1,0 0 1,1-1-1,-1 1 1,0 0-1,1-1 1,-1 1-1,1 0 0,-1 0 1,0 0-1,1-1 1,-1 1-1,1 0 1,-1 0-1,1 0 0,-1 0 1,1 0-1,-1 0 1,0 0-1,1 0 1,-1 0-1,1 0 0,-1 0 1,1 0-1,4-1 69,1-10 137,5 6-100,-6-9-1,-3 11-121,1-1 1,-1 1-1,1 0 1,-1 0-1,1 1 1,0-1-1,0 0 0,6-3 1,-7 5-12,-1 1 1,0-1-1,0 0 1,0 0-1,0 1 0,0-1 1,0 0-1,0 0 1,0 0-1,0 0 0,0 0 1,0 0-1,-1-1 1,1 1-1,0 0 0,-1 0 1,1 0-1,-1-1 1,0 1-1,1 0 1,-1-3-1,1 2 1,-1 0 0,1 0-1,0 0 1,0-1 0,0 1 0,0 0 0,0 0 0,0 0 0,1 0-1,-1 1 1,3-4 0,1-1 12,-1 1 0,0-1-1,0 0 1,0-1 0,2-6 0,-3 7-75,0-1 11,-3 6 56,0 1-1,1-1 1,-1 1 0,0 0 0,0-1 0,0 1 0,0-1-1,1 1 1,-1-1 0,0 1 0,1 0 0,-1-1-1,0 1 1,0-1 0,1 1 0,-1 0 0,1-1 0,-1 1-1,0 0 1,1 0 0,-1-1 0,1 1 0,-1 0 0,1 0-1,-1 0 1,1 0 0,-1-1 0,1 1 0,-1 0 0,0 0-1,1 0 1,-1 0 0,1 0 0,-1 0 0,1 0 0,0 0-3,-1 0 1,0 1 0,0-1-1,0 0 1,0 0 0,0 0 0,0 0-1,0 0 1,0 0 0,0 0 0,1 0-1,-1 0 1,0 0 0,0 0 0,0 0-1,0 0 1,0 0 0,0 0 0,0 0-1,0-1 1,0 1 0,0 0 0,1 0-1,-1 0 1,0 0 0,0 0 0,0 0-1,0 0 1,0 0 0,0 0 0,0 0-1,0 0 1,0 0 0,0 0 0,0 0-1,0 0 1,0-1 0,0 1-1,0 0 1,0 0 0,0 0 0,0 0-1,0 0 1,0 0 0,0 0 0,0 0-1,0 0 1,0-1 0,0 1 0,0 0-1,0 0 1,0 0 0,0 0 0,0 0-1,0 0 1,0 0 0,0-1 16,0 1-1,0 0 1,0 0 0,0 0-1,0-1 1,0 1 0,0 0 0,0 0-1,-1-1 1,1 1 0,0 0-1,0 0 1,0-1 0,1 1-1,-1 0 1,0 0 0,0-1 0,0 1-1,0 0 1,0 0 0,0-1-1,0 1 1,0 0 0,0 0 0,0-1-1,1 1 1,-1 0 0,0 0-1,0 0 1,0 0 0,1-1 0,-1 1-1,0 0 1,0 0 0,0 0-1,1 0 1,-1 0 0,0-1-1,0 1 1,0 0 0,1 0 0,-1 0-1,1 0 1,0 1 17,-1-1 0,1 1 0,0-1 0,0 1 0,-1 0 1,1 0-1,0-1 0,-1 1 0,1 0 0,-1 0 0,1 0 0,0 1 0,0 0 13,-1 0 0,1 0 0,-1 0 0,1 0 0,-1 0-1,0 0 1,0 0 0,0 0 0,0 0 0,0 3 0,-1-3-16,1 0 1,0 0-1,0 0 1,0 0-1,0 0 1,0 0-1,1 0 1,-1 0-1,1 0 1,0 3-1,10 14 121,-5 2-66,-5-16-68,0-1 1,0 1-1,0 0 1,1 0 0,0-1-1,3 7 1,16 17 335,-15-20-1504,0 1 1,8 14-1,-14-22 1047,0-1 0,1 1 0,-1 0 0,0 0 0,0-1 0,1 1 0,-1 0 0,0 0 0,0-1 0,0 1 0,0 0-1,0 0 1,0-1 0,0 1 0,-1 0 0,1 0 0,0-1 0,0 1 0,0 0 0,-1 0 0,-13 16-1452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35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457 671 416,'-14'-46'112,"12"34"-92,2 9-15,0-1-1,-1 1 1,0 0 0,0 0-1,-2-5 1,-19-25 70,16 11 71,4 12-74,-2-3 37,-1 2 0,0-1 0,-1 1 0,-12-20 0,-4-6-3,0-10-69,-7 7 27,22 32 34,0-1 0,-10-18 0,-68-154 712,55 132-511,14 17-16,16 31-281,-1 0 0,1 0 0,0 0 0,-1 0 0,1 0 0,-1 0 0,1 0 0,-1 0 0,1 0 0,-1 1 0,0-1 0,0 0 0,1 0 0,-1 1 0,0-1 1,-1 0-1,1 1-9,0 1 0,1-1 0,-1 1 1,0 0-1,0 0 0,1-1 0,-1 1 0,0 0 1,1 0-1,-1 0 0,1 0 0,-1-1 1,1 1-1,-1 0 0,1 0 0,-1 2 1,-10 16-80,8-6 54,2-9 49,-1 0 0,1 0 1,0 0-1,-1 0 1,0 0-1,0 0 0,-3 4 1,-6 10-15,1 1 1,-15 37 0,21-44 91,-1 0 0,-7 14 0,11-24-76,-10 11 50,12-12-71,-1-1-1,1 0 1,0 0 0,-1 0 0,1 1-1,0-1 1,-1 0 0,1 0 0,0 0-1,-1 0 1,1 0 0,0 0 0,-1 0-1,1-1 1,0 1 0,-1 0 0,1 0-1,1-1 1,17-10-3,11 6-22,7-8-91,-28 9 90,0 1 0,18-4 0,-7 4-5,-12 2 21,-1 0 1,1-1 0,-1 1 0,1-1-1,-1-1 1,10-4 0,-12 5 29,1-1 19,0 0-1,0 0 1,8-6-1,-14 8-33,1 1-1,0-1 0,0 0 1,0 1-1,-1-1 0,1 0 1,0 1-1,-1-1 0,1 0 1,-1 0-1,1 0 1,-1 1-1,1-1 0,-1 0 1,1 0-1,-1 0 0,0 0 1,0 0-1,1 0 0,-1 0 1,0 0-1,0 0 0,0 0 1,0 0-1,0 0 0,0 0 1,0 0-1,-1 0 1,1 0-1,0 0 0,-1-1 1,-3-3 0,0-1 1,0 1 0,-1 0 0,0 0 0,0 0 0,0 1 0,-9-7 0,14 11-3,-8-5 81,0 0 0,0 1 1,0 0-1,-1 0 1,0 1-1,-9-3 1,4 1 102,4 2-40,-1-1 0,1 2 0,-1-1 0,1 2 0,-20-2 0,19 2-567,25 5-303,16 9-1323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36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5152,'-32'-16'2336,"48"16"-1984,0 0-608,17 16-3904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36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2144,'-17'0'800,"17"16"-608,0 0-64,0 1 288,17-1-256,-17 17 64,0 0-128,16-17 96,-16 17-128,0 0 32,0-1-32,0-15-320,-16-1-1792,16-32 1184,-17 16 32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18:38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0 181 224,'0'3'85,"0"40"161,3-37-76,6 3 67,-3-4-133,0 0 0,-1 0 0,0 1 1,8 10-1,-8-4-18,-4-10-77,0 1 0,0-1 0,0 0 0,1 0 0,-1 0 0,3 3 0,-1-2 370,-1-3-337,-1 0-43,0 0-1,0-1 0,0 1 0,0 0 1,0-1-1,0 1 0,0 0 0,0-1 1,-1 0-1,1 1 0,0-1 0,0 1 1,-1-1-1,1 0 0,0 1 0,-1-1 1,1 0-1,0 0 0,-1 0 0,1 0 1,-1 1-1,0-1 0,1-2 0,11-14-420,6-2 58,-12 13 306,-1-1 1,1 1-1,1 0 1,-1 0-1,12-6 1,15-5 270,-32 17-197,0 0 0,0-1 0,0 1 0,0 0 0,0 0 1,0 0-1,0 0 0,0 0 0,0 0 0,0 0 0,0 0 0,0 0 0,0 0 0,0 0 0,0 1 0,-1-1 0,1 0 0,0 1 0,0-1 0,0 1 0,0-1 0,0 1 0,0 0 0,-1-1 0,1 1 0,1 0 0,5 4 143,17 5 134,-2-1-148,27 24 63,-46-31-189,-1 0 0,1 0 0,0-1 0,0 1 0,0-1 0,0 1 0,0-1 0,0 0 0,0 0 0,0 0 0,1-1 0,-1 1 0,0-1 0,0 0 0,1 0 0,5-1 0,4 1 42,47 0-45,-54-2-54,5-9 17,-11 11 20,0 0-1,0 0 1,0 0 0,0-1 0,0 1 0,0 0-1,0 0 1,1 0 0,-1 0 0,0 0 0,0 0-1,0 0 1,0 0 0,0 0 0,0 0-1,0-1 1,0 1 0,0 0 0,0 0 0,0 0-1,0 0 1,1 0 0,-1 0 0,0 0 0,0-1-1,0 1 1,0 0 0,0 0 0,0 0-1,0 0 1,0 0 0,0 0 0,0-1 0,0 1-1,0 0 1,-1 0 0,1 0 0,0 0-1,0 0 1,0 0 0,0 0 0,0-1 0,0 1-1,0 0 1,0 0 0,0 0 0,0 0 0,0 0-1,0 0 1,-1 0 0,1 0 0,0 0-1,0 0 1,0-1 0,0 1 0,0 0 0,-9-6-10,0 0 0,0 1 1,-11-5-1,20 10 11,-1 0 0,0-1 0,0 1 0,0 0 0,0 0 0,0-1-1,0 1 1,0 0 0,0 0 0,0 0 0,0 0 0,0 1 0,0-1 0,0 0 0,0 0 0,0 1 0,0-1 0,1 0 0,-1 1 0,0-1-1,0 1 1,0-1 0,0 1 0,0-1 0,1 1 0,-1 0 0,-1 0 0,-5 4 93,-3 0 177,9-5-246,0 0 0,0 1-1,-1-1 1,1 0-1,0 1 1,0-1 0,0 1-1,0 0 1,0-1 0,0 1-1,0 0 1,0 0 0,0-1-1,1 1 1,-1 0-1,0 0 1,0 0 0,1 0-1,-1 0 1,0 0 0,1 0-1,-1 0 1,1 1 0,0-1-1,-1 0 1,1 0-1,0 0 1,0 0 0,-1 1-1,1-1 1,0 0 0,1 2-1,-1 0 11,1 0 0,-1 0 0,1-1 0,0 1 0,0 0 0,0-1 0,0 1 0,1-1 0,-1 1 0,1-1 0,-1 0-1,4 4 1,-3-3-11,1 0 1,0-1-1,-1 1 0,1-1 0,0 1 0,0-1 0,0 0 0,1 0 0,5 2 0,-6-3-8,0 0 1,0-1-1,0 1 0,0-1 0,0 0 1,0 0-1,0 0 0,0 0 0,0-1 1,0 1-1,0-1 0,0 0 0,0 0 1,0 0-1,0 0 0,0 0 0,0-1 0,0 1 1,-1-1-1,4-2 0,21-10 135,-25 14-153,-1-1 1,0 1 0,1-1 0,-1 1 0,0-1 0,0 1 0,0-1 0,1 0 0,-1 1 0,0-1 0,0 0 0,0 0 0,1-1 0,-2 1-21,1 0-1,-1-1 1,0 1-1,1 0 0,-1 0 1,0 0-1,0-1 1,0 1-1,0 0 1,0 0-1,0-2 0,-1-7-48,2-3-99,-1 9 133,1 0-1,-1 0 0,0 0 0,-1 0 1,1 0-1,-1 0 0,-1-7 1,-26-49-37,16 33 72,8 19-21,1-6 94,4 12 134,1 4 40,17 31 705,6-3-613,-3 0-144,8-8-70,-15-9-9,27 28-1,-17-16 229,-24-23-316,1 0 1,0-1-1,0 1 0,0-1 1,0 0-1,0 0 1,0 1-1,0-1 0,1 0 1,-1-1-1,0 1 1,1 0-1,-1-1 0,0 1 1,1-1-1,-1 0 1,1 0-1,-1 0 0,1 0 1,2 0-1,-5 0-24,1 0 0,-1 0-1,1 0 1,0 0 0,-1 0-1,1 0 1,-1 0 0,1 0 0,0 0-1,-1 0 1,1 0 0,-1 0 0,1-1-1,-1 1 1,1 0 0,-1 0-1,1-1 1,-1 1 0,1 0 0,-1-1-1,1 1 1,-1 0 0,1-1-1,-1 1 1,1-1 0,-1 1 0,0 0-1,1-1 1,-1 1 0,0-1 0,1 1-1,-1-1 1,0 0 0,0 1-1,0-1 1,1 1 0,-1-1 0,0 1-1,0-1 1,0 0 0,0 1 0,0-1-1,0 1 1,0-1 0,0 0-1,-1-3-37,-1 0 0,1 0 0,0 0 0,-1 0 0,-3-4 0,2 2-57,3 4 7,-1 0 0,0-1 0,0 1 0,1-1 0,-1 1 0,1 0-1,0-1 1,0 1 0,0-6 0,-1-9-167,-6 2 37,6 14 198,0 0 0,0-1 0,1 1 0,-1-1 0,1 1 0,-1-1 0,1 1 0,-1-1 0,1 1 0,-1-3 0,4-1-56,1 1 50,0 0 1,0 0 0,0 1-1,0 0 1,0 0-1,10-5 1,-12 7 4,0 0-1,0 1 1,0-1 0,0 1 0,1 0-1,-1 0 1,0 0 0,0 0-1,0 0 1,3 1 0,10 0-23,4-1 55,-5-1 37,-1 1 0,20 3 1,-7 4 23,-20-5-46,1-1 0,-1 1 0,1-1 0,7 0 0,35-1 383,-47 0-369,-4-3-13,1 2-30,0 0-1,-1 0 0,1 0 0,0 0 1,-1 0-1,1 0 0,-1 0 0,1 0 0,-1 1 1,-3-2-1,-25 0-148,24 2 144,0 1 1,0 0-1,0 0 0,0 0 0,-6 3 1,10-3 9,-1 0 0,1 0 1,-1 0-1,1 0 0,-1 1 0,1-1 1,0 1-1,-1-1 0,1 1 0,0 0 1,0 0-1,0 0 0,-2 3 1,3-2 24,0 0 1,0 0 0,1 0 0,-1 0 0,1 0 0,0 1 0,0-1 0,0 0 0,0 0 0,0 0 0,1 0 0,0 0 0,1 4 0,-1-3 24,1 0-1,1-1 1,-1 1 0,0-1 0,1 1-1,0-1 1,0 0 0,0 0 0,0 0-1,5 3 1,5 6 33,-6-6-50,0 0 0,1 0 0,-1 0 0,1-1 0,1 0 0,-1-1 0,17 7 0,-18-8-1,0 0 0,0-1 0,0 0 0,1 0 0,-1-1 0,11 1-1,-13-2-11,0 0-1,0-1 1,0 0 0,0 0-1,0 0 1,0-1-1,0 1 1,0-1-1,7-4 1,-2 1-67,0-1 1,0 0 0,11-10-1,-18 14-38,-1 0 0,1 0 0,-1 0-1,0 0 1,0-1 0,0 1 0,0-1 0,0 1-1,-1-1 1,1 0 0,-1 0 0,0 1 0,1-1-1,-1 0 1,0 0 0,-1-1 0,2-4-1,-4-2-37,1-1-1,-2 1 0,1 0 0,-1-1 0,-1 1 0,0 1 0,0-1 0,-1 0 1,0 1-1,-1 0 0,-7-10 0,-12-14 164,18 12 5,6 19-40,1 0-1,-1-1 1,0 1 0,0-1 0,0 1-1,-2-4 1,2 6-3,1-1 1,-1 0 0,0 0-1,0 1 1,1-1-1,-1 1 1,0-1-1,0 1 1,0-1-1,0 1 1,0-1-1,0 1 1,0 0-1,0-1 1,0 1 0,0 0-1,0 0 1,0 0-1,0 0 1,-1 0-1,-4 3 262,6-3-255,-1 1 1,0-1-1,1 1 0,-1-1 1,1 1-1,-1-1 1,1 1-1,0-1 0,-1 1 1,1 0-1,0-1 0,-1 1 1,1 0-1,0-1 1,0 1-1,-1 0 0,1 0 1,0-1-1,0 2 0,1 0 32,-1 0 0,1 0 0,0 0-1,0 0 1,0 0 0,0 0-1,3 3 1,-2-1-4,0 0 0,0 0 0,0 0 0,0 0 0,2 7 0,-2-1 27,-2-8-51,0 0 0,1 0 1,-1 0-1,1 0 0,-1 1 1,1-1-1,2 3 0,21 16 128,-2 7 59,-18-25-317,-1 1 1,1-1-1,0 0 0,0 0 1,1 0-1,-1-1 1,0 0-1,1 1 0,0-1 1,-1-1-1,1 1 0,0-1 1,0 0-1,0 0 0,6 0 1,-12-1 54,0 0 0,0 0 0,1 0 0,-1 0 0,0-1 1,1 1-1,-1 0 0,0 0 0,1-1 0,-1 1 1,0-1-1,1 1 0,-1 0 0,0-1 0,1 1 0,-1-1 1,1 1-1,-1-1 0,1 0 0,-1 1 0,1-1 1,0 1-1,-1-1 0,1 0 0,0 1 0,-1-2 0,0 0 16,0 0-1,0 0 0,0 0 0,-1 0 0,1 0 0,-1 1 0,1-1 1,-1 1-1,-3-4 0,-21-8-61,21 12 128,1-1 0,0 0 0,-1-1 0,1 1 0,0-1 0,0 1 0,0-1 0,0 0 0,1-1 0,-1 1 0,-4-7 0,4 4 30,3 4-25,-1-1-1,1 1 0,-1 0 0,1 0 1,-1 0-1,0 0 0,-2-2 1,-21-4 153,16 0-36,9 7-127,0 1 0,0 0 0,0-1 1,-1 1-1,1 0 0,0-1 0,-1 1 1,1 0-1,0-1 0,-1 1 0,1 0 1,0 0-1,-1-1 0,1 1 0,0 0 1,-1 0-1,1 0 0,-1-1 1,1 1-1,0 0 0,-1 0 0,1 0 1,-1 0-1,1 0 0,-1 0 0,1 0 1,-1 0-1,2 0 6,1 1 1,-1-1-1,1 0 1,-1 1-1,1-1 0,-1 1 1,1-1-1,-1 1 1,1 0-1,1 1 1,12 5 74,-4-5-68,0-1 0,0 1 1,0-2-1,0 0 0,15-1 0,5 0 11,149 1 241,-176 0-273,16-2 62,-20 2-68,1 0-1,-1 0 0,1-1 0,-1 1 0,1 0 0,-1 0 1,0-1-1,1 1 0,-1 0 0,1 0 0,-1-1 1,0 1-1,1-1 0,-1 1 0,0 0 0,1-1 1,-1 1-1,0-1 0,0 1 0,1 0 0,-1-1 0,0 1 1,0-1-1,0 1 0,0-1 0,0 1 0,1-1 1,-1 1-1,0-1 0,0 0 0,0 1-1,0 0-1,0 0 1,0 0-1,0-1 1,0 1-1,0 0 1,0 0-1,0 0 1,0 0-1,0 0 1,0 0-1,0 0 1,0 0-1,0 0 1,0 0-1,0-1 1,0 1-1,0 0 1,0 0-1,0 0 1,0 0-1,0 0 1,0 0-1,0 0 1,-1 0-1,1 0 1,0 0-1,0 0 1,0-1-1,0 1 1,0 0-1,0 0 1,0 0-1,0 0 1,0 0-1,0 0 1,0 0-1,0 0 1,-1 0-1,1 0 1,0 0-1,0 0 1,0 0-1,0 0 1,0 0-1,0 0 1,0 0-1,0 0 1,0 0-1,0 0 1,-1 0-1,1 0 1,0 0-1,0 0 1,0 0-1,0 0 1,-8 0 39,3 0-18,-1 0-1,1 0 1,0 0 0,-10 3-1,-7 8 112,1-6 194,-10 3 10,29-7-307,0 0 1,0 0 0,1 0-1,-1 0 1,0 0 0,1 0-1,-1 1 1,1-1 0,-1 1-1,1-1 1,0 1 0,-1-1-1,1 1 1,-1 2 0,-15 29 378,17-32-400,0 0-1,0 0 1,-1 0-1,1 1 1,0-1-1,0 0 0,0 0 1,0 0-1,0 0 1,0 0-1,1 1 1,-1-1-1,0 0 0,0 0 1,1 0-1,-1 0 1,1 0-1,-1 0 1,1 0-1,-1 0 0,1 0 1,0 0-1,-1 0 1,2 1-1,0 0 7,0 0 0,0 0 0,0 0 0,0-1 0,1 1 0,-1 0-1,0-1 1,1 0 0,3 2 0,2-1 20,0-1 0,0 0 0,1 0 0,-1-1 0,11-1 0,-5 0 4,-11 1-21,1 0 0,-1 0 0,0 0 0,1-1 0,-1 1 0,0-1-1,1 0 1,-1 0 0,0 0 0,5-3 0,3 0 13,-10 3-25,1 1 1,-1 0-1,0-1 1,0 1-1,1-1 0,-1 0 1,0 1-1,0-1 1,0 0-1,0 0 0,0 1 1,0-1-1,1-1 0,-1 0-2,-1 1 0,1 0-1,-1 0 1,0 0-1,0 0 1,0-1-1,1 1 1,-1 0-1,0 0 1,0 0-1,-1-2 1,1-7-3,0 8-4,0 1 0,0-1 0,0 1 0,-1-1 0,1 1 0,0-1 0,-1 1 0,1-1 1,-1 1-1,0-1 0,1 1 0,-1 0 0,0-1 0,0 1 0,0 0 0,0-1 0,0 1 0,0 0 0,0 0 0,-2-1 0,-1-1-13,-1 0 1,0 0-1,0 1 1,-8-3-1,9 3-1,0 1-1,-1-1 1,1 0-1,0-1 1,0 1-1,-6-5 1,8 5-8,1 0 1,-1 1-1,0-1 0,0 1 1,0 0-1,-1-1 1,1 1-1,0 0 1,0 0-1,0 1 0,-1-1 1,1 0-1,-1 1 1,1-1-1,0 1 1,-1 0-1,1 0 0,-5 0 1,7 0 20,-1 0 0,1 0 0,0 0 0,0 0 0,0 0 0,0 0 0,0 0 0,0 0 0,0 0 0,0 0 0,0 0 0,0 0 0,-1 0 0,1 0 0,0 0 0,0 0 0,0 0 0,0 0 0,0 0 0,0 0 0,0 0 0,0 0 0,0 0 0,0 0 0,-1 0 0,1 0 0,0 0 0,0 0 0,0 1 0,0-1 0,0 0 0,0 0 0,0 0 0,0 0 0,0 0 0,0 0 0,0 0 0,0 0 0,0 0 0,0 0 0,0 0 0,0 1 0,0-1 0,0 0 0,0 0 0,0 0 0,0 0 0,0 0 0,0 0 0,0 0 0,0 0 0,0 0 0,0 0 0,0 1 0,0-1 0,0 0 0,0 1 0,0 0 0,0 0 0,1 0 0,-1 0 0,0 0 0,1-1 0,-1 1 0,1 0 0,-1 0 0,1 0 0,-1 0 0,1-1 0,0 1 0,-1 0 0,1 0 1,0-1-1,0 1 0,-1-1 0,1 1 0,0-1 0,0 1 0,0-1 0,0 1 0,1 0 0,30 9-46,-17-6 49,9 9 91,-16-10-83,0 0-1,0 0 1,0-1-1,1-1 0,-1 1 1,12 0-1,59-1 190,-55-1-19,-18-1-135,-1 1 0,0-1 0,1 0 0,-1 0 0,0-1 0,0 1 0,0-1 0,0-1 0,0 1 0,-1 0 0,6-4 1,9-5 137,-8 5-124,0-1 0,0-1 0,-1 1 0,0-2 0,0 1 0,11-14 0,-4 4-557,30-28-3265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48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66 1568,'-10'0'367,"14"0"-53,16 0 733,-15-3-450,-4 2-561,0 0 13,0 0 1,1 0 0,-1 0-1,0 0 1,1 0 0,-1 0 0,0 0-1,1 0 1,-1 1 0,1-1-1,-1 0 1,1 1 0,0-1-1,-1 1 1,1 0 0,0 0-1,-1-1 1,1 1 0,2 0 0,0 0-13,1 0 1,-1-1 0,0 1 0,0-1 0,0 0 0,0-1 0,0 1-1,-1-1 1,8-3 0,-9 4-32,0 0-1,0 1 1,0-1-1,0 1 1,0 0-1,0-1 0,0 1 1,0 0-1,0 0 1,3 1-1,5-1 26,83 0 235,-91 0-258,0 0 0,-1 0-1,1 0 1,0 0 0,0-1-1,-1 1 1,1-1-1,0 1 1,-1-1 0,1 1-1,-1-1 1,1 0-1,1-1 1,10-5 40,-8 6-31,-1 1 0,1-1 0,0 0 0,-1 1 0,8 1 0,0-1 68,-11 0-99,1 0 1,-1 0 0,1 0-1,-1-1 1,1 1 0,-1 0-1,1 0 1,-1-1 0,2 0-1,13-13-988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3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16 5472,'0'-16'2816,"-16"16"-2176,32 0-288,1 16-320,-1-16-3904,17 17 2144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49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1824,'-17'0'672,"17"16"-512,0 0-64,0 1 928,0 16-576,0-1 192,17 1-384,-17 0-96,16 0-96,0-1 96,-16-15-96,0-1 320,17 1-192,-17-1-2720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49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3648,'0'0'1664,"0"-16"-1472,16 32 480,1-16-416,-1 0 32,0 17-160,1-17-384,15 0 160,-15 0-3424</inkml:trace>
  <inkml:trace contextRef="#ctx0" brushRef="#br0" timeOffset="1">115 0 1312,'-16'0'480,"32"17"-288,-16-1 1280,0 1-832,0-1 352,17 17-576,-17 0-224,16-17-128,-16 17 288,17-17-192,-17 17-3040,16-17 1568,-16 1 32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50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1664,'-17'0'2816,"34"0"-1504,-1 0-576,0 0-608,1 0 96,-1-16 192,0 16-288,1 0-896,-1 0 416,1 0-3104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50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3488,'0'-16'1568,"16"32"-1344,1-16 896,-1-16-800,0 32-192,1-16 192,-1 0-192,0 0-3360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52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2131 230 1888,'17'-16'859,"-16"16"-826,0-1 0,0 1-1,0 0 1,0 0 0,0 0 0,0 0 0,1 0 0,-1 0 0,0 0 0,1 1 0,1-1 405,0 0-257,8 0 6,-11 0-185,0 0 1,0 0-1,0 0 1,0 0-1,0 0 1,0 0-1,0 0 1,1 0-1,-1 0 1,0 0-1,0 0 1,0 0-1,0 0 1,0 0-1,0 0 1,0 0-1,0 0 1,0 0 0,0 0-1,1 0 1,-1 0-1,0 0 1,0 0-1,0 0 1,0 0-1,0 0 1,0 0-1,0 0 1,0-1-1,0 1 1,0 0-1,0 0 1,0 0-1,0 0 1,0 0-1,1 0 1,-1 0 0,0 0-1,0 0 1,0 0-1,0 0 1,0 0-1,0-1 1,0 1-1,0 0 1,0 0-1,0 0 1,0 0-1,0 0 1,0 0-1,0 0 1,0 0-1,0 0 1,0-1-1,0 1 1,-1 0 0,2 0 4,-1-1 1,0 1 0,0-1 0,0 1 0,0-1 0,0 1 0,-1-1 0,1 1-1,0-1 1,0 1 0,0-1 0,0 1 0,0-1 0,-1 1 0,1-1 0,0 1-1,-1-1 1,1 1 0,0 0 0,0-1 0,-1 1 0,1-1 0,-1 1-1,1 0 1,0-1 0,-1 1 0,1 0 0,-1 0 0,1-1 0,-1 1 0,1 0-1,-1 0 1,1 0 0,-1 0 0,1-1 0,-1 1 0,1 0 0,-1 0 0,1 0-1,-1 0 1,0 0 0,1 1-6,0-1 0,0 0 0,0 0 0,-1 0 0,1 0 0,0 0 0,0 0 0,0 0 0,0 0 0,0 0 0,0 0 0,0 0 0,0 0 0,0 0 0,-1 0 0,1 0 0,0 0 0,0 0 0,0 0-1,0 0 1,0 0 0,0-1 0,0 1 0,0 0 0,0 0 0,0 0 0,0 0 0,-1 0 0,1 0 0,0 0 0,0 0 0,0 0 0,0 0 0,0 0 0,0 0 0,0 0 0,0 0 0,0-1 0,0 1 0,0 0 0,0 0 0,0 0 0,0 0 0,0 0 0,0 0 0,0 0 0,0 0 0,0 0-1,0 0 1,0-1 0,0 1 0,0 0 0,0 0 0,0 0 0,0 0 0,0 0 0,0-1 5,0 1 1,0-1-1,0 1 0,0-1 0,0 1 1,0 0-1,0-1 0,0 1 1,0-1-1,0 1 0,0-1 0,0 1 1,0-1-1,0 1 0,-1 0 0,1-1 1,0 1-1,0-1 0,-1 1 0,1 0 1,0-1-1,-1 1 0,1 0 0,0-1 1,-1 1-1,1 0 0,0 0 0,-1-1 1,1 1-1,0 0 0,-1 0 0,1 0 1,-1-1-1,1 1 0,-1 0 0,1 0 1,0 0-1,-1 0 0,1 0 1,-1 0-1,1 0 0,-1 0 0,1 0 1,-1 0-1,1 0 0,-1 0 0,-1 0 25,0 0-1,0 0 1,0 0-1,0 0 0,1-1 1,-1 1-1,0-1 1,-3-1-1,-11-7 163,9 5-164,0 0-1,-15-6 1,-5 5-35,14-2 56,12 6-44,-1 0 0,1 0 0,-1 1 0,0-1 0,1 0 0,-1 1 0,0-1 0,1 1 0,-1-1 0,0 1 0,0 0 0,1 0 0,-3 0 0,-2 0-10,0-1 1,0 0 0,0 0-1,0 0 1,0-1 0,0 1-1,0-1 1,-9-5-1,8 3 23,0 2 0,-1-1-1,1 1 1,-1 0-1,1 1 1,-11-2 0,-2 0-8,-29-7-28,8 3-2,-33-6 4,44 7-26,-30-2 1,22 3-26,6 0 22,9 2 139,-37-2 0,45 4-65,-1 0 0,-23-5 0,5 0-60,-28 0-8,28 2 21,5 0 13,-40-1 0,-272 5 121,328 0-164,0 1 0,0 1 0,-15 3 0,15-2-2,-1-1 1,1 0 0,-16-1 0,8-1 61,3-1 34,-1 2 1,-19 2-1,-11 8 59,30-8-74,8-2-37,0 1 1,0 0 0,1 1-1,-13 5 1,3 0-9,-1 0-1,-33 6 1,35-11 15,8-2 8,0 1 0,0 1 0,0-1 0,-11 6 0,-28 13 336,1 2 0,-76 48-1,106-57-468,5-9 58,9 6 192,-2-6-42,6-5-80,1 0-1,-1 0 1,1 1-1,0-1 1,-1 0-1,1 0 1,0 1-1,-1-1 0,1 0 1,0 1-1,-1-1 1,1 0-1,0 1 1,-1-1-1,1 0 1,0 1-1,0-1 1,0 0-1,-1 1 1,1-1-1,0 1 1,0-1-1,0 1 1,0-1-1,0 0 0,0 1 1,0-1-1,0 1 1,0-1-1,0 1 1,0 2 218,3-3-2032,10 0 437,4 0-810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5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 1728,'0'0'560,"0"2"-331,1 4 7,-1 0-1,0 0 1,-1 0-1,1-1 1,-1 1 0,0 0-1,-1 0 1,1-1-1,-1 1 1,0-1-1,-5 9 1,1-6-88,5-7-116,0 1 1,0-1-1,0 1 0,0-1 1,0 1-1,0-1 1,1 1-1,-1-1 1,0 1-1,1 0 0,-1-1 1,1 1-1,0 0 1,0-1-1,0 3 0,-1-1 1,1 0 0,-1-1 0,0 1-1,0 0 1,0-1 0,0 1-1,-2 3 1,-6 15 131,9-21-153,0 1 0,-1 0 0,1 0 0,0-1 1,0 1-1,0 0 0,0 0 0,0-1 0,0 1 1,0 0-1,0 0 0,1-1 0,-1 1 0,0 0 1,0 0-1,1-1 0,-1 1 0,0 0 0,1-1 1,-1 1-1,1 0 0,0 0 0,15 5 128,-9-4-97,0 0 1,0 1 1,-1-1-1,1-1 1,0 0-1,0 0 1,11 0-1,28 2 373,-32 0-277,21 8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54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1408,'0'0'448,"0"3"-267,0 3-46,0-1 61,-1-1 0,1 0 0,0 1-1,1-1 1,-1 0 0,1 0 0,1 6 0,1-4-93,0 1 4,0-1 0,1 0 1,0 1-1,0-1 0,5 5 0,-6-7-76,1 0 1,-1 0-1,-1 1 0,1-1 0,0 1 1,3 8-1,-4-7-12,0-1-1,1 1 1,0-1 0,0 0-1,0 0 1,1-1 0,4 6-1,-4-5 15,0-1-7,0-1 1,0 1-1,0 0 1,6 3 0,0-1 16,1-1 0,0 0 0,-1-1 0,2 0 0,-1-1 0,0 0 1,1-1-1,-1 0 0,1-1 0,14 0 0,15 2 26,-3 8-31,5-6-1,-4 6 16,7-6-31,3 6-65,0-5 22,-23-1 39,-16-2-6,0-1-1,0-1 0,19 1 1,771-2 233,-787 0-197,0-1 0,0 0 0,0-1 0,-1 0 0,23-8 0,-15 4-24,1 2-1,35-5 0,-33 7-76,34-10-1,-36 7 33,-1 1 0,37-3-1,-26 4 22,23-8 0,-28 7 0,-8 2 0,-1-1 0,21-7 0,83-39 59,-43 16-6,-69 30 53,0-1 1,0-1 0,0 0-1,0 0 1,-1 0 0,0-1-1,7-7 1,-9 8 45,-1 0 0,1 0 0,0 1 0,8-6 1,-8 7-40,-1 0 1,0-1-1,0 0 1,6-5-1,-3 1 30,-5 5-98,1 0-1,-1-1 1,0 1-1,0-1 1,3-4 0,10-25 40,-13 26-77,-3 7-2,0-1-1,1 1 1,-1 0-1,0-1 0,0 1 1,0-1-1,0 1 1,1-1-1,-1 1 0,0-1 1,0 1-1,1 0 1,-1-1-1,0 1 0,1 0 1,-1-1-1,1 1 1,-1 0-1,0-1 0,1 1 1,-1 0-1,1 0 1,-1 0-1,1-1 0,-1 1 1,1 0-1,-1 0 1,0 0-1,1 0 0,-1 0 1,1 0-1,-1 0 1,1 0-1,-1 0 0,1 0 1,2 0 52,-6-3-31,2 2-68,1 0 9,-1 0 1,0 1 0,1-1 0,-1 0-1,0 0 1,0 1 0,0-1-1,0 0 1,0 1 0,0-1 0,0 1-1,0-1 1,0 1 0,0-1-1,0 1 1,0 0 0,0-1 0,0 1-1,0 0 1,0 0 0,0 0-1,0 0 1,0 0 0,-1 0 0,1 0-1,0 1 1,-2-1 0,-13 14-4113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54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1728,'-13'13'560,"12"-12"-545,1-1 0,-1 0 0,1 1 0,-1-1 0,1 0 0,-1 1-1,1-1 1,-1 0 0,0 0 0,1 1 0,-1-1 0,1 0 0,-1 0 0,0 0 0,1 0 0,-1 0 0,0 0 0,1 0 0,-1 0 0,1 0-1,-1 0 1,0 0 0,1 0 0,-1 0 0,0-1 0,0 1 29,1 0 5,-1 0 0,0 0 0,0 0 0,0 0 0,0 0 0,0 0 0,1 0 0,-1 0 0,0 0 0,0 0 0,0 1 0,1-1 0,-1 0 0,0 1 0,0-1 0,0 1 0,1-1 0,-1 1 0,0-1 0,1 1 0,-1-1 0,1 1 0,-1 0 0,0-1 0,0 2 0,1-1-30,0-1 0,-1 1 1,1-1-1,0 1 0,-1-1 1,1 0-1,0 1 0,-1-1 1,1 1-1,-1-1 0,1 0 1,-1 0-1,1 1 0,-1-1 0,1 0 1,-1 0-1,1 1 0,-1-1 1,1 0-1,-1 0 0,1 0 1,-1 0-1,1 0 0,-1 0 1,0 0-1,-5 3 424,-5 8-129,9-8 59,1-3-354,1-1 0,0 1-1,-1 0 1,1 0-1,0 0 1,-1 0-1,1 0 1,-1 0 0,1 0-1,0 0 1,-1 0-1,1 0 1,0 0-1,-1 0 1,1 0 0,0 0-1,-1 0 1,1 0-1,0 0 1,-1 0-1,0 1 1,1-1-4,0 0 0,-1 0 0,1 0 0,0 0-1,-1 0 1,1 1 0,0-1 0,-1 0 0,1 0 0,0 0 0,-1 0 0,1 0-1,-1 0 1,1 0 0,0 0 0,-1 0 0,1-1 0,0 1 0,-1 0 0,1 0 0,-1 0-1,1 2 365,0-1-364,0-1-1,0 1 1,0-1-1,0 1 1,0-1-1,0 0 1,0 1-1,0-1 1,0 1-1,0-1 1,1 1-1,-1-1 1,0 0-1,0 1 1,0-1-1,0 1 1,1-1-1,-1 0 1,0 1-1,1-1 1,-1 0-1,0 1 1,0-1-1,1 0 1,-1 1-1,1-1 1,-1 0-1,0 0 1,1 0-1,0 1 1,6 4 292,-2 8-13,7 1-62,-10-12-204,-1 0-1,1-1 1,0 1-1,-1 0 1,1 0-1,-1 0 1,0 1-1,3 3 1,-2 3 82,4 9 110,-4-15-210,0-1 0,1 1 0,-1-1 0,1 0 0,0 0 0,3 3 0,16 12-608,-5-1 140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55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2263 557 992,'14'0'309,"-14"1"-306,0-1-1,0 0 0,0 0 1,0 0-1,0 0 0,0 0 1,0 0-1,0 0 0,0 0 1,0 0-1,1 0 0,-1 0 1,0 0-1,0 0 0,0 0 1,0 0-1,0 0 0,0 0 1,0 0-1,0 0 0,0 0 1,0-1-1,1 1 0,-1 0 1,0 0-1,0 0 0,0 0 1,0 0-1,0 0 0,0 0 1,0 0-1,0 0 0,0 0 1,0 0-1,0 0 1,0 0-1,0 0 0,0-1 1,0 1-1,0 0 0,0 0 1,0 0-1,0 0 0,0 0 1,1 0-1,-1 0 0,0 0 1,0 0-1,-1 0 0,1-1 1,0 1-1,0 0 0,0 0 1,0 0-1,0 0 0,0 0 1,0-28 391,-2 23-282,-12-6 38,9 9-53,4 1-75,0 1 1,1 0-1,-1 0 0,0-1 1,1 1-1,-1-1 0,1 1 0,-1 0 1,0-1-1,1 1 0,-1-1 1,1 1-1,-1-1 0,1 1 0,0-1 1,-1 0-1,1 1 0,-1-1 1,1 0-1,0 1 0,-1-2 0,-1-3 4,-1 0-12,-1 1 0,1 0 1,-1 0-1,0 0 0,0 0 1,-1 1-1,1 0 0,-1 0 0,-8-5 1,2 1 167,9 6-161,1 0 0,-1 0 0,1 0 0,0-1-1,0 1 1,0 0 0,-1-1 0,1 1 0,0 0 0,1-1-1,-1 1 1,0-1 0,0 0 0,1 1 0,-1-1-1,1 0 1,-1 1 0,0-3 0,-5-14 191,-18-4 12,-12-24 171,0 0-224,19 33-191,14 11 16,0 0-1,0 0 1,0 0 0,0 0-1,0-1 1,1 1 0,-1-1-1,-3-5 1,2 3 1,1-1 0,-1 1 0,-1-1 0,1 1 1,-1 1-1,0-1 0,0 1 0,0-1 0,-1 1 0,0 1 0,0-1 0,-7-2 1,-80-41 98,77 40-84,-1 1 0,0 0 0,-18-3 0,8 2-39,5 1 4,-37-4 0,40 8 33,1-1 0,-30-9 0,31 7-38,-32-4 0,19 4 20,-8-6 51,-9 5-22,-2-5-64,0 6 11,24 0 28,9 2 7,0 1 0,-28-2 1,-218 4-15,229 2 7,-52 11-1,58-9-34,-22 7-174,9-5 103,18-3 117,-28 7 0,-114 40 89,149-45-94,0 0 1,1 2-1,-19 9 1,9-3 24,-22 9 117,30-12-39,-17 15 1,-3 3 110,32-26-200,-7 5 33,0 0 0,1 1 0,0 0-1,0 1 1,-13 15 0,9-5 8,5-6 85,-20 21 0,-37 31 397,50-51-571,8-11 9,8-3 29,-1 1 0,1-1 0,-1 0 0,1 0 0,-1 0 0,1 1 0,-1-1 0,1 0 0,0 0 0,-1 1 0,1-1-1,-1 0 1,1 1 0,0-1 0,-1 1 0,1-1 0,0 0 0,-1 1 0,1-1 0,0 1 0,0-1 0,0 1 0,-1-1 0,1 1-1,0-1 1,0 1 0,0-1 0,0 1 0,0-1 0,0 1 0,0-1 0,0 1 0,0-1 0,0 1 0,0-1 0,0 1 0,0 0 117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55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1664,'0'0'736,"-16"0"-640,16 16 800,-16-16-512,16 16 416,-17 17-480,1 0 64,16 16-256,0-16 160,0 0-192,33-1 192,-1-15-192,1-17 320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3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113 148 2720,'-30'0'1573,"30"0"-1557,0 0-1,0 0 0,0 0 1,0 0-1,0 0 0,0 0 1,0 0-1,0 0 0,0 0 1,-1 0-1,1 0 0,0 0 1,0 0-1,0 0 0,0 0 1,0 0-1,0 0 0,0 0 1,0 0-1,0 0 0,0 0 1,-1 0-1,1 0 0,0 0 1,0 0-1,0 1 1,0-1-1,0 0 0,0 0 1,0 0-1,0 0 0,0 0 1,0 0-1,0 0 0,0 0 1,0 0-1,0 0 0,0 0 1,0 0-1,-1 1 0,1-1 1,0 0-1,0 0 0,0 0 1,0 0-1,0 0 0,0 0 1,0 0-1,0 0 0,0 0 1,0 1-1,0-1 0,0 0 1,1 0-1,-1 0 1,0 0-1,-1 3 97,1-1 0,-1 1 0,0-1 0,0 1 0,0-1 0,0 0 0,0 1 0,-1-1 0,1 0 0,-1 0 0,1 0-1,-1 0 1,0 0 0,0 0 0,0 0 0,-3 2 0,0 0 95,0 1 0,1 0 0,-6 7-1,5-4-88,-15 25 292,19-31-393,0 0-1,0 1 1,0-1-1,1 1 0,-1-1 1,1 1-1,-1-1 0,1 1 1,0-1-1,0 1 1,0 0-1,1-1 0,-1 4 1,1-3 5,1 1 0,-1-1 0,0 1 0,1-1 0,0 0 0,0 0 0,0 0 0,0 0 0,0 0 0,1 0 0,-1 0 0,1-1 0,5 4 0,2 2 124,1-1 0,20 8 0,-20-9-71,-5-3-40,-1-1 0,1 0 0,0 0 0,0 0 0,0-1 0,0 1 0,0-1 0,0-1-1,1 1 1,-1-1 0,0 0 0,0-1 0,0 1 0,0-1 0,1-1 0,-1 1 0,0-1 0,-1 0 0,12-5 0,1-1 88,-15 7-112,0 0 0,0 0 0,0 0 0,0-1 1,0 1-1,0-1 0,-1 0 0,1 0 0,-1 1 1,1-2-1,-1 1 0,1 0 0,-1 0 0,0-1 0,0 1 1,0-1-1,-1 0 0,1 0 0,1-4 0,-1 2 31,1-2-426,-1-1-1,0 1 0,0 0 0,-1-1 0,1-13 1,-2-12-960</inkml:trace>
  <inkml:trace contextRef="#ctx0" brushRef="#br0" timeOffset="1">294 1 4384,'0'0'2016,"-33"16"-1760,33 1 1184,0 15-832,-16 18 64,16-1-448,-17 16 288,17 1-288,0-17 320,0 17-320,-16-17-128,32-17-32,-32 18-2176,16-34 1152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56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2496,'2'2'784,"18"11"-390,-16-11-300,0 0 0,0 0 0,0 1 0,7 5 0,2 4 78,0 0 1,24 14-1,-34-24-166,-1 0 0,1 0 0,0 1 0,-1 0-1,1-1 1,-1 1 0,0 0 0,0 0 0,3 6 0,6 8 15,10 8 19,-13-16 9,0 1 0,0 0-1,10 18 1,-14-19-34,1-1 0,1 1 1,0-1-1,0 0 0,0 0 1,1-1-1,9 8 0,-4-3 2,-3-1-12,-5-7-1,-1 0-1,1 0 1,0 0-1,0 0 1,0-1-1,0 0 1,1 0-1,6 4 1,15 4 102,48 15 1,33 2-165,22 5 175,-2-8-193,-93-20 40,-22-3 58,0-1 1,1 0 0,15-2-1,-3 1 80,18 0-13,94-3-205,-57-8 223,-47 8-69,3 0 12,45-10 0,113-36-162,-162 41 53,69-20-68,-77 20 128,16-5 12,-1 1 0,2 1 0,45-5 0,-58 13-10,4 1 50,-1-2-1,0-2 1,57-17-1,-42 4-23,23-8 6,-59 24-33,-1-1 0,18-8 0,12-16 19,-29 23 12,1 0 0,16-6 0,-20 9-20,-1 0 1,0 0-1,0-1 1,0 1 0,0-2-1,0 1 1,-1 0-1,1-1 1,-1 0-1,0 0 1,8-10-1,9-16 14,5 8-160,23-38-97,-45 53 194,1 0 0,-1 0 0,0 0-1,0-1 1,5-11 0,-8 14 39,0 0 0,0 1 0,1-1 0,-1 1 0,1-1 0,0 1 0,1 0 0,-1 0 0,1 1 0,-1-1 0,1 1 0,0-1 0,5-2 0,27-13-206,-12 6 192,-13 10-447,17 3-1937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0:57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0 1248,'-14'14'389,"14"-14"-386,0 0 0,0 0-1,0 0 1,0 0-1,0 0 1,0 0 0,0 1-1,-1-1 1,1 0-1,0 0 1,0 0 0,0 0-1,0 0 1,0 0 0,0 0-1,0 0 1,0 0-1,0 1 1,0-1 0,0 0-1,0 0 1,0 0 0,-1 0-1,1 0 1,0 0-1,0 1 1,0-1 0,0 0-1,0 0 1,0 0-1,0 0 1,0 0 0,0 0-1,0 0 1,1 1 0,-1-1-1,0 0 1,0 0-1,0 0 1,0 0 0,0 0-1,0 0 1,0 0 0,0 1-1,0-1 1,0 0-1,0 0 1,0 0 0,0 0-1,1 0 1,-1 0 0,0 0-1,0 0 1,0 0-1,0 0 1,0 1 0,11 9 311,-10-9-242,-1 0 1,1-1-1,-1 1 0,0-1 0,1 1 0,-1 0 0,0-1 0,1 1 1,-1 0-1,0-1 0,0 1 0,0 0 0,0-1 0,1 1 0,-1 0 1,0-1-1,0 1 0,0 0 0,-1 0 0,1-1 0,0 1 0,0 0 1,0 0-1,-1 2 159,1 1-48,0-2-132,1 1 1,-1-1 0,0 0-1,-1 0 1,1 0 0,0 1-1,0-1 1,-1 0 0,0 0-1,1 0 1,-1 0-1,0 0 1,0 0 0,0 0-1,0 0 1,0 0 0,0 0-1,-1-1 1,1 1 0,-1 0-1,1-1 1,-3 2 0,-3 5 47,0-2 0,-1 1 0,0-1 0,0-1 0,0 1 1,-1-1-1,1-1 0,-1 1 0,-15 4 0,6-5 71,10-3-102,0 1-1,0 0 0,1 1 1,-9 4-1,3-2 85,-1 0-1,-27 6 0,30-8-44,1-1-1,-1 1 1,1 1-1,0 0 1,-15 8-1,24-11-92,-1-1-1,1 1 1,0 0-1,0 0 1,0 0-1,-1 0 1,1 0-1,0 0 0,0 1 1,0-1-1,1 0 1,-1 0-1,0 1 1,0-1-1,1 1 1,-1-1-1,1 1 1,-1-1-1,1 0 0,0 1 1,-1 0-1,1 1 1,3 2 103,0-2-65,0-1 0,0 0-1,0 0 1,0 0 0,1 0 0,-1 0 0,0-1-1,1 0 1,5 2 0,38 6 290,-23-5-541,5 6-873,-20-6 726,38 12-726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17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1799 0 1888,'-3'0'76,"1"0"0,0 0 1,-1 0-1,1 0 0,-1 1 0,1-1 0,-1 1 1,1-1-1,-1 1 0,1 0 0,0 0 1,-3 1-1,3 0-57,0 0 0,0 1 0,0-1 0,0 0 0,0 0 0,1 1 0,0-1 0,-3 6 1,2-5-12,0-1 1,0 1-1,0-1 1,0 0 0,-1 0-1,1 0 1,-1 0-1,1 0 1,-1 0 0,0 0-1,-5 1 1,-7 6 5,-28 18 21,8-5 22,-51 24 0,60-34-13,0 0 0,1 2 0,-45 33 0,-117 120-124,32-26 150,26-40-213,1-1 161,91-68 71,-43 47 0,-30 53 282,1-2 31,79-96-318,-68 80 344,47-44-319,-29 37-276,73-98 193,3-5 0,1-1 0,0 1-1,0 0 1,1 1 0,-3 4 0,-4 24 112,8-26-102,0 0 1,-1 0-1,0 0 0,-5 11 1,3-9-18,1 0 1,0 0-1,-2 10 1,4-12-15,-1 0-1,0-1 1,0 1 0,-1-1 0,-5 11 0,5-11 0,-1 1 1,1-1 0,1 1 0,-1 0 0,1-1 0,-2 10 0,3-10 14,0-1 1,0 0-1,-1 0 1,1 0-1,-1 0 1,0 0 0,-1-1-1,1 1 1,-1-1-1,0 1 1,-4 4-1,-1-2 16,5-3-30,0-1 1,-1 1-1,1-1 1,-1 0 0,-4 3-1,1-3 4,7-3-12,-1 0 0,1 0 0,-1 0 1,1 0-1,-1 1 0,1-1 0,0 0 0,-1 0 0,1 0 0,-1 1 0,1-1 0,0 0 0,-1 1 0,1-1 1,0 0-1,-1 1 0,1-1 0,0 0 0,-1 1 0,1-1 0,0 1 0,0-1 0,-1 1 0,1-1 0,0 1 1,0-1-1,0 0 0,0 1 0,0-1 0,0 1 0,0-1 0,0 1 0,0-1 0,0 1 0,0 0 0,0-1 2,0 0-1,0 0 0,0 0 0,0 0 0,0 0 0,0 1 1,0-1-1,0 0 0,0 0 0,0 0 0,0 0 0,0 0 1,0 0-1,0 0 0,0 0 0,0 0 0,0 0 0,0 1 0,0-1 1,0 0-1,0 0 0,0 0 0,0 0 0,0 0 0,0 0 1,0 0-1,0 0 0,-1 0 0,1 0 0,0 0 0,0 0 1,0 1-1,0-1 0,0 0 0,0 0 0,0 0 0,0 0 0,0 0 1,0 0-1,0 0 0,-1 0 0,1 0 0,0 0 0,0 0 1,0 0-1,0 0 0,0 0 0,0 0 0,0 0 0,0 0 1,0 0-1,0 0 0,-1 0 0,1 0 0,0 0 0,0 0 0,-9 0-476,21 0-3061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17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2304,'0'0'752,"2"0"-453,-1 0-274,-1 0-1,1 0 1,-1 0 0,1 0 0,-1 0 0,1 0 0,-1 0 0,1 0 0,-1 0 0,1 0 0,-1 0 0,0 0 0,1 1 0,-1-1 0,1 0 0,-1 0 0,1 0 0,-1 1 0,0-1 0,1 0 0,-1 1-1,0-1 1,1 0 0,-1 1 0,0-1 0,1 0 0,-1 1 0,0-1 0,0 1 0,1-1 0,-1 1 0,0-1 0,0 0 0,0 1 0,0-1 0,0 1 0,1-1 0,-1 1 0,0-1 0,0 1 0,0-1 0,0 1-1,-1-1 1,1 1 0,0-1 0,0 1 0,4 20 829,6 2-234,-7-17-491,1 1 0,-2 0 0,1 0-1,2 9 1,0 13 81,-4-16-143,2-1 1,-1 1 0,6 13-1,1-4 209,2 1-1,18 30 1,-28-52-248,0 1 1,0-1-1,0 0 1,0 0-1,1 1 1,-1-1-1,0 0 1,0 0-1,1 0 1,-1-1-1,1 1 1,-1 0-1,1-1 1,-1 1 0,1 0-1,-1-1 1,1 0-1,-1 1 1,1-1-1,0 0 1,-1 0-1,1 0 1,0 0-1,-1 0 1,1 0-1,-1 0 1,1-1-1,0 1 1,-1-1-1,1 1 1,1-1-1,5-3 33,-1 1-1,0-1 0,1-1 1,-2 1-1,11-9 0,32-28 42,3 7 14,-30 21-230,30-25 0,3-11-1257,8 0 342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1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1664,'0'0'2027,"-2"3"-1665,-9 8-116,8-6 90,3-2-265,-1 1 0,1-1 1,-1 0-1,0 1 1,0-1-1,-3 6 1,-2 8 180,4-5-95,1 0 1,0 0 0,0-1 0,2 22 0,1 5 279,-2 120 459,0-155-571,2-3-138,9 0-208,-8 0 15,0 0 65,5 0 53,-2 1-39,1 0 0,-1-1 0,1-1 0,0 1 1,-1-1-1,10-2 0,-13 1-35,1 0 0,-1 1 0,1-1-1,0 1 1,0-1 0,0 1 0,0 1 0,0-1-1,0 0 1,7 1 0,11 0 27,29 0-107,-49 0 62,1 0 0,0-1-1,0 1 1,0-1 0,-1 1-1,1-1 1,0 0 0,-1 0-1,1 0 1,-1-1 0,1 1-1,-1-1 1,3-1 0,-5 3-2,1-1-1,-1 1 1,1-1 0,0 1 0,-1 0-1,1-1 1,0 1 0,-1 0 0,1 0 0,0-1-1,-1 1 1,1 0 0,0 0 0,-1 0 0,1 0-1,0 0 1,-1 0 0,1 0 0,0 0 0,-1 0-1,1 0 1,0 0 0,0 1 0,2-1 45,9 0 166,-19 0-121,-12 0-349,16 0 87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04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11 492 1984,'-8'0'339,"5"0"-57,4 0-33,0-1-204,-1 1 0,1 0-1,-1 0 1,1-1 0,-1 1 0,1 0 0,-1-1 0,1 1 0,-1-1 0,1 1 0,-1 0 0,0-1 0,1 1-1,-1-1 1,1 0 0,-1 1 0,0-1 0,0 1 0,1-1 0,-1 1 0,0-1 0,0 0 0,0 1-1,0-1 1,1 0 0,-2 0-33,1 1 0,0 0 0,0 0-1,0 0 1,0 0 0,0 0 0,0 0 0,0 0-1,0 0 1,0 0 0,0 0 0,0-1-1,0 1 1,0 0 0,0 0 0,0 0 0,0 0-1,0 0 1,0 0 0,0 0 0,0 0 0,1 0-1,-1 0 1,0-1 0,0 1 0,0 0 0,0 0-1,0 0 1,0 0 0,0 0 0,0 0-1,0 0 1,0 0 0,0 0 0,0 0 0,0 0-1,0 0 1,1 0 0,-1 0 0,0 0 0,0 0-1,0 0 1,0 0 0,0 0 0,0 0 0,0 0-1,0 0 1,0 0 0,1 0 0,-1 0-1,0 0 1,0 0 0,0 0 0,0 0 0,0 0-1,0 0 1,1 0 45,0-1 0,0 1 0,0 0 0,0-1 0,0 1 0,0 0-1,0-1 1,-1 1 0,1-1 0,0 1 0,0-1 0,0 0 0,-1 1 0,1-1 0,0 0-1,-1 0 1,1 1 0,-1-1 0,1 0 0,-1 0 0,1 0 0,-1 0 0,1-1 0,11-15 390,-8 13-372,-1 0-1,1-1 0,-1 1 1,-1-1-1,1 0 0,0 0 0,-1 0 1,0 0-1,-1 0 0,1-1 1,-1 1-1,0 0 0,1-11 0,-2 12-57,0 1 0,1 0 0,-1-1 0,1 1 0,-1 0 0,1-1 0,0 1 0,3-6 0,2-7 92,-5 7-58,1-1-1,-2 1 1,1 0 0,-2-15-1,0 6 27,1-212 990,0 230-1068,0 0-1,0 0 1,0 0 0,0 0 0,0 0-1,0 0 1,0 0 0,0 0-1,0-1 1,0 1 0,0 0-1,0 0 1,0 0 0,0 0-1,0 0 1,0 0 0,0 0-1,0 0 1,0 0 0,0 0 0,0-1-1,0 1 1,1 0 0,-1 0-1,0 0 1,0 0 0,0 0-1,0 0 1,0 0 0,0 0-1,0 0 1,0 0 0,0 0 0,0 0-1,0 0 1,0 0 0,0 0-1,0-1 1,1 1 0,-1 0-1,0 0 1,0 0 0,0 0-1,0 0 1,0 0 0,0 0 0,0 0-1,0 0 1,0 0 0,1 0-1,-1 0 1,0 0 0,0 0-1,0 0 1,0 0 0,0 1-1,1-1-20,-1-1 0,1 1 0,-1 0 0,1 0 0,-1 0 0,1 0 0,-1 1 0,1-1 0,-1 0 0,1 0 0,-1 0 0,0 0 0,1 0 0,-1 1 0,1-1 0,-1 0 0,1 0 0,-1 1 0,0-1 0,1 0 0,-1 1 0,0-1 0,1 0 0,-1 1 0,0-1 0,1 0 0,-1 1 0,0-1 0,0 1 0,1-1 0,-1 1 0,0-1 0,0 1 0,0-1 0,0 1 0,4 6-450,9 9-258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04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33 361 2976,'-27'28'971,"22"-23"692,7-5-964,1 0-601,-1 1-1,1-1 0,-1-1 1,0 1-1,1 0 1,-1 0-1,1-1 0,-1 0 1,0 1-1,1-1 1,-1 0-1,0 0 0,0 0 1,0 0-1,0-1 1,0 1-1,0 0 0,4-4 1,59-61 1422,-63 64-1496,-1 0 1,1 0-1,-1 0 0,0 0 1,1 0-1,-1 0 1,0-1-1,0 1 1,-1 0-1,1-1 0,0 1 1,-1 0-1,0-1 1,1 1-1,-1-1 1,0 1-1,0-1 0,-1 1 1,1-1-1,-1-3 1,-2-5 12,0 0 1,0 0 0,-6-12 0,1 3-20,8 20-18,-4-10 4,0-1-1,1 0 0,0 1 1,1-1-1,1 0 0,-1 0 1,1-18-1,1-17-931,0 44 735,0 1 0,0-1 0,1 1 0,-1-1 0,0 1 0,0-1 0,1 1 0,-1-1-1,1-1 1,13-13-1193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05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1 1568,'14'0'501,"-12"0"1723,-4 0-1712,1 0-497,1 0 0,-1 0 1,1 0-1,-1 0 0,1 0 0,-1 0 0,1 0 0,0 0 0,-1 0 0,1 0 0,-1 0 0,1 1 1,-1-1-1,1 0 0,0 0 0,-1 0 0,1 1 0,0-1 0,-1 0 0,1 0 0,0 1 1,-1-1-1,1 0 0,0 1 0,-1-1 0,1 0 0,0 1 0,0-1 0,0 1 0,-1 0 1,-4 6 203,-6-1-57,10-5-152,-1 0-1,1-1 1,-1 1 0,1 0-1,-1 0 1,1 0 0,-1 0 0,1 0-1,0 1 1,0-1 0,0 0-1,-2 3 1,-10 18 80,1 1-1,-14 38 0,-5 10 288,27-62-295,-3 5 41,-9 24 0,15-35-128,0 0-1,0 1 1,0 0-1,0-1 1,1 1-1,-1-1 1,1 1-1,0 0 1,0-1-1,1 1 1,-1-1-1,2 6 0,1-4-8,0 0 0,0 0 0,0-1 0,1 1 0,-1-1 0,1 0 0,0 0 0,1-1 0,-1 1 0,9 5 0,-3-3 50,0-1 0,1 0 0,-1-1 1,20 6-1,-14-5 55,26 12-1,-39-15-52,-1 0-1,1 0 0,0 0 1,0 0-1,-1 1 0,0-1 1,1 1-1,-1 0 0,2 3 1,-15 2 138,5 0-106,-7 6 46,11-13-102,0 0-1,0 0 0,0 0 0,0-1 0,0 1 0,0 0 0,-4-1 1,-4 2 56,1 2 15,0-1 0,0 2 0,0-1 1,0 1-1,1 0 0,-12 10 0,16-12-62,2-1 3,-1 1 0,0-1 0,0-1 0,0 1-1,-1 0 1,1-1 0,0 1 0,-1-1 0,1 0 0,-4 1 0,-6 1-66,-1 4-173,13-6 146,0-1 0,0 1 0,1 0 0,-1-1 0,0 1-1,0-1 1,0 1 0,0-1 0,0 0 0,0 1 0,0-1 0,0 0-1,0 0 1,1 0 0,-1 1 0,-2-1 0,14 0-3629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07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542 42 2400,'-16'-16'1291,"19"13"-849,7-8-90,-7 9 512,-3-1-464,0-4 467,0 23-519,-3 30-155,-1-22-88,0 0 0,-1 39 0,5 235 481,0-294-583,0 0 0,1 1-1,0-1 1,0 0 0,0 0-1,0 0 1,1 0 0,-1-1-1,4 8 1,-4-11 12,-1 1 0,0 0 0,1 0 0,-1 0 0,0-1 0,1 1 0,-1 0 0,1 0 0,-1-1 0,1 1 0,0 0 0,-1-1 0,1 1 0,0 0 0,0-1-8,0-1-1,-1 1 0,1-1 0,-1 1 0,1-1 0,-1 1 0,1-1 1,-1 1-1,1-1 0,-1 1 0,1-1 0,-1 0 0,0 1 0,1-1 1,-1 0-1,0 1 0,1-2 0,4-12 74,2 10-46,-2 0 7,-3-10 39,-2 13-83,0 1 0,0-1 0,0 0 0,0 1 1,0-1-1,0 0 0,0 0 0,1 1 0,-1-1 0,0 0 0,0 1 1,1-1-1,-1 0 0,1 0 0,6-2-1,-20 3 232,-3 0-283,5 0 38,0-1 0,0 2 0,-19 2 0,13 2 40,10-3-16,0 0 1,1 0 0,-1-1 0,0 0 0,-7 0 0,6-1-15,0 1-1,0 0 1,0 0 0,0 0 0,1 1 0,-1 1 0,-11 4 0,-22 7 101,22-10-49,11-2-33,1 0 0,-1 0 1,0 0-1,-8 5 1,-5 4-19,-22 10-103,-43 29 0,81-47 115,0 0 0,1 1 1,-1 0-1,1 0 0,0 0 1,0 0-1,0 1 0,0-1 0,1 1 1,-4 7-1,0-2 61,2-1-5,0-1 0,0 1-1,1 0 1,0 0-1,0 0 1,1 0-1,-4 17 1,5 4 122,1 48 1,1-44-127,0-20-37,0 1 0,1-1 1,0 0-1,1 0 0,1 0 1,0 0-1,7 18 0,17 23-58,-16-26 18,-10-22 22,2-1 1,-1 1-1,1 0 0,0-1 1,0 1-1,1-1 0,-1 0 1,2 0-1,-1-1 1,0 1-1,7 5 0,47 27 45,-1 6 27,-37-32-34,1-2 1,1 0-1,38 11 1,68 11 171,-97-26-130,1-2 1,53 2-1,-69-6-87,1-1-1,0 0 1,0-2 0,-1 0-1,18-5 1,-24 5 13,-1-1 0,0 0 0,0 0 1,0-1-1,0 0 0,-1 0 0,12-10 1,-18 13-10,9-5 6,-9 5-1,1 1-1,-1-1 1,1 0-1,-1 0 0,0 0 1,0 0-1,1 0 1,-1 0-1,-1 0 1,1-1-1,0 1 1,-1-1-1,1 1 1,-1-1-1,0 0 1,0 0-1,0 1 1,1-5-1,1-16 117,-1 0 0,-1 0 0,-3-23-1,1-3-59,-8-82 15,4 87-51,0-38-3,-6 14-65,5 5 22,-21-65 106,26 123-88,0 1-1,-1 0 1,1-1 0,-1 1 0,0 0-1,-1 0 1,1 0 0,-1 0 0,1 1-1,-1-1 1,0 1 0,0 0 0,-1 0-1,1 0 1,-1 0 0,1 0 0,-7-3-1,7 5 7,0 0-1,0 1 1,-1-1 0,1 1-1,0-1 1,-1 1-1,1 0 1,0 0-1,-5 1 1,-4 0 19,10-1-19,0 0 1,0 0-1,-1 1 0,1-1 0,0 1 0,0 0 1,0 0-1,0-1 0,0 1 0,0 1 0,0-1 0,-2 1 1,3-1 11,0 0 1,-1 0-1,0-1 1,1 1 0,-1-1-1,1 1 1,-1-1 0,0 1-1,1-1 1,-4 0 0,3 0-257,-1-1 1,1 1-1,-1 0 1,1 0-1,-1 1 1,1-1-1,0 0 1,-1 1-1,1-1 1,0 1-1,-1 0 1,1 0-1,0 0 1,0 0-1,-1 0 1,1 0-1,0 1 1,0-1-1,1 1 1,-3 1-1,-13 14-3396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07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11 198 2496,'-11'0'775,"22"-3"-446,71-44 1330,-73 42-1640,0 0 1,0-1-1,0 0 1,-1-1-1,10-10 1,-12 12 1,-1 0 1,1 1 0,-1 0-1,11-6 1,-4 3 46,-9 4-33,21-10-2,-23 12-34,-1 1 1,1-1-1,0 1 1,0 0 0,0 0-1,-1 0 1,1-1 0,0 1-1,0 0 1,0 0 0,0 0-1,-1 0 1,1 0 0,0 0-1,0 1 1,0-1 0,0 0-1,-1 0 1,1 1 0,0-1-1,0 0 1,0 1 0,-1-1-1,1 0 1,1 2-1,3 14 279,4 15 59,-6-17-30,1 0 0,10 23 0,-3-14-153,-7-13-54,0 0 0,10 15 0,-10-19-64,-3-3-17,0-1 0,0 0 0,1 0 0,-1 0 0,1 1 0,-1-1 0,1-1-1,3 4 1,-4-5 7,0 1 0,0-1 0,0 1 0,0-1 0,0 1 0,0-1 0,1 0 0,-1 0 0,0 1 0,0-1 0,0 0 0,0 0 0,1 0 0,-1 0 0,0-1 0,0 1 0,0 0 0,0 0 0,0-1-1,0 1 1,0 0 0,1-1 0,-1 1 0,0-1 0,0 0 0,0 1 0,1-2 0,3-3-8,1 0-1,-1 0 0,-1 0 1,1-1-1,-1 1 1,0-1-1,0 0 1,0-1-1,-1 1 1,3-8-1,0-2-247,0 0-1,-1 0 0,4-25 0,-7 29-316,-1-24-1,-1 35 513,0-48-3373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4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1805 1248,'0'0'389,"3"0"-239,-1-1-147,-1 1-1,1 0 1,-1 0 0,1-1 0,-1 1 0,1-1 0,-1 0 0,0 1 0,1-1 0,1-1 0,12-5-57,18 1 145,4-4 570,0-2 0,38-17 1,-47 18-219,201-74 874,-73 19-1040,288-105-46,-260 102-222,59-16 12,-64 33-15,200-68 15,81-61 114,-33 13-67,600-193-122,-366 132 566,-582 206-243,25-9 412,-66 14-434,-28 13-62,0 0 0,0 0 0,20-6-1,-16 9-11,-11 1-151,-1 1 0,0 0 0,1-1 0,-1 0 0,1 1-1,-1-1 1,0 0 0,0 0 0,0 0 0,1-1 0,-1 1 0,0 0 0,-1-1 0,4-2 0,-3 2-151,0 1 1,0-1 0,1 0 0,-1 1 0,1-1-1,0 1 1,-1 0 0,1 0 0,0 0-1,0 0 1,0 0 0,0 1 0,-1-1 0,1 1-1,0 0 1,0 0 0,0 0 0,5 1-1,1-1-1887,7 0-491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10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0 149 1472,'0'-3'475,"0"-8"-283,0 8 746,3 3-724,92 0 1700,-91 0-1906,-1 0 1,1 0-1,-1-1 0,0 0 0,0 1 1,1-1-1,-1-1 0,3 0 0,11-4 20,-8 4-11,0 1 1,0 0 0,0 1 0,15 0 0,-2 1 15,338-1 1300,-360 3-1247,0 8-257,0-9 54,-30-2 207,27 0 12,1 0-204,-9 0 166,8 0 64,0 3-90,-10 8-28,9-10 50,0 0 0,0 0 0,0-1 0,0 1 0,0-1 0,0 0 0,-7-1 0,-2 1 218,12 0-276,1 0 0,-1 0 0,1 0 0,-1 0 1,1 0-1,-1 0 0,1 0 0,-1 0 0,1 0 0,-1-1 1,1 1-1,-1 0 0,1 0 0,-1 0 0,1-1 0,-1 1 0,1 0 1,-1 0-1,1-1 0,0 1 0,-1 0 0,1-1 0,0 1 1,-1-1-1,1 1 0,0 0 0,-1-1 0,1 1 0,0-1 1,0 1-1,0-1 0,-1 1 0,1-1 0,0 1 0,0-1 0,0 1 1,0-1-1,0 1 0,0-1 0,0 1 0,0-2 0,0-1 180,0 1-129,0 1-56,0 1 0,0-1 1,0 1-1,0 0 0,0-1 0,0 1 1,0-1-1,0 1 0,0-1 0,0 1 0,0 0 1,1-1-1,-1 1 0,0-1 0,0 1 0,0 0 1,1-1-1,-1 1 0,0-1 0,0 1 0,1 0 1,-1-1-1,0 1 0,1 0 0,-1 0 0,0-1 1,1 1-1,-1 0 0,1 0 0,0-1 0,6-4-49,-2-8-33,-2 8 65,1 0 1,-1 1-1,1-1 0,0 1 0,0 0 1,1 0-1,-1 0 0,1 1 1,8-6-1,12 4 20,-14-6 0,16 5 0,11-6 0,-29 9-7,1-1 1,0 1 0,0 1 0,1 0 0,16-2-1,-19 4-26,-5 0 20,0 0 0,0-1 1,0 1-1,0 0 0,0 1 0,0-1 0,0 1 0,0-1 0,0 1 1,0 0-1,0 0 0,0 0 0,0 0 0,-1 1 0,1-1 1,-1 1-1,1-1 0,2 4 0,12 11 63,-11-12-49,-1 1 0,0 0 0,0 0 1,0 1-1,-1-1 0,0 1 1,0 0-1,0 0 0,-1 1 1,4 6-1,4 7-8,-8-16 14,0 1 0,-1-1-1,1 1 1,2 7 0,-4-6 31,1 0-1,-1 1 1,-1-1 0,1 1 0,-1 0 0,-1-1 0,-1 12 0,1-9 10,-1 1 0,0-1 0,-1 0 0,0 1 1,-4 8-1,3-11-11,3-3-16,-1 0 0,0-1-1,0 1 1,0-1 0,0 1 0,0-1 0,-1 0-1,1 0 1,-6 5 0,6-7-16,1 0-1,0-1 1,-1 1-1,1-1 1,-1 0 0,1 1-1,0-1 1,-1 0-1,1 0 1,-1 0 0,1 0-1,-1 0 1,1 0-1,-1 0 1,1 0-1,0-1 1,-1 1 0,1-1-1,-1 1 1,1-1-1,-3-1 1,0 0-17,0-1 0,0-1 0,0 1 0,-6-7-1,4 3 5,4 5 8,0 0-1,0-1 1,1 0 0,-1 1 0,1-1-1,0 0 1,-1 0 0,1 0-1,0 0 1,1 1 0,-1-1-1,1-1 1,-1 1 0,1 0 0,0 0-1,0 0 1,1-5 0,-1 2 0,0 2-12,0 1 0,0-1 1,0 1-1,1 0 0,0-1 1,0 1-1,0 0 0,0 0 0,3-6 1,0-2-75,-2 4 72,0 0 0,1 0 0,0 1 0,0-1 0,0 1 0,1-1 0,0 1 1,0 0-1,1 0 0,-1 1 0,1 0 0,8-7 0,-3 1-16,1 1 0,0 1 0,1 0 0,23-15 0,-26 19-2,-6 4 17,0-1-1,0 1 1,0-1-1,0 1 1,0 0-1,0 0 1,0 0-1,0 1 0,1-1 1,-1 1-1,6 0 1,51 0-204,-54 0 223,0 1 0,1 0 0,-1 1 0,0-1 0,0 1 0,0 0 0,-1 1 0,1 0 0,0-1 0,-1 2 0,9 6 0,-11-8-4,0 0 2,0 0 0,0 1 1,0-1-1,-1 1 0,1 0 0,-1 0 0,0 0 0,0 0 1,0 1-1,2 2 0,2 6 1,-1-5-6,1 1-23,-2-1 0,8 15 0,-11-18 30,1 0-1,-1 1 0,0-1 1,-1 1-1,1-1 1,-1 1-1,0 5 0,1 3 108,-1-8-54,1-1-1,-1 1 1,-1 0-1,1-1 1,-1 1 0,-1 8-1,-2 3-21,-9 31 10,11-42-19,0 0 1,0 0-1,-1-1 0,1 1 0,-1-1 1,-1 1-1,1-1 0,0 0 0,-1 0 1,0 0-1,0-1 0,-6 5 0,9-8-22,1 1-1,-1-1 1,1 0-1,-1 0 0,1 0 1,-1 0-1,1 0 0,-1 0 1,1 1-1,-1-1 1,1 0-1,-1 0 0,1-1 1,-1 1-1,1 0 0,-1 0 1,0 0-1,1 0 1,-1 0-1,1-1 0,0 1 1,-1 0-1,1 0 0,-1-1 1,1 1-1,-1 0 1,1-1-1,-1 1 0,0-2 0,-1 1 0,1-1 0,0 0 0,0 1 0,0-1 0,0 0 0,0 0 0,0-2 0,-1 0-15,1 1 1,0-1-1,1 0 0,-1 1 0,0-1 0,1 0 0,0 0 0,0 1 0,1-7 0,15-58-95,-14 58 88,1 1-1,1 0 0,-1-1 1,1 1-1,1 0 1,0 1-1,0-1 1,0 1-1,1 0 1,1 0-1,7-7 0,-1 3-49,0 1 0,1 0-1,0 1 1,0 1 0,30-14-1,-9 14-79,-22 4 104,-11 4 41,0 0-1,0 0 1,0 0 0,-1 0-1,1 1 1,0-1 0,0 1-1,0-1 1,0 1-1,0 0 1,0 0 0,0-1-1,0 1 1,0 1 0,0-1-1,0 0 1,0 0-1,2 1 1,26 10-113,-23-9 126,0-1 0,0 1 0,-1 1 1,1-1-1,-1 1 0,0 0 0,1 0 0,-1 1 1,-1 0-1,10 8 0,1 9 111,-14-18-114,-1 0 0,1 0 0,0 0 0,0 0-1,1 0 1,-1 0 0,1-1 0,-1 1 0,1-1 0,0 0 0,0 0 0,0 0 0,5 3 0,4-3-16,-11-1 19,0-1-1,0 0 1,0 0 0,0 0-1,0 1 1,0-1 0,0 0-1,0 1 1,0-1 0,0 1-1,-1-1 1,1 1 0,0-1-1,0 1 1,0-1 0,-1 1-1,1 0 1,0 0-1,-1-1 1,1 1 0,-1 0-1,1 0 1,-1 0 0,1 0-1,-1 0 1,1 1 0,10 11 167,-8-10 256,-9-2-481,6-1 50,-1 0 0,1 0 0,0 0 0,0 0 1,-1 0-1,1 0 0,0 0 0,-1 0 0,1 0 0,0 0 0,0 0 0,-1 0 0,1 0 1,0 0-1,0 0 0,-1 0 0,1 0 0,0 0 0,-1 0 0,1 0 0,0 0 1,0-1-1,0 1 0,-1 0 0,1 0 0,0 0 0,0 0 0,-1-1 0,1 1 0,0 0 1,0 0-1,0 0 0,0-1 0,-1 1 0,1-1 0,-2-29 34,2-16-525,0 43 351,21 4-79,-11-1 270,0 0 0,1 0-1,19-3 1,-19 0 2,0 0-9,0 0-1,1 1 1,-1 1 0,20-1 0,98-9-49,-102 8-3,41-2 2,110-23 191,-140 27-157,-30 1-18,-1 0 0,1-1 1,0 1-1,8-3 1,0-3 37,-13 5-29,0-1 0,0 1 0,1 0 0,-1 0 0,0 1 0,0-1 0,1 1 0,3-1 0,6 1 279,-10 0-70,-3 1-219,1-1 1,-1 1-1,0-1 0,0 1 1,0-1-1,0 1 0,0 0 1,0-1-1,0 1 0,0-1 1,0 1-1,0-1 0,0 1 1,-1-1-1,1 1 0,0-1 1,0 1-1,0-1 0,-1 1 1,1-1-1,0 1 0,0-1 1,-1 0-1,1 1 0,-1-1 1,1 1-1,0-1 0,-1 0 1,1 1-1,-1-1 0,1 0 0,-1 0 1,1 1-1,0-1 0,-1 0 1,1 0-1,-1 0 0,0 1 1,1-1-1,-1 0 0,1 0 1,-1 0-1,1 0 0,-1 0 1,1 0-1,-1 0 0,-2 0 60,3 2-86,0 0 2,0 0 0,1 0 0,-1 0 0,1 0 0,-1-1 1,1 1-1,0 0 0,0-1 0,-1 1 0,1 0 0,0-1 0,1 1 0,-1-1 1,2 3-1,0-1 51,-2 9 59,-1-9-86,1 0 0,-1 1 0,0-1 0,0 0 1,-1 1-1,1-1 0,-1 0 0,1 1 0,-3 3 0,-2 2-13,1 1-1,0 1 1,0-1-1,-4 20 1,6-10 55,0 1 0,1 21 0,1 165 332,1-198-356,-2 0 1,-1 17-1,-9-2 58,9-12-36,1-1 0,0 0 0,0 0 0,2 16 0,0-6-2946,-1-34-1002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10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9 115 2304,'-8'-10'469,"7"6"-153,2 3-275,1 1-1,-1-1 0,0 1 0,0 0 0,0 0 0,1-1 1,-1 1-1,0 0 0,0 0 0,3 1 0,2-1 82,-3 0 614,0 0-197,30 0 757,5 0-878,3 1 48,41-5-1,-58 1-368,17-2 103,41-1-1,-56 7-117,0-2 0,0-2 0,0 0 1,37-10-1,-36 6-33,39-10 62,-8 11 42,-29 3-82,7 0-12,117-7 68,-125 9-97,42-7 0,-45 5 41,35-2 1,-53 6 8,0-1 1,0 1-1,0 0 0,0 1 0,0-1 0,9 5 1,-9-4-14,-4-1 11,0 0 0,0-1-1,0 1 1,0-1 0,1 0-1,-1 0 1,3 0 0,-1 0 4,-2 0 94,-1 0-101,26 0-54,-26 0-85,-2 13-2800,0-12 2828,1-1 0,-1 0 0,0 0 0,0 0 0,0 0 0,0 0 0,0 0 0,0 0 0,0 0 0,0 0 0,0 1 0,0-1 0,0 0 0,0 0 0,0 0 0,0 0 0,0 0 0,0 0 0,0 0 0,0 0 0,-1 0 0,1 0 0,0 1 0,0-1 0,0 0 0,0 0 0,0 0 0,0 0 0,0 0 0,0 0 0,0 0 0,0 0 0,0 0 0,0 0 0,0 0 0,0 0 0,-1 0 0,1 0 0,0 0 0,0 0 0,0 0-1,0 0 1,0 0 0,0 0 0,0 0 0,0 0 0,0 0 0,0 0 0,-1 0 0,1 0 0,0 0 0,0 0 0,0 0 0,0 0 0,0 0 0,0 0 0,-14 0-3185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11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99 2912,'0'-12'1092,"0"24"456,0-9-1047,0-3-476,0 1 0,0-1 0,0 1 0,0-1 0,0 1-1,0 0 1,0-1 0,0 1 0,0-1 0,0 1 0,0-1 0,-1 1 0,1-1 0,0 0-1,0 1 1,-1-1 0,1 1 0,0-1 0,-1 1 0,1-1 0,0 0 0,-1 1 0,1-1-1,0 0 1,-1 1 0,1-1 0,-1 0 0,1 0 0,-1 1 0,1-1 0,-1 0 0,1 0-1,-1 0 1,1 0 0,-1 1 0,1-1 0,-1 0 0,1 0 0,-1 0 0,1 0 0,-2 0-1,0 0 1475,4 0-1211,-1 0-272,-1-1 0,1 1 0,-1 0 0,1 0 0,-1 1 0,0-1-1,1 0 1,-1 0 0,1 0 0,-1 0 0,1 0 0,-1 0 0,0 0 0,1 1 0,-1-1 0,0 0 0,1 0 0,-1 1-1,1-1 1,-1 0 0,0 1 0,0-1 0,1 0 0,-1 1 0,0-1 0,0 0 0,1 1 0,8 7 215,-7-7-216,1-1 0,0 1 0,-1-1 0,1 0-1,0 0 1,0 0 0,0-1 0,-1 1 0,1-1 0,0 1-1,-1-1 1,1 0 0,-1 0 0,4-1 0,11-4-8,-9 5-31,1-1 1,0 1 0,0 1 0,15 0-1,18-1 7,93-27 132,-89 16-71,68-8 0,-60 15-12,86-9 48,-100 7 24,83-3 0,-93 11-63,-13 0 19,-1-1-1,33-4 0,-26-3 146,-20 5-154,0 1-1,0 0 1,0 0 0,0 0-1,0 1 1,6-1 0,-7 1 55,-4 0-26,-45 0-1584,31 0-938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13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2329 0 1408,'11'0'426,"-22"0"977,11 3-949,0 20 335,-1-12-515,1 0 0,0 0 0,1 1 0,2 13 0,8 0 105,-9-6-203,0 1 0,-3 35 0,1-27-117,0 467 143,0-482-172,1 0 0,6 25 0,-4-25-19,-1 1 0,1 26 0,-3 105 704,0-143-731,0 1 42,0 8 22,0-8 502,-14-3-214,12 0 37,-1 3-149,1-2-222,1 0 1,-1 0-1,0 1 0,0-1 1,1 0-1,-1-1 0,0 1 1,0 0-1,0 0 0,0-1 1,0 1-1,-3-1 0,-28 2 69,18-2-147,9 0 60,1 0 1,-1 0-1,1 0 0,-10 3 1,-2 2 102,10-3-38,1 0 1,-1-1-1,0 1 1,0-2-1,-10 2 1,-147-2 179,131 1-175,-40 8 1,53-6-20,-149 19 365,106-11-437,-3-6 15,-2 6 150,-11-5-53,-3 5-70,47-8-14,10-1 62,1 0 0,-37 10 0,45-8-7,-1 0-1,0-1 1,0 0 0,-30-1 0,28-1-55,0 1 0,-20 4 0,21-3-51,-1-1-1,-20 1 1,-49 5 8,1 0 269,75-8-169,1 0 0,-15 3 0,-15 8 43,-14-6-80,17 6-123,-41 5-59,71-14 159,1-1 1,0 1-1,0 0 1,0 1-1,-9 4 1,13-6 14,0 0 0,0 0 1,0-1-1,0 1 0,0-1 1,0 0-1,-1 0 0,1 0 1,0 0-1,-4-1 0,-2 1 19,-217 0 26,225 0-50,1 0 1,0 0-1,-1 0 0,1 0 0,0 0 0,-1 0 0,1 0 1,0 0-1,-1 0 0,1 0 0,0 0 0,-1 0 0,1-1 0,0 1 1,-1 0-1,1 0 0,0 0 0,-1 0 0,1 0 0,0-1 1,0 1-1,-1 0 0,1 0 0,0-1 0,-1 1 0,0-1 9,0-1-1,-1 1 1,1 0-1,-1 0 0,1 0 1,-1 0-1,0 0 1,1 0-1,-1 0 0,0 1 1,0-1-1,1 0 1,-1 1-1,-3-1 0,2 1-118,1 0-48,-42 0 251,41 0-208,0 0 63,-7 0 118,7 0 1760,0 0-1760,-8 0-10,11 0-53,0 0 1,0 0 0,0 0 0,0 0-1,0 0 1,0 0 0,0 0 0,-1 0 0,1 0-1,0 0 1,0 0 0,0 0 0,0 0-1,0 0 1,0 0 0,0 0 0,0 0 0,0 0-1,-1 0 1,1 0 0,0 0 0,0 0-1,0 0 1,0 0 0,0 0 0,0 0 0,0 0-1,0 0 1,0 0 0,0 0 0,0 0-1,0 0 1,0 0 0,-1 0 0,1-1 0,0 1-1,0 0 1,0 0 0,0 0 0,0 0-1,0 0 1,0 0 0,0 0 0,0 0 0,0 0-1,0 0 1,0-1 0,0 1 0,0 0-1,0 0 1,0 0 0,0 0 0,0 0 0,0 0-1,0 0 1,0-1 0,0-9 105,0 7 591,0 0-623,1 3-71,-1-1-1,0 0 1,0 1 0,0-1 0,0 1-1,0-1 1,-1 1 0,1-1-1,0 0 1,0 1 0,0-1 0,0 1-1,-1-1 1,1 1 0,0-1 0,0 1-1,-1-1 1,0 0 10,0 1 1,0-1-1,0 1 0,0-1 0,0 1 1,0 0-1,0 0 0,-1-1 0,1 1 1,0 0-1,0 0 0,0 0 0,-2 0 1,3 1-9,-1-1 0,1 0-1,-1 0 1,1 0 0,-1 0 0,1 0 0,-1-1 0,1 1 0,-1 0 0,1 0 0,-1 0 0,1 0 0,-1-1 0,1 1 0,-1 0 0,1 0 0,0-1 0,-1 1 0,1 0 0,-1-1 0,1 1 0,0 0 0,-1-1 0,1 1 0,0 0 0,-1-1 0,1 1 0,0-1 0,0 1 0,-1-1 0,1 1 0,0-1 0,0 1 0,0-1-1,0 1 1,0-1 0,0 1 0,0-1 0,0 1 0,0-1 0,0 0 0,-3-5 64,-8-5-86,11 11 18,-1-1 1,1 1 0,-1-1-1,1 1 1,0-1 0,-1 0-1,1 1 1,0-1 0,0 0-1,-1 1 1,1-1 0,0 0-1,0 1 1,0-1 0,0 0-1,0 0 1,0 1 0,0-1-1,0 0 1,0 1 0,0-1-1,0 0 1,1 0 0,-1-2 18,0-7 13,-1 6-51,1 0 1,0 0 0,0 0 0,0 1 0,1-1-1,-1 0 1,1 0 0,1-4 0,2 0 12,8-19 120,-8 16-84,9-25-21,-2 17-38,-6-8 22,6 5 15,-5-8 38,-2 13-28,-1 10-27,-2 0 0,1 0 0,-1 0 1,0 0-1,0-7 0,-1-1-12,0 6 15,-1 1 1,2 0-1,-1 0 0,3-9 1,2-1 8,-3 11 6,0 0-1,0 0 1,-1 0 0,1-10-1,-2-51 156,0 57-157,-1-15 126,1 25-132,0 1 0,0-1 0,0 1 0,0-1 0,0 1 0,-1-1 0,1 0 0,0 1-1,0-1 1,-1 1 0,1-1 0,0 1 0,-1-1 0,1 1 0,0 0 0,-1-1-1,1 1 1,-1-1 0,1 1 0,-1 0 0,1-1 0,-1 1 0,1 0 0,-1 0-1,1-1 1,-1 1 0,1 0 0,-1 0 0,1 0 0,-1 0 0,1 0 0,-2 0 0,-1 0-46,0 2-138,-7 9 106,9-10 31,1-1 0,0 0 1,-1 1-1,1-1 0,0 0 0,-1 1 0,1-1 1,0 1-1,0-1 0,0 1 0,0-1 1,-1 1-1,1-1 0,0 1 0,0-1 1,0 0-1,0 1 0,0-1 0,0 1 0,0-1 1,0 1-1,0-1 0,0 1 0,0-1 1,1 1-1,-1-1 0,0 1 0,0-1 0,0 1 1,1-1-1,-1 0 0,0 1 0,0-1 1,1 1-1,0 0 0,2 1-405,4 4-881,-6-3 611,0 0 0,0 0 0,-1 1-1,0-1 1,0 0 0,0 5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15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228 149 1472,'0'-13'475,"0"12"-472,0 1 0,0 0 1,0 0-1,0 0 0,0 0 1,0 0-1,0 0 1,0 0-1,0 0 0,0 0 1,0-1-1,0 1 0,0 0 1,0 0-1,0 0 1,0 0-1,0 0 0,0 0 1,0 0-1,0 0 0,0 0 1,0 0-1,0-1 0,0 1 1,0 0-1,0 0 1,0 0-1,0 0 0,0 0 1,0 0-1,0 0 0,0 0 1,0 0-1,1 0 0,-1 0 1,0 0-1,0 0 1,0 0-1,0 0 0,0 0 1,0 0-1,0 0 0,0 0 1,0 0-1,0 0 1,1 0-1,-1 0 0,0 0 1,0 0-1,0 0 0,0 0 1,0 0-1,0 0 0,0 0 1,0 0-1,1 0 1,-1 0 29,1 0 1,0 0 0,-1 0 0,1-1-1,0 1 1,-1 0 0,1 0 0,0 0 0,-1-1-1,1 1 1,-1 0 0,1-1 0,0 1-1,-1-1 1,1 1 0,-1 0 0,1-1 0,-1 1-1,1-1 1,-1 0 0,0 1 0,1-1-1,0 0 19,-1 0 0,0 1-1,1-1 1,-1 1-1,1-1 1,-1 1-1,1-1 1,-1 1-1,1-1 1,-1 1 0,1 0-1,-1-1 1,1 1-1,0 0 1,-1-1-1,1 1 1,0 0-1,-1 0 1,1 0 0,0 0-1,-1-1 1,2 1-1,3-2 349,6-9-117,-10 10-251,-1 1 1,1-1-1,-1 0 1,0 1-1,1-1 1,-1 1-1,0-1 1,1 0-1,-1 1 1,0-1-1,0 0 0,0 1 1,0-1-1,0 0 1,0 0-1,0 1 1,0-1-1,0 0 1,0 1-1,0-1 1,0 0-1,0 1 1,-1-2-1,1 0 101,0-5 120,0 4-111,0 0 1,0 1-1,0-1 0,0 1 1,0-1-1,-1 0 0,-1-4 1,-1 0-7,1 3-67,1 0 0,-1 1 0,0-1 0,0 0 0,0 1 0,0 0 0,-1 0 0,0-1 0,-5-4 0,5 7-63,0 0 1,0 1-1,-1-1 0,1 1 0,0-1 0,-1 1 0,1 0 0,0 0 0,-5 1 0,-4 0 72,9-1-67,0 0 0,0 0-1,1 0 1,-1 1 0,0-1 0,0 1 0,0 0 0,1 0-1,-1 0 1,0 0 0,1 1 0,-1-1 0,1 1-1,-4 2 1,0 2-1,1-1 1,-1 1-1,-7 13 0,2-5-37,-7 6 44,10-12 264,0 0-1,-7 11 1,-31 44 807,44-61-1058,0 1 1,0 0 0,1 0 0,-1 1-1,1-1 1,0 0 0,0 0-1,0 0 1,0 1 0,1-1 0,-1 1-1,1-1 1,0 0 0,0 1-1,1 4 1,0-3-17,0-1 0,1 1 0,-1-1 0,1 1 0,0-1-1,0 0 1,1 0 0,-1 0 0,1 0 0,0-1 0,0 1 0,5 4 0,0 1 0,-7-7-6,1 0 1,0 0-1,1 0 0,-1 0 1,0 0-1,0-1 1,1 1-1,-1-1 1,1 1-1,0-1 1,-1 0-1,1 0 1,0 0-1,-1 0 1,7 0-1,3 2 19,-3 0-34,1 0 0,0-2-1,0 1 1,0-1 0,11 0 0,33-1-644,-15 0-2319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15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95 1888,'-1'-12'272,"0"9"-219,1 0 0,0 0 1,0 0-1,0 0 0,0 0 1,0 0-1,1 0 1,-1 0-1,1 0 0,1-4 1,3-2 14,-4 8-37,0-1 0,0 1 1,0-1-1,0 1 0,0-1 1,-1 1-1,1-1 0,-1 0 1,1 1-1,-1-1 0,0 0 1,1 1-1,-1-3 0,0-8 675,0 27-249,-1 17-1,0-19-331,1 0 0,0 0 1,1 0-1,3 17 0,8 15 75,-8-35-121,0 0 0,-2 1-1,1 0 1,-1-1 0,1 22-1,-4-19 20,1-10-60,-1 1-1,1 0 1,0 0 0,0-1 0,1 1 0,-1 0-1,1 0 1,1 5 0,9 15 292,-10-23-303,-1-1-1,1 1 0,-1 0 1,0-1-1,1 1 0,-1 0 1,0-1-1,1 1 0,-1 0 0,0-1 1,0 1-1,0 0 0,0 0 1,1-1-1,-1 1 0,0 0 0,0 0 1,-1 0-1,1-1 0,0 1 1,0 1-1,-1 0 89,1-2-110,0 0 0,0 0 0,0 1 0,0-1 0,0 0 0,0 0 0,0 0 0,0 0 0,0 0 0,0 0 0,0 0 0,0 0 0,0 0 1,0 1-1,0-1 0,0 0 0,0 0 0,0 0 0,0 0 0,0 0 0,0 0 0,0 0 0,0 0 0,0 0 0,0 0 0,0 0 0,0 1 0,0-1 0,0 0 0,1 0 0,-1 0 0,0 0 0,0 0 1,0 0-1,0 0 0,0 0 0,0 0 0,0 0 0,0 0 0,0 0 0,0 0 0,0 0 0,1 0 0,-1 0 0,0 0 0,0 0 0,0 0 0,0 0 0,0 0 0,0 0 0,0 0 0,0 0 1,0 0-1,0 0 0,1 0 0,-1 0 0,2 0 31,-1-1 0,1 1 1,0 0-1,0-1 0,0 1 0,-1-1 0,1 0 1,0 0-1,-1 0 0,1 0 0,0 0 1,-1 0-1,2-1 0,5-3-53,-1 0 0,0 1 0,1 0 0,-1 1 0,1 0 0,0 0 1,0 1-1,0 0 0,13-2 0,7 2-32,36 1 1,-42 1 100,-4-1-242,-1 2 1,1-1-1,-1 2 0,0 1 1,0 0-1,24 8 0,25 19-647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35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2721 224,'-14'58'85,"13"-56"-82,1 0-1,-1 0 0,1 0 0,-1 0 0,1 0 1,0 0-1,0 1 0,0-1 0,0 0 0,0 0 1,1 0-1,-1 0 0,1 0 0,-1 0 0,1 1 1,0-1-1,0 0 0,-1-1 0,3 4 1,-2-3-2,0 0 1,0 0 0,0 0 0,0 0 0,0 0 0,0 0 0,-1 0 0,1 1 0,-1-1 0,0 0 0,1 1 0,-1 3 0,-1 5-24,2-1 0,-1 0 0,1 1 0,1-1 0,0 0 0,0 0 0,7 16 0,-5-15 54,-1 0 0,0 0 0,-1 1 0,0-1 0,-1 0 0,0 15 0,0-16 5,0 1 1,0-1-1,5 19 0,-1-4 22,1 24 117,21 80 208,-25-116-381,0-5-10,-1 0 0,1-1 0,1 1 1,-1 0-1,5 8 0,-4-9 6,0 0 0,0 1-1,1 11 1,2 3 22,0-7 42,-5-11-51,1-1-1,-1 1 0,0-1 1,0 1-1,0-1 1,-1 1-1,0 0 0,1 4 1,-1 155 388,0-152-324,1 0 0,1 0 1,0 0-1,3 11 1,4 13-198,-1-9 188,1-1 1,1 0 0,23 40-1,-14-28-17,-14-28-21,0 1 8,0 1 0,9 10 0,-12-17-43,1-1 1,0 0 0,0 0-1,1 0 1,-1 0-1,0 0 1,1-1-1,0 1 1,4 1-1,8 4-28,-5-3 52,-1 0 1,18 12 0,-13-4 13,-11-10-37,-1 1 0,1-1 1,0 0-1,0 0 0,0-1 0,0 1 0,1-1 0,-1 0 0,1 0 0,7 2 0,9 0-27,-10-3 65,0 1 1,0 1-1,17 6 1,1 0 128,50 9 0,-61-15-156,-8-1-50,-1-1 0,20 0 0,5 1-21,-10 4 51,-18-4 16,1-1 1,-1 1-1,1-1 0,0 0 1,7-1-1,9 2-23,32 4 1,-31-2 128,35 1 1,39 3-17,1 0-115,-64-8 92,75-3 81,-42-7-91,0 4-54,14-5-117,-38 8 69,95-13 38,-18 3 61,-51 7 5,-67 6-58,224-30-64,-112 16-17,-82 12 102,-1-2 0,53-12 0,-58 9 2,38-10 18,20 6-7,-23-6 62,105-43-1,-13-14-185,-48 20 212,61-31 77,-107 50-148,90-58-6,-122 74-57,1 2 0,55-23 0,-31 15-44,4-5 47,-10 12 107,-26 10-18,37-18 0,-29 10 8,44-28 63,-62 36-142,-1 1 0,0-2-1,-1 1 1,13-15 0,-1-6 53,0-1 0,21-42 1,-25 42-33,0-1 10,28-53 48,25-58-150,-41 85 43,-23 42 15,0 1 0,6-27 1,2-4 13,-13 43-12,13-36 46,17-69 1,-12 26 26,9-51-26,-23 66-42,0 33-36,-1 4-6,1-40 0,-5 20 26,1-6 42,-2 0 0,-15-97 0,4 99-25,-6-39 2,15 71-29,1 4 9,-1-1-1,-9-27 1,-72-269 4,54 186-39,17 59 64,9 44 13,-12-45 0,2 24-67,-8-20 8,-5 14 71,14 25-23,3 5-41,-19-28 0,-36-65-25,-1 1 231,42 78-192,-1 2 0,-38-41 0,46 58-34,8 7 25,0 1 0,0 0-1,-1 1 1,0 0 0,-1 0-1,-15-7 1,14 8 15,0-1 1,-16-12-1,21 14 9,-1 0-1,1 0 1,-1 1-1,0 1 1,-1-1-1,1 1 1,-16-5 0,6 5 12,10 3-28,0-1-1,0 0 1,0-1 0,-7-4-1,-40-25-28,41 26 18,1 2 0,-1 0 0,-20-3 0,-19-5-6,26 4 59,4 1 29,-42-8 0,2 9-26,30 2-23,2-1-77,-33 1 0,48 3 53,-1 0-1,-26-6 1,18 2 52,-15-1 4,17 3-50,-26-7-1,27 5-6,1 0 0,-28-1 1,23 3 10,-4-1 1,1-1 22,0 2 1,-1 1-1,1 2 0,-37 3 0,33 1 38,3 1-3,-35-1-1,10-5-120,33 0 9,-1 1 1,-44 5-1,15 6 6,-13-5 86,28-2-16,-150 22 62,153-19 16,-15 4-6,-68 23 0,65-13-176,-62 20-97,38-21 243,28-9 43,-69 27-1,63-11-90,35-19-8,8-4-19,-1 1 0,1 0 0,1 1 0,-1 0 0,-14 12 0,-18 12-16,30-22 34,1 0 0,1 1 0,-1 0 0,1 1 0,-15 17 1,-39 66-216,47-71 259,-30 40 79,39-49-114,0-1-1,-2-1 1,1 0 0,-21 17-1,-16 15 3,29-25-26,9-8-7,0 0-1,0-1 1,-1 0-1,-17 11 1,-17 2-49,-27 27-134,20-11 164,23-16 15,20-16 11,0 0 0,1 0 0,0 1 1,0 0-1,1 0 0,0 0 0,0 1 0,1 0 1,-9 16-1,3-6 33,-65 124-68,24-5 326,38-99-210,-5 14-173,5-28 47,6 7 111,-14 1-26,16-10-43,4-11 1,-1 2 22,-1 1-1,-1-1 1,0 0 0,-8 13 0,7-17-6,5-8-2,0 1 0,0-1 0,0 0 0,0 1 0,0-1 0,0 1 0,0-1 0,1 1 0,-1 0 0,1-1 0,-1 1 0,1 0 0,0-1 0,0 1 0,0 0 0,0 3 0,-1 1 24,0 1 0,0 0-1,-1-1 1,1 1 0,-1-1 0,-1 0-1,1 1 1,-1-1 0,-4 6 0,2-3-45,1 0-1,0 0 1,0 1 0,-3 14 0,5-9 46,-4 16 49,-10 2-23,7-17-41,-5 12-11,-56 103 90,7-47 152,38-44-187,15-26-87,1 1 0,1 0 0,-8 21 0,12-24 29,0 0 0,2 0 0,-1 0 0,2 1 0,-1-1 0,2 0 0,0 1 0,0-1 0,1 0 0,1 1 0,0-1 0,0 0 0,1 0 0,1 0 0,0-1 0,1 1 0,0-1 0,0 0 0,13 18 0,29 26-597,2 8-1926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56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0 2400,'-17'0'1088,"1"50"-960,16-18 512,0 1-384,-17 16 192,1 0-288,0 1 128,16 15-160,-17-16 224,1 0-224,16-16 256,0 16-256,0-32 160,0 16-160,-17-33 64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57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165 175 1056,'0'82'1099,"0"-80"-1043,0 1 1,0-1-1,-1 1 1,1-1-1,-1 0 1,0 1 0,1-1-1,-1 0 1,0 0-1,-3 4 1,-6 17 286,9-20-297,0 1 0,0-1 0,-1 0 0,1 0 0,-1 1 0,0-1 1,0 0-1,0-1 0,-1 1 0,1 0 0,0-1 0,-1 1 0,-3 2 0,-27 11 664,31-15-684,0 0 1,0-1 0,-1 1-1,1-1 1,0 0 0,-1 1-1,1-1 1,-1 0 0,1 0-1,0 0 1,-1-1 0,1 1-1,0-1 1,-1 1 0,1-1-1,0 0 1,-1 0 0,-1-1-1,1 0-19,0-1 0,0 0 0,0 1 0,1-1-1,-1-1 1,1 1 0,0 0 0,0 0 0,0-1 0,0 1 0,1-1-1,-1 0 1,-1-7 0,1-2-52,1 0-1,1-1 0,0 1 1,2-16-1,1 3-67,9-38 1,-8 46 42,14-34 1,-16 46 56,1 1-1,0-1 1,0 1 0,0 0-1,1 0 1,0 0 0,0 0-1,0 1 1,9-8 0,-11 10 8,0 1 0,0 0 0,0-1 0,0 1 0,0 0 0,0 0 0,0 0 0,1 0 0,-1 1 0,0-1 1,0 0-1,1 1 0,2-1 0,-2 2 9,-1-1 0,1 1 0,-1-1 0,1 1 1,-1 0-1,1 0 0,-1 0 0,0 0 0,1 0 0,-1 1 1,0-1-1,0 1 0,3 2 0,0 0 51,0 1 0,-1-1 1,1 1-1,-1 0 0,0 1 0,0-1 0,3 7 0,2 7 133,9 25-1,-10-23-57,0-2-31,-1 1 0,0 1 0,-2-1-1,4 26 1,-4 39 141,-1-56-180,1 35 72,-6-47-55,0 1 0,-1-1 0,-7 30 0,-21 46 173,15-50-104,7-17-83,5-15-33,-1 1 1,-5 13 0,4-17-5,0 0 1,-10 12-1,1-2 12,-10 26 53,21-41-75,1-1-1,-1 1 1,1-1 0,-1 0 0,-5 4-1,-1 0 19,2 0-4,4-3-71,0-1-1,0 0 1,0 1-1,0-1 1,-1 0-1,1-1 1,0 1-1,-1-1 1,1 1-1,-1-1 1,1 0-1,-1 0 1,0-1-1,-5 1 1,-10-1-375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57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115 114 2400,'-13'-14'779,"12"14"-761,1-1 1,-1 1-1,1-1 1,0 1 0,-1-1-1,1 0 1,0 1 0,-1-1-1,1 0 1,0 1-1,0-1 1,0 0 0,0 1-1,-1-1 1,1 0-1,0 0 1,0 1 0,0-1-1,1 0 1,-1 1 0,0-1-1,0 0 1,0 0-1,1-2 96,-1-4 194,0 5-196,-1-1 0,1 1 0,1-1 0,-1 0 1,0 1-1,1-1 0,1-4 0,9-10-69,-11 15-44,1 0 0,0 1 1,0-1-1,0 0 1,0 0-1,0 1 1,0-1-1,1 0 1,-1 1-1,0 0 1,1-1-1,0 1 1,-1 0-1,1-1 1,-1 1-1,1 0 1,0 0-1,0 1 1,0-1-1,3-1 1,-3 2-2,0-1-1,1 1 1,-1 0 0,0-1 0,0 1-1,0 0 1,0 1 0,0-1-1,0 0 1,0 1 0,0-1 0,0 1-1,0-1 1,0 1 0,0 0 0,0 0-1,0 0 1,0 0 0,0 0-1,-1 0 1,3 2 0,-1 0 36,1-1 22,-1 1-1,0-1 1,0 1 0,-1 0 0,1 0 0,0 0-1,-1 0 1,0 0 0,0 1 0,2 4 0,1 2 51,6 24 0,-6-17-29,4 7-11,12 48 186,-20-67-229,0 0 0,0 0 0,-1 0 0,0 0 0,0 0 0,-1 0 0,1-1-1,-1 1 1,-2 7 0,-1-1 56,0 0 0,-9 15 0,6-13-15,0 2 62,6-10-94,-1-1 0,0 1-1,-1-1 1,1 1 0,-1-1-1,0 0 1,0 0 0,0 0-1,-6 5 1,-12 2 72,16-9-84,1 0 0,0 0 0,-1 0 0,1 1 0,0 0-1,0-1 1,1 1 0,-6 5 0,7-5-17,0-1-1,-1 1 1,1-1 0,-1 1-1,0-1 1,0 0 0,0 0-1,0-1 1,0 1 0,0-1-1,0 1 1,-1-1 0,1 0-1,-1 0 1,1 0-1,-1-1 1,1 1 0,-6-1-1,-3 1 0,9-1-5,0 1 0,0-1 0,0 0 0,0 0-1,0 0 1,0-1 0,0 1 0,0-1 0,0 1-1,-4-3 1,-9-7-115,9 7 79,7 3 31,0 0 1,-1 0 0,1 0-1,-1 0 1,1 0 0,0-1-1,-1 1 1,1 0 0,-1 0-1,1 0 1,0 0 0,-1-1-1,1 1 1,0 0 0,-1 0-1,1-1 1,0 1 0,-1 0-1,1-1 1,0 1-1,-1 0 1,1-1 0,0 1-1,0 0 1,0-1 0,-1 1-1,1 0 1,0-1 0,0 1-1,0-1 1,0 1 0,0-1-1,0 1 1,0 0 0,0-1-1,0 1 1,0-1 0,0 1-1,0 0 1,0-1 0,0 1-1,0-1 1,0 1 0,0 0-1,0-1 1,1 1 0,-1-1-1,0 1 1,0 0-1,1-1 1,-1 0 0,11-15-181,-8 9 78,2 0-57,9 5 14,-2 1 29,-3 1 71,-1 0 0,1 0 1,16 3-1,-8 2 222,-11-3-86,1 0 1,0 0-1,0-1 1,-1 0 0,15 0-1,2-1 7,-3-1-13,0 1 0,26 4 0,-21 0 74,-9 0-78,1-2 0,23 1 0,-29-3-279,0 1 1,14 1-1,-19 0 107,-1-1 0,1 1 0,0 1 0,6 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5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16 195 3712,'-14'14'1221,"13"-11"-915,5 0-148,3-1-64,-1 0 0,1 0 0,-1 0-1,1-1 1,0 0 0,8 0 0,51 1 503,-61-2-592,25 1 122,0-2 0,-1-1 0,1-1 0,31-8-1,31-15 27,-77 21-18,0-1 0,0-1 1,26-15-1,-40 21-111,1-1 0,0 1 0,-1-1 1,1 0-1,-1 0 0,1 0 0,-1 0 0,0 0 0,0 0 1,0 0-1,0 0 0,0 0 0,0-1 0,-1 1 1,1 0-1,-1 0 0,1-1 0,-1 1 0,0 0 1,0-1-1,0 1 0,0 0 0,0-1 0,-1 1 1,1 0-1,-1-1 0,-1-3 0,0 2-13,0 1 0,0-1 0,-1 0 0,1 1 0,-1-1 1,0 1-1,0 0 0,0 0 0,0 0 0,-5-3 0,-2-3 27,7 6-31,0 0-1,0 0 1,-1 0-1,1 1 1,-1-1 0,0 1-1,0 0 1,1 0-1,-2 0 1,1 1 0,0-1-1,0 1 1,0 0-1,-1 0 1,-5 0-1,9 0-4,-6 1 0,0 0 1,0 0-1,0 0 0,0 1 1,-1 0-1,1 0 1,1 1-1,-1 0 0,0 0 1,0 0-1,1 1 1,-8 4-1,-1 0-1,1-1 20,-1 2 0,2 0 1,-1 0-1,1 1 0,0 1 1,1 0-1,0 1 0,1 0 1,-19 25-1,24-29 6,0 0 1,1 0-1,0 1 0,1 0 1,-1 0-1,1 0 0,1 0 0,0 0 1,0 1-1,1-1 0,0 1 1,0 0-1,1 0 0,0 0 0,0 0 1,2 10-1,-1-12-7,0-1 1,1 0-1,0 1 1,0-1-1,1 0 1,0 0-1,0 0 0,0 0 1,1 0-1,-1-1 1,6 8-1,-1-3 10,0-1 1,1 1-1,0-1 0,1-1 0,10 8 1,-11-9 0,2 0 1,-1-1-1,1 0 1,0-1-1,0 0 0,19 5 1,-8-3 51,1-2 0,29 3 0,-23-6-105,32-1 0,-33-1-137,-19 0-125,0 0 0,0 0 0,0-1 0,0 0 0,-1 0 0,1-1 0,0 0-1,0 0 1,-1-1 0,10-4 0,-10 2-149,0 0-1,-1 0 1,10-10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58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 2976,'-13'-27'971,"10"21"-294,3 9-10,0 10-146,0-1-80,0 1 0,-3 17 1,0-11-304,-1 2 10,1 0-1,0 30 1,3 225 375,0-256-526,1 0 0,1 0 1,0 0-1,2 0 0,1-1 1,0 0-1,1 0 0,1 0 1,10 18-1,-16-34 13,0 0-1,1 0 1,0 0-1,-1 0 1,1 0-1,0-1 1,0 1-1,1-1 1,-1 0-1,1 1 1,-1-1 0,1 0-1,4 3 1,-5-5-7,1 1 1,-1 0 0,1-1-1,-1 0 1,0 1-1,1-1 1,-1 0 0,1 0-1,-1-1 1,0 1 0,1 0-1,-1-1 1,1 1 0,-1-1-1,0 0 1,0 0-1,1 0 1,3-2 0,-4 2-4,0 0-10,1 0 1,-1 0-1,0 0 1,0 0-1,0-1 1,0 1-1,0-1 1,0 1-1,-1-1 1,1 1-1,0-1 1,-1 0-1,0 0 1,1 0-1,-1 0 1,0 0 0,2-4-1,-2 4 3,0 1-1,0-1 0,0 0 1,-1 0-1,1 0 1,-1 1-1,1-1 1,-1 0-1,0 0 0,1-4 1,-2 3 14,0 0 0,0 0 1,1 0-1,-2 0 0,1 0 1,-3-4-1,1-1 7,1 4-9,1 1 0,-1-1 0,0 1 0,0 0 0,0 0 0,-1-1 0,1 1 0,-1 1 0,1-1 1,-1 0-1,-5-3 0,-3-1-45,-1 1 0,0 0 1,0 1-1,-22-6 0,33 10 31,-24-10-519,20 9 144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58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 3904,'-16'49'1760,"-17"16"-1536,17-32 320,-1 0-352,1 0 0,-1-17-128,-15 17-1952,-1 0 1024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59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1664,'0'0'736,"16"33"-640,-16-17 800,0 1-512,16 32 704,1 0-640,-1 0 64,1 0-320,15 1 96,1-18-160,0 1-128,0 0-32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59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0 3328,'-33'16'1504,"1"50"-1312,15-17 864,1 17-608,-33 16 192,32 0-384,-32 16-32,0-16-128,16 0 0,0 0-32,1 0 224,-1-17-160,0-16-32,17 0-64,-1 1-608,1-34 320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1:59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33 2240,'-14'0'720,"14"0"-715,0 0-1,0 0 1,0 0 0,0 0 0,0 0 0,0 0-1,-1 0 1,1 0 0,0 0 0,0 0-1,0 0 1,0 0 0,0 0 0,0 0-1,0 0 1,0 0 0,0 0 0,-1 0 0,1 0-1,0 0 1,0 0 0,0 0 0,0 0-1,0 0 1,0 0 0,0 0 0,0 0 0,0 0-1,0 0 1,0-1 0,0 1 0,-1 0-1,1 0 1,0 0 0,0 0 0,0 0-1,0 0 1,0 0 0,0 0 0,0 0 0,0 0-1,0 0 1,0-1 0,0 1 0,0 0-1,0 0 1,0 0 0,0 0 0,0 0 0,0 0-1,0 0 1,0 0 0,0 0 0,0 0-1,0-1 1,0 1 0,0-11 240,0 9 278,0-1-187,0 2-329,0 1 1,0-1 0,0 1-1,0-1 1,0 1-1,0-1 1,0 1 0,0-1-1,0 1 1,0 0-1,0-1 1,0 1 0,-1-1-1,1 1 1,0-1-1,0 1 1,-1-1 0,1 1-1,0 0 1,-1-1-1,1 1 1,0 0 0,-1-1-1,1 1 1,-1 0-1,1 0 1,0-1 0,-1 1-1,0 0 1,-18-2 314,13 2-163,3 0-89,1 0-1,-1 1 1,1-1-1,0 1 1,-1-1-1,1 1 1,0 0-1,0 0 1,-1 0 0,-3 2-1,-16 7 425,18-8-461,0 0 1,0 0-1,1 1 1,-1-1-1,1 1 1,0-1-1,0 1 1,0 0 0,0 1-1,0-1 1,1 0-1,-1 1 1,-2 4-1,1-1 55,1 0-1,-1 0 1,1 0 0,0 0-1,1 1 1,-3 9 0,-1 5-57,5-20-21,1 1 0,-1 0 0,0-1 0,1 1 0,0 0-1,0-1 1,-1 1 0,2 0 0,-1-1 0,0 1-1,0 0 1,1-1 0,0 1 0,-1 0 0,1-1 0,0 1-1,3 4 1,-4-6 3,1 0 0,0 1 0,0-1 0,1 0 0,-1 0 0,0 0 1,0 0-1,0 0 0,1 0 0,-1 0 0,0-1 0,1 1 0,-1 0 0,1-1 0,-1 1 0,1-1 0,-1 1 0,1-1 0,-1 0 0,1 0 0,-1 0 0,1 1 0,-1-2 0,1 1 0,0 0 1,-1 0-1,1 0 0,-1-1 0,1 1 0,1-2 0,25-8-184,-25 9 50,0 0 0,0 0 0,1-1 0,-1 1 1,0 0-1,0-1 0,0 0 0,-1 0 0,1 0 0,0 0 0,-1 0 0,5-5 0,0 0-286,-2 2-54,0-1 0,-1 1-1,0-1 1,6-10-1,-3 5-308,7-9-376,-9 7 287,4 10 950,-20 6 2106,8 0-1819,0-1 0,0 1 0,0 1 0,1-1 0,0 0 1,-1 1-1,1-1 0,1 1 0,-4 6 0,2-3-159,2-4-180,0 0 1,0 0 0,1 0-1,-1 0 1,1 0-1,0 0 1,0 0 0,0 0-1,0 1 1,0-1 0,1 0-1,0 0 1,1 4-1,0-1-11,1 0-1,1 0 1,-1 0-1,1-1 1,0 1-1,6 5 0,-9-10-16,-1 0 0,1-1 0,0 1 0,0-1-1,0 1 1,0-1 0,0 1 0,0-1 0,0 1-1,0-1 1,2 1 0,3 0 35,-1 1 21,2 1-379,0-1-1,1 0 1,-1 0-1,1-1 1,13 1-1,11-2-865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00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33 4384,'0'-13'1424,"0"10"229,-3 3-1210,-1 0-308,2 0-99,-1 0 1,1 1-1,-1-2 1,1 1-1,-1 0 1,1 0 0,0-1-1,-5-1 1,-1-3-8,6 4-26,1 0 0,0 0 0,-1 0 1,0 1-1,1-1 0,-1 0 1,1 1-1,-1-1 0,0 1 0,1-1 1,-1 1-1,0 0 0,-2 0 0,-58 0-141,58 0 116,1 0 0,0 0 0,0 0 0,-1 1 0,1-1 1,0 1-1,0 0 0,0 0 0,0 1 0,0-1 0,-4 3 0,2-2-25,4-1 28,-1 0-1,1-1 0,-1 1 1,1 0-1,-1 0 0,1 0 1,0 0-1,-1 1 0,1-1 1,0 0-1,0 1 0,-1 1 1,1-2 9,1 0 1,0 0 0,-1-1-1,1 1 1,0 0 0,0 0 0,0 0-1,0 0 1,0 0 0,0-1-1,0 1 1,0 0 0,0 0-1,0 0 1,0 0 0,0 0 0,1 1-1,1 1-13,0 1 0,0-1-1,1 1 1,-1-1-1,1 0 1,0 0 0,4 4-1,-1-2-11,0 1 33,1-1 1,-1 0-1,1-1 1,0 0-1,0 0 0,11 4 1,-11-5-15,0 0 0,0 0 0,0 1 0,-1 0 0,1 1 0,6 6 0,-7-3 39,0 1-1,0-1 1,-1 1-1,0 1 0,-1-1 1,0 1-1,0 0 1,-1 0-1,3 19 0,-5-19 1,0 0 0,-2 0 0,1 0 0,-1 0 0,0 0 0,-1-1 0,0 1 0,-1 0 0,-4 12 0,-4 4 94,-26 47 0,27-56-83,-1-1 0,-26 29 0,16-22-18,20-21-15,-93 105 30,77-91 4,0-1-1,0-1 1,-37 23 0,19-15 7,23-14-17,5-4 48,0 1 1,-10 8-1,17-13-70,0 0-1,0 1 0,-1-1 1,1 0-1,0 0 0,0 0 1,0 0-1,0 0 0,0 0 1,0 0-1,0 0 0,0 1 1,0-1-1,0 0 0,-1 0 1,1 0-1,0 0 1,0 0-1,0 0 0,0 0 1,0 0-1,0 0 0,0 0 1,-1 0-1,1 0 0,0 0 1,0 0-1,0 0 0,0 0 1,0 0-1,0 0 0,-1 0 1,1 0-1,0 0 0,0 0 1,0 0-1,0 0 0,0 0 1,0 0-1,0 0 0,-1 0 1,1 0-1,0 0 0,0 0 1,0 0-1,0-1 0,0 1 1,0 0-1,0 0 0,0 0 1,0 0-1,-1 0 0,1 0 1,0 0-1,0 0 0,0-1 1,-1 0 12,-1-1 0,1 0 1,-1 0-1,1 0 0,0 0 0,0 0 1,0 0-1,0 0 0,0 0 1,0 0-1,1 0 0,-1-1 0,1 1 1,-1-3-1,1 0-11,0 1 0,0 0 1,0-1-1,1 1 0,0-1 1,2-8-1,4-3-43,0-1-1,18-29 1,-18 34 42,11-20-325,2 1 0,40-48 0,71-68-1427,-102 117 1289,46-37-1,-51 46 305,-4 5 81,-1 0 1,2 2-1,31-19 0,-42 28 109,0-1 0,18-13 0,-2 0 232,-9 10-31,1 1-1,24-8 1,-17 6 279,-22 9-405,1-1 0,-1 1 1,0 0-1,1 0 0,-1 0 0,1 0 0,0 1 0,-1-1 0,6 1 0,-9 0-107,0 0 0,0 0-1,1 0 1,-1 0 0,0 0 0,0 0-1,0 0 1,0 0 0,0 0-1,0 0 1,0 0 0,0 0-1,0 0 1,0 0 0,1 0-1,-1 0 1,0 0 0,0 0-1,0 0 1,0 0 0,0 0-1,0 0 1,0 0 0,0 0 0,0 0-1,0 0 1,0 0 0,1 0-1,-1 0 1,0 1 0,0-1-1,0 0 1,0 0 0,0 0-1,0 0 1,0 0 0,0 0-1,0 0 1,0 0 0,0 0-1,0 0 1,0 0 0,0 1 0,0-1-1,0 0 1,0 0 0,0 0-1,0 0 1,0 0 0,0 0-1,0 0 1,0 0 0,0 0-1,0 1 1,0-1 0,0 0-1,0 0 6,0 1 0,0-1 0,0 1 0,0 0 0,0-1 0,0 1 0,0-1 0,-1 1 1,1-1-1,0 1 0,0-1 0,0 1 0,-1-1 0,1 1 0,0-1 0,-1 1 0,1-1 0,0 0 0,-1 1 0,1-1 0,0 1 0,-1-1 0,1 0 0,-1 1 0,0-1 0,0 1 5,1-1 0,-1 1 0,0-1 1,1 1-1,-1-1 0,0 1 1,1 0-1,-1-1 0,1 1 0,-1 0 1,1 0-1,-1-1 0,1 1 0,0 0 1,-1 0-1,1-1 0,0 1 1,0 0-1,0 0 0,-1 0 0,1 0 1,0 0-1,0-1 0,0 1 0,1 2 1,-1 109 536,-1-112-556,1 1 1,0-1-1,0 1 0,0-1 1,0 1-1,0-1 0,0 1 1,0-1-1,0 1 0,0-1 1,0 1-1,0-1 0,0 1 1,1-1-1,-1 1 0,0-1 1,0 1-1,0-1 0,1 1 1,-1-1-1,0 1 0,1-1 1,-1 1-1,0-1 0,1 0 0,-1 1 1,0-1-1,1 0 0,-1 1 1,1-1-1,-1 0 0,1 0 1,-1 1-1,1-1 0,-1 0 1,1 0-1,0 1 0,6 2-192,9 10-105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00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5056,'-49'0'2304,"65"16"-2016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01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4576,'-17'-16'2048,"17"49"-1760,0-17 32,0 17-224,0-17 96,0 17-96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01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29 1408,'0'0'448,"0"-3"-267,0 2-167,0 0-1,0 1 1,0-1-1,0 0 1,0 1-1,0-1 1,-1 0-1,1 0 1,0 1-1,0-1 1,0 0-1,-1 1 1,1-1-1,-1 0 1,-6-3 570,17 5 1280,-7-1-1533,7 0-38,-7 0 1984,-3-3-2032,0-6 77,0 18-137,-3 0-190,0 0 20,0 1 0,0 0 0,0 0-1,-1 16 1,-23 179 81,25-177-47,1 1 0,1 0 0,2-1 0,1 0 0,11 49 0,-13-73-44,-1 0-1,1-1 1,0 1 0,-1-1 0,1 1-1,0-1 1,1 0 0,-1 0 0,1 0 0,-1 1-1,1-1 1,0-1 0,0 1 0,0 0-1,0 0 1,1-1 0,-1 1 0,5 2-1,2 1-9,-6-3 30,0 0 1,0-1-1,1 0 0,-1 0 0,1 0 0,-1 0 0,1 0 1,0-1-1,0 1 0,0-1 0,-1 0 0,1-1 0,0 1 1,1 0-1,-1-1 0,0 0 0,6-1 0,36-10 66,-31 9-77,19-4-87,-22 2-43,-1-1 0,0-1 0,-1 0 0,1 0 0,13-13 0,-8 7-349,-2-1 1,22-25-1,-18 15-149,28-50 1,-28 43 336,48-84-150,-63 107 451,0-1 1,0 1-1,-1 0 0,0-1 0,0 1 0,1-11 1,1-2 125,-1 6-34,-2 13-67,-1 0 0,0 0 0,1 0 0,-1 0 0,0 1 0,0-1 0,0 0 0,0 0 0,0 0 0,0 0 0,0 0 1,0 0-1,0 0 0,0 0 0,0 0 0,-1 0 0,1 0 0,0 0 0,-1 1 0,1-1 0,-1 0 0,1 0 0,-1 0 0,0-1 0,1 1-10,-4-5 288,4 5-296,0 1 0,0-1 0,0 1 0,0-1 0,0 1 0,-1-1 0,1 1 0,0-1-1,0 1 1,-1 0 0,1-1 0,0 1 0,0 0 0,-1-1 0,1 1 0,-1-1 0,1 1 0,0 0 0,-1 0 0,1-1 0,-1 1-1,1 0 1,0 0 0,-1 0 0,1-1 0,-1 1 0,1 0 0,-1 0 0,1 0 0,-1 0 0,1 0 0,-1 0 0,1 0 0,-1 0-1,0 0 1,1 0-18,0 0-1,-1 0 0,1 0 1,0 0-1,0 0 0,0 0 1,-1 0-1,1 0 0,0 1 1,0-1-1,-1 0 1,1 0-1,0 0 0,0 0 1,0 0-1,0 0 0,-1 1 1,1-1-1,0 0 0,0 0 1,0 0-1,0 0 0,-1 1 1,1-1-1,0 0 0,0 0 1,0 1-1,0-1 0,0 0 1,0 0-1,0 0 0,0 1 1,0-1-1,0 1 0,-8 20 179,2 0 0,1 1-1,-4 23 1,7-23-158,0 0 1,2 46-1,2-14 16,-2-38-23,1 1 0,1-2-1,1 1 1,4 16-1,-6-26-6,0 0-1,0-1 0,-1 10 1,0-10-16,0-1 1,0 1-1,0-1 1,3 9-1,3 3-65,-5-13 1,0 1 0,1-1 0,-1 1 0,0-1 0,-1 1 0,1-1 1,-1 6-1,0-8-65,0 0 0,0 0-1,0 0 1,0 0 0,0 1 0,0-1 0,0 0 0,1 0 0,-1 0 0,0 0 0,1 0 0,-1 0 0,1 1-1,0-1 36,0-1 0,0 1 0,-1-1 0,1 0 0,0 1 0,0-1 0,0 0 0,0 0 0,0 0 0,-1 0 0,1 0 0,0 0 0,2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02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214 336 3392,'-14'0'1088,"14"0"-1080,0 0-1,0 0 1,0 0 0,-1 0-1,1 0 1,0 0 0,0 0-1,0 0 1,0 0 0,0 0-1,0 0 1,0 0 0,0 0-1,0 0 1,0 0 0,-1 0-1,1 0 1,0 0 0,0 0-1,0 0 1,0 0 0,0 0-1,0 0 1,0 0 0,0 0-1,0 0 1,0 0 0,0 0-1,-1 0 1,1 0 0,0 0-1,0 0 1,0 0 0,0 0-1,0-1 1,0 1 0,0 0-1,0 0 1,0 0 0,0 0-1,0 0 1,0 0 0,0 0-1,0 0 1,0 0 0,0 0-1,0-1 1,0 1 0,0 0-1,0 0 1,0 0 0,0 0-1,0 0 1,0 0 0,0 0 0,0-1-1,0-9 345,0 9-339,0 1-1,0 0 1,0 0 0,0 0-1,0 0 1,0 0 0,0 0-1,0 0 1,0 0-1,0 0 1,0 0 0,0-1-1,0 1 1,0 0 0,0 0-1,0 0 1,0 0 0,0 0-1,0 0 1,0 0-1,0 0 1,0 0 0,0 0-1,0-1 1,0 1 0,0 0-1,0 0 1,0 0-1,0 0 1,0 0 0,0 0-1,0 0 1,0 0 0,-1 0-1,1 0 1,0 0 0,0 0-1,0 0 1,0 0-1,0 0 1,0 0 0,0 0-1,0 0 1,0 0 0,0 0-1,-1 0 1,1 0-1,0 0 1,0 0 0,0 0-1,0 0 1,0 0 0,0 0-1,0 0 1,0 0 0,-1 0-1,0 0 59,-1-1-1,0 1 0,0-1 1,0 1-1,0-1 1,1 0-1,-1 1 0,0-1 1,1 0-1,-1 0 1,0 0-1,1 0 0,-1-1 1,-1-1-1,3 3-58,0 0 0,-1-1-1,1 1 1,0 0 0,0 0-1,-1 0 1,1-1 0,0 1-1,0 0 1,-1 0 0,1 0-1,0 0 1,-1 0 0,1-1 0,0 1-1,-1 0 1,1 0 0,0 0-1,-1 0 1,1 0 0,0 0-1,-1 0 1,1 0 0,0 0-1,-1 0 1,-10 0 41,0 0-64,0-1 1,0 2-1,-19 2 1,24 0-30,0 0 1,0 0-1,0 1 0,-10 7 1,7-5-30,6-4 55,1 0 1,-1 0-1,1 0 0,0 0 0,0 0 1,0 0-1,0 1 0,0-1 1,0 1-1,0-1 0,1 1 0,-1 0 1,1-1-1,0 1 0,-1 4 0,0 1 6,1 0-1,0 1 0,0 0 1,2 9-1,-1-11 21,-1-4-8,1 0-1,1 0 0,-1 0 0,0-1 0,1 1 0,-1 0 0,1 0 0,0-1 0,0 1 1,0 0-1,0-1 0,1 1 0,-1-1 0,1 0 0,-1 1 0,1-1 0,0 0 0,0 0 1,0 0-1,0 0 0,0 0 0,0-1 0,4 3 0,-2-2 14,-1 0-1,1 0 1,-1 0 0,1-1-1,0 1 1,0-1 0,6 1-1,20-10 203,-21 6-168,-5 1-46,-1 1 0,0-1 0,0 0 0,0 0-1,0 0 1,0 0 0,0-1 0,0 1 0,0-1 0,0 1 0,-1-1 0,1 0 0,-1 0 0,1 0 0,-1-1 0,0 1 0,0-1 0,0 1 0,2-4-1,13-22-62,-15 25 45,0 0-1,0-1 1,0 1 0,-1-1 0,1 1 0,-1-1 0,0 0 0,0 0-1,0 1 1,0-1 0,-1-5 0,3-8-37,-1 5 23,2-5 7,-1 0 0,-1 0 0,1-21 0,-3-205 591,0 218-208,0 23-69,0 4 20,0 39 304,0 235 390,0-259-965,2 1-1,7 30 1,-7-36-16,1 7 53,-2-16-70,-1 0 0,0 0 1,1 1-1,0-1 0,-1 0 1,1 0-1,1 0 0,-1 0 0,0 0 1,1 0-1,-1 0 0,1 0 0,4 4 1,-2-3-80,0-1 0,0 1 0,0-1 0,0 0 1,1 0-1,-1 0 0,1-1 0,0 1 0,8 2 1,-4-3-296,1-1 0,-1 0 0,0 0 0,1-1 0,-1 0 0,1-1 0,-1 0 0,16-3 0,6-5-896,38-14 0,20-7-27,-71 25 1295,0-1-1,-1 0 0,0-2 1,-1 0-1,1-1 0,-1 0 1,27-22-1,-8 1 964,-26 24-848,-6 4 45,-1 0 0,1 0 0,0 0-1,-1 0 1,0 0 0,4-4-1,-5 5-91,-1 0 0,1 0 0,-1 0 0,1 0 0,-1 0 0,0 0 0,0 0-1,1 0 1,-1-1 0,0 1 0,0 0 0,0 0 0,0 0 0,0 0-1,0 0 1,0 0 0,0 0 0,-1-1 0,1 1 0,0 0 0,-1 0 0,1 0-1,-1 0 1,0-1 0,0 1 12,0-1 0,0 1 0,0 0 0,0-1 1,0 1-1,-1 0 0,1 0 0,0 0 0,-1 0 0,1 0 0,-1 0 0,1 0 0,-1 1 0,1-1 0,-1 1 0,0-1 1,1 1-1,-1-1 0,0 1 0,1 0 0,-1 0 0,0 0 0,0 0 0,1 0 0,-1 0 0,0 0 0,-2 1 0,-3 1 63,-1-1 0,1 1 0,0 1-1,0-1 1,-8 5 0,0 0-223,0 1 1,1 0-1,1 1 1,-26 22-1,37-30 62,1 1 0,-1 0 0,0 0 0,1-1 0,0 1 0,-1 0 0,1 0 0,0 0 0,0 0 0,0 1 0,0-1 0,1 0 0,-1 0 0,1 1 0,-1-1 0,1 0 0,0 0 0,0 1 0,0-1 0,0 0 0,0 1 0,0-1 0,1 3 0,1 0 11,-1-1 0,1 0 0,0 1 0,1-1 0,-1 0 0,1 0 0,0 0 0,0 0 0,0-1 0,4 4 0,-6-5 7,1-1 0,0 1 0,0-1 1,0 1-1,0-1 0,0 0 0,0 0 0,0 0 0,0 0 1,1 0-1,-1 0 0,3 0 0,31 0 148,-17-2-119,-11 1-41,-1 0 0,0 0 0,0-1 1,0 0-1,0-1 0,1 1 1,-2-1-1,1-1 0,8-3 0,-7 3-32,-1 0 0,1 0 0,10-1-1,4-2-4,-7-1 50,-14 6-10,1 0 0,-1 0 0,1 1 0,-1-1 1,0 0-1,1 1 0,-1-1 0,1 1 0,-1 0 1,3-1-1,-1 1-186,-3 1 177,0-1 0,-1 1 0,1-1 1,0 1-1,0-1 0,0 1 0,0-1 0,0 1 0,0-1 0,0 1 1,0-1-1,1 1 0,-1-1 0,0 1 0,0-1 0,0 1 0,0-1 1,1 1-1,-1-1 0,0 0 0,0 1 0,1-1 0,-1 1 0,0-1 1,1 0-1,-1 1 0,1-1 0,-1 0 0,0 1 0,1-1 0,-1 0 1,2 1-1,4 3-54,-1 3-21,-5-6 84,1-1-1,-1 0 1,0 1-1,0-1 1,1 1-1,-1-1 1,0 1-1,1-1 0,-1 0 1,0 1-1,1-1 1,-1 0-1,1 1 1,-1-1-1,1 0 1,-1 0-1,1 1 1,-1-1-1,0 0 1,1 0-1,-1 0 1,1 0-1,0 0 1,-1 0-1,1 0 1,-1 0-1,1 0 0,-1 0 1,1 0-1,-1 0 1,2 0-1,14 0 280,0 0-54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3712,'-16'-17'1696,"32"17"-800,-16 17-640,16-17 320,1 0-320,-1 0 128,0 0-224,1 0 128,16 0-160,-17 0-64,17 0-32,0 0 96,-1-17-64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10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0 7040,'-16'50'0,"-33"15"-32,33-16 192,-1-32-96,-16 32-3136,1-16 1696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19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1 338 2656,'0'-30'1461,"0"30"-1449,0 0-1,0 0 1,0 0 0,0 0-1,0 0 1,0 0-1,0-1 1,0 1 0,0 0-1,0 0 1,0 0-1,0 0 1,0 0 0,0 0-1,0 0 1,0 0-1,0 0 1,0 0 0,0-1-1,0 1 1,0 0-1,0 0 1,0 0 0,0 0-1,0 0 1,0 0-1,0 0 1,0 0 0,0 0-1,1 0 1,-1 0-1,0 0 1,0 0 0,0-1-1,0 1 1,0 0-1,0 0 1,0 0 0,0 0-1,0 0 1,0 0-1,0 0 1,1 0 0,-1 0-1,0 0 1,0 0 0,0 0-1,0 0 1,0 0-1,0 0 1,0 0 0,0 0-1,0 0 1,0 0-1,1 0 1,-1 0 0,27 0 1939,-27 0-1943,0 0 0,0 0 0,0 0 0,1 0 0,-1 0 0,0 0-1,0 0 1,0 0 0,0 0 0,0 0 0,0 0 0,0 0 0,0 0-1,0 0 1,0 0 0,1 0 0,-1 0 0,0 0 0,0 0 0,0 0 0,0 0-1,0 0 1,0 0 0,0 1 0,0-1 0,0 0 0,0 0 0,0 0-1,1 0 1,-1 0 0,0 0 0,0 0 0,0 0 0,0 0 0,0 0-1,0 0 1,0 0 0,0 0 0,0 1 0,0-1 0,0 0 0,0 0-1,0 0 1,0 0 0,0 0 0,0 0 0,0 0 0,0 0 0,0 0-1,0 0 1,0 1 0,0-1 0,0 0 0,0 0 0,0 0 0,0 0-1,1 29 546,0-16-483,-1 1-1,0-1 1,-1 1 0,-3 15 0,-7 4 31,-5 30 203,15-56-149,0 0 1,0 0-1,0 9 1,2-5 354,-1-24-261,0 6-156,-1 5-77,1 0 0,0-1 0,0 1 0,0 0 0,1 0-1,-1 0 1,0 0 0,1 0 0,-1 0 0,1 0-1,0 0 1,2-4 0,6-12 7,-1 4-9,-1-1 0,0 0 1,5-19-1,-9 26-6,0-5 7,1 2 0,5-14 0,9-2-1,-6 10-38,2-6-48,-9 15 35,-1 0-1,1 0 0,0 1 0,1 0 1,-1 0-1,2 0 0,8-8 0,-6 9-67,-1 1 0,13-6-1,4-2-26,-23 11 132,1 0-1,0 0 0,-1 1 1,1-1-1,0 1 0,0-1 0,0 1 1,0 0-1,0 0 0,0 1 1,0-1-1,1 1 0,-1-1 0,5 1 1,-6 0 9,1 1 1,-1-1-1,0 0 1,1 1-1,-1 0 1,0-1-1,0 1 1,1 0-1,-1 0 1,0 0-1,0 0 1,0 1-1,0-1 1,0 1 0,0-1-1,-1 1 1,1-1-1,2 4 1,1 2 32,0 0-1,0 0 1,5 13 0,-9-17-33,2 2 14,-1 0 0,1 1 0,-1-1 0,-1 1 0,1 0 0,-1-1 0,0 1-1,0 0 1,0 9 0,-1-6-7,1 0 0,0-1-1,5 17 1,-4-17 29,0-1 1,0 1 0,0 14 0,-2-20-34,0 0-1,0-1 1,0 1 0,0 0 0,1 0 0,-1-1 0,1 1 0,-1 0 0,1-1 0,-1 1-1,1-1 1,0 1 0,0 0 0,2 1 0,2 6 39,-1 1 6,-3-9-49,-1 0 0,0 0 1,1 1-1,-1-1 0,1 0 1,-1 0-1,1 0 0,-1 0 1,1 0-1,0 0 0,0 0 0,-1 0 1,1 0-1,0-1 0,0 1 1,0 0-1,0 0 0,0-1 1,0 1-1,0-1 0,0 1 0,0-1 1,0 1-1,0-1 0,1 1 1,-1-1-1,0 0 0,0 0 0,0 0 1,1 1-1,-1-1 0,2-1 1,-1 1 8,0 0 1,-1 0 0,1 0-1,0-1 1,-1 1 0,1 0 0,0-1-1,-1 0 1,1 1 0,-1-1-1,1 0 1,-1 0 0,1 0 0,-1 0-1,2-1 1,6-4 3,2-1-9,-7 6-15,-1-1 0,0 0 0,0 0 0,0 0 0,0-1 0,0 1 0,0-1 0,0 0-1,-1 0 1,3-3 0,31-44-85,-20 30 112,-2-1 0,18-32 0,-24 38 19,18-23 0,-18 26-174,13-22 0,-15 21 19,-6 12 110,0 1 0,0 0 0,0 0 0,0 0 0,1 0 0,-1 0 0,0-1-1,0 1 1,0 0 0,0 0 0,1 0 0,-1 0 0,0 0 0,0 0 0,0 0 0,1 0-1,-1 0 1,0 0 0,0 0 0,1 0 0,-1 0 0,0 0 0,0 0 0,0 0 0,1 0 0,-1 0-1,0 0 1,0 0 0,0 0 0,1 0 0,-1 0 0,0 0 0,0 0 0,0 0 0,1 0-1,-1 1 1,0-1 0,0 0 0,0 0 0,0 0 0,1 0 0,-1 1 0,-1 2-20,0 0 1,0-1-1,0 1 0,-1 0 1,1 0-1,-3 2 1,-10 22 193,12-16-133,1 1-1,0 0 1,0 0-1,1-1 1,2 14-1,-1 1-2,-2 2 56,0-16-45,1 0-1,0 0 1,3 16-1,-3-25-23,1-1-1,-1 1 0,1-1 0,0 1 0,0-1 0,0 0 0,0 1 0,0-1 0,1 0 0,-1 0 0,1 0 0,-1 0 0,1 0 0,0 0 0,0 0 0,0 0 0,0-1 1,0 1-1,4 2 0,2 1 64,-6-4-75,-1 0-1,1 0 1,-1 0-1,1-1 1,0 1 0,-1 0-1,1-1 1,0 1-1,-1-1 1,1 1 0,0-1-1,-1 0 1,1 0-1,3 0 1,-1 0-25,0 0 0,0 0 0,0 0 1,7-2-1,14-9-456,-12 8 322,-9 3 108,-1-1 0,1 1-1,-1-1 1,1 0 0,3-2 0,-5 2-5,1-1 0,-1 0 0,0 0 0,1 0 0,-1 0 1,0 0-1,-1 0 0,1-1 0,2-3 0,11-13-199,-12 16 214,0 0 0,0-1 0,0 1 0,0 0 0,-1-1-1,0 0 1,0 0 0,0 1 0,0-1 0,0 0 0,-1 0 0,0-1 0,1 1 0,-2 0 0,1 0 0,0-1 0,-1 1 0,0-6 0,0 7 3,0 6 161,0-2-116,0 1 1,-1-1 0,1 1 0,0-1 0,-1 1-1,0-1 1,1 1 0,-1-1 0,0 0 0,-1 2-1,-5 12 144,7-13-147,-1 1 0,1-1 1,0 0-1,0 0 1,0 0-1,0 0 0,0 0 1,1 1-1,-1-1 0,0 0 1,1 0-1,0 0 0,-1 0 1,1 0-1,1 2 1,19 30 258,-17-27-240,-2-4-4,1-1 0,-1 1 0,0 0 0,1-1 0,-1 0-1,1 1 1,0-1 0,0 0 0,0 0 0,0-1 0,0 1 0,0-1-1,1 1 1,-1-1 0,0 0 0,7 1 0,2-1-30,1 1 0,-1-2 0,18-1 1,-4 0-286,-19 1 178,0 0 0,0-1 1,0 0-1,0-1 0,0 0 0,0 0 0,-1 0 0,1 0 0,-1-1 0,1-1 0,-1 1 0,0-1 0,0 0 0,-1 0 0,1 0 0,-1-1 1,0 0-1,0 0 0,7-10 0,-5 3 60,-3 6 39,0-1-1,0 1 1,10-9 0,-13 13 8,0 1 0,1 0 0,-1 0 0,0-1 0,0 1 0,0 0 0,0-1 0,0 1 0,0-1 0,0 0 0,0 1 0,-1-1 0,1 0 0,0 1 0,-1-1 0,0 0 0,1 0 0,-1 1 0,0-3 0,0 2 9,0 0 1,1 0-1,-1-1 1,1 1-1,-1 0 0,1 0 1,0 0-1,0 1 1,0-1-1,1-3 1,-2 5-8,0 0 1,0 0-1,1 0 1,-1-1-1,0 1 1,0 0-1,0 0 1,0 0-1,0 0 1,0 0-1,0 0 1,0-1-1,0 1 1,1 0-1,-1 0 1,0 0-1,0 0 1,0 0-1,0 0 1,0 0-1,1 0 0,-1 0 1,0 0-1,0 0 1,0 0-1,0 0 1,0 0-1,1 0 1,-1 0-1,0 0 1,0 0-1,0 0 1,0 0-1,0 0 1,1 0-1,-1 0 1,0 0-1,0 0 1,0 0-1,0 0 1,0 0-1,1 0 1,-1 0-1,0 0 1,2 16 133,-1-9-17,0-1 1,0 1-1,3 11 1,-1-9-54,-1 1 1,0-1-1,-1 0 1,1 11-1,-2 177 1230,0-196-1287,0-1 0,0 1 0,0-1 0,0 1 0,0-1 0,0 1 0,0-1-1,0 1 1,0-1 0,-1 1 0,1-1 0,0 1 0,0-1 0,0 1 0,-1-1 0,1 1-1,0-1 1,0 0 0,-1 1 0,1-1 0,0 1 0,-1-1 0,1 0 0,-1 1 0,1-1-1,0 0 1,-1 0 0,1 1 0,-1-1 0,1 0 0,-1 0 0,1 0 0,-1 1 0,1-1-1,-1 0 1,1 0 0,-1 0 0,1 0 0,-1 0 0,1 0 0,-2 0 0,2 0-8,0 0 0,0 0 0,0 0 1,0 0-1,0 0 0,0 0 0,0 0 0,-1 0 1,1 0-1,0 0 0,0 0 0,0 0 0,0 0 1,0 0-1,0 0 0,0 0 0,0 0 1,0 0-1,0 0 0,-1 0 0,1 0 0,0 0 1,0 0-1,0 0 0,0 0 0,0 0 0,0 0 1,0-1-1,0 1 0,0 0 0,0 0 1,0 0-1,0 0 0,0 0 0,-1 0 0,1 0 1,0 0-1,0 0 0,0 0 0,0 0 1,0-1-1,0 1 0,0 0 0,0 0 0,0 0 1,0 0-1,0 0 0,0 0 0,0 0 0,0 0 1,0 0-1,0 0 0,0-1 0,0 1 1,0 0-1,0 0 0,0-24 28,-1 11-26,1-1 1,0 1-1,4-21 1,7-13-4,-7 21-5,-2 13-59,0 0 0,0 1-1,7-19 1,-8 29 59,1-6-62,2 1 0,-1-1 0,1 0 0,0 1 0,0 0 0,10-12 0,13-3-115,-19 12 135,-6 8 40,0 0 0,-1-1 1,1 1-1,0 0 0,0 0 1,5-3-1,-6 5 6,0-1 1,0 1-1,0 0 1,0-1-1,0 1 1,0 0-1,0-1 1,0 1-1,0 0 1,0 0-1,1 0 1,-1 0-1,0 0 0,0 0 1,0 1-1,0-1 1,0 0-1,0 0 1,0 1-1,0-1 1,0 1-1,2 0 1,-1 0 5,0 1 0,-1 0-1,1-1 1,0 1 0,-1 0 0,0 0 0,1 0 0,-1 0 0,0 0 0,0 0 0,0 0 0,2 5 0,-2-3 27,1 1 0,-1 0 0,0 0 0,0-1 0,0 7 0,-5 9 171,0-5-60,3-5-41,0 0 0,1 19-1,1-19-34,-1 1 0,0-1 0,-1 0 0,-2 12 0,-3-5 37,4-14-77,1 0-1,0 0 0,0 0 1,0 0-1,0 1 0,1-1 1,-1 0-1,1 4 1,0 7 133,0-11-11,1-3-128,1 0 0,-1-1 0,0 1 0,0 0 0,1 0 0,-1-1 0,0 1 0,0-1 0,0 1 0,0-1 0,1 1 0,-1-1 0,0 0 1,0 0-1,0 1 0,0-1 0,0 0 0,-1 0 0,1 0 0,0 0 0,0 0 0,-1 0 0,1 0 0,0-2 0,8-9 66,18-10 7,-21 18-96,-1 0 1,1-1-1,-1 1 0,7-9 1,24-38-10,-26 35 18,2 0-1,0 1 1,19-18 0,-6 6-155,-16 16 50,0 1 0,0 1 0,1 0 0,1 0 0,14-9 0,5 10-185,-20 4 79,2 1-150,-11 3 340,0 1 0,1-1 1,-1 1-1,0 0 0,0-1 0,0 1 1,0 0-1,0 0 0,0 0 0,1 1 1,6 5 52,-6-5-15,0 0-1,0-1 1,0 1 0,0 0-1,0 0 1,-1 0-1,1 1 1,-1-1 0,1 0-1,-1 1 1,0-1 0,2 5-1,1 14 220,-2-9-107,0-1-1,1 0 0,5 13 0,0 1 201,6 38 0,-6-28 6,-7-31-266,0 1 0,0-1 1,-1 1-1,1 0 1,-1-1-1,-1 10 0,0-3 72,1-10-168,0 1 0,0 0 0,0-1 0,1 1-1,-1 0 1,0-1 0,1 1 0,-1 0 0,1-1-1,-1 1 1,1-1 0,0 1 0,-1-1 0,1 1 0,0-1-1,0 0 1,0 1 0,0-1 0,2 2 0,-2-3-14,0 1-66,-1-1 0,1 1-1,-1-1 1,1 1 0,0-1 0,-1 0 0,1 0 0,-1 1 0,1-1-1,0 0 1,0 0 0,-1 0 0,1 1 0,0-1 0,-1 0 0,1 0-1,0 0 1,-1 0 0,1 0 0,0-1 0,0 1 0,-1 0 0,2 0 0,0-1-420,0 1 323,0 0-1,-1 0 0,1 0 0,0-1 0,0 1 1,-1-1-1,1 1 0,-1-1 0,1 0 0,0 1 1,-1-1-1,1 0 0,1-1 0,5-3-793,4-1-62,-10 5 817,0 0-1,0 0 1,1 0-1,-1 0 0,0-1 1,3-2-1,3-1-483,7-2 504,-4 3 537,0-1 0,15-9 0,-22 11-160,1 1 0,-1 0 0,0 0 0,1 0 0,0 1 0,5-2 0,-5 2 104,1-1 0,0 1 0,-1-1 0,1-1-1,-1 1 1,7-5 0,13-7 456,-16 10-524,1-1 0,9-8 0,0-1-12,-5 5-48,-1-1 0,0 0 0,-1-1-1,12-14 1,-19 18-40,0 0 0,0-1 0,-1 0-1,0 0 1,3-9 0,-6 13-50,0 0 0,0 0 0,0 0 1,0 0-1,-1 0 0,1 0 0,-1 0 1,0 0-1,0 0 0,-1 0 0,1 0 1,-2-5-1,1 7-46,-1-1-1,0 1 1,1 0-1,-1-1 1,0 1 0,0 0-1,0 0 1,-1 0-1,1 1 1,0-1 0,-1 0-1,1 1 1,-1 0-1,0-1 1,1 1-1,-1 0 1,-4-1 0,4 1-4,-1 0 1,1 1-1,-1-1 1,0 1-1,0-1 0,1 1 1,-1 0-1,-5 1 1,-4 0 30,7-1-14,1 0 0,0 1 0,-1 0 1,1 0-1,0 0 0,0 1 0,0 0 0,0 0 0,0 0 1,0 0-1,1 1 0,-1 0 0,1 0 0,0 0 0,-1 0 0,1 1 1,1 0-1,-5 5 0,3-4-27,1 1 0,0 0 1,1 0-1,-1 0 0,1 1 1,0-1-1,1 1 0,0 0 0,0 0 1,0 0-1,1 0 0,0 0 0,-1 13 1,2-9-23,2 49 113,-1-56-61,-1 1 0,1 0 0,0-1 0,1 1 0,-1 0 0,1-1 0,-1 1 0,1-1 0,5 7 0,-5-8 10,0-1 0,1 1-1,0-1 1,-1 0 0,7 4 0,0 0 31,-1 1-13,-4-4-20,-1 0 0,1 0 0,0-1 0,8 5 0,-7-5 13,0-1-1,0 0 0,0 0 0,6 0 0,5 1 49,8 2-12,-8 0-300,0-1 0,1-1 0,-1-1-1,1 0 1,0-2 0,23-2 0,-27 1-77,0-1 0,0-1 0,-1 0 0,1 0 0,19-12-1,4-8-378,-23 19 494,-11 4 164,0 1-1,1-1 1,-1 0 0,1 0 0,-1 0 0,3-3-1,4-4-1,-1 0 0,-1-1 0,11-14 0,19-33 29,-22 30 36,-14 22-5,0 1 0,1 0 0,-1 0 0,1 0-1,0 0 1,0 0 0,0 0 0,0 1 0,1-1 0,-1 1 0,1 0 0,-1-1 0,1 1 0,0 0 0,3-2-1,-1 2 142,-5 2-138,0-1-1,1 1 1,-1 0-1,1 0 1,-1-1-1,0 1 1,1 0-1,-1 0 1,1-1-1,-1 1 1,0 0 0,1 0-1,-1 0 1,1 0-1,-1 0 1,1 0-1,-1 0 1,1 0-1,-1 0 1,1 0-1,-1 0 1,1 0-1,-1 0 1,2 17 826,-2-7-650,0 132 529,0-140-728,0 0 1,0-1-1,0 1 1,0 0-1,1 0 1,-1-1-1,0 1 0,1 0 1,0-1-1,-1 1 1,1 0-1,0-1 1,1 2-1,4 10 194,-4-7-109,-2-1-1,1 0 1,-1 1 0,0 8-1,0-6 188,0-5 285,0-6-443,0-125-262,0 123 114,0 1-1,0-1 0,1 1 1,0-1-1,0 1 1,0-1-1,2-4 0,1 1-62,0 0-1,9-13 1,-8 14 13,2-4-4,-6 7-54,1 1 0,0 0 0,0-1 0,0 1 0,1 0 0,-1 0 0,1 1-1,0-1 1,-1 0 0,4-1 0,4-2-279,1 0-1,-1 2 0,1-1 0,18-4 0,-13 4-169,26-12-1,-26 8 287,17-7-261,13 5 88,-22-3 294,-9 4 89,2 1 400,1 1-1,23-8 0,-37 15-24,0-1-1,0 1 1,0-1-1,-1 0 1,1 0 0,-1 0-1,1-1 1,5-4-1,-9 7-238,1-1 0,-1 1 0,1-1 0,-1 1 0,1-1 0,-1 0 0,1 1 0,-1-1-1,0 0 1,1 1 0,-1-1 0,0 0 0,0 0 0,1 1 0,-1-1 0,0 0 0,0 0 0,0 0 0,0 1 0,0-1-1,0 0 1,0 0 0,0 1 0,0-1 0,-1 0 0,1 0 0,0 1 0,0-1 0,-1 0 0,1 0 0,0 1 0,-1-1-1,1 0 1,-1 1 0,1-1 0,-1 1 0,1-1 0,-2 0 0,2 0-16,-1 1 0,1-1 1,-1 1-1,0 0 0,1-1 0,-1 1 1,1 0-1,-1-1 0,0 1 0,1 0 0,-1 0 1,0 0-1,1 0 0,-1 0 0,0 0 1,0 0-1,1 0 0,-1 0 0,0 0 0,1 0 1,-1 0-1,0 0 0,0 1 0,-2-1 87,-7 0 41,7-1-169,0 1 0,0 0 0,0-1 0,0 1 0,0 1-1,0-1 1,0 0 0,0 1 0,0 0 0,-3 1 0,0 14-25,5-13-111,0 0-1,0-1 1,0 1-1,1 0 1,-1 0 0,1 0-1,-1 0 1,1 0-1,0 0 1,0 0 0,0 0-1,1 0 1,-1 0-1,1 0 1,-1 0 0,1 0-1,0-1 1,0 1-1,3 5 1,38 94-3023,-18-37 2791,-17-46 362,18 41 150,-21-50 280,-1 0 1,0 0-1,0 0 1,-1 1-1,-1-1 1,0 1-1,0-1 1,-2 20-1,1-14 288,0-13-220,0-3-473,1 0-1,-1 0 0,1 0 0,-1 0 1,1 0-1,-1 0 0,1 0 1,-1 0-1,1 0 0,-1 0 1,1 0-1,-1 0 0,1 0 0,-1 0 1,1 0-1,-1-1 0,1 1 1,-1 0-1,1 0 0,-1-1 1,0 1-1,1 0 0,-1 0 0,1-1 1,-1 1-1,0-1 0,1 1 1,-1 0-1,0-1 0,0 1 1,1-1-1,-1 0 0,5-6-10,9-1-16,5-17 52,1 10-20,-14 11-32,-1 0-1,1 0 0,6-7 0,0-2-8,3-2 39,21-17 0,-18 18-3,-4 5-95,16-17 1,-26 22 66,0 1 0,0-1 1,0 1-1,0 0 0,0 0 1,0 0-1,1 1 0,-1-1 1,9-2-1,-9 4 108,1-1 0,-1 0 1,0 0-1,0 0 0,0 0 0,7-6 1,-9 7-36,-1 0 1,0 0 0,1-1-1,-1 1 1,0-1 0,0 1 0,0-1-1,0 1 1,-1-1 0,1 0-1,0 1 1,-1-1 0,1 0-1,-1 0 1,1 1 0,-1-1 0,0 0-1,1-3 1,-1 4-46,0 0 1,0 0-1,0 0 1,0 0 0,0 0-1,0-1 1,0 1-1,-1 0 1,1 0-1,0 0 1,-1 0-1,1 0 1,0 0-1,-1 0 1,0 0-1,1 0 1,-1 0-1,1 0 1,-1 0-1,0 1 1,0-1-1,1 0 1,-1 0-1,0 1 1,0-1 0,0 0-1,-1 0 1,-4 9-56,6-7 27,-1-1 0,1 0 0,-1 1 0,0-1 0,1 0 0,-1 0 0,0 0 0,0 1 0,1-1 0,-1 0 0,0 0 0,1 0 0,-1 0 0,-1 0 0,2 0 7,0 0 0,0 0 0,0 0 1,-1 0-1,1 0 0,0 0 0,0 0 0,-1 0 1,1 0-1,0 0 0,0 1 0,0-1 0,-1 0 1,1 0-1,0 0 0,0 0 0,0 0 0,-1 1 1,1-1-1,0 0 0,0 0 0,0 0 0,0 0 0,0 1 1,0-1-1,-1 0 0,1 0 0,0 1 0,0-1 1,0 0-1,0 0 0,0 0 0,0 1 0,0-1 1,-14 22-146,9-15 106,0 1 0,0 0 0,1 0 1,-7 16-1,6 9-16,1-19 52,2-8 8,0 0 0,1 0-1,0-1 1,0 1 0,0 0 0,1 0 0,0 0-1,1 12 1,1-7 47,1 1 0,1-1 0,0 0 0,0 0 0,9 15 0,-12-25-38,0 1 1,0-1-1,0 1 0,1-1 0,-1 0 1,0 0-1,1 0 0,-1 1 0,1-1 1,-1 0-1,1-1 0,0 1 0,-1 0 1,1 0-1,0-1 0,-1 1 0,1-1 0,0 0 1,0 1-1,0-1 0,1 0 0,11 3 59,22 7 21,10-4-100,-30-3-1,17 2-16,0-10-10,-17 2 16,2 0 10,0-1 1,34-11-1,-44 11 23,1 0 0,-1 0 0,0-1 0,0 0 0,-1 0 0,1-1 0,10-10 0,33-45 222,-34 40-175,-8 8-16,0-1-1,-1-1 1,-1 1 0,9-23-1,-13 30-10,0-1 0,-1 1 0,1-1 0,-2 0 0,1 1 0,-1-1 0,0 0 0,-1-16 0,0 23-55,0-1 1,0 0-1,0 1 0,-1-1 0,1 0 0,-1 0 1,1 1-1,-1-1 0,1 1 0,-1-1 0,0 0 0,0 1 1,0 0-1,0-1 0,0 1 0,0-1 0,-2-1 1,2 3 7,1 0 0,-1-1 0,0 1 0,1-1 0,-1 1 0,1 0 0,-1-1 0,0 1 0,1 0 0,-1 0 0,0 0 1,1-1-1,-1 1 0,0 0 0,0 0 0,1 0 0,-1 0 0,0 0 0,1 0 0,-1 0 0,0 1 0,1-1 0,-2 0 0,0 1-32,0-1 38,1 0 0,-1 0-1,1 1 1,0-1 0,-1 0 0,1 1-1,0-1 1,0 1 0,-1 0 0,1-1-1,0 1 1,0 0 0,0 0-1,0 0 1,0 0 0,0 0 0,0 0-1,0 0 1,0 0 0,-1 2 0,-15 30-90,10-17 67,4-6 41,-1-1 0,1 1-1,1 0 1,0 0 0,0 0 0,1 0 0,0 1-1,1-1 1,2 18 0,-2 2 63,0-25-51,0-1 0,0 1 0,1 0 0,-1 0 0,1 0 0,2 7 0,-2-10-80,0 0 0,0 0 0,1 0-1,-1 0 1,0-1 0,1 1 0,-1 0 0,1-1-1,0 1 1,-1-1 0,1 1 0,0-1 0,0 0-1,0 1 1,3 0 0,-4-1 4,0 0 0,0 0 0,0 0 0,0 0 0,0 0 0,0 0 1,0 0-1,0 0 0,0 1 0,0-1 0,0 2 0,7 9-626,-8-12 662,1 0 0,-1 1 0,1-1 0,-1 0 0,0 0 0,1 0 0,-1 1 0,1-1 0,-1 0 0,1 0 0,-1 0 0,0 0 0,1 0 0,-1 0 0,1 0 0,-1 0 0,1 0 0,-1 0 0,1 0 0,-1 0 0,1 0 0,-1 0 0,0-1 0,1 1 0,-1 0 0,1 0 0,0-1 0,15-10-376,-2 6 177,-14 4 210,0 1 1,1-1-1,-1 0 1,0 1-1,1-1 1,-1 0-1,0 1 1,0-1-1,0 0 1,0 1 0,0-1-1,0 0 1,0 0-1,0 0 1,0-2-79,1 3-12,0 1 85,0-1 1,1 0-1,-1 0 0,0 1 0,0-1 1,-1 0-1,1 1 0,0-1 0,0 1 1,0-1-1,0 1 0,0 0 0,0-1 1,-1 1-1,1 0 0,0 0 0,0-1 0,-1 1 1,1 0-1,-1 0 0,1 0 0,-1 0 1,2 2-1,9 13 81,-6-12-34,0 0 0,1-1-1,-1 0 1,1 0 0,-1 0-1,1 0 1,0-1 0,0 0-1,0 0 1,1-1 0,-1 0-1,0 0 1,1 0 0,-1-1-1,7 0 1,34 3 265,-31 0-214,17 2 38,-20-6-98,0-1 1,0-1 0,0 0-1,22-8 1,-10 3-16,-14 5-4,5-1 8,-1 0 1,0-2 0,26-12-1,-5-9 248,-32 24-238,0-1 0,0 1 0,0-1 0,0 0 0,0 0 0,-1 0 0,1 0 0,-1-1 0,0 1 0,-1-1 0,1 0 0,-1 0 0,3-7 0,-2 2-2,1 0 1,-2 0-1,1 0 1,-1 0-1,0-14 1,1 0 7,2-9 7,-2 18 30,-1 1 0,0-1-1,-1 0 1,-1 0 0,-2-28-1,-4 17 152,4 16-65,0 0 1,0 0 0,0-16-1,2-24 887,0 40-1305,-1 13 14,1 1 234,0 0 1,1 0 0,-1-1 0,1 1 0,1 4 0,2 7 150,-1 1 0,0 1 0,-1-1 0,0 0 0,-2 31 0,0-43-122,1 26 250,7 35 1,-4-32-116,2 33 221,7-1-133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19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216 280 2912,'15'-12'354,"-9"7"-119,1 1 1,-1 0-1,14-7 1,2-2 148,-14-1 682,6 6-223,-11 5-713,0-1-1,0 1 1,0-1-1,-1 0 1,1 0-1,-1 0 1,0 0-1,0 0 1,0 0-1,-1-1 1,1 1-1,-1-1 1,0 1-1,-1-1 1,1 1-1,-1-1 1,0 1-1,0-1 1,0 1 0,-1-6-1,-1 5-40,1 0-1,-2 1 1,1-1 0,0 1-1,-1-1 1,0 1-1,0 0 1,-4-5 0,0 1 20,-1 1 0,-14-12 0,16 14-94,0 1-1,0 0 0,-1 1 1,0-1-1,0 1 0,0 0 1,0 1-1,0 0 0,0 0 1,0 0-1,-1 1 0,1 0 1,-1 1-1,1 0 0,-9 0 1,-39 0-58,52 0 32,0 0 0,-1 0 0,1 0 1,0 1-1,-1-1 0,1 1 0,0 0 0,0-1 0,-1 2 0,1-1 1,0 0-1,0 1 0,0-1 0,0 1 0,1 0 0,-1 0 0,0 0 0,1 0 1,-1 0-1,-2 4 0,3-4-1,-2 2-19,1 1 0,-1-1 0,1 0-1,0 1 1,0 0 0,0 0 0,1 0 0,0 0-1,0 0 1,0 0 0,0 1 0,-1 8 0,2-4 29,1-1 1,-1 1-1,1-1 1,1 1-1,0-1 1,2 10-1,0-11 14,-1-1 1,1 1-1,0-1 0,1 0 1,0 0-1,0 0 0,0 0 1,1-1-1,6 7 1,-7-8-4,4 4 15,1 0 0,0 0 0,1 0 0,13 8 0,-3-2 11,45 34 152,-63-48-166,-1 0 0,1 0 0,-1 0 1,0 0-1,1 0 0,-1 1 0,0-1 0,0 0 1,0 1-1,0-1 0,0 1 0,0-1 0,0 1 1,0 1-1,-1-2-7,0-1 1,0 0 0,0 1-1,0-1 1,0 0 0,0 1-1,0-1 1,0 1 0,0-1-1,0 0 1,0 1 0,0-1-1,0 0 1,0 1 0,0-1-1,0 0 1,-1 1 0,1-1-1,0 0 1,0 0-1,0 1 1,-1-1 0,1 1-1,-1-1 9,0 1 0,1-1-1,-1 0 1,0 1 0,0-1-1,1 0 1,-1 0 0,0 1-1,0-1 1,0 0-1,0 0 1,1 0 0,-3 0-1,0 0 43,-1 0-1,1 1 0,0-1 1,-1 1-1,1 0 0,0 0 1,0 0-1,-4 2 1,-9 3 97,9-5-88,1 0 1,-1-1 0,0 0 0,0 0 0,0 0 0,1-1 0,-1 0-1,0 0 1,1 0 0,-10-4 0,1 1 19,1 1-33,11 2-75,1 1 0,-1 0 0,1-1 0,-1 0 0,1 0 0,0 0 0,-1 0 0,1 0 0,0 0 0,-1 0 0,-3-4 0,6 5 8,0 0 0,0 0 0,0 0 0,0 0 0,0 0 0,-1 0 0,1 0 0,0 0 0,0 0 0,0 0 0,0 0 0,0-1 0,0 1 0,0 0 0,0 0 0,0 0 0,0 0 0,-1 0 1,1 0-1,0 0 0,0-1 0,0 1 0,0 0 0,0 0 0,0 0 0,0 0 0,0 0 0,0 0 0,0-1 0,0 1 0,0 0 0,0 0 0,0 0 0,0 0 0,0 0 0,0 0 0,0 0 0,0-1 0,0 1 0,1 0 0,-1 0 0,0 0 0,0 0 0,0 0 0,0 0 0,0 0 0,0-1 0,0 1 0,0 0 0,0 0 0,0 0 0,1 0 0,-1 0 0,0 0 0,0 0 0,0 0 0,6-5-283,-1 1-1,1 0 1,-1 0 0,1 0-1,0 1 1,1 0 0,7-3-1,57-21-2440,-3 8 858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20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82 115 5408,'-2'0'145,"0"0"1,0 1 0,1-1-1,-1 0 1,0 1 0,0-1-1,1 1 1,-1-1 0,0 1-1,1 0 1,-1 0-1,1 0 1,-1 0 0,1 0-1,0 0 1,-1 0 0,1 0-1,0 0 1,-2 3-1,3-4-145,-5 5 343,1 1 1,0 0 0,0 0-1,0 0 1,-2 8 0,3-8-193,-3 16 164,-5 16-198,11-36-107,-1 0 1,1 0-1,0 1 0,-1-1 1,1 0-1,0 0 1,0 0-1,0 1 0,1-1 1,-1 0-1,0 0 0,1 0 1,0 0-1,-1 0 0,1 0 1,0 0-1,2 3 0,2 9 81,-2-1-21,-3-11-54,0 0-1,0 0 1,0 0-1,1-1 1,-1 1-1,1 0 1,-1 0-1,1-1 1,0 1-1,-1 0 1,1-1-1,0 1 1,0-1-1,0 1 1,1-1-1,-1 1 1,0-1-1,0 0 1,1 1-1,-1-1 0,2 1 1,1 0 9,0 0-1,1 0 1,-1 0-1,1 0 1,-1-1-1,1 1 1,-1-1-1,10 0 1,43 1 196,-34-3-55,-21 1-158,1 0 0,0 0 0,0 0 0,0 0 0,-1 0 1,1-1-1,0 1 0,0-1 0,-1 0 0,1 0 0,-1 0 0,1 0 0,-1-1 0,1 1 1,-1-1-1,1 1 0,-1-1 0,0 0 0,0 0 0,0 0 0,0 0 0,0 0 0,-1 0 1,3-5-1,-3 6-26,-1 0 0,0 0 0,1 0 0,-1 0 1,0 0-1,0 0 0,0 0 0,0 0 0,0 0 1,0 0-1,0 0 0,0 0 0,-1 0 0,1 0 1,0 0-1,-1 0 0,1 0 0,0 0 0,-1 0 0,1 1 1,-1-1-1,0 0 0,1 0 0,-1 0 0,1 0 1,-1 1-1,-1-2 0,-4-6-75,-2-3-38,1 1-65,-11-21 0,-31-78-23,46 103 177,0 0-1,1 0 0,0 0 1,0 0-1,1 0 0,-1 0 1,0-12-1,2 17 35,0 1 1,0 0-1,0-1 1,0 1-1,0 0 0,0-1 1,0 1-1,0 0 1,0-1-1,0 1 1,0 0-1,0-1 0,1 1 1,-1 0-1,0-1 1,0 1-1,0 0 0,0 0 1,0-1-1,1 1 1,-1 0-1,0-1 0,0 1 1,1 0-1,-1-1 1,1 0 14,1 0 1,-1 0-1,1 0 1,-1 0-1,1 0 1,0 0-1,-1 0 0,1 0 1,0 1-1,0-1 1,-1 0-1,1 1 1,0 0-1,0-1 1,0 1-1,0 0 1,2 0-1,3 1 26,0 0 0,1 0 0,8 3 0,11 1 63,-7-3-9,24-1 0,21 2 209,-42 0-211,99 8 374,-84-11-341,71-3 217,-43-8-143,-28 6 19,-6 1 6,31-9 0,-60 12-211,0 1-1,0-1 1,0-1-1,0 1 1,4-3-1,-6 3-43,0 1-1,0-1 1,0 1 0,-1-1-1,1 0 1,0 1 0,-1-1-1,1 0 1,-1 0 0,1 1-1,-1-1 1,1 0 0,-1 0-1,1 0 1,-1 0 0,0 0-1,1 1 1,-1-1 0,0 0-1,0 0 1,0-1 0,0 2 23,0 0 0,0 0 1,0-1-1,0 1 0,0 0 0,0 0 1,0 0-1,0 0 0,0 0 1,0 0-1,0 0 0,0 0 1,0 0-1,0-1 0,0 1 1,0 0-1,0 0 0,0 0 1,0 0-1,0 0 0,0 0 0,0 0 1,0 0-1,0 0 0,0 0 1,0 0-1,0-1 0,0 1 1,0 0-1,0 0 0,0 0 1,0 0-1,0 0 0,-1 0 0,1 0 1,0 0-1,0 0 0,0 0 1,0 0-1,0 0 0,0 0 1,0 0-1,0 0 0,0 0 1,0 0-1,-1 0 0,1 0 1,0 0-1,0 0 0,0 0 0,0 0 1,0 0-1,0 0 0,0 0 1,0 0-1,-1 0 0,1 0-98,-1 0-1,0 0 0,1 0 0,-1 0 0,0 0 1,0 0-1,1 0 0,-1-1 0,0 1 1,1 0-1,-1 0 0,0-1 0,1 1 0,-1-1 1,0 1 29,1-1 1,-1 0-1,1 0 1,0 0 0,-1 0-1,1 1 1,0-1-1,0 0 1,0 0-1,0 0 1,0 0 0,0 0-1,0-1 1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2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17 4320,'-16'-16'1952,"0"16"-1696,-1 0 1792,1 33-1184,-1-17-512,1 49-64,16 1-192,-16 16 224,-1 0-192,17-17-736,-16 17 320,16-16-2592,16-17 1600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20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3904,'0'-17'1760,"0"1"2464,17-1-3712,16 17-288,-1 0-64,1 0-96,16 0 160,-16-16-128,0 16 32,0-16-64,-17-1-896,0 17 448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22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3712,'0'0'1221,"-2"11"-757,0-4-415,-1 6 149,0 0 0,0 0 0,2 1 1,-1 13-1,2-3 125,0-3-15,3 30 0,8 4-20,-6 2-128,6-16-75,-8-20-44,-2-16-28,-1 1-1,1-1 1,0 1 0,1-1-1,-1 0 1,1 0-1,0 0 1,4 8 0,3 0 87,15 21 120,-22-33-196,0 0 1,1 0 0,-1 0 0,0 0-1,1-1 1,-1 1 0,1-1-1,-1 1 1,1-1 0,-1 0-1,0 0 1,1 0 0,-1 0 0,1-1-1,-1 1 1,1-1 0,-1 1-1,4-2 1,-3 0-18,-1 0 0,1 0-1,-1-1 1,1 1 0,-1-1 0,0 1 0,0-1-1,-1 1 1,1-1 0,2-6 0,3-2-2,-3 4 9,0 0 0,-1 0-1,0 0 1,0 0 0,-1-1 0,3-9 0,1-5-15,-5 18-17,0 1 1,-1-1-1,1 1 0,-1-1 0,0 0 1,0-4-1,1-8 44,0 16-14,-1-1 1,0 1-1,0-1 0,1 1 0,-1 0 1,0-1-1,1 1 0,-1 0 0,1-1 1,-1 1-1,0 0 0,1-1 1,-1 1-1,1 0 0,-1 0 0,1 0 1,-1-1-1,0 1 0,1 0 0,-1 0 1,1 0-1,-1 0 0,1 0 0,-1 0 1,1 0-1,-1 0 0,1 0 0,5 3 292,-5-1-259,1-1-1,-1 1 0,1 0 0,-1 0 0,0 0 0,0 0 0,0 0 1,0 0-1,0 1 0,-1-1 0,1 3 0,1 0-9,-1-1-1,0 0 0,1 1 1,0-1-1,0 0 1,0 0-1,6 7 1,1 2-9,0-1 36,0 1 1,0-1-1,1-1 1,1 0 0,0 0-1,19 13 1,-13-15 112,0-1 0,1 0 0,0-1 0,1-1 0,20 5 0,-25-9-106,-1-1 0,1 0-1,-1 0 1,20-3 0,-28 2-100,1-1 0,0 0 0,-1 0 0,0-1 0,1 0 0,-1 0 0,0 0 0,0 0 0,0-1 0,0 0 0,0 0 0,-1 0 0,6-5 0,-6 4-20,-1 0 1,0 1 0,0-1-1,-1-1 1,1 1 0,-1 0-1,0-1 1,0 1 0,0-1-1,-1 0 1,1 1 0,0-8-1,0-3 2,-1-1 0,-1-23 0,-1 13-424,2 29 423,-1-1 0,1 0 0,0 0 0,0 0 0,0 1 0,0-1 0,0 0 0,0 0 0,3 2 0,0 2 81,40 54 139,-33-38 6,11 6-42,-11-6 26,-9-19-123,0-1 0,1 1 1,-1 0-1,1-1 0,-1 1 1,1-1-1,0 0 0,0 1 1,0-1-1,1-1 0,-1 1 1,0 0-1,4 0 0,-5-1-22,-2 0-1,1-1-1,0 1 0,0-1 0,0 1 0,0-1 1,0 1-1,0-1 0,-1 0 0,1 1 1,0-1-1,0 0 0,0 0 0,0 0 0,0 1 1,0-1-1,0 0 0,0 0 0,0-1 1,0 1-1,0 0 0,0 0 0,0 0 0,0-1 1,0 1-1,0 0 0,0-1 0,0 1 1,0-1-1,0 1 0,1-2 0,-1 1-6,1 0 8,1 0 1,-1 1-1,0-1 0,1 0 0,-1 1 0,1 0 1,2-1-1,-4 1-13,0 0 0,0 0 0,0 0 0,0 0 0,0 0 0,0 0 1,0 0-1,0-1 0,0 1 0,0 0 0,0-1 0,0 1 0,0-1 0,0 1 0,0-1 0,0 0 0,0 1 1,0-1-1,0 0 0,-1 0 0,1 1 0,0-1 0,-1 0 0,1 0 0,1-2 0,-1 0-21,0 1 0,-1-1 0,1 0 0,-1 0 0,1 0 0,-1 0 0,0 0 0,0 0 0,0 0 0,-1-5 0,0-7-17,2-5 1,-1 1 19,0 1-1,-3-20 0,-2 12-18,2 10 2,0 0 0,0-25 0,3-73 1,0 112 40,0 1-1,0 0 1,0 0 0,0-1-1,0 1 1,1 0-1,-1 0 1,0 0 0,1-1-1,-1 1 1,1 0-1,-1 0 1,1 0 0,-1 0-1,1 0 1,0 0-1,0 0 1,-1 0-1,1 0 1,0 0 0,1-1-1,-1 2-4,-1 0 0,1 0 0,-1 0 0,1-1 0,-1 1 0,1 0 0,0 0-1,-1 0 1,1 0 0,-1 0 0,1 0 0,-1 0 0,1 0 0,0 0 0,-1 0 0,1 1-1,-1-1 1,1 0 0,-1 0 0,1 0 0,-1 1 0,1-1 0,-1 0 0,1 1 0,-1-1-1,1 0 1,-1 1 0,1-1 0,-1 1 0,0-1 0,1 0 0,-1 1 0,0-1 0,1 1 0,-1-1-1,0 1 1,0-1 0,1 1 0,-1 0 0,2 4 15,1 0 0,0-1 0,0 1 1,0-1-1,0 1 0,1-1 0,0 0 0,-1-1 0,1 1 0,1-1 1,8 6-1,5 5 89,-7-7-57,-1 0-1,1 0 1,1-1-1,-1 0 1,1-1-1,0 0 0,0-1 1,1 0-1,-1-1 1,23 3-1,-2-3 180,59-3-1,-43-1-45,-45 1-159,-1 0-1,1 0 1,-1 0-1,1-1 1,-1 1-1,0-1 1,1 0-1,-1 0 0,0-1 1,0 1-1,0-1 1,0 1-1,0-1 1,0 0-1,0 0 1,0 0-1,-1 0 1,1-1-1,3-4 1,-2 4 7,-1-1-1,1 0 1,-1 0 0,0 0 0,0 0 0,0 0 0,-1-1 0,1 0 0,2-7 0,-5 11-28,1-1-1,-1 0 1,0 1 0,0-1-1,1 1 1,-1-1 0,0 0-1,0 1 1,0-1 0,-1 0-1,1 1 1,0-1 0,-1-1-1,-3-13 2,-9-31-40,2 22-129,11 25 160,0 0 0,0-1 0,0 1 0,0 0 0,0 0 0,0-1 0,0 1-1,0 0 1,-1 0 0,1-1 0,0 1 0,0 0 0,0 0 0,0-1 0,-1 1 0,1 0 0,0 0 0,0 0 0,-1 0 0,1-1 0,0 1 0,0 0 0,-1 0 0,1 0 0,0 0 0,0 0-1,-1 0 1,1 0 0,0 0 0,0-1 0,-1 1 0,1 0 0,0 0 0,-1 0 0,1 1 0,0-1 0,-1 0 0,-21 0-416,22 0 408,0 0 0,-1 0 0,1-1 1,0 1-1,-1 0 0,1 0 1,0 0-1,-1 0 0,1 1 0,0-1 1,-1 0-1,1 0 0,0 0 1,-1 0-1,1 0 0,0 0 0,-1 0 1,1 1-1,0-1 0,0 0 1,-1 0-1,1 0 0,0 1 0,0-1 1,-1 0-1,0 2-21,-1 0 0,1 0-1,-1 1 1,1-1 0,0 0 0,0 0 0,0 1 0,0-1 0,0 0-1,1 1 1,-1-1 0,1 1 0,-1 2 0,1 37 6,0-26 43,1-4-2,0-1-1,0 0 1,1 1-1,1-1 1,0 0-1,0 0 0,1 0 1,0-1-1,1 1 1,1-1-1,11 17 1,-13-21 44,0 0 1,1 0 0,0 0 0,0-1-1,7 6 1,-10-10-106,-1 1-1,1-1 0,-1 0 1,1 0-1,-1 0 0,1 0 1,0-1-1,-1 1 1,1 0-1,0-1 0,0 1 1,0-1-1,-1 1 0,1-1 1,0 0-1,0 0 0,0 0 1,0 0-1,0 0 1,-1 0-1,1-1 0,0 1 1,0 0-1,3-2 0,0-1-54,1 0-1,0-1 0,-1 0 1,0 0-1,0 0 1,6-7-1,0-19 3,11-3 95,-11 1 54,11-1-37,-11 3-102,-7 25 31,1 0 0,0 1 0,0 0 0,0 0-1,1 1 1,7-5 0,-12 8 56,0-1 0,1 1 0,-1 0-1,0 0 1,0 0 0,0-1 0,0 1 0,0 0 0,0 0-1,0 1 1,0-1 0,0 0 0,0 0 0,0 0 0,0 1 0,0-1-1,0 1 1,0-1 0,0 1 0,0-1 0,0 1 0,0-1-1,0 1 1,0 0 0,1 1 0,2 2 49,0 0 0,0 0 0,-1 0 0,4 6 0,14 30 384,-16-28-311,1 0 1,13 19-1,6 2 0,-14 0-28,16 6-1,-10-15-23,-15-21-16,1 1 0,-1 0-1,1-1 1,0 0 0,1 0 0,-1 0-1,0 0 1,6 3 0,-2-2 59,-6-4-87,-1 0 0,1 0 0,-1 0 0,1 0 0,-1 0 0,1 1 0,-1-1 0,0 0 0,1 0 0,-1 1 0,1-1 0,-1 0 0,0 1 0,1-1 0,-1 0 0,0 1 0,1-1 0,-1 0 0,0 1 0,1-1 0,-1 1 0,0-1 0,0 1 0,0-1 0,1 0 0,-1 1 0,0-1 0,0 1 0,0-1 0,0 1 0,0-1 0,0 1 0,0-1 0,0 1 0,0 0 0,0-1-15,0 0 0,0 0 0,0 0 0,0 0-1,0 0 1,0 0 0,0 1 0,0-1 0,0 0 0,0 0-1,0 0 1,0 0 0,0 0 0,0 0 0,0 0 0,0 0-1,0 0 1,0 0 0,0 1 0,0-1 0,0 0 0,0 0-1,0 0 1,0 0 0,0 0 0,0 0 0,0 0 0,0 0-1,-1 0 1,1 0 0,0 0 0,0 0 0,0 1 0,0-1-1,0 0 1,0 0 0,0 0 0,0 0 0,0 0-1,0 0 1,0 0 0,-1 0 0,1 0 0,0 0 0,0 0-1,0 0 1,0 0 0,0 0 0,0 0 0,0 0 0,0 0-1,0 0 1,0 0 0,-1 0 0,1 0 0,0 0 0,-1-1 12,0 1 0,1 0 0,-1 0 1,0 0-1,0-1 0,0 1 1,1-1-1,-1 1 0,0 0 0,0-1 1,1 1-1,-1-1 0,0 0 0,1 1 1,-1-1-1,1 1 0,-1-1 1,0 0-1,0 0 0,-10-19 73,10 17-89,-3-5 18,1 0 0,0-1-1,-3-11 1,5 16-14,0-5-49,0 0-1,0 0 0,0 0 1,1 0-1,1-1 0,0 1 1,1-9-1,0 9-25,0 1-1,0 0 1,1 0 0,0 0-1,0 0 1,7-12 0,-8 17 57,0 0-1,1-1 1,-1 1 0,1 0 0,0 0 0,-1 0 0,1 1 0,0-1 0,1 1 0,-1-1-1,0 1 1,1 0 0,-1 0 0,1 1 0,7-3 0,-7 3 12,1 0-1,0 0 1,0 0 0,0 1-1,0 0 1,0 0 0,0 0 0,0 1-1,-1-1 1,1 1 0,0 0-1,0 1 1,4 1 0,-2 1 20,1 0-1,-2 0 1,1 0 0,0 1 0,-1 0-1,0 0 1,6 6 0,3 4 73,1-2-1,0 0 1,1 0 0,1-2-1,0 0 1,26 12 0,-34-20-35,-1 0-1,0 0 1,1 0 0,-1-1-1,1-1 1,0 0 0,0 0-1,-1 0 1,1-2 0,0 1-1,0-1 1,-1-1 0,1 1-1,0-2 1,-1 1 0,0-1-1,1-1 1,-1 0 0,0 0-1,-1 0 1,1-1 0,-1-1-1,0 0 1,0 0 0,9-10-1,-13 13-20,-1-1 0,0 0 0,0 0 0,0 0 0,0 0 0,-1-1-1,1 1 1,-1-1 0,0 0 0,-1 1 0,1-1 0,-1 0 0,0 0 0,0 0 0,0-7 0,0 8-21,2-10 47,2-21 38,-6 29-80,1-1 0,-1 1 0,-3-9 0,2 3 7,1 7-24,0 1 1,0-1-1,0 1 0,0 0 1,-1-1-1,1 1 0,-1 0 1,0 0-1,-1 0 0,1 0 1,-1 1-1,1-1 0,-1 1 1,-5-6-1,6 8-16,1-1 0,-1 0 0,0 1 0,0-1-1,0 1 1,0-1 0,0 1 0,0 0 0,0 0 0,0 0 0,0 0 0,0 1 0,-1-1 0,1 0 0,0 1-1,-1-1 1,1 1 0,0 0 0,-4 0 0,4 0-2,2 0 9,0 0-1,-1 0 1,1 0-1,0 0 1,0 0-1,-1 0 1,1 0-1,0 0 1,0 0-1,-1 0 1,1 0-1,0 0 1,-1 0-1,1 0 1,0 0-1,0 1 1,-1-1-1,1 0 1,0 0-1,0 0 1,-1 0-1,1 1 1,0-1-1,0 0 1,0 0-1,-1 0 1,1 1-1,0-1 1,0 0-1,0 0 1,0 1-1,0-1 1,-1 0-1,1 0 1,0 1 0,0-1-1,0 1 1,-2 2-14,1 1 0,-1 0 1,1-1-1,-1 1 0,1 0 1,1 0-1,-1 0 1,0 0-1,1 0 0,0 0 1,0 0-1,0 0 1,2 8-1,0-2 47,2-1-1,-1 1 1,1-1 0,0 0-1,7 10 1,-5-8 35,1 0 1,0-1-1,0 0 1,1 0 0,0 0-1,0-1 1,1-1-1,1 1 1,19 12-1,69 32-222,-65-37-217,32 16-126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23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394 182 4896,'-14'-28'1584,"14"28"-1570,0 0 0,0 0 0,-1 0 0,1 0 0,0 0 1,0-1-1,0 1 0,0 0 0,0 0 0,0 0 0,-1 0 0,1-1 1,0 1-1,0 0 0,0 0 0,0-1 0,0 1 0,0 0 0,0 0 1,0 0-1,0-1 0,0 1 0,0 0 0,0 0 0,0 0 0,0-1 1,0 1-1,0 0 0,0 0 0,0 0 0,0-1 0,0 1 0,1 0 1,-1 0-1,0 0 0,0-1 0,0 1 0,0 0 0,0 0 0,1 0 1,-1 0-1,0-1 0,6-7 437,0-1 0,0-1 0,3-9 0,-9 19-447,1-2 63,0 1 1,-1 0-1,1-1 1,-1 1-1,0-1 1,1 1-1,-1-1 1,0 1-1,0-1 1,0 1-1,0-1 0,0 1 1,-1-1-1,1 1 1,0-1-1,-1 1 1,1-1-1,-1 1 1,1-1-1,-1 1 1,-1-3-1,-1 0-7,0 0 0,0 0-1,0 0 1,-6-4-1,5 4 9,2 2-55,1 0 0,-1 1-1,0-1 1,0 1 0,0-1-1,0 1 1,0 0 0,0 0-1,0 0 1,0 0 0,0 0-1,-1 0 1,1 0 0,0 1-1,-1-1 1,-4 1 0,-8-3 1,-7-2 4,12 3-29,0-1 0,0 1 0,0 1 0,0 0 0,-1 1 0,1 0 1,0 0-1,-18 3 0,21-2 14,1 1 0,-1 0 0,0 0 0,0 0 1,1 1-1,-1 0 0,1 0 0,0 0 0,-11 9 1,13-8-25,1 0 0,0 0 0,0 0 0,0 0 1,0 0-1,1 1 0,0-1 0,0 1 0,0 0 1,0 0-1,1-1 0,0 1 0,0 0 0,0 0 1,0 0-1,1 1 0,0-1 0,0 0 0,1 5 1,2 0 27,-1-1 1,2 1-1,-1-1 1,1 0-1,1 0 1,0 0 0,0-1-1,0 0 1,1 0-1,1 0 1,7 7-1,-7-7 20,1-1 0,0 0-1,0-1 1,1 0 0,16 9-1,-18-11 28,17 8 91,-23-11-129,0-1 0,0 1 0,0-1 0,-1 1 0,1 0 0,0 0 0,0-1 0,0 1-1,-1 0 1,1 0 0,-1 0 0,1-1 0,0 1 0,-1 0 0,1 0 0,-1 0 0,0 0 0,1 0 0,-1 1 0,0 0 69,-1 0 0,1 0 0,-1 0 0,0 0 0,0 0 0,0 0 0,0 0 0,0 0 0,0-1 0,0 1 0,-1 0 0,1-1 0,-1 1 0,1-1 0,-3 2 0,-13 0 214,0-2 0,-1 0 1,-22-2-1,12 0-147,21 1-105,0-1-1,0 1 1,0-2 0,0 1-1,-9-4 1,-1 0 57,14 5-132,1 0 0,0-1-1,0 1 1,0-1 0,0 0 0,0 1 0,-1-1 0,1 0-1,1 0 1,-1-1 0,0 1 0,0 0 0,0-1 0,1 1-1,-1-1 1,0 1 0,1-1 0,0 0 0,-1 1 0,1-1-1,0 0 1,0 0 0,0 0 0,0 0 0,0 0 0,0 0-1,1-1 1,-1 1 0,1 0 0,0 0 0,-1-3 0,0 2-224,1 0 0,-1 0 0,1 1 1,0-1-1,0 0 0,0 0 0,0 0 0,0 0 1,1 0-1,-1 0 0,1 0 0,0 0 1,-1 0-1,2 0 0,-1 1 0,0-1 0,0 0 1,1 1-1,-1-1 0,1 1 0,0 0 1,0-1-1,2-1 0,6-5-816,1 1-1,12-8 1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23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49 7136,'-49'-49'3232,"49"65"-2816,-16-16 1216,0 0-1280,-1 17-224,1-17-256,16 16 64,0 1-4896</inkml:trace>
  <inkml:trace contextRef="#ctx0" brushRef="#br0" timeOffset="1">34 328 6304,'0'82'2848,"0"-17"-2464,0-48 352,0 15-480,0 1 32,16 0-160,-16-17 192,0 1-192,16-1 512,1-32-3008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25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3 340 2656,'-1'20'1177,"1"-16"-1084,-1 0 0,1 0 0,0 1 0,1-1-1,-1 0 1,1 0 0,1 7 0,9 0 280,-10-10-330,0 1 0,-1 0 1,1 0-1,-1 0 0,0 0 0,1 0 0,-1 0 0,0 0 0,0 0 1,-1 0-1,0 4 0,-7 26 545,3-15-307,3-4-32,1 0 0,0-1-1,0 1 1,3 18 0,-1 2 523,-2-23-457,1-6-198,0 1-1,0 0 1,0-1-1,1 1 1,0-1-1,1 7 1,-2-10-100,1 0 1,-1 0-1,1 0 1,0 0-1,-1 0 1,1 0-1,0 0 1,0 0-1,0 0 0,-1 0 1,1-1-1,0 1 1,0 0-1,0-1 1,0 1-1,0 0 1,1-1-1,-1 1 1,0-1-1,0 0 0,0 1 1,0-1-1,0 0 1,1 0-1,-1 0 1,0 0-1,0 0 1,2 0-1,5 0 63,-6 1-55,0-1 0,0 0 0,1 0 0,-1 0 0,0 0 0,0-1 1,1 1-1,-1-1 0,3 0 0,3-3 31,-5 3-40,-1 0-1,1 0 1,0 0-1,0-1 0,-1 1 1,1-1-1,-1 0 1,1 0-1,-1 0 1,0 0-1,0 0 0,0 0 1,0 0-1,3-4 1,-2-7 45,-2 8-44,0 1 1,1 0 0,-1 0-1,1 0 1,0 0 0,0 0 0,3-3-1,-2 1-6,0-1-1,0 1 1,-1-1-1,0 1 0,0-1 1,2-12-1,-2 10 1,0 0 0,0 0 0,1 0 0,4-9 0,-2 9-74,-4 7 46,0 1-1,0-1 1,0 1-1,0-1 1,0 1-1,-1-1 1,1 0-1,0 1 0,-1-1 1,1-3-1,-1 4 16,0 1 0,0 0 0,0 0 0,0 0 1,0 0-1,0 0 0,0 0 0,0 0 0,0 0 0,0 0 0,0 0 0,0-1 0,0 1 0,0 0 0,0 0 0,0 0 0,0 0 0,0 0 0,0 0 0,0 0 0,0 0 0,0 0 0,0 0 0,0-1 0,0 1 0,0 0 0,0 0 0,0 0 0,0 0 0,0 0 0,0 0 0,0 0 1,1 0-1,-1 0 0,0 0 0,0 0 0,0 0 0,0 0 0,0 0 0,0 0 0,0 0 0,0 0 0,0 0 0,0 0 0,1 0 0,-1 0 0,0 0 0,0 0 0,0 0 0,0 0 0,0 0 0,0 0 0,0 0 0,0 0 0,0 0 0,1 0 0,-1 0-1,1 0-1,0 0 0,0 0 1,-1 1-1,1-1 1,0 0-1,0 0 0,-1 1 1,1-1-1,0 0 1,-1 1-1,1-1 0,0 1 1,-1-1-1,1 1 0,-1-1 1,1 1-1,-1 0 1,1-1-1,0 2 0,12 21 25,-10-17-8,0 3 28,0 0 1,0 1 0,2 10-1,-3-8 46,1-1-1,0 0 0,7 16 1,0-8 2,-7-11-8,1 0 1,0 0 0,0-1 0,1 1-1,0-1 1,10 10 0,-14-15-50,1 0 1,1 0 0,-1-1-1,0 1 1,0-1-1,0 0 1,1 1-1,-1-1 1,1 0-1,-1 0 1,1-1-1,-1 1 1,1 0-1,0-1 1,3 1-1,-2-1 8,1-1 0,-1 1 1,1-1-1,-1 1 0,0-1 0,1-1 0,-1 1 0,7-3 1,-4 0-8,1 0 1,-1 0-1,1-1 1,-1 0 0,0 0-1,-1-1 1,0 0-1,12-13 1,1-11-285,-17 27 222,0 0 0,0 0 0,-1 0 0,1 0 0,-1 0 0,1-1 0,-1 1 0,0-1 0,0 1 0,-1-1 0,1-4 0,0 5 8,-1-1-1,1 1 0,-1-1 1,1 1-1,0-1 0,1 1 1,-1 0-1,1 0 0,-1-1 1,1 1-1,3-3 0,1-6-81,-5 9 73,1 1-1,-1-1 1,1 0 0,0 0-1,0 1 1,0-1 0,0 1-1,0-1 1,1 1-1,4-4 1,-1 3-70,0 0 0,0 1 0,9-4 0,-13 7 86,-1-1 1,1 1-1,-1-1 0,1 1 1,-1 0-1,0 0 0,1 0 1,-1 0-1,0 0 0,0 0 0,1 0 1,-1 0-1,1 2 0,14 11-50,-10-10 73,0 1 0,0 0 0,0 1 1,0-1-1,-1 1 0,9 12 0,-7-10 39,1 0 0,0-1-1,0 0 1,13 9 0,-7-6 259,15 16 0,-28-25-264,1 0 0,-1 0-1,0 0 1,0 1 0,0-1-1,1-1 1,-1 1 0,0 0-1,1 0 1,-1 0 0,1-1-1,-1 1 1,1-1 0,-1 1-1,4 0 1,-3-2-20,-1 1 1,1 0-1,-1-1 0,1 1 1,-1-1-1,1 1 0,-1-1 1,1 0-1,-1 0 0,0 0 1,1 0-1,-1 0 0,0 0 1,0 0-1,3-2 0,0-3 15,1 0 0,-1 0 0,0 0-1,-1 0 1,4-8 0,-4 9-46,-3 3-4,1 0 0,0 0 0,-1 0 0,0 0 0,1-1 0,-1 1 0,0 0 0,0 0 0,0 0 0,0-2 1,-1-7-18,1 8 21,0 1-1,0-1 1,0 0 0,1 1-1,-1-1 1,1 0 0,-1 1-1,1-1 1,0 1 0,0-1-1,0 1 1,0-1 0,1 1-1,-1 0 1,3-4 0,-4 6-13,1 0 1,-1 0 0,0-1-1,1 1 1,-1 0-1,0 0 1,0-1 0,1 1-1,-1 0 1,0-1 0,0 1-1,0 0 1,1-1-1,-1 1 1,0-1 0,0 1-1,0 0 1,0-1 0,0 1-1,0-1 1,0 1 0,0 0-1,0-1 1,0 1-1,0-1 1,0 1 0,0 0-1,0-1 1,0 1 0,0 0-1,-1-1 1,1 1 18,0 0 1,0 0-1,0 0 0,0 0 1,0-1-1,0 1 0,0 0 1,0 0-1,0 0 0,0 0 1,0 0-1,0 0 0,0 0 1,0 0-1,0 0 0,0 0 1,0 0-1,0 0 0,0 0 1,0 0-1,0-1 0,0 1 1,0 0-1,0 0 0,0 0 1,0 0-1,0 0 0,0 0 1,0 0-1,0 0 0,0 0 1,0 0-1,0 0 0,0 0 1,0 0-1,0 0 0,0 0 1,1 0-1,-1-1 0,0 1 1,0 0-1,0 0 0,0 0 1,0 0-1,0 0 0,0 0 1,0 0-1,0 0 1,0 0-1,0 0 0,0 0 1,0 0-1,0 0 0,0 0 1,1 0-1,-1 0 0,0 0 1,0 0-1,0 0 0,0 0 1,0 0-1,0 0 0,0 0 1,0 0-1,0 0 0,0 0 1,0 1-1,0-1 0,0 0 1,1 0-10,-1 0 0,1 0 0,-1 0 0,0 0 1,1 0-1,-1 0 0,1 0 0,-1 1 0,0-1 1,1 0-1,-1 0 0,0 1 0,1-1 0,-1 0 1,0 0-1,0 1 0,1-1 0,-1 0 0,0 1 1,0-1-1,1 0 0,-1 1 0,0-1 0,0 1 1,6 15-234,-3-8 171,8 22-119,-8-18 141,-3-8 54,1 0 0,0 0-1,1 0 1,-1 0 0,1 0-1,-1-1 1,1 1 0,4 5-1,7 16 102,-8-16-15,-1 0 1,1 0 0,9 11 0,-13-18-49,1 0-1,-1-1 1,1 1 0,0 0 0,0-1 0,0 1 0,0-1 0,0 1 0,0-1-1,0 0 1,0 0 0,0 0 0,1 0 0,-1 0 0,0 0 0,1-1 0,-1 1 0,1-1-1,2 0 1,-1 0-7,0 0 0,0 0 0,1-1 0,-1 1 0,0-1 0,0 0 0,1-1 0,-1 1 0,0-1 0,0 1 0,6-5 0,1-3-209,0 0-1,18-18 1,-19 16 0,-3 4 51,0-1-1,0 1 1,-1-2-1,0 1 1,0-1-1,-1 0 1,0 0-1,6-18 1,-4 10-89,13-27 0,0 4 100,13-60 132,-15 39 170,-13 47 218,-2-1 1,0 0-1,0 0 0,-2 0 0,1-20 0,-2 43-353,1-4-29,-1 1 0,0 0 0,0-1 1,0 1-1,-1-1 0,0 1 1,-1 4-1,-1 3 22,0-2-4,1-1 0,0 1 0,0 0-1,1 0 1,0 11 0,1 10 67,1 75 336,0-89-351,1 0 1,0 0 0,9 30 0,-9-41-92,0 0 0,1-1 1,-1 1-1,1-1 0,1 0 1,-1 0-1,1 0 1,0 0-1,0 0 0,0-1 1,1 1-1,-1-1 1,1-1-1,0 1 0,9 4 1,-10-5-60,1-1-1,0 0 1,-1 0 0,1-1 0,0 0 0,0 0 0,0 0-1,0 0 1,1-1 0,-1 0 0,0 0 0,0 0 0,0 0 0,0-1-1,0 0 1,0 0 0,9-4 0,4-1-86,-9 3 63,-1 0 0,0-1 1,12-6-1,-17 7 69,0 1 0,0 0 1,0-1-1,-1 1 0,1-1 1,-1 0-1,1 0 0,-1 0 0,0 0 1,0-1-1,0 1 0,1-5 1,0 0 30,-1 3 21,0-1-1,1 0 0,6-10 1,5 0 40,-12 15-74,-1-1 0,0 1 0,1 0 0,-1-1 0,0 1 0,0-1 0,0 0 0,0 1 0,0-1 0,0 0 0,0 0 0,-1 1 0,1-1 0,-1 0 0,1 0 0,-1 0 0,0 0 0,0 0 0,0 0 0,0-3 0,0-10 28,-1-20-27,1 33-19,0-1 0,-1 1 0,1 0 0,-1 0 0,0 0 0,1 0 0,-1 0 0,0 0 0,0 1 0,0-1 0,-1 0 0,-1-3 0,2 5-4,1 0-1,-1-1 1,1 1-1,0 0 1,-1-1 0,1 1-1,-1 0 1,1 0-1,0 0 1,-1-1-1,1 1 1,-1 0-1,1 0 1,-1 0-1,1 0 1,-1 0 0,1 0-1,-1 0 1,1 0-1,-1 0 1,1 0-1,-1 0 1,1 0-1,-1 0 1,1 0-1,-1 0 1,1 1 0,-1-1-1,1 0 1,0 0-1,-1 1 1,1-1-1,-1 0 1,1 0-1,-1 1 1,0 2-18,0-1 1,1 1 0,-1 0 1,0-1-1,1 1 0,0 0 0,0-1 0,0 1 0,0 0 1,0 0-1,1 4 0,-1 3 25,0 19 136,-1-11-59,1 1 0,4 27 0,0-29 27,2 0 1,11 28 0,-16-44-65,-1 0 0,1 0 1,-1 0-1,1 1 1,-1-1-1,1 0 1,0 0-1,0 0 0,-1 0 1,1-1-1,0 1 1,0 0-1,0 0 1,0 0-1,1 0 0,-1-1-32,-1 0-1,0 0 1,1 0-1,-1 0 1,0 0-1,1 0 1,-1 0-1,0-1 1,0 1-1,1 0 1,-1 0-1,0 0 1,1 0-1,-1-1 1,0 1-1,0 0 1,1 0-1,-1-1 0,0 1 1,0 0-1,0-1 1,1 1-1,-1 0 1,0-1-1,2-2 68,5-2-52,-6 5-33,-1 0 0,0 0 0,1-1 1,-1 1-1,1 0 0,-1 0 1,1-1-1,-1 1 0,0 0 0,1-1 1,-1 1-1,0-1 0,1 1 1,-1-1-1,0 1 0,0-1 1,1 1-1,-1 0 0,0-1 0,0 1 1,0-1-1,0 1 0,0-1 1,0 0-1,0 1 0,0-1 0,0 1 1,0-1-1,0 1 0,0-1 1,0 0-1,0-2-44,0-1 1,1 1-1,-1 0 1,1-1-1,0 1 0,0 0 1,0 0-1,2-4 0,3-9-122,-5 4 42,0 1 1,0-1 0,-1-17-1,-1 14 31,1-2-169,0 14 85,3 6-43,1 2 184,-1 1 0,1-1 0,-1 1 0,0-1 0,-1 1 0,0 0 0,0 0 0,0 0 0,0 1 0,0 7 0,0-3 56,1-1-1,0 1 0,6 14 0,-7-22 17,2 4 76,0 1 0,0-1-1,9 11 1,-12-16-74,1 0 0,-1 0 0,1 0 1,0-1-1,0 1 0,0-1 0,0 0 0,0 1 0,0-1 1,0 0-1,0 0 0,0 0 0,1-1 0,-1 1 1,0 0-1,0-1 0,1 1 0,3-1 0,5 0-5,-6 1-18,0-1 0,-1 0-1,1 0 1,0 0 0,-1-1 0,1 1 0,0-1 0,-1 0-1,6-2 1,22-22 91,-18 15-164,-1-2 0,-1 1 1,0-1-1,0-1 0,9-15 0,-6 10-34,-6 6 13,-1-2 0,0 1 0,-1-1 0,0 0 0,5-18 0,-4 10 77,-1-1 1,6-43 0,-8 3 85,-1 44-44,1-16 121,-11-17 349,4 34-207,-1-22 1,3 36-210,0 0 0,-1 0 1,1 0-1,-1 0 1,0 0-1,0 0 1,-3-7-1,4 10-70,0 1-1,0-1 1,-1 1-1,1 0 1,0-1-1,0 1 1,-1 0 0,1-1-1,0 1 1,-1 0-1,1-1 1,0 1-1,-1 0 1,1 0-1,0-1 1,-1 1 0,1 0-1,-1 0 1,1 0-1,0-1 1,-1 1-1,1 0 1,-1 0-1,1 0 1,-1 0 0,1 0-1,-1 0 1,0 0 0,0 1 0,0-1 0,0 1 0,0 0 0,0-1 0,0 1 0,0 0-1,0-1 1,0 1 0,0 0 0,0 0 0,1 0 0,-1 0 0,0 0 0,0 2 0,-6 7 9,0 0-1,1 1 1,1 0-1,-6 15 1,6-9 1,1 1 0,-3 29-1,-5 20 110,-3 24 70,12 33 336,3-87-412,1-13-9,1 1 1,9 41 0,-9-49-349,-1-10 200,0-1-1,1 0 0,2 10 0,-3-15-44,-1 0 1,0 0-1,1 0 1,-1 0 0,1 0-1,0 0 1,-1-1-1,1 1 1,-1 0-1,1 0 1,0-1 0,0 1-1,-1 0 1,1-1-1,0 1 1,0-1 0,0 1-1,0-1 1,0 1-1,-1-1 1,1 0-1,0 0 1,0 1 0,0-1-1,0 0 1,2 0-1,-3 0 56,0 0-1,1 0 1,-1 0 0,0 0-1,0 0 1,0 0-1,0 0 1,0 0 0,0 1-1,0-1 1,0 0-1,0 0 1,1-1-1,-1 1 1,0 0 0,0 0-1,0 0 1,0 0-1,0 0 1,0 0-1,0 0 1,0 0 0,0 0-1,0 0 1,0 0-1,1 0 1,-1 0 0,0 0-1,0 0 1,0 0-1,0 0 1,0 0-1,0 0 1,0 0 0,0-1-1,0 1 1,0 0-1,0 0 1,0 0-1,0 0 1,0 0 0,0 0-1,0 0 1,0 0-1,0 0 1,0 0 0,0-1-1,0 1 1,0 0-1,0 0 1,0 0-1,0 0 1,0 0 0,0 0-1,0 0 1,0 0-1,0-2-163,0 0-1,-1 1 0,1-1 1,0 1-1,-1-1 1,1 1-1,-1-1 0,1 1 1,-1 0-1,0-1 0,0 1 1,-1-2-1,-6-12-441,-28-81-757,22 66 1682,-2 1-1,-1 0 1,-31-41 0,30 48 178,8 12 174,2-1 0,0 0 0,-11-20 0,15 21-211,4 10-428,0-1 1,0 1 0,0 0-1,0 0 1,0 0-1,0 0 1,0 0-1,0 0 1,0 0 0,0 0-1,0 0 1,0 0-1,1 0 1,-1 0-1,0 0 1,0-1 0,0 1-1,0 0 1,0 0-1,0 0 1,0 0-1,0 0 1,0 0 0,0 0-1,0 0 1,0 0-1,1 0 1,-1 0-1,0 0 1,0 0 0,0 0-1,0 0 1,0 0-1,0 0 1,0 0-1,0 0 1,0 0 0,0 0-1,1 0 1,-1 0-1,0 0 1,0 0-1,0 1 1,0-1 0,0 0-1,0 0 1,0 0-1,0 0 1,0 0-1,0 0 1,0 0 0,0 0-1,0 0 1,19 16 778,-4-4-532,84 46 553,-56-34-629,-33-18-143,-3-2 8,0 0 1,1 0-1,14 5 0,16-3 195,-18-4-99,21 9 164,-34-10-224,1 0 0,0 0 0,0-1 0,0 0 0,0 0 0,0-1 0,0 0 0,0 0 0,-1-1 0,1 0 0,0 0 0,9-6 0,-1 1 47,-9 4-65,-1 0-1,1 0 0,-1-1 1,0 1-1,9-9 1,8-15 88,-20 21-126,1 1 0,1 0 1,-1 0-1,9-7 1,-9 9-11,0 0-30,1 0 0,-1 0 0,0-1 0,0 1 1,0-1-1,-1 0 0,1 0 0,-1 0 0,0-1 1,4-7-1,-3 5-21,-3 4 1,0-1 0,1 1 0,0 0 0,-1 0 0,1 0 0,0 0 0,1 0 0,-1 0 0,0 1 0,1-1 0,5-3 0,2 1-60,-8 5 117,-1-1-1,0 1 1,0 0-1,0-1 1,0 1-1,0-1 1,0 0-1,1 1 1,-1-1-1,-1 0 1,1 1-1,0-1 1,0 0-1,0 0 1,0 0-1,0 0 1,-1 0-1,1 0 1,0 0-1,-1 0 1,1 0-1,-1 0 1,1 0-1,-1 0 1,0 0-1,1-1 1,-1 1-1,0 0 1,0 0-1,0 0 1,0-1-1,0-1 1,0 3 3,0-1 1,0 1 0,0-1-1,0 1 1,1-1-1,-1 1 1,0 0 0,0-1-1,0 1 1,0-1 0,0 1-1,-1-1 1,1 1-1,0-1 1,0 1 0,0 0-1,0-1 1,0 1-1,-1-1 1,1 1 0,0 0-1,0-1 1,-1 1-1,1 0 1,0-1 0,0 1-1,-1-1 1,-8 9 298,5-4-423,-4 4 77,3-3-8,0 0 1,0-1 0,-8 7 0,11-10 20,-1 1-9,-1 0 0,1 1-1,-1-1 1,1 1 0,0 0-1,0 0 1,0 0 0,0 0 0,1 0-1,-1 1 1,1-1 0,0 1 0,0 0-1,-2 5 1,0 3-17,0 0-1,1 1 1,-2 19-1,1-6 39,-1-1 59,3-20-38,1 1 0,0-1 0,0 1 0,0-1 0,1 1-1,-1-1 1,1 1 0,0 0 0,1-1 0,0 1 0,1 7 0,14 20 305,-7-17-171,-3-2-23,-5-12-264,0 0 1,0 0-1,0 0 0,0 0 0,0 0 1,0 0-1,0 0 0,0 0 1,1-1-1,-1 1 0,1 0 0,0-1 1,-1 1-1,1-1 0,0 1 1,0-1-1,0 0 0,0 0 0,0 0 1,0 0-1,0 0 0,0-1 0,0 1 1,0 0-1,1-1 0,-1 0 1,2 1-1,43 12-2195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6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1664,'-17'0'736,"17"17"-640,-16-1 1440,16 0-864,0 17 416,0 0-608,0 0 128,0-17-352,0 17-64,0 0-128,0-17 96,0 0-96,0 1 288,0-1-2816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26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33 4064,'0'-32'3328,"-17"48"-2816,1 50 224,0-17-448,-1 16 96,-15 17-224,15 17 64,-16-1-128,33 0 0,0-16-32,-16-33-1600,32 17 832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27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67 4224,'-14'-14'1365,"25"9"-533,-7 0-675,-4 5-152,0 0 0,1 0 0,-1 0 0,0 0 0,0 0 0,0-1 0,0 1 1,0 0-1,0 0 0,0 0 0,0 0 0,0 0 0,0 0 0,0 0 0,0 0 0,1 0 1,-1-1-1,0 1 0,0 0 0,0 0 0,0 0 0,0 0 0,0 0 0,1 0 0,-1 0 1,0 0-1,0 0 0,0 0 0,0 0 0,0 0 0,0 0 0,1 0 0,-1 0 0,0 0 1,0 0-1,0 0 0,0 0 0,0 0 0,0 0 0,0 0 0,1 0 0,-1 0 0,0 1 1,0-1-1,0 0 0,0 0 0,0 0 0,0 0 0,13 6 105,-6-5-54,1 0-1,-1 0 0,1 0 1,-1-1-1,14-1 0,3 0 13,170 1 300,-162-1-283,44-8-1,-56 6-39,32-3 56,-3-5 48,-37 9-133,7-1 384,30-8 0,-45 10-182,0 0 0,1 0 0,-1 1 0,1-1 0,-1 1 0,1 0 1,4 1-1,0-1 181,-9 0-391,0 0 0,0 0-1,0 0 1,0 0 0,0 0-1,0 0 1,0 0 0,1 0-1,-1 0 1,0 0 0,0 0-1,0 0 1,0 0 0,0 0-1,0 0 1,0 0 0,0 0-1,0 0 1,0 0 0,1 0-1,-1 0 1,0 0 0,0 0-1,0 0 1,0 0 0,0 0-1,0 0 1,0 1 0,0-1 0,0 0-1,0 0 1,0 0 0,0 0-1,0 0 1,0 0 0,1 0-1,-1 0 1,0 0 0,0 0-1,0 0 1,0 1 0,0-1-1,0 0 1,0 0 0,0 0-1,0 0 1,0 0 0,0 0-1,0 0 1,0 0 0,0 0-1,0 0 1,0 1 0,0-1-1,0 0 1,-1 0 0,2 0 3,-1 1-1,0-1 1,0 1 0,0-1 0,0 1 0,-1-1 0,1 0 0,0 1-1,0-1 1,0 1 0,0-1 0,0 0 0,0 1 0,-1-1 0,1 1-1,0-1 1,0 0 0,-1 1 0,1-1 0,0 0 0,0 1 0,-1-1-1,1 0 1,0 0 0,-1 1 0,1-1 0,-1 0 0,-7 9 239,2 21-127,-4 2-166,6-23 14,0 1 0,1-1-1,-3 16 1,3 15 5,2 69-1,2-53 234,-1-44-114,2 19 277,-2-29-352,0-1 1,0 0-1,1 0 1,-1 1-1,1-1 0,-1 0 1,1 0-1,-1 0 0,1 0 1,0 0-1,-1 0 1,1 0-1,0 0 0,0 0 1,0 0-1,0 0 0,0 0 1,0-1-1,2 2 1,-3-2-16,1 1 1,-1-1 0,1 0 0,0 0-1,-1 0 1,1 1 0,-1-1 0,1 0-1,0 0 1,-1 0 0,1 0-1,-1 0 1,1 0 0,0 0 0,-1 0-1,1-1 1,-1 1 0,1 0 0,0 0-1,-1 0 1,1-1 0,-1 1 0,1 0-1,-1 0 1,1-1 0,-1 1 0,1-1-1,11-14-17,-5 5-3,4 1-2,6-7-14,4-22-49,9 11-96,36-50-736,-42 52 688,-11 10 148,23-20-1,-33 33 73,0-1-1,1 1 1,-1 0 0,0 0-1,1 0 1,-1 0 0,1 1-1,0-1 1,-1 1 0,1 0 0,0 0-1,0 0 1,5 0 0,-4 1-54,-2 0 55,-1-1 0,0 1 0,0 0 0,1 0 0,-1 0 0,0 1-1,0-1 1,0 0 0,1 1 0,-1 0 0,0-1 0,0 1 0,0 0 0,0 0 0,0 0 0,0 0 0,0 0 0,0 1 0,-1-1 0,1 1 0,0-1 0,2 4 0,-4-5 3,3 3 30,0 0 1,0 1 0,0-1-1,0 1 1,0-1 0,-1 1-1,3 5 1,4 26 336,-7-25-233,0 1-1,6 15 1,6 14 88,-11-30-169,0 1 0,0-1 0,1 0 0,1 0 0,-1-1 0,2 1 0,-1-1 0,14 17 0,-17-25-23,0 1 0,0 0 1,0-1-1,1 1 0,-1-1 1,0 0-1,1 0 1,-1 0-1,1 0 0,0 0 1,-1 0-1,1-1 0,-1 1 1,1-1-1,0 0 1,0 1-1,-1-1 0,1-1 1,0 1-1,-1 0 0,1-1 1,5-1-1,-7 2-51,0 0 0,-1-1 0,1 1-1,0 0 1,0-1 0,0 1 0,0-1-1,-1 1 1,1-1 0,0 0 0,-1 1-1,1-1 1,0 0 0,-1 1 0,1-1-1,-1 0 1,1 0 0,-1 0 0,1 1-1,-1-1 1,0 0 0,1-1 0,8-13-1864,-1 9 1228,6-7-537,-13 11 951,0 0 0,0 0 0,0 0 0,-1 0 0,1 0-1,0 0 1,-1-4 0,2-4-633,12-23-969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27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4480,'28'-14'1445,"-27"14"-1273,1-1-1,-1 0 1,1 1-1,0-1 0,-1 1 1,1 0-1,0-1 1,-1 1-1,1 0 1,0 0-1,-1 0 1,1 0-1,0 0 1,-1 1-1,1-1 1,0 0-1,-1 1 0,1 0 1,2 0-1,2 10 960,0-6-644,-5-5-465,-1 0-1,1 1 0,-1-1 0,1 0 1,-1 0-1,1 1 0,-1-1 0,0 1 1,1-1-1,-1 0 0,0 1 1,1-1-1,-1 1 0,0-1 0,0 0 1,1 1-1,-1-1 0,0 1 0,0-1 1,0 1-1,1-1 0,-1 1 1,0-1-1,0 1 0,0-1 0,0 1 1,0-1-1,0 1 0,0-1 0,0 1 1,-1 0-1,2 5 74,-1-4-101,0 1 0,0-1-1,0 1 1,0-1 0,0 1-1,-1-1 1,1 1 0,-1-1-1,0 3 1,0-4-59,0 0-19,1 0 0,-1 0-1,1 0 1,-1 0 0,1-1-1,-1 1 1,1 0 0,-1 0 0,1 0-1,0 0 1,0 0 0,0 0 0,-1 0-1,1 0 1,0 0 0,0 0-1,0 0 1,0 0 0,1 0 0,-1 0-1,0 0 1,0 0 0,1 0 0,-1 0-1,0 0 1,1 0 0,-1 0 0,1 0-1,-1-1 1,2 3 0,-1-2 41,-1 1-107,1 0-1,0 0 1,-1 0 0,0 0-1,1 0 1,-1 0-1,0 0 1,0 0 0,0 0-1,0 3 1,-1 6-100,2-1 157,-1-5 108,1-1 0,-1 1 0,-1 0-1,1-1 1,-1 1 0,-1 8 0,-1-2 214,0-1 78,0 1 1,1 0-1,1-1 0,-1 14 0,2-5 259,0-6-239,0 0 0,-3 21 0,-4-9-142,5-21-173,1-1-1,0 1 1,0-1-1,0 1 0,0 0 1,1-1-1,-1 1 1,1 0-1,0 0 0,0-1 1,0 1-1,1 0 0,-1-1 1,1 1-1,1 3 1,9 18-284,-5-17-939,7 6 326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27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6464,'0'0'188,"1"-1"0,-1 1 1,1 0-1,-1 0 0,1 0 1,-1 0-1,1 0 0,-1 0 1,1 0-1,-1 0 0,1 0 1,-1 0-1,1 0 0,-1 1 1,0-1-1,1 0 0,-1 0 1,1 0-1,-1 1 0,1-1 1,-1 0-1,0 0 0,1 1 1,0-1-1,-11 12 2566,5-7-3592,3-3 832,0 1 0,1 0 0,-1-1 0,1 1 0,0 0 0,0 0 0,0 0 0,0 0 0,0 0 0,0 0 0,1 0 0,-1 0 0,1 4 0,0 50-201,1-30 130,1-4-16,0-1 0,7 29 1,-3-16 71,-4-28 32,-1-1 0,1 0 1,0 0-1,0 0 0,0 0 0,1-1 0,0 1 1,0 0-1,8 9 0,1 10 117,-11-20-30,1 0 0,0-1-1,0 1 1,1-1 0,5 8 0,-6-10 360,-4-2-170,-9 0-149,11 0-144,-1 1 0,1-1 0,0 0 0,0 0 1,0 0-1,0 0 0,0 0 0,0 0 0,0 0 0,0 0 0,0 0 1,0 0-1,-1 0 0,1 0 0,0 0 0,0 0 0,0 0 0,0 0 0,0 0 1,0 0-1,0-1 0,0 1 0,0 0 0,0 0 0,-1 0 0,1 0 1,0 0-1,0 0 0,0 0 0,0 0 0,0 0 0,0 0 0,0 0 0,0 0 1,0 0-1,0 0 0,0-1 0,0 1 0,0 0 0,0 0 0,0 0 1,0 0-1,0 0 0,0 0 0,0 0 0,0 0 0,0 0 0,0 0 1,0-1-1,0 1 0,0 0 0,0 0 0,0 0 0,0 0 0,0 0 0,0 0 1,0-14-1506,0-2 396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31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33 4224,'-27'-14'1365,"27"14"-1349,-1 0-1,1 0 0,0 0 1,0 0-1,-1 0 1,1 0-1,0 0 0,0 0 1,0 0-1,-1 0 0,1 0 1,0 0-1,0-1 1,0 1-1,-1 0 0,1 0 1,0 0-1,0 0 1,0 0-1,0-1 0,-1 1 1,1 0-1,0 0 1,0 0-1,0-1 0,0 1 1,0 0-1,0 0 0,0-1 1,0 1-1,-1 0 1,1 0-1,0 0 0,0-1 1,-3-10 454,3 11-449,0 0 1,-1-1-1,1 1 1,0 0-1,0 0 1,0 0-1,-1-1 0,1 1 1,0 0-1,0 0 1,0 0-1,-1 0 1,1 0-1,0 0 0,0-1 1,-1 1-1,1 0 1,0 0-1,0 0 1,-1 0-1,1 0 0,0 0 1,0 0-1,-1 0 1,1 0-1,0 0 1,0 0-1,-1 0 0,1 0 1,0 0-1,0 1 1,-1-1-1,1 0 1,0 0-1,0 0 0,0 0 1,-1 0-1,1 0 1,0 1-1,0-1 1,0 0-1,-1 0 0,1 0 1,0 0-1,0 1 1,-8 13 708,-6-5-291,10-7-345,0 1 1,0 0-1,0 0 1,1 0-1,-1 0 1,1 1 0,-7 7-1,7-7-56,-17 21 118,1 1 1,-18 33-1,-47 117 44,10 13 47,22-54-65,41-108-382,-35 94 560,24-42-4216,19-44 1515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31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5888,'-16'0'2688,"16"16"-2336,0 1 576,0-1-576,0 0 128,16 1-288,1-1 384,-1-16-320,17-16 160,0-1-256,16-15-416,16-1 128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32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33 2720,'-14'0'891,"14"0"-885,0 0 0,0 0 0,0 0 0,0 0 0,0 0 0,0 0 0,-1 0 0,1 0 0,0 0 0,0 0 0,0 0 1,0 0-1,0 0 0,0 0 0,0 0 0,0 0 0,0 0 0,-1 0 0,1 0 0,0 0 0,0 0 0,0 0 0,0 0 1,0 0-1,0 0 0,0 0 0,0 0 0,0 0 0,0 0 0,0-1 0,0 1 0,0 0 0,-1 0 0,1 0 0,0 0 0,0 0 1,0 0-1,0 0 0,0 0 0,0 0 0,0 0 0,0 0 0,0-1 0,0 1 0,0 0 0,0 0 0,0 0 0,0 0 1,0 0-1,0 0 0,0 0 0,0 0 0,0 0 0,0 0 0,0-1 0,0 1 0,0 0 26,0-1-1,1 1 1,-1-1 0,0 1-1,-1-1 1,1 1 0,0-1-1,0 1 1,0-1-1,0 1 1,0-1 0,0 1-1,-1-1 1,1 1-1,0-1 1,0 1 0,-1-1-1,1 1 1,0 0 0,-1-1-1,1 1 1,0-1-1,-1 1 1,1 0 0,-1-1-1,1 1 1,0 0 0,-1 0-1,1-1 1,-1 1-1,1 0 1,-1 0 0,1 0-1,-1 0 1,1 0-1,-1-1 1,1 1 0,-1 0-1,1 0 1,-1 0 0,0 1-1,-2-1 1564,0-3-1025,-8-8-47,11 11-518,0 0 0,0 0 0,0-1 0,0 1-1,0 0 1,0 0 0,0 0 0,0 0 0,0 0 0,0 0 0,0 0-1,-1 0 1,1-1 0,0 1 0,0 0 0,0 0 0,0 0 0,0 0 0,0 0-1,0 0 1,-1 0 0,1 0 0,0 0 0,0 0 0,0 0 0,0 0-1,0 0 1,0 0 0,0 0 0,-1 0 0,1 0 0,0 0 0,0 0 0,0 0-1,0 0 1,0 0 0,0 0 0,-1 0 0,1 0 0,0 0 0,0 0-1,0 0 1,0 0 0,0 0 0,0 1 0,0-1 0,0 0 0,-1 0 0,1 0-1,0 0 1,0 0 0,0 0 0,0 0 0,0 0 0,0 1 0,0-1-1,-11 14 108,10-12-83,0 1-1,0 0 0,1 0 0,-1 0 0,1 0 0,-1 0 0,1 0 0,0 0 0,1 0 1,-1 5-1,1 4 36,-1 168 720,0-167-731,-1 0 0,0 0 1,-1-1-1,-1 1 0,-6 21 1,3-12 170,-5 28 0,6-26-6,-9 31 1,13-53-195,-1 6 64,-1 0 0,1 0 0,0 1 0,-1 16 0,2-23-39,1 1-1,0-1 1,-1 0-1,1 1 1,-1-1-1,0 1 1,0-1 0,0 0-1,0 0 1,0 1-1,-1-1 1,1 0-1,0 0 1,-1 0 0,0 0-1,1-1 1,-1 1-1,-4 2 1,1 2 31,4-6-78,1 0 0,0 0 0,-1 1 1,1-1-1,0 0 0,0 0 1,-1 0-1,1 1 0,0-1 0,0 0 1,0 1-1,-1-1 0,1 0 1,0 1-1,0-1 0,0 0 0,0 1 1,0-1-1,0 0 0,0 1 1,-1-1-1,1 0 0,0 1 0,0-1 1,0 0-1,0 1 0,1-1 1,-1 0-1,0 1 0,0-1 0,0 0 1,0 1-1,0-1 0,0 0 1,0 1-1,1-1 0,-1 0 0,0 1 1,0 0-178,0-4-714,0-1 1,0 0-1,0 1 0,1-1 0,1-5 0,11-7-1020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32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4480,'0'-32'2016,"0"15"-1728,16 17 1760,1-16-960,-1 16-640,0-17 96,17 17-320,0-16-64,0 16-96,-1-16 224,1 16-160,0-17 256,0 17-256,-17 0-32,1 0-64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3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4160,'-16'33'2112,"32"-33"896,17 0-2560,-16-17 96,15 17-320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33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117 443 4640,'0'0'1504,"-3"0"-912,1 0-488,0 0 1,0 1-1,0-1 1,1 1-1,-1-1 1,0 1-1,0 0 1,1 0-1,-1 0 0,0 0 1,1 0-1,-1 0 1,1 0-1,-1 0 1,1 1-1,-2 1 1,-17 16 465,10-10-430,0 0 0,-12 16 0,19-21-144,1-1 0,0 0 0,0 1 0,0-1 0,0 1 0,1 0 0,0-1 0,-1 1 0,1 0 0,0 0 0,1 0 0,-1 8 0,0 2-37,1-11 58,-1 1 0,1-1 1,0 1-1,0-1 0,0 1 1,1-1-1,-1 0 1,1 1-1,0-1 0,-1 1 1,2-1-1,-1 0 0,0 0 1,1 0-1,-1 0 0,1 0 1,0 0-1,2 3 0,1-1 26,-1-1 0,1 0 0,0 0 0,6 4 0,-9-7-19,1 0-1,0 0 1,-1 0 0,1 0-1,-1 0 1,1 0-1,0-1 1,0 0 0,-1 1-1,5-1 1,42 0 275,-46 0-285,-1-1 0,0 1 0,1 0 0,-1-1 1,0 1-1,0-1 0,1 0 0,-1 0 0,0 0 0,0 0 1,0 0-1,0-1 0,0 1 0,0 0 0,0-1 0,-1 0 1,1 1-1,0-1 0,1-3 0,3-1 49,-5 5-48,-1 1 0,1-1 1,-1 0-1,0 1 0,1-1 0,-1 1 0,0-1 0,1 0 0,-1 1 0,0-1 0,0 0 0,0 1 0,0-1 0,0 0 0,1 0 1,-1 1-1,0-1 0,-1 0 0,1 1 0,0-1 0,0 0 0,0 1 0,0-2 0,-1 0 34,1 1-43,0 0 1,0 1-1,0-1 1,0 1-1,0-1 1,0 0-1,0 1 1,0-1-1,0 0 0,0 1 1,0-1-1,-1 1 1,1-1-1,0 0 1,0 1-1,-1-1 1,1 1-1,0-1 1,-1 1-1,1-1 0,-1 1 1,1-1-1,0 1 1,-1 0-1,0-1 1,-1 0-22,0 1 1,0-1-1,0 1 1,0 0-1,0 0 1,0 0-1,-3 0 1,-5 0-198,9 0 193,1 0 0,0 0 0,-1 0 0,1 1 0,0-1 0,-1 0-1,1-1 1,0 1 0,-1 0 0,1 0 0,0 0 0,-1 0 0,1 0 0,0 0 0,-1 0 0,1 0 0,0 0 0,-1-1 0,1 1-1,0 0 1,0 0 0,-1 0 0,1-1 0,0 1 0,-1-1 0,10-12-1826,-9 11 1710,1 1 1,-1 0 0,0-1-1,1 1 1,-1-1-1,0 1 1,0-1 0,0 1-1,0-3 1</inkml:trace>
  <inkml:trace contextRef="#ctx0" brushRef="#br0" timeOffset="1">493 33 5472,'-16'-32'2496,"0"48"-2176,-1 0 896,17 1-736,-16 15-128,16 18-224,-17 32 32,17-1-96,-16 1 480,16-16-320,16 0 128,-16-17-224,17-17-1536,-1 18 736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3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1408,'-16'0'960,"32"0"-736,0 0-128</inkml:trace>
  <inkml:trace contextRef="#ctx0" brushRef="#br0" timeOffset="1">16 181 1312,'-16'17'608,"32"32"-544,-16-33 352,0 1-256,0-1 64,0 0-128,-16 17 96,32-17-96,-16 1-64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2912,'27'-14'923,"-26"14"-911,-1 0 0,0 0 0,1-1 0,-1 1 0,0 0 0,0 0 0,1 0 0,-1 0 0,1 0 0,-1-1 0,0 1 0,1 0 0,-1 0 0,0 0 0,1 0 0,-1 0 0,0 0 0,1 0 0,-1 0 0,0 0 0,1 1 0,-1-1 1,0 0-1,1 0 0,-1 0 0,1 0 0,-1 0 0,0 0 0,0 1 0,1-1 0,21 11 372,-21-10-284,0-1 1,0 1 0,-1-1-1,1 1 1,0-1-1,0 0 1,0 1-1,0-1 1,0 0-1,0 0 1,0 0 0,0 0-1,-1 1 1,1-1-1,1-1 1,5 3 167,-2 0 15,27 16 916,-29-16-1149,0 0 0,-1 0-1,1 0 1,-1 0-1,0 0 1,0 0 0,0 1-1,0-1 1,3 5 0,11 26 211,-15-32-240,-1 0 0,0 0 1,0 0-1,1 0 0,-1 0 0,0 0 1,0 0-1,0 0 0,0 0 0,0 0 0,0 0 1,0 0-1,-1 0 0,1 0 0,0 0 0,-1 0 1,1 0-1,0 0 0,-1 0 0,1-1 0,-1 1 1,1 0-1,-1 0 0,0 0 0,1-1 0,-2 2 1,-3 5 45,4-6-52,0 1-1,-1 0 1,1-1-1,-1 1 1,1-1 0,-1 1-1,0-1 1,1 0-1,-1 0 1,0 0 0,0 0-1,0 0 1,0 0-1,0 0 1,0 0 0,0-1-1,0 1 1,-3-1-1,1 1 4,0 0 0,0 1 0,0-1-1,0 1 1,-5 2 0,-15 10 187,-1 2-10,22-13-200,3 0 47,0-2-36,0-1-1,0 1 0,0-1 1,0 1-1,1 0 0,-1-1 1,0 1-1,0-1 0,1 1 0,-1-1 1,0 1-1,1-1 0,-1 1 1,0-1-1,1 1 0,-1-1 1,1 1-1,-1-1 0,1 0 1,-1 1-1,1-1 0,-1 0 0,1 1 1,0-1-1,-1 0 0,1 0 1,-1 1-1,1-1 0,-1 0 1,1 0-1,0 0 0,0 0 1,32 1 231,4 1-111,-25 1-122,-5-1-137,-1-1 0,0 0 0,10 1 0,-10-3-313,1 0 1,-1 0-1,10-2 0,-5 0-283,25 1-1116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33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162 329 6144,'-14'-41'1978,"13"38"-1820,0 1-1,0 0 1,1-1-1,-1 1 1,1 0-1,0-1 1,0 1-1,-1-1 1,1 1-1,1 0 0,-1-5 1,1 1 550,-4 1 81,2 4-742,0 0 0,0 0 0,0 0 0,-1 0 0,1 0 0,-1 0 0,1 0 0,-1 1 0,1-1 0,-1 0 0,1 1 0,-1-1 0,-2 1 0,4 0-46,-1 0-1,0 0 0,0 0 0,0 0 1,0 0-1,0 0 0,0 0 1,0 1-1,0-1 0,0 0 1,0 1-1,1-1 0,-1 1 0,0-1 1,0 1-1,1-1 0,-1 1 1,0 0-1,0-1 0,1 1 1,-1 0-1,1-1 0,-1 1 0,1 0 1,-1 0-1,1 0 0,-1 1 1,-19 29-248,7-10 99,1 1 21,-15 47 1,14-35 128,11-29 8,-1 1-1,1-1 1,1 0-1,-1 1 1,1-1-1,0 1 0,0-1 1,0 8-1,2-10-3,-1-1 1,1 1-1,0-1 0,0 1 0,0-1 0,0 1 0,0-1 1,1 0-1,-1 1 0,1-1 0,-1 0 0,1 0 0,0 0 0,0 0 1,0 0-1,0-1 0,0 1 0,0 0 0,4 1 0,-3-1-9,0 0-1,0 0 0,0-1 0,0 1 0,1-1 1,-1 0-1,0 0 0,1 0 0,-1 0 1,1 0-1,-1-1 0,0 0 0,1 0 1,-1 0-1,1 0 0,6-1 0,23-10-417,-22 9 299,11-4-49,10-19 16,-27 22 149,-1 0 1,0 0-1,0 0 0,-1-1 1,1 1-1,-1-1 0,0 0 1,1 0-1,2-7 1,-4 5 7,0 0 1,0 0 0,-1-1-1,0 1 1,0-1 0,0 1 0,-1-1-1,-1-6 1,2-27 45,-2-69 203,-1 88-143,0 0 0,-1 0 0,-6-21 0,-21-73 1657,29 111-1674,-5-9 161,6 13-256,-1 0 1,1-1-1,0 1 0,-1 0 1,1 0-1,-1-1 0,1 1 1,-1 0-1,1 0 0,-1 0 1,1 0-1,-1 0 0,1 0 1,-1 0-1,1 0 1,-1 0-1,0 0 0,-2 1-52,3 6 16,-1 42 6,5 121 399,2-129-172,-3-21 1,1 36 0,-3-38-60,1-1-1,6 31 0,-5-35-154,0 3-134,-2-11 20,0 0 0,0 0 0,0 0 0,0 0 0,1 0-1,0 0 1,0 0 0,3 4 0,9 10-3513,-14-17 3383,1-1 0,-1 0 0,1 1 0,-1-1 0,0 1 0,0-1 0,1 1 0,-1-1 0,-1 3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34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66 492 5216,'-27'-13'1696,"27"13"-1681,-1-1 0,1 1 1,0 0-1,0 0 0,0 0 0,0 0 1,-1-1-1,1 1 0,0 0 0,0 0 1,0 0-1,0 0 0,-1 0 0,1 0 1,0 0-1,0 0 0,0 0 0,-1 0 1,1 0-1,0 0 0,0 0 0,-1 0 1,1 0-1,0 0 0,0 0 0,0 0 1,-1 0-1,1 0 0,0 0 0,0 0 1,0 0-1,-1 0 0,1 0 0,0 0 1,0 0-1,0 1 0,-1-1 0,1 0 1,0 0-1,0 0 0,0 0 1,-1 1-1,0 0 96,0 0 0,-1 1 0,1-1-1,-1 0 1,1 0 0,-1 0 0,0 0 0,1 0 0,-1-1 0,0 1 0,0 0 0,1-1 0,-1 1 0,-3-1 0,2 0 603,6 0-335,28 1-150,-10 0-96,1-1 1,30-4-1,-14-7 139,-17 7-181,-14 3-54,1 0-1,0 0 0,-1-1 1,1 0-1,12-6 1,-11 3 30,0 0 1,16-11 0,-24 15-52,1-1 1,0 1 0,0-1-1,-1 1 1,1-1-1,-1 0 1,1 0-1,-1 0 1,0 0-1,1 0 1,-1 0-1,0 0 1,-1 0-1,1 0 1,0 0-1,0-1 1,-1 1-1,1-4 1,-1 5-15,0 1 0,0-1-1,0 1 1,0-1 0,0 0 0,0 1 0,0-1-1,0 0 1,0 1 0,0-1 0,-1 1-1,1-1 1,0 0 0,0 1 0,-1-1 0,1 1-1,0-1 1,-1 1 0,1-1 0,0 1 0,-1-1-1,1 1 1,-1-1 0,1 1 0,-2-1 0,1 1-9,-1-1 1,0 1 0,0-1 0,0 1 0,0 0-1,0 0 1,-4 0 0,-4 1 4,0-2 14,5 1-3,0-1 0,1 1 0,-1 1 0,0-1-1,1 0 1,-10 3 0,-39 15 11,47-15-9,-1 0-1,0 0 1,0 0 0,1 1 0,0 1 0,-8 6 0,11-9-13,1 1 0,-1 0-1,1 0 1,0 0 0,0 0-1,0 0 1,0 0 0,0 1-1,1-1 1,0 1 0,-1-1-1,1 1 1,1 0 0,-1-1 0,0 1-1,1 0 1,0 0 0,0-1-1,0 1 1,0 0 0,1 0-1,-1-1 1,1 1 0,0 0-1,0-1 1,0 1 0,1-1-1,-1 1 1,1-1 0,0 0-1,0 0 1,0 1 0,0-1-1,1-1 1,-1 1 0,1 0-1,0-1 1,-1 1 0,1-1 0,0 0-1,1 0 1,-1 0 0,0 0-1,0 0 1,7 1 0,-5-1 31,10 5 36,0-2 1,0 0 0,1-1-1,19 3 1,-8-4-324,1-1 1,-1-2-1,1-1 1,-1-1-1,0-1 1,49-12-1,6-12-520,-64 21 682,74-24-318,-78 24 382,-1-1-1,0 1 1,-1-2-1,20-14 1,-27 18 44,-1-1 1,1 1-1,-1-1 1,0 0-1,0-1 1,-1 1-1,1-1 1,-1 1-1,-1-1 1,1 0-1,-1 0 1,0 0-1,0 0 1,-1-1 0,1 1-1,-1 0 1,-1-1-1,1 1 1,-1 0-1,0-1 1,-1 1-1,-1-7 1,1 2 19,-1 1 0,-1 0 0,0 0 0,0 0 0,-1 0 0,0 0 0,-1 1 0,0 0 0,0 0 0,-1 0 0,0 1 0,-10-11 0,13 16 2,0 1 1,0 0-1,0 0 1,0 0-1,-1 0 1,1 0-1,0 1 1,-1-1-1,0 1 1,1 0-1,-1 0 1,0 0-1,0 1 1,1-1-1,-1 1 1,0 0-1,0 0 1,0 0 0,0 1-1,1-1 1,-1 1-1,0 0 1,1 0-1,-1 0 1,0 1-1,1-1 1,-1 1-1,1 0 1,0 0-1,0 0 1,0 0-1,0 1 1,0-1-1,0 1 1,-4 5-1,2-1-31,1-1 0,0 2 0,1-1 0,0 0 0,0 1 0,0 0 0,1-1-1,-1 10 1,-3 3 9,3-7 17,0 0 0,0-1 0,1 1 0,0 13 1,2-18-4,0 0 1,1-1-1,0 1 0,1 0 1,-1-1-1,1 1 1,4 9-1,-3-10 2,0 1 1,0-1-1,0 0 1,1 0-1,0-1 0,1 1 1,6 7-1,-8-12-30,0 0 1,0 1-1,0-1 0,0 0 0,1-1 1,-1 1-1,0 0 0,1-1 0,0 0 1,-1 0-1,1 0 0,0 0 0,0-1 1,-1 1-1,1-1 0,6 0 0,0-1-283,0 1 0,-1-1 1,19-4-1,-23 3 184,0 1 0,0-1 0,-1 0 0,1 0 0,-1 0 0,1-1 0,-1 0 0,0 0 0,8-6 0,-8 3 53,0 1 0,1-1 0,-2 0 0,1-1 0,4-10-1,-1 1 45,-3 8 12,-1 0 1,0 0 0,-1 0 0,0 0-1,0-1 1,-1 1 0,1-1-1,-2 0 1,0 1 0,0-1 0,-1-10-1,0-20 85,1 13 54,1 4 67,-2 0 0,-2-23 0,-8-15 938,5 11-208,-4 14 166,7 22-800,0-1-26,3 13-282,0 1-1,-1-1 1,1 1 0,0 0 0,-1-1-1,1 1 1,0 0 0,-1-1 0,1 1-1,0 0 1,-1-1 0,1 1 0,-1 0 0,1 0-1,0 0 1,-1-1 0,1 1 0,-1 0-1,1 0 1,-1 0 0,1 0 0,-1 0-1,1 0 1,-1 0 0,0 0 0,1 0-4,0 0 1,0 0-1,0 0 1,0 0-1,0 0 1,0 0-1,-1 0 1,1 0-1,0-1 1,0 1-1,0 0 1,0 0-1,0 1 1,0-1-1,0 0 1,0 0-1,0 0 1,0 0-1,-1 0 1,1 0-1,0 0 1,0 0-1,0 0 1,0 0-1,0 0 1,0 0-1,0 0 1,0 0-1,0 0 1,0 0-1,0 0 1,0 0-1,0 0 1,-1 0-1,1 1 1,0-1-1,0 0 1,0 0-1,0 0 1,0 0-1,0 0 1,0 0-1,0 0 1,0 0-1,0 0 1,0 0-1,0 1 1,0-1-1,0 0 1,0 0-1,0 0 1,0 0-1,0 0 1,0 0-1,0 0 1,0 0-1,0 17-150,3 62 326,8-11 12,-5 9 161,-3-55-230,7 24 1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3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297 721 3904,'14'-14'1253,"-14"14"-1220,0-1 0,1 1-1,-1-1 1,1 1 0,-1-1 0,0 1-1,0-1 1,1 1 0,-1-1 0,0 0-1,0 1 1,0-1 0,0 1 0,1-1-1,-1 0 1,0 1 0,0-1-1,0 0 1,0 1 0,0-1 0,-1 1-1,1-1 1,0 0 0,0 1 0,-1-2-1,1 2 66,0-2 63,0 1-1,0-1 1,0 0-1,0 1 0,0-1 1,-1 0-1,1 1 0,-1-1 1,1 0-1,-1 1 0,0-1 1,1 1-1,-1-1 0,0 1 1,-1-2-1,-3-5 389,1 1-344,1 1 1,-1-1-1,0 1 0,-5-6 0,0 0-15,6 9-144,0-2-27,0 1 0,0 0 0,-1-1 0,1 2 0,-1-1 1,0 0-1,0 1 0,0-1 0,-1 1 0,-7-4 0,1 2-39,2 0 90,0 0 0,-1 1 1,1 0-1,-14-3 1,20 7-58,1-1 1,-1 1-1,1 0 1,-1 0-1,0 0 1,1 0-1,-1 0 1,1 0-1,-1 1 1,0-1 0,1 1-1,-1 0 1,1-1-1,0 1 1,-1 1-1,1-1 1,0 0-1,-1 0 1,1 1-1,0 0 1,-3 3-1,-3 4 42,0 1 1,1 0-1,0 1 0,-9 21 0,12-25-27,-1 3 6,0 0 0,0 1 0,1 0-1,0 0 1,1 0 0,0 0 0,0 0 0,0 17-1,2-17 18,1-9-30,-1 1 0,1 0 0,0-1 0,0 1 1,0 0-1,0-1 0,1 1 0,-1 0 0,1 0 0,-1-1 0,3 5 0,-2-6 1,0-1-1,0 1 1,1-1 0,-1 1-1,0-1 1,1 1 0,-1-1-1,0 0 1,1 0-1,-1 0 1,1 0 0,-1 0-1,0 0 1,3 0-1,23-4 98,-3-4-151,0 0 0,-1-2 0,0-1 0,25-15 0,-33 18-112,0-2-1,-1 1 1,0-2 0,0 0-1,-1-1 1,0 0 0,-1 0-1,-1-2 1,0 1 0,-1-2 0,0 1-1,-1-1 1,-1-1 0,-1 1-1,0-1 1,9-32 0,-6 10 92,27-129 440,-34 113 47,-3-59 1,-1 51 602,1 57-947,-1-17 339,1 21-416,0 1 1,-1-1 0,1 1 0,0 0-1,0-1 1,0 1 0,-1-1-1,1 1 1,0-1 0,-1 1 0,1 0-1,0-1 1,-1 1 0,1 0 0,0-1-1,-1 1 1,1 0 0,-1 0-1,1-1 1,0 1 0,-1 0 0,1 0-1,-1 0 1,1-1 0,-1 1 0,1 0-1,-1 0 1,1 0 0,-1 0-1,1 0 1,-1 0 0,1 0-9,-1 0 1,1 0 0,0 0-1,0 0 1,-1 0-1,1 0 1,0 0-1,0 0 1,-1 1-1,1-1 1,0 0 0,0 0-1,0 0 1,-1 0-1,1 0 1,0 0-1,0 1 1,0-1-1,0 0 1,-1 0 0,1 0-1,0 0 1,0 1-1,0-1 1,0 0-1,0 0 1,0 0-1,0 1 1,-1-1 0,1 0-1,0 0 1,0 1-1,0-1 1,0 1-1,-3 8 80,-1 1-1,1 0 0,1 0 1,-2 16-1,3-21-69,-4 27 109,-3 59 1,8-63-27,-1 6 66,2 0-1,1 0 0,13 63 1,-14-91-118,21 70-499,-19-69 229,0 0 0,1 0 1,-1 0-1,1 0 0,1-1 1,-1 1-1,9 8 0,-1-3-1459,-10-9 1417,0-1 0,0 0 0,0 1 0,1-1 0,-1 0 0,1-1 0,3 3 0,-4-3-486,0 0 0,0-1 0,0 1 0,0-1 1,0 1-1,0-1 0,0 0 0,3 0 1,-4 0 808,-1 0 1,1 0 0,-1 0 0,1 0 0,-1 0-1,1 0 1,-1 0 0,1 1 0,-1-1-1,1 0 1,-1 0 0,1 0 0,-1 0 0,1 1-1,-1-1 1,1 0 0,-1 1 0,1-1-1,-1 0 1,1 1 0,-1-1 0,0 0 0,1 1-1,-1-1 1,0 1 0,1-1 0,-1 1-1,0-1 1,0 1 0,1-1 0,-1 1 0,0-1-1,0 1 1,0-1 0,0 1 0,0-1-1,0 1 1,0-1 0,0 1 0,0-1 0,0 1-1,0-1 1,0 1 0,0-1 0,0 2 0,0-1 26,0 0 0,0 0 0,0-1 0,0 1 0,0 0 1,1 0-1,-1 0 0,0 0 0,1 0 0,-1 0 0,1-1 1,-1 1-1,1 0 0,-1 0 0,1-1 0,-1 1 0,1 0 1,0-1-1,-1 1 0,1 0 0,1 0 0,20 9 900,-5-3-628,-15-6-331,0 0 0,0 0 0,0 0-1,0 0 1,0-1 0,0 1 0,0-1-1,0 1 1,0-1 0,4 0-1,24-8 217,-18 4-143,8-3 48,0-2 0,35-19 0,-44 21-123,-1 0 1,0 0 0,0-1 0,-1 0-1,0 0 1,12-15 0,-11 9 78,16-27 0,-23 36 11,-1 0 1,0 0-1,0 0 0,0 0 1,-1 0-1,0 0 0,0-1 0,0 1 1,0-6-1,-1 8 5,0-1 1,0 1-1,-1 0 1,1 0-1,-1-1 1,0 1-1,0 0 1,0 0-1,0 0 1,-1 0-1,-1-4 1,0 2 105,3 5-209,0 0 1,0-1 0,0 1-1,-1 0 1,1-1 0,0 1-1,0 0 1,0-1 0,-1 1-1,1 0 1,0 0 0,-1-1-1,1 1 1,0 0 0,0 0-1,-1 0 1,1-1 0,0 1-1,-1 0 1,1 0 0,0 0-1,-1 0 1,1 0 0,-1 0-1,1 0 1,0 0 0,-1-1-1,1 1 1,0 0 0,-1 1-1,1-1 1,-1 0 0,1 0-1,0 0 1,-1 0 0,1 0-1,0 0 1,-1 0 0,1 0-1,0 1 1,-1-1 0,1 0-1,0 0 1,-1 1 0,1-1-1,0 0 1,0 0 0,-1 1-1,1-1 1,0 0 0,0 1-1,-1-1 1,1 0 0,0 1-1,0-1 1,-6 30 164,3-15-121,0 1 0,0 0 0,1 1-1,0 21 1,2 199 548,0 124 608,0-361-1213,0 1 1,0 0 0,0 0-1,0 0 1,0-1 0,0 1-1,0 0 1,0 0-1,0-1 1,-1 1 0,1 0-1,0 0 1,0-1-1,-1 1 1,0 1 0,-6-5-426,0-2 61,5 4 268,0 0 1,0 0-1,0 0 1,0 0-1,1-1 1,-1 1-1,0-1 1,1 1-1,-1-1 1,1 0 0,-1 1-1,1-1 1,0 0-1,0 0 1,0 0-1,0 0 1,0 0-1,0 0 1,0-1 0,1 1-1,-1 0 1,1 0-1,-1 0 1,1-4-1,-4-15-401,0 9 76,0 1 0,-9-19 0,8 19 207,1 1 1,-1-1 0,-4-22-1,7 16 58,1-1 0,1-30 0,0 25 42,0 11 68,1 0 0,0 0 0,0 1 0,1-1 0,7-20 0,-6 22 23,3-7 51,0 0 0,1 0-1,1 1 1,1 0 0,1 0-1,0 1 1,16-19 0,-19 26 23,0 0 1,0 1-1,1-1 1,0 1-1,1 1 1,-1-1-1,1 2 1,16-8-1,-19 10 11,1 0 1,0 0-1,-1 1 0,1 1 0,0-1 0,0 1 0,0 0 0,1 0 1,-1 1-1,0 0 0,0 1 0,0-1 0,11 3 0,-15-2-34,0 0-1,0 1 0,0-1 1,-1 0-1,1 1 0,0-1 0,-1 1 1,0 0-1,1 0 0,-1 0 1,0 0-1,0 0 0,0 1 1,2 2-1,9 10 235,-4-7-141,-7-7-99,0 0-1,-1 1 1,1 0 0,0-1 0,-1 1 0,1 0-1,-1 0 1,2 2 0,-1 3 73,0 0-1,-1 1 1,0-1 0,0 1-1,0 15 1,-1-10 71,-1 0 0,-3 26 0,2-34-142,1-1 0,-1 0-1,0 1 1,0-1 0,0 0-1,-1 0 1,1-1 0,-1 1-1,0 0 1,-6 4 0,8-6-12,-1 0 0,1 0 0,-1 0 0,1 0 0,0 0 0,-1 0 0,1 1 0,0-1 1,0 0-1,1 0 0,-1 1 0,0-1 0,1 1 0,-1-1 0,1 1 0,0-1 0,0 4 1,0 0 277,1-6-299,1-1-1,-1 1 1,0 0 0,0 0 0,1-1-1,-1 1 1,0 0 0,0-1 0,1 0 0,-1 1-1,0-1 1,0 1 0,0-1 0,0 0-1,0 0 1,0 0 0,0 0 0,0 0-1,-1 0 1,1 0 0,0 0 0,0 0-1,-1 0 1,2-2 0,4-6-30,-5 9 32,0-1-1,-1 0 1,1 1 0,0-1-1,0 0 1,0 1 0,0 0-1,0-1 1,0 1 0,0-1-1,2 1 1,3-2-13,-3 1 9,0-1 1,0 1-1,0-1 1,0 0-1,0 0 1,-1 0-1,1 0 1,0 0-1,-1-1 1,2-2-1,-1 1 2,1 1-1,-1 0 1,0 0-1,1 0 1,0 0-1,6-3 1,-6 3 13,1 0 0,-1-1 1,0 0-1,5-5 1,-5 5 13,-4 3-21,1 1-1,-1-1 0,0 1 0,1-1 1,-1 1-1,0-1 0,1 0 0,-1 1 1,0-1-1,0 1 0,1-1 0,-1 0 1,0 1-1,0-1 0,0 1 1,0-1-1,0 0 0,0 1 0,0-1 1,0 0-1,0 1 0,0-1 0,-1 0 1,1 1-1,0-2 0,0 2-1,0-2-78,0 4-139,-1 2 153,1-1 28,0-1-1,0 1 0,0-1 0,0 1 0,1-1 0,-1 0 0,0 1 0,2 3 0,26 43-158,-25-42 236,-3-6-35,0-1 1,0 1-1,0-1 1,0 1-1,1-1 1,-1 1 0,0-1-1,0 0 1,0 1-1,1-1 1,-1 1-1,0-1 1,1 0-1,-1 1 1,0-1 0,1 0-1,-1 1 1,1-1-1,-1 0 1,0 1-1,1-1 1,-1 0-1,1 0 1,-1 0 0,1 1-1,-1-1 1,1 0-1,-1 0 1,1 0-1,-1 0 1,0 0-1,1 0 1,-1 0 0,1 0-1,0 0 1,4 3 192,4 3-109,-5-8 145,-3 1-216,-1 1 0,1-1 0,0 0 0,-1 1 0,1-1 0,0 1 0,-1-1 0,1 1 0,0 0 0,0-1 0,-1 1 0,1 0 0,0-1 0,0 1 0,0 0-1,0 0 1,-1 0 0,1 0 0,0 0 0,2 0 0,10 0-81,-13 0 64,0 0-1,0 0 0,0 0 1,1 0-1,-1 0 0,0 0 1,0 0-1,0 0 0,0 0 1,0 0-1,0 0 0,0 0 1,0 0-1,0 0 0,1 0 1,-1 0-1,0 0 0,0 0 1,0 0-1,0 0 0,0 0 1,0 0-1,0 0 1,0 0-1,0 0 0,0 0 1,0 0-1,1 0 0,-1-1 1,0 1-1,0 0 0,0 0 1,0 0-1,0 0 0,0 0 1,0 0-1,0 0 0,0 0 1,0 0-1,0 0 0,0 0 1,0 0-1,0-1 0,0 1 1,0 0-1,0 0 0,0 0 1,0 0-1,0 0 0,0 0 1,0 0-1,0 0 1,0 0-1,0-1 0,0 1 1,0 0-1,0 0 6,0-1 0,0 1 0,0-1 0,0 0 0,0 1 1,0-1-1,0 1 0,0-1 0,1 1 0,-1-1 0,0 1 0,0-1 0,0 1 0,1-1 1,-1 1-1,0-1 0,1 1 0,-1 0 0,0-1 0,1 1 0,-1 0 0,1-1 0,-1 1 1,1 0-1,0-1 0,0 0 1,-1 1 0,1-1 0,0 1 0,-1-1 0,1 1 0,0-1 0,-1 0-1,1 1 1,-1-1 0,1 0 0,-1 1 0,0-1 0,1 0 0,-1 0 0,0 0 0,1 1 0,-1-1 0,0 0 0,0 0 0,0 0 0,1 0 0,-1 1 0,0-1 0,0 0 0,-1-2 0,1 2-8,1-1 26,-1 0-1,0-1 1,0 1 0,0 0-1,0 0 1,-1-1 0,1 1-1,-1 0 1,0-4 0,-7 1 34,8 5-56,0 0-1,-1 0 1,1-1 0,-1 1 0,1 0-1,0 0 1,-1-1 0,1 1 0,0 0-1,-1-1 1,1 1 0,0 0-1,0-1 1,-1 1 0,1 0 0,0-1-1,0 1 1,0 0 0,-1-1 0,1 1-1,0-1 1,0 1 0,0-1-1,0 1 1,0 0 0,0-1 0,0 1-1,0-1 1,0 1 0,0-1 0,-3-5 24,-10-7-20,-1-1-22,13 14 12,1-1 0,0 1 0,-1 0 0,1-1 1,0 1-1,0 0 0,-1-1 0,1 1 1,0 0-1,-1-1 0,1 1 0,0-1 0,0 1 1,0 0-1,0-1 0,-1 1 0,1-1 0,0 1 1,0-1-1,0 1 0,0-1 0,0 1 1,0 0-1,0-1 0,0 1 0,0-1 0,-1-4-11,-6 0-24,7 4 35,-1 1 0,1 0 0,0 0 1,-1 0-1,1-1 0,0 1 0,-1 0 0,1 0 0,0-1 0,-1 1 0,1 0 0,0-1 0,-1 1 1,1 0-1,0-1 0,0 1 0,0-1 0,-1 1 0,1 0 0,0-1 0,0 1 0,0-1 0,0 1 1,0-1-1,0 1 0,0 0 0,0-1 0,0 1 0,0-1 0,0 0 0,0-2-220,0 1 75,0 1 146,0 1 0,0-1 1,0 1-1,0-1 0,0 1 0,0-1 0,0 1 1,0-1-1,0 1 0,0-1 0,0 1 0,0-1 1,1 1-1,-1-1 0,0 1 0,0-1 0,1 1 1,-1-1-1,0 1 0,1 0 0,-1-1 0,0 1 1,1 0-1,-1-1 0,1 1 0,-1 0 0,1-1 1,-1 1-1,0 0 0,1 0 0,-1 0 1,1-1-1,-1 1 0,1 0 0,-1 0 0,1 0 1,-1 0-1,1 0 0,-1 0 0,1 0 0,0 0 1,5-3-68,-4 2 56,0-1 1,1 0-1,-1 1 0,0 0 0,1 0 0,-1-1 1,1 2-1,0-1 0,-1 0 0,1 0 0,0 1 1,0-1-1,-1 1 0,1 0 0,0 0 0,5 1 1,4-1-16,-3 0 4,-1 0 0,1 0 0,16-3 1,10-8-8,-8 7 77,-18 3-25,0 0 0,0-1 0,0 0 0,0-1 0,15-6 0,74-51 151,-86 54-141,-3 2-2,0 0 1,0-1-1,0-1 1,-1 1-1,0-2 0,10-8 1,-8 5 13,22-23 142,-29 29-147,-1 1 0,1-1 0,-1 0 0,1 0 0,-1 0 0,0 0 0,2-8 1,-2 2 100,-1-1 0,0 0 0,-2-19 0,1 10-61,0 18-84,0-1 0,0 1 0,0-1 0,0 1 0,0-1 0,0 1 0,-1-1 0,0 1 0,1-1 1,-1 1-1,0-1 0,0 1 0,0 0 0,0 0 0,0-1 0,-1 1 0,1 0 0,-1 0 0,-2-2 0,-8-15 14,10 16-50,0 0-1,0 0 0,1 0 1,-2 0-1,1 0 0,-3-2 0,5 5 37,0 0-1,0-1 0,-1 1 1,1 0-1,0 0 0,-1 0 1,1 0-1,0-1 1,-1 1-1,1 0 0,0 0 1,-1 0-1,1 0 0,0 0 1,-1 0-1,1 0 0,0 0 1,-1 0-1,1 0 0,-1 0 1,1 0-1,0 0 0,-1 1 1,0-1-4,0 1-1,1-1 1,-1 1 0,0-1-1,0 1 1,1 0 0,-1 0-1,1-1 1,-1 1 0,1 0 0,-1 0-1,0 1 1,-3 8 38,0-1-1,1 1 1,0 0-1,1 0 1,0 0-1,0 0 1,1 0 0,0 0-1,2 16 1,1-1 35,1-1 1,10 42-1,-9-51-26,0 0 0,2-1-1,-1 1 1,2-1 0,0 0 0,0-1-1,1 1 1,1-1 0,16 18 0,-22-28-8,-1-1 0,1 0 1,0 0-1,0 0 1,-1 0-1,2-1 1,-1 1-1,0-1 1,0 0-1,0 1 1,1-1-1,-1-1 0,0 1 1,1 0-1,-1-1 1,1 0-1,-1 0 1,6 0-1,1-2 31,-1 0 1,1 0-1,-1 0 0,1-1 0,11-6 1,7-5-73,0 0 0,-1-2 0,-1-2 0,42-35 1,-50 38-1,-2-1 0,0 0 0,-1-1 0,19-28 1,-33 43 3,1-1 0,-1 1 0,0-1 0,1 1 1,-1-1-1,0-3 0,0 6 7,-1 0-1,0-1 0,0 1 1,0 0-1,0-1 1,0 1-1,0 0 1,0 0-1,0-1 0,0 1 1,0 0-1,0-1 1,0 1-1,-1 0 0,1 0 1,0-1-1,0 1 1,0 0-1,0 0 0,0-1 1,-1 1-1,1 0 1,0 0-1,0-1 1,-1 1-3,1 0 1,-1 0 0,1 0 0,-1-1 0,1 1 0,-1 0 0,0 0 0,1 0 0,-1 0 0,1 0 0,-1 0 0,1 0 0,-1 0 0,1 1 0,-1-1 0,1 0 0,-1 0 0,0 1 0,0-1-2,0 0 0,-1 1 0,1-1 0,0 1 1,0-1-1,0 1 0,0 0 0,0 0 0,-1-1 0,2 1 0,-1 0 1,-2 2-1,-11 23-136,9-16 67,3-6 59,-2 3 29,0 0 1,1 1-1,0-1 0,0 1 0,1 0 1,0 0-1,0 0 0,1 0 1,-1 12-1,2-15 3,3 34 108,-3-36-110,1 0 1,-1 0-1,1-1 0,0 1 0,0-1 1,0 1-1,0-1 0,1 1 0,-1-1 0,1 1 1,0-1-1,1 2 0,0-1-305,0 0 1,0-1-1,0 0 0,0 1 0,0-1 1,1 0-1,-1 0 0,1-1 0,-1 1 1,1-1-1,-1 0 0,1 1 0,0-2 1,0 1-1,0 0 0,-1-1 0,1 0 1,0 0-1,0 0 0,0 0 0,0-1 1,0 1-1,-1-1 0,1 0 0,0 0 1,0 0-1,-1-1 0,7-3 0,-4 1-723,1-1-1,-1 0 1,10-11-1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45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17 3648,'0'-14'1173,"0"11"432,-2 3-1077,1 0-510,1 0 0,-1 0-1,1 0 1,-1 0-1,1 0 1,-1 1-1,1-1 1,-1 0-1,1 0 1,-1 0-1,1 0 1,-1 1-1,1-1 1,-1 0-1,1 1 1,-1-1 0,1 0-1,0 1 1,-1-1-1,1 0 1,0 1-1,-1-1 1,1 1-1,0-1 1,-1 0-1,1 1 1,0-1-1,0 1 1,-1 0-1,-1 20 257,0-2-66,-28 80 283,22-67-403,-1 0 135,-4 35-1,11-46-133,1-11-37,0-1 0,-3 14 1,-10 9 106,6-15-73,-3 18 117,-11-2 127,16-19-214,6-13-146,0 0 0,-1 0 0,1 0 0,0 0 0,-1-1 0,1 1 0,0 0 0,-1 0 0,1 0 0,-1 0 0,1 0 0,-1-1 0,0 1 0,1 0 0,-1-1 0,0 1 0,0 0 0,1-1 0,-1 1 0,0-1 0,0 1 0,0-1 0,0 1-1,0-1 1,0 0 0,1 0 0,-1 1 0,0-1 0,0 0 0,0 0 0,0 0 0,0 0 0,0 0 0,0 0 0,-1 0 0,-4 0-695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45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1 132 4320,'0'-55'1392,"-1"53"-1338,1 1 1,0-1-1,0 0 0,1 0 1,-1 1-1,0-1 1,1 0-1,-1 0 0,1-1 1,1-5 61,-1 6-70,-1 0 1,1 0-1,-1 0 0,1 0 1,0 1-1,0-1 0,-1 0 1,1 0-1,1 1 1,-1-1-1,0 0 0,0 1 1,0-1-1,1 1 0,-1-1 1,1 1-1,-1 0 0,1 0 1,0 0-1,0 0 0,2-2 1,5-2 217,-8 4-189,0 0-1,1 0 0,-1 0 1,1 1-1,0-1 1,-1 0-1,1 1 1,0-1-1,-1 1 1,1-1-1,0 1 1,-1 0-1,1 0 1,3 0-1,-2 0-26,0 0-1,0 0 1,0 1-1,0-1 1,1 1 0,-1 0-1,0 0 1,-1 0-1,1 0 1,0 1 0,0-1-1,4 4 1,2 2 1,-1 0 0,12 14 0,-2-2 38,67 77 324,90 51 581,-63-65-235,-102-74-1059,0 0 0,1-1 0,0 0-1,1-1 1,16 7 0,7 3-967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46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 5824,'-16'65'2624,"-17"1"-2272,17-17 864,16-16-736,-33 49 64,0-17-320,17 17 352,-17-16-320,17 16 224,16-33-256,-17-17-3168,17 1 1600</inkml:trace>
  <inkml:trace contextRef="#ctx0" brushRef="#br0" timeOffset="1">230 476 4160,'0'0'139,"0"-9"463,0 8-581,0 1 1,0 0 0,0 0-1,0 0 1,0 0 0,0-1-1,0 1 1,0 0 0,0 0-1,0 0 1,0 0 0,0-1-1,0 1 1,0 0-1,0 0 1,0 0 0,0 0-1,0-1 1,0 1 0,0 0-1,0 0 1,1 0 0,-1 0-1,0 0 1,0 0 0,0 0-1,0-1 1,0 1 0,0 0-1,1 0 1,-1 0 0,0 0-1,0 0 1,0 0 0,0 0-1,1 0 1,-1 0 0,0 0-1,0 0 1,0 0 0,0 0-1,1 0 1,-1 0 0,0 0-1,0 0 1,0 0 0,0 0-1,1 0 1,-1 0-1,0 0 1,25 10 523,-14-7-9,-1 1 1,18 9 0,-21-8-358,-1 0 0,1 1 0,-1-1-1,7 9 1,-3-2-28,6 3 140,-12-11-238,0 0 0,0 0 0,0 0 0,0 1-1,0 0 1,3 6 0,0 9 116,-7-18-143,1 0-1,-1 1 1,1-1-1,0 0 1,0 0 0,0 0-1,0 0 1,0 0-1,0 0 1,1 0 0,-1 0-1,2 2 1,-1-3 21,0 1 1,-1 0 0,1 0 0,-1 0-1,0 0 1,1 0 0,-1 0 0,0 1-1,0-1 1,0 0 0,-1 0 0,1 1-1,-1-1 1,1 1 0,-1-1 0,0 0-1,0 1 1,0-1 0,0 1 0,0 2-1,0-5-51,0 1-1,-1 0 1,1-1-1,0 1 1,0 0-1,1-1 1,-1 1-1,0-1 1,0 1-1,0 0 1,0-1-1,0 1 1,1-1-1,-1 1 1,0 0-1,1-1 1,-1 1-1,0-1 1,1 1-1,-1-1 1,0 1-1,1-1 1,-1 1-1,1-1 1,-1 0-1,1 1 1,-1-1-1,1 0 1,0 1-1,2-1-59,-1 1 0,1-1 1,0 0-1,-1 0 0,1 0 0,-1-1 0,1 1 1,-1-1-1,5-1 0,37-8-1339,-31 8 902,23 1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43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61 1888,'-13'0'613,"10"0"-367,0 0 84,-18 0 3781,17 0-865,18 0-3206,55 0 190,18 7 102,-27 0-206,36-4 153,123-11-1,-113 2-67,-25 2-94,179-11 81,-52 0-157,-124 11-39,-5-2 5,72-2 44,15 8-72,-145 0 5,24-3 0,4-5 11,-43 8 31,1 1 0,-1 0 0,11 3 0,13 1 190,-23-5-146,14 1 238,-20 0-300,-1-1 0,0 0-1,1 0 1,-1 0 0,1 1-1,-1-1 1,0 0-1,1 1 1,-1-1 0,0 0-1,1 1 1,-1-1 0,0 0-1,1 1 1,-1-1 0,0 1-1,0-1 1,0 1 0,1-1-1,-1 0 1,0 1-1,0-1 1,0 1 0,0-1-1,0 1 1,0-1 0,0 1-1,0-1 1,0 2 0,0 0 109,0 1 6,0-2-75,0-1 0,0 1 0,0 0-1,0-1 1,1 1 0,-1-1 0,0 1 0,0 0 0,1-1 0,-1 1 0,0-1 0,1 1 0,-1-1 0,0 1 0,1-1 0,-1 1 0,1-1 0,-1 1 0,1-1 0,-1 0 0,1 1 0,-1-1 0,1 0 0,0 1 0,0 0 400,-4-1-133,-4 0-224,4-3-118,-8-8-31,9 8-6,-34 3 101,32 0 88,2 1-366,0-1-1,0 0 1,0 0 0,0-1 0,0 1-1,-1 0 1,1-1 0,0 1-1,-2-1 1,3 0 134,1 0 1,0 0-1,-1 0 0,1 0 1,0 1-1,-1-1 0,1 0 1,0 0-1,0 0 0,0 0 1,0 0-1,0 0 0,0-1 1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44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66 2400,'-131'0'7296,"128"3"-6523,-8 8-288,11-11-475,0 0 0,0 0-1,0 1 1,-1-1 0,1 0-1,0 0 1,0 1 0,-1-1-1,1 0 1,0 0 0,0 0-1,-1 1 1,1-1 0,0 0 0,-1 0-1,1 0 1,0 0 0,0 0-1,-1 0 1,1 0 0,0 1-1,-1-1 1,1 0 0,0 0-1,-1 0 1,1 0 0,0 0-1,-1-1 1,1 1 0,0 0-1,-1 0 1,1 0 0,0 0-1,-1 0 1,1 0 0,-1-1 0,1 1 0,0 0 0,-1 0 0,1 0 0,0-1 0,0 1 0,-1 0 0,1 0 0,0 0 0,-1 0 0,1 0 0,0 0 0,-1 0 0,1 0 0,0 0 1,-1 0-1,1 0 0,0 0 0,-1 0 0,1 0 0,0 0 0,-1 0 0,1 1 0,0-1 0,0 0 0,-1 0 0,1 0 0,0 0 0,-1 1 0,1-1 1,0 0-1,0 0 0,-1 0 0,1 1 0,0-1 0,0 0 0,-1 1 0,-10 10 155,12-11-172,0 1 0,0-1 0,0 0-1,0 1 1,-1-1 0,1 0 0,0 0-1,0 1 1,0-1 0,0 0 0,0 0-1,0 0 1,1 0 0,3 0 29,0 0 0,-1 0 0,1 1 0,0 0 0,-1 0 0,8 2 0,19 4 48,6-4 60,0-2 0,56-5-1,100-15 235,75-5-88,-185 20-213,181-12 82,-159 6-102,112-10-11,-96 15 0,-60-1 0,58-2 59,17 8 575,-136 0-666,4 0 40,1 0-1,-1 1 1,0-1-1,7 2 1,-10-2-33,0 1 0,0-1 0,0 1 0,0-1 1,0 1-1,0 0 0,0-1 0,0 1 0,0 0 1,0 0-1,-1 0 0,1-1 0,0 1 1,0 0-1,-1 0 0,1 0 0,-1 0 0,1 0 1,-1 0-1,1 0 0,-1 1 0,1 1 0,0 2 65,-1-1-1,1 1 0,-1 0 0,-1 6 0,1 1 85,0 4-1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4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16 3136,'-13'-13'1029,"13"13"-1022,0-1 0,-1 1 0,1 0 0,0 0 0,0 0 0,0 0 0,0 0 0,0 0 0,0 0 0,0 0 0,0-1 0,0 1 0,0 0 0,0 0 0,-1 0 0,1 0 1,0 0-1,0 0 0,0 0 0,0 0 0,0 0 0,0 0 0,0 0 0,-1 0 0,1 0 0,0 0 0,0 0 0,0 0 0,0 0 0,0 0 0,0 0 0,-1 0 0,1 0 0,0 0 0,0 0 0,0 0 0,0 0 0,0 0 0,0 0 0,0 0 0,-1 0 0,1 0 0,0 0 0,0 0 0,0 0 0,0 0 0,0 1 0,0-1 0,0 0 0,0 0 0,0 0 0,-1 0 0,1 0 0,0 0 0,0 0 0,0 1 0,-5 4 50,-3 4 751,-1 0-1,-15 11 1,17-16-555,6-4-235,0 0-1,1 0 0,-1 0 1,1 0-1,-1 1 0,1-1 1,0 0-1,-1 0 0,1 1 1,-1-1-1,1 0 0,-1 1 1,1-1-1,0 1 0,-1-1 1,1 0-1,0 1 0,-1-1 1,1 1-1,0-1 0,0 1 1,0-1-1,-1 1 0,1-1 1,0 1-1,0-1 0,0 1 1,0-1-1,0 1 0,0-1 1,0 1-1,0-1 0,0 1 1,0-1-1,0 1 0,0-1 1,0 2-1,0-1 1,0 1 1,0 0-1,0-1 1,-1 1-1,1 0 0,-1 0 1,1-1-1,-1 1 0,1-1 1,-1 1-1,0 0 1,0-1-1,0 0 0,0 1 1,0-1-1,0 1 0,-2 1 1,4-3 82,-1 0-91,1 1 0,-1-1-1,1 0 1,-1 1-1,1-1 1,-1 0 0,1 0-1,0 1 1,-1-1-1,1 0 1,-1 0-1,1 0 1,0 0 0,-1 0-1,1 0 1,-1 0-1,1 0 1,0 0 0,-1 0-1,1 0 1,0-1-1,-1 1 1,1 0 0,-1 0-1,1 0 1,-1-1-1,1 1 1,-1 0-1,2-1 1,13-8 95,-7 4-59,0 0 0,0 1-1,16-6 1,0-1 7,-18 8 27,-4 0 139,6-6 71,-8 9-267,0 0 0,0-1-1,0 1 1,0 0-1,0 0 1,0 0 0,0-1-1,-1 1 1,1 0 0,0 0-1,0 0 1,0-1-1,0 1 1,0 0 0,0 0-1,0 0 1,0 0-1,-1-1 1,1 1 0,0 0-1,0 0 1,0 0 0,0 0-1,-1 0 1,1 0-1,0-1 1,0 1 0,0 0-1,-1 0 1,1 0 0,0 0-1,0 0 1,0 0-1,-1 0 1,1 0 0,0 0-1,0 0 1,0 0-1,-1 0 1,1 0 0,0 0-1,0 0 1,0 0 0,-1 0-1,1 0 1,0 0-1,-1 1 1,-1-1 793,-1 0 112,-6 2-428,12 3-320,25 7-161,-8-6 236,25 3 1,21 6 251,-44-10-334,0-1 0,0-1 0,26 1 0,74-3-193,-69-2-1660,-39 1 985,-1-1-1,0 0 1,16-5 0,-16 3 83,1 1 1,-1 0 0,18 1 0,45 4-2632,6 10 1030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48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2560,'0'0'2661,"3"0"-2506,-3 0-143,1 0 1,-1 0-1,1 0 1,0 0 0,-1 0-1,1 0 1,-1 0-1,1 1 1,0-1-1,-1 0 1,1 0-1,-1 1 1,1-1 0,-1 0-1,1 1 1,-1-1-1,1 0 1,-1 1-1,0-1 1,1 1-1,-1-1 1,1 1-1,0 0 1,-1 0-2,0 0 1,1-1-1,-1 1 1,1-1-1,-1 1 0,1 0 1,0-1-1,-1 1 1,1-1-1,-1 0 1,1 1-1,0-1 0,-1 1 1,1-1-1,0 0 1,0 0-1,-1 1 1,1-1-1,0 0 0,0 0 1,-1 0-1,1 0 1,0 0-1,1 0 0,-2 0-1,1 0-1,0 0 1,0 0-1,-1 0 0,1 0 1,0 0-1,-1 0 1,1 1-1,0-1 0,-1 0 1,1 0-1,0 1 1,-1-1-1,1 0 1,0 1-1,-1-1 0,1 0 1,-1 1-1,1-1 1,-1 1-1,1-1 0,-1 1 1,1-1-1,-1 1 1,1 0-1,-1 0 1,1 0 0,-1-1 0,1 1-1,-1-1 1,1 1 0,-1-1 0,1 1 0,-1-1 0,1 1 0,-1-1 0,1 0-1,0 1 1,-1-1 0,1 0 0,0 1 0,-1-1 0,1 0 0,0 0 0,-1 0 0,1 1-1,0-1 1,-1 0 0,1 0 0,0 0 0,0 0 0,1 0 10,0 0 0,0 0-1,-1 0 1,1 1 0,0-1 0,-1 0 0,1 1 0,0 0-1,-1-1 1,1 1 0,-1 0 0,1 0 0,-1 0 0,1 0 0,-1 0-1,0 0 1,2 2 0,-2-2-12,0-1 0,-1 1 1,1-1-1,0 0 0,-1 1 0,1-1 0,0 0 0,-1 1 0,1-1 1,0 0-1,0 0 0,-1 0 0,1 0 0,0 0 0,0 1 1,-1-1-1,1-1 0,0 1 0,0 0 0,-1 0 0,2 0 0,3-1 37,91 1 595,-46 1-490,-18 0-31,-1-1 0,36-5 0,-51 3-117,8-3 37,1 2-1,25 0 0,-2 3-29,0-1 0,85-15 0,-102 10 16,0 2 0,58-2-1,23-2-2,-1-1-6,12 1-74,-16 0-18,237 8 194,-335 0-98,0-1-1,0 0 1,-1-1 0,12-3 0,-13 3-10,0 0 0,0 1 0,0 0 0,8 0 0,18 0 11,-3 1 701,-8 1 4124,-22-4-4627,0-11 133,0 13-332,0-1 0,0 1 1,0-1-1,0 1 0,0-1 0,-1 1 1,1-1-1,-1 1 0,0-2 1,-12-14 11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7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411 312 2496,'-50'0'3333,"50"3"-2485,0-2-790,0 1 0,0-1 0,-1 1 0,1-1 0,0 1 0,-1-1 0,0 1 0,1-1 0,-1 0-1,-1 3 1,-5 10 222,5-8-222,1 0 0,0 0 0,1 0 0,-1 0 0,1 0 0,1 11 0,0 15 166,-1 157 176,0-182-311,0 1 0,-1 0 0,0 0 0,-1 0 0,0 0-1,0-1 1,-6 15 0,-6 19 613,12-31-539,2-9-140,0 0 0,0 1 0,-1-1-1,1 1 1,0-1 0,-1 0 0,1 1 0,-1-1 0,0 0 0,1 1-1,-2 0 1,-12 4 136,1-1-67,1 2-36,10-5-40,-1 0-1,1-1 1,-1 1 0,0-1-1,1 0 1,-1 0 0,-3 1-1,2-1 24,-1-1-1,1 0 0,0-1 1,-1 1-1,1-1 0,-1 1 1,1-1-1,-7-3 0,-39-17 92,39 15-267,0-1 0,0 0 0,1 0 0,0-1 0,0-1 0,-14-15 0,16 15-855,1-1 0,0 0-1,-12-21 1,0-19-1621</inkml:trace>
  <inkml:trace contextRef="#ctx0" brushRef="#br0" timeOffset="0.5">230 33 4736,'17'-32'2144,"-1"32"-928,1 0-896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49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2304,'0'0'752,"3"0"-453,38-1 798,-12 0-933,0 1 0,33 5 0,-37 0-103,-9-2-14,0-1 0,28 2 1,48-12 96,12-1 0,-27 6-107,-3-8 0,5 9 10,19-1 7,-8-8 21,44-5-27,-102 13 54,0 1-1,34 3 0,-16 0 939,-17-1 379,-33 0-1416,0 0-1,0 0 1,0 0 0,1 0 0,-1 0 0,0 0-1,0 0 1,0 0 0,0 0 0,0 0 0,0 0-1,0 0 1,0 0 0,0 0 0,0 0 0,1 0-1,-1 0 1,0 0 0,0 0 0,0 0 0,0 0-1,0 0 1,0 0 0,0 0 0,0 0 0,0 0 0,0 0-1,0 0 1,1 0 0,-1 0 0,0-1 0,0 1-1,0 0 1,0 0 0,0 0 0,0 0 0,0 0-1,0 0 1,0 0 0,0 0 0,0 0 0,0 0-1,0 0 1,0-1 0,0 1 0,0 0 0,0 0-1,0 0 1,0 0 0,0 0 0,0 0 0,0 0-1,0 0 1,0 0 0,0-1 0,0 1 0,0-6-48,0 5 18,0 2 24,0 0 1,0-1 0,1 1 0,-1-1-1,1 1 1,-1 0 0,1-1-1,-1 1 1,0-1 0,1 0-1,0 1 1,-1-1 0,1 1 0,-1-1-1,1 0 1,-1 1 0,1-1-1,0 0 1,-1 0 0,1 1-1,0-1 1,-1 0 0,1 0 0,0 0-1,-1 0 1,1 0 0,0 0-1,0 0 1,6 0 17,-4 0 2,-1 0 0,1 0 0,0 0-1,-1 0 1,1 0 0,-1-1 0,6-1-1,0-3-10,-6 4-3,-1 0 1,1 0-1,-1 0 0,1 1 1,-1-1-1,1 0 1,0 1-1,-1-1 1,1 1-1,0-1 0,-1 1 1,1 0-1,2 0 1,42 0 1068,-43 0-678,0 0-276,8 0-28,-9 0 1228,-2-3-988,0 0-274,0 0 102,-4 4-84,-5-7 1,8 6-78,1-1 0,0 1 1,0 0-1,-1-1 0,1 1 0,0 0 1,-1-1-1,1 1 0,-1 0 0,1 0 1,0-1-1,-1 1 0,1 0 0,-1 0 1,1 0-1,0 0 0,-1-1 0,1 1 1,-1 0-1,1 0 0,-1 0 0,1 0 1,-1 0-1,1 0 0,-1 0 0,0 1 1,-4-3-79,5 2 73,-1-1-1,1 0 0,0 0 0,-1 0 0,1 1 1,0-1-1,0 0 0,0 0 0,-1 0 1,1 0-1,0 0 0,0 0 0,1-1 1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50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17 1824,'0'-14'587,"0"12"1615,-3 4-1978,-8 9-176,10-10-47,1-1 1,-1 0-1,1 1 0,-1-1 0,1 1 0,-1-1 0,1 0 1,-1 0-1,1 1 0,-1-1 0,0 0 0,1 0 0,-1 0 1,0 0-1,1 0 0,-1 0 0,1 0 0,-1 0 0,0 0 1,1 0-1,-1 0 0,0 0 0,1 0 0,-1 0 0,0-1 1,1 1 5,-33 0 163,30 0-68,0 0 260,-8 0-85,9 0 998,-1 0-1163,-5 0-69,12 0-1,-6 0 74,1 1-103,1-1 0,-1 1 0,0-1-1,1 1 1,-1-1 0,1 1 0,0-1 0,-1 1 0,1-1 0,-1 1 0,1 0-1,0-1 1,-1 1 0,1 0 0,0-1 0,0 1 0,0 0 0,-1-1 0,1 1-1,0 0 1,0-1 0,0 1 0,0 0 0,0 0 0,1 11 333,-1-8-264,0 1-1,0 0 1,0-1-1,0 1 1,-1 0 0,-1 7-1,0-8-76,1-2-2,1 0 0,-1-1 0,0 1 0,1 0-1,-1 0 1,1 0 0,0 0 0,-1 0 0,1-1 0,0 1 0,0 0 0,1 0 0,-1 0 0,0 0 0,0 0 0,1 0 0,-1 0 0,1-1 0,0 1 0,0 0-1,1 2 1,0 12 138,-2-15-130,0 0-1,0-1 0,0 1 0,0 0 0,0 0 0,0 0 0,0 0 1,0 0-1,1 0 0,-1-1 0,0 1 0,1 0 0,-1 0 1,1 1-1,6 2 142,-7-3-138,1-1 0,-1 0 0,1 0-1,-1 0 1,1 1 0,-1-1 0,0 0 0,1 1-1,-1-1 1,0 1 0,1-1 0,-1 0 0,0 1-1,1-1 1,-1 1 0,0-1 0,0 1 0,0-1-1,1 0 1,-1 1 0,0-1 0,0 1 0,0-1-1,0 1 1,0-1 0,0 1 0,0 0 0,0-1-1,0 1 1,0-1 0,0 1 0,0 0 128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2:50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1888,'0'0'1861,"3"0"-1226,8 0 304,-9 0-225,1 0 235,0 0-806,-1 0-50,1 0 0,-1 0 0,0 0 0,0 0 0,1 0 1,-1 1-1,0-1 0,0 1 0,0 0 0,1-1 0,-1 1 1,0 0-1,0 0 0,0 0 0,-1 0 0,1 1 1,0-1-1,0 1 0,0-1 0,-1 1 0,2 1 0,11 8 137,-9-8-150,-4-3-64,0 0 0,-1 0-1,1 1 1,0-1 0,-1 0-1,1 1 1,-1-1 0,1 1-1,-1-1 1,1 1 0,0-1-1,-1 1 1,0-1 0,1 1-1,-1-1 1,1 1 0,-1 0-1,0-1 1,1 1 0,-1 0-1,1 0 1,1 4 23,3 4 60,-4-7-73,0-1 1,0 1-1,0-1 0,0 1 1,0-1-1,-1 1 0,1 0 1,0-1-1,-1 1 1,1 3-1,2 1 438,7 5-437,-7-6-1078,-3 9 246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10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17 3232,'0'-14'1035,"0"14"-1028,0 0 0,0 0 1,0 0-1,0 0 0,0 0 1,0 0-1,0-1 1,0 1-1,0 0 0,0 0 1,0 0-1,0 0 1,0 0-1,0 0 0,0 0 1,0 0-1,0 0 1,0-1-1,0 1 0,0 0 1,0 0-1,0 0 1,0 0-1,0 0 0,1 0 1,-1 0-1,0 0 0,0 0 1,0 0-1,0 0 1,0 0-1,0-1 0,0 1 1,0 0-1,0 0 1,0 0-1,0 0 0,0 0 1,1 0-1,-1 0 1,0 0-1,0 0 0,0 0 1,0 0-1,0 0 1,0 0-1,0 0 0,0 0 1,0 0-1,0 0 0,1 0 1,-1 0-1,0 0 1,0 0-1,0 0 0,0 0 1,3 1 130,21 1 3510,-30 5-3592,2-2-11,0-1 0,0 1 0,0-1 0,-1 0 0,0 0 0,0-1 0,-7 5 0,-18 0-7,-3 14-12,14-16-21,6-4-4,9-1-1,-5 1 0,1 0 0,-1 1 0,-10 5 0,18-8 0,-8 5 160,-1 0 0,1 1 0,-9 6 0,15-10 282,4-2-786,-1 0 335,1 0 1,-1 0-1,1 0 1,-1-1 0,1 1-1,-1 0 1,1 0-1,-1 0 1,1 0-1,-1 0 1,1 0-1,-1 0 1,1 0-1,-1 1 1,0-1-1,1 0 1,-1 0-1,1 0 1,-1 0-1,1 1 1,-1-1 0,1 0-1,-1 0 1,0 1-1,1-1 1,-1 0-1,1 1 1,-1-1-1,0 0 1,0 1-1,1-1 1,-1 1-1,0-1 1,1 0-1,-1 1 1,0-1-1,0 1 1,0-1 0,0 1-1,1-1 1,-1 1-1,2 4-48,12 3 9,-5 6 60,-7-11-3,0 0 1,0 0-1,0 0 0,1 0 1,-1 0-1,1 0 0,-1-1 1,7 5-1,-4-3 24,1 0 1,-1 0-1,0 1 0,0 0 1,0 0-1,0 0 0,5 9 1,-8-11 16,0 0 0,0-1 0,0 1 0,0-1 0,0 1 0,1-1 0,-1 0 0,1 0 0,-1 0 0,1-1 0,0 1 0,0-1 0,0 1 0,0-1 0,0 0 1,0 0-1,4 1 0,6 2 147,3 2-105,-13-5-265,1 0-1,-1 1 1,1-1-1,-1-1 1,1 1-1,-1 0 1,6-1-1,10 0-780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13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2400,'0'0'2155,"0"2"-1734,0 9-90,0-8 879,3-3-922,-1 0-252,0 0 0,0 1 0,0-1 0,-1 1 0,1 0 0,0-1-1,0 1 1,-1 0 0,1 0 0,0 0 0,-1 0 0,1 0 0,-1 0 0,2 3 0,-2-4-15,-1 0 1,1 1-1,-1-1 0,1 1 1,0-1-1,-1 0 1,1 0-1,-1 1 0,1-1 1,-1 0-1,1 0 1,0 0-1,-1 0 0,1 1 1,0-1-1,-1 0 1,1 0-1,-1 0 0,1 0 1,0 0-1,-1-1 1,1 1-1,0 0 0,-1 0 1,2-1-1,-2 1 20,95 1 937,143-4-228,-107-8-697,44 7-13,-19 2 43,-74-1-51,262-7 181,371 10 134,-491-3-262,-30-8-10,-133 8-43,179-13 43,-109 2-118,-19 9 22,-50-1 47,40-2 81,-75 9 14,-18-1-39,0 1 1,-1-2-1,1 1 1,16-4-1,-21 3-35,4-1 94,1 0 1,-1-1 0,12-5 0,-4-3 103,-2 8-117,-11 3 43,-3-3-43,0 3-123,0-1 1,0 1-1,0-1 0,0 1 1,0-1-1,0 1 1,0-1-1,0 1 1,0-1-1,0 1 1,0-1-1,1 1 1,-1-1-1,0 1 1,0 0-1,1-1 0,-1 1 1,0-1-1,0 1 1,1-1-1,-1 1 1,1 0-1,-1-1 1,0 1-1,1 0 1,-1-1-1,1 1 0,-1 0 1,1 0-1,-1 0 1,0-1-1,1 1 1,-1 0-1,1 0 1,-1 0-1,1 0 1,0 0-1,-1 0 1,1 0-1,-1 0 0,1 0 1,2 0-113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15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1056,'0'-11'223,"0"5"2685,3 6-2668,106 0 1317,-107 0-1567,0 0 0,0 0 0,-1 0 0,1 1 0,0-1 0,0 0 1,-1 1-1,1-1 0,0 1 0,-1 0 0,1-1 0,-1 1 0,1 0 0,2 2 0,4 2-55,25 11 129,-23-9 49,-15 0 5,2-4-87,3-3-21,0 0-1,0 1 1,-1-1 0,1 0 0,0 1 0,-1-1 0,1 0 0,0 1-1,-1-1 1,1 0 0,-1 0 0,1 0 0,0 1 0,-1-1-1,1 0 1,-1 0 0,1 0 0,-1 0 0,1 0 0,-1 0-1,1 0 1,0 0 0,-1 0 0,1 0 0,-1 0 0,0 0-1,-4 1 67,1 6 13,0-2 10,-10-3 12,5-2-63,6 1-22,0-1 1,0 0 0,0 1-1,0-2 1,0 1 0,0 0-1,-1-1 1,1 1 0,0-1-1,-3-1 1,-8-9 128,14 11-145,-1-1 1,1 1 0,-1-1 0,1 1-1,0-1 1,-1 0 0,1 1-1,0-1 1,0 1 0,0-1 0,-1 1-1,1-1 1,0 0 0,0 1-1,0-1 1,0 0 0,0 1 0,0-1-1,0 0 1,0 1 0,0-1-1,0 1 1,1-1 0,-1 0 0,0 0-1,0 1 0,3-6-208,5 0 171,0 1 0,0 0 0,1 0-1,-1 1 1,1 0 0,0 0 0,0 1-1,19-4 1,-25 6 37,-1 0 0,1 0 0,0 1 0,0 0 0,0-1 0,0 1-1,0 0 1,0 1 0,0-1 0,0 0 0,0 1 0,0 0 0,0-1 0,0 1 0,0 0 0,-1 1-1,1-1 1,0 0 0,-1 1 0,3 1 0,1 0 289,8-3-75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14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17 246 416,'0'0'160,"0"3"117,0-3-228,0 1 0,0-1 0,0 1-1,0-1 1,0 1 0,0-1 0,0 1-1,0-1 1,0 1 0,0-1 0,-1 1-1,1-1 1,0 1 0,0-1 0,0 1-1,-1-1 1,1 0 0,0 1 0,-1-1 0,1 1-1,0-1 1,-1 0 0,1 1 0,0-1-1,-1 0 1,1 1 0,-1-1 0,1 0-1,-1 0 1,1 1 0,-1-1 0,1 0-1,-1 0 1,1 0 0,-1 0 0,1 0-1,-1 0 1,1 0 0,-1 0 0,1 0-1,-4 0 2833,4 2-2824,0 0-1,0-1 1,0 1 0,1 0-1,-1 0 1,0-1-1,1 1 1,0-1-1,-1 1 1,1 0 0,0-1-1,0 1 1,0-1-1,0 0 1,0 1 0,0-1-1,2 2 1,0 0 1361,0-3-831,8 0-267,-9 0-256,1 0-64,24 0 160,-21 3-11,-5-2-141,1 0 1,-1 1-1,1-1 0,0 0 0,0 0 0,-1 0 0,1-1 0,0 1 0,0 0 0,0-1 1,0 1-1,2 0 0,31 0 130,-32-1-115,-2 1-16,1-1-1,0 0 1,-1 0-1,1 0 1,0 1-1,-1-1 0,1 1 1,-1-1-1,1 1 1,-1 0-1,1 0 1,1 0-1,10 6 17,-4-5-2,1-1 0,-1 0 1,0-1-1,14-1 0,-4 1-5,-9-1-11,-1 1-1,1-2 1,12-2-1,15-3 21,39 2 28,12-6-31,18 5-65,-2-5 11,13 6 27,35-8 36,13-1 55,-12 8-6,-79 2-36,150-5 83,-148 9-64,154-3 103,-153-2-80,108-4 47,3 1-154,-18 0-6,-27-1 27,-24 1 0,132 8-70,-234 0 109,-1-2 0,24-5-1,-14 3 28,-8 1-32,-7 1 9,0 1 1,0-2-1,0 0 0,11-4 0,118-40-123,-135 46 66,0-1 0,0 0 0,0 0-1,-1 0 1,1-1 0,7-4 0,-10 5 52,1 0 0,0 0 0,0 1 0,0-1 0,0 1-1,0 0 1,0-1 0,1 1 0,-1 1 0,0-1 0,0 0 0,1 1 0,5 0 0,-9 0-36,1 0 0,-1 0 0,1 0 0,-1 0 0,1 0 1,-1 0-1,1 0 0,-1 0 0,1-1 0,-1 1 0,1 0 0,-1 0 0,1 0 0,-1-1 0,1 1 0,-1 0 0,0 0 0,1-1 0,-1 1 0,1 0 0,-1-1 0,0 1 0,1 0 0,-1-1 0,0 1 0,1-1 0,-1 1 0,0-1 0,0 1 0,1 0 0,-1-1 0,0 1 0,0-1 0,0 1 0,0-1 0,0 1 0,0-1 1,0 0-1,0 1 0,0-1 0,0 0 0,0 1-3,0 0 0,0 0 0,0 0 0,0 0 0,0 0 0,0-1 0,0 1 0,0 0 0,0 0 0,0 0 0,0 0 0,0 0 0,0 0 1,0 0-1,0 0 0,0 0 0,0-1 0,0 1 0,0 0 0,0 0 0,0 0 0,0 0 0,0 0 0,0 0 0,0 0 0,1 0 0,-1 0 0,0 0 1,0 0-1,0 0 0,0-1 0,0 1 0,0 0 0,0 0 0,0 0 0,0 0 0,0 0 0,0 0 0,0 0 0,1 0 0,-1 0 0,0 0 0,0 0 0,0 0 1,0 0-1,0 0 0,0 0 0,0 0 0,0 0 0,0 0 0,0 0 0,1 0 0,-1 0 0,0 0 0,0 0 0,0 0 0,11 0-121,-11 0 120,0 0 0,0 0 1,0 0-1,0 0 0,0 0 1,1 1-1,-1-1 0,0 0 0,0 0 1,0 0-1,0 0 0,0 0 1,0 0-1,0 0 0,0 0 1,0-1-1,1 1 0,-1 0 1,0 0-1,0 0 0,0 0 1,0 0-1,0 0 0,0 0 1,0 0-1,0 0 0,0 0 0,0 0 1,0 0-1,0 0 0,1 0 1,-1 0-1,0 0 0,0 0 1,0-1-1,0 1 0,0 0 1,0 0-1,0 0 0,0 0 1,0 0-1,0 0 0,0 0 1,0 0-1,0 0 0,0 0 0,0-1 1,0 1-1,0 0 0,0 0 1,0 0-1,0 0 0,0 0 1,0 0-1,0 0 0,0 0 1,0-11-133,0 11 133,0-1 0,0 1 0,0 0 0,0 0 0,0 0 0,0 0 0,-1 0 0,1 0 0,0 0 0,0 0 0,0 0 0,0 0 0,0-1 0,0 1 0,1 0 0,-1 0 0,0 0 0,0 0 0,0 0 0,0 0 0,0 0 0,0 0 0,0 0 0,0 0 0,0-1 0,0 1 0,0 0 0,0 0-1,0 0 1,0 0 0,0 0 0,0 0 0,0 0 0,0 0 0,1 0 0,-1 0 0,0 0 0,0 0 0,0 0 0,0 0 0,0 0 0,0 0 0,0 0 0,0 0 0,0 0 0,0 0 0,1 0 0,-1 0 0,0 0 0,0 0 0,0 0 0,0 0 0,0 0 0,0 0 0,0 0 0,0 0 0,28 0 939,-29 0-925,1 0 0,-1 0 0,1 0 0,-1 0 0,1 0 0,-1 0 0,0 0 0,1 0 0,-1 0 0,1 0 0,-1-1 0,1 1-1,-1 0 1,1 0 0,-1-1 0,1 1 0,0 0 0,-1 0 0,1-1 0,-1 1 0,1 0 0,0-1 0,-1 1 0,1-1 0,0 1 0,-1-1 0,1 1 0,0 0-1,-1-1 1,1 1 0,0-1 0,0 1 0,0-1 0,0 1 0,0-1 0,-1 0 0,1 1 0,0-1 0,0 1 0,0-1 0,0 1 0,0-1 0,0 1-1,1-1 1,-1 1 0,0-1 0,-3 1 147,-8 0-69,11 0-90,0 0-1,0 0 1,0 0 0,0 0-1,0 0 1,0 0 0,0 0-1,0 0 1,0 0-1,0 0 1,-1 0 0,1 0-1,0 0 1,0 0 0,0 0-1,0 0 1,0 0 0,0 0-1,0 0 1,0 0 0,0 0-1,0 0 1,-1-1 0,1 1-1,0 0 1,0 0 0,0 0-1,0 0 1,0 0 0,0 0-1,0 0 1,0 0 0,0 0-1,0 0 1,0 0 0,0 0-1,0 0 1,0-1-1,0 1 1,0 0 0,0 0-1,0 0 1,-1 0 0,1 0-1,0 0 1,0 0 0,0 0-1,0 0 1,0 0 0,0-1-1,1 1 1,-1 0 0,0 0-1,0 0 1,0 0 0,0 0-1,0 0 0,0-1 2,0 0 0,0 1 0,0-1-1,0 0 1,0 1 0,-1-1 0,1 0-1,0 0 1,0 1 0,0-1 0,-1 0 0,1 1-1,0-1 1,-1 0 0,1 1 2,-1-1-1,1 1 1,0 0 0,-1 0 0,1-1 0,-1 1-1,1 0 1,0 0 0,-1 0 0,1 0-1,-1-1 1,1 1 0,-1 0 0,1 0 0,0 0-1,-1 0 1,1 0 0,-1 0 0,0 0-1,-4 0 157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16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17 1472,'-14'14'667,"28"-28"927,-11 14-1103,-3 0-479,1 0 0,-1 0 0,1 0 1,0 0-1,-1 1 0,1-1 0,-1 0 1,1 0-1,-1 0 0,1 1 0,0-1 0,-1 0 1,1 0-1,-1 1 0,1-1 0,-1 1 0,1-1 1,-1 0-1,0 1 0,1-1 0,-1 1 0,1-1 1,-1 2-1,1-2-7,-1 1-1,1 0 1,-1-1 0,1 1-1,-1-1 1,1 1 0,-1-1-1,1 1 1,0-1 0,-1 1 0,1-1-1,0 1 1,-1-1 0,1 0-1,0 1 1,-1-1 0,1 0 0,0 0-1,0 0 1,-1 1 0,1-1-1,0 0 1,0 0 0,1 0 0,-1 0 9,1 0 1,0 0 0,-1 0 0,1 1 0,0-1-1,0 1 1,-1-1 0,1 1 0,-1-1 0,1 1-1,0 0 1,-1 0 0,0 0 0,1 0 0,-1 0 0,1 0-1,1 2 1,-3-2-8,0-1-1,1 0 1,-1 1-1,0-1 1,0 1-1,1-1 1,-1 0-1,0 1 1,0-1-1,1 1 1,-1-1-1,0 1 1,0-1-1,0 1 1,0-1-1,0 1 1,0-1-1,0 1 1,0-1-1,0 1 1,0-1-1,0 1 1,0-1-1,0 1 1,0-1-1,-1 0 1,1 1-1,0-1 1,0 1-1,0-1 1,-1 1-1,1-1 1,0 0-1,-1 1 1,1 0 0,-3 0 33,0 0 0,0-1 1,0 1-1,0-1 0,0 1 1,1-1-1,-1 0 0,0 0 1,0 0-1,-4-1 0,-4 0 13,7 1-37,1 1 49,1-1-1,0 0 1,0 0 0,0 0-1,-1 0 1,1-1 0,0 1-1,0-1 1,0 1 0,0-1-1,0 0 1,-1 0 0,2 1 0,-1-2-1,0 1 1,0 0 0,0 0-1,0 0 1,1-1 0,-1 1-1,0-1 1,-1-2 0,3 4-45,-1-1 0,0 1 0,1-1 0,-1 1 1,1-1-1,-1 0 0,1 1 0,-1-1 0,1 0 0,-1 1 1,1-1-1,0 0 0,-1 0 0,1 1 0,0-1 1,0 0-1,0-1 0,0 1 19,0-1 1,1 1 0,0-1-1,-1 1 1,1 0-1,0-1 1,0 1 0,0 0-1,0-1 1,0 1-1,0 0 1,0 0-1,2-1 1,-2 0-37,1 1 0,-1 0 0,1 0 0,0 0 0,0 0 1,-1 0-1,1 0 0,0 0 0,0 0 0,0 1 0,0-1 0,3 1 0,28-2-553,-29 2 473,28 0-349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24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411 17 2144,'0'-17'3317,"-3"17"-3104,3 0-197,-1 0 0,1 0 0,-1 0-1,1 0 1,-1 0 0,1 0-1,-1 0 1,1 1 0,-1-1-1,1 0 1,-1 0 0,1 0 0,-1 0-1,1 1 1,-1-1 0,1 0-1,-1 0 1,1 1 0,0-1-1,-1 0 1,1 1 0,0-1 0,-1 0-1,1 1 1,0-1 0,-1 1-1,1-1 1,0 1 0,0-1-1,-1 0 1,1 1 0,0-1 0,0 1-1,0-1 1,0 1 0,0-1-1,0 1 1,0-1 0,0 1-1,0-1 1,0 1 0,0-1 0,0 1-1,0-1 1,0 1 0,-3 20 355,2-19-359,-2 6 34,0 1 0,1 0-1,0-1 1,1 1 0,0 0 0,0 0 0,1 13-1,0 117 654,0-137-685,0-1 0,0 1 1,0 0-1,0 0 0,-1-1 0,1 1 0,-1 0 1,1-1-1,-1 1 0,0 0 0,1-1 0,-1 1 1,-1 1-1,-5 10 86,6-8-70,0 1 1,1-1-1,-1 0 0,2 10 1,-1-7 19,-3-3-2,-8 6-85,11-10 38,-1-1 1,1 0-1,0 1 1,0-1-1,-1 0 0,1 1 1,0-1-1,-1 0 1,1 0-1,-1 1 0,1-1 1,0 0-1,-1 0 1,1 0-1,-1 0 0,1 1 1,-1-1-1,1 0 1,0 0-1,-1 0 0,1 0 1,-1 0-1,1 0 1,-1 0-1,1 0 0,-1 0 1,-4 1 40,4-1-27,1 1 0,0-1 0,-1 1 0,1 0 0,0-1 0,-1 1 0,1 0 0,0 0-1,0-1 1,0 1 0,0 0 0,0-1 0,0 1 0,0 1 0,0-30 145,0 26-123,0-1-239,0-27 223,0 28-20,0 1-1,0-1 1,0 1-1,0-1 1,-1 1-1,1-1 1,0 1-1,-1-1 1,0-1-1,-2-2-15,-1 1 0,0-1-1,0 1 1,-6-6-1,8 8 45,-4 0 9,-7 4-12,-36 26-164,37-24 93,11-3 52,0-1 1,0 0 0,0 1-1,-1-1 1,1 1-1,0 0 1,0-1-1,0 1 1,0 0-1,0-1 1,0 1-1,0 0 1,1 0-1,-1 0 1,0 0-1,0 0 1,0 2-1,-1-1 8,1 0-1,0 1 0,-1-1 0,1 0 0,-1 0 0,1 0 0,-1 0 0,0 0 1,0 0-1,-3 2 0,-5 4 33,0 8 17,-61 33-21,60-33-1,-8-2 106,15-12-114,0 1-1,0 0 1,0 0 0,0 0 0,1 0 0,-1 1-1,1-1 1,0 1 0,-3 4 0,-10 24 307,15-30-323,1 0 1,-1 0-1,1 0 1,-1 0-1,1 0 0,0 0 1,-1 0-1,1 0 1,0 0-1,1 0 0,-1 0 1,0 0-1,1 0 1,0 3-1,10 20 91,-10-23-99,7 9 118,6 2-28,1 0 0,1-1 0,25 14 0,-28-18-59,1-1 0,0 0 0,1-1-1,-1-1 1,18 5 0,4-5 87,-29-3-70,5 1 34,0 0 0,0-1 0,1 0-1,13 0 1,-10-1-30,-1-2 0,1 0-1,0 0 1,0-1 0,-1-1 0,19-6-1,-3-4 226,-2 0-1,42-27 0,-68 38-266,0-1 1,0 1 0,0-1-1,0 0 1,-1 1-1,0-1 1,1-1-1,-1 1 1,0 0-1,1-4 1,4-4 25,-5 7-46,0 1 0,0 0 1,0-1-1,0 0 0,-1 1 1,1-1-1,-1 0 0,0 0 0,0 0 1,0 0-1,-1 1 0,1-1 0,-1 0 1,0 0-1,0 0 0,-1 0 0,1 0 1,-1 0-1,-1-6 0,-4-6 57,4 13-41,1-1 0,0 1-1,0-1 1,0 0-1,0 1 1,1-1-1,-1 0 1,1-6 0,0 3 6,0 4-6,0-1 0,0 0 0,0 0 1,0 1-1,-1-1 0,0 0 1,1 1-1,-1-1 0,-1 1 1,1-1-1,0 1 0,-1 0 1,0-1-1,-4-4 0,3 2-36,2 4 4,-1-1-1,1 1 1,-1 0 0,1 0 0,-1 0 0,0 0 0,-3-2 0,-22-7-112,5-11-5,4 16 76,9 4 34,-7-4-22,12 5 39,1-1-1,0 1 1,-1 0-1,1 0 1,-1 1-1,1-1 1,-6 0 0,-50 1 188,36 0-2535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24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2560,'0'0'1371,"3"0"-971,10 0 192,-13-3-358,1 1-175,-1 1 0,0-1-1,1 0 1,-1 0 0,1 0-1,0 1 1,-1-1-1,1 0 1,0 1 0,0-1-1,0 1 1,0-1 0,0 1-1,3-3 1,-4 4-42,1-1-1,-1 1 1,1 0 0,-1-1-1,0 1 1,0 0 0,1-1-1,-1 1 1,0 0 0,0-1-1,1 1 1,-1-1-1,0 1 1,0 0 0,0-1-1,0 1 1,1-1 0,-1 1-1,0-1 1,0 1-1,0-1 1,0 1 0,0 0-1,0-1 1,0 1 0,-1-1-1,3-4 90,-2 4-95,1 0 1,-1 1-1,1 0 1,0-1-1,0 1 1,-1-1-1,1 1 1,0 0-1,0 0 1,-1-1-1,1 1 1,0 0-1,0 0 1,0 0-1,0 0 1,-1 0-1,1 0 1,0 0-1,1 0 1,8-1 105,-10 0-112,0 1 0,1-1 1,-1 1-1,1-1 0,-1 1 1,0-1-1,1 0 0,-1 1 1,0-1-1,0 0 0,0 1 1,1-1-1,-1 0 0,0 1 1,0-1-1,0 0 0,0 1 0,0-1 1,0-1-1,-1 2 5,1-1 0,0 1 0,0-1 0,0 0 0,0 1 0,0-1 0,1 0 0,-1 1 1,0-1-1,0 1 0,0-1 0,0 0 0,1 1 0,-1-1 0,0 1 0,1-1 0,-1 1 0,0-1 0,1 1 0,-1-1 0,1 1 0,-1-1 0,1 1 0,-1-1 0,1 1 0,0-1 0,15 0 185,-9 1-138,-7 0-56,0 0 1,0 0-1,0 0 1,0 0-1,0 0 1,0 0-1,0 0 1,0 0-1,0 0 1,1 0-1,-1 0 1,0 0-1,0 0 1,0 0-1,0 0 1,0 0-1,0 0 1,0 0-1,0 0 1,0 0-1,0 0 1,1 0-1,-1 0 1,0 0-1,0 0 1,0 0-1,0 0 1,0 0-1,0 0 1,0 0-1,0-1 1,0 1-1,0 0 1,0 0-1,0 0 1,0 0-1,0 0 1,0 0-1,0 0 1,1 0-1,-1 0 1,0 0-1,0 0 1,0-1-1,0 1 1,0 0-1,0 0 1,0 0-1,0 0 1,0 0-1,0 0 1,0 0-1,0 0 1,-1 0-1,1 0 1,0-1-1,0 1 2,0-1 1,0 1-1,0 0 0,0-1 1,0 1-1,0-1 0,0 1 0,0-1 1,0 1-1,1-1 0,-1 1 1,0 0-1,0-1 0,0 1 0,0-1 1,1 1-1,-1 0 0,0-1 1,0 1-1,1 0 0,-1-1 0,0 1 1,1 0-1,-1-1 0,0 1 1,1 0-1,-1 0 0,0-1 1,1 1-1,-1 0 0,1 0 0,-1 0 1,0 0-1,2-1 0,-2 1 5,0 0 0,1 1-1,-1-1 1,1 0 0,-1 0-1,0 0 1,1 0 0,-1 1-1,1-1 1,-1 0 0,0 0-1,1 1 1,-1-1 0,0 0-1,1 1 1,-1-1 0,0 0 0,0 1-1,1-1 1,-1 0 0,0 1-1,0-1 1,0 1 0,0-1-1,1 1 1,-1-1 0,0 0-1,0 1 1,0-1 0,0 1-1,0-1 1,0 1 0,0-1-1,0 1 1,2 5 189,26 21 299,-28-26-481,1-1-1,-1 1 0,0-1 1,1 1-1,-1 0 0,1-1 1,-1 1-1,0-1 0,0 1 1,0 0-1,1-1 0,-1 1 1,0 0-1,0 0 0,0-1 1,0 1-1,0 0 0,0-1 1,0 1-1,0 0 0,0-1 1,-1 1-1,1 1 0,0 0 32,0 0-33,0 0 0,0-1 1,0 1-1,0 0 0,1 0 1,-1-1-1,1 1 0,0-1 1,-1 1-1,1 0 0,0-1 1,0 1-1,0-1 0,0 0 1,0 1-1,0-1 0,2 2 1,0 0 263,-3-6-53,0 1-172,0 0 1,1 1-1,-1-1 0,1 0 1,0 0-1,-1 0 0,1 1 1,0-1-1,0 0 0,2-2 1,2-4-74,0-3 14,-5 9 4,2 0 1,-1-1-1,0 1 0,0 0 0,1 0 0,-1-1 0,1 1 1,2-2-1,-3 3-21,1 0 0,-1 0 0,0-1 0,0 1 0,1-1 1,-1 1-1,0-1 0,0 0 0,0 1 0,-1-1 0,1 0 1,0 0-1,-1 1 0,1-1 0,-1 0 0,1-3 0,2 0-2109,10-9 560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7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1152,'0'-13'363,"0"13"-361,0 0 1,0-1-1,0 1 1,0 0 0,0 0-1,0 0 1,0 0 0,0 0-1,0 0 1,0 0-1,0 0 1,0 0 0,0 0-1,0-1 1,0 1 0,0 0-1,0 0 1,0 0-1,0 0 1,0 0 0,0 0-1,0 0 1,0 0-1,0 0 1,0 0 0,0 0-1,0-1 1,0 1 0,0 0-1,0 0 1,0 0-1,0 0 1,1 0 0,-1 0-1,0 0 1,0 0 0,0 0-1,0 0 1,0 0-1,0 0 1,0 0 0,0 0-1,0 0 1,0 0 0,1 0-1,-1 0 1,0 0-1,0 0 1,0 0 0,0 0-1,0 0 1,0 0-1,0 0 1,0 0 0,0 0-1,1 0 1,12 0 4919,-13 1-4797,0 0-1,0 0 0,-1 0 0,1 1 0,0-1 0,0 0 0,0 0 0,1 0 1,-1 0-1,0 2 0,0-2-47,0 1 1,0 0 0,0-1-1,0 1 1,0 0 0,-1 0-1,1-1 1,-1 1 0,1-1-1,-1 1 1,0 0 0,1-1-1,-3 3 1,-3 9 93,0 17-5,2-14-108,2-9-30,0 0-1,0 0 1,1 0 0,0 0 0,0 0 0,1 1-1,0-1 1,0 0 0,2 14 0,2-7 31,-1 0 1,8 14-1,-9-21-22,1-1 0,1 1 0,-1 0 0,1-1 0,0 0 0,7 8 0,-3-7 1,1-1-1,-1-1 0,1 0 1,0 0-1,17 7 1,1 0 68,-18-8-73,1-1 0,0 0 0,0-1 0,0 0 0,0 0 0,0-1 0,0 0 0,0-1 0,12-1 0,-2 1 79,-17 0-99,0 0 0,0 0-1,0 0 1,0-1-1,0 1 1,0-1-1,-1 0 1,1 1 0,0-1-1,0 0 1,0-1-1,-1 1 1,1 0 0,-1-1-1,1 1 1,-1-1-1,0 0 1,1 0-1,-1 0 1,0 0 0,0 0-1,0-1 1,-1 1-1,4-5 1,8-13 124,-1 3-1074,-1-1 1,18-36 0,-12 18-749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25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1824,'14'0'587,"-11"0"362,-6 0-554,-11 0 1183,14 3-1402,0 8-37,0-11-138,0 0 1,0 0-1,0 0 1,0 0-1,0 0 1,0 0-1,0 0 1,0 0-1,0 1 1,0-1-1,0 0 1,0 0-1,0 0 1,0 0-1,0 0 1,0 0-1,0 0 1,0 0-1,0 0 1,0 0-1,0 1 1,0-1-1,0 0 1,0 0-1,0 0 1,0 0-1,0 0 1,0 0-1,0 0 1,0 0-1,0 0 1,0 0-1,-1 0 1,1 0-1,0 0 1,0 0-1,0 1 1,0-1-1,0 0 1,0 0-1,0 0 1,0 0-1,0 0 1,0 0-1,-1 0 1,1 0-1,0 0 1,0 0-1,0 0 1,0 0-1,0 0 1,0 0-1,0 0 1,0 0-1,0 0 1,-1-1-1,-6 1 76,14 0 22,-7 0-94,1 0 0,-1 0-1,0 0 1,0 0 0,0 0 0,0 0 0,0 0-1,0 0 1,0 0 0,0 0 0,0 0-1,0 0 1,1 0 0,-1 0 0,0 0 0,0 0-1,0 0 1,0 0 0,0 0 0,0 0-1,0 0 1,0 0 0,0 0 0,0 1-1,1-1 1,-1 0 0,0 0 0,0 0 0,0 0-1,0 0 1,0 0 0,0 0 0,0 0-1,0 0 1,0 0 0,0 0 0,0 0-1,0 0 1,0 1 0,0-1 0,0 0 0,0 0-1,0 0 1,0 0 0,0 0 0,0 0-1,0 0 1,0 0 0,0 0 0,0 0 0,0 1-1,0-1 1,0 0 0,0 0 0,0 0-1,0 0 1,0 5 93,1 1 23,-1-1 0,0 0 0,0 0 0,-1 0-1,1 0 1,-3 6 0,-2-3 26,4-7-121,0 1 0,0-1 0,0 1 1,1-1-1,-1 1 0,0-1 0,1 1 0,-1 0 0,1-1 0,-1 1 0,1 0 0,0 0 1,0-1-1,0 4 0,0 72 235,0 7 102,0-82-353,0 0 0,-1 0 0,1 0-1,0-1 1,-1 1 0,1 0 0,-1 0 0,0 0 0,0-1 0,1 1 0,-1 0 0,-1 1 0,0-2 4,1 1 0,1 0 1,-1-1-1,0 1 0,0 0 1,1-1-1,-1 1 0,1 0 0,-1 0 1,1 0-1,0-1 0,-1 3 0,1 56 285,0-59-296,0-1 1,0 0-1,0 1 0,0-1 0,0 0 1,0 1-1,0-1 0,0 0 1,0 1-1,0-1 0,0 0 0,0 1 1,1-1-1,-1 0 0,0 1 1,0-1-1,0 0 0,0 1 0,0-1 1,1 0-1,-1 0 0,0 1 1,0-1-1,1 0 0,-1 1 0,1 0 7,0 0 1,0 0-1,1 0 1,-1 0-1,0 1 0,0-1 1,-1 0-1,1 1 1,0-1-1,0 1 1,-1-1-1,1 1 1,-1-1-1,1 1 0,-1-1 1,0 1-1,1-1 1,-1 1-1,0 0 1,0 2-1,0 24 785,0-26-502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33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33 1664,'0'0'1813,"-2"0"-1551,-2 0-171,2 0-6,0 0 1,0 0 0,-1 0 0,1 0 0,0 0 0,0 0-1,0 1 1,0-1 0,-3 2 0,0 9 239,-2-7-34,2 0-58,3 9 368,2 1-137,3-14-309,1 0-58,-1 1-62,-1-1 1,0 0-1,1 0 1,-1-1-1,1 1 1,-1 0-1,1-1 1,3-1-1,13-9 104,-5 8-95,-12 3-35,0-1 0,1 1-1,-1-1 1,1 0-1,-1 1 1,0-1 0,0 0-1,1-1 1,-1 1 0,0 0-1,0-1 1,0 1-1,2-3 1,2-2 11,-3 4 12,-1-1 0,1 1 1,-1-1-1,0 0 0,3-4 0,-4 6-33,-1 0 0,0 1 0,0-1-1,1 1 1,-1-1 0,0 0 0,0 0-1,0 1 1,0-1 0,0 0 0,0 1-1,0-1 1,0 0 0,0 1 0,0-1-1,-1 0 1,1 1 0,0-1 0,0 0 0,-1 1-1,1-1 1,0 0 0,-1 1 0,1-1-1,0 1 1,-1-1 0,1 1 0,-1-1-1,0 0 1,-2-2-68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33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3392,'-17'16'6304,"17"-32"-5888,17 16-256,-1-16-288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35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1984,'0'0'1141,"3"0"-506,8 0-155,-9 0 48,-4 0-197,1 0-321,1 0 1,-1 0 0,1 0 0,-1 0 0,1 0 0,-1 0 0,1 0 0,-1 1 0,1-1 0,-1 0 0,1 0 0,-1 0 0,1 0 0,-1 1 0,1-1 0,0 0 0,-1 0 0,1 1 0,-1-1 0,1 0 0,0 1 0,-1-1 0,1 0 0,0 1 0,-1-1 0,1 1 0,0-1 0,-1 1 0,0 16 359,1-12-274,0 0 0,0 0 0,-1 0 0,-1 6-1,-15 42 271,8-30-189,-9 43 0,14-40-103,2-8 58,-1-1 0,-7 20 0,-20 43 353,20-56-64,8-22-562,1 0 1,0 0-1,0 0 0,0 0 0,1 0 1,-1 0-1,0 1 0,1-1 0,-1 4 0,1-20-1053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35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34 1312,'-6'0'178,"-13"-2"345,18 2-497,1 0 0,-1 0 0,1-1 0,0 1 0,-1 0 0,1 0 0,-1-1 0,1 1 0,0 0 0,-1-1 0,1 1 0,0 0 1,-1-1-1,1 1 0,0-1 0,-1 1 0,1 0 0,0-1 0,0 1 0,0-1 0,0 1 0,-1-1 0,1 1 0,0-1 0,0 1 0,0-1 0,0 1 0,0-1 1,0 0-1,0-2 523,3 3 150,-3 0-675,1 0 1,0 0 0,-1 0 0,1 0 0,-1 0 0,1 0 0,-1 0 0,1 0-1,-1 0 1,1-1 0,-1 1 0,1 0 0,-1 0 0,1-1 0,-1 1 0,1 0 0,-1-1-1,0 1 1,1 0 0,-1-1 0,1 1 0,-1 0 0,0-1 0,0 1 0,1-2-1,0 2 15,-1-1-1,1 0 1,-1 1-1,1-1 1,-1 0-1,1 1 1,0-1-1,-1 1 1,1-1-1,0 1 1,-1-1-1,1 1 1,0-1-1,0 1 1,0 0-1,-1-1 1,1 1-1,0 0 1,0 0-1,0 0 1,0 0-1,-1 0 1,1 0-1,0 0 1,2 0-1,43 0 1978,-43 0-1944,1 1 0,-1 0 0,0 0 0,0 0 0,0 1 0,0-1 0,0 0 0,0 1 0,-1 0-1,1 0 1,0 0 0,-1 0 0,1 0 0,-1 1 0,0-1 0,2 3 0,1 0-9,-2 0 0,1 0 0,-1 0 1,1 1-1,-1-1 0,-1 1 0,4 9 0,11 67 561,-16-71-592,0 1 0,-1-1 0,0 15 0,-1-14 14,1 0 0,0 0 0,1 0 0,2 14 0,0-11-3,1 0 56,-1 1-1,-1-1 1,0 19-1,-2-4 307,0-30-403,0 0 0,0 0-1,0 1 1,0-1-1,0 0 1,0 0-1,0 0 1,0 0 0,0 0-1,0 0 1,0 0-1,0 0 1,0 0 0,0 0-1,0 1 1,0-1-1,0 0 1,0 0 0,0 0-1,0 0 1,0 0-1,0 0 1,0 0 0,0 0-1,0 0 1,0 0-1,0 1 1,0-1-1,0 0 1,0 0 0,0 0-1,0 0 1,0 0-1,1 0 1,-1 0 0,0 0-1,0 0 1,0 0-1,0 0 1,0 0 0,0 0-1,0 0 1,0 0-1,0 0 1,0 0-1,1 0 1,-1 0 0,0 0-1,0 0 1,0 0-1,0 0 1,0 0 0,0 0-1,0 0 1,0 0-1,1 0 1,9 0-461,-7 0-1743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36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17 2912,'0'-13'923,"0"10"922,0 6-1493,0-2-289,-1 1-1,1 0 1,0 0 0,-1 0 0,0 0-1,1-1 1,-1 1 0,0 0 0,0-1-1,0 1 1,0 0 0,0-1-1,0 1 1,0-1 0,-1 0 0,-1 3-1,-8 7 112,1 1 0,1 0-1,0 1 1,-9 17 0,-21 53 563,13-19-386,-19 38-84,28-71-106,-31 40 0,17-28 8,1 9 236,28-38-405,2-12-325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36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1888,'0'0'613,"-2"0"-367,-9 0-6,8 0 346,3 3-74,0-2-467,0-1 0,0 1-1,0-1 1,0 1 0,0 0 0,0-1-1,-1 1 1,1-1 0,0 1 0,0-1-1,-1 1 1,1 0 0,0-1 0,0 1-1,-1-1 1,1 1 0,-1-1 0,1 0-1,-1 1 1,1-1 0,0 1 0,-1-1-1,0 1 1,0-1 8,0 1 0,1-1 0,-1 1-1,0-1 1,1 1 0,-1-1 0,1 1 0,-1-1 0,1 1-1,-1 0 1,1-1 0,0 1 0,-1 0 0,1-1-1,0 1 1,-1 0 0,1 0 0,0-1 0,0 1 0,0 0-1,0 0 1,0-1 0,0 1 0,0 1 0,0 0 16,-1-1-1,1 1 1,0 0 0,0-1 0,-1 1 0,1-1 0,-1 1-1,1 0 1,-1-1 0,0 1 0,0-1 0,0 2-1,-6 11 376,2 16 4,0-14-205,3-12-163,1 1 0,-1-1-1,1 1 1,0-1 0,0 1 0,1 0-1,0-1 1,-1 1 0,2 0 0,-1-1 0,2 9-1,-1-9-28,0 0 0,1 0-1,0 0 1,0 0 0,0 0-1,0 0 1,1 0 0,-1-1-1,1 1 1,0-1 0,4 4-1,-4-5 12,1 0 0,0 0 0,0-1 0,8 3-1,-11-4-40,1 0 0,-1 0 0,1 0 0,-1 0 0,1-1 0,0 1 0,-1 0 0,1-1 0,-1 1 0,1-1 0,-1 0 0,3-1 0,-2 2-17,0-1 0,0 0 1,0 1-1,0 0 1,0-1-1,0 1 0,0 0 1,0 0-1,0 0 1,3 0-1,5 1-68,86-1 144,-94 0-89,0-1 1,-1 1-1,1 0 1,0-1 0,0 1-1,0-1 1,-1 0-1,1 1 1,2-3 0,9-1-196,-12 4 190,0 0 0,0 1 1,0-1-1,1 1 0,-1-1 0,0 1 1,0 0-1,0 0 0,0-1 1,0 1-1,0 0 0,0 0 0,1 2 1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36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2976,'0'0'1344,"-16"17"-1152,16-1 1312,0 1-864,0-1 448,0 17-640,0-1 160,0-15-352,0 32-64,0-33-128,0 17 160,0-16-128,0 15 288,0-15-1792,0-1 736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05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1984,'0'-14'891,"0"21"-704,0-14 132,0 4 2012,0 6-2219,0 11 336,2-12-102,0-1-322,-1 1 0,0-1 0,0 0 0,0 1 0,0-1 0,0 1 0,0-1 0,0 1 0,0-1 0,-1 1 0,1-1 0,0 1 0,-1 0 0,0 0 0,1-1 0,-1 1 0,0 2 0,0-2-11,0 0 0,1 0 0,-1 0-1,0 0 1,1-1 0,-1 1-1,1 0 1,0 0 0,-1-1 0,1 1-1,0 0 1,1 1 0,-1-2 0,0 1-1,0 0 1,0-1 0,0 1-1,0 0 1,-1-1 0,1 1 0,-1 0-1,1 0 1,-1 0 0,0 0-1,1 1 1,-2 0 6,2 0-1,-1-1 0,0 1 1,1 0-1,-1-1 1,1 1-1,-1 0 0,1-1 1,0 1-1,3 3 1,-3-3-1,0-1 1,0 0-1,0 1 0,0-1 1,0 1-1,-1 0 1,1-1-1,-1 1 1,1 0-1,-1 4 0,0 21 659,0-56-319,0-21-225,0 47-135,0 1 0,0-1 0,0 1 0,0-1 0,-1 1 0,1-1-1,0 1 1,-1-1 0,0-1 0,-10-13-115,9 11 82,-4-5-51,6 10 83,0 0 1,0-1-1,0 1 0,-1 0 1,1 0-1,0 0 0,0 0 0,0 0 1,-1 0-1,1 0 0,0 0 1,0 0-1,-1 0 0,1-1 0,0 1 1,0 0-1,-1 1 0,1-1 1,0 0-1,0 0 0,-1 0 0,1 0 1,0 0-1,0 0 0,-1 0 0,1 0 1,0 0-1,0 0 0,0 0 1,-1 1-1,1-1 0,0 0 0,0 0 1,0 0-1,0 0 0,-1 1 1,1-1-1,0 0 0,0 0 0,-1 2 12,1 0-1,-1 0 0,1 0 0,-1 0 0,1-1 1,0 1-1,0 0 0,-1 0 0,2 0 0,-1 3 0,0-1 89,-3 1 100,2-3-174,-1 1-1,1-1 0,-1 0 1,1 0-1,0 1 0,0-1 1,0 1-1,0-1 0,0 1 1,1 0-1,-1-1 0,1 1 1,0 0-1,0-1 0,0 5 1,0-6-1,-1 1 1,1 0-1,0-1 1,0 1-1,0-1 1,1 1-1,-1 0 1,0-1-1,1 1 1,-1-1-1,1 1 1,-1-1-1,1 0 1,0 1 0,-1-1-1,1 1 1,1 0-1,13 8-2198,12 4 795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03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84 896,'30'0'544,"-27"0"-203,0-3 11,8-8 342,-11 11-662,1-1 1,-1 1 0,1-1 0,0 1 0,-1 0-1,1-1 1,0 1 0,-1 0 0,1 0-1,0 0 1,-1-1 0,1 1 0,0 0 0,-1 0-1,1 0 1,0 0 0,-1 0 0,1 0 0,0 0-1,0 0 1,-1 0 0,1 1 0,0-1 0,2 0 81,-1 0-82,-1 0 0,1 0-1,-1 0 1,1 0 0,-1-1 0,1 1 0,-1 0-1,1-1 1,-1 1 0,1-1 0,-1 0 0,0 0 0,3-1-1,-3 1 24,1 0-1,0 0 0,0 0 0,0 0 1,0 0-1,0 0 0,0 1 1,0-1-1,0 1 0,1-1 0,-1 1 1,0 0-1,4 0 0,15 0 69,-20 0-120,-1 0 1,0 0-1,1 0 1,-1 0-1,0 0 1,1 0-1,-1 0 1,0 0-1,1 0 1,-1 0-1,0 0 1,1 0-1,-1 0 1,0 0-1,1 0 1,-1 1-1,0-1 1,1 0-1,-1 0 1,0 0-1,0 1 1,1-1-1,-1 0 1,0 0-1,1 1 1,12 10 81,-6-8-28,-6-3-52,-1 0 0,1 0 1,-1 0-1,0 0 1,1 1-1,-1-1 0,1 0 1,-1 0-1,1 1 0,-1-1 1,0 0-1,1 0 1,-1 1-1,1-1 0,-1 0 1,0 1-1,1-1 1,-1 1-1,0-1 0,0 0 1,1 1-1,-1-1 0,0 1 1,0-1-1,0 1 1,0-1-1,1 1 0,-1-1 1,0 1-1,0-1 1,0 1-1,0-1 0,0 1 1,0-1-1,0 1 1,0-1-2,0 0 0,0 0 0,0 0 1,0 1-1,0-1 0,0 0 1,0 0-1,0 0 0,0 0 1,0 0-1,0 0 0,0 0 0,0 0 1,0 0-1,0 0 0,0 1 1,0-1-1,0 0 0,0 0 1,0 0-1,0 0 0,0 0 0,0 0 1,0 0-1,0 0 0,-1 0 1,1 0-1,0 0 0,0 1 1,0-1-1,0 0 0,0 0 1,0 0-1,0 0 0,0 0 0,0 0 1,0 0-1,0 0 0,0 0 1,-1 0-1,1 0 0,0 0 1,0 0-1,0 0 0,0 0 0,0 0 1,0 0-1,0 0 0,0 0 1,0 0-1,-1 0 0,1 0 1,0 0-1,0 0 0,0 0 1,0 0-1,-1 0 8,1 0-1,-1 0 1,0 0 0,1 0 0,-1 0 0,1 0 0,-1 0-1,1 1 1,-1-1 0,0 0 0,1 0 0,-1 1-1,1-1 1,-1 0 0,1 1 0,-1-1 0,1 1 0,-1-1-1,1 0 1,0 1 0,-1-1 0,1 1 0,-1 0 0,1 0 1,-1 0 0,1-1 0,-1 1 0,1-1 0,-1 1 1,1 0-1,-1-1 0,0 1 0,1-1 0,-1 0 1,1 1-1,-1-1 0,0 1 0,0-1 0,1 0 0,-1 0 1,0 1-1,0-1 0,1 0 0,-1 0 0,0 0 1,0 0-1,1 0 0,-2 0 0,-5 0 109,6 1-96,-1-1 1,0 0-1,0 0 0,1 0 0,-1 0 1,0 0-1,0-1 0,1 1 1,-1 0-1,0-1 0,-2-1 0,-2-8 65,-5 3-56,-4-3-26,14 10-9,1-1-1,-1 1 0,1-1 1,0 0-1,-1 1 0,1-1 1,0 0-1,0 1 1,0-1-1,-1 0 0,1 1 1,0-1-1,0 0 0,0 1 1,0-1-1,0 0 1,0 0-1,0 1 0,0-1 1,1 0-1,-1 1 1,0-1-1,0 0 0,1 1 1,-1-1-1,0 0 0,1 0 1,-1 1-1,5-10-12,0 1 0,0 0 0,7-9-1,-11 17 12,-1 1 0,1-1-1,0 1 1,-1 0-1,1-1 1,-1 1-1,1 0 1,0-1-1,-1 1 1,1 0-1,0 0 1,-1 0-1,1 0 1,0-1 0,0 1-1,-1 0 1,1 0-1,0 1 1,-1-1-1,1 0 1,0 0-1,-1 0 1,2 0-1,0 1-18,0-1 35,-1 0 0,0 0 0,1 0-1,-1 0 1,0 0 0,1 0 0,-1 1-1,0-1 1,0 0 0,1 1 0,-1-1-1,0 1 1,0 0 0,0-1 0,0 1-1,1 0 1,-1-1 0,0 1 0,0 0-1,-1 0 1,1 0 0,0 0 0,0 0-1,0 0 1,1 2 0,3 11-878,-4-14 817,0 1 0,-1-1 0,1 1 0,0-1 1,0 0-1,0 0 0,0 1 0,-1-1 0,1 0 0,0 0 0,0 0 1,0 0-1,2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7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17 3392,'-16'-16'1536,"-1"32"-1312,1 1 2208,-1 15-1152,17 1-736,0 16-32,0 0-320,-16 17 448,16 0-352,0-17 96,0 0-256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0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67 2240,'0'-30'2021,"0"27"-1402,0 1 255,0-26-31,0 28-840,0 0 0,0 0 0,0 0-1,0 0 1,0 0 0,0 0 0,-1 0 0,1 0-1,0-1 1,0 1 0,0 0 0,0 0 0,0 0-1,0 0 1,1 0 0,-1 0 0,0 0 0,0 0-1,0 0 1,0-1 0,0 1 0,0 0 0,0 0 0,0 0-1,0 0 1,0 0 0,0 0 0,0 0 0,0 0-1,0 0 1,0 0 0,0 0 0,0 0 0,0 0-1,1 0 1,-1-1 0,0 1 0,0 0 0,0 0-1,0 0 1,0 0 0,0 0 0,0 0 0,0 0-1,0 0 1,0 0 0,1 0 0,-1 0 0,0 0-1,0 0 1,0 0 0,0 0 0,0 0 0,0 0 0,0 0-1,0 1 1,6-2 44,-2 1 6,0 0 0,0-1-1,0 2 1,-1-1 0,1 0 0,0 1 0,7 1-1,-5 15-14,5 7 10,-9-13 53,-2-8-72,0-1-1,0 1 0,0 0 1,-1-1-1,1 1 1,-1 0-1,0-1 1,0 1-1,0-1 1,0 1-1,0-1 0,0 0 1,-1 1-1,-1 2 1,0 1 237,3-5-238,0 0-1,0 1 0,-1-1 0,1 0 0,0 1 0,-1-1 0,1 0 0,-1 1 1,1-1-1,-1 0 0,0 0 0,1 1 0,-1-1 0,0 0 0,0 0 0,0 0 1,0 0-1,0 0 0,0 0 0,0 0 0,0-1 0,-2 2 0,-10 3 267,10 1-177,-3 1 24,6-7-137,0 0 0,0 1 0,0-1 0,-1 0-1,1 0 1,0 0 0,0 0 0,-1 0 0,1 0 0,0 0 0,0 0 0,-1 0 0,1 0 0,0 0-1,0 0 1,-1 0 0,1 0 0,0 0 0,0 0 0,-1 0 0,1 0 0,0 0 0,0-1-1,0 1 1,-1 0 0,1 0 0,0 0 0,0 0 0,0 0 0,-1-1 0,1 1 0,0 0 0,0 0-1,-1-1 1,1-2 4,-1 0-1,0 0 1,1 0-1,-1 0 0,1 0 1,0 0-1,0 0 0,0 0 1,0 0-1,1 0 1,-1 0-1,2-4 0,-1 6-134,-1 1 107,1 0 1,-1-1 0,0 1-1,0 0 1,1 0 0,-1-1-1,0 1 1,1 0 0,-1 0-1,1 0 1,-1 0 0,0-1-1,1 1 1,-1 0 0,1 0-1,-1 0 1,0 0 0,1 0-1,-1 0 1,1 0 0,-1 0-1,0 0 1,1 0 0,0 1-1,8-1-2494,18 0 669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06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1280 2393 1152,'0'0'1520,"-2"0"-939,-85 0 2918,-119 0-2715,194 0-757,-1-1 0,1-1 1,-13-3-1,11 2 10,0 1-1,0 0 1,-16 1 0,10 1 24,2 1-14,-1-2 0,-19-2 0,-2-4 148,-51-16 0,58 13-55,16 5-46,0 0-1,1-2 1,0 1-1,-19-13 1,-11-8 23,29 19-87,-16-9 31,-4-10 88,-54-52 0,27 22-118,49 46-26,1-1-1,1 0 1,0-1 0,1 0 0,1-1 0,-16-24-1,15 20 1,4 6 4,0-1 0,-11-26 0,12 22-6,2 7-7,0-1-1,2 0 0,-1 1 0,-2-15 0,1-33-112,0 27 66,1 8 23,-1-37 0,4 14 22,0 23 6,1 0 1,5-35-1,0 32 3,-2 16-8,-1 0 0,-1 0 0,1-19 1,-2 19-19,1-1-1,1-12 1,9-15-3,-5-3 68,5 14-20,-7 4-44,-1 6-10,9-25 0,8-26-39,-6 22-2,34-81-1,-32 95 106,1 0 0,2 1 0,30-37 0,-6 18-70,-4 4-20,4 8 26,-4-6 117,4 6-5,28-44 53,-52 63-143,1 0-19,20-25-1,-30 32 29,0 0 0,0 1 0,1 0 0,1 1 1,17-13-1,20-11-13,-12 9-51,58-31 0,-82 49 49,21-11-8,1 2 0,0 2 0,44-13 0,36-6 24,-98 28 0,0 1 0,21-2-1,-12 2 23,26-7 74,1 5-42,36-7-65,-55 7 3,1 1 0,0 1 0,59 3 0,-73 1 8,-21 0 0,73 2 0,-15 9-16,-32-8-27,44-3 0,-40 0 88,38 3 1,-35 1-6,-4 1-68,40-1 0,-39-2-14,38 6 0,-35-4 30,9 1 6,-25-4 7,1 1-1,-1 0 0,31 10 0,-2 9 26,-34-15 4,1 0 1,22 7-1,-8-6 7,-9-2-20,-1-1 1,0 2-1,16 8 1,22 19-14,-9-3-62,15 5 21,-16 0 93,57 56 0,-37-35-37,-9-7-125,-48-42 107,-1 1-1,-1 0 0,0 0 0,0 1 0,7 12 1,-7-10 66,0 0 1,14 17 0,-12-19-31,0 2 0,9 18 0,6 17 94,20 55 0,-29-60-93,-4-15 25,-2-1 1,6 31 0,-8-10 21,5-8-26,-9-14-21,-1 0-1,-1 26 1,-1-25 68,2 8 69,0-27-146,-1 0 0,0-1 0,0 1 0,0 0 0,-1 0 0,-2 11 0,-14 21-55,-10 39 111,25-70-81,-1 1 0,0-1-1,0 1 1,0-1 0,-1 0 0,-8 12-1,6-11-2,-4 11 28,0 0 0,1 1 1,-11 34-1,16-43-3,-1 1 1,-1-1-1,1 0 0,-11 13 1,-33 40 158,36-47-123,-20 24 2,3-17-80,8 4 0,-5-6 58,5 5-10,15-21-25,-1 0 0,1-1-1,-10 6 1,9-7 10,1 1 1,-1 1-1,-6 6 0,-8 15 42,15-21-19,-1 0 1,1-1-1,-10 5 1,9-5-23,1 0 0,-1 0 0,-7 8 1,-7 14 18,-8-5 16,-2 5 6,2-5 64,8 5-38,-8-5 0,-3 5-58,3-5-160,8 5 37,-5-5 85,4 5 31,20-21-18,-1-1 1,-1 0-1,1 0 0,-9 7 1,-6 2 12,6-4 20,-18 16 0,24-20-26,0 0-1,0 0 1,0 0 0,-13 7-1,-3 1 45,18-10-25,-15 9 103,0 0 0,-44 20 1,61-32-142,0 0 1,0 0-1,1-1 1,-1 1-1,1 0 1,0 0-1,-1 1 1,1-1-1,0 0 0,0 1 1,-1 0-1,1-1 1,-2 3-1,1-1 31,-1 0 1,0 0-1,0 0 0,-8 3 0,-7 6 39,16-9 409,3-6-346,0 1-227,1 0 0,-1 0 0,1 0 0,0-1 0,0 1 0,-1 0 0,1 0 0,1 0 0,-1 0 0,0 0 0,0 0 0,1 1 0,-1-1 0,3-2 0,28-24-2883,-29 26 2643,43-31-2109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06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2912,'14'0'923,"-14"0"-917,0 0 1,0 0-1,0 0 1,0 0-1,0 0 1,0 0-1,0 0 1,1 0-1,-1 0 1,0 0 0,0 0-1,0 0 1,0 0-1,0 0 1,0 0-1,0 0 1,0 0-1,0 0 1,0 0 0,1 0-1,-1 0 1,0 0-1,0 0 1,0 0-1,0 0 1,0 0-1,0 0 1,0 0-1,0 0 1,0 0 0,0 0-1,0 0 1,0 0-1,0 0 1,0-1-1,1 1 1,-1 0-1,0 0 1,0 0 0,0 0-1,0 0 1,0 0-1,0 0 1,0 0-1,0 0 1,0 0-1,0-1 1,0 1-1,0 0 1,0 0 0,0 0-1,0 0 1,0 0-1,0 0 1,0 0-1,-1-1 1,1-7 1041,0 16-171,3-2-317,2-1-375,-3-4-126,0 1 1,0 0 0,0 0 0,0 0-1,0 0 1,0 0 0,-1 0-1,1 0 1,-1 1 0,0-1 0,0 0-1,0 1 1,0-1 0,0 1 0,0-1-1,0 5 1,-1-6-41,0 0 0,0 0 0,0-1 0,0 1-1,0 0 1,0-1 0,1 1 0,-1 0 0,0-1 0,0 1-1,0 0 1,1-1 0,-1 1 0,0 0 0,1-1 0,-1 1 0,1-1-1,-1 1 1,0 0 0,1-1 0,-1 1 0,1-1 0,0 1 0,-1-1-1,1 1 1,0-1 0,0 1 1,-1-1-1,1 0 0,-1 1 0,1-1 0,-1 1 0,1-1 0,-1 1 0,1 0 0,-1-1 0,1 1 0,-1-1 1,0 1-1,0 0 0,1-1 0,-1 1 0,0 0 0,0-1 0,1 1 0,-1 0 0,0-1 0,0 1 0,0 0 1,0 0-1,0 0 0,0 29 743,2-24-228,0-5-429,-2 0-65,1 0-1,0 0 0,-1 0 0,1 0 1,0-1-1,0 1 0,0 0 1,0 0-1,0-1 0,0 1 1,0-1-1,0 1 0,0-1 0,0 1 1,0-1-1,0 1 0,0-1 1,0 0-1,0 0 0,0 0 1,1 0-1,-1 0 0,0 0 1,0 0-1,0 0 0,0 0 0,0 0 1,0 0-1,1-1 0,-1 1 1,0 0-1,1-1 0,16-9 245,-7 3-196,0 1 0,1 1 1,-1 0-1,21-6 1,15 5 65,2-4 236,-36 8-254,23 1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11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17 2656,'0'0'35,"-1"0"0,1 0 0,0 0 0,-1 0 0,1 0 0,-1 0 0,1 1 0,-1-1 1,1-1-1,0 1 0,-1 0 0,1 0 0,-1 0 0,1 0 0,-1 0 0,1 0 0,0 0 0,-1-1 0,1 1 0,-1 0 0,1 0 0,0 0 1,-1-1-1,1 1 0,0 0 0,-1-1 0,1 1 0,6-8 397,-4 5-433,1 0 705,-3 4-696,1-1-1,-1 1 1,0-1-1,0 1 1,0-1 0,0 1-1,0-1 1,0 1-1,0-1 1,0 1-1,0-1 1,-1 1 0,1-1-1,0 1 1,0-1-1,0 1 1,0-1-1,-1 1 1,1-1 0,0 1-1,0-1 1,-1 0-1,1 1 1,0-1-1,-1 1 1,1-1 0,-1 0-1,1 1 1,0-1-1,-1 0 1,1 0-1,-1 1 1,-6 4 212,-2 8 30,2-7-148,-7 7 63,3 17 32,9-26-165,0-1 0,0 0-1,0 0 1,-1 0 0,1-1-1,-5 4 1,-20 25 215,13-10-55,-13 30 0,-11 16 102,8-15 68,24-38-228,-2-11 26,19-3-48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1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2720,'0'0'1237,"2"0"-1055,9 0 4,-8 0-42,0 2 155,8 9-11,-8-5 170,-3-4-395,0-1-1,0 1 0,1 0 0,-1 0 0,1 0 0,0-1 1,-1 1-1,1 0 0,0-1 0,0 1 0,0-1 0,0 1 1,0-1-1,1 1 0,-1-1 0,0 0 0,2 2 0,13 16 489,-11-10-303,0 0 0,-1 1 0,4 14 1,3 6 16,55 128 525,-53-122-673,-7-6 107,8-2 148,-12-26-414,0 1 0,0 0 0,-1 0 0,1 0 0,-1 0 0,0 1 0,1-1 0,-2 0 0,1 1-1,1 5 1,-2 8-416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12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49 2560,'0'-13'832,"0"13"-827,0 0 1,0 0-1,0-1 1,0 1-1,0 0 1,0 0 0,0 0-1,0 0 1,-1 0-1,1 0 1,0 0-1,0 0 1,1 0-1,-1 0 1,0-1-1,0 1 1,0 0-1,0 0 1,0 0-1,0 0 1,0 0-1,0 0 1,0 0-1,0 0 1,0 0-1,0 0 1,0 0-1,0-1 1,0 1 0,0 0-1,0 0 1,0 0-1,0 0 1,0 0-1,1 0 1,-1 0-1,0 0 1,0 0-1,0 0 1,0 0-1,0 0 1,0 0-1,0 0 1,0 0-1,0 0 1,0 0-1,1 0 1,-1 0-1,0 0 1,0 0-1,0 0 1,0 0-1,0 0 1,0 0 0,0 0-1,0 0 1,1 0 9,-1 0 0,1 0 1,-1 0-1,1 0 1,-1 0-1,1 0 1,-1 0-1,1 0 0,-1 0 1,1-1-1,-1 1 1,1 0-1,-1 0 0,1-1 1,-1 1-1,1 0 1,-1 0-1,0-1 1,1 1-1,-1 0 0,0-1 1,1 1-1,-1-1 1,0 1-1,1 0 1,-1-1-1,0 1 0,0-1 1,1 0-1,0-16 1322,-1 12-1217,0 2 131,0 6-96,0-1-125,0 0 0,-1-1 1,1 1-1,-1 0 0,1-1 1,-1 1-1,0 0 0,1-1 1,-1 1-1,-2 2 0,-3 5 181,-13 23 153,6-12-280,-9 24 49,11-29-28,-14 18 1,-2 3-2,13-15-28,-1 3 107,-1-1-1,-37 40 1,39-48-74,9-9-34,-1 0 1,0-1-1,0 1 0,-9 6 0,4-6-1,8-5-61,0 1-1,0-1 1,0 1 0,0 0-1,1 0 1,-1 0 0,1 0-1,-1 0 1,1 1 0,-4 4-1,1 7 31,-2-9-5,6-5-39,1 0 1,-1 0-1,1 1 0,0-1 1,-1 0-1,1 0 0,0 1 0,-1-1 1,1 0-1,0 1 0,-1-1 1,1 0-1,0 1 0,-1-1 0,1 0 1,0 1-1,0-1 0,0 1 1,-1-1-1,1 0 0,0 1 0,0-1 1,0 1-1,0-1 0,0 1 1,0-1-1,0 0 0,0 1 0,0-1 1,0 1-1,0 2-303,1-3-63,0 1 0,0-1 0,0 0 0,1 0 0,-1 0 0,0 0 0,0 0 0,0 0 0,0 0 0,2-1 0,-1 1-1905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13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2080,'14'14'667,"-13"-15"-574,-1 0 1,0 0-1,1 1 1,-1-1-1,0 0 1,1 0-1,-1 0 1,0 0-1,0 1 1,0-1-1,0 0 1,0 0-1,0 0 1,0-1-1,3 2 553,1 0-368,-2 0-182,1 1 0,-1-1 0,1-1 0,-1 1 0,0 0-1,1 0 1,-1-1 0,5-1 0,-6 2-75,0-1-2,-1 0-1,1 1 1,0-1-1,0 1 1,0-1-1,0 1 1,0-1-1,0 1 1,0 0-1,0 0 1,0-1 0,0 1-1,0 0 1,0 0-1,0 0 1,0 0-1,0 0 1,0 0-1,0 0 1,0 0-1,0 1 1,0-1-1,-1 0 1,1 1-1,0-1 1,0 0-1,0 1 1,0-1-1,0 1 1,1 1 0,-1-2-13,2 1 19,-1 0 0,0 0 0,1-1-1,-1 1 1,1-1 0,-1 1-1,1-1 1,-1 0 0,5-1-1,11 3 55,-12 0-21,-1 0 1,1 0 0,-1 1-1,1 0 1,-1 0 0,0 1-1,9 7 1,-12-9-31,-1 0 1,1 1-1,0-1 0,-1 1 1,1-1-1,-1 1 0,0 0 1,0-1-1,0 1 0,0 0 1,0 0-1,-1 0 0,1 0 1,-1 0-1,0 0 0,0-1 1,0 1-1,-1 5 0,1 1 74,0-8-93,0 0 0,0 0 0,0 0 1,-1 0-1,1 0 0,0 0 0,-1 0 0,1 0 0,0 0 0,-1 0 0,0 0 1,1 0-1,-1 0 0,1-1 0,-1 1 0,0 0 0,1 0 0,-1-1 0,0 1 0,0-1 1,0 1-1,0 0 0,1-1 0,-1 1 0,0-1 0,-1 1 0,-15 10 97,16-9-84,0-1 0,-1 0 0,1 1 0,0-1 0,-1 0 0,1 0 0,-1 0 0,0 0 0,1 0 0,-1 0 0,0 0 0,0-1 0,0 1 0,1-1-1,-1 1 1,-3-1 0,5 0-20,0 0 0,0 0-1,0 0 1,0 0-1,0 0 1,0 0 0,0 0-1,0 0 1,-1 0-1,1 0 1,0 0-1,0 0 1,0 0 0,0 0-1,0 0 1,0 0-1,0 0 1,0 0 0,0 0-1,0 0 1,-1 0-1,1 0 1,0 0 0,0 1-1,0-1 1,0 0-1,0 0 1,0 0 0,0 0-1,0 0 1,0 0-1,0 0 1,0 0-1,0 0 1,0 0 0,0 0-1,0 0 1,-1 0-1,1 1 1,0-1 0,0 0-1,0 0 1,0 0-1,0 0 1,0 0 0,0 0-1,0 0 1,0 0-1,0 0 1,0 1 0,0-1-1,0 0 1,0 0-1,0 0 1,0 0-1,1 0 1,-2 7 20,2-9-84,-1 2 56,1-1 0,-1 0 0,1 1 0,0-1 0,-1 1 0,1-1 1,0 0-1,0 1 0,-1 0 0,1-1 0,0 1 0,0 0 0,0-1 0,-1 1 0,1 0 0,0 0 0,0-1 1,0 1-1,0 0 0,0 0 0,-1 0 0,3 0 0,40 1-26,-16 1 105,0-3 0,37-3 0,-48 0-12,17 0 75,-30 4-125,0 0 0,1 0 1,-1 0-1,0 1 0,0 0 0,5 1 1,-3 0 2,-1-1 1,1 0 0,0 0-1,0 0 1,0-1 0,7 0-1,0 0 11,-6 0-367,0 0 0,0 0 0,0 0 1,0 0-1,10 3 0,-16-2 294,1-1 1,-1 0 0,0 1-1,1-1 1,-1 0-1,1 1 1,-1-1 0,0 1-1,1-1 1,-1 1 0,0-1-1,0 1 1,1-1-1,-1 1 1,0-1 0,0 1-1,0-1 1,0 1 0,0 0-1,0-1 1,0 1-1,0-1 1,0 1 0,0-1-1,0 2 1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15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1408,'0'0'1280,"0"-17"-1184,16 17-64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18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33 1248,'-13'-13'389,"40"7"726,-23-1-753,-5 14-148,1-4 746,2-3-736,9 0-80,-8 0 187,0 3 21,-2-2-321,0 0 1,1 0 0,-1 1 0,1-1 0,-1 0-1,1-1 1,0 1 0,-1 0 0,1 0 0,0-1-1,-1 1 1,5 0 0,30 1 146,-28-3-215,69 1-54,21 0 737,-96 0-636,-1 0 0,1 0 0,-1 0 1,1 0-1,0-1 0,-1 1 0,1-1 0,-1 1 1,1-1-1,-1 0 0,1 0 0,1 0 1,10-6 26,15 1 17,-15 0 12,-11 5-59,-1 0 0,1 0 0,-1 0 1,1 1-1,-1-1 0,1 1 0,-1-1 1,1 1-1,0-1 0,-1 1 0,1 0 1,1 0-1,115 0-135,-110 0 140,1 2 1,-1-1-1,0 1 1,16 6-1,-21-8-5,1 2 16,1-1-1,0 0 1,-1-1-1,1 1 0,0-1 1,-1 0-1,1 0 1,5-1-1,-6 1-10,-1-1-1,1 1 0,-1 0 1,1 0-1,0 0 1,-1 1-1,7 1 0,3 5 33,-11-7-41,-1 1-1,1 0 1,-1 0-1,1 0 0,-1-1 1,1 1-1,-1-1 0,1 1 1,0-1-1,-1 0 0,1 0 1,1 0-1,79 0-45,-80 1 50,0-1-1,-1 0 0,1 0 0,0 1 0,-1-1 0,1 0 1,0 1-1,-1 0 0,1-1 0,-1 1 0,1 0 0,-1 0 1,2 1-1,6 3 30,24 12 33,-31-17-68,0 1 0,0 0 0,1 0 0,-1-1-1,1 1 1,-1-1 0,3 1 0,-4-1-1,0-1 0,0 1 0,0 1 0,1-1 0,-1 0 0,0 0 0,0 0 0,0 1 0,0-1-1,0 0 1,0 1 0,0-1 0,0 1 0,0-1 0,0 1 0,0-1 0,-1 1 0,1 0 0,0 0 0,0-1 0,0 1 0,-1 0 0,1 0 0,-1 0 0,2 2 0,1 2 1,-3-5 1,0 1 0,0 0 0,1-1 0,-1 1 0,0 0 0,1-1 0,-1 1 0,0 0 0,1-1 0,-1 1 1,1-1-1,-1 1 0,1-1 0,0 1 0,-1-1 0,1 0 0,-1 1 0,1-1 0,0 0 0,-1 1 0,2-1 0,3 3 10,12 10 26,-10-5-23,-4-4-27,1-1 1,-1 1-1,1-1 1,-1 0 0,5 2-1,-3-2-2,-4-3 11,0 0 0,0 1-1,-1-1 1,1 0-1,-1 1 1,1-1 0,0 0-1,-1 1 1,1-1 0,-1 1-1,1-1 1,-1 1-1,1-1 1,-1 1 0,1 0-1,-1-1 1,0 1-1,1-1 1,-1 1 0,0 0-1,1 0 1,1 5-15,3 1 21,1 0 0,-1-1 0,1 1-1,0-1 1,10 8 0,3 4-47,-5-5 29,-7-6 58,0-1 1,-1 1 0,9 12 0,-5-4-12,1-1 0,18 20 0,-22-27-50,-4-5 16,-1 0 0,0 0 0,1 1 0,-1-1 0,0 0 0,0 1 1,-1 0-1,1-1 0,2 5 0,-1 7 8,-3-12-2,1 1-1,-1-1 1,1 0 0,0 1 0,0-1-1,0 0 1,0 1 0,0-1 0,0 0-1,0 0 1,1 0 0,-1 0 0,3 2-1,3 4 17,-3-5-27,-1 1 0,0-1 0,1 0 1,-1 0-1,6 3 0,-4-4-6,-5-1 14,1-1 0,0 0 0,-1 0-1,1 1 1,0-1 0,-1 0 0,1 1 0,-1-1 0,1 1 0,0-1 0,-1 1-1,1-1 1,-1 1 0,0-1 0,1 1 0,-1 0 0,1-1 0,-1 1 0,0-1-1,1 1 1,-1 1 0,3 3 14,-1-2-10,0 0 0,0 1 0,1-1-1,0 0 1,-1-1 0,1 1 0,0-1-1,7 5 1,-5-5 3,-4-1-10,-1-1 0,1 0 0,0 1 0,-1-1 0,1 0 0,-1 1 0,1-1 0,0 0 0,-1 1 0,1-1 0,-1 1 0,1-1 0,-1 1 0,1-1 0,-1 1 0,0 0-1,1-1 1,-1 1 0,0 0 0,1-1 0,-1 2 0,3 3-20,0 2-3,-1-3 32,-1 0 1,1-1-1,0 1 0,0-1 1,0 1-1,1-1 0,-1 0 1,1 0-1,5 6 0,-3-7-6,-4-2-1,-1 0 1,1 1-1,0-1 0,-1 0 1,1 1-1,0-1 1,-1 1-1,1-1 0,-1 0 1,1 1-1,-1-1 1,1 1-1,-1-1 0,1 1 1,-1 0-1,1-1 1,-1 1-1,0-1 0,1 1 1,-1 0-1,0 1 1,3 3-16,24 44-177,-26-48 199,-1 1 1,1-1-1,-1 1 0,1-1 1,-1 1-1,0-1 0,0 1 1,0-1-1,0 2 0,0-1 7,0-1 0,0 1 0,0-1 0,0 1 0,1-1 0,-1 1 0,0-1 0,1 1 0,0 1 0,3 5 33,8 19-40,-7-16-21,-4-8 6,1 0 0,-1 0-1,0 0 1,0 1 0,0-1 0,0 0-1,-1 1 1,0-1 0,1 6 0,-1 3-17,-1-4 17,1-1 0,0 0 0,1 0 1,2 12-1,2-2 8,-3-14 0,-1 0 0,0 1 0,0-1 0,0 1 0,0-1 0,0 1 0,-1 4 0,0 386 357,-3-389-325,2-4-28,0 1-1,0-1 1,0 0-1,0 1 1,0-1-1,0 1 1,0-1 0,0 1-1,0-1 1,1 1-1,-1-1 1,0 1-1,1 0 1,0-1-1,-1 1 1,1 0 0,0 2-1,-1-1-11,1-1 0,-1 1 0,0-1 0,1 1 1,-1-1-1,-1 1 0,1-1 0,0 0 0,0 1 0,-1-1 0,1 0 0,-1 0 0,0 0 0,0 0 0,0-1 1,-3 4-1,3-3 5,-1 0 0,1 0 0,-1 1 0,1 0 0,0-1 1,0 1-1,1 0 0,-4 5 0,0 19-29,-22 28 144,21-28-32,-10 11 80,5-18-100,8-16-43,0 0 0,0 1 0,1-1-1,-4 8 1,3 2 40,3-12-47,-1 1 0,1-1 0,-1 0 0,0 1 0,1-1 0,-1 0 0,-1 0 0,1 1 0,0-1 0,0 0 0,-1 0 0,1 0 0,-3 2 0,-9 8 21,8-7-14,0-1-1,0 1 0,0 0 0,1 0 0,-5 8 0,6-8 5,-1 4 24,-1 1 0,0-1 0,-1 0 0,-7 9 0,-3-7-61,9-3 8,1 0 0,0 1 0,-5 10 0,11-18 9,-1-1 1,1 1-1,-1 0 1,1 0-1,-1 0 0,1 0 1,-1 0-1,0 0 1,1 0-1,-1-1 1,0 1-1,0 0 1,1-1-1,-1 1 0,0 0 1,0-1-1,0 1 1,0-1-1,0 0 1,0 1-1,0-1 1,0 0-1,-1 1 0,1-1 3,0 0-1,0 1 1,0-1-1,0 0 1,0 1-1,0-1 1,0 1-1,0-1 0,0 1 1,0-1-1,0 1 1,1 0-1,-1-1 1,0 1-1,0 0 1,1 0-1,-1 0 0,1-1 1,-1 1-1,0 0 1,1 0-1,0 0 1,-1 1-1,-3 5 57,3-3-55,-1 0 0,1 0 0,-1-1 1,0 1-1,-1-1 0,1 0 0,-1 1 1,1-1-1,-6 5 0,-3-4-45,10-3 41,0-1 0,0 0 1,0 1-1,0-1 1,-1 1-1,1-1 0,0 1 1,0-1-1,0 1 0,0 0 1,0 0-1,0-1 1,1 1-1,-1 0 0,0 0 1,0 0-1,1 0 1,-1 0-1,0 0 0,1 0 1,-1 0-1,1 0 1,-1 0-1,1 1 0,0-1 1,-1 0-1,1 0 0,0 0 1,0 1-1,0-1 1,0 0-1,0 2 0,0-1 4,0 0 0,0-1 1,-1 1-1,1 0 0,0 0 0,-1-1 0,0 1 0,1 0 0,-1-1 0,0 1 0,1-1 0,-1 1 0,0-1 0,0 1 0,0-1 0,-1 0 0,-1 2 0,3-3-8,0 1-1,-1-1 1,1 0-1,0 0 1,0 1-1,0-1 1,-1 0-1,1 1 1,0-1-1,0 0 1,0 0-1,0 1 1,0-1-1,-1 0 1,1 1-1,0-1 1,0 0-1,0 1 1,0-1-1,0 0 1,0 1-1,0-1 1,0 0-1,0 1 1,1-1-1,-1 3-6,0 0 1,-1-1-1,1 1 0,0 0 0,-1-1 0,0 4 0,-6 0-14,3-3 16,-2 13 24,3-6 17,-10 26 99,9-27-112,-8 18 46,8-19-32,0-1 0,0 1 1,-6 7-1,5-8-16,0 0-1,1 1 1,-4 8 0,5-8-31,0 0 0,-1-1 1,-6 11-1,-3 7-27,8-9 37,4-12 12,0 0 0,0 0 0,-1 0 0,0 0-1,0 0 1,0 0 0,0-1 0,0 1 0,-1-1 0,1 1-1,-1-1 1,-4 4 0,-1 1 30,4-5-48,1 0-1,-1 1 1,1-1 0,0 1 0,-2 4 0,2-3 6,-1-1 1,1 1-1,-1-1 1,1 0-1,-1 0 1,0 0-1,-1 0 1,-5 3-1,-19 17 106,-20 26-151,48-49 51,0 1 0,-1-1 0,1 0 1,-1 0-1,1 1 0,-1-1 0,1 0 0,-1 0 0,0 0 0,1-1 1,-1 1-1,0 0 0,0-1 0,0 1 0,1-1 0,-4 1 0,2-1 19,1 0-65,-9 0-16,8 0-63,0 0 58,-8 0 80,9 0 144,4 0-454,2 0 251,-2 0 34,0 0 1,0 0-1,1 0 1,-1 0 0,0 0-1,0 0 1,0-1-1,0 1 1,3-2-1,0-9 47,9 6-12,21-25-154,-27 25 34,63-39-3945,-38 27 2162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4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0 224,'0'0'2224,"-2"3"-1579,0-1-587,1-1 0,-1 0-1,1 0 1,0 1-1,0-1 0,0 0 1,1 1-1,-1-1 1,0 1-1,0-1 1,1 1-1,-1-1 0,1 1 1,-1-1-1,1 1 1,0 0-1,0-1 1,-1 1-1,1-1 0,0 1 1,1 3-1,-1 15 238,3 74 615,0-56-728,24 159 612,-12-148-625,-11-35-80,7 27 0,-6 5 162,6-10-65,-5-6 49,0-16-117,-5-13-95,0 0-1,0 1 1,0-1-1,-1 1 1,1-1-1,-1 1 1,1 0-1,-1-1 1,1 1-1,-1-1 1,0 1-1,0 1 1,0 11 169,0-11 954,-3-6-1178,-7-8 54,9 11-25,0-1 0,1 1 0,-1-1 0,0 1-1,1 0 1,-1-1 0,0 1 0,1 0 0,-1 0 0,0-1 0,1 1 0,-1 0 0,0 0 0,0 0 0,1 0 0,-1 0 0,0 0 0,0 0 0,1 0 0,-1 0 0,-1 1 0,-3-1-5,-5 1 3,6-1 5,0 1 0,0-1 0,1 0 0,-1 0 0,0-1 0,0 1 0,1-1 0,-6-1 0,-2-3 0,8 4 0,0-1 0,-1 1 0,1 0 0,0 0 0,0 0 0,-1 0 0,1 1 0,0-1 0,-7 1 0,-23-1-68,18 0 3,0 0 0,0 1-1,-1 1 1,-18 4-1,1 6 45,15-7 2,12-3-2,0 0 0,-1 0-1,1 1 1,0 0 0,0 0 0,0 1 0,0 0 0,1 0 0,-1 0 0,1 1 0,-7 5 0,4 0 26,1 0 0,0 1 1,1 0-1,0 1 0,0-1 1,-3 13-1,4-12 21,2 0 0,0 0-1,0 1 1,1-1 0,-1 18 0,2 60 122,1-56-78,1-19-35,0-1 0,0 0 0,1 0 0,1 0 0,0 0 0,0-1 0,2 1 0,6 14 0,-10-24-29,3 6 20,-1 0 0,1-1 0,1 1 0,0-1 0,0 0 0,0 0 0,1-1 0,11 12 0,-17-19-26,7 8 22,1-1 1,0 0-1,1 0 1,8 5-1,-7-7 36,0-1-1,19 6 1,-12-5-7,-1 1-9,2 0 28,30 7-1,15-7 91,-31-4-85,23 3 19,-8 0-36,-1-2-1,82-5 1,-62-9 43,-40 8-61,-19 3-17,0-1 0,1 0 0,-1 0-1,0-1 1,0 0 0,0 0 0,0-1 0,8-4-1,21-20 96,-30 22-60,0 1 1,0-1 0,0-1-1,0 1 1,-1-1 0,9-12-1,-12 15 0,0 0 0,-1 0-1,1-1 1,0 1-1,-1 0 1,0-1 0,0 1-1,0-1 1,0 1-1,-1-1 1,1-4 0,-1 1 8,-1 0 0,1 0 0,-2-1 0,-1-6 0,-4-18 240,5 11-177,-4-21 41,2 27-89,-12-25 1,7 20-36,-5-23 1,6 17-39,4 8-5,-1 1 1,0 0-1,-9-17 0,-8-6 3,-32-45-1,37 63 26,10 13-118,0 0 1,1 0 0,-7-13-1,13 20 0,-1 0 0,0 1-1,1-1 1,-1 0 0,1 0 0,0 0-1,0 0 1,-1-3 0,2 5 19,-1 0-1,0-1 1,0 1-1,0-1 1,0 1 0,0-1-1,0 1 1,0-1-1,0 1 1,0 0 0,0-1-1,0 1 1,-1-1-1,1 1 1,0-1 0,0 1-1,0-1 1,0 1-1,-1 0 1,1-1 0,0 1-1,0 0 1,-1-1-1,1 1 1,0 0 0,-1-1-1,1 1 1,0 0 0,-1-1-1,1 1 1,-1 0-1,1 0 1,0 0 0,-1-1-1,1 1 1,-1 0-1,1 0 1,-1 0 0,1 0-1,-1 0 1,1 0-1,0 0 1,-1 0 0,1 0-1,-1 0 1,0 0-1,-2 0-1621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4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1 755 1984,'0'0'640,"3"-3"-389,7-11-70,-6 7-32,-4 7-135,0-1-1,0 1 0,0-1 1,0 1-1,1-1 0,-1 1 1,0-1-1,0 1 0,1-1 1,-1 1-1,0-1 0,1 1 1,-1 0-1,1-1 0,-1 1 1,0 0-1,1-1 0,-1 1 1,1 0-1,-1-1 0,1 1 1,-1 0-1,1 0 0,-1 0 1,1 0-1,-1-1 0,1 1 1,-1 0-1,1 0 0,-1 0 1,1 0-1,-1 0 0,1 0 1,-1 0-1,1 0 0,0 1 1,0-1-1,2 0 104,0 0 1,0-1-1,0 1 1,1-1 0,-1 0-1,0 0 1,4-2-1,18-4 234,35 2 352,121-25 284,64-13-435,-21 4-331,160-13 14,-17 3-160,-104 5-49,18 6-20,53-21-6,-146 25 0,456-100 282,-616 127-270,122-30 40,0 10-20,-66 3-27,-40 10-4,55-11 68,-28-2 240,-6 8-79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44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17 246 2912,'0'0'40,"-1"0"0,1 0 0,-1 0-1,0 0 1,1 0 0,-1 0 0,0 0 0,1 0 0,-1 0 0,1 0 0,-1-1 0,0 1-1,1 0 1,-1 0 0,1-1 0,-1 1 0,1 0 0,-1-1 0,1 1 0,-1 0 0,1-1-1,-1 1 1,1-1 0,0 1 0,-1-1 0,0 0 0,0-17 789,1 10-484,0 7-299,0-1 1,0 0 0,1 1 0,-1-1 0,0 0 0,1 1-1,-1-1 1,1 1 0,0-1 0,-1 1 0,1-1 0,1-1-1,5-10 215,-5 0-134,-2 11-112,1 0 0,-1 1 0,0-1 0,1 0 0,-1 0 0,1 0 0,-1 1 0,1-1 0,0 0 0,0 1 0,0-1 0,0 1 0,0-1 0,0 1 0,0 0 0,0-1 0,1 1 0,-1 0 0,0 0 0,3-2 0,1-1 11,0 0 0,1 1 0,0-1-1,0 1 1,0 0 0,0 1-1,1-1 1,-1 1 0,1 1-1,9-2 1,-14 3-18,0 0 0,0 0 1,0 0-1,0 1 0,0-1 0,0 1 0,0-1 0,-1 1 0,1 0 0,0 0 1,0 0-1,-1 0 0,1 0 0,0 0 0,-1 0 0,1 1 0,-1-1 1,0 0-1,1 1 0,-1 0 0,0-1 0,0 1 0,0-1 0,0 1 0,1 2 1,11 14 104,4-5-4,-14-11-38,0-1 1,0 1-1,0 0 1,0 1-1,0-1 1,-1 1-1,1-1 1,3 6-1,1 3 104,-6-8-103,0 0 0,1 0 0,0 0 0,-1 0 0,1-1-1,0 1 1,1-1 0,-1 1 0,0-1 0,6 4 0,-2-3 99,-3-1-103,0 0-1,0-1 1,0 1 0,0-1-1,1 1 1,-1-1-1,0 0 1,1 0 0,-1-1-1,1 1 1,-1-1 0,1 0-1,-1 0 1,1 0-1,5-1 1,0-2-44,0 0-1,-1 0 1,1-1 0,-1-1 0,0 1-1,0-1 1,-1-1 0,1 1 0,-1-1-1,7-7 1,2-5-1409,0 0 1,21-33-1,-7 1-1010,-11 1 102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45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82 736,'-17'-16'320,"17"16"-304,0-1 1,0 1-1,-1 0 0,1 0 0,0-1 1,0 1-1,0 0 0,0-1 1,0 1-1,0 0 0,0-1 1,0 1-1,0 0 0,0 0 0,0-1 1,0 1-1,0 0 0,0-1 1,0 1-1,0 0 0,0-1 0,0 1 1,0 0-1,0-1 0,1 1 1,-1-9 738,0 7-598,-1-1 1,1 0 0,0 1-1,0-1 1,0 0 0,0 0-1,1-3 1,-1 1 175,0 3 190,0-1 336,0-8-268,0 8 807,0 6-1217,0-2-162,0-1 0,0 1 0,1 0 0,-1-1 0,0 1 0,0 0 0,0-1 0,1 1-1,-1-1 1,0 1 0,1-1 0,-1 1 0,1 0 0,-1-1 0,0 1 0,1-1 0,-1 0 0,1 1 0,0-1 0,-1 1 0,1-1-1,-1 0 1,1 1 0,-1-1 0,1 0 0,0 0 0,-1 1 0,1-1 0,0 0 0,-1 0 0,1 0 0,0 0 0,0 0 0,33 0 523,-16 0-421,35-1 158,91 4 130,-43 8-265,55-7 37,-20-2-74,50 9 47,38-6-36,22 6 79,321-7 53,-334-5-137,1256 1 1017,-1487 0-980,-7 0-54,-1 0-58,3 1-23,0-1 0,0 0 0,-1 0 0,1 0 0,0 0 0,0 0 0,0-1-1,0 1 1,0-1 0,-4-1 0,3 0-5,0 0 0,-1 0 0,1 0 0,-1 1 0,0-1-1,1 1 1,-1 0 0,0 1 0,0-1 0,1 1 0,-1 0-1,-5 0 1,8 0-13,0 0-1,0 0 1,1 0-1,-1 0 1,0-1-1,1 1 0,-1-1 1,1 1-1,-1-1 1,0 0-1,1 0 1,-1 0-1,1 1 1,0-1-1,-1-1 0,1 1 1,-2-2-1,0 0-54,3 0 4,0-8 17,0 9-80,0 4-822,0 9 1040,0-8-37,0 0-304,0 8 160,0-9 384,3 1-458,7 8 122,-7-8 213,-3 0-32,0-2-140,1 1-1,-1 0 1,0-1-1,1 1 0,-1 0 1,1-1-1,-1 1 1,1-1-1,0 1 0,0-1 1,1 2-1,-1-1-4,0-1-1,0 1 1,0 0 0,0 0-1,0 0 1,-1 0-1,1 0 1,-1 0 0,1 0-1,-1 0 1,1 3-1,-1-2-3,0 1 0,0-1 0,1 0 0,0 1 0,-1-1 0,1 0 0,1 0 0,0 4 0,4 9-42,2 18-113,3 14-16,-5-30 192,-2 0 0,4 31 0,-5-26-10,9 36 1,-9-49-24,13 40-14,12 4 90,-21-35 1,7 34-1,3 7 106,-5-26-105,-4-14-21,-1 1-1,-1 0 1,4 27 0,-4 18 36,-1-30-33,-1-16 1,1 36 1,-5 26 175,-1-75-190,1 0 0,-1-1 0,0 1 1,0 0-1,-4 10 0,0 0 17,2-3 11,3-12-50,0 1 0,-1-1 0,1 0 0,-1 1-1,0-1 1,0 0 0,0 1 0,0-1 0,0 0 0,0 0 0,-1 0-1,1 0 1,0 0 0,-3 2 0,2-2-49,0 1-1,0-1 1,1 1-1,-1-1 1,1 1-1,0-1 1,-1 1 0,1 0-1,0 0 1,1-1-1,-1 1 1,0 0 0,1 0-1,0 0 1,-1 0-1,1 0 1,1 0-1,-1 5 1,0 1-617,0 7-4098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4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1 328 2080,'0'-30'1264,"3"24"-224,-3 6-997,1-1 1,0 1 0,-1-1-1,1 0 1,0 1-1,0 0 1,0-1 0,-1 1-1,1 0 1,0-1-1,0 1 1,0 0 0,0 0-1,-1 0 1,1-1-1,0 1 1,0 0-1,0 0 1,0 0 0,0 1-1,0-1 1,0 0-1,-1 0 1,1 0 0,1 1-1,0 0-1,0 0 1,-1 0-1,0 0 0,1 0 0,-1 0 1,0 0-1,1 1 0,-1-1 0,0 0 0,0 1 1,0-1-1,0 1 0,0-1 0,0 1 0,-1-1 1,1 1-1,0 2 0,5 29 411,1-6-248,11 29 0,3 8-55,15 84 261,-25-107-320,-10-37-58,0 1 1,1-1-1,0 0 1,3 8-1,-4-11-15,0 1 0,0 0-1,0 0 1,0-1-1,0 1 1,-1 0 0,1 0-1,-1 0 1,0 0-1,1 0 1,-1 3-1,0 12 421,3-17-209,5 0-87,-5 1-119,1-1 0,0 0-1,0 0 1,-1 0 0,1 0 0,0-1-1,-1 0 1,6-1 0,-5 0-33,-1 0-1,1 0 1,-1 1 0,1-1 0,0 1 0,0 0-1,0 0 1,0 1 0,0-1 0,7 0 0,-5 1-13,0-1 0,-1 1 0,1-1 0,-1-1 0,8-2 0,-7 2 10,-1 1-1,1-1 1,-1 1-1,1 0 1,7 0-1,0 2 25,-9-1-4,0 0-1,-1 1 1,1-1-1,0-1 1,0 1-1,-1-1 0,1 1 1,5-3-1,2-1-2,-8 2-4,0 1 0,0 0 0,0-1 1,1 1-1,-1 1 0,0-1 0,0 0 0,1 1 1,5 0-1,30 1-143,-16 0 150,-1-1-1,44-5 1,16-6-34,44-8 129,56-5-111,-121 18 87,-11 2-59,64 4-1,-46 1-39,192-1 16,-152 8 5,-80-4 0,0-2 0,56-2 0,-52-4-1,114-6 12,282 10-85,-399-1 70,33-6 0,-19 1 65,34 1-13,-37 0-77,70-4-49,3 1 168,3 0-14,-91 7-86,0-1 1,25-6-1,-35 5-15,32-2-1,-23-1 51,-17 4-15,-1 0 0,0 1 0,1 0 0,11-1-1,31 2 55,-43 1-22,-5-2-13,25-12 140,-25 12-168,1 0-1,-1 1 0,0 0 0,1-1 1,-1 1-1,1 0 0,-1 0 1,1 0-1,1 0 0,-1 0-1,-1 0-1,1 0 1,-1 0 0,1 0-1,-1-1 1,1 1 0,-1 0-1,1-1 1,1 0 0,5-4 7,-7 4-2,1 0-1,-1 0 1,1 0 0,-1 0 0,1 1-1,-1-1 1,1 0 0,0 1 0,-1-1-1,1 1 1,0 0 0,0 0 0,1-1-1,17 1 134,-11-1-120,0 1 1,1 0-1,-1 1 1,14 2-1,-10 4-74,-11-6 52,-1 0 0,0-1 0,1 1 0,-1 0 0,1-1 0,0 1 0,-1-1 0,1 1 0,-1-1 0,1 0 0,0 1 0,1-1 0,0 0 15,-1 0 1,1 0-1,-1 0 1,1 1-1,-1-1 1,0 1-1,1-1 1,-1 1-1,1 0 1,-1 0-1,3 2 1,-3-2-6,1 0 1,0 0-1,-1 0 1,1 0-1,0 0 1,0 0-1,-1-1 1,1 1-1,0-1 1,0 0-1,3 0 1,3 0 8,-6-1 9,0 1 0,1-1-1,-1 1 1,0 0 0,0 1 0,0-1 0,0 0 0,0 1 0,0 0 0,4 1 0,1 3 68,-6-4-86,-1 0 1,0 0 0,1 0 0,-1 0-1,1-1 1,0 1 0,-1 0 0,1-1-1,0 0 1,-1 1 0,1-1 0,0 0-1,2 1 1,42-1 90,-41 2 27,6 9-1,-8-8 1393,0-6-1419,8-8 171,-9 9 271,-1-36 372,0 13-701,-1-1-1,-2 1 0,0 0 1,-1-1-1,-8-25 0,3 25-149,1 2-14,-8-41 1,13 45-58,-4-20-515,-9 6-975,5 13 492,4 4-273,-7-28 1,-3-21-3854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55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17 3392,'0'-13'1088,"0"10"624,-3 6-1094,-1 3-458,-1 1 0,1 0 0,0 0 0,1 0 0,0 1 0,0 0 0,-2 8 0,-13 30 96,-28 36 288,-20 32 544,53-86-841,2-5 40,-14 22 1,20-38-191,4-5-77,-1-1 0,1 1 0,0-1 0,0 1 0,0 0 0,1-1 0,-1 1 0,0 0 0,1 0 0,-1-1 0,1 1 0,-1 4 0,1-11-530,0 0 1,0 0-1,1 0 1,0 0-1,0 0 1,0 1-1,1-1 1,0 0-1,0 1 0,4-8 1,10-8-2611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55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50 3904,'-27'-30'1253,"27"29"-1237,-1 1-1,1 0 1,0-1 0,-1 1-1,1-1 1,0 1-1,-1-1 1,1 1 0,0 0-1,0-1 1,-1 1-1,1-1 1,0 1 0,0-1-1,0 1 1,0-1-1,0 0 1,0 1 0,0-1-1,0 1 1,0-1-1,0 1 1,0-1 0,0 1-1,0-1 1,0 1-1,0-1 1,0 1 0,1-1-1,-1 1 1,1-2-1,9 0 174,-7 2-184,0 2 107,1 3 158,1 0-21,1 1-1,-1-2 1,8 6-1,12 9 212,0 1-1,34 37 1,-56-54-436,16 19 134,0 1 0,-2 1 0,28 51 0,-17-28-22,-14-25 24,-2 2 0,0-1 0,-1 1 0,-2 1 0,0 0 0,6 31 0,-13-40 25,0-1-1,-1 1 1,-2 31 0,0-10 847,1-34-830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3:56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0 4160,'-3'3'1333,"2"-1"-1288,-1 0 1,1 0-1,-1 0 0,1 1 1,0-1-1,0 0 0,0 1 1,0-1-1,1 1 0,-1-1 1,0 1-1,1 0 0,0-1 1,0 1-1,0-1 0,0 5 1,0 0-3,0-1 0,-1 0 1,-1 9-1,-9 21 128,4 8 309,4-22-221,-6 21-1,-11 56 658,7-29-488,-36 127 484,46-186-862,-1 1 1,0-1-1,-1 0 0,0-1 0,-1 1 1,-14 18-1,11-16 22,-14 24 0,19-31-514,4-5 383,0-1 0,0 1 1,0-1-1,0 1 1,0-1-1,0 1 1,-1-1-1,1 1 1,0-1-1,0 0 1,-1 1-1,1-1 1,0 1-1,-1-1 1,1 0-1,0 1 1,-1-1-1,1 0 1,-1 0-1,1 1 1,0-1-1,-1 0 1,1 0-1,-1 0 0,1 1 1,-1-1-1,1 0 1,-1 0-1,1 0 1,-1 0-1,1 0 1,-1 0-1,1 0 1,-1 0-1,0 0 1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51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0 3904,'0'0'2730,"-3"0"-2266,-8 0 86,11 0-543,0 0-1,0 0 1,0 0 0,0 0-1,0 0 1,0 0 0,0 0 0,-1 0-1,1 0 1,0 0 0,0 0 0,0 0-1,0 0 1,0 0 0,0 0 0,0 0-1,0 0 1,0 0 0,-1 0 0,1 0-1,0 0 1,0 0 0,0 0-1,0 0 1,0 0 0,0 1 0,0-1-1,0 0 1,0 0 0,0 0 0,0 0-1,0 0 1,0 0 0,-1 0 0,1 0-1,0 0 1,0 0 0,0 0-1,0 0 1,0 1 0,0-1 0,0 0-1,0 0 1,0 0 0,0 0 0,0 0-1,0 0 1,0 0 0,0 0 0,0 0-1,0 0 1,0 1 0,0-1 0,0 0-1,0 0 1,0 0 0,1 1 8,-1-1 0,0 1 0,0-1 0,0 1 0,0-1 0,-1 1 0,1-1 0,0 1 0,0-1 0,0 1 1,0-1-1,0 1 0,-1-1 0,1 1 0,0-1 0,0 1 0,-1-1 0,1 1 0,0-1 0,-1 1 0,1-1 0,-1 0 0,1 1 0,0-1 1,-1 0-1,1 1 0,-1-1 0,1 0 0,-1 0 0,1 1 0,-1-1 0,1 0 0,-1 0 0,1 0 0,-1 0 0,1 0 0,-1 0 0,1 0 1,-1 0-1,1 0 0,-1 0 0,0 0 0,1 0 0,-1 0 0,0 0 0,1 0-3,-1-1 0,1 1 0,-1 0-1,1 0 1,-1 0 0,0 0 0,1 0 0,-1 0 0,1 0 0,-1 0-1,1 0 1,-1 1 0,1-1 0,-1 0 0,1 0 0,-1 0-1,1 1 1,0-1 0,-1 0 0,1 0 0,-1 1 0,1-1 0,-1 0-1,1 1 1,0-1 0,-1 1 0,1-1 0,0 0 0,-1 1-1,1-1 1,0 2 0,-5 4 137,-6 0 155,6 5-107,-6-6 38,5 9-70,-8 3 52,13-15-201,0-1 0,-1 0 0,1 1 0,0-1 0,-1 1 1,1 0-1,0-1 0,0 1 0,0 0 0,1-1 0,-1 1 0,0 0 1,1 0-1,-1 0 0,0 2 0,-2 2 208,0-2-213,-1 1 1,1 0-1,0 0 1,0 0-1,1 1 1,0-1-1,0 1 1,0-1-1,0 1 1,1 0-1,0 0 1,-1 6-1,2-10 5,0 0 0,0 0 0,0 0 0,0 0 0,-1 0 0,1 0 0,-1 0 0,0 0 0,1 0 0,-1 0 0,0 0 0,-2 3 0,2-4 1,0 0 1,0 1 0,0-1-1,0 1 1,1 0 0,-1-1-1,1 1 1,-1-1 0,1 1 0,-1 0-1,1-1 1,0 4 0,0-2 6,0-1 1,1 1-1,-2-1 1,1 1 0,0 0-1,0-1 1,-1 1-1,1-1 1,-1 1 0,0-1-1,0 0 1,0 1-1,0-1 1,0 0 0,0 1-1,-1-1 1,-2 3-1,4-5-15,-1 1 0,1-1 1,0 1-1,-1-1 0,1 1 0,0 0 0,-1-1 0,1 1 0,0 0 0,0-1 0,-1 1 0,1 0 0,0-1 0,0 1 1,0 0-1,0-1 0,0 1 0,0 0 0,0 0 0,0-1 0,1 1 0,-1 0 0,0 0 0,1 2 29,-1 27 325,0-28-123,13-2-69,-7 3-43,-5-1-120,0-1 0,1 0 0,-1 0 0,0 0 0,1 0 0,-1 0 0,1 0 0,0 0 0,-1 0 0,1-1 0,0 1 0,-1 0 0,1-1 0,0 0 0,0 1 0,0-1 0,-1 0 0,1 0 0,0 0 0,0 0 0,0 0 0,-1 0 0,1-1 0,0 1 0,3-2 0,-1 0-21,-1 0-1,1 0 1,0 1 0,-1-1 0,1 1 0,0 0 0,0 0 0,0 1 0,0-1 0,7 0 0,19 2 25,-12 0 28,0-1 1,28-4-1,-22-1-6,-13 2 4,0 1 0,0 0 0,17 0 1,3 3 19,-18 0-4,0-1 1,0 0-1,1-1 1,17-3-1,-1-4-16,-15 11-24,-14-3-16,-1 0-1,1 0 1,-1 0 0,1 0 0,-1 1 0,1-1 0,0 0-1,-1 0 1,1 0 0,-1 0 0,1 0 0,0 0-1,-1 0 1,1-1 0,-1 1 0,1 0 0,0 0 0,-1 0-1,1-1 1,-1 1 0,1 0 0,-1 0 0,1-1-1,-1 1 1,1-1 0,-1 1 0,1 0 0,-1-1 0,0 1-1,1-2 1,0 2 21,-1 0 0,1-1 0,-1 1 0,1-1 0,0 1 0,-1 0 0,1 0 0,-1-1 0,1 1 0,-1 0 0,1 0 0,0 0 0,-1-1 0,1 1 0,0 0 0,-1 0 0,1 0 0,0 0 0,-1 0-1,1 0 1,-1 1 0,1-1 0,0 0 0,-1 0 0,2 1 0,-2-1 22,0 0-36,0 0 1,0 0-1,0 0 1,0 0 0,0 0-1,0 0 1,1 0-1,-1 0 1,0 0 0,0 0-1,0 0 1,0 0 0,0 0-1,0 0 1,0 0-1,0 0 1,0 0 0,0 0-1,1 0 1,-1 0-1,0 0 1,0 0 0,0 0-1,0 0 1,0 0 0,0-1-1,0 1 1,0 0-1,0 0 1,0 0 0,0 0-1,0 0 1,0 0-1,1 0 1,-1 0 0,0 0-1,0 0 1,0 0 0,0 0-1,0-1 1,0 1-1,0 0 1,0 0 0,0 0-1,0 0 1,0 0-1,0 0 1,0 0 0,0 0-1,0 0 1,0 0-1,0-1 1,0 1 0,0 0-1,0 0 1,0 0 0,0-1 2,-1 1 0,1-1 1,0 1-1,0-1 0,0 1 1,1-1-1,-1 1 1,0-1-1,0 1 0,0-1 1,0 1-1,0-1 1,1 1-1,-1-1 0,0 1 1,0 0-1,1-1 0,-1 1 1,0-1-1,1 1 1,-1 0-1,0-1 0,1 1 1,-1 0-1,0-1 0,1 1 1,-1 0-1,1-1 1,-1 1-1,1 0 0,-1 0 1,1 0-1,-1 0 0,1-1 1,-1 1-1,1 0 1,-1 0-1,1 0 0,-1 0 1,1 0-1,0 0 1,2 0 76,-3-1-179,0 0 0,1 0 0,-1 0 0,0 0 0,0 0 0,0 0-1,0-1 1,0 1 0,0 0 0,-1-1 0,1-1-1202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52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17 5312,'0'-16'2400,"0"32"-672,0 0-1152,0 1 896,0-1-832,0 17 224,0 33-512,-17-17 96,1 33-288,0-17 128,-1 1-160,17-17 352,-16-16-256,16-1-384,-16 1 64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53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2304,'0'-13'752,"0"10"-453,0 0-11,0-10 4261,0 15-4037,0 9-155,0-8 630,-3-3-795,3 0-189,-1 0 0,1 0 1,0 0-1,0 0 0,0-1 0,0 1 1,-1 0-1,1 0 0,0 0 1,0 0-1,-1 0 0,1 0 0,0 0 1,0 0-1,0 0 0,-1 0 1,1 0-1,0 0 0,0 0 0,0 1 1,-1-1-1,1 0 0,0 0 1,0 0-1,0 0 0,-1 0 0,1 0 1,0 0-1,0 1 0,0-1 1,0 0-1,0 0 0,-1 0 0,1 0 1,0 1-1,0-1 0,0 0 1,0 0-1,0 0 0,0 0 0,0 1 1,0-1-1,0 0 0,0 0 1,-1 0-1,1 1 0,0-1 0,8 10 32,-8-10-41,1 1 1,-1-1 0,0 1 0,1-1-1,-1 1 1,0-1 0,1 1 0,-1-1-1,0 1 1,0 0 0,1-1 0,-1 1-1,0 0 1,0-1 0,0 1 0,0-1-1,0 1 1,0 0 0,0-1 0,0 1-1,0 0 1,0-1 0,-1 1 0,1-1-1,0 2 1,0-2-2,0 98 497,0-96-472,0 0-1,-1 0 0,1 0 1,0 0-1,-1 0 0,1 0 0,-1 0 1,1 0-1,-1 0 0,0 0 1,0 0-1,-2 3 0,2-4 5,0 1-1,0-1 0,0 1 0,1-1 1,-1 1-1,0-1 0,1 1 0,-1 0 1,1-1-1,0 1 0,-1 0 0,1 2 1,0 174 628,3-173-500,-2-4-137,0 0-8,0 1 0,0-1 0,0 0 1,0 0-1,0 1 0,0-1 0,0 0 0,0 1 1,0-1-1,-1 1 0,1-1 0,-1 1 0,1-1 1,-1 1-1,0-1 0,1 1 0,-1 0 1,0-1-1,0 4 0,0 58 470,0-33-395,0-30-81,0 0 0,-1 0 0,1 0 1,0 0-1,0 0 0,0 0 0,0 1 1,0-1-1,0 0 0,0 0 0,0 0 1,0 0-1,0 0 0,0 0 0,0 0 1,0 0-1,0 0 0,0 0 0,0 1 1,1-1-1,-1 0 0,0 0 0,0 0 1,0 0-1,0 0 0,0 0 0,0 0 1,0 0-1,0 0 0,0 0 0,0 0 1,0 0-1,0 1 0,0-1 0,0 0 1,0 0-1,1 0 0,-1 0 0,0 0 1,0 0-1,0 0 0,0 0 0,0 0 1,0 0-1,0 0 0,0 0 0,0 0 1,0 0-1,1 0 0,-1 0 0,0 0 1,0 0-1,0 0 0,0 0 0,0 0 1,0 0-1,1 0 1,0 0 0,-1 0 0,1 0-1,-1 0 1,1 0 0,0 0 0,-1 1 0,1-1 0,-1 0 0,1 0 0,0 1-1,-1-1 1,1 0 0,-1 1 0,1-1 0,-1 1 0,0-1 0,1 1 0,-1-1-1,1 1 1,-1-1 0,0 1 0,1-1 0,-1 1 0,0-1 0,1 1 0,-1 0-1,0-1 1,0 1 0,0-1 0,0 1 0,0 0 0,0-1 0,0 2 0,0 32-25,-1-29 48,1 0 0,-1-1-1,1 1 1,0 0 0,1-1 0,-1 1-1,1-1 1,2 8 0,11 18 27,-14-20-29,-1-1 9,1 3 5,-1-8-23,1-1 1,0 0 0,0 1-1,0-1 1,0 0-1,1 1 1,-1-1-1,1 0 1,1 4-1,3 2-6,-4-8-3,0 0 0,0 1 1,0-1-1,0 1 1,-1 0-1,1-1 1,0 1-1,-1-1 0,1 1 1,-1 0-1,0 0 1,1-1-1,-1 3 1,0 75 134,0-77-128,0 0 0,0 0 0,0 0 1,1 0-1,-1 0 0,1 0 0,-1 0 0,1 0 0,0 0 0,-1 0 0,1 0 0,2 3 0,-2-4-14,0 0-1,0 1 1,0-1 0,0 1-1,-1 0 1,1-1 0,0 1 0,-1-1-1,0 1 1,1 0 0,-1-1-1,0 4 1,0 175 297,0-114 139,0-64-420,0 0 0,1 0 0,-1-1-1,0 1 1,1 0 0,-1 0 0,1 0 0,0-1 0,-1 1-1,1 0 1,0-1 0,1 2 0,-1-1 0,0 0 1,0-1-1,0 1 0,0 0 1,0-1-1,-1 1 1,1 0-1,-1 0 0,1-1 1,-1 1-1,0 0 1,1 2-1,-1-2-22,0 0-1,0 0 1,0-1 0,1 1 0,-1 0 0,1 0-1,0 0 1,-1-1 0,1 1 0,0 0-1,0-1 1,0 1 0,0-1 0,0 1 0,0-1-1,1 1 1,1 1 0,-1-2 8,-1 1-1,1-1 1,-1 1 0,0-1 0,1 1 0,-1 0-1,0 0 1,0 0 0,0-1 0,0 1-1,-1 0 1,1 0 0,0 0 0,-1 0 0,1 0-1,-1 0 1,0 4 0,2 4 64,0 1 0,0-2-1,1 1 1,0 0 0,1-1 0,10 19 0,3 11 1,-16-35-49,0 0 1,-1 1-1,1-1 0,-1 0 1,0 1-1,0-1 0,0 0 0,-1 5 1,0-6 4,1 0 1,-1 0-1,1 1 1,0-1-1,0 0 1,0 0-1,1 0 1,-1 0-1,1 1 1,0-1-1,1 4 1,3 1 20,2 9 55,-7-17-92,0 0 0,0 1 0,0-1 1,0 0-1,0 1 0,0-1 1,0 1-1,0-1 0,-1 0 1,1 1-1,0-1 0,0 0 1,0 1-1,-1-1 0,1 0 0,0 0 1,0 1-1,-1-1 0,1 0 1,0 0-1,-1 1 0,1-1 1,0 0-1,-1 0 0,1 0 1,0 1-1,-1-1 0,1 0 1,0 0-1,-1 0 0,1 0 0,-1 0 1,1 0-1,0 0 0,-1 0 1,1 0-1,0 0 0,-1 0 1,1 0-1,-1 0 0,1 0 1,-1-1-1,-2 1 717,6-5-875,8-17-1178,-8 17 336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54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50 1472,'0'-14'475,"0"11"1413,0 0-939,0-7-240,0 7 134,0 0-235,0-8 80,0 11-680,0 0 0,0 0 0,0 0 0,0 0 0,0 0-1,0 0 1,0-1 0,0 1 0,0 0 0,0 0 0,0 0 0,0 0 0,0 0 0,0 0 0,0 0 0,0 0 0,0 0 0,0 0 0,0-1 0,0 1 0,0 0 0,0 0 0,0 0 0,-1 0 0,1 0 0,0 0-1,0 0 1,0 0 0,0 0 0,0 0 0,0 0 0,0 0 0,0 0 0,0-1 0,0 1 0,0 0 0,0 0 0,0 0 0,-1 0 0,1 0 0,0 0 0,0 0 0,0 0 0,0 0 0,0 0 0,0 0 0,0 0 0,0 0-1,0 0 1,0 0 0,-1 0 0,1 0 0,0 0 0,0 0 0,0 0 0,0 0 0,-1 1 20,0-1 0,0 0 0,0 1 0,0-1 0,0 1 0,0-1 0,0 1 0,0-1 0,0 1 0,0 0 0,0 0 0,0-1 0,1 1 0,-1 0 0,0 0 0,1 0 0,-1 0 0,0 0 0,1 0 0,-1 0 0,1 0 0,-1 1 0,-7 10 91,5-9-13,3 0 70,0 4-95,-1-4-34,1 0-1,0 0 0,-1 1 0,2-1 1,-1 0-1,0 1 0,1-1 1,-1 0-1,3 5 0,7-3 226,-4 9-80,-2-6-82,8 19 196,0-6-129,-10-19-141,0 1 1,0 0-1,0 0 1,0 1-1,-1-1 0,1 0 1,-1 0-1,0 1 0,0-1 1,0 1-1,0 3 1,-1 192 763,0-188-770,0-1 0,-2 13 0,-4 1 15,4-13-17,0 0-1,0 0 1,0 17-1,2 149 80,0-173-99,0-1 1,0 0 0,1 1 0,-1-1 0,1 0-1,0 1 1,0-1 0,0 0 0,3 6 0,1 1 25,-1 3 57,4 17 64,-8-28-138,0 0 1,0 0-1,-1 0 1,1 0-1,0 0 0,-1 0 1,0 1-1,1-1 1,-1-1-1,-2 5 1,2-2 1,0 1 1,0-1 0,0 0-1,1 1 1,-1 0-1,1-1 1,0 1 0,1 8-1,0 3 39,-1-10-62,1 0-1,0 1 0,-1-1 0,2-1 1,-1 1-1,1 0 0,0 0 0,3 6 1,-4-11 8,-1 0 0,1 0 0,-1 0 0,0 0 0,1 0 0,-1-1 0,0 1 0,1 0 0,-1 0 0,0 0 0,0 0 0,0 0 0,0 0 0,0 0 0,0 0 0,0 0 0,0 2 0,-1 3 14,0 9 15,1-5 49,0 0 0,0 0 0,1 0 0,1 11 0,5-7 55,-6-13-131,0 0 0,0 1 0,-1 0-1,1-1 1,0 1 0,-1 0 0,1-1 0,-1 1-1,1 0 1,-1-1 0,0 1 0,0 0 0,0 2 0,0 72 159,0-73-174,0 0 0,0 0 0,0 0 1,1-1-1,-1 1 0,1 0 0,0 0 0,0 0 0,0-1 1,0 1-1,2 3 0,-2-4 26,0 0 0,0 0-1,0 1 1,0-1 0,0 0 0,-1 1 0,1-1 0,-1 1-1,0-1 1,1 1 0,-1 2 0,0 0 20,-1-3-25,1 0 0,0 1 0,0-1 0,0 0-1,0 0 1,1 0 0,-1 1 0,1-1 0,-1 0 0,1 0-1,0 0 1,-1 0 0,1 0 0,0 0 0,1 0-1,-1 0 1,0 0 0,0-1 0,1 1 0,-1 0 0,1-1-1,2 2 1,7 8 95,-9-8 229,-2-19-1152,0-1 171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50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17 116 4480,'0'13'1445,"0"-13"-1434,0 0-1,0 1 0,0-1 1,0 0-1,0 0 0,0 0 1,0 0-1,0 0 0,0 1 1,0-1-1,0 0 1,1 0-1,-1 0 0,0 0 1,0 0-1,0 0 0,0 1 1,0-1-1,0 0 1,0 0-1,0 0 0,0 0 1,1 0-1,-1 0 0,0 0 1,0 0-1,0 0 1,0 1-1,0-1 0,0 0 1,1 0-1,-1 0 0,0 0 1,0 0-1,0 0 0,0 0 1,0 0-1,1 0 1,-1 0-1,0 0 0,0 0 1,0 0-1,0 0 0,0 0 1,0 0-1,1 0 1,-1 0-1,0-1 0,0 1 1,0 0-1,0 0 0,0 0 1,1 0-1,19 1 219,-6 0-204,0-1 1,0 0 0,0-1 0,16-3-1,-5-7-14,18 6-102,39-12 246,-78 16-128,0 0 1,0-1-1,0 0 0,0 0 0,-1 0 0,5-3 0,11-7 247,-12 9-185,-7 3-82,1 0 1,-1-1-1,1 1 1,-1 0-1,1 0 1,-1 0-1,1-1 1,-1 1-1,1 0 1,-1-1-1,0 1 1,1 0-1,-1-1 1,1 1-1,-1 0 1,0-1-1,1 1 1,-1-1-1,0 1 1,0-1-1,1 1 1,-1-1-1,0 1 1,0-1-1,0 1 1,0-1-1,0 1 1,1-1-1,-1 1 1,0-1-1,0 1 1,0-1-1,0 1 0,-1-1 1,1 1-1,0-1 1,0 0-1,0 0-2,0 0 0,0 0 0,0 0 0,0 0-1,0 0 1,0 0 0,-1 0 0,1 0 0,0 0-1,-1 0 1,1 0 0,0 0 0,-1 0 0,1 0 0,-1 0-1,0 0 1,1 0 0,-1 1 0,0-1 0,1 0-1,-2-1 1,-1 1-8,0-1-1,0 1 1,1 0 0,-1 0-1,0 0 1,-4 0-1,-12-5 13,12 4 1,0-1-1,-1 1 1,1 0 0,-1 1 0,0-1-1,1 2 1,-1-1 0,0 1-1,0 0 1,-14 3 0,7 1 8,1 0 0,0 2 0,0 0 0,1 0 0,0 1 0,0 1 0,-17 13 0,24-16-10,1 1 0,0-1 1,0 1-1,0 0 0,1 0 1,0 0-1,0 1 0,0 0 1,1-1-1,0 1 1,0 1-1,1-1 0,-3 10 1,1 4 12,1 0 0,1 1 1,1 28-1,1-39-6,0-1 0,0 0 0,1 0 0,3 12 0,-1-14-4,0-1 1,0 1-1,5 7 0,0-1 19,1 4 32,-8-13-43,1 0-1,0 0 1,1-1-1,-1 1 0,1-1 1,0 1-1,0-1 0,0 0 1,1 0-1,-1-1 1,1 1-1,0-1 0,5 3 1,3 1 55,2-1-1,-1-1 1,19 5 0,-8-2-71,-12-4-52,0-1-1,16 3 0,-8-4-9,23-1 1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55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83 2976,'14'-14'971,"-14"14"-952,0 0 1,0-1-1,1 1 1,-1 0-1,0-1 1,1 1-1,-1 0 1,0-1-1,1 1 1,-1 0-1,1 0 1,-1-1 0,0 1-1,1 0 1,-1 0-1,1 0 1,-1 0-1,1 0 1,-1 0-1,1 0 1,-1 0-1,0 0 1,1 0-1,-1 0 1,1 0-1,0 0 1,4-1 141,0-6 332,-5 6-469,0 1 0,0 0 0,1-1 0,-1 1-1,0-1 1,0 1 0,1 0 0,-1-1 0,0 1-1,1 0 1,-1-1 0,0 1 0,1 0 0,-1 0-1,0-1 1,1 1 0,-1 0 0,1 0 0,-1 0 0,0-1-1,1 1 1,-1 0 0,1 0 0,-1 0 0,0 0-1,1 0 1,-1 0 0,1 0 0,-1 0 0,1 0-1,5-3 516,5-7-150,-9 7 59,-4 0-154,-7-3-172,0 0 1,0 1 0,-11-5-1,20 10-122,-2-1 9,0 0-1,0 1 0,0 0 1,0-1-1,0 1 0,0 0 0,0 0 1,-4 0-1,6 0-8,-109 0 752,102 0-693,-1 1 0,1 0 0,-1 1 1,1-1-1,-13 6 0,14-5-35,-2 0 13,6-1-38,1-1 0,-1 1 0,0-1 0,1 1 1,-1-1-1,1 1 0,-1 0 0,1 0 0,0 0 0,-1-1 1,1 1-1,0 1 0,0-1 0,-1 0 0,1 0 1,0 0-1,0 1 0,-1 2 0,1-3-1,0 0 0,0 1 1,0-1-1,0 1 0,0 0 0,1-1 0,-1 1 0,0 0 1,1 0-1,-1-1 0,1 4 0,0-1 9,1 0 0,-1-1 1,1 1-1,0 0 0,2 4 0,5 22 15,-4-24-32,1 0 0,-1 0-1,1 0 1,10 8 0,10 13 7,-18-17 28,1 0 0,1-1 0,0 0 0,0-1 0,12 9 0,-14-11-37,1-1 0,12 15 0,-16-15 54,0 0 0,-1 0 0,5 11 0,-5-10 34,2 3 1,-5-9-68,1 0-1,-1 1 0,0-1 1,0 0-1,0 0 0,0 0 1,0 0-1,0 0 0,0 1 1,1-1-1,-1 0 0,0 0 1,0 0-1,0 0 0,0 1 1,0-1-1,0 0 1,0 0-1,0 0 0,0 0 1,0 1-1,0-1 0,0 0 1,0 0-1,0 0 0,0 0 1,0 1-1,0-1 0,-1 0 1,1 0-1,0 0 0,0 0 1,0 1-1,0-1 0,0 0 1,0 0-1,0 0 0,0 0 1,-1 0-1,1 1 0,0-1 1,0 0-1,0 0 1,0 0-1,0 0 0,-1 0 1,1 0-1,0 0 0,0 0 1,0 0-1,-1 0 0,-5 6 270,0 2-110,-7 6 117,-5-8 144,9-4-202,5 0-132,0-1 0,0 1 0,0 0-1,-5 4 1,6-4-50,1 0 0,-1 0-1,0 0 1,0-1 0,0 1 0,-1-1 0,-5 2-1,-35 2 180,12 6-32,31-11-188,0 1 0,0-1 0,0 0 0,1 0 0,-1 1 0,0-1-1,0 0 1,0 0 0,0 0 0,0 0 0,1 0 0,-1 0 0,0 0 0,-1-1 0,-3-5-119,2 0-63,2 6 162,0-1 0,0 1 0,1-1 0,-1 1 0,0 0 0,0 0 0,0-1 0,0 1 0,0 0 0,1 0 0,-1 0 0,0 0 0,-2 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56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5216,'-14'0'1696,"14"0"-1684,0 0 0,0 0 0,0 0 0,0 0 1,-1 0-1,1 0 0,0 0 0,0 0 0,0 0 0,0 0 0,0 0 1,0 0-1,-1 0 0,1 0 0,0 0 0,0 0 0,0 0 0,0 1 1,0-1-1,0 0 0,0 0 0,-1 0 0,1 0 0,0 0 0,0 0 1,0 0-1,0 1 0,0-1 0,0 0 0,0 0 0,0 0 1,0 0-1,0 0 0,0 1 0,0-1 0,0 0 0,0 0 0,0 0 1,0 0-1,0 0 0,0 1 0,0-1 0,0 0 0,0 0 0,0 0 1,0 0-1,0 0 0,0 0 0,0 1 0,0-1 0,0 0 0,0 0 1,1 0-1,-1 241 1380,-2-221-1218,0-1-1,-2 1 1,0 0 0,-1-1 0,-14 34 0,10-25 166,-9 36-1,15-48-166,2-11-128,0 0 1,0 0-1,0 0 1,-1 0-1,1 0 0,-1 0 1,0 0-1,-3 4 1,3-6-21,0-1-1,0 1 1,1 0 0,-1 0 0,1-1 0,-1 1 0,1 0 0,0 0 0,0 0 0,1 0-1,-1 1 1,1-1 0,-1 0 0,1 5 0,1-14-7,-1-1 0,2 0 0,-1 1-1,0-1 1,1 1 0,1-1 0,-1 1 0,6-10 0,5-14-35,-9 21 14,11-26 1,32-30-201,-45 61 191,0 0-1,0 0 1,0 0 0,0-1 0,2-7-1,1-2 55,2 9-20,-3 2-33,1-4-66,-5 7 74,0-1 1,0 1 0,0 0-1,1-1 1,-1 1 0,0-1-1,0 1 1,1 0 0,-1-1-1,0 1 1,1 0 0,-1 0-1,0-1 1,1 1 0,-1 0-1,0 0 1,1-1 0,-1 1-1,1 0 1,-1 0 0,0 0-1,1 0 1,-1 0 0,1-1-1,-1 1 1,1 0 0,-1 0-1,0 0 1,1 0 0,0 1-1,2-1 254,-6 2 37,1 0-231,1 0 1,-1 1-1,1-1 0,0 0 0,0 0 1,0 1-1,0-1 0,0 1 1,0-1-1,1 1 0,-1 4 0,-2 7 29,1-7-51,-1 5 3,0 0 0,1 0 0,0 1-1,0 13 1,2 168 346,3-189-165,-3-4-211,0-1-1,1 1 1,-1-1 0,1 1 0,-1-1-1,1 0 1,-1 1 0,1-1 0,-1 1-1,1-1 1,0 0 0,-1 1 0,1-1-1,-1 0 1,1 0 0,0 0 0,-1 1-1,1-1 1,0 0 0,-1 0 0,1 0-1,0 0 1,-1 0 0,1 0 0,0 0-1,-1 0 1,1 0 0,0-1 0,-1 1-1,1 0 1,0 0 0,-1-1 0,1 1-1,-1 0 1,1-1 0,-1 1 0,1 0-1,-1-1 1,1 1 0,0-2 0,3-2-53,-1-1 1,0 1 0,0-1-1,4-9 1,-5 10-63,80-160-1845,-76 154 1977,-1 0-1,2 1 1,0 0-1,14-16 1,-18 22 663,-2 15 65,-2-5-605,0 16 64,1 35-142,0-55-67,0 0 0,1 0 0,-1 1 0,1-1 0,0 0-1,-1 0 1,1 0 0,1 0 0,-1 0 0,0 0 0,1 0 0,3 5 0,-4-6 34,1-1 0,0 1 0,-1-1 0,1 1 0,0-1 0,0 0 0,0 1 0,0-1 0,0 0 0,0 0 0,0 0 0,1-1 0,-1 1 0,0 0 0,5 0 0,-5-2-74,0 1 1,0 0 0,0-1-1,0 1 1,0-1 0,-1 1-1,1-1 1,0 0 0,0 0-1,0 0 1,-1 0-1,1 0 1,0 0 0,-1 0-1,1-1 1,1-1 0,1-2-120,-1 1 1,1-1 0,-1 1 0,0-1 0,-1 0 0,1 0 0,1-7 0,6-9 14,-5 13 118,-4 6 26,0 1-1,0-1 1,0 1 0,-1-1 0,1 1 0,0-1 0,-1 0-1,1 1 1,-1-1 0,1 0 0,-1 1 0,0-1-1,0-2 1,-1-7-770,5 20 596,10-4 235,-7 0-89,0 0 0,0 1 1,-1-1-1,0 1 0,9 11 0,2 2 163,-3-3 81,-9-2-59,2-10-8,-2 0-48,-3 10 429,-1-7-269,-5-14-91,-9 1-98,10 4-80,0 0 0,0-1 0,0 0-1,1 0 1,0 1 0,-1-1 0,1 0 0,0-1 0,-3-5 0,0 0-45,3 6 36,0-1 0,0 1 0,0 0 0,1 0 0,-1-1 0,1 1 0,0-1 1,0 1-1,0-1 0,0 0 0,1 1 0,-1-1 0,1 0 0,0-6 0,0 3-7,1 0-29,-1-1-1,1 1 1,0 0-1,1-1 1,0 1 0,0 0-1,0 0 1,1 0-1,0 0 1,1 1-1,-1-1 1,6-6-1,-7 10 39,0 0-1,1 1 1,-1-1 0,1 1-1,-1 0 1,1 0-1,0 0 1,0 0 0,0 0-1,0 1 1,0-1-1,0 1 1,0 0-1,0 0 1,5-1 0,6-3 50,-5 2 45,0 0-1,0 0 0,0 0 0,1 2 1,-1-1-1,0 1 0,1 0 0,-1 1 1,10 1-1,-1-1 82,0-1 1,32-6 0,-30 4-49,0 0 0,20 0-1,-14 4 48,-9 0 7,0-1 0,32-4-1,-11-7 151,-22 8-263,-9 2-350,-1 0 0,0 0 0,0-1 0,0 0 0,10-5 0,-5 5-707,-22 2-5285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57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3648,'0'-16'1664,"16"32"-1472,0-16 1952,-16 17-1216,0 15 1056,0 1-1152,0 0 256,0 16-640,0-16 160,0 16-352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57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17 1824,'-16'0'821,"16"-3"-543,0-5 545,0 16-169,0-5-9,-3-6-223,1 0-203,1 2 12,1 0-1,-1 0 0,0 0 0,0 0 0,0 0 0,0 0 1,0 0-1,0 1 0,0-1 0,-2-1 0,3 5-22,0 11 3179,-2-14-3270,-6 0-52,16 0-60,-6 0 491,-2-17-6080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00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3540 17 2144,'16'0'4336,"-16"-3"-4016,0-8-16,0 11-301,0 0 1,0 0-1,0 0 1,0 0 0,0 0-1,0 0 1,0 0-1,0 0 1,0-1-1,0 1 1,0 0-1,0 0 1,0 0 0,0 0-1,0 0 1,0 0-1,0 0 1,0 0-1,0 0 1,0 0-1,0-1 1,0 1 0,0 0-1,0 0 1,0 0-1,0 0 1,0 0-1,0 0 1,0 0-1,0 0 1,0 0 0,-1 0-1,1 0 1,0 0-1,0 0 1,0 0-1,0 0 1,0-1-1,0 1 1,0 0 0,0 0-1,0 0 1,0 0-1,-1 0 1,1 0-1,0 0 1,0 0-1,0 0 1,0 0 0,0 0-1,0 0 1,0 0-1,0 0 1,0 0-1,0 0 1,-1 1-1,-176-1 1656,173 0-1650,1 0-1,0 0 0,-1 1 1,1 0-1,0-1 1,0 1-1,-1 1 1,-2 0-1,-10 4 28,11-5-12,0 0 0,0 0 0,0-1 1,1 0-1,-8 0 0,-7 0 28,-202 0-398,209 0 346,1 1 1,-1 0 0,1 0 0,-1 1 0,1 1-1,-16 5 1,9-2-10,-23 3 0,28-6-10,-1 0 0,-23 9 0,-47 21 190,69-29-148,-25 11 39,13 3-13,10-6-12,-3-1 14,0 0 0,-1-2-1,-25 8 1,-38 17 124,-211 130 652,254-136-732,9-5 52,-42 21 0,-28 1-83,37-19-122,-1 0 74,30-13 3,-53 28-1,-23 21 67,101-57-67,-1 1-1,2 0 1,-1 0-1,1 1 1,0 1-1,-11 9 1,-17 27 46,-8-6 59,5-4-90,-164 126-109,147-120-38,18-12 216,-59 32 1,88-54-88,1-2-1,1 1 0,0 0 0,1 0-1,-1 1 1,1 0 0,-10 9 0,-24 20 105,33-29-114,0 1 0,0 1 0,1-1 0,-10 12 0,-8 15-4,-33 47 152,19-29-108,27-36 22,1 0 0,-19 31 0,18-20 1,7-14-13,0 0 0,-1 0 0,-13 17 0,-42 38 147,48-49-161,10-13-35,-1 1-1,0-1 1,0 0 0,0 0-1,-9 7 1,-85 58 197,34-11-214,35-38 150,8 5-43,-5-5-86,5 8-10,10-15 38,5-7-33,1 0-1,0 0 1,0 1 0,1 0-1,0 0 1,1 0-1,-5 14 1,4-2-35,3-12 66,0 0-1,-1 0 1,0 0 0,0 0 0,-1 0-1,0-1 1,-6 10 0,8-15-9,0 0 1,0 0-1,1 0 1,-1 0-1,1 0 1,0 0-1,0 0 1,0 0-1,0 0 1,0 1-1,1-1 1,-1 7-1,1-9-14,0 1 0,-1 0 0,1 0 0,0 0 0,-1 0-1,1-1 1,-1 1 0,0 0 0,1 0 0,-1-1 0,0 1 0,-1 1-1,1-1-4,0-1 0,0 1-1,0 0 1,0-1 0,0 1-1,1 0 1,-1-1 0,1 1-1,-1 0 1,1 0 0,0 0-1,-1 2 1,2-2-10,-1 1-1,0-1 1,0 1-1,0 0 1,0-1 0,-1 1-1,1-1 1,-1 1 0,0-1-1,1 1 1,-1-1-1,0 0 1,0 1 0,-1-1-1,1 0 1,0 0 0,-3 3-1,1-2 291,6-3-16,-2 0-268,0-1 0,0 1 1,1 0-1,-1-1 0,0 1 0,0-1 0,0 1 0,0-1 0,0 1 1,0-1-1,0 0 0,0 0 0,0 1 0,0-1 0,0 0 0,0 0 0,-1 0 1,1 0-1,0 0 0,-1 0 0,1 0 0,-1 0 0,2-3 0,12-37-1662,-13 34 867,1 0-1,1 1 1,3-9-1,-1 9 119,-1-1-1,2 1 1,9-10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00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1888,'0'14'613,"0"-14"-608,1 0-1,-1 0 0,0 0 0,0 0 1,0 0-1,0 0 0,0 0 1,0 0-1,0 1 0,0-1 1,0 0-1,0 0 0,0 0 1,0 0-1,0 0 0,0 0 0,0 0 1,0 0-1,0 0 0,0 0 1,-1 1-1,1-1 0,0 0 1,0 0-1,0 0 0,0 0 0,0 0 1,0 0-1,0 0 0,0 0 1,0 0-1,0 0 0,0 0 1,0 0-1,0 0 0,0 0 1,-1 0-1,1 1 0,0-1 0,0 0 1,0 0-1,0 0 0,0 0 1,0 0-1,0 0 0,0 0 1,0 0-1,0 0 0,-1 0 0,1 0 1,0 0-1,0 0 0,0 0 1,0 0-1,0 0 0,0-1 1,-1 1 155,0 0 1,-1 0-1,1 0 1,0 0-1,0-1 0,0 2 1,0-1-1,0 0 1,0 0-1,-2 0 1,3 2 16,0-1 0,-1 0 0,1 0 0,0 0 0,0 0 0,0 0 0,0 0 0,0 0 0,0 1 0,1 0-1,2 4 774,8 4-284,-9-7 102,-2 0-186,0 24 687,0-24 304,-2-3-1306,-6 0-70,18 0-714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0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3392,'0'0'1536,"0"-16"5664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02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0 992,'0'0'635,"3"0"-33,8 0-154,-9 0-37,1 0-166,41 0 38,-36 3-299,-1 0 22,0 0-1,0-1 1,1 0 0,-1-1-1,0 0 1,14 1-1,54-2-121,-39 0 76,379 0 168,-257 0-64,6 0-27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02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33 2816,'0'0'1280,"-16"-16"-1120,-1 16 224,1 0-320,16-16-32,-16 16-256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21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3136,'0'0'1029,"0"-3"-629,0-18 703,0 17 290,0 15-956,0 5-174,0-6-183,0 0-1,0 0 1,3 12 0,2-4-41,-3-13-16,-1 0-1,0 0 0,1 0 0,-2 0 0,1 0 0,-1 0 0,1 0 0,-1 0 0,-1 0 0,0 7 0,-4 5 46,3-10-34,0 0-1,0 0 0,1 0 1,-1 10-1,2 38 714,0-55-736,0 1 0,0-1 0,0 1 0,0-1 0,0 1 0,0-1 0,0 1 0,0-1 0,0 0 1,1 1-1,-1-1 0,0 1 0,0-1 0,0 1 0,0-1 0,1 0 0,-1 1 0,0-1 0,0 0 0,1 1 0,-1-1 1,0 0-1,1 1 0,-1-1 0,0 0 0,1 0 0,-1 1 0,0-1 0,1 0 0,-1 0 0,1 1 0,-1-1 1,0 0-1,2 0 0,-2 0-25,0 0-1,1 0 1,-1 0 0,1 0 0,-1-1 0,1 1 0,-1 0 0,0 0-1,1-1 1,-1 1 0,0 0 0,1 0 0,-1-1 0,0 1 0,1 0 0,-1-1-1,0 1 1,0 0 0,1-1 0,-1 1 0,0-1 0,0 1 0,0 0 0,1-1-1,-1 1 1,0-1 0,0 1 0,0-1 0,0 1 0,0 0 0,0-1-1,0 1 1,0-1 0,0 0 0,0-2-391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51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3072,'-16'-17'5344,"19"17"-4923,322 0 1424,-325 1-1873,1-1 0,-1 0-1,1 0 1,-1 0 0,1 0 0,-1 0-1,1 0 1,-1 0 0,1 0-1,-1 0 1,1 0 0,-1 0 0,1 0-1,0-1 1,-1 1 0,1 0-1,-1 0 1,1 0 0,-1-1 0,0 1-1,1 0 1,-1-1 0,1 1-1,-1 0 1,1-1 0,-1 1 0,0 0-1,1-1 1,-1 1 0,0-1-1,0 1 1,1-1 0,-1 1 0,0-1-1,0 1 1,1-1 0,-1 1-1,0-1 1,0 1 0,0-1-1,0 1 1,0-1 0,0 1 0,0-1-1,0 0 1,0-2-777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22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2560,'0'0'2443,"0"3"-2107,0-3-321,0 1 1,0-1 0,0 1-1,0 0 1,0-1 0,0 1-1,-1-1 1,1 1 0,0 0-1,0-1 1,0 1 0,-1-1 0,1 1-1,0-1 1,-1 1 0,1-1-1,-1 1 1,1-1 0,0 0-1,-1 1 1,1-1 0,-1 1 0,0 0-1,0-1 4,0 0 1,1 1-1,-1-1 0,1 1 1,-1-1-1,0 1 0,1 0 0,-1-1 1,1 1-1,0-1 0,-1 1 1,1 0-1,-1-1 0,1 1 0,0 0 1,0 0-1,-1-1 0,1 1 0,0 0 1,0 0-1,0-1 0,0 1 1,0 0-1,0 1 0,0 5 174,0-5-141,0 1 1,0-1 0,0 0 0,0 0-1,0 1 1,0-1 0,-1 0 0,1 0-1,-2 3 1,-1 0 46,3-4-76,-1 0 0,0 0 0,1 0 0,-1 0 0,1 0-1,-1 0 1,1 0 0,0 0 0,-1 0 0,1 1 0,0 1-1,5 27 240,-10-1-76,4-22-153,-1-1 1,1 0-1,-1 11 1,3 2 21,-1-9-5,1-1-1,-2 0 1,1 0 0,-3 14 0,-5-8 20,8-14-53,-1 1-1,0-1 0,0 1 1,1-1-1,-1 0 1,1 1-1,-1-1 0,1 1 1,-1-1-1,1 3 0,0-1 70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24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2369 951 1312,'0'0'613,"3"0"-943,1 0 293,-2 0 29,-1 0-1,1 0 1,0 0 0,0 0 0,0 0-1,0 0 1,0 0 0,0-1-1,0 1 1,2-2 0,-3 2 18,-1 0 0,0 0 0,0 0 0,0 0 1,1 0-1,-1 0 0,0 0 0,0-1 0,0 1 1,0 0-1,0 0 0,1 0 0,-1 0 0,0 0 1,0-1-1,0 1 0,0 0 0,0 0 0,0 0 1,1 0-1,-1-1 0,0 1 0,0 0 0,0 0 1,0 0-1,0 0 0,0-1 0,0 1 0,0 0 1,0 0-1,0 0 0,0-1 0,0 1 0,0 0 1,0 0-1,0 0 0,0-1 0,0 1 0,0 0 1,0 0-1,0 0 0,-1-1 0,1 1 0,0 0 2,0 0-1,0 1 1,0-1-1,0 0 1,0 0-1,0 0 1,-1 0-1,1 1 1,0-1-1,0 0 1,0 0-1,0 0 1,0 1-1,0-1 1,0 0-1,0 0 1,0 0-1,0 1 1,0-1-1,0 0 1,1 0-1,-1 0 1,0 1-1,0-1 1,0 0-1,0 0 1,0 0-1,0 0 1,0 1-1,0-1 1,1 0-1,-1 0 1,0 0-1,0 0 1,0 0-1,0 0 1,0 1-1,1-1 1,-1 0-1,0 0 1,0 0-1,0 0 1,1 0-1,1 1 102,-1-1-1,1 1 0,0-1 1,0 1-1,0-1 0,0 0 1,0 0-1,0 1 0,0-2 1,3 1-1,1 0 2652,-3 0-2663,-1 0-67,0-1 2,1 1-1,0 0 0,0 0 1,-1 1-1,1-1 0,0 0 1,-1 1-1,5 1 0,-6-2-33,0 1 3,-1-1-1,1 1 1,0 0 0,0-1 0,0 1-1,0-1 1,0 0 0,0 1 0,0-1 0,0 0-1,0 0 1,0 1 0,0-1 0,0 0-1,0 0 1,0 0 0,0 0 0,0 0-1,0 0 1,0-1 0,0 1 0,0 0-1,0 0 1,-1-1 0,1 1 0,0-1 0,0 1-1,0-1 1,0 1 0,1-2 0,-1 2 0,2-1 28,-1 0-1,0 0 1,0 1-1,1 0 0,-1-1 1,0 1-1,1 0 1,-1 0-1,4 1 1,3-1-22,67 0 229,-36 1-137,-21-1-79,0 0 1,35-4-1,-31-1-8,-12 2 1,0 1 1,0 1-1,17-2 0,-15 3 1,-1-1 0,1-1 0,12-2-1,-11 1 6,0 0-1,0 2 0,15-1 0,-8 2-17,-5 1 8,0-1-1,24-4 1,-2-7 40,6 6-42,-6-6-102,8 6 43,4-6 112,2 5 11,10-5 10,-27 7-46,-11 2 19,46-11 0,-54 9 16,1 0-1,0 1 1,0 0-1,30 1 1,-30 1-4,-1 0 0,27-6-1,-18 2-59,25 0 11,-1-6 75,117-11-69,-138 17-13,-7 2 11,42-3 0,-41 5-56,38-6 1,-39 4 50,40-2-1,-48 4 6,1 0-1,23-5 0,-23 3 5,-1 1 0,27-2 0,-31 4-25,0-1 0,0 0 1,0 0-1,-1-1 0,1 0 0,-1-1 0,14-6 0,7-2 1,-24 10 10,0 0 0,-1 0-1,1 0 1,0 1 0,-1-1 0,1 1 0,0 0 0,5 1 0,-5 0 13,-1-1 1,1 0-1,0 0 0,-1 0 0,10-2 1,19-9 131,0 6-59,-1-6-58,1 5-6,0-5 16,-3 6-21,-8-6-21,5 5 21,28-21 261,-47 25-246,-6 2-40,-1 0 0,0-1 0,1 1 0,-1 0 0,0-1 0,1 1 0,-1-1-1,0 1 1,0-1 0,2-1 0,-2 1 0,0 0 1,0-1-1,-1 1 0,1 0 0,-1-1 1,1 1-1,-1 0 0,1-1 0,-1 1 1,0-3-1,2-4 25,26-46 155,-23 26-230,6 6 11,-5-8 27,5-2 26,-6 2 75,1 13-51,-5 14-52,1 0-1,-1-1 0,0 1 1,0-1-1,-1 1 0,1-1 1,0-5-1,-1-40-29,0 46 44,0 1 0,0-1 0,0 0-1,0 0 1,1 0 0,0 0 0,-1 1 0,1-1 0,0 0 0,0 1 0,2-4 0,-2 4-2,1-1 0,-1 1 0,0 0 0,-1-1 0,1 1 0,0 0 0,-1-1 0,1 1 1,-1-1-1,0 1 0,0-4 0,0-9-20,-1 7 2,1 1 0,1 0 0,-1-1 0,3-10 0,8-1 13,-11 18-1,0 1 0,1-1 0,-1 0 1,0 1-1,0-1 0,0 0 0,1 0 1,-1 1-1,0-1 0,0 0 0,0 0 1,0 1-1,0-1 0,0 0 0,-1 0 0,1 1 1,0-1-1,0 0 0,0 0 0,-1 0 1,-5-7-33,0-2-11,4-21-7,2 17-19,0 14 69,0 0 0,0 0-1,0 0 1,0-1 0,0 1-1,0 0 1,0 0 0,0 0 0,0 0-1,0 0 1,0 0 0,0 0-1,0 0 1,0 0 0,0 0-1,0-1 1,0 1 0,0 0-1,0 0 1,0 0 0,0 0 0,0 0-1,0 0 1,0 0 0,0 0-1,0 0 1,0 0 0,0 0-1,0-1 1,0 1 0,0 0-1,-1 0 1,1 0 0,0 0 0,0 0-1,0 0 1,0 0 0,0 0-1,0 0 1,0 0 0,0 0-1,0 0 1,0 0 0,0 0-1,-1 0 1,1 0 0,0 0-1,0 0 1,0 0 0,0 0 0,0 0-1,0 0 1,0 0 0,0 0-1,0 0 1,-1 0 0,-7 0-117,13 0-16,15 0-52,-18 0 170,1 0 107,8 0 5,-8 0 53,-3-9-117,0 8-50,1-1 0,-1 1 0,0-1 0,0 1 0,-1 0 0,1-1 0,0 1 0,0-1 0,-1 1 0,1-2 0,-1 3 6,1-1-1,-1 0 1,0 1 0,1-1 0,-1 1 0,1-1 0,-1 1-1,0-1 1,0 1 0,1 0 0,-1-1 0,0 1 0,1 0-1,-1 0 1,0-1 0,0 1 0,0 0 0,1 0 0,-1 0-1,0 0 1,0 0 0,0 0 0,0 0 0,-32 0-148,24 1 160,1 0 0,0 1 0,-1 0 0,-15 5 0,22-6 0,-1 0 0,-1 0 0,1 0 0,-1-1 0,1 1 0,-1-1 0,1 0 0,-5 0 0,-12 2 0,16-2 0,-9 4 29,0-1 1,0 0-1,-23 0 0,13-3 13,11 0-61,-1 0 0,-21 3-1,-4 8-33,24-10 61,1 0 1,-19 0 0,16-2 0,1 1 0,-21 3 0,0 8 34,4-5 58,16-2-80,0-1 1,0 0-1,1-1 0,-18-1 1,-139-1 10,101 3-32,14 8 10,31-9 21,-36-1 0,32-2-48,-30 4-1,27 2-2,3-1 12,-38 1-1,-45 3 49,-6 0 10,-3 3-39,99-8-27,-42 3-144,43-4 114,-98 9 60,99-10-5,1 0 0,-22 5 0,2 0-25,-40-1 0,-1 6 58,-1-5-20,2 5-65,12-6 22,34 0 39,13-1-6,1-2-1,-22 1 1,-398-3 47,419 0-59,1 1 0,-1 1 0,1 1 0,-26 7 0,29-5 0,0-1 0,1-1 0,-1-1 0,-31 1 0,20-2 0,-40 6 0,43-3 0,-37 0 0,25-3 0,-36 7-1,38-3 12,12-3 3,1 0 8,0 1 0,-31 9 0,27-4-18,2-1 2,-41 8 0,37-12-32,11-1 7,0 0 1,0 1-1,-16 6 0,12-3 20,-36 5 1,-15 5 107,52-11 4,-1-1 0,0-1 0,1-1 0,-24 0 0,23-1 42,0 0 0,-24 6 0,18-2-28,-140 17 316,144-16-419,18-4-14,1-1-1,-1 0 1,1 0 0,-1 0-1,0 0 1,0-1 0,-7 0-1,-1 2 57,-1 0-1,1 1 1,1 0 0,-25 10-1,17-6-57,3-4-72,12 0 16,-9 8-10,13-11 52,-1 1 1,1-1 0,-1 1-1,1-1 1,-1 0 0,1 0-1,-1 0 1,1 0 0,-2 0-1,1 0 12,0 1 0,0-1 0,1 0 0,-1 0 0,0 1 0,1-1 0,-1 1 0,0-1 0,1 1 0,-1 0-1,1 0 1,-1 0 0,1 0 0,-1 0 0,1 0 0,0 0 0,-2 2 0,2-2 3,1-1-1,-1 0 1,0 1 0,1-1-1,-1 0 1,1 1 0,-1-1-1,0 0 1,1 1 0,-1-1-1,0 0 1,1 0 0,-1 0-1,0 0 1,0 0 0,1 0-1,-1 0 1,0 0 0,1 0-1,-1 0 1,0 0 0,1 0-1,-2-1 1,0 1 28,-45 0 17,45 0-45,-1 0 0,1-1 1,-1 1-1,1 0 1,-1-1-1,1 1 1,-1-1-1,1 0 0,0 0 1,-1 0-1,-3-2 1,-16-7 106,11 5-122,8 4-6,0-1-1,0 1 1,0 0-1,-1 0 1,1 0 0,0 0-1,-1 1 1,-5-1 0,7 1 8,1 0 0,-1 0 0,0-1 0,1 1 0,-1 0 1,0-1-1,1 1 0,-1-1 0,0 0 0,1 1 0,-1-1 0,1 0 1,-1 0-1,1 0 0,0 0 0,-1 0 0,-1-3 0,2 4 6,1-1-1,-1 1 0,1 0 0,-1-1 1,1 1-1,-1 0 0,0-1 0,1 1 1,-1 0-1,0 0 0,1 0 0,-1-1 1,0 1-1,0 0 0,1 0 0,-1 0 1,0 0-1,1 0 0,-1 0 0,0 0 1,1 1-1,-1-1 0,0 0 0,-2 1-9,-3-1-12,5 0 7,-25-14-34,-7-2 137,20 13-15,7 0-38,-5-8-26,11 11-17,-1-1-1,1 1 1,0-1 0,-1 1 0,1-1 0,0 1-1,-1-1 1,1 0 0,0 1 0,0-1-1,0 1 1,-1-1 0,1 0 0,0 1-1,0-1 1,0 0 0,0 1 0,0-1-1,0 1 1,0-1 0,0 0 0,1 1-1,-1-1 1,0 0 0,0 0 0,1 1-8,-1 0 12,0 0 0,0 0-1,0-1 1,0 1 0,0 0 0,0 0 0,0 0 0,0 0 0,0 0-1,0 0 1,0 0 0,0 0 0,0 0 0,0 0 0,0-1 0,0 1-1,0 0 1,0 0 0,0 0 0,0 0 0,0 0 0,0 0-1,0 0 1,-1 0 0,1 0 0,0 0 0,0 0 0,0-1 0,0 1-1,0 0 1,0 0 0,0 0 0,0 0 0,0 0 0,0 0-1,0 0 1,0 0 0,0 0 0,-1 0 0,1 0 0,0 0 0,0 0-1,0 0 1,0 0 0,0 0 0,0 0 0,0 0 0,0 0-1,0 0 1,-1 0 0,1 0 0,0 0 0,0 0 0,0 0 0,0 0-1,0 0 1,-11 0-110,8 0 38,0 3 10,2-2 67,0 0 1,0 1-1,-1-1 1,1 1-1,0 0 1,0-1 0,0 1-1,0 0 1,1-1-1,-1 1 1,0 0-1,1 0 1,0-1-1,-1 4 1,-2 1 65,-11 4-31,8-6-25,5-4-11,1 0 0,-1 0 0,1 0 0,-1 0 1,1 0-1,-1 1 0,1-1 0,-1 0 0,1 0 0,0 1 0,-1-1 1,1 0-1,-1 1 0,1-1 0,0 0 0,-1 1 0,1-1 1,0 0-1,0 1 0,-1-1 0,1 1 0,0-1 0,0 1 0,-1-1 1,1 0-1,0 1 0,0-1 0,0 1 0,0-1 0,0 1 1,0-1-1,0 1 0,0-1 0,0 1 0,0 0 0,-3 4 9,2-2-27,-1-1 1,0 0-1,1 1 1,0-1-1,0 1 1,0-1-1,0 1 0,0 0 1,0-1-1,0 1 1,1 0-1,0 0 1,-1 3-1,1 45-108,1-30 141,-1 242 724,0-263-739,0 1 1,0 0-1,0 0 0,0 0 0,0 0 1,0 0-1,-1 0 0,1-1 1,0 1-1,0 0 0,-1 0 0,1 0 1,-1 1-1,-3-1 14,4-1-16,0 0 1,0 0-1,0 0 0,0 0 1,0 0-1,-1 0 0,1 0 1,0 0-1,0 0 0,0 0 0,0 0 1,0 0-1,0 0 0,0 0 1,0 0-1,0 0 0,0 0 1,-1 0-1,1 0 0,0 0 0,0 0 1,0 0-1,0 0 0,0 0 1,0 0-1,0 0 0,0 0 1,0 0-1,0 0 0,0 0 1,0 0-1,0 0 0,-1 0 0,1 1 1,0-1-1,0 0 0,0 0 1,0 0-1,0 0 0,0 0 1,0 0-1,0 0 0,0 0 0,0 0 1,0 0-1,0 0 0,0 1 1,0-1-1,0 0 0,0 0 1,0 0-1,7 16 59,-4-2-22,-3-14-36,0 0 0,0 0 0,-1 0 0,1 0 0,0 0 0,0 1-1,0-1 1,0 0 0,0 0 0,0 0 0,0 0 0,0 0 0,0 0 0,0 0 0,0 0 0,0 0 0,0 0 0,0 1 0,1-1 0,-1 0 0,0 0 0,0 0-1,0 0 1,0 0 0,0 0 0,0 0 0,0 0 0,0 0 0,0 0 0,0 0 0,0 0 0,0 1 0,0-1 0,0 0 0,0 0 0,0 0 0,1 0-1,-1 0 1,0 0 0,0 0 0,0 0 0,0 0 0,0 0 0,0 0 0,0 0 0,0 0 0,0 0 0,1 0 0,-1 0 0,0 0 0,0 0 0,0 0 0,0 0-1,0 0 1,0 0 0,0 0 0,2 0 2,0-1 1,-1 1-1,1 0 0,0-1 0,-1 1 0,1-1 0,-1 0 0,1 1 0,-1-1 1,1 0-1,1-1 0,-1 1-1,-1 0 0,1 0 0,0 0 1,0 0-1,0 0 0,0 1 0,0-1 0,0 1 1,0-1-1,0 1 0,3-1 0,6 1 3,-6 1-8,0-1 1,-1 0-1,1-1 1,0 1-1,6-2 1,5-4-45,-13 4 40,1 1 1,-1 0-1,1 0 0,-1 0 1,1 0-1,0 1 0,-1-1 1,5 1-1,110 0 2,-81 1-5,-12 0-37,0-1 1,32-5-1,-38 2 4,4-1-1,0 1 0,32 0-1,314 3 328,-241 8-260,-7 0-89,122-8 24,-221 0 44,1 1 0,-1 2 0,0 0 0,23 6 0,52 9 58,2 0-114,-82-12 71,-14-5-9,0 0 1,0 0-1,0 0 0,0 0 0,1 0 0,-1 0 0,0-1 0,4 0 0,-3 1 3,-1-1-1,1 0 1,-1 1-1,1 0 0,-1 0 1,0 0-1,1 0 1,-1 0-1,0 1 1,3 1-1,-2-1 3,-3-1-10,0-1-1,0 1 1,0-1-1,0 0 1,1 1-1,-1-1 0,0 0 1,0 0-1,0 0 1,0 0-1,0 0 1,1 0-1,-1 0 1,0 0-1,0 0 1,0-1-1,0 1 0,0 0 1,0-1-1,0 1 1,0-1-1,0 1 1,0-1-1,0 1 1,0-1-1,0 0 1,0 0-1,0 1 1,1-3-1,3-1-17,0 3 30,0 0 1,0 0-1,1 1 1,-1 0-1,0 0 0,5 0 1,-4 0 95,-3 0-10,-1 0-181,42 0-427,-22 0-4810,8 0 1648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26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96 967 1472,'0'0'864,"2"0"-352,241 0 2506,-235 0-2983,0-1 0,-1 0 0,1 0 0,9-3-1,-9 1-19,0 1-1,1 1 0,-1-1 1,12 1-1,-9 1-2,-1 0 1,13-3-1,-8-1 9,6 0 11,4 9 15,-23-4-31,1 0 0,0 0 0,-1-1 0,1 1 0,0-1 1,0 1-1,-1-1 0,1 0 0,0 0 0,-1 0 0,6-2 0,17-9 96,5 9-59,-22 3-46,0-1 0,0-1-1,15-2 1,-15 0-26,0 0-1,-1 0 0,15-8 0,-15 6 25,1 1 0,0 1 1,-1-1-1,1 1 0,10-2 0,28 0 27,3-6-21,-14 6-1,-23 4-6,0-1-1,0 0 0,0-1 0,17-6 1,-8-1-4,13-5 10,5 9 21,-18 4-14,10-4 4,-21 4-31,-1 0-1,1 0 1,17 1-1,-13 0-12,-1-1-1,1 0 1,21-6-1,-32 7 17,9-1 47,-1 1 1,1 0 0,17 2-1,-13-1 16,-6 0-18,-8 1-30,0-1 1,0 0-1,1 0 0,-1 0 0,0 0 0,0-1 1,0 1-1,0-1 0,0 1 0,2-2 0,4-3 58,-6 4-54,-1 0 0,1 0 0,-1 0 0,1 1 0,-1-1 0,1 0 0,0 1 0,-1-1 0,1 1 0,0-1 0,0 1 0,-1 0 0,1 0 0,3 0 0,5 0-1,-6 1-14,-1-1-1,1 0 0,0 0 1,0 0-1,-1 0 0,1-1 1,0 0-1,5-1 0,2-3-29,-8 4 26,0-1 0,0 1 1,0 0-1,0 0 0,1 0 0,-1 1 0,0-1 1,1 1-1,5-1 0,89 1 87,-83 0-71,0-2-1,21-4 1,-23 3-2,0 1 1,18-1-1,73 3 73,-96 0-87,-1-1-1,1 0 1,-1-1 0,0 1-1,14-6 1,-16 5 14,0 1-2,1 0 1,-1 0-1,1 0 1,0 1 0,-1 0-1,1 0 1,7 1-1,3 0-7,-4-1-18,-9 1 13,0-1-1,0 0 1,0 0 0,0 0-1,0 0 1,0 0 0,0-1-1,0 1 1,0-1-1,4-1 1,2-3 1,-8 4 6,0 0 0,1 0 0,-1 0 0,1 0 1,0 0-1,-1 1 0,1-1 0,0 1 0,-1-1 0,1 1 0,0 0 0,-1-1 0,3 1 0,-2 0-1,-1 0 1,1 0 0,0 0-1,-1-1 1,1 1 0,-1-1-1,1 1 1,0-1 0,-1 1-1,1-1 1,-1 0 0,2-1-1,11-4 27,3 4 30,-15 3-44,1-1 0,-1 0 0,1 0 0,-1-1 0,1 1 0,-1 0 0,1-1 0,-1 0 0,5-1 0,1-2 28,20-8 91,86-21 338,-111 32-462,5-2 21,0 1-1,0-1 0,0 2 1,17-3-1,-21 4-24,-1 0 0,0 0 0,1-1 0,-1 1 1,0-1-1,1 0 0,-1 0 0,0 0 0,6-3 0,1 0 14,-7 3-8,0 0 1,0 0-1,0 0 0,0 0 0,0 0 0,-1-1 1,1 1-1,-1-1 0,1 1 0,2-4 0,-5 5-6,1 0 0,-1-1 0,0 1 0,0 0 0,1 0 0,-1 0 0,0-1-1,0 1 1,1 0 0,-1 0 0,0 0 0,1 0 0,-1 0 0,0-1-1,1 1 1,-1 0 0,0 0 0,1 0 0,-1 0 0,0 0 0,1 0 0,-1 0-1,0 0 1,1 0 0,-1 0 0,0 0-3,3 1 12,0-1 0,-1-1 1,1 1-1,0 0 0,-1-1 0,4 0 0,0-6 122,-4 3-49,12-2 96,-11 5-152,0-1 0,-1 0-1,1-1 1,-1 1-1,1 0 1,-1-1-1,0 1 1,0-1 0,0 0-1,0 0 1,0 1-1,1-5 1,-1 2-29,1 1 1,-1-1-1,1 1 0,5-5 1,0 1 16,-4 5-7,-1 0-1,1-1 1,-1 1-1,0-1 1,2-4-1,14-28 34,-12 27-23,-3 3-7,0 1 0,0-1 0,-1 0 0,5-11 0,-4 4-7,-4 10-2,1 1 0,-1-1 1,1 1-1,0 0 0,-1-1 0,1 1 0,0 0 0,1 0 1,-1 0-1,0 0 0,1 0 0,-1 0 0,3-2 0,0 0 28,-2 2-12,0 0 0,1 0 1,-1 0-1,0-1 1,0 1-1,0-1 0,0 1 1,-1-1-1,1 1 1,-1-1-1,1 0 0,-1 0 1,0 0-1,0 0 1,0 0-1,-1 0 0,1 0 1,-1 0-1,1 0 1,-1 0-1,-1-6 0,2-4 82,0 8-52,-1 0 0,0-1 0,0 1 0,0 0 0,-1 0 0,1 0 0,-3-8 0,-11-5 83,12 17-131,1-1 1,-1 1-1,1 0 1,0-1-1,0 1 1,0 0-1,0-1 1,0 0-1,0 1 1,0-1 0,0 1-1,1-1 1,-1 0-1,1 0 1,-1 1-1,1-4 1,-3 0-41,-3-4-8,0 0-1,0 0 1,-3-11-1,9 20 47,-3-5-20,3 4 20,0 1 0,-1-1 0,1 0 0,0 1 0,-1-1 0,1 1 0,0-1 0,-1 0 0,1 1-1,-1-1 1,1 1 0,-1-1 0,1 1 0,-1-1 0,0 1 0,1 0 0,-1-1 0,1 1 0,-1 0 0,0-1-1,0 1 1,-5-3 16,5 2-13,0 0 1,-1 0-1,1 0 0,0 0 0,-1 0 0,1 0 0,0 0 0,-2-3 0,1 2 1,1 0-1,-1-1 1,0 1 0,-1 0-1,1 1 1,0-1 0,0 0-1,-1 1 1,-3-3-1,-37-12 3,34 11-8,6 3 4,-1 0 0,1 1-1,-1-1 1,1 1 0,-1 0 0,-5-1-1,-6-4 17,11 5-9,0-1 0,-1 1-1,1 0 1,-1 0 0,1 0-1,-1 0 1,1 1 0,-9 0-1,-20 1 78,18 0-96,0 0 0,0-2 1,-1 1-1,-18-5 1,17 0 28,10 3-2,1 0 0,-1 1 1,0 0-1,0 0 0,-7 0 0,-216 1 869,222 0-906,1 1 1,-1 0 0,1 0 0,-11 3 0,10-1-4,0-1 1,0-1-1,-1 0 1,-11 1 0,1-1 41,-32 6 1,32-4 115,-34 2 0,30-5-36,9 0-52,0 0 0,-20 3 0,9 2-21,8-2 19,1 0-1,-21 0 1,27-3-20,1 1 0,-1 0 0,0 0 0,-11 4-1,11-3-4,1 0 0,-1 0 0,1-1 0,-13 0 0,11-1-15,1 0 1,-13 3-1,13-1 0,-7 2 42,-1-1-1,-35 1 0,-5-4 1,23-1-92,-55 5 0,55 1 107,15-1 8,-1-2 0,-21 1 0,-6 0 160,0 3 0,-50 12-1,85-15-224,-3-1 57,0 0 1,0-2 0,-24-1-1,13 1 34,-123 0 91,139 0-121,0 0-1,-14 2 1,16 0-26,-9 2 84,0-1-1,-35 2 1,-179-5 377,230 0-500,0 0-1,0 0 1,0 1-1,1-1 1,-1 1-1,0-1 1,0 1-1,0 0 1,1-1-1,-1 1 1,0 0-1,-1 1 1,2-1-1,-1 0 0,0 0 0,1 0-1,-1 0 1,0 0 0,1-1 0,-1 1 0,0-1 0,0 1 0,0-1 0,1 0 0,-3 0 0,-10 0-16,11 0-54,0 3 54,-7 8 107,7-8 16,2-3-109,1-1 1,-1 1-1,1 0 1,-1 0-1,1 0 1,-1 0-1,1 0 1,-1 0-1,1 0 1,-1 0-1,1 0 1,-1 0-1,0 0 1,1 1-1,-1-1 1,1 0-1,-1 0 1,1 0 0,-1 1-1,1-1 1,0 0-1,-1 0 1,1 1-1,-1-1 1,1 1-1,0-1 1,-1 0-1,1 1 1,0-1-1,-1 1 1,1-1-1,0 1 1,-1-1-1,1 0 1,0 1-1,0-1 1,0 1-1,0 0 1,-1-1 0,1 1-1,0-1 1,0 1-1,0-1 1,0 1-1,0-1 1,0 1-1,-2 5 93,-9 5-22,5-8-31,6-3-37,-1-1 1,0 1 0,0 1 0,1-1-1,-1 0 1,0 0 0,1 0 0,-1 0 0,0 0-1,1 1 1,-1-1 0,0 0 0,1 1-1,-2-1 1,-3 7-6,5-6-4,0-1 0,0 1 1,0-1-1,-1 0 0,1 1 0,0-1 1,0 0-1,-1 1 0,1-1 0,0 0 0,-1 1 1,1-1-1,0 0 0,-1 1 0,1-1 1,0 0-1,-1 0 0,1 0 0,-1 1 0,1-1 1,0 0-1,-1 0 0,1 0 0,-1 0 1,1 0-1,-1 0 0,1 0 0,0 0 0,-1 0 1,0 0-1,15 0 3,2 0 5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27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 2496,'14'0'784,"-12"0"928,-2 3-854,0-3-829,0 0-1,0 1 0,0-1 1,0 1-1,0-1 0,0 1 0,0-1 1,0 1-1,0-1 0,0 0 1,0 1-1,0-1 0,0 1 0,-1-1 1,1 0-1,0 1 0,0-1 1,-1 1-1,1-1 0,0 0 0,0 1 1,-1-1-1,1 0 0,0 0 0,-1 1 1,1-1-1,0 0 0,-1 0 1,1 1-1,-1-1 0,-6 5 482,1 9-3,1-9-281,4-4-163,0 0 1,0 0-1,0 0 0,0 1 1,0-1-1,0 0 0,0 0 1,0 1-1,1-1 1,-1 0-1,0 2 0,-1 1 1,0 0-28,1 0 1,-1-1-1,0 1 1,0-1-1,-1 0 0,1 0 1,-1 0-1,1 0 1,-1 0-1,-6 4 0,-16 10 274,14-1-70,4-11-167,0 0-1,-1 0 1,0-1 0,0 0 0,-11 3 0,8-3 99,0 1 0,-17 9 0,10-4-123,10-7-41,1 1-14,5 11 68,3-13-44,0-1 0,0 1 0,1 0 0,-1 0 0,0-1 0,0 1 0,1 0 0,-1-1 0,1 1 0,-1-1 0,1 0 0,0 0 0,0 1 0,-1-1 0,3 1 0,3 1-5,-1 1 0,0-1 0,1 0 0,8 2-1,3 0-20,-10-4 40,0 1-1,0 0 1,0 1-1,8 3 1,18 13 90,30 13 104,-57-29-184,-1-1 0,1 1-1,0-1 1,0-1-1,0 1 1,15 0 0,-19-2-21,-1 0 0,1 0 0,0 0 0,0 1 0,0-1 0,0 1 0,-1 0-1,1 0 1,0 0 0,-1 0 0,4 2 0,-4-2-145,1 0 0,-1 0 0,0 0 0,1 0 0,-1-1 0,0 1 0,1-1 0,-1 1 0,1-1 0,-1 0-1,4 0 1,10 0-766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28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0 2240,'0'0'4912,"-2"3"-4464,-2 2-341,1-1 0,0 1 0,1 0 0,-1 0 0,-3 11 0,-4 7-13,-3 5-15,7-14-6,-1 1 0,-18 26 0,-3-8-35,6-3 20,-5-8 92,13-6-78,13-14-60,-1 0 0,0 1 0,1-1 1,-1 0-1,0 0 0,0-1 0,0 1 1,0 0-1,0 0 0,-1-1 0,1 0 1,0 1-1,-1-1 0,1 0 0,-1 0 1,0 0-1,1-1 0,-1 1 0,0-1 1,1 1-1,-6-1 0,7 0-24,0 0 0,0 0-1,0 0 1,0 0 0,0 0 0,1 0 0,-1 0 0,0 1-1,0-1 1,0 0 0,0 0 0,0 1 0,-1 0-1,2 0 5,-1 0-1,1-1 0,0 1 0,-1 0 1,1 0-1,0 0 0,0 0 0,-1 0 1,1-1-1,0 1 0,0 0 0,0 0 0,0 2 1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2976,'13'0'971,"-13"0"-965,0 0 0,1 0 1,-1 0-1,0 0 1,0 0-1,0 0 1,0 0-1,0 0 1,0 0-1,0 0 1,0 0-1,0 0 0,0 0 1,1 0-1,-1 0 1,0 0-1,0 0 1,0 0-1,0 0 1,0 0-1,0 0 1,0 0-1,0 0 0,0 0 1,0 0-1,0-1 1,1 1-1,-1 0 1,0 0-1,0 0 1,0 0-1,0 0 1,0 0-1,0 0 1,0 0-1,0 0 0,0 0 1,0 0-1,0 0 1,0-1-1,0 1 1,0 0-1,0 0 1,0 0-1,0 0 1,0 0-1,0 0 0,0 0 1,0 0-1,0 0 1,0 0-1,0-1 1,0 1-1,0 0 1,0 0-1,0 0 1,0-1 9,0 1 0,0-1 1,0 1-1,0-1 0,0 1 1,0-1-1,0 1 0,1-1 1,-1 1-1,0-1 0,0 1 1,0-1-1,1 1 0,-1-1 1,0 1-1,0-1 0,1 1 1,-1 0-1,1-1 1,-1 1-1,0-1 0,1 1 1,-1 0-1,1 0 0,-1-1 1,1 1-1,-1 0 0,0 0 1,1-1-1,-1 1 0,1 0 1,0 0-1,24-1 809,-11 1-712,-11 0-100,-1 0-1,1 0 1,-1 1 0,1-1 0,-1 1-1,1-1 1,-1 1 0,0 0 0,1 0-1,-1 0 1,3 1 0,-2-1 29,-1 1 0,1-1 0,-1 0 0,1 0-1,0 0 1,0-1 0,0 1 0,-1-1 0,1 1 0,0-1 0,3 0 0,-3 0 11,0 0 0,0 0 1,0 0-1,0 0 0,0 1 1,4 0-1,4 13 603,2-5-357,-9-7-207,-1 0 0,0 0-1,0 0 1,0 0 0,-1 1 0,1-1 0,0 1 0,4 6-1,5 12 165,-1 1 0,-1 1 0,-1-1-1,6 26 1,-7-23-148,20 90 429,-26-102-503,15 53 392,-16-62-345,0 0 0,-1 0 0,1 0 0,-1 0 0,1 0 1,-1 0-1,-1 7 0,0 2-207,1-3-388,0-18-1239,0 6 479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2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2560,'0'0'832,"3"0"-517,8 0 74,-11-1-369,0 1 0,0 0 0,0 0 0,0 0 0,0 0-1,0 0 1,0 0 0,0 0 0,0 0 0,1 0 0,-1 0 0,0 0 0,0 0 0,0 0 0,0 0 0,0 0 0,0 0 0,0 0 0,0 0-1,0 0 1,1 0 0,-1 1 0,0-1 0,0 0 0,0 0 0,0 0 0,0 0 0,0 0 0,0 0 0,0 0 0,0 0 0,0 0 0,0 0-1,0 0 1,0 0 0,0 0 0,0 0 0,0 1 0,1-1 0,-1 0 0,0 0 0,0 0 0,0 0 0,0 0 0,0 0 0,0 0 0,0 0-1,0 0 1,0 1 0,0-1 0,0 0 0,0 0 0,0 0 0,0 0 0,-1 0 0,1 0 0,0 243 3574,-8-143-3242,0-6-64,7-79-252,0-1-1,-6 27 0,5-28 52,0-1 1,-1 24-1,3-34-61,0 0-1,-1 0 1,1 0-1,0 0 0,-1 0 1,1 0-1,-1 0 0,1 0 1,-1 0-1,0 0 1,0 0-1,-2 3 0,2-4-25,0 1-1,0-1 0,0 1 0,1-1 1,-1 1-1,0-1 0,1 1 0,-1-1 0,1 1 1,0 0-1,-1 0 0,1 2 0,0 10-975,0-11 246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4:29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66 2656,'-13'-14'837,"13"14"-789,1-1 0,0 1 0,0 0 0,0-1 0,-1 1 0,1 0 0,0 0 0,0 0 0,0-1 0,0 1 0,0 0 0,0 0 0,1 1 0,0-1 70,0-1 1,0 1-1,-1 0 0,1 0 0,0-1 0,-1 1 0,1-1 1,0 1-1,-1-1 0,1 0 0,0 0 0,-1 0 0,1 0 1,-1 0-1,0 0 0,1 0 0,-1 0 0,0 0 0,2-3 1,-3 4-120,4-4 153,1-1 0,0 1 0,0 0 0,6-4 0,-9 7-122,1 0 0,-1 0 0,1 0-1,0 0 1,-1 0 0,1 1 0,0-1-1,0 1 1,-1 0 0,5-1 0,42 1 423,-46 0-438,0 0 1,-1 0-1,1 1 0,0-1 1,0 0-1,-1 1 0,1 0 0,0-1 1,-1 1-1,1 0 0,-1 1 1,1-1-1,-1 0 0,1 1 1,-1-1-1,0 1 0,0 0 0,0 0 1,0-1-1,0 1 0,0 1 1,0-1-1,-1 0 0,1 0 1,-1 1-1,1-1 0,-1 1 0,0-1 1,0 1-1,0 0 0,-1-1 1,1 1-1,0 0 0,-1-1 1,0 1-1,0 0 0,0 4 0,0-7-15,0 4 55,0 0-1,0 0 1,1 0-1,1 7 0,-1-7-10,1-1-1,-1 1 0,0-1 0,-1 1 1,1 5-1,-1-8-23,0 1 1,0 0 0,-1 0-1,1-1 1,-1 1-1,0 0 1,1 0 0,-1-1-1,0 1 1,0-1-1,-2 3 1,-11 18 219,9-13-84,0-1 0,-1 0-1,0-1 1,-7 7 0,10-10-73,-1-2 1,0 1 0,0 0 0,-8 3-1,-7 6 139,18-11-211,1-1 0,0 1 0,-1-1 0,1 0 0,0 1 0,0-1 0,-1 1 0,1-1 0,0 0 1,0 1-1,0-1 0,-1 1 0,1-1 0,0 1 0,0-1 0,0 1 0,0-1 0,0 1 0,0-1 0,0 1 1,0-1-1,0 1 0,0-1 0,1 1 0,-1-1 0,0 1 0,0-1 0,0 1 0,0-1 0,1 0 0,-1 1 1,0-1-1,1 1 0,-1-1 0,1 1 1,0 0 7,0-1 1,0 1-1,1-1 1,-1 1 0,0-1-1,1 0 1,-1 1-1,1-1 1,-1 0 0,0 0-1,1 0 1,-1 0-1,1 0 1,1 0 0,21-4 251,88-23 358,-76 21-613,-22 2 7,1 1 0,0 0-1,17-1 1,-10 4 52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17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0 919 992,'164'0'1605,"-162"0"-1594,-1 0 0,1 0 0,0-1 0,-1 1 0,1 0-1,0-1 1,-1 1 0,1-1 0,-1 0 0,1 1 0,-1-1 0,2-1-1,11-5 25,16 2-19,7-7 62,-27 8-60,0 1 0,0 0 0,0 0 1,0 1-1,17-1 0,-22 3-23,-1 0-1,1 0 1,-1-1 0,8-1-1,-3-2 2,4 0 3,14 9 32,6 1 55,481-6 506,-506-1-622,-1 1-1,1-2 1,14-3-1,-14 3 43,0 0 0,1 0 0,16 0 0,-15 1 11,0 0 1,-1 0 0,1 0 0,9-4-1,-10 3-3,1 0 0,-1 0 0,1 1 0,9 0 0,-3 1-11,-10 1-7,1-1 0,0 0 0,0 0 0,-1-1 0,8-2 1,2-2-45,-13 3 37,1 1-1,-1 0 1,1 0-1,-1 0 1,1 0-1,-1 0 1,1 1-1,4 0 1,202 0 96,-207 0-83,0 0 1,0 0 0,0-1-1,-1 1 1,1-1 0,0 1-1,0-1 1,0 0 0,-1 0 0,1 0-1,3-2 1,-4 2-13,0 0 0,0 0 0,1 0 1,-1 0-1,0 0 0,1 1 0,-1-1 0,1 1 1,-1 0-1,1-1 0,2 1 0,-1 0 0,-1 0 0,1-1 0,-1 1 0,1-1 0,-1 0 0,0 0 0,0 0 0,6-3 0,2 0 3,1 0 10,0-1 0,14-7 0,-24 11-4,2-1 24,0-1-1,1 2 1,-1-1 0,1 0-1,0 1 1,-1 0 0,1 0 0,0 0-1,-1 1 1,1 0 0,0 0-1,5 0 1,3 1 23,-10-1-57,0 0 1,1 1-1,-1-1 0,0 0 1,1-1-1,-1 1 0,0-1 1,0 1-1,4-3 1,13-7 94,4 4-31,-13-5-75,11 6 11,-11-6 95,11 5-42,-16-1-81,-4 3 2,12-1-22,-1-6 69,-12 11-15,-1-1 1,1 1-1,-1-1 0,1 1 1,0 0-1,-1-1 0,1 1 1,0 0-1,-1 0 0,1-1 1,0 1-1,-1 0 0,1 0 1,0 0-1,-1 0 1,1 0-1,0 0 0,0 0 1,-1 0-1,1 0 0,0 0 1,-1 0-1,2 1 0,0-1 4,0 0-3,-1 0 0,1 0 1,-1 0-1,1 0 0,-1 0 0,1-1 0,-1 1 0,1 0 0,1-1 1,13-13 13,-15 12-12,0 1 0,1 0 0,-1 0 0,0-1 0,1 1 0,-1 0 0,1 0 0,-1 0 0,1 0 0,-1 1 0,1-1 0,0 0 0,-1 1 0,1-1 0,0 1 0,-1-1 0,1 1 0,0 0 0,2-1 0,-2 1-2,1 0 0,-1-1 0,1 1 0,-1-1 0,0 0 0,1 0 0,-1 0 0,0 0 0,1 0 0,-1 0 0,0-1 0,0 1 0,3-4 0,26-27 20,-15 15 24,-11 12-46,-1 0 0,0-1 1,0 1-1,4-7 0,-5 6-5,1 0-1,0 1 0,9-11 0,-12 15 20,1 0-1,-1 0 0,0 0 1,1-1-1,-1 1 0,0-1 1,0 1-1,0-1 0,0 1 1,-1-1-1,1 1 0,0-1 1,-1 0-1,1 1 0,-1-1 1,1 0-1,-1 0 0,0 1 1,0-3-1,0 2 3,1 0-1,-1 1 1,0-1 0,0 0 0,1 1-1,-1-1 1,1 1 0,-1-1 0,1 1-1,0-1 1,0 1 0,0-2 0,6-11 78,-5 0 5,0 0 1,-1 0 0,-1 0 0,-2-15 0,2 2-141,-1 15 21,1 9 18,-1 0 1,1 0-1,0 0 1,0 0-1,0 0 1,1 0-1,-1 0 0,1 0 1,-1 0-1,3-4 1,-1 3 2,0-1-1,0 1 1,-1-1 0,1 1 0,-1-1 0,0 1 0,0-1-1,0 0 1,-1 0 0,1 0 0,-1 1 0,-1-7-1,2-5 50,0 11-27,-1 1 0,0-1 0,0 1 0,0-1 0,0 0 0,-1 1 0,1-1 0,-4-7-1,-9-5 246,12 16-255,-1 0-1,1-1 1,0 1 0,-1-1-1,1 1 1,0-1 0,0 1-1,0-1 1,0 0 0,0 0 0,0 0-1,1 1 1,-1-1 0,1 0-1,-1 0 1,1 0 0,-1-2-1,1-33 60,0 36-70,0 1 1,0-1-1,-1 1 1,1-1 0,0 1-1,0 0 1,0-1-1,0 1 1,0-1-1,0 1 1,-1 0 0,1-1-1,0 1 1,0 0-1,-1-1 1,1 1-1,0 0 1,-1-1 0,1 1-1,0 0 1,-1 0-1,1-1 1,-1 1-1,-6-6 52,6 5-51,1 0 0,-1 0 0,1 1 0,0-1 0,0 0 0,-1 0 0,1 0 1,0 0-1,0 0 0,0 1 0,0-1 0,0 0 0,0-2 0,0 3-1,0-1-1,0 1 1,0-1 0,0 1-1,1-1 1,-1 1 0,0-1 0,-1 1-1,1-1 1,0 1 0,0-1 0,0 0-1,0 1 1,0 0 0,0-1 0,-1 1-1,1-1 1,0 1 0,0-1-1,-1 1 1,1-1 0,0 1 0,-1 0-1,1-1 1,0 1 0,-1-1 0,1 1-1,-1 0 1,1 0 0,-1-1 0,0 1-1,-6-5 34,3-2-13,4 7-23,-1-1-1,1 1 1,0-1 0,0 1-1,-1 0 1,1-1 0,0 1-1,-1-1 1,1 1 0,-1 0-1,1-1 1,0 1 0,-1 0-1,1-1 1,-1 1 0,1 0-1,-1 0 1,1 0 0,-1-1-1,1 1 1,-1 0 0,1 0-1,-1 0 1,1 0 0,-1 0-1,1 0 1,-1 0-1,1 0 1,-1 0 0,1 0-1,-2 0 1,-361 0 710,351 0-745,5 0 23,0 0 0,-1 0 0,1 0 0,-12 3 0,-3 8 8,-8-5 5,-3 4 10,3-4 38,6 5 0,-7-9 12,21-2-46,0 0 0,-19 3 0,-10 9-48,26-8 17,-1 1-1,-18 2 1,4-4-7,6 0-9,-43 10 0,38-7 94,-41 4 0,40-7-26,-40 10 0,42-5-21,7-2-12,0-1 1,0 0 0,-1-2-1,0 0 1,0-1-1,-23-1 1,27-1-3,-25 3 0,36-2 0,-1 0 0,1 1 0,0 0 0,0 0 0,-7 4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18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17 2976,'0'0'971,"-3"0"-603,-8 0-38,9 0 433,2-2-198,0-9 48,0 11-605,0 0-1,0-1 0,0 1 1,0 0-1,0 0 0,0 0 1,0 0-1,0 0 0,0 0 0,0 0 1,0 0-1,0 0 0,0-1 1,0 1-1,0 0 0,0 0 1,0 0-1,0 0 0,0 0 0,0 0 1,0 0-1,0 0 0,0 0 1,-1 0-1,1 0 0,0-1 1,0 1-1,0 0 0,0 0 0,0 0 1,0 0-1,0 0 0,0 0 1,0 0-1,0 0 0,0 0 0,0 0 1,0 0-1,-1 0 0,1 0 1,0 0-1,0 0 0,0 0 1,0 0-1,0 0 0,0 0 0,0 0 1,0 0-1,0 0 0,0 0 1,-1 0-1,1 0 0,0 0 1,0 0-1,0 0 0,0 0 0,-11 0 404,8 0-123,3 3 11,0-3-292,0 1 0,0-1 0,0 0 0,0 1 0,0-1 0,0 1 0,0-1 0,0 1 0,0-1 0,0 0 0,0 1 0,0-1 0,-1 1 0,1-1 0,0 0 0,0 1 0,0-1 0,-1 1 0,1-1 0,0 0 0,0 1 0,-1-1 0,1 0 0,0 0 0,-1 1 0,1-1 0,-1 0 0,1 0 0,0 1 0,-1-1 0,-6 5 53,-2 9 36,0-7 10,7-6-83,1 0 0,-1 0-1,1 0 1,-1 1-1,1-1 1,0 0 0,-1 1-1,1-1 1,0 1-1,0 0 1,0-1 0,0 1-1,0 0 1,0-1 0,1 1-1,-2 3 1,-28 61 494,20-41-317,-1 1-92,-14 48 0,16-22-111,-4 14 134,8-52-90,3-11-23,1-1-1,0 1 1,0-1-1,0 1 1,0-1-1,1 1 1,-1 0 0,1-1-1,-1 1 1,1 0-1,0 0 1,0 0-1,0-1 1,1 1 0,-1 0-1,0-1 1,2 4-1,3 3 52,-4-7-49,0-1 1,0 1-1,0-1 1,0 1-1,0-1 0,-1 1 1,1 0-1,-1-1 1,1 1-1,0 3 1,-1-2 91,2-3-22,7 1-42,-4-1-41,-1 0 0,1 0 1,-1 0-1,1 0 1,-1-1-1,1 1 1,4-3-1,12-4 40,-10 2-57,1 1 1,0 0-1,0 1 1,0 1-1,20-3 0,-17 6-17,-7-1 5,0 0 0,1 0-1,-1-1 1,9-1 0,38-15-144,-39 14 211,31-10 134,45-14 88,-87 25-212,-1 2 0,1-1 1,-1 0-1,0 1 0,1 0 0,-1 0 0,6 0 0,-1 1 107,-7-1 275,-4 0-160,1 0-272,1 0-1,-1 0 1,1 0-1,-1 0 1,1 0-1,-1 0 0,0 0 1,1 0-1,-1 0 1,1-1-1,-1 1 1,1 0-1,0 0 1,-1 0-1,1-1 0,-1 1 1,1 0-1,-1 0 1,1-1-1,0 1 1,-1 0-1,1-1 1,-1 1-1,1-1 0,0 1 1,0 0-1,-1-1 1,1 1-1,0-1 1,0 1-1,-1-1 1,1 1-1,0-1 0,0 1 1,0-1-1,0 1 1,0-1-1,0 1 1,0-1-1,0 1 1,0-2-1,0 2-8,0 0 0,0 0 0,0 0 0,0 0 0,0 0 0,0 0 0,0 0 0,0-1 0,0 1 0,0 0 0,0 0 0,0 0 0,0 0 0,0 0 0,0 0 0,0 0 0,0 0 0,0 0 0,0-1-1,0 1 1,0 0 0,0 0 0,0 0 0,0 0 0,0 0 0,0 0 0,0 0 0,0 0 0,0 0 0,-1 0 0,1 0 0,0 0 0,0 0 0,0-1 0,0 1 0,0 0 0,0 0 0,0 0 0,0 0 0,0 0 0,0 0 0,0 0 0,-1 0 0,1 0 0,0 0 0,0 0 0,0 0 0,0 0 0,0 0 0,0 0 0,0 0 0,0 0 0,0 0 0,0 0 0,-1 0 0,1 0 0,-2 0-298,0 0 1,1-1 0,-1 1 0,0-1 0,0 1 0,0-1 0,1 0 0,-1 0-1,0 1 1,-2-4 0,-4 0-765,7 3 904,-1 1 0,1-1 0,-1 1 1,1 0-1,-1-1 0,1 1 0,-1 0 0,1 0 0,-2 0 0,3 0 160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51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2912,'0'0'1312,"-16"0"0,16 16-832,0 1 576,0-1-608,0 0-32,0 1-256,-17 16 128,34 16-192,-17-16 96,0-1-96,0-15 0,0 15-32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19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1472,'0'0'3072,"0"-3"-2560,0-8 90,0 9 369,-3 2-672,-8 0-257,9 0 204,2 2-262,0 2 10,-1-1 61,1 0 0,0 0-1,1 0 1,-1 0 0,0 0-1,1-1 1,0 4 0,5 3 7,-5-8-33,0 1-1,-1-1 1,1 1 0,0-1 0,0 1-1,0-1 1,-1 1 0,1 0-1,-1-1 1,0 1 0,1 0-1,-1-1 1,0 3 0,0 8 143,0-6-57,0 0 0,0-1 0,1 1 0,1 8-1,9 22 174,-6 8-149,6-6-64,-9-24-46,-1 0 1,-1 21-1,0-18 47,3 31 0,2-22-27,-2-16-19,-1 0 1,-1 0-1,1 16 0,-2 67 221,0-93-241,0 1 1,0-1-1,0 0 1,0 1-1,0-1 1,0 0-1,0 1 1,0-1-1,0 0 1,0 1-1,0-1 1,0 0-1,0 1 0,1-1 1,-1 0-1,0 1 1,0-1-1,0 0 1,0 0-1,1 1 1,-1-1-1,0 0 1,0 0-1,0 1 1,1-1-1,0 1 36,1 1-1,-1-1 1,0 1-1,0-1 1,0 1-1,0-1 1,0 1-1,0 0 1,0 0-1,-1-1 1,1 1-1,0 0 1,-1 0-1,1 2 1,-2-1 110,-1-6-24,1 2-109,-1 0 0,1 0 1,0-1-1,0 1 1,0 0-1,0-1 1,0 1-1,0-1 0,1 1 1,-1-1-1,0 0 1,1 1-1,-1-1 0,1 0 1,0 1-1,0-1 1,-1-3-1,1 4-17,0-1 1,0 0-1,0 1 1,-1-1-1,1 1 1,-1-1-1,1 0 1,-1 1-1,1-1 1,-1 1-1,0-1 1,-1 0-1,-4-12 11,0-13-11,0 10-20,5 14-9,-1 0-1,1-1 0,0 1 1,0-1-1,1 1 0,-1-1 1,1-5-1,0 8 14,0-1 0,-1 0 0,1 0 0,0 1 0,0-1 0,-1 0 0,1 1 0,-1-1 0,1 0 0,-1 1 0,0-1 0,0 0 0,-1-1 0,-4-10-21,4 1-22,0 1 0,1-1-1,1 0 1,1-22 0,0 3 37,-1-67-352,3 98 170,-3 0 192,1 0-1,-1 0 1,1 0 0,-1 0-1,1 0 1,-1 0-1,1 1 1,-1-1-1,1 0 1,-1 0-1,0 0 1,1 1 0,-1-1-1,1 0 1,-1 1-1,0-1 1,1 0-1,-1 1 1,0-1-1,1 0 1,-1 1 0,0-1-1,1 1 1,3 15-109,-4 26-23,0-24 103,0-11 17,1 1 0,0 0-1,0-1 1,3 11 0,-1-10 23,-1 0-1,-1 0 0,0 1 0,1 11 0,-2 141 359,0-159-347,0 0 1,0-1-1,1 1 0,-1 0 0,0-1 1,1 1-1,-1 0 0,1-1 1,0 1-1,-1-1 0,1 1 1,0 0-1,0-1 0,0 0 0,0 1 1,0-1-1,3 2 0,-2 0-138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20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66 2720,'0'0'891,"0"3"-545,0 8-58,0-8 374,-3-3-97,-4 0 344,8 0-865,-1 0 0,1-1 0,0 1 1,-1-1-1,1 1 0,-1 0 0,1-1 1,-1 1-1,1-1 0,-1 1 0,1-1 1,-1 1-1,0-1 0,1 0 0,-1 1 1,0-1-1,1 1 0,-1-1 0,0 0 1,0 1-1,0-1 0,1 0 0,-1 1 1,0-1-1,0 0 0,0 1 0,0-1 1,0-1 100,2 2-108,12 0-31,-13 0-4,0 0 0,0 0 1,0 0-1,0 0 0,-1 0 0,1 0 1,0 1-1,0-1 0,0 0 1,0 0-1,0 1 0,-1-1 0,3 1 1,2 10 141,-1-9-96,3 4 32,-3 13 40,-4-18-108,0 1 0,0-1 0,0 0-1,0 1 1,0-1 0,0 1 0,0-1 0,0 0 0,0 1 0,-1-1 0,1 0 0,-1 1 0,1-1 0,-2 2-1,-9 3 192,6 5-48,-12 2 202,14-15-343,0 0 0,0 0 1,1-1-1,-1 1 0,0-1 0,1 1 1,-1-1-1,-2-5 0,4 5-14,0 0 1,0 0-1,1 0 0,-1 0 1,1 0-1,0 0 0,0 0 1,0 0-1,0 0 0,1-4 1,-1-2 16,0 4-44,0 0 0,-1 0 0,2 0 0,-1 1 0,0-1 0,1 0 0,0 1 0,0-1 0,1 0 0,-1 1 0,1-1-1,4-7 1,-3 5-34,-3 7 57,0-1 1,0 1-1,1-1 1,-1 1-1,0 0 1,0-1-1,0 1 1,1-1-1,-1 1 1,0-1-1,0 1 1,1 0 0,-1-1-1,0 1 1,1 0-1,-1-1 1,0 1-1,1 0 1,-1-1-1,1 1 1,-1 0-1,1 0 1,-1 0-1,0-1 1,1 1-1,-1 0 1,1 0-1,-1 0 1,1 0 0,-1 0-1,1 0 1,-1 0-1,1 0 1,-1 0-1,1 0 1,-1 0 4,0 0 1,1 0-1,-1 0 1,0 0-1,0 0 1,0 0-1,0 0 1,0 0-1,0 0 1,0 0-1,0 0 1,0 0-1,1 0 1,-1 0-1,0 0 1,0 0-1,0 0 1,0 0-1,0 0 1,0 0-1,0 0 1,0 0-1,0 0 1,0 0-1,0 0 1,1 0-1,-1 0 1,0 0-1,0 0 1,0 0-1,0 0 1,0 0-1,0 1 1,0-1-1,0 0 1,0 0-1,0 0 1,0 0-1,0 0 1,0 0-1,0 0 1,0 0-1,0 0 1,0 0-1,0 1 1,0-1-1,0 0 1,0 0-1,0 0 1,0 0-1,0 0 1,0 0-1,0 0 1,0 0-1,0 0 1,0 1-1,0 0 23,1 1 0,-1 0 1,0 0-1,1 0 0,0-1 0,-1 1 0,1 0 0,0-1 1,0 1-1,0 0 0,0-1 0,0 1 0,0-1 1,3 3-1,-4-4-21,0 0 1,1 0 0,-1 1-1,0-1 1,0 0 0,1 0-1,-1 1 1,0-1-1,0 0 1,1 0 0,-1 1-1,0-1 1,0 0 0,0 1-1,0-1 1,0 0 0,1 1-1,-1-1 1,0 0 0,0 1-1,0-1 1,0 0-1,0 1 1,0-1 0,0 0-1,0 1 1,0-1 0,0 1-1,0-1 1,0 0 0,-1 1-1,1-1 1,0 0 0,0 1-1,0-1 1,0 0-1,0 0 1,-1 1 0,1 1-322,0-11-1810,0 7 528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23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1 2304,'17'0'6149,"-20"0"-6005,2 0-140,1 0-1,-1 0 0,0 0 1,1 0-1,-1 0 1,0 1-1,1-1 1,-1 0-1,0 0 0,1 1 1,-1-1-1,1 0 1,-1 1-1,1-1 1,-1 1-1,1-1 1,-1 1-1,1-1 0,-1 1 1,1-1-1,0 1 1,-1-1-1,1 1 1,0-1-1,-1 1 1,1-1-1,0 1 0,-1 1 1,1-1-1,-1 0 1,1 0-1,-1 0 1,1 1-1,-1-1 1,0 0-1,0 0 0,1 0 1,-1 0-1,0-1 1,0 1-1,0 0 1,0 0-1,0 0 1,0-1-1,0 1 1,0-1-1,-3 2 0,-17 3 19,16-4-28,0 0 0,1 1 0,-1-1 0,0 1-1,1 0 1,-7 3 0,-2 3-10,5-3 67,0 1 1,-12 11 0,-2 10 102,10-16-28,9-10-98,1 1 0,0 0 0,1-1 0,-1 1-1,0 0 1,0 0 0,1 1 0,-1-1 0,1 0 0,-2 3-1,-2 2 20,5-6-44,-1 0 1,0 0 0,1-1 0,-1 1 0,1 0 0,-1 0-1,1 0 1,-1 0 0,1-1 0,-1 1 0,1 0-1,0 0 1,-1 0 0,1 0 0,0 0 0,0 0 0,0 0-1,0 0 1,0 0 0,0 0 0,0 0 0,0 0-1,0 0 1,0 0 0,1 0 0,-1 1 0,1 0 6,0 0 0,1 0 0,-1 0 1,0 0-1,1-1 0,-1 1 0,1-1 1,-1 1-1,1-1 0,0 1 0,-1-1 1,1 0-1,2 2 0,2-1 15,-1 0 1,1 0-1,9 2 0,-7-2-3,28 9 96,10-6 159,36 11-1658,-49-2 421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23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17 2720,'-14'0'891,"14"0"-885,0 0 0,0 0 0,0 0 0,0 0 0,0 0 0,-1 0 0,1 0 0,0 0 0,0 0 0,0 0 0,0 0 1,0 0-1,0 0 0,0 0 0,0 0 0,0 0 0,0 0 0,-1 0 0,1 0 0,0 0 0,0 0 0,0 0 0,0 0 1,0 0-1,0 0 0,0 0 0,0-1 0,0 1 0,0 0 0,0 0 0,0 0 0,-1 0 0,1 0 0,0 0 0,0 0 0,0 0 1,0 0-1,0 0 0,0 0 0,0 0 0,0-1 0,0 1 0,0 0 0,0 0 0,0 0 0,0 0 0,0 0 0,0 0 1,0 0-1,0 0 0,0 0 0,0 0 0,0-1 0,0 1 0,0 0 0,0 0 0,0-14 3237,-2 14-2443,-9 0 32,8 0-288,6 3-512,16 15 91,-11-11-53,-1 0 1,0 0-1,0 1 0,7 11 0,-4-5-16,1 1-1,18 18 0,-25-29-33,-2-2 18,1 0 0,-1 0 0,0 1 0,0-1 0,0 0-1,0 1 1,0-1 0,-1 1 0,1-1 0,-1 1 0,1 0 0,-1 0 0,0 0 0,0 0-1,0 0 1,-1 0 0,1 0 0,-1 0 0,1 0 0,-1 0 0,-1 6 0,1-7-18,0 0 0,0 0 1,0 0-1,0 0 0,0 0 1,-1-1-1,1 1 0,-1 0 1,0 0-1,0 0 0,1 0 1,-1-1-1,0 1 0,0 0 0,-3 2 1,-1 1 21,0-1 1,0 1-1,-12 6 0,9-5 8,-3 1 53,1 0 64,-21 11 0,-10 1-140,25-7-217,-8 2-656,23-13 767,-1 0 0,1-1 0,-1 0-1,1 1 1,-1-1 0,1 0-1,-1 0 1,1 1 0,-1-1-1,1 0 1,-1-1 0,1 1 0,-1 0-1,1 0 1,-3-1 0,2 0-62,0 0 1,0 0 0,1 0-1,-1 0 1,0 0 0,0-1-1,1 1 1,-1-1 0,-1-1-1,3 3 137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24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12 3072,'0'0'41,"0"-1"0,0 1 0,0 0-1,0-1 1,0 1 0,0-1 0,0 1 0,0-1 0,0 1 0,0 0 0,0-1-1,0 1 1,0-1 0,0 1 0,0-1 0,0 1 0,0 0 0,1-1 0,-1 1-1,0-1 1,0 1 0,1 0 0,-1-1 0,0 1 0,0 0 0,1-1 0,0 1-1,6 6 446,-4-4-505,-3-1 39,1-1 0,-1 1 0,0-1 0,0 0 1,1 1-1,-1-1 0,0 0 0,1 0 0,-1 1 0,1-1 1,-1 0-1,0 0 0,1 0 0,-1 1 0,1-1 1,-1 0-1,0 0 0,1 0 0,-1 0 0,1 0 1,-1 0-1,1 0 0,-1 0 0,0 0 0,2 0 1,-2 0-18,0 0 0,0 0 1,0 0-1,1 0 0,-1 0 1,0 0-1,0 0 0,0 0 1,1 0-1,-1 0 1,0 0-1,0 0 0,0 0 1,1 0-1,-1 0 0,0 0 1,0 0-1,0 0 0,0 0 1,1 0-1,-1 1 0,0-1 1,0 0-1,0 0 1,0 0-1,0 0 0,1 0 1,-1 1-1,0-1 0,0 0 1,0 0-1,0 0 0,0 0 1,0 1-1,0-1 0,0 0 1,0 0-1,0 1 1,6 23 545,0-8-270,-5-13-220,0 1 0,1-1 0,-1 1 0,0 0 0,-1-1 0,1 1 0,-1 0 0,1 6 0,-2 4 5,0 1-1,-1-1 1,0 0-1,-1 0 0,-1 0 1,0 0-1,-1 0 1,-9 18-1,2-8 69,-55 99 232,62-115-337,-1 0 1,1-1-1,-1 0 0,-1 0 1,1 0-1,-1-1 0,-14 10 1,-5-2-296,25-14 214,0 1 1,0-1-1,0 0 0,0 0 1,0 1-1,0-1 1,0 0-1,-1 0 1,1 0-1,0 0 1,0 0-1,0-1 1,0 1-1,0 0 0,0 0 1,0-1-1,-1 0 1,1 1 21,1 0 0,-1-1 0,1 1 0,-1 0 0,1-1 0,0 1 0,-1-1 0,1 1 0,0-1 0,-1 1 0,1-1 0,0 1 0,0-1 0,-1 1 0,1-1 0,0 1 0,0-1 0,0 1 0,0-1 0,0 0 0,0 1 0,0-1 0,0 1 0,0-1 0,0 0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24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3968,'0'0'1285,"3"0"-768,-1 0-461,-1 0-1,1-1 0,-1 1 0,1 0 0,-1-1 0,0 1 0,1-1 0,-1 1 0,1-1 0,-1 0 0,3-1 0,-3 1 28,1-1 0,0 1 0,0 0 0,0 0 0,0 1 0,0-1 0,0 0 0,0 1-1,1-1 1,-1 1 0,0 0 0,3-1 0,8 1 206,-3 0-112,0 0 0,0 0 0,13 3 0,23 8 85,-20-7-184,-2 0 32,27 7 0,-25-4-76,5 2 103,37 14 0,-60-19-104,0-1 1,0 1-1,-1 0 0,1 1 0,-1 0 0,0 0 1,0 1-1,-1 0 0,11 12 0,5 12 213,2-9-44,-18-3-5,-3-8-95,3 3 25,-5-12-106,0 1 1,0-1 0,-1 1 0,1-1 0,0 1-1,-1 0 1,1 0 0,-1-1 0,1 1 0,-1 0 0,0-1-1,0 1 1,0 2 0,0 26 133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24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 4480,'0'16'2016,"0"17"-1728,0-17 672,0 0-576,0 17 256,0 0-352,-16 16 256,16 0-320,-17 17-32,1-1-128,-17 1-64,17 0 32,-17-17 160,17 0-96,-17 0-960,17-33 480</inkml:trace>
  <inkml:trace contextRef="#ctx0" brushRef="#br0" timeOffset="0.5">443 246 4160,'-16'0'1856,"-17"33"-1600,16-17 640,1 1-544,0 16 416,-1-1-448,17 1-224,0 0-96,33-17 288,-17 1-192,17-17 192,16-17-160,-16 1 160,0 0-192,0-1-1664,-1-16 864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25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5152,'0'0'2336,"-16"33"-2048,16-17 416,16 1-448,-16 32 32,0-16-160,16 16 128,-16 0-160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25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17 2976,'-27'0'971,"27"0"-957,0 0 0,-1 0 0,1 0 0,0 0 0,-1 0 0,1 0 1,0 0-1,-1 0 0,1 0 0,0 0 0,-1 0 0,1 0 1,0 0-1,-1-1 0,1 1 0,0 0 0,-1 0 0,1 0 0,0 0 1,-1-1-1,1 1 0,0 0 0,0 0 0,-1 0 0,1-1 1,-1 0 51,-1-1 1,1 1-1,-1 0 1,1 0-1,-1 0 1,0 0-1,1 0 1,-1 0 0,0 0-1,0 1 1,1-1-1,-1 1 1,0-1-1,0 1 1,0 0-1,0 0 1,0 0 0,0 0-1,0 0 1,0 0-1,1 0 1,-1 0-1,0 1 1,-2 0-1,-16 10 137,7-8-117,11-2-72,-1-1-1,1 1 0,-1-1 1,1 1-1,0 0 0,-1 0 0,1 0 1,0 0-1,0 0 0,0 1 0,0-1 1,0 1-1,-2 1 0,0 0 3,0 0-1,0 0 1,0-1-1,0 1 1,0-1-1,-1 0 1,-5 2-1,-14 7 112,9-1-18,10-6 6,0-1 1,0 0 0,0 0 0,-9 4 0,11-6-56,0-1 0,0 1 0,0 0 0,1 0 0,-1 1 0,0-1 1,1 1-1,-1-1 0,1 1 0,-4 2 0,6-3-45,0-1 1,-1 0-1,1 1 0,0-1 0,-1 1 0,1-1 1,0 0-1,0 1 0,0-1 0,-1 1 1,1-1-1,0 1 0,0-1 0,0 1 1,0-1-1,0 1 0,0-1 0,0 1 0,0-1 1,0 1-1,0-1 0,0 1 0,0-1 1,0 1-1,0-1 0,0 0 0,1 1 1,-1-1-1,0 1 0,0-1 0,1 1 0,-1-1 1,0 0-1,0 1 0,1 0 1,3 1 85,3 4 44,-4 5-24,-2-10-109,-1 0 0,0 0 0,0 0 1,0 0-1,1-1 0,-1 1 0,1 0 0,-1 0 0,0 0 1,1 0-1,0 0 0,-1-1 0,1 1 0,-1 0 0,1 0 0,0-1 1,0 1-1,-1-1 0,1 1 0,0 0 0,0-1 0,0 0 1,-1 1-1,1-1 0,1 1 0,4 2 84,1 0 19,-1 0-1,0 1 1,1-1 0,-1 2-1,5 4 1,-9-7-85,0 0 0,0-1 0,0 1 0,1-1 0,-1 1 0,0-1 0,0 0 0,3 1 1,6 3 130,6 9-6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26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12 328 2912,'-12'0'1099,"24"0"874,-9 0-1611,23 1 111,-8 0-184,0-1-1,-1-1 1,19-3-1,-24 2-198,19-4 124,10 12-27,-18-8-79,24-4 1,-2 0 26,31-5 169,-47 9-214,30-4 38,53-19 22,19 4-81,71-20-42,68-11 106,-187 40-90,154-28 159,28-9-26,-173 35-137,18-2-126,-34 10 39,-21-2 112,-17 13 5,-29-3-12,0 0 0,17 0 0,23-2 306,-47 0-347,1 0 1,-1 0-1,0 1 1,0-1-1,0 1 0,0-1 1,1 1-1,-1 0 0,2 1 1,-3-2-44,-1 1-1,1-1 1,-1 0 0,1 1 0,0-1 0,-1 0-1,1 1 1,0-1 0,-1 0 0,1 0-1,0 0 1,-1 0 0,1 0 0,0 0 0,-1 0-1,1 0 1,0 0 0,-1 0 0,1 0-1,0 0 1,-1 0 0,1-1 0,0 1 0,-1 0-1,1 0 1,-1-1 0,1 1 0,0 0 0,-1-1-1,1 1 1,-1-1 0,1 1 0,-1-1-1,1 1 1,0-1 0,-1 0-77,0 1 0,0 0 1,1-1-1,-1 1 0,0 0 0,1-1 1,-1 1-1,0 0 0,1-1 0,-1 1 1,1 0-1,-1 0 0,0 0 0,1-1 0,-1 1 1,1 0-1,-1 0 0,1 0 0,-1 0 1,1 0-1,-1 0 0,0 0 0,1 0 0,-1 0 1,1 0-1,0 0 0,4-1-1025,-5 0 989,1 1 0,-1-1 0,1 0 0,-1 0 0,0 0-1,0 0 1,1 1 0,-1-1 0,0 0 0,0 0-1,0 0 1,0 0 0,0-2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51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3488,'0'0'1115,"3"0"-673,7 0-52,-9 0-375,-1 0 1,0 0-1,0 0 1,0 0-1,0 0 1,0 0-1,0 0 1,0 0-1,0 0 1,0 0-1,0 0 1,1 0-1,-1 0 1,0 0-1,0 0 1,0 0 0,0 0-1,0 0 1,0 0-1,0 0 1,0 0-1,0 0 1,0 0-1,1 0 1,-1 0-1,0 0 1,0 0-1,0 0 1,0 0-1,0 1 1,0-1 0,0 0-1,0 0 1,0 0-1,0 0 1,0 0-1,0 0 1,0 0-1,0 0 1,0 0-1,0 0 1,0 0-1,0 1 1,0-1-1,0 0 1,0 0-1,0 0 1,0 0 0,0 0-1,0 0 1,0 0-1,0 0 1,0 0-1,0 1 1,0-1-1,0 0 1,0 0 18,0 1 1,0 0-1,1-1 1,-1 1-1,0 0 1,0-1-1,0 1 1,1-1-1,-1 1 1,0 0-1,1-1 1,-1 1-1,0-1 1,1 1-1,-1-1 1,1 1-1,-1-1 1,1 1-1,-1-1 1,1 0-1,-1 1 1,1-1-1,-1 0 1,1 1 0,0-1-1,-1 0 1,1 0-1,0 0 1,-1 1-1,1-1 1,-1 0-1,1 0 1,1 0-1,32 0 631,-16-1-477,-10 1-35,-16 0 228,3 3-195,1 2-244,2-3 1,0 1 1,-1-1 0,1 1 0,-1-1-1,0 0 1,0 0 0,1 0-1,-7 3 1,-21 0-989,23-3 755,-1 0 1,1 0-1,0 1 1,0 0-1,0 1 1,-13 7-1,20-10 273,0-1 1,0 0-1,-1 1 0,1-1 0,0 0 0,0 0 0,-1 1 1,1-1-1,0 0 0,-1 0 0,1 0 0,0 1 1,-1-1-1,1 0 0,-1 0 0,1 0 0,0 0 1,-1 0-1,1 0 0,-1 0 0,1 0 0,0 0 0,-1 0 1,1 0-1,0 0 0,-1 0 0,1 0 0,-1 0 1,1 0-1,0 0 0,-1 0 0,1 0 17,0 0-1,0-1 1,0 1 0,0 0 0,0 0-1,-1 0 1,1 0 0,0 0-1,0 0 1,0 0 0,0 0-1,0 0 1,0 0 0,0 0-1,0 0 1,0 0 0,0 0-1,0 0 1,0 0 0,0 0 0,-1 0-1,1 0 1,0 0 0,0 0-1,0 0 1,0 0 0,0 0-1,0 0 1,0 0 0,0 0-1,0 0 1,0 1 0,0-1-1,0 0 1,0 0 0,0 0 0,0 0-1,0 0 1,0 0 0,-1 0-1,1 0 1,0 0 0,0 0-1,0 0 1,0 0 0,0 0-1,0 0 1,0 0 0,0 0-1,0 1 1,0-1 0,0 0 0,0 0-1,0 0 1,0 0 0,0 0-1,0 0 1,0 0 0,0 0-1,0 0 1,0 0 0,0 0-1,0 0 1,0 0 0,0 0-1,1 1 1,-1-1 0,0 0-1,0 0 1,2 5-13,0 1 0,1-1 0,0 1 0,0-1 0,0 0 0,8 9 1,-8-11-6,0-1 1,-1 0 0,1 0 0,0 0 0,6 2 0,-8-4 43,1 1 0,-1-1 0,0 1 0,1 0 0,-1-1 0,1 1 0,-1 0 0,0 0 0,0 0 0,0 0 0,1 0 0,-1 0 0,0 0 0,0 0 0,0 1-1,-1-1 1,1 0 0,0 1 0,0-1 0,-1 0 0,1 1 0,-1-1 0,1 1 0,-1-1 0,1 1 0,-1-1 0,0 1 0,0 1 0,0 27 1217,-3-24-753,-4 2-298,1-1-5,-1 0 0,0-1-1,-12 10 1,-14 0 5,31-15-184,0-1 1,0 1-1,0-1 0,0 1 1,0-1-1,0 0 1,0 0-1,0 0 0,-5 0 1,-1 0-205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26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0 5056,'-16'0'4037,"19"0"-3781,-2 0-249,1 1 0,0-1 0,0 1-1,0-1 1,-1 1 0,1-1 0,0 1 0,-1 0 0,1 0-1,0 0 1,-1 0 0,1 0 0,-1 0 0,0 0-1,1 1 1,-1-1 0,1 2 0,18 13 14,-8-9 16,-6-3-11,0 0-1,0 0 1,-1 0 0,9 9-1,32 33 119,-44-44-108,0 0-1,-1 0 1,0 0-1,1 0 0,-1 0 1,0 1-1,0-1 1,0 0-1,0 1 0,-1-1 1,1 1-1,-1-1 1,1 1-1,-1-1 0,0 1 1,0-1-1,0 1 1,0-1-1,0 1 1,-1-1-1,1 1 0,-2 2 1,1 0 25,-1 0 1,0 0-1,0 0 1,0 0-1,-1 0 1,0 0-1,0-1 1,0 0-1,-7 8 1,1-4-52,-1-1 0,-1 0 0,1 0 1,-23 10-1,27-14-152,-40 16-1746,10-2 475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27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311 181 4480,'0'16'2016,"-16"17"-1728,16-16 896,-16 15-704,-1 17 288,-16-16-448,1 0 160,-1 16-256,0-16 0,0 0-128,1-1 160,15-15-160,-16-17-32,17 16-32,16-32-3072</inkml:trace>
  <inkml:trace contextRef="#ctx0" brushRef="#br0" timeOffset="1">131 17 4320,'-13'-14'1392,"10"12"288,6 2-1200,7 0-139,-9 0-337,-1 0 0,0 0-1,0 0 1,0 0 0,0 0 0,0 0-1,0-1 1,0 1 0,0 0 0,0 0-1,0 0 1,1 0 0,-1 0-1,0 0 1,0 1 0,0-1 0,0 0-1,0 0 1,0 0 0,0 0 0,0 0-1,0 0 1,0 0 0,1 0 0,-1 0-1,0 0 1,0 0 0,0 0 0,0 0-1,0 0 1,0 0 0,0 0 0,0 0-1,0 0 1,0 1 0,0-1 0,0 0-1,0 0 1,0 0 0,0 0 0,0 0-1,0 0 1,0 0 0,0 0 0,0 0-1,0 0 1,0 1 0,0-1-1,0 0 1,0 0 0,0 0 0,0 0-1,0 0 1,0 0 0,0 0 0,0 0-1,0 2 20,1 0 0,-1 0 0,1 0 0,0 0 0,-1 0-1,1 0 1,0-1 0,0 1 0,0 0 0,0-1 0,1 1-1,-1 0 1,0-1 0,1 0 0,-1 1 0,0-1 0,1 0-1,0 0 1,-1 1 0,1-1 0,3 1 0,14 12-51,-16-10 28,1 1-1,-1-1 0,1 1 1,-1 0-1,4 10 1,7 12 56,13 20-2,-5-1-70,5-8 58,-17-17 95,-2 0 0,0 0 0,-1 1 0,4 26 0,-6-25-96,-4-20-5,0 0 1,0 0 0,0 0 0,0 0 0,0 0-1,1-1 1,-1 1 0,1 0 0,0-1 0,0 1-1,3 3 1,8 12 455,-10-8-742,-3-11 181,0 1 0,0 0-1,0 0 1,0-1 0,0 1-1,0 0 1,0 0 0,0-1-1,0 1 1,0 0-1,0-1 1,0 1 0,0 0-1,0 0 1,0-1 0,0 1-1,0 0 1,0 0-1,1-1 1,-1 1 0,0 0-1,0 0 1,0 0 0,0-1-1,1 1 1,-1 0 0,0 0-1,0 0 1,1-1-1,-1 1-45,1-1 0,0 1 0,0 0 0,0-1 0,0 1 0,-1 0 0,1 0 0,0 0 0,0-1 0,0 1 0,0 0 0,0 0 0,1 1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27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1 5632,'-27'13'1834,"26"-12"-1800,1-1 0,-1 0 0,1 0 0,-1 0-1,1 1 1,0-1 0,-1 0 0,1 1-1,-1-1 1,1 0 0,0 1 0,-1-1 0,1 1-1,0-1 1,-1 0 0,1 1 0,0-1-1,-1 1 1,1-1 0,0 2 0,-77 140 2830,55-93-2640,-5 3-198,9-6-26,10-24 75,-18 35 0,-10 5 110,-23 43 238,20-7-103,15-51-166,17-26-129,7-18-70,-1-1-1,0 1 1,0 0 0,0-1 0,0 1 0,-2 3-1,2-5-12,1-1 0,-1 1 0,0 0 0,1-1-1,-1 1 1,0 0 0,0-1 0,0 1-1,0-1 1,0 1 0,0-1 0,0 0 0,0 1-1,0-1 1,0 0 0,0 0 0,0 1-1,0-1 1,0 0 0,-2 0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27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5312,'0'0'1701,"-3"0"-1024,-24 0 353,24 0-657,0 3-90,-8 10-161,6 1-175,-2-10 5,7-3 44,-1-1 1,1 0-1,-1 0 1,1 1-1,-1-1 1,1 0-1,0 1 1,-1-1-1,1 0 1,-1 1-1,1-1 1,0 1-1,0-1 1,-1 0-1,1 1 1,0-1-1,0 1 1,-1-1-1,1 1 1,0-1-1,0 1 1,0-1-1,0 1 1,0-1-1,0 1 1,0-1 0,0 1-1,0-1 1,0 1-1,0-1 1,0 2-1,0 5-46,0-5-17,0 1 0,0 0 0,0-1 0,0 1-1,0 0 1,1-1 0,1 6 0,1-2 35,1 0-1,0 0 0,0 0 0,1 0 0,-1-1 0,9 8 1,36 24-27,-36-28 49,-1 0-1,0 0 0,-1 1 1,16 18-1,-13-8 160,0 0 1,-1 1-1,-2 0 0,16 39 1,-26-56-128,0 1-1,0-1 1,0 0 0,-1 1 0,0-1 0,0 1 0,0-1-1,-1 1 1,1-1 0,-1 0 0,0 1 0,0-1 0,-1 0 0,1 1-1,-1-1 1,0 0 0,-4 6 0,6-9-21,-3 3 23,1 0 0,-1 0 0,0 0 1,0 0-1,0 0 0,-1-1 0,1 1 0,-1-1 0,-7 5 0,-2 0 120,-26 12 0,15-8-102,18-10-18,0 1-1,0-1 1,0 1-1,0-2 1,0 1-1,0-1 1,-11 1-1,13-1-17,0-2 0,0 1 0,0 0 0,-1-1 0,1 0 0,0 0 0,0 0 0,0 0 1,0-1-1,1 1 0,-1-1 0,-7-4 0,8 4-17,0 0 0,0 0 0,1-1 0,-1 1 0,0 0 0,-2-4 0,4 4 0,0 0 1,0 0-1,0 0 1,0 0-1,1 0 1,-1 0-1,0 0 1,1 0-1,0 0 1,-1 0-1,1-1 1,0-3-1,1-1-14,0-1 0,0 0-1,0 1 1,1-1 0,0 1-1,1-1 1,0 1 0,5-11-1,1 3-35,0 0 1,17-21-1,-3 10-32,26-23 1,-25 25 37,-18 19 37,0-1 1,0 1-1,1 1 0,0-1 1,14-6-1,-14 8 38,-1-1-1,1 1 0,-1-1 1,0-1-1,10-8 0,0-1 200,-2 9 0,-9-6 181,2 7-203,-2 0-29,-3-10 256,-3 11-343,1 1 0,-1-1 0,0 1 0,0-1 0,0 1 0,0-1 0,-1 1-1,1-1 1,-1 1 0,1 0 0,-1 0 0,-3-3 0,2 1 39,-1 0 0,0 1-1,0-1 1,0 1 0,-7-5 0,-71-25 674,79 32-804,0 0-1,0 1 1,0-1-1,0 0 0,0 1 1,-1 0-1,1 0 1,0 0-1,0 0 0,-4 1 1,-2 0-76,-24-1-245,31 0 246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51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1 640,'-16'0'320,"16"16"-288,0 0 64,0 1-64,-17 32 608,17 0-352,0 49 384,-16-16-384,16 17 256,0-17-288,0 0-64,0 0-128,-17-33 224,17 16-160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51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4224,'-17'32'1920,"17"50"-1664,0-32 576,17-18-512,-17 17 64,16 1-224,17-1 320,0-33-256,16 1 224,-17-34-224,18-16 128,-18 1-192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53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0 214 1664,'0'-14'528,"0"12"-325,0-1 31,0-22 2294,1 29-2533,-1-1 0,1 1 0,-1-1 0,1 1 0,0-1 1,3 6-1,2 8 23,-2-4 25,-3-9-25,0 0 1,0 0 0,1 0-1,-1 0 1,1 0 0,0 0-1,3 4 1,18 35 166,-19-34-183,0 1 0,1-1 0,0-1 0,1 1 0,13 15 0,-6-8 89,-10-8-55,-3-8-31,1 1 1,-1-1-1,0 1 1,0-1-1,0 1 1,1-1-1,-1 0 1,0 1 0,1-1-1,-1 1 1,0-1-1,1 1 1,-1-1-1,0 0 1,1 1-1,-1-1 1,1 0-1,-1 1 1,0-1-1,1 0 1,-1 0-1,1 1 1,-1-1-1,1 0 1,-1 0-1,1 0 1,0 0-1,-1 0 1,1 0-1,-1 0 1,1 0-1,-1 0 1,1 0-1,-1 0 1,1 0-1,-1 0 1,1 0-1,0 0-4,25-2 510,-24 1-496,-1 1 1,0 0-1,0-1 1,0 1-1,0-1 1,0 1-1,0-1 1,0 1-1,0-1 0,0 0 1,0 1-1,0-1 1,0 0-1,0 0 1,0 0-1,-1 0 1,1 0-1,1-2 1,1-2-19,0-1 0,-1 0 1,1 0-1,-1 0 0,0 0 1,-1-1-1,2-11 0,0 7-55,-2 9 44,1-2-21,0 1 1,-1-1-1,1 0 0,-1 1 1,0-1-1,0 0 1,0 0-1,0-5 0,0 7-54,1 4 8,159 159-197,-159-159 323,1 0 0,-1 0-1,1 0 1,0-1 0,-1 1-1,1-1 1,0 0 0,0 0-1,-1 0 1,1 0-1,0-1 1,0 1 0,0-1-1,0 1 1,0-1 0,0 0-1,6-1 1,-2 1-1,-7 0-42,0 0 0,0 0 0,0 0 0,0 0 0,0 0 0,1 0 0,-1 0 0,0 0 0,0 0 0,0 0 0,0 0 0,0 0 0,0 0 0,0 0 0,0 0 0,0 0 0,0 0 0,1 0 0,-1 0 0,0 0 0,0 0 0,0 0 0,0 0 0,0 0 0,0 0 0,0 0 0,0 0-1,0 0 1,0-1 0,0 1 0,0 0 0,1 0 0,-1 0 0,0 0 0,0 0 0,0 0 0,0 0 0,0 0 0,0 0 0,0 0 0,0 0 0,0-1 0,0 1 0,0 0 0,0 0 0,0 0 0,0 0 0,0 0 0,0 0 0,0 0 0,0 0 0,0 0 0,0 0 0,0-1 0,0 1-1,0 0 1,0-2 18,0 1-1,0-1 1,1 0-1,-1 1 1,1-1-1,-1 1 0,1-1 1,0 1-1,-1-1 1,1 1-1,1-2 1,-1 1-21,0 0 1,0 0 0,0 1-1,0-1 1,0 0 0,0 0-1,-1 0 1,1 0 0,-1 0-1,1 0 1,-1-3 0,-1-20-51,1 17 46,0 0 0,0-1 1,0 1-1,4-16 0,7-9-299,-6 3 112,12-8 208,-17 36-19,1 0 0,-1 0-1,1 1 1,0-1 0,0 0-1,-1 1 1,1-1 0,1 1 0,-1-1-1,0 1 1,0 0 0,3-3-1,-2 3-1,0 0-1,0 0 0,1 0 0,-1 0 1,0 0-1,0 1 0,1-1 1,-1 1-1,0 0 0,1 0 0,-1-1 1,3 2-1,110-1 288,-109 0-264,1 1-1,-1-1 0,1 2 0,10 2 0,8 2 52,-3-3-26,1-2-1,37-1 1,-20-1-32,-33 1-11,1-1 0,-1 0 0,1-1 0,-1 1 0,13-6 0,-14 5 0,12 0 0,-16 2 0,-1 0 0,1 0 0,-1 0 0,1 0 0,-1-1 0,1 1 0,-1 0 0,1-1 0,1 0 0,2-2 7,-1 0 0,0 0 1,0-1-1,0 1 0,0-1 0,0 0 1,-1 0-1,1 0 0,-1 0 1,4-9-1,-1-15-50,1 14 24,-6 13 30,0-1 0,-1 1-1,1 0 1,0-1-1,-1 1 1,1-1-1,0 1 1,-1-1-1,0 1 1,1-1 0,-1 1-1,0-1 1,0 1-1,0-1 1,0 1-1,0-1 1,0 0-1,0 1 1,0-1 0,-1 1-1,1-1 1,-1 1-1,0-2 1,-2-4 2,1 3-22,0 0 0,1 0-1,-1 1 1,0-1 0,0 1-1,-1-1 1,1 1-1,-1 0 1,-5-5 0,7 8 6,-1-1-1,1 0 1,-1 1 0,1 0 0,0-1 0,-1 1 0,1 0 0,-1 0-1,1 0 1,-1 0 0,1 0 0,-1 0 0,1 0 0,-1 0-1,1 1 1,0-1 0,-1 0 0,1 1 0,-1-1 0,0 2-1,-3 0 4,1 1-1,0 0 1,0 0-1,-5 5 1,0-1-22,-10 7-46,13-10 44,-1 1 0,1 0-1,0 0 1,0 0 0,-7 9 0,1 5-79,1-1-1,-11 26 1,16-32 82,4-9 18,1-1 0,-1 1 0,1 0-1,0-1 1,0 1 0,1 0 0,-1 0 0,0 5-1,1-6 11,0 0-1,1-1 1,-1 1-1,1 0 0,0 0 1,-1 0-1,1-1 1,0 1-1,0 0 0,0-1 1,2 2-1,-1 0 19,0-1 0,0 1-1,0-1 1,1 0 0,-1 1-1,1-1 1,0-1 0,0 1 0,0 0-1,-1 0 1,2-1 0,2 1-1,-1 0 4,1 0-1,-1-1 0,1 0 1,0 0-1,11 1 0,-13-2-25,0 0 0,1 0 0,-1-1 0,0 1 0,1-1 0,-1 0 0,0 0 0,0 0 0,0-1 0,0 1 0,0-1 0,0 0 0,0 0 0,0 0 0,-1-1 0,1 1 0,-1-1 0,6-6 0,19-14 7,-25 21-5,0 0-1,0 0 1,0 0-1,-1 0 1,1 0-1,-1-1 1,1 0-1,-1 1 1,0-1-1,0 0 1,0 0-1,-1 0 1,3-5-1,1-4-28,-2-1 0,1 0-1,-2 0 1,1 0 0,-2 0-1,0 0 1,-1-14 0,0 13-45,0 11-4,0 6-97,0 5 104,0-3 58,0 0 0,0 1 0,1-1 0,1 10 0,9 6 57,-7-7 10,-3-10-35,0 0 1,0 0-1,1 0 1,-1 0-1,1 0 1,0 0-1,3 4 0,-2-4 22,-1 0 0,0 1 0,-1 0-1,1-1 1,1 10 0,-2-10-2,0-1 1,-1 1-1,1-1 1,1 1-1,-1-1 1,0 0-1,1 0 1,0 1-1,0-1 1,2 3-1,2-3 144,-4-3-158,0 1 0,0-1 1,0 1-1,0 0 0,0-1 0,0 1 1,3 2-1,3 1 41,-3-12 20,-4 7-90,0 1 0,-1-1 0,1 1 0,0 0 0,-1 0 0,1-1 0,0 1 0,-1 0 0,1 0 0,0 0 0,-1 0 0,1 0 0,0 0 0,0 0 0,-1 0-4,1 0 0,-1 0 0,0 0-1,0 0 1,0 0 0,0 0-1,0 0 1,0 0 0,0 0-1,0 0 1,0 0 0,0 0-1,1 0 1,-1 0 0,0 0 0,0 0-1,0 0 1,0 0 0,0 0-1,0 0 1,0 0 0,0 0-1,0 0 1,0 0 0,1 0 0,-1 0-1,0 0 1,0 0 0,0-1-1,0 1 1,0 0 0,0 0-1,0 0 1,0 0 0,0 0-1,0 0 1,0 0 0,0 0 0,0 0-1,0 0 1,0 0 0,0-1-1,0 1 1,0 0 0,0 0-1,0 0 1,0 0 0,0 0 0,0 0-1,0 0 1,0 0 0,0 0-1,0 0 1,0-1 0,0 1-1,0 0 1,0-4-68,0 2 17,0-1-1,0 1 1,0-1 0,0 1-1,0-1 1,0 1-1,1 0 1,1-5-1,3-1-72,-4 6 104,0 1 0,0-1 0,0 1 0,-1-1 0,1 1 0,0-1 0,-1 0 0,1 1 0,-1-1 0,1 0 0,-1 1 0,0-1 0,0-2 0,0-39-318,0 29 188,0 25 368,1-7-189,0 0 0,1 0 0,-1-1 0,0 1 0,1 0 1,0 0-1,0-1 0,0 1 0,4 4 0,7 13 172,-8-12-78,1 0 0,0 0 0,0 0 0,1-1 0,12 13 0,-16-19-97,-1 0 0,0 0-1,1-1 1,-1 1 0,1-1-1,-1 0 1,1 1-1,-1-1 1,1 0 0,0-1-1,0 1 1,0 0 0,3-1-1,7 1 42,23-1 0,-10-1-81,-25 1 2,1 0-1,-1 0 1,0 0 0,0 0-1,0 0 1,0-1 0,1 1 0,-1 0-1,0 0 1,0-1 0,0 1-1,0-1 1,0 1 0,0-1-1,0 1 1,0-1 0,0 0-1,0 1 1,0-1 0,0 0-1,0 0 1,0 0 0,0 0-1,-1 0 1,1 0 0,0-1-1,0-2-38,0 1-1,0-1 1,0 1-1,-1-1 1,1 0-1,-1 1 0,0-7 1,0 9 51,0-1 1,0 0-1,-1 1 0,1-1 1,0 1-1,-1-1 1,1 0-1,-1 1 0,0-1 1,1 1-1,-1-1 1,-1 0-1,-5-12 3,6 1-56,0 1-1,0-18 1,2 25 37,-1 5 20,-1 0 0,1-1-1,1 1 1,-1 0 0,0 0 0,0 0 0,0 0 0,0 0 0,0-1 0,0 1 0,0 0 0,0 0 0,0 0-1,0 0 1,0 0 0,0 0 0,0-1 0,0 1 0,0 0 0,0 0 0,1 0 0,-1 0 0,0 0-1,0 0 1,0 0 0,0 0 0,0 0 0,0 0 0,1-1 0,-1 1 0,0 0 0,0 0 0,0 0-1,0 0 1,0 0 0,1 0 0,-1 0 0,0 0 0,0 0 0,0 0 0,0 0 0,0 0 0,1 0-1,-1 0 1,0 0 0,0 0 0,0 1 0,0-1 0,0 0 0,0 0 0,1 0 0,-1 0 0,0 0-1,7 1 64,0 0 0,0 0-1,-1 1 1,8 2-1,24 6 153,-34-9-206,12 3 65,1-1-1,0 0 0,0-2 1,0 0-1,0-1 1,23-2-1,9-9 252,-2 6-79,-12-6-1,-24 9-184,11-4 33,8-16 23,-20 15-79,-9 7-43,-1 0-1,1-1 1,0 1-1,-1 0 1,1-1-1,-1 1 1,1-1-1,-1 1 1,1-1-1,-1 1 1,1-1-1,-1 0 1,1 1-1,-1-1 1,0 0-1,1 1 1,-1-2-1,3-3-34,-2 4 32,-1-1 0,1 1 0,0-1 0,0 1 0,-1-1 0,1 1 0,-1-1 0,1 0 1,-1 1-1,0-1 0,0 1 0,0-1 0,0 0 0,0 1 0,0-1 0,0 0 0,0 1 0,-1-1 0,1 0 1,0 1-1,-1-1 0,0 1 0,1-1 0,-1 1 0,0-1 0,0 1 0,0 0 0,-1-2 0,0 0 6,0 0 1,0 1-1,-1 0 0,1-1 0,-1 1 0,0 0 0,1 0 0,-1 0 0,0 1 0,0-1 0,0 1 0,-4-2 1,2 1-31,0 1 1,-1-1-1,1 1 1,-1 0-1,-11 0 1,11 1 5,5 0 20,0 0 0,0-1 0,0 1 0,0 0 0,0 0 0,0 0 0,0 0 0,0 0 0,0 0 0,0 1 0,0-1 0,0 0 0,0 1 0,0-1 0,0 0 0,0 1 0,0-1 0,0 1 0,0-1 0,0 1 0,0 0 0,1-1 0,-1 1 0,0 0 1,0 0-1,1 0 0,-1-1 0,0 1 0,1 0 0,-1 0 0,1 0 0,-1 0 0,1 1 0,-3 3 10,1-1 1,0 0 0,1 1-1,-1-1 1,1 1 0,0-1-1,0 1 1,0 0 0,0-1-1,1 1 1,0 0 0,0 0-1,0-1 1,1 1 0,2 8-1,-2-9 39,0 0 0,0 0 0,1 0 0,0-1 0,0 1 0,0-1 0,0 1-1,0-1 1,1 0 0,-1 0 0,1 0 0,0 0 0,0 0 0,5 3-1,1 0 91,0-1 0,0 0-1,19 7 1,8 5 139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54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197 148 3488,'0'-2'128,"0"0"-1,0 0 1,1 0 0,-1 1 0,0-1-1,1 0 1,0 0 0,-1 1 0,1-1-1,0 0 1,0 1 0,0-1 0,1-1-1,2-4-6,-3 5-8,0 1-1,-1-1 1,1 1 0,-1-1-1,0 0 1,0 1 0,1-1-1,-1 0 1,0 1-1,0-1 1,-1 1 0,1-1-1,0 0 1,0 1 0,-1-1-1,-1-2 1,-1 1 67,-4-2 61,3-7-36,4 10-185,0 0-1,0 0 1,-1 1-1,1-1 1,-1 0 0,1 0-1,-1 1 1,0-1 0,0 1-1,0-1 1,1 0-1,-2 1 1,1 0 0,0-1-1,0 1 1,0 0 0,-1-1-1,1 1 1,-2-1-1,-20-8 133,-1 1 22,21 7-152,-1 0 1,0 0-1,0 0 0,0 1 1,0 0-1,0 0 1,0 0-1,0 0 0,-7 0 1,6 2-45,1 0 0,-1 0-1,0 0 1,1 1 0,0 0 0,-1 0 0,1 0 0,0 0 0,0 1 0,0 0 0,0-1 0,1 1-1,-5 5 1,7-7 13,1-1-1,-1 1 0,0 0 0,1 0 0,-1 0 1,1 0-1,-1 0 0,1 0 0,-1 0 0,1 0 0,0 2 1,-2 3-23,-2 3-6,2-8 34,1 1 0,0 0 0,0 0-1,1 0 1,-1 0 0,0-1 0,1 1 0,-1 0-1,1 0 1,-1 1 0,1-1 0,0 0 0,0 0 0,0 0-1,0 0 1,0 0 0,1 0 0,0 3 0,2 2-4,0 0 0,1 0 1,-1-1-1,2 1 0,-1-1 1,1 0-1,0 0 0,0 0 0,0-1 1,11 8-1,-4-4 39,0 0 0,1-1-1,0 0 1,26 10 0,-7-6-1,-15-6-27,0 0 0,-1 1 1,25 14-1,-37-18-15,-1 0 0,0 0 0,0 1 0,0-1 0,0 1 0,-1-1 0,1 1 0,-1 0 0,0 0 1,0 0-1,0 0 0,-1 0 0,1 0 0,-1 1 0,0-1 0,0 0 0,-1 1 0,1-1 0,-1 10 0,0-9 1,-1 1-1,1 0 1,-1-1 0,-1 1-1,1 0 1,-1-1-1,0 0 1,0 1-1,0-1 1,-1 0 0,1 0-1,-2 0 1,1 0-1,0-1 1,-5 5-1,-19 13 76,5 5 27,-5-5 58,17-12-112,9-9-31,0 1 1,0 0-1,-1-1 0,1 0 1,-1 1-1,1-1 0,-1 0 1,1 0-1,-1 1 0,0-1 1,1-1-1,-1 1 0,0 0 1,0 0-1,0-1 0,0 1 1,0-1-1,0 1 0,0-1 1,0 0-1,-3 0 0,4 0-5,0 0-1,-1 0 1,1 0-1,0 0 1,-1-1-1,1 1 0,0 0 1,-1-1-1,1 1 1,0-1-1,0 1 1,-1-1-1,1 0 1,0 0-1,0 1 0,0-1 1,0 0-1,0 0 1,0 0-1,0 0 1,0 0-1,1 0 0,-1-1 1,0 1-1,1 0 1,-1 0-1,0 0 1,1-1-1,0 1 1,-1 0-1,0-3 0,1 1-3,-1 0-5,0-1-1,0 0 1,0 1 0,1-1-1,-1 0 1,1 0 0,0 1-1,1-7 1,0-3-18,-1 3-3,1 0 0,0 0 0,1 0 1,0-1-1,1 2 0,4-13 0,28-53 27,-23 52 88,1-3-38,-3 3-130,19-26-1,33-47-237,-60 92 305,1 0 0,-1 0 1,1 0-1,0 0 0,0 0 0,0 1 0,0-1 0,0 1 0,1 0 1,-1 0-1,1 0 0,0 1 0,8-5 0,-4 3-28,-1 0 1,1 0-1,-1-1 0,10-8 1,-17 13 36,1-1 0,-1 1-1,1-1 1,0 1 0,-1 0 0,1-1 0,-1 1 0,1 0 0,0 0 0,-1-1 0,1 1 0,0 0-1,0 0 1,-1 0 0,1 0 0,0 0 0,-1 0 0,1 0 0,0 0 0,-1 0 0,1 0-1,0 1 1,0-1 0,2 0-18,-3 0 25,1 0-1,-1 0 0,1 0 1,0 0-1,-1 0 1,1 0-1,-1 0 0,1 0 1,-1 0-1,1 0 0,0 0 1,-1 0-1,1 0 1,-1 0-1,1 1 0,-1-1 1,1 0-1,-1 0 1,1 1-1,-1-1 0,1 0 1,-1 1-1,1-1 1,-1 0-1,0 1 0,1-1 1,-1 1-1,1-1 1,-1 1-1,0-1 0,0 1 1,1-1-1,-1 1 1,0-1-1,0 1 0,0-1 1,1 1-1,-1-1 1,0 1-1,0 0 0,0-1 1,0 1-1,2 6 31,9 12 30,-8-15-40,0 1 0,0-1-1,-1 1 1,3 7 0,-3 6 30,-2-15-30,0 1-1,0-1 0,0 1 1,0-1-1,1 0 0,0 1 0,1 3 1,1 3 16,10 26 38,-8-27-58,-4-8 1,0 0 0,0 1 0,0-1-1,0 1 1,0 0 0,-1-1 0,1 1 0,-1 0-1,1-1 1,-1 1 0,0 0 0,1-1 0,-1 3-1,0 0-42,0-3 93,0 1-1,0 0 0,1 0 1,-1-1-1,-1 1 1,1 0-1,0 0 1,0-1-1,-1 1 1,1 0-1,-2 2 0,-9-12 83,11 8-149,-1-1-1,1 1 1,0-1 0,-1 1 0,1-1 0,0 1-1,-1-1 1,1 0 0,0 1 0,0-1 0,-1 1-1,1-1 1,0 0 0,0 1 0,0-1 0,0 0-1,0 1 1,0-1 0,0 1 0,0-1 0,0 0-1,0 1 1,1-1 0,-1 0 0,0 0 0,0 1-1,0-24-73,-1 16 14,1-1 0,0 1 0,0 0 0,1 0 0,2-9 0,8-5-101,-8 10 97,-3 11 55,0 0 1,0 0-1,0 0 1,1 0-1,-1 0 1,0 0-1,1 0 1,-1 0-1,0 0 0,1 1 1,-1-1-1,1 0 1,0 0-1,-1 0 1,1 1-1,0-1 1,-1 0-1,1 1 1,0-1-1,0 0 1,-1 1-1,1-1 1,0 1-1,0-1 1,0 1-1,1-1 1,12-10-265,-14 11 265,1-1 1,-1 1-1,1 0 1,0-1 0,-1 1-1,1 0 1,0-1-1,-1 1 1,1 0-1,0 0 1,-1-1-1,1 1 1,0 0 0,-1 0-1,1 0 1,0 0-1,-1 0 1,1 0-1,0 0 1,0 0-1,-1 1 1,1-1 0,0 0-1,2 1 2,-2-1 17,1 0 0,-1 1 1,1-1-1,-1 1 0,1 0 0,-1 0 1,1-1-1,-1 1 0,0 0 0,0 0 1,1 0-1,-1 0 0,0 0 1,0 1-1,0-1 0,0 0 0,0 1 1,-1-1-1,1 0 0,0 1 0,0-1 1,-1 1-1,1 2 0,2 1 14,-2-3-1,-1 0 0,1 0-1,-1 0 1,1 0 0,-1 0 0,0 0 0,0 0 0,0 0 0,0 0 0,0 3 0,-1-3 2,1 0 1,0 0-1,0 0 1,0 0-1,0 0 1,1 0-1,-1 0 0,0 0 1,1 0-1,0 3 1,5 3 52,-5-6-47,0-1 0,0 1 0,0-1 0,-1 1 0,1 0 0,0-1 0,-1 1-1,1 0 1,-1-1 0,1 5 0,-1-4 517,3-4-582,1-3-2,-1 0 0,0-1 0,0 1 1,0 0-1,3-8 0,-4 8-9,1-1-1,-1 1 0,1-1 1,1 1-1,4-6 1,-6 6-91,-2 3 108,1 0 0,-1 0-1,1 0 1,-1 0 0,1 1 0,0-1-1,-1 0 1,1 0 0,0 1-1,0-1 1,0 1 0,0-1-1,1 1 1,1-3 0,0 2-140,-1 4 28,9 9 175,-10-10-13,-1-1 0,0 1 1,1-1-1,-1 1 0,0-1 0,1 1 0,-1-1 1,0 1-1,0 0 0,0-1 0,1 1 0,-1-1 1,0 1-1,0 0 0,0-1 0,0 1 0,0-1 1,0 1-1,0 0 0,0-1 0,0 1 0,-1-1 1,1 1-1,0 0 0,0-1 0,-1 1 0,1-1 0,0 1 1,0-1-1,-1 1 0,0 0 53,-4 8 138,4-8-181,0 1-1,0-1 0,0 1 1,1-1-1,-1 1 0,0-1 1,1 1-1,-1 0 1,1-1-1,-1 1 0,1 0 1,0-1-1,0 3 0,0 43 37,0-46-58,0 0 0,0 0 0,0 0 1,0 0-1,0 0 0,0 0 0,1 0 0,-1 0 1,0 0-1,1 0 0,-1 0 0,1 0 1,-1 0-1,1 0 0,-1 0 0,1-1 0,0 1 1,0 0-1,-1 0 0,1 0 0,0-1 1,0 1-1,0-1 0,0 1 0,0 0 0,-1-1 1,1 0-1,2 1 0,12 10 268,-13-9-327,0-1 0,0 1 0,0-1-1,0 1 1,0-1 0,0 0 0,0 0-1,0 0 1,1 0 0,-1 0 0,0 0 0,1 0-1,-1-1 1,0 0 0,1 1 0,-1-1-1,1 0 1,-1 0 0,1 0 0,-1 0-1,0-1 1,1 1 0,-1-1 0,0 1-1,1-1 1,-1 0 0,3-1 0,30-20-3132,-29 21 2854,-1-1 0,1 1-1,-1 0 1,1 1 0,-1-1-1,9 2 1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55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4480,'-33'0'2016,"0"17"-1728,17-17 1088,16 16-800,-33-16-288,33 16-224,0 1 0,0-1-32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5:55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16 230 3968,'0'28'1285,"0"-28"-1265,0 0 0,0 1 0,0-1 0,0 0 0,0 1 0,0-1-1,0 0 1,0 1 0,0-1 0,0 0 0,0 1 0,0-1 0,0 0 0,0 1 0,0-1 0,0 0-1,-1 1 1,1-1 0,0 0 0,0 0 0,0 1 0,-1-1 0,1 0 0,0 0 0,-1 1-1,1-1-16,-9 12 354,8-12-321,1 1 0,-1-1-1,1 0 1,0 1 0,0-1-1,-1 1 1,1-1 0,0 1-1,0-1 1,0 1 0,0-1-1,-1 1 1,1-1-1,0 1 1,0-1 0,0 1-1,0 0 1,0-1 0,0 1-1,0-1 1,0 1 0,1-1-1,-1 1 1,0-1 0,0 1-1,0-1 1,1 1-1,-1-1 1,0 1 0,11 5 657,-6 0-293,-5-5-383,0-1 0,1 1 1,-1-1-1,0 1 0,1-1 0,-1 1 0,0-1 0,1 0 1,-1 1-1,0-1 0,1 0 0,-1 1 0,1-1 0,-1 0 1,0 1-1,1-1 0,-1 0 0,1 0 0,-1 0 0,1 0 1,-1 1-1,1-1 0,-1 0 0,1 0 0,-1 0 0,1 0 1,-1 0-1,1 0 0,0 0 0,-1 0 0,1-1 0,8 1 119,-6 1-82,0-1-1,0 0 1,0 0 0,0 0 0,0 0 0,0 0-1,0-1 1,0 1 0,0-1 0,-1 0-1,1 0 1,0 0 0,0 0 0,-1 0 0,1-1-1,-1 1 1,1-1 0,3-3 0,2-3 37,0-1 1,0 0-1,-1 0 1,9-15-1,-13 18-75,0 0 0,-1 0-1,0 0 1,0 0-1,0 0 1,-1 0-1,1 0 1,-1-1-1,0-10 1,-1-32 149,0 47-182,-1 0 0,1 0 0,0 1 0,0-1-1,-1 0 1,1 1 0,-1-1 0,1 0 0,-1 1-1,0-1 1,0 1 0,0-1 0,0 1 0,0-1 0,0 1-1,0 0 1,-2-2 0,3 3 12,0-1 1,0 1-1,0 0 1,0 0-1,0 0 1,0 0-1,-1 0 0,1 0 1,0 0-1,0-1 1,0 1-1,0 0 0,0 0 1,0 0-1,0 0 1,0 0-1,0 0 0,-1 0 1,1 0-1,0 0 1,0 0-1,0 0 1,0 0-1,0 0 0,0 0 1,0 0-1,-1 0 1,1 0-1,0 0 0,0 0 1,0 0-1,0 0 1,0 0-1,0 0 1,-1 0-1,1 0 0,0 0 1,0 0-1,0 0 1,0 0-1,0 0 0,0 0 1,0 0-1,-1 0 1,1 0-1,0 0 1,0 0-1,0 1 0,0-1 1,0 0-1,0 0 1,0 0-1,0 0 0,0 0 1,0 0-1,-1 1 1,0 0-30,-1 1 1,1 0-1,-1 0 1,1 0 0,-1 0-1,1 1 1,0-1-1,0 0 1,0 1-1,0-1 1,1 0 0,-1 1-1,1-1 1,-1 3-1,-9 22-38,5-15 71,1-1 1,-4 18-1,2 18 145,1-20-80,3-20-25,0 1 0,0 0 0,1 1 0,0-1 0,1 0 0,-1 0 0,2 0 1,1 16-1,9 8 115,-8-19-107,-3-12-26,0 0 0,0 0 0,0 0 0,0 0 0,0 0 0,1 0 0,-1 0 0,0 0 0,1 0 0,-1 0 0,1 0 0,-1 0 0,1 0 0,-1 0 0,1-1 0,0 1 0,-1 0 0,1 0 0,0-1 0,0 1 0,-1-1 0,1 1 0,0 0 0,0-1 0,0 0 0,0 1 0,1 0 0,7 4 151,-9-5-165,0 1 1,1-1-1,-1 0 0,0 0 0,0 0 0,0 0 0,0 0 0,0 0 1,1 0-1,-1 0 0,0 0 0,0 1 0,0-1 0,0 0 1,1 0-1,-1 0 0,0 0 0,0 0 0,0 0 0,0 0 1,1 0-1,-1 0 0,0 0 0,0 0 0,0 0 0,1 0 1,-1 0-1,0-1 0,0 1 0,0 0 0,0 0 0,1 0 1,-1 0-1,0 0 0,0 0 0,0 0 0,0 0 0,0-1 1,0 1-1,1 0 0,-1 0 0,0 0 0,0 0 0,0 0 1,0-1-1,0 1 0,0 0 0,0 0 0,0 0 0,0 0 1,0-1-1,6-5 163,4-1-66,-9 6-102,1 0 1,0 0 0,-1-1-1,0 1 1,1 0 0,-1-1-1,0 1 1,1-1 0,-1 1-1,0-1 1,0 1 0,0-1-1,-1 0 1,1 0 0,0 1-1,0-4 1,15-37-282,-10 28 18,0-1 0,-1 0 0,6-31 0,-9 21 7,-1-34 0,-1 31 165,0 21 70,0 0 1,0 0-1,-1 0 0,0-1 1,0 1-1,-1 0 0,0 0 1,0 0-1,-6-10 0,6 11 38,-1 1-1,1-1 0,0 0 1,0 0-1,1 0 1,-1 0-1,1 0 0,0-10 1,1 16-17,0 0-1,0-1 1,0 1 0,0 0 0,0 0 0,0 0 0,0 0 0,0 0 0,0 0-1,0 0 1,0 0 0,0 0 0,0 0 0,0-1 0,0 1 0,0 0 0,0 0-1,0 0 1,0 0 0,0 0 0,0 0 0,0 0 0,0 0 0,0 0-1,0 0 1,0 0 0,0-1 0,0 1 0,0 0 0,0 0 0,-1 0 0,1 0-1,0 0 1,0 0 0,0 0 0,0 0 0,0 0 0,0 0 0,0 0 0,0 0-1,0 0 1,0 0 0,0 0 0,-1 0 0,1 0 0,0 0 0,0 0 0,0 0-1,0 0 1,0 0 0,0 0 0,0 0 0,0 0 0,0 0 0,-1 0-1,1 0 1,0 0 2,-1 0-1,1 0 0,-1 0 0,0 0 0,1 0 0,-1 1 0,1-1 1,-1 0-1,1 0 0,-1 0 0,1 1 0,-1-1 0,1 0 0,-1 1 1,1-1-1,-1 0 0,1 1 0,0-1 0,-1 0 0,1 1 1,-1-1-1,1 1 0,0-1 0,0 1 0,-1-1 0,1 1 0,0-1 1,0 1-1,-1-1 0,1 1 0,0-1 0,0 2 0,-1 25 111,2-14-54,0 4 34,0 0 0,6 19 0,-3-11 50,-2-11-40,4 22 0,18 17 204,-4-11-82,-17-34-140,12 24 256,-14-30-316,0 0 0,0 0-1,0 0 1,1 0-1,-1 0 1,1 0 0,-1-1-1,1 1 1,0 0-1,0-1 1,2 2 0,0-2 30,0 1 0,0-1 1,-1 0-1,1-1 1,6 1-1,5 1 91,0 1-27,-7-1-59,-1-1-1,0 0 1,8 0 0,-5-1 26,1-1 1,-1-1-1,0 0 1,1-1 0,12-4-1,53-24 26,-52 20-229,-13 7 84,-5 1 9,0 1-1,0-1 1,0 0-1,8-6 1,-8 3-17,-1 1 1,0-1-1,7-9 1,-5 6-6,-2 3 23,-2 3 10,0 0 0,-1 0 0,1 0 0,-1 0 0,0 0 0,0 0 0,0-1 0,-1 1 0,1-1 1,-1 1-1,0-1 0,0 0 0,0 1 0,0-1 0,0-6 0,-1 9 0,0-1 0,0 1 0,0 0 0,0-1 0,-1 1 0,1-1 0,0 1 0,-1 0 0,1 0 0,-1-1 0,1 1 0,-1 0 0,0 0 0,0 0 0,1 0 0,-1-1 0,0 1 0,0 0-1,0 1 1,0-1 0,0 0 0,0 0 0,0 0 0,-1 1 0,1-1 0,0 0 0,0 1 0,-1-1 0,1 1 0,-2-1 0,-5-3-68,6 3 53,0 0 1,0 0 0,-1 0-1,1 1 1,0-1 0,-1 0-1,1 1 1,-1 0 0,1-1-1,0 1 1,-1 0 0,1 0 0,-1 0-1,-3 1 1,1 1-48,0 0-1,1 0 1,-1 0-1,1 0 1,-6 4 0,3-2-8,-3 2 88,1-1-1,-1 2 1,1-1 0,0 1 0,1 1-1,-1-1 1,1 2 0,1-1 0,0 1-1,0 0 1,1 0 0,-9 19 0,11-22 17,1 1 0,1 0 0,-1 1 0,1-1 0,1 0 0,-1 1 0,1-1 0,1 0 0,-1 1 0,1 0 0,2 8 1,-2-11 19,1 0 1,0-1 0,0 1 0,0-1-1,1 1 1,-1-1 0,1 0 0,0 0-1,1 0 1,-1 0 0,1 0 0,-1 0-1,1 0 1,0-1 0,1 0 0,-1 1-1,1-1 1,-1 0 0,5 2 0,39 17 57,-20-6-269,-18-10-954,0-1 1,0 1-1,1-2 1,13 5-1,37 8-2339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52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 2144,'30'0'1307,"-30"0"-1291,0 0 1,1-1-1,-1 1 1,0 0-1,0 0 1,0 0-1,0 0 1,0 0 0,0 0-1,0 0 1,0 0-1,0 0 1,0 0-1,1 0 1,-1 0 0,0 0-1,0 0 1,0 0-1,0 0 1,0 1-1,0-1 1,0 0-1,0 0 1,0 0 0,0 0-1,0 0 1,1 0-1,-1 0 1,0 0-1,0 0 1,0 0 0,0 0-1,0 0 1,0 0-1,0 0 1,0 0-1,0 1 1,0-1-1,0 0 1,0 0 0,0 0-1,0 0 1,0 0-1,0 0 1,0 0-1,0 0 1,0 0-1,0 0 1,0 1 0,0-1-1,0 0 1,0 0-1,0 0 1,0 0-1,0 0 1,0 0 0,0 290 3625,0-283-3529,-1 0 0,1 0 0,-2-1 0,1 1-1,-4 10 1,0 0 186,4-10-161,-1 0-1,0-1 1,0 1-1,-7 11 1,6-13-51,0-1 0,0 0 0,-1 0 0,1-1 1,-1 1-1,0-1 0,0 0 0,-6 4 0,6-5-54,0 0 0,0 0 0,0 0 0,0-1 0,0 1 0,0-1 0,0 0 0,-7 0 0,-35 1 252,42-2-243,2 0-41,0 0-1,-1 0 1,1 0-1,0 0 1,0-1 0,0 1-1,0-1 1,0 0-1,0 0 1,0 0 0,0 0-1,0 0 1,0 0 0,1 0-1,-1 0 1,0-1-1,1 1 1,-1-1 0,1 1-1,-1-1 1,-1-2-1,-3-4-34,3 5-284,-1 0 0,2 0 0,-1-1 0,0 1 0,1-1 1,-1 0-1,1 1 0,0-1 0,1 0 0,-1-1 0,1 1 0,-1 0 1,1 0-1,0-1 0,0-5 0,1 9 230,-2-12-1429,1-23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05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33 2656,'-14'-13'837,"15"12"-734,0 1 0,0 0 1,-1-1-1,1 1 0,0 0 0,0-1 0,0 1 0,0 0 0,-1 0 0,1 0 0,0 0 1,0 0-1,0 0 0,1 0 0,-2-3 558,0 3-633,0-1 1,0 1-1,0-1 0,0 1 1,0-1-1,0 1 0,0-1 1,0 1-1,0-1 0,0 1 1,1-1-1,-1 1 0,0-1 1,0 1-1,1-1 0,-1 1 1,0 0-1,0-1 0,1 1 0,-1-1 1,0 1-1,1 0 0,-1-1 1,1 1-1,-1 0 0,0-1 1,1 1-1,-1 0 0,1 0 1,-1-1-1,1 1 0,-1 0 1,1 0-1,-1 0 0,1 0 1,-1 0-1,1 0 0,-1 0 1,1 0-1,-1 0 0,2 0 0,-2 0-23,0 0-1,0 0 1,0 0-1,0 0 0,0 0 1,0 0-1,0-1 1,0 1-1,1 0 0,-1 0 1,0 0-1,0 0 1,0 0-1,0 0 0,0 1 1,0-1-1,0 0 1,0 0-1,0 0 0,0 0 1,1 0-1,-1 0 1,0 0-1,0 0 0,0 0 1,0 0-1,0 0 1,0 0-1,0 0 0,0 0 1,0 0-1,0 0 1,0 0-1,0 0 0,0 1 1,0-1-1,1 0 1,-1 0-1,0 0 0,0 0 1,0 0-1,0 0 1,0 0-1,0 0 0,0 0 1,0 0-1,0 1 1,0-1-1,0 0 0,0 0 1,0 0-1,0 0 1,0 0-1,0 0 0,0 0 1,-1 0-1,2 1 3,-1-1-1,0 1 0,0-1 1,0 1-1,0-1 0,0 1 1,0-1-1,-1 0 1,1 1-1,0-1 0,0 1 1,0-1-1,0 0 1,0 1-1,-1-1 0,1 1 1,0-1-1,0 0 0,-1 1 1,1-1-1,0 0 1,-1 1-1,1-1 0,0 0 1,-1 1-1,1-1 1,0 0-1,-1 0 0,1 0 1,-1 1-1,-6 4 121,1 8 23,-5 4 74,9-12-187,0 0 1,-1-1 0,0 1 0,0-1-1,0 0 1,-7 7 0,1-3 18,-1-2 1,-14 9 0,22-14-49,-16 11 76,6-4-12,-1 0 0,-26 11-1,30-16-71,-25 13-37,5 4 1,21-14 57,-1 1 0,-14 6-1,-26 6 402,41-14-310,7-4-117,-1 0 0,1 0 0,-1 0 0,1 0 0,-1 0 0,1-1 0,-1 1 0,0-1 0,1 1 0,-1-1 0,0 1 0,1-1 0,-1 0 0,0 0 0,-1 0 0,-8 3-49,11-2 55,0-1-1,-1 0 0,1 0 0,0 0 1,0 0-1,0 1 0,-1-1 0,1 0 1,0 0-1,0 0 0,0 1 0,0-1 0,0 0 1,0 0-1,-1 1 0,1-1 0,0 0 1,0 0-1,0 1 0,0-1 0,0 0 1,0 0-1,0 1 0,0-1 0,0 0 0,0 0 1,0 1-1,0-1 0,0 0 0,0 0 1,0 1-1,1-1 0,-1 0 0,0 0 1,0 1-1,0-1 0,0 0 0,0 0 0,0 0 1,1 1-1,-1-1 0,0 0 0,0 0 1,0 0-1,1 1 0,10 4 96,-7 2-43,-3-7-49,-1 1-1,0-1 1,0 1-1,1-1 1,-1 1-1,0-1 1,1 0-1,-1 1 1,0-1-1,1 0 1,-1 1-1,1-1 1,-1 0-1,0 1 1,1-1-1,-1 0 1,1 0-1,-1 0 1,1 1-1,-1-1 1,1 0-1,-1 0 1,1 0-1,-1 0 1,1 0-1,-1 0 1,1 0-1,-1 0 1,1 0-1,-1 0 1,2 0-1,5-1 31,-4 1-10,-1 0 0,0 0 0,0 0-1,1 0 1,-1 0 0,0 1 0,0-1 0,0 1 0,4 0-1,13 10 111,8-5 26,-13 0-82,-13-5-68,1 0-1,-1 0 1,1 0-1,-1-1 1,1 1 0,-1 0-1,1-1 1,-1 1-1,1-1 1,0 0-1,-1 0 1,3 0-1,2 0 22,-4 0-1,0 0 1,-1 0-1,1 0 0,0 0 1,0 0-1,-1 0 0,1 0 1,0 1-1,-1-1 0,1 0 1,3 2-1,-1 5 132,-4-6-138,1-1 0,-1 0 0,0 1-1,0-1 1,1 1 0,-1-1 0,0 1 0,1-1 0,-1 0 0,0 1-1,1-1 1,-1 0 0,1 1 0,-1-1 0,1 0 0,-1 0 0,1 1-1,-1-1 1,0 0 0,1 0 0,-1 0 0,1 0 0,-1 0 0,1 0-1,-1 0 1,1 0 0,-1 0 0,1 0 0,-1 0 0,1 0 0,-1 0-1,2 0 1,1-3-50,10-8-721,-11 11 687,-1-1 1,0 1-1,1-1 0,-1 1 0,1 0 1,-1 0-1,1-1 0,-1 1 0,3 0 1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05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0 2912,'-14'0'923,"12"0"-550,-1 0-58,3 0-286,-1 0 0,1 0 0,-1 0 1,1 0-1,-1 0 0,1 0 1,-1 1-1,1-1 0,0 0 1,-1 0-1,1 0 0,-1 0 1,1 0-1,0 1 0,-1-1 1,1 0-1,0 0 0,-1 1 0,1-1 1,0 0-1,-1 0 0,1 1 1,0-1-1,-1 0 0,1 1 1,0-1-1,-1 1 0,-7 7 452,-5-4-178,11-3-260,-1-1 1,1 1 0,-1-1-1,1 1 1,0 0 0,-1 0-1,1 1 1,0-1 0,0 0-1,0 1 1,-4 2-1,0 2 11,-1-1 0,0 0-1,0 0 1,-1 0 0,1-1-1,-10 4 1,-45 15 9,55-21-75,4-1 2,0 0 28,1-1 0,-1 1-1,0 0 1,1 0-1,0 0 1,-1 0-1,1 1 1,0-1 0,0 1-1,0-1 1,-1 1-1,-1 2 1,3-2 21,-1 0 1,0-1 0,0 1-1,0-1 1,0 0-1,0 0 1,-1 0-1,1 0 1,0 0 0,0 0-1,-1 0 1,1 0-1,0-1 1,-1 0-1,1 1 1,-1-1 0,1 0-1,-5 0 1,7 0-38,0 0-1,0-1 1,0 1 0,-1 0 0,1 0-1,0 0 1,0 0 0,0 0 0,0 0 0,0 0-1,0 0 1,0 0 0,0 0 0,0 0-1,-1 0 1,1 0 0,0 0 0,0 0 0,0 0-1,0 1 1,0-1 0,0 0 0,0 0-1,0 0 1,0 0 0,0 0 0,0 0 0,-1 0-1,1 0 1,0 0 0,0 0 0,0 0-1,0 0 1,0 0 0,0 0 0,0 0 0,0 1-1,0-1 1,0 0 0,0 0 0,0 0-1,0 0 1,0 0 0,0 0 0,0 0 0,0 0-1,0 0 1,0 0 0,0 1 0,0-1-1,0 0 1,0 0 0,0 0 0,0 0 0,0 0-1,0 0 1,0 4 19,0-1 20,0 0 0,0 0-1,0 0 1,0 0 0,1 0-1,-1-1 1,2 4 0,0-2 14,1-1 0,-1 1 1,1-1-1,0 0 0,0 0 1,1 0-1,6 4 0,4-1 52,-10 1-8,-4-7-94,1 1 0,-1-1 0,0 0 0,0 1-1,1-1 1,-1 1 0,0-1 0,1 1 0,-1-1 0,0 0 0,1 1 0,-1-1 0,1 0 0,-1 0 0,1 1-1,-1-1 1,1 0 0,-1 0 0,1 0 0,-1 1 0,1-1 0,-1 0 0,1 0 0,-1 0 0,1 0 0,-1 0-1,1 0 1,-1 0 0,1 0 0,-1 0 0,2 0 0,4-1 53,-4 1-10,0 0 0,0 0 0,0 0 0,0 0 0,0 0 0,0 0 0,0 1 0,0-1 0,-1 1 1,4 0-1,0 6 123,-5-6-161,0-1 0,0 1 0,0-1 0,1 0 0,-1 1 1,0-1-1,0 0 0,1 1 0,-1-1 0,0 0 0,1 1 0,-1-1 1,0 0-1,1 0 0,-1 1 0,0-1 0,1 0 0,-1 0 0,1 0 0,-1 1 1,0-1-1,1 0 0,-1 0 0,1 0 0,-1 0 0,1 0 0,-1 0 1,1 0-1,-1 0 0,1 0 0,5-3-79,-6 3 11,1-2-52,0 1 1,1 0-1,-1 0 0,0 0 0,1 0 0,-1 0 0,0 0 0,1 0 0,-1 1 0,1-1 0,0 0 0,-1 1 0,1 0 0,-1-1 0,1 1 0,0 0 1,-1-1-1,1 1 0,2 1 0,26-4-3581,3-11 1094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05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 3808,'0'0'2037,"0"2"-1461,0 1-526,0 0 0,0-1 0,-1 1 0,1-1 1,-1 1-1,1-1 0,-1 1 0,0-1 0,0 0 0,0 1 0,0-1 0,-1 0 0,1 0 0,-4 4 0,-13 23 191,9-7-179,7-14-39,-2 1 0,1-1 0,-1 0-1,-9 13 1,-14 15 174,15-14-114,9-16-66,0-1 0,0 1 0,0-1 0,-1 1 0,0-1 0,0 0-1,0-1 1,-8 8 0,-6 0 14,12-8-5,0 0 0,0 0 0,0 1-1,-4 4 1,9-7-21,-3 2 13,0-1 0,0 1-1,-1-1 1,1 1 0,-1-1 0,1 0 0,-1-1 0,-6 3-1,10-4-103,-1 0-1,1 0 1,-1-1-1,0 1 0,1 0 1,-1-1-1,0 1 1,1-1-1,-1 0 0,0 0 1,0 0-1,1 1 0,-1-2 1,0 1-1,0 0 1,1 0-1,-1 0 0,0-1 1,0 1-1,1-1 1,-1 0-1,0 1 0,1-1 1,-2-1-1,-3-1-1230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06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3072,'14'-14'976,"-11"12"-587,-3-1-5,0 2-339,-1 1 0,1-1 0,0 1 0,1-1 0,-1 1 0,0-1 0,0 1 0,0-1 0,0 1 0,0-1 0,0 1 0,1-1 0,-1 1 0,0-1 0,0 1 0,1-1 0,-1 1 0,0-1 0,1 1 0,-1 0 0,0-1 0,1 1 0,-1-1-1,1 1 1,-1 0 0,1-1 0,0 1 21,0 0-1,1-1 0,-1 1 1,0 0-1,0 0 0,0 0 0,0 0 1,1 0-1,-1 0 0,0 0 1,0 1-1,1-1 0,6 3 269,0 0 0,15 7-1,-19-8-229,-1 0-72,-1 0 0,0 0 0,0 0 0,1 0 0,-1 0 0,0 0 0,-1 1 0,1-1 0,0 1 0,-1-1 0,2 4 0,8 11 128,-5-10-107,1 1-1,1-1 1,-1 0-1,10 5 1,14 15 116,54 69 103,2 2 64,-54-70-226,-23-20-20,1 0 0,-2 1 0,1 0 0,7 11 0,-4-1 89,-9-13 16,0 0 0,0-1 1,7 8-1,-10-12-179,0 0 0,-1-1 0,1 1 0,0 0 0,0 0 1,-1 0-1,1 0 0,0 0 0,-1 0 0,1 0 0,-1 0 0,1 0 0,-1 1 0,1 1 0,-1-3-39,0 1-1,-1 0 0,1 0 0,0 0 0,0-1 1,-1 1-1,1 0 0,0 0 0,-1-1 1,1 1-1,0 0 0,-1 0 0,1-1 0,-1 1 1,0-1-1,1 1 0,-1 0 0,-2 2-354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06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 3808,'0'0'1227,"-3"0"-742,-8 0-64,11 0-403,0 0-1,0 0 1,0 0 0,0 0-1,-1 0 1,1 0-1,0 0 1,0 0-1,0 0 1,0 0 0,0 0-1,0 0 1,0 0-1,0 0 1,0 0 0,0 0-1,-1 0 1,1 0-1,0 0 1,0 0 0,0 0-1,0 0 1,0 0-1,0 0 1,0 0-1,0 0 1,0 0 0,0 0-1,0 0 1,-1 0-1,1 0 1,0 0 0,0 0-1,0 1 1,0-1-1,0 0 1,0 0 0,0 0-1,0 0 1,0 0-1,0 0 1,0 0 0,0 0-1,0 0 1,0 0-1,0 1 1,0-1-1,0 0 1,0 0 0,0 0-1,0 0 1,0 0-1,0 0 1,0 0 0,0 0-1,0 1 1,0 3 274,1-2-153,-1 1-1,0-1 0,0 0 0,0 1 0,-1-1 0,1 1 0,-1-1 1,-1 5-1,-6 9 263,4-10-297,1 1 1,0-1 0,1 1 0,-1-1-1,-1 8 1,3-5-56,-1-1-1,-1 0 1,1 0 0,-1 0-1,-1-1 1,1 1-1,-6 7 1,2-2-1,-11 24 0,15-29-21,-1 1 0,0 0-1,0-1 1,-1 0 0,0 0-1,-1 0 1,-12 13 0,-8 6 143,14-14-132,1-1-1,-2 0 0,1-1 1,-1 0-1,-1-1 0,-16 9 1,-19 11 180,35-25 28,10 2-144,3-7-104,1 1 0,0-1 0,0 1 0,-1-1 1,1 1-1,0-1 0,-1 0 0,1 1 0,0-1 0,-1 0 0,1 1 1,-1-1-1,1 0 0,0 1 0,-1-1 0,1 0 0,-1 0 0,1 0 1,-1 1-1,1-1 0,-1 0 0,1 0 0,-1 0 0,1 0 0,-1 0 0,1 0 1,-1 0-1,1 0 0,-1 0 0,1 0 0,-2 0 0,2 0 2,-1 0-1,0 0 1,1 0 0,-1 0-1,1 0 1,-1 0-1,0 0 1,1 0-1,-1 0 1,1 0-1,-1-1 1,1 1-1,-1 0 1,0 0 0,1-1-1,-1 1 1,1 0-1,-1 0 1,1-1-1,-1 1 1,1-1-1,0 1 1,-1 0 0,1-1-1,-1 1 1,1-1-1,0 1 1,-1-1-1,1 1 1,0-2-1,0 2-14,0 0 0,0 0 0,0-1-1,0 1 1,0 0 0,0 0-1,0-1 1,0 1 0,0 0 0,0 0-1,1-1 1,-1 1 0,0 0 0,0 0-1,0-1 1,1 1 0,-1 0-1,0 0 1,0 0 0,0 0 0,1-1-1,-1 1 1,0 0 0,1 0 0,13-3-1782,-12 3 1540,-1 0-1,1-1 1,0 1-1,0-1 0,-1 1 1,1-1-1,-1 0 1,1 1-1,0-1 0,2-2 1,5-2-1213,-8 4 1280,1 1 0,-1-1 0,1 1 0,-1-1 0,1 1 0,-1 0 0,1 0 1,-1 0-1,2 0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06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3712,'14'0'1221,"-14"0"-1213,0 0 0,0 0 1,0 0-1,1 0 0,-1 0 0,0 0 0,0 0 0,0 0 0,0 0 1,0 0-1,0 0 0,0 0 0,0 0 0,0 0 0,0 0 0,1 0 1,-1 0-1,0 0 0,0 0 0,0 0 0,0 0 0,0 0 0,0 0 1,0 0-1,0 0 0,0 0 0,0 0 0,0 0 0,1 0 0,-1-1 1,0 1-1,0 0 0,0 0 0,0 0 0,0 0 0,0 0 0,0 0 0,0 0 1,0 0-1,0 0 0,0 0 0,0 0 0,0-1 0,0 1 0,0 0 1,0 0-1,0 0 0,0 0 0,0 0 0,0 0 0,0 0 0,0 0 1,0 0-1,0-1 0,0 1 0,0 0 0,0-11 312,0 11-310,0 0 0,0 0 0,0 0 1,0 0-1,0 0 0,0 0 0,0 0 0,0-1 0,0 1 0,0 0 0,0 0 0,0 0 1,0 0-1,0 0 0,0 0 0,0 0 0,0 0 0,0 0 0,0 0 0,0-1 0,0 1 0,0 0 1,0 0-1,0 0 0,0 0 0,0 0 0,0 0 0,0 0 0,0 0 0,0 0 0,0 0 1,0 0-1,0 0 0,1 0 0,-1 0 0,0-1 0,0 1 0,0 0 0,0 0 0,0 0 0,0 0 1,0 0-1,0 0 0,0 0 0,0 0 0,1 0 0,-1 0 0,0 0 0,0 0 0,0 0 1,0 0-1,0 0 0,0 0 0,0 0 0,0 0 0,1 1 0,6-2 193,-3 1-85,0 0 0,1-1 0,-1 2 0,0-1 0,1 0 0,-1 1 0,5 1 0,-1 3-73,-6-4-32,-1 0-1,1 0 1,-1 0 0,1 0 0,-1 0 0,1-1-1,0 1 1,-1-1 0,1 1 0,0-1-1,-1 0 1,1 1 0,2-1 0,-2 0 2,-1 0 0,1 0 0,0 1 0,-1-1 0,1 0 0,0 1 0,-1-1 0,1 1 0,0 0 0,-1 0 0,1-1 1,-1 1-1,2 2 0,6 2 83,-8-5-73,0 1 0,1 0 0,-1-1 0,0 1 0,1 0 0,-1 0 0,0 0 1,0 0-1,0 0 0,0 0 0,2 2 0,-3-2-11,0 0 1,1 0-1,-1 0 1,0 0-1,0 0 0,0 0 1,0 0-1,0 0 1,0 0-1,0 0 1,0 0-1,0 0 1,0 0-1,0 0 1,-1 0-1,1 0 0,0 0 1,-1 0-1,1 0 1,-1 0-1,0 1 1,-1 2 29,-1-1-1,1 0 1,-1 1 0,0-1 0,-6 5-1,6-6 23,0 1-1,0 0 1,0 0 0,0 1-1,-3 5 1,1 2 107,4-9-122,0 1-1,-1-1 1,1 0 0,0 1-1,-1-1 1,1 0 0,-1 0-1,-2 2 1,1 0-13,0-1 1,1 1-1,-1 0 0,-3 8 0,-7 7-90,13-19 51,0 1 1,0-1-1,0 0 1,0 0-1,0 0 1,0 0-1,-1 0 1,1 0-1,0 0 1,0 0 0,0 0-1,0 0 1,0 0-1,0 0 1,0 1-1,0-1 1,0 0-1,0 0 1,0 0-1,-1 0 1,1 0-1,0 0 1,0 0-1,0 1 1,0-1 0,0 0-1,0 0 1,0 0-1,0 0 1,0 0-1,0 0 1,0 1-1,0-1 1,0 0-1,0 0 1,0 0-1,0 0 1,1 0-1,-1 0 1,0 1 0,0-1-1,0 0 1,0 0-1,0 0 1,0 0-1,0 0 1,0 0-1,0 0 1,0 0-1,0 0 1,1 1-1,-1-1 1,0 0-1,0 0 1,0 0-1,0 0 1,11 11 16,-11-11-12,1 0-1,-1 1 1,0-1 0,0 0-1,1 0 1,-1 0 0,0 1 0,1-1-1,-1 0 1,0 0 0,0 0-1,1 0 1,-1 0 0,0 1-1,1-1 1,-1 0 0,0 0-1,1 0 1,-1 0 0,0 0 0,1 0-1,-1 0 1,0 0 0,1 0-1,-1 0 1,25-3 103,0-8 90,-17 10-155,0 0-1,0 0 1,14 2-1,-11-1 18,-1 1-1,0-2 1,1 0-1,10-2 1,12-7 245,-20 7-200,-10 2-147,-1 1-1,1-1 1,-1 1 0,1-1-1,-1 0 1,1 0-1,-1 0 1,0 0 0,1 0-1,-1 0 1,4-4 0,-3 2-341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17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1076 410 1888,'-13'14'613,"12"-15"-581,1 1 0,0-1 0,-1 1-1,1-1 1,0 1 0,0-1 0,0 1 0,-1-1-1,1 0 1,0 1 0,0-1 0,0 1-1,0-1 1,0 1 0,0-1 0,0 0 0,0 0-1,0 1 128,0-3 1521,-3 0-432,-40-38 816,18 30-1894,7 2-95,6 2-40,0 1 1,-1 0-1,1 1 0,-19-5 0,-16-4 37,-54-21 0,46 16-27,-89-16-1,26 7 144,-78-35 484,62 16-106,101 41-493,30 6-91,0 0 0,-1 0 1,1-1-1,-1 0 0,1 0 0,0 0 0,-1 0 0,1 0 0,0 0 0,0-1 0,0 0 0,-4-3 0,4 3-39,1-1 1,0 0 0,1 0 0,-1 0-1,0-1 1,1 1 0,0 0-1,-2-5 1,4 6 42,-1 1 0,0 0 0,1 0 0,-1 0 0,1 0-1,0 0 1,-1 0 0,1-1 0,0 1 0,0 1 0,0-1 0,-1 0 0,3-2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17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1 4576,'-38'0'2032,"-55"0"309,86 0-2294,0 1-1,1-1 1,-1 2-1,-10 2 0,-8 2 15,-7-4-7,26-2-37,0 0 0,0 0 0,0 0-1,-1 1 1,-6 2 0,-3 3 14,12-5-29,1 0 0,0 1 0,-1-1 0,1 0 1,-1-1-1,1 1 0,-6-1 0,6 0-9,0 0-1,0 1 1,0-1 0,0 0 0,0 1-1,0 0 1,1-1 0,-1 1-1,0 0 1,0 0 0,1 1-1,-1-1 1,1 1 0,-1-1-1,-4 4 1,-13 8-47,19-12 60,0 0 0,0-1 0,0 1 0,-1 0 0,1-1 0,0 1 1,0 0-1,0 0 0,0 0 0,0 0 0,-1 2 0,1 9 32,1-9-25,0 0-1,0 0 1,0 0-1,0 0 1,0 0 0,-1 0-1,1 0 1,-3 4-1,1 1 24,-1-1 0,1 1 0,1 0 0,-2 15 0,3-17-12,0-1 0,1 0 0,-1 0 1,1 0-1,1 0 0,-1 0 0,1 0 0,-1 0 1,5 7-1,2 4 90,-3-5-17,0 0 0,13 17 0,9 4 228,-5-2-725,8-8-2229,3 8 672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19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17 361 2976,'0'-35'1339,"0"27"-1100,0 24 588,0 5-409,1 2-56,-5 42-1,-1-39-264,2-10-55,1 1 1,-2 20-1,4 28 113,0-63-129,0 0 1,0 0-1,1-1 0,-1 1 0,0 0 1,1 0-1,-1-1 0,1 1 0,-1 0 1,1-1-1,0 1 0,-1-1 1,1 1-1,2 2 0,2 4 204,-5-7-198,1 0 0,-1 0-1,0 0 1,1 0 0,-1 0 0,1-1-1,-1 1 1,1 0 0,0 0 0,-1 0 0,1 0-1,0-1 1,-1 1 0,1 0 0,0-1-1,1 2 1,-1-3-9,0 0-1,0 1 1,-1-1-1,1 1 1,0-1-1,0 0 1,-1 0-1,1 0 1,0 1-1,-1-1 1,1 0-1,-1 0 1,1 0-1,-1 0 1,0 0-1,1-1 1,11-18 120,-8 14-125,0 0-1,0-1 1,2-6-1,13-43 4,-12 31 19,19-39 0,-14 40-21,22-47-176,-32 65 108,1 1 0,-1 0 0,1 0 0,0 0 0,0 0 0,5-6 0,-7 10 45,0 0 1,0 0-1,0 0 1,0 0-1,1 0 1,-1 0-1,0 1 0,0-1 1,1 0-1,-1 1 1,0-1-1,1 1 1,-1-1-1,0 1 1,1 0-1,-1-1 0,1 1 1,-1 0-1,0 0 1,1 0-1,-1 0 1,1 0-1,-1 1 0,0-1 1,1 0-1,-1 1 1,1-1-1,-1 0 1,0 1-1,2 0 0,3 3 55,-1 0 0,0 1 0,1-1-1,-2 1 1,1 0 0,0 0 0,5 9-1,-10-13-45,22 29 176,5-8 49,-13-6-138,-12-14-76,-1 0 0,1 1-1,0-1 1,0 0 0,0 0-1,0 0 1,0-1 0,0 1-1,0 0 1,0-1 0,1 0-1,-1 1 1,0-1 0,1 0 0,-1 0-1,1 0 1,0-1 0,-1 1-1,1-1 1,0 1 0,-1-1-1,6 0 1,-4 0 12,0 0 1,-1 0-1,1 0 0,0 0 1,-1-1-1,1 0 0,0 0 1,-1 0-1,1 0 0,-1 0 1,0-1-1,1 0 0,-1 1 1,0-1-1,5-4 0,13-21 271,-6 13-185,-11 11-64,0 0-1,-1-1 1,1 0 0,-1 0 0,1 0-1,-1 0 1,4-8 0,-6 9-31,1 0 0,-1 0-1,0 1 1,0-1 0,0 0 0,0 0 0,-1 0 0,1 0-1,-1-1 1,0-4 0,-1 0 18,0 0 0,-1 1-1,-5-13 1,6 16-28,-10-20-95,11 23 83,0 1-1,0-1 0,-1 1 0,1-1 0,0 1 0,0-1 1,-1 1-1,1-1 0,0 1 0,-1 0 0,1-1 1,-1 1-1,1-1 0,0 1 0,-1 0 0,1 0 1,-1-1-1,1 1 0,-1 0 0,0-1 0,-2 0-10,0 0 0,1-1 0,-1 1-1,0 0 1,-5-1 0,8 2 12,0 0 0,-1 0-1,1 0 1,0 0 0,-1 1 0,1-1-1,0 0 1,-1 0 0,1 0 0,0 0-1,0 0 1,-1 1 0,1-1 0,0 0-1,0 0 1,-1 1 0,1-1 0,0 0 0,0 0-1,0 1 1,-1-1 0,1 0 0,0 0-1,0 1 1,-5 5-59,-6 4-74,8-7 106,-1-1 0,1 1 0,0 0 0,0 0 0,1 1 0,-1-1 0,1 1 0,-1-1 0,1 1 0,-2 6 0,-9 30 5,2 1 0,1 0 0,-3 45 0,12-80 64,1 1 0,0 0 0,0 0 0,0 0-1,1 0 1,0-1 0,0 1 0,1 0 0,4 12-1,-5-16-4,1 0 0,-1 0 0,1 1-1,0-1 1,0 0 0,0-1 0,0 1 0,0 0-1,0 0 1,1-1 0,0 0 0,-1 1-1,1-1 1,0 0 0,0 0 0,0-1-1,0 1 1,0 0 0,6 1 0,-2-2 1,0 0 1,0 0 0,0-1-1,1 1 1,-1-2 0,0 1-1,14-3 1,-9 0-155,-1 0 1,0-1-1,0 0 1,0-1-1,0 0 1,12-7-1,-1-2-436,38-32 0,-48 34 413,0 0-1,-1 0 0,-1-1 1,0-1-1,0 0 0,10-21 0,-10 18 111,-1-1 0,0-1 0,-1 0-1,-1 0 1,0 0 0,5-36 0,-6 11-12,5 19 208,-7 4 485,-4 19-593,0 1-1,0 0 1,0-1-1,0 1 1,0-1 0,0 1-1,0 0 1,0-1-1,-1 1 1,1 0 0,-1-1-1,1 1 1,-1 0-1,0-2 1,0 2-42,0 1 0,1-1 0,-1 1 0,0-1 0,0 1 0,0 0 0,0 0 0,1-1 0,-1 1 0,0 0 0,0 0 0,0 0 0,0 0 0,0 0 0,0 0 0,1 0 0,-1 0 0,0 0 0,0 1 0,0-1 0,0 0 0,0 1 0,1-1 0,-1 0 0,0 1 0,0-1 0,1 1 1,-1-1-1,0 1 0,0-1 0,1 1 0,-1 0 0,1-1 0,-1 1 0,1 0 0,-1-1 0,0 3 0,-18 51 129,-10 19 6,9-23 135,-24 92 0,21-15-225,10-46-35,7-51 32,1 0 0,2 1 0,1 0 0,1 0-1,5 45 1,-3-67 15,1 0 0,0 0 0,1-1 0,0 1 0,0-1 0,0 0 0,10 14 0,-13-21-66,1 0 1,0 0-1,-1 1 0,1-1 0,0-1 0,0 1 1,-1 0-1,1 0 0,0 0 0,0 0 0,0 0 1,0-1-1,0 1 0,0-1 0,1 1 0,-1 0 1,0-1-1,0 0 0,0 1 0,0-1 0,1 0 1,-1 0-1,0 1 0,0-1 0,1 0 0,-1 0 0,0 0 1,0-1-1,1 1 0,-1 0 0,0 0 0,0-1 1,0 1-1,0 0 0,1-1 0,-1 1 0,0-1 1,0 0-1,0 1 0,0-1 0,0 0 0,0 0 1,0 0-1,0 1 0,0-3 0,3 0-88,-1-1-1,0 0 0,0 0 1,0 0-1,0 0 0,-1-1 1,0 1-1,0-1 1,0 1-1,2-9 0,-1-12-46,-2-1 0,-2-33-1,1 30 60,-1 12 64,0 0 1,-6-32 0,4 34 19,1 1 0,-1-27 0,2-10-184,0 28 79,1 0 1,5-44-1,-2 56 72,0 0 0,1 1 0,0-1 1,1 1-1,0 0 0,10-14 1,-10 15 5,0-1-11,1 1 0,1-1 0,0 1 0,0 0 0,1 1 0,0-1 0,9-6 0,-13 13 7,0-1 0,0 1 0,-1 0 1,1 0-1,1 1 0,7-3 0,7 12 7,8-3 10,-14 2-5,-11-6 7,-1 0 0,1 0 0,-1-1 0,1 1-1,0 0 1,-1-1 0,1 1 0,0-1 0,-1 1 0,1-1 0,0 0-1,0 0 1,1 0 0,8 1 28,0-1 0,0-1 0,0 0 0,0 0 0,-1-1 0,1 0 0,-1-1 0,1 0 0,-1 0-1,0-2 1,0 1 0,11-7 0,13-10-398,0 0 0,-1-2 0,43-41 0,-72 61 365,-1 0 0,0-1 0,0 1 0,0-1 0,0 0 0,-1 0 0,4-6 0,-4 5 19,-1-1 1,0 0-1,0 1 1,0-1-1,-1 0 1,0-9-1,0 13-10,0 0 0,0 0 0,0 0 0,0 1 0,0-1 0,0 0 0,-1 0 0,1 1 0,-1-1 0,1 0 0,-1 1 0,0-1 0,0 0 0,0 1 0,0-1 0,0 1 0,0-1 0,0 1 0,0 0 0,0 0 0,-1-1 1,1 1-1,-1 0 0,1 0 0,-1 0 0,1 0 0,-1 0 0,1 1 0,-1-1 0,-2 0 0,-19-9 132,21 8-119,0 1-1,0 0 1,0 0-1,0 0 1,-1 0-1,1 1 0,0-1 1,-1 1-1,1-1 1,-5 1-1,6 0-14,0 0 1,0 0-1,0 0 1,-1 1-1,1-1 1,0 1-1,0-1 0,0 1 1,0-1-1,0 1 1,0-1-1,0 1 1,0 0-1,0 0 0,0-1 1,1 1-1,-1 0 1,0 0-1,0 0 1,1 0-1,-1 0 0,0 0 1,1 0-1,-1 0 1,1 0-1,-1 3 1,-2 5-17,1 0 1,-3 17 0,4-20 21,1-5-7,-6 33 129,-2 56 0,8 183 460,0-265-528,0-1 1,0 0-1,1 1 1,0-1-1,0 0 1,1 0-1,0 0 1,0 0-1,5 10 1,-6-15-36,0 0-1,0-1 1,0 1 0,0-1 0,0 0-1,0 1 1,0-1 0,0 0-1,0 0 1,0 1 0,1-1 0,2 2-1,-3-3-2,1 1 1,-1-1-1,1 0 0,-1 1 0,1-1 0,-1 0 0,1 0 0,-1 0 0,2 0 1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19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149 179 4224,'0'0'1365,"3"0"-826,7 0 78,19-1 798,-27 1-1393,-1-1 1,0 1 0,0 0-1,0-1 1,0 1 0,1-1-1,-1 1 1,0-1 0,0 0-1,0 1 1,0-1 0,0 0-1,0 0 1,-1 0 0,1 0-1,0 0 1,0 0 0,-1 0-1,2-1 1,3-9 95,-4 8-88,0 1-1,0 0 1,0-1-1,1 1 1,-1 0-1,1 0 1,-1 0 0,3-2-1,-2 1-1,0 1 0,0-1 0,-1 1 0,1-1 0,-1 0 0,0 0 1,1 1-1,-1-1 0,0 0 0,-1 0 0,1-1 0,-1 1 0,1 0 0,-1 0 0,0 0 0,0 0 0,0-3 0,-1 1-32,-1-6 68,0 8-54,1-1-8,-1 1 1,1 0-1,-1 0 0,0-1 1,0 1-1,0 0 0,-1 1 0,1-1 1,-1 0-1,1 1 0,-4-3 1,-2 1-3,0 1 0,-1 0 0,-11-2 0,16 4 0,-1 0 5,-1 1 1,1 0 0,0 0-1,0 0 1,0 1-1,0 0 1,0 0 0,0 0-1,0 1 1,1-1-1,-1 1 1,0 0 0,1 1-1,-1-1 1,1 1 0,0 0-1,0 0 1,-6 5-1,-12 22 70,17-23-67,1-2 4,-1 1 0,1 0 0,0 0 0,0 0 0,1 1 0,-1 0 0,1-1 0,1 1 0,-4 12 0,5-9 26,-1 0 1,2 0-1,-1 0 0,1 0 1,1 0-1,0 0 0,0 0 0,1 0 1,0-1-1,4 12 0,-4-16-20,0 0 0,1-1-1,-1 1 1,1-1 0,0 0 0,0 0-1,0 0 1,0 0 0,1-1-1,-1 1 1,1-1 0,0 0-1,0 0 1,1 0 0,-1 0 0,0-1-1,1 0 1,0 0 0,-1 0-1,1 0 1,10 1 0,-12-2-37,-1-1 0,1 1 0,0-1 0,0 0 0,0 0 0,0 0 0,0-1 0,0 1 0,0-1 0,4-1 0,0-1-265,0 0 1,-1 0 0,7-5 0,0 0-263,33-17-1001,3-16-1071,0 6 863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3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1824,'-33'17'832,"33"-1"-736,-17 1 224,17-1-192,-16 17 32,16-1-96,0 1 32,16-16-64,-16 15 320,17 1-160,-17 0-192,0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5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4480,'-16'-16'2016,"49"32"-1248,-17 1-256,0-17-352,1 0-64,-1 16-64,17-16-3008,0 16 1632</inkml:trace>
  <inkml:trace contextRef="#ctx0" brushRef="#br0" timeOffset="1">312 116 4480,'0'0'2016,"17"16"-128,-17 0-1216,16-16 64,-16 17-416,16-17 128,17 0-256,0 0-32,16 0-96,-16-17-2080,0 17 1088,-1-16-2592,-15 16 1984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19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0 4736,'-2'0'173,"0"1"0,0-1 1,1 0-1,-1 1 0,0-1 0,0 1 1,1-1-1,-1 1 0,0 0 0,1-1 1,-1 1-1,1 0 0,-2 1 0,-5 3-65,-6 1 596,6 7-229,-16 6-11,17-11-376,1 1 1,1-1 0,-1 1-1,2 0 1,-8 17 0,0 1-8,5-14-61,1 1 0,0 0 0,-5 24 0,5-2 33,3-26-40,-2 12-4,6-15-20,0 0 0,0 0 1,0 0-1,1 0 0,0-1 1,1 1-1,2 5 0,-3-11 9,-1 0-1,1 0 1,0 0-1,-1 0 0,1-1 1,-1 1-1,1-1 0,0 1 1,0-1-1,-1 0 1,1 0-1,0 0 0,-1 0 1,3 0-1,2 0-101,-1-1 0,1 1 0,0-1 0,10-4-1,41-19-1900,-5 5 544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20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16 5216,'-27'-14'1696,"27"14"-1675,-1 0 0,1 0 0,0-1 0,-1 1 1,1 0-1,0 0 0,-1 0 0,1 0 0,0 0 0,-1-1 1,1 1-1,0 0 0,-1 0 0,1 0 0,0 0 0,-1 0 1,1 0-1,0 0 0,-1 0 0,1 0 0,-1 0 0,1 1 0,0-1 1,-1 0-1,1 0 0,0 0 0,-1 0 0,1 0 0,0 1 1,-1-1-1,-21 11 405,6-5 616,16-6-1039,0 0 0,-1 0 1,1 1-1,0-1 1,-1 0-1,1 0 1,0 0-1,0 0 1,-1 0-1,1 1 1,0-1-1,-1 0 1,1 0-1,0 0 1,0 1-1,0-1 1,-1 0-1,1 0 1,0 1-1,0-1 1,0 0-1,0 0 1,0 1-1,-1-1 1,1 0-1,0 1 1,0-1-1,0 0 1,0 0-1,0 1 0,0-1 1,0 0-1,0 1 1,-2 7 100,-6 12-30,3-7 11,0 1 1,-5 24 0,8 9 159,2-28-114,-3 27 0,-8 17-30,7-29-87,2-10-392,-11 46 1,8-52-48,-4 23 1,6 1-2908,1-45 2425,-1 0 780,1 0 0,0-1 0,0 1 0,0-1 0,1 1 0,-1-1-1,1 0 1,0 0 0,-2-7 0,2 4 92,-1-1-1,-1 1 0,-2-7 1,-30-45 397,25 44 349,2 0 0,-1 0-1,-9-26 1,6 14 953,8 19-1296,4 7-351,-1 1 1,1-1 0,0 0-1,-1 1 1,1-1-1,0 0 1,0 1-1,-1-1 1,1 0 0,0 0-1,0 1 1,0-1-1,0 0 1,0 0 0,0 1-1,0-1 1,0 0-1,0 1 1,1-1 0,-1 0-1,0 1 1,0-1-1,1 0 1,-1 1 0,0-1-1,1 0 1,-1 1-1,1-1 1,-1 1 0,1-1-1,-1 0 1,1 1-1,0-1 1,2-1 19,0 0 0,1 0 0,-1 1 0,1-1 0,5-1 0,-6 2-9,4-1 10,-1-1-8,1 1-1,0 0 1,0 1-1,0 0 1,0 0 0,10 0-1,4 1 12,-5 0 6,0 0 0,24-3-1,-2-8 130,-28 10-130,0 0 0,18 2 0,-20-1-19,1 0 0,-1 0 0,0 0-1,1-1 1,11-3 0,-7-2-16,-11 5-6,-1 0 1,1 0-1,-1 0 0,1 1 1,-1-1-1,1 1 0,-1-1 0,1 1 1,0-1-1,-1 1 0,1 0 1,1 0-1,11 0 192,-11 0-79,-10 9-233,0 1 75,1 20 3,2-13 72,2-11-17,0 1 0,0 0 0,1 0 0,0 0 1,0 10-1,2 7-33,9 42 0,-8-49 23,15 67 200,-16-76-126,1-1 0,-1 0 0,2 0-1,-1 0 1,5 9 0,-4-2 414,-3-11-123,0-6 1,0-5-247,0 3-82,0 0 0,0-1 0,0 1 0,3-10 0,8-9 40,-10 17-69,0-1-1,-1 1 1,0 0 0,0 0-1,-2-13 1,-8-39-31,9 51 0,-1-8-58,0 0 1,1 1-1,2-24 0,0 10-580,-1 26 264,3 3 138,3 0 184,10 2-139,-15-2 202,-1 0 0,1 1 1,-1-1-1,1 0 0,-1 1 0,1-1 1,-1 1-1,1-1 0,-1 1 1,0-1-1,1 1 0,-1-1 1,0 1-1,1-1 0,-1 1 0,0 0 1,0-1-1,0 1 0,1-1 1,-1 1-1,0 0 0,0-1 0,0 1 1,0-1-1,0 1 0,0 1 1,0 1 3,0 1 0,1-1 0,-1 0 0,1 1 0,0-1 0,0 0 1,0 1-1,3 4 0,0 3-17,6 14-68,-9-21 89,1 0 0,-1 0 0,1 0 0,-1 0 0,0 1-1,-1-1 1,2 8 0,-2 20 754,0-16 791,0-26-714,2 2-457,7-10-88,20-38 15,-24 48-306,0 1-1,0 0 1,1 0 0,0 1-1,11-11 1,3 2 50,0-1-57,19-18-1,-6 4-770,0 10 177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22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50 2720,'0'-13'891,"0"12"-885,0 1 0,0 0 0,0 0 0,0 0 0,0 0 0,0 0 0,0 0 0,0 0 0,0 0 0,0 0 0,0 0 1,0-1-1,0 1 0,0 0 0,0 0 0,0 0 0,0 0 0,0 0 0,0 0 0,0 0 0,0 0 0,0 0 0,0 0 1,0-1-1,0 1 0,0 0 0,0 0 0,0 0 0,0 0 0,0 0 0,0 0 0,0 0 0,0 0 0,-1 0 0,1 0 0,0 0 1,0 0-1,0 0 0,0 0 0,0 0 0,0 0 0,0 0 0,0 0 0,0 0 0,0 0 0,-1 0 0,1 0 0,0 0 1,0 0-1,0 0 0,0 0 0,0 0 0,0 0 0,0 0 0,0 0 0,-1 0 0,1 0 24,-1 0 1,1 0-1,-1 0 0,1 0 0,-1 0 1,1 0-1,-1 0 0,1 0 0,-1 0 0,1-1 1,-1 1-1,1 0 0,-1 0 0,1 0 1,-1-1-1,1 1 0,0 0 0,-1 0 0,1-1 1,-1 1-1,1-1 0,0 1 0,-1 0 1,1-1-1,0 1 0,-1-1 0,1 1 0,0 0 1,0-1-1,-1 1 0,1-1 0,0 1 1,0-1-1,0 1 0,0-1 0,0 1 0,0-1 1,0 1-1,0-1 0,0 1 0,0-2 1,0 2-19,0 0 0,0 0 1,0 0-1,0 0 1,0 0-1,0 0 1,0-1-1,0 1 1,0 0-1,0 0 0,0 0 1,0 0-1,0 0 1,0 0-1,0 0 1,0 0-1,0 0 0,0 0 1,0-1-1,0 1 1,0 0-1,0 0 1,0 0-1,0 0 1,0 0-1,0 0 0,0 0 1,-1 0-1,1 0 1,0 0-1,0 0 1,0 0-1,0 0 1,0-1-1,0 1 0,0 0 1,0 0-1,0 0 1,0 0-1,0 0 1,-1 0-1,1 0 1,0 0-1,0 0 0,0 0 1,0 0-1,0 0 1,0 0-1,0 0 1,0 0-1,0 0 1,0 0-1,-1 0 0,1 0 1,0 0-1,0 0 1,-11 0 808,11 0-810,0 0 0,0 1-1,0-1 1,0 0 0,0 0 0,0 0-1,-1 0 1,1 0 0,0 0 0,0 0-1,0 0 1,0 0 0,0 0 0,0 0 0,0 0-1,0 0 1,0 0 0,0 0 0,-1 0-1,1-1 1,0 1 0,0 0 0,0 0-1,0 0 1,0 0 0,0 0 0,0 0-1,0 0 1,0 0 0,0 0 0,0 0-1,0 0 1,-1 0 0,1 0 0,0 0-1,0 0 1,0-1 0,0 1 0,0 0 0,0 0-1,0 0 1,0 0 0,0 0 0,0 0-1,0 0 1,0 0 0,0 0 0,0 0-1,0-1 1,0 1 0,0 0 0,0 0-1,0 0 1,0 0 0,0 0 0,0 0-1,0-11 726,0 11-726,0 0-1,1 0 0,-1-1 0,0 1 1,0 0-1,0 0 0,0 0 1,0 0-1,0 0 0,0 0 0,0 0 1,0 0-1,0 0 0,0-1 0,0 1 1,0 0-1,0 0 0,0 0 0,0 0 1,-1 0-1,1 0 0,0 0 0,0 0 1,0 0-1,0 0 0,0 0 1,0-1-1,0 1 0,0 0 0,0 0 1,0 0-1,0 0 0,0 0 0,0 0 1,0 0-1,0 0 0,-1 0 0,1 0 1,0 0-1,0 0 0,0 0 0,0 0 1,0 0-1,0 0 0,0 0 0,0 0 1,0 0-1,-1 0 0,1 0 1,0 0-1,0 0 0,0 0 0,0 0 1,0 0-1,0 0 0,0 0 0,-28 3 1213,33 1-1196,-1 0-10,0-1 0,-1 1 0,1 0 0,4 7 0,-2 0 52,2 0-1,-1 0 0,1-1 1,1 0-1,0 0 0,1-1 1,17 14-1,53 29 120,-70-44-207,0 0 1,1 0-1,0-2 0,1 1 1,15 5-1,-21-9 42,0 0 0,0 0 0,0 0 0,-1 1-1,8 6 1,-8-6 36,-1-1-1,1 1 1,0-1 0,0 0-1,0-1 1,0 1 0,7 1-1,-10-3-18,1 0 0,-1 0 0,0 0 0,1 0-1,-1 1 1,0-1 0,0 1 0,4 3 0,-5-4-10,-1 0 1,1-1-1,0 1 1,-1 0-1,1 0 1,-1 0-1,1 0 1,-1 0-1,1 1 1,-1-1-1,0 0 1,1 0-1,-1 0 1,0 0-1,0 0 1,0 0-1,0 1 1,0-1-1,0 0 1,0 0-1,0 0 1,-1 0 0,1 0-1,0 0 1,-1 1-1,1-1 1,-1 0-1,0 1 1,-1 1 52,-1 0 1,1 0 0,-1-1-1,0 1 1,0 0 0,0-1-1,0 0 1,0 0-1,-5 3 1,2-2-48,0 1 0,0 0-1,-6 6 1,7-5 16,0-1 0,-1 0 1,-8 6-1,-5 2 16,-1 7 7,12-11-27,0 0-1,-10 7 0,-20 10 258,-50 26 0,73-44-204,-28 8 0,32-12-61,0 1 0,0 0 0,1 1 0,-17 9 0,24-12-31,0 0-1,1 0 1,-1-1-1,0 1 1,0-1 0,0 0-1,0 0 1,0 0-1,0 0 1,0 0 0,-1-1-1,1 1 1,-5-1 0,8 0-9,0 1 0,0-1 0,0 0 0,0 0 1,-1 0-1,1 0 0,0 0 0,0 0 0,0 0 1,0 0-1,0 0 0,0 0 0,-1 0 0,1 0 1,0 0-1,0 0 0,0 0 0,0 0 1,0 0-1,-1 0 0,1 0 0,0 0 0,0 0 1,0 0-1,0 0 0,0 0 0,-1 0 0,1 0 1,0 0-1,0 0 0,0 0 0,0 0 0,0-1 1,0 1-1,0 0 0,-1 0 0,1 0 1,0 0-1,0 0 0,0 0 0,0 0 0,0-1 1,0 1-1,0 0 0,0 0 0,0 0 0,0 0 1,0 0-1,0-1 0,0 1 0,0 0 0,0 0 1,0 0-1,0-1-15,0 0 0,0 0-1,0 0 1,0 0 0,0 0 0,1 0 0,-1 0-1,0 0 1,1 0 0,-1 1 0,1-1 0,-1 0-1,1 0 1,-1 0 0,1 1 0,0-1 0,0 0 0,17-12-368,9-8-738,3-6-1508,2 8 748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22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1 2720,'0'0'2400,"0"16"-1984,-17 1 480,1 15-544,-17 1 384,0 16-416,1 0-160,15 1-96,-16-1 192,17 0-128,-17-33 320,17 17-256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23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4320,'13'-13'1392,"-13"13"-1380,0-1 1,1 1 0,-1 0-1,0 0 1,0 0 0,0 0-1,0 0 1,1-1 0,-1 1-1,0 0 1,0 0 0,0 0-1,1 0 1,-1 0 0,0 0-1,0 0 1,0 0 0,1 0-1,-1 0 1,0 0-1,0 0 1,0 0 0,1 0-1,-1 0 1,0 0 0,0 0-1,1 0 1,-1 0 0,0 0-1,0 0 1,0 0 0,1 0-1,-1 0 1,0 0 0,0 0-1,0 1 1,0-1 0,1 0-1,-1 0 1,0 0 0,0 0-1,0 1 1,12 3 78,-8-3 7,0 0 0,0 0-1,0 1 1,-1 0 0,1-1 0,-1 1 0,1 0 0,-1 1 0,1-1 0,-1 1-1,0-1 1,0 1 0,2 3 0,8 12 124,14 18 192,32 33 1,-13-28-175,0 14 117,-31-37-196,18 30 1,-25-35-83,0 0 0,1-1 1,19 20-1,-12-16 145,-8-10-115,-2 0 0,1 1 1,-1 0-1,0 1 1,6 8-1,-4 11 574,0-18-352,-8-9-337,1 0 1,-1 0-1,0 1 0,1-1 0,-1 0 1,0 0-1,1 1 0,-1-1 0,0 0 1,0 1-1,1-1 0,-1 0 0,0 1 1,0-1-1,1 1 0,-1-1 0,0 0 1,0 1-1,0-1 0,0 1 0,0-1 1,0 0-1,0 1 0,1-1 1,-1 1-1,0-1 0,-1 1 0,1 2-180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23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4384,'-14'14'1424,"14"-14"-1395,0 0 1,-1 1-1,1-1 1,0 0 0,-1 0-1,1 1 1,0-1-1,-1 1 1,1-1-1,0 0 1,0 1-1,0-1 1,-1 1 0,1-1-1,0 0 1,0 1-1,0-1 1,0 1-1,0-1 1,0 1-1,0-1 1,0 1 0,0-1-1,0 0 1,0 1-1,0 0 1,-1 4 174,-5 0 376,5-4-526,0-1 0,0 1 0,0 0 0,1-1 0,-1 1 0,0 0 0,1 0 0,-1-1 0,1 1 0,-1 0 0,1 0 0,-1 0 0,1 0 0,0 0 0,-1 0 0,1 0 0,0 0 0,0 1 0,-11 28 804,-8 31-73,8-26-524,0 22 75,-33 85 314,39-121-532,1-4 15,-1 1 0,0-1 1,-12 25-1,5-18 69,-22 47 353,30-62-418,-1 0-1,0 0 1,-1-1-1,0 0 1,0 0-1,-1 0 1,-11 9-1,12-11-300,3-3-1809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23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4064,'4'0'200,"0"0"0,0 0 0,0 0 0,0 0 0,0 1 0,0 0 0,-1 0 0,1 0 0,4 2 1,12 3 43,-9-3 1,-7-3-111,0 1 0,0 0-1,0 0 1,-1 0 0,1 0 0,0 1 0,-1-1 0,1 1 0,6 5 0,0-2 16,1 1 0,0-1 0,20 6 0,-23-9-84,0 1 0,0 0 1,0 0-1,0 1 1,0 0-1,-1 0 0,14 11 1,-20-14-43,-1 0 1,1 0-1,0 0 0,-1 0 1,1 0-1,-1-1 1,1 2-1,-1-1 1,0 0-1,1 0 0,-1 1 1,2 4 82,-1-4-81,0 0 0,-1 0 1,1 0-1,-1 0 1,1-1-1,-1 1 0,0 0 1,0 0-1,1 0 0,-1 0 1,-1 4-1,0-5-3,0 1 0,0-1 0,0 1 0,0-1 0,0 0-1,0 1 1,0-1 0,-1 0 0,1 0 0,0 0 0,-1 0 0,1 0 0,-1 0 0,1 0-1,-4 1 1,-11 5 117,5-2-71,0 1 0,-17 11 0,13-4-42,5-6 137,1 0 0,-1 0 0,-11 6 0,20-13-155,-3 2 57,0 0 0,1 0 1,-1 0-1,0 1 0,-4 4 1,8-7-56,-1 1 1,0 0 0,1-1 0,-1 1-1,1 0 1,-1-1 0,1 1-1,-1 0 1,1-1 0,0 1-1,-1 0 1,1 0 0,0 0-1,-1-1 1,1 1 0,0 0-1,0 0 1,0 0 0,0 0 0,0 0-1,0-1 1,0 1 0,0 0-1,0 0 1,0 0 0,1 0-1,-1 0 1,0-1 0,1 1-1,-1 0 1,0 0 0,1-1-1,-1 1 1,1 0 0,-1 0 0,1-1-1,-1 1 1,1-1 0,0 2-1,2 0 18,-1 0 0,1-1 0,0 1 0,-1-1-1,1 1 1,0-1 0,0 0 0,0 0 0,0 0-1,0 0 1,0-1 0,0 1 0,4 0 0,10 0 141,22-2 1,-10 0 82,-4 0 19,1-1 0,48-11 0,-24-1-2379,-31 11 694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29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197 477 2240,'27'-14'720,"-27"14"-712,0 0-1,1 0 1,-1 0 0,0 0 0,0 0 0,1 0-1,-1 0 1,0 0 0,0 0 0,0 0-1,1 0 1,-1 0 0,0 0 0,0-1-1,0 1 1,1 0 0,-1 0 0,0 0 0,0 0-1,0-1 1,0 1 0,1 0 0,-1 0-1,0 0 1,0-1 0,0 1 0,0 0 0,0 0-1,0 0 1,0-1 0,0 1 0,0 0-1,0 0 1,0-1 0,1-1 38,-1 1 0,0-1 1,0 0-1,1 1 0,-1-1 1,1 0-1,0 1 0,-1-1 1,1 1-1,0-1 0,1 0 0,-1 0 34,0 0-1,0 0 1,0 0-1,0 1 1,0-1-1,-1 0 1,1 0-1,0 0 1,-1 0-1,0 0 1,1-3-1,-1-3 232,0 6-235,0 0 0,1-1 0,-1 1 0,-1 0 0,1 0 1,0 0-1,-1-1 0,1 1 0,-2-3 0,-9-14 303,8 5-261,3 12-97,-1-1 0,1 1 0,-1 0 0,0-1-1,0 1 1,0 0 0,0-1 0,0 1 0,0 0 0,0 0 0,-1 0 0,1 0 0,-3-2-1,-1-1 27,-24-21 105,27 24-144,0 1-1,0 0 0,0 0 0,0-1 1,0 1-1,0 0 0,0 1 0,-1-1 1,1 0-1,0 1 0,-1-1 1,-2 1-1,2 0 7,0 0 0,0 1 0,0-1 1,0 1-1,0 0 0,-3 1 0,-1 1 15,4-2-10,-1 1 0,0-1 0,1 1 1,-1 0-1,1 0 0,0 0 0,0 0 1,-1 1-1,1 0 0,1-1 0,-1 1 0,0 0 1,1 0-1,-1 1 0,1-1 0,0 0 1,0 1-1,1-1 0,-3 7 0,-9 14 71,3-9 12,-4 8 68,12-18-143,1 0-1,0 0 0,0 0 0,0 6 1,-1 4 33,-4 8 55,4-18-85,1 0 0,0-1 1,0 1-1,0 0 0,1 0 1,-1 0-1,1-1 0,0 1 1,0 0-1,2 6 0,-2-8 7,1 0 0,0 0 0,0 0 0,0-1 0,1 1 0,-1 0 0,0-1 0,1 1 0,0-1 0,-1 0 0,1 1 0,0-1 0,0 0 0,1 0 0,2 2 0,-2-2-22,-1-1 1,0 0-1,1 0 1,-1-1-1,0 1 1,1 0-1,-1-1 1,1 0 0,-1 1-1,1-1 1,-1 0-1,1 0 1,0 0-1,-1-1 1,1 1-1,-1-1 1,0 1-1,1-1 1,-1 0-1,4-1 1,10-6 31,1-2 0,-1 0 1,-1 0-1,0-2 0,0 1 1,-1-2-1,20-22 0,18-39-187,-36 49-45,-4 7-25,16-34 0,-24 45 172,-1-1-1,0 0 0,-1 0 0,1 0 0,-2 0 0,1-1 0,0-12 0,-3 2 48,-2 0-1,0 1 1,-1-1 0,-12-34-1,12 42 23,-1 1 0,0 1-1,-7-12 1,9 17-19,1 1 0,-1 0-1,1 0 1,-1 0 0,0 0-1,0 1 1,-1-1 0,1 1-1,-5-3 1,7 4-8,1 1 0,-1 0 1,1-1-1,0 1 0,-1 0 0,1-1 1,-1 1-1,1 0 0,-1 0 0,1 0 0,-1-1 1,1 1-1,-1 0 0,1 0 0,-1 0 0,0 0 1,1 0-1,-1 0 0,1 0 0,-1 0 1,1 0-1,-1 0 0,1 0 0,-1 1 0,1-1 1,-1 0-1,1 0 0,-1 0 0,1 1 0,-1-1 1,1 0-1,-1 0 0,1 1 0,0-1 1,-1 1-1,1-1 0,-1 0 0,1 1 0,0-1 1,-1 1-1,1-1 0,0 1 0,-1 0 0,1 1 12,-1 0-1,1 1 0,0-1 1,-1 0-1,1 1 0,1 3 1,-1-3 16,0 12 58,1 0-1,1-1 1,4 18-1,-2-7-25,1 1 22,-2-2 23,9 27 0,-8-36-19,3 8 112,0 1-1,-2 0 1,-1-1 0,1 26-1,-5 17 685,0-64-870,0 1 0,0-1 0,-1 0 1,1 1-1,-1-1 0,0 0 0,1 0 1,-1 1-1,0-1 0,0 0 0,-1 0 1,1 0-1,0 0 0,-1-1 0,1 1 1,-4 3-1,5-4-90,-1-1 0,1 1 0,-1-1 1,1 1-1,-1-1 0,0 0 0,1 1 0,-1-1 0,1 1 1,-1-1-1,0 0 0,1 0 0,-1 1 0,0-1 0,1 0 1,-1 0-1,0 0 0,1 0 0,-1 0 0,0 0 1,0 0-1,1 0 0,-1 0 0,0 0 0,1 0 0,-1 0 1,0 0-1,0-1 0,1 1 0,-1 0 0,0 0 0,1-1 1,-1 1-1,1 0 0,-1-1 0,1 1 0,-1-1 0,0 1 1,1-1-1,-1 1 0,1-1 0,0 0 0,-1 1 0,1-1 1,-1 0-1,0-1-120,1 1 1,-1-1-1,1 1 0,0-1 1,-1 1-1,1-1 1,0 1-1,0-1 0,0-1 1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30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17 3904,'-16'-16'1760,"-1"32"-96,1 1-1056,-1-17 192,1 16-480,-17-16-128,17 33-128,-1-17 224,1 1-160</inkml:trace>
  <inkml:trace contextRef="#ctx0" brushRef="#br0" timeOffset="1">98 279 5216,'-16'33'2368,"0"33"-2048,16-33 896,-17 16-736,17 0 352,0 0-480,-16-16 160,16 16-288,-17-16 224,34-17-256,-17 1 672,16-17-128,1-17-608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31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2656,'0'0'1173,"0"3"-837,0-1-213,0 1 109,-1 0 1,1-1 0,0 1 0,1 0 0,-1-1 0,0 1 0,1 0 0,1 3 0,0-2-161,0 1 1,0-1 0,0 0-1,-1 1 1,1 0-1,-1-1 1,0 1 0,-1 0-1,1-1 1,-1 1 0,0 0-1,-1 8 1,1 149 1068,0-152-918,0-18-126,-2 3-49,-2 0-38,2 0 0,-1 0 0,0 0-1,1 0 1,0 0 0,0-1 0,1 1 0,-2-9 0,-3-8-3,5 19-18,0-1-1,0 0 0,1 1 1,-1-1-1,1 0 1,0 0-1,0 1 1,1-7-1,0-3-60,-1-36-360,-1 48 419,2 0 1,-1-1-1,0 1 1,0 0-1,0-1 0,1 1 1,-1 0-1,0-1 0,1 1 1,-1 0-1,1 0 0,0 0 1,-1-1-1,1 1 0,0 0 1,0 0-1,0 0 0,0 0 1,0 0-1,0 0 1,0 0-1,0 1 0,0-1 1,0 0-1,0 1 0,0-1 1,1 1-1,-1-1 0,0 1 1,1-1-1,-1 1 0,2-1 1,5 0 5,0 0 0,1 1 0,-1 0 0,11 1 0,0-1 48,11 0 20,-10-1 67,1 2-1,23 2 0,-19 2-6,-8-2-1,-1 0-1,21 0 1,-30-3-66,-1-1 0,0 0 0,0 0 0,1 0 0,8-4 0,-10 3-17,-1 1-1,1-1 1,0 1 0,0 1-1,6-2 1,22 2 155,-33 1-191,0-1 1,0 0-1,0 0 1,0 0-1,0 0 0,0 0 1,1 0-1,-1 0 1,0 0-1,0 0 0,0 0 1,0 0-1,0 0 1,0 0-1,0 0 0,0 0 1,0 0-1,0 0 1,1 0-1,-1 0 1,0 0-1,0-1 0,0 1 1,0 0-1,0 0 1,0 0-1,0 0 0,0 0 1,0 0-1,0 0 1,0 0-1,0 0 0,0 0 1,1 0-1,-1 0 1,0 0-1,0 0 0,0-1 1,0 1-1,0 0 1,0 0-1,0 0 0,0 0 1,0 0-1,0 0 1,0 0-1,0 0 0,0 0 1,0 0-1,0-1 1,0 1-1,0 0 0,0 0 1,0 0-1,0 0 1,0 0-1,0 0-1,0-1 3,0 0 0,0 1 0,0-1-1,0 0 1,-1 0 0,1 1 0,0-1 0,0 0 0,0 1-1,0-1 1,-1 0 0,1 1 0,0-1 0,-1 0 0,-10-5-25,7-1-101,0 3-33,-10 2 361,-13 2 637,24 0-495,0 0-411,0 0 37,1-1 26,0 1 0,0 0 0,0 0 0,0 0 0,0 0 1,0 1-1,1-1 0,-1 0 0,0 1 0,-3 0 0,0 10-15,-2-6-99,6-5 107,1 0 1,-1 1-1,1-1 1,-1 0 0,1 1-1,0-1 1,-1 0-1,1 1 1,0-1 0,-1 0-1,1 1 1,0-1-1,-1 1 1,1-1 0,0 0-1,-1 1 1,1-1-1,0 1 1,0-1 0,0 1-1,0-1 1,0 1-1,-1-1 1,1 1-1,0-1 1,0 1 0,0-1-1,0 1 1,0 0-1,1-1 1,-1 1 0,0 1-11,0 0 0,0-1-1,-1 1 1,1 0 0,0-1 0,-1 1 0,1-1 0,-1 1 0,0 0 0,1-1 0,-1 0 0,-1 2 0,-5 11-62,7-11 65,-1 0 0,1 0 0,0 1 0,0-1 0,0 0-1,0 0 1,1 0 0,-1 0 0,1 1 0,0-1 0,0 0 0,2 5 0,2 9-34,-1 1-4,-3-13 47,-1-1-1,1 0 1,0 0-1,1 0 1,-1 0-1,1 0 1,0 0-1,0 0 1,4 6-1,1-2 64,1 0 0,0-1 0,0-1-1,1 1 1,0-1 0,0-1 0,0 1-1,15 4 1,-19-7-8,-3-2-29,1 1 0,0-1-1,0 0 1,0 0-1,0 0 1,0 0 0,0-1-1,0 1 1,0-1 0,6 1-1,-2-3-22,1 1 1,0-1-1,12-5 0,-17 6-20,38-15-1035,-37 14 907,0-1 0,0 1 1,-1-1-1,1 1 0,-1-1 0,1 0 1,-1-1-1,0 1 0,3-5 0,3-4-157,0 0-122,-1-1-1,13-26 0,-12 14 326,-7 21 83,-1 0 0,1 0 0,-1 0-1,0-1 1,0 1 0,0 0 0,0-8 0,-1 1 25,-1 9 8,1 1 1,0-1-1,0 0 1,0 1 0,0-1-1,0 1 1,1-1-1,-1 1 1,0 0-1,1-3 1,0 4 41,-1-1-1,1 1 1,0-1 0,-1 1 0,1-1 0,0 1-1,-1-1 1,1 1 0,0 0 0,0-1-1,-1 1 1,1 0 0,0 0 0,0-1 0,0 1-1,-1 0 1,1 0 0,0 0 0,0 0-1,0 0 1,-1 0 0,2 0 0,-1 0-25,-1 0-1,1 1 1,0-1 0,-1 0 0,1 0-1,-1 0 1,1 0 0,-1 0 0,1 1 0,0-1-1,-1 0 1,1 0 0,-1 1 0,1-1-1,-1 0 1,1 1 0,-1-1 0,1 1 0,-1-1-1,0 0 1,1 1 0,-1-1 0,1 2-1,-1-1-9,1-1-1,-1 1 1,1 0-1,-1-1 1,1 1-1,-1-1 1,1 1-1,0-1 1,-1 1-1,1-1 1,0 1-1,-1-1 1,1 0-1,0 1 1,-1-1-1,1 0 1,0 0-1,0 1 1,-1-1-1,1 0 1,0 0-1,0 0 1,-1 0-1,2 0 1,-1 0 5,0 0-1,0 0 1,0 0 0,0 1 0,0-1 0,0 0-1,0 1 1,0-1 0,0 1 0,0-1 0,0 1-1,0-1 1,0 1 0,0 0 0,0-1 0,-1 1-1,2 1 1,-2-1-8,1 0-1,0-1 0,0 1 1,-1 0-1,1-1 0,0 1 1,0-1-1,-1 1 0,1-1 1,0 1-1,0-1 0,0 1 0,0-1 1,0 0-1,0 0 0,0 1 1,0-1-1,0 0 0,0 0 1,0 0-1,0 0 0,0 0 1,0 0-1,0 0 0,-1 0 1,1-1-1,0 1 0,0 0 1,0-1-1,0 1 0,0 0 1,0-1-1,0 1 0,0-1 1,13-10 315,-14 10-314,1 1-1,-1-1 1,1 1-1,-1-1 1,0 1-1,1-1 1,-1 0-1,0 1 1,0-1-1,0 1 1,1-1-1,-1 0 1,0 1-1,0-1 1,0 0-1,0 1 1,0-1-1,0 1 1,0-1-1,0 0 1,0 1-1,0-1 1,0 0-1,-1 1 1,1-2-1,0 2 14,0-3 377,-22 3-330,-12 1-215,33-1 122,-1 1 0,1-1 0,0 0 0,0 1 1,-1-1-1,1 1 0,0-1 0,0 1 0,0-1 1,-1 1-1,1 0 0,0 0 0,0 0 0,0-1 1,0 1-1,0 0 0,1 0 0,-1 0 0,0 1 1,0 0-1,-19 33-463,18-31 460,0 0 0,0-1-1,1 1 1,-1 0 0,1 0 0,0 0 0,0 0 0,-1 7 0,0 36-10,2-40 38,0-3 18,1 0-1,-1 0 1,1 0-1,0 0 1,0 0-1,0 0 1,0-1-1,1 1 1,0 0-1,-1-1 1,1 1-1,1-1 1,-1 0-1,0 1 1,1-1-1,0 0 1,0-1-1,0 1 1,0 0-1,0-1 1,0 0-1,5 3 1,-7-4-28,1-1 0,-1 0 1,0 1-1,0-1 0,1 0 1,-1 0-1,0 0 0,0 0 1,1 0-1,-1 0 0,0 0 1,0 0-1,1 0 0,-1-1 1,2 0-1,41-12-35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52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2816,'-17'-16'3168,"34"32"-1824,-17 1-736,0 32 160,0 0-448,-17 17 96,17 16-256,0-1 416,0 1-320,0 0-4000,0-16 2048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31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17 4064,'-33'-16'1824,"17"16"-1568,0 0 992,16 16-736,-17 0 128,1 1-352,16 16 0,0 16-160,0 0 224,0 16-224,16-15 512,1-1-352,-17-16-1664,16-1 704,0-15-2912,-16-1 2016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32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44 132 4224,'-27'-13'1365,"14"9"-653,10 5-706,3-1 76,30 0 297,-24 1-350,1-1 0,-1 1 1,0 1-1,8 1 0,12 4 75,-5-5 9,0 0-1,41-3 1,-21 0 3,-17 2-34,-15 0-46,0-1 0,0 0 0,1-1 0,-1 1 0,0-2 0,0 1 0,0-1 0,0-1 0,16-6 0,-17 5-5,-5 2-5,0 1 0,0-1 0,0 1 0,0-1-1,1 1 1,-1 0 0,0 1 0,1-1 0,-1 0-1,6 1 1,-8 0-14,0 0 0,0 0 0,0 0 0,0-1 0,0 1 0,-1 0 0,1 0 0,0 0 0,0-1 0,0 1 0,0-1 0,-1 1-1,1 0 1,0-1 0,0 1 0,-1-1 0,1 0 0,0 1 0,-1-1 0,1 0 0,-1 1 0,2-2 0,-2 1-6,0 1 0,1-1-1,-1 1 1,0-1 0,1 1 0,-1 0-1,1-1 1,-1 1 0,1 0 0,-1-1-1,1 1 1,-1 0 0,1-1 0,-1 1-1,1 0 1,-1 0 0,1-1 0,-9 1-65,8 0 59,0 0-1,0 0 1,0 0-1,0 0 1,0 0-1,0 0 1,0 0-1,0 0 1,-1 0-1,1 0 1,0 0-1,0 0 1,0 0 0,0 0-1,0 0 1,0 0-1,0 0 1,0 0-1,0 0 1,0 0-1,-1 0 1,1 0-1,0 0 1,0 0-1,0 0 1,0 1-1,0-1 1,0 0 0,0 0-1,0 0 1,0 0-1,0 0 1,0 0-1,0 0 1,0 0-1,0 0 1,-1 0-1,1 0 1,0 0-1,0 1 1,0-1-1,0 0 1,0 0-1,0 0 1,0 0 0,0 0-1,0 0 1,0 0-1,0 0 1,0 0-1,0 0 1,0 1-1,0-1 1,0 0-1,0 0 1,1 0-1,-2 1 14,1 1-1,0-1 1,0 0-1,0 1 1,-1-1-1,1 0 1,-1 1-1,1-1 1,-1 0 0,1 0-1,-1 1 1,-1 1-1,1-1-13,-1 0 0,1 0 0,0 0 0,0 0 0,0 0 0,1 0 0,-1 0 0,0 0 0,1 1 1,0-1-1,-1 0 0,1 1 0,0 2 0,0 20-37,-1-2 62,1 1-1,4 27 0,-1-42 31,0 1 0,0-1 0,1 0 0,9 16 0,5 11 81,-16-30-117,-2-5-9,0 0 0,0-1 0,0 1-1,0-1 1,0 1 0,0-1 0,0 1 0,0-1 0,1 1 0,-1-1 0,0 1 0,0-1-1,1 1 1,-1-1 0,0 1 0,1-1 0,-1 1 0,0-1 0,1 1 0,-1-1 0,1 0-1,-1 1 1,1-1 0,-1 0 0,1 0 0,-1 1 0,1-1 0,-1 0 0,1 0 0,-1 1-1,1-1 1,-1 0 0,1 0 0,0 0 0,-1 0 0,1 0 0,-1 0 0,1 0 0,-1 0-1,1 0 1,0 0 0,0-1 0,-1 1 2,1 1-1,-1-1 1,1 0 0,-1 0-1,1 0 1,0 0 0,-1 0-1,1 0 1,-1 0 0,1 0-1,-1 0 1,1 0 0,0-1-1,-1 1 1,1 0 0,-1 0-1,1 0 1,-1-1 0,1 1-1,-1 0 1,1-1-1,-1 1 1,0 0 0,1-1-1,-1 1 1,1-1 0,-1 1-1,0 0 1,1-1 0,-1 1-1,0-1 1,1 1 0,-1-1-1,0 1 1,0-1 0,0 0-1,1 1 1,-1-1 0,0 1-1,0-1 1,0 1 0,0-2-1,2-4 71,2-5 9,-2 8-65,-1 0-1,1 0 1,-1 0-1,0 0 1,0-1-1,-1 1 1,1 0 0,-1-1-1,0-5 1,1-3 16,-1 5-32,0 0-1,0-1 1,0 1 0,-3-12 0,-3 3 1,4 13-18,1-1 1,0 1-1,0-1 0,0 1 1,0-1-1,1 0 1,-1 1-1,1-5 0,0-41-178,0 48 175,0 0 0,0 0 0,0 0-1,0 0 1,0 1 0,0-1 0,0 0 0,0 0 0,-1 0 0,1 0 0,0 0 0,0 1 0,-2-3 0,-6-2-384,8 5 385,0 0-1,0 0 0,1 1 0,-1-1 1,0 0-1,0 0 0,0 1 0,0-1 1,0 0-1,1 0 0,-1 0 0,0 0 0,0 1 1,0-1-1,1 0 0,-1 0 0,0 0 1,0 0-1,0 0 0,1 0 0,-1 1 1,0-1-1,0 0 0,1 0 0,-1 0 1,0 0-1,0 0 0,1 0 0,-1 0 1,0 0-1,0 0 0,1 0 0,-1 0 1,0 0-1,0 0 0,1-1 0,-1 1 1,0 0-1,0 0 0,0 0 0,1 0 0,-1 0 1,0 0-1,0-1 0,0 1 0,1 0 1,-1 0-1,0 0 0,0 0 0,0-1 1,0 1-1,1 0 0,-1 0 0,0 0 1,0-1-1,0 1 0,3 5-165,12 12 116,-1 0-1,20 31 1,-31-42 99,-1 0 1,1 0 0,-1 0 0,0 0 0,2 12-1,-3-12-11,1 0 0,0 0 0,0-1-1,0 1 1,5 10 0,19 13 508,-22-25-459,-1-1 73,-3-50 324,0 43-475,0-1 0,0 0-1,1 1 1,-1-1 0,1 1 0,0-1-1,0 1 1,4-8 0,0-3-52,-5 12 41,1 0-1,0 0 0,0 0 0,0 0 0,0 0 0,0 1 0,0-1 1,1 0-1,-1 1 0,1-1 0,0 1 0,0-1 0,3-3 0,7-6-31,-6 3 27,-1 1-33,1 0 0,1 0 0,-1 1 0,1 0 0,0 0 0,1 0 0,0 1 0,0 0 0,11-6 0,-12 8 14,0-1-13,1 1-1,0 0 0,8-4 0,31-3-83,-9-10 117,-11 15 34,-13 3 1,11-7 56,2 4 0,-12-1 45,-14 6-104,0 0-1,1 0 1,-1 1 0,1-1 0,-1 1-1,1-1 1,-1 1 0,1-1 0,-1 1-1,3-1 1,-2 1 496,-4 0-299,-2 0-155,2 0-46,0 0 0,1 0-1,-1 0 1,0 0 0,0 0 0,0 0-1,0 1 1,0-1 0,0 0-1,-3 2 1,0 12-145,0-7 78,4-6 48,1 0 0,-1 0 0,0-1 0,0 1 0,1 0 0,-1 0 0,1 0 0,-1 0 0,1 0 0,0 1 0,-1-1 0,1 0 0,0 0 0,-1 0 0,1 0 0,0 0 0,0 0 0,0 0 0,0 1 0,0-1 0,1 0 0,-1 0 0,0 0 0,1 2 0,41 101-129,-25-67 375,17 60 0,-33-93-110,0-1 0,-1 1 1,1 0-1,-1 0 1,0 0-1,0-1 0,-1 6 1,1-7-75,0 0 0,-1 0 0,1-1 1,-1 1-1,1-1 0,-1 1 0,0 0 0,0-1 1,0 1-1,0-1 0,0 1 0,0-1 0,-1 2 1,0-2-27,-1 1 1,1-1-1,0 0 1,-1 0 0,1 1-1,-1-1 1,0-1-1,1 1 1,-1 0 0,0-1-1,1 1 1,-1-1-1,0 0 1,1 0 0,-1 0-1,0 0 1,0-1-1,1 1 1,-6-2 0,-4 0 111,-46-10-829,0-4-3309,9 0 1245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28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2912,'0'-16'1472,"0"32"-768,0 1-416,0 15 608,0 1-512,-16 33 288,16 16-384,0 16 128,0 0-256,0-32 64,0 16-128,16-33 160,1-16-160,-17 0 256,0-17-224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29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4064,'0'0'1307,"0"3"-801,0 49 1339,0-46-1746,1 0 0,-1-1-1,1 1 1,0 0 0,2 8-1,19 36 286,-16-21-146,-4-9-92,-1-12-74,1-1-1,0 1 0,0 0 0,1-1 0,0 1 0,1-1 1,-1 0-1,1 0 0,0 0 0,8 9 0,-8-13-16,-1 1-1,1 0 1,0-1-1,0 0 1,0 0-1,0 0 1,1 0-1,-1-1 1,1 0-1,0 0 1,-1 0-1,1 0 1,0-1-1,0 0 1,0 0-1,0 0 1,0-1-1,6 1 1,-7-1-18,1 0 0,-1 0 0,0-1 0,0 1 0,0-1 0,1 0 0,-1 0 1,0 0-1,0 0 0,0-1 0,0 0 0,-1 0 0,1 0 0,0 0 0,-1-1 0,0 1 0,1-1 0,-1 0 0,5-6 0,37-31 257,-26 24-329,24-26 0,-35 32-236,-1-1 0,8-13 0,-4 6-78,35-47-531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37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2796 967 3808,'-22'-5'473,"9"2"146,-25-8 1,2-3-412,30 11-201,1 0 1,-1 1 0,-1-1-1,1 1 1,0 0-1,-10-1 1,11 2-3,-17-4 59,-25-11 0,12 4-32,-148-37 32,-76-16 150,106 21 714,107 32-680,-61-17 272,-8-12 126,71 25-418,1 0-38,-67-26 159,-324-179 200,191 93-575,89 62 26,109 47 0,-7-2-4,-1 2 0,0 3 0,-73-13 0,-27 8-116,84 12 64,55 7-233,0 0 1,1-1 0,-16-6 0,28 9 273,-12-3-613,24 3-4936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38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65 2976,'-4'1'165,"-1"-1"1,1 0-1,0 0 0,-1 0 1,1 0-1,0-1 0,-1 0 1,1 0-1,0 0 0,0-1 1,0 1-1,0-1 0,-6-3 1,7 4-101,1 0 1,-1 0-1,1 1 1,0-1-1,-1 1 1,1-1-1,-1 1 1,1 0-1,-6 1 1,-9-3 212,-7-11 90,16 10-264,1 0 0,0 0 1,0 1-1,-1 0 0,1 1 1,-1 0-1,0 0 0,-9 0 0,13 1-21,0 0-1,0 0 1,0-1-1,0 0 1,0 0-1,0 0 0,0 0 1,1-1-1,-1 1 1,-6-4-1,10 4-80,-1 1-1,1 0 1,0 0-1,-1-1 0,1 1 1,-1 0-1,1 0 1,0 0-1,-1 0 1,1-1-1,-1 1 1,1 0-1,0 0 1,-1 0-1,1 0 1,-1 0-1,1 0 1,-1 0-1,1 0 1,0 0-1,-1 0 1,1 0-1,-1 1 1,1-1-1,0 0 1,-1 0-1,1 0 1,-1 1-1,1-1 0,0 0 1,-1 0-1,1 0 1,0 1-1,-1-1 1,1 0-1,0 1 1,0-1-1,-1 0 1,1 1-1,0-1 1,0 0-1,-1 1 1,1-1-1,0 1 1,0-1-1,0 1 1,-1 1 11,1 1 0,0-1 0,0 0 0,0 0 0,0 1 0,0-1 0,1 0 0,-1 0 0,1 0 0,0 3 0,3 4 33,0-1 0,1 0 0,0-1-1,0 1 1,1-1 0,0 0-1,0-1 1,14 12 0,1 3 6,49 56 43,5 7 290,-26-35-155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38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1378 804 2496,'38'-20'1104,"-34"18"-1057,-1 1 27,0-1 0,1 0 1,-1 1-1,0 0 0,0 0 0,1 0 1,-1 0-1,1 1 0,-1-1 1,4 1-1,-6 0-48,1-1 1,-1 1-1,0 0 1,1 0-1,-1-1 0,0 1 1,1-1-1,-1 1 1,0-1-1,0 0 0,0 1 1,0-1-1,1 0 1,-1 0-1,0 0 1,0 0-1,0 0 0,-1 0 1,1 0-1,0 0 1,0 0-1,-1 0 0,1 0 1,0 0-1,0-3 1,4-4 91,-4 7-94,0-1 0,0 1 0,0 0 0,0-1-1,-1 1 1,1 0 0,0-1 0,-1 1 0,1-1 0,-1 1 0,1-1 0,-1 1-1,0-1 1,0 0 0,0 1 0,1-1 0,-2 1 0,1-1 0,0 1-1,0-1 1,0 0 0,-1 1 0,1-1 0,-1 1 0,1-1 0,-2-1-1,0-4 90,0 1-24,1 4-55,1 0 0,-1 0 0,0 0 0,0 0 0,0 0 0,0 0 0,0 1 0,-1-3 0,-9-9 131,0 0 1,0 1-1,-1 0 0,-1 1 1,-14-10-1,1 3-78,0 1-1,-1 1 0,-1 2 1,-43-17-1,-308-91 837,289 103-827,54 13-75,-343-71-32,209 28-1311,147 42 608,0-2 1,1 0 0,-24-15 0,41 22 523,1-1 0,0 0 1,-1 0-1,2 0 1,-1 0-1,0 0 1,1-1-1,-7-7 1,9 7 106,-1 1-1,0-1 1,1 1 0,0-1 0,0 0 0,0 0 0,0 0-1,1 1 1,0-1 0,-1 0 0,2-5 0,-1 6 40,-1 1 24,1 0 1,0 0-1,0 0 1,0 0-1,0 0 1,0 0-1,0 0 0,1 0 1,-1 0-1,1 0 1,-1 1-1,1-1 1,0 0-1,0 0 1,0 0-1,0 1 0,0-1 1,0 1-1,0-1 1,0 1-1,1-1 1,-1 1-1,1-1 1,2-1-1,1-1 4,1 0 0,-1 1 0,1-1 0,0 1 0,0 0 0,1 1 0,-1-1 0,0 1 0,1 1 0,9-2 0,-14 2 97,0 2 0,1-1 1,-1 0-1,0 0 1,0 1-1,0-1 0,0 1 1,3 1-1,-4-2-47,-1 0-1,1 0 0,-1 1 1,1-1-1,-1 0 0,1 1 1,-1-1-1,1 1 0,-1-1 1,0 1-1,1-1 0,-1 1 1,0-1-1,1 1 0,-1-1 1,0 1-1,0-1 0,1 1 1,-1-1-1,0 1 0,0-1 1,0 1-1,0-1 0,0 2 1,0-1 82,-1 1 1,1-1-1,-1 1 1,0-1-1,1 1 1,-1-1-1,0 0 1,0 1-1,0-1 1,0 0-1,0 0 1,0 0-1,-2 2 1,-11 12 717,7-3-339,3-6-231,0 0-1,0 0 0,0 0 1,-9 8-1,6-7-92,-24 25 435,28-28-576,0 0 0,1-1 1,-1 1-1,1 0 0,0 1 1,0-1-1,-3 8 0,4-9-21,0 0 0,1 1 0,-1-1 0,1 0 0,-1 1-1,1-1 1,0 0 0,0 1 0,1-1 0,-1 0 0,1 1 0,1 5-1,12 7 29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40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49 574 2400,'0'0'779,"0"3"-481,1 0-161,-1 0 0,1 0 0,0 0 0,0 0 0,1 0 0,-1-1 0,1 1 0,-1 0 0,1-1 0,0 1 0,0-1 0,0 0 0,0 1 0,0-1 0,1 0 0,2 2 0,2 2 132,1-1 0,0 1 0,0-2 1,16 8-1,-7-4-43,-7-3-101,1-1 1,0 0-1,0-1 1,13 3-1,-5-4-56,-1 0-1,1-2 1,0 0 0,-1-1-1,1-1 1,-1 0-1,1-2 1,-1 0 0,0-1-1,-1-1 1,1-1 0,-1 0-1,0-1 1,19-13-1,14-7 97,-38 22-95,0-1-1,0 1 0,-1-2 1,0 0-1,12-11 1,-18 14-36,1-1 1,-1 1 0,0-1 0,-1-1 0,0 1-1,0-1 1,5-9 0,-7 11-17,-1-1-1,1 1 1,-1-1 0,0 1-1,-1-1 1,1 1 0,-1-1 0,0 0-1,-1 1 1,1-1 0,-3-8-1,-1-2 55,-2 1 0,0 1 0,0-1 0,-14-20-1,2 1 40,12 22-77,4 6-13,-1 0 0,0 0-1,-1 0 1,-5-7 0,-1 3 57,-20-17-1,15 15-29,2 0-9,2 3 19,-22-17 0,8 13 34,0 1 1,-28-9 0,0-1 23,14 5 71,-44-12 0,65 24-226,-1 0-1,0 2 1,0 0-1,-30 0 0,-2 3-573,49 0 603,0 0 0,0 0 0,0 0-1,1 1 1,-1-1 0,0 1 0,0-1 0,1 1 0,-1 0-1,0-1 1,1 1 0,-3 2 0,3-2 13,0-1 0,1 1 0,-1-1 1,1 1-1,-1 0 0,1-1 0,-1 1 0,1 0 0,-1-1 0,1 1 0,0 0 1,-1-1-1,1 1 0,0 0 0,0 0 0,-1 0 0,1-1 0,0 1 0,0 0 1,0 0-1,0 0 0,0-1 0,0 1 0,0 0 0,0 0 0,1 0 0,-1-1 0,0 1 1,0 0-1,1 0 0,-1 0 0,3 3-178,0 0 0,0 0 0,0-1 0,0 1 0,5 3-1,0 0-709,8 10-336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6:40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50 1984,'0'-14'640,"0"14"-636,0 0 1,0 0-1,0 0 1,0-1-1,0 1 0,0 0 1,0 0-1,0 0 0,0 0 1,0 0-1,0 0 1,0 0-1,0 0 0,0 0 1,0 0-1,0-1 1,0 1-1,0 0 0,0 0 1,0 0-1,0 0 1,0 0-1,0 0 0,0 0 1,0 0-1,0 0 1,1 0-1,-1 0 0,0-1 1,0 1-1,0 0 1,0 0-1,0 0 0,0 0 1,0 0-1,0 0 1,0 0-1,0 0 0,0 0 1,0 0-1,1 0 1,-1 0-1,0 0 0,0 0 1,0 0-1,0 0 1,0 0-1,0 0 0,0 0 1,0 0-1,0 0 1,1 0-1,-1 0 0,0 0 1,0 0-1,0 0 1,7 0 349,-14 0 614,7 0-954,0 0 0,0 0-1,0 0 1,0 0 0,0 0-1,-1 0 1,1 0-1,0 0 1,0 0 0,0 0-1,0 0 1,0 0 0,0 0-1,0 0 1,0 0 0,0 0-1,-1 0 1,1 0 0,0 0-1,0 0 1,0 0 0,0 0-1,0 0 1,0 0 0,0 0-1,0 0 1,0 0 0,0 0-1,0 0 1,0 0 0,-1 0-1,1 0 1,0-1 0,0 1-1,0 0 1,0 0 0,0 0-1,0 0 1,0 0 0,0 0-1,0 0 1,0 0 0,0 0-1,0 0 1,0-1 0,0 1-1,0 0 1,0 0 0,0 0-1,0 0 1,0 0 0,0 0-1,0 0 1,0 0 0,0 0-1,0-1 1,0 1 28,0-1 0,0 1-1,0-1 1,0 1 0,0-1 0,0 1 0,0 0 0,-1-1 0,1 1 0,0-1-1,0 1 1,0-1 0,-1 1 0,1 0 0,0-1 0,-1 1 0,1-1 0,0 1-1,-1 0 1,1-1 0,-1 1 0,1 0 0,-1-1 0,-15-3 486,-26 4-236,24 1-197,9-2-43,0 1 0,0-1 0,0-1 0,-11-2 0,11 1 42,-1 1 0,0 1 0,0-1 0,-12 1 0,-87 1 1224,105 0-1291,1 0 1,0 1 0,0-1-1,-1 1 1,1-1-1,0 1 1,0 0 0,0 0-1,0 0 1,0 1-1,-4 1 1,2 0-2,4-2-28,-1 0 1,1 0-1,-1 0 0,1 0 0,-1 0 1,1 0-1,0 0 0,0 1 0,-1-1 0,1 0 1,0 1-1,0-1 0,0 1 0,1-1 1,-1 1-1,0 0 0,1-1 0,-1 1 1,1 0-1,-1-1 0,1 1 0,0 0 1,-1 0-1,1-1 0,0 1 0,0 0 1,0 0-1,1 2 0,-1 3 32,1-1 14,-1-1 0,1 1 0,-1 0 1,2-1-1,-1 1 0,1-1 0,-1 0 1,4 7-1,3 2 63,13 20 0,-13-23-69,24 38 80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7:57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17 148 992,'13'41'309,"-10"-27"-175,-4-4-96,-1-1 1,0 1 0,-7 18-1,8-23-11,0-1-1,0 1 1,1-1-1,-1 1 1,1 0 0,1 8-1,-1-11-8,0 0 0,0 0 0,0 0 0,0 0-1,0 0 1,0 0 0,-1 1 0,0 2 0,-7 4 298,8-9-278,-1 0 0,1 0 0,-1 0 0,1 1 0,0-1 0,-1 0 0,1 1 0,0-1 0,0 0 0,-1 0 0,1 1 0,0-1 0,0 1 0,-1-1 0,1 0 1,0 1-1,0-1 0,0 1 0,0-1 0,-1 0 0,1 1 0,0-1 0,0 1 0,0-1 0,0 1 0,0-1 0,0 1 0,1-5-17,0 0 0,0 0 0,1 0 0,-1 1 0,1-1 0,0 0 0,0 1 0,0-1-1,4-4 1,7-13-54,13-39-62,-20 42 252,1 2 0,1-1 0,11-16 1,-15 25 1,1 1 0,0-1 1,1 1-1,-1 1 1,1-1-1,1 1 0,-1 0 1,12-8-1,-15 12-75,0 0 1,-1 0-1,1 1 0,0-1 0,0 1 1,0 0-1,0-1 0,0 1 0,1 0 1,-1 1-1,0-1 0,0 1 0,1-1 0,-1 1 1,0 0-1,7 1 0,2-1 143,-4-1-168,-1 0 1,0 0 0,0 0 0,10-4-1,0 0 27,13 0 63,-8-6 102,8 5-417,3-5-1167,-27 10 1084,-1 1-1,1-1 1,10 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56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6147 1472,'44'-32'821,"-33"15"-501,4 6-148,-9 7-34,0 0 1,0-1-1,7-6 1,2-5 46,49-45 574,-33 34-349,51-56 0,-64 62-292,64-69 250,3-17-16,13-5-112,17-38 64,19-11-128,-20 19-72,99-120 59,173-191 317,-381 446-477,238-273 95,19 1-39,3-19 42,-99 124-58,-56 59-38,171-191-69,9-5 11,-216 229 52,136-142 18,73-57 48,2-1 104,-23 9-46,-16 30-11,-19 35-32,-72 50-16,-111 112-48,300-285 112,-196 205-91,-20 36-26,-3-13 98,-91 71-42,2 2 0,50-31-1,-34 28 25,-51 32-80,0 1 0,0-1 1,1 1-1,-1-1 0,0 1 0,0-1 0,0 1 0,0 0 1,1 0-1,-1-1 0,0 1 0,0 0 0,1 0 0,-1 0 1,0 1-1,0-1 0,2 0 0,-2 1-169,0 0 1,0-1-1,-1 1 0,1 0 0,0-1 0,-1 1 1,1 0-1,0-1 0,-1 1 0,1 0 0,-1 0 1,0 0-1,1 0 0,-1 0 0,0 0 0,1 0 1,-1-1-1,0 1 0,0 0 0,0 0 0,0 0 1,0 0-1,0 0 0,0 2 0,0 24-1847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7:58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52 213 1312,'7'-8'246,"-5"6"-213,-1 0 0,1 0 0,0 0 1,0 0-1,0 1 0,0-1 0,0 1 0,0-1 0,0 1 0,0 0 1,0-1-1,1 1 0,-1 0 0,0 1 0,1-1 0,-1 0 0,5 0 1,-3 1-13,-1 0 1,0-1 0,1 1-1,-1-1 1,1 0-1,-1 0 1,0 0 0,6-3-1,2-1 41,7 0 10,-14 3-65,0 1 1,0 0-1,0-1 1,0 0-1,7-4 1,-3 0 3,-6 5 1,-1 0-1,0 0 1,1 0-1,-1 0 1,1 0 0,-1 0-1,1 1 1,-1-1-1,1 1 1,0-1-1,-1 1 1,1-1 0,0 1-1,-1 0 1,1 0-1,3 0 1,-1 0 5,0-1 0,0 1 0,0-1 0,1 0 0,-1 0 0,-1 0 0,1-1 0,0 1 1,6-5-1,4 1 132,0-12 811,-28-15-133,13 28-797,0 1 0,-1-1 1,1 1-1,-1 0 1,1 0-1,-1 0 1,0 0-1,0 0 1,-1 0-1,1 1 1,-1-1-1,1 1 1,-4-3-1,0 2-36,-1 0 0,0 0 0,0 1 0,0-1 0,0 2 0,-9-2-1,13 2 9,0 1 0,0 0-1,1 0 1,-1 0 0,0 1 0,0-1-1,0 1 1,0-1 0,1 1-1,-1 0 1,0 0 0,1 0-1,-1 0 1,0 1 0,1-1-1,0 1 1,-1-1 0,-3 5 0,3-2 19,-1 0 1,1 0-1,0 1 1,1 0-1,-4 6 1,-11 19 51,-11 5-25,7 12 5,2-13-26,11-21-13,1 1 0,0 0 0,1 1 0,-7 23-1,11-34 6,1 0 0,0 0 0,1 1 0,-1-1 0,1 0 0,0 1 0,0-1 0,0 0 0,1 0 0,-1 1 0,1-1 0,0 0 0,0 0 0,1 0-1,-1 0 1,1 0 0,0 0 0,0 0 0,3 4 0,12 22 56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7:58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33 1984,'-13'0'640,"12"0"-636,1 0 1,0 0-1,0 0 1,0 0-1,0 0 0,0 0 1,0 0-1,0 0 0,0 0 1,0 0-1,0 0 1,-1 0-1,1 0 0,0 0 1,0 0-1,0 0 1,0 0-1,0 0 0,0 0 1,0 0-1,0 0 1,0 0-1,0 0 0,-1 0 1,1 0-1,0 0 1,0 0-1,0 0 0,0-1 1,0 1-1,0 0 1,0 0-1,0 0 0,0 0 1,0 0-1,0 0 1,0 0-1,0 0 0,0 0 1,0 0-1,0 0 1,0-1-1,0 1 0,0 0 1,0 0-1,0 0 1,0 0-1,0 0 0,0 0 1,0 0-1,0 0 1,0 0-1,0 0 0,0-1 1,0 1-1,0 0 1,0-2 19,-1 0 0,1 1 0,-1-1 0,1 0 0,-1 0 1,0 0-1,1 1 0,-1-1 0,0 0 0,0 1 1,0-1-1,0 1 0,-1-1 0,-1-1 0,3 3-21,0 0-1,0-1 1,0 1-1,0 0 0,0 0 1,0 0-1,0 0 1,0 0-1,0 0 1,0 0-1,-1 0 0,1-1 1,0 1-1,0 0 1,0 0-1,0 0 1,0 0-1,0 0 0,0 0 1,-1 0-1,1 0 1,0 0-1,0 0 1,0 0-1,0 0 0,0 0 1,0 0-1,0 0 1,-1 0-1,1 0 1,0 0-1,0 0 1,0 0-1,0 0 0,0 0 1,0 0-1,-1 0 1,1 0-1,0 0 1,0 0-1,0 0 0,0 0 1,0 0-1,0 0 1,0 0-1,-1 1 1,1-1-1,0 0 0,0 0 1,0 0-1,0 0 1,0 0-1,0 0 1,0 0-1,0 0 0,0 1 1,-3 2 45,-22 24 208,22-20-258,0 0 1,0 1 0,0-1-1,1 1 1,0 0-1,-2 12 1,4-16 3,0 1 0,0-1 0,0 1 1,0 0-1,1-1 0,0 1 0,0-1 1,0 0-1,1 1 0,-1-1 0,1 0 1,0 0-1,5 8 0,0-1 37,-4-5-43,1 0 0,0-1 1,0 1-1,0-1 0,0 0 1,1-1-1,0 1 0,7 4 1,34 22-99,-39-28 100,1 1 26,-7 10 120,-1-11-104,1-1-8,-1 0 0,0 0-1,0 0 1,0 0 0,0 0-1,-1 0 1,1 0 0,0-1-1,-1 1 1,1 0 0,-1 0-1,0 0 1,0 0-1,1-1 1,-1 1 0,0 0-1,-1-1 1,1 1 0,0-1-1,0 1 1,-1-1 0,1 0-1,-1 0 1,-1 2 0,-29 21 649,18-14-382,0 0 0,-21 11 0,18-13-123,-29 17 53,43-23-212,-14 9-4,16-10-17,1-1 0,0 0 0,-1 1 0,1-1 0,0 0 0,0 0 0,-1 0 0,1 1 0,-1-1 0,1 0 0,0 0 0,-1 0 0,1 0 0,0 1 0,-1-1 0,1 0 0,-1 0 0,1 0 0,0 0 0,-1 0 0,1 0 0,0 0 0,-1 0 0,1 0 0,-1 0 0,12 0-76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7:59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2656,'-6'0'244,"1"-1"0,0 2 0,-1-1 0,1 1 1,-1-1-1,-7 4 0,8-2-68,0 1 1,1 0-1,-1 0 0,1 1 1,0-1-1,0 1 0,-4 4 1,5-5-98,-5 4 79,1 1 1,-1 0 0,2 0-1,-1 0 1,1 1-1,-9 17 1,14-25-154,1 1-1,0 0 1,-1-1-1,1 1 1,0-1 0,0 1-1,0 0 1,0-1-1,0 1 1,0 0-1,1-1 1,-1 1 0,1 1-1,0 3 3,0-2-5,0 1 1,0-1 0,1 0 0,0 0 0,-1 1-1,1-1 1,1-1 0,-1 1 0,1 0-1,-1 0 1,1-1 0,6 6 0,-8-8 2,3 4 21,0 0 1,1-1 0,0 0-1,0 0 1,0 0 0,1-1 0,-1 1-1,1-1 1,11 4 0,-1-3 53,1 0 0,29 2 0,-43-7-86,1 1 0,-1-1 1,1 1-1,-1-1 0,5-2 1,2 0-20,0 1-12,-7 2 48,0-1 0,0 0-1,0 1 1,1-1-1,-1 0 1,0-1 0,-1 1-1,1 0 1,0-1 0,0 0-1,0 0 1,-1 0 0,1 0-1,-1 0 1,0 0 0,1-1-1,-1 1 1,0-1-1,2-3 1,-2 3-11,-1 0-1,1 0 1,0 0 0,-1 0-1,0 0 1,0 0 0,0 0-1,0-1 1,0 1 0,-1 0-1,1-1 1,-1-4 0,-1 3-2,1 0 0,-1 0 0,0 0 0,0 0 0,-1 0 0,0 0 1,0 0-1,-2-4 0,-40-63-224,39 64 196,3 7 7,1-1 1,-1 0-1,1 0 1,-1 1-1,1-1 1,-1 1-1,0 0 1,0-1-1,-4-1 1,6 3 14,-1 0 0,0-1 0,0 1 0,1 0 0,-1-1 1,1 1-1,-1 0 0,0-1 0,1 1 0,-1-1 0,1 1 0,-1-1 1,1 0-1,-1 1 0,1-1 0,-1 1 0,1-1 0,0 0 0,-1 1 1,1-1-1,0 0 0,0 1 0,-1-1 0,1 0 0,0 0 0,0 0 0,0 0 7,0 1 0,0 0 0,0 0 0,0 0 0,0 0 0,0 0 0,0 0-1,0 0 1,0 0 0,0 0 0,0 0 0,0-1 0,0 1 0,0 0 0,0 0-1,0 0 1,0 0 0,0 0 0,0 0 0,0 0 0,0 0 0,0 0 0,0 0 0,0-1-1,0 1 1,0 0 0,0 0 0,0 0 0,0 0 0,0 0 0,0 0 0,0 0-1,0 0 1,1 0 0,-1 0 0,0 0 0,0 0 0,0 0 0,0 0 0,0 0-1,0 0 1,0 0 0,0 0 0,0 0 0,0 0 0,1 0 0,-1 0 0,0 0-1,0 0 1,0 0 0,0 0 0,0 0 0,0 0 0,0 0 0,0 0 0,1 0-1,-1 0 2,0 0 0,1 0 0,-1 0-1,1 0 1,-1 0 0,1 0-1,-1 0 1,0 0 0,1 0 0,-1 0-1,1 0 1,-1 1 0,0-1-1,1 0 1,-1 0 0,1 0 0,-1 1-1,0-1 1,1 0 0,-1 0-1,0 1 1,1-1 0,-1 0 0,0 1-1,0-1 1,1 0 0,-1 1-1,9 7-87,-6-7 34,-1 0 0,1 0 0,0-1 0,0 0 0,0 0 0,4 0 0,12 0-218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00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11 2560,'0'28'832,"-3"-15"-517,0-2-127,0 0 1,0 0 0,1 0 0,-1 16 0,3-23-102,0 1 0,-1-1 0,1 0 0,-1 0 0,0 0 0,-1 0 1,1 0-1,-1-1 0,1 1 0,-1 0 0,-3 3 0,3-3-28,0 0-1,0-1 0,0 1 0,0 0 0,1 0 0,0 0 1,-1 0-1,2 0 0,-1 0 0,0 1 0,1 4 0,0 51 454,0-57 107,2-6-395,10-9-117,36-39 37,-35 35-185,23-36-94,-14 8 1,6 9 1,-24 28 84,1 1 1,0 0-1,1 0 0,-1 1 0,1-1 1,12-7-1,0-3-98,-17 15 133,0-1 1,0 1-1,0 0 1,0 0-1,1 0 0,-1 0 1,0 0-1,1 0 1,2-1-1,15 32-258,-17-25 246,0-1 1,0 0-1,0 1 0,0-1 0,0 1 0,-1-1 1,0 1-1,0 0 0,-1 0 0,1-1 1,-1 9-1,1-4 39,0 0 0,0 0 1,1 0-1,1 0 0,-1 0 1,6 10-1,4 20 235,-10-27-179,-1-9-46,0 1 1,-1 0-1,1 0 1,1 0-1,-1-1 1,0 1-1,1 0 1,0-1 0,4 7-1,2 2 1,-7-8-13,1 0 0,0-1 1,0 1-1,1-1 0,-1 1 0,1-1 1,0 0-1,0 0 0,0 0 0,0 0 1,0-1-1,1 1 0,6 3 0,-4-5-3,-1 0-1,1 0 1,-1-1-1,1 0 1,-1 0-1,1 0 1,-1-1-1,1 0 0,-1 0 1,1 0-1,6-3 1,13-2-482,22 1-256,-1-6-822,-34 9 1167,-9 1 266,0 1 0,1-1 0,-1 0 0,0 0 0,5-2 0,25-18-846,-1 10 485,-19 1 662,0 0 0,-1 0 1,0-1-1,14-17 0,-6 7 1142,-20 20-1274,1 1 1,-1-1-1,1 1 1,-1-1 0,0 0-1,1 1 1,-1-1 0,0 1-1,0-1 1,0 1 0,1-1-1,-1 0 1,0 1 0,0-1-1,0 0 1,0 1 0,0-1-1,0 0 1,0 1 0,0-1-1,0 1 1,0-1 0,0 0-1,-1 1 1,1-2 0,0 2 45,0-3 325,-3 1-149,-8-9-155,11 10-120,-1 1 0,1 0 0,-1-1 0,1 1-1,-1 0 1,0-1 0,1 1 0,-1 0-1,1 0 1,-1 0 0,1-1 0,-1 1-1,0 0 1,1 0 0,-1 0 0,0 0 0,1 0-1,-1 0 1,1 0 0,-1 0 0,0 1-1,1-1 1,-1 0 0,1 0 0,-1 0-1,1 1 1,-1-1 0,0 0 0,1 0-1,-1 1 1,0 0-3,-5 4 4,5-4 8,0 0 0,0 0 0,0 0 0,0 0 0,0 0 0,0 0 0,-1 0-1,1-1 1,0 1 0,-1 0 0,-1 0 0,-71 46 229,55-37-228,16-9-18,1 1-1,-1-1 1,1 0 0,-1 0 0,1 1-1,0 0 1,0-1 0,0 1 0,0 0-1,0 0 1,-3 3 0,4-2-18,1-1 1,-1 0 0,1 1-1,-1-1 1,1 1 0,0-1-1,0 1 1,0 3 0,0-2-11,3 2-73,-2-6 106,0 2 3,0-1-1,0 0 1,1 0 0,-1 0-1,0 0 1,1 0-1,-1 0 1,1 0-1,-1-1 1,1 1 0,-1 0-1,1-1 1,-1 0-1,1 1 1,0-1-1,-1 0 1,1 1 0,0-1-1,2-1 1,6 2 13,-6 0 2,0-1 0,-1 0 0,1 0-1,0 0 1,0-1 0,-1 1 0,1-1 0,5-1 0,2-3 22,-8 4-27,0-1 1,0 1-1,0 0 0,1 0 1,-1 0-1,0 0 0,1 1 0,-1-1 1,6 1-1,0-1 10,-1 0 0,1 0 0,-1-1 1,16-6-1,-22 7-13,-1 1-6,0 0 0,0 0 0,0 0 0,0-1 0,0 1 0,0 0-1,0-1 1,0 1 0,0-1 0,0 1 0,-1-1 0,1 1 0,0-1-1,0 1 1,0-1 0,-1 0 0,1 0 0,0-1 0,4-4-96,7-1-15,-11 7 105,0 0 1,0-1 0,0 1 0,0-1-1,0 0 1,0 1 0,0-1 0,0 0-1,0 1 1,0-1 0,0 0-1,0 0 1,-1 0 0,1 0 0,1-1-1,1-5-25,-3 7 23,0-1 0,0 1 0,0-1 0,0 1 0,0-1 0,1 1 0,-1-1 0,0 1 0,0 0 0,1-1 0,-1 1 0,0-1 0,1 1 0,-1 0 0,0-1 0,1 1 0,-1 0 0,0-1 0,1 1-1,-1 0 1,1 0 0,-1-1 0,1 1 0,-1 0 0,0 0 0,1 0 0,-1 0 0,1 0 0,-1-1 0,1 1 0,-1 0 0,1 0 0,-1 0 0,1 0 0,0 1 0,-1-1 6,0 0 0,0 0 0,0 0 0,0 0 1,0 0-1,0 0 0,1 0 0,-1 0 0,0 0 0,0 0 1,0 0-1,0 0 0,0 0 0,0 0 0,0 0 0,0 0 1,0 0-1,1 0 0,-1 0 0,0 0 0,0 0 0,0 0 1,0 0-1,0-1 0,0 1 0,0 0 0,0 0 0,0 0 1,0 0-1,0 0 0,0 0 0,1 0 0,-1 0 0,0 0 1,0 0-1,0 0 0,0 0 0,0 0 0,0-1 0,0 1 1,0 0-1,0 0 0,0 0 0,0 0 0,0 0 0,0 0 1,0 0-1,0 0 0,0 0 0,0-1 0,0 1 0,0 0 1,0 0-1,0 0 0,0 0 0,0 0 0,0-1-6,0 1-1,-1-1 1,1 1-1,0-1 0,1 1 1,-1-1-1,0 1 1,0-1-1,0 1 1,0-1-1,0 1 1,0-1-1,1 1 1,-1-1-1,0 1 1,0-1-1,1 1 0,-1 0 1,0-1-1,1 1 1,-1-1-1,0 1 1,1 0-1,-1-1 1,1 1-1,-1 0 1,0 0-1,1-1 1,-1 1-1,1 0 0,-1 0 1,1 0-1,-1-1 1,1 1-1,-1 0 1,1 0-1,-1 0 1,1 0-1,-1 0 1,1 0-1,0 0 1,-1 0 6,0 0 0,1 0 0,-1 0 1,0 0-1,0 0 0,0 0 0,0 0 1,0 0-1,0 0 0,0 0 0,0 0 1,0 0-1,0 0 0,1 0 0,-1 0 1,0 0-1,0 0 0,0 0 0,0 0 1,0 0-1,0 0 0,0 0 0,0 0 1,0 0-1,0 0 0,1 0 0,-1 0 1,0 0-1,0 1 0,0-1 0,0 0 1,0 0-1,0 0 0,0 0 1,0 0-1,0 0 0,0 0 0,0 0 1,0 0-1,0 0 0,0 0 0,0 1 1,0-1-1,0 0 0,0 0 0,0 0 1,0 0-1,0 0 0,0 0 0,0 0 1,0 0-1,0 0 0,0 0 0,0 1 1,0-1-1,0 0 0,-1 2-34,1-2 36,0 0 1,0 1-1,0-1 1,0 0-1,0 0 1,0 0-1,0 0 1,0 0-1,0 0 1,-1 0-1,1 1 1,0-1-1,0 0 1,0 0-1,0 0 1,0 0-1,0 0 1,0 0-1,0 0 1,0 1-1,0-1 1,0 0-1,0 0 1,1 0-1,-1 0 1,0 0-1,0 0 1,0 0-1,0 1 1,0-1-1,0 0 1,0 0-1,0 0 1,0 0-1,0 0 1,0 0-1,0 0 1,0 0-1,1 0 1,15 10-13,-15-9 40,0 0-1,0-1 0,0 1 1,0 0-1,0 0 1,0-1-1,0 1 0,-1 0 1,1 0-1,0 0 1,-1 0-1,1 0 0,-1 0 1,1 0-1,0 2 1,6 9 309,6-7 86,3 8-165,-14-11-231,-1-1 0,0 0 0,1 1 1,-1-1-1,1 0 0,-1 0 0,1 0 0,-1 0 0,1 0 0,0 0 0,-1 0 0,1 0 0,0-1 0,0 1 0,0-1 0,-1 0 0,1 1 0,0-1 0,3 0 0,6 0 156,-11 0-176,0 0-1,0 0 0,0 0 0,0 0 0,1 0 0,-1 0 0,0 0 0,0 0 1,0 0-1,0 0 0,0 0 0,0 0 0,0 0 0,0 0 0,0 0 0,0 0 0,1 0 1,-1 0-1,0 0 0,0 0 0,0 0 0,0 0 0,0 0 0,0 0 0,0 0 1,0 0-1,0 0 0,0 0 0,0 0 0,0 1 0,1-1 0,-1 0 0,0 0 0,0 0 1,0 0-1,0 0 0,0 0 0,0 0 0,0 0 0,0 0 0,0 0 0,0 0 0,0 1 1,0-1-1,0 0 0,0 0 0,0 0 0,0 0 0,0 0 0,0 0 0,0 0 1,0 0-1,0 0 0,0 1 0,0-1 0,0 0 0,0 11 177,0-9 235,-3-2-400,-24 0-741,30 1 682,0-1 32,-1 0 0,0 0 1,0 0-1,0 0 1,0-1-1,0 1 1,1 0-1,-1-1 0,2 0 1,1-6 8,-5 6 2,0 1 1,0 0-1,1-1 0,-1 1 1,0-1-1,0 1 1,1-1-1,-1 1 0,1 0 1,-1-1-1,0 1 1,1 0-1,-1-1 0,1 1 1,-1 0-1,1 0 1,-1-1-1,1 1 0,-1 0 1,1 0-1,-1 0 1,1 0-1,-1 0 0,1 0 1,-1 0-1,1 0 0,-1 0 1,1 0-1,-1 0 1,1 0-1,0 0 0,1 0 5,0 0 0,-1 0 0,1-1 0,0 1 0,-1 0-1,1-1 1,0 1 0,-1-1 0,1 0 0,0 0 0,-1 1-1,0-1 1,3-2 0,4-2-3,3 0-31,-8 4 25,-1 0 1,0 0-1,1 0 1,-1-1-1,0 1 1,3-3-1,-5 4 10,0-1-1,1 1 1,-1 0-1,0-1 1,1 1-1,-1 0 0,0-1 1,1 1-1,-1 0 1,1 0-1,-1-1 1,0 1-1,1 0 1,-1 0-1,1 0 0,-1 0 1,1 0-1,-1-1 1,0 1-1,1 0 1,-1 0-1,1 0 0,-1 0 1,1 0-1,-1 0 1,1 1-1,4-2 35,-4 0-22,-1 0-1,1 0 1,-1 0 0,1 0-1,-1 0 1,0 0 0,0-1-1,1 1 1,-1 0 0,0 0 0,0 0-1,0-2 1,2-9 77,-2 12-91,1 0-1,0-1 0,-1 1 0,1 0 0,0-1 1,-1 1-1,1 0 0,0 0 0,-1 0 0,1 0 1,0 0-1,0-1 0,-1 1 0,2 1 0,-2-1-3,0 0 0,0 0-1,0 0 0,0 0 1,0 0-1,0 0 1,0 0-1,0 0 0,0 0 1,1 0-1,-1 0 0,0 0 1,0 0-1,0 0 0,0 0 1,0 0-1,0 0 0,0 0 1,0 0-1,0 0 0,0 0 1,1 0-1,-1 0 0,0 0 1,0-1-1,0 1 0,0 0 1,0 0-1,0 0 0,0 0 1,0 0-1,0 0 0,0 0 1,0 0-1,0 0 1,0 0-1,0 0 0,1 0 1,-1 0-1,0-1 0,0 1 1,0 0-1,0 0 0,0 0 1,0 0-1,0 0 0,0 0 1,0 0-1,0 0 0,0 0 1,0-1-1,0 1 0,0 0 1,0 0-1,0 0 0,0 0 1,-1 0-1,1-11-20,0 8 63,0 0-68,0-7-225,0 7 112,0 6 145,1-2 34,-1 1 1,0 0 0,1 0-1,-1 0 1,1-1 0,0 1-1,0 0 1,-1 0 0,1-1-1,2 4 1,2 3-3,1 5 101,4-7-43,-4 5 32,5-6-16,-4 7 72,-7-11-174,0 0-1,1 0 1,-1 0-1,1 0 0,0 0 1,-1 0-1,1 0 1,0 0-1,-1 0 1,1 0-1,0 0 1,0-1-1,0 1 1,0 0-1,1 0 1,-1 0 6,0-1 0,0 0 0,0 1 0,0-1 0,0 0 0,-1 1 0,1-1 0,0 1 0,0 0 0,0-1 0,-1 1 0,1-1 0,0 1 0,0 0 0,-1 0 0,1 0 0,-1-1 0,1 1 0,-1 0 0,1 0 0,-1 0 0,1 0 0,-1 0 0,0 0 0,0 0 0,1 0 0,-1 0 0,0 0 0,0 0 0,0 0 0,0 0 0,0 0 0,0 0 0,0 0 0,-1 0 0,1-1 0,0 1 0,0 0 0,-1 0 0,1 0 0,-1 0 0,1 0 0,-1 1 0,-24 25-45,22-24 10,3-3 9,0 1 1,-1-1-1,1 1 1,-1-1-1,1 1 1,0 0-1,0-1 1,-1 1-1,1-1 0,0 1 1,0 0-1,0-1 1,-1 1-1,1-1 1,0 1-1,0 0 1,0-1-1,0 1 1,0 0-1,0-1 1,1 1-1,-1-1 1,0 1-1,0 0 1,1 0-1,-1-1-9,0 0 17,0 0 1,0 1-1,-1-1 0,1 0 0,0 0 0,0 0 1,0 0-1,0 0 0,0 0 0,0 0 1,0 0-1,0 0 0,0 0 0,0 1 0,0-1 1,0 0-1,0 0 0,0 0 0,1 0 1,-1 0-1,0 0 0,0 0 0,0 0 0,0 0 1,0 0-1,0 1 0,0-1 0,0 0 1,0 0-1,0 0 0,0 0 0,0 0 0,0 0 1,0 0-1,0 0 0,0 0 0,1 0 1,-1 0-1,0 0 0,0 0 0,0 0 0,0 0 1,0 0-1,0 0 0,0 0 0,0 0 1,0 0-1,1 0 0,-1 0 0,0 0 0,0 0 1,0 0-1,0 0 0,0 0 0,0 0 1,0 0-1,4 0-8,-1 0 16,-1 1 0,1-1 1,-1 0-1,1-1 1,-1 1-1,1 0 1,-1-1-1,4-1 1,9-3 39,-1 0 1,1 0-1,-1 2 0,1 0 1,16-2-1,10-1-42,-30 2 32,0 1-1,0-1 1,-1-1-1,1 0 0,10-7 1,5-2 87,23-16-5,-32 25-92,-16 4-29,0 0-1,0 0 1,1 0-1,-1 1 1,0-1-1,0 0 0,0 0 1,0-1-1,0 1 1,-1 0-1,2-2 1,1-11-568,-3 15 565,0-1 0,0 1 1,0-1-1,0 1 0,0 0 0,0-1 0,0 1 1,0-1-1,0 1 0,0-1 0,-1 1 1,1-1-1,0 1 0,0-1 0,0 1 0,-1-1 1,1 1-1,0-1 0,-1 0 0,1 1 0,0-1 1,-1 1-1,1-1 0,-1 0 0,1 1 0,-1-1 1,1 0-1,-1 0 0,1 1 0,-1-1 0,1 0 1,-1 0-1,1 0 0,-1 0 0,1 0 0,-1 1 1,1-1-1,-1 0 0,1 0 0,-1 0 0,1 0 1,-1 0-1,1-1 0,-1 1 0,0 0 0,0 0 3,1 0-1,-1 0 1,1 0-1,-1-1 1,1 1-1,-1 0 0,1 0 1,-1 0-1,1 1 1,-1-1-1,1 0 0,-1 0 1,1 0-1,-1 0 1,1 0-1,-1 1 1,1-1-1,-1 0 0,1 0 1,-1 1-1,1-1 1,0 0-1,-1 1 0,1-1 1,-1 0-1,1 1 1,0-1-1,-1 1 1,1-1-1,0 0 0,-1 2 1,-3 5-16,-4-4 10,8-3 8,0 0 0,0 0 1,0 0-1,-1 0 0,1 0 0,0 0 0,0 0 0,0 0 0,-1 1 0,1-1 0,0 0 0,0 0 0,0 0 0,-1 0 0,1 0 0,0 0 0,0 0 0,0 1 0,0-1 0,0 0 0,-1 0 0,1 0 1,0 0-1,0 1 0,0-1 0,0 0 0,0 0 0,0 0 0,0 1 0,0-1 0,0 0 0,-2 25-67,2-22 159,2-3-72,1-1-1,-1 1 1,0 0 0,1 0-1,-1 0 1,0 0 0,1 1-1,-1-1 1,0 1 0,1-1-1,1 2 1,1 5-7,-5-7-10,0 1-1,0-1 0,1 1 0,-1-1 0,0 0 0,0 1 0,1-1 1,-1 0-1,0 1 0,1-1 0,-1 0 0,0 1 0,1-1 0,-1 0 1,0 0-1,1 0 0,-1 1 0,1-1 0,-1 0 0,0 0 1,1 0-1,-1 0 0,1 0 0,-1 1 0,1-1 0,-1 0 0,0 0 1,1 0-1,-1 0 0,1-1 0,2 1 52,0 3-42,-2-2-15,0 0-5,0 0 1,0 0-1,0 0 0,1 1 0,-1-2 0,0 1 0,1 0 0,-1 0 0,1 0 1,-1-1-1,1 1 0,-1-1 0,1 1 0,0-1 0,-1 1 0,1-1 0,0 0 1,-1 0-1,4 0 0,57 11-221,-32-16 194,-24 3 40,1 1-1,-1 0 1,11-1 0,-11 1 15,1 1 0,-1-1-1,0 0 1,0-1 0,0 0 0,0 0-1,0 0 1,6-4 0,25-7 73,-23 10-61,-11 3-11,-1-1 0,0 1 0,1-1 0,-1 1 0,0-1 0,1 0 0,-1 0 0,0 0 0,0 0 0,0 0 0,1-1 0,-1 1 0,-1-1 0,3-1 0,4-5 65,-4 5-30,-1 0 0,1-1 0,-1 1 1,0-1-1,3-4 0,-6 7-49,0 1 0,0-1 0,1 0 0,-1 0 1,0 1-1,0-1 0,0 0 0,0 0 0,1 1 0,-1-1 0,0 0 0,0 0 0,-1 1 0,1-1 0,0 0 1,0 0-1,0 1 0,0-1 0,-1 0 0,1 0 0,-1-1-2,0 1-1,1 0 1,-1 0-1,0 0 1,1 0-1,-1 0 1,0 1-1,0-1 1,0 0 0,0 0-1,0 0 1,0 1-1,0-1 1,0 0-1,0 1 1,0-1-1,0 1 1,0-1-1,-1 1 1,1 0 0,0 0-1,0-1 1,0 1-1,-1 0 1,1 0-1,0 0 1,-2 0-1,1 1 27,-1-1-1,1 1 1,-1 0-1,1 0 1,-1 0-1,1 0 1,-1 0-1,1 0 1,0 1-1,-1-1 1,1 1-1,0-1 1,-3 4-1,3-3-35,1 0-1,-1 0 1,1 0-1,-1 1 1,1-1 0,0 0-1,0 1 1,0-1-1,0 0 1,1 1 0,-1-1-1,0 6 1,1-7 10,0 0-1,0 0 1,0 1 0,0-1-1,0 0 1,0 0 0,0 0 0,1 1-1,-1-1 1,0 0 0,1 0-1,-1 0 1,1 0 0,0 0-1,-1 0 1,1 0 0,0 0 0,-1 0-1,1 0 1,0 0 0,0 0-1,0 0 1,0 0 0,0-1-1,0 1 1,0 0 0,0-1 0,0 1-1,0-1 1,0 1 0,0-1-1,0 0 1,2 1 0,27 8 266,-15-4-241,0 0 0,21 3 0,-16-6-592,23-1 1,22-1-286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01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50 2496,'-17'-49'1120,"1"49"-544,16 16-320,-16 0-224,16 34-32,0-1 0,0 33 64,0 0-32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0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14 148 1568,'-14'-14'501,"15"13"-477,0 1-1,0 0 0,-1-1 0,1 1 0,0 0 1,0-1-1,0 1 0,0 0 0,0 0 1,0 0-1,-1 0 0,1 0 0,2 0 1,-1 0-1,1 0 0,-1 0 0,1 1 0,-1-1 0,1 0 0,-1 1 0,1 0 1,-1-1-1,1 1 0,-1 0 0,3 2 0,-3-2-14,1 1 0,0-1 0,-1 0 0,1 0-1,0-1 1,-1 1 0,1 0 0,0-1 0,0 0 0,0 1 0,3-1 0,9-1 13,0 1 22,-1 0 0,19 3 0,-19 1-12,10 0 32,5-8 33,-12 0-44,33 0 59,-40 4-76,0 0 0,-1-1-1,1-1 1,0 1 0,-1-2 0,17-5-1,-17 5-6,1-1 28,0-1 0,0 1 0,17-13-1,1 2 84,9-6-13,-34 19-118,0 0 1,0 0 0,-1-1-1,1 1 1,-1-1-1,1 1 1,-1-1 0,0 0-1,3-4 1,0-5-68,-4 10 39,0 0 0,0-1 0,0 1-1,1 0 1,-1 0 0,3-3 0,-1 2-178,-1 6-43,3 3 268,0 0 0,0 0 1,-1 1-1,0 0 0,3 7 1,10 16 158,-11-20-52,0 1 0,7 15 1,-5-10-83,-6-11-39,1-1 1,-1 0 0,1 1 0,1-1-1,-1 0 1,0-1 0,7 6 0,6 8 37,-3 2 38,-6-8 95,1-1 0,9 11 0,-16-19-146,1 0 0,0-1 0,0 1 1,0 0-1,0-1 0,0 0 0,0 1 1,0-1-1,0 0 0,1 0 1,-1 0-1,0 0 0,1 0 0,-1-1 1,1 1-1,3 0 0,-5-2-33,0 1 0,1 0 1,-1-1-1,0 1 0,0-1 0,1 1 0,-1-1 0,0 0 0,0 1 0,0-1 1,0 0-1,0 0 0,0 0 0,0 0 0,0 0 0,0 0 0,0 0 0,0 0 1,-1 0-1,1 0 0,0 0 0,-1-1 0,1 1 0,-1 0 0,1-2 0,1-2-197,-1 0-1,1 0 0,-1 0 0,-1 0 0,2-9 0,-2-71-1509,1 75 1602,1 9 98,6 14 198,0-1 69,-5-10-118,7 7 178,9 26 37,-2-19-87,-6-7-104,11 18 153,-11-17-127,1-1-1,0 0 0,1-1 0,18 8 1,-28-15-170,-1 1 0,1-1 0,0 0 0,0 0-1,0 0 1,0 0 0,0-1 0,0 1 0,0-1 0,0 0 0,0 0 0,0 0 0,0 0 0,1-1 0,-1 1 0,0-1 0,0 0 0,4-1-1,-3 1 3,9-2 39,-9 2-60,0 0 1,0 0-1,-1 0 1,1-1-1,0 1 1,0-1-1,-1 0 1,6-3-1,2-1-17,-9 5-93,0 0 0,1 0-1,-1-1 1,0 1 0,0 0 0,1-1 0,-1 1 0,0-1 0,-1 0 0,1 0-1,0 0 1,0 0 0,-1 0 0,1 0 0,1-4 0,2-24-982,0 13 416,-3 10 410,0 0 0,0 0 0,-1-1 0,1-9 0,-2-20 279,0 27 437,0 22 196,0-5-442,1 0-1,0 0 1,0 0-1,1-1 1,2 9-1,1 1-79,0 14 219,6-8-101,-8-9-88,-3-11-143,0 0 1,0-1 0,1 1-1,-1 0 1,1 0 0,-1-1-1,1 1 1,-1 0 0,1-1 0,0 1-1,0 0 1,0-1 0,0 1-1,0-1 1,0 0 0,1 1-1,-1-1 1,0 0 0,1 0-1,1 2 1,43 27 368,-43-29-318,0-1-1,0 1 0,0 0 1,0-1-1,0 1 0,0-1 1,0 0-1,0 0 0,0 0 1,0-1-1,0 1 0,0-1 1,3-1-1,-4 2-54,-1 0-1,1-1 1,-1 1 0,0-1 0,0 0-1,1 1 1,-1-1 0,0 0 0,0 0-1,0 0 1,0 0 0,2-2 0,-3 3-18,1-1 1,-1 0 0,0 0 0,1 1-1,-1-1 1,0 0 0,0 0 0,1 1-1,-1-1 1,0 0 0,0 0-1,0 1 1,0-1 0,0 0 0,0 0-1,0 0 1,0 1 0,-1-1-1,1 0 1,0 0 0,0 1 0,-1-1-1,1 0 1,-1 0 0,-10-19-298,6-10 86,-6-2 111,-6-31-346,17 59 352,-1 1 0,0 0 0,1-1 0,-1 1 0,1-1 0,0 1 0,0-1 0,0 0 0,1 1 1,-1 0-1,2-6 0,1 11 93,-1-1 0,0 0 0,1 1 0,-1-1 0,0 1 0,0 0 0,0 0 0,0-1 0,-1 1 0,3 3 0,21 18 201,-20-20-120,3 2 31,0 1-1,-1-1 1,1 1 0,-1 1 0,10 10-1,-14-12-50,1 0 0,0-1 0,0 1 0,1-1 0,-1 0 0,1-1 0,0 1 0,0-1-1,0 0 1,10 5 0,-11-7-44,4 4 40,0 0-1,0 0 1,8 7-1,-10-8 18,0 1-1,0-1 1,7 3-1,0-2 149,-7 6 181,1-7-107,-14-5-26,4 1-225,0 0-447,3 0 360,-1 0 1,1 0-1,-1 0 0,1 0 1,-1 0-1,1 0 0,-1 0 1,1 0-1,-1 0 0,1 0 0,-1-1 1,1 1-1,-1 0 0,1 0 1,-1 0-1,1-1 0,-1 1 1,1 0-1,0-1 0,-1 1 0,1 0 1,-1-1-1,1 1 0,0 0 1,-1-1-1,1 1 0,0-1 1,0 1-1,-1-1 0,1 1 0,0-1 1,0 1-1,0-1 0,0 1 1,0-1-1,-1 1 0,1-1 1,0 1-1,0-1 0,0 1 1,1-2-1,-1 0-883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03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28 280 1056,'-14'0'357,"14"0"-354,0 0-1,0 0 0,0 0 0,0 0 1,-1 0-1,1 0 0,0 0 0,0 0 1,0 0-1,0 0 0,0 0 0,0 0 0,0 0 1,0 0-1,0 0 0,-1 0 0,1 0 1,0 0-1,0 0 0,0 0 0,0 0 1,0 0-1,0 0 0,0 0 0,0 0 1,0 0-1,0 0 0,0 0 0,0 0 1,-1 0-1,1 0 0,0 1 0,0-1 1,0 0-1,0 0 0,0 0 0,0 0 1,0 0-1,0 0 0,0 0 0,0 0 1,0 0-1,0 0 0,0 1 0,0-1 1,0 0-1,0 0 0,0 0 0,0 0 1,0 0-1,0 0 0,0 0 0,0 0 1,0 0-1,0 0 0,0 1 0,1 27 502,0-17-243,0 1 0,-1-1 0,-1 1 0,0-1 0,-3 13 0,1-16-80,-2 6 102,10 11-29,-3-18-183,-1-1 0,0 1 0,1 11 0,-2 44 431,3-56-150,8 5-65,-8-8 33,-3-6-122,0-5-86,0 2-55,0 0 0,0 0 0,0 0-1,-1 0 1,-1-8 0,-3-1-4,3 11-45,0-1 0,1 1 0,0-1 0,0 1 0,0-1 0,0 1 0,1-1 0,0 0 0,0-5 0,0-52-162,0 55 48,-1 4 58,1 0 1,0 0-1,-1 0 0,1 1 1,1-1-1,-1 0 1,0 0-1,1 0 0,-1 1 1,1-1-1,1-3 0,-1 5 28,-1 1 0,1-1-1,0 1 1,-1 0-1,1-1 1,0 1-1,0 0 1,-1-1-1,1 1 1,0 0 0,0 0-1,0 0 1,-1 0-1,1 0 1,0 0-1,0 0 1,0 0-1,-1 0 1,1 0 0,0 0-1,0 0 1,-1 1-1,2-1 1,19 10-323,-15-6 334,-3-3-5,-1 0 1,0 0-1,1 1 1,-1-1-1,0 1 1,0 0-1,0 0 0,0-1 1,-1 1-1,3 3 1,7 8 50,4 0 120,-13-11-128,1-1 1,-1 1-1,0 0 0,1 0 1,-1 1-1,0-1 0,0 0 1,-1 1-1,1-1 0,-1 1 1,1 0-1,-1-1 0,0 1 1,2 3-1,-1 7 141,-1-9-98,0 0 0,0 0 1,0 0-1,1-1 1,-1 1-1,1 0 1,0 0-1,4 4 0,3 15 205,1 1 6,-5-15-180,-4-8-82,0 1 0,0-1 1,0 1-1,0-1 0,-1 1 0,1-1 1,0 1-1,-1 0 0,1 0 0,-1 3 0,3 0 182,8 6-64,-10-10-132,-1-1 0,1 0 0,-1 1 0,1-1 0,-1 0 0,1 1 0,-1-1 0,1 0 0,-1 0 0,1 0 0,0 0 0,-1 1 0,1-1 0,-1 0 0,1 0 0,0 0 0,-1 0 1,1 0-1,0 0 0,-1 0 0,1-1 0,-1 1 0,1 0 0,-1 0 0,1 0 0,0-1 0,-1 1 0,1 0 0,-1-1 0,1 1 0,0-1 4,16-10-118,-15 10 90,1 0 0,-1-1 0,0 1-1,1-1 1,-1 1 0,0-1 0,0 0 0,0 0-1,2-3 1,-2 3 4,0 0 1,0 0-1,0 0 1,0 0-1,0 0 0,0 1 1,1-1-1,-1 1 0,4-2 1,-3 1-1,0 0 0,0-1 0,0 1 0,0-1 0,0 0 0,0 0 0,-1 0-1,5-6 1,-2-5 3,2 9 36,-6 5-21,-1 0 0,1 0 0,-1 0-1,0-1 1,1 1 0,-1 0 0,0 0 0,1-1 0,-1 1-1,0 0 1,1-1 0,-1 1 0,0 0 0,0-1 0,1 1-1,-1 0 1,0-1 0,0 1 0,0-1 0,1 1 0,-1 0-1,0-1 1,0 1 0,0-1 0,0 1 0,0-1-1,0 1 1,0 0 0,0-1 0,0 0 0,0 1-3,0 0 0,0 0-1,0 0 1,0 0 0,0-1 0,0 1 0,0 0 0,0 0 0,0 0-1,0 0 1,0 0 0,0 0 0,0 0 0,0 0 0,0 0 0,0 0 0,0-1-1,0 1 1,0 0 0,0 0 0,0 0 0,0 0 0,0 0 0,0 0 0,0 0-1,0 0 1,0 0 0,0 0 0,0 0 0,-1-1 0,1 1 0,0 0 0,0 0-1,0 0 1,0 0 0,0 0 0,0 0 0,0 0 0,0 0 0,0 0-1,0 0 1,0 0 0,-1 0 0,1 0 0,0 0 0,0 0 0,0 0 0,0 0-1,0 0 1,0 0 0,0 0 0,0 0 0,0 0 0,0 0 0,-1 0 0,1 0-1,-43 0 799,41 0-757,0 0-1,0 0 0,0 0 1,1 1-1,-1-1 0,0 0 0,1 1 1,-1-1-1,0 1 0,1 0 1,-1-1-1,0 1 0,1 0 1,-3 2-1,-4 2 118,6-4-151,0-1 1,0 1-1,1 0 1,-1 0-1,0 0 0,0 0 1,1 1-1,-1-1 1,1 0-1,-1 1 0,1-1 1,0 1-1,0-1 1,-1 1-1,1 0 0,0 0 1,0-1-1,0 1 1,1 0-1,-2 4 0,2-5-10,-1 0 0,1 0 1,0 0-1,-1 0 0,1 0 0,0 0 0,0 1 0,0-1 0,0 0 0,0 0 0,0 0 0,1 0 0,-1 0 0,0 0 0,0 1 0,1-1 0,-1 0 0,1 0 0,-1 0 0,1 0 0,-1 0 0,1 0 0,0 0 1,1 1-1,3 5-2,-4-5 14,0 0 0,0 0 0,0-1 0,0 1 0,0 0 0,0-1 0,1 1 0,-1-1 0,1 1 0,-1-1 0,1 0 0,-1 1 0,1-1 0,0 0 0,0 0 0,0 0 0,0 0 0,-1-1 0,1 1 0,0 0 0,2-1 0,10 5 125,-4-1-72,-1-1 0,1-1-1,0 1 1,0-1 0,18 1-1,-4-1 14,3 2-12,1 0-401,1-1 0,-1-1-1,57-4 1,-66-1-35,0-2-1,-1 0 1,1-1 0,-1 0-1,-1-2 1,1 0 0,20-14-1,-29 17 290,0 1 22,-1-1-1,0 0 1,-1-1 0,10-7-1,-11 6 34,0-1-1,0 0 1,7-14-1,-3 7 10,4-7 0,13-22-28,-10 1-35,-10 21 40,18-44-23,-22 49 78,-1 1-1,-1-1 1,-1-34 0,-1 27 80,1 17 1,0 0 0,-1 0-1,0 0 1,-1 0 0,1 1 0,-1-1 0,0 0-1,-1 1 1,-4-8 0,-4-12 333,9 19-322,2 7-102,0-1 0,0 1 0,0-1 0,0 0 0,0 1 0,0-1 1,0 1-1,-1-1 0,1 1 0,0-1 0,0 1 0,-1-1 0,1 1 0,0-1 1,0 1-1,-1-1 0,1 1 0,-1 0 0,1-1 0,0 1 0,-1-1 0,1 1 0,-1 0 1,1-1-1,-1 1 0,1 0 0,-1 0 0,1 0 0,-1-1 0,1 1 0,-1 0 1,0 0-1,1 0 0,-1 0 0,1 0 0,-1 0 0,1 0 0,-1 0 0,0 0 0,1 0 1,-1 0-1,0 0 0,0 0-8,1 0 1,-1 0 0,0 1-1,0-1 1,1 0 0,-1 0-1,0 0 1,1 1-1,-1-1 1,0 0 0,1 0-1,-1 1 1,1-1 0,-1 1-1,0-1 1,1 1-1,-1-1 1,1 1 0,-1-1-1,1 1 1,-1-1 0,1 1-1,0-1 1,-1 1-1,1 0 1,0-1 0,-1 1-1,1 0 1,0-1 0,0 1-1,-1 0 1,1 0 0,0 0-1,0 5-18,-1 1 1,1-1-1,1 9 0,0 4 32,-1-6-10,-1 8 20,1 0-1,2 0 1,0 0-1,1 0 1,7 25-1,-3-21 40,0 1 65,1 0 1,19 41-1,-24-59-68,0-1 1,0 0-1,1 12 0,2 3 156,1-8-72,-6-13-102,0 1-1,0-1 1,-1 1 0,1-1-1,0 1 1,-1-1 0,1 1-1,-1-1 1,0 1 0,1 0-1,-1-1 1,0 3 0,0 6 216,0-18-146,0 6-38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03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19 2496,'-14'-14'784,"14"14"-761,-1-1 1,0 1-1,1-1 1,-1 1-1,1 0 0,-1-1 1,0 1-1,1 0 1,-1 0-1,0 0 1,1-1-1,-1 1 0,0 0 1,1 0-1,-1 0 1,0 0-1,0 0 1,1 0-1,-1 0 0,0 0 1,1 0-1,-1 1 1,0-1-1,-2 0 188,-27 0 2925,24 3-2891,-7 8-282,5-8 4,1 2 82,5 9 95,2-5-90,-1-6-40,1 0 0,0 0 0,0 0 0,0 0 0,0 0 0,0 1 0,1-1 0,-1 0 0,1 0 0,1 3 0,0-1-161,1 0-1,-1 0 0,1-1 1,0 1-1,0-1 1,1 0-1,-1 0 1,1 0-1,0 0 1,0-1-1,0 1 0,1-1 1,-1 0-1,8 3 1,12 3-1689,-20-7 1614,0 0 0,0-1 0,0 0 0,0 1 0,0-2 0,0 1-1,1 0 1,4-1 0,-4 3 228,3 6 147,-8-8-140,0-1 0,0 0 1,0 0-1,0 0 0,0 1 1,-1-1-1,1 0 1,0 0-1,0 0 0,0 1 1,0-1-1,0 0 0,0 0 1,0 0-1,0 1 1,-1-1-1,1 0 0,0 0 1,0 0-1,0 0 0,0 0 1,0 1-1,-1-1 0,1 0 1,0 0-1,0 0 1,0 0-1,-1 0 0,1 0 1,0 0-1,0 0 0,0 0 1,-1 0-1,1 0 0,0 0 1,0 0-1,0 0 1,-1 0-1,1 0 0,0 0 1,0 0-1,0 0 0,-1 0 1,1 0-1,0 0 1,0 0-1,-1 0 0,-4 2 585,0 3-176,1-2-140,0 1 1,1 0-1,-1 0 1,-4 6-1,-11 26 753,17-32-994,0 0 1,0 0-1,0 0 0,0 0 1,1 0-1,0 1 1,-1-1-1,2 0 1,-1 1-1,0-1 0,1 1 1,0-1-1,0 1 1,0-1-1,1 1 0,1 5 1,4 7 37,-5-14-54,0 0 0,0 0 0,0 0 0,0 0 0,0 1 0,-1-1 0,1 0 0,-1 4 0,0-5 13,1 0 1,-1 1 0,0-1 0,1 0-1,-1 0 1,1 0 0,0-1-1,0 1 1,-1 0 0,1 0-1,2 2 1,-2-2-7,0-1 1,0 1-1,0-1 1,-1 1-1,1-1 1,0 1-1,-1-1 0,1 1 1,-1 0-1,0-1 1,1 3-1,-1-4-37,0 0-1,0 0 1,0 0-1,0 0 0,0 0 1,0 0-1,-1 0 1,1 1-1,0-1 1,0 0-1,0 0 1,0 0-1,0 0 1,0 0-1,1 0 1,-1 0-1,0 0 1,0 0-1,0 0 1,0 1-1,0-1 1,0 0-1,0 0 1,0 0-1,0 0 1,0 0-1,0 0 1,0 0-1,0 0 0,0 0 1,0 0-1,0 0 1,0 0-1,0 0 1,1 1-1,-1-1 1,0 0-1,0 0 1,0 0-1,0 0 1,0 0-1,0 0 1,0 0-1,0 0 1,0 0-1,0 0 1,1 0-1,-1 0 1,0 0-1,0 0 1,0 0-1,0 0 1,0 0-1,0 0 0,0 0 1,0 0-1,14 0-260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03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2912,'0'38'1296,"0"36"10,0-72-1275,0-1-1,0 1 1,1 0-1,-1 0 1,0-1-1,1 1 1,-1 0-1,1-1 1,-1 1-1,1 0 1,0-1-1,-1 1 1,1-1-1,2 3 1,2 4 50,0 2 28,-5-8-92,1-1 0,0 1-1,-1-1 1,1 1 0,0-1-1,0 0 1,0 1 0,0-1 0,1 1-1,22 9 401,-20-10-381,-2 0-18,0 0 0,-1-1 0,1 1 0,0 0 0,0-1 0,0 0 0,0 1 0,0-1 0,-1 0 0,1 0 0,0 0 0,0 0 0,0 0 0,0-1 0,0 1 0,0-1 0,0 1 0,-1-1 0,1 1 0,0-1 0,2-1 0,45-17-1068,-43 15 834,0 0 0,0 0 1,0-1-1,-1 0 0,1 0 0,-1 0 1,0-1-1,5-7 0,17-18-546,-14 17 591,-12 14 173,-1-1 0,1 1-1,-1 0 1,1-1-1,-1 1 1,1 0 0,0 0-1,-1-1 1,1 1 0,-1 0-1,1 0 1,0 0 0,-1 0-1,1 0 1,-1 0-1,1 0 1,0 0 0,-1 0-1,1 0 1,-1 0 0,1 0-1,0 0 1,-1 0 0,1 0-1,-1 1 1,1-1 0,-1 0-1,1 0 1,0 1-1,0 0 1,0-1 33,4 4 186,0-1 1,0 1 0,-1 0 0,1 1 0,-1-1 0,0 1 0,0 0 0,5 8-1,14 17 598,7-9-317,-20-13-428,2 2 73,2-1 0,-1 0 1,1 0-1,24 9 0,-29-14-79,0-1 0,0 0-1,0-1 1,1 0-1,-1 0 1,1-1-1,-1 0 1,1-1-1,-1 0 1,1 0 0,18-4-1,13-7 178,-37 10-156,0 0-1,0 0 1,-1 0-1,1-1 1,0 1-1,4-4 1,-7 5-82,-1-1 0,1 1 0,-1-1 1,1 1-1,-1-1 0,1 1 1,-1-1-1,1 0 0,-1 1 1,0-1-1,1 1 0,-1-1 0,0 0 1,1 0-1,-1 1 0,0-1 1,0 0-1,0 1 0,0-1 1,0 0-1,1 0 0,-1 1 0,-1-1 1,1 0-1,0 1 0,0-1 1,0 0-1,0 0 0,0 1 1,-1-1-1,1 0 0,0 1 0,-1-1 1,0-1-1,1 1-13,-1 0 0,0 0-1,0 0 1,0 0 0,0 0-1,0 0 1,0 0 0,0 0 0,-1 0-1,1 0 1,0 0 0,0 1 0,-1-1-1,1 0 1,0 1 0,-1-1-1,1 1 1,-1 0 0,1-1 0,-1 1-1,1 0 1,-1 0 0,1 0 0,-1 0-1,1 0 1,-3 1 0,1-1-32,0 1 1,0-1-1,0 1 1,0 0 0,1 0-1,-1 0 1,0 0-1,0 1 1,1-1-1,-1 1 1,-3 2-1,-5 16-228,2-8 90,5-7 130,0 0 0,1 0 0,0 1 0,0-1 0,0 1 0,0-1 0,1 1-1,0 0 1,0 0 0,-1 11 0,-3 60-61,3-43 88,-7 115-148,10 239 1409,0-387-1209,0 0-1,0 0 0,0 0 0,0 0 0,0 0 1,0 0-1,0 0 0,0 0 0,-1 0 0,1 0 1,0 0-1,-1 0 0,1 0 0,-1 1 0,0-2-13,0 1 0,0-1-1,0 1 1,0-1 0,0 0-1,0 0 1,0 1 0,0-1-1,0 0 1,0 0-1,0 0 1,0 0 0,0 0-1,-1 0 1,-4 0-8,0-1-1,1 1 1,-1-1 0,0 0-1,1 0 1,-1-1 0,1 0-1,-10-4 1,3 0-73,1-1-1,-15-12 0,4 2-112,-1 2-192,-15-11-343,-16-31-10,37 40 591,10 11 79,1 0 1,0 0 0,-8-11 0,12 14 30,1 0 1,-1 0 0,1 0 0,-1-1 0,1 1 0,0 0 0,0-1 0,0 1-1,1-1 1,-1 0 0,1-6 0,0 5-42,0 0 1,0 0-1,1 0 0,-1 1 0,1-1 1,0 0-1,1 0 0,-1 0 1,3-4-1,-3 7 47,1 0-1,-1 0 1,1 0 0,-1 0-1,1 0 1,0 0 0,0 1-1,-1-1 1,1 0 0,0 1-1,1 0 1,-1 0 0,0-1-1,0 1 1,0 0-1,1 1 1,-1-1 0,0 0-1,4 0 1,40-4 24,-20 0 103,-10 2-70,0 0 0,25 0-1,-25 2-425,0 0 1,25-6-1,-16 2-185,-12 4-619,23 0-1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05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639 33 224,'-76'0'581,"65"-3"-405,4 0-62,-1-1 1,1 2-1,-1-1 0,-11-1 0,5 0-49,0 1 1,-1 0 0,1 2-1,-1-1 1,1 2-1,-26 2 1,18 2-57,0 2 0,0 0 1,-24 10-1,40-12-5,-1-1 0,1 1 1,-1 0-1,1 0 0,0 0 0,-10 11 1,3 0 31,-14 19 0,20-25-21,-13 19 69,0 0 0,2 1-1,1 1 1,1 1 0,2 0 0,1 1-1,2 1 1,1 0 0,-9 53 0,15-51-50,2 47 1,2-51-17,1-1 0,1 0 1,2 1-1,1-1 0,1 0 1,12 31-1,-6-26 48,1-2 0,2 1 0,1-2 0,29 44 1,-23-49 23,2 0 1,1-2 0,1-2-1,49 37 1,-46-40 5,34 19 0,-48-32-70,0 0-1,0 0 1,1-2-1,17 5 1,-12-6 11,1-1 1,1-1-1,22 0 1,70-7 105,-92 3-72,-1 0 0,1-1-1,-1-1 1,0-1 0,0-1-1,-1-1 1,35-16 0,6-19 198,-40 26-176,-10 8-50,-4 3-13,0-1-1,0 0 1,0 0 0,-1-1-1,0 0 1,9-10 0,-9 4 18,0 0 0,-1 1 0,9-26 1,-6 12 3,5-8 9,13-38 22,-21 46-69,-1 0 0,-1 0 0,-1-1 0,-2 1 0,-1-36 0,-3 29-30,0-1 1,-3 1-1,-15-56 0,9 53-23,-1 0-1,-2 2 0,-24-41 1,25 52-3,-2 0 0,0 1 0,-1 0 0,-38-35 0,29 35 5,-2 1 0,0 1-1,-1 1 1,-37-17 0,54 31 24,-1-1 1,0 2-1,0-1 1,-15-2-1,-54-4-21,79 11 35,-46-5 20,-67-5 181,104 10-207,-1 0 0,0 1-1,0 1 1,1 0 0,-1 0 0,-22 9-1,5 3-953,25-12 260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57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2400,'0'0'779,"6"0"-481,-1 0-258,0-1-1,0 0 1,0 0-1,6-3 1,-4 2-23,-1 0 0,0 1 0,1-1 0,12 0 0,164 2-161,-168 0 271,0 1 0,0 0 0,0 1 0,0 1 0,22 6 1,-12-1-75,-1 1 0,0 1 1,0 1-1,27 17 0,0 4-84,-30-20 30,-1 1-1,-1 1 1,0 0 0,17 18 0,2 8 30,53 68 1,122 168 364,-151-192-420,-4 15 47,166 242 315,-146-235-326,-20-29 6,49 84 1,-41-35 57,51 139 1,-92-198-78,32 131 0,-39-119 166,46 251 554,-33-129-475,3 24-153,-15-82-36,-8-94-34,3 24 21,-8 13 42,-4-43-41,12 102 103,-1-17 80,-7-11-22,-1-62-39,-1-29-82,-2 0 0,-1 0-1,-2 27 1,-10 43 105,6-34-93,-9 83 342,-19 19 115,28-145-466,1 0 0,1 1 0,-1 37 0,4-50-65,-1-1 0,1 1 1,-1 0-1,-1 0 0,1-1 1,-5 14-1,3-12-10,-6 17 21,7-21-34,0 0 1,1 0 0,0 0 0,-1 0 0,2 0 0,-1 1 0,0 7 0,1 119-2232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17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84 230 1312,'-3'0'242,"0"-1"-1,0 1 1,0 0 0,0 1-1,0-1 1,0 0 0,0 1-1,0 0 1,-5 2 0,6-2-181,1 1-1,-1 0 1,0-1 0,1 1 0,0 0 0,-1 0 0,1 0 0,0 0 0,0 1 0,0-1 0,1 0-1,-1 0 1,0 3 0,-16 47 952,15-41-873,-1-1 6,0 1 0,1 0 0,0-1 0,1 14 0,0-8-7,1-8-87,0 0 0,0 0 0,1 0 1,1 9-1,-1-13-33,9 29 152,-9-31-138,1 1 1,-1-1-1,0 1 1,1-1-1,-1 1 1,1-1-1,0 0 1,0 0-1,0 0 1,0 0-1,2 2 1,-1-2 2,16 9 110,-17-11-136,-1 1 0,0-1 1,0 1-1,0-1 0,1 0 1,-1 1-1,0-1 0,0 0 1,1 0-1,-1 0 0,0 0 1,1 0-1,-1-1 0,0 1 1,0 0-1,1 0 0,1-1 1,46-30 394,-41 26-357,0 0 0,-1-1 0,0 0 0,0-1 0,0 0 0,-1 0 0,1 0 0,7-13 0,-6 9-21,-3 3-2,0 0 0,-1 0 1,0-1-1,0 1 0,-1-1 1,3-9-1,-2 4-32,3-4-27,-5 14 11,-1 0-1,1-1 1,-1 1-1,0 0 1,0-1 0,0 0-1,-1 1 1,1-6-1,-1 7-184,0 6 139,0 0 112,1 1 1,-1 0-1,1-1 1,0 1-1,0-1 1,0 0-1,1 1 1,1 3-1,3 7 40,-3-6-40,1 1-6,-1 1 1,2-1-1,-1 1 0,1-1 1,1-1-1,0 1 0,13 15 1,-1-9 0,0 0 0,1-1 0,1-1 0,0-1 0,1-1 0,0 0 0,30 10 0,33 2 140,-37-11 12,-37-10-134,-1 1 0,1-2 0,-1 0 0,1 0 1,0 0-1,0-1 0,-1-1 0,1 0 0,15-3 1,-25 4-54,29-4 192,-17 2-73,0 0 0,13-4 1,-21 5-92,-1-1 1,1 1 0,0-1 0,0 0 0,0-1 0,-1 1-1,0 0 1,1-1 0,3-3 0,-3 0-6,0 1 0,-1 0 1,0-1-1,0 0 0,0 0 0,0 0 1,-1 0-1,0 0 0,0 0 0,-1-1 0,2-10 1,-1-10 40,-1-42 1,-2 33 21,1 13 26,-1 0 0,-1 0 0,-1 0 0,-7-27 1,-4-16 88,9 34-104,-6-3 177,8 21-174,3 11-316,-1 1-1,1-1 1,-1 1-1,0-1 1,1 1-1,-1 0 1,0-1-1,0 1 1,-1 0-1,1-1 1,-3-3-1,1 3-1396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20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208 403 1824,'0'-49'2965,"0"48"-2921,0 1 0,0-1 0,0 0-1,0 0 1,0 0 0,0 1 0,-1-1 0,1 0 0,0 0-1,-1 0 1,1 1 0,0-1 0,-1 0 0,1 1-1,-1-1 1,1 0 0,-1 1 0,1-1 0,-1 0-1,0 1 1,1-1 0,-1 1 0,0-1 0,1 1 0,-1 0-1,0-1 1,0 1 0,-1-1 0,1 1-1,0-1 0,-1 1 1,1-1-1,0 0 0,0 0 1,0 1-1,0-1 0,0 0 0,0 0 1,0 0-1,0 0 0,0 0 1,1 0-1,-2-1 0,-1-7 174,-1 3 18,-13 4 198,12 2-384,2-1-35,1 1 0,-1-1 1,1 1-1,-1 0 0,1 0 1,-1 0-1,1 0 0,-1 1 1,1-1-1,0 1 0,-1-1 1,1 1-1,-1 0 0,1 0 0,-3 2 1,-7 6 35,1 1 1,0 0 0,1 1-1,0 0 1,-12 17 0,17-21-37,1 1 0,0 0 0,0 0 0,1 0 0,0 0 0,1 0 0,-3 16 0,5-21-8,0 1 1,1-1 0,-1 1 0,1-1-1,0 1 1,0-1 0,1 0 0,-1 0-1,1 0 1,-1 0 0,1 0 0,0 0-1,3 3 1,-2-1 13,1-1 1,0 0-1,0-1 0,0 1 0,0-1 0,1 0 1,8 5-1,-5-4 22,0 0 0,0 0 0,0 0 0,1-1 0,-1-1 0,1 0 0,12 2 0,-18-4-23,1 0-1,-1-1 1,1 1 0,-1-1 0,6-2 0,0 0 28,12-1 39,-17 4-65,-1-1 1,0 1-1,1-1 1,-1 1-1,0-1 1,0 0 0,0 0-1,0-1 1,0 1-1,0-1 1,0 1-1,0-1 1,0 0 0,-1 0-1,1 0 1,-1-1-1,0 1 1,1-1-1,2-4 1,12-20 303,-15 23-305,1 0 0,-1 0 0,0 0 0,0 0 1,-1 0-1,1 0 0,-1-1 0,0 1 0,0-1 0,0 1 0,-1 0 0,0-1 0,0 1 0,0-1 0,-1-7 0,0-16 22,0 14-18,0 1 0,-1-1 0,-7-21 0,9 32-19,-2-3 13,1 1-1,0-1 1,1 0 0,-1 1-1,2-12 1,-1 15-20,0 0 0,0 0 0,1 0 0,-1 0 0,1 0 0,0-1 0,0 1 0,-1 0 1,1 1-1,0-1 0,1 0 0,-1 0 0,0 0 0,0 1 0,1-1 0,-1 0 0,1 1 1,2-2-1,61-33-729,-49 27 414,0 1 0,0 0 1,1 2-1,30-9 0,-16 7 146,0-1 1,49-23-1,-58 20 166,11-4 31,-6 11 13,-20 4-3,0 0-1,0 0 1,9-4-1,-15 5-13,0 0-1,0-1 1,0 1-1,0-1 1,0 1 0,0-1-1,0 1 1,0-1-1,-1 0 1,1 1-1,0-1 1,0 0-1,-1 0 1,1 1-1,0-1 1,-1 0-1,1 0 1,-1 0 0,1 0-1,-1 0 1,1 0-1,-1 0 1,0 0-1,0 0 1,1 0-1,-1 0 1,0-1-1,0 5 33,-1 1 0,1-1-1,-1 1 1,0-1-1,0 1 1,0-1 0,-1 1-1,-1 2 1,-3 9 130,-33 76 459,-14 39-183,40-95-361,-13 69 0,22-85-61,-22 154 250,20-89-64,1-39-136,-4 55 389,9-89-412,0 0 0,-1 0 1,-5 19-1,5-26-98,0 1 0,-1-1 0,1 1 0,-1-1 0,0 0 0,-1 0 0,1 0 0,-1 0 0,-5 7 0,7-10-32,0-1 0,0 1 1,0 0-1,0-1 1,0 1-1,0-1 1,0 1-1,0-1 0,0 0 1,0 1-1,0-1 1,0 0-1,0 0 0,0 0 1,0 0-1,0 0 1,0 0-1,0 0 0,0 0 1,0 0-1,0 0 1,0 0-1,0-1 0,0 1 1,0-1-1,0 1 1,0 0-1,0-1 1,0 1-1,0-1 0,0 0 1,0 1-1,1-1 1,-1 0-1,-1-1 0,-1-2-126,0 0-1,0 0 1,0 0-1,1 0 1,0-1-1,0 1 0,0-1 1,-2-6-1,-11-49-1801,8 26 953,1 5 438,1-1 1,1 0-1,2 1 0,2-41 0,0 39 470,0 23 157,0-12 144,0 1 1,1-1-1,1 1 0,1-1 0,10-35 0,-11 50-90,2-8 108,0 1 0,0 1 1,1-1-1,1 0 0,0 1 1,0 0-1,1 1 0,1 0 1,9-11-1,7 0 390,2 1 0,31-20 1,-55 39-561,4-3 64,0 0 1,0 0-1,1 1 0,-1-1 1,1 1-1,0 1 0,-1 0 1,1 0-1,1 0 0,-1 0 1,0 1-1,0 1 0,0-1 1,1 1-1,-1 0 0,0 1 1,0 0-1,1 0 0,8 3 1,-4 0 0,-1 1 1,0 1 0,0 0-1,-1 0 1,0 1 0,0 0-1,0 1 1,-1 0 0,9 11-1,-10-9 2,22 33 273,-28-40-291,0 1 0,0 0-1,-1-1 1,1 1 0,-1 0 0,0 0 0,0 0-1,0 0 1,0 7 0,-1-9-42,0-1 0,0 0 1,0 0-1,0 0 0,0 1 0,0-1 1,0 0-1,-1 0 0,1 0 0,0 0 0,-1 1 1,1-1-1,-1 0 0,0 0 0,1 0 0,-1 0 1,0 0-1,1 0 0,-1 0 0,0-1 0,-1 2 1,0-1 5,0 0 0,-1 1 0,1-2 0,0 1 0,-1 0 0,1 0-1,-5 0 1,-6 2 94,-12 8 20,17-10-127,0 0 0,0 0 0,0-1 0,-15-1 0,13 0-47,0 1 0,1 0 0,-1 0-1,0 1 1,-11 2 0,5 3-43,13-4 20,0-1-1,-1 0 1,1 0-1,0 0 1,0 0-1,-1-1 0,1 1 1,-7-1-1,-9 0-153,16 0 114,11 0-23,-3 0 107,-1 0 0,1 0 0,0-1-1,-1 0 1,1 0 0,-1 0-1,6-2 1,14-4 35,2 4-3,-15 1-3,0 1 0,0-1 0,0-1 0,20-7 0,133-70 161,-117 57-123,-34 18-28,-1-1-1,0 0 0,0 0 0,0-1 0,-1-1 0,14-13 0,-15 11 36,-1 0 1,0-1 0,11-17-1,-18 25-52,0 0 0,0-1-1,0 1 1,-1 0 0,1-1-1,-1 1 1,0-1 0,0 0-1,0 1 1,0-1 0,-1 0-1,1 0 1,-1 0 0,0 1-1,0-1 1,-1 0 0,0-4-1,-2 2 3,0 0 1,0 0-1,0 0 0,-8-10 0,4 7 5,6 7-8,-1 0-1,1 1 1,-1-1-1,0 1 1,1-1-1,-1 1 1,0 0-1,0 0 1,0-1-1,0 1 1,0 1-1,0-1 1,0 0-1,0 0 1,0 1-1,0-1 1,-1 1-1,1 0 1,0 0-1,0-1 0,-1 2 1,-2-1-1,2 0-14,-1 1-1,1-1 0,0 1 0,0-1 0,0 1 0,-1 0 0,1 1 0,0-1 0,0 0 0,1 1 0,-1 0 1,-5 3-1,2 7-54,1-2 25,4-7 23,-3 5-8,0-1-1,1 0 0,0 1 0,0 0 1,1 0-1,0 0 0,0 0 0,1 0 0,-1 12 1,2-20 17,-1 19 15,1 1 1,2-1-1,-1 0 0,2 1 1,8 30-1,-6-35 51,-3-8-16,-1-1 0,2 1 0,-1-1 0,1 0 0,-1 0 0,2 0 0,-1-1 1,8 11-1,19 5 164,-21-14-153,-7-5-36,1 1-1,0-1 0,0 0 0,0 0 1,0 0-1,0 0 0,0-1 0,0 1 0,1-1 1,-1 0-1,0 0 0,1 0 0,-1-1 1,1 1-1,5-1 0,11 1 174,-11-1-208,0 1 1,0-1-1,1-1 1,13-2-1,-22 2-6,0 1 0,0-1 0,0 1 0,0-1 0,0 0 0,0 1 0,0-1 0,0 0 0,0 0 0,0 1 0,0-1 0,-1 0 0,1 0 0,0 0 0,-1 0 0,1 0 0,-1 0 0,1 0 0,-1-1 0,1 1 0,-1 0 0,1-2 0,0-2-48,-1 0-1,1 0 1,-1 0 0,-1-5-1,1 2 75,0 6-4,0 0 0,0 0-1,0 0 1,0 0 0,0 0 0,0 0 0,0 0 0,-1 0 0,1 0 0,-1 0 0,0 0 0,1 1 0,-1-1 0,-1-2 0,0 3-18,1 0 1,0 0-1,-1 1 0,1-1 1,0 1-1,-1 0 1,1-1-1,-1 1 1,1 0-1,-1 0 1,1 0-1,0 0 1,-1 0-1,-2 0 1,4 0 8,-3 0-30,1 0 0,-1 1 1,1-1-1,0 1 0,-1-1 0,1 1 0,0 0 0,-1 0 0,1 0 0,0 0 0,0 1 0,0-1 0,0 0 0,0 1 0,0-1 0,0 1 1,1 0-1,-1 0 0,-1 2 0,-3 4-58,0 0 0,1 1 0,-5 12-1,-4 5 15,9-19 104,0 0-1,1 0 1,0 1-1,-5 12 1,17-15 59,-3 6 315,9-22-165,-13 11-228,0 0 0,0-1 0,0 1 0,0-1 0,0 1 0,-1-1 0,1 1 0,0-1 0,0 1 0,-1-1 0,1 0 0,0 1 0,-1-1 0,1 0 0,0 0 0,-1 0 0,1 0 0,-1 1 0,1-1 0,-1 0 0,0 0 0,1 0 0,-1 0 0,0 0 0,0 0 0,0-1 0,3-10 17,8-10 51,-5-8 122,-2 13-112,-1 10-71,-2 0 1,1 1-1,-1-1 0,0 0 1,0-11-1,-1 11-48,0 0 0,1 0 0,0-1-1,0 1 1,0 0 0,1 0 0,0 0 0,0 0 0,5-8 0,1-3-85,-8 15 72,1 0 0,1 0 0,-1 0 0,0 0 0,1 0 0,-1 1 1,1-1-1,0 0 0,0 1 0,0-1 0,0 1 0,0 0 1,1 0-1,-1-1 0,1 2 0,0-1 0,-1 0 0,1 0 1,5-1-1,-2 0 9,0 1 0,1 0 0,0 1 0,0-1 0,-1 1 1,1 0-1,0 1 0,0 0 0,12 1 0,-6 1 10,-1 1 1,1 1-1,0 0 1,-1 0-1,20 12 1,-9-1-8,-18-12 33,1 1 1,-1 0-1,1-1 1,0 0-1,0-1 1,0 1 0,0-1-1,10 2 1,30 2 299,-20 0-128,-20-4-129,0-1-1,0 1 1,0-1 0,0 0 0,1-1 0,-1 1 0,0-1-1,0-1 1,1 1 0,6-2 0,-5 0 66,-1 0 1,1-1-1,-1 1 1,0-1-1,0-1 1,12-7-1,-18 10-100,-1 1 0,0 0-1,0 0 1,1-1 0,-1 1 0,0 0-1,0 0 1,0-1 0,0 1 0,1 0-1,-1-1 1,0 1 0,0 0 0,0-1 0,0 1-1,0 0 1,0-1 0,0 1 0,0 0-1,0-1 1,0 1 0,0 0 0,0-1-1,0 1 1,0-1 0,0-21 132,-3 12-43,-3-6-29,3 8-31,0 1 0,-1-1-1,-5-8 1,8 14-57,0 0-1,0 1 1,-1-1-1,1 1 1,0 0-1,0-1 1,-1 1-1,1 0 1,-1 0 0,1 0-1,-1 0 1,1 0-1,-1 0 1,0 0-1,1 1 1,-1-1-1,0 1 1,0-1 0,1 1-1,-5-1 1,1 4-251,2 0 223,1 1 0,0 0 1,-1-1-1,2 1 0,-1 0 0,0 0 1,1 0-1,0 0 0,-2 8 1,-7 24-212,6-26 224,1 0 0,1 1 1,-1 0-1,0 20 0,1 49 376,2-56-32,1-22-278,-1 0 0,0 0 0,1 1 0,-1-1 0,1 0 0,0 0 0,0-1 0,0 1 0,0 0 0,0 0 0,1 2 0,-2-4-23,1 1 1,-1-1 0,0 1 0,1-1 0,-1 0 0,0 1 0,1-1 0,-1 1 0,0-1 0,1 0 0,-1 1 0,1-1 0,-1 0 0,1 1 0,-1-1 0,1 0 0,-1 0 0,1 1 0,-1-1 0,1 0 0,-1 0 0,1 0-1,-1 0 1,1 0 0,-1 0 0,1 0 0,-1 0 0,1 0 0,0 0 0,-1 0 0,1 0 0,-1 0 0,1 0 0,-1 0 0,1 0 0,-1-1 0,1 1 0,-1 0 0,1 0 0,-1-1 0,1 0 0,5-12 178,-1 4-121,-4 8-55,0-1 0,0 1 0,0-1 1,-1 1-1,1-1 0,0 1 0,-1-1 1,1 0-1,-1 1 0,1-1 1,-1 0-1,0 1 0,0-3 0,0-108-415,0 112 398,0 0 0,0 0 0,0 0 0,0-1-1,0 1 1,0 0 0,0 0 0,0 0 0,0 0 0,0 0 0,0 0 0,0 0 0,0 0-1,0 0 1,0 0 0,0-1 0,0 1 0,0 0 0,0 0 0,0 0 0,0 0 0,0 0-1,1 0 1,-1 0 0,0 0 0,0 0 0,0 0 0,0 0 0,0-1 0,0 1 0,0 0-1,0 0 1,0 0 0,0 0 0,0 0 0,0 0 0,0 0 0,1 0 0,-1 0 0,0 0-1,0 0 1,0 0 0,0 0 0,0 0 0,0 0 0,0 0 0,0 0 0,0 0 0,0 0-1,1 0 1,-1 0 0,0 0 0,0 0 0,0 0 0,0 0 0,0 0 0,11 0-329,-11 0 329,0 0 1,0 0-1,0 0 1,1 0-1,-1 0 1,0 0-1,0 0 1,0 0 0,0 0-1,0 0 1,0 0-1,0 0 1,0 0-1,0 0 1,1 0-1,-1 0 1,0 0-1,0 0 1,0 0 0,0 0-1,0 0 1,0 0-1,0 0 1,0 0-1,0 0 1,0 0-1,0 0 1,1 0-1,-1 1 1,0-1 0,0 0-1,0 0 1,0 0-1,0 0 1,0 0-1,0 0 1,0 0-1,0 0 1,0 0-1,0 0 1,0 0 0,0 1-1,0-1 1,0 0-1,0 0 1,0 0-1,0 0 1,0 0-1,0 0 1,0 0-1,0 0 1,0 0 0,0 0-1,0 1 1,0-1-1,0 0 1,0 12-10,1-1 1,0 1-1,1-1 1,1 1-1,0-1 1,0 0-1,1 0 1,0 0-1,8 13 1,-10-21 41,0 0 0,1-1 0,0 1 0,-1 0 0,1-1 0,0 0 0,0 1 0,1-1 0,-1 0 0,0 0 0,1-1 0,-1 1 0,1-1 0,-1 0 0,1 0 0,0 0 1,-1 0-1,1-1 0,0 1 0,0-1 0,6 0 0,2-1-5,1-1 0,-1 1-1,0-2 1,25-7 0,-28 7-33,1-1-1,17-8 1,11-16-292,-22 20 203,12-8-49,-23 10 113,1 0 0,-1 0 0,-1 0 0,1 0 0,-1-1 0,0 1 0,-1-1 0,0 0 0,5-13 0,0 1 18,-2 3 35,1 0 0,-2-1 0,0 0 0,4-32 0,-3 25-33,-4 18 20,-1 0-1,1 0 1,-1 0 0,0 0 0,-1 0 0,1 0-1,-1 0 1,-1 0 0,-1-11 0,-9-16 253,10 28-220,0 1 1,0-1-1,-1 0 1,0 1-1,0-1 1,-3-4 0,5 9-33,-1-1 1,1 1 0,0-1 0,-1 1 0,1 0 0,-1-1 0,1 1-1,0 0 1,-1-1 0,1 1 0,-1 0 0,1-1 0,-1 1 0,1 0-1,-1 0 1,1 0 0,-1-1 0,1 1 0,-1 0 0,1 0 0,-1 0-1,0 0 1,0 0 0,0 0 3,0 1 1,0-1-1,0 1 0,0-1 0,0 1 0,0 0 1,0-1-1,1 1 0,-1 0 0,0-1 0,0 1 1,0 0-1,1 0 0,-1 0 0,1 0 0,-2 1 1,-10 14 44,5-6-15,0-1 1,0 1 0,-6 13 0,1 4 164,1 1 1,1 0-1,2 1 1,0 0-1,-3 35 1,8 27 399,3-67-433,0-18-302,0 0 0,1 1 0,0-1 0,0 0 0,0 0 0,1 0-1,2 7 1,-3-12-7,-1 1 1,1 0-1,0-1 0,0 1 0,0 0 0,0-1 1,0 1-1,0-1 0,0 0 0,1 1 0,-1-1 0,0 0 1,1 0-1,-1 0 0,1 0 0,-1 0 0,1 0 0,0 0 1,-1-1-1,1 1 0,0 0 0,0-1 0,0 1 1,-1-1-1,1 0 0,2 0 0,-3 1 91,-1-1-1,1 0 1,-1 0-1,1 0 1,-1 0-1,1 0 1,-1 0-1,1 0 1,-1 0-1,1 0 1,0 0-1,-1 0 1,1 0-1,-1-1 1,1 1 0,-1 0-1,1 0 1,-1 0-1,1-1 1,-1 1-1,0 0 1,1-1-1,-1 1 1,1 0-1,-1-1 1,0 1-1,1 0 1,-1-1-1,0 1 1,1-1-1,-1 1 1,0-1 0,0 1-1,1-1 1,-1 1-1,0-1 1,0 0-1,3-6-541,-2 5 535,0 1-1,0-1 1,0 0 0,-1 1-1,1-1 1,-1 0 0,1 0-1,-1 0 1,0 1 0,0-1-1,0 0 1,0 0 0,0 0-1,0 0 1,0 0 0,0 1-1,-1-1 1,1 0 0,-1-2-1,-3-10-63,0-15 3,2 16 204,0 1-1,-1-1 1,-5-13-1,-6-3 252,11 25-185,1 0-1,0-1 1,0 1 0,0 0 0,0-1 0,1 1 0,-1-1 0,1 0 0,1 0 0,-2-5 0,2 8-135,0 1-1,0-1 1,0 1-1,1-1 1,-1 1-1,0-1 1,1 1-1,-1-1 1,0 1-1,1 0 1,0-1-1,-1 1 1,1 0-1,1-3 1,-1 4-10,-1-1 1,1 0 0,0 1-1,0-1 1,-1 1-1,1-1 1,0 1 0,0 0-1,0-1 1,0 1-1,0 0 1,-1-1 0,1 1-1,0 0 1,0 0-1,0 0 1,2 0 0,1 0 12,1 1 0,-1 0 1,1 0-1,-1 0 0,0 1 1,1 0-1,6 3 0,0 1 4,1 0 0,0-2-1,0 1 1,23 4-1,14-3 125,-24-1-87,-17-3-35,0 0 0,0-1 0,0 0 0,0 0 0,0-1 0,1 0 1,7-1-1,8-5 50,-1 0 0,1-1 0,-2-1 1,1-1-1,25-15 0,-19 12-10,-24 11-52,1-1 0,-1 0 0,0-1 0,0 1 1,0-1-1,0 0 0,0 0 0,4-5 0,-5 4 10,0 0-1,-1 0 0,1-1 0,-1 0 0,-1 0 0,1 0 0,-1 0 1,1 0-1,-2 0 0,1 0 0,0-1 0,-1 1 0,1-11 0,-2 14-30,0 1-1,0-1 0,-1 0 1,1 1-1,0-1 1,-1 0-1,0 1 0,1-1 1,-1 0-1,0 1 0,0-1 1,1 1-1,-3-2 0,-2-6-80,3 3 29,2 5 56,0 1 0,0 0 0,0-1 0,-1 1 0,1-1 0,0 1 0,0 0 0,0-1-1,0 1 1,0-1 0,-1 1 0,1 0 0,0-1 0,0 1 0,-1 0 0,1-1 0,0 1 0,0 0 0,-1-1 0,1 1 0,0 0 0,-1 0 0,1-1 0,0 1 0,-1 0 0,1 0-1,-1 0 1,1 0 0,0-1 0,-1 1 0,1 0 0,-1 0 0,1 0 0,-1 0 0,1 0 0,0 0 0,-1 0 0,1 0 0,-1 0 0,1 0 0,0 0 0,-1 0 0,1 1 0,-1-1-1,1 0 1,0 0 0,-1 0 0,1 0 0,-1 1 0,1-1 0,-1 1 0,-1 1-3,-1 0 0,1 1-1,-1-1 1,1 1 0,0 0 0,0 0-1,0-1 1,0 1 0,1 1 0,-1-1-1,-1 5 1,-4 6-20,4-5 11,0 0-1,0 0 1,1 0-1,0 1 0,0 14 1,-2 1 30,0 2 63,0-6 5,1 0 1,1 25-1,1 5 28,0-11-20,5 60 0,7-43-8,-8-29 7,-2-1 0,-1 0 0,-4 33 0,-7 9-1,8-33-68,1-12-45,-1 1 0,-8 32 0,-1-18-10,6-23 27,-6 30 0,10-27 15,2-16-1,-1 1 0,1 0-1,-1 0 1,0 0 0,0-1 0,0 1 0,0 0 0,-1-1 0,1 1 0,-1-1 0,-4 6 0,4-6 26,0 0 0,0 0 0,-1 0 0,1 0 0,-6 4 0,7-5 13,-1-2 0,0 1 0,1 0 1,-1 0-1,0 0 0,0-1 0,0 1 1,1-1-1,-1 1 0,0-1 1,0 0-1,0 0 0,-2 0 0,2 0-23,1 0 0,0 0 0,-1 0 0,1 0 0,0-1 0,-1 1 0,1 0 0,0-1 0,-1 1 0,1-1 0,0 1 0,0-1 0,-1 0 0,1 0 0,0 1 0,0-1 0,0 0 0,0 0 0,0 0 0,0 0 0,0 0 0,1 0 0,-1-1 0,0 1 1,1 0-1,-1 0 0,0 0 0,1-1 0,-1 1 0,1-2 0,-4-5 69,-2-7-116,0 0 0,0-1 0,2 0 0,0 0 0,0 0 0,2 0 0,0-1 0,1 1 0,1-1 0,0 1 0,1-1 0,1 1 0,1 0 0,0-1 0,7-19 0,-6 23-9,1 1 1,0-1-1,1 1 1,1 1 0,0-1-1,0 1 1,1 0-1,0 1 1,17-16 0,-9 10 176,21-16 1,-31 27-285,0 1 0,1 0 0,-1 0 0,1 1 0,0-1 0,0 2 0,8-4 0,19-1-1276,14-5-2142,2-4 1081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22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246 132 3072,'0'-9'741,"-1"5"-581,1 1 1,0 0-1,0-1 1,0 1 0,0 0-1,1-1 1,-1 1-1,1 0 1,1-4 0,12-2 356,5-16 185,-17 22-619,0 1 0,-1-1 0,1 0 0,-1 0-1,0 0 1,0 0 0,0 0 0,0 0 0,0-6-1,-1-4 132,0 13-212,0 0 1,0-1-1,0 1 1,0 0-1,0 0 1,0 0-1,0 0 1,0 0 0,0 0-1,0 0 1,0 0-1,0 0 1,0-1-1,0 1 1,0 0-1,0 0 1,0 0-1,0 0 1,0 0-1,0 0 1,0 0-1,0 0 1,1 0-1,-1 0 1,0 0-1,0-1 1,0 1 0,0 0-1,0 0 1,0 0-1,0 0 1,0 0-1,0 0 1,0 0-1,0 0 1,0 0-1,0 0 1,0 0-1,1 0 1,-1 0-1,0 0 1,0 0-1,0 0 1,0 0-1,0 0 1,0 0 0,0 0-1,0 0 1,0 0-1,1 0 1,-1 0-1,0 0 1,0 0-1,0 0 1,0 0-1,0 0 1,7-1 66,-7 1-69,-1 0 1,1 1 0,-1-1 0,1 0 0,0 0 0,-1 1 0,1-1 0,-1 0-1,1 0 1,0 1 0,-1-1 0,1 0 0,0 1 0,-1-1 0,1 1-1,0-1 1,0 0 0,-1 1 0,-7 35 52,-29 63 137,11-34-44,-42 95 399,-6 13-247,15-2-290,52-143-9,1-1 1,1 1-1,1 0 1,0 34-1,5-53-3,-1 0-1,1 0 0,0 0 0,1 0 0,3 13 0,-4-19 0,0-1-1,0 1 1,0-1-1,0 1 1,0-1 0,0 0-1,1 0 1,-1 0-1,1 0 1,0 0-1,-1 0 1,1 0-1,0 0 1,0-1-1,0 1 1,0 0-1,1-1 1,-1 0-1,0 0 1,0 0 0,4 1-1,-4-1 4,-1-1-1,1 0 1,0 0-1,0 0 1,0 0 0,0-1-1,0 1 1,0 0 0,0-1-1,-1 0 1,4 0-1,0-1 0,-2 1-21,0 0-1,1 0 1,-1 0-1,0-1 1,0 1-1,0-1 1,0 0-1,0 1 0,-1-2 1,1 1-1,0 0 1,4-5-1,2-3-67,-6 7 64,0-1 0,0 0 0,0 0-1,0 0 1,0-1 0,-1 1 0,0-1-1,0 1 1,0-1 0,0 0 0,-1 0-1,0 0 1,0 0 0,0 0 0,0-5-1,1-5-41,0 4 62,0 0 1,0 1-1,-1-1 0,-1 0 1,0 0-1,0 0 1,-1 0-1,-1 1 1,-2-12-1,1 9 9,-28-102 86,16 64-41,-7-31 2,3 36-58,15 36 10,-1 1-1,2-1 0,-1 0 1,1 0-1,1 0 0,-1-1 1,2 1-1,-1-17 0,1 18 8,1 7-16,0-1 1,-1 1-1,1 0 1,0-1-1,0 1 1,0 0-1,1-1 1,-1 1-1,0 0 1,1-1-1,0 1 1,-1 0-1,1 0 1,0 0-1,0 0 1,0 0 0,0 0-1,1 0 1,-1 0-1,1 0 1,-1 0-1,1 1 1,3-4-1,0 2-7,1 1 1,0-1-1,0 1 1,0 0-1,0 0 0,0 1 1,0 0-1,0 0 1,10 0-1,-1 1 20,1 0 0,29 4 0,-33-1-1,0 0 0,-1 1 0,1 0 0,-1 0 0,1 1 0,-1 1 0,-1 0 0,13 9 0,10 12-3,-30-26 3,-1 1-1,0 0 1,1-1 0,-1 1 0,0 0 0,0 0-1,0 0 1,0 0 0,0 1 0,0-1-1,0 0 1,-1 1 0,0 0 0,1-1 0,-1 1-1,0 0 1,0-1 0,0 1 0,-1 0 0,2 4-1,2 10 20,-2-10-5,0-1-1,0 1 1,-1 0 0,0 0 0,0 7 0,0 13 26,0-18-22,-1 1-1,0-1 0,0 1 1,-1-1-1,-3 13 0,-2-8-23,5-13 35,0 0 0,0 1 1,0-1-1,1 1 0,-1-1 0,1 1 1,-1-1-1,1 1 0,-1 0 1,1-1-1,0 1 0,0 1 0,3-5 59,-2 0-81,1 0-1,-1 0 1,0-1 0,0 1-1,0 0 1,0 0-1,0-1 1,0 1 0,0-1-1,0-4 1,3-7 44,7-11 42,-6-15 53,-3 33-132,2-12 36,-1 0 0,2-32 0,-5 44-62,0 1 0,1 0-1,0-1 1,0 1-1,1 0 1,0 0-1,0-1 1,0 1 0,4-6-1,7-23-109,-11 22 85,-2 12 33,1 0-1,-1 0 1,0 0 0,0 0 0,0 0-1,0 0 1,1 0 0,-1 0 0,1 0-1,-1 0 1,0 0 0,1 1 0,-1-1-1,1 0 1,0 0 0,-1 0 0,1 1-1,0-1 1,-1 0 0,1 1 0,0-1-1,0 0 1,0 1 0,0-1-1,0 1 1,-1 0 0,3-1 0,5-4 1,-6 4 0,-1 0 0,1 0 0,-1 0 0,1 0 0,-1 0 0,1 1 0,0-1 0,-1 0 0,1 1 0,0 0 0,-1-1 0,1 1 0,0 0 0,3 0 0,2 1 0,0-1-1,0 2 1,0-1 0,10 4 0,0 0 22,16 0 74,3 6 21,7-6 129,-28-1-168,6 1 57,14-11 217,6 12-75,-39-6-252,-1-1 0,1 1 0,0 0 0,-1 0-1,1-1 1,-1 1 0,0-1 0,1 1 0,2-2-1,3-2 91,6 1 10,-10 3-94,-1-1-1,1 1 1,-1-1-1,1 0 1,-1 1 0,0-1-1,4-2 1,-5 2-16,0 0 0,0 0 0,0 0 0,-1 0 0,1 0 0,0 0 0,-1 0 0,1 0-1,0 0 1,-1 0 0,1 0 0,-1 0 0,0 0 0,1 0 0,-1-1 0,0 1 0,0 0 0,0 0 0,1 0 0,-1 0 0,-1-2 0,1-1 53,0 0 1,0 0-1,0 0 0,-1 0 1,0 0-1,0 1 1,-2-8-1,2 10-70,0-1 0,0 0 0,0 0 0,0 1 0,-1-1 0,1 1 0,0-1 0,-1 1 0,1-1 0,-1 1 0,1 0 1,-1 0-1,0 0 0,1 0 0,-1 0 0,0 0 0,-3-1 0,-20-3-212,14-6-15,10 10 202,0 1 0,-1 0 1,1-1-1,-1 1 0,1 0 0,-1 0 1,1 0-1,0 0 0,-1 0 0,1 0 0,-1 0 1,1 0-1,-1 1 0,1-1 0,0 1 0,-1-1 1,1 1-1,0-1 0,-1 1 0,1 0 1,0 0-1,0 0 0,-1-1 0,0 3 0,0-1 6,0-1 0,1 1 0,-1-1 0,1 1 0,-1 0-1,1 0 1,0 0 0,0-1 0,0 1 0,0 0 0,0 1 0,0-1-1,1 0 1,-1 0 0,1 0 0,-1 3 0,2 0 26,1-1-1,-1 0 1,1 1 0,0-1 0,0 0 0,1 0 0,-1-1-1,1 1 1,0 0 0,6 5 0,21 12 304,1 6-87,-26-22-195,0 0 0,0 0 0,0-1 0,1 1-1,0-1 1,0-1 0,0 1 0,0-1 0,1 0 0,-1 0-1,1-1 1,7 2 0,-6-3-22,0 0 1,0 0-1,0 0 0,0-1 1,0-1-1,0 1 0,0-1 1,0-1-1,0 0 0,0 0 1,0 0-1,-1-1 0,1 0 1,-1 0-1,1-1 0,-1 0 1,7-6-1,3-4-264,16-19 0,-17 17 158,-15 15 91,1-1 0,-1 0 0,1 0 0,-1 0 0,1 0-1,-1 0 1,0 0 0,0 0 0,0-1 0,0 1 0,0 0-1,-1-1 1,1 1 0,-1 0 0,0-1 0,1 1 0,-1-1-1,0 1 1,0-1 0,-1-2 0,1 5 1,0-1-1,0 1 1,1-1 0,-1 1 0,0-1-1,0 0 1,0 1 0,0-1 0,0 1-1,0-1 1,-1 1 0,1-1-1,0 1 1,0-1 0,0 1 0,0-1-1,-1 1 1,1-1 0,0 1 0,0-1-1,-1 1 1,1-1 0,0 1-1,-1 0 1,1-1 0,0 1 0,-1-1-1,1 1 1,-1 0 0,1 0-1,-1-1 1,1 1 0,-1 0 0,1 0-1,-1-1 1,1 1 0,-1 0 0,1 0-1,-1 0 1,1 0 0,-1 0-1,1 0 1,-1 0 0,1 0 0,-2 0-1,2 0 4,0 0 0,0 0 0,0 0 0,0 0 0,0 0 0,0 0 0,0 0 0,0 0 0,-1 0 0,1 0-1,0 0 1,0 0 0,0 0 0,0 0 0,0 0 0,0 0 0,0 0 0,0 0 0,0 0 0,0 0 0,-1 0 0,1 0-1,0 0 1,0 0 0,0 0 0,0 0 0,0 0 0,0 0 0,0 0 0,0 0 0,0 0 0,0 0 0,0 0 0,0 1-1,0-1 1,0 0 0,0 0 0,-1 0 0,1 0 0,0 0 0,0 0 0,0 0 0,0 0 0,0 0 0,0 0 0,0 1 0,0-1-1,0 0 1,0 0 0,0 0 0,0 0 0,0 0 0,0 0 0,0 0 0,0 0 0,1 1 0,-2 0-20,1 0 0,0 1 1,0-1-1,-1 0 0,1 1 0,-1-1 1,1 0-1,-1 1 0,1-1 1,-2 2-1,-6 16-187,2 27 90,2-18 135,0-8 18,2 1 0,-1 28-1,3 175 265,-1-201-216,-6 35 1,3-34 8,-1 35-1,5-48-73,-1 0 1,0 0-1,-5 17 0,1-5 30,-1 18 107,-5-16-22,10-20-87,0 0 0,1 1 1,-1-1-1,2 10 1,-1-7-9,0-10-29,0 0-1,1 0 1,-1 0 0,0 1 0,1-1 0,0 0 0,0 0 0,-1 1-1,1-1 1,0 0 0,0 1 0,3-3 0,1-4 31,0-1-42,0 0 0,6-19 0,4-5-127,12-19 28,-19 30 94,8-16 8,25-20 4,-24 29 18,-2-2 0,-1 0 0,-1 0 0,13-54 0,-14 20 14,-5 18-21,-1 22 7,-4 19-5,0-1 1,-1 1-1,0-1 1,1-10-1,-2 10 27,-1-26-522,-3 23 206,4 10 274,-1 0 0,1 0 1,0 0-1,-1 0 0,1 0 0,0 0 0,0 0 0,-1 0 1,1 0-1,0 0 0,-1 0 0,1 0 0,0 0 0,0 0 1,-1 0-1,1 0 0,0 0 0,-1 0 0,1 0 0,0 0 1,0 0-1,-1 1 0,1-1 0,0 0 0,0 0 0,0 0 1,-1 1-1,1-1 0,0 0 0,0 0 0,0 0 1,-1 1-1,1 1-11,-1-1 1,0 0 0,1 1-1,0-1 1,-1 1-1,1 0 1,0-1 0,0 1-1,0-1 1,0 1 0,0-1-1,0 4 1,0 5-78,1-3 83,0 0-1,0 1 1,1-1-1,2 9 1,1 2 71,-1 0-9,-2-10 1,0 0 0,0 0 0,1-1 0,3 9 1,-2-7 12,1-1 0,0 0 0,0 0 0,7 8 1,-11-15-58,0 1 0,0-1 0,1 0 0,-1 1 0,0-1 0,1 0 0,-1 0 0,1 0 1,-1 0-1,1 0 0,-1 0 0,1-1 0,0 1 0,-1 0 0,1-1 0,0 1 1,0-1-1,-1 0 0,1 1 0,0-1 0,0 0 0,0 0 0,-1 0 0,1-1 0,0 1 1,0 0-1,0-1 0,-1 1 0,4-2 0,0-1 5,0-1 1,0 1-1,-1-1 1,0 0-1,8-9 1,5-5-59,-4 4 68,-2-1-1,11-16 1,-17 24-16,0 1-1,1-1 1,0 1 0,8-7 0,-3 3-22,4-6-35,-11 12 2,0-1 1,0 1-1,1 0 0,-1 1 0,1-1 0,6-3 1,19-1-213,-12 1-98,-16 5 322,0 1 0,1 0 0,-1 0 0,0 0 0,1 1 0,-1-1 1,1 0-1,0 1 0,-1 0 0,1 0 0,-1-1 0,1 1 0,-1 1 0,1-1 0,0 0 0,-1 1 0,1-1 1,-1 1-1,4 1 0,-1 0-25,2 0 61,-1 0 1,0 0-1,0 1 1,0-1-1,0 1 1,0 1-1,9 6 0,-11-6 21,0 0 0,0-1 0,0 0 0,1 0 0,-1 0 0,1 0 0,0-1-1,6 3 1,6 2 325,-15-6-308,0 0-1,0 0 1,0 0 0,0 0-1,1-1 1,-1 1-1,4 0 1,-1-2-10,-1 1 1,1-1-1,-1 0 0,0 0 0,1-1 1,-1 1-1,0-1 0,7-4 0,39-26 205,-31 19-209,-12 8-22,-5 4 6,0 0 0,0-1 1,0 1-1,0-1 0,0 1 0,0-1 0,0 0 0,-1 0 0,1 0 0,-1 0 0,0 0 0,1 0 1,1-4-1,24-27 94,-21 22-133,-6 8 7,1 1-1,1 0 1,-1-1-1,0 1 1,1 0-1,2-3 1,-4 5 7,0-1-1,1 1 1,-1-1 0,0 1 0,1-1 0,-1 1 0,0-1 0,1 0-1,-1 1 1,0-1 0,0 1 0,0-1 0,0 0 0,1 1 0,-1-1-1,0 0 1,0 1 0,0-1 0,0 0 0,-1 1 0,1-1 0,0 1-1,0-1 1,0 0 0,-1 0 0,1 1-13,0-3-172,0 6-84,0-3 278,0 1 0,0-1 0,0 1 0,0-1 0,0 1 0,0 0 0,0-1 0,0 1 0,0-1 0,-1 1 0,1-1 0,0 1 0,0-1 0,-1 1 0,1-1 0,0 0 0,-1 1 0,1-1 0,0 1 0,-1-1 0,1 0 0,-1 1 0,1-1 0,0 0 0,-2 1 0,2 0 10,-1-1 1,0 1 0,0-1-1,1 1 1,-1-1 0,1 1-1,-1 0 1,1-1 0,-1 1-1,1 0 1,-1-1 0,1 1-1,-1 0 1,1 0 0,0 0-1,-1-1 1,1 1 0,0 0-1,0 0 1,0 0 0,0 0-1,0-1 1,0 1 0,0 0-1,0 2 1,0 43-7,0-45 18,0 1 0,0-1 1,1 0-1,-1 1 0,0-1 0,1 0 0,-1 0 0,1 1 1,-1-1-1,1 0 0,0 0 0,0 0 0,-1 0 0,1 1 1,0-1-1,0 0 0,0-1 0,0 1 0,0 0 0,0 0 1,0 0-1,1-1 0,-1 1 0,0 0 0,3 0 0,4 4 97,14 11 413,8 1-176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27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17 3808,'0'-14'1227,"0"14"-1219,0 0 1,0 0-1,0 0 1,0 0-1,0 0 1,0 0-1,0 0 1,0 0-1,0 0 1,0-1-1,0 1 1,0 0-1,0 0 1,0 0-1,0 0 1,0 0-1,0 0 1,0 0-1,0 0 1,0 0-1,0 0 1,0-1-1,0 1 1,-1 0-1,1 0 1,0 0-1,0 0 1,0 0-1,0 0 1,0 0-1,0 0 1,0 0-1,0 0 1,0 0 0,0 0-1,0 0 1,0 0-1,0 0 1,-1 0-1,1-1 1,0 1-1,0 0 1,0 0-1,0 0 1,0 0-1,0 0 1,0 0-1,0 0 1,0 0-1,-1 0 1,1 0-1,0 0 1,0 0-1,0 1 1,0-1-1,0 0 1,-11 0 295,8 0 176,0 0-139,-7 0 102,7 0-166,3 2-160,3 12-58,-1-11-24,1 0 0,0 0-1,0-1 1,0 1 0,1-1-1,-1 0 1,1 0 0,-1 0 0,8 3-1,-4-2 30,-2-2-28,0 0 0,0 0-1,1 0 1,-1-1 0,0 1 0,0-1 0,1-1 0,-1 1 0,0-1 0,8-2-1,20-8 72,-19 9-15,-12 2-79,-1 0 1,1 0 0,-1-1 0,1 1-1,0 0 1,-1-1 0,1 1 0,-1-1 0,1 1-1,-1-1 1,1 0 0,-1 1 0,1-1-1,-1 0 1,0 0 0,1 0 0,-1 0 0,0 0-1,0-1 1,0 1 0,2-2 0,0-4 62,-3 7-72,0-1-1,0 1 1,0-1 0,0 1 0,1-1 0,-1 1-1,0-1 1,0 1 0,1 0 0,-1-1 0,0 1 0,0-1-1,1 1 1,-1 0 0,0-1 0,1 1 0,-1 0-1,1-1 1,-1 1 0,0 0 0,1 0 0,-1-1-1,1 1 1,-1 0 0,1 0 0,-1 0 0,1 0 0,-1 0-1,1 0 1,-1-1 0,1 1 0,-1 0 0,1 0-1,-1 0 1,1 1 0,-3-1-26,1 0 0,-1 0 0,0 0 0,1 1 0,-1-1 0,0 1 0,1-1 0,-1 1 0,1 0 0,-1-1 0,1 1 1,-1 0-1,-2 2 0,2-1-2,0 0 0,0 1 0,0-1 1,0 1-1,0-1 0,0 1 1,1 0-1,-1-1 0,1 1 0,0 0 1,-1 3-1,-18 76 128,-10 85 0,20-104-4,-8 61-27,16-94-71,0 0 1,4 37 0,12 20 78,0-10 46,-9-14 119,2-30-113,-5-24 19,0 1 0,-1 0 0,1 10 0,-2-19-121,0 0 0,0 1-1,0-1 1,0 0 0,-1 1 0,1-1-1,0 0 1,-1 0 0,1 1 0,-2 1 0,2-3-27,0 1 1,0-1-1,0 0 1,-1 0-1,1 0 1,0 1 0,0-1-1,0 0 1,-1 0-1,1 0 1,0 0 0,0 0-1,0 0 1,-1 1-1,1-1 1,0 0-1,0 0 1,-1 0 0,1 0-1,0 0 1,0 0-1,-1 0 1,1 0 0,0 0-1,0 0 1,-1 0-1,1 0 1,0 0-1,0 0 1,-1 0 0,1 0-1,0-1 1,0 1-1,-1 0 1,1 0 0,0 0-1,0 0 1,0 0-1,-1-1 1,1 1-1,0 0 1,0 0 0,0 0-1,0 0 1,-1-1-1,-7-15 114,-12-7-50,14 18-53,1-1 1,-1 1-1,1-1 0,1-1 0,-7-10 1,0-8 59,8 18-47,0-1 1,-1 1 0,0-1-1,0 1 1,0 0-1,-1 1 1,-9-12 0,11 16-19,0-2 0,0 1 0,0 0 0,0 0 0,1-1 0,0 0 0,0 1 0,0-1 1,0 0-1,0 0 0,1 0 0,0 0 0,0 0 0,0 0 0,0-1 0,0 1 0,1 0 1,0-5-1,0 6-32,0 0 0,0 1 1,0-1-1,1 0 0,-1 0 1,1 0-1,0 1 0,0-1 1,0 0-1,0 1 0,0-1 1,0 1-1,1-1 0,-1 1 0,1 0 1,0 0-1,-1-1 0,1 1 1,0 0-1,1 0 0,-1 1 1,0-1-1,3-2 0,5 0 32,-1 0-1,1 0 1,0 0-1,0 1 0,11-1 1,-3 0 22,17-2 202,-1 1 0,1 2 0,47 3 0,49-6-109,-85-1-977,4 1-1032,-50 6 1713,0 0 1,1-1-1,-1 1 0,1 0 1,-1 0-1,1 0 0,-1 0 1,1 0-1,-1 0 0,1 0 1,-1 0-1,0 1 0,1-1 1,-1 0-1,1 0 0,-1 0 1,1 0-1,-1 1 0,0-1 1,1 0-1,-1 0 0,1 1 1,0 0-1,12 12-2698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41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494 17 2560,'0'0'832,"0"-3"-517,0-8-102,0 9 336,0 4-453,0 0-87,0-1 0,0 0-1,0 1 1,-1-1 0,1 0 0,0 1-1,-1-1 1,1 0 0,-1 0-1,0 1 1,1-1 0,-3 2 0,2-1 10,0 0 0,0 0 1,0 0-1,0 0 0,0 0 1,0 0-1,1 1 0,-1-1 1,1 0-1,-1 0 0,1 1 1,0-1-1,0 3 0,0 13 122,0 0 69,-3 39-1,-2-32-101,2-8-33,0 0-1,0 20 0,3 83 336,1-93-350,0-14 17,0 1-1,-2 0 1,1 0 0,-4 16-1,3-26-56,-1 4 17,-1 1-1,0-1 0,-5 12 0,3-12-52,4-6 14,0-1 1,0 1-1,0-1 1,1 1-1,-1-1 1,0 1-1,1 0 1,-1-1-1,1 1 1,-1 0 0,1-1-1,0 1 1,0 2-1,0 7 103,-1 15 89,1-26-183,0 1 0,0-1 0,0 1 0,0-1 0,0 1 0,-1-1 0,1 1 0,0 0 1,0-1-1,-1 1 0,1-1 0,0 1 0,-1-1 0,1 0 0,0 1 0,-1-1 0,1 1 0,-1-1 0,1 0 0,-1 1 0,1-1 0,-1 0 0,1 1 0,-1-1 0,1 0 0,-1 0 0,1 0 0,-1 1 0,1-1 0,-1 0 0,0 0 0,0 0 0,-2 0 259,3-3-218,0-24-32,0 24-74,0 0 15,0-7 80,0 9-36,0 1-1,0 0 1,0 0-1,0 0 0,0 0 1,0 0-1,0 0 0,0 0 1,0 0-1,0 0 1,0-1-1,0 1 0,0 0 1,0 0-1,0 0 0,0 0 1,0 0-1,0 0 1,0 0-1,0 0 0,0 0 1,0 0-1,0-1 0,0 1 1,0 0-1,0 0 1,0 0-1,0 0 0,0 0 1,0 0-1,0 0 0,0 0 1,0 0-1,-1 0 1,1 0-1,0 0 0,0 0 1,0 0-1,0 0 0,0 0 1,0 0-1,0 0 1,0 0-1,0 0 0,0 0 1,-1 0-1,1 0 0,0 0 1,0 0-1,0 0 1,0 0-1,0 0 0,0 0 1,0 0-1,0 0 0,-1 0 1,-9 0-44,9 0 42,1 0 1,0 0-1,0 0 0,0 0 0,0 0 1,0 0-1,0 0 0,0 0 0,0 0 1,0 0-1,-1 0 0,1 0 0,0 0 1,0 0-1,0 0 0,0 0 0,0 0 1,0 0-1,0 0 0,0 0 0,0 0 1,0 0-1,-1 0 0,1 0 0,0 0 1,0 0-1,0 0 0,0-1 0,0 1 1,0 0-1,0 0 0,0 0 0,0 0 1,0 0-1,0 0 0,0 0 0,0 0 1,0 0-1,0 0 0,0 0 0,0-1 1,0 1-1,0 0 0,0 0 0,0 0 1,0 0-1,0 0 0,0 0 0,0 0 1,0 0-1,0 0 0,0 0 0,0-1 1,0 1-1,0 0 0,0 0 0,0-11-57,0 8 52,-118 3 86,110 1-59,0 0 0,1 1 0,-1-1 0,0 1 0,1 1 0,-1-1-1,1 2 1,0-1 0,-1 1 0,-9 6 0,14-8-3,0 0 0,-1 0 0,0 0 0,0 0 0,1-1 1,-1 0-1,0 1 0,-7 0 0,-11 4 69,20-5-79,0 1 0,0-1 0,0 0-1,0 1 1,1-1 0,-1 1 0,1 0-1,-2 2 1,-5 5 29,-17 12 112,15 9-42,-12 3 42,16-10-78,4-13-35,-12 31 126,11-33-132,0-1 1,0 1-1,1-1 1,0 1-1,1 0 0,0 0 1,-1 12-1,2 5 42,-1-21-58,1 1 0,-1-1 0,1 1 0,1 0-1,-1-1 1,1 1 0,-1-1 0,1 1 0,0-1 0,1 1-1,-1-1 1,1 0 0,0 0 0,0 0 0,4 6 0,-2-4 47,1 2 14,1 0 1,0 0-1,0 0 0,0-1 0,13 11 0,10 2 69,1 0 0,2-2 0,52 22 0,105 35 233,-179-71-365,13 4 29,0-1 0,0 0 0,1-2 0,0-1 0,0-1 0,0-1 0,0-1 1,0-2-1,25-2 0,14-8 87,-37 7-67,1 0 0,-1-2 1,42-16-1,-51 16-15,0-2 0,-1 0 1,-1-1-1,1 0 0,-2-1 0,1-1 1,-1-1-1,13-13 0,-19 18-20,-5 3-16,1 1 0,-1 0 0,0-1 0,0 0-1,3-4 1,-3 3-6,-1 0-1,1 0 0,-1 0 1,0-1-1,0 1 1,-1-1-1,0 1 0,0-1 1,0 0-1,0-5 1,-1-52-90,0 58 89,0 1 0,0-1 1,-1 0-1,1 1 0,-1-1 0,0 0 0,-1 1 0,-1-5 0,-3-11 44,4 10-47,-1-1 0,0 1 0,-8-19 0,7 19-52,0 0 0,0 0 0,-3-20 0,2 15 21,0-1 1,-1 1 0,-1 0-1,-1 0 1,0 1-1,-13-19 1,12 23 28,0-1 0,-1 2 1,0-1-1,0 1 1,-1 1-1,-1 0 0,1 0 1,-1 1-1,-25-11 1,11 12-43,13 4 24,-6-2-7,11 1 0,0 1 0,-1 0-1,1 1 1,-1 0 0,0 0-1,1 1 1,-1 0 0,-15 3 0,-9 8-59,24-9 61,2 0 4,0 0-1,0 0 0,0 1 1,-11 5-1,5-3 53,11-4-36,0-1 0,0 1-1,0 0 1,0-1 0,0 1-1,0 0 1,1 0 0,-1 0 0,0 1-1,1-1 1,-1 0 0,1 1-1,-1-1 1,1 1 0,0-1-1,0 1 1,-1 0 0,1-1 0,0 1-1,0 2 1,-10 12-656,10-14 611,1-1 0,-1 0 1,1 1-1,0-1 1,-1 1-1,1-1 0,0 1 1,0-1-1,0 3 1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42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17 148 2560,'-14'-14'832,"12"12"-235,4 1-502,1 1 0,-1-1 0,1 1 0,-1-1 0,1 0-1,-1 0 1,1 0 0,-1 0 0,0-1 0,0 1 0,0-1 0,1 1-1,-1-1 1,-1 0 0,1 1 0,0-1 0,0 0 0,1-3 0,1 1-50,0-1 0,1 1 1,7-5-1,15-11-8,-14 5-32,-11 13-4,0-1 0,0 1 0,0 0-1,0 0 1,0 0 0,1 0 0,-1 0-1,0 0 1,1 0 0,0 1 0,-1-1-1,1 1 1,0 0 0,3-1-1,13-3 28,-10 3-1,0 0-1,14-6 0,-22 8-15,0-1 1,0 1-1,0 0 0,0-1 1,1 1-1,-1 0 0,0 0 1,0-1-1,0 1 0,0 0 1,1 0-1,-1 0 0,0 1 1,0-1-1,0 0 0,0 0 1,0 1-1,0-1 0,1 0 1,-1 1-1,0-1 0,0 1 1,0 0-1,0-1 0,0 1 1,-1 0-1,1-1 0,0 1 1,0 0-1,0 0 0,-1 0 1,2 2-1,1 0 47,2 3 39,0-1 1,0 1-1,6 12 0,-4-7 74,-5-7-102,1 0-1,-1-1 0,0 1 1,-1 0-1,1 0 1,-1 0-1,2 5 0,0 5 142,-1-11-126,0 1-1,0-1 1,1 1-1,-1-1 0,1 0 1,4 5-1,-5-6-29,0 0 0,-1 0 0,1-1 0,0 1 1,0-1-1,0 1 0,0-1 0,0 0 0,0 0 0,5 2 0,-2-5 50,0 1 1,0-1-1,0-1 1,0 1-1,0-1 0,0 0 1,7-5-1,-7 5-70,22-16-103,-5-9-672,-19 25 656,1 0 0,-1 1 0,1-1 0,0 1 0,5-3 0,-6 4 51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43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0 173 2656,'0'0'1173,"0"-3"-954,0 3-204,0-1 0,0 1 0,0-1 0,0 0 0,0 1 0,0-1 0,0 1 0,0-1 0,1 1 0,-1-1 0,0 1 0,0-1 0,0 1 0,1 0 0,-1-1 0,0 1 0,0-1 0,1 1 0,-1-1 0,0 1 0,1 0 0,-1-1-1,0 1 1,1 0 0,-1-1 0,1 1 0,-1 0 0,1 0 0,-1-1 0,0 1 0,1 0 0,-1 0 0,1 0 0,-1-1 0,1 1 0,-1 0 0,1 0 0,0 0 0,-1 0 0,1 0 0,0 0 0,4-2 439,23-26 676,-26 26-805,1-1-117,8-8-16,-8 8 43,0 6 32,8 8-27,-11-11-219,1 1 1,-1-1 0,1 1 0,-1-1-1,1 0 1,0 1 0,-1-1-1,1 0 1,0 0 0,-1 1 0,1-1-1,0 0 1,-1 0 0,1 0-1,0 0 1,-1 0 0,1 0 0,0 0-1,0 0 1,-1 0 0,1 0-1,0 0 1,0-1 0,2 1 43,51 0 426,-32-2-379,29-5 0,-14 2-37,34-1 31,128-10 193,2-5-153,27-2-100,-92 18-14,-7-6 21,-17 6-21,-51-1-25,44-2 2,-72 9-34,-19-1 18,0 1 0,0-2 0,23-3 0,-23 0 98,-13 4-81,0 0-1,0-1 1,0 1-1,-1 0 1,1 0-1,0-1 1,0 1-1,0 0 1,0 0-1,0 0 1,0 0-1,0 0 1,0 1-1,0-1 1,0 0-1,0 0 1,0 1-1,0-1 1,-1 0-1,1 1 1,0-1-1,0 1 1,0-1-1,0 2 1,0-2-8,10 5 25,-15-6-30,3 0 2,1 1-1,-1 0 1,0 0 0,0-1 0,0 1 0,0 0 0,0 0 0,0 0-1,0 0 1,0 0 0,0 0 0,0 0 0,0 0 0,0 1 0,0-1-1,1 0 1,-1 1 0,0-1 0,0 0 0,-1 2 0,1-2 3,1 1 0,0-1 0,-1 1 0,1 0 0,0-1 0,0 1 1,-1 0-1,1 0 0,0-1 0,0 1 0,0 0 0,0-1 0,0 1 1,0 1-1,0 0 232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43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49 1824,'0'-10'396,"0"4"2381,-3 6-2238,2 0-476,-1 0 63,-1 1 0,1-1 0,0 0 0,0 0 0,0-1 0,-1 1 0,1 0 0,0-1 0,-4-1-1,1-5 107,5 7-213,0-1 0,0 1 1,-1 0-1,1-1 0,0 1 0,0 0 0,-1-1 1,1 1-1,0 0 0,-1-1 0,1 1 0,0 0 1,-1-1-1,1 1 0,0 0 0,-1 0 0,1 0 1,-1-1-1,1 1 0,0 0 0,-1 0 0,1 0 1,-1 0-1,1 0 0,-1 0 0,1 0 0,0 0 1,-1 0-1,1 0 0,-1 0 0,1 0-14,-1 0 1,1 0-1,0 0 0,0 0 1,0 0-1,0 0 0,0 0 1,0 0-1,0 0 0,0 0 1,0 0-1,0 0 0,-1 0 1,1 0-1,0 0 0,0 0 1,0 0-1,0 0 0,0 0 1,0 0-1,0 0 0,0 0 1,0 0-1,0 0 0,-1 0 1,1 0-1,0-1 0,0 1 1,0 0-1,0 0 0,0 0 1,0 0-1,0 0 0,0 0 1,0 0-1,0 0 0,0 0 1,0 0-1,0 0 0,0 0 1,0-1-1,0 1 0,0 0 1,0 0-1,0 0 0,0 0 1,0 0-1,0 0 0,0 0 1,0 0-1,0 0 0,0-1 1,0 1-1,0 0 0,0 0 1,0 0-1,0-11 182,0 11-186,0 0 1,0 0 0,0 0-1,0 0 1,0 0 0,0-1 0,0 1-1,0 0 1,0 0 0,0 0-1,0 0 1,0 0 0,0 0-1,0 0 1,0 0 0,0 0-1,0 0 1,0-1 0,0 1-1,0 0 1,0 0 0,0 0-1,0 0 1,0 0 0,0 0 0,0 0-1,0 0 1,0 0 0,0 0-1,-1 0 1,1 0 0,0-1-1,0 1 1,0 0 0,0 0-1,0 0 1,0 0 0,0 0-1,0 0 1,0 0 0,0 0-1,0 0 1,-1 0 0,1 0 0,0 0-1,0 0 1,0 0 0,0 0-1,0 0 1,0 0 0,0 0-1,0 0 1,0 0 0,-1 0-1,1 0 1,0 0 0,-7 0 21,14 0-20,-7 0-4,0 0 0,0 0 0,0 0 0,1 0 0,-1 0 0,0 0 0,0 0-1,0 0 1,0 0 0,0 0 0,0 0 0,0 0 0,0 0 0,0 0 0,1 0-1,-1 0 1,0 0 0,0 0 0,0 0 0,0 0 0,0 0 0,0 0 0,0 0-1,0 0 1,0 0 0,0 1 0,0-1 0,1 0 0,-1 0 0,0 0 0,0 0-1,0 0 1,0 0 0,0 0 0,0 0 0,0 0 0,0 0 0,0 0 0,0 0-1,0 1 1,0-1 0,0 0 0,0 0 0,0 0 0,0 0 0,0 0 0,0 0 0,0 0-1,0 0 1,0 0 0,0 0 0,0 1 0,0-1 0,0 0 0,0 0 0,0 0-1,0 243 616,0 232-310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44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2656,'0'-14'837,"0"11"1184,0 6-1877,0 1-62,-1-1-45,1-1-1,0 1 1,0-1-1,1 0 1,-1 1 0,0-1-1,1 1 1,1 3-1,8 13 316,-4 11-112,24 55 112,-21-51-148,-1 1 0,-2 0 0,4 66 0,-10-67-77,-1-10-73,5 35 0,2-26 38,-4-25-53,0 0 0,-1-1 0,0 1-1,0 0 1,-1-1 0,0 1 0,0 0 0,-3 15 0,-2-7-101,3-13-28,1 0 0,0 0-1,0 1 1,0-1 0,0 0 0,1 0-1,-1 1 1,1 3 0,0 6-2518,0-10 720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46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2016 66 3328,'0'0'1061,"3"-3"-634,8-8-86,-11 11-294,1-1 0,-1 1 0,1 0 0,-1-1 0,1 1 0,-1 0 0,1-1 0,0 1 1,-1 0-1,1 0 0,-1 0 0,1-1 0,0 1 0,-1 0 0,1 0 0,0 0 0,-1 0 0,1 0 0,-1 0 0,1 0 0,0 0 0,-1 1 0,1-1 0,0 0 0,0 0 0,-1 1 47,39-1 1203,-14 1-1148,48-5 0,-52 1-129,10-2 21,48-1-1,-45 7-6,0-1 5,43-4 0,-42-1-33,-15 2 7,39-2 0,75 5 1011,-133 0-1001,0 0 0,-1 0-1,1-1 1,0 1 0,-1 0 0,1 0-1,0 0 1,-1-1 0,1 1-1,-1 0 1,1 0 0,0-1 0,-1 1-1,1-1 1,-1 1 0,1-1-1,-1 1 1,1 0 0,-1-1-1,1 0 1,-1 1 0,1-1 0,-1 0-4,1 0 1,-1 1 0,0-1-1,1 1 1,-1-1 0,1 1 0,-1-1-1,1 1 1,-1-1 0,1 1 0,-1 0-1,1-1 1,0 1 0,-1 0 0,1-1-1,0 1 1,-1 0 0,1 0-1,0 0 1,-1 0 0,1-1 0,0 1-1,2 0 104,-3 3-438,0 15 322,1-10-22,1-7 13,2 3 2,-4-4 0,0 0 0,1 0 0,-1 1 0,0-1 0,0 0 0,0 0 0,0 0 0,0 0 0,0 0 0,1 0 0,-1 0 0,0 0 0,0 0 0,0 1 0,0-1 0,0 0 0,0 0 0,0 0 0,0 0 0,0 0 0,0 1 0,1-1 0,-1 0 0,0 0 0,0 0 0,0 0 0,0 0 0,0 1 0,0-1 0,0 0 0,0 0 0,0 0 0,0 0 0,0 0 0,0 1 0,-1-1 0,1 0 0,0 0 0,0 0 0,0 0 0,0 0 0,0 1 0,0-1 0,0 0 0,0 0 0,0 0 0,0 0 0,-1 0 0,1 0 0,0 1 0,-5 8 0,4-7-5,0 1 0,0 0 0,1 0 0,-1 1 0,1-1 0,0 0 0,-1 0 0,1 0 0,1 0 0,0 4 0,-1 2-26,0-3 26,1-1 0,-1 1 0,1 0 0,0-1 0,1 1 0,2 7 0,-2-9 4,-1 0 1,0 0-1,0 0 1,0 0-1,-1 0 1,1 0-1,-1 0 1,0 0-1,0 0 0,0 0 1,-1 0-1,0 5 1,-1-2-1,-1 6 5,1 0 0,0 0-1,0 0 1,1 0-1,2 21 1,10 10 92,-9-16-43,-1 38 1,-1-34-28,0-24-23,1 0-1,0 0 1,0 0-1,4 9 1,-3-9 31,0 0-1,-1-1 1,1 2 0,-1 8 0,-1 128 307,3-140-288,8 6 38,-9-8 602,-1-4-667,-1 0 1,0-1-1,0 1 0,0 0 0,0 0 0,0 0 1,0 0-1,0 0 0,0 0 0,-1-2 0,1 0 44,0 1-129,0-9-261,0 8 784,0 0-560,0-8 75,0 9 63,-2-1-31,-9-8-102,8 8-15,3 6-588,1 7 594,0 1-1,0-1 0,6 21 0,2 5 126,-7-25-35,2 8-24,-1-1 0,2 27 0,-5 122-116,0-162 164,0-1 0,-1 1 0,1 0-1,-1 0 1,0-1 0,0 1 0,0 0 0,-1-1-1,0 1 1,0-1 0,-4 8 0,-7 9 114,11-15-114,1-4 1,1 0 0,0 0 0,-1 0-1,1 0 1,-1 0 0,0 0-1,0-1 1,0 1 0,0 0 0,0 0-1,0-1 1,0 1 0,0-1-1,-1 1 1,1-1 0,-1 0 0,1 1-1,-1-1 1,1 0 0,-1 0-1,0 0 1,0 0 0,-3 1 0,-9 3 102,7-2-58,-1-1-1,0 1 1,0-1 0,0-1-1,0 1 1,-16-1 0,16 0 2,-1-1 0,0 0 1,0-1-1,1 0 0,-1 0 1,0-1-1,1 0 0,0 0 1,-13-6-1,-9-9-24,28 16-45,1 0 0,-1 0 0,0 0 0,1-1 0,-1 1 0,1 0 0,0-1 0,-1 0 0,0-2 0,1 3-8,1 1-1,-1-1 1,1 0-1,0 0 1,0 1-1,-1-1 0,1 0 1,0 0-1,0 1 1,0-1-1,0 0 1,0 0-1,0 0 1,0 1-1,0-1 1,0 0-1,0 0 1,1 1-1,-1-1 0,0 0 1,0 0-1,1 1 1,-1-1-1,1 0 1,-1 1-1,0-1 1,1 0-1,-1 1 1,1-1-1,0 1 0,0-2 1,1 1-5,0 0-1,-1 0 1,1 0 0,0 0 0,0 0 0,-1 1-1,1-1 1,0 1 0,0-1 0,0 1-1,0 0 1,0-1 0,2 1 0,9 0-35,-3 0-9,0 0 0,0 0 1,13 3-1,21 8-68,-40-10 109,1-1 0,-1 1 0,1 0 0,-1 1 0,1-1 0,-1 1 0,0 0 0,0 0 0,0 0 0,0 1 0,0-1 0,0 1 0,0 0 0,-1 0 0,0 0 0,6 8 0,4 2-128,-4-3 121,1 0-1,-2 2 1,0-1 0,10 17 0,-14-20 59,0 0 0,-1-1 0,0 1 0,0 0 0,-1 1 0,1-1 0,-2 0 0,2 18 0,-3-11 71,1-8-43,-1 0-1,0-1 0,0 1 1,-1 0-1,-2 7 1,2-10 52,0 0 0,-1 0 0,0 0 0,0 0 0,0 0 0,0 0 0,0 0 0,-1-1 0,0 1 0,0-1 0,-4 4 0,4-6-93,0-1 1,0 1-1,0 0 1,0-1 0,0 0-1,0 1 1,0-1 0,0-1-1,0 1 1,0 0-1,0-1 1,0 1 0,-4-2-1,1-9-9,-7 5 15,-1-5 75,14 11-97,-1-1 1,1 1-1,0-1 1,-1 1-1,1-1 1,0 1-1,-1-1 1,1 1-1,0-1 1,0 0-1,-1 1 1,1-1-1,0 1 1,0-1-1,0 0 1,0 1-1,0-1 1,0 0-1,0 1 1,0-1-1,0 0 1,0 1-1,1-1 1,-1 1-1,0-2 1,0 2-3,0 0 1,0 0 0,0 0 1,0 0-1,0 0 0,0 0 0,0-1 1,0 1-1,0 0 0,0 0 0,0 0 0,0 0 1,0 0-1,0 0 0,0 0 0,0 0 1,0 0-1,0-1 0,0 1 0,0 0 0,0 0 1,0 0-1,0 0 0,0 0 0,1 0 1,-1 0-1,0 0 0,0 0 0,0 0 0,0 0 1,0 0-1,0-1 0,0 1 0,0 0 1,0 0-1,0 0 0,0 0 0,0 0 0,0 0 1,1 0-1,-1 0 0,0 0 0,0 0 1,0 0-1,0 0 0,0 0 0,0 0 0,0 0 1,0 0-1,0 0 0,0 0 0,1 0 1,-1 0-1,0 0 0,0 0 0,0 0 0,0 0 1,4 0-70,-1 0 18,0 0 0,0 0 0,0 0-1,0 0 1,-1 1 0,1-1 0,3 2 0,2 2-41,0 1 0,-1 0 0,0 1 0,0 0 0,0 0 0,-1 0 1,1 1-1,6 10 0,-4-4 14,0 0 1,-2 0-1,13 28 1,-16-30 54,-1-1 1,0 1-1,3 19 1,-3-10 21,3 2 47,-5-19-30,1 1-1,-1-1 0,-1 0 0,1 0 0,0 1 0,-1-1 1,0 0-1,1 1 0,-2-1 0,1 0 0,-1 7 0,-1-3 47,-1 0 0,1 0 0,-1 0 0,-1 0 0,1-1 0,-1 1 0,-5 5 0,-5-3 388,10-3-228,3-5-209,1-1-1,0 1 1,0-1 0,-1 1 0,1-1 0,0 0-1,-1 1 1,1-1 0,0 1 0,-1-1 0,1 0-1,-1 1 1,1-1 0,0 0 0,-1 0 0,1 1-1,-1-1 1,1 0 0,-1 0 0,1 0 0,-1 0 0,1 1-1,-1-1 1,1 0 0,-1 0 0,1 0 0,-1 0-1,1 0 1,-1 0 0,1 0 0,-2-1 0,-47 1 357,48 0-369,1 0 0,-1 1 0,1-1 0,-1 0 0,1 0 1,-1 0-1,1 0 0,-1 0 0,1 0 0,-1-1 0,1 1 1,-1 0-1,1 0 0,-1 0 0,1 0 0,-1 0 0,1-1 0,-1 1 1,1 0-1,0-1 0,-1 1 0,1 0 0,-1-1 0,1 1 1,0 0-1,-1-1 0,1 1 0,0 0 0,-1-1 0,1 1 1,-1-2-1,-3-4-15,3 5 12,1 1-1,-1-1 1,0 1 0,1 0 0,-1 0-1,0-1 1,1 1 0,-1 0 0,0 0-1,1 0 1,-1 0 0,0 0-1,0 0 1,0 0 0,-2 0-257,0 0 53,-7 0-6,7 0 102,6 0 75,-3 0 38,1 0 1,-1 0-1,1 0 0,-1 0 0,1 0 1,-1 0-1,1 0 0,-1 0 0,1 0 1,-1 0-1,1 0 0,-1 1 0,1-1 1,-1 0-1,0 0 0,1 0 1,-1 1-1,1-1 0,-1 0 0,1 1 1,-1-1-1,0 0 0,1 1 0,-1-1 1,0 1-1,1-1 0,-1 1 1,0-1-1,0 0 0,0 1 0,1-1 1,-1 1-1,0-1 0,0 1 0,0-1 1,0 1-1,0-1 0,0 1 0,0-1 1,0 1-1,0 0 0,3 5 31,1-2-29,0 0 0,0 0-1,-1 0 1,2-1 0,5 5-1,-5-5-16,-4-3 10,-1 0 0,1 0 0,0 1 1,-1-1-1,1 0 0,0 1 0,-1-1 1,1 1-1,-1-1 0,1 1 0,-1-1 0,1 1 1,-1-1-1,1 1 0,-1-1 0,1 1 1,-1 0-1,0-1 0,1 1 0,-1-1 0,1 2 1,1 3-1,12 12 0,-13-16-4,0 1 1,1-1-1,-1 0 0,0 1 1,0-1-1,1 1 1,-1-1-1,0 1 0,-1-1 1,1 1-1,0 0 0,0-1 1,-1 1-1,1 0 0,-1 0 1,1 0-1,-1-1 0,0 3 1,0 76 76,-3-75-32,3-4-36,-1-1 0,1 0-1,-1 1 1,1-1-1,0 1 1,-1-1 0,1 1-1,-1-1 1,1 1-1,0-1 1,0 1 0,-1 0-1,1-1 1,0 1-1,0-1 1,0 1 0,-1 0-1,1-1 1,0 1 0,0 0-1,0-1 1,0 1-1,0-1 1,0 1 0,0 0-1,1-1 1,-1 1-1,0 0 1,0-1 0,1 2-1,1 6 35,-11-2 66,9-5-98,0-1 0,-1 1 1,1-1-1,0 1 0,0 0 0,-1-1 0,1 1 1,0 0-1,0 0 0,0-1 0,0 1 0,0 0 1,0-1-1,0 2 0,0 1-67,0-1-21,0 2 40,0-2 28,0 0 0,0 0 0,0-1 1,0 1-1,0 0 0,0 0 0,0 0 1,-1 0-1,1 0 0,-2 3 0,-2-3-2,-3 4 1,5 4-16,1 0 0,0 0 0,1-1 0,-1 1 0,3 11 0,-2 2-98,1 4 57,0-16 114,-1 0-1,0 0 1,-1 0-1,-2 16 0,-3-11 15,4-13-38,1 0 0,0 0 0,0 1 0,0-1-1,0 0 1,1 0 0,-1 1 0,1 6 0,0 9 58,1-7-81,0 1 1,-2-1-1,-3 25 1,-2-24 32,5-11-22,0-1 0,0 1 0,0-1 0,1 1 0,-1-1 0,0 1 0,1-1 0,0 1 0,-1 0 0,1-1 0,0 1 0,0 1 0,0-1-1,-1 0 0,1-1 0,0 1 0,0 0 0,-1-1 0,1 1 0,-1 0 0,1-1 0,-1 1 0,0-1 0,0 1 1,1-1-1,-1 1 0,0-1 0,0 1 0,-1-1 0,-1 2 0,0 0 67,6-3-31,8 0 20,-11 0-55,0 0 0,0 0-1,0 0 1,0 0-1,0 0 1,0 0 0,1 0-1,-1 0 1,0 0 0,0 0-1,0 0 1,0 0-1,0 0 1,0 0 0,0 0-1,0 0 1,0 0-1,0 0 1,1 0 0,-1 0-1,0 0 1,0 0 0,0 0-1,0 0 1,0 0-1,0 0 1,0 0 0,0 0-1,0 0 1,0 0 0,0 1-1,0-1 1,0 0-1,1 0 1,-1 0 0,0 0-1,0 0 1,0 0-1,0 0 1,0 0 0,0 0-1,0 0 1,0 0 0,0 1-1,0-1 1,0 0-1,0 0 1,0 0 0,0 0-1,0 0 1,0 0 0,0 0-1,0 0 1,0 0-1,0 1 1,0-1 0,0 13 365,-3-13-224,-8 0 16,11 0-159,0 0 1,0 1-1,0-1 1,0 0 0,-1 0-1,1 0 1,0 0-1,0 0 1,0 0 0,0 0-1,0 0 1,0 0-1,0 0 1,0 0-1,0 0 1,-1 0 0,1 0-1,0 0 1,0 0-1,0-1 1,0 1 0,0 0-1,0 0 1,0 0-1,0 0 1,0 0 0,0 0-1,0 0 1,0 0-1,-1 0 1,1 0 0,0 0-1,0 0 1,0 0-1,0 0 1,0 0-1,0-1 1,0 1 0,0 0-1,0 0 1,0 0-1,0 0 1,0 0 0,0 0-1,0 0 1,0 0-1,0 0 1,0 0 0,0-1-1,0 1 1,0 0-1,0 0 1,0 0 0,0 0-1,0 0 1,0 0-1,0-14 15,-3 14-5,2 0-32,-1-1 1,0 1-1,0 0 1,0-1-1,0 0 1,1 1-1,-1-1 0,0 0 1,1 0-1,-4-2 1,-3-2-10,6 4 24,-1 0 0,0 1 0,0-1 0,0 1 0,0-1 0,0 1 0,0 0 0,0 0 0,0 0 0,-5 1 0,-4 0 3,-253-1 40,163 8 148,-6 0-322,62-8 69,-99 3 77,52 8-3,10-9-96,-31 1-39,62 1 95,-212 22-87,185-13 89,-45 4 22,75-13 10,-98 11 0,98-6 14,-96 12 148,60-15-56,44-2-71,-79 6-11,68-11-151,19 0 94,-59 5 1,60 4 68,26-7-28,0 1 0,0-1-1,0 0 1,-7 0 0,11-1-3,0 0 0,0 0 1,0-1-1,0 1 0,0 0 1,0-1-1,0 1 0,0-1 1,1 0-1,-1 0 0,0 0 1,-3-2-1,3 2-3,1 0 1,0 0-1,-1 1 1,1-1-1,-1 0 1,0 1-1,1-1 1,-1 1-1,0-1 1,1 1-1,-1 0 0,-3 0 1,-74 0-40,76 0 95,1 0-26,-9 0-5,8 0 128,3-3-171,0 1 29,0 0 1,-1 0 0,1 1 0,-1-1 0,1 0 0,-1 0 0,0 1 0,0-1-1,0 0 1,0 1 0,0-1 0,0 1 0,0-1 0,-3-2 0,4 4-12,0 0 1,0 0 0,-1 0 0,1-1 0,0 1 0,0 0 0,0 0 0,-1-1-1,1 1 1,0 0 0,0-1 0,0 1 0,0 0 0,0-1 0,0 1 0,-1 0-1,1-1 1,0 1 0,0 0 0,0-1 0,0 1 0,0 0 0,0-1 0,0 1-1,1-1 1,-1-34 61,0-31-48,0 46 1,1-5 15,-5-42-1,-7-9-20,6-6 21,-1 38-4,-2-60-3,7 75-126,-7-39 1,3 34 56,0-31-15,0 31 51,1 4 66,-1-35-1,4 49-95,0-1 0,-6-21 0,5 24-39,-1-1-1,1-16 0,2-103 356,0 132-274,0-1 0,0 0 0,-1 1 0,1-1 1,0 1-1,-1-1 0,0 0 0,1 1 0,-1-1 1,0 1-1,0 0 0,-1-1 0,-1-2 0,-5-11-532,-6-9-1946,-2 6 666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58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16 3072,'-14'-14'976,"14"14"-967,0 0 0,0 0 0,0 0 0,-1-1 0,1 1 0,0 0 0,0 0 0,0 0 0,0 0 0,-1 0 0,1 0 1,0-1-1,0 1 0,0 0 0,-1 0 0,1 0 0,0 0 0,0 0 0,0 0 0,-1 0 0,1 0 0,0 0 0,0 0 0,-1 0 0,1 0 0,0 0 0,0 0 0,0 0 0,-1 0 0,1 0 1,0 1-1,0-1 0,0 0 0,-1 0 0,1 0 0,0 0 0,0 0 0,0 0 0,0 1 0,-1-1 0,1 0 0,0 0 0,-57 17 130,54-16-134,1 0 1,0 0-1,0 0 1,1 1-1,-1-1 1,0 1 0,0-1-1,1 1 1,-1 0-1,1-1 1,-1 1-1,1 0 1,0 0-1,-3 4 1,-7 10 140,1-7-59,-7 7 72,10-4-10,1 0 0,0 0 0,0 1 1,1 0-1,1 0 0,0 0 1,1 1-1,-2 23 0,6-26-44,0-1-1,1 0 0,0 0 1,1 0-1,0 0 0,0 0 1,1-1-1,7 12 0,-6-11-44,1-1-1,1-1 1,0 1-1,0-1 1,1 0-1,0 0 1,0-1-1,10 7 1,-16-13-52,4 4 17,-1-1 1,1 1-1,1-1 0,9 5 1,-12-8-19,-1 0 1,1 0 0,0 0 0,0-1 0,-1 1 0,1-1 0,0 0 0,0 0 0,0 0 0,6-2-1,17-2 69,44-14 0,-57 14-47,0-1 0,-1-1 0,1 0 0,-2-1 0,14-8 0,26-26 168,-6 13-32,-41 24-130,-1 0-1,1-1 1,-1 0-1,0 1 1,-1-2-1,1 1 1,-1 0-1,0-1 0,0 1 1,-1-1-1,0 0 1,0 0-1,0 0 1,1-8-1,-2 6 6,0 1-1,0 0 0,-1 0 1,0-1-1,0 1 1,-1 0-1,0-1 1,-1 1-1,1 0 0,-1 0 1,0 0-1,-5-10 1,5 14-32,0-1 1,0 1 0,-1 0 0,1 0 0,-1 0-1,1 0 1,-1 0 0,0 1 0,0-1-1,0 1 1,0 0 0,-1-1 0,1 2-1,-6-4 1,-7-4 4,-11-10 7,23 15-18,-1 1 0,0-1 0,0 1 0,0 0 0,-10-4 0,-4 4-2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47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2976,'0'0'2704,"3"0"-2203,43 0 1003,-44 0-1507,-1 1 0,1-1 1,0 0-1,0 0 0,-1 1 0,1-1 0,0 1 0,-1 0 1,1-1-1,-1 1 0,1 0 0,-1 0 0,2 1 0,6 3-26,12 4 39,-17-7-6,0-1 1,0 1 0,0 0-1,0 0 1,0 0 0,0 0-1,0 1 1,-1 0 0,1-1-1,-1 1 1,0 0 0,1 1-1,-2-1 1,5 6 0,-2 5 37,3-9 5,-8-5-37,0 0 1,1 0-1,-1 0 0,0 1 0,1-1 0,-1 0 0,1 0 1,-1 1-1,0-1 0,1 0 0,-1 1 0,0-1 1,0 0-1,1 1 0,-1-1 0,0 0 0,0 1 1,0-1-1,1 1 0,-1-1 0,0 0 0,0 1 1,0-1-1,0 1 0,0-1 0,0 1 0,0-1 1,0 0-1,0 1 0,0 0 0,-3 4 251,-8 6 102,9-5-134,2-5-220,0 1 0,-1-1 1,1 0-1,0 1 0,-1-1 0,1 0 0,0 1 0,-1-1 0,1 0 0,-1 0 0,0 1 0,0-1 0,1 0 0,-1 0 0,0 0 0,0 0 0,0 0 0,0 0 0,0 0 0,0 0 0,0 0 0,-2 0 0,-4 2-14,6-2 2,1-1 1,-1 0-1,0 1 0,1-1 1,-1 1-1,1-1 1,-1 0-1,0 1 0,1-1 1,-1 1-1,1 0 0,-1-1 1,1 1-1,0-1 1,-1 1-1,1 0 0,-1-1 1,1 1-1,0 0 0,0-1 1,-1 1-1,1 0 1,0 0-1,0-1 0,0 1 1,0 1-1,-1 0-1,-15 50-118,10-38 110,0 1-1,0-2 1,-2 1 0,0-1 0,-11 15 0,9-13 47,0 7-31,1 2 67,-2-7 126,5-4-5,3-10-68,-6 4 83,6-4-137,5-2-44,-2-9-101,0 5 1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47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2400,'0'0'1077,"2"-3"-815,9-8 394,-11 11-638,1 0 1,-1-1 0,0 1-1,0 0 1,1 0 0,-1 0-1,0-1 1,1 1 0,-1 0-1,0 0 1,0 0 0,1 0-1,-1 0 1,0-1 0,1 1-1,-1 0 1,0 0 0,1 0-1,-1 0 1,0 0 0,1 0-1,-1 0 1,0 0 0,1 0-1,-1 1 1,7-1 164,-3 1-109,0-1 0,0 0 0,0 0-1,-1 0 1,1-1 0,0 1 0,0-1 0,5-1 0,22-7 152,-17 6-88,0-1 0,22-10 0,-27 9-86,-6 3-48,0 1 0,0-1 0,0 1 0,0 0 0,0 0 0,0 0 1,1 0-1,-1 0 0,0 1 0,0 0 0,6-1 0,35 1 33,-44 0-34,-1 0 0,1 0 0,-1 0 0,1 0 0,0 0-1,-1 0 1,1 0 0,-1 0 0,1 0 0,0 0-1,-1 0 1,1 1 0,-1-1 0,1 0 0,0 0 0,-1 0-1,1 0 1,-1 1 0,1-1 0,0 0 0,-1 0 0,1 1-1,0-1 1,0 0 0,-1 1 0,1-1 0,0 0-1,0 1 1,-1-1 0,1 1 0,-8 10-11,-14 2-130,22-12 130,-1-1 0,1 0 0,-1 0 0,1 0 0,-1 1 1,1-1-1,-1 0 0,1 1 0,-1-1 0,1 0 0,0 1 0,-1-1 0,1 1 1,0-1-1,-1 0 0,1 1 0,0-1 0,0 1 0,-1-1 0,1 2 0,-8 12-181,5-10 154,0 1 0,1-1 0,-1 1 0,1 0 0,0 0 1,0 0-1,1 0 0,0 0 0,0 1 0,0-1 0,0 6 0,0 16 5,0-14 77,1 1 0,0 0-1,1 0 1,3 16-1,6 3-147,-4-1 31,-1-14 62,-3-11 16,0 0 0,0 0 0,-1 0 0,1 10 0,-2-15 1,0 0-1,-1 0 1,1 0-1,0 0 1,-1-1-1,1 1 1,-1 0-1,1 0 1,-1 0-1,0-1 1,0 1-1,0 0 1,0-1-1,0 1 1,0-1-1,0 1 1,0-1-1,-1 1 1,-1 1-1,-10 13 201,12-15-202,0 0-1,1 0 0,-1 0 1,0 0-1,1 0 1,-1 0-1,0 0 1,0 0-1,0-1 1,0 1-1,0 0 0,0 0 1,0-1-1,0 1 1,0-1-1,0 1 1,0-1-1,0 1 0,-2-1 1,-25 2 96,22-3-93,0 1 0,0 1 1,0-1-1,-7 2 0,-3 3-30,9-3 3,0 0 0,1-1 0,-1 1-1,0-1 1,-9 0 0,-14-1-15,28 0-21,4 0 639,255 0 3852,-251-3-4289,7-8-496,-11 11 317,-1-1 1,0 1-1,1-1 0,-1 1 0,1 0 0,-1-1 0,1 1 0,-1 0 1,3 0-1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48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1824,'0'-13'694,"0"24"343,0-4-688,0 0-1,1 0 1,1 9-1,5 2 201,11 20 0,-11-26-422,-1 2 0,0-1 0,-1 1 0,6 22 0,-9-20 25,-1-11-79,-1 0 0,1 0 0,0 0 1,2 5-1,19 26 369,-20-31-285,0 0-1,0 0 0,2 11 0,-4-13-76,0-1 0,1 1 1,-1-1-1,1 1 0,-1-1 0,1 1 1,0-1-1,0 0 0,0 1 0,0-1 0,1 0 1,-1 0-1,1 0 0,-1 0 0,1 0 1,0 0-1,-1 0 0,1-1 0,0 1 0,4 2 1,-5-4-33,1 1 1,-1-1-1,0 0 1,0 0-1,0 1 1,0-1-1,0 0 1,0 0-1,0 0 1,0 0-1,0-1 1,0 1-1,0 0 1,0 0-1,0-1 1,0 1-1,0 0 1,0-1-1,0 1 1,0-1-1,0 0 1,0 1-1,0-1 1,0 0-1,1-1 1,2-2 87,0 0 0,0 0 0,-1 0 0,4-6 0,28-55 685,-23 46-748,25-47 116,-24 43-161,1 0 1,1 0 0,0 2 0,27-28 0,-1 13-1176,-17 9-3248,-22 26 4129,0 0 0,1 0 0,-1 0 0,0 1-1,0-1 1,1 1 0,-1 0 0,0-1 0,1 1-1,-1 0 1,3 1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5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83 1472,'0'-47'1520,"0"45"-981,0-1 250,1-4-442,-1 6-239,0 0 0,0-1 0,0 1 0,0 0 1,0-1-1,0 1 0,0 0 0,-1-1 0,1 1 0,-1-2 0,1 2-70,-1 1 0,1-1 0,-1 1-1,1-1 1,-1 1 0,0-1 0,1 1-1,-1-1 1,0 1 0,1 0 0,-1-1-1,0 1 1,0 0 0,1-1 0,-1 1-1,0 0 1,0 0 0,1 0 0,-1 0-1,0 0 1,0 0 0,0 0 0,-1 0-1,-2 0 6,1 0-1,1 0 1,-1 0 0,0 0 0,0 0-1,0 1 1,0-1 0,-3 2-1,2 0 30,0 1-1,0 0 1,1-1-1,-1 2 1,1-1-1,-1 0 1,-3 6-1,-19 29 666,20-29-552,1-2-66,0 1 93,0-1 0,-7 15 0,11-18-157,0 0 0,-1 1 0,2-1 0,-1 1 0,0-1 0,1 1-1,0 5 1,0-8-30,-1 1-1,1-1 0,0 1 0,0-1 1,1 1-1,-1-1 0,1 1 0,-1-1 1,1 1-1,0-1 0,0 1 1,0-1-1,0 0 0,0 0 0,0 1 1,1-1-1,-1 0 0,1 0 0,1 2 1,14 18 325,-15-19-318,0 0 0,0 0 1,0-1-1,0 1 0,1-1 0,3 4 1,-4-5-12,0 0 1,0-1 0,0 1-1,0 0 1,0-1 0,0 1-1,4 0 1,4 1 50,23 11 83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51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3328,'14'-14'1061,"-11"11"-282,-1 3 31,0 0-723,-1 0 0,0 1-1,0-1 1,1 0-1,-1 0 1,0 1 0,0-1-1,0 1 1,1-1-1,-1 1 1,0-1 0,0 1-1,0 0 1,0-1-1,0 1 1,0 0-1,0 0 1,0 0 0,-1 0-1,1 0 1,0 0-1,0 0 1,-1 0 0,1 0-1,0 0 1,-1 0-1,1 0 1,-1 0-1,0 1 1,1-1 0,-1 0-1,0 2 1,2 6 175,-2 1-1,1-1 1,-2 17 0,0-6-23,1 1-106,0-3-8,0 1-1,3 19 1,8 11 30,-6-5-38,6-20 6,-5 4 154,1-14-88,-7-13-122,1 0 0,0 1 0,0-1 0,0 1 0,-1-1 0,1 1 0,-1-1 1,1 1-1,-1 0 0,0-1 0,0 1 0,1 1 0,-2-2-35,1 0-1,0 0 0,0 0 1,0-1-1,0 1 0,0 0 1,0 0-1,1 0 1,-1-1-1,0 1 0,0 0 1,1 0-1,-1-1 0,0 1 1,1 1-1,0-2 21,0 1-1,0-1 0,0 0 1,0 1-1,0-1 0,0 0 1,0 1-1,0-1 1,0 0-1,0 0 0,0 0 1,1 0-1,1 0 1,-3 0-52,0 0 16,1 0 0,0 0 1,-1 0-1,1 0 0,0 0 1,0-1-1,-1 1 0,1 0 1,0 0-1,-1 0 0,1-1 1,0 1-1,-1 0 1,2-1-1,-2 0-8,0 1 1,1-1 0,-1 0-1,0 1 1,0-1-1,1 0 1,-1 1-1,0-1 1,0 0-1,0 1 1,0-1-1,0 0 1,0 0-1,0 0 1,0 1-9,0-3 59,1 4-33,0 0 1,-1 1-1,1-1 1,0 0-1,0 0 1,0-1-1,0 1 1,0 0-1,0 0 1,0 0-1,0-1 1,0 1-1,0 0 1,1-1-1,-1 1 1,0-1-1,0 0 1,2 1-1,9 3 121,7 8-10,-16-10-107,1 1 0,-1-1 0,1 0 0,0 0 0,0 0 0,4 1 0,-3-2 3,0 0 1,0-1 0,-1 1-1,1-1 1,7 0 0,7-1 143,41 1-403,19 0-4274,-60 0 2346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53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82 3904,'0'-7'819,"1"-1"-292,-1 1-1,0-1 1,-1 0-1,1 1 1,-3-11-1,-11 13-392,7 0-63,6 4-63,0 0 0,1 0 0,-1 1 0,0-1 0,0 0 0,0 1 0,0-1 0,0 1 0,0-1 0,0 1 0,-1 0 0,1-1 0,0 1 0,0 0 0,0 0 0,0 0 1,0 0-1,0 0 0,-1 0 0,1 0 0,0 0 0,0 0 0,0 1 0,-2 0 0,-49 15 386,31-10-127,0 0 0,-30 15-1,2 6 294,41-23-491,-2 1-7,0 0-1,0 0 0,0 1 1,1 1-1,-13 10 1,20-15-57,0 0 0,0 0 1,1 0-1,-1 0 0,1 0 1,-1 0-1,1 0 0,0 0 1,0 1-1,0-1 0,0 1 1,0-1-1,1 1 0,-1-1 1,1 1-1,-1-1 0,1 1 1,0-1-1,0 1 0,0-1 1,0 1-1,1-1 0,-1 1 1,2 4-1,-1-5 8,0 0 0,-1 0 0,1 0 0,0 0-1,0 0 1,1 0 0,-1-1 0,0 1 0,0 0 0,1-1 0,3 4 0,-5-5-13,5 4 67,0 1 0,0-1 0,1 0 0,0 0 0,-1-1 0,2 0 0,9 5 0,4-2 98,24 6 0,-5-3 94,-21-4-341,0-1 0,1-1 1,-1 0-1,1-2 0,20 0 0,29-1-376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53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297 329 3232,'0'-28'1035,"3"17"-614,-2 9-373,1-2 63,0 1 0,-1-1 0,1 0-1,-1 1 1,0-1 0,0 0 0,0 0-1,0-5 1,-3 1 396,-1 4-402,2 1-41,-1 0-1,1 0 1,-1 0 0,1-1-1,0 1 1,0 0 0,0-1-1,1 1 1,-1 0-1,1-4 1,0 5-55,0 0 0,0 0 1,0 0-1,-1 0 0,1 1 0,-1-1 0,1 0 1,-1 0-1,1 1 0,-1-1 0,0 0 0,0 1 1,0-1-1,0 1 0,0-1 0,0 1 0,0-1 1,-1 1-1,1 0 0,0 0 0,-1-1 0,1 1 0,-1 0 1,1 0-1,-1 0 0,0 1 0,-2-2 0,-2 0 9,0 1-1,1-1 0,-1 1 1,0 0-1,0 1 0,-9-1 1,11 2-18,0-1-1,0 0 1,0 1 0,0 0 0,0 0 0,1 0-1,-1 1 1,0-1 0,1 1 0,-1 0 0,1 0-1,0 0 1,-1 0 0,1 0 0,0 1-1,-3 3 1,-18 12 36,2-6 32,14-7-34,-1 0 0,0 0 0,1 1 0,0 0 0,-7 7 0,1-1 33,10-8-38,-1 0 1,1 0-1,0 0 0,0 0 0,1 1 1,-5 7-1,7-9-16,0 0 0,0 0 0,0 0 0,1 0 0,0 0 1,-1 1-1,1-1 0,0 0 0,1 0 0,-1 4 0,1-1 19,-1-6-27,0 0 0,0 1 0,0-1-1,0 0 1,0 1 0,0-1 0,0 0 0,0 1 0,0-1 0,0 0 0,0 1 0,0-1 0,0 0 0,0 0 0,0 1 0,0-1-1,1 0 1,-1 1 0,0-1 0,0 0 0,0 1 0,1-1 0,-1 0 0,0 0 0,1 1 0,1 1 2,1-1 0,-1 1 0,1-1 0,-1 0 0,1 1 0,0-1 1,0 0-1,0 0 0,0-1 0,0 1 0,-1-1 0,1 1 0,0-1 0,0 0 0,0 0 1,0 0-1,0-1 0,0 1 0,0-1 0,3 0 0,27-10 46,-22 9-40,-9 1-13,0 1 0,0 0-1,0-1 1,0 0 0,0 1 0,0-1-1,3-1 1,17-23-91,5 3-15,-17 11 18,-1-1 1,0-1-1,-1 0 1,8-17-1,-13 25 68,-1 1 0,0-1 0,1 1-1,4-5 1,6 0-156,-12 9 176,-1 0-1,0 0 1,0 0 0,0 0-1,1 0 1,-1 0-1,0 0 1,0 0 0,0 0-1,0-1 1,0 1-1,1 0 1,-1 0 0,0 0-1,0 0 1,0 0-1,0-1 1,0 1 0,0 0-1,1 0 1,-1 0-1,0 0 1,0-1 0,0 1-1,0 0 1,0 0-1,0 0 1,0-1 0,0 1-1,0 0 1,0 0-1,0 0 1,0-1 0,0 1-1,0 0 1,0 0-1,0 0 1,0-1 0,0 1-1,0 0 1,0 0-1,-1 0 1,1-1 0,0 1 6,0 1 1,0-1 0,0 0 0,0 0 0,0 0 0,0 1 0,-1-1 0,1 0 0,0 0 0,0 0 0,0 1 0,0-1 0,0 0 0,0 0 0,0 0 0,0 0 0,0 1 0,0-1-1,0 0 1,0 0 0,1 0 0,-1 1 0,0-1 0,0 0 0,0 0 0,0 0 0,0 1 0,0-1 0,0 0 0,0 0 0,1 0 0,-1 0 0,0 0 0,0 1 0,0-1 0,0 0-1,0 0 1,1 0 0,-1 0 0,0 0 0,0 0 0,0 0 0,1 0 0,3 3 99,3 3 71,-2 18 212,1-8-192,-4-12-163,-1-1 0,0 0 0,0 1 0,0-1 0,0 1 0,-1 0 0,1 4 0,-1-4-13,0 0 0,0-1 0,1 1 0,-1-1-1,1 1 1,0 0 0,0-1 0,1 0 0,-1 1-1,0-1 1,1 0 0,0 0 0,0 1 0,0-1-1,0-1 1,0 1 0,1 0 0,0-1 0,4 5-1,-5-5 10,0-1-1,1 1 1,0 0-1,-1-1 1,1 1-1,0-1 1,0 0-1,0 0 1,0 0-1,-1 0 1,1 0-1,1-1 0,-1 0 1,0 1-1,0-1 1,0 0-1,5-1 1,-2 1-11,-2 0 2,-1 0 1,1 0-1,-1-1 1,0 1-1,1-1 1,-1 0-1,0 0 1,7-3-1,5-2 68,-12 6-111,0 0 0,-1-1 0,1 0 0,0 1 0,-1-1 0,1 0 0,-1 0 0,1 0 0,-1-1-1,0 1 1,0-1 0,1 1 0,-1-1 0,0 0 0,0 0 0,0 0 0,-1 0 0,1 0 0,0 0-1,2-4 1,-1 1-80,0 0-1,1 0 1,0 1-1,7-7 1,-8 9 55,-1 0 0,1-1 1,-1 1-1,0-1 0,0 0 0,0 1 1,0-1-1,0 0 0,-1 0 1,0 0-1,1-1 0,0-4 0,9-20-177,-5 14 136,-1 10 31,-4 5 63,0 0-1,0 0 1,0-1-1,0 1 0,0 0 1,-1 0-1,1 0 1,0 0-1,-1 0 0,1 0 1,-1 0-1,1 0 1,-1 0-1,1 2 0,4 5 173,-4-7-139,0 1 1,0-1 0,0 1 0,0-1-1,0 1 1,-1-1 0,1 1 0,-1 0-1,1-1 1,-1 1 0,1 0-1,-1 0 1,0-1 0,0 4 0,0-1 9,-1 1 1,1-1-1,1 1 1,-1-1-1,1 1 1,-1-1-1,1 0 1,1 1-1,-1-1 1,0 0-1,1 0 1,0 0-1,0 0 1,0 0-1,1 0 1,-1-1-1,1 1 1,0-1-1,0 1 1,0-1-1,0 0 1,1 0-1,-1-1 1,5 3-1,18 16 103,-8-7 53,0 0 0,25 13 0,-38-24-151,1 0 0,-1-1 0,0 0 0,1 0 1,-1 0-1,1-1 0,0 1 0,-1-2 0,1 1 1,0 0-1,0-1 0,-1 0 0,12-2 0,18-9 480,-31 11-483,0-1 0,0 0 0,-1-1 0,1 1 0,-1 0 0,1-1 0,-1 0 0,6-4 0,-5 2-15,0 0 1,-1 0-1,0 0 1,0-1 0,0 0-1,0 1 1,2-7 0,-2 3-28,0 1 1,-1-1-1,0 0 1,0 0 0,0-1-1,-1-11 1,1-59 1,-3 51-25,1 16-25,-1-1 1,-1 1-1,0-1 1,-5-12 0,6 18-21,0 5-1,1 0-1,-1-1 1,1 1 0,0 0 0,0 0-1,0-1 1,0 1 0,1 0 0,-1-1-1,0 1 1,1 0 0,0 0 0,-1 0-1,1-1 1,0 1 0,0 0 0,2-3-1,1-1-182,-4 5 172,0 0 0,1 0 1,-1 0-1,1 0 0,-1 1 0,1-1 1,-1 0-1,1 0 0,-1 0 0,1 1 1,0-1-1,0 0 0,-1 0 0,1 1 1,0-1-1,0 1 0,0-1 0,0 1 1,-1-1-1,1 1 0,0 0 0,0-1 1,0 1-1,0 0 0,0 0 0,0 0 1,2-1-1,10-1-343,-9 1 255,9-3-353,0 1 0,1 1 0,21-2-1,-12 4 131,-10 1 215,-1-1-1,22-3 0,-8-4-12,-20 5 145,1 1-1,-1-1 1,0 1-1,9 0 1,18 1 232,-33 0-194,0 0 0,0 0-1,0 0 1,0 0 0,0 0-1,0 0 1,0 0 0,0 0 0,0 0-1,1 0 1,-1 0 0,0 0-1,0 0 1,0 0 0,0 0 0,0 0-1,0 0 1,0 0 0,0 0-1,0 0 1,0 0 0,1 0 0,-1 0-1,0 0 1,0 0 0,0 0-1,0 0 1,0 0 0,0 0 0,0 0-1,0 0 1,0 0 0,0 1-1,0-1 1,0 0 0,0 0 0,0 0-1,0 0 1,0 0 0,1 0-1,-1 0 1,0 0 0,0 0 0,0 0-1,0 1 1,0-1 0,0 0-1,0 0 1,0 0 0,0 0 0,0 0-1,0 0 1,0 0 0,-1 0-1,1 0 1,0 1 0,0-1 0,1 0 1,-1 1 0,0-1 0,0 1-1,0-1 1,0 1 0,0-1-1,0 0 1,-1 1 0,1-1-1,0 1 1,0-1 0,0 0-1,0 1 1,0-1 0,-1 0 0,1 1-1,0-1 1,0 1 0,-1-1-1,1 0 1,0 0 0,0 1-1,-1-1 1,1 0 0,0 1-1,-1-1 1,1 0 0,0 0-1,-1 1 1,-10 7 26,6 1-83,0 0 1,0 0-1,1 1 1,1 0 0,-5 19-1,6-15-23,0 0-1,1-1 1,1 1-1,1 16 1,0-3 47,-1-20 49,1 0 0,0 0-1,0 0 1,0 0 0,4 10-1,0-1 87,-2-2-36,-3-11-52,0-1 1,1 1 0,-1-1 0,1 0 0,0 1 0,0-1 0,0 0-1,0 0 1,0 0 0,0 1 0,0-1 0,1 0 0,-1 0 0,3 2-1,-3-4-20,3 5 93,0-1 0,1 0 1,0 0-1,5 4 1,-7-7-83,0 0 1,0 0-1,0 0 1,0 0 0,-1 0-1,2 0 1,-1-1 0,0 0-1,0 0 1,4 0-1,9 0-131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54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4640,'16'-16'2400,"-32"32"-1088,16 0-768,-17 34 128,17-18-384,-16 50 416,-1-16-384,1 16 0,16-17-192,0 1-3104,0-17 1600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54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33 6144,'-41'-28'1978,"33"23"-778,8 8-704,0-2-471,0 1-1,0-1 1,1 0-1,-1 1 1,0-1-1,1 0 1,-1 1-1,1-1 1,-1 0-1,1 1 1,-1-1-1,1 0 1,0 0-1,0 0 1,0 0 0,-1 1-1,3 0 1,20 13 153,-10-8 2,-8-4-145,0 0 0,0-1-1,0 0 1,1 0 0,-1 0-1,1 0 1,-1-1 0,1 0-1,0 0 1,0-1 0,-1 0-1,1 0 1,0 0 0,7-1-1,17 0 44,0-1 14,35-6 1,-32 4-182,2 0-201,-16 2 56,1 0 0,32-9 0,-32 3 146,-17 6 80,1 1 0,-1 0 1,0 0-1,0 0 0,0 0 1,1 0-1,5 0 0,-9 1 8,0 0-1,0 0 1,0 0-1,0 0 1,0 0 0,0 0-1,0 0 1,0 0-1,0 0 1,1 0-1,-1 0 1,0 0-1,0 0 1,0 0-1,0 0 1,0 0-1,0 0 1,0 0-1,0 0 1,0 0 0,1 0-1,-1 0 1,0 0-1,0 1 1,0-1-1,0 0 1,0 0-1,0 0 1,0 0-1,0 0 1,0 0-1,0 0 1,0 0-1,0 0 1,0 0 0,0 0-1,0 0 1,1 0-1,-1 1 1,0-1-1,0 0 1,0 0-1,0 0 1,0 0-1,0 0 1,0 0-1,0 0 1,0 0-1,0 0 1,0 0 0,0 1-1,0-1 1,0 0-1,0 0 1,0 0-1,-1 0 1,1 2-10,0 0 0,-1 0 1,1 0-1,-1 0 0,0 0 0,0-1 1,0 1-1,0 0 0,0 0 1,0-1-1,0 1 0,0-1 1,-1 1-1,1-1 0,0 0 0,-1 1 1,1-1-1,-1 0 0,0 0 1,1 0-1,-5 2 0,-12 10-86,13-7 29,1 0-1,0 0 0,0 0 0,1 0 1,-5 11-1,0-1 26,8-14 42,-13 29 44,12-30-39,1 1 1,-1-1-1,1 1 0,0-1 1,0 1-1,0 0 0,0-1 0,0 1 1,0-1-1,0 1 0,0-1 0,1 1 1,-1 0-1,0-1 0,1 1 1,0-1-1,1 3 0,0-1 21,2 1 0,-1-1 1,0 0-1,1 0 0,-1 0 0,1-1 1,0 1-1,7 2 0,34 15 203,-38-17-198,2 0-3,1 1 0,-1-2 0,1 1 1,0-1-1,0-1 0,0 0 0,0 0 0,0-1 0,16-2 0,-18 1-14,-1 0 0,0-1 0,1 0 0,-1 0-1,0 0 1,0-1 0,-1-1 0,1 1 0,0-1-1,-1 0 1,0 0 0,0-1 0,6-6 0,18-19-596,-31 32 513,0-1 78,-1 0 1,1 0-1,0 1 0,0-1 1,0 0-1,1 1 1,-1-1-1,0 1 0,0-1 1,1 1-1,-1-1 1,1 1-1,-1-1 0,1 1 1,0 0-1,0-1 1,-1 1-1,1-1 1,0 1-1,1 3 0,-2 15 256,-6 27 0,1-2 21,1 36 50,3-63-245,-10 169 608,12 75 405,0-260-1063,0 0 0,0-1 0,0 1 0,0-1 0,0 1 0,0-1 0,-1 1 0,1-1 0,0 1 0,-1-1 0,0 1 0,1-1 0,-1 1 0,0-1 0,1 0 0,-1 0 0,0 1 0,0-1 0,0 0 0,0 0 0,0 0 1,-1 0-1,1 0 0,0 0 0,0 0 0,-1 0 0,1 0 0,0-1 0,-1 1 0,1-1 0,-1 1 0,1-1 0,-1 1 0,1-1 0,-1 0 0,1 0 0,-1 0 0,0 0 0,1 0 0,-3 0 0,-6-1-44,0 0 0,0-1 0,0-1-1,-17-5 1,20 5 11,-1 1-15,0-1-1,0-1 1,1 0-1,-1 0 0,1 0 1,0-1-1,0 0 1,0 0-1,-7-8 1,12 11-17,0-1 0,-1 1 0,1-1 1,1 0-1,-1 0 0,0 1 0,1-1 1,-1 0-1,1-1 0,0 1 0,0 0 1,0 0-1,0 0 0,1-1 0,-1 1 1,1 0-1,0-1 0,0 1 0,0 0 1,1-1-1,-1 1 0,1 0 0,-1-1 0,1 1 1,2-5-1,-1 2-21,1 0 0,0 0 0,0 0 0,1 0 0,0 1 0,0-1 0,0 1 0,0 0 0,1 0 0,0 1 0,0-1 0,0 1 1,10-6-1,34-22-147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55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51 4640,'0'0'1504,"0"8"-912,-2 16-145,-8 34 1,9-53-378,-1 7 70,0-1 0,1 1 0,1-1 0,1 17 0,0-1 72,-9 78 153,-1 3-79,9-61 1218,0-60-1234,0 2-177,0 1 0,3-22 0,2 8-77,-1-1 0,1-38 0,-6 34-7,0 12-51,1 0 0,5-32 0,1 24-8,-4 19 62,-1 0 0,1-1 0,-1 1 0,0-12 0,-1 16-6,0 0 0,0 0-1,0 1 1,0-1 0,0 0-1,0 0 1,0 0-1,1 1 1,-1-1 0,1 0-1,-1 1 1,1-1 0,1-2-1,-1 3 9,1 0-1,-1 1 0,1-1 1,-1 0-1,1 1 1,-1-1-1,1 1 0,-1-1 1,1 1-1,0 0 1,-1 0-1,1 0 0,0-1 1,-1 2-1,4-1 1,-3 0 12,0 0 0,0 1 1,0-1-1,1 1 1,-1-1-1,0 1 0,0-1 1,0 1-1,0 0 1,-1 0-1,1 0 0,0 0 1,0 1-1,0-1 1,-1 0-1,1 1 0,-1-1 1,3 4-1,7 5 81,3 0 7,1-1 0,0-1 1,0 0-1,1-1 0,0 0 1,26 6-1,-14-4 62,-5-1-71,-15-4-42,0-1 0,1-1 0,12 3 0,-14-5 25,1 0 1,0 0 0,0 0-1,10-3 1,-2 1 49,24-3 113,31-4 215,-62 7-432,0 0 0,0-1 1,-1 0-1,1 0 1,14-9-1,12-15-365,-30 24 270,0-1 0,0 0-1,0 0 1,0 0 0,-1-1-1,0 0 1,0 1 0,0-1-1,0-1 1,-1 1 0,0 0-1,0-1 1,-1 0 0,1 1-1,1-9 1,-4 12 40,1-1-1,-1 1 1,0-1 0,0 0 0,0 1 0,0-1-1,-1 1 1,1-1 0,-1 0 0,1 1 0,-1 0-1,0-1 1,0 1 0,0-1 0,-1 1 0,-1-4-1,0 3-27,1-1 0,-1 1 0,0 0-1,0 0 1,0 0 0,0 0-1,0 0 1,-1 1 0,-5-4 0,7 5 5,0 1 0,0-1 0,0 1 0,0-1 0,0 1 0,0 0 0,0 0 0,0 0 0,0 0 0,0 0 1,0 0-1,0 0 0,0 1 0,0-1 0,-4 2 0,3-1 4,0 0 1,0 0-1,0 1 1,1-1-1,-1 1 1,0 0-1,-2 2 1,-1 7-84,2 0 97,-1-3 34,-1 4 21,0 1-1,0-1 1,1 2 0,1-1 0,-5 24 0,3 28 190,2-36-152,1-6 16,-1 29 0,4-44-44,1 1-1,-1-1 0,2 1 0,-1-1 0,1 0 1,6 16-1,-7-20 11,14 30 381,-13-31-397,-1-1-1,0 1 1,1-1 0,0 1-1,-1-1 1,1 0 0,0 0 0,4 4-1,-1-4-51,1 0 0,-1 0 0,0 0-1,1 0 1,-1-1 0,1 0 0,-1 0 0,1-1-1,8 0 1,-11-1-184,0 0-1,0 0 1,-1-1-1,1 0 1,0 1-1,-1-1 1,4-3-1,2-1-386,25-14-1058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58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3904,'-14'-14'1253,"14"14"-1244,0 0-1,0 0 1,0-1 0,0 1-1,0 0 1,0 0-1,-1 0 1,1 0 0,0 0-1,0 0 1,0 0-1,0 0 1,0-1 0,0 1-1,0 0 1,0 0 0,0 0-1,-1 0 1,1 0-1,0 0 1,0 0 0,0 0-1,0 0 1,0 0-1,0 0 1,0 0 0,-1 0-1,1 0 1,0 0-1,0 0 1,0 0 0,0 0-1,0 0 1,0 0-1,-1 0 1,1 0 0,0 0-1,0 0 1,0 0 0,0 0-1,0 0 1,0 0-1,0 0 1,-1 0 0,1 1-1,0-1 1,0 0-1,0 0 1,0 0 0,0 0-1,0 0 1,0 0-1,0 0 1,0 0 0,0 1-1,-1-1 1,-9 11 225,7-8-63,0-1-70,3-1-92,-1-1 0,1 0 0,-1 1 0,1-1 0,-1 1 0,1-1 0,-1 1-1,1-1 1,-1 1 0,1-1 0,0 1 0,0-1 0,-1 1 0,1 0 0,0-1-1,0 1 1,-1 0 0,1-1 0,0 1 0,0-1 0,0 1 0,0 0-1,0-1 1,0 1 0,0 0 0,0-1 0,0 1 0,1 0 0,-1-1 0,0 1-1,0-1 1,0 1 0,1 0 0,0 0 0,3 14 128,-2-1 24,0 0-1,-2 0 0,0 23 0,-1-4-6,1 139 513,0-70-506,-3 225 227,-1-247-311,-6 151 283,1 2-178,5-171-177,1 72-26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8:57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231 100 5728,'-14'-14'1840,"9"28"-651,1-7-927,2-4-160,1 0 0,-1 0 0,1 1 1,0-1-1,0 0 0,0 0 0,1 1 0,-1-1 0,1 0 0,-1 1 0,1-1 0,1 6 0,-2 6 28,1-2 8,0 0 0,0 0 1,4 15-1,31 105 496,-24-94-521,-4-15-15,11 25 0,-15-42-28,1 1 0,0-1 1,0 0-1,0-1 0,1 1 0,9 9 1,-11-13 27,-1 0 1,1 0 0,-1 0-1,1 0 1,2 7 0,-4-9-75,-1 0 0,0-1 0,1 1 1,-1-1-1,0 1 0,0 0 0,1-1 0,-1 1 1,0 0-1,0-1 0,0 1 0,0 0 0,0 0 1,0-1-1,0 1 0,0 0 0,0-1 1,0 1-1,0 0 0,0-1 0,0 1 0,-1 0 1,1-1-1,0 1 0,-1 0 0,1-1 0,0 1 1,-1-1-1,1 1 0,-1 0 0,1-1 1,-1 1-1,1-1 0,-1 1 0,1-1 0,-1 1 1,-17 3 248,-16-8 3,-122-43-143,135 39-185,-33-18-1,36 17 57,16 8-22,0 0 0,0 0 1,0 0-1,0 0 0,0-1 1,1 1-1,-1 0 0,0-1 0,-1-1 1,3 2-15,-1 0 0,1 0 0,0 0 0,-1 0 0,1 1 0,0-1 0,0 0 0,0 0 0,0 0 0,0 0 0,0 0 0,0 0 0,0-1 0,0-6-132,0 6 32,0-1 1,0 1 0,0-1 0,1 1 0,-1 0 0,0-1 0,1 1 0,0 0-1,-1-1 1,1 1 0,0 0 0,0 0 0,1-1 0,-1 1 0,0 0-1,1 0 1,-1 0 0,4-3 0,0 2-118,0 0-1,1-1 1,-1 2-1,1-1 1,-1 1 0,7-3-1,-3 2 82,133-60-2893,-20 13 2134,-50 21 1171,-37 15 85,-23 10 280,-1 0 0,1-1 0,-1 0 0,-1-1 0,1 0 0,-1-1-1,9-7 1,-16 11 314,-3 6-836,0 1-1,-1-1 1,1 0-1,-1 1 1,0-1-1,0 0 1,0 0 0,-2 4-1,-3 9 4,0 12 43,-3 32 0,8-50-105,-1 14 69,1 0 1,1-1 0,1 1 0,2-1-1,7 37 1,-10-56-64,1 0 0,0 0 0,0 0-1,1-1 1,-1 1 0,4 6 0,-3-8-3,0 1 0,0-1 0,0 0 0,1 0 0,-1 0 0,1 0 0,3 2 1,-4-2 28,0-1 0,1 1 1,0-1-1,-1 1 0,1-1 1,0 0-1,0 0 1,-1 0-1,1 0 0,0-1 1,0 1-1,0-1 0,5 0 1,-3 0 16,-1-1 0,1-1 1,0 1-1,0-1 0,-1 1 1,9-6-1,-7 4-107,-1 0 0,1-1 0,-1 1 0,0-1 0,-1 0 0,1 0 0,-1-1 0,1 1 0,-1-1 0,-1 0 0,1 0-1,-1-1 1,1 1 0,-2-1 0,1 1 0,-1-1 0,1 0 0,-2 0 0,1 0 0,-1 0 0,2-11 0,2-43-418,-3 48 373,0-1-1,-1 0 1,-1-18 0,-1 26 59,0-1 0,0 1 0,-1-1 1,1 1-1,-1-1 0,-1 1 0,1 0 1,-1 0-1,-5-9 0,-22-21-490,27 28 286,3 6 184,-1 1 0,1-1 1,0 1-1,0-1 0,0 1 0,0 0 0,-1-1 0,1 1 1,0-1-1,0 1 0,-1-1 0,1 1 0,0 0 1,-1-1-1,1 1 0,0 0 0,-1-1 0,1 1 0,0 0 1,-1 0-1,1-1 0,-1 1 0,1 0 0,-1 0 0,1 0 1,-1-1-1,1 1 0,-1 0 0,1 0 0,-1 0 0,1 0 1,-1 0-1,1 0 0,0 0 0,-2 0 0,6 1 41,-1-1-1,0 1 1,1-1-1,-1 1 1,0 0-1,7 3 1,7 2 113,-9-5-85,-1 1 0,1-2 1,15 1-1,10 0-17,5 10-11,-26-9 30,0-1 0,16-1 0,20 2-34,-44-1-13,1 0 0,-1-1 0,0 1 1,0 1-1,0-1 0,0 1 1,0-1-1,5 4 0,8 9-73,-17-14 81,0 1 1,1-1-1,-1 0 1,0 1-1,0-1 1,1 1-1,-1-1 1,0 0-1,0 1 0,0-1 1,1 1-1,-1-1 1,0 1-1,0-1 1,0 1-1,0-1 1,0 0-1,0 1 0,0-1 1,0 1-1,0-1 1,0 1-1,-1 0 1,2 10-34,0-5 29,-1 0 0,0 1 1,0-1-1,0 0 0,-1 1 0,0-1 1,0 0-1,-3 10 0,-13 19 292,8-18-79,-9 26-1,8-15-4,6-16-123,0-1 1,0 1-1,1 0 0,0 0 1,1 0-1,0 20 1,2 17 748,1-38-448,6-14-78,4-2-66,-6 3-170,-1 1-32,0 0-1,0 0 1,0 0 0,0-1-1,-1 0 1,1 0 0,-1 0-1,1 0 1,-1 0 0,0-1-1,0 1 1,0-1 0,0 0-1,3-3 1,2-6 14,-1 0-1,0 0 1,7-16 0,2-4-16,26-39-198,11-19-384,-47 80 440,0 0-1,11-15 0,1-1-29,-10-4-71,4 5-170,-12 25 348,0-1 1,1 0-1,0 0 1,-1 1-1,1-1 1,-1 0 0,1 1-1,0-1 1,0 0-1,-1 1 1,1-1-1,0 1 1,0-1 0,0 1-1,-1 0 1,1-1-1,0 1 1,0 0-1,1-1 1,-2 1 27,0 0 1,0 0-1,0 0 1,1 0-1,-1 0 1,0 0-1,0 0 1,0 0-1,0 0 0,0 0 1,0 0-1,0 0 1,0 0-1,0 0 1,1 0-1,-1 0 1,0 0-1,0 0 0,0 0 1,0 0-1,0 0 1,0 0-1,0 0 1,0 0-1,0 0 1,0 0-1,0 1 1,1-1-1,-1 0 0,0 0 1,0 0-1,0 0 1,0 0-1,0 0 1,0 0-1,0 0 1,0 0-1,0 0 0,0 0 1,0 0-1,0 1 1,0-1-1,0 0 1,0 0-1,0 0 1,0 0-1,0 0 1,0 0-1,0 0 0,0 0 1,0 0-1,0 1 1,0-1-1,0 0 1,0 0-1,0 0 1,0 309 1024,0-301-936,0 1 0,1-1-1,0 1 1,2 9-1,-2-14 5,1 0 1,-1 0-1,1 0 0,0 0 0,0 0 0,1 0 0,-1-1 0,1 1 0,-1-1 0,6 5 0,-6-6-62,1 0-1,-1 0 1,1 0 0,0-1-1,0 1 1,0-1 0,0 0-1,0 1 1,0-2 0,0 1-1,0 0 1,1 0 0,-1-1-1,0 0 1,0 0 0,1 0-1,-1 0 1,0 0 0,0 0-1,0-1 1,1 0 0,-1 0-1,0 0 1,6-2 0,23-22-627,-17 14 357,-2-1 0,1-1 0,-2 0 0,1-1-1,-2-1 1,0 1 0,-1-2 0,0 1 0,-2-2 0,1 1 0,-2-1-1,8-25 1,1-5 65,-14 44 172,-1 0 0,0 0 0,0 0 0,0 0 0,0 0 0,0-1 0,-1 1 0,1 0 0,-1 0 0,0-1 0,0 1 0,0 0 0,0-1 0,-1 1 0,1 0 0,-1 0 0,0-1 0,-2-3 0,3 6 13,0 0-1,0 0 1,-1 0 0,1 0-1,0 0 1,0 0-1,-1 0 1,1 1-1,-1-1 1,1 0-1,-1 0 1,1 0-1,-1 1 1,1-1 0,-1 0-1,0 1 1,1-1-1,-1 0 1,0 1-1,0-1 1,1 1-1,-1-1 1,0 1-1,0-1 1,0 1 0,0 0-1,0-1 1,1 1-1,-1 0 1,0 0-1,0 0 1,0 0-1,0 0 1,0 0-1,0 0 1,0 0 0,-2 0-1,-3 0 28,-18 3 75,20-2-100,0 0 0,0 0 0,1 1 0,-1-1 0,0 1 0,1 0-1,0 0 1,-1 0 0,1 0 0,0 1 0,0-1 0,0 1 0,0 0-1,1-1 1,-1 1 0,1 1 0,0-1 0,0 0 0,-2 4 0,-11 20 98,-17 39 0,29-59-63,0 0 0,1 0 0,-1 0 0,1 1 0,1-1 0,-1 0 1,1 1-1,0 0 0,1-1 0,0 1 0,0-1 0,1 1 0,3 14 1,-4-20-19,1 1 0,0-1 0,0 0 0,0 1 0,0-1 0,0 0 0,0 1 0,1-1 0,-1 0 0,1 0 0,0 0 0,-1 0 0,1-1 0,0 1 0,0 0 0,2 1 0,0-1-18,-1-1 0,0 1 0,1-1 0,0 0-1,-1 0 1,1 0 0,0 0 0,-1 0 0,8 0 0,1-2-182,0 1 1,0-2-1,0 0 1,-1 0-1,23-8 1,-24 7-279,-1 0 0,18-10 0,12-14-569,-17 16 489,-18 10 419,1-1 0,-1 0 0,0 0 0,0-1 0,0 1 0,0-1 0,0 0 0,3-4 0,23-23-151,-29 30 273,-1 1-1,0-1 0,0 0 0,0 0 1,0 0-1,0 0 0,0 0 0,1 0 0,-1 0 1,0 0-1,0 0 0,0 0 0,0 1 1,0-1-1,0 0 0,0 0 0,0 0 0,0 0 1,0 0-1,1 0 0,-1 1 0,0-1 1,0 0-1,0 0 0,0 0 0,0 0 0,0 0 1,0 1-1,0-1 0,0 0 0,0 0 1,0 0-1,0 0 0,0 0 0,0 1 0,0-1 1,0 0-1,0 0 0,-1 0 0,1 0 1,0 0-1,0 1 0,0-1 0,-2 11 192,0-4-3,0-1 3,-1 1 1,2 0 0,-1 0 0,1 0 0,0 0 0,0 10 0,1-7-18,1 0 0,0 0 1,0 0-1,6 18 0,-6-23-114,1-1-1,-1 1 0,1-1 0,1 1 0,-1-1 0,1 0 0,-1 0 0,1 0 0,0 0 1,1-1-1,-1 1 0,0-1 0,7 5 0,-2-3 70,0-1 0,0 1 0,1-1-1,0-1 1,17 5 0,-21-6-94,1-1-1,-1 0 1,0-1-1,1 1 1,-1-1 0,0 0-1,1 0 1,-1-1-1,1 0 1,-1 0-1,10-3 1,-11 2 5,0 0 0,0-1 0,0 1 0,6-7-1,-1 2 30,2-1-248,0-2 1,0 1 0,-2-1-1,1-1 1,-1 0-1,0 0 1,-1-1-1,10-20 1,4-4-260,-1 2-135,-1-1 0,18-43 0,-22 37 475,-2-1 0,-2-1 0,9-55 0,-21 88 189,1 1 1,-1-1-1,0 1 0,-1-1 1,0 1-1,-1 0 1,-4-14-1,4 13 84,2 9-153,0 0-1,-1 0 1,1 0 0,0 0 0,0 0 0,-1 0 0,1 0-1,0 1 1,-1-1 0,1 0 0,-1 0 0,1 0 0,-1 0-1,0 0 1,1 0 0,-1 1 0,0-1 0,0 0 0,1 1-1,-1-1 1,0 0 0,0 1 0,0-1 0,0 1 0,0-1-1,0 1 1,0 0 0,0-1 0,0 1 0,0 0 0,0 0-1,-1 0 1,0 0-1,0 1 1,0-1-1,0 1 0,0 0 0,0 0 1,0 0-1,0 0 0,0 0 0,0 1 0,1-1 1,-1 0-1,1 1 0,-1 0 0,1-1 1,-1 1-1,-1 2 0,-6 11 78,1 1-1,0-1 1,1 1 0,1 0-1,-5 18 1,11-34-104,-12 34 133,2 0-1,1 1 0,-4 37 1,8 13 223,-1-41-207,2-19 95,0 34 0,4-54-236,0 0 0,0 0 0,0-1 0,1 1 0,0 0 0,0-1 0,0 1 0,0 0 0,1-1 0,0 0 0,0 1 0,3 5 0,5 2-54,-10-12 36,0 0 0,0 0-1,0 0 1,0 0 0,0 0-1,0 0 1,1 1-1,-1-1 1,0 0 0,0 0-1,0 0 1,0 0 0,0 0-1,0 0 1,0 0 0,0 0-1,1 0 1,-1 0 0,0 0-1,0 0 1,0 0-1,0 0 1,0 0 0,0 0-1,1 0 1,-1 0 0,0 0-1,0 0 1,0 0 0,0 0-1,0 0 1,0 0 0,1 0-1,-1 0 1,0 0 0,0 0-1,0 0 1,0 0-1,0 0 1,0 0 0,0-1-1,0 1 1,0 0 0,1 0-1,-1 0 1,0 0 0,1-4-197,-1 0 0,1 0 0,-1 0 0,0 1 0,0-7 0,0 8 150,1-13-278,-1 8 198,1 0 1,-1 0-1,0 0 1,-1 1-1,0-1 1,0 0-1,-4-12 1,-38-90-324,31 79 625,0 1 1,-19-29-1,6 11-30,25 44-156,-1 1 1,0 0 0,1-1 0,0 1 0,-1-1-1,1 1 1,0-1 0,1-3 0,-1 2 5,0 4 15,0-1 1,0 1-1,0 0 1,0 0-1,0 0 0,0 0 1,0 0-1,0 0 1,0 0-1,-1 0 0,1 0 1,1 0-1,-1-1 1,0 1-1,0 0 0,0 0 1,0 0-1,0 0 1,0 0-1,0 0 0,0 0 1,0 0-1,0 0 1,0 0-1,0-1 0,0 1 1,0 0-1,0 0 1,0 0-1,0 0 1,0 0-1,0 0 0,0 0 1,0 0-1,1 0 1,-1 0-1,0 0 0,0 0 1,0 0-1,0 0 1,0 0-1,0 0 0,0 0 1,0 0-1,0 0 1,0 0-1,1 0 0,-1 0 1,0 0-1,0 0 1,0 0-1,0 0 0,0 0 1,0 0-1,0 0 1,0 0-1,4 0 38,-1 1 0,1-1-1,-1 1 1,0 0 0,0 0 0,7 2 0,7 4 142,1-3-44,-5-1-19,24 9 1,-24-8-63,0-1 1,-1 0-1,1-1 0,1 0 1,-1-1-1,0-1 1,18 0-1,-10-1 69,0 2 0,25 3 0,-20 1-54,-16-2-17,0-1 1,0-1-1,19 1 0,50-2 293,-65 0-262,-11 0-47,-3 88-742,2-47 640,9-3 42,-9-28 71,-2 0 0,0 19 0,0-19-6,0 1 0,0-1 1,1 0-1,2 12 0,-2-18-25,1 5 97,0-1 1,1 0-1,5 12 1,3-3 188,-8-10-60,2 0 67,9-5 105,-13-2-397,0 0-13,-1 0 1,1 0-1,-1 0 1,1 0-1,-1 0 1,0 0-1,1 0 1,-1 0-1,1 0 1,-1 0-1,1 0 1,-1 0-1,0-1 1,1 1-1,-1 0 0,1 0 1,-1 0-1,0-1 1,1 1-1,0-1 1,-1 0 34,1-1 1,-1 1 0,1-1-1,-1 1 1,0-1 0,1 1-1,-1-1 1,0 1 0,0-1-1,0-2 1,0-40-122,0 44 77,0-1-1,0 0 1,0 1 0,0-1 0,0 1-1,0-1 1,0 0 0,0 1 0,-1-1-1,1 0 1,0 1 0,0-1 0,-1 0-1,1 1 1,0-1 0,0 1 0,-1-1-1,1 1 1,-1-1 0,1 1 0,-1-1-1,1 1 1,0-1 0,-1 1 0,0 0 0,0-1-1,0 0 2,1 1 0,-1-1 1,0 1-1,1-1 0,-1 1 0,1-1 0,-1 0 0,1 1 0,-1-1 0,1 0 0,-1 1 1,1-1-1,0 0 0,-1 1 0,1-1 0,0 0 0,-1 0 0,1 1 0,0-1 0,0 0 1,0 0-1,0 0 0,0 0 0,0 1 0,0-1 0,0-1 0,0 1 6,0 1-1,0-1 1,0 0-1,0 1 0,0-1 1,0 1-1,0-1 1,-1 1-1,1-1 1,0 0-1,0 1 1,-1-1-1,1 1 1,0-1-1,-1 1 0,1-1 1,0 1-1,-1-1 1,1 1-1,-1 0 1,1-1-1,-1 1 1,0-1-1,0 1-2,1-1 0,-1 1 1,0-1-1,1 1 0,-1-1 0,1 1 0,-1-1 0,1 0 1,-1 1-1,1-1 0,-1 1 0,1-1 0,0 0 0,-1 0 1,1 1-1,0-1 0,-1 0 0,1 0 0,0 1 0,0-1 1,0 0-1,0 0 0,0 1 0,0-2 0,0-64-214,0 64 219,0 0-1,1-1 1,-1 1 0,0-1 0,1 1 0,0 0-1,0-1 1,-1 1 0,1 0 0,3-4-1,6-17 12,-8 18 1,0-2-50,0 1 0,0 0 0,0 0-1,1 0 1,0 0 0,1 0-1,6-8 1,4-3-213,-14 16 225,0 0 0,1 0 0,-1 0 0,0 1 0,1-1 0,-1 0 0,1 0 1,-1 0-1,1 0 0,0 1 0,-1-1 0,1 0 0,0 0 0,-1 1 0,1-1 1,0 0-1,0 1 0,0-1 0,-1 1 0,1-1 0,0 1 0,0 0 0,0-1 0,0 1 1,0 0-1,0 0 0,0 0 0,0-1 0,0 1 0,0 0 0,0 0 0,0 0 1,0 1-1,0-1 0,0 0 0,0 0 0,0 0 0,0 1 0,0-1 0,0 0 1,-1 1-1,1-1 0,1 2 0,0-1 13,0 0 0,-1 1 0,1-1 0,-1 1 1,1-1-1,-1 1 0,0 0 0,1-1 0,-1 1 0,0 0 0,0 0 0,1 3 1,-1-2 4,1 0 0,0 0 0,0 1 0,0-2 0,3 5 0,-2-3-30,0 0 1,0 0 0,-1 0-1,1 0 1,-1 0 0,0 1 0,2 5-1,7 14 187,5-6 23,-15-17-161,0 1-1,1-1 0,-1 0 0,0 1 0,1-1 0,-1 1 0,0-1 0,0 1 1,0-1-1,-1 1 0,1 0 0,0 0 0,-1-1 0,1 1 0,-1 0 1,1 0-1,-1 0 0,1 3 0,-2-5-14,1 1 0,0-1 0,0 1 0,0-1 0,0 1 0,0-1 0,0 1 0,0-1 0,0 1 0,0 0 0,0-1 0,0 1 0,0-1-1,0 1 1,1-1 0,-1 1 0,0-1 0,0 1 0,1-1 0,-1 1 0,0-1 0,0 0 0,1 1 0,-1-1 0,1 1 0,-1-1 0,0 0 0,1 1 0,-1-1 0,1 0 0,-1 1 0,1-1 0,-1 0 0,1 0 0,-1 1 0,1-1 0,-1 0 0,1 0 0,-1 0 0,1 0 0,-1 0 0,1 0 0,-1 0 0,1 0 0,0 0 0,-1 0-1,0 0 1,0 0 0,1 0 0,-1 0-1,0 0 1,0 0 0,0 0 0,0 0 0,0 0-1,0 0 1,0 0 0,0 0 0,0 0-1,0 0 1,1 0 0,-1 0 0,0 0 0,0 0-1,0 0 1,0 0 0,0 0 0,0 0-1,0 0 1,0 0 0,0 0 0,0 0 0,1 0-1,-1 0 1,0 0 0,0 1 0,0-1-1,0 0 1,0 0 0,0 0 0,0 0 0,0 0-1,0 0 1,0 0 0,0 0 0,0 0-1,0 0 1,0 0 0,0 1 0,0-1 0,0 0-1,0 0 1,0 0 0,0 0 0,0 0-1,0 0 1,0 0 0,0 0 0,0 0 0,0 1-1,0-1 1,0 0 0,0 13 243,-3-13-175,-10 0-124,13 3-4,0 8-33,0-8-85,0-6 133,-1 3 53,1-1 0,0 1 0,0-1 0,0 1 0,0 0 0,0-1-1,0 1 1,0-1 0,0 1 0,1 0 0,-1-1 0,0 1 0,0-1 0,0 1-1,0 0 1,0-1 0,1 1 0,-1 0 0,0-1 0,0 1 0,1 0 0,-1-1-1,0 1 1,1 0 0,-1-1 0,0 1 0,1 0 0,-1 0 0,0 0 0,1-1 0,10-7 163,8-17 46,-12 19-165,1 0 0,0 0 0,15-8 1,8-5 80,-14 3 13,16-17 0,-20 19-11,25-19 1,-8 14-165,-11 2-10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05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4783 2295 3808,'-27'-14'1227,"26"14"-1204,1 0 0,-1-1 0,1 1 0,-1 0 0,1 0 0,0-1 0,-1 1 0,1 0 1,-1-1-1,1 1 0,0-1 0,-1 1 0,1 0 0,-1-1 0,1 1 0,0-1 0,0 1 1,-1-1-1,1 1 0,0-1 0,-9-14 132,4 7-79,0 0 0,1-1 0,-6-14-1,3 4-57,0 1 0,-15-27 0,-19-18 83,32 47-78,2 4 1,-1 0 1,-11-13-1,-52-44 125,43 40-106,-23-24 32,-149-102 211,140 111-236,-287-185 270,158 120-50,-277-168-12,446 264-258,-171-105 0,-149-47-5,-8 19-76,324 136 75,-162-62-14,-70-10 70,89 30-10,-41-8 35,9 19-11,10 0 59,31 17-70,2-4-117,-10-2 84,-50-8 232,143 26-224,-37-6-29,80 16 14,22 2-5,0 0-1,1-1 1,-1 1 0,1-2 0,-1 1-1,1-1 1,-1 0 0,1-1 0,-7-3-1,-2-2 30,8 5-26,1 0 0,0-1 0,0 0-1,-8-7 1,14 11-19,1-1 0,0 1-1,-1 0 1,1-1 0,0 1 0,0-1 0,-1 1 0,1-1-1,0 1 1,0 0 0,0-1 0,0 1 0,0-1-1,0 1 1,-1-1 0,1 1 0,0-1 0,0 1-1,0-1 1,1 1 0,-1-1 0,0 1 0,0-1-1,0 1 1,0-1 0,0 1 0,0-1 0,1 1-1,-1 0 1,0-1 0,0 1 0,1-1 0,-1 1-1,0 0 1,1-1 0,-1 1 0,0 0 0,1-1-1,-1 1 1,1 0 0,-1 0 0,0-1 0,1 1-1,-1 0 1,1 0 0,25-12-1988,-22 11 1733,0 0 1,1 1 0,-1-1-1,9 1 1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05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473 34 3136,'-1'0'105,"-1"0"0,0 0 1,1 0-1,-1-1 0,0 1 1,0-1-1,1 1 0,-1-1 0,1 1 1,-1-1-1,1 0 0,-1 0 0,1 0 1,-1 0-1,-1-1 0,-5-4-34,3 3 61,0 1 0,0-1 0,0 1 0,0 1 0,-1-1 0,1 1 0,-1 0 0,1 0 0,-7 0 0,-58 1 471,38 0-473,19 1-80,0-1 1,0 2 0,0 0-1,1 0 1,-22 8 0,-14 2 96,14-5 47,28-5-170,0 1-1,0 0 1,0 0-1,1 0 1,-1 1-1,1-1 1,0 1-1,0 1 1,-7 8 0,11-12-20,-3 2-6,1 0-1,0 1 1,0 0 0,1 0-1,-1 0 1,1 0 0,-1 0-1,1 0 1,1 1 0,-1-1-1,1 1 1,-1-1-1,1 1 1,-1 8 0,2-1 2,1 0-1,0 0 1,0 0 0,4 14 0,-1-4 89,-3-14-65,0 0 0,0 0 0,1 0-1,0-1 1,1 1 0,-1-1 0,1 1-1,1-1 1,0 0 0,8 13 0,1-6 98,0 1-1,1-2 1,0 0 0,0-1 0,30 19-1,-38-28-29,0 0-1,0 0 1,0-1-1,1 0 1,-1 0-1,1 0 1,-1-1-1,1 0 0,-1-1 1,1 1-1,12-2 1,-9 1 133,-7 0-173,1 0 0,-1 0 1,0-1-1,1 1 0,-1-1 0,0 0 0,1 0 0,5-3 0,7-1-9,-11 4-32,1 0-1,0 0 1,9 1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06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592 0 2912,'0'0'923,"6"0"-550,-4 0-350,14 2 133,-15-2-141,-1 0 0,1 0 1,-1 0-1,1 1 0,-1-1 0,0 0 0,1 0 1,-1 1-1,1-1 0,-1 0 0,1 1 0,-1-1 0,0 0 1,1 1-1,-1-1 0,0 1 0,0-1 0,1 0 1,-1 1-1,0-1 0,0 1 0,1-1 0,-1 1 0,0-1 1,0 1-1,0-1 0,0 1 0,0-1 0,0 2 1,-3 3 346,-2 0-137,0-1-1,0 0 1,-1 0-1,1 0 1,-1-1-1,-7 3 1,-41 14-47,11-4-72,-14 11-26,-14-5 0,14 5-27,31-17-15,1-2-1,-33 7 0,-11 1-5,56-13-30,10-2-5,0-1-1,1 1 0,-1-1 1,1 1-1,0 0 0,-1 0 0,1 0 1,-1 0-1,1 0 0,0 0 0,-4 4 1,3 0-211,3-2 205,0-1-1,0 0 0,-1 0 0,1 1 1,0-1-1,-1 0 0,0 0 1,1 0-1,-1 1 0,-2 2 0,1-2 29,1 0-1,0 0 1,0-1-1,0 1 1,0 0-1,0 0 1,1 0-1,-1 0 1,1 0-1,0 6 0,0 152 889,-1-143-775,-1-1 0,-6 31 1,5-35-77,-6 39 310,-4 13 319,8-48-490,3-10-126,0 0 0,1 0-1,0-1 1,0 1 0,0 8 0,0-2 6,0-10-41,1 1 1,0 0-1,0 0 0,0-1 1,1 1-1,-1 0 0,1 0 1,1 4-1,1 1 13,2 6 59,-1-1-1,14 25 0,-13-31 15,1 0 0,0 0 0,0 0 0,0-1 0,1 0 0,0 0 0,16 11 0,10 7 216,-11-19-3,-12-4-181,0 1-45,13 2-225,40-16-2554,-62 11 2517,0 0 0,0 0 0,0 0-1,0 0 1,0 0 0,0 0 0,0 0 0,0 0-1,0-1 1,0 1 0,0 0 0,0 0-1,0-1 1,0 1 0,-1-1 0,1 1 0,0-1-1,1 0 1,1-4-248,0 1-1,0 0 0,0-1 1,1-5-1,-4 10 401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06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5472,'0'-16'2816,"16"16"-1952,17 0-384,0 0-256,32 0 288,-16 16-288,33-16 448,-16 0-384,-17-16-3296,17 16 1632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07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2912,'-12'0'1142,"22"0"-615,-10 0-508,0 0 0,0 0 0,0 0 0,0 0 0,0 0-1,1 0 1,-1 0 0,0 1 0,0-1 0,0 0 0,0 0 0,0 0-1,1 0 1,-1 0 0,0 0 0,0 0 0,0 0 0,0 0 0,0 0-1,0 0 1,0 0 0,0 1 0,1-1 0,-1 0 0,0 0 0,0 0 0,0 0-1,0 0 1,0 0 0,0 1 0,0-1 0,0 0 0,0 0 0,0 0-1,0 0 1,0 0 0,0 1 0,0-1 0,0 0 0,0 0 0,0 0-1,0 0 1,0 0 0,0 1 0,0-1 0,0 0 0,0 0 0,0 0 0,0 0-1,0 0 1,0 0 0,0 1 0,-1-1 0,1 123 2599,0-113-2552,0 1-1,-1-1 1,0 0-1,-5 17 1,4-17-6,0 0 0,0 1 1,1-1-1,0 17 1,1-8 20,1-8-19,-1 0 1,0 0-1,-4 19 0,-2-10 30,5-16-60,-1 0 0,1 1 0,0-1 0,0 1 0,0 0-1,1-1 1,-1 1 0,2 5 0,-1 0 85,1-6-66,-1-1-1,0 1 0,0 0 1,0 0-1,-1 0 1,1-1-1,-1 1 0,-1 5 1,-1 2 48,-11 24 202,12-31-365,0 0 1,0 0-1,1 0 0,-1 0 1,1 1-1,0-1 1,0 0-1,0 0 0,1 1 1,-1-1-1,1 1 1,1 7-1,-1-9-1136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08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1148 460 4384,'0'-28'1424,"0"23"-470,3 5-255,-3 0-676,0 0 0,1 0-1,-1 0 1,1 0 0,-1 0-1,1 1 1,-1-1 0,1 0-1,-1 0 1,1 1 0,-1-1-1,0 0 1,1 0 0,-1 1 0,1-1-1,-1 0 1,0 1 0,1-1-1,-1 1 1,0-1 0,0 0-1,1 1 1,-1-1 0,0 1 0,0 0-1,5 19 419,-5 32 63,-1-34-412,1 389 1220,-1-371-1082,-7 40 1,4-40-63,1-11-334,1-7 526,0 1-1,-6 19 0,7-31-574,-1-1 0,-1 0-1,1-1 1,-1 1 0,0 0-1,0-1 1,-1 1 0,0-1 0,0 0-1,-4 4 1,-9 8-1358</inkml:trace>
  <inkml:trace contextRef="#ctx0" brushRef="#br0" timeOffset="1">673 886 5472,'-17'-17'3744,"34"17"-3392,15 0 416,1 0-448,33 0 192,16 0-288,-17 0 416,1 0-352,-1 0-4128,1 0 2048</inkml:trace>
  <inkml:trace contextRef="#ctx0" brushRef="#br0" timeOffset="2">50 83 3552,'-27'0'1147,"21"0"-683,3 0 31,-10 0 1996,13-3-1392,1 1-1012,0 0 1,0 0-1,0 1 1,0-1 0,0 0-1,1 1 1,-1-1-1,1 1 1,-1-1-1,1 1 1,-1-1 0,1 1-1,0 0 1,0 0-1,2-1 1,2-2 13,0 1 1,1 0 0,-1 0-1,9-3 1,70-13 394,-55 13-316,-1 2 0,1 0 0,56 2 0,-78 1-266,0 1 0,0 0 1,0 1-1,0 0 0,-1 0 0,1 1 0,0 0 0,0 0 1,-1 0-1,13 7 0,16 18-3914,-4-8 1051</inkml:trace>
  <inkml:trace contextRef="#ctx0" brushRef="#br0" timeOffset="3">722 312 3808,'-17'0'1728,"34"0"-1504,-1 0 1440,0 0-960,1-16 128,32 16-480,-16 0 32,16 0-224,0 0 416,0 0-320,0 0 96,-16 0-224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11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0 100 1248,'0'0'389,"0"-2"-239,0-26 527,0 26-261,0-1 128,1 0-465,0 0 0,0 0 1,0 0-1,0 0 0,1 0 1,-1 1-1,1-1 0,-1 1 1,1-1-1,0 1 0,0-1 0,0 1 1,3-3-1,-3 3-63,0 0 0,0 0 0,1 0 0,-1 0 0,0 0 0,1 0 0,0 1 0,-1-1 0,1 1-1,0 0 1,0 0 0,0 0 0,3-1 0,35 2 384,-35 0-352,-3-1-30,0 1-1,1-1 1,-1 1-1,0 0 1,0 1-1,0-1 0,0 0 1,0 1-1,0 0 1,4 1-1,13 10 76,-14-8-62,0 0 1,0-1-1,8 4 1,22 7 43,119 54 175,-48-1-197,-90-54-47,0 0-1,-1 1 0,24 26 1,-33-31 0,-1 1-1,0 0 1,0 0 0,-1 0 0,0 0-1,6 22 1,-3-8 12,0-5-4,-3-7 3,7 25 0,-9-20 1,-1-1-1,-1 1 0,0 0 1,-2 16-1,-9 70 17,6-65-32,1-4 10,2-21 10,0 0 0,-1 0 0,0 0 0,-1 0 0,-7 19 0,2-16 14,-1 0 0,-15 20 0,5-6 21,-24 32 340,17-26-63,25-34-314,-1 0 0,1 0 0,-1-1 0,0 1 0,0-1 0,0 0 0,0 1 0,0-1 1,0 0-1,0 0 0,0 0 0,0 0 0,-1 0 0,1-1 0,0 1 0,-1-1 0,1 0 0,0 1 0,-1-1 0,1 0 0,0 0 0,-1-1 0,-2 1 0,-2-1-16,7 2-3,0-1-1,-1 0 0,1 0 0,0 0 0,-1 0 1,1 0-1,0 0 0,-1 0 0,1 0 0,0 0 1,-1-1-1,1 1 0,0 0 0,-1 0 1,1 0-1,0 0 0,0 0 0,-1 0 0,1-1 1,0 1-1,-1 0 0,1 0 0,0 0 0,0-1 1,-1 1-1,-12-11-112,11 10 104,1 1 0,-1-1 0,1 1 0,-1 0 0,1-1 0,-1 1 0,1 0 0,-1 0 0,-1 0 0,3 0 8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12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1 871 2240,'0'-16'992,"0"32"-832,0 1 736,16-17-512,0 33 352,1-1-448,-1 1 192,17-17-256,16 17 352,-16-16-320,32-17 288,-15 0-288,-1-33-64,0 33-128,-16-33 288,0 0-160</inkml:trace>
  <inkml:trace contextRef="#ctx0" brushRef="#br0" timeOffset="1">443 249 1888,'0'-41'859,"0"-17"287,0 55-1070,0 0 0,1 0-1,-1 0 1,1 0 0,-1 0-1,1 0 1,0 0-1,0 0 1,0 0 0,1 0-1,-1 1 1,1-1 0,-1 0-1,1 1 1,0 0 0,2-3-1,9-13 260,-10 13-266,0 0-1,1 1 1,0-1-1,0 1 0,0 0 1,0 0-1,1 0 0,-1 0 1,1 1-1,7-4 0,-2 1 5,-6 3-39,1 0-1,-1 0 0,1 1 1,-1-1-1,1 1 1,0 1-1,0-1 0,0 1 1,0-1-1,0 1 0,0 1 1,10-1-1,4 0 17,-11 0-42,-1 1-1,1 0 1,-1 0-1,1 1 1,-1 0-1,1 0 1,-1 1-1,12 3 0,-5 3-14,0 0-1,-1 0 0,0 2 0,-1-1 0,0 2 0,0-1 1,-1 2-1,-1 0 0,11 14 0,0 3 28,-2 0-1,-1 1 1,16 36-1,-21-39 11,-1 2 0,-1-1 0,-2 1 0,9 43 0,-12-1 79,-4-35-48,2-2-7,0 22 52,-6-22 26,-2-1 0,-11 48 0,9-51-85,2-11-1,-1 1 1,-1-1-1,0 0 0,-10 20 0,10-29 28,1 0-1,-1 0 0,-1-1 0,0 0 1,0 0-1,-1-1 0,0 0 0,-16 13 1,-6 1 240,21-12-194,-8 6-969,16-16 740,0 1 0,0-1 0,0 1 0,0-1 0,0 0 0,-1 1 0,1-1 0,0 0 0,0 0 0,0 0 0,0 0 0,-1 0 0,1 0 0,0 0 0,0 0 0,0-1 0,0 1 0,-2-1 0,1 0-71,0 0 0,0 0 0,0 0-1,1 0 1,-1 0 0,0-1 0,1 1-1,-1 0 1,-1-3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12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3648,'27'13'1173,"-27"-12"-1155,1-1 0,-1 0 0,1 0 0,-1 1 0,1-1 0,-1 0 1,1 0-1,-1 1 0,0-1 0,1 1 0,-1-1 0,0 0 0,1 1 0,-1-1 0,0 1 0,1-1 0,-1 1 0,0-1 0,0 1 0,0-1 0,1 1 0,-1-1 0,0 1 0,0-1 0,0 1 1,1 3 2,3 9 213,1 0 1,0 0 0,10 15-1,-6-15-60,0 0-1,-1 1 0,13 28 1,-13-24-85,1 0 0,1-1-1,1 0 1,1-1 0,17 19 0,-7-8 28,-17-21-49,0 0-1,1 0 0,0 0 1,1-1-1,-1 1 0,1-2 0,0 1 1,0-1-1,1 0 0,-1 0 1,1-1-1,11 3 0,-17-5-50,0-1 1,0 1-1,0-1 0,0 0 0,0 0 1,0 0-1,0 0 0,0-1 0,0 1 1,0 0-1,0-1 0,0 1 0,0-1 1,0 0-1,0 0 0,2-1 0,0 0 32,0-1 0,0 0 0,0-1-1,5-4 1,-7 6-31,2-3 6,1 0 1,-1 0-1,0-1 0,-1 0 1,1 0-1,-1 0 0,0 0 1,-1 0-1,1 0 1,-1-1-1,1-6 0,11-30-588,14-20-2044,-9-1 713,-19 62 1870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09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0 837 2560,'14'-13'832,"-11"10"-517,-3 0-59,0-8 288,0 9 362,0-1-533,0-24 449,3 21-524,-2 5-268,0 0-1,0-1 1,0 1-1,0 0 0,0-1 1,0 1-1,0-1 1,-1 1-1,1-1 0,1-3 1,0-25 436,-2 20-370,-1 6-62,1 0 0,0 1-1,0-1 1,0 0 0,0 0 0,1 1-1,0-1 1,1-5 0,0 4-10,0-2 5,1-1 0,-1 1-1,-1 0 1,1-1 0,0-13 0,-2 14-9,0 1-1,1-1 1,0 1 0,4-12-1,1-6 0,0-23-8,5-2 21,-9 30-11,0 8-5,0 1 0,0-1 0,1 0 0,5-11 0,-1 4 17,-1 5 2,-1 1 1,7-27-1,-9 18 21,-2 13-33,0 0 1,1 1 0,0-1-1,0 1 1,6-14-1,74-123 329,-78 138-351,0 1 1,1 0-1,0 0 0,0 0 0,0 1 0,1 0 0,-1 0 0,1 0 0,9-4 0,-4 6 138,-8 1-110,0 1-27,0 0 0,0-1-1,0 1 1,0 0 0,0 0-1,0 1 1,0-1 0,0 0-1,0 1 1,5 1 0,0 12-61,1-8 44,-8-5 15,0-1 1,0 1-1,0 0 0,0-1 1,1 1-1,-1 0 1,0 0-1,-1 0 0,1 0 1,0 0-1,0 0 1,0 0-1,0 0 0,-1 0 1,1 0-1,-1 0 1,1 0-1,-1 0 0,1 1 1,-1-1-1,1 0 1,-1 0-1,0 1 0,0 1 1,0-1 16,0-1 0,1 1 0,-1 0 0,0 0 1,1-1-1,-1 1 0,1 0 0,-1-1 0,1 1 1,0-1-1,0 1 0,0-1 0,0 1 0,0-1 0,0 1 1,0-1-1,2 2 0,-3-3-1,1 1 0,-1-1-1,0 0 1,1 1 0,-1-1 0,0 1 0,0-1 0,1 0-1,-1 1 1,0-1 0,0 1 0,0-1 0,0 1 0,0-1-1,0 1 1,1-1 0,-1 1 0,0-1 0,0 1-1,-1-1 1,1 1 0,0-1 0,0 1 0,0-1 0,0 1-1,0-1 1,0 1 0,-1-1 0,1 0 0,0 1-1,0-1 1,-1 1 0,1-1 0,0 0 0,-1 1 1,-10 5 228,9-2-177,-4 3 29,-19-2 69,3 6-76,-2-5-100,16-1-39,8-5 43,0 0 1,-1 0 0,1 0-1,0 0 1,0 0-1,0 0 1,0 0-1,0 0 1,0 0-1,-1 0 1,1 1-1,0-1 1,0 0 0,0 0-1,0 0 1,0 0-1,0 0 1,-1 0-1,1 0 1,0 0-1,0 0 1,0 0-1,0 0 1,0 0 0,-1 0-1,1 0 1,0 0-1,0-1 1,0 1-1,0 0 1,0 0-1,0 0 1,-1 0-1,1 0 1,0 0 0,0 0-1,0 0 1,0 0-1,0 0 1,0-1-1,-9-3-137,7 3 92,0 0 1,0 1 0,0-1-1,0 1 1,0-1 0,0 1 0,-1 0-1,1 0 1,-4 1 0,-2-1-354,11 3 185,-2-2 208,0 0-1,1 0 0,-1 0 0,0 0 0,1 0 0,-1 0 0,1 0 1,-1 0-1,1 0 0,0-1 0,-1 1 0,1 0 0,0-1 0,-1 0 1,1 1-1,0-1 0,2 0 0,0 1-8,-1-1 1,1 1-1,-1 0 0,0 0 1,1 1-1,-1-1 0,0 1 1,0-1-1,1 1 1,-1 0-1,2 3 0,16 6-32,-17-10 52,-1 1 1,1-1-1,0 1 0,-1 0 1,1 0-1,-1 0 0,1 0 0,-1 0 1,0 1-1,0 0 0,5 5 1,-2-2 16,-6-6-12,1 1 0,0-1 0,-1 0 0,1 1-1,0-1 1,-1 1 0,1 0 0,-1-1 0,1 1 0,-1-1-1,1 1 1,-1 0 0,0-1 0,1 1 0,-1 0-1,0-1 1,1 1 0,-1 0 0,0 0 0,0 0-1,0-1 1,0 1 0,0 0 0,0 0 0,0-1 0,0 1-1,0 0 1,0 0 0,0-1 0,0 1 0,0 0-1,-1 0 1,1-1 0,0 1 0,0 0 0,-1 0-1,1-1 1,-1 1 0,0 1 0,-2 3 42,0 2 7,3-7-43,0 1 0,-1 0 0,1-1 1,0 1-1,-1 0 0,1-1 0,-1 1 0,1-1 0,-1 1 1,1-1-1,-1 1 0,1-1 0,-1 1 0,0-1 0,1 1 1,-1-1-1,0 0 0,1 1 0,-1-1 0,0 0 1,1 0-1,-1 1 0,0-1 0,0 0 0,1 0 0,-2 0 1,0 1 6,-28 10 104,0-6-58,14 1-35,12-5-22,1 1 1,-1-1-1,1 0 1,-1 0-1,1-1 1,-1 1-1,0-1 1,-3 1-1,-78-1 239,82 0-249,0 0 1,0 0 0,0 0 0,0-1-1,0 1 1,-4-2 0,-1-6-69,8 8 61,-1-1 0,1 1 0,0-1 0,0 1 0,-1 0 0,1-1 0,0 1 0,-1 0 0,1 0 0,0-1 0,-1 1-1,1 0 1,0 0 0,-1-1 0,1 1 0,0 0 0,-1 0 0,1 0 0,-1 0 0,1-1 0,0 1 0,-1 0 0,1 0 0,-1 0 0,1 0 0,-1 0 0,0 0 0,-1 0-182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12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18 132 2240,'-13'-41'720,"12"39"-638,0 0 0,0 0 1,1 0-1,-1 0 0,1-1 1,-1 1-1,1 0 0,0 0 0,0 0 1,0-1-1,0 1 0,0 0 1,1 0-1,-1 0 0,1 0 0,-1-1 1,1 1-1,0 0 0,0 0 0,0 0 1,0 0-1,0 0 0,0 1 1,1-1-1,-1 0 0,0 0 0,1 1 1,0-1-1,-1 1 0,1 0 1,0-1-1,2 0 0,3-2 103,1 0-1,0 1 1,-1 1 0,1-1 0,0 1-1,10-1 1,-10 2-135,0-1 23,1 1 0,17 1 0,-12 0-88,-1 1 0,0 0 1,1 1-1,-1 1 0,0 0 0,0 1 0,0 0 1,21 11-1,-16-6 5,0 1 0,0 1 0,-1 0 1,16 15-1,-23-18 30,-1 1 0,-1 1 0,0-1 0,0 1 0,-1 1 1,0-1-1,9 22 0,0 5 79,-1 1 1,-2 0-1,-2 1 1,-1 0 0,7 62-1,-16-73-22,-2-1-1,0 0 0,-2 0 1,-1 0-1,-1-1 1,-1 1-1,-2-1 1,0 0-1,-2-1 1,-1 0-1,-15 26 0,-18 17 356,30-45-260,0 0 0,-2-1 0,-22 22 0,-27 22-2529,46-47 784</inkml:trace>
  <inkml:trace contextRef="#ctx0" brushRef="#br0" timeOffset="1">84 640 2240,'0'-3'91,"0"0"0,1 0 0,-1 0 0,1-1 0,0 1 0,0 0 0,0 1 0,0-1 0,0 0 0,1 0 0,0 0 0,-1 1 1,3-4-1,-3 5-19,1 1 1,-1-1 0,0 0 0,1 1 0,-1-1-1,0 0 1,1 1 0,-1 0 0,1-1 0,-1 1-1,1 0 1,-1 0 0,1 0 0,-1 0 0,3 0-1,18 4 380,-18-3-410,-1 1 0,1 1 1,0-1-1,-1 0 1,1 1-1,-1 0 1,0 0-1,0 0 1,0 0-1,3 5 1,6 5 76,4 3-18,-3-1 64,23 17 1,-18-19-67,-5-3 17,22 19 0,-20-13-56,-9-9-3,1 0 0,0-1-1,0 0 1,0 0-1,9 6 1,16-2 194,-28-9-181,0 0 0,0 0 0,0 0 0,-1 1 0,1-1 0,4 4 0,10 4 258,-17-9-308,0 0 0,-1 0 1,1 0-1,0 0 0,0-1 1,0 1-1,0 0 0,0 0 1,-1-1-1,1 1 1,0 0-1,0-1 0,0 0 1,5-2 54,26-13-288,-30 15 187,-1 1 1,1-1-1,-1 1 0,1 0 1,-1-1-1,1 1 1,-1 0-1,1 0 0,1 0 1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13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3328,'0'-27'1061,"-1"26"-1044,1 1-1,0 0 0,0-1 1,0 1-1,0 0 1,0-1-1,0 1 0,0 0 1,0-1-1,0 1 1,1 0-1,-1-1 1,0 1-1,0 0 0,0-1 1,0 1-1,0 0 1,0-1-1,1 1 0,-1 0 1,0 0-1,0-1 1,0 1-1,1 0 0,-1-1 1,11-12 244,-8 7-103,2-4 147,-5 10-301,0 0 0,1 0 1,-1 0-1,0 0 0,0 0 1,1 0-1,-1-1 0,0 1 1,0 0-1,0 0 0,1 0 0,-1 0 1,0 0-1,0 0 0,1 0 1,-1 0-1,0 0 0,0 0 1,1 0-1,-1 0 0,0 0 0,0 0 1,1 0-1,-1 1 0,0-1 1,0 0-1,0 0 0,1 0 1,-1 0-1,0 0 0,0 0 0,0 1 1,1-1-1,-1 0 0,0 0 1,0 0-1,0 0 0,0 1 1,1-1-1,4 11 102,11 0-47,-10-4-54,0-1 0,0 2-1,-1-1 1,-1 1 0,1-1 0,-1 1-1,0 0 1,3 12 0,61 220 507,-60-209-461,9 40 42,-11 3 16,-4-36-58,1 7-4,4 39 124,-6 125 0,-12-124-22,11-83-147,-16 108 460,12-92-241,-1 0 1,-1-1-1,-15 34 1,18-45-146,1-2-218,1-1 0,0 0 0,-1 1 0,0-1 0,0 0 1,0 0-1,0-1 0,-1 1 0,1 0 0,-1-1 0,-5 5 0,7-6 31,-1-1 0,1 1 0,0-1 0,-1 0 0,1 1 1,-1-1-1,1 0 0,-1 0 0,-1 0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13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3232,'0'0'1035,"2"3"-614,2 2-287,0 1 1,-1-1-1,0 1 0,0 0 1,-1 0-1,3 8 1,2 4-26,5 16 192,-6-15-115,11 23-1,-2-11-19,-3-6-47,0 0 0,28 39 0,-10-28 4,-26-32-75,0 2 26,0 0 0,1 0-1,0-1 1,11 9 0,-15-13-46,1 1 1,-1-1-1,1 0 1,-1-1 0,1 1-1,0 0 1,0 0-1,-1-1 1,1 1-1,0-1 1,0 0-1,0 1 1,-1-1-1,1 0 1,0 0 0,0 0-1,0 0 1,0 0-1,0-1 1,0 1-1,-1-1 1,1 1-1,0-1 1,3-1-1,-4 2-17,0-1-1,0 1 1,-1-1-1,1 1 1,0-1-1,0 1 1,0-1-1,-1 0 1,1 1 0,0-1-1,-1 0 1,1 0-1,-1 1 1,2-3-1,5-24-312,4-28-1303,-8 3 416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13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3712,'0'0'1685,"2"-3"-1408,0 2-235,-1 0 0,0 0-1,1 0 1,-1 0 0,0 0-1,1 0 1,-1 0-1,1 0 1,0 1 0,2-2-1,27 0 360,-19 1-322,-2 1-31,0 0 1,0 1-1,13 1 0,-13 0-55,1 0 0,-1 1 0,0 0 0,0 1 0,-1 0 0,1 0 0,-1 1 0,0 0 0,0 1 0,0 0 0,-1 1 0,9 8 0,-2-1 33,-1 0 0,-1 1 0,0 1 0,-1 0-1,14 26 1,-10-6 19,-2-1-1,-1 2 0,-2 0 1,-1 0-1,8 68 1,-17-78 7,-1-1-1,-1 1 1,-5 27 0,1-5 93,2-7-54,-13 96 415,4-56-183,5-30 53,6-43-314,-1-1-1,0 1 1,-1-1 0,-6 16 0,-5-2 152,11-19-188,1 1 0,0-1 0,0 0 0,0 1 0,0 0-1,0 0 1,-1 6 0,-11 17-772,-2-8 170</inkml:trace>
  <inkml:trace contextRef="#ctx0" brushRef="#br0" timeOffset="1">247 754 3392,'0'-16'1536,"0"0"-1312,16 16 992,0 0-704,1 0 0,15 0-320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14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4572 1607 1408,'-1'0'41,"-1"0"1,0 0-1,1 0 1,-1 1-1,0-1 1,1 1-1,-1-1 1,0 1-1,1-1 1,-1 1-1,1 0 1,-1 0-1,1 0 1,-1 0-1,1 0 1,0 0-1,-3 3 1,4-4-25,-1 0 0,1 1 0,-1-1 0,0 1 0,1-1 0,-1 0 0,1 1 0,-1-1 0,0 0 0,1 0 0,-1 0 0,0 1 0,1-1 0,-1 0 0,0 0 0,0 0 0,1 0 0,-1 0 0,0 0 0,1 0 0,-1-1 0,0 1 0,0 0 0,-2-1 81,-51 2 881,-91-4-416,17-17-438,65 10-74,-8-4 21,-102-32 1,152 40-64,-2-1-13,-309-103 835,151 30-287,-435-140 865,596 214-1394,-409-142 315,22-16-212,323 124-109,-334-152 14,126 77-23,163 72 0,14 15 0,54 5 0,24 8 0,-37-9-33,-16-6-78,51 12 63,-69-27-11,42 23 54,14-5 5,6 5-16,8-6-54,3 12 31,26 13 17,0-1-1,-15-8 1,9 1-22,10 8 27,0 0 1,0-1-1,0 1 0,-9-3 0,-13-6-12,19 7 52,-6 0 9,8-6-21,-7 6-16,-1-6-107,11 8 26,3 22 188,0-5 26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15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475 18 2976,'-14'-13'971,"14"12"-950,0 1 0,-1-1 0,0 1 0,1 0 0,-1-1 0,1 1-1,-1 0 1,1 0 0,-1-1 0,0 1 0,1 0 0,-1 0 0,1 0 0,-1 0 0,0 0 0,1 0 0,-1 0 0,0 0 0,1 0 0,-1 0 0,1 0 0,-1 0 0,0 0 0,1 0 0,-2 1 0,2-1 26,-3 0 241,0 0-244,0 0 1,-1 0 0,1 1 0,0-1 0,-1 1-1,1 0 1,0 0 0,-6 2 0,-8 4 53,-13-2 57,-5 6-65,-9-6-5,6 6 22,-6-5 117,6 5-16,-3-8 144,38-4-329,-1 1 0,1 1 0,-1-1 1,1 0-1,-1 1 0,1 0 0,0 0 0,-1 0 0,-4 2 0,-8 3-19,-2-5-6,16-1-3,0 0 0,0 0 0,0 0-1,0 0 1,0 0 0,0 0 0,0 1 0,0-1-1,0 1 1,0-1 0,-4 3 0,1 13-59,0-7 44,4-8 17,0 1 1,0 0-1,0 0 0,0 0 1,1 0-1,-1 0 1,0 0-1,1 0 0,-1 0 1,1 0-1,0 0 1,0 0-1,0 0 0,0 0 1,0 0-1,0 0 1,0 0-1,2 3 0,2 6 67,1 1-1,0-2 1,1 1-1,1-1 1,0 0-1,0 0 1,0 0-1,2-1 1,9 9-1,-10-11-15,0 0 0,1 0 0,0-1 0,0 0 0,1 0 0,-1-1 0,1 0 0,0-1 0,1 0 0,12 3 0,13 2 637,-25-7-324,0 1 0,0-1-1,18 1 1,-27-3-299,0 0 1,-1 0-1,1 0 0,0 0 0,0-1 1,-1 1-1,1-1 0,0 1 0,-1-1 1,1 1-1,0-1 0,-1 0 1,1 0-1,1-2 0,6-2 220,-8 4-242,1 0 0,-1-1 1,1 0-1,-1 1 0,1-1 0,-1 0 0,0 0 1,0 0-1,0 1 0,0-1 0,0 0 0,0-1 1,-1 1-1,1 0 0,-1 0 0,1 0 0,-1 0 1,0 0-1,0 0 0,0-4 0,0-5 20,0 1-1,-1-1 1,-3-12 0,-2 1 0,5 19-37,0 0 0,0-1 1,0 1-1,0 0 1,1-1-1,-1 1 1,1 0-1,0-1 1,0 1-1,0 0 0,1-7 1,13-23 131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16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83 4576,'6'-6'734,"-3"4"-596,-1 0 0,0 0-1,0 0 1,0 0 0,0 0 0,0 0 0,-1-1-1,1 1 1,-1 0 0,1-1 0,-1 1-1,0-1 1,0 0 0,0 1 0,1-4-1,-5 0 279,-8-5 214,0 6-241,2 2-331,-1 0 0,0 0-1,1 1 1,-1 1 0,-18-1 0,7 2-45,3-1-3,-1 2 0,-19 2-1,7 2-114,0 1 1,-35 13-1,60-17 60,1 0 0,0 1 0,0-1 0,1 1 0,-1 0 0,0 1 0,1-1 0,0 1 0,0 0 1,-4 4-1,6-6 33,1 0 1,0 0-1,-1 0 1,1 0-1,0 0 1,0 1 0,0-1-1,1 0 1,-1 1-1,1-1 1,-1 0-1,1 1 1,0-1-1,-1 1 1,1-1 0,0 1-1,1-1 1,-1 0-1,0 1 1,1-1-1,-1 1 1,3 3-1,11 18-32,-4-9 35,13 26 36,6 13 5,4-10-76,-22-31 99,-1 0 0,0 2 0,8 15 0,-15-25 0,-2-3-42,1 1-1,-1-1 1,0 0-1,0 0 1,0 1-1,-1-1 0,1 0 1,0 4-1,-1-5 18,0 0-1,0 0 1,-1 0 0,1 0-1,0 0 1,0 0-1,-1 0 1,1 0-1,-1 0 1,1 0-1,-1 0 1,1 0-1,-1 0 1,0 0-1,1 0 1,-1-1 0,0 1-1,0 0 1,1 0-1,-1-1 1,0 1-1,0-1 1,0 1-1,0 0 1,0-1-1,-1 1 1,-9 5 99,-27 11 87,35-15-205,-1-1-1,1 0 0,0-1 1,-1 1-1,1-1 0,0 1 1,-1-1-1,1 0 0,-1 0 1,1-1-1,-4 0 0,-3-2 33,1-1 0,-1 0-1,1 0 1,-16-11 0,24 14-123,-1 0 0,1 0 1,-1 0-1,1 0 0,0-1 1,0 1-1,0 0 1,0-1-1,0 1 0,0-1 1,0 1-1,0-1 0,0 1 1,1-1-1,-1 0 0,0 1 1,1-1-1,0 0 0,-1 1 1,1-1-1,0 0 1,0 0-1,0 1 0,0-1 1,0 0-1,0 0 0,1 1 1,-1-1-1,2-3 0,11-28-1386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16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17 5216,'-16'-17'2368,"0"50"-2048,-1 0 32,17 0-256,-33 16 320,17 0-224,0 33 384,-1 16-320,1-16 96,0 0-224,-1-16 224,1-1-224,16-32 320,-17 0-256,17-1-544,0-15 192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16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17 3968,'0'-14'1285,"0"11"-768,-3 3-138,2 0-349,1 0-1,0 0 0,-1 0 1,1 0-1,-1 0 1,1 0-1,-1 0 1,1 0-1,0 0 0,-1 0 1,1 0-1,-1 1 1,1-1-1,-1 0 0,1 0 1,0 0-1,-1 1 1,1-1-1,0 0 1,-1 0-1,1 1 0,0-1 1,-1 0-1,1 0 1,0 1-1,-1-1 1,1 0-1,0 1 0,0-1 1,-1 1-1,1-1 1,0 0-1,0 1 1,0 0-1,-7 11 280,-16 13 140,16-18-352,0 0 0,1 0 0,-9 12 0,-6 30 159,6-16-96,3 1 0,1 0 0,-12 56 0,23-83-130,-1 0 1,1 0-1,0 0 0,1 0 1,-1 0-1,1-1 0,1 1 0,-1 0 1,6 11-1,-6-14 3,0-1 0,1 0 0,-1 0 1,1 0-1,0 0 0,0 0 0,0 0 0,0 0 0,1-1 0,-1 1 0,1-1 0,0 1 1,0-1-1,-1 0 0,1 0 0,0-1 0,1 1 0,-1-1 0,5 3 0,0-3 30,0 0 0,0 0 0,0-1-1,10 0 1,-2-1-73,-11 1-55,-1-1 0,1 0-1,0 0 1,-1 0 0,1-1-1,-1 0 1,1 1 0,-1-2-1,0 1 1,0 0 0,0-1-1,0 0 1,0 0 0,0 0-1,-1 0 1,1-1 0,-1 1-1,0-1 1,0 0 0,-1 0-1,1 0 1,-1 0 0,3-6-1,-3 2-82,0 0 0,-1-1 0,0 1 0,0 0 0,-1-1 0,-1-14 0,0 0-117,1 10 182,0 0 0,-1 0 1,-4-15-1,3 21 82,0 0-1,0 0 1,0 1 0,-1-1 0,-1 1-1,1-1 1,-8-10 0,0 6 26,10 10-18,-1-1-1,0 1 0,1-1 0,-1 1 1,1-1-1,0 0 0,0 1 0,-1-1 1,1 0-1,0 0 0,1 0 0,-1 0 0,0 0 1,0 0-1,1 0 0,-1 0 0,1 0 1,0-4-1,0-7 164,0 10 1,5 3 154,7 0-205,3-1 23,0 2 0,17 2 1,-26-2-108,13 3 103,0-1 0,32 2 0,50-5 192,-76-1-221,0-1 1,-1-1-1,0-1 1,47-15-1,-59 15-86,5 0 83,34-4 1,-38 6-72,-1 0-1,1 0 1,0-1 0,21-8 0,-25 7-117,1 1 1,-1 0-1,1 1 0,0 0 0,15-1 0,-19 3-500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17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16 3392,'-14'-14'1088,"14"14"-1078,0 0 0,-1 0 0,1 0 1,0 0-1,0 0 0,0-1 0,0 1 0,0 0 0,-1 0 1,1 0-1,0 0 0,0 0 0,0 0 0,-1 0 0,1 0 1,0-1-1,0 1 0,-1 0 0,1 0 0,0 0 0,0 0 1,0 0-1,-1 0 0,1 0 0,0 0 0,0 0 0,0 0 1,-1 1-1,1-1 0,0 0 0,0 0 0,0 0 0,-1 0 1,1 0-1,0 0 0,0 0 0,0 0 0,-1 1 0,1-1 1,0 0-1,0 0 0,0 0 0,-3 2 24,-1-1 79,1 1 0,0 0 0,-1-1 0,1 1 1,0 0-1,0 1 0,0-1 0,1 0 0,-1 1 1,1 0-1,-3 3 0,-14 43 1359,11-33-1185,2 0-1,0 0 1,-5 26 0,9-34-207,-4 23 173,1 0 0,1 0 0,2 0 0,2 35 0,0-43-132,0-5 55,1 1 0,1-1 0,0 0 0,10 35 0,-10-48-157,0 1-1,0-1 0,1 0 1,0 1-1,0-1 0,0 0 1,1-1-1,-1 1 0,1-1 1,1 1-1,-1-1 0,0 0 1,1-1-1,0 1 0,0-1 1,0 0-1,0 0 0,11 4 1,-3-3-879,0 0 0,0-1 1,0-1-1,1 0 0,-1 0 1,21-2-1,32 0-2409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3488,'0'-17'4448,"16"34"-3584,1-17-608,-1 0 64,1 0-192,-1 0 160,0 16-192,1-16 96,16 0-96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28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198 456 2304,'0'-51'1824,"0"44"-1638,0 2-20,1 1 0,-1 0 0,0-1 0,-1 1 0,1 0 0,-1-1 0,-1-4 0,-3 1 3,4 6-136,0 1-1,0-1 1,0 1-1,0-1 1,1 1-1,-1-1 1,0 1-1,1-1 1,-1 0-1,1 1 1,0-1-1,0 0 1,-1-2-1,1 4-25,0-1-1,0 0 0,0 1 0,0-1 0,0 0 0,0 1 0,0-1 0,0 0 0,-1 1 0,1-1 0,0 0 0,0 1 0,-1-1 0,1 1 0,-1-1 0,1 0 0,0 1 0,-1-1 0,1 1 0,-1-1 0,1 1 0,-1 0 0,1-1 0,-1 1 0,0-1 0,1 1 0,-1 0 0,1 0 0,-1-1 0,0 1 0,1 0 0,-1 0 1,0 0-1,1-1 0,-1 1 0,0 0 0,0 0 0,-1 1 0,-7-4 41,3-4 1,4 3-32,-2 2-12,-1-1 1,1 1-1,-1 0 0,-7-2 0,-7 12-68,5-4 31,12-4 51,-1 0 1,0 1-1,1 0 1,-1 0-1,1 0 1,-1 0-1,1 0 1,-1 0-1,1 1 1,0-1-1,-1 1 1,1-1-1,0 1 1,0 0-1,0 0 1,1 0-1,-1 0 1,0 0-1,1 1 1,-1-1-1,-1 5 1,-3 3 36,1 1 0,1 0 1,0 0-1,0 1 0,1-1 1,0 1-1,-1 19 0,4-24-36,0 4 22,0 0 0,1 0-1,2 14 1,-2-21 3,0 0-1,1 0 1,0 0-1,-1 0 1,1 0-1,1 0 1,-1 0-1,0-1 1,1 1-1,0-1 1,4 5-1,-6-7-29,0 0 1,0 0-1,0-1 0,0 1 0,0 0 0,0 0 0,1-1 0,-1 1 0,0-1 0,0 1 0,1-1 0,-1 1 0,0-1 0,1 0 0,-1 0 0,0 1 1,1-1-1,-1 0 0,0 0 0,1-1 0,-1 1 0,0 0 0,2-1 0,3 0 12,-1-2 0,1 1 0,-1 0 0,7-5 0,5-3-62,-4 4-222,1-2 0,-1 1-1,0-2 1,14-12 0,-22 17 147,0-1 1,-1 0-1,1-1 0,-1 1 1,0-1-1,-1 1 1,1-1-1,-1 0 1,0-1-1,-1 1 0,4-13 1,-4 11 15,-1-1 1,-1 1 0,0-16-1,0 8-2,0 15 97,0 1 0,0 0 0,0 0 0,0-1 0,0 1 0,0 0 0,0-1 0,0 1 0,0 0 0,0-1 0,0 1 0,0 0 0,0 0 0,0-1 0,0 1 0,0 0 0,0-1 0,0 1 0,-1 0 0,1 0 0,0-1 0,0 1 0,0 0 0,-1 0 0,1-1 0,0 1 0,0 0 0,0 0 0,-1 0 0,1-1 0,0 1 0,0 0 0,-1 0 0,1 0 0,0 0 0,-1 0 0,1-1 0,-1 2 9,0-1 0,0 0 0,1 1 0,-1-1 0,0 0 0,0 1 1,1-1-1,-1 1 0,0-1 0,1 1 0,-1-1 0,0 1 0,1-1 0,-1 2 0,-1 0 33,0 0-1,0 0 0,1 1 1,-1-1-1,1 0 0,0 1 1,0-1-1,0 1 0,0-1 1,0 1-1,0 0 0,1-1 0,-1 4 1,1 9 123,-1-9-122,1 1 0,0-1 1,1 1-1,-1 0 1,1-1-1,0 1 0,3 6 1,-3-11-33,0 0 0,0 0 1,1 0-1,-1-1 0,1 1 1,0 0-1,-1-1 0,3 2 1,5 5 30,4 6 13,-10-10-24,-1-1 1,1 0 0,0-1 0,0 1 0,0 0 0,0-1 0,1 1 0,-1-1-1,1 0 1,7 3 0,14 5 179,43 10-1,-64-19-195,1-1 0,-1 1 0,1-1 0,0-1 0,-1 1 0,1 0 0,0-1 0,-1 0 0,1 0 0,-1 0 0,0-1 0,7-2 0,-4 0 9,0 0 0,0 0 0,-1 0 0,1-1 0,-1 0 0,6-6 0,-9 8-19,0-1 0,0 1-1,0-1 1,-1 1 0,1-1-1,-1 0 1,0 0 0,0 0 0,0 0-1,-1 0 1,2-6 0,-1-1-30,-1 0 1,0 0-1,-1-13 1,0 17-4,0 3 12,0 0 1,1 0-1,-1 0 1,1 0-1,0 0 1,0 0-1,0 0 1,1 0-1,-1 1 1,5-7-1,-6 7-19,1 1 0,0 0 0,-1-1 0,0 1 0,1-1 0,-1 1 0,0 0 0,-1-5 0,1 3-103,1 2 6,1 4 77,-1-2 57,0 1 9,0 1 0,0-1 0,0 0 0,0 0 0,0 1 0,0-1 1,0 1-1,0-1 0,-1 1 0,1-1 0,0 1 0,-1-1 0,1 1 0,-1 0 1,0-1-1,1 1 0,-1 0 0,0-1 0,0 4 0,1 8 105,1 0 1,1 0-1,1 0 1,9 23-1,-6-15-15,-6-17-65,0 0 0,0 1 0,0-1 0,-1 0 0,1 10 0,-1-13-14,0 1-1,0-1 1,0 1 0,0-1-1,0 1 1,0 0 0,1-1 0,-1 1-1,0-1 1,1 1 0,0-1 0,-1 0-1,1 1 1,0-1 0,-1 1-1,1-1 1,0 0 0,0 0 0,2 2-1,0 0 529,0-6-390,-2 2-149,0 0 0,0 0 0,0-1 0,0 1 0,0-1-1,0 1 1,0-1 0,0 1 0,0-1 0,-1 1 0,1-1 0,0 0 0,-1 1 0,0-1 0,1 0 0,-1 1 0,0-4 0,0 1 2,0-1 1,1 0-1,-1 1 0,1-1 0,0 1 1,0-1-1,3-6 0,2-9-2,10-45-27,-15 61-22,0 1 0,0-1 0,0 0 0,-1 0 0,0 0-1,0 1 1,0-1 0,0-6 0,-1 3-67,1 7 96,0 0 0,0 0 0,0 0 0,0 0-1,-1 0 1,1 0 0,0 0 0,0-1 0,0 1 0,0 0-1,0 0 1,0 0 0,0 0 0,0 0 0,0-1-1,0 1 1,0 0 0,0 0 0,0 0 0,0 0-1,0 0 1,0-1 0,0 1 0,0 0 0,0 0 0,0 0-1,0 0 1,0 0 0,1 0 0,-1-1 0,0 1-1,0 0 1,0 0 0,0 0 0,0 0 0,0 0 0,0 0-1,0 0 1,1 0 0,-1-1 0,0 1 0,0 0-1,0 0 1,0 0 0,0 0 0,0 0 0,1 0-1,-1 0 1,0 0 0,0 0 0,0 0 0,0 0 0,1 0-1,-1 0-2,1 0-1,-1 0 0,1 0 0,-1 0 0,1 0 0,-1 0 0,1 0 0,-1 0 0,1 0 0,-1 0 1,1 0-1,-1 1 0,1-1 0,-1 0 0,1 0 0,-1 1 0,1-1 0,-1 0 0,0 0 1,1 2-1,2 9 43,0 12 109,3 8 78,-3-14-91,1 0 0,0-1-1,12 29 1,-11-36-44,1 0-1,1-1 0,-1 1 1,1-1-1,1-1 1,-1 1-1,1-1 1,1 0-1,-1-1 1,16 9-1,-20-14-37,-1 0 0,0 0 1,0 0-1,0 0 0,5 0 0,4 1 64,-5 0-64,0-1-1,0 0 1,0 0 0,1 0-1,-1-1 1,0 0-1,0-1 1,0 0-1,0 0 1,1 0-1,9-4 1,-8 2-109,1-1 0,-1 0 1,0-1-1,0 0 0,-1-1 0,1 0 0,-1 0 0,0 0 1,-1-1-1,0 0 0,0-1 0,7-9 0,-5 6-84,-1 0 0,0-1-1,-1 1 1,-1-1 0,8-19-1,0 0 77,46-121-40,-54 113 105,-4 21-11,11-42-106,-8 43 231,-1 0 0,-1 0 0,2-31 0,-5 55-64,-1-1 0,1 0 0,-1 0 1,-1 0-1,-1 7 0,0-5 8,1-1-1,1 0 0,0 1 0,0-1 1,0 11-1,1 175 1304,0-59-8103,0-104 4158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29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3904,'2'-11'1383,"4"14"-381,2 3-918,28 13 716,-23-12-646,0 0 0,1-1 0,0 0-1,27 6 1,-8-1 5,1 1 41,-13-4-67,0-1 1,0-1 0,0-1 0,0-1 0,34 3 0,-36-7-33,-11 1-55,0-1 0,-1 0 0,1-1-1,10-2 1,15-8 157,-30 11-185,0-1 0,0 1 0,-1-1 0,1 0 0,0 0 0,0-1 0,2-1-1,-4 2 0,0 0-1,0 0 0,0 0 0,-1-1 0,1 1 0,0 0 0,-1-1 0,1 1 0,0-1 0,-1 1 1,1-2-1,1-3 26,1-3 12,-3 8-53,1 0-1,-1 0 1,0 0-1,1 0 0,-1 0 1,0 0-1,0 0 1,1 0-1,-1 0 0,0 0 1,0 0-1,0 0 1,0 0-1,-1 0 0,1 0 1,0 0-1,0 0 1,0 1-1,-1-1 0,1 0 1,-1 0-1,1 0 0,-1 0 1,1 0-1,-1 0 1,0 0-1,1 0-1,-4-6-33,3 3 1,-1 1 1,0 0-1,1-1 0,-1 1 1,0 0-1,-1 0 0,1 0 1,-1 1-1,1-1 0,-1 1 0,0-1 1,-6-3-1,7 4 42,-18-9 72,19 10-72,0 1-1,0-1 1,-1 1 0,1 0-1,0-1 1,0 1-1,-1 0 1,1 0 0,0 0-1,0 0 1,-1 0 0,1 0-1,0 0 1,0 1-1,-1-1 1,1 0 0,-2 1-1,-16 10 126,7-9-94,11-2-45,-1 0 0,1 0 0,-1 1 0,1-1 0,0 0-1,-1 0 1,1 1 0,0-1 0,-1 1 0,1-1 0,0 1 0,-1-1 0,1 1 0,0 0 0,0 0 0,0 0 0,0 0 0,-1-1 0,1 1 0,1 1 0,-1-1 0,0 0 0,0 0 0,0 0 0,0 0 0,0 2 0,-4 27-54,3-25 83,1-1 0,0 1-1,0 0 1,0 0 0,1 0 0,0-1 0,0 1 0,0 0-1,0 0 1,1 0 0,0 0 0,0-1 0,0 1 0,3 7-1,0-3 74,6 21 297,-8-18-287,-2-9-82,1-1 1,-1 0 0,0 1-1,1-1 1,-1 0-1,1 1 1,0-1 0,-1 0-1,1 0 1,0 0-1,1 0 1,-1 0 0,0 0-1,0 0 1,1 0-1,0 0 1,-1 0-1,1-1 1,0 1 0,-1-1-1,1 1 1,0-1-1,0 0 1,5 2 0,53 23-121,-41-19-98,-15-5 99,0-1 0,1 1 0,-1-1 0,1 0 0,-1 0 0,1 0 1,-1-1-1,1 0 0,-1 0 0,1 0 0,-1 0 0,1-1 0,8-2 0,0 1-202,-7 1 216,58-12-1302,-57 11 1239,0 0 1,0 0 0,0-1-1,-1 0 1,1 0 0,8-6-1,-12 6 90,-1 1 0,1-1 0,-1 1 0,1-1 0,2-6 0,2 1-39,30-32-27,-27 30 181,16-20 0,-15 12-57,-10 16-6,0 0 0,0 0-1,0 0 1,0 0 0,0 0-1,1 1 1,1-3 0,11-10 43,-14 15-10,1 0 0,-1 0-1,1-1 1,-1 1 0,0 0-1,0 0 1,1 0-1,-1 0 1,0 0 0,0-1-1,0 1 1,0 0-1,0 2 1,0 0 19,0 1-1,0-1 1,1 0-1,0 1 1,0-1-1,0 0 1,0 0 0,1 4-1,4 9 140,-4-6-102,-1 0-1,0 0 1,0 1-1,-2 12 0,1-12-26,0 1 0,2 16-1,0-17 22,1-1-1,6 15 0,-6-17-28,0 0 0,-1 0 0,1 0-1,-2 0 1,1 1 0,0 10-1,-2 17 591,0-25-85,0-28-436,-1 7-52,1 5-40,0 1 1,0-1-1,0 0 0,0 1 1,1-1-1,2-8 1,5-33-19,-6 31-84,0-1-1,2 1 1,10-30-1,-1 20-97,-7-2-17,5 3-98,-10 23 257,-1 0 1,1 0-1,-1 0 1,1 1-1,0-1 0,0 0 1,-1 1-1,1-1 1,0 0-1,0 1 1,0-1-1,0 1 1,-1 0-1,1-1 0,0 1 1,0 0-1,0-1 1,0 1-1,0 0 1,2 0-1,10 0-505,-12 0 524,-1 0-1,0 0 1,0 0 0,1 0 0,-1 0 0,0 0 0,0 0 0,0 0-1,1 0 1,-1 0 0,0 0 0,0 0 0,1 1 0,-1-1 0,0 0-1,0 0 1,0 0 0,0 0 0,1 0 0,-1 1 0,0-1 0,0 0-1,0 0 1,0 0 0,0 1 0,0-1 0,1 0 0,-1 0 0,0 0-1,0 1 1,0-1 0,0 0 0,0 0 0,0 1 0,8 13-77,-5-9 95,0-1 0,-1 1 1,1 0-1,-1 0 0,0 1 0,0-1 1,-1 0-1,0 1 0,1-1 0,-1 7 1,-1 89 347,0-25 774,0-73-763,0-6-198,0-1-168,0 2-11,0 0 0,0 0 1,0 0-1,0 0 0,0-1 1,0 1-1,1 0 0,-1 0 1,2-2-1,4-1 10,-5 5 2,-1 0 1,1-1-1,-1 1 1,1 0-1,-1 0 1,1-1-1,-1 1 1,0 0-1,1-1 1,-1 1-1,0-1 1,1 1-1,-1 0 0,0-1 1,0 1-1,1-1 1,-1 1-1,0-1 1,0 1-1,0-1 1,1 1-1,-1-1 1,0 1-1,0-1 1,0 1-1,0-1 1,0 1-1,0-1 1,0 1-1,0-1 1,-1 0-1,1-3-1,1 1 0,-1-1-1,1 1 1,0 0 0,-1-1 0,1 1 0,1 0-1,1-6 1,2-2-34,-4 8 20,0 1 15,-1-1-1,1 0 1,0 1-1,0-1 1,0 1-1,0 0 1,1-1 0,-1 1-1,1 0 1,-1 0-1,1 0 1,2-2-1,-2 2 0,-1 0-1,1 0 0,-1 0 1,1 0-1,-1 0 0,0 0 0,0 0 1,0-1-1,0 1 0,0 0 1,-1-1-1,1 1 0,0-3 1,2-9-42,4 1 1,-6 11 43,0 1 1,-1-1 0,1 1-1,0-1 1,0 1 0,-1-1-1,1 1 1,-1-1 0,0 0-1,1 1 1,-1-1 0,0-1-1,0-27-126,0 30 118,0 0 1,0-1-1,0 1 1,0 0-1,0 0 1,0 0-1,0 0 1,0 0 0,0 0-1,0 0 1,0 0-1,0 0 1,0 0-1,0-1 1,0 1-1,0 0 1,0 0-1,0 0 1,0 0-1,0 0 1,0 0 0,0 0-1,0 0 1,0 0-1,0 0 1,0 0-1,0-1 1,0 1-1,0 0 1,0 0-1,0 0 1,0 0-1,1 0 1,-1 0 0,0 0-1,0 0 1,0 0-1,0 0 1,0 0-1,0 0 1,0 0-1,0 0 1,0 0-1,0 0 1,1 0-1,-1 0 1,0 0 0,0 0-1,0 0 1,0 0-1,0 0 1,0 0-1,0 0 1,0 0-1,0 0 1,1 0-1,10 0-97,-11 0 101,0 0-1,0 0 1,0 0-1,0 0 1,0 0-1,0 0 1,0 0-1,0 0 1,0 0-1,0 0 1,1 0-1,-1 0 1,0 0-1,0 0 1,0 0 0,0 0-1,0 0 1,0 0-1,0 0 1,0 0-1,0 0 1,0 0-1,1 0 1,-1 0-1,0 0 1,0 0-1,0 0 1,0 0-1,0 0 1,0 0 0,0-1-1,0 1 1,0 0-1,0 0 1,0 0-1,0 0 1,0 0-1,0 0 1,0 0-1,0 0 1,0 0-1,0 0 1,0 0-1,0-1 1,1 1 0,-1 0-1,0 0 1,0 0-1,-1 0 1,1 0-1,0 0 1,0 0-1,0 0 1,0 0-1,0 0 1,0-1-1,0-5-31,0 5-56,0 11-256,3-10 280,8 0 48,-8 0 411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29:30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33 2560,'0'0'832,"0"-3"-517,0-8-102,0 8 139,0 6-203,0 303 2219,0-305-2344,0 0 0,0 0-1,0 0 1,0 0 0,0 0-1,0-1 1,0 1 0,-1 0-1,1 0 1,0 0 0,0 0-1,-1 0 1,1 0 0,-1-1-1,1 1 1,0 0 0,-1 0-1,0-1 1,1 1 0,-1 0 0,1-1-1,-1 1 1,0 0 0,0-1-1,-1 1 1,2 0-8,0-1 0,-1 0 0,1 0 0,0 0-1,-1 1 1,1-1 0,0 0 0,-1 0 0,1 1 0,0-1 0,-1 0 0,1 1 0,0-1 0,0 0-1,0 1 1,-1-1 0,1 1 0,0-1 0,0 0 0,0 1 0,0-1 0,0 1 0,0-1 0,-1 1-1,1-25 47,-1 10-5,0-1-1,2 1 1,3-28-1,1 25-19,-3 10-31,0 0 0,0 0 1,-1 0-1,0 0 1,0-7-1,-1 7-13,1 0 0,0 0 0,1 0 0,-1 0 0,1 1-1,1-1 1,-1 0 0,5-6 0,4-14-4,-10 23 38,0 0 0,1 0 0,0 1-1,-1-1 1,1 1 0,0-1-1,1 1 1,-1 0 0,1-1 0,-1 1-1,6-4 1,-2 1 47,1 0-22,0 1 1,0 0-1,0 0 0,9-4 0,-11 7-130,-4 4-25,-1 1 94,1 1 1,0 0-1,0-1 0,1 0 0,-1 1 1,1-1-1,0 0 0,0 1 1,3 3-1,8 15 43,8 32 106,-7-21 104,-12-28-208,0 0 1,0 0-1,0 0 1,1 0 0,0 0-1,0-1 1,0 0-1,0 1 1,1-1-1,0 0 1,0-1 0,0 1-1,6 4 1,6 4 63,-10-6-51,0-1 0,1-1 0,-1 1 0,1-1 0,14 6 0,-11-6-7,1-1-1,1 0 0,-1-1 0,0 0 0,0 0 0,15-1 0,-14-2 20,-1-1 0,0 0 0,0 0 0,0-1 1,0 0-1,0-1 0,-1 0 0,14-8 0,-19 9-40,-1 1 0,1-1-1,-1 0 1,0 0 0,0-1 0,0 1 0,-1-1 0,1 0 0,-1 0 0,0 0 0,0 0 0,3-7 0,14-32-86,-4 7 28,-11 27 45,-4 8-5,0-1 1,0 0 0,0 0-1,0 0 1,0 0 0,0 1-1,0-1 1,-1 0-1,1 0 1,-1-1 0,1 1-1,-1 0 1,0 0 0,0 0-1,0 0 1,0 0-1,0 0 1,0 0 0,-2-4-1,-8-21-179,9 24 162,1 3 13,0-1-1,0 0 1,0 0 0,0 1 0,-1-1-1,1 0 1,0 1 0,0-1-1,-1 0 1,1 0 0,0 1 0,-1-1-1,1 1 1,0-1 0,-1 0-1,1 1 1,-1-1 0,1 1-1,-1-1 1,0 1 0,1-1 0,-1 1-1,1-1 1,-1 1 0,0 0-1,0-1 1,-7-2 45,1-2-8,6 4-32,1 0 0,-1 1 0,0-1 0,0 0 0,0 1 0,0-1 0,0 1-1,0-1 1,0 1 0,0-1 0,0 1 0,0 0 0,-1-1 0,1 1 0,0 0-1,0 0 1,0 0 0,0 0 0,0 0 0,-1 0 0,1 0 0,0 1 0,0-1-1,-2 1 1,-22 10 39,24-10-30,-1-1 0,1 1 0,-1 1 0,1-1-1,-1 0 1,1 0 0,0 0 0,0 1 0,-1-1 0,1 1 0,0-1 0,0 1 0,1-1-1,-1 1 1,0-1 0,0 1 0,1 0 0,-1-1 0,1 1 0,-1 0 0,1 2 0,-1-1 17,1-1 1,0 1 0,0-1 0,0 1 0,1-1 0,-1 1-1,0-1 1,1 1 0,1 4 0,1-5 86,0 1 0,0-1 0,0 0 0,0 0 0,1 0 0,5 3 0,-7-4-67,1 0-4,0 0 0,0-1 0,0 1-1,0-1 1,0 1 0,0-1 0,0 0 0,0 0-1,0 0 1,4-1 0,5 0-16,3 2-59,21-2-58,-34 0 71,0 1 1,1 0-1,-1-1 0,0 0 0,0 1 1,0-1-1,0 0 0,-1 0 1,1 0-1,0 0 0,0 0 0,3-3 1,-3 1-167,1 3-218,4 0 156,-8 0 6,1 0 206,-1 1 0,0-1 0,1 0 1,-1 1-1,1-1 0,-1 1 0,1-1 0,-1 1 0,1-1 0,-1 1 0,1-1 0,0 1 0,-1-1 0,1 1 0,0 0 0,-1-1 1,1 1-1,0 0 0,0-1 0,0 1 0,-1-1 0,1 1 0,0 0 0,0 0 0,0-1 0,0 1 0,0 0 0,0 46 454,0-45-373,0 1 0,0 0 0,1-1 1,-1 1-1,0 0 0,1-1 0,0 1 1,-1-1-1,1 1 0,0-1 0,0 0 1,1 1-1,-1-1 0,0 0 0,1 0 1,1 3-1,0-2 64,-1 0 1,0 0-1,0 0 1,0 0 0,-1 1-1,2 4 1,0 4 111,-3-11-239,0 0 1,1 0-1,-1 0 0,0 0 0,0 0 0,1 0 0,-1 0 0,0-1 0,1 1 0,-1 0 1,1 0-1,-1 0 0,1 0 0,0-1 0,-1 1 0,1 0 0,0 0 0,-1-1 0,1 1 1,0-1-1,0 1 0,0 0 0,-1-1 0,1 0 0,0 1 0,2 0 0,13 12-396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08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33 1472,'-7'0'250,"4"0"-40,4 0-16,-1 0-154,1-1 0,0 1 0,-1 0 0,1 0 0,-1-1 0,1 1 0,-1-1 0,1 1 0,-1 0 1,1-1-1,-1 1 0,0-1 0,1 1 0,-1-1 0,0 1 0,1-1 0,-1 1 0,0-1 0,0 0 0,1 1 0,-1-1 1,0 1-1,0-1 0,0 0 0,0 0 0,0 1-29,0 0-1,0-1 1,0 1 0,0 0-1,0 0 1,0 0 0,0 0-1,0 0 1,0 0 0,0 0-1,0 0 1,0 0 0,0 0-1,0-1 1,0 1 0,0 0-1,0 0 1,0 0 0,0 0-1,0 0 1,0 0 0,0 0-1,0 0 1,0 0 0,1 0-1,-1 0 1,0-1 0,0 1-1,0 0 1,0 0 0,0 0-1,0 0 1,0 0 0,0 0-1,0 0 1,0 0 0,0 0-1,0 0 1,0 0 0,1 0-1,-1 0 1,0 0 0,0 0-1,0 0 1,0 0 0,0 0-1,0 0 1,0 0 0,0 0-1,0 0 1,1 0 0,-1 0-1,0 0 1,0 0 0,0 0-1,0 0 1,11 0 677,-11 0-679,0 0 0,0 0 0,0 0 0,0 0 0,1 0 0,-1 0 0,0 0 0,0 0 1,0 0-1,0 0 0,0 0 0,0 0 0,0 0 0,0 0 0,0 0 0,0 0 0,1 0 0,-1 0 0,0 0 0,0 0 0,0 0 1,0 0-1,0 0 0,0 0 0,0 0 0,0 0 0,0 0 0,0 0 0,0 0 0,0 0 0,1-1 0,-1 1 0,0 0 0,0 0 1,0 0-1,0 0 0,0 0 0,0 0 0,0 0 0,0 0 0,0 0 0,0 0 0,0 0 0,0-1 0,0 1 0,0 0 0,0 0 1,0 0-1,0 0 0,0 0 0,0 0 0,0 0 0,0 0 0,0 0 0,0 0 0,0-1 0,0 1 20,0-1 0,0 1 0,0-1-1,0 1 1,0-1 0,0 1 0,0-1 0,0 1 0,0-1-1,0 1 1,0-1 0,0 1 0,1-1 0,-1 1 0,0-1-1,0 1 1,1-1 0,-1 1 0,0 0 0,1-1-1,-1 1 1,0 0 0,1-1 0,-1 1 0,1 0 0,-1-1-1,1 1 1,-1 0 0,0 0 0,1-1 0,-1 1 0,1 0-1,-1 0 1,1 0 0,-1 0 0,1 0 0,-1-1 0,1 1-1,-1 0 1,1 0 0,0 1 0,2-1 973,-3 2-335,0 10-231,1-4-202,-1 0 0,-1 1-1,-2 14 1,-10 2 208,-6 16-138,-11-3 16,-6 6-85,-10-6 69,-4 9-133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20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113 455 5056,'0'1'67,"0"-1"1,0 1-1,0-1 1,0 1-1,0-1 1,0 1 0,0-1-1,0 1 1,0-1-1,0 0 1,0 1-1,0-1 1,0 1-1,1-1 1,-1 1-1,0-1 1,0 1-1,0-1 1,1 0-1,-1 1 1,1 0-1,5-4 559,-1 1-410,-4 2-206,-1 0-1,0 1 1,0-1 0,1 0 0,-1 0-1,0 1 1,0-1 0,0 0 0,0 1-1,1-1 1,-1 0 0,0 1 0,0-1-1,0 0 1,0 1 0,0-1 0,0 0-1,0 1 1,0-1 0,0 0-1,0 1 1,0-1 0,0 0 0,0 1-1,0 1 87,3-4-37,3-2-20,0 0 0,0 0 0,0 1 0,1 0 0,-1 0 0,1 1 0,12-4 0,-4 2 38,10-11 89,-15 12-67,-1 0-1,0 0 1,1 1 0,0 0 0,15-1 0,1 0 38,30-9 213,-31 5-189,28-2 0,135 5 336,-104 5-274,-24-1-129,149-3-1,-150 0-77,219-8 325,-110 12-107,297-5 434,-227-7-466,18 6-58,5-9 47,30 0-83,-196 11-111,96-3-31,11-10-5,-107 7 30,613-34 33,-502 33-59,775-41 126,-64 1 255,-617 30-314,-119 4-27,199-16 17,-106 16 74,-236 13-83,174-8 43,49 5-18,-12-5-12,250 7-20,-308 5-6,-83-1 19,193 3 196,-102 8-60,-14-5-16,-19 5-22,-109-8-30,160 13 189,151 35-202,-267-37-15,-17-8 64,-17 5-38,-53-9-49,5 0 59,-1 1 0,1 1 0,18 7 0,-32-9-93,2 0 77,-1 0 0,1 0 0,-1 1 0,0 0 0,0 0 0,0 0 0,9 8 1,-3 1-103,-5-7 24,-1 1 1,0 0-1,-1 1 0,7 7 1,1 23-61,-10-26 75,3 6 123,-2-15-92,3 4 12,-5 10-14,-3-14-42,1 1 1,0-1-1,0 1 0,1-1 0,-1 1 0,0-1 0,1 0 1,-1 1-1,1-1 0,1 3 0,7 10-58,-6-10 46,0 0 1,0 1-1,0-1 1,-1 1-1,3 8 1,1 28-19,5 0-90,-6 20 79,5-2 158,18 59 1,-18-79-90,57 218 353,-33-113-112,-21-63-83,-10-60-135,0 0 1,12 37-1,52 124-49,-63-174-23,1-1 0,10 16 0,-11-18 14,-1-1 0,1 1-1,-1-1 1,0 1 0,4 12-1,-5-4 5,-1-12 0,-1 1 0,1-1 0,-1 1 0,1-1 0,0 1 0,-1-1 0,1 0 0,1 0 0,-1 1 0,0-1 0,0 0 0,1 0 0,-1 0 0,3 2 0,10 13 11,-8-3 37,1-9-26,-6-5-23,-1 0-1,0 1 1,1-1-1,-1 0 1,0 0 0,1 0-1,-1 1 1,1-1-1,-1 0 1,0 1 0,1-1-1,-1 0 1,0 1-1,0-1 1,1 1 0,-1-1-1,0 0 1,0 1 0,0-1-1,0 1 1,1-1-1,-1 0 1,0 1 0,0-1-1,0 1 1,0-1-1,0 1 1,0-1 0,0 1-1,0 0 1,0 2-58,-7-3-338,6 0 387,-25-14-175,24 13 123,0 0 0,0 0 0,0 1 0,0 0 0,0-1 0,0 1 0,0 0 0,-1 0 0,1 0 0,-2 0 0,-7 1-125,3-2 74,1 0 0,0 0 0,-1 0 0,-7-3 0,7 2 41,-1-1 1,0 2-1,0-1 1,-12 1-1,10 1 35,1 0 0,-14-3-1,-15-8 1,25 9 19,-1 1-1,-22 1 1,18 0-43,-31-3 1,29 0-11,-11-2-83,-47-1 0,-35-2-32,60 2 106,-46 3-187,1 1 102,9-10 165,-8 7 0,-8-6-118,-9 8 33,-17 0 69,73-2 25,11 0-88,-83 4 0,76 5 25,-157 6 140,168-10-57,-71 0-22,-135 17-1,29-2-99,145-11 48,-4 1-23,-126 4-46,-21 0 215,-3-1-36,155-8-51,-156 3-140,66 8 30,-12-5-38,81-1 71,-119 4 52,-281-9 32,302 8-234,108-2 181,-74-1 85,8 7-32,15-7-90,2 6 16,-2-5 69,-12 5 58,1-5 145,68-1-120,-95 4 101,116-10-153,-121 5 247,52 7-145,7-6-58,62 0-66,-115 4-7,118-9-20,-109 3-82,106 2 61,-115 4 121,125-8 3,1 2 1,-57 10-1,51-5-7,-75 2 1,-54-10 32,75-1-38,61 1-69,-91-3 35,51-8-2,-12 8 10,-3 0 56,56 0-81,-138-8 36,-388 11 598,409 11-328,124-8-219,-48 3 51,45-1-102,-87 4 76,76-8-102,-93 15 0,-1 0-173,-6 1 58,94-4 62,-39 5 5,20-12 10,5 5 38,-107-7 354,113-5-228,-188 1 167,242-1-359,0 0-1,0-1 0,1 0 0,-14-4 0,19 4 2,-5 0-64,0 1 0,-1 0 1,1 0-1,-14 2 0,3 0-177,21-1 194,0 0 0,0 0 1,1 0-1,-1 0 0,0 0 0,1 1 0,-1-1 0,0 1 0,1-1 0,-1 1 0,1 0 1,-1-1-1,1 1 0,-1 0 0,1 0 0,-1 0 0,1 0 0,0 0 0,-2 2 1,2-2 7,-5 2-824,6-3 816,0 0 0,0 0 0,-1-1 0,1 1 0,0 0 0,0 0 0,-1 0 0,1 0 0,0 0 0,-1 0 0,1 0 0,0 0 0,0 0 0,-1 0 0,1 0 0,0 0 0,0 0 0,-1 0 0,1 0 0,0 1 1,0-1-1,-1 0 0,1 0 0,0 0 0,0 0 0,-1 0 0,1 1 0,0-1 0,0 0 0,0 0 0,0 0 0,-1 1 0,1-1 0,0 0 0,0 0 0,0 0 0,0 1 0,-1-1 0,8 9-2662,-5-7 2518,1 1-1568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1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5152,'16'20'452,"4"6"167,1-1 0,42 38 0,-41-44-463,1-1 0,1-2 0,31 18 0,-11-10-79,34 19 303,128 92 0,-108-56-233,73 55 53,-111-91-19,125 95 296,-128-91-262,64 70 0,62 87 43,-131-139-144,64 103-1,28 89 161,-19 24 412,-62-84-192,-6-18 239,-32-113-492,6 22 46,-10 4 44,-14-52-187,22 67 117,-17-47-218,-8-34-106,2-1 1,11 32 0,-8-35-175,7 23-363,-14-33 325,0 0 1,-1 0-1,0 0 1,-1 17 0,0-5-792,0 21-2507,-3-59 1749,-11-17-1125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1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1 707 7040,'0'84'2624,"17"-50"-2048,0 16-128,-1-33-416,18 17-96,-17 0 32,0-18 32,-1 1 64,18-17-32,0-17 608,16-33-352,1-1 256,16-49-320,0-35-288,1-16 32,-18-1-1824,17-33 992,-16 34-2848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2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488 0 3904,'-2'5'251,"-1"0"-1,1 0 1,-1-1 0,-4 5-1,-7 0 241,9 2-118,-9-5 416,7-2-568,0 1 0,1 0 0,0 0 0,0 0-1,1 1 1,-6 7 0,-11 11 500,14-15-560,1 0 1,0 0-1,1 1 1,0 0-1,-7 16 0,9-18-68,-5 9 60,-10 22 153,-3 40 286,16-60-499,-9 30 303,-12 71 0,-45 580 49,60-551-479,-8 39-227,4-80 138,-15 123 86,27-197 84,-43 311-3321,30-287-1307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2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7808,'0'118'2880,"17"-34"-2240,0 0-160,0-50-256,0 16-224,0-33-448,16 17 256,18-17-192,16-17 224,0 0-192,34-34 192,34-33 0,33-17 96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3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1801 0 6720,'-191'95'2170,"177"-85"-1947,0 0-1,-22 20 0,10-7-41,-15 7 125,-2-3 0,-69 34 0,87-49-232,-62 35 49,58-27-110,-49 44-1,-25 37 22,75-73 3,-44 43 140,-108 112 127,128-125-262,-59 87 0,43-40 186,5 2 0,5 4 0,-56 149 0,0 72 133,26 6-844,52-119-1688,29-184-61,-3 59 0,10-86-877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0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3808,'0'0'1728,"17"16"-1504,-1-16 608,1 0-512,-1 0 64,17 16-224,0-32 32,16 16-96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3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7552,'-51'84'2816,"51"-50"-2208,17 33-160,0-33-672,0 33 32,0 17-672,16-16 448,1-1-896,16-17 704,1-16-2016,-1 0 1472,34-34-1184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3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938 1 6560,'-62'120'2117,"54"-104"-1962,-1-2 1,-1 1-1,0-1 1,-1-1-1,0 0 0,-16 14 1,12-13-81,-37 38-86,-15 14-997,-86 108 0,80-73-27,-2 0 294,32-32 146,-21 30-164,42-68 408,1 0 1,-20 42 0,33-57 70,0-1 1,-15 20-1,19-29 207,-1 0 1,-1-1-1,1 1 0,-1-1 0,0 0 1,0-1-1,0 0 0,-12 6 1,-32 21 418,49-30-286,1-1 0,0 0 0,-1 0 1,1 1-1,0-1 0,-1 0 0,1 0 0,0 1 0,-1-1 0,1 0 0,-1 0 0,1 0 0,-1 0 0,1 1 0,0-1 0,-1 0 0,1 0 0,-1 0 0,1 0 1,-1 0-1,1 0 0,0 0 0,-1 0 0,1 0 0,-1-1 0,1 1 0,-1 0 0,1 0-14,0 0-1,1 0 1,-1 0 0,0-1-1,0 1 1,1 0 0,-1 0 0,0 0-1,1 0 1,-1 0 0,0 0-1,1 0 1,-1 0 0,0 0-1,0 0 1,1 1 0,-1-1-1,0 0 1,1 0 0,-1 0-1,0 0 1,0 0 0,1 0-1,-1 1 1,0-1 0,0 0-1,1 0 1,-1 0 0,0 1-1,0-1 1,0 0 0,1 1-1,1 3 393,4 3 260,25 1-74,-5 7-442,-20-10-188,0-2 1,0 1 0,1-1-1,-1 0 1,1 0 0,13 4-1,-12-6-154,1-1 0,-1 0 0,0 0 0,0 0 0,1-1 0,-1 0 0,0 0 0,0-1 0,0-1 0,0 1 0,0-1 0,9-5 0,1-2-1253,31-25-1,-49 35 1399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24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3072,'14'0'976,"-11"0"842,-3 3-1466,0 9 70,0-12-417,0 0 1,0 0-1,0 0 1,0 0-1,0 0 0,0 0 1,0 0-1,0 0 1,0 0-1,0 0 0,0 1 1,0-1-1,0 0 1,0 0-1,0 0 1,0 0-1,0 0 0,0 0 1,0 0-1,0 0 1,0 0-1,0 0 1,0 1-1,0-1 0,-1 0 1,1 0-1,0 0 1,0 0-1,0 0 1,0 0-1,0 0 0,0 0 1,0 0-1,0 0 1,0 0-1,0 0 1,0 0-1,0 0 0,-1 0 1,1 0-1,0 1 1,0-1-1,0 0 1,0 0-1,0 0 0,0 0 1,0 0-1,0 0 1,0 0-1,-1 0 1,1 0-1,0 0 0,0-1 1,0 1-1,0 0 1,0 0-1,-2 1 41,0-1 0,0 0 0,1 1 1,-1-1-1,0 1 0,0-1 0,1 1 0,-1 0 0,1 0 0,-4 2 1,-4 2 90,-12 5 314,16-9-394,1 1 1,-1-1-1,1 1 1,0 0-1,0 1 0,0-1 1,0 1-1,1-1 1,-1 1-1,1 0 1,-1 1-1,1-1 1,0 1-1,-3 5 0,0 5 61,-1-10-55,2 0-21,3 10 215,2 48 810,0 397-726,1-437-347,7 35 0,-3-21 34,1 32 63,5-1 181,-8-40-178,-1-5 15,2 0 0,7 28 0,8 48 238,-15-83-272,0 0-1,-2 0 1,2 18 0,-4-30-64,0 0-1,0 0 1,0 0 0,0 0 0,1 0 0,0 0 0,-1 0 0,1 0 0,0 0 0,0 0 0,3 4 0,-3-4-7,0-1 0,0 0 0,0 1 0,0-1 1,0 1-1,0 0 0,-1-1 0,1 1 0,-1 0 1,0-1-1,0 6 0,0-1 11,-1-4-10,1 0 0,-1 0 0,1-1 0,0 1 0,0 0 0,1 0 0,-1 0 0,0 0 0,1 0 0,0 0 0,1 3 0,5-2-27,-2 0-21,-3 10 214,-2-3-133,0-8 218,0 0-811,0 3 187,1 11-1806,-1-16 2098,1-1 1,-1 1-1,1-1 1,-1 1-1,0-1 1,1 1-1,-1-1 1,1 1-1,-1-1 0,1 0 1,-1 1-1,1-1 1,-1 0-1,1 1 1,0-1-1,-1 0 1,1 0-1,-1 1 1,1-1-1,0 0 1,-1 0-1,1 0 1,0 0-1,-1 0 1,1 0-1,1 0 1,-1 0-223,1 0 1,0 0 0,0-1-1,-1 1 1,1 0-1,0-1 1,0 0 0,-1 1-1,1-1 1,-1 0 0,1 1-1,-1-1 1,1 0-1,-1 0 1,3-2 0,4-3-284,23-11-976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25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1 4064,'0'50'2682,"-1"-48"-2639,1 0-1,0 0 1,0 0-1,-1 0 0,1-1 1,-1 1-1,1 0 1,-1 0-1,0 0 0,0-1 1,0 1-1,-1 1 1,1-1-11,0-1 0,0 1 0,0 0 1,0 0-1,1-1 0,-1 1 0,0 0 1,1 0-1,-1 0 0,1 0 1,0-1-1,0 3 0,0 0 13,-1-1 0,1 1 0,-1-1 0,1 1 0,-1-1 0,0 0 0,0 1 0,-2 2 0,-3 11 30,0 25 64,-10 56-16,-13 101 79,26-36-36,1-26-113,-3-48-56,-4 139-37,9-138 16,-1 95 119,-1-125-2,-12 62-1,10-99-167,-2 12 49,-12 43 1,16-68-333,-2-1 0,1 0 0,-1 1 0,-1-1 0,0-1 0,0 1 0,-1-1 0,0 0 0,-8 9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26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5728,'0'34'2112,"17"-1"-1632,0 34-128,0-16 576,33-1-576,-16 1-352,16 16-32,-16-16 32,33-18 32,-33 1 64,17 0-64,-18-34 192,1 0-128,16-34-32,-16 0-32,33-50-1952,-16-17 1056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26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4640,'3'0'1504,"47"0"629,-49 0-2131,0 0-1,1 0 0,-1 0 1,0 1-1,0-1 1,0 0-1,1 1 1,-1-1-1,0 0 1,0 1-1,0-1 0,0 1 1,0 0-1,0-1 1,0 1-1,0 0 1,0 0-1,0-1 1,0 1-1,-1 0 0,1 0 1,0 0-1,0 0 1,-1 0-1,1 0 1,-1 0-1,1 0 1,-1 1-1,1-1 0,-1 0 1,1 2-1,0 5-2,0-1 0,-1 1-1,1 0 1,-2 9-1,1-2 6,-8 101-75,2-47-2,0 66 35,-5 22 166,8 22-80,0 20-154,-8-19-33,6-23-176,-7-9-31,9-90 16,-13 134-988,2-108-506,12-67 1398,1-11 244,1 0-1,-1-1 0,0 1 1,-3 7-1,2-9 14,0 0-1,-1 0 0,1 0 1,-1 0-1,0-1 1,0 1-1,-4 3 1,4-4 48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27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1077 4480,'-2'0'167,"-6"1"967,11 0-368,-1 0-684,0 0 0,0 0 0,0 0 0,0 0-1,0 0 1,0 0 0,-1 1 0,1-1 0,0 1 0,-1-1 0,3 4 0,2 4 121,-2 0 0,8 20 0,3 5 143,49 81 257,-2-24-375,-42-64-179,0 0-9,44 47 0,-58-68-32,0 1 0,0-1-1,1-1 1,0 1 0,0-1 0,1-1 0,0 1-1,-1-1 1,12 4 0,-12-7-17,0 1 0,0-1 0,0-1 0,0 1 0,0-1 0,1 0 0,-1-1 0,0 0 0,0 0 0,12-4 0,26-8-694,1-1 0,-2-3 1,0-2-1,-1-1 0,-1-3 1,-1-1-1,43-34 1,48-40-1469</inkml:trace>
  <inkml:trace contextRef="#ctx0" brushRef="#br0" timeOffset="1">2382 1 6560,'0'17'2432,"0"-1"-1888,0 18-160,0 0 160,0 33-384,0 34 0,0 0-96,0 0-128,-17 17 32,17 16-32,0 1 0,-33-1-1056,16 1 576,-17-17-1216,-16-1 960,-1 1-1216,1-34 1152,-17-33-1120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27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5632,'0'51'2112,"34"-17"-1664,16 33-96,-33-34 352,17 18-448,16-17-32,1-18-128,16 1-640,0-17 288,0-33-1312,1-1 896,-18 0-1984,34-16 1504,-17-17-576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27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7232,'0'0'3264,"33"0"-2848,-16 16-128,17-16-256,16 0-32,18 0 32,-1-16-128,17-1 64,17 0-544,-17 17 320,0-17-672,-17 17 512,1 0-768,-35 17 672,-16-17-1440,0 17 1088,-34-17-1632</inkml:trace>
  <inkml:trace contextRef="#ctx0" brushRef="#br0" timeOffset="0.5">556 185 2912,'-12'9'267,"0"-1"0,1 2 0,-15 14 0,20-17-86,1-1-1,0 1 0,0 0 1,0 0-1,1 0 1,0 1-1,-5 13 1,-2 12 469,5 15 44,2-22-451,0-10-66,2 0-1,-2 30 1,5 18-10,-4 104 45,-3-123-143,-2 62 75,6-82-51,0 1-1,-9 38 0,9-52 209,0 1 0,-2-1-1,-8 23 1,10-31-228,-1 0 1,1 0 0,-1-1 0,1 1-1,-1-1 1,0 1 0,0-1 0,-1 0-1,1 0 1,-1 0 0,1-1 0,-1 1-1,-7 2 1,6-2-49,0-1 0,0 0 0,0 0 0,0 0 0,0-1 1,-1 0-1,1 0 0,-1 0 0,1-1 0,-1 1 0,1-1 0,-1-1 0,1 1 0,-1-1 0,1 0 0,-10-3 0,6 1-124,2-1-1,-1 0 0,0 0 0,1-1 0,0 0 0,0 0 0,0-1 1,1 0-1,0 0 0,-7-8 0,-5-8-794,1-1 0,1 0 1,1-1-1,-17-35 0,-4-39-2131,36 98 3010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28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7648,'67'17'2816,"-16"-1"-2176,16 1-192,-17 0-160,18-17-256,33 0-2752,0 0 1472,-17 0-3232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0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35 3488,'14'-27'1115,"-14"26"-1104,0 1 1,0 0-1,0-1 1,0 1 0,0 0-1,0 0 1,0-1 0,0 1-1,1 0 1,-1 0 0,0-1-1,0 1 1,0 0 0,0 0-1,1 0 1,-1-1 0,0 1-1,0 0 1,1 0-1,-1 0 1,0 0 0,0-1-1,1 1 1,-1 0 0,0 0-1,0 0 1,1 0 0,-1 0-1,0 0 1,0 0 0,1 0-1,-1 0 1,0 0 0,1 0-1,-1 0 1,0 0 0,1 0-1,2 0-49,0-1 127,0 1 1,0 0-1,0 0 1,0 0-1,0 0 1,0 0-1,0 0 1,0 1-1,0 0 1,-1-1-1,1 1 1,5 3-1,0 2 72,0 1 0,-1 0-1,0 0 1,-1 1 0,0-1-1,0 2 1,9 16 0,-2-1-30,-6-12-1,-1 0-1,-1 0 0,7 21 0,-11-29-103,0-1-1,0 0 1,-1 1 0,0 0-1,1-1 1,-1 1 0,-1-1-1,1 1 1,0-1 0,-1 1-1,0-1 1,0 1 0,0-1-1,0 0 1,0 1 0,-1-1-1,1 0 1,-3 3 0,-4 4 63,0 0 0,0-1-1,-1 0 1,0 0 0,-15 10 0,21-17-64,-1 0 0,0 0 0,0 0 0,0 0 0,0 0 0,0-1 0,0 0 0,-8 2 0,-7 2 129,2 0-66,14-3-91,0-1 0,-1 0 0,1 0 0,-1 0 0,1 0 0,-1 0 0,-5-1 0,-40 0-291,48 0 277,-1 0 0,0 0 0,1 0-1,-1 0 1,0 0 0,1-1 0,-1 1-1,0 0 1,1-1 0,-1 0 0,1 1-1,-1-1 1,1 0 0,-1 0 0,1 0-1,0 0 1,-1 0 0,1 0-1,-2-2 1,2 3 5,-1-3-175,4 3-250,10 0 370,-4-1 8,0 1 0,1 1-1,15 2 1,30 24 96,-27-22 107,-25-4-135,0 0-1,0 0 1,0 0 0,0 0-1,0 1 1,-1-1-1,1 0 1,0 1-1,1 1 1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28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3381 0 2560,'-4'5'164,"-1"-1"0,0-1 0,0 1 0,0-1 0,-1 1 0,1-1 0,-8 2 0,-124 32-217,122-33 96,0-1 0,-27 4 1,-9 1 7,-47 17 8,-3-7-43,-17 3-80,-23 17 63,46-11 76,-188 60-149,-22 50-86,139-44 122,92-53-18,-135 78-38,2 18 276,80-36 428,4 5 0,-110 122-1,173-160-163,-81 118 0,-28 84 81,123-186-350,-52 131 0,-13 95 40,50-104-313,5 101-71,22 2-34,17 129 41,19-381-611,10 70 1,-9-87-457,-3-19-1061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29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17 186 5824,'-17'100'2144,"34"-32"-1664,17 50-128,-1-51 416,-16-17-480,17 1 32,16-18-192,-16 1-288,16-34 64,18 0-1088,-18-34 640,34-33-608,-16-17 672,16 0-160,0 0 352,34-17-1024,33-17 736,17-16-1568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0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4640,'2'0'1504,"0"0"-1433,0 1 0,0-1 0,0 0 0,0 1 0,-1-1 0,1 1 0,0-1 0,-1 1 0,1 0 0,3 2 0,-1-1 8,1 0 1,-1 0-1,1 0 1,8 2-1,34 7 87,21-5 58,16 5-64,17-5 64,-26 1-135,0 3 0,0 4 1,120 39-1,388 179 1255,-556-220-1316,71 30 38,136 81 0,-159-75-86,-2 4-1,-3 3 1,-2 3-1,-2 2 1,64 79-1,-104-108-20,-2 0 1,38 67-1,-42-57-9,-2 1 0,18 66 0,14 96-291,-35-123 168,7 156 0,-26 84 66,-2-189 248,-24 135 0,7-164-179,7-35-4,-9 80-182,18-115-131,-1 1 0,-1-2 0,-2 0 0,-19 39-1,26-62-197,-1 0-1,0 0 1,-8 9-1,11-16 428,1 0-1,-1-1 1,1 1 0,-1 0 0,0-1-1,0 1 1,1-1 0,-1 0 0,0 0-1,0 1 1,0-1 0,-1-1 0,1 1 0,0 0-1,0 0 1,0-1 0,-1 1 0,-2-1-1,1 0-39,1-1 0,0 1 1,-1-1-1,1 0 0,0 0 0,-1-1 0,1 1 0,-4-3 0,7 4 166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0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7392,'33'67'2720,"1"-33"-2080,17 0-224,-1-1-544,17-16-32,1 17-448,-1-17 352,-17-1-96,18-16 224,-1 0 416,-17 0-128,1-33-352,16-1 96,0-33-1536,1-17 896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5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1 236 3232,'0'0'4922,"3"0"-4575,162 0 1573,-143 1-1764,40 7 0,-40-5-21,40 2-1,205-5 586,-257 0-683,0-1 1,0 0-1,1-1 0,11-3 0,-13 3 4,0 0-1,0 0 1,1 1 0,10 0 0,-18 1-84,7 0 152,1 0 0,-1-1-1,0 0 1,14-3 0,-22 4-147,1 0 1,-1-1-1,0 1 0,0 0 1,0-1-1,0 1 0,0-1 1,1 1-1,-1-1 0,0 0 1,0 1-1,0-1 0,0 0 1,-1 0-1,1 0 0,0 1 0,0-1 1,0 0-1,-1 0 0,1 0 1,0 0-1,-1-1 0,1 1 1,-1 0-1,0 0 0,1 0 1,-1 0-1,0 0 0,1-1 1,-1 1-1,0 0 0,0 0 1,0 0-1,0-1 0,0 1 0,0 0 1,-1 0-1,1-1 0,0 1 1,-1 0-1,1 0 0,0 0 1,-1 0-1,0 0 0,0-2 1,-28-31-2854,20 9 862,-1 2 917,4 14 238,0 0 0,1-1 0,-8-20 1,9 21 640,-13-27-535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6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3072,'0'14'976,"0"-14"-969,0 0 0,0 0-1,0 0 1,0 0 0,0 1 0,0-1 0,0 0 0,0 0-1,0 0 1,0 0 0,0 0 0,0 0 0,0 0 0,0 0-1,0 0 1,0 1 0,0-1 0,0 0 0,0 0-1,0 0 1,0 0 0,0 0 0,0 0 0,0 0 0,0 0-1,0 0 1,0 0 0,0 0 0,0 1 0,-1-1 0,1 0-1,0 0 1,0 0 0,0 0 0,0 0 0,0 0 0,0 0-1,0 0 1,0 0 0,0 0 0,0 0 0,0 0 0,-1 0-1,1 0 1,0 0 0,0 0 0,0 0 0,0 0 0,0 0-1,0 0 1,0 0 0,0 0 0,0 0 0,-1 0 0,1 0-1,0 0 1,-11 0 319,11 0-314,0 0 1,0 0-1,0 0 1,-1 0-1,1 0 1,0 0-1,0 0 1,0 0-1,0 0 1,0 0-1,0 0 1,0 0 0,0 0-1,0 0 1,0 0-1,-1 0 1,1 0-1,0 0 1,0 0-1,0 0 1,0 0-1,0 0 1,0 0-1,0 0 1,0 0 0,0 0-1,0 0 1,-1 0-1,1 0 1,0 0-1,0 0 1,0 0-1,0 0 1,0 1-1,0-1 1,0 0-1,0 0 1,0 0-1,0 0 1,0 0 0,0 0-1,0 0 1,0 0-1,0 0 1,0 1-1,0-1 1,0 0-1,0 0 1,0 0-1,0 0 1,0 0-1,0 0 1,0 0 0,0 0-1,0 0 1,0 1-1,0 280 4195,0 7-7049,0-238 1920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0 219 5408,'2'-1'172,"0"-1"1,0 0-1,1 1 1,-1-1-1,0 1 1,0 0-1,1-1 0,-1 1 1,1 0-1,-1 1 1,1-1-1,0 0 1,2 0-1,5 1 9,0-1 0,14 2 0,0 0 302,-3-1-284,-2 0-27,0 0 0,20-3-1,14-8 32,-24 7-119,-11 2-34,-1 0-1,0-1 1,17-6 0,-9 0-4,-9 3-19,0 1 0,31-6 1,3 9-95,-33 2 34,31-4-1,-22 0 59,-10 0 10,1 2-1,25-2 0,-33 5-21,0-2-1,18-1 1,-2-10-179,-14 10-155,-10 2 280,0 1-1,-1-1 1,1 0-1,0 0 1,-1 0-1,1-1 0,0 1 1,0 0-1,-1 0 1,1 0-1,0 0 0,-1-1 1,1 1-1,0 0 1,-1-1-1,1 1 1,0 0-1,-1-1 0,1 1 1,-1-1-1,1 1 1,-1-1-1,1 1 1,-1-1-1,1 1 0,-1-1 1,1 0-1,-1 1 1,0-1-1,1 0 1,-1 1-1,0-1 0,0 0 1,0 1-1,1-1 1,-1 0-1,0 0 1,0 1-1,0-2 0,0-10-1779,0 6 1231,0 0 1,0 0 0,-1 0 0,-1-9 0,-12-18-1358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6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4992,'-17'17'1824,"34"-1"-1408,-17 1-128,0 0 64,0 17-256,0-1 320,17 1-224,-17 0 32,16 33-128,-16-17-128,17 1 0,-17-1-32,17 1 0,-17-1-800,0 1 480,17 16-2880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7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1 505 5824,'50'0'2144,"-16"0"-1664,16 0-128,-16-17-128,16 17-192,1-16 64,-1-1-64,1 17 64,16-34-64,17 0-32,-17 18 32,17-35-1312,-33 18 704,16-1-3584</inkml:trace>
  <inkml:trace contextRef="#ctx0" brushRef="#br0" timeOffset="1">488 1 4640,'-33'16'1728,"33"1"-1344,-17 17-96,17-17 320,0 16-384,0 18-96,0-1-64,0 1-64,0 16 0,0-17 0,0 18 0,0-18-288,17 17 160,-17-16-1152,0 16 704,0-16-2496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7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1 152 7232,'101'17'2656,"-68"-34"-2048,35 17-192,-52-17 288,18 17-480,17-17-224,-18 17-32,1-33-1280,-1 16 736,1-17-1664,0 17 1248,-17 0-2752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4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1824,'43'0'955,"-42"0"-948,-1 0 1,0 0 0,1 0 0,-1 0 0,0 0-1,1 0 1,-1 0 0,0 0 0,1 0 0,-1 0-1,0 0 1,1 0 0,-1 0 0,0 0 0,1 0-1,-1 1 1,0-1 0,0 0 0,1 0-1,-1 0 1,0 0 0,1 1 0,-1-1 0,0 0-1,1 1 1,1 0 12,0 1-1,0-1 0,0 1 0,0-1 1,1 0-1,-1 0 0,0 0 1,1 0-1,-1-1 0,1 1 1,4 0-1,7 2 48,-3 0-25,11 2 44,-2-9 10,-5 0-37,-4 3-22,-1 0 1,17 0 0,24-1 105,-42 0-126,50-6 294,97-26 1,-140 31-67,-16 3-243,0 0 0,0 0 1,0 0-1,0 0 0,0 0 0,0 0 1,1 0-1,-1 0 0,0 1 0,0-1 1,0 0-1,0 0 0,0-1 0,0 1 1,0 0-1,0 0 0,0 0 0,1 0 1,-1 0-1,0 0 0,0 0 0,0 0 1,0 0-1,0 0 0,0 0 0,0 0 0,0 0 1,0 0-1,0 0 0,0 0 0,0 0 1,1 0-1,-1 0 0,0 0 0,0-1 1,0 1-1,0 0 0,0 0 0,0 0 1,0 0-1,0 0 0,0 0 0,0 0 1,0 0-1,0 0 0,0 0 0,0-1 1,0 1-1,0 0 0,0 0 0,0 0 1,0 0-1,0 0 0,0 0 0,0 0 1,0 0-1,0-11-29,0 10 27,0 1-1,0 0 1,0 0-1,0-1 1,-1 1-1,1 0 1,0 0 0,0 0-1,0-1 1,0 1-1,0 0 1,0 0-1,0 0 1,0-1-1,-1 1 1,1 0-1,0 0 1,0 0 0,0-1-1,0 1 1,-1 0-1,1 0 1,0 0-1,0 0 1,0 0-1,-1 0 1,1 0-1,0-1 1,0 1-1,0 0 1,-1 0 0,1 0-1,0 0 1,-1 0-1,-43-27 135,42 26-129,-1 0 1,0 0-1,0 1 1,-1-1-1,1 1 1,0-1 0,0 1-1,0 0 1,0 1-1,-4-1 1,-2 1 18,2-1 28,0 0 1,1 0 0,-1 1-1,0 0 1,0 0-1,-9 3 1,14-3-39,0 0 0,1 0 0,-1 0-1,0 0 1,1 0 0,-1 0 0,1 0 0,0 0 0,-1 1 0,1-1 0,0 1 0,0-1 0,0 1-1,0-1 1,0 1 0,0 0 0,0-1 0,0 1 0,1 0 0,-1 0 0,0-1 0,1 1 0,0 0 0,-1 0-1,1 0 1,0 0 0,0 3 0,1 2-20,-1 1-1,1-1 0,0 0 1,1 0-1,-1 0 0,2 0 1,2 9-1,4 1 88,13 22 0,-20-35-62,4 6 33,0-1-1,1 1 0,0-1 1,1-1-1,16 16 0,-8-12-132,0-1-1,20 10 1,-31-18 17,47 30-2053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0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4384,'17'-33'2016,"-1"17"-1760,1 16 704,15-17-576,-15 17 416,15 0-480,18-16-32,-18 16-160,1-17 256,16 17-192,-16-16-544,-16 16 192,-1 0-2688,0 0 1568</inkml:trace>
  <inkml:trace contextRef="#ctx0" brushRef="#br0" timeOffset="1">197 98 2912,'-16'66'1312,"-1"-17"-1152,17-32 192,0 15-224,0-15 32,0-1-96,0 0 64,0 1-2848,17-17 1472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7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5472,'0'50'2016,"0"-33"-1536,0 34-160,0-1 672,0 1-608,0 16-160,0-17-128,17 18-384,-17-1 160,0-17-1152,0-16 704,0 16-2624,0 1 1760,16-17-384</inkml:trace>
  <inkml:trace contextRef="#ctx0" brushRef="#br0" timeOffset="1">976 472 8064,'84'0'2976,"-16"0"-2304,16-17-192,-34 17 96,-16-17-416,16 17-576,18-17 224,-18 1-864,17-18 608,-16 17-1344,16-16 992,-16 16-2080,-1 0 1632,-16-17-1120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8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6048,'-34'51'2240,"34"-18"-1728,0 1-160,0-17 320,0 33-448,0 1-224,0-1-32,0 1-224,0-18 160,0 18-1088,0-18 640,0 1-1376,17 0 1088,-17-1-2080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8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8544,'85'17'3168,"-35"-34"-2464,51 17-192,-67-17-192,16 0-288,-16 17-736,16-16 416,1-1-1472,-18-17 992,1 17-928,0 1 992,-1-1-1472,-16 17 1216,0-17-1440</inkml:trace>
  <inkml:trace contextRef="#ctx0" brushRef="#br0" timeOffset="1">354 0 5216,'-34'17'1952,"34"0"-1536,0 16-96,0-16 736,0 17-640,0 0-32,0 33-224,17-17-256,-17-16 32,17 16-672,-17-16 416,0 0-1920,16-1 1248,-16 1-2112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8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0 252 7296,'34'17'2720,"-1"-17"-2112,35 0-192,-18 0 224,1-17-448,33 17 0,-17-16-128,17-18-960,-17 17 480,-16 0-1536,-17-16 1120,16 16-2592</inkml:trace>
  <inkml:trace contextRef="#ctx0" brushRef="#br0" timeOffset="1">421 0 5728,'-34'50'2112,"34"-16"-1632,-17 17-128,17-18-64,-17 1-224,17 16-224,-16 1 64,16-1-512,0-16 320,0 0-2176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9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6976,'84'51'2592,"-33"-51"-2016,33 0-160,-51 17 320,1-17-480,17-17-800,-1 17 288,1-17-1152,16 0 800,-17 0-1184,1-16 992,-18 16-2624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39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6400,'0'17'2368,"0"0"-1856,17 0-128,-1 0-64,-16 16-256,17 34-448,-17-16 192,17 16-1472,0 1 928,-17-1-2496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40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5472,'3'0'1760,"131"0"2074,-124 0-3584,0 1 1,13 4-1,13 0 61,-11-10-164,-11 1-92,-4 3-16,0 0 0,20 2-1,-19-1-9,-1 0 1,1 0-1,0-1 0,11-2 0,45-25-248,-47 23-230,-15 5 287,0-1 0,0-1 0,0 1 1,0-1-1,0 0 0,0 0 0,5-3 0,12-12-1955,9 0 645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40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4384,'0'14'1424,"0"-11"85,2-3-986,167 0 4090,-152 1-4345,0 1-1,21 4 1,-12-1-122,21 1 89,-7 5-112,4-5-33,-18 0-46,-20-4-37,1 0-1,-1-1 0,1 0 0,12 1 0,79-2-513,-97 0 364,1 0-1,0 0 0,0-1 1,0 1-1,-1 0 0,1-1 1,0 1-1,0-1 1,-1 1-1,1-1 0,0 0 1,-1 0-1,1 0 0,2-1 1,4-3-652,-6 4 484,-1 0 0,0 1 0,1 0 0,0-1 0,-1 1 1,1 0-1,-1 0 0,1 0 0,1 0 0,-3 0 311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41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9056,'10'7'636,"-6"-4"-407,0 0-1,0 0 1,1 0-1,-1-1 1,1 1-1,-1-1 1,1-1-1,0 1 1,0-1-1,0 1 1,0-1-1,0-1 1,0 1-1,9-1 1,3 1-3,0 0 1,0 1 0,28 8-1,-40-9-214,-1-1 0,1 1 0,0-1 0,0 0 0,0 0 0,-1-1 0,1 1 0,0-1 0,0 0 0,5-3 0,19-2 6,30 0 30,-17-5 53,2 5-32,-4-5-31,-19 8-24,-13 2-11,0 0 0,0-1 0,-1 0 0,1 0 0,13-6 0,16-7 10,-29 12-89,1 0-1,0-1 0,9-5 0,-4 0-688,7-6-2263,31-14 0,-35 15-801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41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5216,'33'17'1952,"18"-17"-1536,33 0-96,-51-17-800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1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4384,'-16'17'2016,"-1"48"-1760,17-48 224,-16 15-320,16 1 128,0 0-160,-16 0 64,16-1-96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41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1 287 7808,'67'33'2880,"-16"-16"-2240,-1-17-160,-33 17-960,17-17 160,-1 0-1152,18 0 832,16-17-352,0 17 608,17-17 0,17 1 224,-17-1 320,1 0-96,-1 17-1472</inkml:trace>
  <inkml:trace contextRef="#ctx0" brushRef="#br0" timeOffset="1">2036 1 5888,'68'67'2176,"-35"-50"-1664,18 17-160,-18-1 704,1-33-640,0 17-800,-18-17 192,18 0-2528,0 0 1504,-1-34-2144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54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1 589 6144,'0'3'0,"0"-1"10,0-1-1,0 1 1,1-1 0,-1 1-1,1 0 1,-1-1 0,1 0-1,0 1 1,-1-1 0,1 1-1,0-1 1,0 0 0,0 1 0,0-1-1,0 0 1,0 0 0,2 2-1,-1-2-3,0 1-1,0 0 1,-1 0-1,1 1 1,0-1-1,-1 0 1,0 0-1,3 6 1,1 12 9,-4-14-25,1 0 0,-1 0 0,1 0 1,0-1-1,1 1 0,3 6 0,64 124-27,-39-73 90,-6-15-31,-14-12-65,-8-33 43,-1 0-1,0 1 0,0-1 1,1-1-1,4 5 1,-3-4 57,-1 1 1,0-1-1,0 1 1,0-1-1,5 9 0,-8-11-16,0 0-1,1 0 1,-1 0-1,1 0 0,-1 0 1,1 0-1,0 0 1,-1 0-1,1 0 0,0 0 1,0 0-1,0 0 0,0 0 1,1 0-1,3-5 367,1-10-145,5-17-22,-5-3-133,5-2-86,-5-9-16,5 8-69,11-80-16,-20 109 50,1 0-1,0 1 1,0 0-1,0-1 1,1 1-1,0 0 1,0 1-1,1-1 1,0 1-1,7-7 0,2-4 21,-11 9 12,-3 8-2,0-1-1,1 1 0,-1-1 0,0 1 1,0-1-1,0 1 0,1-1 0,-1 1 1,0-1-1,1 1 0,-1 0 0,0-1 0,1 1 1,-1-1-1,1 1 0,-1 0 0,1-1 1,-1 1-1,0 0 0,1 0 0,-1-1 0,1 1 1,-1 0-1,1 0 0,0 0 0,-1 0 1,1-1-1,-1 1 0,1 0 0,-1 0 1,1 0-1,-1 0 0,1 0 0,-1 0 0,1 1 1,-1-1-1,2 0 0,1 0-10,0 0 0,0 0 1,0 0-1,0 1 0,0-1 0,0 1 0,0 0 0,0 0 0,0 0 1,4 2-1,-2 0 48,0 1 0,0 0 1,0 0-1,4 6 0,-8-9-35,4 4 20,-1 0-1,0 1 0,0 0 1,0-1-1,0 2 0,2 5 0,-2-3-49,1 0 0,8 11-1,15 16-40,-5 9 37,24 22 203,-45-64-156,0 0 1,0 0 0,1-1-1,-1 1 1,1-1 0,-1 1-1,1-1 1,0 0 0,3 2-1,-4-3 0,1 0-1,-1 1 0,0-1 0,0 1 0,0 0 1,-1-1-1,1 1 0,0 0 0,-1 0 0,1 0 1,-1 0-1,2 5 0,5 2 146,-8-9-155,1 0 0,-1 0 0,0 0 0,0 0 0,1 0 0,-1 0 0,0 0 0,0 0 0,1 0 0,-1 0 0,0 0 0,0 0 0,1 0 0,-1 0 0,0-1 0,0 1 0,1 0 0,-1 0 0,0 0 0,0 0 0,1 0 0,-1 0 0,0-1 0,0 1 0,0 0 0,1-1 0,1-2 31,0 0-1,0-1 0,0 0 0,2-6 0,3-6-5,4-4-24,-5-8-6,8 3 0,-11 18-14,0-1 0,-1 0 0,0 1 0,1-10 0,4-14-60,-7 28 65,1 0 1,0 0-1,0 1 1,0-1-1,1 0 1,-1 1-1,0 0 0,1-1 1,2-1-1,10-5-76,-9-5 16,6-3 5,-10 16 56,0-1-1,-1 1 1,1 0 0,0-1 0,0 1-1,0 0 1,0 0 0,0-1 0,0 1 0,0 0-1,2-1 1,-2 1 5,0 1 1,0 0-1,0 0 0,0-1 0,0 1 0,0 0 1,1 0-1,-1 0 0,0 0 0,0 0 0,0 0 1,0 0-1,0 0 0,0 1 0,0-1 0,0 0 1,0 1-1,0-1 0,0 1 0,0-1 1,1 1-1,0 1 14,1 0 0,-1 0-1,0 0 1,1 0 0,-1 0 0,0 1 0,0-1 0,-1 1 0,1-1 0,1 5 0,7 6 2,9-1-77,-7-3 40,-1 0 0,-1 1 0,19 23 0,-26-29 23,0 1 0,0-1 1,0 1-1,1-1 1,-1 0 0,1 0-1,0-1 1,1 1 0,-1-1-1,0 0 1,9 5 0,4 0 4,31 17 50,-45-22-41,1-1-1,0 0 1,0 0-1,0 0 1,0-1-1,1 1 1,-1-1-1,0 0 1,1 0-1,-1-1 1,0 1-1,1-1 1,-1 0 0,9-1-1,3 1 51,-16 0-58,1 0 1,-1 1-1,1-1 0,-1 0 1,1 0-1,-1 0 0,1 0 1,-1 0-1,1 0 0,0 0 1,-1 0-1,1 0 0,-1-1 1,1 1-1,-1 0 0,1 0 1,-1 0-1,1-1 0,-1 1 1,1 0-1,-1 0 0,1-1 1,-1 1-1,0-1 0,1 1 1,-1 0-1,1-1 0,-1 1 1,0-1-1,1 1 0,-1-1 1,0 1-1,0-1 0,1 1 1,-1-1-1,0 1 0,0-1 1,0 1-1,0-1 0,0 1 1,0-1-1,0 1 0,0-1 1,0 1-1,0-2 0,3-3 145,-2 4-128,0 0-11,0 0 1,0 0-1,0 1 0,-1-1 0,1 0 0,0 0 1,0 0-1,-1 0 0,1 0 0,-1 0 0,1 0 1,-1 0-1,1 0 0,-1 0 0,1 0 0,-1 0 1,0 0-1,0 0 0,1-1 0,-1 1 0,0 0 1,0 0-1,0 0 0,-1 0 0,1 0 0,0 0 1,-1-2-1,-4-6 2,4 8-13,0-1-1,0 1 0,0-1 0,0 1 0,1-1 0,-1 0 0,0 1 0,1-1 0,-1 0 0,1 0 0,0 1 0,-1-1 1,1 0-1,0-3 0,1-5 12,-1 6-4,1 0 0,-1 0 0,0 0 0,0 1 0,-1-1 0,1 0 0,-1 0 0,-1-5 0,-10-16 4,-1 4-145,12 21 124,1-1 0,-1 1 0,1-1 0,-1 0 0,1 0-1,-1 1 1,1-1 0,-1 0 0,1 0 0,0 1 0,-1-1 0,1 0 0,0 0 0,0 0 0,0 0-1,0 1 1,0-1 0,0 0 0,0-1 0,0-1-262,0 6 112,2 11 75,1-10 84,-1-1 1,-1 1-1,1 0 1,-1 0-1,1 0 1,-1 0-1,0 0 1,-1 0-1,1 0 1,0 8-1,-1-5 12,1 0 0,0 0 0,0 0 0,0 0 0,4 7 0,0 4-18,2 17-82,-6-28 74,0 1 0,0-1 0,1 0-1,0 0 1,1 0 0,0-1 0,0 1 0,0-1-1,0 1 1,7 7 0,-7-10 15,0-1 1,0 1-1,1 0 1,-1-1-1,1 0 0,0 1 1,0-1-1,0-1 0,0 1 1,9 3-1,-5-3 15,0-1-1,0 0 1,0 0 0,0-1-1,1 0 1,13-1 0,-5 0-19,0-1 1,-1 0-1,1-1 1,-1-1 0,1-1-1,-1 0 1,0-2-1,-1 1 1,1-2-1,-1 0 1,0-1 0,-1 0-1,26-20 1,111-73-403,-128 88 323,-2-1-1,0-1 1,-1-1-1,0-1 1,-2 0-1,0-1 1,-1-2-1,27-38 0,22-53 60,-56 92 41,-1 0-1,-1-1 1,-1 0 0,5-24-1,-9 25 11,-1-1 0,0-1-1,-3-21 1,1 7 53,0 22-56,0 0 1,-1-1-1,-1 1 1,0 0-1,-1 0 1,0 0 0,-1 1-1,-1-1 1,-9-18-1,5 8 29,8 18-19,-1 0 0,0 0 0,-1 0 0,1 1 0,-1-1 0,0 1 0,-5-8 0,1 5 27,4 4-40,1 1 1,0-1 0,-1 1 0,0-1 0,1 1-1,-1 0 1,-3-2 0,-11 32 197,11-5-134,2-7-58,1 0-1,0 0 1,1 1 0,0 19-1,2 3-30,-1-15 3,1 0-1,0 0 0,2 0 1,1 0-1,1 0 0,8 25 0,13 27 24,-13-17-65,-6-42 55,0 0 1,14 23-1,-8-16 90,-8-17-66,-1 1 0,-1 0 0,3 11 0,1 3 49,-2-11-50,-4-11-33,1 1-1,-1 0 0,0-1 0,1 1 1,-1-1-1,0 1 0,0 0 0,1-1 0,-1 1 1,0 0-1,0 0 0,0-1 0,0 1 1,0 0-1,0-1 0,0 1 0,0 0 1,0 0-1,0-1 0,0 1 0,-1 0 1,1-1-1,0 1 0,0 0 0,-1-1 1,1 1-1,0-1 0,-1 1 0,1 0 1,-1-1-1,1 1 0,-1-1 0,1 1 1,-1-1-1,0 1 0,-5 2-28,4-3 8,-1 0 0,1 0 0,-1 0 0,1 0 0,-1 0 0,1-1 0,0 1 0,-1-1 0,1 0 0,-1 1-1,1-1 1,0 0 0,0-1 0,-1 1 0,1 0 0,0 0 0,0-1 0,-3-3 0,-1 0 6,1 1 0,-1-1 0,-8-4 0,-6-4-53,12 6 63,0 0 0,0-1-1,1 0 1,0 0 0,0 0-1,1-1 1,-10-18 0,13 20-14,-1 1 0,0-1 0,0 1 0,0-1 0,-11-10 0,14 16 10,0 0-1,1 0 1,-1 1-1,0-1 0,0 0 1,0 0-1,1 0 1,-1 0-1,1 0 0,-1-1 1,1 1-1,-1 0 1,0-1-1,1 1 1,1 0 1,-1 0-1,0-1 0,0 1 1,0 0-1,1 0 0,-1 0 1,1 0-1,-1 0 0,1 1 0,0-3 1,2-2-5,0-2-8,1-1 4,11 6-4,55 2-88,-10 1 100,110-4 126,-33-14-12,-119 12-76,0 0-1,-1-1 1,0 0 0,0-2 0,-1 0 0,16-10-1,16-8 331,-41 23-277,0-1 0,1-1 0,-1 1-1,-1-1 1,7-6 0,-11 9-69,-1 1 0,1 0 1,-1-1-1,1 1 0,-1-1 0,0 0 0,0 1 0,0-1 0,0 0 0,0 0 0,0 0 0,-1 1 0,1-1 0,-1 0 0,1 0 0,-1 0 0,0 0 0,1 0 0,-1 0 0,0 0 0,0 0 1,-1 0-1,1 0 0,-1-4 0,0 2-24,-1 0 0,1-1 0,-1 1 0,0 0 0,0 0 0,-1 0 0,1 0 1,-1 1-1,0-1 0,0 1 0,-4-4 0,4 6 5,0 0 0,0 0-1,0 0 1,0 1 0,0-1 0,-1 1 0,1 0-1,0 0 1,0 0 0,-4 1 0,-2 0-25,5-1 11,1 0 0,0 1-1,0-1 1,-1 1 0,1 0-1,0 0 1,0 0 0,0 0-1,0 0 1,0 1 0,0-1-1,1 1 1,-1 0 0,0 0-1,1 0 1,-1 0 0,1 1-1,0-1 1,0 0 0,0 1-1,-3 4 1,-2 4-42,1 1-1,1 0 1,-9 24 0,6-12-16,5-17 57,0 1-1,0 0 0,1 0 0,0 1 0,-1 13 0,3-18 16,0 0 0,0 0 0,0 0 0,1-1 0,0 1 0,0 0 0,0 0 0,0 0 0,0-1 0,1 1 0,0-1 0,0 1-1,2 2 1,-2-2-25,1 0 0,-1 0-1,0 0 1,-1 0 0,1 0-1,-1 0 1,2 5 0,0 5-3,-2-13 31,-1 0 1,1 0-1,-1 0 1,1 0-1,-1 0 0,1 0 1,0 0-1,-1 0 1,1 0-1,0 0 1,0 0-1,0 0 1,0-1-1,-1 1 1,1 0-1,0-1 1,0 1-1,1-1 0,-1 1 1,0-1-1,0 1 1,2 0-1,2-1 21,-1 1 0,1-1 0,0 0 0,7 0 0,1 0 111,-8 0-111,0 0 0,0-1 0,-1 1 0,1-1 0,0 0 0,0 0 0,-1 0 0,1-1 0,0 0 0,-1 0 0,8-4 0,8-8 130,-6 8-102,-9-1-167,-5 7 112,0-1 0,0 1 0,1-1 0,-1 1 1,0-1-1,1 1 0,-1 0 0,0-1 1,1 1-1,-1-1 0,1 1 0,-1 0 0,0-1 1,1 1-1,-1 0 0,1 0 0,-1-1 1,1 1-1,-1 0 0,1 0 0,-1 0 0,1 0 1,-1 0-1,1 0 0,0 0 0,-1 0 1,1 0-1,-1 0 0,1 0 0,-1 0 1,2 0-1,2 1 20,1-1 1,0 1 0,-1 0-1,1 1 1,0-1 0,-1 1-1,0 0 1,1 0-1,-1 0 1,0 1 0,0-1-1,5 5 1,-1-1 62,-1-1-1,1-1 1,10 6 0,67 16 53,-57-19-109,-15-3-6,0-1 1,1 0-1,0-1 1,22 1-1,-15-4 70,41-8 0,-48 7-31,12-2 20,-5 1-37,1-1 1,22-7 0,-38 9-20,-1 0 1,1-1-1,0 0 0,-1 1 0,0-2 0,1 1 1,-1-1-1,-1 1 0,1-1 0,0-1 0,7-8 1,10-21 110,-15 25-88,-4 6-16,0-1 0,0 0 0,0 0 0,3-8 0,0-18 58,-3 15-36,3-10 55,-4 19-77,0-1 0,-1 0 0,0 1 0,0-1 0,0-8 0,-1-15 36,1 7-27,-1 0 1,-4-30-1,-7 17-28,-12-82-53,21 110 42,0 1 0,0-1 0,-1 1 0,0 0 0,-1-1 0,-8-12 0,9 18 48,1 4 28,-4 4-31,1 1 1,1-1 0,-1 1 0,1 0-1,0 0 1,1 0 0,0 0 0,-3 10-1,-16 69 54,19-74-85,-25 134-79,25-122 42,1 0-1,1 0 1,0 0-1,5 31 1,7-5-99,-5-16-347,5-12-1338,-10-17 1550,0-1 1,0 1 0,-1-1-1,0 9 1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55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219 304 1664,'0'0'1003,"0"-2"-838,0-2-7,0 1-5,0 0 0,0 0 0,0 0 0,0 0 0,1 0-1,-1 0 1,2-3 0,9-8 114,-5 11 48,-6 3-306,1 0 0,-1 0 1,1 0-1,-1 0 1,1 0-1,-1 0 0,0 0 1,1 0-1,-1 0 1,1 0-1,-1 0 1,1-1-1,-1 1 0,0 0 1,1 0-1,-1 0 1,1-1-1,-1 1 0,0 0 1,1-1-1,-1 1 1,0 0-1,1 0 1,-1-1-1,0 1 0,0-1 1,1 1-1,-1 0 1,0-1-1,1 0 1,4-6 156,9 1-22,-5 1-114,0 0 1,14-11-1,6-5-99,-21 15 55,3-1 6,0-1 0,11-9 0,-19 13 27,1 0 0,-1 1 0,1-1 1,-1-1-1,0 1 0,-1 0 0,1-1 1,-1 1-1,3-8 0,-4 8-8,0 2-3,0 0 0,0 0-1,-1 1 1,1-1 0,-1 0 0,1 0-1,-1 0 1,0 0 0,0 0 0,0 0-1,0 0 1,0 0 0,0 0 0,0 0-1,-1 0 1,1 0 0,-1 0 0,0 1-1,1-1 1,-1 0 0,-1-2-1,-3-7 112,5 9-105,-1 1-1,0-1 1,1 1-1,-1-1 1,0 1 0,0-1-1,0 1 1,0 0-1,0-1 1,0 1 0,0 0-1,0 0 1,-1 0-1,1 0 1,-3-2-1,-1 1 7,0-1 0,0 1 0,0 0 0,-1 0 0,1 0 0,-1 1 0,1 0 0,-1 0 0,0 0 0,0 1 0,1 0 0,-1 0 0,0 0 0,0 1 0,-9 1 0,-18 10-57,26-11 61,1 1-1,-1-1 1,1 2-1,0-1 1,-8 5 0,8-3-19,0 1 1,1-1 0,0 1-1,0 1 1,1-1 0,-6 8-1,5-6-6,-12 16-83,-26 26-1,21-24-387,-34 48 0,49-57-881,5-9 738,-12 23-820,-2 4 198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56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3583 1 4480,'-15'0'723,"-29"3"-1,25 4-296,10-3-292,-4 0 13,9-3-68,-1 0 1,1 0 0,0 1-1,0 0 1,0 0 0,0 0-1,-4 3 1,-1 2-35,0 0 0,0 1-1,0 0 1,1 0 0,-7 11 0,4-6-37,-55 56-62,-96 80-1,-8 6-102,30-7 103,-26 23 118,-19 31 0,-17 25-26,-14 3-1,-19 51 20,30-35-39,-25 12-61,68-65 40,106-125 33,-92 107 151,-259 325 491,255-303-453,18-43-118,87-104-80,-105 119-85,133-145 74,3-4-394,0-1 0,0 0 1,-21 16-1,30-30 163,1 0-1,-1-1 1,-10 5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56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5408,'-14'14'1728,"12"-12"-1046,-1 1-308,2-2-329,-1 1 0,1-1 0,0 0 1,0 1-1,0-1 0,0 1 0,0-1 1,1 1-1,-1 0 0,-1 2 0,0 28 300,2-20-285,-1-3-68,1 0 0,0 0-1,4 16 1,7 12-56,-8-17 46,-3-15 18,0 0 0,1 0 1,0 0-1,0-1 0,0 1 0,1 0 0,-1-1 0,1 1 1,0-1-1,0 0 0,4 6 0,0-3 15,0-1 0,0 1-1,1-1 1,-1 0 0,1-1 0,1 0 0,-1 0-1,1 0 1,0-1 0,0 0 0,0-1-1,0 0 1,1 0 0,10 2 0,1-1-4,1-2 0,-1 0 0,1 0 0,0-2 0,22-3 0,-24 1-45,-1-1 1,1-1-1,-1 0 0,1-2 1,19-8-1,82-46-1050,-46 21-169,-29 17 716,56-28-605,49-45-1591,-149 94 2719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57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455 289 4480,'-5'-9'446,"4"6"-316,-1 0 0,1 0 0,-1 0 0,1-1 0,0 1 0,0 0 0,0 0-1,1-1 1,-1 1 0,1 0 0,-1-7 0,1-135 355,0 141-494,0 0-1,0 0 0,0 1 0,-1-1 0,0 0 0,0 1 0,0-1 1,0 1-1,-1-1 0,1 1 0,-1 0 0,0-1 0,0 1 0,0 0 0,0 0 1,-1 0-1,1 0 0,-1 1 0,-4-4 0,4 3 35,1 1-1,-1 1 1,0-1 0,1 0-1,-1 1 1,0-1-1,0 1 1,0 0 0,0 0-1,0 0 1,-1 0-1,1 1 1,0-1 0,0 1-1,0 0 1,-1 0-1,-2 0 1,1 1 23,0-1 0,0 1 0,0 0 0,0 0 0,0 1 0,1-1 0,-1 1 0,0 0 0,1 0 0,0 1 0,-5 2 0,-8 10 136,-28 29-1,23-21-150,9-11-45,1 1 1,0 1 0,1 0-1,1 0 1,0 1 0,1 1-1,-9 20 1,-8 45-21,19-60 8,-21 37-1,20-45-2,1 1-1,1-1 1,0 2 0,1-1-1,-6 26 1,9-20 45,1 38 1,1-40 2,0-16-17,0 0 0,1 1 0,-1-1 0,0 0-1,1 1 1,0-1 0,-1 0 0,1 0-1,0 0 1,0 0 0,0 0 0,1 0 0,-1 0-1,0 0 1,1 0 0,-1 0 0,1 0-1,0-1 1,0 1 0,-1-1 0,1 1 0,0-1-1,2 1 1,-1 0 0,0-1-1,0 0 0,0 0 1,0 0-1,0 0 1,0 0-1,1-1 1,-1 1-1,0-1 1,0 0-1,0 0 0,1 0 1,-1 0-1,0-1 1,0 1-1,5-2 1,-3 0-14,0 0 0,0-1 1,0 1-1,-1-1 0,1 0 1,-1 0-1,0 0 0,0-1 1,0 0-1,0 0 0,6-8 1,-2 1-3,-1 0 0,0-1 0,-1 0 0,5-15 0,-8 19 30,-1 2-2,1 0-1,0 0 0,6-10 1,8 0 22,-6 7-18,3-10 4,-10 12-44,1 1-1,-1 0 1,11-9-1,-15 14 23,0 1-1,1-1 1,-1 1 0,1-1-1,-1 1 1,1 0 0,-1-1 0,1 1-1,-1 0 1,1-1 0,0 1-1,-1 0 1,1 0 0,-1 0 0,1-1-1,0 1 1,-1 0 0,1 0-1,0 0 1,-1 0 0,1 0-1,-1 0 1,1 0 0,0 0 0,-1 0-1,1 1 1,0-1 0,-1 0-1,1 0 1,-1 1 0,1-1-1,-1 0 1,1 0 0,-1 1 0,1-1-1,-1 1 1,1-1 0,-1 0-1,1 1 1,-1-1 0,1 1-1,-1-1 1,0 1 0,1 0 0,-1-1-1,0 1 1,0-1 0,1 1-1,-1 0 1,9 22 90,-8-20-81,0 0-1,0 1 1,1-1-1,-1 0 1,1 0-1,4 6 0,5 5 22,9 15 0,30 29 0,-43-52-31,1 1 0,0-1 0,1 0 0,0-1 0,9 5 0,4 3-1,2 2 0,-18-10 1,0-1 1,0-1-1,1 1 0,0-1 0,-1 0 1,1 0-1,8 2 0,-5-4 2,0 0-1,-1 0 0,16-1 0,-9 0-293,18 0-1517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5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6976,'-42'14'2256,"35"-11"-1678,6-1-271,0 0-263,1 0 0,0 0 1,-1-1-1,1 1 0,0 0 0,-1-1 1,0 1-1,1-1 0,-1 1 0,0-1 1,-1 2-1,1-1-44,0 0-1,-1 0 1,2 0 0,-1 0 0,0 0-1,0 0 1,1 0 0,-1 0 0,1 0-1,-1 0 1,1 3 0,-1 2-302,1 1 0,-1-1-1,-1 1 1,1-1 0,-1 0-1,-3 7 1,3-7-30,1-4 117,0 1 0,0 0 0,0 0 1,1-1-1,-1 1 0,1 0 0,0 0 0,1 5 0,0 5-352,-1 50-580,0-60 1169,0-1-1,0 1 1,1-1-1,-1 1 1,1-1-1,0 0 1,0 1-1,2 4 0,4 12 266,-4 2-103,-2-15-75,1 1 0,-1 0 0,1 0 0,0 0 0,7 13-1,-7-15-41,1 0-1,-1 1 0,2 9 0,-3-12-67,-1 0 0,1 0 1,1 0-1,-1 0 0,0-1 1,1 1-1,0 0 0,0-1 1,0 1-1,0-1 0,4 5 0,28 25-1492,-17-16-864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57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18 118 4480,'-1'1'43,"0"-1"1,1 0 0,-1 0-1,1 0 1,-1 0-1,1 0 1,-1 0 0,1 0-1,-1 0 1,1 0-1,-1 0 1,0 0 0,1 0-1,-1-1 1,1 1-1,-1 0 1,1 0 0,-1 0-1,1-1 1,-1 1-1,1 0 1,-1-1 0,1 1-1,0 0 1,-1-1-1,1 1 1,-1-1-1,1 1 1,0 0 0,0-1-1,-1 1 1,1-1-1,0 1 1,-1-1 0,1 1-1,0-1 1,0 1-1,0-1 1,0 0 0,0 1-1,0-1 1,0 1-1,0-1 1,0 1 0,0-2-1,0 0 1957,0 4-1803,0 0-184,0 0-1,1 0 0,-1 0 1,1 0-1,-1-1 0,1 1 1,0 0-1,-1 0 0,1-1 1,0 1-1,0-1 0,1 1 1,-1-1-1,0 1 0,0-1 1,1 1-1,1 0 0,13 18 86,-1 5-47,-1 2-1,15 39 0,14 29-137,-33-77 41,1 0-1,0-1 0,27 31 1,4-12 62,-24-17 6,-15-15-5,0-1 0,1 1 0,-1-1 0,1 1 1,0-1-1,0 0 0,0 0 0,6 2 0,-6-3 4,0 0 1,0 0 0,1 0-1,-1-1 1,1 0-1,0 1 1,6-1-1,-9-1-9,0 0 0,0 0 0,0 0 0,0 0 0,1-1 0,-1 1 0,0-1 0,0 0 0,0 1 0,0-1 0,0 0 0,0 0 0,0 0 0,-1-1 0,1 1 0,0 0 0,-1-1 0,3-1 0,0-2 42,-1 0 0,1 0 0,-1 0 0,0 0 0,0-1 0,-1 1 0,0-1 0,3-8 0,5-14 25,18-37-68,-3-5-54,0 20-45,32-48 0,-49 85 58,1 1 0,0 0 0,1 0 0,0 1 0,1 1-1,1-1 1,-1 2 0,15-9 0,-9 7-82,1 1 0,1 1 0,-1 1-1,1 1 1,33-9 0,15 0-1797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58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18 3136,'-14'-14'1029,"11"11"273,4 11-1041,-1-6-233,0 0 0,0 1 1,0-1-1,0 0 0,0 0 0,-1 0 1,1 0-1,0 0 0,-2 5 0,-10 12 324,7 12-26,-6 5 159,5 12-165,-7 10-67,8-36-177,-5 35 0,9-19 17,1-1 1,7 49-1,-2-33-53,-1-6-7,12 107 30,0-75-20,35 98 0,-31-107-246,-19-66 129,0-3 14,0 1-1,-1 0 0,1 0 1,0 0-1,-1 0 0,0 0 1,1-1-1,-1 1 0,0 0 1,0 0-1,0 0 1,0 0-1,0 0 0,-1 0 1,1 0-1,-1 0 0,1 0 1,-1 0-1,1 0 0,-1-1 1,-1 3-1,1-2-167,1-1 1,-1 1-1,1-1 0,-1 1 1,1-1-1,0 1 0,0-1 0,0 1 1,0 1-1,0-3 228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59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51 118 2912,'-17'-16'1056,"1"-1"576,-1 17-128,17 17-608,17 16-704,-17-16-32,16 0-96,1 0-128,34-1 32,-18-32 224,35-1-96,16-17-1568,0-16 768,-17-34-2880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1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82 3328,'-27'0'1061,"22"1"-783,7 1-129,3 4 34,-3-4-43,-1 0-1,1 0 1,0 0 0,0-1-1,-1 1 1,1 0 0,0-1-1,0 0 1,1 1 0,-1-1 0,0 0-1,0 0 1,1 0 0,-1 0-1,0-1 1,1 1 0,-1-1-1,5 1 1,16-2 58,0-2 0,0-1 0,40-11 0,-33 7-138,54-7 0,-30 11-9,83-11 202,-74 2-146,-35 7-11,1 0 0,-1 2 0,40 0 0,-51 3-146,0-1 1,0 0 0,25-7-1,-23 7-792,-16 2 202</inkml:trace>
  <inkml:trace contextRef="#ctx0" brushRef="#br0" timeOffset="1">409 410 2144,'-33'17'992,"0"48"-864,17-48 640,0-1-448,-1 17 480,1 16-448,-17-16-32,17-1-192,-1 18 64,1-18-128,-1 1 320,17-16-192,-16-1-32,0 0-96,-1-16-2400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59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3072,'-50'20'1365,"41"-16"-1257,4-2-108,-1 1 0,1 0 0,-1 0-1,1 1 1,0-1 0,-7 8 0,9-8 12,-25 22 216,14-19 156,8 5-91,-8-5 0,-3 5-117,10-8-102,0 2 38,3 7 22,3-10-118,-11 19 239,9-17-173,0 0 1,1 1-1,-1 0 1,-2 7-1,3-5 20,1 1-1,0-1 1,0 1 0,1 0 0,1 13-1,0 4-2,1 19 51,13 77-1,28 64 211,-39-171-347,3 11 17,-2-4 0,9 20 1,25 43 6,-22-28-31,-9-27-6,5 12-4,22 83-515,-18-57-41,-1-14-949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6:59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1 135 4480,'0'17'1664,"17"0"-1312,16 16-64,1-16 448,0 17-448,16-17-96,-16 16-128,16-33 64,1 0-64,16 0-160,0-33 32,17 16-1440,0-34 800,-16 1-2368,16-18 1728,-17-16 416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00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 3552,'0'0'1147,"-3"0"-683,2 0-454,1 0 1,0 0 0,-1 0 0,1 0 0,-1 0 0,1 0 0,-1 0 0,1 0 0,-1 0 0,1 0 0,0 0 0,-1 1 0,1-1 0,-1 0 0,1 0 0,0 0 0,-1 1 0,1-1 0,-1 0 0,1 0 0,0 1 0,-1-1 0,1 0 0,0 1 0,0-1 0,-1 0 0,1 1 0,0-1 0,0 1 0,-1 0 0,-4 6 203,-6-1-1,5 8 86,-5 0-93,9-13-152,0 1 1,0 0-1,0 0 0,1 0 0,-1 0 0,1 0 0,-1 1 0,-1 3 0,-2 25 293,-8 5 40,9-27-312,1-1 0,0 1 1,-2 16-1,1 8 138,4 65 0,1-50-111,8 118 314,-4-113-352,-2-7-1,13 113 39,-6-99-210,31 163-637,-27-156 212,-13-48 107,3 10-303,-4-28 662,0 0-1,1 0 0,-1 0 1,1 1-1,-1-1 0,1 0 0,0 0 1,-1 0-1,1 0 0,0 0 1,0 0-1,-1 0 0,1 0 0,0 0 1,0 0-1,0-1 0,3 2 1,-4-1 9,0-1 1,1 0 0,-1 0 0,0 1 0,1-1-1,-1 0 1,1 0 0,-1 0 0,0 1 0,1-1 0,-1 0-1,1 0 1,-1 0 0,1 0 0,-1 0 0,0 0 0,1 0-1,-1 0 1,1 0 0,-1 0 0,1 0 0,-1 0 0,1 0-1,-1-1 1,0 1 0,1 0 0,-1 0 0,1-1 0,5-15-1229,-5 12 1136,13-41-1135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00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67 3488,'-15'-13'530,"11"9"-383,-1 0 0,1 0-1,0 0 1,0-1 0,0 1-1,-4-9 1,8 12-100,-1 0-1,1 0 1,-1 0 0,1 0-1,-1 0 1,1 0 0,-1 0-1,0 0 1,0 0-1,1 0 1,-1 0 0,0 0-1,0 0 1,-1 0 0,-3 5 477,-1 10-132,-5 9 113,8-16-394,-1-1 1,1 2-1,1-1 0,-3 9 0,-1 29 220,-5-6-134,9-28-126,0 1 0,2-1 0,0 21 0,0-26-64,0 0-1,1 0 1,0-1 0,1 1 0,-1-1 0,1 1 0,0-1 0,0 1 0,5 6-1,-5-9-4,0 0-1,1 0 1,0-1-1,-1 1 1,1-1-1,0 0 1,0 0-1,0 0 1,0 0-1,1-1 1,-1 1-1,0-1 1,1 0-1,-1 0 1,1 0-1,-1 0 1,1 0-1,4-1 1,-4 1 1,14 1-7,0 0 0,0-2 0,0 0-1,28-4 1,-33 2-226,0-1 0,0 0 0,0-1 0,0-1 0,0 0 0,-1 0-1,0-1 1,0-1 0,-1 0 0,0-1 0,0 0 0,-1 0 0,18-19 0,22-24-2634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00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1 4480,'-8'7'740,"6"-6"-642,0 1-1,0 0 0,0 0 1,0 0-1,0 0 0,1 0 0,-1 0 1,0 1-1,1-1 0,0 0 1,0 1-1,-2 4 0,-3 32 196,-5-14-63,5-2-126,4-15-34,0 0 0,0 0 0,-5 10 0,-16 23 201,17-31-191,0 0 0,1 1 0,0-1 0,0 1 0,1 0 1,1 1-1,0-1 0,-2 16 0,2 14 231,2 0 0,1 0 0,10 62 0,32 125 121,-25-147-311,9 28-18,15 52-366,-9-24-822,-23-105-409,2-1-1,18 38 1,-28-68 1257,-1 1 0,1-1-1,-1 1 1,0-1 0,1 1-1,-1-1 1,0 1 0,0-1-1,0 3 1</inkml:trace>
  <inkml:trace contextRef="#ctx0" brushRef="#br0" timeOffset="1">0 892 5472,'17'51'2016,"0"-35"-1536,0 18-160,17-17-160,-1 16-160,-16 1 128,34 0-64,-18-17-32,1-17 0,-1 0-192,1 0 96,0-34-1440,16 0 800,1 1-2784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01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 4064,'-5'9'403,"3"-6"-285,1 0-1,-1 0 1,1 0-1,0 0 1,0 0-1,0 0 1,0 1-1,0-1 1,1 0-1,-1 1 1,1 5-1,-1 16 55,0-11-239,1-1-1,0 1 1,1-1-1,3 20 1,2-17 15,-5-12 56,1-1-1,-1 1 0,0-1 1,0 1-1,0 0 0,-1 0 1,1-1-1,-1 5 0,0 8 18,1-9 6,-1 0 0,0 0-1,-1 0 1,1 0 0,-3 7 0,-3 2 67,5-13-21,-1 1 0,1 0 0,0-1 0,0 1 0,0 0 0,1-1 1,-1 1-1,1 4 0,1 1 79,-1 0 1,0 0-1,-1 0 1,0 0-1,0 0 1,-1-1 0,0 1-1,-1 0 1,-5 12-1,5-14-50,0 0 0,0 0 0,1 0 0,0 1 0,0-1 0,-1 13 0,2 0 25,2 25-1,0 1 38,-1 23-51,3 139 227,1-183-357,0-2-1,2 1 1,12 34-1,-5-17-8,7 27-1,-3-7-21,33 77 0,-33-104-112,1-1-1,34 46 0,-21-35-1314,-27-37 1179,-3-5 171,0 0-1,0-1 1,0 1 0,0-1-1,1 1 1,-1-1 0,0 1-1,3 1 1,-4-3 2,1 0 0,0 0-1,-1 0 1,1 0 0,0 0 0,0 0 0,-1 0-1,1-1 1,0 1 0,-1 0 0,1 0-1,0-1 1,-1 1 0,1 0 0,0-1-1,-1 1 1,1 0 0,-1-1 0,1 1 0,0-1-1,-1 1 1,1-1 0,-1 0 0,0 1-1,1-2 1,-1 2 106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01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4800,'-2'2'114,"0"-1"-1,1 1 1,-1 0 0,1 1-1,0-1 1,-1 0 0,1 0-1,0 1 1,0-1 0,0 1-1,1-1 1,-1 0 0,1 1-1,-1-1 1,1 1 0,0 0-1,0-1 1,0 4 0,0-2-41,0-1 0,1 1 0,-1-1 0,1 1 0,-1-1 1,1 1-1,0-1 0,3 6 0,2 8 202,0 11 30,-5-22-235,0 1 0,0-1 0,1 0 0,0 0 0,0 0 0,6 10 0,22 23 202,-4-6-70,2-2 1,36 34 0,-53-56-89,1-1 0,0 0 0,25 12 1,-29-17-32,0 1 1,0-1-1,0-1 1,1 0-1,-1 0 1,1 0-1,10 0 1,-15-3-36,-1 1-1,1-1 1,0 0 0,0 0-1,0 0 1,4-2 0,3-1 45,0 1-22,-1 0-40,0-1 1,18-8-1,-17 4-150,0 1 1,0-2-1,-1 0 1,0 0-1,12-15 0,40-59-2865,-9-1 798,12-14-849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01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1 2976,'-14'14'971,"11"-9"-603,3 60 1567,0-64-1904,0 1-1,-1 0 0,1 0 0,0 0 0,-1-1 0,1 1 0,-1 0 0,1-1 0,-1 1 0,0-1 1,0 1-1,1 0 0,-1-1 0,0 0 0,-2 3 0,-3 4 75,-2 6 92,1-1 1,1 2-1,0-1 0,-7 28 0,2-8 310,7-18-304,0 1 0,1-1-1,0 1 1,0 21-1,1-5 71,-9 68 196,5 11-213,1-53-183,1-27-76,2 0 0,2 47 0,11 5-40,-5-14-15,-2-35 22,6 59-312,-10-86 201,0 1 0,1-1 1,1 9-1,-1-15 17,-1 0-1,1 0 1,0 0-1,0 1 1,0-1 0,0 0-1,0 0 1,0 0-1,0-1 1,3 5-1,-3-6 75,0 1-1,0-1 0,-1 1 0,1-1 1,0 1-1,0-1 0,-1 1 0,1-1 1,0 0-1,0 1 0,0-1 0,0 0 1,0 0-1,-1 0 0,1 0 0,0 0 0,0 0 1,1 0-1,-2 0 53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02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5056,'-17'34'1888,"34"-1"-1472,0 34-128,0-16 480,16-1-480,1 18-96,-17-1-128,33-33 128,-16 16-96,-1 1-96,-16-18-32,17-16 384,0 0-192,-18-17 128,18 0-160,0-34-1952,16 1 960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02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0 3392,'-14'14'1088,"12"-8"-651,2 5-191,-3-5-1,-2 1-187,0 1 1,1 0 0,0 0-1,1 1 1,-4 12-1,7-21-41,-9 25 589,3-9-383,1 0 0,1 0 0,0 1-1,1 0 1,0-1 0,1 1 0,1 23 0,1 485 1238,0-167-4191,0-324 1722</inkml:trace>
  <inkml:trace contextRef="#ctx0" brushRef="#br0" timeOffset="1">1 589 4480,'0'34'1664,"0"-17"-1312,0 33-64,17-33 448,-1 16-448,1 18-96,17-17-128,-1-1 0,18 1-32,-1 0-32,18-18 32,-18-16 96,1 0-64,16 0-32,-17-16 0,1-18-1888,16-17 1024,0-16-2400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1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3392,'12'-11'785,"-9"7"-608,1 0 0,0 0 0,0 0 0,0 1 0,1-1 0,7-3 0,-6 5 30,-1 0-1,1 1 0,0 0 0,0 0 1,0 0-1,-1 1 0,11 0 0,-11 0-78,0 0 0,0 0 0,0 1 0,0 0 0,-1 0 0,8 2 0,-8-1-45,1 0 0,-1 1 0,0-1 0,4 5-1,8 4 112,17 8 144,-21-13-225,-1 0 0,1 1-1,-1 1 1,19 17 0,-23-18-54,-1 1 0,0 0-1,0 0 1,-1 0 0,5 10 0,20 51 247,-2-4-64,-16-41-120,-2 0 0,0 1 0,-2 0 0,-1 0 0,-1 1 0,-1 0 1,-1 0-1,0 52 0,-3-49 20,-1-10 104,0 1 0,-4 26 0,1-31-70,-7 20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02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1 5568,'-4'1'167,"0"1"-1,0 1 1,1-1 0,-1 0 0,1 1-1,0 0 1,-1 0 0,1 0 0,0 0-1,1 0 1,-1 1 0,1-1 0,-1 1-1,-3 7 1,-15 24 216,14-24-299,1-1 0,-10 21 0,12-22-53,-12 27 108,6-21-83,-5 9 38,4 24 130,-14 5-64,20-41-109,2 0 0,-1 0 0,2 1 0,0-1 1,-1 16-1,-1 4 36,2-18-30,-3 21 65,2 0-1,2 60 1,23 69-91,-13-112-41,-4-21 9,1-1 0,1 0 0,2 0 0,14 34 0,-1-14-30,-8-16-113,2 0-1,33 53 1,2-6-1403,-49-78 1128,0 0 0,1 1 0,-1-1-1,1 0 1,0-1 0,0 1 0,0 0 0,0-1-1,3 3 1,-5-5 374,-1-1-1,0 1 0,0 0 1,0 0-1,0 0 0,1 0 1,-1-1-1,0 1 0,0 0 1,0 0-1,0 0 1,0-1-1,0 1 0,0 0 1,1 0-1,-1 0 0,0-1 1,0 1-1,0 0 0,0 0 1,0-1-1,0 1 0,0 0 1,0 0-1,0 0 1,0-1-1,0 1 0,-1 0 1,1 0-1,0 0 0,0-1 1,0 1-1,0 0 0,0 0 1,0 0-1,0-1 0,0 1 1,-1 0-1,1 0 1,0 0-1,0 0 0,-1-1 1,1 1-53,-1-1 0,0 1 0,0 0 0,0-1 0,0 1 0,1 0 0,-1 0 0,0-1 0,0 1 1,0 0-1,0 0 0,0 0 0,-2 0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03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5568,'-17'17'2048,"17"0"-1568,0 34-160,17-35 544,-1 18-544,1 0 224,17-1-320,16-16 128,1 0-192,-1-17 64,1 0-128,-1-17-832,1 0 384,-35-33-5184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09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6324 7168,'-6'-13'14,"0"0"0,1-1-1,1 0 1,-6-27 0,8 27 140,1 0-1,0 1 1,1-24-1,1 5-42,1-17-50,2 0-1,2 0 1,14-57-1,52-148-78,-51 194 44,2 0-1,3 2 0,36-58 1,22-27-16,6-26-74,27-27 16,-11 47 7,-66 94 24,23-34-6,199-254-18,35 36 77,-195 207-14,321-301 21,-193 214 0,0-1 58,294-199 6,-221 188-59,-3-6 53,695-426-181,-322 261 43,-351 210 37,60-44 46,80-40 94,-212 129-102,-18 25-12,6-5-21,214-76 396,-154 89-161,-276 77-267,78-26-1232,-85 29 682,-15 2 555,0 0 1,0 0 0,0 0 0,0 0 0,0 0-1,0 0 1,0 0 0,0 0 0,1 0 0,-1 0-1,0 0 1,0 0 0,0 0 0,0 1 0,0-1-1,0 0 1,0 0 0,0 0 0,0 0 0,1 0-1,-1 0 1,0 0 0,0 0 0,0 0 0,0 0-1,0 0 1,0 0 0,0 0 0,0 1-1,0-1 1,0 0 0,0 0 0,0 0 0,0 0-1,0 0 1,0 0 0,0 0 0,0 0 0,0 1-1,0-1 1,0 0 0,0 0 0,0 0 0,0 0-1,0 0 1,0 0 0,0 0 0,0 1-162,-1 0 1,0 0 0,0 0-1,1 0 1,-1-1-1,0 1 1,0 0 0,0-1-1,0 1 1,0-1-1,0 1 1,0-1 0,-2 1-1,-30 5-1763,-15 8 655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09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18 119 3328,'-14'0'1061,"13"0"-1053,1 0-1,0 0 1,0 0-1,0 1 1,0-1-1,0 0 1,0 0-1,0 0 1,0 0-1,0 0 1,-1 0-1,1 0 1,0 0-1,0 0 0,0 0 1,0 0-1,0 0 1,0-1-1,0 1 1,0 0-1,0 0 1,0 0-1,-1 0 1,1 0-1,0 0 1,0 0-1,0 0 1,0 0-1,0 0 1,0 0-1,0 0 1,0 0-1,0 0 1,0 0-1,0 0 1,0-1-1,0 1 1,0 0-1,0 0 1,0 0-1,0 0 1,0 0-1,-1 0 1,1 0-1,0 0 1,0 0-1,0-1 0,0 1 1,0 0-1,0 0 1,1 0-1,-1 0 1,0 0-1,0 0 1,0 0-1,0 0 1,0-1 24,0 0 1,0 0 0,1 0-1,-1 0 1,0 0 0,0 1-1,1-1 1,-1 0-1,1 0 1,-1 1 0,1-1-1,-1 0 1,1 0-1,0 1 1,-1-1 0,1 1-1,0-1 1,-1 1 0,2-2-1,19-9 655,-19 9-661,49-17 742,-44 16-702,1 0 0,-1 0 0,1 1 0,-1 0-1,1 1 1,0-1 0,12 1 0,5-2 26,-3-1 58,30-9-1,-3-1 0,0 7 59,0 1 1,97 3-1,-137 3-204,-2-1 49,-1 1-10,-1 0-1,0 0 1,0 0-1,5 2 1,-9-2-32,1 0 0,-1 0 0,0 1 0,0-1 1,0 1-1,1-1 0,-1 1 0,0-1 0,0 1 0,0 0 1,0-1-1,0 1 0,0 0 0,0 0 0,0 0 0,-1 0 1,1 0-1,0 0 0,0 0 0,-1 0 0,1 0 1,0 2-1,0-1-5,-1-1 1,1 1-1,-1 0 1,0 0-1,0-1 1,0 1-1,0 0 1,0-1-1,0 1 0,0 0 1,-1-1-1,1 1 1,0 0-1,-1-1 1,1 1-1,-1 0 1,0-1-1,0 1 1,-1 1-1,-2 2-116,0 1 0,0-2 0,-1 1 0,-9 7-1,-120 108-4043,105-94 3631,-72 61-1850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10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1491 4384,'14'-14'580,"1"1"0,1 1 0,20-14 0,-23 18-524,0-1 1,-1-1-1,0 0 1,-1 0-1,0-1 0,-1-1 1,12-16-1,3-9 151,22-47-1,-18 31-148,180-248-185,-84 131 84,-38 41 128,129-159 32,-189 250-157,32-59 0,-50 82 86,16-20-1,-16 24-37,-7 8-16,1 1 1,-1-1 0,0 1 0,0-1 0,0 0 0,0 0 0,-1 0 0,1 0-1,-1 0 1,0-1 0,0 1 0,0 0 0,0-1 0,0 1 0,-1 0 0,1-1-1,-1 1 1,0-4 0,-2 0-489,-3 7 122,-14 18-367,5-4 203,-7 8 251,1 1 1,-30 46-1,-28 63 54,65-109 190,-38 70-85,-60 151 0,73-138 40,-42 208 0,50-131-17,23-142 82,-15 108 258,-6 257-1,27-349-198,4 73-5,-2-117-18,0-1 1,1 0 0,1 0-1,0 0 1,1-1 0,0 1 0,10 17-1,-12-25-5,0 0-1,0 0 1,0-1-1,1 1 1,0-1 0,0 0-1,0 0 1,0 0-1,0 0 1,1 0-1,-1-1 1,1 1-1,0-1 1,-1 0 0,1 0-1,0 0 1,0-1-1,1 0 1,-1 1-1,0-1 1,0-1-1,1 1 1,5 0 0,-3-2-9,0 0 1,0 0-1,0 0 1,0-1-1,0 0 1,0 0 0,0-1-1,0 1 1,-1-2-1,1 1 1,-1-1 0,6-4-1,2-3-77,-1-1 0,0 0 0,0-1 0,-2 0 0,1-1 0,-2-1 0,0 1 0,-1-2-1,8-16 1,-2 0-114,-2 0-1,-1-1 0,11-49 0,-14 45 134,-2-1-1,-2 0 1,-1 0 0,-2-1-1,-1 1 1,-10-76-1,3 62 359,-3 0 0,-29-93-1,4 61 580,-78-132-1,24 75 209,56 94-711,18 23-145,-13-28-1,17 32-144,8 16-45,0 0 0,0 0 0,0 0 1,0-1-1,0 1 0,1-1 0,0 1 0,0-1 0,0 1 0,1-1 0,-1 0 1,2-9-1,-1 11 9,0 3-46,0 0 1,-1 0-1,1 0 1,0 0 0,0 0-1,0 0 1,0 0-1,0 0 1,0-1-1,0 1 1,0 0-1,0 0 1,0 0 0,0 0-1,0 0 1,0 0-1,0 0 1,0 0-1,0 0 1,1-1-1,-1 1 1,0 0 0,0 0-1,0 0 1,0 0-1,0 0 1,0 0-1,0 0 1,0 0-1,0 0 1,0 0 0,0 0-1,0 0 1,0 0-1,0-1 1,0 1-1,1 0 1,-1 0-1,0 0 1,0 0 0,0 0-1,0 0 1,0 0-1,0 0 1,0 0-1,0 0 1,0 0-1,1 0 1,-1 0 0,0 0-1,0 0 1,0 0-1,0 0 1,0 0-1,0 0 1,0 0-1,22 0 328,-10-1-231,1 1 0,-1 1 0,16 2 0,20 9-60,-1 1 1,47 21-1,-86-31-44,27 9-24,-20-7 21,0 0 0,-1 1 0,0 1 0,24 14-1,8 16 170,12 7-25,-41-32-143,0 0 0,0 1-1,-1 1 1,-1 0 0,18 22 0,-28-29 13,-3-4-9,0 1-1,1-1 0,-1 1 1,1-1-1,0 0 1,0 0-1,0 0 0,0-1 1,1 1-1,-1-1 0,1 0 1,6 4-1,-9-6 4,0 0 0,0 0-1,0 1 1,0-1 0,0 0 0,0 1 0,0-1-1,0 0 1,0 1 0,0 0 0,0-1 0,0 1-1,-1-1 1,1 1 0,0 0 0,0-1 0,-1 1-1,2 1 1,3 5 64,-5-7-63,0 0 0,0 0 0,1 0 0,-1 1 0,0-1 0,0 0 0,1 0 0,-1 0-1,0 0 1,0 0 0,1 0 0,-1 0 0,0 0 0,0 1 0,1-1 0,-1 0 0,0 0 0,0 0 0,1 0 0,-1 0 0,0 0 0,0-1 0,1 1 0,-1 0-1,0 0 1,0 0 0,1 0 0,-1 0 0,0 0 0,0 0 0,1-1 0,7-8 33,-7 7-30,1 0 0,-1 0-1,0 0 1,0 0 0,0-1-1,-1 1 1,1 0 0,-1-1-1,1-2 1,-6-23 48,8 15-31,2 1-12,-4 4-8,1-1 0,-2 1 0,1 0 0,-1-1 0,0 1 0,-1 0 0,-2-13 0,1 14-13,-1-5-5,0-1 0,1 1 1,0-1-1,0-14 0,2-71 69,0 91-75,1 0 0,-1-1-1,2 1 1,-1 0 0,1 0 0,4-10 0,-4 10 6,-1 3 0,0 0-1,0 0 0,-1 0 0,1 0 1,-1 0-1,0-5 0,-1 7 11,1 1 0,0 0 0,0-1 0,0 1 0,0 0 0,0 0 0,0-1 0,0 1 0,0 0 0,1-1 0,-1 1 0,0 0 0,1 0 0,-1-1-1,1 1 1,-1 0 0,1 0 0,0 0 0,-1 0 0,1 0 0,0 0 0,0 0 0,0 0 0,0 0 0,0 0 0,0 0 0,0 1 0,0-1 0,2 0 0,-2 0 2,0 1 1,0 0-1,0-1 1,0 1-1,0 0 1,0 0-1,0 0 1,0 0-1,0 0 1,0 0-1,0 0 1,0 0-1,0 1 1,0-1-1,0 0 1,0 0-1,0 1 1,0-1-1,0 1 1,0-1-1,0 1 1,0-1 0,0 1-1,-1 0 1,1 0-1,0-1 1,1 2-1,6 5-5,3-1 17,0-1-1,0 0 1,15 5-1,-7-3 16,81 26 20,-99-32-43,132 26 26,-111-23-25,-4-2-1,0-1 0,22-1 0,-15-1-16,-18 2-25,0-1 1,0 0-1,1 0 0,-1-1 1,0 0-1,0 0 0,1-1 1,-1 0-1,0 0 1,-1-1-1,1 0 0,8-5 1,-2-2-664,-1 0 0,14-15 0,-26 25 704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11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 6400,'-50'101'2368,"33"-85"-1856,0 18-128,0-34-192,0 17-192,17 0-2688,-17 0 1472,17-1-2176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11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0 6144,'-17'101'2272,"17"-67"-1760,0 16-160,0-16-32,0-17-256,0 33-32,-17-16 0,17 16-672,0-16 352,-17 16-800,1-16 608,-1-17-544,17 16 576,-17-16-864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12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35 203 6048,'1'28'936,"0"-18"-638,-1 0 0,0 0 0,0 0 1,-1 0-1,-3 13 0,-1-5-99,3-11-160,0 0 0,1 1 1,-1-1-1,0 11 0,2 32-637,0-47 533,0 0 0,0 0 0,0-1-1,0 1 1,-1 0 0,1 0-1,-1-1 1,0 1 0,0 0 0,0-1-1,-2 5 1,2-5-5,-1 1 0,1-1 1,0 1-1,0-1 0,1 1 0,-1 0 0,0 0 0,1-1 1,0 1-1,-1 0 0,1 4 0,0 41-213,-1-36 426,5-24-14,8-8-70,-7-11-43,13-20-50,-5 18-49,37-129 168,-16 75 86,-32 81-136,0 1 1,0 0-1,1 0 0,-1 0 1,1 0-1,1 1 1,-1-1-1,0 1 1,1-1-1,0 1 0,0 1 1,0-1-1,7-4 1,-11 8-28,1 0-1,-1-1 1,1 1 0,0 0 0,-1-1-1,1 1 1,0 0 0,0 0 0,-1 0 0,1-1-1,0 1 1,0 0 0,-1 0 0,1 0-1,0 0 1,0 0 0,-1 1 0,1-1 0,0 0-1,-1 0 1,1 0 0,0 1 0,0-1-1,-1 0 1,1 1 0,-1-1 0,1 0 0,0 1-1,-1-1 1,1 1 0,-1-1 0,1 1-1,0 0 1,1 3 24,0-1 0,0 0-1,-1 1 1,1 0 0,1 5-1,-2-6-16,17 40 36,-12-31-81,-1 1 0,0 0 0,6 24 0,-9-22-4,4 15-7,-3-25 37,1 1 0,-1-1-1,1 0 1,0 0 0,0 0 0,0 0-1,6 4 1,13 16 1,-14-13 1,-4-5-5,0 0-1,0 0 0,0-1 1,1 0-1,0 0 1,0 0-1,1-1 0,-1 0 1,1 0-1,13 7 0,42 14-70,-43-19 50,-5-2 18,1-1 1,-1-1-1,1 0 0,-1-1 1,1 0-1,0-1 0,0-1 1,16-2-1,12 1-53,-3 1 50,-1 2 111,1-3 0,0-1 0,67-14 0,-74 9-29,-13 3-57,-1-1 0,0-1 0,19-8 0,-32 10-4,0 0 0,0 0 0,-1 0 0,0-1 0,1 0 0,-2 0 0,1 0 0,-1-1 0,8-11-1,2-3 64,-5 10-23,-1-1 0,-1 0 0,0 0 0,-1-1 0,8-17 0,-11 22-40,0-1 0,-1 1 0,0-1 0,0 0 1,0 0-1,-1 0 0,0-12 0,-1 17-27,0-1 0,-1 1 0,1 0 0,-1 0-1,0-1 1,0 1 0,0 0 0,0 0 0,-1 0 0,1 0 0,-1 0 0,0 0 0,0 1-1,0-1 1,0 1 0,0-1 0,0 1 0,-1 0 0,1-1 0,-6-2 0,5 3 3,0 0 1,-1 0-1,1 1 0,-1-1 1,1 1-1,-1 0 1,0 0-1,1 0 0,-1 1 1,0-1-1,1 1 1,-1 0-1,-6 0 0,0 1 3,-1 1 0,1 1-1,-18 5 1,22-6 3,0 0 0,1 1-1,-1-1 1,1 1 0,-1 0 0,-9 8 0,5-1-5,1 0-1,-10 11 0,-2 3-14,10-12 16,1 0 0,0 1-1,1 0 1,-8 14 0,9-8 35,-8 25 0,3-9 6,10-28-24,1 0-1,0 0 0,0 0 0,0 1 0,1-1 0,0 0 0,0 14 0,1-11-15,2 0 0,0 0 0,0 0 0,6 17 0,4 6 20,1-1 0,1 0-1,34 56 1,-3-18-98,-12-1-18,7 13-203,-32-68 270,9 16-67,-2 0 1,23 62-1,10 94 183,-45-173-57,4 23 89,-1 0-1,-1 1 1,-2 0 0,-2 0 0,-6 66-1,2-80 25,-1-1 0,-9 33-1,10-47-82,0 1 0,0-1 0,-1 1 0,0-1 0,0-1-1,-1 1 1,0-1 0,-12 14 0,-28 15 129,36-28-143,6-5-15,-1 0 0,0 0-1,-1 0 1,1 0-1,-6 2 1,5-3-6,0-1 0,0 0 0,-1 0 0,-4 0 0,-6 2 13,5-2-12,6 1-11,0-1-1,-1 0 1,1 0-1,-1-1 1,1 0 0,-1 0-1,1 0 1,-1 0 0,1-1-1,-1 0 1,1 0 0,-1 0-1,1-1 1,-9-4-1,8 3-39,0 0 0,1-1 0,-1 0-1,1 0 1,0 0 0,0-1 0,0 1 0,1-1-1,0 0 1,0 0 0,0-1 0,1 1-1,-1-1 1,-2-8 0,-1-4-112,1-1 0,0 0 0,-4-36 0,6 26-85,1 1-1,1-1 0,2 0 1,1 0-1,7-43 1,0 14-746,3 0-1,26-78 1,85-134-964,-115 257 1959,122-236 2527,-79 153-1818,37-75 1112,-17 39-598,-11 42-64,-53 79-896,8-24 0,-6 14 39,2 0 365,2 0-1,14-21 1,-21 34-482,0-1 205,-5 9-400,0 0 1,0-1-1,0 1 1,0 0-1,-1 0 1,1 0-1,0-1 1,0 1-1,0 0 0,-1 0 1,1 0-1,0 0 1,0-1-1,-1 1 1,1 0-1,0 0 1,0 0-1,-1 0 1,1 0-1,0 0 1,0 0-1,-1 0 1,1 0-1,0 0 1,-1 0-1,1 0 1,0 0-1,0 0 1,-1 0-1,1 0 1,-9 3-373,6-1 314,-1-1-80,1 1-1,0-1 0,-1 1 1,1 0-1,0 0 0,0 1 1,0-1-1,0 1 0,1-1 1,-1 1-1,-2 3 0,-4 15-1496,7-15 983,-1-1 0,1 0 0,-1 0 0,0 0 0,0 0 0,0 0 0,-5 5 0,-6 4-851,11-11 203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12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4384,'0'50'1632,"0"-33"-1248,0 17-128,0-17 480,0-1-448,0 1 96,0 0-224,-17 17-96,17-1-32,-16-16-128,16 0 64,0 0-480,0 0 288,0-34-2496,33 0 32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13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6560,'-12'27'780,"9"-20"-563,-1 0 0,1 1 0,0 0 0,1 0 0,0 0-1,0 0 1,1 0 0,0 0 0,0 13 0,2-8-44,-1-9-158,1 0 0,-1 0 0,0 0 0,-1 0 1,1-1-1,0 1 0,-1 0 0,-2 5 0,-16 32-702,13-31 282,1 1-1,0 0 1,-5 14-1,6-6-45,3-11 312,-1 0 0,-1 0 0,1 0 0,-5 9-1,4-12 134,0 1-1,1 0 1,0 0-1,0 0 1,1 0-1,-1 0 1,1 0-1,0 11 1,1-14 38,3-6 224,1-1-171,-1 2-73,0-1 0,-1 1-1,1-1 1,-1 1 0,0-1 0,0 0 0,0 0 0,3-6 0,1-13-26,-4 14-19,0 0 1,0 0-1,5-10 1,44-94-432,-17 56 837,-31 50-323,-1 2-5,0 1 0,-1-1 0,1 0-1,-1 0 1,1 1 0,-1-1 0,0 0 0,0-8-1,-1 12-37,0 0 0,0 0-1,0 0 1,0 0 0,0 0-1,0 0 1,0-1 0,0 1-1,0 0 1,0 0 0,0 0-1,0 0 1,0 0-1,0 0 1,0 0 0,0 0-1,0 0 1,0-1 0,0 1-1,0 0 1,0 0 0,0 0-1,0 0 1,0 0 0,1 0-1,-1 0 1,0 0-1,0 0 1,0 0 0,0 0-1,0-1 1,0 1 0,0 0-1,0 0 1,0 0 0,0 0-1,0 0 1,0 0 0,1 0-1,-1 0 1,0 0-1,0 0 1,0 0 0,0 0-1,0 0 1,0 0 0,0 0-1,0 0 1,0 0 0,1 0-1,-1 0 1,0 0 0,0 0-1,0 0 1,0 0-1,0 0 1,1 0 4,-1 0 1,1 0-1,-1 0 0,1 0 0,-1 0 0,1 0 1,-1 0-1,1 0 0,-1 0 0,1 0 0,-1 1 1,1-1-1,-1 0 0,0 0 0,1 0 1,-1 1-1,1-1 0,-1 0 0,1 0 0,-1 1 1,0-1-1,1 0 0,-1 1 0,0-1 0,1 1 1,-1-1-1,0 0 0,0 1 0,1-1 0,-1 1 1,0-1-1,0 1 0,0-1 0,1 1 1,-1-1-1,0 1 0,0-1 0,0 1 0,0-1 1,0 1-1,0-1 0,0 0 0,0 1 0,0-1 1,0 1-1,-1 0 0,5 21 166,-3-20-169,2 6 7,-1 1 1,1-1-1,-1 1 1,1 16-1,-3-21-25,0-1 0,0 1 0,1-1 0,0 1 0,-1-1 0,1 1 0,0-1 0,3 6 0,2 8-12,-5-12 14,0 0-1,1 0 1,-1-1-1,1 1 0,0 0 1,0 0-1,1-1 1,-1 0-1,1 1 0,0-1 1,0 0-1,6 5 0,12 18-2,-19-24 8,-1-1 0,1 1 0,0-1-1,0 0 1,0 1 0,0-1-1,3 2 1,-3-3-7,0 0 0,0 0 1,0 0-1,0-1 0,0 1 0,1-1 0,2 1 1,6 1-30,6 3-5,-10-3 53,0 0 0,0 0 0,0-1 0,0 0 0,14 0 0,10-4 0,1-1-1,-1-1 0,35-12 0,-47 13 2,11-4 51,125-35 246,-144 39-287,-1 0 0,0 0 0,0-2 0,-1 1 0,0-1 0,0 0 0,10-9 0,-4 3 154,1 1 0,0 1 0,1 1 0,31-14-1,-45 22-137,0 1-8,0-1-1,-1 0 1,1 0 0,-1 0-1,1 0 1,-1 0-1,1-1 1,-1 1 0,0-1-1,0 1 1,0-1-1,3-2 1,-4 2 15,0 1 1,1-1-1,-1 1 1,1-1-1,-1 1 0,1 0 1,0 0-1,0 0 0,-1 0 1,1 0-1,0 0 1,0 0-1,0 1 0,3-1 1,-6 1-39,0 0 0,1 0 1,-1 0-1,1 0 0,-1 1 0,1-1 1,-1 0-1,0 0 0,1 1 1,-1-1-1,1 0 0,-1 1 1,1-1-1,0 0 0,-1 1 0,1-1 1,-1 1-1,1-1 0,0 1 1,-1-1-1,1 1 0,0-1 1,-1 1-1,1-1 0,0 1 0,0 0 1,-1 0-1,0 1 1,0 1 0,-1-1 0,1 0 0,-1 0 0,1 0 0,-1 0 0,0 0 0,0 0 0,-2 1 0,-126 93-336,83-60 244,44-33 92,0-1 1,0 0 0,-1 0-1,1 0 1,-1-1 0,1 1-1,-1-1 1,-4 2-1,-13 4 9,17-4-29,-1 0 1,1 0-1,0 1 0,-7 6 0,5-5-98,9-5-133,2 0 174,-3 0 45,1 0 0,-1 0 0,1 0 0,-1 0 0,1 0 0,-1 1 1,1-1-1,3 2 0,14 9-54,1-5 33,-16-5 30,0 0 0,0 0 0,0 1 0,0 0 0,0 0 0,5 3 0,1 1-59,-1 1-1,0 0 1,-1 0-1,0 1 0,0 0 1,-1 1-1,0 0 1,0 0-1,-1 1 0,8 14 1,12 28-985,27 77 0,-34-77 596,-13-33 283,0 0 0,-2 1 0,0-1-1,3 36 1,-6 78-122,-2-76 229,0-8 77,-1 0 1,-3 0 0,-11 51-1,-13 1 164,26-95-130,-37 131 632,27-101-343,-25 51 0,23-62-117,-1-1 0,-1 0 0,-2-1 0,-20 21 0,30-34-93,-1 0 0,-1 0 0,1-1 0,-2 0 0,1-1 0,-1 0-1,0-1 1,-1 0 0,0-1 0,-19 8 0,-36 3 364,55-14-393,-2 0 122,0 0 0,-28 1 0,36-4-164,0 0 0,0-1 0,-1 0-1,1 0 1,0 0 0,0-1 0,0 0-1,0 0 1,-6-4 0,-1-1 34,0 0-1,1-2 1,0 1 0,1-1 0,0-1 0,0 0 0,-13-17-1,17 19-72,0-1 0,1 0 0,0 0 0,1-1 0,0 0 0,0 0 0,1 0 0,0-1 0,1 1 0,-3-20 0,4 12-31,2 1 0,0-1 0,2 0 0,-1 1 0,2-1 1,9-33-1,-6 28 30,1 1 0,1 0 0,1 0 0,0 0 0,2 1 0,1 1 0,27-38 0,43-32-47,2-2-16,-3 19-63,54-45 212,-118 103-55,19-15 26,12 5 46,-12 0-123,-5 16-331,-17 2 45,-13 6 128,1 1 1,-1-1-1,1 0 0,-1 0 1,1 1-1,0-1 0,-1 1 1,1-1-1,-1 1 0,1 0 1,0-1-1,1 1 0,-1 0-2,-1 0 0,1 0 0,-1 0 0,1 0 0,0 0 0,-1-1 0,1 1 0,-1 0 0,2-2 0,14-12-2970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5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68 1888,'-14'-14'613,"12"12"-85,2-12 848,0 11-736,-3 1-192,-24-26 709,26 28-1150,1 0 0,0 0 0,0-1 0,-1 1-1,1 0 1,0 0 0,0-1 0,-1 1-1,1 0 1,0 0 0,-1 0 0,1 0-1,0 0 1,-1 0 0,1-1 0,0 1 0,-1 0-1,1 0 1,0 0 0,-1 0 0,1 0-1,0 0 1,-1 0 0,1 0 0,-1 1-1,-5-2 56,0 0-19,1 1 0,0 0 0,0-1 0,-1 2 0,1-1 0,0 1 0,-1 0 0,-5 1-1,-5 8 51,9-6-37,0 0 0,-15 6 1,12-9 7,9-1-54,0 0 0,1 0 0,-1 0 0,0 0 0,0 0 0,1 0 0,-1 0 0,0 1 0,0-1 0,1 0 0,-1 0 0,0 0 0,1 1 0,-1-1 0,0 0 0,1 1 1,-1-1-1,0 1 0,1-1 0,-1 1 0,1-1 0,-1 1 0,1-1 0,-1 1 0,1-1 0,0 1 0,-1 0 0,1-1 0,-1 1 0,1 0 0,0-1 0,0 1 0,0 0 0,-1 0 0,1-1 0,0 1 0,0 0 1,0-1-1,0 1 0,0 0 0,0 0 0,0 0 0,0 8 102,2 20 213,-2-27-308,0-1-1,0 0 1,1 0-1,-1 1 1,1-1-1,-1 0 1,1 0-1,-1 0 1,1 0-1,0 1 1,-1-1 0,1 0-1,0 0 1,0-1-1,0 1 1,0 0-1,0 0 1,0 0-1,2 1 1,33 11 273,-26-10-218,9-1 84,-17-2-131,-1 0 0,0 0 0,1 1 0,-1-1 0,1 0 0,-1 0 0,1 1 0,-1-1 0,3 1 0,9 10-692,-13-10 530,1-1 0,-1 0-1,0 0 1,0 1 0,1-1 0,-1 0-1,0 0 1,1 0 0,-1 0 0,0 1 0,0-1-1,1 0 1,-1 0 0,0 0 0,1 0-1,-1 0 1,0 0 0,1 0 0,-1 0 0,0 0-1,1 0 1,-1 0 0,0 0 0,1 0-1,-1 0 1,28 0-2508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14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690 651 3488,'35'-25'647,"-16"12"-343,0-1-1,29-27 0,13-29-57,41-63 140,-50 58-223,-34 52 47,-1-2 1,-1 0 0,15-33-1,-29 53-126,0 0 0,0 0 0,-1 0 0,1-1 0,-1 1 0,-1 0 0,1 0 0,-1-1-1,1 1 1,-2-6 0,0 7 18,1 0 0,-1 0-1,0 0 1,-1 0 0,1 0-1,-1 1 1,0-1 0,0 1 0,0-1-1,0 1 1,0 0 0,-1 0-1,-4-5 1,4 5-14,-1 0 0,0 0 0,1 1 0,-1 0-1,0-1 1,0 1 0,0 1 0,-1-1 0,1 1 0,-5-2 0,1 1-19,-1 1 0,0-1 0,-15 1 0,15 2-90,0 0 0,0 0 0,1 1 0,-1 0 0,1 1 0,-1 0 0,1 0 0,0 1 0,0 0 0,0 0 0,0 1 0,1 0 0,0 0 0,0 1 0,-8 8 0,-11 13-167,2 0 0,-29 43-1,24-30 98,-25 28-221,16-21-4,-53 85 0,45-42-471,-59 162 0,69-143 206,4 2 0,-18 123 0,43-196 634,2 0-1,1 0 1,2 43 0,2-70 8,1 0-1,0 1 0,1-1 0,0 0 0,1 0 0,0-1 0,0 1 0,1-1 0,1 1 0,0-1 0,0 0 0,1-1 1,0 0-1,1 0 0,9 10 0,-12-15-16,-1-1 0,2 0 0,-1 0 0,0 0 0,1 0 0,-1 0 0,1-1 0,0 0 0,-1 0 0,1-1 0,0 1 0,0-1 0,0 0 0,1 0 0,-1-1 0,0 1 0,0-1 0,0 0 0,1-1 0,-1 1 0,0-1 0,0 0 0,0 0 0,8-4 0,0 1 73,-1-2 0,1 0 0,-1-1 0,-1 0 1,1 0-1,-1-1 0,0-1 0,13-13 0,96-110 614,-107 119-699,15-15 158,24-31 1,-44 50-131,-2-1 1,1 0 0,-1 0 0,-1 0 0,0-1 0,0 0-1,-1 0 1,3-12 0,-4 5 66,-1 0-1,0 0 1,-2-1 0,0 1-1,-1 0 1,-1 0 0,0-1-1,-2 1 1,0 1 0,-1-1-1,-12-29 1,11 33-52,-1 1-1,0 0 1,-1 1 0,0 0-1,-1 0 1,0 0 0,-1 1-1,-21-18 1,22 22-52,0 1-1,-1-1 1,0 2 0,0-1-1,0 1 1,-1 1 0,0 0-1,0 0 1,0 1 0,0 1-1,-19-2 1,-69-2 50,82 6-37,0 1 1,1 1-1,-32 6 1,34-3-17,0 0 1,1 1 0,-21 13-1,25-15-17,-37 22-152,1 2-1,-49 39 1,80-54 76,9-8-205,0-1-1,0 1 1,-1-1 0,-11 6 0,16-9 183,0-1 0,0 1 0,0-1 0,0 0 0,0 1 0,0-1 0,0 0 0,0 0 0,0 0 0,0 1 0,0-1 0,-1 0 0,1-1 0,0 1 0,0 0 0,0 0 0,0 0 0,0-1 0,0 1 0,0-1 0,0 1 0,0 0 0,0-1 0,0 0 0,0 1 0,0-1 0,0 0 0,0 1 0,1-1 0,-1 0 0,0 0 0,0 0 0,1 0 0,-2-1 0,-15-29-3953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14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7968,'0'34'2944,"0"0"-2272,0-1-192,0-16 864,0 17-832,-17 16-480,17-16-64,0 16-1888,-16-16 1056,16 0-2016,0-1 1632,0-16-832,16 0 1248,1 0-1472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14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6400,'17'33'2368,"0"18"-1856,-17-18-128,17 1 864,-17 0-768,0 16-64,0 1-256,-17 16-416,17-17 160,-17-16-1184,17 0 704,-17-18-2496,17 1 1728,-17-34-1728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15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33 835 7872,'-1'13'811,"1"-10"-626,0 0 0,0 0-1,0-1 1,0 1 0,0 0 0,1 3-1,0-5-103,-1 0 0,1 0-1,-1 0 1,1 1 0,0-1 0,-1 0-1,1 0 1,0 0 0,0 0-1,0-1 1,0 1 0,0 0-1,0 0 1,0 0 0,0-1 0,0 1-1,2 0 1,-2 0-33,0-1-12,0 1 0,1 0-1,-1-1 1,0 1 0,0 0 0,0 0 0,0 0-1,0 0 1,0 0 0,0 0 0,0 0 0,0 0-1,1 1 1,0-2-84,2 0 32,0-1 1,-1 1-1,1-1 0,0 0 0,-1 0 0,1 0 0,4-3 0,3-1-11,-9 5 21,0-1 0,0 0 0,0 1-1,0-1 1,0 0 0,-1 0 0,1 0 0,0 0 0,-1-1 0,1 1 0,-1 0 0,1-1 0,-1 1 0,3-4 0,7-7 1,8 6 54,-9 4-13,-4-1 9,0 0 1,0 0-1,0-1 0,10-7 1,-6 4 31,40-26 360,-48 31-422,0 1 0,0-1 0,-1 0 0,1 1 1,-1-1-1,1 0 0,-1 0 0,0 0 0,0 0 0,0 0 0,0 0 0,0 0 0,0-1 0,-1 1 0,1 0 0,-1 0 0,1-5 0,0 3 17,-1 0 0,0-1 1,0 1-1,-1-1 0,1 1 0,-1-1 0,-2-6 0,3 9-29,-1 0-1,0 0 1,0 0 0,0 0-1,-1 0 1,1 0-1,0 1 1,-1-1-1,1 0 1,-1 1 0,1-1-1,-1 1 1,0-1-1,1 1 1,-1 0-1,0 0 1,0-1 0,0 2-1,0-1 1,0 0-1,0 0 1,-4 0 0,-3-1-64,0 1 0,0 1 0,0-1 1,-12 2-1,2 0-9,15-1 51,1 0 0,-1 0 0,0 1 0,0-1 1,0 1-1,1 0 0,-1 0 0,0 0 1,1 1-1,-1-1 0,1 1 0,-4 2 0,2-1 13,1-2 3,-1 2 6,-1 0-1,1 0 1,0 0 0,0 0 0,0 1-1,0 0 1,0 0 0,1 0-1,0 1 1,-7 8 0,-2 3-20,7-10 1,1 1 0,0-1 0,1 1 0,-1 0 0,-5 14 1,9-18 4,-1 2-11,-1 0-1,1 1 1,0-1-1,1 0 0,0 1 1,-1-1-1,2 1 1,-1 0-1,1-1 0,0 1 1,0 0-1,1 6 1,0-6 0,1 0 1,0-1-1,0 1 0,0-1 1,1 0-1,0 0 1,-1 0-1,2 0 1,-1 0-1,6 5 1,-7-8 21,0 0 0,1 0 0,-1 0 0,1 0 0,0-1 0,-1 1 0,1-1 1,0 0-1,0 1 0,0-1 0,0-1 0,0 1 0,0 0 0,0-1 0,1 1 0,-1-1 0,0 0 1,0 0-1,0 0 0,0-1 0,5 0 0,122-32-177,-125 32 173,29-9-109,0-1 0,-1-2 0,0-1 1,-1-2-1,-1-1 0,52-36 0,-10-12-196,-36 33 200,-2 2 20,39-43-1,74-123 597,-143 188-417,0 0 0,0 0 1,-1 0-1,0-1 1,-1 0-1,0 0 1,3-10-1,-4 4 235,-1-1 1,0-26-1,-1 39-286,1 2-40,-1 0 0,-1-1 0,1 1 0,0 0-1,0 0 1,0-1 0,-1 1 0,1 0 0,0 0-1,-1 0 1,1-1 0,-1 1 0,1 0 0,-1 0-1,0 0 1,0 0 0,1 0 0,-1 0 0,0 0 0,0 1-1,0-1 1,0 0 0,0 0 0,0 1 0,0-1-1,0 0 1,0 1 0,0-1 0,-1 1 0,1-1 0,0 1-1,0 0 1,0 0 0,-1-1 0,-1 1 0,3 0-5,0 0 1,-1 0 0,1 0 0,0 0 0,-1 1 0,1-1-1,0 0 1,0 0 0,-1 0 0,1 0 0,0 0 0,-1 1-1,1-1 1,0 0 0,0 0 0,-1 1 0,1-1 0,0 0 0,0 0-1,0 1 1,-1-1 0,1 0 0,0 0 0,0 1 0,-5 5-58,-2 1 7,-11 9-38,13-7 80,0 1-1,0 0 0,1 0 0,1 1 0,0-1 1,-3 19-1,1-6 12,-15 44-24,12-47-2,3-8-15,-7 26 0,9-22 12,-1 22 0,2-10 0,-4 22-36,1-15-52,1 40-1,4-62 87,0-1-1,1 0 0,1 0 0,0 0 0,1 0 1,0 0-1,7 15 0,-8-24 30,3 11-20,14 21 0,-16-30 25,0-1 0,0 1-1,1-1 1,-1 0-1,1 0 1,0 0-1,0 0 1,9 5-1,-3-4 13,0 0 1,0-1-1,1 0 0,-1-1 0,1 0 0,0-1 0,-1 0 1,1 0-1,0-1 0,0-1 0,0 0 0,0 0 0,19-4 1,10-4 111,-1-1 1,52-20 0,-64 20-8,-9 3-49,-4 2 37,24-11-1,17-18 229,-31 18-140,34-16 1,-33 21-76,-9 3-28,0 0-1,-1 0 1,0-2 0,0 0-1,15-12 1,20-24 209,-36 34-234,-7 6-28,-1 0 0,0-1 0,6-6 0,-7 5 17,0-1 0,-1 1 1,0-1-1,0 0 0,0 0 0,-1-1 0,-1 1 1,1-1-1,-1 1 0,-1-1 0,1-17 1,-2 24-47,0-1 1,0 1-1,0-1 1,0 1-1,-1-1 1,1 1-1,-2-3 1,2 4-15,-1 1 1,1-1 0,0 1-1,0-1 1,-1 1-1,1-1 1,-1 0 0,1 1-1,-1 0 1,1-1 0,-1 1-1,1-1 1,-1 1 0,1-1-1,-1 1 1,1 0-1,-1-1 1,1 1 0,-2 0-1,-1 0-27,1 0-1,-1 0 1,1 0-1,-1 1 1,1-1-1,-1 1 1,1 0-1,0-1 0,-1 1 1,1 0-1,0 1 1,0-1-1,0 0 1,0 1-1,-3 1 1,-4 4-98,1 0 1,-1 0-1,1 0 1,1 1-1,-10 13 1,-31 51-112,22-33 115,13-17-33,-14 30 1,14-25 40,4-10 7,6-12 69,0 0 0,0 0 1,1 0-1,0 0 1,0 1-1,0-1 0,1 1 1,0-1-1,0 1 1,-1 6-1,2 4-218,0-15 256,0-1 1,0 0 0,0 0 0,0 0-1,0 0 1,0 0 0,0 1 0,0-1-1,0 0 1,0 0 0,1 0 0,-1 0-1,0 0 1,0 1 0,0-1 0,0 0-1,0 0 1,0 0 0,0 0 0,0 0-1,0 0 1,0 0 0,1 1 0,-1-1-1,0 0 1,0 0 0,0 0 0,0 0-1,0 0 1,0 0 0,1 0 0,-1 0-1,0 0 1,0 0 0,0 0 0,0 0 0,0 0-1,1 0 1,-1 0 0,0 0 0,0 0-1,0 0 1,0 0 0,0 0 0,1 0-1,-1 0 1,0 0 0,0 0 0,0 0-1,0 0 1,0 0 0,1 0 0,-1-1-1,1 1-16,2 0-17,-1 0 1,0 0 0,1 0 0,-1 0-1,1-1 1,-1 1 0,0-1-1,1 1 1,-1-1 0,0 0-1,0 0 1,1 0 0,-1-1-1,0 1 1,0 0 0,0-1-1,-1 1 1,1-1 0,3-2-1,50-60-543,4-4 298,-32 42 339,-2-2-1,-1 0 1,-1-2-1,27-46 1,-11-5 237,-19 46-195,-14 25 23,0 0 1,0 0 0,-1 0 0,-1-1 0,0 1-1,0-1 1,3-20 0,-1-33 502,-2 34-261,-1 7 10,1-30 1,-4 44-290,-1 0 0,1 1-1,-2-1 1,1 0 0,-1 1-1,-6-16 1,2 8 168,-1 1 1,-14-22-1,20 35-204,-1 0-1,1 0 0,-1 0 1,0 0-1,0 0 1,0 0-1,0 0 0,0 1 1,0-1-1,0 1 1,-1-1-1,1 1 0,-1 0 1,1 0-1,-1 0 1,1 0-1,-1 1 0,1-1 1,-1 1-1,0-1 1,1 1-1,-1 0 0,0 0 1,1 0-1,-1 0 0,0 1 1,1-1-1,-1 1 1,1-1-1,-1 1 0,-3 2 1,-1-1 31,1 2 1,0-1-1,0 1 0,0 0 1,0 0-1,0 0 1,1 1-1,0 0 0,0 0 1,1 0-1,-7 10 0,1 1-31,1 1-1,0-1 0,1 2 1,2-1-1,-9 30 0,-11 91 105,25-130-140,-8 68-182,1 120-1,8-50-970,0-139 568,0 0 0,1 0 0,0 0 0,0 0 0,1 0 0,4 13 0,-3-12-243,0 12-4826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18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758 120 5472,'-10'-2'1426,"11"-3"-701,2-5-407,-3 9-292,0 0 0,0 0 0,-1 0 0,1 0 0,-1 0 0,1 0 0,-1 1 0,1-1 0,-1 0 0,1 0 0,-1 0 0,0 0 0,1 1-1,-2-2 1,-1-3 444,3 3-443,0 0 0,-1 0 1,1 0-1,-1 1 0,1-1 0,-1 0 1,0 1-1,0-1 0,1 0 0,-3-2 1,-3-5 18,5 6-37,0 1-1,0 0 0,0 0 0,-1 0 0,1 0 0,-1 0 0,0 0 0,1 0 1,-1 0-1,0 1 0,0-1 0,0 1 0,-4-3 0,-1-1 6,2 3-2,1-1-1,-1 1 1,1 0-1,-1 0 0,1 1 1,-1-1-1,0 1 1,0 0-1,-6 0 1,-5 0 144,-24 1-1,11 1 166,16 0-192,0-1 0,-1 2 0,1 0 0,0 0-1,-22 8 1,21-5-11,-22 4-1,19-7-37,-17 5 80,-12 13-25,30-11-96,-23 6 0,-77 30-106,101-39 81,1 0 35,0 1 0,1 0 0,1 1 0,-17 12 0,26-18-44,0 0 0,0 1 0,0-1-1,0 1 1,1 0 0,-1 0-1,1 0 1,0 0 0,0 1 0,0-1-1,0 0 1,0 1 0,-1 6 0,1-2-34,1 0 0,0 1 0,0-1 0,2 15 0,-1-1-10,0-3 23,3 21 0,8 16-5,-6-18-21,-3-13 15,11 41 0,-3-33 52,-5-16-13,0-1 0,-1 1 0,0 0 0,1 34 0,-5 39 121,0-90-133,0 3 11,0 0 0,0 0-1,1 0 1,-1 0 0,0 0-1,2 4 1,6 2 7,-7-9-21,-1 0 0,1 0-1,-1 1 1,0-1 0,1 0-1,-1 0 1,0 1 0,1-1-1,-1 0 1,0 1 0,0-1 0,1 1-1,-1-1 1,0 0 0,0 1-1,1-1 1,-1 1 0,0-1-1,0 0 1,0 1 0,0-1-1,0 1 1,0-1 0,0 1-1,0-1 1,0 0 0,0 2-1,3 3-65,11 6 37,-13-10 32,0-1-1,0 0 1,0 1 0,0-1 0,0 0 0,-1 0-1,1 0 1,0 0 0,0 0 0,0 0-1,0 0 1,0 0 0,0 0 0,0 0-1,0-1 1,0 1 0,0 0 0,0-1-1,0 1 1,-1 0 0,1-1 0,0 1-1,0-1 1,0 0 0,0 0 0,11-6 1,-6 6-8,-1 1 0,0-1 1,1 1-1,-1 0 0,1 0 1,-1 1-1,0-1 1,1 1-1,-1 1 0,8 2 1,-4-2-7,-1 0 1,1 0-1,13 0 1,99-2 7,78 0 42,-186 0-190,0-2 0,-1 1 0,1-2 1,13-3-1,-19 4-22,22-2-621,-26 4 609,0 0 0,1 0-1,-1-1 1,0 1 0,1-1 0,-1 0-1,0 0 1,0 0 0,0 0 0,0 0 0,0-1-1,0 1 1,0-1 0,0 0 0,2-2-1,-1 0-388,-1 0-1,0 0 0,-1 0 0,1-1 0,2-5 1,-5 10 538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18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68 135 5216,'-28'14'1696,"27"-13"-1618,-1-1 0,0 1 0,1 0 0,-1-1 0,0 0 1,1 1-1,-1-1 0,0 0 0,1 0 0,-1 0 0,0 0 0,0 0 0,1 0 1,-1 0-1,0-1 0,0 1 0,1-1 0,-1 1 0,-2-2 0,1-11 197,2 12-267,1 1-1,0-1 0,0 0 1,0 1-1,0-1 0,0 0 1,1 1-1,-1-1 0,0 1 1,0-1-1,0 0 0,0 1 1,1-1-1,-1 0 1,0 1-1,1-1 0,-1 1 1,0-1-1,1 1 0,-1-1 1,1 1-1,-1-1 0,1 1 1,0-1-1,9-1 251,0 1 1,0 0-1,0 0 1,1 1-1,10 2 0,2-2 64,58 0 286,-75 0-579,-1 0 1,0-1-1,0 0 0,1 0 1,-1 0-1,0 0 0,0-1 1,0 0-1,0 0 0,5-4 0,15-5-4,9 5-81,-17 4 16,-9 0-124,0 1-1,0-1 1,0-1 0,0 0 0,0 0 0,-1 0 0,1-1-1,13-9 1,12-15-1062,1 8-1398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18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3904,'0'-14'1253,"0"11"-469,0 0-352,0 2-414,0 1 0,0 0 1,0-1-1,0 1 0,0-1 0,0 1 0,0-1 0,1 1 1,-1-1-1,0 1 0,0 0 0,0-1 0,0 1 0,0-1 0,1 1 1,-1 0-1,0-1 0,0 1 0,1-1 0,-1 1 0,0 0 1,1-1-1,-1 1 0,0 0 0,1 0 0,-1-1 0,0 1 1,1 0-1,-1 0 0,1-1 0,7-4 480,-4-2-135,-4 7-329,1-1-1,-1 1 0,0-1 0,1 1 0,-1-1 0,0 1 0,1 0 1,-1-1-1,0 1 0,1-1 0,-1 1 0,1 0 0,-1-1 1,0 1-1,1 0 0,-1 0 0,1-1 0,-1 1 0,1 0 1,-1 0-1,1 0 0,-1 0 0,1 0 0,-1 0 0,1 0 0,0 0 1,-1 0-1,1 0 0,-1 0 0,1 0 0,0 0 0,100 0 2421,-90 1-2246,0 0 0,-1 0 0,20 6 0,-11-3 32,-11-2-159,5 0 31,0 1-1,0 1 1,13 5 0,70 24 405,3 1-257,-97-34-259,68 14-85,-54-11 22,1 0-1,31 11 0,-33-9 107,0 0 0,25 4-1,8 2-376,-44-9-149,1-1 1,-1-1-1,1 1 1,-1-1-1,1 0 1,-1 0-1,6 0 1,-1-1-1145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19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1 673 4480,'0'1'62,"0"0"0,0-1 0,0 1 0,0 0 0,0-1 0,0 1 0,0 0 0,0-1 0,0 1 0,0 0 0,1-1 0,-1 1 0,0-1 1,0 1-1,1 0 0,-1-1 0,0 1 0,1-1 0,-1 1 0,1-1 0,-1 1 0,0-1 0,1 1 0,0 0 0,15 0 301,-14-2-326,1 1 0,-1 0-1,0 0 1,0 0 0,1 0 0,-1 1 0,0-1 0,0 0 0,1 1 0,3 1 0,10 9 288,-13-10-290,-1 1 0,0-1 0,1 0 1,-1 1-1,0-1 0,0 1 0,0-1 0,-1 1 0,1 0 0,0 0 0,0 0 1,2 4-1,4 6 84,13 14 44,-9-11-156,19 31-1,-25-37-14,9 19 9,1-2 0,34 42 0,-28-43 7,155 169 352,-58-84-103,-5-4-114,-95-88-205,26 18 1,-25-20 77,-5-3 44,-12-10-32,0-1 0,0 1 0,0-1 0,0 0 0,0 0 0,0 0 0,1 0 0,-1-1 0,1 1 0,5 1 0,-1 0 100,-6-1-96,0-1 0,-1 0-1,1 0 1,0-1 0,0 1-1,0 0 1,-1 0 0,1-1 0,0 0-1,0 1 1,0-1 0,0 0-1,0 0 1,0 0 0,0 0 0,0 0-1,0 0 1,4-1 0,1-4 154,0-1-1,0 1 1,0-1 0,-1 0 0,9-11 0,3-3 75,26-23-44,29-30-139,65-83 0,-124 139-55,155-195 143,18 4-190,-171 193 39,251-270 168,-253 269-239,126-160-16,-115 140-907,0-1 1,-3-1-1,19-43 0,-22 28-3074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35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5408,'-11'0'1677,"22"0"480,-8 3-1767,8 8 4,-5-8-159,-4-3-208,1 0 0,-1 0 0,1 0 0,-1 0 0,1 0 0,-1 1 0,1-1 0,-1 1 0,0 0-1,1 0 1,-1-1 0,0 1 0,1 1 0,-1-1 0,0 0 0,0 1 0,0-1 0,3 4 0,-3-4-20,-1 1 0,0-1 0,0 0 0,1 1 0,-1-1-1,0 0 1,1 0 0,-1 0 0,0 0 0,1 0 0,0-1 0,-1 1 0,1 0 0,-1-1 0,1 1 0,0-1 0,-1 0 0,1 1 0,0-1 0,0 0 0,-1 0 0,3 0 0,6 0 20,-1 1 1,1 1-1,17 4 0,21 4 56,167 18 349,-119-22-267,-7 5 107,100-7-37,-27-2-182,-102 2-48,166 6 6,1406-10 624,-1275 9-560,-227-4-49,-3-1 12,254 12 26,-160-3-101,346 27 111,-475-31-43,82 7 45,87-5 121,179 40 152,-112-9-90,-224-32-196,277 33 119,314 22 368,-215-68-246,-312-16-216,-118 13-64,336-46 164,-15-17-56,-320 57-207,139-27-373,-94 20-283,-40-1 280,-41 14 212,0 0 0,1 1-1,19-3 1,-12 6-13,-19 2 175,-1 0-1,1 0 1,0-1-1,0 1 1,0-1 0,0 0-1,-1 0 1,1 0-1,0-1 1,-1 1 0,1-1-1,-1 0 1,1 0-1,5-4 1,11-20-520,-10 19 98,-10 6 469,1 1 0,-1 0 0,1 0 0,-1-1 1,1 1-1,-1 0 0,0-1 0,1 1 0,-1 0 0,1-1 0,-1 1 0,0-1 0,0 1 0,1-1 0,-1 1 0,0-1 0,0 1 1,0-1-1,1 1 0,-1-1 0,0 1 0,0-1 0,0 1 0,0-1 0,0 1 0,0-1 0,0 1 0,0-1 0,0 1 1,0-1-1,-1 0 0,1-1-135,0 0 0,0 1 0,0-1 0,0 0 0,-1 0-1,1 1 1,-1-1 0,1 0 0,-1 1 0,0-1 0,0 0 0,0 1 0,1-1 0,-1 1 0,-1 0 0,1-1 0,-1-1 0,-5-5-379,-24-37-2645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36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8544,'-13'0'3406,"26"0"-2359,-11 3-1372,-1-3 310,0 1 8,1 1-1,-1-1 1,0 0 0,0 1 0,0-1-1,0 0 1,0 1 0,-1-1 0,1 1-1,0 0 1,-1-1 0,1 1 0,-1-1-1,1 1 1,-1 0 0,0-1-1,1 1 1,-1 0 0,-1 2 0,3 7 40,-1 0 0,1-1 0,1 0 0,0 1 1,0-1-1,6 11 0,2 10 71,-8-21-51,1 0 0,9 18 1,15 11 58,-11-5-44,-13-25-52,0-1 0,0 0 1,1 0-1,0-1 0,12 14 0,31 19 64,-47-39-78,15 13 7,1-1 0,0 0 1,0-2-1,35 18 0,-16-13 1,77 32 65,-49-25-5,12 17 145,-37-18-126,-1-4 54,-18-9 225,26 17 1,-27-12 84,-17-14-372,-1 1 0,1 0-1,-1 0 1,0 0 0,1-1 0,-1 1 0,0 0 0,0 0 0,0 1-1,1-1 1,0 2 0,-2-2-49,1 0 0,-1 0 0,0 0-1,0 0 1,1 0 0,-1 0 0,0 0-1,0 0 1,0 0 0,0 0 0,0 0-1,-1 0 1,1 0 0,0 0 0,0 0 0,-1 0-1,1 0 1,0 0 0,-1 0 0,1 0-1,-2 1 1,-2 7 41,-1-1-1,0 0 1,-1 0-1,-7 7 1,8-11-65,0-1 0,0 1 0,0-1 0,0 0 0,-7 2 0,12-5-8,-297 166 37,273-152-163,-27 13 0,31-18-49,-14 6-361,5-13-2982,22-2 1898,9 0 1392,0 0 0,0-1 0,-1 1 0,1-1 0,0 0 0,0 1-1,0-1 1,0 0 0,-1 0 0,1 0 0,0 0 0,-1 0 0,1-1 0,-1 1 0,1 0 0,1-3 0,13-13-3660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6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2912,'-16'0'4000,"21"0"-3318,1-1-542,-3 1-80,0 0 1,0-1-1,0 1 1,1 0-1,-1 0 1,0 1-1,0-1 1,0 1 0,0 0-1,4 1 1,1 1 41,1 0 1,-1-1 0,1 0-1,0 0 1,0 0-1,0-1 1,0-1 0,0 0-1,16-1 1,7 0-4,10 2 0,107-4 111,-99-2-140,97-4 58,-101 9-131,88-3-64,-92-1 6,77-6-64,101 10 697,-128 0-3502,-89 0 1528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37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1 7456,'-28'28'2421,"22"-22"-901,9-6-1557,9 0-114,-2 0 103,0 0 1,-1 0-1,14-3 0,-5-2 43,-12 3 87,1 0 0,0 0 0,0 1-1,0 0 1,14 0 0,324 1 1406,-338 0-1562,1 0 0,-1 1 0,0 0 0,0 1 0,0 0-1,10 3 1,-10-2-53,-5-3 57,0 1 0,0 0 0,0-1 0,0 1-1,-1-1 1,1 0 0,0 0 0,0 0 0,0 0-1,0 0 1,0 0 0,3-1 0,-5 1 22,1 0 1,-1-1-1,1 1 1,-1 0 0,1 0-1,-1-1 1,1 1-1,-1 0 1,1-1-1,-1 1 1,0-1 0,1 1-1,-1-1 1,0 1-1,1 0 1,-1-1-1,0 1 1,1-1 0,-1 0-1,0 1 1,0-1-1,0 1 1,1-1-1,-1 1 1,0-1 0,0 1-1,0-1 1,0 0-1,0-2-1648,-26 0-3128,-6-6 3346,25 7 1295,5 1 299,0 1-1,0-1 1,0 1-1,0 0 1,0 0-1,0 0 1,0 0-1,0 0 0,0 0 1,0 0-1,0 1 1,0-1-1,0 1 1,0 0-1,0-1 1,0 1-1,0 0 1,-2 1-1,-9 4 433,-15-2 734,-1-1-85,28-2-1154,-1-1 0,1 1 0,-1 0 0,1-1 0,-1 1 0,1 0 1,-1 0-1,1 0 0,0 0 0,0 0 0,-1 0 0,1 0 0,0 0 0,-1 2 0,0 0 13,1 0 0,0-1 0,0 1 1,1 0-1,-1 0 0,0-1 0,1 1 0,0 0 1,0 0-1,0 0 0,0 3 0,-2 25 528,-1-17-415,-1 3 7,2 0 1,-1 0 0,1 19-1,3-10-45,6 34-1,-3-31-60,1 38-1,-5 84 1179,-1-138-981,0 0 1,-1 0-1,0-1 0,-4 14 1,4-19-80,-2 12 171,3-13-201,-1 1 0,1-1 1,-1 0-1,0 1 0,0-1 0,-1 0 0,0 0 0,0 0 0,0 0 0,-1-1 0,-5 7 0,2-7-14,1 0 0,-1 0 0,0-1 0,0-1 0,0 1 0,-14 4 0,17-7-123,0 0 0,0 0 0,-1 0 0,1-1 0,0 0 0,0 0 0,-1 0-1,1 0 1,0-1 0,0 1 0,-1-1 0,1 0 0,0-1 0,0 1 0,0-1 0,-6-3 0,-3 0-20,4 1-9,-1 0-34,0 0 0,0-1 0,-18-12 0,2 3-93,17 10-29,-1-1-1,-9-8 0,4 2 60,-13-10-1600,-30-28 1,37 29 383,9 10-329,1-1 0,1-1 1,-18-22-1,12-2-322,13 27 1587,-14-28-1050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37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5632,'0'14'1834,"0"-11"-175,2-6-1504,10-8 69,-10 8 1018,-2 6-1018,0-3-222,0 1-1,0-1 1,0 1 0,0-1-1,0 1 1,0-1-1,0 0 1,0 1-1,0-1 1,0 1-1,0-1 1,1 1 0,-1-1-1,0 1 1,0-1-1,0 0 1,1 1-1,-1-1 1,0 1-1,0-1 1,1 0-1,-1 1 1,0-1 0,1 0-1,-1 1 1,0-1-1,1 0 1,-1 0-1,1 1 1,-1-1-1,0 0 1,1 0 0,-1 0-1,1 1 1,-1-1-1,1 0 1,-1 0-1,1 0 1,-1 0-1,1 0 1,-1 0 0,0 0-1,1 0 1,-1 0-1,1 0 1,0-1-1,1 1 24,0 1-1,0-1 1,0 0-1,0 0 1,0 1-1,-1-1 1,1 1-1,3 1 1,24 14 438,-23-12-356,0 0 0,0-1-1,0 1 1,1-1 0,-1-1-1,1 1 1,0-1 0,0 0 0,0-1-1,0 0 1,13 1 0,313-2 74,-332 0-313,0 0 0,1 0 0,-1 0 0,0 0 0,0 0 0,0-1 0,0 1 0,0 0 0,0-1 0,0 1 0,1-2 0,-2 2 87,1 0 1,-1 0-1,0 0 1,0 0 0,0-1-1,1 1 1,-1 0-1,0 0 1,0 0 0,0-1-1,0 1 1,1 0-1,-1 0 1,0 0 0,0-1-1,0 1 1,0 0-1,0 0 1,0-1 0,0 1-1,0 0 1,0-1 0,0 1-1,0 0 1,0 0-1,0-1 1,0 1 0,0 0-1,0 0 1,0-1-1,0 1 1,0 0 0,0 0-1,-1-1 1,1 1-1,0 0 1,0 0 0,0 0-1,0-1 1,-1 1-1,1 0 1,0 0 0,0 0-1,0 0 1,-1-1-1,0 1-311,1-1 0,-1 1 0,0 0 0,0-1-1,0 1 1,0 0 0,0 0 0,0-1 0,1 1 0,-1 0-1,0 0 1,0 0 0,-2 0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38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707 171 4736,'14'0'1530,"-8"-3"-932,-2-2-477,0 1 24,0 0 1,0 0-1,0 1 0,7-5 1,1 3 71,-11 4-204,0 1 1,0 0 0,0-1 0,1 1-1,-1-1 1,0 1 0,0-1 0,0 0-1,0 0 1,0 1 0,0-1-1,0 0 1,0 0 0,-1 0 0,1 0-1,0 0 1,1-2 0,15-31 359,-17 33-350,0 0 1,1 0-1,-1 0 1,0 0-1,0 0 1,0 0-1,0 0 0,0 0 1,0 0-1,0 0 1,0 0-1,0 0 0,0 0 1,-1 0-1,1 0 1,0 0-1,-1 0 1,1 0-1,-1 0 0,1 1 1,-1-1-1,1 0 1,-1 0-1,0 0 0,1 0 1,-2 0-1,-3-6 284,3 2-162,2 4-118,-1 0 0,1 0 0,0 1 1,-1-1-1,1 0 0,0 1 1,-1-1-1,1 1 0,-1-1 0,1 0 1,-1 1-1,1-1 0,-1 1 0,1 0 1,-1-1-1,0 1 0,1-1 0,-1 1 1,0 0-1,1-1 0,-2 1 1,-3-3 64,-16-10 123,19 11-199,-1 0 0,1 0 0,-1 1-1,1-1 1,-1 1 0,0-1 0,1 1 0,-1 0 0,0 0 0,0 0 0,0 1 0,0-1 0,0 1 0,0 0-1,-3-1 1,-30 1-43,16-1 45,-1 1 0,-33 4 0,14 7-109,2-5 22,26-4 38,0-1 0,0 2 0,0 0 0,-14 5 0,-30 20-86,9-13 10,31-11 64,1 1 1,-22 10-1,18-5 25,1 1 0,-1 1 0,2 1-1,0 0 1,0 1 0,-24 28-1,34-33 10,1 0 0,0 0 0,1 0 0,0 1 0,1 0 0,0 0 0,0 0 0,-2 15 0,-3 6-16,-1-4 2,-6 19-8,14-31 26,-2 24 0,2-12 5,-3 15 9,-4 90 99,14-10-49,24 131-1,-18-190-93,4 0-1,43 117 1,-13-66-68,-33-89 71,0-1 1,22 32-1,-25-45 54,1 0 1,0-1-1,0 0 0,0-1 0,2 0 0,23 15 0,-29-21 1,0 0 0,0 0 0,0-1 0,0 0 0,1 0 0,-1 0 0,1-1 0,-1 0 0,1 0 0,9-1 0,-11 0-33,0 0-1,0-1 1,1 1 0,-1-1-1,0 0 1,0-1-1,0 1 1,0-1-1,0 0 1,0 0-1,-1-1 1,5-2-1,-1-3-430,-1 0 0,0 0-1,0-1 1,-1 1 0,0-2-1,-1 1 1,5-12 0,-7 15 121,0 1 0,-1-1 0,0 0 0,2-8 0,-2 3-565,-1 0-1,-1-15 1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39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5568,'0'17'2048,"0"0"-1568,0 0-160,17-17 192,-1 17-352,-16-1 288,17 1-256,0-17 96,0 34-160,0-17 480,-1-1-320,1-16-160,0-16-64,17-18-32,-17 0-1792,16-33 960,18-17-4064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39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12 4384,'0'-11'1381,"0"22"550,-3-11-1686,-1-1-183,1 1 12,1 0 1,-1 0-1,1 0 0,-1 0 1,1 1-1,-1-1 0,1 0 0,-5 2 1,-1 4 104,6-5-136,1 0 1,-1 0-1,1 0 0,-1-1 0,1 1 0,-1 0 1,0-1-1,1 1 0,-1-1 0,0 1 0,0-1 0,1 0 1,-3 0-1,-1 1-1,1-1 0,-1 1 1,1 0-1,-1 0 0,1 0 0,0 1 1,-1 0-1,1-1 0,-7 6 1,5-4-28,1 0 1,-1-1-1,-10 4 1,-3-2-5,14-3-7,1 0 1,-1 0 0,1 0 0,0 0 0,0 1-1,0-1 1,0 1 0,0 0 0,-7 5 0,-25 21 96,13-16-59,17-9-19,0 0-1,0 0 1,0 1-1,0 0 1,1 0 0,-1 1-1,1-1 1,-7 10-1,4-3 1,1 1 0,0 0 0,1 0 0,0 0 0,1 1 0,-5 20 0,5-20-8,-1 6 4,-1 0 14,-5 24 1,6 13 52,4-28-44,-3 14 5,1-16 18,2-1 1,0 0-1,3 31 1,19 108 26,-9-82-125,-4-31-47,2-1 0,2 0 0,2 0 0,34 83 0,-9-60 75,3 6-118,-33-59-232,1-1 0,1 1 1,13 19-1,-21-37 143,0 1-1,0-1 1,0 1 0,0-1-1,0 0 1,0 1-1,1-1 1,-1 0 0,1-1-1,0 1 1,-1 0-1,1-1 1,0 1 0,0-1-1,0 0 1,6 1-1,-9-2 135,1 0-1,-1 0 1,0 0-1,1 0 1,-1-1-1,0 1 0,0 0 1,1 0-1,-1 0 1,0-1-1,1 1 0,-1 0 1,0 0-1,0-1 1,1 1-1,-1 0 0,0-1 1,0 1-1,0 0 1,0 0-1,1-1 0,-1 1 1,0 0-1,0-1 1,0 1-1,0-1 0,0 1 1,0 0-1,0-1 1,0 1-1,0 0 0,0-1 1,0 1-1,0 0 1,0-1-1,0 1 1,-1-1-1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39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1 4576,'-12'4'395,"7"-3"-246,0 0 0,1 1 0,-1 0-1,0 0 1,1 0 0,-1 1 0,1-1-1,0 1 1,0 0 0,-6 6 0,-2 2 52,8-7-191,-1 0-1,1 0 0,1 0 1,-1 0-1,1 1 0,-1-1 0,1 1 1,0 0-1,1 0 0,-4 10 1,4-10-20,-1 2 94,1 1 0,0-1 1,0 1-1,1-1 0,-1 15 1,1-6 81,1-9-12,0 0-1,0 0 1,0 0 0,1-1-1,2 9 1,8 7 347,-3 9 11,12-2-214,-14-21-156,1 2 1,5 10-1,-10-15-76,1-1-1,0 1 0,0-1 1,0 0-1,1 0 0,-1 0 1,1 0-1,0-1 0,0 0 1,0 1-1,7 3 0,-7-5-20,0 1 0,0-1 0,1 0 0,-1 0-1,1-1 1,-1 1 0,1-1 0,0 0 0,0 0-1,-1-1 1,1 1 0,0-1 0,0 0 0,0 0-1,0-1 1,0 1 0,-1-1 0,1 0 0,8-3-1,-9 2-18,1-1-1,-1 0 1,0 1-1,0-1 0,5-5 1,0 1 13,4-3-209,-1-1-1,0 0 0,0 0 1,-1-1-1,-1 0 0,18-28 1,22-58-1452,1-17-3156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40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840 19 6464,'-3'0'2090,"-5"0"-1456,4 1-572,1-1 1,-1 0-1,0 0 0,0 0 1,0-1-1,1 1 0,-1-1 1,-5-1-1,0-3-102,8 4-9,0 0-1,-1 0 1,0 0 0,1 0 0,-1 0-1,0 0 1,1 1 0,-1-1 0,0 1 0,1-1-1,-1 1 1,0 0 0,0 0 0,-3 0-1,-7-1-146,7 1 146,-1 0-1,1 0 1,-1 0-1,1 0 1,-1 1-1,1 0 1,-1 0-1,-5 2 1,-42 23-52,-4-9 120,36-11 8,1 1 1,-1 0-1,-20 12 0,15-4 73,1 2 0,0 1 1,1 1-1,-27 29 0,21-14-1,1 1-1,-37 60 1,53-76-87,-4 5 8,2 2-1,0 0 1,1 1 0,2 0-1,-16 50 1,-36 200 341,55-220-318,3 0 0,3 0 0,4 64 0,10 28-175,-8-83 78,-2-21-69,2 0 0,13 65 0,12-9-372,-19-66-553,2 0 0,19 44 0,-10-40-1937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40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4224,'-51'0'1568,"35"16"-1216,-1 1 448,17 17-608,17-17 192,-1 16-224,1 18 416,34-1-320,-18 1 384,18-1-384,-1-16 32,-16 0-192,16-18-64,1-32 0,-1-18-1536,18-17 832,-1-16-3584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41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 0 5632,'-17'7'771,"12"-5"-594,1 0 1,-1-1-1,1 1 0,-1-1 0,1 0 1,-1-1-1,0 1 0,1-1 1,-8 0-1,-3 0 57,3-1-258,-1 1 0,0 1 0,-15 2 0,23-1-1,-1 0 0,1 0-1,0 0 1,0 1-1,0 0 1,0 0-1,0 0 1,1 1-1,-6 5 1,-4 5-8,-18 23 0,-7 16 147,2 1 0,-55 111 0,74-125-94,1 1 0,-12 46 0,-17 96 65,38-150-65,-10 53 16,5 0 0,2 2 0,3 137 0,8-217-39,-1 42-36,2 0 0,3 0-1,11 58 1,13-4 7,-5-6-80,5-14-363,-21-62 344,8 21-346,13-1-947,-8 0 107,-19-39 974,1 0-1,0 0 0,0 0 1,0-1-1,0 1 1,4 2-1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41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0 4320,'-34'17'1600,"17"0"-1248,1 0-96,-1-1 288,0 1-352,0 34 64,17-34-160,-17 16 288,17 18-192,0-1 448,17-16-352,0-1 224,17-16-288,-1-17-288,18-17 32,-1-33-2592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6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3328,'-14'-13'1061,"11"10"-282,6 3 31,15 0 643,-13-1-1357,1 1 1,-1 0-1,0 0 1,1 0 0,-1 0-1,0 1 1,1 0 0,-1 1-1,0-1 1,0 1 0,0 0-1,0 0 1,7 4 0,-6-2-46,0-1 0,1-1 0,-1 1 0,1-1 0,11 2 0,-9-2 8,0 1 1,0 0-1,10 4 1,30 23 20,-38-25 90,-10-5-159,-1 0 1,1 0-1,0 0 1,0 0 0,-1 0-1,1 1 1,0-1-1,-1 0 1,1 1-1,0-1 1,0 0 0,-1 1-1,1-1 1,-1 1-1,1-1 1,-1 1 0,1-1-1,-1 1 1,1-1-1,-1 1 1,1 0-1,-1-1 1,1 1 0,-1 0-1,0-1 1,1 1-1,-1 0 1,0 0-1,0 0 1,0 0 18,0 0 0,0 0 1,-1 0-1,1 0 0,-1 0 0,1 0 1,-1 0-1,1 0 0,-1 0 0,1-1 0,-1 1 1,0 0-1,1 0 0,-2 0 0,-3 2 296,2-3-281,0 1-1,0 0 1,0 0 0,0 0 0,0 0 0,0 0 0,0 1 0,0-1-1,1 1 1,-4 2 0,2-1-20,1-1-1,-1 0 0,0 0 1,0 0-1,-5 2 1,0-3-10,1 0 0,-1-1 0,-12 0 0,15-1-501,1 1 0,-1 0-1,1 0 1,0 1-1,-1-1 1,-7 3 0,13-2 405,-1-1-1,1 0 1,-1 1 0,1-1 0,-1 0-1,1 1 1,0-1 0,-1 1 0,1-1-1,0 1 1,0-1 0,-1 1 0,1-1 0,0 1-1,0-1 1,0 1 0,-1-1 0,1 1-1,0 0 1,0-1 0,0 1 0,0-1 0,0 1-1,0-1 1,1 2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46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5568,'0'3'1786,"1"-1"-1719,-1 0 0,0 0 0,1 0 0,-1 0-1,1-1 1,0 1 0,0 0 0,-1 0-1,1-1 1,0 1 0,0 0 0,1-1-1,-1 1 1,0-1 0,3 3 0,-2-3-54,-1 1 0,1-1 0,-1 1 0,1 0 0,-1 0 0,0-1 0,0 1 0,0 0 0,0 0 1,0 0-1,0 0 0,0 0 0,-1 1 0,1-1 0,-1 0 0,1 3 0,-1-2-29,0 0 1,1 1-1,-1-1 0,1 0 0,0 1 1,0-1-1,2 5 0,4 14-18,-1 23 2,-4-35 30,2 8 1,-1 0 0,2 37 0,-6-24 1,1-3 0,3 33 0,2-26 0,-1-4 0,1 35 0,-5 49-539,0-109-517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46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4736,'0'48'2464,"-3"-42"-2070,2-5-372,-1 0 0,1 1 0,0-1-1,0 0 1,0 1 0,0-1-1,0 1 1,1 0 0,-1-1-1,-1 4 1,0 26 107,1-23-75,0 0-1,0 0 0,-4 14 0,2-13 54,1-1 0,1 1 0,-2 17-1,3-6 24,-1-5-155,2 1-1,2 17 1,8 21-109,-8-22 34,-2-23 71,-1 0 0,1 0 0,1 0 0,-1 0 0,1-1 0,1 1 0,0-1 0,0 1 0,1-1 0,0 0 0,8 13 0,-10-19 34,24 29-401,-25-30 240,1 1 0,0 0 0,0-1 0,0 1 0,0-1 0,0 0 0,1 1 0,-1-1 0,0 0 0,1 0 1,-1-1-1,0 1 0,1 0 0,4 0 0,10-1-2628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46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68 4896,'-17'17'2208,"51"-17"-1920,-34-17-224,17 17-96,0 0 96,-1-17-32,1 17 320,17 0-160,-1 0-96,1 0-64,17 0-192,-18 0 96,18 0-960,-18 0 576,1-17-2208,-17 0 1472,0 0-384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4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5632,'17'0'2112,"-17"-16"-1664,33 16-96,-16 0 224,17 0-384,0 0 192,-1-17-224,18 17 224,-1 0-256,-16 0-96,-1 0-64,1 17 96,-17-17-32,0 0-640,-34 0 320,0 0-4896,-17 0 2848,1 0 928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7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51 8480,'-17'-17'4320,"34"17"-4288,-1 0-128,18-17 384,0 17-128,16-17-160,34 17 0,17 0-288,-17 0 160,0 0-2784,0 0 1632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0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1 289 6464,'1'-2'171,"1"0"1,0 1-1,0-1 1,0 1-1,0-1 1,1 1-1,-1 0 1,0 0 0,1 0-1,-1 0 1,0 0-1,1 1 1,-1-1-1,1 1 1,2-1-1,10-1 2,-8 0-97,0 1 1,-1-2-1,1 1 1,-1-1-1,1 0 1,-1 0-1,0 0 1,9-8-1,-6 6-18,1 0 0,18-7 0,7-2 45,-22 6-48,1 1 0,0 1-1,1 1 1,-1 0 0,1 0-1,0 2 1,22-3 0,64 0 291,-55 2-53,140-6 700,-121 10-626,142 3 316,-135 1-552,193 6 170,593-10 3,-362-17-256,-51-4 250,-127 8-313,-39-3-1,311-15 149,-332 25-95,-128 1-22,227-4 58,297 9 102,-556 1-140,174-5 30,-184-1-88,112-4-31,299 9-1696,-493 0 1397,-9-2-112,2 0 455,0 1 1,-1 0-1,1 0 1,0 0-1,-1 0 1,1 0-1,-1 0 1,0 0-1,1 1 1,-4-2-1,-26 0-868,8 1 397,13 0 80,-1 1 0,1 0 0,-1 0 0,-20 4 0,9 8-635,8-9 664,12-3 274,-1 1-1,1-1 0,-1 1 1,1 0-1,0 0 0,-1 0 1,1 0-1,0 0 0,0 0 1,-1 1-1,1-1 0,0 1 0,-2 1 1,-8 10-553,9-9 310,0 0-1,0-1 0,0 1 0,-1-1 0,0 0 0,1 0 0,-1 0 0,-1 0 0,-4 2 0,5-4 94,-1 0-1,1-1 1,-1 1-1,-8-1 1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0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4800,'0'0'1557,"0"-3"-954,0-8-251,0 8 112,0 0-32,0-11 3658,2 17-3583,5 4-208,5 5-155,0 0 0,0-1 0,1-1 0,0 0 0,16 9 0,10-2 26,0-2 0,53 12 0,-62-18-126,-8-4 135,39 5-1,-42-7-39,0 0 0,31 9 0,-33-7 49,33 5 0,-19-5 92,5 6 29,-22-8-119,-11-3-153,0 1 0,0-1 0,-1 1 0,1 0 0,0 0 0,0 0 0,3 2 0,-5-2 13,-1-1 1,1 1-1,0 0 1,0 0-1,0 0 0,0 0 1,-1 0-1,1 0 0,-1 0 1,1 0-1,0 0 1,-1 0-1,0 1 0,1-1 1,-1 0-1,0 0 1,1 0-1,-1 1 0,0-1 1,0 0-1,0 3 0,0 3 236,0-6-248,0 1-1,1 0 1,-1 0 0,0 0 0,-1-1 0,1 1 0,0 0-1,0 0 1,-1-1 0,1 1 0,-1 0 0,0-1 0,1 1-1,-1 0 1,-1 1 0,-5 6-78,-1-1-1,0 0 0,-1-1 1,0 0-1,-15 10 1,8-6-106,-104 81-1288,91-68 454,1 2 0,-25 31 1,-14 27-3011,64-80 3708,1-1 0,0 1 0,0-1 0,0 1 0,0 0 0,0 0 0,0 4 0,1-2-756,0 0-1,0 0 1,1 10-1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7968,'0'14'2565,"0"-11"-1152,0 0-2058,0 0 606,1 1 1,-1-1-1,1 1 0,0-1 0,0 0 1,3 7-1,2 8-31,-4-9 75,-1 0 1,0 1-1,-1-1 1,-1 16-1,1-3 64,0 244 768,0-264-811,0-1 1,0 1-1,0 0 1,0 0-1,-1-1 1,1 1-1,0 0 1,-1-1-1,0 1 1,1-1-1,-1 1 1,0 0-1,1-1 1,-1 1-1,0-1 1,0 0-1,0 1 1,0-1-1,-3 2 1,4-2-8,-3 4 264,3 7 128,0-12-407,0 0 0,0 0 0,0 0 0,0 0 1,0 0-1,0 0 0,0 0 0,0 0 0,0 0 1,0 0-1,0 1 0,0-1 0,0 0 1,0 0-1,0 0 0,0 0 0,0 0 0,0 0 1,0 0-1,0 0 0,0 0 0,0 0 0,0 1 1,0-1-1,0 0 0,0 0 0,0 0 1,0 0-1,0 0 0,0 0 0,0 0 0,0 0 1,1 0-1,-1 0 0,0 0 0,0 0 0,0 0 1,0 0-1,0 0 0,0 0 0,0 1 0,0-1 1,0 0-1,0 0 0,1 0 0,-1 0 1,0 0-1,0 0 0,0 0 0,0 0 0,0 0 1,0 0-1,0-1 0,0 1 0,0 0 0,1 0 1,-1 0-2,1 0 0,-1 0 0,1 0 0,0 0 0,-1 0 0,1 0 0,-1 0 0,1 0 0,-1 0 0,1 0 0,-1 0 0,1-1 0,-1 1 0,1 0 1,-1 0-1,1-1 0,-1 1 0,1-1 0,0 0-1,-1 0 1,1 0 0,-1 0 0,1 0-1,-1 0 1,0 0 0,1 0-1,-1 0 1,0 0 0,0-1-1,0 1 1,0 0 0,0-1 0,0-3 19,1 0 1,0 1-1,0-1 1,0 1 0,0 0-1,1-1 1,0 1 0,0 0-1,4-8 1,10-20-57,2-23-28,1-3 33,9 2 56,-13 9 81,-11 31-64,1 1 0,10-22 0,-4 17 42,0 1 0,2 0 0,0 0 0,1 1 1,22-21-1,-5 8 394,-31 31-461,1-1 0,-1 1-1,0 0 1,0 0 0,1 0 0,-1-1 0,0 1 0,0 0 0,1 0 0,-1 0-1,0 0 1,1-1 0,-1 1 0,0 0 0,1 0 0,-1 0 0,0 0 0,1 0-1,-1 0 1,0 0 0,1 0 0,-1 0 0,0 0 0,1 0 0,-1 0 0,2 0 6,-1 0 0,1 0 0,-1 0 0,1 0 1,-1 0-1,1 1 0,-1-1 0,0 0 1,1 1-1,-1-1 0,0 1 0,1-1 1,-1 1-1,0 0 0,2 1 0,1 1 26,-2 1-1,1 0 1,0 0-1,-1 0 1,1 0-1,1 5 1,3 7 20,-1-1-1,-1 1 1,3 17 0,-2-10 11,16 40 1,6 1-41,-6 1-127,6-12 16,-15-26 47,25 44 7,-23-39 15,-13-27 0,0-1 0,0 1 0,0-1 0,0 0 0,1 0 0,0 0 0,0 0 0,0 0 0,0-1 0,0 1 0,1-1 0,5 4 0,-2-2 1,-1 0-81,1 0-1,0-1 1,10 5 0,-8-20-102,9-2 105,-14 11 72,0-1 0,0 1 0,-1-1 0,1 0 0,-1 0-1,1 0 1,-1-1 0,0 1 0,0-1 0,0 0 0,3-5 0,13-33-22,9 0-90,-16 12 177,-1 0 0,7-40 1,-5 23 30,-5 16-40,-3 11-27,1 0-1,11-24 1,-13 36-23,1 0 1,9-10-1,-11 14 5,1-1-1,-1 0 1,0 1-1,0-1 1,3-8 0,-6 10 24,1 0 0,0 0 0,0 0 0,0 0 0,1 1 0,-1-1 0,1 0 0,-1 1 0,1-1 0,3-3 0,0 20 674,-2-7-678,0-1-1,-1 1 1,0 0-1,-1 0 1,1-1 0,0 14-1,-2 45-111,0-42 26,2 31 0,9 14-73,-7-34 76,0-2 48,8 36 0,-6-39-67,-1 0-1,1 45 0,-5 60-1876,-2-69-381,0-60 1484,-1-7-44,-6-6 76,1 0 0,0 0 0,1 0-1,0-1 1,0 0 0,-5-11 0,-19-42-1849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2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127 152 7296,'-101'0'4250,"80"2"-3208,21-3-1025,0 1 0,0 0-1,0 0 1,-1 0 0,1 0-1,0 0 1,0 0 0,0 0 0,0 0-1,0 0 1,-1 0 0,1 0-1,0 0 1,0 0 0,0 0-1,0 0 1,0 0 0,0 1-1,-1-1 1,1 0 0,0 0 0,0 0-1,0 0 1,0 0 0,0 0-1,0 0 1,0 0 0,-1 0-1,1 0 1,0 1 0,0-1-1,0 0 1,0 0 0,0 0 0,0 0-1,0 0 1,0 0 0,0 0-1,0 1 1,0-1 0,0 0-1,0 0 1,0 0 0,0 0-1,0 0 1,0 1 0,2 0 85,1 1-1,-1-1 1,1 0 0,0 0-1,-1 0 1,1 0 0,4 0-1,2 1 87,0-1 1,0 0-1,1 0 0,15-2 0,0 0 125,171 1 551,-162 1-835,-15-1-3,1 0-1,28-4 1,-22 0 48,-9 0-14,0 1 1,21 0 0,-18 4-24,-12-1-25,-1 0 0,1 0 0,0-1-1,11-2 1,-15 2-56,1 0-1,-1-1 1,0 0-1,0 0 1,6-4-1,-8 5-139,1-1-1,0 1 0,-1-1 0,0 0 1,0 0-1,1 0 0,-1 0 0,0-1 1,-1 1-1,1 0 0,0-1 0,-1 1 1,3-5-1,-13-13-2663,4-13 288,-9-15-2005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3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587 136 6560,'-1'0'69,"1"0"0,0 0 0,-1 1 0,1-1 1,0 0-1,-1 0 0,1 0 0,0 0 0,-1 0 0,1 0 0,0 0 1,-1-1-1,1 1 0,0 0 0,-1 0 0,1 0 0,0 0 1,-1 0-1,1 0 0,0-1 0,0 1 0,-1 0 0,1 0 0,0-1 1,0 1-1,-1 0 0,1 0 0,0-1 0,0 1 0,-1-1 1,5-9 750,-4 8-773,1 1 1,0-1-1,0 1 0,-1-1 1,1 1-1,-1-1 0,1 0 0,-1 1 1,0-1-1,1 0 0,-1 1 1,0-1-1,0 0 0,0 0 0,0 1 1,-1-1-1,1 0 0,0 1 0,-1-1 1,0-1-1,-4-6 126,4 8-138,0-1 1,0 1 0,0-1-1,0 1 1,0-1 0,1 0-1,-1 1 1,0-1 0,1 0-1,0 0 1,-1 1 0,1-1-1,0-2 1,0 2 4,0 0 0,-1 0 0,1 0 0,0 0 0,-1 1 0,0-1 0,1 0 0,-1 0 0,0 0 0,0 0 0,0 1 0,0-1 0,0 0 0,0 1 0,0-1 0,-1 1 0,1 0 0,-1-1 0,1 1 0,-1 0 0,1 0 0,-1 0 0,0 0 0,1 0 0,-1 0 0,0 0 0,0 1 0,0-1 0,-3 0 0,-5-2 119,0 2 0,0-1 0,0 1 0,-16 1 0,7-1-49,8 1-65,0-1-1,0 2 0,-21 2 1,-2 6-165,0 1 1,-49 22 0,81-31 115,-7 2-23,0 1 1,0 0-1,0 1 0,0 0 0,1 1 0,0 0 1,0 0-1,0 0 0,1 1 0,-8 10 1,4-4 10,1 0 1,1 1-1,0 0 1,1 1 0,1 0-1,0 0 1,1 0-1,-6 22 1,-16 135 10,20-114 5,0 9-65,3 0-1,4 1 1,2-1 0,12 82 0,-6-93-33,29 108 0,-26-133 9,1 0 1,1-1-1,2 0 0,30 49 0,-22-46-426,1-1-1,33 34 1,-33-43-421,-11-13-38,-2 1 1,15 18 0,6 5-2419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232 304 3072,'0'-12'2278,"0"10"-2143,1-1 0,-1 0-1,0 1 1,0-1 0,0 0 0,0 1 0,-1-1 0,1 0-1,-1 1 1,0-1 0,1 1 0,-1-1 0,0 1-1,-1-1 1,1 1 0,0 0 0,-1-1 0,1 1-1,-1 0 1,-2-2 0,-7-8 11,8 8-113,0 0 0,0 1-1,-1-1 1,1 1 0,-1 0 0,1 0 0,-1 0 0,0 1 0,-5-3 0,2 3-1,1 1 1,0 0-1,-1 1 0,1-1 1,0 1-1,-10 1 0,-12 0 72,24-1-99,0 1-1,1-1 0,-1 1 0,1 0 0,-1 0 0,1 0 0,-1 0 1,1 1-1,0 0 0,0-1 0,0 1 0,0 0 0,0 0 0,0 1 1,0-1-1,1 1 0,-3 2 0,2-2 6,0 0 1,1 0-1,0 0 1,-1 0-1,1 0 0,-2 4 1,4-6-5,0 0 1,-1 0-1,1 0 1,0-1 0,-1 1-1,1 0 1,0 0-1,0 0 1,0 0 0,-1 0-1,1 0 1,0 0-1,0-1 1,1 1 0,-1 0-1,0 0 1,0 0-1,0 0 1,0 0 0,1 0-1,-1-1 1,1 1-1,-1 0 1,0 0 0,1 0-1,0 0 1,16 5 190,-10-3-148,0-1 0,1 0 0,-1 0 0,1 0 0,-1-1 0,1 0 0,0-1 0,0 0 0,-1 0 0,16-2 0,-1-4 8,0 0 1,-1-1-1,0-1 1,21-12 0,-36 17-52,-1 0 1,0 0 0,0-1 0,0 0 0,0 0-1,-1-1 1,1 1 0,-1-1 0,0 0 0,-1 0-1,1 0 1,2-6 0,-1 4 22,-3 3-9,0 1 0,0-1 0,0 0 0,-1 0 1,0 0-1,1 0 0,-1 0 0,0-7 0,1-36 62,-2 40-78,0 0-21,-1 0 0,-1 0 1,1-1-1,-5-10 0,0-8-65,6 33 143,-3 13 44,1-13-57,-1 0-1,1-1-1,0 1 0,1 0 1,-1 0-1,1 0 1,0 11-1,2-6 81,0 0 1,5 22-1,-3-20 18,-1 1-1,0-1 1,0 16-1,-2-27-98,-1 2-224,1 0 1,0 0-1,1 0 0,-1 0 0,1 0 0,0 0 1,0 0-1,0 0 0,1 0 0,0-1 1,0 1-1,0 0 0,5 7 0,23 21-1432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3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2144,'0'0'699,"-3"0"-417,-8 0-74,8 0 214,6 3 4,8 8 438,-8-5-144,-3-4-605,0-1 0,1 1-1,-1 0 1,1 0 0,-1 0 0,1-1 0,-1 1-1,1 0 1,0 0 0,0-1 0,0 1-1,0-1 1,2 3 0,22 21 973,-19-20-847,0 1 0,0 0 0,7 10 0,-9-11-174,1 3-3,0 0-1,1 0 0,0 0 1,1-1-1,11 11 1,80 52 261,-95-68-312,-1 0-1,1 0 1,0-1 0,0 1-1,0-1 1,0 1 0,0-1-1,1 0 1,-1 0 0,0 0-1,0-1 1,1 1 0,-1-1-1,0 0 1,1 0 0,6 0-1,3-1-24,-9 2-50,-1-1 0,1 0 0,0-1 0,0 1 0,-1-1 0,1 0 0,0 1 0,-1-2 0,1 1 0,-1 0 0,1-1 0,-1 1 0,0-1 0,1 0 0,3-4 0,16-25-824,8-3-1140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3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387 18 5728,'0'-3'1840,"0"2"-1794,0 0 1,0 1 0,0-1-1,0 1 1,1-1-1,-1 0 1,0 1-1,0-1 1,1 1 0,-1-1-1,0 0 1,1 1-1,-1-1 1,0 1 0,1-1-1,-1 1 1,1-1-1,-1 1 1,1 0 0,-1-1-1,1 1 1,-1-1-1,1 1 1,-1 0-1,2-1 1,-1 1 390,-4 0 81,-5 0 84,5 2-218,2 0-357,0-1 1,0 0 0,-1 0 0,1 0 0,0 0 0,-1-1-1,1 1 1,0 0 0,-1 0 0,1-1 0,-1 1-1,1-1 1,-1 0 0,0 1 0,1-1 0,-1 0-1,1 0 1,-1 0 0,-2 0 0,-1 0 25,1 0 0,-1 0 0,1 1 0,-1 0 0,-8 2 0,-5 4-63,0 1 1,1 0-1,-1 1 0,2 1 0,0 0 0,-27 22 0,25-11 112,1 0 1,1 1-1,-15 26 0,29-45-79,-8 16 53,1-1 1,0 1 0,-11 40-1,12-36-62,2-6-9,0 1-26,-7 31 0,10-24-50,1 0-1,1 26 1,11 133-194,-4-147 172,1 1 0,23 70 0,-12-65-202,1 0 0,45 72 1,65 68-2160,-108-155 1404,-16-19 555,1-1-1,0 0 1,1 0-1,0 0 1,0-1 0,0 0-1,17 11 1,-15-13-133,1-1 0,19 7 1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4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6400,'-48'0'3173,"46"1"-3174,4 1-67,12 9-71,-11-9 135,-1-1 0,1 0 1,-1 1-1,0-1 0,0 1 0,0 0 1,0-1-1,0 1 0,0 0 0,2 3 0,7 8 67,17 9 268,-3 9 5,-10-18-118,12 14 193,-7 1 12,-1 1-1,19 40 0,-11-19-121,4 1-157,-28-46-151,0 1-1,1-1 1,0 0-1,0 0 1,0 0 0,10 7-1,-13-10-17,1-1 0,0 0 0,0 0 0,-1 0 0,1-1 0,0 1 0,0 0 0,0-1 0,0 1 0,0-1 0,0 1 0,0-1 0,0 0 0,0 0 0,0 0 0,0 0 0,0 0 0,0 0 0,0-1 0,0 1 0,0-1 0,-1 1 0,1-1 0,4-2 0,18-15-1194,-12 8 662,0 1 113,24-21-1043,-19 11-619,16-23 0,-33 41 2084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4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68 5728,'-1'0'73,"1"0"1,-1 0-1,1 0 0,-1 0 1,0 0-1,1 0 1,-1 0-1,0-1 1,1 1-1,-1 0 0,1 0 1,-1 0-1,0-1 1,1 1-1,-1 0 0,1-1 1,-1 1-1,1 0 1,-1-1-1,1 1 0,-1-1 1,1 1-1,0 0 1,-1-1-1,1 1 0,-1-1 1,1 0-1,-2-18 821,2 17-858,1 0-1,-1 0 0,0 0 0,-1 0 0,1-1 0,0 1 1,0 0-1,-1 0 0,-1-3 0,-9-9 50,6 11 11,4 3-86,-24 2 310,24-1-288,0-1-1,-1 0 1,1 1-1,0-1 1,0 1-1,0-1 1,0 1-1,0 0 0,0-1 1,0 1-1,0 0 1,0 0-1,0 0 1,0 0-1,1 0 1,-1 0-1,0 0 1,0 1-1,-6 10 221,-1 0-1,0 0 1,-20 20 0,18-22-157,1 1 0,1 0 0,-15 24 0,-30 68 438,43-83-419,1-1 1,0 2-1,2-1 0,1 1 0,-8 40 0,8-17-21,-1 81-1,9-64-164,1 0 0,4-1 0,15 64 0,15 8-486,-7-29-1002,-24-77 1210,-3-10-299,1 0 1,1-1-1,0 1 0,1-1 1,0 0-1,10 15 1,0-11-2360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4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5888,'0'67'2176,"0"-50"-1664,0-1-160,17 1-192,0-17-160,0 34-288,16-17 160,1 0-32,-17 16 96,16 1 352,1-1-192,0 1 0,-1-17-64,1 0 96,0-17-64,-1 0-1376,18 0 736,-18-34-2464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5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556 1 6816,'-6'0'946,"4"-1"-698,-1 1 0,1 0 0,-1 0-1,0 0 1,1 1 0,-1-1-1,1 1 1,-1-1 0,-2 2 0,-12 9-168,8-5-15,0-1 0,0 2 1,1-1-1,-1 1 0,1 1 1,1 0-1,0 0 0,0 0 1,0 1-1,1 0 0,-9 17 1,-21 35 318,13-30-105,13-19-174,1 0 0,1 1 1,0-1-1,-13 29 0,17-25-113,-1 0 0,2 0 0,0 0 1,1 0-1,0 18 0,-1 3-36,0-11 0,0-5-11,1 22 0,5 11-48,15 76 0,-11-87 47,34 136-370,-35-156 335,17 61-352,-4-32-270,9 33-638,-19-51 293,16 61-1729,-8-56 110</inkml:trace>
  <inkml:trace contextRef="#ctx0" brushRef="#br0" timeOffset="1">51 1111 6880,'-50'0'3552,"67"0"-3776,-17 17 128,33-17 96,1 17 352,-1 16-192,18 1 192,-1 0-192,18-1-224,-18-16 32,1 0-576,-18-17 352,1-17-2496,0-16 1504,-18-35-2272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6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 5632,'-13'-8'1457,"9"9"-564,4-2-469,0-5-180,0 3 1426,3 3-1420,8 0 86,-5 3-21,-4-1-251,0-1 0,0 1 0,0-1 1,0 1-1,1-1 0,-1 0 0,0 0 0,1 0 0,-1-1 0,1 1 0,-1 0 1,1-1-1,2 1 0,43 0 742,-34-2-554,23 3 0,-15 1-137,10 2 38,46 1 0,-51-5-173,1 0 0,-1 2 0,37 9 0,-38-6 27,0-2 0,0 0 0,1-2 0,40-1 0,-49-1-138,11 0-738,-24 0-182,-5 2-279,0-2 1177,0 1 1,0 0-1,0-1 1,0 1-1,0 0 1,0-1-1,0 1 0,0-1 1,0 1-1,0 0 1,0-1-1,0 1 1,-1-1-1,1 1 0,0-1 1,0 1-1,-1 0 1,0 0-1,1-1-64,-1 1-1,0-1 1,0 0-1,0 1 1,0-1-1,0 0 0,1 0 1,-1 1-1,0-1 1,0 0-1,0 0 1,0 0-1,-2 0 1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3648,'-1'2'100,"-1"-1"-1,1 1 1,-1-1 0,0 0-1,1 1 1,-1-1 0,0 0-1,0 0 1,0 0-1,0-1 1,1 1 0,-1 0-1,0-1 1,-1 1 0,-2 0-1,-13-1 2968,18 3-2704,0-1-293,0-1 0,0 1 0,1 0 1,-1 0-1,1-1 0,-1 1 0,1-1 1,0 1-1,0 0 0,-1-1 0,2 2 1,0-1-3,-1 0 0,0-1 1,0 1-1,0 0 1,-1 0-1,1 0 1,0 0-1,-1 0 0,1 0 1,-1 0-1,1 4 1,-1-2 1,0 1 0,0 0 1,1 0-1,-1 0 0,1-1 1,3 9-1,4 16 46,-3 38 28,6 12 10,-7-50-112,-1 3-4,10 44 0,3 21 23,-13-68-36,12 44 1,6-7-77,-11-39 95,6 31 0,-13-44-9,-1 0-27,8 21-1,-9-32-8,0-1 0,0 1 0,0 0 0,1 0 0,-1-1 0,1 1 0,-1-1 0,1 1 0,0-1 0,0 0 0,0 0 0,5 3 0,11 2 56,-8-5-19,5 4 36,-12-5-46,-1 0 0,0 0 0,0 0-1,0 0 1,1-1 0,-1 1 0,0-1 0,1 1-1,-1-1 1,0 0 0,1 0 0,-1 0 0,1 0 0,-1-1-1,4 0 1,41-10 214,-6 5-146,-18 3-50,28-8 0,-9-2-3,-29 9-50,0 0 0,1 0 0,-1 1 0,1 1 0,0 0 0,20 1 0,95 1-519,-127 0 467,0 0 1,0-1-1,1 1 0,-1 0 0,0-1 0,0 1 1,0-1-1,0 0 0,-1 1 0,1-1 0,0 0 0,3-2 1,-3 2-64,-1 0 0,1 0 0,-1 0 0,1 0 1,0 1-1,-1-1 0,1 0 0,0 1 1,-1 0-1,1-1 0,0 1 0,2 0 0,-3 0 48,0 0 0,0 0 0,0 0 0,0 0-1,-1 0 1,1 0 0,0 0 0,0 0 0,0-1-1,0 1 1,-1 0 0,1 0 0,0-1-1,0 1 1,0-1 0,0 0-255,-1 0 0,1 0 0,-1 0-1,0 0 1,1 0 0,-1 0 0,0 0 0,0 0-1,1 0 1,-1 0 0,0-1 0,0 1 0,-1-2 0,1-11-1808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7:5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0 118 5984,'17'17'2208,"0"-17"-1728,33 0-128,-16 0-320,0 0-96,16-17-32,1 17 32,16-17 192,-17 17-64,1-16-160,-1 16 32,1-34-800,-1 17 448,1-17-2976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0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 4576,'-17'14'1450,"10"-11"-1127,6-3-308,1 0 1,-1 1-1,1-1 0,-1 0 0,1 0 0,-1 0 1,1 0-1,-1 1 0,1-1 0,0 0 0,-1 1 0,1-1 1,-1 0-1,1 1 0,0-1 0,-1 0 0,1 1 1,0-1-1,0 1 0,-1-1 0,1 0 0,0 1 0,0-1 1,-1 1-1,1-1 0,0 1 0,0-1 0,0 1 1,0-1-1,0 1 0,0-1 0,0 1 0,0-1 0,0 1 1,0 0-1,0 2 166,-3-3-101,2 0-73,-2-1 30,1 1 0,0 0-1,0 0 1,-1 0-1,1 0 1,0 1 0,-1-1-1,1 1 1,-4 0-1,0 11 140,-5-7 283,6 9-80,0-5-142,-7 19 390,-6 9-338,13-28-252,0 0 0,1 0 0,0 0 0,-5 19 0,3 19 22,3-29-53,-1 6 5,1 1-1,-1 29 0,4-10-5,3 111-4,8-37-1,-5 2-16,-2-59-16,6 131-43,1 30 56,-8-184-5,3 66-141,0-49 55,2 39-655,-9-88 478,2 0 1,-1 0-1,1 0 0,0-1 0,0 1 0,0 0 0,1 0 0,0 0 0,4 8 0,-4-10-549,1-11 8,11-35-1529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8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49 320,'-3'0'25,"-4"0"12,0 0 1,0 0 0,-13-3 0,20 3-35,-1-1-1,1 1 1,-1 0 0,1 0-1,0-1 1,-1 1 0,1 0-1,0-1 1,-1 1 0,1-1-1,0 1 1,0 0 0,0-1-1,-1 1 1,1-1 0,0 1-1,0-1 1,0 1 0,0-1-1,0 1 1,0 0 0,-1-1-1,1 1 1,0-1 0,1 0-1,-1 1-1,0 0 0,0 0 0,0 0 0,0 0 0,0 0 0,0-1 0,0 1 0,0 0 0,0 0 0,0 0 0,0 0 0,0 0-1,0 0 1,0 0 0,0 0 0,0 0 0,0 0 0,0-1 0,0 1 0,0 0 0,0 0 0,0 0 0,0 0 0,-1 0 0,1 0 0,0 0 0,0 0 0,0 0-1,0 0 1,0 0 0,0 0 0,0-1 0,0 1 0,0 0 0,0 0 0,0 0 0,0 0 0,0 0 0,-1 0 0,1 0 0,0 0 0,0 0 0,0 0-1,0 0 1,0 0 0,0 0 0,0 0 0,0 0 0,0 0 0,-1 0 0,1 0 0,0 0 0,0 0 0,0 0 0,0 0 0,0 0 0,-2 0 4,0 0 0,0-1 0,0 1 0,1-1 1,-1 1-1,0-1 0,0 0 0,1 0 0,-1 0 0,-2-2 1,-4-1-63,4 3 89,-1 0 1,1 0-1,0 0 1,0 1-1,-1 0 1,1 0-1,-6 1 1,3-1 341,2-3 149,3 2-399,2 0-79,-1 0 0,0 0 0,0 0 1,0 0-1,0 0 0,1 1 1,-1-1-1,0 0 0,0 1 1,0-1-1,-1 1 0,1-1 0,0 1 1,0 0-1,0-1 0,0 1 1,0 0-1,0 0 0,-1 0 1,1 0-1,0 0 0,0 0 0,0 0 1,0 0-1,-1 0 0,1 0 1,-2 1-1,-21 10 504,22-10-507,1-1 1,-1 1-1,1 0 0,0-1 0,-1 1 0,1 0 1,0 0-1,0 0 0,0 0 0,0 0 1,-2 2-1,-2 2 27,-39 11 465,43-16-514,-1 1 1,1 0 0,0-1-1,-1 1 1,1 0 0,0 0-1,0-1 1,0 1 0,0 0-1,0 0 1,0 0 0,0 1-1,0-1 1,0 0 0,0 0-1,1 0 1,-1 1 0,0-1-1,1 0 1,-1 1 0,1-1-1,-1 0 1,1 1 0,0-1-1,0 1 1,-1-1-1,1 1 1,0-1 0,0 0-1,1 1 1,-1 1 0,0 11 59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01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0 5472,'-67'34'2016,"33"-1"-1536,34-16 416,0 0-512,0 0-320,17 0-128,17-17 32,-1 16-32,1 1 0,17-17 0,-18 0 0,18 0-96,-1-33 96,-16 16-1728,-1-34 992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02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573 0 6464,'-12'8'1045,"-18"15"0,18-6-218,5-12-551,7-5-261,-1 0-1,1 1 1,-1-1 0,1 0-1,0 0 1,-1 1 0,1-1 0,-1 1-1,1-1 1,0 0 0,-1 1-1,1-1 1,0 1 0,-1-1 0,1 1-1,0-1 1,0 0 0,0 1-1,-1-1 1,1 1 0,0 0 0,0-1-1,0 1 1,0-1 0,0 1-1,0-1 1,0 1 0,0-1 0,0 1-1,0-1 1,0 2 0,0-1-15,0 1 0,0-1 0,0 0 0,0 1 0,0-1 0,0 0 0,-1 1 0,1-1 0,0 0 0,-1 1 0,0-1 0,1 0 0,-1 0 0,0 1 0,1-1 0,-1 0 0,0 0 0,0 0 0,0 0 0,0 0 0,0 0 0,0 0 0,0 0 0,-3 1 0,4-2-4,-1 0 0,0 1 0,0-1 0,0 1 0,0-1 0,0 1 0,0-1 0,0 1 1,0 0-1,1-1 0,-1 1 0,0 0 0,0 0 0,1-1 0,-1 1 0,1 0 0,-1 0 0,1 0 1,-1 0-1,1 0 0,-1 0 0,1 0 0,0 0 0,0 0 0,-1 0 0,1 0 0,0 0 0,0 0 0,0 1 1,-2 13-14,-29 91-137,-16 199 33,44-276 114,-11 117-63,11-96 51,-3 48-47,-12 3-94,11-67 101,-30 185-3295,23-138 1295,12-25-234</inkml:trace>
  <inkml:trace contextRef="#ctx0" brushRef="#br0" timeOffset="1">1 875 7456,'0'17'2784,"0"0"-2176,33 33-160,1-16 32,0 0-352,16-18-256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17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0 4640,'-6'7'716,"1"-2"-277,0-1 1,0 1 0,-8 5-1,-1-4 148,9 5-208,-6-6-49,8 0-265,0-1 0,1 0 0,0 1-1,0-1 1,0 1 0,-1 5 0,-3 32 68,-5 0-21,5 22-59,-5 20-90,5 15 26,-5-1 102,8-65-61,1-2 77,-12 59 1,11-81-102,-5 27-77,-2 0 0,-20 46-1,29-80-39,0 0 0,-1 0 0,1 1 0,-1-1-1,0 0 1,1 0 0,-1 0 0,0 0 0,0-1-1,0 1 1,0-1 0,-1 1 0,1-1 0,0 0-1,-1 1 1,1-1 0,-1 0 0,1-1 0,-6 2-1,8-2 42,0 0 0,-1 0 0,1 0 0,0 0 0,-1-1-1,1 1 1,0 0 0,-1 0 0,1 0 0,0-1 0,0 1-1,-1 0 1,1 0 0,0-1 0,0 1 0,-1 0 0,1-1-1,0 1 1,0 0 0,0-1 0,0 1 0,-1 0-1,1-1 1,0 1 0,0 0 0,0-1 0,0 1 0,0 0-1,0-1 1,0 1 0,0 0 0,0-1 0,0 1 0,0-1-1,0 1 1,0 0 0,1-1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19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1 506 3328,'0'0'1061,"3"-3"-634,8-8-144,-8 8 218,0 3-149,84 0 677,-69 0-902,6 0 34,34 3-1,27 8-21,170-7 393,-138-5-312,155-8 209,-165 4-309,-38 3-18,69-4 100,95-19-15,45 3 10,-37 4-32,20-11 166,36-3 5,-141 19-90,590-64 452,-315 8-530,52-8-75,-125 35-136,-116 14 17,308-20 42,-55 45 158,-315 4-145,-35 1 85,198 29 1,-298-23-38,77 25 0,-98-26-39,5 1 40,-7-2 11,0 1-1,0 1 0,31 16 1,48 41 514,-88-58-504,0 2-1,0 0 1,20 19 0,-26-20-32,0 1-1,0-1 1,-1 1-1,0 1 1,7 13-1,-12-20-46,0-1-1,0 0 1,-1 1-1,1-1 0,-1 1 1,1-1-1,-1 1 1,0-1-1,0 1 1,0-1-1,0 0 1,-1 1-1,1-1 1,-1 1-1,1-1 0,-1 1 1,-2 3-1,0 3-14,-2-1 0,0 0 0,-6 9 0,5-9-17,1 0 20,0-1-15,1 0 1,0 0-1,0 0 1,0 0-1,1 1 1,-4 14-1,2-9-12,-1-1 0,0 0 0,-1-1 0,-10 16 0,10-18 29,3-1 27,1-1 0,-1 1 0,-2 9 0,4-10 26,-1 1 0,0 0 0,-5 8 0,-7 3 102,13-13-91,2-6-59,-1 1 0,1 0 0,0 0 0,0-1 0,-1 1 0,1-1 0,-1 1 1,1 0-1,-1-1 0,1 1 0,-1-1 0,1 1 0,-1-1 0,1 1 0,-1-1 0,1 1 1,-1-1-1,0 0 0,1 1 0,-1-1 0,-1 1 0,-3 1 11,-2 3 19,6-4-43,0-1 0,0 1 0,1 0 0,-1-1 0,0 1 0,0 0 0,0-1 0,0 1 1,0-1-1,0 0 0,0 1 0,0-1 0,0 0 0,0 1 0,0-1 0,0 0 0,0 0 1,0 0-1,0 0 0,0 0 0,0 0 0,0 0 0,0 0 0,0-1 0,0 1 0,-1-1 1,-12-6-99,9 4 79,-1-1 0,0 1-1,-1 1 1,1-1 0,0 1 0,-1 0-1,1 0 1,-12-1 0,14 3-2,1 0 0,-1 0 1,1 0-1,0-1 0,-1 0 0,1 0 1,-1 0-1,-3-2 0,-14-4-121,-30 2-415,24 0 357,6 2 10,-1 0 0,-28 0-1,-530 3 45,417-9 143,0 1-195,-18 0-65,-5-1 42,82 8 201,-162 5 52,145 7-29,-130-8-108,-16 0-55,146 8-18,-11-5 43,62-1 48,-115 4-92,127-10 153,-122 4-21,130 1 1,-149 6-104,99-11 120,-151 5 136,219 0-81,-40 1 5,-2-10-38,33 1-4,-148 1 12,132 3 22,-102 9 14,6-1-1,43-2 51,-130 22 0,193-21-113,1 2 0,-77 25 0,-146 67-81,221-83 106,-89 29 0,-34 3 0,92-27 0,21 5 10,11-11 113,-75 16 0,44-13 53,-13-2 90,14-3 28,39-1-171,27-9-82,0-1-1,-19 4 1,9-4-17,13-3-11,0 0 0,0 1 0,0 0-1,1 0 1,-14 6 0,-30 12-93,34-9 11,3-6 37,9 3 21,5-8 8,0 1 1,0-1-1,0 0 1,-1 1-1,1-1 1,0 0-1,0 1 0,-1-1 1,1 0-1,0 1 1,-1-1-1,1 0 1,0 1-1,-1-1 0,1 0 1,-1 0-1,1 1 1,0-1-1,-1 0 1,1 0-1,-1 0 0,1 0 1,-1 0-1,1 0 1,0 1-1,-1-1 1,1 0-1,-1 0 0,1 0 1,-1-1-1,-5 4-23,0 3-149,4-3 216,0 0-1,-1-1 1,0 1 0,0-1 0,0 0 0,-3 2-1,4-3-295,1 0 0,-1 0-1,0 0 1,0-1 0,0 1-1,0-1 1,0 1 0,0-1-1,-4 0 1,-2 0-1804,19 0-2351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19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2976,'3'0'971,"22"-1"-416,-17 1-461,-1-1-1,0 1 0,1 0 0,-1 0 1,1 1-1,-1 0 0,0 0 0,0 1 1,0 0-1,1 0 0,-2 1 0,1 0 1,12 7-1,-7-2-78,0 2-1,0-1 1,0 2 0,-1 0 0,-1 0 0,0 1 0,0 0-1,10 19 1,19 50 252,-32-68-236,3 7 40,0 0-1,-1 0 0,-1 1 1,-1 0-1,7 38 0,-10-32-31,-1 0 0,-1 1 0,-2 0 0,-1-1-1,0 1 1,-9 39 0,-2-14 93,-1-1 1,-3-1-1,-2 0 0,-38 73 0,-11-14 317,54-93-471,-1 0 1,0-1-1,-29 26 1,-8-6-128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1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4224,'16'0'1568,"1"0"-1216,17 34-96,-17-17 928,-1 17-704,18-18 64,-17 35-320,0-18 0,16 1-128,-16-17-416,0 0 192,17 0-1024,-17-17 640,16-17-1184,18 0 960,-1-34-1856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0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53 4320,'59'-31'1392,"-53"27"-1242,1 0 0,-1 1 0,9-4 0,-11 6-48,-1 1 0,1-1 0,-1 1 0,1 0 0,6 0 0,6 0 627,0 0-375,-13-1-249,1 1 0,-1-1-1,0 1 1,1 0 0,-1 0-1,0 1 1,1-1 0,-1 1-1,0 0 1,1-1 0,-1 1 0,0 1-1,0-1 1,0 0 0,0 1-1,0 0 1,0-1 0,0 1-1,4 5 1,6 5 116,-6-6-152,0 0 1,-1 1 0,1 0 0,-2 0 0,1 1 0,5 9-1,-4 1 16,-1 0-1,-1 0 1,0 1-1,3 36 1,-3-20-12,-1-14-5,-1 1 0,-1-1 0,-2 1 0,0 0-1,-1 0 1,-7 35 0,-26 111 112,24-129-206,-2 0 0,-21 46-1,11-44-94,-1-2 1,-2 0-1,-1-1 0,-3-2 0,-56 57 0,51-59-1007,-67 50 0,48-48-2013</inkml:trace>
  <inkml:trace contextRef="#ctx0" brushRef="#br0" timeOffset="1">0 810 4320,'34'-34'1600,"-17"34"-1248,-1 0 992,18 34-896,-17-1 256,16 18-416,-16 16-192,17 0-32,0-16-64,-18-18 0,1 1-1056,17-17 576,-1 0-1440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0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35 3232,'9'-10'347,"-8"8"-292,1 0 1,-1 1-1,0-1 1,1 0-1,0 1 1,-1-1-1,1 1 1,0-1-1,0 1 0,0 0 1,0 0-1,0 0 1,0 0-1,0 0 1,0 0-1,0 1 1,1-1-1,-1 1 0,5-1 1,7 1 237,-14 0-277,0 0 0,0 0-1,1 0 1,-1 0 0,0 0-1,0 0 1,1 0 0,-1 0-1,0 0 1,0 1 0,0-1 0,1 0-1,-1 0 1,0 0 0,0 0-1,0 0 1,1 0 0,-1 1-1,0-1 1,0 0 0,0 0-1,0 0 1,1 1 0,-1-1 0,0 0-1,0 0 1,0 0 0,0 1-1,0-1 1,0 0 0,0 0-1,0 1 1,0-1 0,0 1-1,31 49 1089,-24-32-976,-1 0 0,0 0 0,-2 1 0,4 23 0,-5-25-74,5 39 51,-2 0 0,-3 0 1,-6 87-1,-16-17 7,7-59-53,3-13 40,-2-1 0,-2-1 0,-2 0 1,-24 51-1,31-86-101,-1-1 0,0 0-1,-1 0 1,-1-1 0,-18 20 0,10-16-183,0-2 0,-1 0 1,-31 20-1,-30 14-1527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0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1245 3072,'17'-67'1120,"0"33"-864,17 18-64,-17 16 1152,16 0-768,18 0 64,-18 16-416,18 18 224,-1 0-256,18-1-96,-35 1-64,18 0-736,-18-18 384,1-16-1728,0 17 1152,-1-34-1504</inkml:trace>
  <inkml:trace contextRef="#ctx0" brushRef="#br0" timeOffset="1">1935 1 4896,'2'0'94,"-1"0"0,1 0 1,0 0-1,-1 0 0,1 1 0,0-1 0,-1 0 1,1 1-1,-1 0 0,1-1 0,-1 1 1,1 0-1,-1 0 0,1 0 0,-1 0 0,0 0 1,1 0-1,-1 0 0,0 0 0,0 1 1,0-1-1,0 0 0,0 1 0,1 2 0,1 2-30,-1 1-1,1-1 0,-1 1 0,2 12 0,-1-2 391,1-2-347,0 1-1,-2 0 1,0 1 0,0 20-1,-1 46 40,-5 106 55,-7-80-116,9-79-61,-4 32 11,-5-17-19,-23 60-1,17-56 23,8-20-2,-1-1-1,-2-1 0,-1 0 0,-30 47 0,20-41-248,-42 44 0,50-62-259,-1 0-1,0-1 0,-1-1 1,-33 20-1,-25 3-1153,56-26 308,-18 14 1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1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1093 4896,'34'0'1824,"-34"17"-1440,0 34-96,17-18 288,0 35-384,-1-18-96,1 1-32,0-1 0,33-16-32,1-17-864,33-17 448</inkml:trace>
  <inkml:trace contextRef="#ctx0" brushRef="#br0" timeOffset="1">1985 0 6048,'17'34'2240,"0"-17"-1728,0 50-160,-17-33 192,0 33-384,0 17 64,-17 17-128,0 17 96,0-18-128,-33 1-320,-1 0 160,1 0-192,-18 0 160,18-17-288,-17 0 256,16-33-1696,1-1 1024,-1-33-2752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8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3552,'118'0'2165,"190"0"-1504,-182-6-550,60-5 40,-66 3 2,5 0-66,-107 8-69,24-3 1,-3-5 34,-36 8-49,-1 1 0,1-1 0,0 1-1,0 0 1,0-1 0,2 3-1,-2-2 0,0 0-1,0 0 1,0-1-1,0 1 0,0-1 1,3 1-1,-3-1 355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5312,'17'16'1952,"-17"1"-1504,17 17-128,0-1 320,0 18-416,0 16-32,-17 1-96,16-1 64,-16-17-96,17 1-928,-17-1 448,0-16-1024,17-17 800,-17-1-800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2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356 92 4800,'-46'-13'1549,"29"9"-1102,-32-13-1,27 6-327,17 8-110,0 0 1,-1 0-1,0 0 0,1 1 1,-1 0-1,0 0 0,0 1 1,0-1-1,0 1 0,0 1 1,-1-1-1,-8 1 0,9 0 40,0-1-1,0 0 0,-1 0 0,1-1 1,-6-2-1,6 2 34,1 1 0,0-1-1,-1 1 1,-10-1 0,14 3-55,1-1-1,-1 0 1,0-1 0,0 1-1,0 0 1,1 0 0,-1-1-1,0 1 1,-1-1 0,-10-3 89,8 7-53,4-2-53,1 0-1,0 0 1,0 0-1,0 0 0,0 1 1,0-1-1,0 0 1,0 0-1,0 0 1,1 3-1,0 1 92,-1 0-48,0 0 1,-1 0-1,1-1 1,-1 1-1,0 0 0,-3 8 1,-3 15 164,4 3 0,2 48 0,2-40-94,-2 22 12,0-14 71,6 64-1,0-75-143,-1-15 7,1 39 0,-5-47-30,2 0 0,-1 0 0,1-1 0,5 14 0,-5-19-27,2 13 31,-3-15-49,0-1 1,0 1-1,0-1 0,0 1 1,1-1-1,0 0 0,0 0 1,0 0-1,0 0 0,1 0 1,-1 0-1,1 0 0,6 6 1,-8-10 1,3 4-44,0 1 1,1-1-1,-1 0 0,9 4 0,-10-6 28,0-1 0,0 0 0,0 0 0,1 0 0,-1 0 0,1-1 0,-1 1 0,0-1 0,7 0 0,28 1-127,-15 0-419,0-1 1,39-5-1,-56 4 384,0-1 0,0 0-1,-1 0 1,8-4 0,-12 5 170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2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5824,'34'0'2144,"16"17"-1664,1-17-128,-17 0 160,16 0-352,0 0-1824,1-17 896,-1-16-3168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2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7712,'-33'0'4384,"49"0"-4736,18 17 64,-17-17 160,33 17-992,18-17 640,16 0-4032,17 16 2496,16 1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3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1 5984,'-1'0'95,"0"0"0,0 0 1,0 0-1,0 1 0,0-1 0,1 0 1,-1 1-1,0-1 0,0 1 1,1-1-1,-1 1 0,0-1 0,1 1 1,-1-1-1,0 1 0,1 0 0,-1-1 1,1 1-1,-1 0 0,1-1 1,-1 1-1,1 0 0,-1 0 0,1 0 1,0-1-1,-1 1 0,1 0 0,0 0 1,0 0-1,0 0 0,0 0 1,0-1-1,0 3 0,-1 6 180,1 1 0,1 15 0,0-4-147,-1 45-1,-3 117 2,-8-65 185,6-45-147,-10 106 445,7-112-434,-20 130 273,0-91-285,12-34-89,10-41-195,-1-1 0,-1 1 0,-2-1 1,-13 29-1,9-34-3840,28-67-212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4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1 7872,'-17'50'2944,"17"-33"-2304,17 34-160,-17-18 160,0 18-448,-17 50 64,17 16-160,-17-16 96,0 17-128,-16 0-96,-1-17 0,17 33 96,-16-33-32,-1 0-512,0-34 256,1 1-1312,16-35 864,17-16-2880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4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 7968,'-34'84'2944,"18"17"-2272,16 50-192,0-67 512,-17 17-640,0 34-64,0 16-192,-17-16-2336,18-1 1216,-18 1-4864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6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4992,'0'0'1589,"3"3"-960,-1-1-587,0 1 0,-1-1 1,0 0-1,1 0 0,-1 1 0,0-1 0,0 1 0,0-1 0,0 1 0,-1-1 0,1 1 0,-1 0 0,0-1 0,1 1 0,-1 0 0,0-1 0,-1 4 0,4 30 252,3 0 47,3 55 0,-7-52-234,12 91 248,0 9-150,-8 18-13,7 28-68,4 126 35,-15-193-89,-6 148-12,0-234-269,-10 38 0,4-20-706,4-17-528,6-32 1297,-1-1 0,1 1 0,0-1 1,-1 0-1,1 1 0,-1-1 0,1 1 0,-1-1 0,1 0 0,-1 1 0,1-1 0,-1 0 0,1 0 1,-1 0-1,1 1 0,-1-1 0,1 0 0,-1 0 0,0 0 0,1 0 0,-1 0 0,1 0 1,-1 0-1,0 0 0,0 0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6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1 320 3328,'0'-19'271,"-1"11"-135,2-1-1,-1 1 0,1-1 0,0 1 0,0 0 0,1 0 1,1-1-1,3-8 0,-4 7-51,4-8 152,20-5 430,-4-4-248,-17 21-351,0-1 0,0 1 0,1 0 0,7-6-1,-1 3-21,0 0 0,1 2 0,0-1-1,1 2 1,0-1 0,0 2 0,0 0-1,25-5 1,6 2 34,68-2 0,-69 7-64,-4-1 2,21-1 9,-32 7-9,0 1 0,-1 2 1,42 11-1,-60-14-22,3 2-14,0 1 1,0 0-1,0 0 0,0 1 1,17 12-1,-22-13 40,-5-3 7,0-1 0,0 1 0,-1 0-1,1 0 1,-1 0 0,1 0-1,-1 0 1,0 1 0,0-1 0,0 1-1,0-1 1,0 1 0,2 5-1,-3-4 17,0 0 0,0 0-1,-1-1 1,0 1 0,0 0-1,0-1 1,0 1 0,0 0-1,-1 0 1,1-1 0,-3 7-1,1-4 9,0-1-1,-1 0 1,1 0-1,-1 0 1,0 0-1,0 0 1,-1 0-1,0-1 1,1 1-1,-1-1 1,-1 0-1,1 0 1,-8 4-1,-2 2 154,-1-1 0,0 0 1,-22 8-1,26-13-116,0 0 0,-1-1 0,1-1 1,-1 1-1,-17 0 0,-64-2 114,57-1-397,24 0 141,8 0 29,-1 0 0,0 0 0,1 0 0,-8-1 0,11 0 3,-1 1 0,0-1 0,0 0 0,1 0 1,-1 1-1,0-1 0,1 0 0,-1 0 0,1 0 0,-1-1 0,1 1 0,0 0 1,0 0-1,-1-1 0,-1-2 0,1-1-97,-1 1-1,1-1 1,0 0-1,0 0 0,1 0 1,0 0-1,0-1 1,0 1-1,0 0 1,1 0-1,-1-1 1,2 1-1,-1 0 1,0-1-1,1 1 1,0 0-1,2-6 1,0 4-303,0 0 1,0 1-1,1-1 1,-1 1-1,1 0 1,8-9 0,33-31-1308,-27 28 1306,50-49-1125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7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683 1 6240,'-1'0'73,"1"-1"-1,-1 1 1,1 0 0,-1 0 0,1 0 0,-1 0-1,1 0 1,-1 0 0,1 0 0,-1 0 0,1 0-1,-1 0 1,1 1 0,-1-1 0,1 0 0,-1 0-1,1 0 1,-1 1 0,1-1 0,-1 0 0,1 0-1,-1 1 1,1-1 0,0 1 0,-1-1 0,1 0-1,0 1 1,-1-1 0,1 1 0,0-1 0,-1 1-1,-7 10 388,1-5-337,-1 1 0,0-1 0,0-1 0,0 0 0,-1 0-1,-17 7 1,-62 18 22,6-3-217,41-7 21,24-11 55,-28 10 1,35-16 4,0 1-1,-18 9 1,-11 15 2,-6-6 10,24-8 10,0 0 0,1 2-1,-22 21 1,37-31-17,0-3-2,1 1 0,1 0-1,-1 0 1,0 0-1,1 1 1,0-1 0,0 1-1,0-1 1,1 1 0,0 0-1,0 0 1,-2 7-1,-2 21 49,-8 35 152,11-58-185,1 1 0,0-1-1,1 0 1,0 1 0,1-1-1,0 1 1,0-1 0,1 1-1,1-1 1,4 18 0,3 5 36,-1 0 137,6 36 1,-12-47-117,4 23 13,4-16-89,3 15-32,-10-24 12,0 21 1,-1-10 7,13 64 18,-2-21 58,-7-4 98,5-6-68,-5-11-92,10 25-30,-13-67-10,1-1 0,0 1 0,1-1 0,10 19 0,-11-24 26,-1-1 0,1 1 0,0-1 1,0 0-1,1 0 0,-1 0 0,1 0 1,0-1-1,0 0 0,0 0 1,0 0-1,1-1 0,9 4 0,2-2-3,1 0 0,0-1 0,18 1-1,0 0-44,-3 1-23,-21-2 17,0-1 0,0-1 1,0 0-1,0-1 1,16-1-1,36-10-971,-41 8 705,-17 3-19,0-1 0,0 1 0,0-1 0,-1-1 0,1 1-1,0-1 1,-1 0 0,1-1 0,9-5 0,30-22-1630,-9-4-459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4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27 1248,'0'-3'118,"1"3"-94,-1-1-1,0 0 1,0 1 0,0-1 0,0 0-1,0 0 1,0 1 0,0-1 0,0 0-1,0 1 1,0-1 0,0 0 0,0 1-1,0-1 1,-1 0 0,1 1 0,0-1-1,0 0 1,-1 1 0,1-1 0,-1 0-1,1 1 1,-1-1 0,-6-7 379,14 16-123,-4-5-99,-6-3-10,3 0-153,-1 0 0,1 0 0,-1 0 0,1 0 0,-1 0 0,1 0 0,-1 1 0,1-1 0,-1 0 0,1 0 0,-1 1 1,1-1-1,0 0 0,-1 0 0,1 1 0,-1-1 0,1 1 0,0-1 0,0 0 0,-1 1 0,1-1 0,0 1 0,-1-1 1,1 1-1,0 0 0,-5 20 285,6 30-87,-1-36-240,0 133-611,0-146 182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9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17 3808,'-14'-14'1227,"15"14"-1100,0-1 1,0 1 0,-1 0-1,1-1 1,0 1-1,0 0 1,0 0 0,0-1-1,0 1 1,0 0 0,0 0-1,0 0 1,0 0 0,0 0-1,1 1 1,2-1-18,-1 0 0,1 1-1,0 0 1,-1 0 0,0 0 0,1 0 0,4 3-1,3 0 42,7 2 158,37 6-1,-30-8-167,-1 1-50,-13-2-38,0-1 0,0 0 0,17 0 1,-17-2 3,-1 1-1,1 0 1,-1 1 0,1 0 0,15 5 0,-22-5-42,9 3 226,-13-4-217,0-1 1,1 0 0,-1 1-1,0-1 1,0 1-1,1-1 1,-1 1 0,0-1-1,0 1 1,0-1-1,0 1 1,0-1 0,0 1-1,0-1 1,0 1-1,0-1 1,0 2 0,0-2-16,0 0 0,0 1 1,0-1-1,0 0 0,0 0 0,0 0 1,0 1-1,0-1 0,0 0 1,0 0-1,0 1 0,-1-1 1,1 0-1,0 0 0,0 0 0,0 0 1,0 1-1,0-1 0,-1 0 1,1 0-1,0 0 0,0 0 0,0 1 1,-1-1-1,1 0 0,0 0 1,0 0-1,0 0 0,-1 0 1,1 0-1,0 0 0,0 0 0,-1 0 1,1 0-1,-25 14 247,22-12-228,0 0 1,-1 0-1,1 0 1,-1 0-1,1-1 0,-1 0 1,0 0-1,0 0 1,0 0-1,1 0 1,-6 0-1,-8 1 74,-19 9 52,18-7-101,10-2-78,0 0-1,0 0 1,1 0-1,-9 5 1,-14 7-871,10-12 240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7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34 236 6144,'-34'17'3136,"51"-17"-3872,17 17 768,0-34 0,33 0-32,17 1-32,17-1-128,-17-17 96,0 17-1312,17-16 768,17-1-2240,16 0 1632,-16-16-160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27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867 17 5632,'-10'-1'600,"1"0"0,-1 0 0,-16-5 0,19 4-522,-1 0 0,1 1 1,-1 0-1,1 0 0,-1 0 0,1 1 0,-1 0 1,-15 3-1,-111 27 130,116-27-197,1 1 0,0 0 0,-1 1 1,2 0-1,-1 2 0,1 0 0,0 1 0,0 0 1,-18 14-1,9-2 57,1 1 0,1 0-1,1 2 1,-32 42 0,14-8 211,-36 67-1,49-74-33,3 1 1,-24 70-1,36-85-144,2 1-1,2 1 0,1-1 0,-2 42 0,8-46-52,2 0 0,7 41 0,-3-36-107,12 53 1,-10-70 19,1-1 0,1 0 1,12 23-1,-13-30-8,-1 0 1,2 0-1,0 0 0,15 15 0,-17-21-78,0-1 0,0 0 0,0-1 0,1 0 0,0 0-1,0 0 1,0-1 0,13 4 0,-8-3-374,1-2 0,-1 0 0,1 0 0,0-1 0,0-1 0,0 0 0,0-1 0,0-1 0,0 0 0,0-1 0,0 0 0,0-1 0,21-8 0,-4-2-428,54-32 1,-83 44 896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31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236 264 4064,'-42'14'1307,"42"-13"-1293,0-1 0,-1 0 1,1 0-1,0 1 1,-1-1-1,1 0 1,0 0-1,0 0 1,-1 0-1,1 0 1,0 1-1,-1-1 1,1 0-1,0 0 1,-1 0-1,1 0 1,0 0-1,-1 0 1,1 0-1,0 0 0,-1 0 1,1 0-1,0 0 1,-1 0-1,1-1 1,0 1-1,-1 0 1,1 0-1,0 0 1,-1 0-1,1 0 1,0-1-1,0 1 1,-1-1-1,-1 0 44,1 0 0,0-1 0,-1 1 0,0 0 0,1 0 0,-1 0 0,0 0 0,1 0 0,-1 0 0,0 1 0,0-1 0,0 1 0,1-1 0,-4 0-1,-1-1 253,2-3-232,-1 2-32,1-1 0,1 0 1,-1-1-1,-4-5 0,8 8-20,-1 1 0,1-1 0,-1 1 0,0-1 0,0 1 0,1-1 0,-1 1 0,0 0 0,0-1 0,0 1 0,0 0 0,-1 0 0,1 0 0,0 0 0,0 0 0,-1 0 0,1 0 0,0 0 0,-1 1 0,1-1 0,-1 0 0,1 1 0,-3-1 0,-21-9 678,25 10-702,-10-4 437,0-2 1,1 1-1,-10-8 1,14 10-115,-7 3-175,12 1-149,0-1-1,0 0 1,0 0 0,0 0 0,0 0 0,0 0 0,0 0-1,0 0 1,0 0 0,-1 0 0,1 0 0,0 0 0,0 0-1,0 0 1,0 0 0,0 0 0,0 0 0,0 0 0,0 0 0,0 0-1,-1 0 1,1-1 0,0 1 0,0 0 0,0 0 0,0 0-1,0 0 1,0 0 0,0 0 0,0 0 0,0 0 0,0 0-1,0 0 1,0 0 0,0 0 0,0 0 0,-1 0 0,1-1-1,0 1 1,0 0 0,0 0 0,0 0 0,0 0 0,0 0 0,0 0-1,0 0 1,0 0 0,0 0 0,0-1 0,0 1 0,0 0-1,0 0 1,0 0 0,0 0 0,0 0 0,1 0 0,-1-12-12,0 10-149,2-1 48,0 1 107,1 1-1,-1-1 1,0 1 0,0 0-1,1-1 1,-1 1-1,1 0 1,-1 1 0,1-1-1,-1 0 1,6 0 0,6-2 21,22-8 80,12 5-27,5-5-31,-13 6-12,-9 2 65,30-9 0,329-55 761,-390 67-851,43-6 82,48 1-1,3 9 25,-33 0-48,135-1 139,-8 0 126,255 24 92,-143-6-298,462 5 107,-591-22-210,160-1 33,-162-2-1,363-5 103,-368 0-78,376-6 96,497 10 312,-537 10-138,-366-6-263,-25-1-30,311 14 308,12 17 64,-275-20-240,-28-9 49,-36 7-60,-15-7 102,-38 2-137,-31-4-62,0-2 0,1 1 0,9-1 0,-2-1-116,-17 0 30,0 0-1,0 0 1,0 0-1,0 0 1,0 0-1,0 0 1,1 0-1,-1 0 1,0 0-1,0 0 1,0 0-1,0 0 1,0 0 0,0 0-1,0 0 1,0 0-1,0 0 1,0 0-1,1 0 1,-1 0-1,0 0 1,0 0-1,0 0 1,0 0-1,0 0 1,0 0-1,0 0 1,0 0-1,0 1 1,0-1-1,0 0 1,0 0 0,1 0-1,-1 0 1,0 0-1,0 0 1,0 0-1,0 0 1,0 0-1,0 0 1,0 0-1,0 1 1,0-1-1,0 0 1,0 0-1,0 0 1,0 0-1,0 0 1,0 0-1,0 0 1,0 0-1,0 0 1,0 1 0,0-1-1,0 0 1,0 0-1,0 0-20,0 1-1,0-1 1,0 1 0,0-1-1,0 0 1,0 1 0,0-1-1,0 1 1,0-1 0,0 1-1,0-1 1,0 0-1,0 1 1,0-1 0,0 1-1,-1-1 1,1 1 0,0-1-1,0 0 1,0 1 0,-1-1-1,1 0 1,0 1-1,0-1 1,-1 0 0,1 1-1,0-1 1,-1 0 0,1 0-1,0 1 1,-1-1-1,0 0 1,-14-5-1543,-4-2 342,-17 1-1160,26 5 1886,0-1 0,0 1-1,0-2 1,1 0-1,-18-6 1,10-1-1365,-33-25-1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33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3904,'2'0'1253,"10"0"-762,-10 0-27,1 0-347,580 0 2987,-447 9-3046,6-1-111,253-8-69,-176-8 119,-14-1 16,-71 10 27,225-4 11,-276-1-43,215-6 11,-271 10-19,518-17 10,-193-1 48,2 18-94,-146 1 121,319-1 48,-387-1-129,197 5 115,-172 7-2,-13-5 129,-74-1-142,116 4 213,-127-10-229,135 4 293,-131 3-274,96 2 293,-58-5-213,-16 8-1,128-7 171,-125-5-250,170 1 373,-239-1-349,40-6 0,-40 3-73,43-1 1,-43 6-48,-7 0-11,0-1 0,28-4 0,-23-1-6,-8 2 22,0 0 0,24 0 0,175 3 496,-213 0-511,0 0-1,0 0 0,0-1 0,0 1 1,0-1-1,0 1 0,0-1 1,-1 0-1,1 0 0,0 0 0,3-2 1,-4 2 17,0-1 0,1 1 1,-1 0-1,0 1 1,1-1-1,-1 0 0,1 1 1,0-1-1,-1 1 0,1 0 1,2 0-1,26 0 212,-28 0-102,0 0-16,11 0 2906,-17-3-2853,2 2-176,0-1 0,-1 1 0,1 0-1,0 0 1,-1 0 0,1 0 0,-1 0-1,0 0 1,1 0 0,-1 1 0,0-1-1,1 1 1,-1-1 0,0 1 0,0-1-1,1 1 1,-4 0 0,1 0-91,-1-1 0,1 0 0,-1 0 1,1 0-1,-1 0 0,1 0 0,0-1 0,0 0 1,-8-5-1,7 4-376,-1 1 1,0-1-1,-10-3 1,10 5 120,0 0-1,0 1 1,-10-1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33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0 135 2912,'0'0'1056,"0"-17"-800,17 0 128,0 0-320,-17 0-160,0 1 32,17 16-448,0-17 256,16 17 0,-16-17 128,0 0 96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34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6464,'-5'3'391,"-14"8"1018,18-10-1353,0-1 0,0 1-1,1 0 1,-1-1 0,1 1 0,-1 0 0,0-1 0,1 1 0,-1 0-1,1 0 1,0 0 0,-1 0 0,1-1 0,0 1 0,-1 0 0,1 0-1,0 0 1,0 0 0,0 1 0,0 1 413,0 0 129,0 25 319,3-23-480,2 2-63,-3-4-232,0 0 0,1-1 0,-1 1-1,1 0 1,0-1 0,-1 0 0,1 1 0,0-1-1,5 2 1,2 2 53,0 0-1,11 10 1,-9-7-61,0 0 0,18 10 1,-14-12-99,0 2 0,-1 0 0,22 19 0,17 17 17,22 1 37,-4-3 60,144 120 69,-134-98-135,10 7 403,-88-70-437,0 1 1,-1-1 0,1 1-1,-1-1 1,0 1 0,0 0-1,1 1 1,-2-1 0,1 0-1,0 1 1,-1-1-1,0 1 1,3 5 0,-5-7-22,1 0 1,-1 0-1,0 0 1,1 0-1,-1 0 1,0 1-1,0-1 0,0 0 1,-1 0-1,1 0 1,-1 0-1,1 0 1,-1 0-1,1 0 1,-1 0-1,0 0 1,0 0-1,-2 2 1,-1 5 82,3-5-71,-1 0 1,1 0-1,-1 0 1,1 0 0,-1-1-1,0 1 1,0-1-1,-1 1 1,1-1-1,-1 0 1,1 0-1,-1 0 1,-6 4-1,-12 13 66,10-11-125,0 0 0,-1-1-1,1-1 1,-23 11 0,-19 13-89,28-15 52,-3 2-94,-35 30 0,55-41 108,0 0 0,1 1-1,-1 1 1,2-1 0,-1 1-1,1 0 1,1 1-1,-6 12 1,-12 39-242,5-23 103,13-29 9,0 0 1,0 1-1,1 0 0,-4 15 0,4-3-177,1-8-196,0 0 1,-1 20-1,4-31 414,0-1-1,0 0 1,1 1-1,-1-1 0,1 0 1,-1 1-1,1-1 1,0 0-1,0 0 1,0 0-1,0 1 1,0-1-1,0 0 0,0 0 1,1-1-1,-1 1 1,1 0-1,0 0 1,-1-1-1,1 1 1,0-1-1,0 1 0,0-1 1,3 2-1,0-2-149,-1 0-1,1-1 1,-1 1-1,9-1 1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3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 6720,'-3'0'177,"0"0"1,0 0-1,1 0 1,-1 0 0,0 0-1,0 1 1,1-1-1,-1 1 1,0 0-1,1 0 1,-1 0 0,1 0-1,-1 0 1,1 1-1,-1-1 1,-2 3-1,2-1 479,3 0-592,2 21 74,-1-23-121,-1 1 0,0-1 0,1 0 0,-1 0 0,1 0-1,-1 1 1,1-1 0,0 0 0,-1 0 0,1 0 0,0 0 0,0 0 0,0 0 0,0 0-1,0-1 1,0 1 0,0 0 0,1 1 0,10 3 508,-1-1-1,16 5 1,-15-6-296,0 1 0,15 7 0,23 10-97,-34-16-131,-1 2-1,25 13 1,7 8 20,1-5 75,-9 8 91,-26-21-12,16 12 128,-1 1 0,-2 2 0,41 46-1,-61-62-174,-1 0 0,6 12 0,3 4 150,-11-21-163,0 0 1,-1 0 0,0 0 0,3 7-1,-5-9-88,1 0-1,-1 0 1,0 0-1,0 0 0,0 0 1,0 0-1,0 0 1,0 0-1,0 0 1,-1 0-1,0 3 0,-10 28 300,10-28-264,0 0 0,0 0 0,-1 0 0,0 0 0,0 0 0,0-1-1,-1 1 1,1-1 0,-1 0 0,0 1 0,0-1 0,-6 5 0,8-7-29,-27 24 255,2 2 0,-39 53-1,58-70-262,-1 0 0,-14 15 0,-25 16 55,31-24-99,0 0 0,1 1 1,-22 41-1,0 2-109,-58 55-496,66-73 47,18-27-585,-1 0-1,-20 23 1,31-40 1135,-14 18-1978,14-18 1866,1 1 1,0-1-1,0 1 0,-1-1 0,1 0 0,0 1 0,-1-1 1,1 1-1,0-1 0,0 1 0,0-1 0,0 1 0,0-1 1,0 1-1,-1-1 0,1 1 0,0-1 0,0 1 1,0-1-1,1 1 0,-1-1 0,0 1 0,0-1 0,0 1 1,0-1-1,0 1 0,1-1 0,-1 1 0,0-1 0,0 1 1,1 0-1,-1-1 56,1 0 1,-1 0 0,0 1 0,1-1-1,-1 0 1,1 0 0,-1 0 0,1 0-1,-1 0 1,0 0 0,1 0-1,-1 0 1,1 0 0,-1 0 0,1 0-1,-1 0 1,0 0 0,1 0-1,-1 0 1,1 0 0,-1 0 0,0 0-1,1-1 1,-1 1 0,1 0-1,-1 0 1,0 0 0,1-1 0,-1 1-1,0 0 1,1-1 0,-1 1-1,0 0 1,1-1 0,2-3-459,0-1 0,0 1 1,0-1-1,2-5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36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118 228 6720,'-45'0'2170,"43"1"-2109,1-1 0,-1 0-1,0 0 1,1 0-1,-1 0 1,0-1-1,1 1 1,-1 0 0,0-1-1,1 1 1,-1-1-1,0 1 1,1-1-1,-1 0 1,1 0 0,0 0-1,-1 0 1,1 0-1,0 0 1,-3-2-1,2 1 55,-3 0 701,-9 2 75,11-3-641,-8-8 86,8 8 576,3 6-549,0-2-330,0 0 0,0 1-1,1-1 1,-1 1 0,0-1 0,1 0 0,-1 1-1,1-1 1,0 0 0,-1 0 0,2 3 0,9 17 272,-6-3-221,0 1 1,-1-1 0,2 31 0,8 40-19,-6-56-90,1 0-1,4 36-1,-7-5 117,11 23 154,-16-83-228,1 0-1,-1-1 0,1 1 1,0 0-1,4 5 1,-4-7 6,0 1 0,0-1-1,-1 1 1,1 0 0,-1 0 0,1 0 0,-1 0 0,0 0 0,0 0 0,-1 0 0,2 5 0,-2 6 174,0-13-195,0-1 0,0 0 0,0 0 0,0 0 0,0 0 0,0 0 0,0 0 0,0 0 0,0 0 0,0 0 0,0 1 1,0-1-1,0 0 0,0 0 0,0 0 0,0 0 0,0 0 0,0 0 0,0 0 0,0 0 0,0 0 0,0 0 0,0 1 0,0-1 0,-1 0 0,1 0 0,0 0 0,0 0 1,0 0-1,0 0 0,0 0 0,0 0 0,0 0 0,0 0 0,0 0 0,0 0 0,0 0 0,0 0 0,-1 0 0,1 0 0,0 0 0,0 1 0,0-1 0,0 0 0,0 0 1,0 0-1,0 0 0,0 0 0,0 0 0,-1 0 0,1 0 0,0-1 0,0 1 0,0 0 0,0 0 0,0 0 0,-1 0 0,0 0 0,1 0 0,-1 0 0,0 0 0,1-1 0,-1 1 0,0 0 1,1-1-1,-1 1 0,1 0 0,-1-1 0,0 1 0,1-1 0,-1 1 0,1 0 0,-1-1 0,1 0 0,0 1 0,-1-1 0,1 1 0,-1-1 0,1 1 0,0-1 0,-1 0 0,1 1 0,0-1 0,0 0 0,0 1 0,0-1 0,-1 0 0,1 0 1,0 1-1,0-2 0,0-32-92,1 18 52,-1 3-41,1-1 0,6-25 0,-1 4 12,-1-14-49,9-53-19,0 6 150,6-27-105,-9 84-50,1 1-1,32-70 1,-40 101 122,-3 4 19,1-1 0,-1 1-1,1 0 1,0-1-1,0 1 1,0 0-1,0 0 1,1 1 0,-1-1-1,1 0 1,5-4-1,3 2 37,-8 4-14,-1 0-1,0 0 1,1 0-1,-1-1 1,0 1-1,0-1 1,1 1 0,1-3-1,-4 3-14,1 0 1,-1 1-1,1-1 0,0 0 0,-1 1 1,1-1-1,0 1 0,-1-1 0,1 1 1,0-1-1,0 1 0,0-1 0,0 1 1,-1 0-1,1-1 0,0 1 0,0 0 1,0 0-1,0 0 0,0 0 0,0 0 1,0 0-1,-1 0 0,1 0 0,2 0 1,-1 1 21,1 1 0,-1-1 0,0 1 0,0 0 0,0-1 0,0 1 0,3 4 0,3 3 1,-4-6-32,-1 1 0,0 0 1,0 0-1,0 0 1,-1 1-1,0-1 1,1 1-1,-1-1 1,2 9-1,1 1-4,6 16 6,7 33 0,6 15 50,4-11-19,-17-37-29,-4-9 3,1 0 0,0-1-1,1-1 1,2 1 0,22 32 0,-22-39 31,0 0 1,2-1-1,13 12 1,-20-19-39,1 0 0,0 0 1,1-1-1,-1 0 0,1 0 0,0 0 0,15 3 1,-19-6-5,0 0 0,1-1 1,-1 0-1,1 0 0,-1 0 1,1-1-1,-1 0 0,1 1 1,-1-2-1,0 1 1,1 0-1,-1-1 0,0 0 1,0 0-1,5-3 0,-1 0 1,0 0-1,0-1 0,-1 0 1,1-1-1,-2 1 1,9-11-1,-6 5 18,-1-1 0,-1 0 0,9-19 0,-3 4 74,15-22-2,26-54-202,-4-8-102,-44 98 230,1 0-1,16-24 1,-11 20 10,-5 5 3,-2 4 16,0 1 0,11-14 0,-14 20-21,-1 1 1,1-1-1,-1 1 0,1-1 0,0 1 1,-1 0-1,1 0 0,0 0 0,0 0 1,0 0-1,0 0 0,0 0 1,0 0-1,0 1 0,0-1 0,0 1 1,4 0-1,-5 0 8,0 0 1,1 0-1,-1 1 1,0-1-1,0 0 1,1 1-1,-1-1 1,0 1-1,0 0 1,0-1-1,0 1 1,0 0-1,0 0 1,0-1-1,0 1 1,0 0-1,0 0 1,-1 0-1,1 0 1,0 0-1,-1 1 1,1-1-1,0 0 0,-1 0 1,1 0-1,-1 0 1,1 3-1,1 5 110,0 0 0,2 18 0,-2-12-48,11 36 390,-8-35-349,-1 1 0,2 22 0,-2 203 422,-5-159-544,1 21-173,0-95 175,-1 0 1,0 0-1,-1 0 1,-3 11-1,3-12-168,0-1 1,1 0-1,0 1 1,-1 7-1,2-13 39,1-1 0,-2 1 0,1 0 0,0-1-1,0 1 1,0 0 0,-1-1 0,1 1 0,-1 0 0,1-1 0,-1 1-1,0-1 1,0 1 0,0-1 0,0 1 0,0-1 0,0 0 0,0 1 0,-2 1-1,2-3 23,-1 3-1332,1-14-4149,1 3 4730,0 0 0,1 0 0,1-10 0,12-30-1979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36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6656,'0'0'2144,"3"0"-1307,4 0-485,-2 0-87,1 1-1,-1-1 0,0-1 1,0 1-1,0-1 0,7-1 1,-6-1-112,-3 2-81,0 0 0,0 0-1,0 0 1,0 1 0,0-1 0,4 0 0,22 6 808,-22-3-691,0 0-1,-1-1 1,1 0 0,7 0 0,7-2 301,-4 1-85,-1 0 1,25 3-1,-2 9 203,-28-11-480,0 0 0,16 0 0,-14-2 32,24 4 0,-11 3-35,-16-4-6,1 0 1,-1 0-1,17 0 1,88-2 1101,-113 0-1813,-4 0-421,1 0 825,0 0 1,0 0 0,1 0-1,-1 0 1,0 0 0,1 0-1,-1 0 1,0 0-1,0-1 1,1 1 0,-1 0-1,0 0 1,1-1 0,-2 0-1,2 1 47,0-1 0,-1 0-1,1 0 1,0 0 0,-1 0-1,1 1 1,0-1 0,0 0-1,0 0 1,-1 0 0,1 0-1,0 0 1,1-2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52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84 286 1888,'-31'0'859,"31"0"-856,0 0 1,0 0 0,0 0 0,0 0-1,0 0 1,0 0 0,0 0 0,0 0-1,0 0 1,-1 0 0,1 0-1,0 0 1,0 0 0,0 0 0,0 0-1,0 0 1,0 0 0,0 0 0,0 0-1,0 0 1,0 0 0,-1 0 0,1 1-1,0-1 1,0 0 0,0 0 0,0 0-1,0 0 1,0 0 0,0 0 0,0 0-1,0 0 1,0 0 0,0 0 0,0 0-1,0 0 1,0 0 0,-1 1 0,1-1-1,0 0 1,0 0 0,0 0 0,0 0-1,0 0 1,0 0 0,0 0-1,0 0 1,0 0 0,0 0 0,0 1-1,0-1 1,0 0 0,0 0 0,0 0-1,0 0 1,1 0 0,-1 5 227,0-5-226,0 0 1,0 0-1,1 1 0,-1-1 0,0 0 1,0 0-1,0 0 0,0 1 0,0-1 1,0 0-1,0 0 0,0 0 0,0 1 1,0-1-1,0 0 0,0 0 1,0 0-1,0 1 0,0-1 0,-1 0 1,1 0-1,0 0 0,0 1 0,0-1 1,0 0-1,0 0 0,0 0 0,0 0 1,-1 1-1,1-1 0,0 0 1,0 0-1,0 0 0,0 0 0,-1 0 1,1 1-1,0-1 0,0 0 0,0 0 1,-1 0-1,1 0 0,-34 2 1164,23-2-1089,8 0 16,3-3 176,0-11 544,0 12-832,0 1 14,0 0 0,0 1-1,0-1 1,1 0 0,-1 0-1,0 1 1,0-1 0,0 0-1,1 1 1,-1-1 0,0 1-1,1-1 1,-1 0 0,1 1-1,-1-1 1,1 1 0,-1-1-1,1 1 1,-1-1 0,1 1-1,-1-1 1,2 1 0,-2-1 1,1 1 1,-1 0 0,1-1 0,-1 1 0,1-1-1,-1 1 1,1-1 0,-1 1 0,1-1-1,-1 0 1,1 1 0,-1-1 0,0 1 0,1-1-1,-1 0 1,0 1 0,0-1 0,0 0-1,1 1 1,-1-1 0,0 0 0,0 0-1,3-5 49,8-5 11,-8 5 64,-3 5-116,0 1 1,0-1 0,0 0-1,0 1 1,0-1 0,1 0-1,-1 1 1,0-1 0,0 0-1,1 1 1,-1-1-1,0 1 1,1-1 0,-1 0-1,1 1 1,-1-1 0,1 1-1,-1-1 1,1 1-1,-1-1 1,1 1 0,0-1-1,0 1 1,-1-1 0,1 1 0,0 0 0,-1-1 0,1 1 0,-1-1 0,1 1 0,-1-1-1,0 1 1,1-1 0,-1 0 0,1 1 0,-1-1 0,0 1 0,0-1 0,1 0 0,-1 1 0,0-1 0,0 0-1,0 0 1,1 1 0,-1-2 0,2-3 141,10-7-58,-10 7-6,-2 3-43,-1 0 0,1-1 0,0 1 0,0 0 0,0 0 0,0 0 0,0 0 0,0 0 0,0-1 0,1 1 0,-1 0 0,1 0 0,0 0 0,0-2 0,0 3-24,1 0 16,-1 0 0,0 0 1,0-1-1,0 1 0,0 0 0,0-1 1,0 1-1,-1-1 0,1 1 1,0-1-1,-1 1 0,1-1 1,-1 1-1,1-1 0,-1 0 1,0 1-1,0-1 0,0 0 0,0-3 1,0-23 1037,0 26-411,0-1-1130,0 2 447,0 1 0,0 0 0,0-1 0,0 1 0,0-1 0,0 1 0,0-1 0,0 1 0,0 0 0,0-1 0,0 1 0,1-1 0,-1 1 0,0 0 0,0-1 0,0 1 0,0-1 0,1 1 0,-1 0 0,0-1 0,0 1 0,1 0 0,-1-1 0,0 1 0,1 0 0,-1 0 0,0-1 0,1 1 0,-1 0 0,1-1 0,10-7-939,-8 4 688,0 0 0,0-1 0,0 0 0,2-5 0,12-24-2991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19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216 181 2656,'0'0'1173,"0"-3"-709,0-3 606,1-24 1680,-1 28-2645,0 0 0,0-1 0,0 1 0,0 0 0,-1 0 0,1 0 0,0 0 0,-1 0-1,-1-3 1,-9-1 178,5-4-179,6 9-103,0 0 0,-1 0-1,1 0 1,-1 0 0,1 0 0,-1 0 0,1 0 0,-1 1 0,1-1-1,-1 0 1,0 0 0,0 0 0,1 1 0,-1-1 0,0 0 0,0 1-1,0-1 1,1 1 0,-1-1 0,0 1 0,-2-1 0,-6-1-29,-1 1 1,0 0 0,0 0-1,1 1 1,-1 0 0,0 1-1,-17 3 1,17-1-15,0 1 1,1 0-1,0 0 1,-16 11-1,23-14 22,0 1 1,0-1-1,1 1 1,-1 0-1,1 0 0,-1-1 1,1 1-1,0 0 1,-1 0-1,0 4 0,1-6 10,1 1 0,-1 0 0,1 0 0,0 0 0,-1 0-1,1 0 1,0-1 0,0 1 0,0 0 0,0 0 0,0 0-1,0 0 1,0 0 0,0 0 0,0 0 0,0 0 0,0 0-1,1 0 1,-1-1 0,0 1 0,1 0 0,-1 0 0,1 0-1,-1 0 1,1 1 0,1-1 13,-1 0 0,1 1 0,0-1 0,-1 0-1,1 0 1,0 0 0,0 0 0,-1 0 0,1 0 0,0-1 0,0 1-1,0 0 1,0-1 0,0 0 0,0 1 0,0-1 0,0 0 0,0 0-1,0 0 1,4-1 0,3-1 22,0-1-1,-1 1 1,16-9 0,-2 2-104,-3 2-166,-10 4 98,-1 0-1,1 0 0,-1-1 1,0 0-1,10-8 0,45-34-476,-59 43 607,-1 1-1,0-1 1,0 0-1,0 0 1,0 0-1,0-1 1,-1 1-1,1-1 1,3-7-1,-4 7 36,0 0 0,1 1 0,-1-1 0,5-5 0,-7 9 35,-1-1 1,0 1-1,0 0 0,0-1 1,0 1-1,1 0 0,-1 0 1,0-1-1,0 1 0,0 0 1,0 0-1,0 0 0,-1 0 1,1 0-31,0 0 1,1 0-1,-1 0 1,0 1-1,0-1 1,1 0-1,-1 0 1,0 0-1,1 0 1,-1 1-1,0-1 1,1 0-1,-1 1 1,1-1-1,-1 1 1,0-1-1,1 0 1,-1 1-1,1-1 1,-1 1-1,1 0 1,-1-1-1,1 1 1,0-1-1,-1 1 1,1 0-1,0-1 1,-1 1-1,1 0 1,0-1-1,0 1 1,0 0-1,0-1 1,-1 1-1,1 0 1,0-1-1,0 1 1,0 0 0,1 1-1,-3 8 263,-9 12 173,5 8-160,3-20-239,-2 13 61,6-18-83,-1 0 1,2 0-1,-1-1 0,2 7 0,-2-8-21,2 11 44,-3-12-93,0 1-1,1-1 1,0 1-1,-1-1 1,1 0-1,0 1 1,0-1-1,0 0 1,0 0-1,0 0 1,1 0-1,-1 0 1,1 0-1,-1 0 1,4 3-1,25 25-313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53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29 4736,'-14'14'1530,"14"-15"-1447,-1 0 0,1 0 0,-1 0 0,1 1 0,0-1 0,0 0-1,-1 0 1,1 0 0,0 0 0,0 0 0,0 1 0,0-1-1,0 0 1,0-1 139,3-1-249,8-8-10,-5 8 10,-4 2 22,0 1 0,0-1-1,0 1 1,0-1 0,0 0-1,0 0 1,3-2 0,4 0-44,-1 14 44,5-3 70,-11-7-50,1 1 1,0-1-1,-1 1 1,0 0 0,1-1-1,-1 1 1,0 0-1,0 1 1,0-1-1,0 0 1,0 1 0,0-1-1,1 4 1,17 39 208,-11-29-173,10 24-17,3 41-135,-8-31 57,11 39 34,17 125 0,-34-160-8,-3-1 0,-4 90 0,-21 32 145,10-98-83,5-34-27,0-2-21,-1 1 0,-15 51 0,-26 70-1398,45-156 1127,0 0 0,0 0-1,-1 0 1,0 0 0,0-1 0,0 1 0,-1-1 0,0 0 0,0 0 0,-1 0 0,-8 8 0,-7 6-1560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5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4064,'-17'0'1504,"17"17"-1184,0 0-64,0 0 1056,0 17-768,17-18 192,0 18-416,16 0-128,-16-18-128,17 1-128,16-17 32,1 0-1088,-1 0 576,-16-17-2208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53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438 34 4576,'-4'1'207,"1"-1"0,-1 0 1,1-1-1,0 1 0,-1-1 0,-3 0 0,1-7 233,3 4-298,-4-1 90,7 5-214,-1 0 0,1 0 0,-1 0 0,1-1 0,0 1 0,-1 0 0,1-1 0,-1 1 0,1 0 0,0 0-1,0-1 1,-1 1 0,1 0 0,0-1 0,-1 1 0,1-1 0,0 1 0,0 0 0,0-1 0,0 1 0,-1-1 0,1 1 0,0-1 0,0 1 0,0-1 0,0 1 0,0 0 0,0-1 0,0 1 0,0-1 0,0-2 643,3 6-309,1 1-269,1 1 0,-1 0 0,-1 1-1,1-1 1,-1 1 0,4 9-1,14 43 199,-5-8-74,4 3-42,22 93 1,-27-57-74,-4 1 1,-1 154-1,-10-186-65,-3-1-1,-2 0 1,-23 99 0,-17-4-70,34-115 30,-20 63-113,-25 34-354,14-2-176,-3-14-981,9-14 480</inkml:trace>
  <inkml:trace contextRef="#ctx0" brushRef="#br0" timeOffset="1">0 1649 5056,'0'0'1888,"17"0"-1472,-17 17-128,17-17 832,0 17-672,16 16 32,18-16-288,-17 17-128,33-17-32,0 16-32,0-33 0,18 17-800,-18-34 448,0 17-1312,0-33 896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54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5312,'-14'0'1701,"11"0"-757,6 0-1131,44 0 27,-44 1 166,-1-1-1,0 0 0,0 1 0,0-1 0,1 1 0,-1-1 0,0 1 0,0 0 0,0 0 0,0 0 0,0 0 0,0 1 1,0-1-1,-1 0 0,1 1 0,0-1 0,-1 1 0,1 0 0,2 3 0,2 2 16,2 1 19,0 1 0,-1 0 0,8 11 0,0 1 45,3 4-26,-2-1 0,-1 2-1,0 0 1,-2 1-1,-1 0 1,11 40-1,31 163 18,-39-134-261,-4 0 0,-1 152 0,-10-248 185,-3 154-731,-11-2-1039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54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34 168 2816,'-33'-67'1056,"33"33"-832,16-16 736,-16 33-640,17 17 928,17 0-704,-1 17 512,1 0-608,17 16-320,-1 1-96,34 0-32,0-17 0,0-17-640,0 0 352,1-34-2272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54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0 6464,'-1'1'149,"0"0"1,1 0 0,-1 0-1,0 0 1,0-1 0,0 1-1,1 0 1,-1 0 0,1 0-1,-1 1 1,0 0 0,1-1-106,0-1 0,0 0 0,0 1 0,1-1 0,-1 0 0,0 1 0,0-1 1,0 0-1,1 0 0,-1 1 0,0-1 0,0 0 0,1 1 0,-1-1 0,0 0 0,0 0 0,1 0 1,-1 1-1,0-1 0,1 0 0,-1 0 0,1 0 0,1 1 2,0 0 0,0 1 0,0-1 0,0 0 1,-1 1-1,1-1 0,-1 1 0,1 0 0,-1-1 0,2 3 0,50 66 322,-30-41-424,34 59 1,12 42-58,-21-24 54,-22-18 49,-13-44 10,-3-10 0,22 83 21,-23-66 35,4 93 0,-12 58 89,-2-114-61,-5 72-5,2-126-66,-1-1 0,-16 54 0,1-27-129,-3-1 1,-34 63 0,-76 97-1758,96-161 1311,-31 44-1763,54-82 1762,-2-2-1,0 0 0,-18 16 1,-33 19-1165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55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1985 4160,'34'-17'1536,"-17"17"-1216,33 0-64,-16 0 480,-1 17-448,18-17 96,-1 17-224,1 0 32,-1 16-96,1-16-64,-1 17 0,1 0-32,-1-1 0,17-33-640,1 0 352,-1-33-2624,17-18 1600,0-16-512</inkml:trace>
  <inkml:trace contextRef="#ctx0" brushRef="#br0" timeOffset="1">1968 0 7136,'-14'28'2309,"11"-22"-1413,6-3-464,1 2-368,0 1 0,-1-1 0,0 1 0,0 0 0,-1 0 0,3 9 0,2 3-53,8 26-1,16 79 1,-7-21-86,7 5 70,38 226 275,-51-237-231,-5-29-19,0-7-11,6 85 0,-19 104-36,-5-183-2,-24 118-1,1-84-55,22-75 33,0-4-31,-7 20-1,-24 38-299,-2 5-930,19-28 391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55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5984,'-17'50'2208,"17"-16"-1728,34 16-128,-18-33-256,18 17-128,0-1-256,-1-16 160,18 0-1440,-18 0 864,18 0-1504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55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6240,'-1'7'987,"1"-5"-836,0-1-1,0 1 0,0 0 0,0 0 0,0-1 0,0 1 0,0 0 1,1 0-1,-1-1 0,1 1 0,0 3 0,13 1 223,0 5-90,-11-6-192,-3-3-93,1 0 0,-1 0 1,1 0-1,-1 0 0,1-1 1,-1 1-1,1 0 1,0 0-1,0-1 0,0 1 1,0-1-1,0 1 0,0-1 1,0 1-1,1-1 0,-1 1 1,2 0-1,14 18 42,-8-3 30,0 0 0,-2 0 0,0 1 0,5 19-1,-6-17-28,20 45 230,-19-49-239,8 29 1,9 80-26,-9-34-36,0-27-7,-5-25 4,10 79-1,-19-71 60,-8 80 0,2-68-44,3-19-21,-5 41-62,-38 144-61,43-215 156,-11 37-83,-30 68-1,20-58-64,-16 55-125,-42 90-890,47-115-586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56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34 5888,'-34'51'2688,"51"-51"-2336,0 16-416,0-16 160,0 17-32,33-17 128,-16 17-128,16-17 32,34 0-32,-16 0-320,-1-17 128,-17 0-1216,18-33 736,-1 0-3328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20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17 4064,'0'0'1307,"0"-3"-801,0 2-474,0 1 0,0-1-1,0 1 1,0-1 0,0 1 0,0-1-1,0 1 1,0-1 0,-1 1 0,1-1-1,0 1 1,0-1 0,0 1 0,-1-1-1,1 1 1,0 0 0,0-1 0,-1 1-1,1-1 1,0 1 0,-1 0 0,1-1-1,0 1 1,-1 0 0,1-1 0,-1 1-1,1 0 1,-1-1 0,1 1 0,-1 0-1,1 0 1,0 0 0,-1-1-1,1 1 1,-1 0 0,0 0 0,1 0-1,-1 0 1,1 0 0,-1 0 0,0 0-1,-2 0 604,3 3-38,0-2-587,0-1 0,0 1 0,0-1-1,0 1 1,0-1 0,0 1 0,0-1-1,0 1 1,0-1 0,0 1 0,0-1-1,-1 1 1,1-1 0,0 1-1,0-1 1,-1 1 0,1-1 0,0 1-1,-1-1 1,1 0 0,0 1 0,-1-1-1,1 1 1,-1-1 0,1 0 0,0 1-1,-1-1 1,1 0 0,-1 0 0,1 0-1,-1 1 1,1-1 0,-1 0 0,1 0-1,-1 0 1,0 0 0,1 0-1,-1 0 1,1 0 0,-1 0 0,1 0-1,-1 0 1,1 0 0,-1 0 0,0 0-1,-1 0-3,1 0 0,-1 0 0,1 0 0,-1 0 0,1 0 0,-1 0-1,1 1 1,-1-1 0,-1 1 0,-9 6 7,6-4 16,0 1 1,-1-1 0,0 0 0,0 0-1,0-1 1,0 0 0,-10 1 0,6 0 44,6 0-85,0-1 0,-1 0 0,1 0 0,-1-1-1,0 0 1,1 0 0,-1 0 0,0 0 0,-7-1-1,13 0 2,-1 0-1,1 0 0,-1 0 1,1 0-1,-1 0 0,1 0 1,-1 0-1,1 0 0,-1 0 1,1 0-1,-1 0 0,1 1 1,-1-1-1,1 0 0,-1 0 1,1 1-1,-1-1 0,1 0 1,0 0-1,-1 1 0,1-1 1,0 1-1,-1-1 0,1 0 1,0 1-1,-1-1 0,1 1 1,0-1-1,0 1 0,-1-1 1,1 0-1,0 1 0,0-1 1,0 1-1,0-1 0,0 1 1,-1-1-1,1 1 0,0 0 1,0-1-1,1 1 0,1 5-85,12 5 70,-9-8 43,-1 0 0,1 0 0,-1 1 0,0 0 0,0 0 0,0 0 0,-1 0 0,5 7 0,-3-5 37,0 1-1,0-1 1,1 0-1,0-1 1,11 10-1,13 1 33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8:56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3232,'3'0'1035,"-1"0"-992,-1 1 1,1-1-1,-1 0 1,1 1 0,-1-1-1,1 0 1,-1 1 0,1 0-1,-1-1 1,0 1-1,3 2 1,-2-2-25,0 0 0,0 0-1,0 0 1,0 0 0,0 0 0,0 0 0,0-1-1,0 1 1,1-1 0,-1 1 0,0-1 0,4 0 0,-2 0 32,0 0 1,0-1 0,1 0-1,-1 0 1,0 0 0,0 0 0,0-1-1,0 1 1,6-5 0,-7 5 17,0 0 0,0 1 0,0-1 0,1 1 0,-1-1 0,0 1-1,0 0 1,0 0 0,0 1 0,0-1 0,1 0 0,-1 1 0,4 1 0,-4-1-10,-1 1 1,1-1-1,0 1 0,-1 0 0,1-1 1,-1 1-1,0 0 0,0 0 1,0 1-1,3 2 0,5 6 174,-2-4-186,-1 1 0,1 0 0,-2 0 0,1 1 0,-1 0-1,-1 0 1,1 0 0,3 11 0,7 39 7,-10-34-50,15 61-290,-3 0 0,5 92 0,-20-51-475,-16 143-1,12-255 738,-2 28-59,-14 119-378,12-135-30,3-7-40,-2-1 0,-1 1 0,0 0 0,-10 23 0,11-38 345,1 1 0,-1-1 0,0 0 1,0 0-1,-8 8 0</inkml:trace>
  <inkml:trace contextRef="#ctx0" brushRef="#br0" timeOffset="1">51 1297 5216,'33'33'1952,"18"-33"-1536,-17 34-96,-1-34-32,-16 17-224,33 0-160,1-17 32,-1 0-96,1-17 64,-1 0-224,-16-34 192,0-16-2336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9:04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707 68 4320,'-31'0'2256,"26"-3"-1819,-2-3-262,3 1-156,0 0 0,0 0 0,-1 1-1,1 0 1,-1 0 0,0 0 0,-8-3-1,9 6-18,-1 0 0,1 0-1,-1 1 1,-8 0 0,9 0 27,-1 0 0,1 0 0,-1-1 0,-7-1 0,-4-4 87,12 5-30,1-1 0,-1 1 0,0 0 0,0 0-1,0 0 1,1 1 0,-1-1 0,-6 1 0,-119 0 1079,109 0-996,12-1-108,0 1 1,0 0-1,0 1 0,-11 2 1,-17 8-23,21-9-40,-15 4 1,26-3 8,0-1-1,0 0 1,0 1 0,-7 6 0,2-2 7,-12 8 23,11-9 5,2 0 0,-1 1-1,1 0 1,0 1 0,0-1 0,1 1 0,-12 17 0,-4 20 71,13-29-80,-5 7 0,13-17-30,1-1 1,0 0-1,0 0 1,0 6-1,-1 5 2,-11 44-45,7-34-20,1 1 0,-2 42 0,7-60 60,1-1 0,0 0 0,0 0 0,4 13 1,-3-13-4,0 0 1,0 0-1,-1 0 1,0 13 0,-1 127-8,1-146 9,-1 0 1,0 0-1,0 0 0,1-1 1,-1 1-1,1 0 1,-1-1-1,1 1 0,-1 0 1,1-1-1,0 1 0,0-1 1,1 3-1,4 4-34,-1 3-5,-4-8 18,0-1 0,0 1 1,0-1-1,1 0 1,-1 0-1,1 1 0,-1-1 1,3 2-1,9 10-67,-9-10 90,0 1 0,0-1 0,0 0 0,1 0 0,-1 0 0,1-1-1,8 5 1,27 9 63,1-3-1,45 10 0,-43-11 13,-18-8-12,1 0 0,-1-2 0,1-1 0,37-1 0,-62-1-64,22 1-19,-15-1-58,-1 0 0,1 0 0,-1 0 0,13-3 0,-16 2 15,5-2-363,-1 1 0,1-1 1,11-5-1,-3-6-464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9:04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5056,'0'14'1642,"0"-14"-1630,0 0-1,0 0 0,0 0 0,0 1 1,0-1-1,0 0 0,0 0 0,0 0 1,0 0-1,0 0 0,0 0 0,0 0 0,0 0 1,0 0-1,0 1 0,0-1 0,0 0 1,0 0-1,0 0 0,0 0 0,0 0 0,0 0 1,0 0-1,0 0 0,0 0 0,0 0 1,0 0-1,0 1 0,0-1 0,0 0 1,0 0-1,0 0 0,1 0 0,-1 0 0,0 0 1,0 0-1,0 0 0,0 0 0,0 0 1,0 0-1,0 0 0,0 0 0,0 0 0,0 0 1,1 0-1,-1 0 0,0 0 0,0 0 1,0 0-1,0 0 0,0 0 0,0 0 1,0 0-1,0 0 0,0 0 0,1 0 0,3 0 109,-2 0-29,1 0 0,-1 1 0,1-2 0,-1 1 0,1 0 0,-1 0 0,1-1 0,3-1 0,3-2 89,19-9 312,-11 8-376,0 1-1,19-4 1,76-8 225,-98 13-306,13-1 198,47-3 0,-57 6-150,1 0 1,-1-2-1,18-3 0,-21 3-42,22-3 7,-18 1-88,-11 3-7,1 0 1,-1 0 0,0 1-1,11-1 1,-16 2-10,0 0-1,-1 0 1,1 0 0,0 0 0,0-1 0,0 1-1,-1-1 1,1 1 0,0-1 0,-1 0 0,1 1 0,0-1-1,-1 0 1,3-2 0,4-2-365,6-1-1291,-13 6 1626,-1-1 0,1 0 1,-1 0-1,0 0 0,1 0 1,-1 0-1,0 1 0,0-1 0,0 0 1,0 0-1,0 0 0,0 0 1,0-2-1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19:04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6048,'0'17'2752,"17"-1"-2400,0-16 608,0 0-608,16 0 128,1-16-288,33 16-32,1-17-96,-1 17-64,0-17 32,-16 17-192,-1-17 96,0 0-1504,-16 17 832,0-17-3488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1:05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180 723 4160,'-1'-1'88,"0"0"-1,0 1 1,0-1 0,1 0-1,-1 0 1,0 1 0,0-1-1,0 0 1,-1 1 0,1-1 0,0 1-1,0-1 1,0 1 0,-2-1-1,2 1-57,0 0-1,0 0 1,0 1-1,1-1 1,-1 0-1,0 0 0,0 1 1,0-1-1,1 1 1,-1-1-1,0 0 1,1 1-1,-1-1 0,0 1 1,1 0-1,-1-1 1,0 2-1,0-2-14,1 0-1,-1 1 1,1-1-1,-1 0 1,1 1 0,-1-1-1,1 0 1,-1 0-1,0 1 1,1-1-1,-1 0 1,1 0 0,-1 0-1,0 0 1,1 0-1,-1 0 1,1 0-1,-1 0 1,0 0 0,1 0-1,-1 0 1,0 0-1,1-1 1,-1 1-1,1 0 1,-1 0 0,0-1-1,1 1 1,-1 0-1,0-1 1,0 1 24,-13-12 41,9 9-96,3 3 31,1 0 1,-1 0 0,1 0-1,-1-1 1,1 1 0,-1-1-1,1 1 1,-1-1-1,1 1 1,0-1 0,-3-2-1,2 2 38,0 0-1,0 0 1,0 0-1,0 0 1,0 0-1,0 0 0,0 1 1,-1-1-1,1 1 1,0-1-1,0 1 1,-4 0-1,-19 0 631,25 0-665,-1 0 0,1 0 1,0 0-1,-1 0 0,1 0 0,0 0 1,-1 0-1,1 0 0,0 0 0,-1 0 1,1 0-1,0 0 0,-1 0 0,1-1 1,0 1-1,-1 0 0,1 0 0,0 0 1,-1 0-1,1-1 0,0 1 0,0 0 1,-1 0-1,1-1 0,0 1 0,-7-6 231,-10-10 212,17 16-457,0-1 0,0 1 0,0 0 0,0 0 1,-1 0-1,1 0 0,0-1 0,0 1 0,0 0 0,0 0 0,0 0 1,0-1-1,0 1 0,0 0 0,0 0 0,0 0 0,0-1 1,0 1-1,0 0 0,0 0 0,0 0 0,0-1 0,0 1 0,0 0 1,0 0-1,0 0 0,1 0 0,-1-1 0,0 1 0,0 0 1,0 0-1,0 0 0,12-3 29,-6 3-8,0-1 0,-1 0 0,1 0 0,-1-1 0,1 1 0,-1-1 0,0 0 0,0-1 0,0 1 0,6-5 0,6-2 36,-5 3 6,0 0-1,1 1 0,0 1 1,0 0-1,1 1 0,15-2 0,-2 2 18,25-3 67,43-19 62,48 4 175,-6 3-125,32-13-39,24-6-53,3-7 133,31 4-134,-11-3-224,45-9 7,113 1 194,-218 32-107,-126 15-32,697-76 197,-441 49-42,67-3 154,-279 31-194,191-13 314,-46 0-172,-138 12-167,0-2 75,91-2 150,80 8-174,-240 0-108,0 1 0,0 1-1,0 0 1,17 5 0,-19-5 0,-5-1-21,1 0 0,0 0 0,10-1 0,-13 0-18,-1 0 1,1 0-1,0 0 1,-1 0-1,1 0 1,0 0 0,-1 1-1,1 0 1,0-1-1,-1 1 1,1 0-1,-1 0 1,1 1-1,-1-1 1,0 0 0,1 1-1,-1-1 1,3 4-1,2 1 21,-5-4-178,0 0-1,0 0 1,0 0-1,0 0 1,0 0 0,0 0-1,0 1 1,0-1-1,-1 1 1,0-1-1,1 1 1,-1 0 0,0-1-1,0 1 1,1 3-1,-2-3-1796,-3 0-48,-11 11-2474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1:08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1868 736,'1'-2'19,"0"1"0,1 0-1,-1-1 1,1 1 0,-1 0 0,1 0 0,-1 0 0,1 0-1,0 0 1,0 0 0,0 0 0,-1 0 0,1 1-1,0-1 1,0 1 0,3-1 0,0-2 109,-3 2-87,-1 0 0,0-1 1,1 1-1,0 0 0,-1 0 0,1 0 1,0 0-1,-1 0 0,1 0 0,0 1 1,0-1-1,0 0 0,-1 1 0,4-1 1,1-2 326,-5 2-331,0 0 0,1 0 0,-1-1 0,0 1 0,0-1 0,0 1 0,0-1 0,0 1 0,-1-1 0,1 0 0,0 1 0,-1-1 0,1 0 0,-1 1 0,0-1 0,1 0 0,-1-2 0,0 3-22,0 0-1,0 0 1,0 1-1,0-1 0,0 0 1,0 0-1,0 1 1,0-1-1,0 0 1,1 1-1,-1-1 0,0 0 1,1 1-1,-1-1 1,0 0-1,1 1 1,-1-1-1,1 1 0,-1-1 1,1 1-1,-1-1 1,1 1-1,-1-1 1,1 1-1,0-1 0,0 0-1,0 1 0,-1 0 0,1-1 0,-1 1 0,1-1-1,-1 1 1,1-1 0,-1 1 0,1-1 0,-1 0 0,0 1 0,1-1-1,-1 0 1,0 1 0,1-1 0,-1 0 0,0 1 0,0-1 0,1 0-1,-1 1 1,0-1 0,0 0 0,0 0 0,0 1 0,0-2 0,0-166 2328,0 166-2338,0 0 0,-1 0 1,1 1-1,0-1 0,-1 0 0,1 0 1,-1 1-1,1-1 0,-1 0 0,0 1 1,0-1-1,0 1 0,0-1 0,0 1 1,0-1-1,0 1 0,-2-2 0,3 3-2,-1 0 0,1 0-1,0 0 1,0 0-1,0 0 1,0 0-1,0-1 1,0 1 0,0 0-1,-1 0 1,1 0-1,0 0 1,0 0-1,0 0 1,0 0-1,0 0 1,0 0 0,0-1-1,0 1 1,0 0-1,0 0 1,0 0-1,0 0 1,0 0 0,0 0-1,0-1 1,0 1-1,0 0 1,0 0-1,0 0 1,0 0-1,0 0 1,0 0 0,0-1-1,0 1 1,0 0-1,0 0 1,0 0-1,0 0 1,0 0 0,0 0-1,0-1 1,0 1-1,0 0 1,0 0-1,0 0 1,0 0-1,1 0 1,-1 0 0,0 0-1,0 0 1,0 0-1,0 0 1,0-1-1,0 1 1,1 0-1,0-1 2,0 0 0,0 0 0,1-1 0,-1 1-1,0-1 1,0 1 0,0-1 0,-1 1-1,1-1 1,0 0 0,-1 1 0,1-1 0,-1 0-1,1 0 1,-1 1 0,0-1 0,1-3-1,-1 4 0,0-1-1,0 0 1,0 1-1,1-1 0,-1 0 1,1 1-1,-1-1 1,1 1-1,-1-1 0,1 0 1,0 1-1,1-2 0,5-11-15,-2-11-55,9 14 33,-5 0 48,-1 0-1,0 0 1,-1 0 0,9-21-1,-15 28 9,0 1-1,1-1 0,-1 1 0,1-1 0,0 1 1,0 0-1,0 0 0,1 0 0,2-3 0,10-14 56,-5 6-55,-1 1-2,0-1 0,14-29 0,-15 23-17,18-42 0,-12 29 0,-6-4 0,14-8 32,-14 23 54,-7 18-63,0 0 1,1-1-1,-1 1 1,1 1-1,0-1 1,4-6-1,27-51 84,-30 58-103,-1-1 3,1 0 0,-1 0 0,0-1 0,0 1 0,0 0 0,2-8 0,-2 7-36,1 0 0,0-1-1,0 1 1,0 0-1,0 0 1,7-6-1,30-31 40,-26 28 112,34-22-10,-37 19-95,-10 15-16,1 0 0,-1 0 0,0 0 0,0 0 0,1 0 0,-1 0 0,1 0 0,0 1 0,-1-1 0,1 1 0,0-1 0,0 1 0,0-1 0,4-1 0,8 0 0,-11 2 7,-1 1 1,1-1-1,-1 1 0,0-1 0,1 0 1,-1 0-1,0 0 0,1 0 1,-1-1-1,0 1 0,0 0 1,0-1-1,2-2 0,1 0 16,-1 0 0,1 0 0,1 0 0,6-4-1,-5 4 2,-1 0-1,0 0 0,0-1 0,7-7 0,18-16 56,0 6-53,-9-6-70,9 5 32,-16 11 59,-1 0-1,14-17 1,2-2-57,-22 23 23,-1 0 0,0-1 0,0 1 1,-1-1-1,7-13 0,-9 15 0,0 0 0,1 0 0,1 1 0,-1 0 0,1 0 0,0 1 0,12-10 0,9-8 29,-20 17-1,0-1 1,0 1-1,1 0 0,13-7 1,2-2 150,17-7-41,1 1 0,51-17 0,-86 35-144,18-7 67,-11 4-25,1 1-1,19-5 1,-19 8 3,-6 0-22,0 1 0,0-2 0,0 1 1,0-1-1,8-4 0,-8 4-10,-1 0 0,1 1 0,0 0 0,-1 0 0,15-2 0,0 1 13,-10 0 1,-1 0-1,1 0 1,-1-1 0,1-1-1,14-8 1,-24 11-23,1 0 1,0 0-1,0 1 1,0-1-1,0 1 1,0-1-1,0 1 1,0 0-1,0 0 0,0 1 1,0-1-1,1 1 1,-1-1-1,5 1 1,-5 0-2,0 0 1,0 0 0,0 0 0,0-1 0,0 1-1,0-1 1,0 0 0,-1 1 0,1-1-1,0-1 1,3-1 0,-4 2-6,0 0 1,1 0-1,-1 0 1,0 0-1,1 0 1,-1 1-1,1-1 1,-1 1-1,1 0 0,0-1 1,2 1-1,0 1-2,0-1-1,0 0 0,0 0 1,0-1-1,0 1 0,0-1 0,0 0 1,-1-1-1,1 1 0,0-1 0,-1 0 1,6-3-1,-7 4-2,0 0 1,0 1-1,0-1 1,0 0-1,0 1 0,0 0 1,0 0-1,0 0 0,0 0 1,5 1-1,4 0-32,123-1 111,-125-1-62,-1 0 1,1 0-1,0 0 1,10-4-1,-11 3-3,1 0-1,0 0 1,-1 1 0,11 0-1,401 1 498,-414 0-508,-1 1 0,1 0-1,0 0 1,11 3-1,7 3 22,20-2 28,-19 2-31,-19-5-31,-1 0 1,1-1-1,-1 0 1,9 0-1,-11-1 12,-1 1 0,1-1 1,-1 0-1,1 1 0,-1 0 0,0 0 0,1 0 1,5 3-1,7 1 48,3 0-6,-11-4-33,1 1 0,-2 1 1,1-1-1,9 5 1,-10-4-6,1 0 0,-1 0-1,12 2 1,4 1-2,0 5 27,5-6 112,-14 2-61,-13-6-67,1 0 0,-1 0-1,1 0 1,-1-1 0,1 1-1,-1 0 1,1-1 0,0 1 0,-1-1-1,1 0 1,0 0 0,1 0 0,-1 1-5,0-1 0,-1 0 0,1 0 0,0 0 1,-1 1-1,1-1 0,-1 1 0,1 0 0,0-1 0,-1 1 1,1 0-1,0 1 0,13 5 46,13-2 2,-21-2-47,1 1 0,13 7 0,-4-1-5,33 13 83,-30-12-79,11-6 10,-27-4-21,5 1-35,-1 1 1,1 0-1,11 5 1,-11-3-8,19 7 36,-14-5-10,0 0 0,24 18 0,-26-16 5,27 24 38,-10-17 104,-22-13-105,0 1 0,0 0 1,0 0-1,-1 1 0,1-1 0,8 10 0,-5-4-79,1 1 0,0-1-1,1-1 1,25 15 0,-23-17 73,-1 1 0,0 0 0,0 0 1,15 14-1,-18-9 2,-8-11-24,-1-1 0,0 1-1,0 0 1,0-1 0,1 0 0,-1 1-1,1-1 1,-1 0 0,1 0 0,0 0-1,-1 0 1,1 0 0,0 0 0,0 0-1,0 0 1,2 0 0,2 2 11,-1 0 0,0 0 1,-1 0-1,1 1 0,0 0 0,-1 0 1,0 0-1,0 0 0,0 1 0,5 8 0,18 18 135,-19-23-109,-5-4-28,0 0 0,1-1-1,-1 0 1,1 0-1,4 3 1,6 0 46,-5 8 97,0-6-95,-6-6-45,-1-1 1,0 1-1,0 0 1,0 0-1,-1 0 1,1 0-1,0 0 1,-1 0-1,1 1 1,1 2-1,-2-3-5,-1-1-1,2 1 1,-1-1 0,0 0-1,0 0 1,0 0-1,0 0 1,1 0-1,-1 0 1,1 0 0,-1 0-1,1 0 1,-1 0-1,3 0 1,-2 0 0,0 0 0,1 0 0,-1 0 0,0 0 0,0 1 0,0-1-1,0 1 1,0-1 0,-1 1 0,1 0 0,2 3 0,1 2 0,-4-5-1,1 1-1,-1-1 1,0 0-1,1 0 1,0-1-1,-1 1 1,1 0-1,0 0 0,0-1 1,0 1-1,0-1 1,0 0-1,5 2 1,0 3 30,0-1 0,0 0 0,0 1 0,-1 1 0,9 9 0,3 4-4,-5-6-25,-8-9-5,-1 0 1,1 0-1,0 0 0,1-1 0,7 6 0,-2-5 6,-9-4 7,1 0-1,-1 0 0,0 0 1,1 1-1,-1-1 0,0 1 0,0-1 1,2 3-1,9 10 49,-8-8-46,0-1 1,-1-1 0,1 1-1,1 0 1,7 4 0,-3-4 49,-7-4-52,0 0 0,-1 0 0,1 1 0,-1-1 0,1 1-1,-1 0 1,0-1 0,4 5 0,-5-4-9,3 2 11,0 0 1,1-1-1,-1 1 1,1-1 0,-1 0-1,1 0 1,0 0-1,6 2 1,37 26 32,-9 2 27,-27-25-90,-5-4 0,-1 0 0,0 1 0,10 8 0,-10-8 14,-1-1 0,0 1-1,1-1 1,6 3 0,-6-3 1,0 0 0,0 0 0,-1 0 1,6 6-1,2 2 71,1-1 0,23 16 0,-8-5 119,-25-18-171,0-1 1,0 1-1,1-1 0,-1 0 1,1 0-1,7 3 0,-2-3 0,-1 1 1,0 0-1,0 1 0,15 10 0,-17-10 3,-4-3-8,0 0 1,0 1 0,0-1 0,0 1 0,-1-1 0,1 1 0,-1 0 0,1 0 0,-1 0-1,0 0 1,0 1 0,2 6 0,0-2 0,-3-7-13,-1 0 1,1 0-1,0 0 1,0-1-1,-1 1 1,1 0-1,0 0 1,0 0-1,0-1 1,0 1-1,0 0 1,0-1-1,0 1 1,1-1-1,0 1 1,10 6 47,-6 4-87,5-5-267,-6 8 123,20 14-1007,-21-25 685,-4-3 469,0 0 0,0 0 0,0 0-1,0 1 1,0-1 0,0 0 0,0 0 0,0 0 0,0 0-1,0 0 1,0 0 0,0 0 0,1 0 0,-1 0 0,0 1 0,0-1-1,0 0 1,0 0 0,0 0 0,0 0 0,0 0 0,1 0-1,-1 0 1,0 0 0,0 0 0,0 0 0,0 0 0,0 0 0,0 0-1,1 0 1,-1 0 0,0 0 0,0 0 0,0 0 0,0 0 0,0 0-1,0 0 1,1 0 0,-1 0 0,0 0 0,0 0 0,0 0-1,0-1 1,0 1 0,0 0 0,0 0 0,0 0 0,1 0 0,-1 0-1,0 0 1,0 0 0,0 0 0,0 0 0,0-1 0,0 1-1,0 0 1,14-14-5208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1:09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1564 1 1664,'-30'14'528,"27"-14"-503,-9 5 134,7 2-75,2 0-21,-1 2 36,3-5-55,-1 0 0,0-1 0,0 1-1,0 0 1,0-1 0,-1 0 0,1 1 0,-1-1-1,0 0 1,-4 4 0,2-4-19,1-1 1,-1 1-1,1 1 0,0-1 1,1 1-1,-1 0 0,0 0 1,1 0-1,0 0 0,0 0 1,-3 7-1,4-6-8,-1-1 0,1 1 0,-1-1-1,0 0 1,-4 5 0,-4 0 4,-6 7 1,-8 26 15,15-31-22,-1-2 0,-1 1 1,1-2-1,-1 0 0,-16 8 0,19-10-4,-23 13 149,-59 49 0,80-61-107,0 1 1,-24 10 0,-3 2 78,-30 28 71,62-44-193,-1 1 0,1 0 1,-8 10-1,-6 3-41,3-7 13,13-9 28,1 0-1,0 0 1,0 0 0,0 0 0,0 1 0,0-1 0,1 1 0,-1-1-1,-3 6 1,-19 26 104,15-20-20,-1 0-1,-11 23 1,-6 16 363,14-28-208,-11 28-1,19-39-128,-1 0-1,-16 24 1,12-20-20,-1 0 11,-14 18-1,13-19-59,-9 13 2,-9-7-90,16-11 112,-22 24 0,21-19 104,-20 16-1,17-18-51,0-1-18,0 2 1,1 0-1,-22 27 1,-11 30 1,1-1-3,38-56-117,0 1 0,1 0 1,-10 19-1,-10 19 54,19-37-26,4-5 55,0 1 0,-11 25-1,11-20-13,4-7 19,0 0-1,-1-1 0,-8 13 1,-37 60 438,37-62-402,11-18-104,0 1 1,-1-1 0,0 1 0,0-1 0,0 0 0,-5 4-1,7-6-21,-1-1 0,1 1 1,0-1-1,0 1 0,0-1 0,0 1 0,0 0 0,0-1 0,0 1 0,0 0 0,1 0 0,-1 0 0,1 0 0,-1 2 0,1-1-209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1:14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1 236 1824,'1'-1'39,"-1"0"-1,1 1 1,0-1-1,0 0 1,0 0 0,0 0-1,0 1 1,0-1 0,0 1-1,0-1 1,0 1-1,0-1 1,1 1 0,1-1-1,-2 1-24,-1 0-1,1 0 1,0 1-1,0-1 1,0 0-1,0 0 0,-1 1 1,1-1-1,0 0 1,0 1-1,-1-1 1,1 1-1,0-1 1,-1 1-1,1-1 0,-1 1 1,2 0-1,0 2 147,15-2 384,-11 0-495,-1-1-1,1 0 1,0 0 0,-1 0-1,1-1 1,-1 1 0,9-4 0,-6 2-7,-1-1 34,0 1 0,-1 0 1,1 1-1,0-1 0,0 1 0,12 0 1,-9 2 1,-6 0-39,0-1 0,0 0-1,0 0 1,-1 0 0,1-1-1,0 1 1,0-1 0,5-1-1,22-10 117,0 7-38,-9-6-26,9 5 37,-13 1-81,-11 3-13,0 0 0,0 0 0,0 1 0,0 0 0,7 0 0,28 2 80,-13 0-78,55-6 0,-62 2-51,9-2 4,50-1 0,169 6 11,-98-8 0,1-1 0,-89 10 13,139-5 150,-66-7-35,17 6 32,96-17 94,36-1 78,-180 19-203,189-12 158,-88 2-57,-91 10-149,222-11 403,389-2 648,-711 17-1117,803 0 625,-528 3-528,-24 8-22,-127-7-54,266 11-61,-189-2 11,326 28 225,161 57 536,-328-28-363,-133-22-192,-101-20-133,44 8 5,20-11 60,-98-14-99,212 6-825,-219-17-1504,-100 0 2185,0 1 0,0-1 1,0 0-1,1 0 0,-1 0 0,0-1 0,0 1 0,0 0 0,0 0 1,0-1-1,0 1 0,0 0 0,2-2 0,-3 2-140,1-1 1,-1 0-1,0 0 0,1 0 1,-1 0-1,0 1 1,0-1-1,1 0 0,-1 0 1,0 0-1,0 0 0,0 0 1,0-2-1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1:14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2496,'0'0'1120,"17"0"-768,0 0 128,-1 0-448,1 0-32,0 17-288,0-17 160,0 0-1632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1:17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2086 2976,'0'-3'971,"0"3"-957,0-1 1,0 1 0,0-1-1,0 0 1,0 1 0,0-1 0,0 1-1,0-1 1,0 1 0,1-1 0,-1 1-1,0-1 1,0 1 0,0-1-1,1 1 1,-1 0 0,0-1 0,1 1-1,-1-1 1,0 1 0,1-1 0,-1 1-1,0 0 1,1-1 0,-1 1 0,1 0-1,-1 0 1,1-1 0,-1 1-1,1 0 1,-1 0 0,1-1 0,-1 1-1,1 0 1,-1 0 0,1 0 0,-1 0-1,1 0 1,-1 0 0,1 0-1,0 0 1,2 0 391,0 0-118,-2 0-258,0 0 0,0-1 0,0 1 0,0-1 0,0 1 1,0-1-1,0 1 0,0-1 0,0 0 0,0 1 0,0-1 1,0 0-1,-1 0 0,1 0 0,0 0 0,0 0 0,-1 1 1,1-1-1,-1 0 0,1 0 0,-1-1 0,1 0 0,8-11 226,-4 10-16,-3 3-195,0 0 1,0-1-1,0 1 1,0-1-1,0 0 0,0 0 1,0 1-1,-1-1 1,1 0-1,0-1 1,-1 1-1,1 0 0,-1 0 1,1-1-1,1-1 1,15-11 235,-7 9-198,-8 4-67,-1-1 1,0 1-1,1 0 0,-1 0 0,0-1 0,1 1 1,-1-1-1,2-2 0,4-4 101,-6 7-90,0-1 0,0 1 1,0-1-1,0 0 0,-1 0 1,1 0-1,0 0 0,-1 0 0,0-1 1,1 1-1,-1 0 0,0-1 1,0 1-1,0 0 0,0-1 0,-1 1 1,1-5-1,0 4-18,-1 1-1,0 0 0,1 0 1,-1 0-1,1 0 1,-1 1-1,1-1 0,0 0 1,0 0-1,0 0 1,0 0-1,0 1 1,0-1-1,1 0 0,-1 1 1,3-3-1,-2 3-2,-1-1-1,1 1 0,-1-1 1,0 1-1,1-1 1,-1 0-1,0 0 0,0 1 1,0-1-1,-1 0 0,1 0 1,0 0-1,-1 0 1,1 0-1,-1 0 0,1-4 1,-1-145 90,0 144-91,1 0 0,0 1 0,0-1 1,4-11-1,1-7 1,-5 15-16,0 0-1,0 0 1,-2-20 0,0 18 2,1-1 0,0 1 0,1 0 1,3-14-1,24-89-8,-27 107-5,0 0 0,0 0 1,-1-15-1,2-11 8,1 24 25,0 1 1,1-1-1,0 1 0,9-16 1,5-13-54,-12 20 13,8-17 19,-9 26 9,-4 6 0,1 0 0,-1 0 0,1 0 0,-1 0 0,0-1 0,0 1 0,0 0 0,-1-1 0,1 1 0,-1 0 0,1-6 0,-1 2 22,2 0 0,-1 1 1,1-1-1,0 1 0,0-1 0,1 1 1,-1 0-1,7-10 0,-2 2 2,-4 10-12,-2-2 4,-2-17-12,1 16-3,0 5-2,0 0-1,-1 0 1,1 1-1,0-1 1,1 0 0,-1 0-1,0 1 1,0-1-1,1 0 1,-1 0-1,2-2 1,5-1-42,-2 1-3,-3-10 81,-2 11-21,0 1-4,-1 0 0,1 0 0,0 0 0,0 0 0,1 0-1,-1 0 1,0 0 0,1 0 0,-1 0 0,2-3 0,2 3 9,3-4-11,-1-19-51,5 5 11,-9 15 31,0 0 1,1 1-1,-1-1 0,1 1 0,0-1 0,6-5 1,3-5-16,-4 2-14,-3 6 1,-1 0 0,10-11-1,-8 9-28,-5 6 47,1 0 6,-1-1 1,1 1-1,0 0 1,0-1 0,0 1-1,0 0 1,1 0-1,-1 1 1,1-1 0,0 0-1,3-2 1,5 0 7,-9 4 3,1 0 0,-1 0 1,0 0-1,1-1 0,-1 1 0,0-1 0,0 1 0,2-3 0,1-1-5,1 0 0,-1 1 0,1 0 0,6-4 0,-6 5-12,0-1-1,0 0 0,-1 0 1,6-6-1,-8 8 12,0-1-1,0 1 1,1 0-1,-1 0 1,1 0-1,0 0 1,0 0-1,-1 1 1,1 0-1,0 0 1,6-1 0,-4 1 0,1-1 0,-1 0 0,10-4 0,96-45 0,-42 18 0,-61 29 0,0-1 0,0 0 0,-1 0 0,1-1 0,9-8 0,26-18 0,0 7 35,1 1 1,65-25-1,-85 41 4,-4 2 5,34-16 1,-40 14-24,-8 4-8,0 0 1,1 1-1,9-3 1,22-2 26,-25 6 28,1-1 1,20-7-1,21-7 44,-37 12-70,23-5-1,-28 7-15,0 0-1,24-9 1,-20 6-7,33-7 1,11-2 27,-37 7 1,-9 2-11,1 0 0,29-5 1,-7 6-43,54-9-44,-68 8 10,43-3-1,-43 7 45,0-1 0,37-11 0,-39 9 13,28-4-1,-11 3-9,14-5 24,10 6 21,6-7-31,9 7-65,-6-6 22,-29 8 61,52 4 0,-56 0 29,77-6 0,-83-1-22,-18 3-29,-1 1 1,26-1-1,56-5-80,5-1-20,-1 18 86,0-1 114,-80-8-99,23 3 0,12 8 7,-20-8-13,40-3-1,-40 0 27,368 0 345,-393 0-368,1 0 0,13 3 0,14 8 59,-29-10-63,0 0 0,19-2 0,-21 1-1,1-1 0,0 1 0,-1 1 0,1 0-1,11 2 1,-3 3 92,-14-4-82,1-1-1,-1 0 1,1 1-1,-1-2 1,1 1-1,0 0 1,5-1-1,-6 0-7,0 0 0,0 0 0,-1 1 0,1-1 0,0 1 0,0-1 0,0 1 0,0 0 0,0 0 0,-1 0 0,4 2 0,-4-2 6,1 1 1,-1-1-1,0 0 1,1-1-1,-1 1 0,1 0 1,-1-1-1,1 1 1,-1-1-1,1 0 1,3 0-1,-5 0-13,0 0 0,0 0-1,0 0 1,0 0 0,0 0-1,0 0 1,0 0 0,0 1-1,0-1 1,0 0-1,0 1 1,0-1 0,-1 0-1,1 1 1,0-1 0,0 1-1,0-1 1,0 1 0,1 1-1,17 11-16,-4-4 35,-7-4-25,1 0 0,0-1 1,15 6-1,-3-2-16,-9-3 14,0-1-1,0 0 1,0-1-1,1 0 1,19 1 0,-17-3 18,0 0 0,26 6 1,-28-4-5,-1-1 0,24 1 1,-13-3-35,-8 0 13,0 0-1,19 3 1,50 14 170,-47-6-122,5-5-12,-17 5-20,-15-9-22,-1-1 0,1 0 0,0 0 0,-1-1 0,14-2 0,4 2 0,14-1 64,-21 0-36,0 1 1,34 4-1,-30 1 0,-6-2-8,0 0 0,-1-1-1,2 0 1,-1-2-1,0 0 1,21-3-1,-11-2 17,-7 1 18,45-1 0,351 5-326,-406 0 326,-1 1-1,1 0 0,-1 1 0,13 3 1,-4 0-11,18 0 31,-1 6 6,12-5 86,36 11-102,-79-16-48,0 1-1,-1 0 1,1 0 0,-1 0 0,6 4 0,-4-2 46,1 0-1,0-1 0,10 5 1,62 20-67,-67-24 16,0 0 1,15 9-1,-25-12 3,32 27-94,10-11 160,-43-17-67,0 1 0,-1-1 0,1 0 0,0 1 0,-1-1 1,1 0-1,0 0 0,0 0 0,-1 1 0,1-1 0,0 0 0,-1 0 1,1 0-1,1 0 0,0 0 22,1 0 0,-1 0 0,1 0 0,-1 0 0,1 1 0,-1-1 0,1 1 0,-1 0 0,1-1 0,-1 1 0,0 0 0,0 1-1,1-1 1,-1 0 0,0 1 0,0-1 0,3 3 0,-1 0-19,0 0 0,0 0 0,0-1 0,1 0 0,0 0 0,0 0 0,0-1 0,6 3 0,2-1-51,-1 1-1,15 8 1,-26-12 51,33 27 37,-27-25-7,-3-2-34,-1 1 1,-1-1-1,1 1 0,0-1 0,0 1 0,0 0 1,-1 0-1,1 0 0,-1 0 0,0 0 0,1 1 1,-1-1-1,0 1 0,2 3 0,-2-1-21,-1-4 25,-1 0 1,0 0 0,0-1 0,1 1 0,-1 0-1,0-1 1,1 1 0,-1-1 0,1 1-1,-1 0 1,1-1 0,-1 1 0,1-1 0,0 0-1,-1 1 1,1-1 0,-1 1 0,1-1-1,0 0 1,-1 1 0,2-1 0,3 3 23,2 1 10,-1 1-1,0 0 1,-1 0-1,1 1 1,-1-1-1,8 12 1,-12-15-32,-1 0-1,1 0 1,-1 0-1,1 0 1,-1 0-1,0 0 1,0 0 0,0 0-1,0 1 1,0 2-1,0-3 0,-1 0 0,1 0 0,0 0 0,0 0 0,0 0-1,1 0 1,-1 0 0,0 0 0,1 0 0,1 3 0,11 12-16,-11-16 11,-1 0 1,1 1-1,-1-1 1,0 0-1,0 1 1,1-1-1,-1 1 1,0 0-1,0-1 1,-1 1-1,1 0 1,0 0-1,-1 0 0,1 0 1,-1-1-1,1 1 1,-1 0-1,0 0 1,1 3-1,-1-1 0,0 1 0,1-1-1,-1 0 1,1 0 0,1 0 0,-1 1-1,0-1 1,1-1 0,4 8 0,-6-9 10,1 1 1,0 0-1,-1-1 0,1 1 1,-1 0-1,0-1 1,1 1-1,-1 0 1,-1-1-1,1 1 1,-1 2-1,1-2 3,-1-1 0,1 1-1,0 0 1,0-1-1,0 1 1,0-1 0,1 1-1,-1-1 1,1 1 0,-1-1-1,2 3 1,0 0-11,1-1 0,-1 1 0,-1-1 0,1 1 0,-1 0 0,0-1 0,0 1 0,0 0-1,-1 0 1,1 0 0,-1 0 0,-1 5 0,1 47 13,3-32-43,4-12 26,-6-11 10,0-1 0,-1 1 1,1-1-1,0 1 0,0-1 0,-1 1 1,1 0-1,-1-1 0,0 1 0,1 0 1,-1 0-1,0-1 0,0 4 0,0 29-126,0-23 154,0 23 245,0-32-378,0 1 21,0 115-54,0-114 139,1 0-1,-1 1 0,1-1 0,0 0 1,0 0-1,0 0 0,1 0 0,0 0 1,3 7-1,-4-10-2,-1 0-1,1 1 1,-1-1 0,0 1 0,1-1-1,-1 1 1,0 0 0,0-1 0,0 2-1,0-1 0,0-1 0,0 1 0,0 0 0,0-1 0,0 1 0,1-1 0,-1 1 0,0-1 0,2 2 0,3 6-1,-4-8 0,0 1 0,0-1 0,0 1 0,0-1 0,-1 1 0,1 0 0,0-1 0,-1 1 0,1 0 0,-1-1 0,0 1 0,0 0 0,1 2 0,-1-2 0,0-1 0,0 1 0,0 0 0,1-1 0,-1 1 0,0 0 0,1-1 0,0 1 0,-1-1 0,1 1 0,0-1 0,1 2 0,5 11 0,-2 14-16,12 12-118,-14-30 90,11 27-88,-9-28 155,-4-8-15,0 1-1,0-1 1,0 1-1,0-1 1,0 1-1,-1 0 1,1-1-1,-1 1 1,1 0-1,-1-1 1,0 1-1,1 0 1,-1 2-1,0-2-3,0-1 0,0 1 0,1 0-1,-1-1 1,0 1 0,1 0-1,-1-1 1,1 1 0,0-1 0,-1 1-1,1-1 1,1 2 0,5 11 22,-6 4 7,-1-15-27,0-1-1,0 1 0,0-1 0,0 1 0,0-1 1,1 1-1,-1-1 0,1 1 0,2 4 0,8 13 6,-6 5 10,7-14-15,-7 14-22,1-8-32,-4-14 40,-1 1 1,0-1 0,0 1-1,0-1 1,0 1 0,-1 0-1,1 5 1,-1-7 7,0-1-1,0 1 1,0 0-1,1 0 1,-1-1-1,0 1 1,1 0-1,0 0 1,-1-1-1,1 1 1,0 0-1,0-1 1,1 3 0,4 9 1,0 15-1,5-6 0,-8-8 4,-2-11-6,-1-1-1,1 1 1,-1-1 0,1 1 0,0-1 0,0 0-1,0 0 1,0 1 0,1-1 0,-1 0 0,0 0-1,1 0 1,2 2 0,-1-1-10,0 0 0,0 0 0,0 1 0,-1-1 0,1 1-1,-1 0 1,0 0 0,0-1 0,0 1 0,0 1 0,-1-1 0,2 6 0,2 6 62,-1-8-5,0 0 0,1 0-1,0-1 1,9 11 0,-9-11-71,0-1 1,0 1-1,-1 0 1,7 12-1,-9-12-18,-1-4 47,-1-1-1,1 1 1,0-1 0,0 0 0,0 1 0,1-1-1,-1 0 1,0 0 0,1 0 0,0 0 0,-1 0-1,1 0 1,2 2 0,9 10 41,-1 1 1,11 17-1,-21-28-40,1-1-1,-1 0 0,1 0 1,0 0-1,0 0 0,0-1 1,0 1-1,1-1 0,-1 0 1,5 3-1,-3-3-1,0 1 1,-1 0-1,1 0 0,6 7 0,-4-4 14,1 1 0,0-1 0,-1 0 0,10 5 1,6 3-7,25 17 17,-47-30-111,1-1 0,-1 1 0,1-1 0,-1 1 0,1-1 0,-1 0 0,1 1 1,-1-1-1,1 0 0,0 0 0,-1 0 0,1 0 0,-1 0 0,1-1 0,-1 1 0,1 0 1,-1-1-1,1 1 0,-1-1 0,1 1 0,-1-1 0,1 0 0,-1 0 0,0 0 0,1 0 1,-1 0-1,0 0 0,0 0 0,0 0 0,0 0 0,0 0 0,0-1 0,0 1 0,0 0 1,0-1-1,0-2 0,16-40-4780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20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4800,'0'0'2464,"3"0"-2214,52 0 422,60 0-437,155 0-107,-132-8-46,3-1 60,107 9-617,-234 0 17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1:19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1448 1 2304,'-14'0'752,"11"0"-59,3 3-597,0-3-98,0 1 1,0-1-1,0 1 0,0-1 0,0 1 1,0-1-1,0 1 0,0-1 0,0 1 0,-1-1 1,1 1-1,0-1 0,0 1 0,0-1 1,-1 1-1,1-1 0,0 1 0,-1-1 0,1 1 1,0-1-1,-1 0 0,1 1 0,0-1 1,-1 0-1,1 1 0,-1-1 0,1 0 0,-1 1 1,1-1-1,-1 0 0,1 0 0,-1 0 1,1 0-1,-1 1 0,1-1 0,-1 0 0,1 0 1,-1 0-1,1 0 0,-1 0 0,0 0 1,1 0 2,0 0 0,0 0 0,-1 0 0,1 0 0,0 0 0,0-1 0,0 1 1,0 0-1,0 0 0,0 0 0,0 0 0,0 0 0,0 0 0,-1 0 0,1 0 1,0 1-1,0-1 0,0 0 0,0 0 0,0 0 0,0 0 0,0 0 0,0 0 0,0 0 1,0 0-1,-1 0 0,1 0 0,0 0 0,0 0 0,0 0 0,0 0 0,0 0 1,0 0-1,0 0 0,0 1 0,0-1 0,0 0 0,0 0 0,0 0 0,0 0 1,0 0-1,0 0 0,0 0 0,0 0 0,0 0 0,0 0 0,0 1 0,0-1 1,0 0-1,0 0 0,0 0 0,0 0 0,0 0 0,0 0 0,0 0 0,0 1 1,0-1 3,0 0 0,0 1 1,0-1-1,0 1 1,0-1-1,0 1 1,0-1-1,0 1 1,0-1-1,0 1 0,0-1 1,0 1-1,0-1 1,-1 0-1,1 1 1,0-1-1,0 1 1,-1-1-1,1 0 0,0 1 1,0-1-1,-1 0 1,1 1-1,0-1 1,-1 0-1,1 1 1,-1-1-1,1 0 0,0 0 1,-1 1-1,1-1 1,-1 0-1,1 0 1,0 0-1,-1 0 1,1 1-1,-1-1 0,1 0 1,-1 0-1,1 0 1,-1 0-1,1 0 1,-1 0-1,1 0 1,-1 0-1,0-1 0,-1 1 17,0 0 0,0 0 0,1 1 0,-1-1 0,0 0 0,0 1 0,0-1 0,-3 2 0,-4 4 93,8-5-92,-1 0 0,1 0 0,-1 0 0,0-1 0,1 1 0,-1 0 0,0-1 0,1 1 0,-1-1 0,-4 1 0,-2 2 137,-37 14 304,42-15-425,-1 0-1,0 0 1,0-1 0,0 1 0,1-1 0,-2 0-1,1 0 1,0 0 0,0-1 0,-7 1-1,-2 0-13,0 1-1,1 0 0,0 1 0,-1 1 0,-18 7 0,10-3-73,17-7 45,0 0-1,1 0 1,-1-1-1,0 1 0,0-1 1,0 0-1,0 0 0,-5-1 1,-2 1 3,10 0 1,-1 0 0,0 0 0,0 0 0,1 0 0,-1 0 0,0 1 0,0-1 0,1 0 0,-1 1 0,0 0 0,1-1 0,-1 1 0,1 0 0,-1 0 0,1 0 0,-3 2 0,-5 3 0,-4 1 62,-1 0 0,-28 7 1,33-11-26,6-2-4,0 0 1,0-1-1,0 1 0,0-1 1,0 0-1,0 0 1,-4 0-1,5-1-5,0 1 0,0 0 0,0 0 0,0 0 0,0 0 0,0 1 1,0-1-1,0 0 0,0 1 0,-4 1 0,-27 26 158,-51 11 198,75-35-361,3-1 20,1 0-1,-1 0 1,1 0-1,0 0 1,0 1-1,-8 7 0,12-10-44,0 0-1,0 1 0,-1-1 1,1 0-1,-1 0 0,1 0 1,-1 0-1,1 0 0,-1-1 1,0 1-1,1 0 0,-1-1 1,0 1-1,0-1 0,1 0 1,-1 1-1,-3-1 0,3 0 13,0 0-1,-1 0 0,1 1 0,-1-1 0,1 1 1,-1 0-1,1 0 0,0 0 0,0 0 0,-4 2 1,-18 7 198,13-6-122,-25 9 212,17-3-174,8-4-82,0 0 0,-19 6 0,27-11-23,0 0 0,1 0-1,-1 1 1,0-1 0,0 1-1,0 0 1,-2 2 0,-3 6 66,8-9-78,-1-1 1,0 1-1,1 0 1,-1 0 0,0-1-1,0 1 1,0-1-1,1 1 1,-1 0 0,0-1-1,0 1 1,0-1-1,0 0 1,0 1 0,0-1-1,0 0 1,0 0-1,-1 1 1,-1 0 2,0 0 0,0 0 0,0 1 0,0-1 0,1 1 0,-1 0 0,-2 2 0,-6 12 70,-6-3-57,-11 8-121,14-8 50,8-8 70,1-1-1,1 1 0,-1 0 1,0 0-1,-4 9 0,4-3 6,4-9-22,0 1 1,0-1-1,-1 0 0,1 1 1,0-1-1,-1 0 0,0 0 1,-2 2-1,1 0 28,-1 1 0,1-1 0,0 1 1,0 0-1,0 0 0,1 0 0,-1 0 0,1 0 0,1 1 0,-1-1 1,1 1-1,0-1 0,-1 11 0,2-16-33,0 2-7,0 0-1,0 0 1,0 0-1,0 0 1,-1-1-1,1 1 1,0 0-1,-1 0 1,0 1-1,-13 17-50,0 5 95,14-24-29,-1-1 0,1 1 1,0 0-1,-1-1 0,1 1 0,0 0 0,0-1 0,-1 1 1,1 0-1,0-1 0,0 1 0,0 0 0,0 0 1,0 0-1,0 41 162,-3-36-122,2-4-45,-1 0-1,1 0 0,-1 0 1,1 1-1,0-1 1,0 0-1,0 1 0,0-1 1,0 1-1,0-1 0,1 1 1,-1 0-1,1-1 1,0 1-1,0 0 0,0-1 1,0 4-1,0-3 4,0 0-1,0 0 1,0-1-1,-1 1 1,1 0 0,-1-1-1,0 1 1,0 0-1,0-1 1,-2 5-1,2-4-9,-1-1 0,1 0 0,0 1 0,0 0 0,1-1 0,-1 1 0,0 0-1,1-1 1,0 1 0,-1 5 0,2 18 22,0-13 47,-1-1 0,0 1-1,-4 24 1,-2-21-74,4-13 14,1 0-1,0 1 1,0-1-1,0 0 1,0 1 0,1-1-1,-1 1 1,1 6-1,0 612 1506,-1-617-1472,1-1 0,-1 0 1,1 0-1,-1 0 1,0 1-1,-1-1 0,1 0 1,-1 0-1,-3 6 1,4-7-12,0 0 1,0 0-1,0 0 1,1 0 0,-1 1-1,1-1 1,0 0-1,0 0 1,0 0-1,1 4 1,0 3 53,-1 40 41,0-48-123,0 0 0,0 0 0,-1 0 0,1 0 0,0 1 0,-1-1 0,0-1 0,1 1 0,-1 0 0,0 0 0,0 0 0,-2 3-1,2-3-9,0-1 0,0 1 0,0-1-1,1 1 1,-1-1 0,0 1 0,1 0 0,-1-1-1,1 1 1,0 0 0,-1 0 0,1 2-1,0-1-60,0 0 0,0-1 0,0 1-1,-1-1 1,1 1 0,-1-1 0,1 1 0,-1-1-1,0 0 1,0 1 0,0-1 0,-1 0 0,-1 4 0,-1-2-238,1 0 1,-1-1 0,0 1 0,-9 5 0,-18 16-2191,28-21 2156,-1-1-1,1 0 1,-1 0-1,0 0 1,1-1-1,-1 0 1,-1 1-1,1-1 1,0 0-1,0-1 1,-1 1-1,1-1 1,-1 0-1,-6 1 1,-37 12-1011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9T14:47:12.279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 contextRef="#ctx0" brushRef="#br0">0 13 924 0,'23'0'340'0,"5"0"-260"0,22-8-28 15,-14 8 132-15,28-4-112 16,22 4-20-16,1 4-32 16,13 4-8-16,23-4-8 15,9-4 32-15,-5 8-20 0,-13 0 12 16,-18-8-16-16,-14 0 44 16,-14-4-28-16,-13-4 92 15,-19 8-68-15,-9-4-4 0,-4 0-32 16,-9 4-20-16,-5 0 0 15,-9 0-444-15,-5 4 240 16</inkml:trace>
  <inkml:trace contextRef="#ctx0" brushRef="#br0" timeOffset="480.77">1057-214 644 0,'0'-12'236'0,"0"12"-180"0,-5-4-20 16,5 4 292-16,0 0-188 15,0 0-4-15,14 0-84 0,9 4-20 16,8 0-20-16,1-4 72 15,9 8-48-15,5 0 68 16,4 0-64-16,-14 4 20 16,1 5-40-16,-5-1 72 15,-10 4-56-15,-8 8 32 0,-14 5-40 16,-9-5 16-16,-9-4-24 16,-14 9-124-16,-5-1 56 15,-8 4-580-15,-5-7 344 16,13 3-432-1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92.81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14:52:44.25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-2 149 216 0,'0'0'80'0,"0"0"-60"0,0 7-8 0,0-7 48 16,0 0-36-16,10-7 68 15,0 7-52-15,-5-11 20 16,4 0-40-16,6 4 0 16,-6-4-12-16,-9 11-8 15,15-8 4-15,-5 8 20 16,-1 0-12-16,-9 0-20 15,10 8 0-15,-5 3 4 16,14-4 4-16,-4-7-12 0,9-4 8 16,0 1 4-16,10-12 0 15,-10 4 0-15,10-7 0 16,-10 0 8-16,0 0-4 16,1 3-12-16,4 1 4 15,-5 6 12-15,-10 5-4 16,11 6-12-16,-16 1 4 15,6 3 12-15,4 4-4 16,-14-3-4-16,5-1 4 16,4 4-4-16,-14-11 0 15,0 0-20-15,0 0 12 16,0 0-84-16,0 0 52 16,0 0-180-16</inkml:trace>
  <inkml:trace contextRef="#ctx0" brushRef="#br0" timeOffset="495.01">352-131 216 0,'-15'0'80'0,"15"-3"-60"16,10-8-8-16,-10 11 56 0,0-4-40 16,5-3 60-16,-5 0-52 15,0-4 44-15,0 3-44 16,9-2 24-16,-9 6-32 15,10 0-16-15,-10 4-8 16,14 0-16-16,-4 4 8 16,14 7 4-16,1 0 0 15,8 3 0-15,1-3 0 16,5 0 8-16,-5-4-4 16,0 0 16-16,0 8-12 15,-20 0-20-15,10-5 4 16,-14 5 48-16,-10-1-20 0,-10 8-20 15,-4 11 0-15,-6-4 0 16,6 0 0-16,-10 0-12 16,9 4 8-16,-4-1 4 0,9 5 0 15,5-8-72-15,10-8 40 16,5-3-356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92.81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14:52:45.68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1614-211 364 0,'-9'11'132'0,"18"-7"-100"0,-9 7-12 0,10-4 8 16,5-3-20-16,9-1 4 0,0-6-4 15,5-5 28-15,0-6-20 16,5-1 20-16,-10-6-20 16,10-1-8-16,-10-4-4 15,10-3 4-15,-10 4-4 16,-4 0 24-16,-6-1-16 15,5-3 32-15,-9 0-28 16,0-3 4-16,-5 2-12 16,-1 5 20-16,-4 0-16 15,0-1-4-15,0-6-4 0,-9 3 56 16,4-4-32-16,-5-7 8 16,-4 4-24-16,-6 3 20 15,-4-3-20-15,0 3 24 16,0-3-24-16,-10 0 32 15,5-1-28-15,-10 5 32 0,-9-8-32 16,-1 11 40-16,1 3-32 16,-5-6 76-16,0 13-56 15,-5-10 40-15,-1 8-48 16,1 3 44-16,0-1-48 16,10 1 36 15,9 7-36-31,1-3-8 0,-6-4-16 0,15 7-8 15,-10 0 4-15,15 0 4 16,-10 0-4-16,10 11 8 0,-10 0-8 16,10 0 8-16,0 11-8 15,4-7-48-15,11 3 28 0,4 4-52 16,0 0 40-16,0 0-124 16,5-4 80-16,10 0-140 15,-10-7 120-15,0 11-196 16,10-4 164-16,-1-3-328 15</inkml:trace>
  <inkml:trace contextRef="#ctx0" brushRef="#br0" timeOffset="342.74">1339-1626 352 0,'-5'0'132'0,"0"0"-104"0,-5 4-8 16,5 0 104-16,-4-1-72 0,-6 1 76 15,6 3-72-15,-6-3 32 16,-4 3-52-16,4 0 16 16,-4 8-32-16,-1-1 36 0,1-3-32 15,-5 4 12-15,0-1-20 16,4 4 28-16,-4 8-28 15,0-12 40-15,5 12-32 16,-1-8-24-16,1 7 0 16,14-3-8-16,5 3 0 15,10 8-12-15,4 3 12 16,6 8-4-16,4-4 4 0,15 0-204 16,4-4 116-16,15-7-448 15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92.81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14:52:47.16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1842 584 392 0,'-5'-11'148'0,"5"8"-116"0,-10-1-8 0,10 4 84 15,0 0-64-15,5-7 24 16,5-1-36-16,-1 5 12 15,1 3-24-15,5 0 28 16,-1 3-32-16,10 8-12 0,1 7-8 16,-1 4 4-16,5-4 0 15,5 11 0-15,-15 0 0 16,0-3 16 0,1 3-8-16,-6 7 48 15,-4-3-28 1,-5 3 20-16,-5 0-28 0,-5 4 8 0,-5 0-16 15,-4-4 0-15,-6 4-4 0,1 0 4 16,-5 4-8-16,0-8 16 16,-1 4-12-16,-4-7-12 15,0-1 0-15,0-6 20 16,-5-1-8-16,1 1 4 16,-6-8-4-16,-14-7 48 15,-5 3-32-15,-5-3 52 16,-5 7-44-16,-5-3 28 15,6-1-32-15,-6 4-8 16,15 4-12-16,0-4-8 16,10 0 4-16,-1-7-4 0,10 4 0 15,-4-8 8 1,14-3-4-16,-5-4-12 0,10 0 4 16,-5-8 20-16,0-6-8 15,-5 3-12-15,5 0 0 16,-5 4 12-16,5 3-4 15,-5 1-20-15,5 3 8 16,0 7-4-16,5 0 4 16,0 0 0-16,4 1 0 15,6-1 0-15,4-7 0 16,5 11-132-16,5-11 72 16,0 0-180-16,10 7 140 0,5-7-292 15,-1-7 224 1,10-4-68-16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92.81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14:52:47.72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927 1186 476 0,'-14'11'176'0,"14"-7"-136"0,-20 7-12 15,16-8 56-15,4 5-52 0,-5 3 32 16,5-4-36-16,-10 7-8 16,10-3-12-16,5 7 28 0,-15 1-20 15,5 2 40-15,-4 5-32 16,-6-1 64-16,1 0-48 15,-6 1 36-15,1-4-44 16,5-1-8-16,4-2-16 16,0-9-8-16,0 1 4 15,6-3-4-15,4-5 0 16,-5 1-12-16,5-4 8 16,0 0 12-16,0 0-4 15,0 0-12-15,0 11 4 0,0-4 12 16,0-7-4-16,0 0-4 15,0 0 4-15,0 7-4 16,0-7 0-16,0 0-12 16,9 11 8-16,-9-11 12 15,10 0-4-15,5 4-20 16,4-1 8-16,5 8-4 16,5-3 4-16,0 2 8 15,5 1 0-15,5 7 0 16,-5-3 0-16,0 3 0 15,-1 0 0-15,1-7-124 16,-9-11 68-16,-1 0-136 16,0-3 108-16,-10-5-392 15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29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754 1 1824,'0'0'832,"-17"0"-736,1 16 864,0 33-768,-1-16-128,-48 33-160,16 16 64,-33 32 224,16-15-96,-32 15 448,16-15-288,16-1 288,1-16-288,-1-16-64,17-1-128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29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3648,'-49'32'1664,"16"34"-1472,17-17 992,16-16-704,-16 0 64,16 16-320,16-33 0,33 1-128,0-34 0,1 1-32,31-33 96,1-1-96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30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100 163 2816,'0'0'917,"-3"5"-565,-1 4-283,-2 2 118,1-1 0,-7 21 0,-7 53 287,-5 27-306,18-80-122,5-23 2,-1-1 1,0 0 0,0 0 0,0 0 0,-5 9 0,6-14-12,0 1 0,0-1 0,1 1 0,-1-1 0,1 1 0,0-1 0,0 4 0,0-2 56,1-15-13,-1 0-27,0 5-32,0 0 1,0 0-1,0 0 1,3-8-1,-1 5-7,1-2-7,0-1 0,-1 0 0,-1 1-1,1-18 1,0 2-261,8-45 0,-8 59 63,3-34-235,6 12 111,-9 30 297,-1-1-22,0 0 1,1 0-1,0 0 0,1 1 0,2-7 0,-4 11 49,0-1-1,0 1 0,0-1 0,0 1 0,0 0 0,1 0 0,-1 0 1,0-1-1,1 1 0,-1 0 0,1 1 0,-1-1 0,1 0 1,-1 0-1,1 1 0,0-1 0,-1 1 0,1-1 0,0 1 0,-1 0 1,1-1-1,3 1 0,-2 1 43,0-1 0,1 1 1,-1-1-1,0 1 0,0 0 0,-1 1 1,1-1-1,0 0 0,0 1 0,0-1 1,3 4-1,-3-2-13,1-1 0,-1 0 0,0 0 0,1-1 0,6 3-1,25 4 75,12 14-21,-15-16 11,-15-4-49,10 4 8,-19-4-12,-1 0 0,2 0-1,-1-1 1,0 0 0,0-1 0,0 0 0,0 0 0,16-3 0,8-8 63,-21 9-83,11-4 43,8-16 104,-27 21-170,0-1 0,0 0-1,0 0 1,-1 0-1,1 0 1,0-1-1,-1 1 1,0-1 0,0 1-1,4-6 1,-2 2-14,-1 2-5,-1 0 1,1 0-1,-1 0 1,0-1-1,3-6 0,-5 8 12,1 0-1,-1 0 0,0 1 1,0-1-1,0 0 0,0 0 0,0 0 1,-1 0-1,1 0 0,-1 1 1,-2-6-1,0-3 2,-10-25 0,12 35 8,0 0 1,1 0-1,-1 0 1,0 0-1,0-1 0,0 1 1,0 0-1,0 1 1,0-1-1,0 0 1,-3-1-1,3 1 21,1 1-1,-1 0 1,0 0-1,0-1 1,0 1-1,0 0 1,0 0-1,0 0 1,0 0-1,0 0 1,0 0 0,0 0-1,0 1 1,0-1-1,0 0 1,1 0-1,-1 1 1,0-1-1,0 0 1,0 1-1,0-1 1,0 1-1,1-1 1,-1 1-1,0 0 1,1-1-1,-1 1 1,0 0 0,1-1-1,-1 1 1,0 0-1,1 0 1,0 0-1,-1-1 1,1 1-1,-1 0 1,1 0-1,0 0 1,-1 1-1,-5 20 126,5-14-129,-1 0 1,-1-1 0,-4 11-1,7-17-24,-5 7 28,0 0 0,1 1 0,1 0 0,-1 0 0,1 0 0,1 0 0,0 0 0,0 1 0,1-1 0,-1 18 0,4-8-10,0 0 0,6 25 0,-6-33-54,1 5-183,-3-11 55,1-1 0,0 1 0,0-1 0,0 1 0,0-1 0,1 0-1,0 0 1,0 0 0,0 0 0,0 0 0,0 0 0,1 0 0,0-1 0,0 1 0,4 3 0,9 9-1186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30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14 2144,'0'0'74,"0"-9"237,0 9-299,0 0-1,0-1 1,0 1 0,0 0-1,0 0 1,0 0 0,0 0-1,0-1 1,0 1 0,0 0-1,0 0 1,0 0 0,0 0 0,0-1-1,0 1 1,0 0 0,0 0-1,0 0 1,0 0 0,-1 0-1,1-1 1,0 1 0,0 0 0,0 0-1,0 0 1,0 0 0,0 0-1,-1 0 1,1 0 0,0-1-1,0 1 1,0 0 0,0 0-1,-1 0 1,1 0 0,0 0 0,0 0-1,0 0 1,0 0 0,-1 0-1,1 0 1,0 0 0,0 0-1,0 0 1,0 0 0,-1 0-1,1 0 1,0 0 0,0 0 0,0 0-1,-44 17 1056,35-12-768,8-4-232,0 0 0,-1 0 0,1 0 0,-1-1 0,1 1 0,-1 0 0,0-1 0,1 1 0,-1-1 0,0 1 0,1-1 0,-1 0 0,-2 0 0,3 0-51,0 0 0,-1 0 1,1 0-1,0 0 0,0 1 0,0-1 0,-1 0 0,1 0 0,0 1 0,0-1 0,0 0 1,0 1-1,0-1 0,0 1 0,0 0 0,0-1 0,0 1 0,0 0 0,0 0 0,0-1 1,0 1-1,0 0 0,1 0 0,-1 0 0,0 0 0,1 0 0,-1 0 0,0 0 0,1 0 1,0 1-1,-1-1 0,0 2 0,-3 7 39,-1-1-30,5-9-24,0 0 0,0 0 0,-1 0 0,1 0 0,0 0 0,0 0 0,0 1 0,0-1 1,0 0-1,0 0 0,0 0 0,0 0 0,0 0 0,0 0 0,0 1 0,0-1 0,-1 0 0,1 0 1,0 0-1,0 0 0,0 0 0,0 1 0,0-1 0,0 0 0,0 0 0,0 0 0,1 0 0,-1 0 1,0 1-1,0-1 0,0 0 0,0 0 0,0 0 0,0 0 0,0 0 0,0 0 0,0 0 0,0 1 1,0-1-1,1 0 0,4 8-2,-3 3-34,2-2-24,-2-7 52,-1 0 0,1-1 0,0 1 0,0-1 0,0 1 1,1-1-1,1 1 0,3 1 10,-1 1 0,0 0 0,0 0 1,7 8-1,15 18 39,13-8 33,-29-13-41,0 0 0,-1 1-1,0 0 1,-1 1 0,13 17 0,-23-28-28,1 1 0,-1-1 0,1 1 1,-1-1-1,1 1 0,-1 0 0,0-1 1,1 1-1,-1 0 0,0-1 0,1 1 1,-1 0-1,0 0 0,0-1 0,0 1 0,0 0 1,0 0-1,0-1 0,0 1 0,0 0 1,0 0-1,0-1 0,0 1 0,0 0 0,-1 0 1,1-1-1,0 1 0,0 0 0,-1-1 1,1 1-1,-1 0 0,1-1 0,0 1 0,-1-1 1,0 2-1,-2-1 15,1 1-1,-1 0 1,0-1-1,0 0 1,0 1 0,-5 0-1,3 0 17,-8 2-21,0-1 0,-1-1 0,1 1 0,-1-2 0,0 0 0,-20-2 0,27 1-10,4 1-2,-1-1 0,0 0-1,0 0 1,1-1 0,-1 1 0,0-1 0,1 0 0,-1 0 0,1 0 0,-1 0 0,1-1-1,0 0 1,-1 1 0,-4-5 0,-20-8-95,22 12 65,5 2 21,0 0-1,0 0 1,0 0 0,1 0 0,-1-1 0,0 1 0,0-1-1,0 1 1,1 0 0,-1-1 0,0 1 0,-1-2-1,2 1 3,0 1 0,0-1 0,0 1 1,0-1-1,0 0 0,0 1 0,0-1 0,0 0 0,0 1 0,0-1 0,0 1 0,1-1 0,-1 0 0,0 1 0,0-1 0,0 1 0,1-1 0,-1 1 0,0-1 0,1 1 0,-1-1 0,1 1 0,0-1 0,26-29-66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20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3808,'0'0'1712,"3"0"-1350,1 0-60,-1 0-179,1 0 1,-1 0 0,0 0-1,0 0 1,0 1 0,0-1-1,3 2 1,5 1 65,-1 0-1,0-1 0,1 0 1,-1 0-1,18-1 1,-3 1 186,1 0 1,26 6 0,-5 0 27,125 19 445,-159-25-691,-1-1 0,1 0 0,15-2 0,-12 1 63,-15-1-146,1 1 0,0 0 0,-1 0 1,1 0-1,0 0 0,-1 1 0,1-1 0,0 0 0,-1 1 0,1-1 0,-1 1 0,1-1 0,-1 1 0,1 0 0,-1 0 0,1-1 0,-1 1 0,0 0 0,0 0 0,3 3 0,-3-3-13,-14 5 638,-6 5-571,5-8-88,12-3-32,-1 1 1,1-1 0,0 1-1,-1 0 1,1 0-1,0 0 1,-1 0-1,1 0 1,0 0 0,0 0-1,0 1 1,0-1-1,-2 3 1,3-3-42,-3 3 77,0 0 1,0 1 0,0-1 0,-4 7 0,7-8-382,-1 0 0,1-1 0,0 1 0,1 0 1,-1 0-1,0 0 0,1 0 0,-1 0 0,1 0 0,0 4 0,0 10-1737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30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0 2656,'-27'0'837,"22"0"-501,2 0 59,1 0-250,0 1 0,1-1 0,-1 1 0,0-1-1,0 1 1,1-1 0,-1 1 0,1 0 0,-1 0 0,-2 2 0,-5 2 239,5-3-222,0 1 0,0 0 0,0 0 0,1 0-1,-1 0 1,1 1 0,0-1 0,-6 9-1,0 2-3,-10 21-1,16-27-165,0 0 1,0 1-1,0-1 0,1 1 0,1 0 0,-1 0 1,1-1-1,1 1 0,0 0 0,0 0 0,1 0 1,3 15-1,-1-15 47,0-1 0,1 0 0,0 0 0,0 0 0,1 0 0,0 0 1,0-1-1,8 8 0,-12-14-25,0 0 1,0 0-1,0-1 1,1 1-1,-1-1 1,0 1-1,0-1 1,0 1-1,1-1 1,-1 1-1,0-1 1,1 0-1,-1 0 1,0 0-1,1 0 1,-1 0-1,0 0 0,2 0 1,0-1-7,-1 1-1,0 0 1,1-1-1,-1 0 1,0 1 0,0-1-1,3-2 1,1-3-31,0 0 0,-1 0 0,0 0 0,0-1 0,-1 0 0,1 0 0,-2 0 0,1 0 0,3-10 0,-6 8-18,0 1 0,0-1 0,-1-16 0,-1 13-67,1 9 83,0 0-1,0 0 0,0 0 0,-1 0 1,1 0-1,-1 0 0,0 1 0,1-1 0,-1 0 1,-1 0-1,1 1 0,0-1 0,-1 1 1,1-1-1,-5-3 0,-7-14-122,10 13-58,3 6 142,0 1 0,0-1 0,0 1 0,0-1-1,-1 1 1,1-1 0,0 1 0,0 0 0,-1-1-1,1 1 1,0-1 0,0 1 0,-1 0 0,1-1-1,0 1 1,-1 0 0,1-1 0,-1 1 0,1 0-1,0-1 1,-1 1 0,1 0 0,-1 0 0,1 0-1,-1 0 1,1-1 0,-1 1 0,1 0 0,-1 0-1,1 0 1,-1 0 0,1 0 0,-1 0 0,1 0-1,-1 0 1,15 0-1397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32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1824,'-14'13'587,"9"-2"-353,-41 96 694,39-92-693,1 1-1,1 1 1,-3 17-1,4-18-78,-13 47 244,14-47 565,4-19-936,-1 0 0,1-1 0,-1 1 0,1 0 0,0-1 0,3-5 0,2-8-3,-4 8-18,0 2-8,0 0 1,0 0 0,1 0-1,5-11 1,3-7-11,-9 18 1,1-1-1,0 1 1,1 0-1,0 0 1,0 0-1,0 0 1,10-11-1,-11 15-3,0 0-1,0-1 0,-1 1 0,0-1 1,3-5-1,-4 5-5,1 1 0,0 0 0,0 0-1,1 0 1,2-4 0,9-9-157,-11 9 117,-3 6 61,0 1 1,0-1-1,1 1 0,-1-1 0,0 1 1,0-1-1,1 1 0,-1-1 0,0 1 1,0-1-1,1 1 0,-1 0 0,1-1 1,-1 1-1,0-1 0,1 1 0,-1 0 1,1 0-1,-1-1 0,1 1 0,-1 0 1,1 0-1,-1-1 0,1 1 0,-1 0 1,1 0-1,-1 0 0,1 0 1,-1 0-1,1 0 0,-1 0 0,1 0 1,-1 0-1,1 0 0,-1 0 0,1 0 1,0 0-1,15 0 334,-16-2-214,0 2-120,0-1-1,0 1 1,0 0-1,0 0 1,0 0-1,0-1 1,0 1-1,0 0 1,0 0-1,0 0 1,0-1-1,0 1 0,0 0 1,0 0-1,0-1 1,0 1-1,0 0 1,0 0-1,0 0 1,0-1-1,0 1 1,0 0-1,0 0 0,0 0 1,0-1-1,0 1 1,1 0-1,-1 0 1,0 0-1,0 0 1,0 0-1,0-1 1,0 1-1,1 0 1,-1 0-1,0 0 0,0 0 1,0 0-1,1 0 1,-1 0-1,0 0 1,0-1-1,0 1 1,1 0-1,-1 0 1,0 0-1,1 0 0,8 8 36,-4-6 16,55-2 6,-57 0-11,0 0-112,4 0 29,-9 1 2,1-1 45,1 1-1,-1-1 1,0 1-1,1 0 1,-1-1-1,1 1 1,-1 0-1,1-1 1,-1 1-1,1 0 1,0 0 0,-1 0-1,1-1 1,0 1-1,0 0 1,-1 0-1,1 0 1,0 0-1,0 0 1,0-1-1,0 1 1,0 2-1,0-2 2,0 1-1,0 0 0,-1-1 0,1 1 0,-1-1 0,1 1 0,-1 0 0,0-1 0,1 1 0,-1-1 0,-1 2 0,1-1-5,-1-1 0,1 1 1,1 0-1,-1 0 0,0 0 0,0 0 0,1 0 0,-1 0 0,1 0 0,-1 0 0,1 3 0,0 156 611,0-158-616,0 1-1,0-1 0,1 0 0,-1 0 0,1 1 1,0-1-1,0 0 0,0 0 0,0 0 0,0 0 1,3 4-1,-2-2 11,-1-4-2,-1 0 1,1 0-1,-1 0 0,1 0 1,0 1-1,-1-1 0,1 0 0,0 0 1,0 0-1,-1 0 0,1-1 1,0 1-1,0 0 0,0 0 0,2 0 1,0 2 37,-3-3-32,1 1-1,-1-1 1,0 1-1,1-1 0,-1 1 1,0-1-1,1 1 0,-1-1 1,0 1-1,0 0 0,1-1 1,-1 1-1,0 0 0,0-1 1,0 1-1,0-1 1,0 1-1,0 0 0,0-1 1,0 1-1,0 0 0,0-1 1,-1 1-1,1-1 0,0 2 1,0-2 16,0 3 326,0-6-438,0-8 96,0 8 0,0 1-214,0 1 198,0 0-1,0 0 1,0 0-1,1 0 0,-1 1 1,0-1-1,1 0 1,-1 0-1,1 1 1,-1-1-1,1 0 0,-1 0 1,1 1-1,-1-1 1,1 1-1,0-1 0,-1 1 1,1-1-1,1 0 1,18-10 1,-18 9-1,1 1 0,-1 0 0,1-1 0,-1 1 0,0-1 0,1 0 0,-1 0 0,0 0 0,2-3 0,9-7 0,5 6 0,-9 4 0,-3-1-4,1 0 1,-1 0-1,0 0 0,9-8 1,-6 4-54,-6 5 8,14-9-64,0 0 0,-1-2 0,16-15 0,-24 20 128,-4 5-11,-1-1 1,0 1-1,0 0 1,0-1 0,3-4-1,27-58 87,-32 62-79,0 0-1,0 0 1,-1-1 0,0 1-1,1 0 1,-1-1-1,-1-5 1,1 4-30,0 3 60,-3 0-52,3 3 8,-8-7-125,3 11-29,1-1 99,-6 3-81,4 7 79,-21 37 139,26-49-77,1 0 1,-1 1-1,1-1 0,0 1 0,-1-1 1,1 1-1,0-1 0,0 1 1,0 1-1,0-1 2,0-1 0,0 1 1,0-1-1,0 1 0,0-1 0,-1 1 1,1-1-1,-1 0 0,0 2 0,-10 11 54,11-14-53,0 1 0,-1-1 1,1 1-1,-1 0 0,1-1 0,0 1 0,0-1 0,-1 1 0,1-1 1,0 1-1,0 0 0,0-1 0,-1 1 0,1 0 0,0-1 0,0 1 1,0-1-1,0 1 0,0 0 0,0-1 0,1 1 0,-1 0 0,0-1 1,0 1-1,1 0 0,-1-1-1,0 6-117,0 2-171,0-19-1588,2 11 1183,-1 0 676,-1 0 1,1 0-1,-1 0 1,1 0-1,-1 0 1,1 0-1,-1 0 0,1 0 1,-1 0-1,1 0 1,-1 0-1,1-1 1,-1 1-1,1 0 1,-1 0-1,1-1 0,-1 1 1,1 0-1,-1 0 1,0-1-1,1 1 1,-1-1-1,0 1 1,1 0-1,-1-1 0,0 1 1,1-1-1,-1 1 1,0-1-1,0 1 1,1-1-1,-1 1 1,0-1-1,0 1 0,0-1 1,0 1-1,0-1 1,0 1-1,0-1 1,0 1-1,0-2 1,0 2 10,0 0 1,0 0 0,0 0-1,0 0 1,0 0 0,0 0 0,0 0-1,0 0 1,0 0 0,0 0-1,0-1 1,0 1 0,0 0 0,0 0-1,0 0 1,0 0 0,0 0-1,0 0 1,0 0 0,0 0 0,0 0-1,0 0 1,0-1 0,0 1 0,0 0-1,0 0 1,0 0 0,0 0-1,0 0 1,0 0 0,1 0 0,-1 0-1,0 0 1,0 0 0,0 0-1,0 0 1,0 0 0,0 0 0,0 0-1,0 0 1,0 0 0,0 0-1,0 0 1,1 0 0,-1-1 0,0 1-1,0 0 1,0 0 0,0 1-1,0-1 1,0 0 0,0 0 0,0 0-1,0 0 1,1 0 0,-1 0 0,3 0 26,-1 0-15,0 0 0,0 0 0,0 0 1,0 0-1,0 0 0,0 0 0,0 0 0,-1-1 1,1 1-1,3-2 0,1-9-27,-6 11 15,1-1 0,0 1-1,0 0 1,0-1 0,-1 1 0,1 0 0,0 0 0,0-1 0,0 1-1,0 0 1,0 0 0,0 0 0,1 0 0,8 1-12,-7-1 54,1 0 0,-1 1 0,0-1-1,1-1 1,-1 1 0,0 0-1,1-1 1,-1 1 0,4-2 0,-2-5 6,-5 6-44,0 1-1,0-1 0,0 1 0,1 0 1,-1-1-1,0 1 0,0-1 0,1 1 0,-1 0 1,0 0-1,1-1 0,-1 1 0,0 0 1,1-1-1,-1 1 0,0 0 0,1 0 1,-1 0-1,1-1 0,-1 1 0,0 0 1,1 0-1,-1 0 0,1 0 0,-1 0 1,1 0-1,-1 0 0,0 0 0,1 0 1,0 0-1,-1 0 0,0 0-1,0 0 1,0 0 0,0 0 0,1 0 0,-1 0-1,0 0 1,0 0 0,0 0 0,0 0-1,0 0 1,0 0 0,0 0 0,0 0 0,0 0-1,0 0 1,1 0 0,-1 0 0,0 0-1,0 0 1,0 0 0,0 0 0,0 0 0,0 0-1,0 0 1,0 0 0,0 0 0,0 0-1,0 0 1,0 0 0,1-1 0,-1 1 0,0 0-1,0 0 1,0 0 0,0 0 0,0 0-1,0 0 1,0 0 0,0 0 0,0 0 0,0 0-1,0 0 1,0-1 0,0 1 0,0 0-1,0 0 1,0 0 0,0 0 0,0 0 0,0 0-1,0 0 1,0 0 0,0 0 0,0-1-1,0 1 1,0-11 78,0 9 6,2-1-38,9-8-86,-8 5 6,-3 6 37,0-1 0,0 0 0,0 1 0,0-1 0,0 0 0,0 0 0,0 1 0,0-1 0,-1 0 0,1 1 0,0-1 0,-1 0 0,1 1 0,-1-1 0,1 0 19,-1 1-1,1-1 1,-1 1 0,0 0 0,1 0 0,-1-1 0,0 1-1,0 0 1,1 0 0,-1 0 0,0 0 0,1 0 0,-1 0-1,-1 0 1,2 0-18,0 0 1,0 0-1,0 0 0,0 0 1,0 0-1,0 0 0,0 0 0,0 0 1,0 0-1,0 0 0,-1 0 0,1 0 1,0 0-1,0 0 0,0 0 0,0 0 1,0 0-1,0 0 0,0 0 1,0 0-1,0 0 0,0 0 0,-1 0 1,1 0-1,0 0 0,0 0 0,0 0 1,0 0-1,0 0 0,0 0 0,0 0 1,0 0-1,0 0 0,0 1 1,0-1-1,0 0 0,0 0 0,0 0 1,0 0-1,0 0 0,0 0 0,0 0 1,0 0-1,0 0 0,0 0 1,-1 1-1,1-1 0,1 0 0,-1 0 1,0 0-1,0 0 0,0 0 0,0 0 1,0 0-1,0 0 0,0 1 0,-1 17 1157,1-10-978,-1 1 1,2-1 0,-1 1-1,3 15 1,-1-20-166,-1 0 0,1 1 0,0-1 0,-1 0 0,2 0 0,-1-1 0,0 1 0,1 0 0,0-1 0,0 0 0,4 4 0,-5-6 14,1 0 1,0 0-1,0-1 0,0 1 1,1-1-1,-1 0 0,0 0 0,0 0 1,0 0-1,0-1 0,0 1 0,0-1 1,4-1-1,-2 0 27,0 0-1,0-1 1,0 0 0,7-5 0,8-4 8,-10 7-106,1-1 1,-1-1-1,10-8 0,-17 13-24,-1 0 0,1 0 0,-1 0 0,0 0 1,0 0-1,0-1 0,0 1 0,0-1 0,-1 1 0,1-1 1,-1 0-1,1 0 0,-1 1 0,0-1 0,0 0 0,0 0 1,0-4-1,-1-39-633,0 43 534,0 6 22,0-2 132,0 0 0,0 0-1,1 0 1,-1-1 0,1 1 0,-1 0 0,0 0 0,1 0 0,-1 0-1,1 0 1,0-1 0,-1 1 0,1 0 0,0 0 0,-1-1 0,1 1-1,0-1 1,0 1 0,0-1 0,-1 1 0,1-1 0,0 1 0,1 0-1,16 11-21,-13-6 58,-2-3 0,0 0 0,0 0 0,0-1 0,0 1 0,0-1 0,1 0 0,-1 0 0,1 0-1,-1 0 1,1 0 0,6 1 0,-3-1-14,-1 1 60,1-1 0,0 0 0,0 0 1,1-1-1,-1 0 0,7 0 0,16-1 404,-30 0-474,0 0-1,1 0 0,-1 0 0,0 0 1,0 0-1,0 0 0,0 0 0,0 0 1,0 0-1,0 0 0,0 0 0,0 0 1,0 0-1,1 0 0,-1 0 0,0 0 0,0 0 1,0 0-1,0 0 0,0 0 0,0 0 1,0 0-1,0 0 0,0 0 0,0 0 1,1 0-1,-1 0 0,0 0 0,0 0 1,0 0-1,0-1 0,0 1 0,0 0 1,0 0-1,0 0 0,0 0 0,0 0 1,0 0-1,0 0 0,0 0 0,0 0 0,0 0 1,0 0-1,0-1 0,0 1 0,0 0 1,0 0-1,0 0 0,0 0 0,0 0 1,0 0-1,0 0 0,0 0 0,0 0 1,0-1-1,0 1 0,0 0 0,0-1-1,0 1 1,0-1-1,0 1 1,0-1-1,0 1 1,0-1 0,0 1-1,0-1 1,0 1-1,-1-1 1,1 1-1,0-1 1,0 1 0,0-1-1,-1 1 1,1-1-1,0 1 1,-1 0-1,1-1 1,0 1 0,-1-1-1,1 1 1,0 0-1,-1 0 1,1-1-1,-1 1 1,1 0 0,-1-1-1,1 1 1,-1 0-1,1 0 1,-1 0-1,1 0 1,-1 0 0,1 0-1,-1-1 1,1 1-1,-1 0 1,1 0-1,-2 1 1,-3-4-48,4 1 30,-1 1-1,1 0 1,-1 0-1,1 0 1,-1-1-1,0 1 1,1 1-1,-1-1 1,0 0-1,1 0 0,-1 1 1,0-1-1,0 1 1,0-1-1,0 1 1,0 0-1,0 0 1,0 0-1,1 0 1,-1 0-1,0 0 1,0 0-1,0 1 0,0-1 1,-3 2-1,-23 9-130,26-10 126,2-1 6,-1 0-1,0 0 1,0 0-1,1 0 1,-1 0-1,0 0 1,0 0-1,1 1 1,-1-1-1,0 0 1,1 1-1,-1-1 1,0 0-1,1 1 1,-1-1-1,1 1 1,-1-1 0,1 1-1,-1-1 1,1 1-1,-1 0 1,1-1-1,-1 1 1,1-1-1,0 1 1,-1 1-1,-2 5-21,-2 0 19,4-6 16,0 0 1,0 0 0,1 0-1,-1 0 1,0 0 0,1 0-1,-1 0 1,1 0 0,0 0-1,-1 0 1,1 0 0,0 0 0,-1 0-1,1 0 1,0 0 0,0 0-1,0 1 1,0-1 0,0 0-1,0 0 1,0 0 0,0 0-1,1 0 1,0 2 0,10 28 211,-11-29-193,1 1 0,-1 0 0,1 0-1,0 0 1,0 0 0,0-1 0,0 1 0,1-1-1,-1 1 1,1-1 0,-1 1 0,1-1 0,0 0-1,0 1 1,0-1 0,0 0 0,0-1 0,1 1-1,-1 0 1,4 1 0,27 22 135,-11-19-73,-11-4-47,-6 0-11,0-1 0,0 0 0,0 0 0,1-1 0,-1 1 0,0-1 0,1 0 0,-1 0 0,0-1 0,0 0 0,1 0 0,-1 0 0,9-4 0,-9 4-4,79-31 257,-74 28-245,0-1 0,0-1 1,-1 1-1,0-2 0,0 1 0,8-9 1,4-5 23,-5 5 31,24-30-1,-39 43-94,0 0-1,0-1 1,0 1-1,0 0 1,-1-1 0,1 1-1,-1-1 1,1 1-1,-1-1 1,0 0-1,0 1 1,0-1 0,-1 1-1,1-1 1,0 1-1,-1-1 1,0 1-1,0-3 1,-2 4-4,0 0 0,0 1-1,0-1 1,0 1 0,1 0 0,-1 0 0,0-1 0,0 2-1,0-1 1,0 0 0,0 1 0,0-1 0,-3 2-1,0 15 573,-5 6-194,9-21-337,0 1-1,0-1 0,0 1 1,1 0-1,0 0 0,-1 0 1,1 0-1,0 0 0,1 0 1,-1 0-1,0 0 1,1 0-1,0 0 0,-1 0 1,1 1-1,1 5 0,13 26 255,2 12-64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33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84 2912,'14'-14'923,"-14"14"-915,0 0 1,0 0 0,1 0-1,-1 0 1,0 0 0,0-1-1,0 1 1,0 0 0,0 0-1,0 0 1,1 0 0,-1-1-1,0 1 1,0 0 0,0 0-1,0-1 1,0 1 0,0 0 0,0 0-1,0 0 1,0-1 0,0 1-1,0 0 1,0 0 0,0 0-1,0-1 1,0 1 0,0 0-1,0 0 1,0 0 0,0-1-1,0 1 1,-1 0 0,1 0-1,0 0 1,0-1 0,0 1-1,0 0 1,0 0 0,-1 0 0,1 0-1,0-1 1,-2-2 32,1 0-1,-1 1 1,0-1 0,0 0-1,0 1 1,0-1 0,0 1-1,-1 0 1,1 0 0,-1 0 0,1 0-1,-1 0 1,0 0 0,0 1-1,0-1 1,0 1 0,0 0-1,-6-2 1,-32-2 55,3-6-74,29 9-31,1 1 0,-1 0 1,1 1-1,-1 0 0,1 0 1,-1 1-1,-10 2 0,-14 8 148,19-9-76,11-1-70,1-1 0,0 0-1,-1 1 1,1 0 0,0-1-1,-1 1 1,1 0 0,-4 2-1,5-2-1,0 0 0,0 0 0,0 0 0,1 0 0,-1 0 0,0 1 0,0-1 0,1 0 0,-1 0 0,1 0 0,-1 1 0,1-1 0,-1 0 0,1 1 0,0-1 0,0 1 0,-1-1 0,1 0 0,0 1 0,1 1 0,-1 0 7,0-1 1,0 1-1,0 0 0,0-1 1,1 1-1,0 0 1,-1-1-1,1 1 1,0-1-1,2 5 0,1-1 4,1 0 0,0 0-1,9 9 1,-5-8-20,0 0-1,0-1 1,1 0-1,0-1 0,0 0 1,0 0-1,21 6 1,-3-1 22,7 4 172,-21-11-116,-11-3-21,-1 1 0,1-1 0,-1 1 0,1 0 0,-1-1 0,0 1 0,1 0 0,-1 0 0,0 1 0,1-1 0,3 3 0,-16 0 338,3-2-317,2 0-42,-1-1-1,0 0 0,0 0 1,0-1-1,0 0 0,0 0 1,0 0-1,1 0 0,-1-1 1,0 0-1,-6-2 0,-23 0-22,29 3-55,0 0 0,1 0 0,-11-3 0,-17-10-105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33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0 2816,'-17'16'1280,"-15"34"-1120,32-18 896,-17 1-608,1 49 128,16-16-384,-16 32 96,-1-32-160,1 15 160,16 1-192,0-16-160,0-17 0,0-16-1792,0 0 992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35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0 296 1664,'14'-14'528,"-14"14"-520,0-1 0,0 1-1,1 0 1,-1 0 0,0-1 0,0 1-1,1 0 1,-1 0 0,0 0 0,1 0 0,-1-1-1,0 1 1,0 0 0,1 0 0,-1 0 0,0 0-1,1 0 1,-1 0 0,0 0 0,1 0 0,-1 0-1,0 0 1,1 0 0,-1 0 0,1 0 0,155 0 626,-133 1-621,0-2 0,1 0 0,-1-1-1,45-11 1,-52 8 59,32-6-1,-28 8-38,-12 1-12,-1-1-1,0 1 1,0-1-1,8-5 1,7-2 36,2 1 37,-20 7-60,0 1 0,0-1 0,0 1 0,0 0 0,0 0 0,0 0 0,0 1 0,5-1 0,-3 4 265,-5-2-261,0 0 0,1 1 1,-1-1-1,0 0 0,0 1 0,0-1 0,0 1 1,-1-1-1,1 1 0,0-1 0,-1 1 1,1 0-1,-1-1 0,1 1 0,-1 0 0,0 0 1,1 2-1,-1 1 14,1 0 1,0 0-1,0 0 1,0-1-1,1 1 0,-1 0 1,1-1-1,0 1 1,5 6-1,5 14 75,4 24 203,-15-44-295,1-1-1,0 1 0,0-1 1,0 0-1,1 1 1,4 5-1,-6-9-13,0 1-1,0-1 1,1 0-1,-1 0 0,0 0 1,1 0-1,-1 0 1,1 0-1,-1 0 1,1 0-1,-1-1 0,1 1 1,-1-1-1,1 1 1,0-1-1,-1 1 1,1-1-1,2 0 0,2 3 215,-4-1-193,6 4 64,-8-6-99,0-1 0,1 1 1,-1 0-1,0-1 0,1 1 0,-1-1 1,0 1-1,1-1 0,-1 1 0,0-1 1,0 1-1,0-1 0,1 1 0,-1-1 0,0 1 1,0-1-1,0 1 0,0-1 0,0 1 1,0-1-1,0 1 0,0-1 0,0 1 1,0-1-1,-1-1 0,1-2-3,1 2-9,-1-1 1,0 1-1,0 0 1,0-1-1,-1 1 1,1-1-1,-1 1 0,0-5 1,-4-1-132,-7-19-272,-2 2 310,1 4 57,12 20 39,1 0 0,0 0 0,0 1 0,-1-1 0,1 0 0,0 1 0,0-1 0,0 0 0,0 0 0,0 0 0,0 1 0,0-1 0,0 0 0,0 0 0,0 1 0,0-1 0,1 0 0,-1 1 0,0-1 0,1-1-1,2-1-32,-1 0-1,1 0 0,1 1 0,-1-1 0,0 1 1,1 0-1,-1 0 0,1 0 0,6-3 0,-3 2-6,-5 2 34,0 1 0,0-1 0,0 1-1,0 0 1,0-1 0,0 1-1,0 0 1,4 0 0,9 2-14,0 0 1,0 0 0,17 6-1,-23-6 64,1-1 0,-1 0 0,1-1-1,13-1 1,-8 1-11,72 0 113,-86 0-136,-1-1 0,1 1-1,0 0 1,-1 0-1,1 0 1,-1 0-1,1 0 1,-1 0-1,1 0 1,-1 0-1,1 0 1,-1 0-1,1 0 1,-1 1 0,1-1-1,-1 0 1,1 0-1,-1 0 1,1 1-1,-1-1 1,1 0-1,-1 1 1,1-1-1,-1 0 1,0 1-1,1-1 1,-1 1-1,0-1 1,1 0 0,-1 1-1,0-1 1,1 1-1,-1-1 1,0 1-1,0-1 1,0 1-1,1-1 1,-1 1-1,0-1 1,0 1-1,0-1 1,0 1 0,0 0-1,0-1 1,0 1-1,-3 5 132,-3 3-154,0 0 0,1 0 0,-5 10 0,10-19 16,-1 3 38,0 0 0,0 0 0,1 0 0,-1 0 0,1 0-1,0 0 1,-1 0 0,1 0 0,1 6 0,0 7 212,-1-11-216,0-4-23,0 0 0,0 0 0,-1 0 0,1 0 0,0 0 0,0 0 0,1 0 0,-1 0 0,0 0 0,0 0 0,0 0 0,1 0 0,-1 0 0,1 0 0,-1 0 1,0 0-1,1 0 0,0 0 0,-1-1 0,1 1 0,0 0 0,-1 0 0,1 0 0,0-1 0,0 1 0,-1-1 0,1 1 0,0 0 0,0-1 0,0 1 0,0-1 0,1 1 0,7 4 74,-8-4-59,1 0 1,-1 0-1,1 0 1,-1 0-1,1-1 0,-1 1 1,1 0-1,0-1 1,-1 1-1,1-1 0,0 0 1,0 0-1,1 1 0,44-1 341,-46 0-357,1 0 0,0-1 0,0 1 0,0 0 0,-1-1-1,1 1 1,0-1 0,0 1 0,-1-1 0,1 0 0,0 1-1,-1-1 1,1 0 0,-1 0 0,1 0 0,1-2 0,0-1 4,1 0 1,-1 0-1,0 0 1,3-7 0,-3 6 9,0 0 0,0 1 0,7-9 0,-8 10-44,0 1-1,0-1 1,0 0-1,-1 0 1,1 0-1,-1-1 0,0 1 1,1 0-1,-1 0 1,-1-1-1,1 1 1,-1 0-1,1-1 1,-1 1-1,0-1 1,0 1-1,0-1 1,-1-3-1,0-7-153,1 11 56,0 6-70,0 71-138,3-63 469,-1-8-104,0 0 0,0 0 1,0 0-1,0 0 0,1-1 1,-1 1-1,1 0 0,0-1 1,-1 0-1,1 0 0,0 0 1,1 0-1,-1 0 0,0 0 1,7 1-1,-5-2 17,0 0 0,0 0 1,0-1-1,-1 0 0,1 0 0,0 0 0,0-1 0,0 0 1,0 0-1,0 0 0,-1 0 0,1-1 0,6-3 0,5-2 30,0-1 0,20-14 0,-32 20-94,0-1-1,0 0 0,-1 0 0,1 0 0,3-4 1,-6 5-42,0 1 0,0-1 0,0 0 0,0 0 1,0 0-1,0 0 0,-1 0 0,1 1 1,0-1-1,-1 0 0,0 0 0,1 0 0,-1-1 1,0-1-1,0 4 42,0-1 0,0 1 0,0-1-1,0 1 1,0-1 0,0 1 0,0-1 0,0 1 0,-1-1 0,1 1 0,0-1 0,0 1 0,0 0 0,-1-1 0,1 1 0,0-1 0,0 1 0,-1-1 0,1 1-1,0 0 1,-1-1 0,1 1 0,0 0 0,-1-1 0,1 1 0,-1 0 0,1 0 0,0-1 0,-1 1 0,-19-2-28,14 3 20,5-1 8,0 0-1,0 0 1,0 0-1,0 0 1,0 0-1,1 1 1,-1-1-1,0 0 0,0 1 1,0-1-1,0 0 1,1 1-1,-1-1 1,0 1-1,0-1 1,1 1-1,-1 0 1,0-1-1,1 1 0,-1 0 1,0 1-1,-10 20-201,4-5 152,4-11 151,2-5-70,0 1 0,0 0 0,0 0 0,0 0 0,0 0 0,1 0 0,-1 0 0,0 0 0,1 0 0,0 0 0,-1 0 0,1 0 0,0 0 0,0 0 0,0 0 0,0 0 0,1 1 0,0 1 0,9 18 152,-7-14-145,-3-6-18,1-1-1,-1 1 0,0 0 0,1 0 0,0-1 1,-1 1-1,1 0 0,0-1 0,0 1 0,0-1 1,0 1-1,0-1 0,0 0 0,0 1 0,0-1 1,1 0-1,-1 0 0,0 0 0,1 0 0,-1 0 1,1 0-1,-1 0 0,1 0 0,0 0 0,-1-1 1,1 1-1,2 0 0,9 1 102,-1-1 0,1 0 0,0 0 1,19-3-1,2 1-24,-19 2-193,-1-2 1,0 0-1,0-1 0,0 0 0,0-1 0,-1 0 0,1-2 0,-1 1 0,21-11 0,-16 2-593,22-18 0,-19 15 3,-18 14 594,0 0 1,-1-1 0,1 1-1,-1-1 1,1 1 0,-1-1-1,0 0 1,3-5-1,-1 1-29,0-1-1,0 0 0,-1 0 0,1 0 0,-2-1 0,1 1 0,-1-1 0,-1 0 0,0 1 0,1-19 0,0-36 54,2 40 85,1-16 60,-6 32-21,1 0 0,-1 0-1,-3-11 1,1 7 18,2 2-50,0 4 82,0 1 1,0-1 0,0 0-1,0 1 1,-3-6-1,4 10-69,0-1-1,-1 0 1,1 1-1,-1-1 1,1 1-1,0-1 0,-1 0 1,1 1-1,-1-1 1,0 1-1,1 0 1,-1-1-1,1 1 0,-1-1 1,0 1-1,1 0 1,-1-1-1,0 1 1,1 0-1,-1 0 0,0-1 1,1 1-1,-1 0 1,0 0-1,0 0 0,1 0 1,-1 0-1,0 0 1,1 0-1,-1 0 1,0 0-1,0 1 0,1-1 1,-1 0-1,0 0 1,1 1-1,-1-1 1,0 0-1,0 1 0,-2 1 65,0 1 0,1-1-1,-1 0 1,1 1-1,-1-1 1,1 1-1,0 0 1,0 0-1,0 0 1,1 0-1,-1 0 1,-1 6 0,-3 2 1,-5 12 40,0 0-1,2 1 0,1 0 0,0 1 1,-5 34-1,11-42-88,-12 61 292,13-71-296,0-1-1,0 1 1,1-1 0,0 1 0,0-1 0,1 1 0,-1-1-1,2 1 1,-1-1 0,1 0 0,0 0 0,4 10 0,-6-14-63,1-1 0,0 1 1,0 0-1,0-1 0,0 1 0,0-1 1,0 1-1,0-1 0,3 2 0,-4-3 4,0 0 0,0 0-1,0 0 1,1 0-1,-1 0 1,0 0-1,0 0 1,0 0 0,1 0-1,-1 0 1,0 0-1,0 0 1,0 0-1,1 0 1,-1 0-1,0 0 1,0 0 0,0 0-1,0 0 1,1 0-1,-1 0 1,0-1-1,0 1 1,0 0 0,0 0-1,0 0 1,1 0-1,-1 0 1,0-1-1,0 1 1,0 0 0,0 0-1,0 0 1,0 0-1,0-1 1,0 1-1,0 0 1,0 0-1,0 0 1,0 0 0,0-1-1,1 1 1,-1 0-1,-1-1 1,3-31-1727,-2 28 1562,0 2 145,0 1-1,0 0 0,0-1 0,0 1 0,-1 0 0,1-1 1,0 1-1,-1 0 0,1 0 0,-1 0 0,1-1 0,-1 1 1,1 0-1,-1 0 0,0 0 0,0 0 0,1 0 0,-1 0 0,0 0 1,0 0-1,0 0 0,0 0 0,0 1 0,0-1 0,-1 0 1,0 0-1,-10-8-210,-10-18-68,18 22 290,0-1 1,-1 1 0,1 0 0,-9-7 0,4 6 23,1 1 0,-13-6 0,-4-2 82,18 7-48,-7-3-34,14 9-2,-1 0 0,1-1 1,0 1-1,-1 0 0,1 0 0,-1 0 1,1 0-1,0 0 0,-1 0 1,1 0-1,-1 0 0,1 0 0,-1 0 1,1 0-1,0 0 0,-1 0 0,1 0 1,-1 0-1,1 0 0,0 0 1,-1 0-1,1 0 0,-1 1 0,1-1 1,0 0-1,-1 0 0,0 1 1,1-1 1,0 0 0,0 0 0,0 1 0,-1-1 0,1 0 0,0 0 1,0 0-1,0 0 0,0 1 0,-1-1 0,1 0 0,0 0 1,0 1-1,0-1 0,0 0 0,0 0 0,0 0 0,0 1 1,0-1-1,-1 0 0,1 0 0,0 1 0,0-1 0,0 0 1,0 0-1,0 1 0,0-1 0,0 0 0,1 0 0,-1 1 0,0-1 1,0 0-1,0 1 0,9 5 34,1-1 36,5 7-13,-9-7 22,1 0 0,0 0 0,0 0 0,0-1 0,9 4 0,11 3 98,-7-2-123,1-1 0,40 10 0,-44-16 32,0 0 0,1-2 0,-1 0 0,0-1 1,1 0-1,-1-2 0,0 0 0,28-9 0,-38 8-65,1 0 0,-1 0 0,0-1 0,0 0 0,0 0 0,10-12 0,-17 17-10,1-1 0,-1 1-1,0-1 1,1 1-1,-1-1 1,0 1-1,1-1 1,-1 0-1,0 1 1,0-1 0,0 1-1,1-1 1,-1 0-1,0 1 1,0-1-1,0 0 1,0 1 0,0-1-1,0 1 1,0-1-1,0 0 1,-1 1-1,1-1 1,0 0-1,0 0 1,0 1 3,0-3-49,0 6-1,-1-2 41,1 0 0,0-1 0,0 1 0,1 0 0,-1 0-1,0 0 1,0-1 0,0 1 0,1 0 0,-1 0-1,0 0 1,1-1 0,-1 1 0,0 0 0,1 0-1,-1-1 1,1 1 0,-1-1 0,2 2 0,11 17 362,0 3-189,1-14 10,-8 3-68,-6-10-111,1 0 1,-1 0 0,0 0 0,1 0-1,-1 0 1,1 0 0,-1-1 0,1 1 0,-1 0-1,1 0 1,0 0 0,0-1 0,-1 1-1,1 0 1,0-1 0,0 1 0,0-1-1,0 1 1,-1-1 0,1 1 0,2 0-1,6 1 74,0-1-1,1 0 0,-1-1 0,1 1 0,12-3 0,4 1 106,-15 1-135,0-1 0,0-1 1,0 0-1,-1 0 0,20-8 0,15-3-11,-35 11-19,0 0 0,1-1 0,-1 0 1,-1-1-1,1 0 0,0-1 0,-1 0 1,0 0-1,10-9 0,-12 10-4,-3 1 1,0 1 1,1 0-1,-1 0 1,0 0-1,8-2 0,2-1-53,-7-2-177,-7 6 205,0 1 0,0 0 1,1-1-1,-1 1 0,0 0 0,0-1 1,0 1-1,1 0 0,-1-1 0,0 1 1,0 0-1,1 0 0,-1-1 0,0 1 0,1 0 1,-1 0-1,0 0 0,1-1 0,-1 1 1,0 0-1,1 0 0,-1 0 0,1 0 1,-1 0-1,0 0 0,1 0 0,-1 0 1,0 0-1,1 0 0,-1 0 0,1 0 1,-1 0-1,0 0 0,1 0 0,-1 0 1,0 0-1,1 0 0,-1 1 0,1-1 1,-1 0-1,0 0 0,0 0 0,1 1 1,-1-1-1,1 0 0,12 11-148,-10-5 145,-3-4 47,1-1 0,-1 1 0,1 0 0,-1 0 0,1-1 0,-1 1 0,1 0 0,0-1 0,0 1 0,0-1 0,0 1 0,0-1 0,0 1 0,0-1 0,1 0 0,1 2 0,11 15 315,-11-13-287,-3-4-52,0 0 0,0-1 0,1 1 0,-1 0 1,0-1-1,1 1 0,-1 0 0,1-1 0,-1 1 0,1-1 0,-1 1 1,1-1-1,-1 1 0,1-1 0,-1 1 0,1-1 0,-1 0 0,1 1 1,0-1-1,-1 0 0,2 1 0,3 1 38,4 4 20,-7-5-41,-1 0 0,1 0 1,-1-1-1,1 1 1,-1 0-1,1 0 1,0-1-1,-1 1 1,1-1-1,3 1 1,1-4 145,-4 2-155,-1 0 1,1-1 0,0 1 0,0 0 0,0 0-1,0 0 1,0 0 0,1 1 0,2-2 0,15-6 90,2-14 91,-8 17-129,-13 5-70,0 0 0,-1 0 1,1 0-1,0 0 1,-1 0-1,1 0 0,0 0 1,-1 0-1,1-1 0,-1 1 1,1 0-1,0-1 1,-1 1-1,1 0 0,-1-1 1,1 1-1,-1 0 0,1-1 1,-1 1-1,1-1 1,-1 1-1,1-1 0,-1 1 1,0-1-1,1 0 0,-1 1 1,0-1-1,0 1 1,1-1-1,-1 0 0,0 1 1,0-1-1,0 0 0,0 1 1,0-1-1,0 0 1,0 0-1,0-13 39,0 11-129,-2 6 6,-7 5 24,5-5 23,0 0-1,0 1 1,0 0-1,1-1 1,0 2-1,-1-1 1,1 0-1,-3 7 1,5-7 40,0 1-1,0-1 1,0 0-1,1 1 1,-1-1-1,1 1 1,1 5 0,-1-8-38,0 0 1,0 0 0,1 0 0,-1 0-1,1 0 1,-1 0 0,1 0-1,0 0 1,0-1 0,0 1 0,0 0-1,0-1 1,0 1 0,0 0 0,1-1-1,-1 1 1,0-1 0,1 0-1,0 1 1,-1-1 0,3 1 0,40 15-466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1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3648,'-16'32'1664,"-1"67"-1472,1-34 288,16 1-320,-16 32 192,-1-16-192,17-16 64,0-1-128,0 1 160,0-17-160</inkml:trace>
  <inkml:trace contextRef="#ctx0" brushRef="#br0" timeOffset="1">1 148 2912,'13'-27'923,"-12"26"-914,-1 1 1,0 0 0,0-1 0,0 1 0,0 0-1,0 0 1,1-1 0,-1 1 0,0 0 0,0-1 0,1 1-1,-1 0 1,0 0 0,0-1 0,1 1 0,-1 0 0,0 0-1,0 0 1,1 0 0,-1-1 0,0 1 0,1 0 0,-1 0-1,0 0 1,1 0 0,-1 0 0,0 0 0,1 0-1,-1 0 1,1 0 0,-1 0 0,0 0 0,1 0 0,-1 0-1,0 0 1,1 0 0,-1 0 0,60 0 886,-52 1-817,0 0 1,0 1-1,0-1 1,0 1-1,-1 1 1,1 0-1,-1 0 0,0 0 1,0 1-1,0 0 1,0 0-1,-1 1 1,11 8-1,-7-3 4,1-1-1,-2 2 1,1 0 0,-1 0-1,-1 0 1,14 25-1,-21-33-60,1 0-1,0 0 0,-1 0 1,0 0-1,1 1 0,-1-1 1,-1 0-1,1 1 0,0-1 1,-1 1-1,0-1 0,0 1 1,0-1-1,0 1 0,0-1 1,-1 1-1,1-1 0,-1 1 1,0-1-1,0 0 0,-1 0 1,-2 6-1,-11 26 255,11-24-158,0 0 1,-7 10-1,8-17-93,1-1 1,-1 0-1,1 1 1,-1-1-1,0 0 1,0 0-1,0 0 1,-1-1-1,-4 4 0,-3 0-4,-1-1 0,0 0 0,0-1 0,-1 0-1,1-1 1,-1 0 0,0-1 0,0 0 0,-18-1-1,-4-1 18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15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1 3328,'-28'0'1061,"28"0"-1044,0 0-1,-1 0 0,1 0 1,0 0-1,-1 0 1,1 0-1,0 0 0,-1 0 1,1 0-1,0 0 1,-1 0-1,1 0 1,0 0-1,-1 0 0,1 0 1,0 0-1,-1 1 1,1-1-1,0 0 0,0 0 1,-1 0-1,1 1 1,0-1-1,0 0 0,-1 1 1,-17 10 423,14-9-303,-1 1 1,1-1-1,0 1 0,0 0 1,-6 5-1,3-1-8,0 1 1,1-1-1,0 1 1,0 0-1,0 1 1,-5 13-1,-26 69 270,25-57-318,0-4-4,-1 6 12,7 6-15,4-21-47,-4 14 4,3-20-18,1 0 0,-1 18-1,3 38 228,0-71-235,0 0 0,0 1 0,0-1 0,0 0 0,0 0-1,0 0 1,0 1 0,-1-1 0,1 0 0,0 0 0,0 0-1,0 1 1,0-1 0,0 0 0,0 0 0,1 0 0,-1 1 0,0-1-1,0 0 1,0 0 0,0 0 0,0 1 0,0-1 0,0 0-1,0 0 1,0 0 0,0 1 0,1-1 0,-1 0 0,0 0-1,0 0 1,0 0 0,0 0 0,1 1 0,-1-1 0,0 0-1,0 0 1,0 0 0,0 0 0,1 0 0,-1 0 0,0 0-1,0 0 1,0 0 0,1 0 0,-1 0 0,0 0 0,10-7 253,-7 2-93,-3 1-152,0 0 0,1 1-1,0-1 1,0 1 0,0-1 0,0 1-1,0 0 1,3-4 0,2-8-16,27-89-74,-1 1 80,1 24-473,-32 77 452,0 1 0,0-1 0,0 1 0,0-1 0,0 1 0,0 0 0,0 0 0,0-1-1,0 1 1,0 0 0,1 0 0,-1 0 0,1 0 0,-1 1 0,1-1 0,-1 0 0,1 1-1,-1-1 1,1 0 0,-1 1 0,1 0 0,0-1 0,-1 1 0,1 0 0,0 0 0,-1 0-1,1 0 1,2 1 0,1-1 15,-4 0 14,1 0-1,0 0 1,-1 0-1,1 0 0,0 1 1,-1-1-1,1 1 1,0-1-1,-1 1 0,1 0 1,-1-1-1,1 1 1,-1 0-1,0 0 0,1 0 1,-1 0-1,0 0 1,1 0-1,-1 1 0,0-1 1,2 3-1,0 1 38,-1 0 0,0 0 0,0 0 0,3 11-1,-1-5 24,5 18 86,12 54 1,-18-60-119,-2-10 7,1 0 0,0 0 0,9 24 1,-7-25 36,7 26 0,-7-20 1,-3-15-63,-1-1 0,1 1 0,0 0 0,0-1-1,1 1 1,-1-1 0,0 0 0,1 1 0,2 1-1,15 13 999,-17-19-1001,1 0-1,0 0 1,-1 0 0,0 0-1,1 0 1,-1 0-1,0 0 1,0-1 0,0 1-1,0-1 1,-1 0 0,3-3-1,-1-3 19,0 1-1,0-1 1,-1 1-1,0-1 1,1-11-1,0 1-2,8-31-19,5-26-76,-13 48-9,-2 15 22,0 0 0,1 0 0,1 0 1,6-19-1,-6 25-6,0 1 1,-1-1-1,1-1 0,-2 1 1,1 0-1,-1 0 0,1-9 1,-2 2-416,0 28 204,0-8 291,1 0 1,-1-1 0,2 1 0,1 7-1,4 19 140,-4 2 164,-2 68 1,-2-47-82,0-28-51,-6 33 0,3-30 403,0 36 0,4-36-210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15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0 5472,'-33'0'2496,"-16"0"-2176,16 0 800,0 17-672,-16 16 128,16-1-384,0 18-256,17-1 32,0 16 128,16-16-32,32 1 256,-15-18-192,16 1 384,16 0-288,0-33-3424,0 16 1728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16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3904,'0'0'1253,"0"3"-762,0 90 239,0-80-704,1 0 0,0 1-1,6 19 1,-3-10-11,-2-16-12,1 12 85,0 1 0,9 21-1,1 3 68,-12-41-128,0 0 0,0 0-1,0 1 1,0-1 0,0 0-1,1 0 1,-1 0 0,1 0-1,0 0 1,0-1 0,0 1-1,0-1 1,1 1 0,2 2-1,1 1 118,-6-6-135,1 0-1,-1 1 0,0-1 1,1 0-1,-1 0 1,1 1-1,-1-1 1,1 0-1,-1 0 0,0 0 1,1 1-1,-1-1 1,1 0-1,-1 0 1,1 0-1,-1 0 0,1 0 1,-1 0-1,1 0 1,-1 0-1,1 0 1,-1 0-1,1 0 0,-1 0 1,1 0-1,-1-1 1,1 1-1,-1 0 1,0 0-1,1 0 0,-1-1 1,1 1-1,-1 0 1,0-1-1,1 1 1,-1 0-9,6-14 59,-1 5-13,-4 6-25,1 0 1,0-1 0,-1 1-1,1-1 1,-1 1-1,1-6 1,1-2 15,0 1-5,-1-1 0,0 0 0,0 1 0,0-14 0,-3 13-69,2-14-82,-1 24 102,0 0 0,0 1 1,1-1-1,-1 1 0,0-1 0,0 1 0,0-1 0,0 1 0,1-1 0,-1 0 0,0 1 0,1 0 0,-1-1 0,0 1 0,1-1 0,-1 1 1,1-1-1,-1 1 0,1 0 0,-1-1 0,0 1 0,1 0 0,-1-1 0,1 1 0,0 0 0,-1 0 0,1 0 0,-1-1 0,1 1 1,-1 0-1,1 0 0,0 0 0,5 3-218,-4-1 247,-1 0 0,1 0 0,-1 0 0,0 1 0,0-1 0,0 1 0,0-1 0,0 1 0,0-1-1,0 1 1,-1-1 0,1 6 0,1 5 41,2 0 37,-1-1 0,2 1 0,-1-1-1,9 15 1,-9-20-55,0 1 1,1-1-1,0 0 0,0 0 0,0 0 0,1-1 1,11 10-1,-15-14-14,7 5 135,1 1 1,0-2-1,0 0 1,0 0-1,20 8 1,-26-13-124,0-1 0,0 0 0,0 0 0,-1 0 0,1 0 0,0 0 0,0-1 1,-1 0-1,1 0 0,0 0 0,-1 0 0,6-2 0,0-1 38,1 1-9,-9 3-63,0 0 0,0 0 0,0 0 0,0-1-1,0 1 1,0-1 0,1 1 0,-1 0 0,0-1 0,0 0-1,0 1 1,-1-1 0,1 0 0,0 1 0,0-1 0,0 0-1,0 0 1,-1 0 0,1 0 0,0 0 0,-1 0 0,1 0 0,0 0-1,-1 0 1,1-2 0,1-5-19,-1 0 0,0 0 0,-1 0 0,0 0 0,0 0 0,-1 0 0,-2-12 0,0 8-11,0 0-1,-10-20 1,2 3-8,3 5 6,1 1-14,-11-23-1,5 22-75,7-1-202,-2 17 63,8 8 257,0-1-1,0 1 1,0 0-1,0 0 1,0-1-1,0 1 1,0 0-1,0 0 1,0-1-1,0 1 1,0 0-1,0 0 1,0-1-1,1 1 1,-1 0-1,0 0 1,0-1-1,0 1 1,0 0-1,0 0 1,1 0-1,-1-1 1,0 1-1,0 0 1,0 0-1,1 0 1,-1 0-1,0-1 1,0 1-1,1 0 1,-1 0-1,0 0 1,12 2-82,18 14 130,-16-8 65,10 4 98,32 11-1,-46-19-131,1-1 0,0-1-1,0 0 1,1 0 0,17-1-1,-13-2-44,1 0 0,-1-1 0,1-1 0,-1-1 0,0 0 0,-1-1 0,1-1 0,-1 0 0,0-1 0,0-1 0,-1 0 0,0-1 0,0-1 0,-1 0 0,20-20 0,-31 28-34,2-2-6,0 0 0,0 0 1,-1-1-1,1 1 1,-1-1-1,0 0 0,0 0 1,3-7-1,-5 11 12,-1-1 1,1 0-1,0 0 1,0 1-1,-1-1 0,1 0 1,-1 0-1,0 0 1,1 0-1,-1 0 0,0 1 1,0-1-1,0 0 1,-1 0-1,1 0 0,0 0 1,-1 0-1,1 0 1,-1 0-1,1 1 0,-2-3 1,1 0-1,0 1-12,0 0 1,0 0-1,0 0 0,0 1 1,0-1-1,-1 0 0,1 1 1,-1-1-1,1 0 0,-4-2 1,5 5 6,0 0 1,0-1 0,-1 1 0,1 0-1,0 0 1,0 0 0,-1-1-1,1 1 1,0 0 0,-1 0 0,1 0-1,0 0 1,-1-1 0,1 1-1,0 0 1,-1 0 0,1 0 0,0 0-1,-1 0 1,1 0 0,0 0 0,-1 0-1,1 0 1,0 0 0,-1 0-1,-21 0-81,11 3 16,10-2 64,-1 0-1,0 0 1,1 0 0,-1 0 0,0 0 0,1 0 0,0 1 0,-1-1-1,1 0 1,0 1 0,-2 1 0,1 2-6,0-1 0,0 0 0,1 0 0,-3 10-1,-2 11-2,-1-2 74,2 0-1,0 1 1,-2 44-1,7 12 283,0-79-359,0 1 0,0 0 0,0 0-1,0-1 1,1 1 0,-1 0 0,0 0 0,1-1 0,0 3 0,13 12-132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16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3648,'-16'16'1664,"16"33"-1472,-17-16 544,34 0-448,-17 0-32,16 0-160,0-1 192,1 1-160,16-17 320,-1 1-256,34-17-1024,-17-17 448,0-15-2752,17-1 1728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21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191 197 2816,'0'0'917,"3"0"-565,-3 0-332,1 0 0,-1 0 0,1 0 0,-1 0 0,1 0 0,0 0 0,-1 0 0,1 0 0,-1-1 0,1 1 0,-1 0 0,1 0 0,-1 0 0,1-1 0,-1 1 0,1 0 0,0-1 0,0 0 142,-1 0-1,1 0 1,-1 0 0,0 0 0,1 0-1,-1 0 1,0 0 0,0 0-1,0 0 1,1-1 0,-1 1 0,0 0-1,-1-1 1,1 1-85,0 0 0,0 0 0,0 1-1,0-1 1,0 0 0,1 1 0,-1-1 0,0 0-1,0 0 1,0 1 0,1-1 0,-1 0-1,0 1 1,1-1 0,7-5 659,-13-8-123,8 5-357,-2 4-71,-8 3 20,2-1-93,3 2-118,1 0 1,1 0 0,-1 0 0,0 0 0,0 0 0,0 1-1,0-1 1,0 0 0,0 1 0,0-1 0,0 0 0,0 1 0,0 0 0,0-1-1,0 1 1,0-1 0,0 1 0,-1 0 0,1 0 0,0 0 0,0 0-1,0 0 1,0 0 0,-1 0 0,1 0 0,0 0 0,0 0 0,-2 1-1,-27 10 65,19-9-41,9-1-11,0-1-1,0 0 0,0 1 1,0 0-1,0-1 1,0 1-1,-3 2 0,-17 21 138,18-21-113,0 0 0,0 0-1,0 0 1,0-1-1,-6 3 1,6-3 44,-1 0 0,1 1 0,0 0 1,0-1-1,-5 5 0,7-5-52,1 0 0,-1 0 0,1-1 0,0 1 0,0 0 0,-1 0 0,1 0 0,1 0 0,-1 0 0,-1 5 0,-6 14-20,5-16-21,3-5 26,-1 1 0,1 0-1,-1-1 1,1 1 0,0 0-1,-1-1 1,1 1-1,0 0 1,0 0 0,-1-1-1,1 1 1,0 0 0,0 0-1,0-1 1,0 1 0,0 0-1,0 0 1,0 0 0,0-1-1,0 1 1,0 0-1,1 0 1,-1-1 0,0 1-1,0 0 1,1 0 0,-1-1-1,1 1 1,-1 0 0,0-1-1,1 1 1,-1-1 0,1 1-1,-1 0 1,1-1-1,0 1 1,-1-1 0,1 1-1,1 0 1,0 1 44,0-1 0,1 1 0,-1 0 0,1-1 0,-1 1 0,1-1 0,0 0 0,-1 0 0,1 0 0,0 0 0,0 0 0,0-1 0,0 0 0,0 1 0,-1-1 0,1 0 0,0 0 0,5-1 0,1 1-5,-7 0-27,0 0 1,0-1-1,1 1 0,-1-1 1,0 1-1,0-1 1,0 0-1,-1 0 1,1 0-1,0 0 0,0 0 1,0 0-1,-1 0 1,1-1-1,0 1 1,-1-1-1,1 1 1,1-4-1,2-2 59,0 0-1,0-1 1,3-8 0,-5 9-57,-2 5-13,-1 0 0,1 0 1,-1 0-1,1 0 0,-1 0 0,0 0 1,1 0-1,-1 0 0,0 0 0,-1-3 1,1-5-16,0-181-895,0 188 591,1 7 337,-1 1 0,0-1 0,1 1 0,-1-1 1,-1 8-1,0 3 146,1 133 793,0-141-877,1 1 1,0 0 0,0 0-1,1-1 1,0 1 0,1-1-1,3 8 1,1 0-1767,0-1-1,12 17 1,-3-12-1432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17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50 5216,'-14'-41'1696,"12"34"-1266,4 6-204,9 1 270,-8 0 496,-4 16-161,1-6-731,0 0 1,1 0-1,1 12 0,9 27 76,-5 14 197,-2-30-222,1-3 152,-1 38 0,-4-38-156,-1-11 80,1 0-1,4 28 1,7-3 34,-10-41-274,-1-1 0,1 1 0,0 0 0,0 0 0,0-1-1,0 1 1,0 0 0,1-1 0,-1 1 0,1-1 0,0 0 0,-1 1 0,1-1-1,0 0 1,1 0 0,2 2 0,-4-3-34,0-1-1,0 0 1,0 1-1,0-1 1,0 0-1,0 1 1,1-1-1,-1 0 1,0 0 0,0 0-1,0 0 1,0 0-1,0 0 1,1 0-1,-1-1 1,1 1-1,1-1-123,-1 0-1,0 0 0,1-1 1,-1 1-1,0 0 0,0-1 1,0 0-1,0 1 0,2-3 1,64-78-2722,-24 27 2260,104-114 340,-138 156 377,22-24 1245,38-55-1,-64 81-941,-2 3 137,1 1-1,-1 0 0,9-9 0,-10 13 139,-6 6-433,-3 3-204,0 0-1,1 0 1,0 1 0,0 0-1,0 0 1,1 0 0,-6 12-1,2-1 65,4-8-18,-1 1 1,1-1 0,1 1 0,-3 14 0,4-9 18,0 1 0,2 0 0,0 0 1,0-1-1,2 1 0,0 0 0,1-1 0,8 26 0,5 7-79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59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28 1312,'0'0'1323,"0"-3"-1179,-3-21 3130,2 25-3277,0 1 0,0 0-1,1 0 1,-1-1 0,0 1-1,1 0 1,0 0 0,-1 0-1,1 2 1,0-1 12,1 1 0,-1 0 0,1 0 0,0-1 0,2 5 0,-2-1 38,0 0 0,0 0 0,-1-1-1,0 1 1,0 0 0,0 0-1,-1 0 1,0 0 0,-1-1 0,-2 8-1,-2 19 38,5-16-39,0 0 1,2 0-1,0-1 1,4 26-1,-1-16 57,1 36 1,-5-28 1,1 0 47,-5 42-1,-1-41 21,1-14 5,-1 38 0,5 75 581,0-120-490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59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2080,'14'-14'667,"-15"14"-601,0 0 1,1-1-1,-1 1 1,0 0-1,0-1 1,0 1-1,1 0 0,-1 0 1,0 0-1,0 0 1,0-1-1,0 1 1,-2 1 2311,6-1-2330,-2 0-49,-1 0 0,1 0 0,0 0 0,-1 0 1,1 0-1,0 0 0,-1 1 0,1-1 0,0 0 0,-1 1 0,1-1 0,-1 0 0,1 1 0,0-1 0,-1 1 0,1-1 0,-1 0 0,1 1 1,-1-1-1,0 1 0,1 0 0,0 0 0,-1-1 3,0 1 0,1 0-1,-1-1 1,1 1 0,-1-1 0,1 1 0,-1-1 0,1 1 0,-1-1-1,1 0 1,-1 1 0,1-1 0,-1 0 0,1 1 0,0-1-1,-1 0 1,1 0 0,0 1 0,-1-1 0,1 0 0,0 0 0,0 0-1,5 3 191,3 5-65,-3-3-14,-1 1-1,1-1 0,-1 1 0,7 10 0,-10-13-81,0 1 0,0-1 0,1-1-1,-1 1 1,1 0 0,-1 0-1,1-1 1,0 0 0,0 1 0,0-1-1,0 0 1,0 0 0,6 2-1,-2-1 2,-1 1-1,1 0 1,-1 0-1,0 0 1,7 8-1,-13-12-31,5 5 56,1 0 0,-1 0 0,12 7 0,29 12 125,-11 5-16,-18-14-95,43 37 74,-5 11-75,-26-29-48,119 128 209,-47-52-18,-8-9-99,-49-60-45,64 47 0,-80-67-49,122 109 73,1 2-29,-140-123-68,300 244-12,-251-194 33,-2 2 0,-3 3 0,51 77 0,-49-58 196,4-3-1,86 88 1,46 12 471,-149-139-567,-30-26-52,32 25 1,-29-30-12,0-1 1,0 0-1,27 9 1,-30-12 9,-3-3-41,0 1 0,0-1 0,0-1 0,0 0 0,0-1 0,0 0 0,23-1 0,-27 0-160,-6 0 99,-1 0 1,1 0 0,-1 0 0,1 0-1,0 0 1,-1 0 0,1 0 0,-1 0-1,1 0 1,0-1 0,-1 1 0,1 0-1,-1 0 1,1-1 0,-1 1 0,1 0-1,-1-1 1,1 1 0,-1 0 0,1-1-1,-1 1 1,1-1 0,-1 1 0,0-1 0,1 1-1,-1-1 1,1 0 0,0-16-1742,-1 12 1340,0-14-1341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05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17 296 2240,'-16'-16'5173,"16"16"-5140,1 0-1,-1 0 1,1 0 0,-1 0-1,1 0 1,-1 0-1,1 0 1,-1 0-1,1 0 1,-1 0 0,1 0-1,-1 0 1,1 0-1,-1 0 1,1 0 0,-1-1-1,1 1 1,-1 0-1,1 0 1,-1-1 0,0 1-1,1 0 1,-1 0-1,1-1 1,-1 1 0,0-1-1,1 1 1,-1 0-1,0-1 1,0 1 0,1-1-1,-1 0 1,5-6 363,11 2 4,36-12 336,-19 7-443,35-10 1,21 9-193,5 0-42,40-10 42,8 10 27,30-11 171,-50 16-144,-61 4-102,239-20 84,-2 0 46,69 18-11,-223 5-158,99-1-94,-158 3 171,-20 5 5,-56-8-55,0-1 0,15-3-1,-15 2 5,0 0-1,16 0 1,-13 3 14,-9-1-40,0 1 0,0-1 0,0 0 0,0 0 0,0 0-1,0-1 1,0 1 0,0-1 0,0 1 0,4-3 0,1-2 74,-6 4-77,-1 0 0,1 0 0,-1 1-1,1-1 1,-1 0 0,1 0 0,0 1 0,-1-1-1,1 1 1,0 0 0,-1-1 0,1 1-1,2 0 1,9 0 48,-12 0-63,-1 0 0,0 0 0,0 0-1,0 0 1,0 0 0,0 0 0,1 0 0,-1 0-1,0 0 1,0 0 0,0 0 0,0 0 0,0-1-1,1 1 1,-1 0 0,0 0 0,0 0-1,0 0 1,0 0 0,0 0 0,0 0 0,0 0-1,0 0 1,1-1 0,-1 1 0,0 0 0,0 0-1,0 0 1,0 0 0,0 0 0,0 0 0,0-1-1,0 1 1,0 0 0,0 0 0,0 0-1,0 0 1,0 0 0,0-1 0,0 1 0,0 0-1,0 0 1,0 0 0,0 0 0,0 0 0,0-1-1,0 1 1,0 0 0,0 0 0,0 0 0,0 0-1,-1 0 1,1-1 0,0-1 7,0-1-1,0 1 1,0-1-1,1 0 1,-1 1 0,2-4-1,6-3-2,-8 9-10,1 0 0,-1-1-1,0 1 1,1 0 0,-1 0 0,0-1 0,1 1 0,-1 0 0,0-1 0,1 1 0,-1 0-1,0-1 1,0 1 0,1 0 0,-1-1 0,0 1 0,0-1 0,0 1 0,0 0 0,0-1-1,1 1 1,-1-1 0,0 1 0,0-1 0,0 1 0,0 0 0,0-2 0,0 2 3,0 0-1,-1 0 1,1 0 0,0 0 0,0 0 0,0 0 0,0 0 0,0 0 0,0 0 0,0-1 0,0 1 0,0 0 0,0 0 0,0 0 0,0 0 0,0 0 0,0 0 0,0 0-1,0 0 1,1 0 0,-1 0 0,0-1 0,0 1 0,0 0 0,0 0 0,0 0 0,0 0 0,0 0 0,0 0 0,0 0 0,0 0 0,0 0 0,0 0 0,0 0 0,0 0-1,0 0 1,1 0 0,-1 0 0,0 0 0,0 0 0,0-1 0,0 1 0,0 0 0,0 0 0,0 0 0,0 0 0,0 0 0,0 0 0,1 0 0,-1 0 0,0 0 0,0 0 0,0 1-1,0-1 1,0 0 0,0 0 0,2-1-19,0 1 0,0 0 0,0-1 0,0 1 0,-1-1 0,1 0 0,0 1 0,-1-1 0,1 0 0,2-2 0,4-2 2,-4 4 22,1 0-1,-1 0 1,0 1 0,0-1 0,1 1 0,-1 0 0,7 1 0,-8-1-21,16 0-142,-19 0 159,0 0 1,0 0-1,0 0 1,1 0-1,-1 0 1,0 0-1,0 0 0,0 0 1,0 0-1,0 0 1,0 0-1,0 0 1,0 0-1,0 0 1,1 0-1,-1 0 0,0 0 1,0 0-1,0 0 1,0 0-1,0 0 1,0 0-1,0 0 0,0 0 1,0 0-1,0 0 1,0 1-1,1-1 1,-1 0-1,0 0 1,0 0-1,0 0 0,0 0 1,0 0-1,0 0 1,0 0-1,0 0 1,0 0-1,0 0 0,0 0 1,0 1-1,0-1 1,0 0-1,0 0 1,0 0-1,0 0 1,0 0-1,0 0 0,0 0 1,0 0-1,0 0 1,0 1-1,0-1 1,0 0-1,0 0 1,0 0-1,0 7 7,0-6 9,1 0-1,-1 1 1,0-1-1,0 0 1,0 1 0,-1-1-1,1 0 1,0 1-1,0-1 1,-1 2-1,0-3-3,1 1-1,-1 0 1,1-1-1,-1 1 0,0-1 1,1 1-1,-1-1 1,1 1-1,-1-1 0,0 0 1,0 1-1,1-1 1,-1 0-1,0 1 0,0-1 1,1 0-1,-1 0 1,0 0-1,0 0 0,1 0 1,-1 0-1,0 0 1,-1 0-1,-28 0-197,16 0 65,11 0 10,3 3-203,0 24 304,0-24 33,0 0 15,0-2-14,0 1-11,0 0-1,0 1 1,0-1-1,0 0 1,0 0 0,0 1-1,1-1 1,-1 0-1,2 4 1,9-1-12,-6 6 0,6-5 10,-5 5 38,8-6-37,-9-2-39,2 0-10,-1 0 0,1 1 0,-1 0 0,0 0 0,6 5 0,-7-4 22,1 0-1,0-1 1,11 8 0,-5-5 12,-7-4 19,1 0 0,0 0 0,-1 0 1,1-1-1,0 0 0,8 2 0,-6-2 1,-1 0 0,15 7 0,-6-2-62,-5-2-6,-1 1 0,18 11 0,35 30 62,-56-43-5,-1 1 0,0 0-1,8 9 1,5 4 19,11 4 29,-8 8-42,-2-5-71,-11-15 30,-1 2 0,15 23 1,15 52 71,-22-50-35,-6-15 11,13 26 0,-12-32 13,14 16 0,2 4 8,-12-15-25,1-1 1,1 0-1,1-2 0,35 30 0,90 55-53,-68-44 109,-51-39-60,22 18 1,-8 9 32,-17-23 3,38 50 89,72 123 57,-122-184-178,1-1-1,1 0 1,0-1 0,20 17 0,11 10-110,-14-12 79,31 22 1,-28-23 60,62 40 153,57 53 38,-138-108-264,0 0-1,-1 1 1,17 21 0,-19-21 39,1 1 0,17 14 1,-8-7-10,-1 1-16,-12-14 9,0 1 1,0-1-1,0-1 1,1 1-1,0-1 1,8 5-1,3 0 36,-8-5-4,0 1 0,-1 0 0,1 1 0,10 9 0,-7-2-3,-9-10-15,-1 0 0,1 0 0,-1-1-1,1 1 1,0-1 0,1 0 0,7 4 0,1 1 5,-1 0 0,0 0 1,0 2-1,0-1 1,-1 2-1,10 12 1,0-2-199,-18-18 174,1 0 0,-1-1 0,0 0 1,1 0-1,4 3 0,-4-4 25,-1 1 1,1 0-1,-1 1 0,0-1 1,5 4-1,-1 2 24,-4-4-19,1-1 1,-1 0-1,1 0 1,-1 0-1,5 3 1,58 27 225,-64-32-240,1-1-1,-1 1 1,0-1-1,1 1 0,-1-1 1,1 0-1,-1 0 1,5 0-1,-3 0 47,-4 0-46,0 0-1,0 0 1,0 0 0,0-1-1,0 1 1,0 0 0,1 0-1,-1 0 1,0 0 0,0 0-1,0 0 1,0 0 0,0 0-1,0 0 1,0 0 0,0 0-1,0 0 1,1 1 0,-1-1-1,0 0 1,0 0 0,0 0 0,0 0-1,0 0 1,0 0 0,0 0-1,0 0 1,0 0 0,0 0-1,0 0 1,0 0 0,1 0-1,-1 0 1,0 0 0,0 0-1,0 1 1,0-1 0,0 0-1,0 0 1,0 0 0,0 0-1,0 0 1,0 0 0,0 0-1,0 0 1,0 0 0,0 0-1,0 1 1,0-1 0,0 0 0,0 0-1,0 0 1,0 0 0,0 0-1,0 0 1,0 0 0,0 11 219,0-8 336,-3-3-758,-11 0 188,-70 0 356,-61 0-436,138 0 90,1 1 0,-1 0 0,1 0 0,-12 4 0,-6 1 0,-17-1 0,16 6 0,-5-5 0,-3 4 10,0-4 38,1 5 11,-1-6 64,-3 6-81,-10-5-154,-6 5 22,-8-6 79,5 6 22,27-8-28,11-1-4,0 0-1,1 2 1,-18 4 0,10 1-38,6-3 0,-38 9 1,36-12 76,12-2-2,0 0 0,1 0-1,-1 1 1,1 0 0,-1 1-1,-8 3 1,1 2 4,7-3-11,1-2 0,0 1 1,-1-1-1,1 0 0,-9 1 0,-5 0 16,13-3-12,1 0 0,-1 0-1,0 1 1,1 1 0,-13 4-1,7 0 1,0-2 1,-1 0-1,1 0 0,-1-1 0,-23 3 0,23-4-33,-28 9-19,27-7 8,-23 5 0,-12-4-23,-78 21 102,92-19-16,26-5-26,-1 0 1,1-1-1,-1-1 1,-12 1-1,16-1-5,0-1 0,0 1 0,0 0 0,0 1 0,-6 2-1,-5 1 1,-12 0-1,9 6 0,-7-5 0,13-1 3,11-3 3,1-1 0,-1 0 0,1 0 0,-1 0 1,0 0-1,1 0 0,-1-1 0,-4 0 0,-7 0 13,8 0-25,0-1-1,1 2 0,-1-1 0,0 1 1,-6 1-1,-12 9-25,6-9 16,0-1 1,-27-1-1,23 0-28,-42 0-62,61 0 106,1 0 0,0-1 0,-1 1 1,1-1-1,0 1 0,-1-1 1,1 0-1,-6-3 0,-7-2 51,7 4-40,-1 1 0,0 0-1,1 1 1,-15 1 0,10-1-22,-52 0 96,63 1-80,0-1-1,0 0 1,0-1 0,0 1-1,0 0 1,1-1 0,-1 0-1,0 0 1,0 1 0,0-2 0,-4-1-1,5 2-3,-1-1 0,1 1-1,0 0 1,-1 1-1,1-1 1,-1 0 0,0 1-1,1-1 1,-1 1 0,1 0-1,-6 0 1,-98 0 1002,105 0-997,1 0 0,0 0 0,-1 0 0,1 0 0,0 0 0,-1 0 1,1 0-1,0 0 0,-1 0 0,1 0 0,0 0 0,-1 0 1,1 0-1,0 0 0,-1 0 0,1-1 0,0 1 0,0 0 0,-1 0 1,1 0-1,0-1 0,0 1 0,-1 0 0,1 0 0,0-1 1,-1 1 0,1-1 0,-1 1 1,1-1-1,-1 0 0,1 1 1,-1 0-1,0-1 0,1 1 1,-1-1-1,1 1 1,-1 0-1,0-1 0,1 1 1,-1 0-1,0 0 0,0 0 1,1-1-1,-1 1 0,0 0 1,1 0-1,-1 0 1,0 0-1,0 0 0,1 0 1,-1 0-1,0 1 0,0-1 1,1 0-1,-1 0 0,0 0 1,1 1-1,-1-1 1,0 0-1,1 1 0,-1-1 1,1 1-1,-1-1 0,1 1 1,-1-1-1,1 1 0,-2 0 1,-1 2-109,1-3-49,-6 0-248,18 0 610,-10-3-383,0 2 73,0 1 0,0-1-1,0 0 1,1 1 0,-1-1 0,0 0 0,0 1 0,0-1 0,0 0 0,1 0-1,-1 1 1,0-1 0,0 1 0,1-2 0,0 2 19,0-1-1,0 1 1,-1 0 0,1-1 0,0 1-1,0 0 1,0 0 0,0 0 0,0-1 0,0 1-1,-1 0 1,1 0 0,2 1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07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108 410 2816,'-13'0'917,"10"0"-565,3-2-64,0-6 303,0 18 2386,0-7-2556,0 5-5,0-1-219,0-1 1,0 1-1,-3 11 1,-24 94 692,22-87-762,2-7 62,-8 24-1,3-19-103,3-9-19,0-1 1,1 2-1,0-1 1,2 0-1,-3 21 1,6-19-26,-1-12-26,1 0 0,-1 0 0,0-1 0,0 1 0,-1 0 0,1-1 0,-1 1 0,-2 5 0,1-3 18,2-5-23,-1 0 0,0 1 0,1-1 0,-1 0-1,1 1 1,-1-1 0,1 0 0,0 1 0,0-1-1,-1 0 1,1 1 0,0-1 0,0 1-1,0-1 1,1 1 0,-1-1 0,0 0 0,0 1-1,1-1 1,-1 0 0,1 1 0,-1-1 0,1 0-1,0 1 1,-1-1 0,2 2 0,1 0 517,-3-4-561,0 0 0,0 1-1,0-1 1,0 0 0,0 1 0,0-1 0,0 1 0,0-1 0,0 0 0,0 1 0,0-1 0,0 0 0,0 1 0,0-1 0,1 1 0,-1-1 0,0 1 0,0-1 0,1 0 0,-1 1 0,1-1 0,-1 1 0,0-1 0,1 1 0,-1 0-1,1-1 1,-1 1 0,1-1 0,-1 1 0,1 0 0,0-1 0,0 1-12,-1-1 0,1 1 0,-1 0 0,1-1-1,-1 1 1,1 0 0,-1-1 0,1 1 0,-1-1 0,1 1 0,-1-1-1,0 0 1,1 1 0,-1-1 0,0 1 0,1-1 0,-1 1-1,0-1 1,0 0 0,0 1 0,0-1 0,1 0 0,-1-2-467,13 3-150,-13 0 663,0 0 0,0 0 0,1 0 0,-1 0 0,0 0-1,0 0 1,0 0 0,0 0 0,0 0 0,0 0 0,0 0-1,0 0 1,0 0 0,0 0 0,1 0 0,-1 0 0,0 0 0,0 0-1,0 0 1,0 0 0,0 0 0,0 0 0,0 0 0,0 0-1,0 0 1,0 0 0,1 0 0,-1 0 0,0 0 0,0 0-1,0 0 1,0 0 0,0 0 0,0 0 0,0 1 0,0-1 0,0 0-1,0 0 1,0 0 0,0 0 0,0 0 0,0 0 0,0 0-1,0 0 1,0 0 0,0 0 0,0 1 0,0-1 0,0 0-1,0 0 1,0 0 0,0 0 0,0 0 0,0 0 0,0 0 0,0 1-1,0 4 20,0-4-5,0-2-14,1 1 1,-1-1-1,0 1 1,0-1-1,1 1 1,-1-1-1,1 1 1,-1-1-1,0 1 1,1-1-1,-1 1 1,1 0-1,-1-1 1,1 1-1,-1 0 1,1-1-1,-1 1 1,1 0-1,-1 0 1,1-1-1,0 1 1,-1 0-1,1 0 1,-1 0-1,1 0 1,1 0-1,0 0 175,-2-3-149,0-4-69,0 14-2,0-4-14,0 0 74,0 27-96,0-17 64,3-7-54,8 5 44,-8-9 442,-1-2-256,0 0-151,0 0 1,0-1 0,0 1-1,0-1 1,-1 1-1,1-1 1,0 0-1,0 0 1,-1 0 0,1 0-1,-1 0 1,1 0-1,-1 0 1,3-2 0,-4 2-5,1 1 0,-1-1 1,1 1-1,-1 0 0,1-1 1,-1 1-1,1 0 0,0 0 1,-1-1-1,1 1 0,-1 0 1,1 0-1,0 0 0,-1 0 1,1 0-1,0 0 0,-1 0 1,1 0-1,-1 0 0,1 0 1,0 0-1,-1 0 0,1 0 0,0 0 1,0 1-1,-1-1 6,2 0-8,0 0-1,0 0 1,0 0-1,0-1 1,-1 1-1,1 0 1,0-1-1,0 0 1,0 1 0,-1-1-1,1 0 1,0 0-1,1-1 1,-1 1 3,0 0 1,-1 0 0,1 0-1,0 0 1,-1 0-1,1 1 1,0-1-1,0 1 1,0-1 0,-1 1-1,1 0 1,0 0-1,3 0 1,0-1-8,1 0 0,-1 1 0,0-2 0,10-2 0,-9 2-31,0 0 0,0 1 0,0-1 0,0 1 0,7 0 0,6 1-60,-4 1 55,1-2 0,16-2 0,17-7 261,63-7 48,-76 14-304,71 2 0,-53 2 128,-40-1-82,0-1-1,0-1 1,15-3 0,-17 2-24,1 1 0,-1 0 1,14 1-1,-5 2 6,-8-1 6,-1 0 1,1 0-1,15-4 0,-27 4-1,33-6 39,57-1-1,204 7-145,-279-1 95,0-1 1,25-4 0,-16 1 51,24-1 23,-24 2-43,-9 1-7,1 0 1,23 0-1,-14 2-10,35-7-1,-39 5-4,28-2 1,247 5 0,-293 0 5,-1 0 1,1 0 0,-1-1-1,0 1 1,1-1 0,-1 0-1,6-2 1,8-1 66,2 9 8,-7-9-3,-10 3-72,-1 0 1,1 0 0,0 0-1,-1 0 1,1 1 0,0-1-1,0 1 1,0 0 0,2-1-1,46 1-79,-45 1 78,-3-2-2,23-13-35,-23 14 21,-1-1 0,1 1 0,-1-1 1,0 1-1,1 0 0,-1 0 0,1-1 0,-1 1 0,3 0 0,15-2-40,-8-3 69,-8 4-6,0-1-1,0 1 0,0 0 0,1 0 0,-1 0 0,0 1 0,0-1 0,1 1 0,5-1 0,87 1-80,-96 0 69,1 0 1,0 0-1,0 0 0,-1 0 0,1 0 0,0 0 0,-1 0 0,1 0 1,0 0-1,-1-1 0,1 1 0,0 0 0,-1 0 0,1-1 0,0 1 0,-1-1 1,1 1-1,-1 0 0,1-1 0,-1 1 0,1-1 0,-1 1 0,1-1 0,-1 0 1,1 0-1,-1 0 5,1 1 0,-1-1 0,1 1 0,-1-1-1,1 1 1,-1-1 0,1 1 0,-1-1 0,1 1 0,-1-1 0,1 1 0,0 0 0,-1-1 0,1 1 0,0 0 0,-1 0 0,1-1 0,0 1 0,-1 0 0,1 0 0,0 0 0,-1 0-1,1 0 1,0 0 0,0 0 0,10 0 30,-7 1-42,0-1-1,0 0 1,-1 0-1,1 0 1,0 0-1,0-1 1,0 0-1,4-1 1,8-9 50,-15 11-38,1-1 0,-1 1 0,1-1-1,-1 1 1,1 0 0,-1 0-1,1-1 1,-1 1 0,2 1 0,44-1-42,-44 0 60,-1 0-65,9 0 22,-8 0 63,0 0-31,59 0 42,-48 0-26,6-1 4,13 1 64,-32 0-91,0 0 0,-1 0 0,1 0 0,-1 0 0,1 1 0,0-1 0,-1 0 0,1 0 0,0 0 0,-1 1 0,1-1 0,-1 0 0,1 1 0,-1-1 0,1 0 0,-1 1 0,1-1 0,-1 1 0,1-1 0,-1 1 0,1-1 0,-1 1 0,0-1 0,1 1-1,-1-1 1,0 1 0,0-1 0,1 1 0,-1 0 0,0-1 0,0 1 0,0 0 0,0 0 0,0-1-1,0 0 0,0 0-1,0 0 1,0 1-1,0-1 1,0 0 0,0 0-1,0 0 1,0 0 0,0 0-1,0 0 1,0 0-1,0 0 1,0 0 0,0 1-1,0-1 1,0 0-1,0 0 1,0 0 0,0 0-1,0 0 1,0 0 0,0 0-1,1 0 1,-1 0-1,0 0 1,0 0 0,0 1-1,0-1 1,0 0 0,0 0-1,0 0 1,0 0-1,0 0 1,0 0 0,0 0-1,0 0 1,0 0 0,1 0-1,-1 0 1,0 0-1,0 0 1,0 0 0,0 0-1,0 0 1,0 0-1,0 0 1,0 0 0,0 0-1,0 0 1,1 0 0,-1 0-1,0 0 1,0 0-1,0 0 1,0 0 0,11 0 114,-8 0-5,0 0-21,7 0 37,-9 0-127,-1 0 1,0 0-1,0 0 1,0 0-1,0 0 1,0 0-1,0 0 1,0 0-1,0 0 1,0 0-1,0 0 1,1 0-1,-1 0 1,0 0-1,0 0 1,0 0-1,0 0 1,0 0-1,0 0 1,0 0-1,0 0 1,0 0-1,0 0 1,1 0-1,-1 0 1,0 0-1,0 0 1,0 0-1,0 0 1,0-1-1,0 1 1,0 0-1,0 0 1,0 0-1,0 0 1,0 0-1,0 0 1,0 0-1,0 0 1,0 0-1,0 0 1,0 0-1,0-1 1,0 1-1,0 0 1,0 0-1,0 0 1,0 0-1,0 0 0,0 0 1,0 0-1,0 0 1,0 0-1,0-1 1,0 1-1,0 0 1,0-11 83,0 9 11,14 2 192,-11 0-224,-3-3 11,0-3 0,0 1 82,0 0-1,0 0 0,0 0 0,0 0 0,-1 0 0,-1-6 0,-1 6-45,-2-6 130,10-11-1,-6 12-171,0-1-1,-3-12 1,-4-15 66,-21-96 300,12 63-48,-16-46 93,29 100-427,-6-31 1,5 17-44,-1 6-8,4 18-38,0 1 1,1 0-1,0-1 0,-1-7 1,2-5-82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09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 2720,'-14'-14'891,"14"15"-840,-1 0 1,1 0-1,0-1 1,-1 1-1,1 0 1,0 0-1,0 0 1,-1-1 0,1 1-1,0 0 1,0 0-1,0 0 1,0 0-1,0 1 705,0 1-356,0-3-368,0 1 1,0-1-1,0 1 1,0-1-1,0 1 1,0-1-1,0 1 0,1-1 1,-1 1-1,0-1 1,0 1-1,0-1 1,0 1-1,1-1 1,-1 1-1,0-1 1,0 1-1,1-1 0,-1 1 1,0-1-1,1 0 1,-1 1-1,1-1 1,-1 1-1,0-1 1,1 0-1,-1 0 1,1 1-1,-1-1 0,1 0 1,-1 0-1,1 0 1,-1 1-1,1-1 1,-1 0-1,1 0 1,-1 0-1,1 0 1,-1 0-1,1 0 0,0 0 1,-1 0-1,1 0 1,-1 0-1,1 0 1,0-1-1,-1 4 336,0-1-316,1 1 0,-1-1-1,1 0 1,0 1 0,0-1-1,0 0 1,0 0 0,0 0 0,0 0-1,1 0 1,-1 0 0,0 0-1,3 2 1,29 28 346,-17-17-331,31 21 243,-40-28-249,0 1 1,-1 0 0,7 11-1,8 13-3,-9-19-43,23 22 0,-18-20-9,15 19 0,-17-15 14,-8-10-10,1 0 0,0 0 0,1-1 0,12 11 0,-1-4-26,0-1-13,22 22-1,48 39 70,-65-56 32,-16-13-52,1 0-1,17 9 1,-10-8-20,10 6-16,-11 3 5,-7-7 27,-5-6 9,0-1 1,0 0-1,1 0 0,-1 0 1,8 2-1,17 13 58,4 6-73,-1-14-41,-28-9 22,0 0 1,0 0 0,0 1-1,-1-1 1,1 1-1,4 2 1,-3-1 12,-1 0 0,1 1 0,-1 0 1,0 0-1,0 0 0,6 7 0,-7-7 23,1 1 0,0-1 0,0 0 0,0 0 0,0-1 0,8 5 0,-10-6-22,1 0 2,1 0 0,-1 0-1,1 1 1,-1 0 0,0-1 0,0 1 0,0 0-1,0 1 1,0-1 0,-1 0 0,0 1 0,0 0-1,0-1 1,3 6 0,5 13-1,2-1 1,1-1-1,0 0 1,20 23-1,-17-25-40,1-1 0,0-1 0,27 20 0,-26-22 26,14 11 26,-3-2 53,28 27 0,-42-35-49,19 11-1,-17-13-2,15 15-1,-14-11 11,-9-9-13,0 0 1,-1 1 0,14 18 0,-13-13-45,2 0-1,18 20 1,-22-27 43,-1 1 0,0-1 0,-1 1 0,6 8 0,3 7-5,-1-2-8,-6-9-66,1-1-1,16 21 0,36 17 38,-44-33 62,-7-7-12,15 18-1,-2 3-11,-7-16 3,-11-11-5,-1 0 0,1 1 0,0 0-1,-1 0 1,0 0 0,0 0 0,4 8 0,0 2-19,1-1-1,-1 0 0,2-1 1,12 15-1,-12-19 9,0-2 1,0 1-1,11 5 0,13 10 4,-18-7-2,-13-12 0,1 0 0,0 0 0,-1 0 0,1-1 0,0 1 0,1-1 0,-1 0 0,0 1 0,7 2 0,21 3 21,18 22 123,-46-28-158,1 0 0,-1 1-1,0-1 1,0 1 0,0 0 0,0 0-1,0 0 1,-1 0 0,4 6 0,-4-5 1,1-1 0,-1 0 0,1 0 0,-1 0 0,1 0 0,0 0 0,0-1 0,0 1 0,5 2 0,-2-1 23,-1 0 0,0 0 0,0 1 0,0-1 0,0 1 0,-1 0 0,8 11 0,-9-11-18,0-1-1,0 1 1,1-1 0,0 0-1,-1 0 1,2 0-1,-1 0 1,7 3 0,17 17 99,-21-17-70,0-1 1,1 0-1,0 0 0,8 4 0,6 5-20,-10-9-42,-9-4 28,0 0 0,1 0-1,-1 0 1,0 0 0,0 0 0,0 1-1,0-1 1,-1 1 0,1 0-1,2 3 1,1 6-1,-4-9 19,0 0 0,0 1 1,0-1-1,0 0 0,0 0 0,1 0 0,-1 0 0,1-1 0,0 1 1,3 2-1,6 2 133,-6-3-33,1 0 1,-1 0-1,10 9 1,-13-10-115,0 0 0,0 0 1,0 0-1,0 0 0,1-1 1,0 0-1,-1 0 0,1 0 1,0 0-1,0 0 0,0-1 0,6 2 1,6 2 78,-10-3-60,1 0 47,0 1 0,0-1 1,0-1-1,0 0 0,0 0 0,8 0 1,-14 0-37,-1-1 1,1 0 0,0 0 0,0 0-1,0 0 1,0-1 0,0 1-1,0 0 1,0 0 0,-1 0 0,1-1-1,0 1 1,1-1 0,-1 0-6,-1 0 0,1 0 0,-1 1 0,0-1 0,0 0 0,1 0 0,-1 0 0,0 0 0,0 0 0,0 0 0,0 1 0,0-1 0,0-2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10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2496,'0'0'784,"3"3"-464,8 8-80,-11-11-206,1 1 1,-1-1-1,1 0 0,-1 1 1,1-1-1,0 0 0,-1 1 1,1-1-1,0 0 0,-1 0 1,1 0-1,0 1 0,-1-1 1,1 0-1,0 0 0,0 0 1,-1 0-1,1 0 0,0 0 1,-1 0-1,1-1 0,0 1 1,0 0-1,2-1 102,-1 1-61,1 1 0,-1-1 0,0 0 0,1 1 1,-1-1-1,0 1 0,1 0 0,-1 0 0,0 0 0,4 2 1,17 7 249,7 1-181,0-5 10,-8 5-74,-10-8-62,-10-2-12,1-1-1,0 1 1,0 0 0,0 0 0,-1 0 0,1 0 0,-1 0-1,1 1 1,-1-1 0,1 1 0,-1-1 0,0 1 0,0 0-1,0 0 1,0 0 0,0 0 0,0 0 0,3 5-1,-3-2 1,-2-4 7,1 0-1,-1-1 0,0 1 1,1 0-1,-1-1 1,0 1-1,1 0 0,-1-1 1,1 1-1,-1-1 1,1 1-1,-1-1 0,1 1 1,-1-1-1,1 1 0,-1-1 1,1 0-1,0 1 1,-1-1-1,1 0 0,1 1 1,3 1 71,8 9 177,-10-8 102,-3 0-102,0 8 33,0-11-291,0 0 0,0 0 1,0 0-1,0 0 1,0 0-1,0 0 0,0 0 1,0 0-1,0 1 0,0-1 1,0 0-1,0 0 1,0 0-1,0 0 0,0 0 1,0 0-1,0 0 0,0 0 1,0 0-1,0 0 0,0 1 1,0-1-1,0 0 1,0 0-1,0 0 0,0 0 1,0 0-1,0 0 0,0 0 1,0 0-1,0 0 1,0 0-1,0 0 0,-1 0 1,1 0-1,0 0 0,0 1 1,0-1-1,0 0 0,0 0 1,0 0-1,0 0 1,0 0-1,0 0 0,0 0 1,-1 0-1,1 0 0,0 0 1,0 0-1,0 0 1,0 0-1,0 0 0,0 0 1,0 0-1,0 0 0,-1-1 1,1 2 4,-1-1 1,0 0 0,0 0-1,1 0 1,-1 0-1,0 1 1,1-1 0,-1 0-1,0 1 1,1-1 0,-1 1-1,0-1 1,1 0-1,-1 1 1,1-1 0,-1 1-1,0 0 1,1-1-1,0 1 1,-1-1 0,1 1-1,-1 0 1,1-1 0,0 1-1,-1 0 1,1 1-1,-1-1 6,1 0 0,-1 1 0,0-1 0,0 0 0,1 0 0,-1 1-1,0-1 1,0 0 0,0 0 0,0 0 0,-1 0 0,1 0 0,-2 0-1,-18 7 96,19-7-109,0 0 1,0-1-1,0 1 0,0 0 1,0 0-1,0 0 0,0 0 0,0 1 1,0-1-1,-3 3 0,-13 20 1,16-20 10,0-1 0,-1 1 0,0-1 0,1 1 0,-1-1 1,0 0-1,-1 0 0,1 0 0,-6 3 0,1-2-101,7-3 73,-1-1-1,0 1 1,1 0-1,-1 0 1,1 0-1,0-1 0,-1 1 1,1 1-1,0-1 1,-3 2-1,4-2 15,0 0-1,0 0 1,0 0-1,0-1 0,0 1 1,0 0-1,0 0 1,0 0-1,1-1 1,-1 1-1,0 0 1,0 0-1,1 0 1,-1-1-1,1 1 1,-1 0-1,0-1 1,1 1-1,0 0 0,-1-1 1,1 1-1,-1 0 1,1-1-1,0 1 1,-1-1-1,2 1 1,11 13-22,-7-7-1,1-1 0,-1 1 1,14 8-1,-11-8 37,-4-3 0,1 0-1,0 0 1,0-1-1,11 5 1,-11-6-17,-4-2 3,0 1 1,0-1 0,-1 1-1,1-1 1,0 1-1,0 0 1,0 0-1,0 0 1,-1 0 0,1 0-1,-1 0 1,1 0-1,0 0 1,-1 1 0,0-1-1,1 1 1,-1-1-1,0 1 1,0-1-1,0 1 1,0 0 0,0-1-1,1 5 1,6 13 42,-2-3 90,-14 4 302,6-11-299,-4 9 124,2-14-148,0 0 0,1-1 1,-1 1-1,-1-1 0,1 1 1,-7 2-1,-31 18 272,35-21-381,-1 1 0,1 1 0,0-1 0,-10 10 0,16-14-1,1 0 0,0 1 0,-1-1 0,1 1-1,0-1 1,0 0 0,-1 1 0,1-1 0,0 1 0,0-1-1,0 1 1,0-1 0,-1 1 0,1-1 0,0 1-1,0-1 1,0 1 0,0-1 0,0 1 0,0-1-1,0 1 1,0-1 0,1 1 0,-1-1 0,0 0 0,0 1-1,0-1 1,0 1 0,1-1 0,-1 1 0,0-1-1,0 0 1,1 1 0,-1-1 0,1 1 0,-1-1 1,5 3 7,0 1 1,1-2-1,-1 1 1,7 2-1,0-3 30,0-1 0,0 0-1,1 0 1,22-3 0,-13 1-8,-18 1-23,-1 0-1,0 0 1,1 1-1,-1-1 1,1 1-1,-1 0 1,1 0-1,-1 0 0,5 2 1,8 3 14,2-5 10,-16-1-24,0 0 0,0-1 0,0 1 0,0 1 0,0-1 0,1 0 0,-1 0 0,0 1 0,0-1 0,0 1-1,3 1 1,9 15 122,-22-6-53,5-9-214,3 1-634,0 11 224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10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2656,'-16'0'1184,"-1"16"96,1-16-1024,0 0-64,-1 0-96,1 0-1408,16 16 864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11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17 3392,'0'-16'2218,"-3"16"-1914,1 0-229,0 0-1,0 1 1,0-1-1,1 1 0,-1-1 1,0 1-1,0 0 0,1 0 1,-1 0-1,0 0 0,1 0 1,-1 0-1,1 0 0,-1 0 1,1 0-1,-2 3 0,-4 3-3,0-1-1,-1 0 1,0 0-1,-8 4 0,-7 4 176,-23 16-1,44-29-246,1 0 0,-1-1 0,0 1 0,0-1 0,0 1 0,1-1 0,-1 0 0,-3 0 0,4 0-2,1 0-1,-1 0 1,1 0-1,-1 0 1,1 0-1,0 0 1,-1 0-1,1 0 0,-1 0 1,1 0-1,-1 0 1,1 0-1,-1 0 1,1 1-1,0-1 1,-1 0-1,1 0 0,-1 0 1,1 1-1,0-1 1,-1 0-1,1 0 1,-1 1-1,1-1 0,0 0 1,0 1-1,-1-1 1,1 0-1,0 1 1,-1-1-1,1 0 1,0 1-1,0-1 0,0 1 1,0-1-1,-1 1 1,1-1-1,0 0 1,0 1-1,0-1 0,0 1 1,0-1-1,0 1 1,0-1-1,0 1 1,0 0-1,0-1 4,0 0-1,0 0 0,0 0 1,0 0-1,0 0 1,0 0-1,0 1 1,0-1-1,0 0 0,0 0 1,0 0-1,0 0 1,0 0-1,0 0 1,0 0-1,0 0 1,0 0-1,0 0 0,0 1 1,0-1-1,0 0 1,0 0-1,0 0 1,0 0-1,0 0 0,0 0 1,1 0-1,-1 0 1,0 0-1,0 0 1,0 0-1,0 0 1,0 0-1,0 1 0,0-1 1,0 0-1,0 0 1,0 0-1,0 0 1,0 0-1,1 0 1,-1 0-1,0 0 0,0 0 1,0 0-1,0 0 1,0 0-1,0 0 1,0 0-1,0 0 0,0 0 1,1 0-1,-1 0 1,0 0-1,0 0 1,0 0-1,2 0 5,-1 0-1,1 0 1,-1 1-1,1-1 1,-1 1-1,1-1 1,-1 1-1,0-1 1,1 1 0,1 1-1,12 5 70,-2-3-36,-9-3-51,0 0 0,0 0 0,0 1 0,0 0 0,0-1 0,0 1 0,4 3 0,19 8-74,-24-12 103,1 1-1,-1-1 0,1 0 1,-1 1-1,0 0 1,1 0-1,-1 0 1,0 0-1,0 0 0,-1 1 1,1-1-1,0 1 1,-1 0-1,4 6 0,-5-9-9,-1 1 0,0-1-1,0 1 1,1-1 0,-1 1-1,0 0 1,0-1 0,0 1-1,0 0 1,0-1 0,0 1-1,0-1 1,0 1-1,0 0 1,0-1 0,0 1-1,-1 0 1,1-1 0,0 1-1,0-1 1,0 1 0,-1-1-1,1 1 1,0-1 0,-1 1-1,1-1 1,-1 1-1,1-1 1,-1 2 0,-17 9 59,12-8-33,-18 13 20,-37 17-1,46-25-70,0 1 0,1 0 0,-18 15 0,31-22 13,0 0 0,0 0 0,0 1-1,0-1 1,1 0 0,-1 1-1,1-1 1,-1 1 0,1-1-1,0 1 1,0-1 0,0 1 0,0-1-1,1 0 1,-1 1 0,0-1-1,1 1 1,1 3 0,1-1 27,1-1-1,-1 1 1,1-1 0,0 1 0,0-1 0,7 5 0,3 4 33,68 69 603,-66-68-352,-15-14-282,1 1 0,-1-1 0,1 0 0,-1 1 0,1-1 0,-1 0 1,1 0-1,-1 0 0,2 0 0,-3 0-19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12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4640,'-27'0'1504,"22"0"2122,10 3-3540,104 43 95,-80-34-146,-17-7 15,-1-1 1,22 5 0,-15-6-16,-15-3-39,1 1 1,0-1-1,0 1 0,0 0 0,0 0 0,-1 0 0,1 1 0,0-1 1,-1 1-1,0 0 0,5 3 0,-3-2-21,-3-2 25,1 1-1,-1-1 1,1 1 0,-1-1 0,0 1 0,0 0 0,4 4 0,-6-5 4,1 0 0,-1 0 1,1 0-1,-1 0 1,0 0-1,1 0 0,-1 0 1,0 0-1,0 1 0,1-1 1,-1 0-1,0 0 0,0 0 1,0 0-1,0 0 1,-1 0-1,1 1 0,0-1 1,0 0-1,-1 0 0,1 0 1,-1 0-1,1 0 1,-1 0-1,1 0 0,-1 0 1,-1 2-1,-22 27 81,2 0 139,-38 19 1046,49-39-1057,-9 10 28,20-20-222,-1 1 0,1 0-1,-1 0 1,1-1-1,0 1 1,-1 0 0,1 0-1,0 0 1,-1 0 0,1 0-1,0-1 1,0 1-1,0 0 1,0 0 0,0 0-1,0 0 1,0 0-1,0 0 1,0 0 0,0-1-1,1 1 1,-1 0-1,1 2 1,0-2-3,0 0 0,0 0-1,0 1 1,0-1 0,0 0 0,0 0 0,1 0 0,-1 0 0,0 0-1,1-1 1,-1 1 0,1 0 0,-1 0 0,1-1 0,-1 1 0,1-1-1,-1 0 1,1 1 0,-1-1 0,4 0 0,8 3 56,-12-2-63,1-1-1,0 1 1,0 1-1,0-1 0,0 0 1,-1 0-1,1 1 1,-1-1-1,2 2 0,-2-3-6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45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3232,'0'-2'102,"0"1"0,0-1 0,0 0 0,1 1 0,-1-1-1,1 0 1,-1 1 0,1-1 0,-1 0 0,1 1 0,0-1 0,0 1 0,0 0 0,0-1 0,0 1 0,0-1 0,2-1 0,-2 3-51,-1-1 1,0 1 0,1 0-1,-1-1 1,0 1 0,1 0-1,-1-1 1,0 1 0,1 0-1,-1 0 1,1-1 0,-1 1-1,0 0 1,1 0 0,-1 0 0,1 0-1,-1 0 1,1-1 0,-1 1-1,0 0 1,1 0 0,-1 0-1,1 0 1,-1 0 0,1 0-1,0 1 1,4-2 190,-5 0-179,1 1 0,-1-1 0,0 1 0,1-1 0,-1 1 0,0-1 0,0 0 0,0 1 0,1-1 1,-1 1-1,0-1 0,0 0 0,0 1 0,0-1 0,0 1 0,0-1 0,0 0 0,0 0 0,0-1 445,2 2-305,108 0 613,-108 0-787,1 0 1,0 0-1,0 0 0,0-1 0,0 1 1,0-1-1,-1 0 0,1 0 1,0 0-1,-1 0 0,4-2 0,-4 2-12,0 0 0,1 0 0,-1 0 0,0 0 0,1 1 0,-1-1 0,1 0 0,-1 1 0,1 0 0,-1 0 0,4 0 0,1-1-223,-6 1-61,1 0 1,0 0-1,-1 0 1,1 0 0,0 0-1,0 0 1,-1 0 0,1 1-1,0-1 1,-1 1 0,4 0-1,-5 0 122,1 0-1,-1 0 1,0-1-1,1 1 1,-1 0-1,0 0 0,0 0 1,1 0-1,-1 0 1,0 0-1,0-1 1,0 1-1,0 2 1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13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1824,'0'0'832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13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721 1 1472,'-40'0'475,"39"0"-462,0 0 1,0 0 0,0 0-1,0 0 1,0 0 0,0 0 0,0 0-1,1 0 1,-1 0 0,0 1-1,0-1 1,0 0 0,-1 1 0,-2 2 32,0 0 0,0 0 1,0 0-1,0 0 1,1 0-1,-1 1 1,1 0-1,0-1 0,-5 9 1,-24 47 739,26-47-655,-15 33 355,3 1 0,-23 89-1,-8 98 127,-1 20-368,21-115-168,-9 58 25,-3-15 75,14-17 16,13-110 83,-34 91 0,-35 47 171,53-125-332,-19 35 24,41-87-98,5-7-142,-1-1 0,1 0 1,-1 0-1,-7 9 0,-3-8-1684,14-7 1692,-1-1 1,1 1 0,0 0-1,-1 0 1,1 0 0,0 0-1,0-1 1,-1 1 0,1 0-1,0 0 1,0 0 0,0 0-1,0 1 1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1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5056,'-16'0'2304,"32"33"-2016,1-17 832,-17 0-672,16 17 192,17-17-384,-17 1 96,17-1-192,0-16 576,16 0-448,-16-16 96,-1-1-224,1-32-576,0 17 192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18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17 968 2144,'0'0'699,"5"0"-417,-2 0-237,-1 0 0,1 0 0,-1-1 0,1 1 0,0-1 0,3 0 0,0-6 503,-4 3-200,12-2 335,-12 5-595,1 0 0,-1-1 0,1 0 0,-1 0 0,0 1 0,1-2 0,-1 1 0,0 0 0,0 0 0,-1 0 1,3-4-1,12-30 314,-14 29-332,1-1 1,1 0 0,-1 1 0,9-13 0,-5 11 36,0-1 1,0 0-1,-1 0 1,0 0 0,7-22-1,-12 29-83,7-19 142,-1-1 0,-1 0 0,2-24 0,-2-32 58,-3 53-175,0 7-12,-1-21 0,-7-23 26,2 33-36,0-2 2,1 2-38,-12-58 0,2 23-10,5 18 59,5 40-33,0 0 0,-1 0 0,0 0 0,-4-8 0,-4-7 1,9 13 2,2 8-19,-1 0 0,1-1 0,0 1 0,-1 0 1,1-1-1,-1 1 0,1 0 0,-1 0 0,0-1 0,1 1 1,-1 0-1,0 0 0,0 0 0,0 0 0,0 0 0,0 0 0,0 0 1,0 0-1,0 0 0,-2 0 0,-4-2-47,7 3 51,-1 0 0,1-1 0,-1 1 0,1 0 0,0 0 0,-1 0 0,1 0 0,-1-1 0,1 1 0,-1 0 1,1-1-1,0 1 0,-1 0 0,1-1 0,0 1 0,-1 0 0,1-1 0,0 1 0,-1 0 0,1-1 0,0 1 0,0-1 0,0 1 0,-1-1 0,1 1 0,0-1 0,0 1 0,0-1 0,0 1 0,0 0 0,0-1 0,0 1 0,0-1 0,0 1 0,0-2 0,0 0-36,-3 4 8,-27 29-95,25-26 136,1 1-1,0 0 1,0 0 0,1 0 0,-4 8 0,4-8 3,-2 7-11,-6-7-138,5 5 116,-5-6 337,6 2-126,5-6-175,0-1-1,0 0 1,0 1-1,-1-1 1,1 1-1,0-1 1,0 0-1,-1 1 1,1-1-1,0 0 1,-1 1-1,1-1 1,0 0-1,-1 0 1,1 1-1,0-1 1,-1 0-1,1 0 1,-1 0-1,1 1 1,0-1-1,-1 0 1,1 0-1,-1 0 1,1 0 0,-1 0-1,1 0 1,-1 0-1,1 0 1,-1 0-1,-2 0 142,6-3-289,-1 2 135,0-1-1,0 1 0,0-1 0,0 1 0,0 0 0,0 0 1,0 0-1,0 0 0,1 1 0,-1-1 0,3 0 1,-2 1-5,0-1 1,-1 0 0,1 0-1,0 0 1,0 0 0,-1 0 0,1-1-1,-1 1 1,1-1 0,-1 1-1,4-4 1,-2 1 5,0 1 1,0-1-1,0 1 1,1 0-1,-1 0 0,1 0 1,0 1-1,6-3 0,1 1 35,0-1-1,14-7 1,-24 11-24,12-10 254,-14 11-261,0 0-1,0 0 1,0 0 0,0 0 0,0 0 0,0 0-1,1 0 1,-1 0 0,0 0 0,0 0 0,0-1-1,0 1 1,0 0 0,0 0 0,0 0 0,0 0-1,0 0 1,0 0 0,0 0 0,1 0 0,-1-1-1,0 1 1,0 0 0,0 0 0,0 0 0,0 0-1,0 0 1,0 0 0,0-1 0,0 1 0,0 0-1,0 0 1,0 0 0,0 0 0,0 0 0,0 0-1,0-1 1,-1 1 0,1 0 0,0 0 0,0 0-1,0 0 1,0 0 0,0 0 0,0 0 0,0 0-1,0-1 1,0 1 0,0 0 0,0 0 0,-1 0-1,1 0 1,0 0 0,0 0 0,0 0 0,0 0-1,-11-11 758,10 10-715,1 1 0,-1 0 0,1-1 0,-1 1 0,0-1 0,1 1 0,-1 0 0,0 0 0,1-1 1,-1 1-1,0 0 0,1 0 0,-1 0 0,0 0 0,1 0 0,-1 0 0,0 0 0,0 0 0,1 0 0,-1 0 0,0 0 0,1 0 0,-2 1 0,0-1 143,0 0-141,0 0-1,0 0 1,0-1-1,0 1 1,1 0 0,-1-1-1,0 0 1,0 1 0,1-1-1,-1 0 1,0 0-1,-1-1 1,2 1-28,-1 0 0,0 0 1,1 0-1,-1 0 0,0 1 0,0-1 0,1 0 0,-1 1 1,0 0-1,0-1 0,0 1 0,-2 0 0,-19 0-221,19 0-311,12 0-498,-5 0 123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23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1248,'-14'0'389,"12"0"737,2 5-705,0 44 432,-1-22-587,4 86 423,3-79-592,-3-19-53,-1 0 0,1 22 0,-3 110 836,0-130-709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23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35 1824,'-14'-14'587,"13"11"-434,5 1-72,18-9 159,-21 10-183,0 1 1,0-1-1,-1 1 0,1-1 0,0 1 0,0 0 0,0-1 1,0 1-1,0 0 0,0 0 0,0 0 0,0-1 0,0 1 0,0 0 1,0 1-1,0-1 0,1 0 0,5 1 120,8-1 185,-5-1-190,0 1 0,0 0-1,0 1 1,11 2 0,-16-1-135,0 0 0,-1 0 1,1 1-1,6 4 0,8 4 75,-13-9-41,0 0-1,-1 1 0,9 4 0,-12-7-56,-1 1 0,0 0 0,0-1 0,0 1 0,-1 0 0,1 0 0,0 0 1,0-1-1,0 1 0,0 0 0,-1 0 0,1 0 0,-1 0 0,1 0 0,0 1 0,-1-1 0,0 0 0,1 0 0,-1 0 0,1 2 0,-3 2 48,1 0-1,-1-1 0,0 1 1,0-1-1,0 1 0,-1-1 1,1 0-1,-1 0 0,-6 6 1,7-9-50,0 1 1,0 0-1,0-1 1,0 1-1,-1-1 1,1 0-1,-1 0 0,1 0 1,-1 0-1,1 0 1,-1 0-1,0-1 1,-2 1-1,-37 0 220,25-2-105,-2 1-4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24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3904,'-6'6'505,"-1"0"0,-1-1 0,-8 5 0,7-4-429,6-4 20,1 1 0,-1-1 0,1 1 0,0-1 0,0 1 0,0 0 0,0 0 0,1 0 0,-1 0 0,1 0 0,-1 0 0,-1 6 0,-6 12 106,7-17-163,0-1-1,0 1 1,0 0-1,0 1 0,1-1 1,-1 0-1,1 0 0,-1 9 1,1-1 76,1 23 0,1-10 3,-1-21-87,0 0 0,1 0 0,-1 0 0,1 0 0,0 0 0,0 0 0,0 0 0,1 0 0,-1-1 0,5 7 0,-6-8-6,1-1 0,0 1 1,-1-1-1,1 0 0,0 0 0,0 1 0,0-1 1,0 0-1,0 0 0,0 0 0,2 1 0,-2-1-11,0-1-1,0 0 1,0 1-1,0-1 1,0 0-1,0 0 0,0 0 1,0 0-1,0 0 1,0 0-1,0 0 0,1 0 1,-1 0-1,0 0 1,0-1-1,0 1 0,0 0 1,-1-1-1,1 1 1,0-1-1,1 0 0,0-1-1,1 1-1,-1-1 0,0 0 0,-1 0 0,1 0 1,0 0-1,0 0 0,-1-1 0,0 1 0,1-1 1,-1 1-1,0 0 0,1-6 0,0 3 5,0-1 0,0 0-1,-1 0 1,0 0-1,0-6 1,-1 10-5,0 0 1,0 0-1,0 1 1,1-1-1,-1 0 0,0 0 1,1 1-1,-1-1 0,1 0 1,0 1-1,-1-1 1,1 1-1,1-3 0,5-9 38,-6 7-33,0-1 0,0 0 1,0 0-1,-1 0 0,0 0 0,-1-7 0,0-10-209,1 22 159,1 1 0,-1-1 0,0 0 0,0 0 0,1 1 0,-1-1 0,1 0-1,-1 1 1,1-1 0,0 1 0,0-1 0,0 1 0,0-1 0,0 1 0,0-1 0,0 1 0,2-2 0,-2 3 16,-1-1 0,1 1 0,-1-1 0,1 1 0,-1 0 0,1-1 0,-1 1 0,1 0 0,-1 0 0,1 0 0,0-1 0,-1 1 0,1 0 0,0 0 0,-1 0 0,1 0 0,-1 0 0,1 0 0,0 0 0,-1 0 0,1 0 0,0 0 0,-1 1 0,1-1 0,0 0 0,-1 0-16,6 3 2,-3 0 79,0 1 1,0 0-1,0-1 0,0 1 0,-1 0 0,0 1 0,0-1 0,0 0 0,0 0 0,-1 1 0,2 5 0,1 2-36,-2-4 7,1 0 0,1-1-1,-1 1 1,1-1-1,0 1 1,1-1 0,0 0-1,0-1 1,9 10-1,-8-9 54,-5-6-51,1 1 0,-1 0 0,1 0 0,-1-1 0,1 1-1,-1-1 1,1 0 0,0 1 0,0-1 0,0 0 0,0 0 0,0 0 0,0 0 0,0 0 0,0-1 0,0 1 0,0 0 0,0-1 0,4 1 0,-4-1 28,0 0-1,0 0 1,0 1 0,-1-1 0,1 1 0,0-1 0,0 1 0,-1 0 0,4 1-1,7 3 152,-7-7-126,-1 0-1,1 0 1,0 0-1,6-4 1,-5-8 81,3-2-74,-5 9-71,0 0 0,6-15 0,-5-5-169,6 5 27,-8 9 56,-3 12 66,0-1-1,0 1 1,1-1-1,-1 0 0,0 1 1,1-1-1,-1 1 1,1-1-1,-1 1 0,1-1 1,0 1-1,0 0 1,-1-1-1,1 1 0,0 0 1,0-1-1,1 1 1,-1 0-1,0 0 0,2-2 1,0 2-25,-1 0 0,0-1 0,1 1 0,-1 0 0,1 0 0,-1 1 1,1-1-1,-1 0 0,1 1 0,-1 0 0,1-1 0,0 1 0,-1 0 0,1 0 1,0 1-1,-1-1 0,1 0 0,-1 1 0,1 0 0,0-1 0,-1 1 0,0 0 0,1 0 1,-1 1-1,1-1 0,-1 0 0,0 1 0,0 0 0,0-1 0,0 1 0,0 0 1,2 3-1,1 0 37,-1 0 1,1 1 0,-1-1 0,3 7-1,-4-6 54,1 0 0,0-1 0,0 0 0,5 6-1,-5-7 30,0 0-1,-1 0 1,1 0 0,-1 1-1,0-1 1,-1 1-1,1 0 1,2 6-1,5 13 344,-9-22-714,1 0-1,-1 0 1,0 0-1,-1 0 1,1 1-1,0-1 1,-1 0-1,1 0 1,0 4-1,-1-3-1514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24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 4064,'-17'0'1824,"-32"16"-1568,16-16 992,1 17-736,-1-1 352,-16 17-512,0 16 96,32-16-288,1 32 288,16 1-256,16-1 96,1 1-160,32-1 288,-17-32-224,18 0 512,-18-17-384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28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2400,'0'0'779,"2"0"-481,9 0-106,-8 0 155,-6 0-139,3-1-202,-1 1 1,1 1-1,-1-1 1,1 0-1,-1 0 1,0 0 0,1 0-1,-1 0 1,1 0-1,-1 1 1,1-1-1,-1 0 1,1 0-1,-1 1 1,1-1-1,0 0 1,-1 1-1,1-1 1,-1 0-1,1 1 1,0-1-1,-1 1 1,1-1-1,0 1 1,-1-1-1,1 1 1,0-1-1,0 1 1,0-1 0,-1 1-1,1-1 1,0 1-1,-1 23 205,2-12-157,-1-1 49,0-9-79,0 0-1,0 0 1,0 0-1,0 0 1,0 0 0,0 0-1,-1 0 1,1 0-1,-1 0 1,0 2 0,-4 5 106,4-8-107,0 1 0,0-1 0,0 1 0,0-1 0,1 1 0,-1-1 0,0 1 0,1 0 1,-1-1-1,1 1 0,0 0 0,-1 0 0,1 1 0,0 44 782,0-47-799,0 0 0,0 0 1,0 0-1,0 0 0,0 0 0,0 0 0,0 0 1,0 0-1,0 0 0,0 1 0,0-1 0,0 0 0,0 0 1,0 0-1,0 0 0,0 0 0,0 0 0,0 0 0,0 0 1,0 0-1,0 1 0,0-1 0,0 0 0,0 0 1,0 0-1,0 0 0,1 0 0,-1 0 0,0 0 0,0 0 1,0 0-1,0 0 0,0 0 0,0 0 0,0 0 0,0 0 1,0 0-1,0 1 0,0-1 0,0 0 0,1 0 0,-1 0 1,0 0-1,0 0 0,0 0 0,0 0 0,0 0 1,0 0-1,0 0 0,0 0 0,0 0 0,1 0 0,-1 0 1,0 0-1,0 0 0,0-1 0,1 1-5,0 0-1,1 0 1,-1 0-1,0 0 1,0 0 0,0 0-1,0-1 1,0 1-1,1-1 1,-1 1 0,2-2-1,14-13-7,-3 0 122,-5 5-85,0 1 0,0 0 0,15-11 0,23-10-174,-34 25 106,-8-2 117,-5 7-73,0-1 0,1 1 0,-1-1 0,0 1 0,1-1 0,-1 1 0,0 0 0,1-1 0,-1 1 0,0 0 0,1-1 1,-1 1-1,1 0 0,-1-1 0,0 1 0,1 0 0,-1 0 0,1-1 0,-1 1 0,1 0 0,-1 0 0,1 0 0,-1 0 0,1 0 0,-1 0 0,1 0 0,0 0 0,-1 0 0,1 0 0,-1 0 0,2 0 0,11 0 314,-13 0-314,0 0-1,0 0 0,0 0 0,1 0 0,-1 0 0,0 0 0,0 0 1,0 0-1,0 0 0,0 0 0,0 0 0,0 0 0,0 0 0,0 0 1,1 0-1,-1 0 0,0 0 0,0 0 0,0 0 0,0 0 1,0 0-1,0 0 0,0 0 0,0 0 0,0 0 0,0 0 0,0 1 1,1-1-1,-1 0 0,0 0 0,0 0 0,0 0 0,0 0 0,0 0 1,0 0-1,0 0 0,0 0 0,0 0 0,0 0 0,0 0 0,0 1 1,0-1-1,0 0 0,0 0 0,0 0 0,0 0 0,0 0 0,0 0 1,0 0-1,0 0 0,0 0 0,0 1 0,0-1 0,0 0 0,0 0 1,0 0-1,0 112 2219,0-110-2211,0 0 0,0 0 1,1-1-1,-1 1 1,1 0-1,-1 0 0,1 0 1,-1-1-1,1 1 0,0 0 1,0-1-1,1 3 1,-1-3-9,0 1 0,0-1 0,0 1 0,0 0 0,-1-1 0,1 1 0,0 0 0,-1 0 0,1 0 0,-1-1 1,0 1-1,0 2 0,0 10 112,0-11 395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28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17 213 2560,'-14'-28'832,"11"23"-517,6 2 47,8-8 657,-8 6-273,-3 1-641,1 0 0,0 0 0,0 0 0,0 0 0,0 0 0,1 0 0,-1 1 0,1-1 0,0 0 0,0 1 0,0-1 0,1 1 0,3-4 0,8-9 199,22-19 0,-13 14-110,7-9 142,-30 29-329,0 1-1,0 0 0,0 0 0,0 0 0,0 0 0,0 0 1,1 0-1,-1 0 0,0-1 0,0 1 0,0 0 1,0 0-1,0 0 0,0 0 0,0 0 0,0 0 0,0 0 1,1 0-1,-1 0 0,0 0 0,0 0 0,0 0 0,0 0 1,0 0-1,0-1 0,1 1 0,-1 0 0,0 0 1,0 0-1,0 0 0,0 0 0,0 0 0,0 1 0,1-1 1,-1 0-1,0 0 0,0 0 0,0 0 0,0 0 0,0 0 1,0 0-1,0 0 0,1 0 0,-1 0 0,0 0 0,0 0 1,0 0-1,0 0 0,0 1 0,0-1 0,0 0 1,0 0-1,0 0 0,0 0 0,0 0 0,1 1 0,-1 0 25,1 0 1,0 0-1,-1 0 0,1 1 0,-1-1 0,1 0 0,-1 1 0,1-1 0,-1 0 0,0 1 0,0-1 0,0 0 0,0 1 0,0-1 0,0 1 1,0-1-1,0 0 0,0 1 0,-1-1 0,1 0 0,0 1 0,-1-1 0,0 2 0,-1 2 33,1 0 0,0-1 1,1 1-1,-1 5 0,0 13 188,3 34 331,-2-53-527,1 1 0,-1 0 0,2-1 0,-1 1 0,0-1 0,1 1 0,0-1 0,4 9 0,8 9 402,-12-13-327,4 9 74,-4-16-170,0 0 0,-1 0 0,1-1 0,0 1 0,1 0-1,-1-1 1,3 2 0,1 1 33,13 12 135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46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4064,'16'16'1824,"1"-16"-1568,-1 0 832,1 0-640,15 0-32,-15 0-256,15-16 384,1 16-320,-16 0-288,15 0 0,1-17-4352,0 1 2400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29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3808,'0'16'1728,"17"1"-1504,16-1 1216,-17 17-832,0-17 256,17 1-512,-16 15 0,15-15-224,-15-1 288,15 1-224,-32-1-192,17 0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29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66 5056,'-16'-17'2304,"-1"34"-2016,1-1 768,16 0-640,-33 1 192,17 16-352,-33-17 32,32 17-160,-32-1 0,33-15-64,-17-1 32,17 17-64</inkml:trace>
  <inkml:trace contextRef="#ctx0" brushRef="#br0" timeOffset="1">361 0 4640,'-16'16'2112,"-1"1"-1824,17-1 736,0 1-608,0 15 192,0-15-352,0 32 32,0-16-160,0-1 224,17 1-224,-1 0 160,-16 0-160,16-17 0,1 1-64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29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12 3968,'0'0'54,"0"-1"-1,0 1 1,0-1 0,0 1-1,0 0 1,0-1 0,0 1-1,0-1 1,0 1 0,0-1 0,0 1-1,0-1 1,0 1 0,0 0-1,0-1 1,0 1 0,-1-1-1,1 1 1,0 0 0,0-1-1,0 1 1,-1 0 0,1-1 0,0 1-1,0 0 1,-1-1 0,0 0-1,-6 7 681,4-3-662,0 3 1288,3-5-1252,0 1 0,-1-1-1,1 1 1,0-1 0,-1 1 0,1-1 0,-1 1-1,0-1 1,1 1 0,-2 1 0,-5 12 391,6-11-414,0 0-1,0 0 1,1 1-1,0 8 1,0-7-10,0 0 1,-1 0 0,-1 8 0,-3 3 30,3-10-68,0-1 0,1 1 1,-1 0-1,1 0 0,0 13 1,1 152 601,1-144-508,-1-11-43,0 0 0,-3 22 1,-1-21-45,-1 11 27,11 6-488,-6-32 180,-1 0-1,1 0 1,-1 0-1,0-1 1,1 1-1,-1 0 1,0-1 0,-2 4-1,3-6 237,-3 5-1573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30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49 558 3648,'-16'-17'1664,"0"17"-1472,-1-16 3552,34 16-3168,15 0-544,1 0 256,16 0-192</inkml:trace>
  <inkml:trace contextRef="#ctx0" brushRef="#br0" timeOffset="1">148 50 5408,'-33'-17'2432,"66"17"-2112,-17-16 672,0 16-608,34-16 0,-18 16-256,1 0 256,16 0-192,0 0-3968,1 16 2048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30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6464,'-17'0'2944,"66"0"-2560,-16-16 416,16 16-512,-16 0 96,16 0-224,0 0-32,0 0-64</inkml:trace>
  <inkml:trace contextRef="#ctx0" brushRef="#br0" timeOffset="1">82 148 5568,'-33'0'2528,"50"17"-2208,-1-17 544,0 0-544,34 16 352,-18-16-384,18 0-224,15 0-64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30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6400,'-13'13'2058,"10"-7"-1258,-8 24 262,17-14-661,2 3 115,-5-12-418,1 1 0,0-1 0,1-1 0,-1 1 0,1-1 0,1 0 0,6 7 0,-8-9-44,-1-1-1,1 0 1,0 0 0,-1 0-1,1-1 1,0 1 0,1-1-1,-1 0 1,0 0 0,8 2 0,3 1 86,-7-2-64,0 0 0,0 0 1,0 0-1,1-1 0,-1-1 1,0 1-1,1-1 0,0-1 1,-1 0-1,1 0 0,-1 0 1,1-1-1,-1-1 0,1 1 1,-1-1-1,0-1 1,0 0-1,9-3 0,-15 5-54,0 0 0,0 0 0,1-1 0,-1 1 0,0 0 0,0-1 0,0 1 0,0-1-1,-1 0 1,1 0 0,0 0 0,-1 1 0,1-2 0,1-2 0,-3 4-13,1 0 0,-1-1 0,0 1 0,0 0 0,0 0 0,0 0 0,0 0-1,0 0 1,0 0 0,0-1 0,0 1 0,0 0 0,-1 0 0,0-2 0,0 1 6,0-1 0,-1 0 0,1 1-1,-1-1 1,0 1 0,1 0 0,-5-4 0,-57-56 102,60 58-134,0 1 1,-1-1-1,0 1 0,0 0 1,0 0-1,0 1 0,-5-4 1,-18-1-72,21 6 8,0-1 1,0 0-1,0 0 1,-6-3-1,11 5 60,-1-1 0,1 1-1,-1-1 1,1 1 0,-1 0 0,1 0-1,-1-1 1,1 1 0,-2 1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04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3328,'-14'0'1061,"14"0"-1053,0 0 0,0 0 0,0 0 0,0 0 0,-1 0 0,1 0 0,0 0-1,0 0 1,0 0 0,0 0 0,0 0 0,0 0 0,-1 0 0,1 0 0,0 0 0,0 0 0,0 1-1,0-1 1,0 0 0,0 0 0,0 0 0,-1 0 0,1 0 0,0 0 0,0 0 0,0 1 0,0-1-1,0 0 1,0 0 0,0 0 0,0 0 0,0 0 0,0 0 0,0 1 0,0-1 0,0 0 0,0 0-1,0 0 1,0 0 0,0 0 0,0 1 0,0-1 0,0 0 0,0 0 0,0 0 0,0 0 0,0 0-1,0 1 1,0-1 0,0 0 0,0 0 0,0 0 0,1 0 0,-4 25 360,-1-17-62,0 6 268,9 21 135,-13 28 246,5 58-6,3-81-666,8 98 314,1 3-96,-9-59-85,0-70-2412,0-27-482,0-15 958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06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45 196 3968,'27'-14'1285,"-16"11"-768,-6 3-561,-2 0 153,0 0-1,0 0 1,0 0-1,0 0 1,0 0-1,0 1 1,0 0-1,0-1 1,0 1-1,0 0 1,0 0 0,0 1-1,0-1 1,0 0-1,-1 1 1,1 0-1,2 2 1,41 31 579,-39-27-588,-1-1 1,0 1 0,0 0-1,-1 0 1,0 1 0,0-1-1,4 16 1,-8-19-61,-1 0 0,0 0 0,0 0 1,0 0-1,-1 0 0,0 0 0,0 0 0,0 0 0,0 0 0,-1-1 1,0 1-1,0 0 0,0-1 0,-1 1 0,0-1 0,0 0 0,0 0 1,-5 6-1,-20 12 290,21-13-240,5-7-78,1-1 0,0 1 0,-1 0 0,0-1 0,1 1 0,-1-1 0,0 1 0,-2 1 0,0-2-7,1 0 0,0 0 0,-1 0 0,0 0 0,-3-1 0,-6 3-3,-5 5 3,8-3 11,-28 9 80,36-14-114,0 1 1,1-1-1,-1 0 0,0 0 0,0 0 1,0 0-1,1 0 0,-1-1 0,0 1 1,0 0-1,1-1 0,-1 1 1,0-1-1,1 0 0,-1 0 0,0 0 1,1 1-1,-1-1 0,1-1 1,-1 1-1,1 0 0,0 0 0,-1 0 1,1-1-1,0 1 0,0-1 0,0 1 1,0-1-1,0 1 0,0-1 1,1 0-1,-1 1 0,0-3 0,2 1-26,0-1-1,0 1 1,0 0 0,1-1-1,0 1 1,-1 0-1,1 0 1,3-4-1,0 4-2,-1-1-1,1 1 1,0 0-1,10-4 0,14-8-39,21-20 43,-36 24 39,2 0 0,-1 1 0,1 1 0,18-8 0,8 4 25,-30 10-1,-1 0 1,0 0-1,0-2 1,14-6-1,-2-4 25,-17 11-44,0-1 0,0 2 0,0-1-1,1 1 1,-1 0 0,1 1 0,8-3 0,-8 4 67,0-1 1,0 0-1,1 0 1,-1 0-1,9-5 1,-9 3 58,-7 4-119,0 0 0,1 0 1,-1 0-1,1 0 0,-1 0 0,1-1 0,-1 1 0,1 0 1,-1 0-1,0-1 0,1 1 0,-1 0 0,1-1 0,-1 1 1,0 0-1,1-1 0,-1 1 0,0 0 0,0-1 0,1 1 1,-1-1-1,0 1 0,0-1 0,1 1 0,-1 0 0,0-1 1,0 1-1,0-1 0,0 1 0,0-1 0,0 1 0,0-1 1,0 1-1,0-1 0,0 0 0,0 1-7,0 0 1,0 0-1,0 0 1,0 0-1,0 0 1,0 0-1,0-1 1,0 1-1,0 0 1,0 0-1,0 0 1,0 0-1,0 0 1,0 0-1,0 0 1,0 0-1,0 0 0,0 0 1,0-1-1,0 1 1,0 0-1,0 0 1,0 0-1,0 0 1,0 0-1,0 0 1,0 0-1,0 0 1,0 0-1,0 0 1,0 0-1,-1 0 0,1 0 1,0-1-1,0 1 1,0 0-1,0 0 1,0 0-1,0 0 1,0 0-1,0 0 1,0 0-1,0 0 1,-1 0-1,1 0 1,0 0-1,0 0 0,0 0 1,0 0-1,0 0 1,0 0-1,0 0 1,0 0-1,0 0 1,0 0-1,-1 0 1,-1 1-17,1-1 0,-1 0 1,0 1-1,0-1 0,0 1 1,1 0-1,-1 0 0,0-1 0,1 1 1,-4 2-1,-3 2 119,6-4-100,0 1 0,1 0 0,-1-1 0,0 1 0,1 0 0,-1 0 0,1 0 0,0 0 0,-1 0 0,1 0 0,0 0 0,0 0 0,0 0 0,1 0 0,-1 1-1,0-1 1,0 5 0,-9 21-13,8-24 19,0-1 0,0 1 0,1 0 0,-1 0 0,1 0 0,0-1 0,0 1 0,0 0 0,0 1 0,1-1 0,-1 0 0,1 0 0,0 0 0,1 0 0,0 6 0,26 69 151,-25-67-124,3 9 11,-5-20-44,0-1 1,0 1-1,1-1 0,-1 1 1,0-1-1,0 1 0,1-1 1,-1 1-1,0-1 0,1 1 1,-1-1-1,1 1 0,-1-1 1,0 1-1,1-1 0,-1 0 0,1 1 1,-1-1-1,1 0 0,-1 0 1,1 1-1,0-1 0,-1 0 1,1 0-1,-1 0 0,1 0 1,0 1-1,4-3 34,0 1 1,-1-1-1,1 0 0,-1 0 1,0 0-1,0-1 0,1 0 1,-1 1-1,5-7 0,-4 4-113,0-1 0,0 0 0,6-11-1,-4 5-66,-6 11 125,0-1-1,0 1 1,0 0 0,0-1-1,-1 1 1,1-1-1,0 1 1,-1-1 0,1 1-1,-1-1 1,1 1-1,-1-1 1,0 1-1,0-1 1,0 1 0,0-1-1,0 0 1,0 1-1,0-1 1,0 1-1,-2-3 1,1-8-126,6 1-53,-6 8 173,1 0 0,-1 0 0,0 0 0,-1 1 0,-1-5 0,3 7 24,-3-6-80,3 9 16,1 1 118,0 0 1,0 0-1,1-1 1,-1 1-1,1 0 1,0 0-1,0-1 1,0 1-1,4 4 1,7 13 178,-6-6-23,-4-8-121,0-1-1,0 1 1,1-1-1,0 0 1,7 9 0,-6-10 2,0-1 0,0 0 0,0 0 0,0-1 0,7 4 0,-10-6-60,0 0-1,0 0 1,1 0-1,-1 0 1,0-1-1,1 1 1,-1 0-1,0-1 1,1 0-1,-1 0 1,0 0-1,1 0 1,-1 0-1,1 0 1,2-1-1,-1-1-57,0 0-1,-1 0 1,1 0-1,-1-1 0,1 1 1,-1-1-1,0 0 1,0 0-1,0 0 0,3-5 1,6-5-230,-5 6-11,-1-1 0,0 0 0,0 0 0,-1-1-1,0 1 1,-1-1 0,6-13 0,6-14-877,6 3-263,-18 27 1187,1 1-1,-1-1 1,5-12-1,-7 8 76,0 0-1,0 0 0,-1 0 0,0 0 0,-1 0 1,-2-14-1,2-4 183,0-35 987,0 60-858,-1 0-1,1-1 0,0 1 1,-1 0-1,1 0 0,-1-1 1,0 1-1,0 0 0,0 0 1,-1 0-1,-1-4 0,0 3 206,0-1 227,0 7-64,2 0-395,-1-1-1,1 1 0,0 0 1,0 0-1,0 0 0,0 0 1,0 0-1,0 1 0,0-1 1,0 0-1,1 0 1,0 0-1,-1 4 0,0 37 592,2-17-527,-1-3-65,1 0 77,-5 43 0,0-39-18,0-6 53,-2 43-1,6 12-877,0-70-1536,0-6 2060,-1 0 0,1 0 0,-1 0-1,1 0 1,-1 1 0,1-1 0,-1 0 0,1 0 0,-1 0 0,0-1 0,1 1 0,-1 0 0,1 0 0,-1 0 0,1 0 0,-1 0 0,1-1 0,-1 1 0,1 0 0,-1 0 0,1-1 0,-1 1 0,1 0 0,0-1 0,-1 1-1,1-1 1,-1 1 0,1 0 0,0-1 0,-1 1 0,1-1 0,0 1 0,0-1 0,-1 1 0,1-1 0,0 1 0,0-1 0,0 1 0,0-1 0,0 1 0,-1-1 0,1 0 0,-2-6-322,-2-4 32,2 8 296,1 0-1,-1 0 1,1-1 0,0 1 0,1 0 0,-1 0 0,0-1-1,1 1 1,0-6 0,-1 2 34,0 1 0,0-1-1,-1 1 1,-2-9-1,2 10 142,0-1 1,1 1-1,0-1 0,-1-5 0,2 10-58,0 1 1,0 0 0,0-1 0,0 1 0,0 0 0,0-1 0,0 1-1,0 0 1,0-1 0,0 1 0,0 0 0,0 0 0,0-1 0,0 1 0,1 0-1,-1-1 1,0 1 0,0 0 0,0-1 0,0 1 0,1 0 0,-1 0 0,0-1-1,0 1 1,1 0 0,10-14 1128,-11 13-1093,1 0 1,-1 0-1,0 0 0,1 0 1,-1 0-1,1 1 0,-1-1 1,1 0-1,0 0 0,-1 0 1,1 1-1,0-1 0,0 0 1,-1 1-1,1-1 0,0 0 1,0 1-1,0 0 0,0-1 1,0 1-1,0-1 0,0 1 1,0 0-1,0 0 0,0-1 1,0 1-1,0 0 0,0 0 1,1 0-1,12-2 337,32-10 298,-27 7-345,28-5-1,1 4-42,52-8 49,-69 8-231,0 2 0,54-2 0,-75 6-84,1 0 0,-1 0 1,0-2-1,12-1 0,11-11 166,-17 6-77,17 0 148,-9-4 169,-23 11-423,0 1 0,0-1 0,-1 1 0,1-1 0,0 1 0,-1-1 0,1 0 0,0 1 0,-1-1 0,1 0 0,-1 0 0,1 0 0,-1 1 0,1-1 0,-1 0 0,0 0-1,1 0 1,-1 0 0,0-1 0,0-1 100,-65 3 164,63 1-281,0-1 0,1 0 0,-1 0 0,0 1 0,0-1 1,1 0-1,-1 1 0,1 0 0,-1-1 0,0 1 0,1 0 0,-1 0 0,-1 1 0,-5 3-32,6-4 8,0 0 0,-1 0-1,1 1 1,0-1-1,0 0 1,0 1 0,1 0-1,-1-1 1,0 1 0,0 0-1,1 0 1,-1 0-1,-1 4 1,-2 1-7,2-2 32,1 1-1,-1-1 1,1 1 0,0-1-1,0 1 1,1 0 0,0 0 0,0 0-1,0 0 1,1 0 0,-1 0-1,1 0 1,2 10 0,-1 8 107,-1-16-75,0 0 0,0 0-1,1 0 1,1 1-1,-1-1 1,1 0 0,0 0-1,1-1 1,0 1 0,0 0-1,1-1 1,8 12 0,-12-18-15,1 1 0,0-1 0,-1 0 0,1 0 0,0 0 0,0-1 0,0 1 0,0 0 0,0 0 0,0 0 0,0-1 0,0 1 0,0 0 0,0-1 1,0 1-1,0-1 0,0 1 0,1-1 0,-1 0 0,0 1 0,0-1 0,0 0 0,1 0 0,-1 0 0,0 0 0,0 0 0,1 0 0,-1 0 0,0-1 0,0 1 1,2-1-1,2-1-3,1-1 1,-1 1 0,0-2-1,0 1 1,7-6 0,-3 2-141,1-2-265,1 0-1,-1 0 1,-1-1 0,15-18-1,29-55-1359,15-12 1185,-60 84 616,-5 8-42,-1 0-1,0 0 0,0-1 0,0 1 0,0-1 0,-1 1 1,0-1-1,2-6 0,1-2 10,-3 11 22,0 0 0,0 1 0,0-1 0,0 0 0,0 1 0,0-1 0,0 1 0,0 0 0,0-1 0,0 1 1,1 0-1,-1 0 0,0-1 0,0 1 0,0 0 0,0 0 0,0 0 0,1 0 0,-1 1 0,1-1 0,2 0 323,-4 0-339,0 0 0,0 0 0,1 0 0,-1 0 0,0 0 0,0 1 0,0-1 0,1 0 0,-1 0 0,0 0 0,0 0 0,1 0 0,-1 0 0,0 0 0,0 1 0,0-1 0,0 0 0,1 0 0,-1 0 0,0 0 0,0 1 0,0-1 0,0 0 0,0 0 0,1 0 0,-1 1 0,0-1 0,0 0 0,0 0 0,0 0 0,0 1 0,0-1 0,0 0 0,0 1 0,14 23 1186,-12-19-1085,1-1 1,-1 1 0,0-1 0,0 1-1,-1 0 1,1 0 0,-1 0-1,0-1 1,0 1 0,-1 0 0,0 0-1,1 1 1,-2 6 0,1-2 8,0 0 1,2 13 0,6 10 3,1-1-1,20 48 1,-26-74-108,-2-3-15,0-1-1,0 1 0,0-1 0,0 1 0,1-1 0,1 4 0,-2-5 28,0-1-1,0 1 1,0 0-1,0 0 1,0-1-1,0 1 0,0-1 1,0 1-1,0-1 1,1 1-1,-1-1 1,0 0-1,0 1 1,0-1-1,1 0 1,-1 0-1,0 0 0,2 0 1,-1 0 0,0 0-10,1 0 0,-1 0 0,0 0 0,1 0 0,-1 0 0,0-1 0,1 1 0,-1-1 0,0 0 0,0 1 0,1-1 0,-1 0 0,0 0 0,0-1 0,0 1 0,0 0 0,0-1 0,-1 1 0,1-1 0,2-2 0,89-89 207,-90 89-297,1 1 0,0-1 0,0 1 0,0 0-1,0 0 1,1 0 0,-1 1 0,1-1 0,7-2 0,-11 5 34,-1 0 0,1 0 0,0-1 0,-1 1 0,1 0 0,0 0 0,-1 0 1,1 0-1,0 0 0,0 0 0,-1 0 0,1 0 0,0 0 0,-1 0 0,1 1 0,0-1 0,-1 0 0,1 0 0,0 1 0,-1-1 0,1 0 0,-1 1 0,1-1 0,0 1 0,10 16-200,-4-4 231,-3-7 44,-2 0-1,1 0 1,-1 0 0,0 0 0,0 0 0,-1 1-1,2 11 1,-2-11 31,0 0-1,0 0 1,1-1-1,5 13 0,-2-11-135,9 5-21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0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66 1824,'-28'-14'587,"28"13"-573,-1 1 1,0-1-1,1 1 1,-1 0-1,0-1 1,1 1-1,-1 0 1,0-1 0,0 1-1,1 0 1,-1 0-1,0 0 1,0 0-1,1 0 1,-1 0-1,0 0 1,0 0-1,1 0 1,-1 0 0,-1 0-1,-4 1 1121,6-4-799,0 1-282,0 0 1,-1 0-1,0 0 1,1 0 0,-1 0-1,0 0 1,-2-3-1,-1-3 283,13 3 47,-9 4-350,0 0 1,1 1-1,-1-1 1,0 0-1,1 1 1,-1-1-1,0 0 1,0 1-1,0-1 1,0 0-1,0 1 1,1-1-1,-1 0 1,-1 0-1,1-2 275,0 8-127,0 5-12,0 4 24,0-1 0,3 19 0,27 134 440,19 282 390,-35-306-858,19 271 202,-28-249-214,-1-110-113,0 39 46,-9 0 84,2-55-96,0 116 126,4-111-157,-1-43-44,0 21 24,-3 23 0,1-33-18,1-5-2,0 0-1,0 0 0,0 0 1,1-1-1,0 1 0,0 0 0,1 0 1,0 0-1,0-1 0,2 8 1,3 1-112,-1-10-143,-4-5 111,0 1 0,-1-1 0,1 0 0,0 0 0,0 0 0,0 1 0,-1-1 0,1 0 0,0 0 0,-1 0 0,1 0 0,-1 0 0,1-1 0,0 0 0,12-14-1129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2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1664,'0'0'528,"0"-3"-325,0-8-27,0 8 1013,3 3-885,-3 0-292,1 0 1,-1 0-1,1 0 1,0 0-1,-1 0 1,1 0 0,-1 0-1,1-1 1,0 1-1,-1 0 1,1 0-1,-1-1 1,1 1-1,-1 0 1,1-1-1,-1 1 1,1-1-1,-1 1 1,0 0-1,1-1 1,-1 1-1,1-1 1,0 0-1,-1 0 10,0 0 0,1 1-1,-1-1 1,1 1 0,-1-1 0,1 0-1,-1 1 1,1-1 0,0 1-1,-1 0 1,1-1 0,0 1-1,-1-1 1,1 1 0,0 0-1,0 0 1,-1-1 0,1 1-1,0 0 1,0 0 0,-1 0-1,1 0 1,0 0 0,1 0 0,24 0 487,-4 0-92,33-3 0,112-13 549,-27-1-605,-34 4-200,358-37 314,-241 36-358,-140 9-74,6-1-12,68-1-14,-106 6-5,67 4 3,-52 8-15,-32-6 4,-18-4 24,-1 2 0,1-1 1,23 9-1,-36-10-16,-1 1 1,1-1-1,0 1 1,-1 0-1,1-1 0,-1 1 1,0 0-1,0 1 0,0-1 1,0 0-1,0 0 1,2 5-1,20 35 235,-20-34-212,-3-5-38,-1-1-1,1 0 1,-1 1 0,1-1 0,-1 1-1,0-1 1,0 1 0,0 3 0,0-2 10,2 2 84,9 5-32,-8-6-75,-4 14-15,1-19 31,0 0 0,0 0 0,0 1 0,0-1 0,0 0 0,0 0 0,0 0 0,0 0 0,0 0 0,0 0 0,0 0 0,0 0 0,0 1 0,0-1 0,0 0 0,0 0 0,0 0 0,0 0 0,0 0 0,0 0 0,0 0 0,0 1 0,0-1 0,0 0 0,0 0 0,0 0 0,0 0 0,0 0 0,0 0 0,0 0 0,0 0 0,0 0 0,0 1 0,0-1 0,1 0 0,-1 0 0,0 0 0,0 0 0,0 0 0,0 0 0,0 0 0,0 0 0,0 0 0,14 10-17,-14-9 12,1-1 0,-1 1 1,0 0-1,0-1 1,1 1-1,-1 0 0,0-1 1,0 1-1,0 0 1,0-1-1,1 1 0,-1 0 1,0 0-1,-1 0 0,1 2-59,0-1-58,0 75 164,0-75-33,0-1 1,1 1-1,-1 0 0,0-1 0,0 1 0,1 0 0,-1-1 0,1 1 0,-1 0 0,1-1 0,1 4 0,6 16 10,-5 9-74,-1 1-1,-3 32 1,0-15 147,2-12-36,7 37 1,-3-38-32,11 116 130,-13-55-80,-1-12-43,21 68 194,-2-12 81,-15-55-211,4-6-37,-4-11 42,-3-45-74,8 99 250,-11 372 1120,0-493-1383,0 0-1,0 0 1,0 0-1,0-1 1,0 1-1,0 0 1,0 0-1,-1 0 1,1-1-1,0 1 1,0 0-1,0 0 1,-1-1-1,1 1 1,-1 1-1,0-2 12,0 1 0,0-1 0,0 1 0,0-1 0,0 0 0,0 0 0,0 1 0,0-1 0,0 0 0,0 0 0,0 0 0,0 0 0,-3 0 0,4 0-22,-1 0 0,1 0 1,-1 0-1,1 0 1,-1 0-1,1 0 1,-1 0-1,1 0 0,-1 0 1,1-1-1,-1 1 1,1 0-1,-1 0 1,1 0-1,0-1 0,-1 1 1,1 0-1,-1-1 1,1 1-1,-1 0 1,1-1-1,0 1 0,-1 0 1,1-1-1,0 1 1,-1-1-1,1 1 1,0 0-1,0-1 0,0 1 1,-1-1-1,1 1 1,0-1-1,0 1 1,0-1-1,0 1 0,0-1 1,0 1-1,0-1 1,0 1-1,0-2 1,-3-3 33,-14-5 21,15 9-55,0 0 0,-1 0 0,1-1 0,0 1 1,0 0-1,0-1 0,0 1 0,0-1 0,0 0 1,0 0-1,-2-2 0,4 2-4,-1 1 0,1 0 0,-1 0 0,1 0 0,-1-1 0,0 1 0,0 0 0,1 0 0,-1 0 0,0 0 0,-2-1 0,1 1-11,0 1 0,0 0 0,0-1 0,0 1 0,0 0 0,0 0 0,0 0 0,-2 0 0,-7 0-49,7 0 67,0-1 1,-1 0-1,1 0 1,0 0-1,0 0 1,0-1-1,0 1 1,-6-4-1,7 4 4,0 0-1,0 0 0,0 0 0,0 1 1,0-1-1,1 1 0,-1 0 1,0 0-1,0 0 0,-5 1 0,-7 0 1,-436-1 38,321 8-59,3 0 12,127-8-1,-28 0 0,-47 6 0,-18 16-16,10-13-42,-31 3 41,-139 15 416,206-24-291,-131 14 398,108-8-232,44-4-147,-50 0 0,-3-5-372,79 0 243,0 0 0,0 0-1,0 0 1,0 0 0,-1 0 0,1 0 0,0 0 0,0 0 0,0 0-1,0 0 1,0 0 0,0 0 0,0 0 0,0 0 0,0 0-1,-1 0 1,1 0 0,0 0 0,0 0 0,0 0 0,0 0 0,0 0-1,0 0 1,0 0 0,0 0 0,0 0 0,0 0 0,0 0-1,0 0 1,-1-1 0,1 1 0,0 0 0,0 0 0,0 0 0,0 0-1,0 0 1,0 0 0,0 0 0,0 0 0,0 0 0,0 0 0,0 0-1,0-1 1,0 1 0,0 0 0,0 0 0,0 0 0,0 0-1,0 0 1,0 0 0,0 0 0,0 0 0,0 0 0,0 0 0,0-1-1,0 1 1,1-2-23,-1 0-1,1 0 0,0-1 1,-1 1-1,1 0 0,0 0 1,1 0-1,-1 0 1,0 0-1,0 0 0,1 1 1,-1-1-1,1 0 0,0 1 1,-1-1-1,1 1 1,0-1-1,0 1 0,0 0 1,2-1-1,3-2-641,0 0 1,0 1-1,0 0 0,1 0 0,11-2 1,-8 4-147,-1 0 0,15 0 1,-25 1 786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46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52 181 2656,'-28'-14'837,"28"14"-831,0 0 0,0 0 0,0 0 0,-1 0 0,1 0 0,0 0-1,0 0 1,0 0 0,0 0 0,-1 0 0,1 0 0,0 0 0,0 0 0,0-1 0,0 1 0,-1 0-1,1 0 1,0 0 0,0 0 0,0 0 0,0-1 0,0 1 0,-1 0 0,1 0 0,0 0-1,0 0 1,0-1 0,0 1 0,0 0 0,0 0 0,0 0 0,0 0 0,0-1 0,0 1 0,0 0-1,0 0 1,0 0 0,0-1 0,0 1 0,0 0 0,0 0 0,0 0 0,0-1 0,0 1-1,0 0 1,0 0 0,0 0 0,0-1 0,0 1 0,1 0 0,-1 0 0,0 0 0,0 0 0,0 0-1,0-1 1,1 1 0,15-44 800,-11 36-614,6-19 719,-8 21-862,-1-1 164,0 0-1,0 0 1,0 0-1,-1 0 1,0 0-1,0-8 0,-1 1-20,0 14-189,0 0-1,0 0 0,0 0 1,0 0-1,0 0 0,0 0 1,0 0-1,0 0 0,0 0 1,0-1-1,0 1 1,0 0-1,0 0 0,0 0 1,0 0-1,0 0 0,0 0 1,0 0-1,0 0 0,0 0 1,0 0-1,0-1 0,0 1 1,0 0-1,0 0 0,0 0 1,0 0-1,0 0 0,0 0 1,0 0-1,0 0 0,0 0 1,-1 0-1,1 0 0,0 0 1,0 0-1,0 0 0,0 0 1,0 0-1,0-1 0,0 1 1,0 0-1,0 0 0,0 0 1,-1 0-1,1 0 0,0 0 1,0 0-1,0 0 0,0 0 1,0 0-1,0 0 0,0 0 1,0 1-1,0-1 0,-1 0 1,1 0 7,-1 0 1,1 0-1,-1 0 1,1 0-1,0 0 1,-1 0-1,1 0 0,-1 0 1,1 0-1,-1 0 1,1 1-1,-1-1 1,1 0-1,0 0 1,-1 1-1,1-1 1,-1 0-1,1 0 1,0 1-1,-1-1 1,1 0-1,0 1 0,-1-1 1,1 1-1,0 0 1,-4 13 133,2-2-38,-10 18 260,9-24-299,0 0 1,0 0 0,1 0 0,-2 9-1,-2 28 253,0-18-178,4-19-102,1 1 0,-1-1 0,1 1 0,0 11 0,0 8 7,0-16-74,1-1-1,0 1 1,0-1-1,1 0 1,2 13-1,-1-19 60,-1-1 0,1 0 0,-1 1-1,1-1 1,0 0 0,0 0 0,0 0-1,0-1 1,0 1 0,1 0-1,-1-1 1,0 1 0,1-1 0,-1 0-1,1 0 1,-1 0 0,1 0 0,0 0-1,3 0 1,-6-1-31,4 1 72,0 0 0,-1 0 0,1-1-1,0 1 1,0-1 0,0 0 0,0 0 0,0 0-1,0-1 1,0 1 0,7-3 0,12-2 12,-11 4-102,-1-2 0,0 1 0,0-2 0,0 1 1,17-9-1,18-18-213,-45 30 227,-1 0 0,0 0 0,0 0 0,0 0 0,1 0 0,-1 0 0,0 0 0,0 0 0,1 0 0,-1-1 0,0 1 0,0 0 0,0 0 0,1 0 0,-1 0 0,0 0 0,0-1-1,0 1 1,0 0 0,1 0 0,-1 0 0,0 0 0,0-1 0,0 1 0,0 0 0,0 0 0,0 0 0,0-1 0,1 1 0,-1 0 0,0 0 0,0-1 0,0 1 0,0-1 0,0 0-12,0-1 1,1 0-1,-1 0 0,1 0 1,-1 0-1,1 1 1,0-1-1,0 0 0,0 1 1,0-1-1,0 1 1,0-1-1,0 1 1,2-3-1,0 1-310,-3 3 298,-1 0 0,1 0 0,-1 0 0,1 0 0,0 0 0,-1 0 0,1 0 1,-1 0-1,1 0 0,-1 0 0,1 0 0,-1 0 0,1 0 0,-1 0 0,1 0 0,0 0 0,-1 1 1,1-1-1,-1 0 0,1 0 0,0 1 0,-1-1 0,1 0 0,0 0 0,-1 1 0,0 0 0,9 8-180,-4-5 197,0-1 17,-1 0 1,1 0-1,0 0 0,0-1 1,1 1-1,-1-1 1,0 0-1,1 0 1,-1-1-1,1 0 0,0 1 1,5 0-1,7 0 56,0-1 1,18 0-1,-34-1-61,76 0 259,-75 0-232,0 0 0,0 0 0,1-1 1,-1 1-1,0 0 0,0-1 0,0 0 0,1 1 0,-1-1 0,0 0 0,0 0 0,0 0 1,0 0-1,0 0 0,-1-1 0,1 1 0,0 0 0,-1-1 0,1 0 0,0 1 1,1-4-1,6-5 114,-7 9-130,-1-1-1,1 1 1,-1 0-1,0-1 1,0 1-1,1-1 1,-1 1-1,0-1 1,0 0-1,-1 1 1,1-1-1,0 0 1,-1 0-1,1 0 1,-1 0-1,1 1 1,-1-1-1,0 0 1,0 0-1,0 0 1,0 0-1,0 0 1,0 0-1,0 0 1,-1 0-1,1 1 1,-1-1-1,0-2 1,-10-23 115,11 25-120,-1 0 0,0 0 1,1 0-1,-1 0 0,0 1 1,0-1-1,0 0 0,0 1 1,-1-1-1,1 0 0,0 1 1,-1 0-1,1-1 0,-3-1 0,-8-9 38,4-7-15,1 0-33,6 18-42,0 1 1,0-1-1,1 0 1,-1 1-1,0-1 1,0 0-1,0 1 0,0-1 1,0 1-1,1 0 1,-1-1-1,0 1 1,0 0-1,0-1 1,0 1-1,0 0 0,0 0 1,0 0-1,-2 0 1,-3 3-3227,-8 10 860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2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33 2560,'-16'-33'1152,"0"33"-352,16 17-544,-17-1 480,1 17-448,0 32 576,-1 17-480,-16 33 64,17-17-256,0 17 32,-1-17-128,1 1 96,-1-17-128,1-17 32,0-16-32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3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3328,'0'49'1504,"0"0"-1312,16-32 864,1 15-608,-1-15 384,0-1-480,1-16 576,15-16-512,18-1-128,-1 1-192,16-33 416,-16 0-288,17-17-2400,-17 1 1152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3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17 2496,'0'-13'784,"0"10"-464,-3 6-91,-8 8 262,11-11-478,0 0 0,0 0 0,-1 0 0,1 1 1,0-1-1,0 0 0,0 1 0,-1-1 0,1 0 0,0 0 0,0 1 0,0-1 1,0 0-1,0 1 0,0-1 0,-1 0 0,1 1 0,0-1 0,0 0 0,0 1 1,0-1-1,0 0 0,0 1 0,0-1 0,1 1 0,-1 8 127,0 0-52,0 0-1,0 0 1,-3 15 0,1-15-58,-1 0 2,1 0 0,0 1 0,-1 14 0,4-19-40,-1 0 0,1-1-1,-1 1 1,1 0-1,1 0 1,-1 0 0,1 0-1,0-1 1,3 7 0,3 5-30,16 30 294,-22-44-245,-1 0-1,1 0 1,0-1-1,-1 1 0,1-1 1,0 1-1,0-1 1,0 0-1,0 0 1,0 0-1,0 0 1,0 0-1,1 0 0,-1-1 1,0 1-1,0-1 1,1 1-1,-1-1 1,0 0-1,1 0 1,-1 0-1,0 0 0,5-1 1,2 0 10,-5 2 0,1-1 0,-1 0 0,0 0 0,1 0 1,-1-1-1,0 0 0,0 0 0,0 0 0,0 0 0,1 0 0,-2-1 0,1 0 0,0 0 0,0 0 0,0 0 0,-1 0 0,0-1 1,1 0-1,-1 0 0,6-6 0,-6 5 3,0 1 0,0-1 0,0 0 0,0 0 0,0 0 1,-1 0-1,0-1 0,0 1 0,0-1 0,1-6 0,-2 9-16,-1-1 0,1 0-1,-1 0 1,0 0 0,0 1-1,0-1 1,0 0 0,0 0 0,-1 0-1,0 1 1,1-1 0,-1 0-1,0 1 1,0-1 0,0 0 0,-1 1-1,1-1 1,-1 1 0,1 0-1,-1-1 1,0 1 0,-2-3-1,-7-6-22,6 5 11,-1 0-1,0 0 1,0 1 0,-10-7-1,2 2-20,0 0 0,-20-19 0,17 12-193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3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17 2976,'-27'-14'971,"26"14"-963,1 0 1,0 0-1,0-1 1,0 1-1,0 0 1,0 0-1,-1 0 1,1 0 0,0 0-1,0 0 1,0-1-1,-1 1 1,1 0-1,0 0 1,0 0-1,0 0 1,-1 0 0,1 0-1,0 0 1,0 0-1,0 0 1,-1 0-1,1 0 1,0 0-1,0 0 1,-1 0 0,1 0-1,0 0 1,0 0-1,0 0 1,-1 0-1,1 1 1,0-1 0,0 0-1,0 0 1,0 0-1,-1 0 1,1 0-1,0 0 1,0 1-1,0-1 1,-1 0 0,-9 11 300,7-8 358,0 0-209,1-2-432,1 1-1,0 0 0,-1 0 1,1 0-1,0 0 1,0 1-1,0-1 0,0 0 1,0 0-1,1 1 0,-1-1 1,1 0-1,-1 4 1,1 37 246,0-21-228,0 27 24,2-1-1,13 82 1,-10-103-2,1 4 24,1-1 0,10 29 0,8 4 70,-17-14-91,-2-24-128,-4-19-24,0 0 0,-1 1 0,0-1 0,1 12-1,-2 12-1169,0-11 336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4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1888,'24'-1'823,"-22"1"-788,0 0 1,0-1 0,0 1 0,0 0 0,0 0 0,-1 0 0,1 0 0,0 1 0,0-1 0,0 0 0,0 1 0,0 0 0,-1-1 0,1 1 0,0 0 0,0 0 0,-1-1 0,1 2 0,-1-1-1,1 0 1,-1 0 0,1 0 0,1 3 0,8 2 384,-10-5-375,1 0-1,0 0 1,-1-1 0,1 1 0,-1 0 0,0 0 0,1 0 0,-1 1-1,0-1 1,0 0 0,1 0 0,0 3 0,6 6 122,-1 0 174,11 22-1,-8-10-78,13 38 0,-19-47-178,0 1 0,-2-1 0,1 1 0,0 22 0,-3-31-53,0 0 0,0-1 1,-1 1-1,0 0 0,0 0 1,0 0-1,0 0 1,-1-1-1,0 1 0,-2 4 1,-1-2 65,0 1 0,0-1 1,-1-1-1,-9 10 1,13-15-86,0 1 0,0 0 0,1-1 0,-1 0 0,0 1-1,-1-1 1,1 0 0,0 0 0,0 0 0,0 0 0,-1-1 0,-2 1 0,-30 1 58,18-3-13,16 1-61,0 0-1,0 0 0,0 0 0,-1 0 1,1-1-1,0 1 0,0 0 0,0-1 0,0 1 1,0 0-1,-1-2 0,2 2-2,0 0-1,0 0 1,-1 0-1,1 0 1,0 0-1,0-1 1,0 1 0,0 0-1,-1 0 1,1-1-1,0 1 1,0 0-1,0 0 1,0 0-1,0-1 1,0 1-1,0 0 1,0 0 0,-1-1-1,1 1 1,0 0-1,0 0 1,0-1-1,0 1 1,0 0-1,0 0 1,1-1 0,-1 1-1,0 0 1,0 0-1,0-1 1,0 1-1,0 0 1,0 0-1,0-1 1,0 1 0,1 0-1,-1 0 1,0 0-1,0-1 1,0 1-1,0 0 1,1 0-1,-1 0 1,0-1-1,14-4-264,-1-2 160,-1-1-1,24-18 1,-19 12 169,22-13-1,30-23 11,-9 4 53,-49 39-97,0 0 0,10-11 0,4-12 15,2 8 20,-8-3 92,-9 19-60,-10 6-83,1-1-1,-1 1 1,0 0 0,1 0 0,-1 0 0,0 0 0,1 0 0,-1-1 0,0 1-1,1 0 1,-1 0 0,0-1 0,1 1 0,-1 0 0,0-1 0,0 1 0,1 0-1,-1-1 1,0 1 0,0 0 0,0-1 0,0 1 0,1 0 0,-1-1-1,0 1 1,0 0 0,0-1 0,0 1 0,0-1 0,0 1 0,0 0 0,0-1-1,0 1 1,0-1 0,0 1 0,0 0 0,0-1 0,-1 1 0,1 0 0,0-1-1,0 1 1,0 0 0,0-1 0,-1 1 0,1 0 0,0-1 0,0 1 0,-1-1-1,0-1 5,0 0 0,0 0 0,-1 0 0,1 0 0,0 1 0,-1-1 0,1 0 0,-1 1 0,0-1 0,0 1 0,0-1 0,1 1 0,-1 0 0,0-1 0,-1 1 0,1 1 0,0-1 0,-3-1 0,-2 1 40,-1-1-1,1 2 0,-1-1 1,-10 1-1,6 1 60,10-1-115,0 0 1,1 0-1,-1 0 0,1 1 0,-1-1 1,1 0-1,-1 1 0,1 0 0,0-1 1,-1 1-1,1 0 0,0 0 1,-1-1-1,1 1 0,0 0 0,0 0 1,0 0-1,0 1 0,0-1 0,0 0 1,0 0-1,0 1 0,-1 2 0,-1 2-36,0 1 0,1-1 0,-4 14 0,5-15 52,0 4-11,0 0 0,1 1-1,0-1 1,0 0-1,1 0 1,0 0-1,1 1 1,0-1-1,3 8 1,-3-8 4,-1-4 4,0 0 0,0-1-1,0 1 1,1-1 0,-1 1-1,1-1 1,1 0 0,-1 0-1,0 1 1,1-2 0,3 5-1,2 2 29,-7-8-19,1 0 1,-1-1-1,1 1 0,-1 0 0,1-1 0,0 1 0,0-1 0,0 1 0,0-1 0,0 0 0,0 0 0,0 0 0,0 0 0,1 0 0,-1-1 0,0 1 0,1-1 0,-1 1 0,0-1 0,1 0 0,-1 0 0,0 0 0,1 0 0,-1 0 1,3-1-1,7 1-2,-4-1-92,0 0 1,0-1-1,0 0 0,0 0 0,0-1 1,-1 0-1,13-7 0,1 1-45,-15 6 54,1 0 0,0 0 0,-1-1 0,0 0 1,0 0-1,0 0 0,-1-1 0,1 0 0,8-10 0,4-3-112,-12 12 154,-1 0-1,1 0 0,-1 0 1,0-1-1,-1 1 0,0-1 1,5-9-1,-3-3-19,-5 15 52,0 0 0,0 0 0,1 0 0,0 0 0,4-7-1,-4 8-8,1-1 0,-1-1 0,0 1 0,-1 0 0,3-9 0,1 0-59,-4 12 64,0 1-1,0-1 1,0 0-1,0 1 1,0-1-1,0 1 1,0-1-1,0 1 0,0-1 1,0 1-1,0 0 1,0 0-1,0-1 1,0 1-1,1 0 1,-1 0-1,0 0 0,1 1 1,1-2 1,0 1 0,0 1 1,-1-1-1,1 0 0,0 1 0,0 0 1,2 0-1,-3 0 0,0 0 1,-1 0 0,1 0-1,0 0 1,-1 1-1,0-1 1,1 0-1,-1 1 1,0-1 0,1 0-1,-1 1 1,1 2-1,8 24 184,-4-9-68,21 41 35,-10-14 124,-17-44-262,0-1-1,1 0 1,-1 0 0,1 0 0,0 0-1,-1 0 1,1 0 0,0 1 0,0-2-1,0 1 1,0 0 0,-1 0 0,1 0-1,0 0 1,2 0 0,0 1 41,-3-1-48,1-1 1,-1 0-1,0 0 1,0 0-1,1 1 0,-1-1 1,0 0-1,0 1 1,1-1-1,-1 0 0,0 0 1,0 1-1,0-1 1,0 0-1,1 1 0,-1-1 1,0 0-1,0 1 1,0-1-1,0 0 0,0 1 1,0-1-1,0 0 1,0 1-1,0-1 0,0 0 1,0 1-1,0-1 1,0 0-1,0 1 0,0-1 1,0 0-1,-1 1 1,1-1-1,0 0 0,0 1 1,0-1-1,-1 1 1,2 0 39,-1-42 255,0 26-286,-1 10-49,1-1 1,0 1 0,1-1 0,1-9 0,9-17-125,-9 21 74,-1 9 57,-1 0 0,0 0 1,1 0-1,0 0 0,-1-1 0,1 1 0,2-3 0,9-8-79,-10 12 116,0-1-1,0 0 1,0 0 0,0-1-1,-1 1 1,1 0 0,0 0-1,1-4 1,-3 5 7,1 0-1,-1 0 1,1 0 0,0 0 0,-1 0 0,1 0 0,0 0-1,0 1 1,0-1 0,0 0 0,0 1 0,0-1-1,0 0 1,0 1 0,0-1 0,0 1 0,0-1 0,2 1-1,23-2 726,-24 2-714,-1-1-18,-1 1 0,1 0 0,-1 0 0,1 0 0,-1 0-1,1 0 1,-1 0 0,1 0 0,-1 0 0,1 0 0,-1 0 0,1 0 0,-1 1 0,1-1 0,-1 0 0,1 0 0,-1 0 0,1 1 0,-1-1 0,0 0 0,1 1 0,-1-1 0,1 0 0,-1 1 0,0-1 0,1 0 0,-1 1 0,0-1 0,1 1 0,-1-1-1,1 1 1,3 6 133,3-2 54,-6-5-190,-1 1-1,0-1 1,1 0 0,-1 0-1,1 0 1,-1 1 0,0-1 0,1 0-1,-1 1 1,0-1 0,1 0-1,-1 0 1,0 1 0,0-1 0,1 1-1,-1-1 1,0 0 0,0 1-1,0-1 1,1 1 0,-1-1 0,0 0-1,0 1 1,0-1 0,0 1-1,0-1 1,0 1 0,0-1 0,0 1-1,0 0 1,3 4 342,0-1-307,10 8-2970,1 2 1048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5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33 1728,'0'0'560,"0"-2"-331,0-9-10,0 8 362,0 0-117,0 3-432,0-1-1,0 1 1,0-1 0,0 0-1,0 1 1,0-1-1,-1 1 1,1-1 0,0 1-1,0-1 1,-1 1-1,1-1 1,0 1-1,0-1 1,-1 1 0,1-1-1,-1 1 1,1 0-1,0-1 1,-1 1 0,1-1-1,-1 1 1,1 0-1,-1 0 1,1-1 0,-1 1-1,1 0 1,-1 0-1,1-1 1,-1 1 0,0 0-1,0 0 1,-25-1 521,15 2-591,9-1 39,0 0 1,1 0 0,-1 1 0,0-1 0,0 0 0,0 1 0,1 0 0,-1-1 0,0 1-1,1 0 1,-1 0 0,0 0 0,1 0 0,0 0 0,-1 0 0,1 1 0,-1-1 0,0 2-1,-15 11 33,12-12 5,4-2-29,0 1 0,1-1 1,-1 0-1,0 1 0,1-1 1,-1 0-1,1 1 0,-1-1 1,0 1-1,1-1 0,-1 1 1,1-1-1,-1 1 0,1-1 1,0 1-1,-1-1 0,1 1 1,-1 0-1,1-1 0,0 1 1,-1 1-1,-1 3 54,-6 8 286,5-9-281,1 0 0,0-1 0,0 1 0,0 0 0,0 0 0,1 0 0,-2 5 0,5-4 5,-1-1 1,1 1 0,0-1-1,5 8 1,-5-11-41,1 0 0,0 0-1,0-1 1,0 1 0,-1-1-1,1 0 1,0 0 0,0 1 0,0-2-1,-1 1 1,5-1 0,0 1 57,-4 0-130,0 0 1,0-1-1,1 1 0,-1 0 0,0-1 1,0 0-1,0 0 0,1 0 1,-1 0-1,0-1 0,5-2 0,0-1-141,25-11-316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5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0 480,'-14'0'165,"11"0"-90,3 3-118,0 1 27,0-2 14,0 1-1,0-1 1,0 1 0,0-1-1,0 1 1,1-1 0,-1 0-1,2 5 1,25 42-131,-26-47 129,1 1 0,-1-1 1,0 0-1,1 0 1,0 0-1,-1 0 1,1 0-1,0 0 0,0 0 1,3 2-1,4 4 236,-8-6-106,1 0-1,-2 0 1,1 0 0,0 0 0,0 0 0,-1 0 0,1 0 0,-1 1 0,1-1 0,-1 0 0,0 0 0,0 0 0,0 1-1,0-1 1,-1 0 0,0 4 0,1 0 208,0 7 834,1-10-961,-1 0 1,0 0 0,0 0-1,0 0 1,0 0-1,0 0 1,-1 0-1,1 0 1,-1 0-1,-1 3 1,-9 0-6,11-5-196,-1-1-1,1 1 0,0 0 1,-1 0-1,1 0 0,0 0 1,0-1-1,-1 1 0,1 0 1,0 0-1,0 0 0,0 0 1,0 1-1,0-1-4,0 0 0,0 0-1,0 0 1,0 0 0,0 0 0,0 0-1,1 0 1,-1-1 0,0 1 0,0 0 0,1 0-1,-1 0 1,1 1 0,4-1-2,-4-1 3,-1 0 0,1 0 0,-1 0 0,0 0 1,1 0-1,-1 0 0,1 0 0,-1 0 1,1 0-1,-1 0 0,1 0 0,-1 0 0,0 0 1,1 1-1,-1-1 0,1 0 0,-1 0 0,0 1 1,1-1-1,-1 0 0,1 0 0,-1 1 1,0-1-1,1 0 0,-1 1 0,1 0 0,0 0-67,0 0 0,0 0-1,1 1 1,-1-1-1,1 0 1,-1 0-1,1-1 1,-1 1 0,1 0-1,0 0 1,0-1-1,-1 1 1,1-1-1,0 1 1,0-1 0,-1 0-1,1 0 1,0 0-1,0 0 1,0 0-1,-1 0 1,1 0-1,0 0 1,0-1 0,3-1-1,3-3-663,-6 4 533,-1 0-1,0 0 1,1 0 0,-1 1-1,1-1 1,0 0-1,-1 1 1,1-1-1,-1 1 1,1-1-1,0 1 1,-1 0 0,1 0-1,0 0 1,1 0-1,11 0-656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1472,'0'2'55,"0"0"0,0 0 0,0-1 0,1 1 0,-1 0 0,1 0-1,-1-1 1,1 1 0,0 0 0,0-1 0,0 1 0,0-1 0,1 2 0,2 5 8,-3-5-2,0-1 1,-1 1-1,1 0 1,-1 0-1,0 0 0,0 0 1,0-1-1,0 1 1,-1 4-1,1-5-41,0 0 1,-1 0-1,1-1 0,0 1 0,0 0 1,0 0-1,0 0 0,0 0 1,1-1-1,-1 1 0,0 0 0,1 0 1,-1 0-1,1-1 0,1 3 1,2-2-17,3 4-19,-7-4 16,1 1-1,0 0 1,-1-1 0,0 1 0,0-1-1,0 5 1,0-7 2,0 0-1,0 0 1,0 0 0,0 0-1,0 0 1,0 1-1,0-1 1,0 0-1,0 0 1,0 0-1,0 0 1,0 0 0,0 0-1,0 1 1,0-1-1,0 0 1,0 0-1,0 0 1,0 0 0,0 0-1,0 1 1,0-1-1,0 0 1,0 0-1,0 0 1,0 0 0,0 0-1,0 1 1,0-1-1,0 0 1,0 0-1,0 0 1,0 0 0,0 0-1,1 0 1,-1 0-1,0 1 1,0-1-1,0 0 1,0 0 0,0 0-1,0 0 1,0 0-1,1 0 1,-1 0-1,0 0 1,0 0-1,0 0 1,0 0 0,0 0-1,1 0 1,-1 0-1,0 0 1,14 0 669,-14-3-581,0 2-95,0-1 1,1 0 0,-1 0 0,1 0 0,-1 0-1,1 1 1,0-1 0,0 0 0,0 1 0,0-1-1,0 0 1,0 1 0,0 0 0,2-3 0,-2 4-3,-1-1 1,1 0 0,-1 1-1,1-1 1,-1 1 0,0-1-1,0 0 1,1 1 0,-1-1-1,0 0 1,0 1 0,0-1-1,1 0 1,-1 1 0,0-1-1,0 0 1,0 1 0,0-1-1,0 0 1,-1 0 0,1 1-1,0-1 1,0 0 0,-1-2-38,1-6-164,-1 5 154,1 1 0,0 0 0,0-1 0,0 1 0,0 0 1,1-1-1,-1 1 0,1 0 0,1-4 0,1 6 45,0 0-1,-1 0 1,1 1-1,0-1 1,0 1 0,0 0-1,0 0 1,0 0-1,0 0 1,0 1 0,-1-1-1,1 1 1,4 1 0,-3 4 69,-4-5-50,1-1 1,-1 1-1,0-1 0,0 1 0,1-1 1,-1 0-1,0 1 0,1-1 0,-1 1 1,1-1-1,-1 0 0,0 1 0,1-1 1,-1 0-1,1 0 0,-1 1 0,1-1 1,-1 0-1,1 0 0,-1 0 0,1 0 0,-1 1 1,1-1-1,-1 0 0,1 0 0,-1 0 1,1 0-1,-1 0 0,1 0 0,-1 0 1,2-1-1,0 1 17,-1 0 1,1 1-1,0-1 1,0 0-1,0 1 1,0-1-1,-1 1 1,1 0-1,0 0 1,-1-1-1,1 1 1,1 1-1,-1 0-7,-1-1 0,1-1-1,0 1 1,-1 0 0,1 0 0,0-1-1,0 1 1,-1-1 0,1 1 0,0-1-1,0 0 1,2 1 0,13 0 77,-13-1-23,1 1 0,-1-1 0,1 0 0,-1 0 0,1-1 0,-1 1 0,1-1 0,7-2 0,-7 1-188,-1 0-1,0 0 0,1 0 1,0 0-1,-1 1 0,1 0 1,0 0-1,-1 0 0,1 1 1,0 0-1,0 0 1,5 0-1,6 0-654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6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2080,'16'17'928,"-16"15"-800,16-32 352,1 17-288,-1-17 128,0 16-192,1-16 288,16 0-224,-17 0-320,17 0 64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6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0 213 1312,'0'0'421,"3"3"-245,8 8-117,-11-10-60,1-1 1,-1 0-1,1 1 1,-1-1-1,1 0 1,0 0-1,-1 1 1,1-1-1,-1 0 1,1 0-1,-1 0 1,1 1-1,0-1 1,-1 0-1,1 0 0,0 0 1,-1 0-1,1 0 1,-1 0-1,1-1 1,0 1-1,-1 0 1,1 0-1,-1 0 1,1 0-1,-1-1 1,1 1-1,0 0 1,-1-1-1,1 1 1,0-1 5,7-4 54,-6 4-45,-1 0-1,1 0 0,-1 0 1,1 0-1,-1 1 0,1-1 0,0 1 1,-1-1-1,1 1 0,0-1 1,-1 1-1,1 0 0,2-1 1,-2 1-15,1 0 1,-1-1-1,1 1 1,-1-1 0,0 0-1,1 0 1,-1 0-1,0 0 1,0 0 0,1 0-1,-1-1 1,0 1-1,3-4 1,26-27-445,-15 15 138,-15 16 302,1-1 0,-1 1 1,0 0-1,0-1 0,0 1 0,0-1 0,0 1 0,0-1 0,0 1 0,0-1 0,0 0 0,-1 1 0,1-1 0,-1 0 0,1 0 1,-1 0-1,0 1 0,0-1 0,0 0 0,0 0 0,0 0 0,0 0 0,0 1 0,0-1 0,-1 0 0,1 0 0,-1 0 0,0 1 1,1-1-1,-1 0 0,0 1 0,0-1 0,0 1 0,0-1 0,0 1 0,0-1 0,0 1 0,-3-3 0,-62-61 1872,66 65-1853,-15-13 625,15 13-615,0-1 1,-1 1-1,1 0 0,-1 0 1,1-1-1,0 1 0,-1 0 1,1 0-1,-1-1 0,1 1 1,-1 0-1,1 0 0,-1 0 1,1 0-1,-1 0 1,1 0-1,-1 0 0,1 0 1,-1 0-1,1 0 0,-1 0 1,1 0-1,-1 0 0,1 0 1,-1 1-1,1-1 0,-1 0 1,1 0-1,-1 0 1,0 1-1,-4 13 355,-7 4-190,10-14-172,-1-1 0,1 1 0,0 0 0,0-1 1,1 1-1,-3 5 0,3-1 8,-1 1 1,1-1 0,1 0-1,-1 1 1,1-1 0,3 17-1,0-6 109,1-1 0,8 20 0,-3-19-91,-9-18-79,1 0 0,0 0-1,-1 0 1,1-1 0,0 1-1,-1 0 1,1-1 0,0 1-1,0 0 1,-1-1 0,1 1-1,0-1 1,0 0 0,0 1-1,0-1 1,0 0 0,0 1-1,0-1 1,0 0 0,1 0-1,1 0-464</inkml:trace>
  <inkml:trace contextRef="#ctx0" brushRef="#br0" timeOffset="1">17 115 2304,'-17'0'1056,"34"0"-896,-1 0-32,0 0-96,1 0-32,16 17 32,-1-17 96,1 16-64,16-16-1984,-16 0 1024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46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34 197 3392,'-28'0'1088,"28"0"-1080,0 0 0,0 0 0,0 1 0,0-1 0,0 0 0,0 0 1,-1 0-1,1 0 0,0 0 0,0 0 0,0 0 0,0 0 0,0 0 0,0 0 0,-1 0 0,1 0 1,0 0-1,0 0 0,0 0 0,0 0 0,0 0 0,-1 0 0,1 0 0,0 0 0,0 0 0,0 0 1,0 0-1,0 0 0,-1 0 0,1 0 0,0-1 0,0 1 0,0 0 0,0 0 0,0 0 0,0 0 1,0 0-1,0 0 0,-1 0 0,1 0 0,0-1 0,0 1 0,0 0 0,0 0 0,0 0 0,0 0 0,0 0 1,0-1-1,0 1 0,0 0 0,0 0 0,0 0 0,0-1 0,0 1 18,0-1-1,0 1 1,0-1-1,0 1 1,0-1-1,0 1 1,0-1-1,0 1 1,0-1-1,0 1 1,0-1-1,1 1 1,-1-1 0,0 1-1,0 0 1,1-1-1,-1 1 1,0-1-1,1 1 1,-1-1-1,0 1 1,1 0-1,-1-1 1,0 1-1,1 0 1,-1-1-1,1 1 1,-1 0-1,1 0 1,-1 0-1,1-1 1,-1 1-1,1 0 1,-1 0-1,1 0 1,-1 0 0,1 0-1,-1 0 1,1 0-1,-1 0 1,2 0-1,3-3 540,0-1-254,1-1-1,-1 1 0,1 1 0,0-1 1,10-3-1,52-12 618,8-3-612,97-14 1,-48 12-28,-33 7 54,-53 11 147,60-18 0,-80 22-367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7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3232,'16'0'3621,"-16"3"-3349,0 4-247,0-3-8,-1 0 0,1 1 0,0-1 0,1 0 0,-1 1-1,1-1 1,1 5 0,9 10 106,-8-6-79,-3-11-25,0 0-1,0-1 0,1 1 1,-1 0-1,0 0 1,1 0-1,0-1 1,-1 1-1,1 0 1,0-1-1,0 1 1,0-1-1,0 1 1,0-1-1,0 0 0,1 1 1,-1-1-1,0 0 1,1 0-1,1 2 1,4 1 55,-5-3-21,0 1-1,0-1 0,0 1 0,0-1 0,0 1 1,0-1-1,-1 1 0,1 0 0,-1 0 0,1 0 0,-1 0 1,0 0-1,3 4 0,6 8 428,-9-14-440,-1 1 0,0-1 1,1 1-1,-1-1 0,0 0 0,1 1 1,-1-1-1,0 1 0,0-1 0,0 1 0,1-1 1,-1 1-1,0-1 0,0 0 0,0 1 1,0-1-1,0 1 0,0-1 0,0 1 0,0-1 1,0 1-1,0-1 0,0 1 0,0-1 1,0 1-1,-1-1 0,1 1 0,0-1 0,0 1 1,-1-1-1,1 0 0,0 1 0,0-1 1,-1 1-1,0 0 3,-4 2 161,0 0 1,0 0 0,-1-1 0,-5 3 0,4-4-98,-1 0-1,1 0 1,0-1 0,-12 0 0,4 0-60,-1 0-68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8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740 1148 1408,'-7'0'115,"-16"0"955,22 1-1014,0-1-1,0 0 1,0-1-1,0 1 1,1 0-1,-1 0 1,0 0-1,0 0 1,0-1-1,0 1 1,1 0-1,-1-1 1,0 1-1,0 0 1,1-1-1,-1 1 1,0-1-1,0-1 1,-3-10 323,3 10-323,1-1 0,-1 1 1,1-1-1,-1 1 1,0-1-1,0 1 0,-1 0 1,1 0-1,0 0 0,-1-1 1,1 1-1,-1 0 0,-2-2 1,-3-3 65,0 0 0,0-1 0,1 0-1,1 0 1,-1-1 0,-5-12 0,0 0-63,-18-38 138,-46-69 0,-119-137 529,86 100 13,6 8 132,87 136-777,-22-43-1,33 57-130,3 4 6,0 0 0,-1 0-1,1-1 1,-1 1 0,0 0 0,0 0 0,-1 0 0,1 1 0,0-1 0,-1 1 0,-5-5-1,8 7 20,-1-1-1,1 1 1,0 0-1,-1 0 1,1 0-1,-1 0 1,1-1-1,0 1 1,-1 0 0,1 0-1,-1 0 1,1 0-1,0 0 1,-1 0-1,1 0 1,-1 0-1,1 0 1,0 0-1,-1 0 1,1 0-1,-1 1 1,1-1-1,0 0 1,-1 0-1,1 0 1,-1 0-1,1 1 1,-1-1-1,1 1 0,-1 0-1,1 0 1,-1 0-1,1-1 1,-1 1-1,1 0 0,-1 0 1,1 0-1,0 0 1,0 0-1,-1 0 1,1 1-1,0 36-18,1-26 53,-2 14 116,0-16-103,1-1 0,0 1 0,0-1 0,1 0 0,2 13 0,4-8-14,-6-13-25,0 1 0,0-1 0,-1 1-1,1-1 1,0 1 0,-1-1 0,1 1 0,-1 0-1,0-1 1,1 1 0,-1-1 0,0 3-1,0 9 1,0-12 8,0-1-1,0 0 0,0 0 1,0 0-1,0 0 1,0 0-1,0 0 1,0 0-1,0 0 0,0 0 1,0 0-1,0 1 1,0-1-1,0 0 1,0 0-1,0 0 0,0 0 1,0 0-1,0 0 1,0 0-1,0 0 1,0 0-1,0 0 0,0 1 1,0-1-1,0 0 1,0 0-1,0 0 1,0 0-1,0 0 1,1 0-1,-1 0 0,0 0 1,0 0-1,0 0 1,0 0-1,0 0 1,0 0-1,0 0 0,0 0 1,0 0-1,0 0 1,0 0-1,1 0 1,-1 0-1,0 0 0,0 0 1,0 0-1,0 0 1,0 0-1,0 0 1,0 0-1,0 0 0,0 0 1,0 0-1,1 0 1,0 0 10,1 0 0,0 0-1,-1-1 1,1 1 0,-1 0 0,1-1 0,-1 1 0,1-1 0,-1 0 0,1 1 0,-1-1 0,0 0 0,1 0 0,1-2-1,3-2 17,-1 0 0,0-1 0,4-6 0,-8 11-26,13-19 12,1 1 1,1 0-1,33-29 0,-42 44 5,-1-1 0,0 0 0,0 0-1,0-1 1,-1 0 0,9-12 0,-13 17 1,0 0 0,-1 0-1,1 0 1,0-1 0,0 1 0,-1 0 0,1 0 0,-1-1 0,1 1 0,-1-1 0,1 1-1,-1 0 1,0-1 0,0 1 0,0-1 0,0 1 0,0-2 0,0 2 0,0 1 0,-1-1 0,1 1 0,0-1 0,0 1 0,-1-1-1,1 1 1,-1 0 0,1-1 0,0 1 0,-1-1 0,1 1 0,-1 0 0,1 0 0,-1-1 0,1 1 0,-1 0 0,0-1 0,-18-1 517,14 2-303,1 0 1,0 0 0,0-1 0,-7-1-1,-13-9 581,16 10-585,0 0 1,-15 0-1,20 2-209,0-1 0,0 0 1,0-1-1,0 1 1,0 0-1,0-1 1,1 0-1,-1 1 0,0-1 1,0 0-1,0-1 1,1 1-1,-1 0 0,0-1 1,-2-1-1,2 0-12,1 2-131,1 1 1,0-1 0,-1 0 0,1 0 0,0 0 0,0 0 0,0 0 0,0 0 0,0 0 0,0-1-1,0 1 1,0 0 0,1 0 0,-1-1 0,0 1 0,1 0 0,-1-1 0,1 1 0,-1-1 0,1 1-1,0-1 1,0 1 0,-1-1 0,1-2 0,0-12-1677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9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17 754 3488,'-17'-16'1568,"34"-1"-1344,-17-15 128,16 15-224,33-48 1024,0 16-640,33-33-96,0 16-256,33 1 32,-17-1-128,17 0-32,16 17 0,0 0 96,-33 0-64,1 16-160,-17 0 32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9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2240,'-17'-33'992,"83"33"-832,-33-17 384,0 17-320,32 0 960,-16 0-640,17 17 352,-17-17-512,0 33 288,-16-1-384,0 17 192,-17 1-256,-16-1 416,0-16-352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7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558 0 1888,'3'4'110,"1"0"0,-1 0 0,0 0-1,0 0 1,-1 0 0,1 0 0,-1 1 0,0-1 0,3 9 0,-4-3 33,1 0 0,-1 0 1,-1 0-1,0 0 1,-1 0-1,-2 17 1,3-24-130,-63 316 1037,57-297-1013,-46 173 195,31-132-129,-34 70 1,-2-10 236,30-59-183,-19 41 217,36-87-284,0 0-1,-2 0 1,-20 24 0,-14 9 64,35-37-129,6-8-33,0 1 1,0-2-1,-8 7 1,9-8-47,-1-1 0,-1 0 0,-10 5 0,6-4-34,7-2-152,-1 0-1,1 0 0,-1 0 1,0 0-1,0-1 1,1 0-1,-1 0 1,0 0-1,0 0 1,-1 0-1,-4-1 1,-11 0-1340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0:47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4480,'-16'33'2016,"16"0"-1728,0-17 736,0 17-608,16-16 256,17 15-384,0-32 32,-1 17-192,18-17 224,-1 0-224,16-17-4832,-16 17 2560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32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853 165 3808,'14'-14'1227,"-12"11"-742,-4 3-53,-9 0 618,11 0-1037,-1 0 0,1 0-1,0 0 1,0 0 0,0 0-1,0 0 1,0 0 0,0 0-1,0 0 1,0 0-1,0 0 1,0 0 0,-1 0-1,1 0 1,0 0 0,0 0-1,0 0 1,0 0-1,0 0 1,0 0 0,0 0-1,0 0 1,0 0 0,0 0-1,-1 0 1,1 0 0,0 0-1,0 0 1,0 0-1,0 0 1,0 0 0,0 0-1,0-1 1,0 1 0,0 0-1,0 0 1,0 0-1,0 0 1,0 0 0,0 0-1,0 0 1,0 0 0,0 0-1,0 0 1,0-1-1,0 1 1,0 0 0,0 0-1,0 0 1,0 0 0,0 0-1,0 0 1,0 0 0,0 0-1,0 0 1,0-1-1,0 1 12,0-1-1,0 1 0,0-1 1,0 1-1,0-1 0,0 1 0,-1-1 1,1 1-1,0-1 0,0 1 0,0-1 1,-1 1-1,1-1 0,0 1 1,0 0-1,-1-1 0,1 1 0,0-1 1,-1 1-1,1 0 0,-1-1 0,1 1 1,0 0-1,-1-1 0,1 1 1,-1 0-1,1 0 0,-1 0 0,0-1 1,-19-1 248,0 0-128,-2-3-66,0 1 0,0 1 0,0 2 0,-39 0 0,27 1-25,0 0 12,1-2 1,-59-12 0,-17-3 268,8 1-28,27-6-90,47 14-108,-41-8 0,52 13-101,10 3-19,0-1 0,0 0 1,0-1-1,0 0 1,0 0-1,-8-4 0,1 4-622,10 2 170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32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18 3808,'-13'-13'1227,"12"12"-1198,1 1 1,-1-1 0,1 1 0,-1 0 0,0-1 0,1 1 0,-1 0 0,0-1 0,1 1 0,-1 0 0,0 0 0,1 0 0,-1 0 0,0 0-1,1 0 1,-1 0 0,0 0 0,0 0 0,1 0 0,-1 0 0,0 0 0,1 0 0,-2 1 0,0-1 137,-5 0 168,0 1 0,0 0 1,0 0-1,0 1 0,-8 2 0,-1 1 54,-3-1-71,15-4-264,0 1 0,0 0 0,0 0 0,-1 0 0,1 1 0,0-1 0,1 1 0,-1 0 0,-6 5 0,-3 3-8,1 1-1,1 1 0,0 0 1,0 0-1,-13 23 0,22-32-53,0 0 0,0-1 0,0 1 0,1 0 0,-1 0 0,1 0 0,0 0 0,0 0 0,0 0 0,0 4 0,1-5 3,0 0 1,0 0-1,1 0 1,-1 0-1,1 0 0,0 0 1,-1 0-1,1 0 1,0 0-1,0 0 1,1 0-1,-1-1 1,0 1-1,0 0 0,1-1 1,-1 1-1,3 1 1,-1 0 6,-1 0 1,0-1 0,1 0-1,-1 1 1,1-1 0,0 0-1,0 0 1,0-1 0,0 1-1,0 0 1,0-1 0,0 0-1,1 0 1,-1 0 0,0 0-1,1-1 1,-1 1 0,1-1-1,5 0 1,136 0 40,-143 0-242,1 0 1,-1 0 0,1 0-1,-1 0 1,1 0-1,-1 1 1,1-1 0,-1 1-1,1-1 1,-1 1-1,1 0 1,-1 0 0,0 0-1,0 0 1,1 1-1,-1-1 1,0 1 0,0-1-1,2 3 1,12 12-2074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3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1824,'14'0'587,"-11"0"-353,-3 2 17,-1-1-223,1-1 0,0 1 0,0-1 0,0 1 1,0-1-1,1 0 0,-1 1 0,0-1 0,0 1 0,0-1 0,0 1 0,0-1 0,0 0 1,1 1-1,-1-1 0,0 0 0,0 1 0,1-1 0,-1 0 0,0 1 0,0-1 1,1 0-1,-1 1 0,0-1 0,1 0 0,-1 0 0,1 1 0,7 8 449,-7-4-377,0 0 1,0 0-1,0 0 0,-1 0 1,0 0-1,-1 9 0,1 4 73,0 75 488,0-86-648,1 0 0,-1 0 0,2 0 0,-1 0 0,1 0 0,3 10 0,-2-10 18,-2-4 17,0 1 0,-1 0-1,1 0 1,-1-1 0,1 1-1,-1 0 1,0 0 0,-1 5-1,0-2 84,1-1 488,1-6-601,0 0 0,-1 0 0,1 0-1,0-1 1,0 1 0,-1 0 0,1 0 0,0 0 0,-1 0-1,1-1 1,0 1 0,-1 0 0,1-1 0,-1 1 0,1 0-1,0-1 1,-1 1 0,1-1 0,-1 1 0,1-1 0,-1 1-1,1-1 1,-1 0 0,0 1 0,1-1 0,-1 1 0,0-1-1,1 0 1,-1 1 0,0-1 0,0 0 0,0 1 0,0-1-1,1 0 1,-1 0 0,0 1 0,0-1 0,0 0 0,-1-1-1,3-8 33,9-12-29,-5 0 1,-4 14-6,0 0 0,0 1 0,5-11-1,7-10 9,-3 6-47,14-24 1,-25 45 35,1 0 1,0-1-1,0 1 0,0 0 0,0 0 0,0 0 1,0 0-1,0 0 0,0 0 0,1 0 0,-1 0 1,0 0-1,1 0 0,-1 1 0,0-1 1,1 0-1,-1 1 0,1-1 0,-1 1 0,1 0 1,-1 0-1,3-1 0,1 4 312,-3-1-294,-1 0-1,1 0 0,-1 1 1,0-1-1,0 0 1,1 1-1,-2-1 0,1 0 1,0 1-1,0-1 0,-1 1 1,1 0-1,-1-1 0,0 1 1,0-1-1,0 1 0,0 2 1,3 31 212,1-17-90,-1-9-42,-1 1 0,0-1 0,0 19 0,-2 4 86,0 0-79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33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3968,'0'-28'1285,"0"28"-1265,0 0 0,0-1 0,0 1 0,0 0 0,-1-1 0,1 1-1,1 0 1,-1-1 0,0 1 0,0 0 0,0-1 0,0 1 0,0 0 0,0-1 0,0 1 0,0 0-1,0-1 1,1 1 0,-1 0 0,0 0 0,0-1 0,0 1 0,1 0 0,-1 0 0,1-1-1,12-10 360,1 6 410,-9-6-218,6 5 42,-6-1-323,-5 7-279,0-1 1,1 1-1,-1 0 1,0-1-1,0 1 1,1-1-1,-1 1 1,0 0-1,0-1 0,1 1 1,-1 0-1,0 0 1,1-1-1,-1 1 1,1 0-1,-1 0 1,0-1-1,1 1 1,-1 0-1,1 0 1,-1 0-1,0 0 1,1 0-1,-1 0 1,1 0-1,-1-1 1,1 1-1,-1 0 1,0 0-1,2 1 1,-2-1-10,0 0 0,0 0 0,0 0 1,0-1-1,0 1 0,0 0 0,0 0 1,0 0-1,0 0 0,1 0 0,-1 0 1,0 0-1,0 0 0,0 0 0,0 0 1,0 0-1,0 0 0,0 1 0,0-1 1,0 0-1,0 0 0,1 0 0,-1 0 1,0 0-1,0 0 0,0 0 0,0 0 1,0 0-1,0 0 0,0 0 0,0 0 1,0 0-1,0 0 0,0 0 0,0 0 1,0 1-1,0-1 0,0 0 0,0 0 1,0 0-1,1 0 0,-1 0 0,0 0 1,0 0-1,0 0 0,0 0 0,0 0 1,0 1-1,0-1 0,0 0 0,0 0 1,0 0-1,-1 0 0,1 0 0,0 0 1,0 0-1,0 5 23,0-1 1,0 1-1,0-1 0,0 0 1,1 1-1,0-1 1,0 0-1,0 1 1,0-1-1,0 0 1,1 0-1,4 7 0,-5-9-7,0 0 1,-1-1-1,1 1 0,-1 0 0,1 0 0,-1-1 0,0 1 0,1 0 0,-1 0 0,0 0 0,0 0 0,0 0 1,-1-1-1,1 1 0,0 0 0,-1 2 0,0-2 6,1 0 0,-1-1 0,1 1 0,0 0 0,0 0 0,0 0 0,0 0-1,0-1 1,0 1 0,0 0 0,1 0 0,-1 0 0,1 0 0,-1-1 0,1 1 0,0 2 0,3 0 21,-1 0 0,0 1 0,1-1-1,5 5 1,-4-5-13,-3-1 11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2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1984,'-5'9'197,"4"-6"-139,-1 0 0,1 0 0,-1 0-1,1 0 1,0 0 0,0 0 0,0 0-1,1 0 1,-1 1 0,1-1 0,0 6 0,-1-4 11,1 0 1,-1 0-1,0 0 1,0 0-1,-3 5 1,2-4 53,0 0 0,1 0 1,0 1-1,-1-1 1,1 10-1,2 33 416,0-11-142,-6 52 0,1-56-247,0-5 68,-1 39 1,4-43-107,-2 0-1,-4 25 1,4-35-53,-2 32 85,-2-22-2,5-18-102,1-1 0,-1 0 0,1 1 0,0 7 0,1-12-22,0 1 0,0-1 0,-1 0 0,1 0 0,-1 0 0,1 0 0,-1 0 0,0 0 0,1 0 1,-1 0-1,0 0 0,-2 3 0,2-4-8,0 0 1,0 1 0,0-1-1,1 0 1,-1 1 0,1-1-1,-1 1 1,1-1 0,-1 0-1,1 1 1,0 2-1,0-1-442,0-6-1743,0-8 489,0 9-31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5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1 224,'33'33'128,"-17"-1"-128,-16-15 928,0-1-512,-16 17 960,-1-17-768,-15 17 128,-1-16-448,-16-1 320,16 0-352,-33-16 32,34 0-192,-17-16-128,32 0 0,1-1-256,16 1 160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8:47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17 2720,'0'0'1237,"-3"0"-869,-8 0 651,11 1-1006,0-1 0,0 0 0,0 0-1,0 0 1,0 0 0,0 0 0,0 0 0,-1 0 0,1 0 0,0 0 0,0 0 0,0 0 0,0 0 0,0 0 0,0 0-1,0 0 1,0 0 0,0 0 0,0 0 0,-1 0 0,1 0 0,0-1 0,0 1 0,0 0 0,0 0 0,0 0-1,0 0 1,0 0 0,0 0 0,0 0 0,0 0 0,0 0 0,0 0 0,0 0 0,-1 0 0,1 0 0,0 0-1,0-1 1,0 1 0,0 0 0,0 0 0,0 0 0,0 0 0,0 0 0,0 0 0,0 0 0,0 0 0,0 0 0,0 0-1,0-1 1,0 1 0,0 0 0,0 0 0,0 0 0,0 0 0,0 0 0,0-1 20,0 0 0,0 1 1,0-1-1,0 0 0,0 1 0,-1-1 0,1 1 1,0-1-1,0 0 0,-1 1 0,1-1 1,-1 1-1,1-1 0,0 1 0,-1-1 1,1 1-1,-1-1 0,1 1 0,-1 0 0,1-1 1,-1 1-1,0-1 0,1 1 0,-1 0 1,1 0-1,-1-1 0,0 1 0,1 0 0,-1 0 1,0 0-1,1 0 0,-1 0 0,-1 0 1,-32-1 551,16 2-439,-1 1 43,0 1 0,0 0 0,1 2 0,-22 7 0,13-4 23,11-3-53,0 0-1,1 1 1,0 1-1,0 1 1,0 0-1,-24 18 1,34-21-126,0 0 1,0 0 0,0 0 0,1 0-1,0 1 1,0-1 0,0 1-1,-5 13 1,4-8-14,1 1 0,0 0 1,-3 24-1,6-31-18,0 1 0,1 0 0,-1 0 0,1 0 1,1 0-1,-1 0 0,1-1 0,0 1 0,1 0 0,-1 0 1,1-1-1,0 1 0,1-1 0,-1 0 0,5 7 0,-3-6 30,1 0-1,0 0 0,0-1 1,1 1-1,-1-1 0,1 0 1,0-1-1,0 1 0,1-1 1,-1-1-1,12 6 0,4-1 97,0-2 0,1 0 0,0-1 0,29 2 0,-37-6-77,1 0-1,-1-2 0,0 0 1,24-5-1,-5 2-40,-14 1-32,-12 3-146,0-1 0,0 0 0,8-3 0,-12 3-147,0-1 0,0 0 1,0 0-1,-1 0 0,5-4 0,6-3-884,-5 4 456,0 1-1,18-6 0,-26 10 709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33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5152,'0'17'2336,"33"32"-2048,-17-16 64,-16-17-256,33 17 256,-17 0-224,17-1-192,0-32 32</inkml:trace>
  <inkml:trace contextRef="#ctx0" brushRef="#br0" timeOffset="1">197 1 4896,'-33'16'2208,"0"17"-1920,17 0 768,-1 0-640,1 16-96,0 0-192,-1-16 32,17 16-96,0-16-1920,0-17 992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34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16 115 4576,'0'33'2048,"-16"0"-1760,16 0 192,0-1-320,16 17 0,-16 1-96,0-1 224,17 0-160,-17-16-800,0-1 320</inkml:trace>
  <inkml:trace contextRef="#ctx0" brushRef="#br0" timeOffset="1">246 0 4480,'-33'0'2016,"33"50"-1728,-16-34 736,16 17-608,-17 0-32,17 16-224,0 33 96,0 0-160,0 0-736,0-17 352,0-16-2464,17 0 1536</inkml:trace>
  <inkml:trace contextRef="#ctx0" brushRef="#br0" timeOffset="2">33 230 6144,'-33'0'2784,"49"0"-1760,1 0-800,-1-16 64,1 16-192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34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66 7136,'-49'-33'3232,"65"17"-1984,17 0-1280,-17 16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35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7136,'-16'0'3232,"32"0"-2816,-16-16 64,17 32-352,-1-32 96,0 16-128,17 0-2368,-16 0 1216</inkml:trace>
  <inkml:trace contextRef="#ctx0" brushRef="#br0" timeOffset="1">34 132 6464,'-17'16'2944,"34"-16"-2112,-1 0-704,17 0 160,0 0-160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35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 6400,'-16'4'789,"10"-2"-375,0-1 0,0 1 0,1 0-1,-10 6 1,-29 19 1608,43-27-1971,0 1 1,0-1 0,0 1-1,0-1 1,0 1 0,0-1-1,0 1 1,1-1 0,-1 1-1,0 0 1,0-1 0,1 1-1,-1 0 1,0 0-1,1 0 1,-1 0 0,1 0-1,-1-1 1,1 1 0,-1 0-1,1 0 1,0 0 0,-1 0-1,1 0 1,0 0 0,0 0-1,0 0 1,0 1 0,0-1-1,0 0 1,0 0 0,0 1-1,0 3 74,1-1-62,-1 0-1,1 0 1,-1 0-1,1 0 1,0 0 0,1 0-1,-1-1 1,1 1-1,-1 0 1,1-1 0,0 1-1,1-1 1,-1 1-1,0-1 1,1 0 0,0 0-1,0 0 1,0-1-1,0 1 1,0 0 0,1-1-1,3 2 1,-4-3-20,0 0-1,0 0 1,0 0 0,0 0 0,6 0-1,2 1 54,7 3 5,-13-3-44,0-1 0,-1 0-1,1 1 1,0-2 0,0 1 0,0 0-1,0-1 1,0 0 0,0 0-1,7-2 1,-2-1 56,0-1 0,-1 0 0,0 0 0,16-11 1,-22 13-232,0-1 0,-1 0 0,1 1 1,-1-1-1,1 0 0,-1 0 1,0 0-1,0-1 0,-1 1 0,1 0 1,-1-1-1,0 1 0,2-7 1,-4 6-97,-1 0 0,0-1 0,0 2 0,-1-1 0,1 0 1,-1 0-1,1 1 0,-1-1 0,0 1 0,-7-6 1,6 7-56,0-1 0,-1 1 0,1 0 0,-1 0 0,0 0 0,-6-1 0,-11 0-984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2720,'0'0'1237,"3"0"-975,8 0 282,-11 0-537,0 0 1,0 0-1,0 0 1,0 0-1,1 0 1,-1 0 0,0 0-1,0 0 1,0 0-1,0 0 1,0 0-1,0 0 1,0 0 0,0 0-1,0 0 1,0 0-1,1 0 1,-1 0 0,0 0-1,0 0 1,0 0-1,0 0 1,0 0-1,0 0 1,0 0 0,0 0-1,0 0 1,0 0-1,0 0 1,1 0-1,-1 0 1,0-1 0,0 1-1,0 0 1,0 0-1,0 0 1,0 0 0,0 0-1,0 0 1,0 0-1,0 0 1,0 0-1,0 0 1,0 0 0,0-1-1,0 1 1,0 0-1,0 0 1,0 0-1,0 0 1,0 0 0,0 0-1,0 0 1,0 0-1,0 0 1,0-1 0,0 0 47,1 0 0,-1 0 0,0-1 1,1 1-1,0 0 0,-1 0 0,1 0 1,0 0-1,0 0 0,-1 0 0,1 0 1,0 0-1,0 0 0,0 0 0,0 0 1,0 1-1,0-1 0,0 0 0,1 1 1,-1-1-1,0 1 0,0-1 0,1 1 1,1-1-1,2-1 81,0 1 0,1-1 0,-1 1 0,1 0 0,8 0 0,229 1 1848,-231 0-1940,-1-1 1,0 0-1,19-5 1,-6 1 22,17-1 24,-17-5 37,-19 10-87,0 0 1,-1 1-1,1-1 1,0 1-1,6 0 1,1 1 199,-11-2-191,1 1-1,0 0 1,0 0-1,-1 0 1,1-1-1,0 1 1,-1-1-1,1 1 1,-1-1-1,1 0 1,-1 0-1,3-1 1,-2 1-74,0 0 1,-1 0-1,1 0 0,0 0 1,0 0-1,0 0 0,0 1 1,0-1-1,0 1 0,0 0 1,0-1-1,4 1 0,5 0-520,-11 0 521,0 0 0,0 0 0,0 0 0,0 0-1,0 0 1,0 0 0,0 0 0,0 0 0,0 0-1,1 0 1,-1 0 0,0 0 0,0 0-1,0 0 1,0 0 0,0 0 0,0 0 0,0 0-1,0 0 1,0 0 0,0 0 0,1 0 0,-1 0-1,0 0 1,0 0 0,0 0 0,0 0 0,0 0-1,0 0 1,0 0 0,0 0 0,0 0 0,0-1-1,0 1 1,0 0 0,0 0 0,0 0 0,0 0-1,0 0 1,0 0 0,1 0 0,-1 0 0,0 0-1,0 0 1,0-1 0,0 1 0,0 0 0,0 0-1,0 0 1,0 0 0,0 0 0,0 0 0,-1 0-1,1 0 1,0 0 0,0-1 0,0-12-905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0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2976,'0'0'971,"3"3"-603,11 8-38,-1-6 433,-10-1-534,3 3 96,6-3 4,-9-3-276,-1-1 1,1 1-1,-1 0 1,0-1 0,1 1-1,-1 1 1,0-1-1,0 0 1,1 0-1,-1 1 1,3 2-1,61 62 1238,-65-65-1264,1 0-1,-1 1 1,0-1 0,0 0 0,0 1 0,0-1-1,0 1 1,0 0 0,0-1 0,0 1 0,0 0-1,-1-1 1,1 1 0,-1 0 0,1 0 0,-1 0-1,0-1 1,0 1 0,0 0 0,0 0 0,0 0-1,0 0 1,0-1 0,0 1 0,-1 0 0,1 0-1,-1-1 1,0 1 0,1 0 0,-1 0 0,0-1-1,0 1 1,0-1 0,0 1 0,0-1 0,0 1-1,0-1 1,-3 3 0,1-1 11,-1 0 0,1-1 1,-1 1-1,1 0 0,-1-1 0,0 0 0,0 0 0,0 0 1,0 0-1,0-1 0,0 0 0,-8 2 0,-10 3 15,0 5-223,-3-6-726,25-4 871,-1-1-1,1 0 1,-1 1 0,1-1 0,0 1-1,-1-1 1,1 1 0,0-1 0,-1 0-1,1 1 1,0-1 0,-1 1 0,1-1 0,0 1-1,0 0 1,0-1 0,0 1 0,0-1-1,-1 1 1,1-1 0,0 1 0,0-1-1,0 1 1,0 0 0,1 0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0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3392,'0'0'1525,"3"0"-1210,1 0-97,-2 0-131,1 1 0,-1-1 0,1 0 0,-1-1 1,0 1-1,1 0 0,-1-1 0,5-1 0,0-1 112,0 0 0,0 1-1,1-1 1,13-1-1,-10 1-79,0 1 0,18-8 0,-8 4 17,1 0 0,37-5 0,-19 4-38,-5 5-35,-29 2-49,-1 0-1,1-1 1,10-1 0,0-4 34,-13 5-33,0-1-1,0 1 1,0 0 0,1 0 0,-1 1 0,0-1-1,1 1 1,6-1 0,-1 1-153,14-1 444,-9 2-3311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1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17 2400,'-1'0'37,"1"1"0,0-1 1,-1 0-1,1 0 0,0 0 0,-1 0 0,1 0 1,0 0-1,-1 0 0,1 0 0,0 0 0,-1 0 1,1 0-1,0 0 0,-1-1 0,1 1 0,0 0 1,-1 0-1,1 0 0,0 0 0,0-1 0,-1 1 1,1 0-1,0 0 0,-1 0 0,1-1 0,0 1 1,7-6 143,-3 5-79,-1-1 0,1 1 0,0 0-1,0 0 1,0 0 0,8 0 0,56 1 1124,-60 1-1064,1 0-1,-1 0 0,0 1 0,16 6 0,-21-7-129,0 0 49,1 0 0,-1-1 0,0 1 1,1-1-1,-1 1 0,1-1 0,3-1 1,11 3 116,-14-1-128,1 1 0,-1-1 0,0 1 1,0 0-1,0 0 0,-1 1 0,1-1 1,0 1-1,-1-1 0,0 1 0,4 4 0,-6-5 33,0 1-1,-1-1 0,1 1 0,-1-1 0,0 0 0,0 1 1,0-1-1,0 4 0,0 2 568,-3-8-1273,-8 0-2490,9 0 821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3136,'0'0'1429,"3"0"-1141,1 1-74,-2-1-127,1 0 0,-1 0 0,1 0 0,-1 0 0,1-1 0,-1 1 0,0 0 0,5-2 0,1-3 221,-5 3-195,1 0 0,-1 1 0,1-1 0,-1 1 0,1-1 0,5 0 0,81-25 596,-54 19-602,-26 5-63,1 0 0,0 1-1,-1 1 1,13-1 0,56 2 356,-78 0-399,-1 0 1,0 0 0,0 0-1,0 0 1,0 0-1,0 0 1,0 0-1,0 0 1,0 0 0,0 0-1,0 0 1,1 0-1,-1 0 1,0 0 0,0 0-1,0 0 1,0 0-1,0 0 1,0 0 0,0 0-1,0 0 1,0 0-1,0 0 1,1 0 0,-1 0-1,0 0 1,0 0-1,0 0 1,0 0-1,0 0 1,0 0 0,0 0-1,0 0 1,0 1-1,0-1 1,0 0 0,0 0-1,0 0 1,0 0-1,0 0 1,0 0 0,0 0-1,0 0 1,0 0-1,0 0 1,0 1 0,0-1-1,0 0 1,0 0-1,0 0 1,0 0-1,0 0 1,0 0 0,0 0-1,0 0 1,0 1-1,0 12-2166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9:4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1228 1312,'5'2'150,"0"-2"-14,15-7 175,40-20-167,-16-3 219,2 5-102,6-16 6,-1 9-59,13-7 320,-42 24-317,-1-2-1,-1 0 1,29-32 0,66-93 706,-87 110-713,-2-1 1,34-53-1,-30 38-95,53-95 163,-63 105-12,27-77 0,-38 91-12,15-34 0,-20 50-203,-1 0 0,-1 0 0,1-1 0,-2 0-1,1 1 1,-1-1 0,0 0 0,-1 0 0,0-9-1,0 14-32,0 1-1,-1 0 1,1-1-1,-1 1 0,0 0 1,1-1-1,-1 1 0,-3-6 1,-2-7 40,4 7-52,1 4 61,-1-1 0,0 0-1,-3-8 1,4 12-44,0 0 1,0 0 0,-1 1 0,1-1-1,0 0 1,-1 1 0,0-1-1,1 1 1,-1-1 0,0 1 0,1 0-1,-1-1 1,-3 0 0,5 2-20,-1-1 1,0 1-1,0 0 1,0 0-1,0-1 1,1 1-1,-1 0 1,0 0-1,0 0 1,0 0-1,0 0 1,0 0-1,0 0 1,0 1-1,1-1 1,-1 0-1,0 0 1,0 1-1,0-1 1,0 0-1,1 1 1,-1-1-1,0 1 1,0-1-1,1 1 1,-1-1-1,0 1 1,1 0-1,-2 0 1,-1 4 0,-1-1 0,1 1 0,-5 8 1,0 1 16,-12 12 25,2 2 0,1 0 0,1 1 0,1 0 0,2 1 1,-14 48-1,5 20 44,10-46 33,-22 104 212,27-118-294,-3 10-2,3-1 0,-2 69 1,9 97 55,0-198-87,0 0-1,4 22 1,-2-29 15,0-1 1,0 1-1,1-1 0,0 0 1,0 0-1,1 0 1,6 8-1,-9-12-6,1-1 1,-1 1-1,1-1 1,0 0-1,0 0 1,0 0-1,0 0 0,1 0 1,-1 0-1,0-1 1,1 1-1,5 2 1,-5-3 1,1-1 0,-1 1 1,1-1-1,0 1 0,-1-1 1,1 0-1,0-1 0,-1 1 1,1 0-1,0-1 1,-1 0-1,1 0 0,4-2 1,8-3 42,-1-2 0,0 1 0,-1-2 1,27-19-1,56-53-62,-74 62-52,71-71-473,-54 48 457,-34 37 83,0-1 0,-1 0 0,0 0 0,0 0 0,0-1 0,-1 0 0,7-12 0,1-9 33,-8 20-38,-4 8-6,0-1 0,1 1 1,-1 0-1,0-1 0,0 1 0,0-1 0,1 1 0,-1-1 1,0 1-1,0 0 0,0-1 0,0 1 0,0-1 1,0 1-1,0-1 0,0 1 0,0-1 0,0 1 0,0-1 1,0 1-1,-1 0 0,1-1 0,0 1 0,0-1 0,0 1 1,0-1-1,-1 1 0,1 0 0,0-1 0,-1 1 1,1 0-1,0-1 0,-1 1 0,1 0 0,0-1 0,-1 1 1,1 0-1,0 0 0,-1-1 0,1 1 0,-1 0 1,1 0-1,0 0 0,-1 0 0,1 0 0,-1-1 0,0 1-9,0 0-1,0 0 0,0 0 0,0-1 0,0 1 0,-1 0 0,1 0 0,0 1 0,0-1 1,0 0-1,0 0 0,0 0 0,0 1 0,0-1 0,0 0 0,1 1 0,-1-1 1,-1 1-1,-4 13-53,-5 0 75,9-12-8,0-1 1,0 1-1,1 0 1,-1 0-1,1 0 1,-1 0-1,1 0 1,-2 5-1,1 1-2,1 1-1,0-1 0,1 1 1,1 15-1,-1 0-50,1-11 56,1 1 0,0 0 0,1 0 0,1-1 0,0 0 0,1 1 0,7 13 0,21 36 48,-31-60-39,0-1 0,0 0 0,1 0 0,-1 0 0,1 0 0,-1-1 0,1 1 1,0-1-1,0 0 0,-1 1 0,6 0 0,-5-1-5,1-1 0,-1 1 0,1-1 0,-1 0 0,0 0 0,1-1 0,-1 1 1,0 0-1,1-1 0,-1 0 0,0 0 0,6-2 0,-4 0 14,0 1 0,1-1 0,-1 1 0,0-2 0,0 1 0,8-8 0,-9 7-1,0-1 0,-1-1 0,1 1 0,-1 0 0,3-8 0,6-9 89,-10 19-92,-1 0 0,1 0 0,0 0 0,-1 0 0,0 0-1,0 0 1,0-1 0,0 1 0,0 0 0,0-1 0,-1 1-1,0-1 1,0 1 0,0-1 0,0 1 0,0-1 0,-1 1 0,1-1-1,-3-4 1,-1-2 11,0 0 1,-1 0-1,0 1 0,-12-16 0,9 13-72,0 1-16,-1 1-1,1 1 0,-15-13 1,8 8-6,15 14 50,-1-1 0,1 1 0,-1-1-1,1 1 1,0-1 0,0 1 0,-1-1 0,1 1 0,0-1-1,0 0 1,0 1 0,0-1 0,-1 1 0,1-1 0,0 0-1,0 1 1,0-1 0,0 0 0,1 1 0,-1-1 0,0 1-1,0-1 1,0 0 0,0 1 0,1-1 0,-1 1 0,0-1-1,0 1 1,1-1 0,-1 0 0,1 0-22,0-1 26,0 1-1,0-1 1,1 1-1,-1-1 0,0 1 1,1-1-1,-1 1 1,1 0-1,2-2 0,26-14-32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2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10 2656,'-10'-1'669,"12"1"-251,17-2-12,-11-3 172,-8 5-563,0 0 0,0-1 0,0 1 0,0 0 1,1 0-1,-1 0 0,0 0 0,0 0 0,0 0 0,0 0 0,0 0 0,0 0 0,1 0 0,-1 0 0,0 0 0,0 0 1,0 0-1,0 0 0,0 0 0,1 0 0,-1 0 0,0 0 0,0 0 0,0 0 0,0 0 0,0 0 0,1 0 0,-1 0 1,0 0-1,0 0 0,0 0 0,0 0 0,0 0 0,0 0 0,1 0 0,-1 0 0,0 1 0,0-1 0,0 0 0,0 0 1,9 5 232,15 4 709,-2 1-554,60 39 829,-75-44-1117,-1-1-1,0 1 0,10 10 0,-14-13-58,-1 0 0,1 0 0,-1 0 0,1 0 0,-1 0 0,0 1 0,0-1 0,1 0 0,-2 0 0,1 1 0,0-1 0,0 1 0,-1-1-1,1 4 1,-1-5-32,0 0 0,0 0 0,0 0 0,-1 0 0,1 1 0,0-1-1,-1 0 1,1 0 0,-1 0 0,1 0 0,-1 0 0,1 0 0,-1 0-1,0 0 1,1 0 0,-2 1 0,-18 12 187,-1 2-188,4 0-577,1 1 106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4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2144,'0'0'699,"3"0"-417,8 0-15,-9 0 416,4 0-86,1 1-291,-3-1-161,-1 0-1,1 0 0,0 0 1,0 0-1,0 0 0,-1-1 1,1 1-1,5-3 0,-2 1 65,0-1-31,0 1-1,-1 0 0,1 1 1,0 0-1,0 0 0,11 0 1,3 1 13,-3 0-80,0 0-1,20-3 0,-12-3-55,-16 4-26,0 0 0,0 0 0,19 0 0,86 2 990,-115 0-1010,-1 0 0,1 0 0,0 0 0,0 0 1,-1 0-1,1 0 0,0-1 0,0 1 0,0 0 0,-1 0 1,1 0-1,0 0 0,0-1 0,0 1 0,0 0 0,0 0 1,-1-1-1,1 1 0,0 0 0,0 0 0,0 0 0,0-1 1,0 1-1,0 0 0,0 0 0,0-1 0,0 1 0,0 0 1,0 0-1,0-1 0,0 1 0,0 0 0,0 0 0,0-1 1,0 1-1,0 0 0,0 0 0,0-1 0,0 1 0,1 0 1,-1 0-1,0 0 0,0-1 0,0 1 0,0 0 1,0 0-1,1 0 0,-1-1 0,0 1 0,0 0 0,0 0 1,1 0-1,-1 0 0,0 0 0,0 0 0,1-1 0,-4 5 110,3-10-35,0 3-116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5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2400,'0'0'3306,"0"3"-2826,0-3-458,0 1 0,0-1 0,0 1 0,0-1 0,0 1 0,0-1-1,0 1 1,0-1 0,1 1 0,-1-1 0,0 1 0,0-1-1,0 1 1,0-1 0,1 1 0,-1-1 0,0 1 0,1-1-1,-1 0 1,0 1 0,1-1 0,-1 1 0,0-1 0,1 0-1,-1 1 1,1-1 0,-1 0 0,1 0 0,-1 1 0,0-1 0,1 0-1,-1 0 1,1 0 0,-1 0 0,1 0 0,-1 1 0,1-1-1,-1 0 1,1 0 0,0 0 0,0-1 0,4 4 346,-1 0-284,1 0 0,-1 0 1,0-1-1,1 0 0,8 3 0,12 7 24,-16-5-77,-8-6-20,1 0 0,-1 0 0,1 0 0,-1 0 1,1-1-1,-1 1 0,1 0 0,-1-1 0,1 1 0,-1-1 0,1 1 0,0-1 0,0 0 0,-1 1 0,1-1 0,3 0 0,-1 0-6,0 0-1,0 1 1,0 0 0,0 0 0,0 0 0,0 0-1,0 0 1,0 1 0,6 3 0,4-2 48,-9 0 299,-4-3-339,-1 0 1,1 1-1,-1-1 1,1 1-1,-1-1 0,0 0 1,1 1-1,-1-1 1,0 1-1,1-1 0,-1 1 1,0-1-1,0 1 1,1-1-1,-1 1 1,0 0-1,0-1 0,0 1 1,0 0-1,-7 6 288,-11 6-113,15-11-150,0 1-1,0-1 0,-1 1 0,1-1 0,-5 2 0,4-2-12,0 0-1,1 0 0,0 0 0,-1 1 0,-3 3 0,1-1-158,1-1 0,-1 1 0,0-1-1,-1 0 1,-7 4 0,14-8 105,0 0 0,0 0 0,-1 0 0,1 0 0,0 0-1,0 0 1,-1 0 0,1 0 0,0 0 0,0 0 0,0 0 0,-1 0 0,1 1 0,0-1 0,0 0-1,0 0 1,-1 0 0,1 0 0,0 0 0,0 1 0,0-1 0,0 0 0,0 0 0,-1 0-1,1 1 1,0-1 0,0 0 0,0 0 0,0 0 0,0 1 0,0-1 0,0 0 0,0 0 0,0 1-1,0 10-2535,0-8 752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6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3232,'0'-13'1035,"0"10"372,2 3-921,209 0 1828,-200 0-2301,-1 0-1,15-3 1,-10-1 74,6 0 82,8 9 20,-22-3-138,-1-1 0,0 0 1,11 1-1,10-2 67,-26 0-117,-1 0 1,0 0 0,0 0-1,0-1 1,0 1 0,0 0-1,0 0 1,0 0 0,1 0 0,-1 0-1,0 0 1,0 0 0,0 0-1,0 0 1,0 0 0,1 0-1,-1 0 1,0 0 0,0 0-1,0 0 1,0 0 0,0 0-1,1 0 1,-1 0 0,0 0-1,0 0 1,0 0 0,0 0-1,0 0 1,0 1 0,1-1-1,-1 0 1,0 0 0,0 0-1,0 0 1,0 0 0,0 0 0,0 0-1,0 0 1,0 1 0,1-1-1,-1 0 1,0 0 0,0 0-1,0 0 1,0 0 0,0 0-1,0 1 1,0-1 0,0 0-1,0 0 1,0 0 0,0 1-1,0 0-98,0 0 1,0 1-1,-1-1 0,1 0 0,0 1 0,-1-1 0,1 0 0,-1 1 0,1-1 0,-1 0 0,0 0 0,1 1 0,-1-1 0,0 0 1,0 0-1,0 0 0,0 0 0,0 0 0,0 0 0,0 0 0,0-1 0,-2 2 0,2-2-41,0 1 0,-1-1 0,1 1 0,-1-1-1,1 0 1,-1 1 0,1-1 0,-1 0 0,-1 0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7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3072,'0'0'976,"-2"3"-587,-9 8-42,22-5 1066,-11-6-1370,0 1 0,1 0 1,-1 0-1,1-1 0,-1 1 0,0 0 0,0 0 0,0 0 0,1 0 0,-1 0 1,0 0-1,0-1 0,0 1 0,0 1 0,2 15 350,25 15 108,-10 1-127,-17-31-356,1-1 0,-1 1 0,1 0 0,-1-1 0,1 1 0,-1 0 0,0-1 0,0 1 0,0 0 0,0 0 0,0-1 0,-1 1 0,1 0 0,0-1 0,-1 1 1,1 0-1,-1-1 0,0 1 0,1-1 0,-1 1 0,0-1 0,0 1 0,-2 1 0,-1 5 109,-6 16 56,1-1-121,5-18-533,0 0 0,-1 0-1,-7 7 1,4-4-1063,-8 9-540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7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3808,'0'0'1728,"16"-17"-1504,1 17 800,-1 0-608,17 0 256,16 0-384,0-16-192,0 16-32,1 0 192,-18 0-128,1 0-800,0 0 320</inkml:trace>
  <inkml:trace contextRef="#ctx0" brushRef="#br0" timeOffset="1">442 0 1056,'0'0'480,"-16"0"-384,32 0-384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8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0 257 3968,'0'0'1802,"0"-3"-1482,0 2-281,1 0 0,-1 0 0,0 0 0,0 0-1,1 0 1,-1 0 0,1 1 0,-1-1-1,1 0 1,-1 0 0,1 0 0,0 1-1,-1-1 1,1 0 0,0 1 0,-1-1-1,1 0 1,0 1 0,0-1 0,0 1-1,0-1 1,0 1 0,1-1 0,15-11 406,-5-1-192,-1-1-1,15-22 1,7-2-35,-3-9 92,-29 43-276,0-1 0,0 0 1,0 0-1,-1 0 0,1 0 0,-1 0 1,-1 0-1,0-6 0,1-1-1,0 9 20,0 0-42,0 3-13,0 0 0,0 0 0,0-1 0,0 1 0,0 0 0,0 0 0,0 0 0,0-1 0,0 1 0,0 0 0,0 0 0,0 0 0,0-1 0,0 1 0,0 0 0,0 0 0,0-1 0,0 1 0,0 0 0,0 0 0,0 0 0,0 0 0,0-1 0,0 1 0,0 0 0,-1 0 0,1 0 0,0-1 0,0 1 0,0 0 0,0 0 0,0 0 0,-1 0 0,1 0 0,0-1 0,0 1 0,0 0 0,0 0 0,-1 0 0,1 0 0,0 0 0,0 0 0,0 0 0,-1 0 0,1 0 0,0 0 0,-1 0 0,-8 7-297,6-4-778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8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34 3072,'-11'1'1211,"22"-4"-790,-2-3-188,-8 5-174,0 0-1,1 0 1,-1 1 0,1-1 0,-1 0-1,1 0 1,-1 1 0,1-1 0,0 1 0,-1 0-1,1-1 1,0 1 0,-1 0 0,1 0-1,2 0 1,-2 0-14,0-1 0,-1 1 0,1-1-1,0 1 1,0-1 0,0 1 0,-1-1 0,1 0-1,0 0 1,-1 0 0,1 0 0,-1 0 0,1-1-1,1-1 1,-2 3-25,-1-1 0,1 1 0,-1 0 0,1-1-1,0 1 1,-1 0 0,1-1 0,-1 1 0,1 0 0,0 0-1,0-1 1,-1 1 0,1 0 0,0 0 0,-1 0 0,1 0 0,0 0-1,-1 0 1,1 0 0,0 0 0,0 0 0,-1 1 0,2-1-1,0 0 60,-1 0-71,-1 0 1,1 0-1,-1 0 1,1 0-1,-1 0 1,1 0-1,-1 0 1,1 0-1,-1 0 1,1 0-1,-1 0 1,1 0-1,-1 1 1,1-1-1,-1 0 1,1 0-1,-1 0 1,1 1-1,-1-1 1,1 0-1,-1 0 1,0 1-1,1-1 1,-1 1-1,1-1 1,-1 0-1,0 1 1,1-1-1,-1 1 1,0-1-1,1 1 1,3 6 113,3-2-24,-6-5-90,-1 0 0,1 1 0,-1-1 0,0 0 0,1 0 0,-1 1 0,0-1 0,1 0 0,-1 0 0,0 1 0,1-1 0,-1 0 0,0 1 0,1-1 0,-1 0 1,0 1-1,0-1 0,0 1 0,1-1 0,-1 0 0,0 1 0,0-1 0,0 1 0,0-1 0,0 1 0,0-1 0,0 1 0,0-1 0,0 0 0,0 2 0,3 3 157,8 6 107,-9-6-149,-2-3-107,0-1 0,0 0 0,1 0 0,-1 0 0,0 0 0,0 1 0,1-1-1,-1 0 1,0 0 0,1 0 0,0 2 0,14 14-3993,-1-3 1790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8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18 410 4160,'0'-2'150,"0"1"1,0-1-1,0 0 1,1 0 0,-1 0-1,1 1 1,-1-1-1,1 0 1,0 1-1,0-1 1,0 0-1,0 1 1,1-2-1,2-5-28,13-24 1206,-16 29-1222,0 0 0,-1 0 0,1 0 0,0 0 0,-1 0 0,0 0 0,0 0 0,0 0 0,0 0 0,-1-4 0,0-6 109,2 7-63,-1 1-1,1-1 0,3-11 1,-3 12-64,1-1 1,-1 0 0,0-11-1,-1 14-62,0 1 0,0-1-1,-1 0 1,1 0-1,-1 1 1,-1-6 0,0 4 17,1-1 0,0 1 0,0-1-1,0 0 1,1 1 0,-1-10 0,1 6-12,-1 1-1,-1 0 1,1 0-1,-1 0 1,-1 0-1,1 0 0,-5-8 1,-5-13-88,10 20 32,1 5 14,-12-22-86,12 23-7,1 0 0,-1-1 0,0 1 0,1 0 0,0-1-1,0 1 1,-1 0 0,2-1 0,-1-3 0,0 0-4583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9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 2496,'30'-30'1477,"-30"29"-1413,0 1-1,1 0 1,-1-1-1,0 1 1,1 0-1,-1-1 1,0 1-1,1 0 1,-1-1-1,1 1 1,-1 0-1,0 0 1,1 0-1,-1-1 1,1 1 0,-1 0-1,1 0 1,-1 0-1,0 0 1,1 0-1,-1 0 1,1 0-1,-1 0 1,1 0-1,-1 0 1,1 0-1,4-1 254,-4-2-123,0 1 0,0-1 0,-1 0 0,1 0 0,-1 0 0,0 0 0,1 0 0,-1 0 0,-1 0 0,0-4 0,1-3 429,0-1-90,0-15 581,0 25-1115,0 1 1,1-1-1,-1 1 1,0-1-1,0 1 1,0-1 0,0 1-1,1-1 1,-1 1-1,0-1 1,1 1-1,-1-1 1,0 1 0,1-1-1,-1 1 1,0-1-1,1 1 1,-1 0-1,1-1 1,-1 1 0,1 0-1,-1-1 1,1 1-1,-1 0 1,1-1-1,-1 1 1,1 0 0,-1 0-1,1 0 1,0 0-1,-1 0 1,2 0-1,0 0-196,1 0 117,44 0 923,-31 0-571</inkml:trace>
  <inkml:trace contextRef="#ctx0" brushRef="#br0" timeOffset="1">296 162 3648,'0'0'1643,"0"-3"-1281,0 3-327,0-1 1,0 1-1,0-1 0,0 1 0,0-1 0,0 1 0,0-1 1,0 1-1,0-1 0,0 1 0,0-1 0,1 1 0,-1-1 1,0 1-1,0-1 0,1 1 0,-1-1 0,0 1 0,0 0 1,1-1-1,-1 1 0,1 0 0,-1-1 0,0 1 1,1 0-1,-1-1 0,1 1 0,-1 0 0,1 0 0,-1-1 1,0 1-1,1 0 0,-1 0 0,1 0 0,-1 0 0,1 0 1,0 0-1,-1-1 0,1 1 0,-1 0 0,1 1 0,5-4 771,5-11-214,-6 1 138,-1 10-522,3-3 64,-5-2-128,-1-1-1,0 0 0,0 0 1,-1-1-1,-1-13 0,0-4-21,1 16-784,0 25 460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9:50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33 4320,'-27'-27'1392,"26"26"-1369,1 1 1,0-1 0,0 1-1,0 0 1,-1-1 0,1 1-1,0 0 1,-1 0 0,1-1-1,0 1 1,-1 0 0,1 0-1,0-1 1,-1 1 0,1 0-1,-1 0 1,1 0 0,0-1-1,-1 1 1,1 0 0,-1 0-1,0 0 1,-7 2 631,10 3 383,4 7-1030,-5-8 18,0 0 1,0 1-1,-1-1 0,1 0 1,-1 6-1,2 27 99,25 187 237,-26-193-300,-1 0-1,-7 49 1,2-41 25,3-13-40,1-10-4,-4 21 1,2-25 13,-11 25 0,7-18-11,-43 110 98,45-117-137,2-3 10,-1-1 0,-8 14 0,-26 28 133,19-20-59,15-21-24,-1-1 0,0 0 0,-1-1 0,-10 13 0,7-11-3,8-7-55,0-1 0,0 1 1,-1 0-1,1-1 1,-1 1-1,0-1 0,0 1 1,1-1-1,-1 0 0,0 1 1,0-1-1,0 0 0,0 0 1,0-1-1,0 1 1,0 0-1,0-1 0,-1 1 1,-3-1-1,5 0-8,0 0 0,1 0-1,-1 0 1,0 0 0,1 0 0,-1 0 0,0 0-1,1 0 1,-1-1 0,0 1 0,1 0 0,-1 0-1,1-1 1,-1 1 0,0 0 0,1-1-1,-1 1 1,1-1 0,-1 1 0,1-1 0,-1 1-1,1-1 1,0 1 0,-1-1 0,1 1 0,-1-1-1,1 0 1,0 1 0,0-1 0,-1 1 0,1-1-1,0 0 1,0 1 0,0-1 0,0 0-1,0 1 1,0-1 0,0 0 0,0 1 0,0-1-1,0 0 1,0 0 0,0 1 0,1-2 0,0-5 0,1-1 1,1 1 0,4-10 0,-4 9-2,8-14-17,0 1 0,2 1-1,0 0 1,21-23 0,16-9-143,-38 39 75,-10 11 63,0 0-1,-1 1 1,1-1 0,0 1-1,0-1 1,0 1 0,0 0-1,0 0 1,0 0 0,0 0-1,0 0 1,1 0 0,-1 0-1,0 1 1,1-1 0,-1 1 0,0 0-1,1 0 1,-1-1 0,4 2-1,-4-1 1,0 0 18,1 0 0,-1 1 0,1-1 0,-1 1 0,1-1 0,-1 1 0,0 0-1,1 0 1,-1 0 0,0 1 0,0-1 0,0 0 0,0 1 0,0 0 0,0-1 0,0 1-1,0 0 1,1 2 0,0 0 63,0 0 0,0 0 1,-1 0-1,1 0 0,-1 0 0,0 1 0,2 8 0,13 66 496,-16-71-487,0 0 0,0 0 0,-1-1 0,1 1 0,-2 0 0,1 0 0,-1 0 0,0-1 1,-5 15-1,0 7 152,4-15-96,1-10-82,1 0-1,-1-1 1,0 1-1,0 0 1,-2 4-1,2-6-20,0 0 0,0-1-1,-1 1 1,1 0 0,-1 0 0,0-1-1,1 1 1,-3 1 0,-5 4 54,-4 10 54,11-13-100,-1-1 0,1 1 0,-1-1-1,0 0 1,0 0 0,-3 3 0,5-5-29,-1-1 0,1 1 0,0 0 0,0-1 0,0 1 0,-1-1 0,1 0 0,0 1 0,0-1 0,-1 0 0,1 0 0,0 0 0,-1 0 0,1 0 0,0 0 0,-1 0 0,1 0 0,0 0 0,0-1 0,-1 1-1,1 0 1,0-1 0,0 1 0,-2-2 0,1 1-52,1 0 0,0 0 0,0 0 0,0 0 0,0 0-1,0 0 1,0 0 0,0 0 0,0-1 0,0 1 0,0 0-1,1 0 1,-1-1 0,1 1 0,-1-1 0,1 1 0,-1 0 0,1-1-1,0 1 1,-1-3 0,1 1-129,0 0 0,0-1 0,0 1 0,0 0 0,0-1 0,1 1-1,1-6 1,1 3-88,0-1 1,0 1-1,0 1 0,8-11 0,-4 7 8,-3 3 174,1 0 1,-1 0-1,1 1 0,0 0 1,1 0-1,-1 0 0,7-4 1,4 3-35,-10 4 82,14-9-59,-16 8 105,1 0 0,-1 0-1,1 1 1,6-3 0,19-1 505,3-5-80,0 6 69,0-6-186,-15 7-175,-10 2-90,0 0 0,0 0 0,-1-1-1,9-3 1,-5 1 55,0 1-1,1 1 1,16-4 0,-19 5-22,1 0 0,-1-1 1,11-4-1,-17 5-53,0 0 1,0 0-1,0 0 0,0 0 1,0-1-1,3-2 0,8-7 131,-3 7-67,-10 5-83,1 0 0,-1-1 0,0 1-1,0-1 1,0 1 0,0-1 0,0 0-1,0 1 1,0-1 0,0 0 0,0 0 0,0 1-1,0-1 1,0 0 0,-1 0 0,1 0 0,1-2-1,-2 2-4,0 1-1,0-1 1,1 1 0,-1-1-1,0 1 1,0-1-1,0 1 1,0-1-1,0 0 1,0 1-1,0-1 1,0 1-1,0-1 1,0 1 0,0-1-1,-1 1 1,1-1-1,0 1 1,0-1-1,0 1 1,-1-1-1,1 1 1,0-1-1,-1 1 1,1-1 0,0 1-1,-1-1 1,1 1-1,-1 0 1,1-1-1,-1 0 1,-19-10 135,15 9-145,-31-11-106,25 9 81,8 3 15,-1 0 0,0 1-1,1-1 1,-1 1-1,0-1 1,0 1-1,1 0 1,-7 1 0,0 0-11,4-1 17,-1 0-1,1 0 1,0 1 0,-1 0 0,-9 2 0,13-2 22,1 1 0,-1-1-1,0 0 1,0 1 0,1 0 0,-1 0-1,1-1 1,0 2 0,-1-1 0,1 0-1,0 0 1,0 1 0,-2 3 0,-2 3-14,1 0 0,0 0 0,1 0 0,-6 18 0,4 6 42,1-16-22,3-14-23,1 0 0,0 0-1,0 1 1,0-1 0,1 1 0,-1-1 0,1 1 0,0-1 0,0 1-1,0-1 1,0 1 0,1 3 0,10 26-8,-9-23 33,-2-7-13,1-1-1,-1 0 1,1 0 0,-1 0-1,1 0 1,0 0-1,1 3 1,23 17 87,-13-4-9,-11-17-107,0 1 0,0 0 0,0 0 0,0-1-1,0 1 1,0-1 0,1 1 0,-1-1 0,0 1 0,1-1-1,-1 0 1,1 1 0,-1-1 0,1 0 0,0 0-1,0 0 1,-1 0 0,1-1 0,0 1 0,0 0 0,0-1-1,0 1 1,0-1 0,0 0 0,2 0 0,12 1-251,0-1-847,32-3 0,-34 0 499,21-8 1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49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2496,'-17'16'1120,"17"50"-992,0-33 1376,0-17-864,0 33 0,0-16-384,0 16-96,17-16-96,-17-17 160,0 17-128,0-16 256,0-1-224,0 0-320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0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3488,'33'16'1568,"-16"-16"480,-17 17-1856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0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968 32 2656,'-22'-5'322,"8"2"104,-24-8-1,33 9-395,0 0 30,0 0 0,-1 1 0,1-1-1,0 1 1,0 0 0,-1 0 0,1 1 0,-1 0 0,1 0-1,-11 1 1,-19 10 207,9-7-180,18-4-66,1 1 0,-1 1 1,1-1-1,-1 1 0,1 1 0,0-1 0,0 1 0,-7 4 0,-119 75 784,111-69-483,1 1 0,-24 21 0,-9 23 220,32-34-348,-17 18 149,-3 2 72,-36 51 0,-17 59 97,46-71-261,38-67-202,1 1 0,1 0 0,1 0 0,-6 20 0,9-24-259,-12 24 0,9-21-634,7-15 764,1 0-1,-1 1 0,1-1 1,-1 1-1,1-1 1,0 1-1,0-1 1,0 1-1,0 1 1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0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4576,'0'0'2048,"-16"17"-1760,16-1 736,0 1-608,0 15-96,0-15-192,0 16 288,33-17-128,0-16-160,16-16-992,16 16 480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1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16 2976,'-16'-16'1344,"16"32"-1152,0 1 448,0-1-384,16 1 672,-16 32-512,17-16 128,-17 16-288,16-17 192,-16 18-256,0-18 160,17 1-192,-17 16-576,16-32 224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1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1 4736,'-33'16'2144,"33"50"-1856,-17-34 320,34-15-384,-17 32 128,16 0-224,1 0 416,-1-16-288,0 16-64,1 0-96,-1-16-1984,1 0 1024</inkml:trace>
  <inkml:trace contextRef="#ctx0" brushRef="#br0" timeOffset="0.5">34 394 4224,'-33'-16'1920,"33"32"0,16-32-1344,17 16-544,0-17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1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2496,'0'0'784,"0"-2"-464,0-9-64,0 8 848,2 0-390,9-8-116,-10 11-547,-1 0 0,0-1 0,0 1 0,1 0 0,-1-1 0,0 1 0,1 0 0,-1-1 0,1 1 1,-1 0-1,0 0 0,1-1 0,-1 1 0,1 0 0,-1 0 0,0 0 0,1 0 0,-1 0 0,1 0 0,-1 0 0,1 0 0,-1 0 0,1 0 1,-1 0-1,1 0 0,0 0 0,4-1 207,-1-6 349,0 2-116,10 3 688,-11 2-1084,0-1-1,1 1 0,-1-1 0,0 0 1,0 0-1,7-2 0,7-3 110,16 0 47,2-5 53,9 6-69,-6-6 165,3 5-75,-16-5 112,-23 11-438,0-1-1,0 0 0,0 1 1,0 0-1,1-1 0,-1 1 1,0 0-1,3 1 1,6-1-699,2 0 92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5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 5312,'-50'16'2400,"34"17"-2080,0-17-160,16 0-160,-17 34 352,17-18-192,-16 1 192,-1 0-192,1 0 128,0 0-160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5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3328,'0'101'2576,"0"-92"-2414,1 0 0,0 1 1,1-2-1,0 1 0,1 0 1,3 10-1,-2-10 14,10 17 36,-1-5-14,-10-14-145,-3-7-34,0 1 0,1-1-1,-1 0 1,0 1 0,0-1-1,0 1 1,0-1 0,1 1-1,-1-1 1,0 1 0,0-1-1,1 0 1,-1 1 0,0-1 0,1 0-1,-1 1 1,1-1 0,-1 0-1,0 1 1,1-1 0,-1 0-1,1 0 1,-1 0 0,1 1-1,-1-1 1,0 0 0,1 0-1,-1 0 1,1 0 0,-1 0-1,1 0 1,-1 0 0,1 0-1,-1 0 1,1 0 0,5-3 338,2-5-132,3-2-133,-1 0 0,10-14 0,-9 9-89,-5 6-11,0 0-1,1 0 0,12-11 0,1 0-190,1 1 0,31-22 0,-49 39 165,-1 1 28,-1 0 0,0 0 0,0 1 1,0-1-1,1 0 0,-1 1 0,0-1 0,1 1 0,-1-1 0,0 1 0,2-1 0,-2 1 11,0 1 1,0-1 0,0 0 0,0 1 0,0-1-1,0 1 1,0-1 0,-1 1 0,1-1 0,0 1-1,0 0 1,-1-1 0,1 1 0,0 0 0,-1 0 0,1 0-1,-1-1 1,1 1 0,0 1 0,0 1 7,3 2 32,0 0 0,-1 0 0,0 1 0,0-1 0,0 1 1,-1 0-1,0-1 0,0 1 0,0 0 0,-1 1 0,1 10 0,-2 92 1721,0-120-3222,0 9 320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5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4064,'0'0'1824,"17"-17"-1568,-1 17 1408,0 0-1120,1 17-320,-1-17-128,1 16-64,-1 1 224,0-1-128,1 0 160,-1 17-160,1-33 64,-17 17-96,16-17-3520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9:50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115 100 4064,'0'-52'2218,"0"52"-2184,0-1 0,0 1 0,0-1 0,0 1 0,0 0-1,0-1 1,0 1 0,0-1 0,0 1 0,0-1-1,0 1 1,-1 0 0,1-1 0,0 1 0,0-1 0,0 1-1,-1 0 1,1-1 0,0 1 0,0 0 0,-1-1-1,1 1 1,0 0 0,-1-1 0,1 1 0,0 0-1,-1 0 1,1-1 0,-1 1 0,0 0 0,-6-5 416,2-6 403,-9 5-287,0-4-86,14 9-467,0 1 0,-1-1 1,1 1-1,-1 0 0,0-1 1,1 1-1,-1 0 0,1 0 1,-1 0-1,1-1 0,-1 1 0,0 0 1,1 0-1,-1 0 0,1 0 1,-1 0-1,0 0 0,1 0 1,-1 0-1,0 0 0,1 0 1,-1 0-1,1 1 0,-1-1 1,1 0-1,-1 0 0,0 1 0,1-1 1,-1 0-1,0 1 0,0 0 23,-1 0-45,-1 1 0,0 0 0,1 0 0,-1 0 0,1 0 0,0 0 0,0 1 0,0-1 0,-3 5 0,-13 25-325,16-27 310,2-4 18,-1 0-1,1 0 1,0 0 0,0 0 0,-1 0 0,1 0-1,0 0 1,0-1 0,0 1 0,0 0 0,0 0-1,0 0 1,0 0 0,1 0 0,-1 0 0,0 0-1,0 0 1,1 0 0,-1-1 0,1 1 0,-1 0 0,1 0-1,0 1 1,18 17-112,-11-11 97,-2-3 37,1 1 1,0-1-1,0 0 1,1 0 0,-1-1-1,14 6 1,-2-1 59,16 3 15,0 0 14,-33-11-86,0 0 0,0 0 0,0 1 0,0-1 0,0 1-1,0-1 1,0 1 0,-1 0 0,1 0 0,-1 0 0,1 0 0,1 4 0,-2-4 6,0-1-1,0 1 1,-1 0 0,1 0-1,-1-1 1,1 1-1,-1 0 1,0 0-1,0 0 1,1 0-1,-2 0 1,1-1 0,0 1-1,0 0 1,0 0-1,-1 0 1,1 0-1,-1-1 1,0 1-1,1 0 1,-1 0-1,0-1 1,0 1 0,-2 2-1,-2 2 76,0-1 0,0 1 0,-1-1 0,-11 7 0,13-8-24,-2 1 8,-1 1 0,1 0 0,-8 11 0,10-12-43,0 0 1,0 0-1,-1 0 1,0 0-1,0-1 1,0 0-1,0 0 1,-7 4-1,-37 22-446,33-25-1846,-1 9 598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4896,'0'33'2208,"33"33"-1920,-17-17 576,17-17-544,-17 18 128,17 15-256,-17-32 320,17 0-288,0 0-1888,0-17 928</inkml:trace>
  <inkml:trace contextRef="#ctx0" brushRef="#br0" timeOffset="1">263 1 5312,'-16'0'2400,"-17"49"-2080,16-16 320,1 0-416,0 32 192,-1-16-256,1 0 224,0 1-256,16-18-3200,0-15 1664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6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4480,'0'16'2016,"-17"17"-1728,17 0 192,17 0-320,-17 16 64,0 16-128,16 1 288,-16-1-192,16-15 160,-16-1-192,17-16-416,-17-1 128</inkml:trace>
  <inkml:trace contextRef="#ctx0" brushRef="#br0" timeOffset="1">180 50 4736,'-16'33'2144,"16"32"-1856,0-32 256,0 16-352,0 0 256,0 1-224,0 15-288,0-32 32,16 0-4096,1 0 2272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6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33 574 5984,'-33'0'3040,"33"-17"-1952,17 17-672,-1 0 192,0-16-352,34 0 256,-18-1-288,17-16-608,1 1 192</inkml:trace>
  <inkml:trace contextRef="#ctx0" brushRef="#br0" timeOffset="1">99 17 5728,'-17'-17'2592,"34"17"-1376,-1 0-896,17 0-64,-1 0-160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7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5216,'-49'0'2368,"66"16"-1696,-1 1-576,17-17 96,-17 0-96,17 0-704,0 16 352</inkml:trace>
  <inkml:trace contextRef="#ctx0" brushRef="#br0" timeOffset="1">66 180 7232,'-49'33'3264,"32"-33"-2848,34 0 160,-1 0-416,1 0 480,32 16-352,-16-32 512,16 0-480,16-1-3008,-16 1 1408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7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34 2656,'0'-14'837,"0"14"-831,0 0 1,0 0-1,0-1 0,0 1 0,0 0 1,1 0-1,-1 0 0,0 0 0,0 0 0,0-1 1,0 1-1,0 0 0,0 0 0,0 0 1,0 0-1,0 0 0,0 0 0,0-1 0,0 1 1,0 0-1,1 0 0,-1 0 0,0 0 1,0 0-1,0 0 0,0 0 0,0 0 0,0 0 1,1 0-1,-1-1 0,0 1 0,0 0 1,0 0-1,0 0 0,0 0 0,0 0 0,1 0 1,-1 0-1,0 0 0,0 0 0,0 0 1,0 0-1,0 0 0,1 0 0,-1 0 0,0 1 1,0-1-1,0 0 0,0 0 0,0 0 1,1 0-1,-1 0 0,0 0 0,13 1-82,-5 0 588,0-1-1,0 0 0,0 0 1,0 0-1,0-1 1,10-3-1,-12 2-404,1 0 20,0 0 0,0 0 0,0 0 1,0 1-1,0 0 0,8 0 0,-2 0-102,12 2 39,-25-1-97,1 0 1,-1 0-1,1 1 0,0-1 1,-1 0-1,1 0 1,-1 0-1,1 1 1,-1-1-1,1 0 0,-1 1 1,0-1-1,1 0 1,-1 1-1,1-1 1,-1 0-1,0 1 0,1-1 1,-1 1-1,0-1 1,1 1-1,-1-1 1,0 1-1,0-1 0,0 1 1,1-1-1,-1 1 1,0-1-1,0 1 1,0-1-1,0 1 0,0 0 1,0 0 18,0-1 1,0 0-1,0 0 1,0 0-1,0 0 0,0 0 1,0 0-1,0 0 1,0 0-1,0 0 1,0 0-1,0 1 0,0-1 1,0 0-1,0 0 1,0 0-1,0 0 1,0 0-1,0 0 0,0 0 1,0 0-1,0 0 1,0 0-1,0 1 1,0-1-1,0 0 0,0 0 1,0 0-1,0 0 1,0 0-1,0 0 1,0 0-1,-1 0 0,1 0 1,0 0-1,0 0 1,0 0-1,0 0 1,0 0-1,0 0 1,0 0-1,0 0 0,0 0 1,0 0-1,-1 0 1,1 0-1,0 0 1,0 0-1,0 0 0,0 0 1,0 0-1,0 0 1,0 0-1,0 0 1,0 0-1,-1 0 0,0 0-161,-1 1-1,0-1 0,0 1 1,0-1-1,0 1 0,1 0 1,-1-1-1,0 1 0,1 0 1,-4 2-1,-3 2 119,-24 11-231,18-13 219,14-3 68,0 0 0,0 0 0,0 0-1,0 0 1,-1 0 0,1 0 0,0 0 0,0 0 0,0 0 0,0 0 0,0 0-1,0 0 1,0 0 0,0 0 0,0 0 0,-1 0 0,1 0 0,0 0 0,0 0-1,0 0 1,0 0 0,0 0 0,0 0 0,0 0 0,0 0 0,0 0 0,0 0-1,0 0 1,0 0 0,-1 0 0,1 0 0,0 1 0,0-1 0,0 0 0,0 0-1,0 0 1,0 0 0,0 0 0,0 0 0,0 0 0,0 0 0,0 0 0,0 0-1,0 1 1,0-1 0,0 0 0,0 0 0,0 0 0,0 0 0,0 0 0,0 0-1,0 0 1,0 0 0,0 0 0,0 0 0,0 1 0,0 3-21,0-2 17,0 1 0,0-1 1,0 1-1,0-1 0,0 0 1,1 1-1,-1-1 1,2 5-1,0-4 55,0 1 1,0-1-1,-1 1 1,1 0-1,-1 0 0,0 0 1,0 0-1,-1 0 1,1 0-1,0 7 1,-1 0 96,1 0 1,0 0 0,1 0 0,0 0 0,6 17 0,-3-12 45,-1 0 0,3 22 0,-2 36 399,0-33-344,-1-18 7,-1 1-1,-2 0 0,0 0 1,-4 34-1,-8-18 594,9-22-580,2-16-200,0 1 0,0 0 0,0 0 0,-1-1 0,1 1 0,-1 0 0,0-1 0,0 1 0,0-1 0,0 1 0,0-1 0,0 1 0,-1-1 0,1 0 0,-1 1 0,-2 1 0,-8 9 365,9-9-323,0-1 1,0 1-1,0-1 0,-1 1 0,1-1 1,-1-1-1,0 1 0,0 0 1,-5 2-1,5-4-32,0 0-1,-1-1 1,1 1 0,0-1 0,-1 0-1,1 0 1,0 0 0,-1 0-1,-4-2 1,-36-10 270,41 11-326,-1-1 0,0 2 0,1-1 0,-1 0 0,0 1-1,1 0 1,-1 0 0,-5 1 0,6 0-18,1-1 0,-1 0 0,0 0 0,1 0 0,-1 0 0,1-1 1,-7-1-1,-9-9-47,18 11 39,-1-1 0,1 1 1,-1 0-1,1-1 0,-1 1 1,1 0-1,-1 0 0,1 0 0,-2 0 1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1:58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82 6144,'-49'-32'2784,"49"15"-2432,16 1 320,0 16-448,17 0 320,16-17-288,-16 17 352,33 0-352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01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1311 2816,'-10'0'647,"4"0"2167,6-3-2633,0-6-11,-1 5-125,1-1 1,0 1-1,0-1 1,0 1-1,1 0 1,0-1-1,1-4 1,2-2 16,1 1 0,1-1 1,0 1-1,14-18 0,2-3-11,-12 14-37,-3 6-2,14-18 0,-10 17-1,2 0 0,20-14 0,-27 21-7,58-40 23,112-59-1,-9 7-79,-31 9 44,181-113 189,-287 184-180,109-70-32,-57 30 74,-5 18-21,-4 4-63,-51 23 23,229-118 529,-222 118-430,-2-1 0,49-30 0,-25 13 586,-44 26-558,-6 4-96,-1 0 0,1 0 1,-1 0-1,1 0 0,-1 0 0,1-1 1,-1 1-1,0 0 0,1 0 0,-1-1 1,1 1-1,-1 0 0,0 0 1,1-1-1,-1 1 0,0-1 0,1 1 1,-1 0-1,0-1 0,1 1 1,-1-1-1,0 1 0,0 0 0,0-1 1,1 1-1,-1-1 0,0 1 0,0-1 1,0 1-1,0-1 0,0 1 1,0-1-1,0 1 0,0-1 0,0 0 1,3-4 83,8-6-379,-9 8 54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01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28 101 3232,'-1'0'64,"0"0"1,0 1 0,-1-1-1,1 0 1,0-1-1,0 1 1,0 0-1,0 0 1,0 0 0,0-1-1,0 1 1,0 0-1,0-1 1,0 1-1,0-1 1,0 1 0,0-1-1,0 0 1,0 1-1,0-1 1,0 0-1,1 0 1,-1 0 0,0 1-1,0-1 1,1 0-1,-1-1 1,1 1-28,0 1-1,1 0 1,-1-1 0,1 1-1,-1 0 1,0 0 0,1-1-1,-1 1 1,1 0 0,-1 0-1,1 0 1,-1 0 0,1-1-1,-1 1 1,1 0 0,-1 0-1,1 0 1,-1 0 0,1 0-1,-1 0 1,2 1 0,11-4 617,-11-1-342,4-3 229,8 2-177,-10 4-281,1 0 0,-1-1 1,0 0-1,0 1 1,8-6-1,-4 1-56,1 1 0,0 0-1,1 1 1,17-6 0,5 5-54,-15 0 23,-10 3 9,0 0 0,0 0 1,0 1-1,0 0 0,7 0 0,-4 0 46,-7 1-23,-1-1-1,1 1 0,0 0 0,-1 0 1,1 0-1,0 0 0,0 1 0,-1-1 1,1 1-1,0-1 0,3 3 0,-5-2 44,0 0 0,-1 1 0,1-1-1,-1 1 1,0 0 0,1-1-1,-1 1 1,0-1 0,0 1 0,0-1-1,0 1 1,-1 3 0,1 4 177,-1 1-89,0 0-1,-1 0 1,0-1-1,-1 1 0,0-1 1,-1 1-1,-4 8 1,4-9-87,0 1 0,0 0 0,1 0 1,0 0-1,0 0 0,1 1 0,0 11 1,2-7 0,-1-8-452,1 0 1,0 0 0,1-1-1,-1 1 1,3 7-1,-3-12 240,1 0-1,0-1 0,0 1 1,1 0-1,-1 0 1,0-1-1,0 1 0,1 0 1,1 1-1,-3-3 118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02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3648,'0'0'1856,"0"17"-1536,0-1-224,0 50 256,0-17-224,-17 16 160,17 17-160,-16-16 160,16-1-192,0-15-96,0-1-32,0-33-832,0 0 480,-17-16-2592,17-16 1664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02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3904,'14'-14'1253,"-14"14"-1231,1 0-1,-1-1 0,1 1 1,-1 0-1,1-1 0,-1 1 1,1 0-1,-1 0 0,1 0 1,0-1-1,-1 1 0,1 0 1,-1 0-1,1 0 0,-1 0 1,1 0-1,0 0 0,-1 0 1,1 0-1,-1 0 0,1 0 0,0 1 1,87-1 703,-76 0-658,-1 1-1,1 1 0,-1-1 1,1 2-1,-1 0 0,0 0 1,0 1-1,14 7 0,-11-4 5,-1 1-1,0 0 0,0 1 0,-1 0 1,17 17-1,-27-24-41,0 0 0,0 0 0,-1 0 0,1 0 0,-1 1 0,1-1 0,-1 0 0,0 1 0,0-1 0,0 1 0,0-1 0,0 1 0,0-1 0,-1 1 0,0 0 0,1-1 0,-1 1 0,0 0 0,0-1 0,0 1 0,-1 0 0,1-1 0,0 1 0,-2 4 0,1-4 17,0 0 0,0-1 0,0 1 0,0 0 0,0 0 0,-1-1 0,1 1 0,-1-1 0,0 1 0,1-1 0,-1 0 0,0 1 0,-1-1 0,1 0 0,0 0 0,0-1 0,-1 1 0,-3 2 0,-5 3 51,5-2-38,0 0-19,1-1 0,-1 1 0,-1-1 0,1 0-1,0-1 1,-1 0 0,0 0 0,0 0 0,-12 2 0,-27 1 120,31-2-120,-6 0-32,18-4-19,0-1-1,0 1 1,0-1-1,0 0 1,1 0-1,-5-1 1,1 0-21,-13-1-74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9:50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98 2816,'-11'0'799,"14"0"-333,24 0 424,-26 1-821,1-1 0,0 0 0,-1 0 1,1 1-1,-1-1 0,0 1 0,1-1 1,-1 1-1,1 0 0,1 1 0,12 5 305,-10-6-227,1 1-1,0-2 1,0 1-1,0-1 1,9 0-1,25 2 261,20 5 286,63-1 0,377-6 1105,233-36-987,-551 23-593,258-20 294,-260 14-315,-30-5 38,-17 18-81,-132 6-153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03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0 4896,'-27'14'1584,"25"-13"-1492,1-1 0,-1 1 1,1 0-1,-1 0 0,1 0 0,-1 0 0,1 0 1,-3 3-1,-5 1 48,-15 1 372,13 5-208,-11-6-58,11 6-161,-11-5-192,22-6 101,-1 0 0,1 1 0,-1-1 0,0 0 0,1 1-1,-1-1 1,1 0 0,-1 1 0,1-1 0,0 1 0,-1-1-1,1 1 1,0-1 0,-1 1 0,1 0 0,-4 4-163,-9-4-588,12-1 757,1 0 0,-1 0-1,1 0 1,-1 0 0,1 0-1,-1 0 1,1 0-1,-1 0 1,1 0 0,-1 1-1,1-1 1,0 0 0,-1 0-1,1 0 1,-1 0 0,1 1-1,-1-1 1,1 0-1,0 1 1,-1-1 0,1 0-1,0 1 1,-1-1 0,1 0-1,0 1 1,-1-1-1,1 0 1,0 1 0,0-1-1,0 1 1,-1-1 0,1 1-1,0-1 1,0 1 0,0-1-1,0 0 1,0 1-1,0-1 1,0 1 0,0-1-1,0 1 1,0-1 0,0 1-1,0-1 1,0 1-1,0 1 22,0 0-1,0 0 0,0 0 0,-1 0 1,1 0-1,-1-1 0,1 1 1,-2 2-1,-2 4 209,-8 20 576,-6 12 78,13-28-720,0-1 1,0 1-1,-6 25 0,5 3 1,-7 34-13,-17 85 62,29-155-199,0 1 0,0-1 0,0 1 1,0 0-1,1 0 0,0-1 0,0 1 0,1 5 0,0 14 179,-1-18-135,0-4-58,0 0-1,0-1 1,-1 1 0,2 0-1,-1 0 1,0-1-1,0 1 1,0 0 0,1-1-1,-1 1 1,2 3 0,9 0 21,-6 9 304,0-7-179,0 0 0,1 0-1,0-1 1,0 0-1,10 9 1,3 2 340,-17-15-444,0 0 0,0-1 0,0 1 0,0-1 0,0 0 0,0 0 0,0 0 0,1 0 0,-1 0-1,0 0 1,1 0 0,-1-1 0,3 1 0,9 3 177,-12-4-189,0 1 0,-1 0 1,1 0-1,0 1 1,0-1-1,0 0 0,-1 0 1,1 1-1,1 1 1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03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1 476 5312,'16'-17'2400,"1"34"-2080,-1-17 256,0 0-384,1 0 352,32 0-320,0-17-3552,17 1 1792</inkml:trace>
  <inkml:trace contextRef="#ctx0" brushRef="#br0" timeOffset="1">771 1 8544,'-49'16'3872,"16"0"-3360,0 1 704,17-1-768,-17 33-160,17-16-192,-1 33-384,17-17 160,0 16 256,17-16-64,32-32 128,-16 16-96,16-33 288,16 0-192,-15-17-4192,-1 1 2176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12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1888,'0'0'2811,"0"3"-2609,0 8-36,0-8 266,3-3-342,-2 0-74,1 0 0,0 1 0,0-1 0,0 1 0,-1-1 0,1 1 0,0 0 0,-1 0 0,1 0 0,0 0 0,-1 0 0,1 0 0,-1 0 0,3 3 0,-1-2 69,-1 1-21,12 8-32,-6-8-16,-1 1 75,-6 11 272,0-13-376,-1-1 1,0 1 0,1 0-1,-1 0 1,1 0-1,0-1 1,0 1 0,-1 0-1,1 0 1,2 2-1,2 4 48,-2 8 36,-3-15-67,-1 0 1,1 0 0,0 0-1,0-1 1,1 1-1,-1 0 1,0 0-1,0 0 1,0 0-1,1 0 1,-1-1-1,0 1 1,1 0 0,0 1-1,9 3 119,-4 9-22,-1-6-29,-4-6-60,0-1-1,0 1 0,0-1 0,0 1 1,-1-1-1,1 1 0,0 0 0,-1-1 0,1 1 1,-1 0-1,0-1 0,0 1 0,1 2 0,-3 18 41,2-15-37,-1 0 0,1 0 0,0 0 0,1 0 0,-1 0-1,1-1 1,2 8 0,1-3-6,9 25 67,-8-28-56,-4-6-18,0-1-1,0 1 1,0-1 0,-1 1-1,1-1 1,0 1 0,-1-1-1,1 1 1,-1 0 0,1-1-1,-1 1 1,0 0-1,0 2 1,0 12 37,-1-11-21,0-1 1,1 1 0,0-1 0,0 1 0,1 0 0,-1-1-1,1 1 1,2 7 0,2-3 5,-4-8-22,0 0 0,0 1-1,0-1 1,0 1 0,0-1 0,-1 1-1,1 0 1,-1-1 0,1 1-1,-1 0 1,0-1 0,1 1-1,-1 2 1,0 209 297,0-211-287,0 0 0,0 0 0,1-1 1,-1 1-1,1 0 0,-1 0 0,1-1 1,0 1-1,1 2 0,3 9 63,-13 6 74,6-10-140,1 0 0,0 0 0,1 1-1,0 13 1,1-4-26,-1 292 65,0-304-20,1-1 0,0 0 0,0 0 0,1 0 0,1 6 0,-1-7 14,0 0 0,-1 1 1,0-1-1,1 11 0,-2 68 320,0-78-342,-1 1 0,0-1 0,0 0 0,-1 0 1,-2 6-1,3-7-3,-1 0 1,1 1-1,0-1 1,-1 10-1,2-12-8,0 0-1,0 0 1,0-1-1,-1 1 1,1 0-1,-1-1 1,0 1 0,1 0-1,-1-1 1,0 1-1,-2 3 1,1-4-8,1 1 1,0-1 0,0 1-1,0-1 1,0 1 0,1 0 0,-1-1-1,1 1 1,-1 0 0,1 0-1,0 4 1,0-7-2,1 2 5,-1 1-1,-1 0 1,1 0-1,0 0 1,-1 0-1,0 4 1,-10 4 48,10-8-54,0-1-1,0 1 1,1 0-1,-1 0 1,1-1-1,0 1 1,0 0-1,0 0 1,0 0-1,0-1 1,1 1-1,-1 0 1,3 5-1,24 41-14,-26-46 34,0 0 0,0 1-1,-1-1 1,1 0 0,-1 1-1,0-1 1,0 0 0,0 1 0,-1 3-1,1 5 9,0-10-22,0 0 1,-1 0 0,1-1 0,0 1-1,-1 0 1,1 0 0,-1 0 0,0-1-1,1 1 1,-1 0 0,0-1 0,-1 2-1,1-1 3,0 0 0,0-1 0,0 1-1,0 0 1,0-1 0,1 1 0,-1 0-1,1 0 1,-1 0 0,1-1 0,0 1-1,-1 2 1,1 10 116,0-11-107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12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2240,'0'0'720,"0"2"-448,-1 6-135,1-4 12,0 0-1,0 0 0,0-1 0,0 1 1,0 0-1,1-1 0,-1 1 1,3 5-1,7 10 343,-6-6-324,-3-9-99,0 0 1,1 0-1,-1 1 1,1-2-1,0 1 0,0 0 1,3 4-1,27 52 631,-18-41-315,-14-18-338,1 0-1,-1 0 1,0 0 0,1 0-1,-1 0 1,1 0 0,-1-1 0,1 1-1,-1 0 1,1 0 0,0-1-1,-1 1 1,1 0 0,0 0 0,0-1-1,-1 1 1,1-1 0,0 1-1,0-1 1,0 1 0,0-1 0,0 0-1,0 1 1,-1-1 0,1 0-1,0 0 1,0 0 0,0 1 0,0-1-1,0 0 1,0 0 0,0 0-1,0-1 1,0 1 0,2 0 0,4 0 169,-7 0-202,1 0 0,0 0 0,-1 0 0,1-1 0,0 1 0,0 0 0,-1 0 0,1 0 0,0-1 0,-1 1 0,1 0 0,-1 0 0,1-1 0,0 1 0,-1-1 0,1 1 0,-1 0 0,1-1 0,-1 1 0,1-1 0,-1 0 0,1 1 0,-1-1 0,1 1 0,-1-1 0,0 0 0,1 1 0,-1-1 0,0 0 0,0 1 0,0-1 0,1 0 0,-1 1 0,0-1 0,0 0 0,0 1 0,0-1 0,0 0 0,0-1 0,2-8 64,0 4-36,0 1-1,1 0 1,0 0-1,5-7 0,4-7 78,13-41-1286,-18 40 331,10-15-432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15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50 1312,'0'0'421,"0"-3"-245,0-8-42,0 11-129,0 0 1,0 0-1,0 0 1,0 0-1,0 0 1,0 0-1,0 0 1,0-1-1,0 1 1,0 0-1,0 0 1,0 0-1,0 0 1,0 0-1,0 0 1,0 0-1,0 0 1,0 0-1,0 0 1,0-1 0,0 1-1,0 0 1,0 0-1,0 0 1,0 0-1,0 0 1,0 0-1,0 0 1,0 0-1,0 0 1,1 0-1,-1 0 1,0 0-1,0 0 1,0 0-1,0-1 1,0 1-1,0 0 1,0 0-1,0 0 1,0 0-1,0 0 1,0 0-1,1 0 1,-1 0 0,0 0-1,0 0 1,0 0-1,0 0 1,0 0-1,0 0 1,0 0-1,0 0 1,0 0-1,0 0 1,1 1-1,-1-2 9,1 1-1,0 0 1,-1 0-1,1 0 1,0 0-1,-1 0 1,1 0-1,0-1 1,-1 1 0,1 0-1,0-1 1,-1 1-1,1 0 1,-1-1-1,1 1 1,-1-1-1,1 1 1,-1-1-1,1 1 1,-1-1-1,1 1 1,-1-2-1,1 2-1,-1-1 0,0 1 0,1-1-1,-1 1 1,1-1 0,-1 1 0,1-1-1,-1 1 1,1-1 0,-1 1 0,1-1-1,0 1 1,-1 0 0,1-1 0,-1 1-1,1 0 1,0 0 0,-1 0 0,1-1-1,0 1 1,-1 0 0,2 0 0,1 0 340,-3-16 474,-3 16-810,2 0-7,1 0-1,-1 0 1,0 0 0,1 0-1,-1 0 1,0 1 0,1-1-1,-1 0 1,0 0-1,1 1 1,-1-1 0,1 0-1,-1 1 1,0-1-1,1 1 1,-1-1 0,1 0-1,-1 1 1,1-1 0,0 1-1,-1 0 1,0 0-1,1 0 0,0-1-1,-1 1 1,1-1-1,-1 1 0,1-1 1,-1 1-1,1-1 0,-1 1 1,1-1-1,-1 0 1,1 1-1,-1-1 0,1 0 1,-1 1-1,0-1 1,1 0-1,-1 0 0,0 1 1,1-1-1,-1 0 0,0 0 1,0 0-1,1 0-6,0 0 1,-1 0-1,1 0 0,0 0 0,0 0 0,0 0 1,0 0-1,0 0 0,0 0 0,0 0 1,0 0-1,0 0 0,0 0 0,-1 0 0,1 0 1,0 0-1,0 0 0,0 0 0,0 0 1,0 0-1,0 0 0,0 0 0,0 0 0,0 0 1,0 0-1,0 0 0,-1 0 0,1 0 0,0 1 1,0-1-1,0 0 0,0 0 0,0 0 1,0 0-1,0 0 0,0 0 0,0 0 0,0 0 1,0 0-1,0 0 0,0 0 0,0 1 0,0-1 1,0 0-1,0 0 0,0 0 0,0 0 1,0 0-1,0 0 0,0 0 0,0 0 0,0 0 1,0 0-1,0 1 0,0-1 0,0 0 1,0 12 85,1-3 22,-2 1 0,1-1-1,-3 14 1,-2-6-84,3-11-15,0 1 0,1 0 0,0-1 0,0 1 0,0 11 1,1 3 105,0-3-4,0 0 0,-3 21 1,-2-14-34,2-9-38,0 0 0,0 25 0,3 207-222,11-126 240,-8-99-59,2 43-43,6-3 11,-5-12 27,5-1 15,-6-4 38,1-21-15,-4-19-3,0 0 0,-1 1-1,0-1 1,1 12 0,-2 83 119,0-24-37,0-74-5,0-6-107,0-11-1243,-3 14 497,-8 0-193,8 0 342,1 0-107,1 0 696,0 1 0,0-1 0,1 0 0,-1 1 0,0-1 1,0 0-1,1 1 0,-1-1 0,0 1 0,1-1 0,-1 1 1,0-1-1,1 1 0,-1 0 0,1-1 0,-1 1 0,1 0 1,-1-1-1,1 1 0,0 0 0,-1 0 0,1-1 0,0 1 0,0 0 1,-1 0-1,1-1 0,0 1 0,0 0 0,0 0 0,0 0 1,0 0-1,0 0 0,0 41 198,1-23-281,-1-7 129,0-8-23,0 1 0,0 0 0,0-1 0,-1 1 0,-1 7 0,-1-4-1,3-7-12,-1 0 0,1 0 1,0 0-1,-1 0 0,1 0 0,0 0 0,0 0 1,-1 0-1,1 0 0,0 0 0,0 0 0,0 0 1,0 0-1,1 0 0,-1 0 0,0 0 0,0 0 1,0 0-1,1 0 0,-1-1 0,1 1 0,-1 0 1,0 0-1,1 0 0,0 0 0,0 1 0,-1-2-1,1 2 6,0-1 0,-1 1 0,1-1 0,-1 1 0,0-1 0,0 1 0,1 0 0,-1-1 0,0 1 0,0 0 0,0-1 0,-1 1 0,1 0 0,0-1 0,0 1 0,-1-1 0,1 1 0,-1 0 0,0-1 0,1 1 0,-1-1 0,0 0 0,-1 3 0,0-2 6,1 0 0,0 0 0,0 0 0,0 0 0,0 0 0,1 0 1,-1 1-1,1-1 0,-1 5 0,1 9-50,1-11 101,0-1-1,-1 1 0,0-1 1,0 1-1,-1 0 0,1-1 1,-1 1-1,-2 7 0,1-8 48,-1 1 1,2-1-1,-1 0 0,0 1 0,1 0 0,0-1 0,0 1 1,0 0-1,1-1 0,-1 1 0,1 0 0,1 8 1,-1 15 74,0-28-182,0 0-1,0 0 1,0 0-1,0 0 1,0 0-1,0 0 0,0 0 1,0 0-1,0 1 1,0-1-1,0 0 1,0 0-1,0 0 1,0 0-1,0 0 1,0 0-1,0 0 1,0 0-1,0 0 0,0 1 1,0-1-1,0 0 1,0 0-1,0 0 1,0 0-1,0 0 1,0 0-1,1 0 1,-1 0-1,0 0 1,0 0-1,0 0 0,0 0 1,0 0-1,0 0 1,0 0-1,0 1 1,0-1-1,0 0 1,0 0-1,1 0 1,-1 0-1,0 0 1,0 0-1,0 0 0,0 0 1,0 0-1,0 0 1,0 0-1,0 0 1,0 0-1,0 0 1,1 0-1,-1 0 1,0 0-1,0-1 1,11 1 150,-11 0-151,0 1-1,0-1 0,0 0 1,0 0-1,0 0 1,0 0-1,1 0 1,-1 0-1,0 0 1,0 0-1,0 0 0,0 0 1,0 0-1,0 0 1,0 0-1,0 0 1,0 0-1,0 0 0,1 0 1,-1 0-1,0-1 1,0 1-1,0 0 1,0 0-1,0 0 0,0 0 1,0 0-1,0 0 1,0 0-1,0 0 1,0 0-1,0 0 0,1 0 1,-1 0-1,0 0 1,0 0-1,0-1 1,0 1-1,0 0 0,0 0 1,0 0-1,0 0 1,0 0-1,0 0 1,0 0-1,0 0 1,0 0-1,0 0 0,0-1 1,0 1-1,0 0 1,0 0-1,0 0 1,0 0-1,0 0 0,0 0 1,0-14 77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16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1664,'0'0'528,"0"2"-325,0 1-76,1 0 0,-1-1 0,1 1 1,0-1-1,0 1 0,0-1 1,2 5-1,8 17 449,16 37 64,-5 10 288,-20-66-820,1 0 1,0 1-1,0-1 0,0 0 0,0 0 0,7 7 0,-9-11-82,-1-1 0,1 0 0,-1 1-1,1-1 1,-1 0 0,1 1-1,-1-1 1,1 0 0,0 0 0,-1 0-1,1 1 1,-1-1 0,1 0-1,0 0 1,-1 0 0,1 0 0,-1 0-1,1 0 1,0 0 0,-1 0-1,1-1 1,-1 1 0,1 0 0,0 0-1,-1 0 1,1-1 0,-1 1-1,1 0 1,-1 0 0,1-1 0,0 0 40,2 0-48,-1-1 0,1 0-1,-1 0 1,0 0 0,0 0-1,0-1 1,0 1 0,-1-1-1,1 1 1,-1-1-1,2-2 1,8-12 37,1 1 11,-4 7-52,-1-1 0,0 0 1,5-11-1,7-14-574,11-12 112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18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1152,'0'0'363,"2"-2"-214,9-9 16,-8 8 582,0 6-192,8 8-139,-9-9 106,1-2-143,19 1 77,-15 0-330,1 0 0,0-1 0,0-1 0,-1 1 0,1-1 0,9-2 0,50-16 243,-22 6-328,1 2-1,55-6 1,-8 11-46,-8-5 15,-6 6 38,-35-1-18,-16 2 46,31 0 0,105 4 1124,-175 0-998,8 0-68,1 0-97,1 0-89,1 0-1,-1 0 1,1 0-1,-1 0 1,1 0-1,-1 0 1,0 0 0,1 0-1,-1 0 1,1 0-1,-1-1 1,1 1-1,0 0 1,-1 0-1,1 0 1,-1-1 0,1 1-1,-1 0 1,1-1-1,0 1 1,-1 0-1,1-1 1,-1 1-1,1 0 1,0-1 0,0 1-1,-1-1 1,1 1-1,0-1 1,0 1-1,-1-1 1,1 1-1,0-1 1,0 1 0,0-1-1,0 1 1,0-1-1,0 1 1,0-1-1,0 1 1,0-2-1,0 0-1253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18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2816,'-14'0'917,"11"0"-565,6 0-64,1 0-51,-1 0-75,0 0 0,0 0-1,0 0 1,-1 0 0,1 1-1,0-1 1,3 2 0,3 3-27,-8-4-98,0 0-1,1 0 0,-1 0 1,1 0-1,-1-1 1,1 1-1,0 0 1,-1-1-1,1 1 0,0-1 1,-1 0-1,1 0 1,2 1-1,-2-1 2,0 0 0,0 0 0,0 1 0,0-1 0,0 0 0,-1 1 1,1 0-1,0 0 0,0-1 0,0 1 0,-1 0 0,3 2 0,-2-2-4,-1 0 0,1 0 0,-1-1-1,1 1 1,0 0 0,-1-1 0,1 1 0,0-1 0,-1 0 0,1 1 0,3-1-1,-1 0 10,-1 0-1,0 1 1,1 0-1,-1-1 0,1 1 1,-1 0-1,0 0 0,0 1 1,1-1-1,2 3 0,-2-2 15,-3-2-29,0 1 0,0-1 0,1 1 0,-1-1 0,0 1 1,0-1-1,0 1 0,0 0 0,0 0 0,0 0 0,0 0 0,0 0 0,-1-1 0,1 2 0,1 0 0,0 1 62,-2-3-75,0 1 1,1-1-1,-1 0 0,0 0 1,0 0-1,1 1 0,-1-1 1,0 0-1,0 1 1,0-1-1,0 0 0,0 1 1,1-1-1,-1 0 1,0 1-1,0-1 0,0 0 1,0 1-1,0-1 0,0 0 1,0 1-1,0-1 1,0 0-1,0 1 0,0-1 1,-1 6 67,0-1 1,-1 1 0,1-1 0,-1 1-1,0-1 1,-1 0 0,1 0 0,-6 8-1,-3 8-324,-6 12-1482,1-1 422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19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1664,'0'0'528,"3"0"-325,8 0 10,-8 0 368,-1 0-127,192 0 2628,-150-2-2931,-1-2 0,58-12-1,-43 5-53,17 0-25,-15 2 17,84-22 1,-98 16-41,2 0-9,84-16-1,-82 26 25,-23-2 76,-21 5-77,0 1-1,1-1 0,9 0 0,-15 2-50,-1 0-1,0 0 1,1 0-1,-1 0 1,0 0-1,1 0 1,-1 0-1,0 0 1,1 0-1,-1 0 1,0 0-1,1 0 1,-1 1-1,0-1 1,1 0-1,-1 0 1,0 0-1,0 0 1,1 0-1,-1 1 1,0-1-1,1 0 1,-1 0-1,0 1 1,1-1-1,1 3 30,3 4 105,-15-1 40,-39 22-186,47-28-26,1 1-1,-1-1 0,1 1 1,-1-1-1,1 0 0,-1 0 1,1 1-1,-1-1 0,-1 0 1,-13 0-166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19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3808,'0'0'1227,"3"0"-742,8 0-203,-9 0 406,-2 3-138,0-3-532,0 1 0,0-1 0,0 1 0,0-1 0,0 1 0,0-1 0,0 1 0,0-1 0,0 1 0,1-1 0,-1 1 0,0-1 0,0 0 0,0 1 0,1-1 0,-1 1 0,0-1 0,0 1 0,1-1 0,-1 0 0,0 1 0,1-1 0,-1 0 0,0 1 0,1-1 0,-1 0 0,1 1 0,14 0 320,-13-2-282,0 1 0,1 0 1,-1 0-1,0 0 0,1 0 1,-1 1-1,0-1 0,0 0 0,1 1 1,2 1-1,15 9 323,7-6-150,-5 6 11,-9-7-153,-10-4-51,-1 1 0,0-1 1,1 1-1,-1-1 0,0 1 0,1 0 0,-1 0 0,0 0 0,0 1 0,0-1 0,0 1 0,0-1 0,2 3 0,15 15 1041,-18-19-1051,-1 1-1,1-1 0,0 1 0,-1-1 0,1 1 1,-1-1-1,0 1 0,1-1 0,-1 1 0,1 0 1,-1-1-1,0 1 0,0 0 0,1-1 0,-1 1 1,0 0-1,0 0 0,0-1 0,0 2 1,0 0 31,-1 0 1,0 0-1,0 0 1,1 0 0,-2 0-1,1 0 1,-2 3 0,-7 10 119,-1-1 1,-18 20 0,13-15-1293,0 11 273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55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375 394 2976,'0'-46'1589,"3"40"-1183,-2 5-374,0 1-9,-1-1-1,1 0 0,0 1 0,0-1 1,0 0-1,-1 0 0,1 0 0,0 0 1,-1 0-1,1 0 0,-1 0 0,1 0 1,-1 0-1,1 0 0,-1 0 0,0 0 1,0 0-1,1 0 0,-1 0 0,0 0 1,0 0-1,0 0 0,0-1 0,0 1 1,0 0-1,-1 0 0,1-2 0,-5-5 118,4 7-89,0-1-1,0 1 1,0-1 0,0 1 0,0-1 0,1 0-1,-1 1 1,0-1 0,1 0 0,0 1 0,-1-1-1,1 0 1,0 0 0,0-2 0,0-2 39,-1 0 0,0 0 0,0 0 0,0 0 0,0 0 0,-1 0 0,0 0 0,-5-9 0,2 5-15,2 0 0,-1 0 0,-1-10 0,3 10-33,-1 0 1,-8-18-1,9 24-38,-1-2 4,0 0 0,0 0 0,-1 1-1,0-1 1,0 1 0,-9-9 0,-11-14 93,16 12-53,-3 11-112,7-1 18,4 5 40,0 1 1,0-1 0,0 1 0,-1 0 0,1-1 0,0 1 0,0 0-1,0-1 1,0 1 0,-1 0 0,1-1 0,0 1 0,-1 0 0,1-1-1,0 1 1,0 0 0,-1 0 0,1-1 0,0 1 0,-1 0 0,1 0-1,0 0 1,-1 0 0,1-1 0,-1 1 0,1 0 0,0 0-1,-1 0 1,1 0 0,-1 0 0,1 0 0,0 0 0,-1 0 0,1 0-1,-1 0 1,1 0 0,0 0 0,-1 0 0,1 1 0,0-1 0,-1 0-1,1 0 1,-1 0 0,1 0 0,0 1 0,-1-1 0,1 0 0,-1 1-1,0 0-4,-1 0-1,1 0 1,-1 0-1,1 0 0,-1 1 1,1-1-1,0 1 1,-1-1-1,1 1 1,0-1-1,0 1 0,0 0 1,-1 2-1,-8 28-54,7-21 38,-9 36-25,-12 37 30,-52 124 91,45-124-208,22-56 115,-20 43 0,27-67 33,0-1-1,1 1 1,-1 0-1,1 0 1,-1 0-1,1 1 1,0-1-1,1 0 1,-1 0-1,1 9 1,0-11 2,1 1 1,0 0 0,-1 0-1,1-1 1,1 1 0,-1-1-1,0 1 1,1-1 0,-1 0-1,1 1 1,0-1 0,-1 0-1,1 0 1,0 0-1,0 0 1,1-1 0,-1 1-1,5 2 1,40 22 107,4 0-142,8 6-15,27 15 119,-62-32 119,0-1 0,1-2 0,35 13 0,-48-21-264,-1-1 0,0 0 0,1-1 0,0 0 0,21 0 0,-30-2-74,0 0 0,-1 0 0,1 0 0,0 0 0,0-1 0,4 0 0,23-13-3424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34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17 263 1664,'-1'0'23,"1"0"0,-1 0 0,0 0 0,1 0-1,-1 0 1,1 0 0,-1 0 0,0 0 0,1 0 0,-1-1 0,1 1 0,-1 0 0,0 0-1,1 0 1,-1-1 0,1 1 0,-1 0 0,1-1 0,-1 1 0,1-1 0,-1 1 0,1-1-1,0 1 1,-1-1 0,1 1 0,-1-2 0,-1-14 830,3 10-361,-1 3 249,2 0 107,0 2-773,-1-1 0,1 0 0,-1 0 0,0 0 0,0 0 0,0-1 0,0 1 0,0 0 0,0 0 0,-1-1 0,1-1 0,0 1-4,-1 0 0,1 0-1,0 0 1,0 0 0,0 1 0,1-1-1,-1 1 1,0-1 0,1 1 0,0-1-1,2-2 1,10-10 298,-1 0-1,0-1 0,11-20 1,-22 33-339,14-22 210,-2 17-48,-9-5 85,-3 10-235,-1 0-1,1 1 0,0-1 1,0 1-1,0 0 0,0 0 1,0 0-1,1 0 0,-1 0 1,4-2-1,-5 3-7,1 0 1,-1 0-1,1 1 1,-1-1-1,1 0 0,-1 1 1,1-1-1,-1 1 0,1 0 1,0-1-1,-1 1 0,1 0 1,0 0-1,-1 0 0,1 0 1,0 0-1,-1 1 1,1-1-1,0 0 0,-1 1 1,3 1-1,0 0 45,1 1-1,-1 0 1,-1 0 0,1 0-1,0 1 1,-1-1 0,1 1-1,-1 0 1,0 0 0,-1 0-1,1 1 1,-1-1 0,1 1-1,-1-1 1,1 6 0,-1-5-3,0 0-1,0 0 1,1-1 0,0 1 0,0 0 0,0-1 0,0 0 0,1 0 0,-1 0 0,1 0-1,0-1 1,6 5 0,-4-5 64,0 0 0,0 0 0,9 2 0,4-13 52,9 2-74,-21 3-63,0 0 1,14-9 0,-4 3 22,-6 3-64,-9 6-44,1-1 1,-1-1 0,0 1-1,0 0 1,1-1-1,2-2 1,-3 2-440,-2 4-1073,1 3 1061,-1-2-131,0 0 0,0 0 0,0 1 1,-1-1-1,1 0 0,-1 0 0,0 3 0,-13 24-1878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34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16 3648,'-41'14'1173,"33"-11"-703,8-3-418,-1 0 0,1-1 0,-1 1 1,1 0-1,0 0 0,-1 0 1,1 0-1,-1 0 0,1 0 1,0 0-1,-1 0 0,1 0 1,-1 0-1,1 0 0,-1 0 1,1 0-1,0 0 0,-1 1 0,0-1 1,-1 0 356,43 0 2898,-37 0-3215,-1 0 0,0-1 0,1 1-1,-1-1 1,0 1 0,1-1 0,-1 0 0,5-2 0,12-4 196,23 2-16,-17-2-247,-20 5-41,1 1 1,-1 0-1,1-1 0,7 1 0,35 1-304,-47 0 313,1 0 0,-1 1-1,0-1 1,0 0-1,1 1 1,-1 0-1,0-1 1,0 1 0,0 0-1,0 0 1,0 0-1,0 1 1,0-1 0,0 0-1,0 1 1,-1-1-1,1 1 1,0-1 0,-1 1-1,2 3 1,6 4 34,7 7 11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34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33 4480,'0'-13'1445,"0"10"-512,0 6-346,1 6-286,-1-3-149,0-1-1,0 0 1,0 1 0,0-1-1,-3 10 1,-8 29 408,9-27-406,-4 15 113,-16 17 186,16-16-265,3-16-136,0-2-33,-9 23 0,0 4 13,12-38-15,-1 0 1,1 0-1,0 0 1,0 0-1,0 0 1,0 0-1,1 0 1,0 0-1,0 0 1,0 0-1,0 0 1,3 4-1,-1 2 17,-1-3 6,3 3 45,10-8 3,-12-2-69,-1 0 0,1 0 0,0-1 0,-1 1 0,1 0 0,0-1 0,-1 0 0,1 0 0,-1 0 0,5-2 0,-1-1-114,0 0 0,0-1 0,9-10 1,-12 12 50,1-1-19,0 0 1,0 0-1,0 0 1,-1 0-1,0 0 0,0-1 1,0 1-1,0-1 1,-1 0-1,0 1 1,3-11-1,-3-19-187,-2 25 154,0-1-1,4-19 1,-2 19 60,-1 6 33,0 1 0,0 0 0,0-1 0,-1 1 0,1 0 0,-1-1 0,0 1 0,0-1 0,0 1 0,-1-1 0,1 1 0,-1-1 0,0 1 0,0 0 0,0 0 0,0-1 0,-3-5 0,-26-37 499,30 45-481,-1 0 0,1 0 1,0 0-1,-1 1 0,1-1 0,-1 0 1,1 0-1,-1 0 0,1 1 0,-1-1 1,1 0-1,-1 0 0,0 1 1,1-1-1,-1 1 0,0-1 0,0 1 1,0-1-1,1 1 0,-1-1 0,0 1 1,0 0-1,0-1 0,0 1 1,0 0-1,-1-1 0,1 2-13,0-1 0,-1 0 0,1 1-1,1-1 1,-1 1 0,0-1 0,0 1 0,0-1-1,0 1 1,0 0 0,0-1 0,-1 3 0,2-3-1,0 0-3,-1 0 0,1 1 0,0-1 0,0 1 0,-1-1 0,1 0 0,0 1-1,0-1 1,-1 1 0,1-1 0,0 1 0,0-1 0,0 1 0,0-1 0,0 1 0,0-1 0,0 1 0,0-1 0,0 1 0,0-1-1,0 1 1,0-1 0,0 1 0,0-1 0,0 0 0,0 1 0,0-1 0,1 1 0,-1-1 0,0 1 0,0-1 0,1 0 0,-1 1 0,0-1-1,1 1 1,-1-1 2,4 3 23,1-1-1,-1 0 1,1 0-1,7 3 0,7-13-198,14 2-165,-12 0-60,0 0 0,-1-2 0,0 0 1,0-1-1,20-14 0,-31 18 325,0 1 0,0 0 0,11-4 1,-15 7 78,0-1 0,0 0 0,0 0 0,0 0 0,-1-1 0,1 0 0,0 0 1,-1 0-1,7-7 0,19-20 525,-27 27 293,-6 9-154,-8 21 125,0 1 1,-12 53-1,3-4-145,-57 193 275,65-223-738,-9 70 0,18-88-109,-10 43 0,11-64-158,2-6 68,0-1-1,0 1 1,-1 0 0,1-1 0,-1 1-1,1 0 1,-1-1 0,-1 4 0,2-5-8,0 0 0,-1 0 1,1 0-1,0 0 0,0 0 1,0 1-1,0-1 0,0 0 1,-1 0-1,1 0 0,0 0 1,0 0-1,0 0 0,0 0 1,-1 0-1,1 0 0,0 0 1,0 0-1,0 0 0,0 0 1,-1 0-1,1 0 0,0 0 1,0 0-1,0-1 0,0 1 1,-1 0-1,1 0 0,0 0 1,0 0-1,0 0 0,0 0 1,0 0-1,0 0 0,-1-1 1,1 1-1,-9-14-1894,9 14 1917,-2-4-434,0-1-1,0 0 1,0 0 0,-1-6 0,2 0-48,0 0 1,0-13-1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35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98 4320,'41'-27'1392,"-40"26"-1364,-1 1 1,1-1 0,0 1-1,0-1 1,-1 1 0,1 0-1,0-1 1,0 1 0,0 0-1,-1-1 1,1 1-1,0 0 1,0 0 0,0 0-1,0-1 1,0 1 0,-1 0-1,3 1 1,7-2 65,-1 0 80,-1 1-1,1 0 1,-1 1 0,0-1-1,11 3 1,-13 0-1,0 0 1,1 1-1,-1-1 1,0 1-1,7 7 1,-6-6-15,-1-1-61,-1-1-18,-1 1 0,0-1 1,0 0-1,0 1 0,0 0 0,-1 0 1,1 0-1,-1 1 0,0-1 1,3 6-1,10 28 299,-14-34-317,0 0-9,0-1-1,0 0 0,-1 1 0,1-1 0,-1 1 1,0-1-1,0 1 0,0-1 0,-1 1 0,1 0 1,-1 0-1,0 4 0,1 2 113,-1-5-54,0 0 1,0 0-1,0 1 1,-2 4-1,2-9-90,0 1 0,0-1-1,-1 0 1,1 0 0,-1 0 0,1 0-1,-1 0 1,1 0 0,-1 0 0,0 0 0,1 0-1,-1 0 1,0 0 0,0 0 0,0-1-1,0 1 1,1 0 0,-1 0 0,0-1 0,0 1-1,-1-1 1,-1 2 0,-6 0 23,-1-1 0,0 0 0,0 0 0,1-1 0,-1 0 0,0-1 0,-17-3 0,-6-7-28,23 9-11,-13-4-15,9-6-34,12 11 7,1-1 1,-1 1 0,1 0-1,-1-1 1,1 1 0,-1 0-1,0 0 1,0 0 0,0 0-1,1 0 1,-1 1 0,0-1 0,0 1-1,0-1 1,0 1 0,-2-1-1,7 1-14,0 0 0,0-1 0,0 1 1,0-1-1,0 0 0,3-1 0,-4 1 34,1 0 0,0 0 0,0 0 0,-1 0 0,1 1 1,3-1-1,30 7-90,-8-11 61,-10 2 23,31-3 28,0-5 246,-32 9-176,16-4 31,20-18-7,-11 4-43,-37 18-20,1 0 0,-1 0 0,0-1 0,0 0 0,0 0 0,-1 0 0,1-1 0,-1 1 0,0-1 0,0 0 0,0-1 0,0 1 0,-1-1 0,0 1 0,0-1 0,0 0 0,0 0 0,-1 0 0,3-8 0,-4 11-34,-1 0 0,0 1 0,1-1 1,-1 1-1,0-1 0,0 0 1,0 1-1,0-1 0,0 0 0,0 1 1,-1-1-1,1 1 0,-1-3 1,-10-7-30,7-2-36,4 11 56,-1-1-1,1 1 0,-1 0 1,0-1-1,0 1 0,0 0 1,0-1-1,0 1 0,-1 0 1,1 0-1,-4-4 0,3 5 22,1-1 1,-1 1-1,0-1 0,1 1 0,-1 0 1,0-1-1,0 1 0,0 0 0,0 0 0,0 1 1,-3-2-1,4 2-8,0 0 1,1 0-1,-1 0 1,0 0 0,0 0-1,0 0 1,1 0-1,-1 0 1,0 0 0,0 1-1,1-1 1,-1 0-1,0 0 1,0 1-1,1-1 1,-1 1 0,-1 0-1,1 0 11,0 0 0,0 0 0,0 1-1,-1-1 1,1 1 0,1-1 0,-1 1 0,0-1 0,0 1-1,0 0 1,0 2 0,-15 69 52,12-57-59,0 0-1,2 0 0,-2 29 1,4-39 23,-1 1 1,1-1-1,1 0 1,-1 0-1,1 0 1,0 0 0,0 0-1,1 0 1,0 0-1,0 0 1,1 0-1,-1-1 1,1 1 0,0-1-1,0 0 1,7 8-1,-8-10-6,0 0 0,0 0 0,0 0 0,0-1-1,1 1 1,3 2 0,-5-4-8,1 0-1,0 0 0,0 0 1,0 0-1,0 0 0,0-1 1,0 1-1,1-1 0,-1 1 1,0-1-1,0 0 1,4 0-1,5-1-139,1 0-1,-1 0 1,0-1 0,0-1 0,0 0-1,17-7 1,-4 0-646,35-22-1,-48 25 530,1 0 1,-1 0-1,16-15 0,-19 12 119,1 0-1,-2-1 0,11-19 1,29-46 113,-42 68 88,-4 7-43,0-1 0,1 1 0,-1-1-1,0 1 1,-1-1 0,1 0 0,0 1 0,0-1 0,-1 0 0,1 0-1,-1 0 1,1-3 0,-1 5-28,0 0 0,0 0 0,0 0 0,0 0 0,0-1 0,0 1 0,0 0 0,0 0 0,0 0-1,0 0 1,0 0 0,0 0 0,0 0 0,0 0 0,0 0 0,0-1 0,0 1 0,0 0 0,0 0 0,0 0 0,0 0 0,0 0 0,0 0 0,0 0 0,0 0 0,0 0 0,0 0 0,0 0-1,1 0 1,-1-1 0,0 1 0,0 0 0,0 0 0,0 0 0,0 0 0,0 0 0,0 0 0,0 0 0,0 0 0,0 0 0,0 0 0,1 0 0,-1 0 0,0 0 0,0 0 0,0 0 0,0 0-1,0 0 1,0 0 0,0 0 0,0 0 0,0 0 0,0 0 0,1 0 0,-1 0 0,0 0 0,7 2 381,-8 3 31,-5 10 58,0 26 74,-4-5 31,4-4-244,2-16-222,0 0 1,-2 26 0,6-42-106,0 1-1,0-1 1,0 1-1,0-1 0,0 1 1,0-1-1,0 1 1,0-1-1,0 1 1,0-1-1,0 0 1,0 1-1,0-1 0,0 1 1,1-1-1,-1 1 1,0-1-1,0 0 1,0 1-1,1-1 1,-1 1-1,0-1 0,1 1 1,0 0 9,0 0 1,-1 0-1,1-1 1,0 1-1,0 0 1,0 0-1,0-1 1,0 1-1,0 0 1,0-1-1,0 1 1,0-1-1,0 1 1,0-1-1,0 0 1,1 1-1,-1-1 1,2 0-1,0-1 18,0 0 0,0 0 0,0 0 0,-1 0 0,1 0 0,0-1 0,-1 0 0,1 1 0,3-5 0,-5 6-38,19-15-83,-1 0-1,-1-1 0,31-33 1,0-17-748,-41 54 676,-8 11 126,1 0 1,-1 0-1,1-1 1,0 1-1,-1 0 1,1 0-1,0 0 1,0 0-1,0 0 1,0 0-1,0 0 1,0 0-1,0 0 1,0 0-1,0 1 1,0-1-1,1 0 1,-1 1-1,0-1 1,0 1-1,1-1 1,1 1-1,-2 0 22,-1 0-1,0-1 1,0 1-1,0 0 0,0 0 1,0 0-1,0 0 1,0 0-1,0 0 1,0 0-1,0 0 1,1 0-1,-1 0 0,0 0 1,0 0-1,0 0 1,0 0-1,0 0 1,0 0-1,0 1 1,0-1-1,0 0 0,0 0 1,1 0-1,-1 0 1,0 0-1,0 0 1,0 0-1,0 0 1,0 0-1,0 0 0,0 0 1,0 0-1,0 0 1,0 0-1,0 0 1,0 1-1,0-1 1,0 0-1,0 0 0,0 0 1,0 0-1,0 0 1,0 0-1,0 0 1,0 0-1,0 0 1,0 0-1,0 1 0,0-1 1,0 0-1,0 0 1,0 0-1,0 0 1,0 0-1,0 0 1,-1 16 146,0 0 1,-6 23 0,3-14 417,-2 24 180,1-23-358,2-16-199,1 0 0,0 0 1,0 16-1,2 34-248,0-54-3275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36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33 4320,'0'-13'1392,"0"13"-1383,0-1 1,0 1-1,0 0 1,0 0 0,0 0-1,0 0 1,0 0-1,0 0 1,0 0-1,0 0 1,0 0-1,0 0 1,0-1-1,0 1 1,0 0 0,0 0-1,0 0 1,0 0-1,0 0 1,0 0-1,0 0 1,0 0-1,0 0 1,0 0-1,0-1 1,0 1 0,0 0-1,0 0 1,0 0-1,0 0 1,0 0-1,0 0 1,-1 0-1,1 0 1,0 0-1,0 0 1,0 0-1,0 0 1,0 0 0,0 0-1,0 0 1,0 0-1,0 0 1,0 0-1,-1 0 1,1 0-1,0 0 1,0 0-1,0 0 1,0 0 0,0 0-1,0 0 1,0 0-1,0 0 1,0 0-1,-1 0 1,-3-1 115,1 1 1,-1-1-1,0 0 1,0 0 0,0 0-1,1-1 1,-1 1-1,-4-3 1,5 2-3,-8 0 512,8 2-506,-1 0 0,1 1 1,-1 0-1,1 0 0,-1 0 0,-4 2 1,-9 3 218,4-2-77,9-3-183,0 0 0,-1 0 0,1 1 0,0 0 1,1-1-1,-1 1 0,-4 3 0,0 1 58,4-5-44,0 1 0,1 1 0,-1-1 0,1 1 0,0-1 0,0 1 0,0 0 0,0 0 1,0 0-1,0 0 0,1 1 0,0-1 0,-1 1 0,1 0 0,1-1 0,-1 1 0,0 0 0,0 5 0,-4 34 629,0-17-244,4-20-364,0 1-1,1-1 0,0 0 0,0 9 1,1-14-97,0 1 0,0 0 1,0-1-1,0 1 0,0-1 1,0 1-1,1 0 0,-1-1 0,1 1 1,-1-1-1,1 1 0,0-1 1,-1 1-1,1-1 0,0 0 1,1 2-1,-1-2-3,0 0 0,0-1 0,0 1 0,0 0 0,0-1 0,1 1 0,-1-1 0,0 1 0,0-1 0,0 1 0,0-1 0,1 0 0,-1 0 0,0 0 0,0 0 0,3 0 0,2 0 7,1-1-1,-1-1 1,0 1 0,0-1 0,0 0 0,0-1 0,8-4 0,45-26-794,-27 15-2278,52-24 0,-19 23-227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36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18 7552,'-14'-14'2448,"13"14"-2393,1-1 0,-1 1 0,1 0 0,-1-1 1,0 1-1,1 0 0,-1-1 0,1 1 0,-1 0 0,0 0 0,1-1 1,-1 1-1,0 0 0,0 0 0,1 0 0,-1 0 0,0 0 1,1 0-1,-1 0 0,0 0 0,1 0 0,-1 1 0,-1-1 1,0 0 182,0 0-109,-24 3 1222,24-3-1324,1 0 1,0 0-1,0 1 0,0-1 0,0 1 0,0-1 0,0 1 0,0 0 0,0-1 0,0 1 0,0 0 0,1 0 0,-1 0 0,0-1 1,0 1-1,1 0 0,-1 0 0,-1 2 0,-19 46-246,20-47 176,0-1 0,0 1 0,0 0 1,1 0-1,-1 0 0,1-1 0,-1 1 0,1 0 0,0 0 0,-1 0 0,1 0 0,0 0 0,0 0 0,1 0 0,-1 0 0,0-1 0,1 1 0,-1 0 0,1 0 0,-1 0 1,2 2-1,0-1-106,-1 1-191,-1-1-1,1 0 1,0 1-1,-1-1 1,0 1-1,1-1 1,-2 5-1,3 10-642,12 9-1037,-12-24 2001,0 0 0,0 0 0,0 0 0,-1 0 0,0 0 0,1 0 0,-1 1 0,0-1 0,0 0 0,0 7 0,-1-9 76,0 0 0,0 0-1,0-1 1,0 1 0,0 0 0,0 0-1,0 0 1,0 0 0,1 0 0,-1 0 0,0-1-1,1 1 1,0 2 0,3 0 226,-4-2-259,0-1 0,0 0 0,1 0-1,-1 0 1,0 0 0,0 0 0,0 0 0,0 0-1,0 0 1,0 0 0,1 0 0,-1 1 0,0-1-1,0 0 1,0 0 0,0 0 0,0 0 0,0 0-1,0 0 1,0 1 0,0-1 0,0 0 0,0 0 0,0 0-1,0 0 1,1 0 0,-1 1 0,0-1 0,0 0-1,0 0 1,0 0 0,-1 0 0,1 1 0,0-1-1,0 0 1,0 0 0,0 0 0,0 0 0,0 0-1,0 1 1,0-1 0,0 0 0,0 0 0,0 0-1,0 0 1,0 0 0,-1 0 0,1 0 0,0 1 0,0-1-1,-5 9 650,4-7-364,0 1-1,1 0 0,-1 0 1,1 0-1,0 0 1,0 0-1,0 3 0,0-2-140,-3 1 29,2-3-187,-1 0 0,1 0 0,-1 0 0,1 1 0,0-1 0,0 0 0,-1 1 0,2-1 0,-2 5 0,1-6-34,1-1-1,0 1 1,0-1-1,0 1 1,0 0-1,0-1 1,0 1-1,0 0 1,0-1-1,0 1 1,0 0-1,0-1 1,0 1-1,0-1 1,1 1-1,-1 0 1,0-1 0,0 1-1,1-1 1,-1 1-1,0-1 1,1 1-1,-1 0 1,0-1-1,1 0 1,-1 1-1,1-1 1,-1 1-1,1-1 1,-1 0-1,1 1 1,-1-1-1,1 0 1,0 1-1,-1-1 1,1 0-1,-1 0 1,1 0-1,0 1 1,-1-1 0,1 0-1,0 0 1,-1 0-1,1 0 1,-1 0-1,2 0 1,14 0-632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37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99 295 5408,'0'0'1728,"-2"2"-1046,-14 23 1121,2-1-59,6-12-1015,5-5-227,-1-1-1,-1 0 1,-8 10 0,11-14-446,1 0 1,-1-1 0,1 1-1,-1 1 1,1-1-1,0 0 1,0 0 0,0 0-1,0 1 1,0-1-1,1 0 1,-1 1 0,0 2-1,-2 8 53,-4 2 25,6-14-113,0 1 0,0-1 1,1 1-1,-1-1 0,0 0 1,1 1-1,-1-1 0,1 1 1,0-1-1,-1 3 0,1-4-13,0 0-1,0 0 0,0 0 0,0 1 1,0-1-1,0 0 0,0 0 1,0 0-1,0 0 0,0 0 0,0 0 1,0 0-1,0 0 0,0 0 1,0 0-1,0 1 0,0-1 1,0 0-1,0 0 0,0 0 0,0 0 1,0 0-1,0 0 0,0 0 1,0 0-1,0 0 0,0 0 1,0 0-1,1 1 0,-1-1 0,0 0 1,0 0-1,0 0 0,0 0 1,0 0-1,0 0 0,0 0 1,0 0-1,0 0 0,0 0 0,0 0 1,1 0-1,-1 0 0,0 0 1,0 0-1,0 0 0,0 0 0,0 0 1,0 0-1,0 0 0,0 0 1,0 0-1,0 0 0,1 0 1,-1 0-1,0 0 0,2 0 16,0-1-1,0 1 1,0-1-1,0 0 1,0 1-1,0-1 1,0 0-1,0 0 1,0 0 0,0 0-1,-1 0 1,4-3-1,23-24-499,-5 6-400,-8 12 354,0 0 0,0 1-1,18-7 1,17-10-440,-24 8 496,-20 13 380,0 1 0,0-1 1,0 1-1,1 0 1,7-2-1,-1 0 59,-9 4 29,0 0 0,0 1 0,0-1 0,1 1 1,-1 0-1,0 0 0,1 1 0,-1-1 0,0 1 0,7 0 0,49 0-123,-58 0 124,0 0 1,0 0-1,0 1 1,0-1-1,-1 0 0,1 1 1,0-1-1,0 1 1,0-1-1,-1 1 1,1 0-1,0 0 1,1 1-1,-1-1 14,0 0-1,-1 0 0,1 0 1,0 0-1,-1 0 1,1-1-1,0 1 1,0-1-1,0 1 1,-1-1-1,1 0 0,0 1 1,3-1-1,107 0 1100,-115 5-912,0 2-67,-1-1 0,0 1 0,0-1 0,-1 0 0,-5 6 0,7-9-38,0 0 0,0 0 0,0 1 0,1 0 0,0-1 0,-1 1 0,1 0 0,1 0 0,-4 8 0,3-3 30,1-1 0,-1 1 0,2 0 1,-1 13-1,1-22-118,0 1-1,0-1 1,0 0 0,0 1 0,0-1 0,0 0-1,0 1 1,0-1 0,0 1 0,0-1-1,0 0 1,0 1 0,0-1 0,0 0-1,0 1 1,0-1 0,0 1 0,0-1 0,1 0-1,-1 1 1,0-1 0,0 0 0,0 0-1,1 1 1,-1-1 0,0 0 0,0 1 0,1-1-1,-1 0 1,0 0 0,1 1 0,-1-1-1,0 0 1,1 0 0,-1 0 0,0 0-1,1 0 1,-1 1 0,0-1 0,1 0 0,-1 0-1,1 0 1,16-8 216,-9 4-173,-6 3-68,1-1 1,-1 1-1,1-1 1,-1 1 0,0-1-1,0 0 1,0 0 0,0 0-1,3-2 1,-4 2-43,1-1 0,0 1 0,0 1 0,0-1-1,0 0 1,1 0 0,-1 1 0,0-1 0,4 0 0,-3 0-20,-1 0-1,1 0 1,-1 0 0,1 0 0,-1 0 0,0 0-1,0-1 1,0 1 0,0-1 0,0 0-1,0 1 1,-1-1 0,0 0 0,2-4 0,1 0-50,-4 6 99,1 0 0,0 0 0,0 0 1,-1 0-1,1-1 0,0 2 0,0-1 1,0 0-1,0 0 0,1 0 1,-1 0-1,0 1 0,0-1 0,0 0 1,1 1-1,-1-1 0,0 1 0,1 0 1,-1-1-1,0 1 0,1 0 0,-1 0 1,0 0-1,3 0 0,-4 2-68,0 39 694,0-40-586,-1-1 0,1 0 0,0 1 0,0-1 0,0 0 0,0 1 0,0-1 0,0 0 1,0 1-1,1-1 0,-1 0 0,0 1 0,0-1 0,0 0 0,0 1 0,0-1 0,0 0 0,1 1 1,-1-1-1,0 0 0,0 0 0,0 1 0,1-1 0,-1 0 0,0 1 0,2 0 10,-1 0 1,0 0-1,0 1 0,0-1 0,0 0 1,0 1-1,0-1 0,0 1 0,0 0 0,-1-1 1,1 1-1,-1-1 0,1 1 0,-1 0 1,1 0-1,-1-1 0,0 4 0,0-5-9,0 1-1,0 0 1,0-1-1,0 1 1,0-1 0,0 1-1,0 0 1,0-1-1,0 1 1,0-1-1,0 1 1,1 0-1,-1-1 1,0 1-1,0-1 1,1 1-1,-1-1 1,0 1 0,1-1-1,-1 1 1,1-1-1,-1 1 1,1-1-1,-1 1 1,1 0-1,1-1 55,0 1 0,0-1 0,0 0 1,0 0-1,0 1 0,0-1 0,3-1 0,6 1 36,-5-1-71,1 0 1,-1-1-1,1 0 0,-1 0 1,1 0-1,-1-1 1,0 0-1,0 0 1,-1-1-1,9-6 1,1 0-18,22-12-627,-33 19 537,1 1 0,-1 0 1,0-1-1,0 0 0,5-4 1,13-17-385,5 13 176,-16-1 161,-11 11 112,1 0-1,-1 0 1,1 0-1,0 0 1,0 0-1,-1 0 1,1 0-1,0 1 1,0-1-1,0 0 1,0 0 0,0 1-1,0-1 1,0 1-1,0-1 1,1 1-1,-1-1 1,0 1-1,0-1 1,0 1-1,1 0 1,-1 0-1,2 0 1,43 0-310,-46 0 322,1 0-1,-1 0 1,0 0 0,0 0-1,0 0 1,1 0 0,-1 0-1,0 0 1,0 0 0,1 0-1,-1 0 1,0 0 0,0 0-1,0 1 1,1-1 0,-1 0-1,0 0 1,0 0 0,0 0-1,0 1 1,0-1 0,1 0-1,-1 0 1,0 0 0,0 1 0,0-1-1,0 0 1,0 0 0,0 0-1,0 1 1,0-1 0,0 0-1,0 0 1,1 1 0,-1 0 5,1 1 10,0 0 1,0 0-1,0 0 1,1 0-1,-1 0 1,0 0-1,1 0 1,-1-1-1,1 1 0,0-1 1,-1 1-1,1-1 1,0 0-1,0 1 1,0-1-1,4 1 1,26 25 291,4-13 55,-25-11-291,-4-1-3,-1 1-1,1-1 0,1-1 1,-1 1-1,10 0 0,-10-3-29,0 0 0,0 0 0,0-1 0,0 0 0,10-3 0,78-23 94,-83 27-191,-1 0 1,1 0 0,17 1 0,-14 1-34,21-1 389,-33-3-86,6-7-111,-2 3-100,0-1 1,0 1-1,12-7 1,-14 10-83,1 0 1,-1 0-1,1 0 1,-1-1-1,0 0 0,-1 1 1,1-2-1,-1 1 1,0 0-1,-1-1 0,1 0 1,3-7-1,-1 0-74,-1 0-1,0-1 1,-1 1-1,0-1 1,-1 0-1,3-21 1,-6 29 92,0 0 0,0 0-1,0 0 1,-1 0 0,0 0 0,0 0 0,0 0-1,-4-7 1,4 9 47,-1 1 0,1 0 0,-1 0 0,0 0 0,0 0 0,0 0 0,-1 0-1,1 0 1,-1 1 0,0-1 0,1 1 0,-1 0 0,0 0 0,0 0 0,-4-2 0,7 4 19,-1 0 1,1 0-1,-1-1 0,0 1 1,1 0-1,-1 0 1,1 0-1,-1 0 1,0 0-1,1 0 1,-1 0-1,1 0 0,-1 0 1,0 0-1,1 0 1,-1 0-1,1 0 1,-1 0-1,0 1 1,1-1-1,-1 0 0,1 0 1,-1 1-1,1-1 1,-1 0-1,1 1 1,-1-1-1,0 1 1,-11 16 318,6-7-77,-3 2-53,-42 60 1141,46-63-1171,-1 0 0,1 1 1,1 0-1,0 0 0,-5 20 1,7-21-96,-1 1 1,0 0 0,0-1-1,-1 1 1,-7 12 0,7-13-44,3-7 33,-1 1 0,1-1 0,1 1 0,-1-1 1,0 1-1,1 0 0,-1-1 0,1 1 0,0 0 0,0 0 0,0-1 0,0 1 0,0 0 0,1-1 0,-1 1 0,1 0 0,1 4 0,2-5-106,1 1 0,-1-1 1,1 0-1,7 2 0,-11-4-55,0 0 1,1-1 0,-1 1 0,0-1 0,0 1 0,0-1 0,0 0 0,0 0 0,0 1 0,0-1-1,0 0 1,0 0 0,1-2 0,15-13-964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3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8896,'0'0'4032,"33"33"-3520,32-33 1856,1 0-1409,16-16 161,16-1-672,17 1-992,-17-17 288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48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18 213 2496,'-14'0'784,"14"0"-778,0 0 0,0 0 0,0 0 0,0 0 0,-1 0-1,1 0 1,0 0 0,0 0 0,0 0 0,0 0 0,0 0 0,0 0 0,-1 0 0,1 1 0,0-1 0,0 0 0,0 0 0,0 0-1,0 0 1,0 0 0,0 0 0,-1 0 0,1 0 0,0 1 0,0-1 0,0 0 0,0 0 0,0 0 0,0 0 0,0 0 0,0 0 0,0 1-1,0-1 1,0 0 0,0 0 0,0 0 0,0 0 0,0 0 0,0 1 0,0-1 0,0 0 0,0 0 0,0 0 0,0 0 0,0 0-1,0 0 1,0 1 0,0-1 0,0 0 0,0 0 0,0 0 0,0 0 0,1 1 0,-1 59 1125,0-59-1109,0 1 1,0 0 0,0-1 0,0 1 0,1 0 0,-1-1-1,1 1 1,-1 0 0,1-1 0,0 1 0,0-1 0,1 3-1,-1-2-12,1 0-1,-1-1 0,-1 1 0,1 0 0,0 0 0,0 0 1,-1 0-1,1 0 0,-1 0 0,1 0 0,-1 0 0,0 4 1,0 4 139,0-7 192,3-3-117,-3 0-217,1 0-1,0 0 0,0-1 1,-1 1-1,1 0 0,0-1 1,-1 1-1,1 0 0,0-1 1,-1 1-1,1-1 0,0 1 1,-1-1-1,1 1 1,-1-1-1,1 1 0,-1-1 1,1 0-1,-1 1 0,0-1 1,1 0-1,-1 1 0,0-1 1,0 0-1,1 0 0,-1 1 1,0-1-1,0 0 1,0 0-1,0 1 0,0-1 1,0-1-1,0-40-41,-1 19 1332,1 16-1161,1 8-46,-1 0-81,1 0 0,-1-1 0,1 1 0,0 0 0,-1-1 0,1 1 0,0-1 0,-1 1 0,1-1 0,0 1 0,0-1 0,0 0 0,-1 0 0,1 1 0,0-1-1,0 0 1,0 0 0,0 0 0,0 0 0,-1 0 0,1 0 0,2 0 0,220 0 444,-180 0-414,78-2-67,-31-9 17,-22 6 65,91-10 42,39-1-127,-5 0 14,-4 1 17,-119 11 0,50-7 0,6 5 0,-57 1 0,91-3 0,10-1 76,-9 1 13,2 0-182,2 0-38,460 8-205,-524-8 33,8-1 259,-1 1-53,-3 0-94,-72 8 200,-5 1 22,40-5-1,-14-7 2,-33 9-5,30 1 0,-27 2 9,175-1 71,-194-1-105,-1 1 0,0-1 1,0 1-1,0-1 0,0 0 0,0-1 0,0 1 0,0-1 0,6-3 0,-8 4 3,0 1-1,1-1 0,-1 0 1,1 1-1,-1 0 0,1 0 1,-1 0-1,5 0 0,-3 0 0,1-3 39,9-7 58,-7 6-64,-6 4-38,-1 0 1,1 0 0,-1 0 0,1 0-1,-1-1 1,1 1 0,-1 0 0,1 0-1,-1-1 1,1 1 0,-1 0-1,0-1 1,1 1 0,-1-1 0,0 1-1,1 0 1,-1-1 0,0 1 0,1-1-1,-1 1 1,0-1 0,0 1 0,0-1-1,1 1 1,-1-1 0,0 1 0,0-1-1,0 1 1,0-1 0,0 1 0,0-1-1,0 1 1,0-1 0,0 1 0,0-1-1,0 1 1,-1-2 0,4 2 42,5 1-19,-4-1-33,0 1 1,-1-1-1,1 0 0,0 0 1,-1-1-1,1 1 1,0-1-1,4-1 0,1-3-15,-8 4 18,1 0 1,-1 0 0,1 0 0,-1 0 0,1 0 0,-1 1-1,1-1 1,0 1 0,-1-1 0,1 1 0,0-1 0,0 1 0,1 0-1,30 0 514,-33 3-454,0-3-51,0 1 0,0 0-1,0-1 1,0 1 0,0-1 0,0 1-1,-1-1 1,1 1 0,0 0-1,0-1 1,-1 1 0,1-1-1,0 1 1,-1-1 0,1 1-1,0-1 1,-1 0 0,1 1-1,0-1 1,-1 1 0,1-1 0,-1 0-1,1 1 1,-1-1 0,1 0-1,-2 1 1,3-1-9,7 0-21,-8 3-31,0-2 60,0 0 0,0-1 1,0 1-1,0 0 0,1-1 0,-1 1 0,0 0 0,0-1 0,1 1 0,-1-1 0,0 1 0,1 0 0,-1-1 0,0 1 0,1-1 0,-1 1 0,1-1 0,-1 1 0,1-1 0,-1 1 0,1-1 0,0 1 0,0-1 1,-1 1-1,1-1 1,0 0-1,-1 1 1,1-1-1,-1 1 1,0-1-1,1 1 1,-1-1-1,1 1 1,-1-1-1,0 1 1,1 0-1,-1-1 1,0 1-1,1 0 1,-1-1 0,0 1-1,0 0 1,0-1-1,0 1 1,0 0-1,3 5-92,24 38 182,-21-36-6,-1 5-40,-4-8-25,1 0-1,0 0 0,1 0 0,-1 0 1,1 0-1,0-1 0,0 1 1,6 6-1,18 16 402,-27-27-416,1 1-1,-1-1 0,1 1 0,0-1 0,-1 0 0,1 1 0,-1-1 0,1 0 0,-1 0 1,1 0-1,0 1 0,-1-1 0,1 0 0,0 0 0,-1 0 0,1 0 0,-1 0 0,1 0 1,0 0-1,-1 0 0,1 0 0,0 0 0,-1 0 0,1-1 0,0 1 0,-1 0 7,3 0 159,-3 0-167,1 0-1,-1 0 0,1 0 0,-1 0 0,0 0 0,1 0 0,-1 1 0,1-1 1,-1 0-1,0 0 0,1 0 0,-1-1 0,0 1 0,1 0 0,-1 0 1,1 0-1,-1 0 0,0 0 0,1 0 0,-1 0 0,0-1 0,1 1 0,-1 0 1,0 0-1,1-1 0,-1 1 0,0 0 0,1 0 0,-1-1 0,0 0-1,-1 0-1,1 1 0,-1-1 1,1 0-1,-1 0 0,1 1 1,-1-1-1,1 0 0,-1 1 1,0-1-1,0 1 0,1-1 1,-1 1-1,0-1 0,-1 0 1,-2 0-1,0 0 0,0 0 0,0 0 0,0 0 0,0 1 0,-1 0 0,1 0 0,0 0 0,-6 1 0,-11 0 0,12-1-7,6-1 0,0 1 0,0 0-1,0 0 1,-1 0 0,1 0 0,0 0 0,0 1 0,0-1 0,0 1 0,-4 1-1,3 0 6,0 0-1,0 0 1,-1 0 0,1 0-1,-1-1 1,0 0-1,1 0 1,-1 0-1,0-1 1,0 0-1,1 1 1,-10-2-1,6 1 20,-1 1-1,1 1 1,-13 3-1,13-3-9,0 0-1,-1 0 0,-13 0 0,-3-2 4,18 0-7,1 0 1,0 0-1,0 0 0,-9 3 1,-24 8 6,-7-6 38,21 0-28,9-2-34,0 0 1,-25 0-1,19-2-4,-41 7 0,36-3 17,-31 2 1,-37 7 0,82-11 0,-4 1 0,-1-1 0,-30 1 0,37-4 0,0 0 0,-13 3 0,14-1 0,-8 2 0,1-1 0,-37 1 0,-26-5-51,-102 5-149,139 2 187,16-2-84,-37 0-1,-200-4-169,156 8 231,-14 0 30,21 0 6,-8 1 0,-77-9-123,-35 0 235,182-1-68,-70 4 19,70 2-50,-69 4-138,-466-9 61,470 9 94,12-2-7,-7-7 121,92 0-113,0 0 1,1-1-1,-1 0 0,0 0 0,-10-4 1,10 3 23,0 0 0,0 1 0,0 0-1,1 0 1,-12 0 0,-114 1 68,99-6-64,6 1-75,14 9-12,5 0-8,-2-2-23,0-1 0,0 0 0,0-1 0,-12-1 0,7 1 71,2-2-1,9-3-23,-1-2-19,4 7 28,1-1 1,-1 1-1,0 0 0,0-1 1,0 1-1,0 0 0,1 0 1,-1 0-1,0-1 0,0 1 1,0 0-1,0 0 0,-1 1 1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49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18 2912,'0'0'3808,"0"-3"-3174,0-8 172,0 11-797,0 0 0,0 0 0,0 0 0,0 0 1,0 0-1,0 0 0,0 0 0,0 0 0,0-1 0,0 1 1,0 0-1,0 0 0,0 0 0,0 0 0,0 0 0,0 0 1,0 0-1,0 0 0,0 0 0,0 0 0,0-1 0,0 1 1,-1 0-1,1 0 0,0 0 0,0 0 0,0 0 1,0 0-1,0 0 0,0 0 0,0 0 0,0 0 0,0 0 1,0 0-1,0 0 0,0 0 0,0 0 0,-1-1 0,1 1 1,0 0-1,0 0 0,0 0 0,0 0 0,0 0 0,0 0 1,0 0-1,0 0 0,0 0 0,0 0 0,-1 0 0,1 0 1,0 0-1,0 0 0,0 0 0,0 0 0,0 1 0,-9-1 311,14 0-11,15 0-116,-17 0-209,0 0 58,6-1 69,-14 1 235,2 0-314,0 0 1,1 0-1,-1 0 0,0 1 0,0-1 1,-3 2-1,-3 3-21,8-4-6,-1 0 1,1 0-1,-1 0 0,1 0 1,-1 0-1,1-1 0,-1 1 1,0-1-1,1 1 0,-1-1 0,0 1 1,0-1-1,-1 0 0,-28 1 118,19 0 115,0-1 0,0 0 0,0 0-1,-21-5 1,19-1-1,13 5-218,-1 0 1,1 0-1,-1 0 1,1 1 0,-1-1-1,1 0 1,-1 1-1,1 0 1,-1-1-1,0 1 1,1 0-1,-3 0 1,-9 0-137,10 0-27,6 0-240,59 0 0,-53 1 321,-7 3 429,-13 8 1005,-2 3-187,10-8-848,3-6-292,-1-1 0,1 1-1,0-1 1,0 1-1,0-1 1,0 0-1,-1 1 1,1-1-1,0 1 1,0-1-1,-1 1 1,1-1 0,0 0-1,-1 1 1,1-1-1,0 0 1,-1 1-1,1-1 1,-1 0-1,1 0 1,0 1 0,-1-1-1,1 0 1,-1 0-1,1 0 1,-1 1-1,1-1 1,-1 0-1,1 0 1,-1 0-1,1 0 1,-1 0 0,1 0-1,-1 0 1,0 0-1,15 0-411,2 0 70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56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66 4992,'-49'-16'2240,"49"32"-1792,16-16-448,0 17 544,1-17-288,-1 0 192,33 0-288,-16-17 224,49 1-256,0-1 160,33 1-160,-17 0-5568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51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2720,'0'0'891,"0"-3"-545,0-10 3473,3 13-3105,48 1 705,-16 0-1271,1-1-1,36-5 1,-47-1-103,-15 4-44,0 0 0,0 0-1,19 0 1,-15 1 4,-1 0 0,1-1 0,21-7 0,-32 9 1,11-3 11,-11 2-8,-1 1 0,1-1 0,-1 1 0,1-1-1,-1 0 1,0 0 0,1 0 0,-1 0 0,0 0-1,1 0 1,3-4 0,-6 5-4,1-1-1,-1 1 1,1 0-1,-1-1 1,1 1 0,-1 0-1,1-1 1,0 1-1,-1 0 1,1 0-1,-1-1 1,1 1 0,0 0-1,-1 0 1,1 0-1,0 0 1,-1 0 0,1 0-1,-1 0 1,1 0-1,0 0 1,-1 0-1,1 1 1,0-1 0,0 0-1,-1 0 5,0 0-9,0 0 1,0 1-1,1-1 0,-1 0 0,0 0 1,0 0-1,0 0 0,0 0 1,0 0-1,0 0 0,0 0 0,0 0 1,0 0-1,0 0 0,1 0 0,-1 0 1,0 0-1,0 0 0,0 0 1,0-1-1,0 1 0,0 0 0,0 0 1,0 0-1,0 0 0,0 0 1,0 0-1,1 0 0,-1 0 0,0 0 1,0 0-1,0 0 0,0 0 1,0 0-1,0 0 0,0 0 0,0-1 1,0 1-1,0 0 0,0 0 0,0 0 1,0 0-1,0 0 0,0 0 1,0 0-1,0 0 0,0 0 0,0-1 1,0 1-1,0 0 0,0 0 1,0 0-1,0 0 0,0 0 0,0 0 1,0 0-1,0-11-91,0 11 90,0 0 0,0-1 0,0 1 0,0 0 0,0 0 0,0 0 0,0 0 0,0 0 0,0 0 0,0 0 0,0 0 0,0 0 0,0 0 0,0-1 0,0 1 0,0 0 0,0 0 0,0 0 0,0 0 0,0 0 0,0 0 0,0 0 0,0 0 0,0 0 0,0 0 0,0 0 0,0-1 0,0 1-1,0 0 1,-1 0 0,1 0 0,0 0 0,0 0 0,0 0 0,0 0 0,0 0 0,0 0 0,0 0 0,0 0 0,0 0 0,0 0 0,0 0 0,-1 0 0,1 0 0,0 0 0,0 0 0,0 0 0,0 0 0,0 0 0,0 0 0,0 0 0,0 0 0,0 0 0,0 0 0,-1 0 0,1 0 0,-3 0 0,0 1 38,4 3 30,-7 5 22,4-7 33,4 1 124,0-2-226,-1 1 0,0-1 0,0 1 1,0-1-1,1 1 0,-2-1 1,1 1-1,0 0 0,0 0 0,0-1 1,-1 1-1,1 0 0,-1 0 0,1 2 1,-1-1 203,3-6-91,24-24 710,-24 24-699,-3 1-310,0 1 163,0 1-1,0 0 1,0 0-1,0 0 1,0 0-1,0-1 0,0 1 1,0 0-1,0 0 1,0-1-1,0 1 1,0 0-1,0 0 1,0 0-1,0-1 1,0 1-1,0 0 0,0 0 1,0 0-1,0-1 1,0 1-1,0 0 1,0 0-1,0 0 1,0-1-1,0 1 0,-1 0 1,1 0-1,0 0 1,0 0-1,0 0 1,0-1-1,0 1 1,-1 0-1,1 0 1,0 0-1,0 0 0,0 0 1,-1 0-1,1 0 1,0-1-1,0 1 1,0 0-1,-1 0 1,1 0-1,0 0 1,-1 0-1,-8 8-103,9-8 80,-1 1-1,0-1 1,1 0-1,-1 1 1,1-1-1,-1 0 1,0 1-1,1-1 1,-1 0 0,0 0-1,1 0 1,-1 1-1,0-1 1,1 0-1,-1 0 1,0 0 0,0 0-1,1 0 1,-1 0-1,0 0 1,1-1-1,-1 1 1,0 0 0,-2-1-478,-11 1-3665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56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98 230 2720,'-41'0'891,"41"0"-867,-1 0 1,0 0 0,0 0 0,0 0-1,0 0 1,0 0 0,0 0 0,0 0-1,1 1 1,-1-1 0,0 0 0,0 1-1,-1 0 1,-20 10 295,21-11-264,1 1 0,-1-1 0,0 0 0,1 1-1,-1-1 1,0 0 0,1 1 0,-1-1 0,0 0-1,1 0 1,-1 1 0,0-1 0,0 0 0,1 0 0,-1 0-1,0 0 1,0 0 0,1 0 0,-1 0 0,0 0 0,-1-1-1,0 0 152,-1 1 1601,6 0-1387,28 0 346,-4-1-470,46 5-1,-46 1-197,-7-2 16,1 0-1,34 0 1,46 0 471,-69 0-432,51 2 130,21-10-17,-47 2-145,107-3 155,38-5 86,22 6-144,319-25-37,-267 13-44,395-32 712,-443 30-554,83-8 152,146-4 13,-136 10-228,-99 7-116,-37 9-53,-123 1-56,37-1 0,21 11 29,-7-1 70,-72-5-66,-15-1 61,51 5 0,-44 3 27,-28-5-62,0-1 0,0 1 0,0-1 0,0-1 0,0 1 0,0-1 0,0 0 0,0 0 0,1 0 0,-1-1 0,7-1 1,3-5 58,-14 6-121,1 0 0,-1 0 0,1 1 0,-1-1 0,0 1 0,1-1 0,-1 1 0,1-1 0,-1 1 0,3-1 0,-4 1-9,0 0 1,0 0-1,0 0 1,1 1-1,-1-1 1,0 0-1,0 0 0,0 0 1,0 0-1,0 0 1,0 0-1,0 0 1,0 0-1,0 0 1,1 0-1,-1 0 0,0 0 1,0-1-1,0 1 1,0 0-1,0 0 1,0 0-1,0 0 1,0 0-1,0 0 0,0 0 1,0 0-1,1 0 1,-1 0-1,0 0 1,0 0-1,0 0 1,0 0-1,0 0 0,0 0 1,0-1-1,0 1 1,0 0-1,0 0 1,0 0-1,0 0 1,0 0-1,0 0 0,0 0 1,0 0-1,0 0 1,0 0-1,0-1 1,0 1-1,0 0 1,0 0-1,0 0 0,0 0 1,0 0-1,0 0 1,0 0-1,0-11-214,0 8-182,0 0-75,0-8-629,0 9 139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03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1049 2304,'0'0'752,"0"-2"-453,0-9-49,0 11-241,0 0 1,0-1-1,0 1 0,0 0 0,0 0 0,0 0 0,0 0 1,0 0-1,0 0 0,0 0 0,0 0 0,0 0 0,0 0 1,0-1-1,0 1 0,0 0 0,0 0 0,0 0 0,0 0 1,0 0-1,0 0 0,0 0 0,0 0 0,0 0 0,0 0 1,0 0-1,0-1 0,0 1 0,0 0 0,0 0 0,0 0 1,0 0-1,0 0 0,1 0 0,-1 0 0,0 0 0,0 0 1,0 0-1,0 0 0,0 0 0,0 0 0,0 0 1,0 0-1,0 0 0,0 0 0,1 0 0,-1 0 0,0 0 1,0 0-1,0 0 0,0 0 0,0 0 0,0 0 0,0 0 1,0 0-1,1 0 0,-1 0 11,0 0 1,1 0-1,-1 0 1,1 0-1,-1 0 1,1 0-1,-1 0 1,1 0-1,-1 0 1,0 0-1,1 0 1,-1-1-1,1 1 1,-1 0-1,0 0 1,1 0-1,-1-1 1,1 1-1,-1 0 1,0 0-1,1-1 1,-1 1-1,0 0 1,0-1-1,1 1 1,-1 0-1,0-1 1,0 1-1,1-1 1,-1 0-1,5-6 444,6 2-1,-6-6 87,6 5-214,-5-7-144,-4 9-160,1 1 0,-1-1 0,1 1 1,0 0-1,6-5 0,-6 5-9,0 1 0,0-1 0,0 0 0,0-1 0,3-5-1,-3 4-9,-3 4-11,0 0 1,1 1-1,-1-1 1,0 0-1,1 1 1,-1-1-1,0 0 1,1 1-1,-1-1 1,1 1-1,-1-1 1,1 1-1,-1-1 1,1 1-1,0-1 1,-1 1-1,1 0 1,-1-1-1,1 1 1,0 0-1,0-1 1,5-1 15,1-3-1,0-1 0,-1 1 1,1-1-1,-1 0 0,8-10 1,4-3-64,-8 8 99,0 2-1,0-1 1,1 1-1,1 1 1,17-11-1,49-20 60,106-37 0,-174 73-101,0 0-1,17-10 1,11-14 42,-4 11-15,-21 11-10,-1 0 1,11-7-1,-6 2-7,-7 5-40,0-1 0,0 0 0,-1 0-1,11-10 1,2-11-28,-18 21 60,0 1 0,1 0-1,-1 0 1,9-7-1,5-2 29,-4 5-11,20-20 1,-15 11 2,21-14 0,-20 16-9,5-3-1,43-25 0,-11 9-42,-45 27-22,1 0 0,-1 1 0,1 0 1,1 1-1,23-7 0,34-8 65,134-57 0,-195 74-10,0 0 0,0 1 0,0 0 1,0 1-1,15-2 0,-10 2 26,26-8 0,-29 6-32,1 0 0,-1 1 0,1 1 0,0 0 0,22 0 0,-13 1 4,41-7 0,-36 4-9,88-13 114,-63 14-100,-39 4-103,23-4 0,-10-3 16,-16 4 71,-1 0 1,1 0 0,20 0-1,-11 1 26,33-6 1,-33 3-8,33 0 1,442 4 241,-486 0-262,0 1 0,1 0 0,-1 0 0,8 4 0,-8-3 0,0 0 0,0-1 0,0 1 0,10-1 0,-11-1 6,1 1 0,-1 0 0,1 0 0,9 4 0,-9-3 9,1 0 1,-1 0-1,0-1 0,13 0 0,-3-1 16,-7-1-10,0 1-1,0 1 0,20 2 0,-20-1-16,7 2 16,1 0 0,25 0 0,-21-4 69,-8-1-37,-1 1 1,19 4-1,49 12-63,-78-15 10,9 2 3,0 0-1,0 0 1,23 1-1,-20-5 18,-12 0-14,0 1 1,-1 0 0,1 0-1,0 0 1,-1 1 0,1-1-1,0 1 1,5 1 0,86 26-150,-89-27 137,0-1-1,0 1 1,9-1 0,-9 0 28,0 0-1,0 1 1,9 1-1,18 9 49,0-6-31,-1 6-12,1-5-20,0 5-6,0-6 0,-1 6 0,1-5 0,0 5 0,-23-9 0,-8-2 0,1 0 0,-1 1 0,0-1 0,0 1 0,0-1 0,0 1 0,3 2 0,17 19 21,-3-15 44,-17-6-55,0-1-1,1 1 0,-1 0 0,0 0 1,0 0-1,1 0 0,-1 0 0,0 0 0,0 1 1,0-1-1,1 2 0,1 1 13,0-1 0,0 1 0,1-1 0,7 4 0,-8-5-5,-1 0 1,1 0-1,-1 0 0,0 0 0,0 1 0,0-1 0,0 1 0,0 0 0,-1 0 1,4 4-1,4 8 32,0-1 1,19 20 0,69 64 105,-84-81-97,-12-12-46,-1-4-11,-1-1 0,0 1 0,0 0 0,1-1 1,-1 1-1,1 0 0,-1-1 0,0 1 0,1-1 0,-1 1 1,1-1-1,-1 1 0,1-1 0,-1 1 0,1-1 0,0 1 1,-1-1-1,1 0 0,0 1 0,-1-1 0,2 0 0,3 3 0,-2 0 8,0 0 0,0 0 0,-1 0 0,1 0 0,-1 0 0,0 1 0,0-1 0,0 1 0,3 6 0,-2-3 29,3 5 85,-6-10-103,1 1-1,1-1 1,-1 0 0,0 0 0,1 0-1,2 3 1,-2 1-57,1 8-22,11 2 48,-1 0 102,-10-8-55,-2-8-32,-1 1-1,0-1 0,0 1 1,0-1-1,1 1 1,-1-1-1,0 0 0,0 1 1,1-1-1,-1 1 1,0-1-1,1 1 0,-1-1 1,0 0-1,1 1 1,-1-1-1,1 0 0,-1 1 1,1-1-1,-1 0 1,1 0-1,-1 1 0,1-1 1,-1 0-1,1 0 1,-1 0-1,1 0 0,-1 0 1,1 0-1,-1 0 1,1 0-1,-1 0 0,1 0 1,-1 0-1,1 0 1,-1 0-1,1 0 0,1 0 6,0 0-1,0 0 1,-1 0-1,1 1 0,0-1 1,-1 1-1,1-1 1,0 1-1,-1 0 1,1-1-1,-1 1 0,1 0 1,1 1-1,5 3 29,25 12-112,-19-12 17,-10 2 63,-4-7-3,1 1 0,-1-1-1,0 1 1,0-1 0,1 1-1,-1-1 1,0 1 0,1-1-1,-1 0 1,1 1-1,-1-1 1,0 0 0,1 1-1,-1-1 1,1 0 0,-1 0-1,1 0 1,-1 1 0,1-1-1,-1 0 1,1 0 0,-1 0-1,1 0 1,-1 0 0,1 0-1,-1 0 1,1 0 0,-1 0-1,1 0 1,-1 0 0,2 0-1,0 0 3,0 0 0,0 1 0,0-1 0,-1 1 0,1-1 0,0 1 0,0 0 0,0-1 0,0 1 0,-1 0 0,1 0-1,0 0 1,-1 1 0,1-1 0,-1 0 0,0 1 0,2 1 0,14 10-27,-3-10 114,-9-1-22,25 28 43,-16-13 80,-9-4-37,6-7-16,-5 8-33,-4-10-47,1 0 0,1 0-1,-1-1 1,7 7 0,-6-7-2,-1 0 1,0 1-1,1-1 1,3 8 0,-2 0 7,-5-10-59,1 0-1,-1 1 1,1-1-1,-1 0 1,1 0-1,-1 0 1,1 0 0,0 0-1,-1 0 1,1 0-1,0 0 1,0 0-1,0 0 1,0 0-1,0-1 1,0 1-1,1 1 1,10 3 53,-11-5-54,0 0 0,0 1 1,0-1-1,1 1 0,-1-1 1,0 1-1,0-1 0,0 1 1,0 0-1,0 0 0,0-1 1,0 1-1,-1 0 0,1 0 1,0 0-1,0 0 0,0 2 1,3 4 65,-4-7-64,0 1 0,0-1 1,0 1-1,0-1 0,0 1 0,1-1 0,-1 0 1,0 1-1,0-1 0,1 1 0,-1-1 0,0 1 1,0-1-1,1 0 0,-1 1 0,1-1 0,-1 0 1,0 0-1,1 1 0,-1-1 0,1 0 0,-1 0 1,0 1-1,1-1 0,-1 0 0,1 0 0,-1 0 1,1 0-1,-1 0 0,1 0 0,-1 0 0,1 0 1,-1 0-1,1 0 0,0 0 0,2 0 1273,-6 0-986,-8 0-844,8 0 92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04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44 4160,'-33'0'5328,"36"0"-4806,125 0-138,-117-1-335,-1 0-1,1 0 0,17-5 1,-9 1 29,17-3 49,-26 5-85,1 0 0,0 1 0,0 1-1,11-1 1,-9 3 27,-10-1-43,0 1-1,0-1 0,0 0 0,0 0 1,0 0-1,0-1 0,0 1 0,0-1 0,0 1 1,4-3-1,6-5 300,-13 8-319,1 1-1,-1-1 1,0 0-1,0 0 1,0 0-1,0 0 1,0 0-1,1 1 0,-1-1 1,0 0-1,0 0 1,0 0-1,0 1 1,0-1-1,0 0 1,0 0-1,0 0 1,0 1-1,0-1 0,0 0 1,0 0-1,0 1 1,0-1-1,0 0 1,0 0-1,0 0 1,0 1-1,0-1 1,0 0-1,0 0 0,0 0 1,0 1-1,0-1 1,0 0-1,0 0 1,-1 0-1,1 1 1,0-1-1,0 0 1,0 0-1,0 0 0,-1 0 1,1 1 9,-1-1-1,0 1 1,0-1-1,1 0 1,-1 0 0,0 1-1,0-1 1,1 0 0,-1 0-1,0 0 1,0 0 0,1 0-1,-3 0 1,2 0 1,-1 0-1,0 0 1,0 0 0,1 0 0,-1 1-1,0-1 1,0 0 0,-2 2 0,-4 3-3,6-4-27,1 0 1,0 0 0,-1 0 0,0 0 0,1-1 0,-1 1 0,1 0 0,-1-1 0,0 1-1,1-1 1,-1 0 0,0 0 0,-2 1 0,3-1-14,0 0 0,-1 1 1,1-1-1,0 0 0,-1 1 0,1 0 1,0-1-1,0 1 0,0 0 0,-1 0 1,1-1-1,0 1 0,0 0 0,0 0 1,0 0-1,1 0 0,-1 1 0,0-1 1,0 0-1,0 0 0,1 0 0,-1 1 1,1-1-1,-1 2 0,0 0-9,0 0-1,0 0 0,0 0 0,0 0 1,1 1-1,-1-1 0,1 0 1,0 0-1,0 0 0,0 0 0,1 5 1,5 8-53,-4-13 81,-1 0 1,0 0 0,0 1 0,0-1-1,0 0 1,-1 1 0,1-1-1,-1 7 1,0-4 11,1 0-1,0 0 1,0 0-1,0 0 1,0 0-1,1 0 1,0-1-1,5 11 1,-3-6 61,-1 0 0,0 1 0,0-1 0,-2 1 0,1-1 0,-1 1 0,-1 0 0,0 13 0,0-20-21,-2 9 39,-3-9-254,-2 1-130,3 1 75,0-1 56,-10-3 54,-32-2-55,44 0 166,0 0-1,1 0 1,-1 0 0,0-1-1,1 1 1,-1-1-1,0 1 1,1-1 0,-1 0-1,1 1 1,-1-1-1,1 0 1,-3-1-1,-4-3-24,-3-1-37,8 5 22,1 0-1,0 0 1,-1 0 0,1 0-1,0-1 1,-3-2 0,5 5 29,-1 0 0,1 0 1,-1-1-1,1 1 1,0 0-1,0 0 0,-1 0 1,1 0-1,0 0 1,0 0-1,0-1 0,0 1 1,0 2-1,0-3 23,0 1 0,0-1-1,0 1 1,0-1 0,0 1 0,0-1-1,0 1 1,0-1 0,0 1 0,0-1-1,0 1 1,0-1 0,0 1 0,0-1 0,1 1-1,-1-1 1,0 1 0,0-1 0,0 1-1,1-1 1,-1 1 0,0-1 0,1 0-1,-1 1 1,0-1 0,1 0 0,-1 1 0,1-1-1,-1 0 1,0 1 0,2-1 0,8 8 352,9 16 30,-14-19-251,1-1-1,-1 0 0,1 0 0,0 0 0,0-1 1,1 0-1,-1 0 0,1-1 0,-1 0 0,13 3 1,-15-4-73,5 1-81,-1 0 0,0 1-1,12 5 1,-3 6-256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05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2560,'0'0'1333,"0"3"-1098,0 65 879,3 126 406,8-74-1018,-8 113-13,-4-133-370,2 73 98,-4 340 419,-2-384-485,-4 168 135,6-114-110,-2-86 24,-3 98 208,8 116 115,-9-189-134,1-9 107,7-88-622,-1 0 0,-8 37 0,4-29-2669,5-31 2588,0 0 0,0 0 0,0 0 0,0-1 0,0 1 1,0 0-1,-1-1 0,1 1 0,-2 1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06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14 3392,'-27'-13'1525,"33"15"-1497,0 0-1,0 0 0,0 0 1,0-1-1,1 0 0,6 0 1,46 1-145,-40-1-3,32 5-1,2 1 117,59-2 254,153 19 701,-19-1-30,-239-23-892,786 46 1755,-468-40-1528,29 7-148,8 1-50,412-10 239,-442-5 131,26 1-23,267 16 625,-363-2-742,-57-9-86,-30 6 108,-39-5-44,-24 5 97,-94-10-315,13 1 408,52 11 0,-66-9-1962,-32-5-1164,-15 1-2359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07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4384,'-16'0'2912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07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3648,'-33'33'1664,"33"16"-928,0-16-544,0-17 192,16 0-224,-16 1-480,17-1 128</inkml:trace>
  <inkml:trace contextRef="#ctx0" brushRef="#br0" timeOffset="1">82 509 3968,'-16'65'1824,"32"17"-1600,-16-49 1024,16 0-736,-16 0 128,0-1-352,17 1 512,-17-16-448,16-1 256,1 17-352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08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2496,'16'17'1120,"1"15"-992,-17-15 384,0-1-320,0 1 192,0 15-224,0 1 416,0 0-320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08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3552,'0'55'1147,"-1"-54"-1114,1 0 0,0 0 0,0 0 0,0 0 0,0 0 0,0 0 1,1 0-1,-1 0 0,0 1 0,0-1 0,1 0 0,-1 0 0,1 1 1,9 23 206,-7-14-132,1-1 0,9 18 1,-10-24-133,-1 1 1,1 0 0,-1 0-1,0 0 1,-1 0 0,0 1-1,1-1 1,-2 0 0,2 7-1,-2 51-2290,-1-36 1555,1 93-131,0-99 1345,1-3 31,-2 1 1,-2 19-1,-2-13 77,2-9-155,1 0 0,-2 28 0,4-27-184,3 23 0,8 4 42,-5 11 22,4-14-245,-4 2-475,5-4-224,-9-25-105,-1 0-1,-1 21 1,-1-18 60,4 31 1,0-33 525,-1-7 169,-1-1 1,0 0-1,0 8 1,-5 33 692,1-29-84,0 29 0,2-24 432,-6 34 1,3-29-72,-1 40 1,4-45-639,0-12-189,1 0 1,0-1-1,1 1 1,3 15-1,0-8-45,-1-8 30,-1-1 1,0 0-1,1 19 0,-4-16-51,0-10-387,1 0 0,0 0-1,0 0 1,0 0 0,0 0 0,0 0-1,1 0 1,-1 0 0,1 0 0,1 4-1,12 9-1901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57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50 159 2304,'0'-12'560,"1"17"84,-1-2-526,0 0-1,-1 0 1,1 0-1,0 0 1,-1-1-1,-1 4 1,-3 3 69,4-8-153,0 0 0,0 1 0,0-1 0,1 1 0,-1 0 0,0-1 0,1 1 1,-1 0-1,1-1 0,-1 1 0,1 0 0,0-1 0,0 1 0,0 3 0,0 7 139,0-3-55,0-1 0,0 1 0,-3 16 0,-2-8 70,3-11-109,0 1 0,1 0 0,-1 0 0,1 0 0,0 7 0,2-2 99,-1-9-119,1 0 1,-1 0-1,0 0 0,0 0 1,0 0-1,0 0 1,-1 0-1,1 0 1,-1 0-1,-1 4 1,-1-2 117,-6 9 189,9-13-361,0-1 0,0 0 0,-1 0 0,1 0 0,0 0 0,0 0 0,0 1 0,0-1 0,0 0 0,-1 0 0,1 0 0,0 0 0,0 1 0,0-1 0,0 0 0,0 0 0,0 0 0,0 1 0,0-1 0,0 0 0,0 0 0,0 0 0,0 1 0,0-1 0,0 0 0,0 0 0,0 0 0,0 1 0,0-1 1,0 0-1,0 0 0,0 0 0,0 1 0,0-1 0,1 0 0,-1 0 0,0 0 0,0 0 0,0 1 0,0-1 0,0 0 0,0 0 0,1 0 0,-1 0 0,0 0 0,0 0 0,0 1 0,1-1 0,-1 0-3,0 0-1,1 0 1,-1-1-1,1 1 1,-1 0-1,0 0 1,1 0-1,-1 0 1,0 0 0,1-1-1,-1 1 1,0 0-1,1 0 1,-1-1-1,0 1 1,1 0-1,-1-1 1,0 1 0,0 0-1,1 0 1,-1-1-1,0 1 1,0-1-1,1 1 1,4-16-7,-2 8 19,3-6 47,1 1 0,0 0 0,0 1 0,19-22 0,-19 24-30,7-8 14,-5 5-28,20-21 1,-24 28 13,2-1-98,0-1 1,0 1-1,1 1 1,0 0-1,0 0 1,1 0-1,11-5 1,-19 10 57,0 1-1,0-1 1,0 1 0,0 0 0,-1-1-1,1 1 1,0 0 0,0 0 0,0 0 0,0 0-1,0 0 1,0 0 0,0 0 0,0 0-1,0 0 1,0 0 0,0 0 0,0 1-1,0-1 1,0 0 0,-1 1 0,1-1 0,0 1-1,0-1 1,0 1 0,-1-1 0,1 1-1,0-1 1,0 1 0,-1 0 0,1-1 0,0 1-1,-1 0 1,1 0 0,-1 0 0,1-1-1,-1 1 1,0 0 0,1 0 0,-1 1 0,2 3-14,-1 1 0,-1 0 0,1-1 0,-1 1 0,0 9 0,0-6 37,-1 9 101,1-7 4,-1 0 1,2 0-1,2 20 0,8 13 127,-10-39-226,0 1 0,1-1 0,-1 0 0,1 1 0,0-1 0,1 0 0,-1 0 0,6 7 0,-6-10-11,0 1 1,1-1 0,-1 1-1,1-1 1,0 0 0,-1 0-1,1 0 1,0-1 0,1 1 0,-1-1-1,0 1 1,0-1 0,0 0-1,7 1 1,-3-1 27,0 1 0,-1-2 0,1 1-1,0-1 1,0 0 0,-1 0 0,1 0 0,0-1 0,0 0 0,10-4-1,15-7 76,-1-1 0,-1-1 0,35-23 0,-31 15 61,-2-1-1,50-47 1,-80 68-162,0 0 1,-1 0-1,1-1 1,0 1-1,-1 0 1,0-1 0,1 1-1,-1-1 1,0 0-1,1-3 1,-2 5-21,0 1 0,0-1 1,0 0-1,0 1 0,0-1 1,0 1-1,0-1 0,0 0 0,0 1 1,0-1-1,0 0 0,0 1 0,0-1 1,0 1-1,-1-1 0,1 0 1,0 1-1,0-1 0,-1 1 0,1-1 1,0 1-1,-1-1 0,1 1 1,-1-1-1,1 1 0,0-1 0,-1 1 1,1-1-1,-1 1 0,1 0 1,-1-1-1,0 1 0,1 0 0,-1 0 1,1-1-1,-1 1 0,0 0 1,1 0-1,-1 0 0,1 0 0,-1 0 1,0-1-1,1 1 0,-1 0 0,0 1 1,0-1-1,-9 0-82,6-1 91,1 1 0,0 0-1,-1 0 1,1 0 0,-1 1-1,1-1 1,0 1 0,0 0-1,-1 0 1,1 0 0,0 0 0,0 1-1,0-1 1,0 1 0,0 0-1,-3 2 1,-7 4 70,2 0 0,-1 1 0,1 1 0,1 0 0,-11 12 0,16-17-51,2 0 1,-1 1-1,1 0 1,0 0-1,0-1 1,0 2-1,1-1 1,0 0 0,0 0-1,1 1 1,0-1-1,0 1 1,0 12-1,0-12-1,1-5-11,0-1 0,0 1 0,0 0 0,0-1 0,0 1 0,1 0 0,-1-1 0,1 4 0,0-4 1,-1-1-1,1 1 0,-1-1 1,1 1-1,-1 0 0,1-1 1,-1 0-1,1 1 0,0-1 1,-1 1-1,1-1 0,-1 0 1,1 1-1,0-1 1,0 0-1,-1 0 0,1 1 1,0-1-1,0 0 0,-1 0 1,1 0-1,0 0 0,0 0 1,-1 0-1,2 0 0,9 0 49,-6 1-19,0-1 1,-1 0 0,1 0-1,0 0 1,-1-1 0,1 0-1,0 0 1,-1 0 0,6-2-1,0-4-210,1-1 0,-1-1-1,-1 0 1,14-15 0,-4 5-187,13-11-371,-28 27 670,1 0-8,-1 0 0,0 0 1,0-1-1,0 1 1,0-1-1,0 0 0,-1 0 1,0 0-1,0-1 1,4-7-1,2-5-39,10-22-156,-18 36 247,0 0 1,0 0-1,-1-1 1,1 1-1,-1 0 1,0 0-1,0-1 1,0 1-1,0 0 1,0 0-1,-1-4 0,-10-26-47,-6-30 112,11 49 4,1 10 114,4 5-140,0-1 0,1 1 0,-1 0 0,0 0 0,0 0 0,0 0 0,1 0 0,-1 0 0,0 0 0,1 0 0,-1 0 0,1 0 0,-1 0 0,0 1 0,-1 2 20,0-1-1,1 1 0,-1 0 0,1 0 0,0-1 0,-1 1 0,2 0 0,-1 0 0,0 0 0,1 7 0,0 8 70,-1-5-41,1-1 0,3 21-1,8 4 130,-8-18-136,-3-15-37,1-1 1,-1 1 0,1 0 0,0-1 0,0 1 0,1-1 0,-1 1 0,1-1 0,0 1 0,0-1-1,4 5 1,-3-5-27,0 0 0,1 0 0,-1-1 0,1 0 0,0 1 0,0-1 0,0 0 0,0-1 0,0 1 0,8 3 0,-5-4-80,0 0 1,0 0-1,0-1 1,0 1-1,0-2 1,14 1-1,0-2-494,0-1 0,-1-1 0,0-2 0,25-7 0,-8 2-105,-14 4 372,-1-2 1,0-1-1,26-14 0,-34 16 205,-8 5 63,0-1-1,-1 0 1,10-7-1,8-13 1,-10 8 33,17-12 29,-26 21-7,0-1 1,-1 0 0,1 0-1,-1 0 1,-1 0 0,1 0-1,1-11 1,-1 3 544,-1 0 1,1-31-1,-3 44-494,0 1 1,0-1-1,1 0 1,-1 1-1,0-1 1,1 1 0,-1-1-1,1 1 1,-1-1-1,1 1 1,0-1-1,-1 1 1,1 0-1,0-1 1,0 1-1,2-2 1,-3 3-55,-1 1 0,0-1 0,1 1 1,-1-1-1,0 1 0,1-1 0,-1 1 0,1 0 0,0-1 1,-1 1-1,1 0 0,-1-1 0,1 1 0,0 0 1,0 0-1,-1 0 0,1-1 0,0 1 0,0 0 0,0 0 1,0 1-1,-3 25 170,3-8-46,1-1-14,-4 30 0,-8 17 97,5 12-102,3-52-96,-2 21 12,10 28 16,-10-20 47,10-7 6,-10-9 90,10-6-94,-3-22-27,-1 0 0,2 17 0,-3-13 52,0-14-128,0 0 1,0 0 0,0 0 0,0 0-1,0 0 1,0 0 0,0 1 0,0-1-1,0 0 1,0 0 0,0 0 0,0 0-1,0 0 1,0 0 0,0 0 0,0 0-1,0 0 1,0 0 0,0 1 0,0-1-1,0 0 1,0 0 0,0 0 0,0 0-1,0 0 1,0 0 0,0 0 0,0 0-1,0 0 1,0 0 0,0 0 0,0 0-1,1 0 1,-1 1 0,0-1 0,0 0-1,0 0 1,0 0 0,0 0 0,0 0-1,0 0 1,0 0 0,0 0 0,0 0-1,1 0 1,-1 0 0,0 0 0,0 0-1,0 0 1,0 0 0,0 0 0,0 0-1,0 0 1,0 0 0,0 0 0,1 0-1,10 0-112,-11 0 111,0 0-1,0 0 1,0 0-1,0 0 0,0 0 1,0 0-1,0 0 1,0 0-1,0 0 0,0 0 1,1 0-1,-1 0 1,0 0-1,0 0 1,0 0-1,0 0 0,0 0 1,0 0-1,0 0 1,0 0-1,0 0 0,0 0 1,1 0-1,-1-1 1,0 1-1,0 0 0,0 0 1,0 0-1,0 0 1,0 0-1,0 0 0,0 0 1,0 0-1,0 0 1,0 0-1,0 0 1,0 0-1,0 0 0,0-1 1,0 1-1,0 0 1,0 0-1,0 0 0,0 0 1,1 0-1,-1 0 1,0 0-1,0 0 0,-1 0 1,1 0-1,0-1 1,0 1-1,0 0 0,0 0 1,0 0-1,0 0 1,0-2 0,1 1 1,-1-1 0,0 1-1,0-1 1,1 1-1,-1 0 1,1-1 0,-1 1-1,1-1 1,0 1 0,1-3-1,0 3-2,-1-1 0,0 0 0,0 0 0,0 0 1,-1 0-1,1 0 0,0 0 0,-1 0 0,1-1 0,-1 1 0,0 0 0,1-3 0,0-45 24,0 22 54,-1-1 0,-5-42-1,3 60-58,-3-17 54,-2-42-1,7-15-1744,0 50 641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11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2080,'0'0'1163,"3"0"-577,7 0-191,-7 0-107,0 0-59,224 0 1947,-224 0-2184,1 0 1,-1 1-1,0-1 0,1 1 0,-1 0 0,0 0 0,1 0 1,4 3-1,3 0 3,38 13 144,-44-16-122,-1 0 0,1 0 1,0 0-1,0-1 0,-1 1 0,1-1 0,0 0 0,5-1 0,-5 0-2,-1 1-1,1 0 0,0 0 1,-1 0-1,10 2 0,3 3 10,-10-3-41,-1 0 1,1 0 0,0-1-1,0 0 1,7 0-1,-7-1 3,1 1-1,-1 0 0,-1 0 0,1 1 0,7 2 0,3 1 3,16 0 17,0 6 43,-21-8-32,-8-2-20,0-1 0,0 2 0,0-1 0,0 0 0,-1 1-1,1 0 1,0-1 0,4 5 0,6 1-8,-1-1-1,28 8 1,-32-11 12,-6-2 0,0 0 1,-1-1-1,1 1 1,-1 0 0,1 0 0,-1 0 0,0 1-1,1-1 1,-1 0 0,0 1 0,0-1 0,0 1 0,2 2-1,-2-2 6,0 0-1,0-1 0,0 0 0,0 1 0,0-1 1,0 0-1,1 0 0,-1 0 0,0 0 1,0 0-1,1 0 0,-1-1 0,3 1 0,9 2 29,40 25 137,-26-23-177,10 12 156,-27-14-150,24 10-43,-15-2 38,7-6 15,-11 1 23,-13-4-27,1-1 0,-1 0 0,1 0 0,-1 0 0,1 0 0,-1-1-1,6 1 1,-6-1-3,1 0-1,-1 0 1,1 1-1,-1-1 0,0 1 1,1 0-1,-1 0 0,6 3 1,7 2 7,17-1-4,-1 6-6,-1-6 0,-10 6 0,7-5 0,-23-4 0,1 0 0,0 1 0,-1-1 0,1 1 0,-1 0 0,0 1 0,9 7 0,-13-9 0,1-1 0,0 1 0,0-1 0,0 0 0,0 1 0,1-1 0,-1 0 0,0 0 0,0 0 0,1 0 0,-1-1 0,0 1 0,4 0 0,7 2 0,-7-1 0,0 0 0,-1 1 0,1-1 0,-1 1 0,0 1 0,0-1 0,9 8 0,-11-8 0,1-1 0,-1 1 0,1-1 0,-1 1 0,1-1 0,0-1 0,0 1 0,0 0 0,0-1 0,7 2 0,23 9 0,-15-2 0,-6-6 0,-10-4 1,-1 1 0,1-1-1,-1 1 1,0 0 0,1-1 0,-1 1-1,0 0 1,0 1 0,0-1-1,1 0 1,-1 1 0,-1-1 0,3 3-1,-2-3 6,0 1-1,0-1 0,0 1 0,0-1 0,0 0 0,0 1 0,1-1 0,-1 0 0,0 0 0,0-1 1,1 1-1,-1 0 0,3-1 0,9 4 19,5 7 51,-14-9-70,0 0 0,0 1 1,0 0-1,-1 0 0,1 0 0,-1 0 0,0 1 1,4 4-1,-7-7-4,3 3-9,0-1 1,0 0-1,0-1 1,0 1-1,0-1 0,0 1 1,1-1-1,6 2 0,11 6-8,16 23 90,-26-26-70,-6-3-1,1 0 0,-1 0 0,10 9 0,-11-8-20,0 0-1,0-1 1,1 0-1,5 3 1,-5-4 37,0 1-1,-1 0 1,1 0-1,4 6 1,-4-5-24,-1-1 0,1 1 0,12 6 0,-6-4-55,10 6-33,-18-11 94,0 1 0,1-1 0,-1 1 0,0 0 0,4 4 0,0 1 2,-4-5-2,-1 0 0,1 1 0,-1-1 0,0 1 0,2 4 0,0 3-43,-4-9 34,0 1 1,1-1-1,-1 0 0,0 0 1,1 1-1,-1-1 0,1 0 1,2 2-1,3 4 3,-4-5 6,1 1-1,-1-1 1,1 0-1,-1 0 1,5 3-1,-2-4 11,-6-2-9,1 1 0,0-1 0,-1 0-1,1 1 1,-1-1 0,1 0 0,0 1 0,-1-1 0,1 1 0,-1-1 0,1 1 0,-1-1 0,1 1 0,-1-1-1,1 1 1,-1-1 0,0 1 0,1 0 0,-1-1 0,0 1 0,1 1 0,2 3 1,10 11 7,4-2 10,-6-9-15,-10-5-6,0 0 0,0 1 0,1-1 0,-1 1 0,0-1 0,0 1 0,0 0 0,0-1 0,0 1 0,0 0 0,0 0 0,0-1 0,0 1 0,-1 0 0,1 0 0,0 0 0,1 2 0,3 11 0,6-9 0,-6 9 0,9 2 0,0 1 0,-9-4 0,6-7 0,-5 5 21,5-6 75,-7 2-45,-4-7-50,1 1 1,-1-1 0,0 1 0,0-1-1,1 1 1,-1-1 0,0 0 0,1 1-1,-1-1 1,0 0 0,1 1 0,-1-1-1,1 0 1,-1 1 0,1-1 0,-1 0-1,1 0 1,-1 1 0,1-1 0,-1 0-1,1 0 1,-1 0 0,1 0 0,-1 0-1,1 0 1,-1 0 0,1 0 0,-1 0-1,1 0 1,-1 0 0,2 0 0,-2 0-2,1-1-1,-1 1 1,1 0 0,-1 0 0,1 0-1,-1 0 1,1 0 0,-1 0 0,1 0 0,-1 0-1,1 1 1,-1-1 0,1 0 0,-1 0 0,1 0-1,-1 0 1,1 1 0,-1-1 0,1 0-1,-1 0 1,0 1 0,1-1 0,-1 0 0,1 1-1,-1-1 1,0 1 0,1-1 0,-1 0 0,0 1-1,1-1 1,-1 2 0,5 4-47,2-1 13,-7-4 31,1-1 1,-1 0 0,0 0-1,1 0 1,-1 1 0,1-1 0,-1 0-1,0 0 1,1 1 0,-1-1-1,0 0 1,0 1 0,1-1-1,-1 0 1,0 1 0,0-1-1,1 1 1,-1-1 0,0 0-1,0 1 1,0-1 0,0 1-1,0-1 1,1 0 0,-1 1-1,0-1 1,0 1 0,0-1-1,0 1 1,-1 0 0,4 4-52,-2-4 54,1 1-1,-1-1 1,0 0-1,0 1 0,0-1 1,0 1-1,0-1 1,0 1-1,-1-1 1,1 1-1,0-1 0,-1 1 1,1 0-1,-1-1 1,0 1-1,1 0 0,-1 2 1,0-2 0,0-1 1,0 0-1,0 1 0,0-1 1,0 0-1,0 1 1,1-1-1,-1 0 1,1 1-1,-1-1 0,1 0 1,-1 0-1,1 0 1,0 1-1,-1-1 1,1 0-1,0 0 0,0 0 1,0 0-1,0 0 1,0 0-1,0 0 1,0-1-1,2 2 0,4 2 19,-6-4-17,-1 0-1,1 0 0,-1 0 1,1 0-1,-1 1 0,1-1 1,-1 0-1,1 0 0,-1 1 1,1-1-1,-1 0 0,0 1 1,1-1-1,-1 0 0,1 1 1,-1-1-1,0 1 0,0-1 1,1 1-1,-1-1 0,0 1 1,0-1-1,1 1 0,-1-1 1,0 1-1,0-1 0,0 1 1,0-1-1,0 1 0,0-1 1,0 1-1,0-1 0,0 1 0,0-1 1,0 1-1,0-1 0,0 1 1,0 1-7,0 0 0,0 0 1,0-1-1,1 1 0,-1 0 1,1-1-1,-1 1 0,1 0 1,-1-1-1,1 1 0,0-1 1,0 1-1,1 1 0,3 5-15,0 3-13,-4-9 26,0 1-1,0-1 1,1 0-1,-1 1 0,0-1 1,1 0-1,0 0 1,1 2-1,0-1 14,0 0 0,-1 1 0,0-1 0,1 0 1,1 6-1,-2-6 1,0 1 0,0-1 0,0 1 1,0-1-1,4 4 0,-3-3-5,0 0-1,0 0 1,0 0-1,-1 1 1,0-1-1,0 1 1,0-1-1,0 1 1,1 5 0,-2-5-11,0 0 0,1 0-1,0-1 1,0 1 0,0-1 0,0 1 0,1-1 0,0 0 0,3 4 0,-2-3 64,-1-1 0,1 1 0,-1 0 0,0-1-1,-1 1 1,4 8 0,-4-7-4,0-1 0,1 0 0,-1 0 0,1 0 1,1-1-1,4 7 0,5 3-44,-8-9 13,-1 0 1,1 0-1,0-1 0,0 1 0,8 4 0,-3-4 94,-7-4-99,-1 0-1,1 0 1,-1 0-1,0 1 1,0-1-1,0 1 1,0-1-1,2 3 1,29 29-180,-20-20 182,-9-7 3,1-2 0,0 1 1,-1 0-1,2-1 0,6 5 0,9 0-8,-16-7 36,0 0 0,0 0 0,0 1 0,-1-1-1,1 1 1,-1 0 0,1 1 0,5 4 0,-2-1-47,1-2 0,0 1 1,11 4-1,-20-10-1,14 5 91,-10 2-38,-4-7-49,1 1-1,-1-1 1,0 1-1,1-1 1,-1 1-1,0-1 1,1 0-1,-1 1 1,0-1-1,1 1 1,-1-1-1,0 0 1,1 0-1,-1 1 1,1-1-1,-1 0 1,1 0-1,-1 1 1,1-1-1,-1 0 1,1 0-1,-1 0 1,1 0-1,-1 0 1,1 0-1,-1 0 1,1 0-1,-1 0 1,1 0-1,-1 0 1,2 0-1,4 0 29,-4-1-28,0 1-1,0 0 1,-1 0-1,1 0 1,0 0 0,-1 0-1,1 1 1,0-1-1,0 0 1,-1 1-1,4 1 1,-1 4 7,-3-5-10,-1-1-1,0 1 1,0-1-1,1 1 1,-1-1-1,0 0 1,1 1-1,-1-1 1,0 1-1,1-1 1,-1 0-1,1 1 1,-1-1-1,0 0 1,1 0-1,-1 1 1,1-1-1,-1 0 1,1 0-1,-1 0 0,1 0 1,-1 1-1,1-1 1,-1 0-1,1 0 1,-1 0-1,1 0 1,-1 0-1,1 0 1,0 0-1,0-1 1,1 1 4,0 0 0,0 1 1,-1-1-1,1 0 0,0 1 1,0-1-1,0 1 0,-1 0 1,1-1-1,0 1 0,-1 0 1,3 1-1,-3-1 8,1 0-1,-1 0 1,1 0 0,0 0 0,-1 0-1,1-1 1,0 1 0,0-1-1,0 1 1,-1-1 0,1 0 0,2 1-1,8-2 182,-8 1-164,-1-1-1,0 1 1,1 0 0,-1 0-1,0 1 1,1-1 0,-1 1 0,0-1-1,4 2 1,-2 1-25,-1-1 0,0 0 0,1-1 0,-1 1 0,1-1 0,0 0-1,-1 0 1,1 0 0,0-1 0,0 1 0,0-1 0,5-1 0,58 1 198,-62 1-190,0-1 0,0 1 0,0 1 0,8 2 0,-8-2-4,0 0 1,-1-1-1,1 0 0,10 1 1,-13-2-17,0 1 0,1-1 0,-1 0 0,1 1 0,-1 0 1,0-1-1,0 1 0,7 3 0,5 2 5,16 0 44,-18 0-14,-12-5-21,1 0-1,-1 0 1,1-1 0,-1 1 0,1 0 0,0-1-1,-1 1 1,1-1 0,0 1 0,-1-1 0,1 0-1,0 0 1,2 0 0,5 0 13,-6-1-10,0 1 0,0-1-1,0 1 1,0 0 0,0 1 0,0-1 0,0 0 0,0 1-1,0 0 1,4 1 0,2 3 16,-8-4-15,0 0 1,1 0-1,-1 0 1,1 0-1,0-1 1,-1 1-1,1 0 1,-1-1-1,1 0 1,0 1-1,0-1 1,-1 0-1,3 1 1,42-1 158,-44 0-172,0 0-1,0 0 1,0 0-1,0 0 1,0 1-1,-1-1 1,1 0-1,0 1 1,0 0-1,0 0 1,-1-1-1,1 1 1,2 2-1,-3-2-4,1 0 0,-1 0 0,1 0 0,0-1 0,0 1 0,-1 0 0,1-1 0,0 1 0,0-1 0,0 1 0,0-1 0,-1 0 0,4 0 0,121 0 87,-123 0-63,0 0 1,1 0-1,-1-1 1,1 0-1,-1 1 1,0-1-1,0 0 1,7-3-1,6-2 87,-9 5-72,0 0-1,1 0 1,-1 1 0,13 0-1,-11 1-20,1-1 1,-1 0-1,15-3 0,-5-2 68,-9 3-23,0-1 0,1 2 1,18-2-1,86 3-93,-109 0 43,0-1 1,0 0 0,11-3 0,13-1 3,-28 5-9,1 1 1,-1-1-1,0 0 0,0 1 1,0-1-1,1 1 1,1 1-1,-1-1-10,1 0 1,-1 0-1,0 0 0,1 0 0,-1-1 1,0 1-1,6-1 0,-3 0 14,0-1 0,0 0 0,-1 0 0,10-4-1,-9 3 26,-1 0-1,1 1 0,0 0 1,9-1-1,1 2 82,-12 0-88,0 0-1,0 0 0,0 0 0,1 0 0,-1-1 0,5-1 1,7-4 115,-13 5-111,0-1 0,1 1-1,-1 0 1,1 0 0,-1 1-1,1-1 1,5 0 0,-5 2 3,0-1 0,0-1 0,0 1 1,0-1-1,-1 1 0,1-1 0,0 0 0,0 0 1,4-3-1,-4 3 6,0-1 1,0 1-1,-1 0 1,1 0-1,0 0 1,0 1-1,0-1 0,0 1 1,5 0-1,-1-1 16,0 1 0,-1-2 0,15-3 0,-14 3-24,1 0 0,-1 0 0,18 0 0,-10 2 43,-7 0-19,1 0-1,-1 0 1,15-3 0,-5-3 20,-14 4-48,-1 1 0,1 0 0,-1-1 0,1 2 0,-1-1 0,1 0 0,0 1 0,5 0 0,66 0 184,-73 0-215,-1 0 0,1 0 0,-1-1 1,1 1-1,-1-1 0,1 1 0,-1-1 1,1 0-1,2-1 0,-5 1 6,1 1 1,-1 0-1,1-1 0,-1 1 1,1 0-1,0 0 0,-1-1 1,1 1-1,0 0 1,-1 0-1,1 0 0,-1 0 1,1 0-1,0 0 0,-1 0 1,1 0-1,0 0 0,-1 0 1,1 0-1,0 0 1,-1 0-1,1 1 0,-1-1 1,1 0-1,0 0 0,-1 1 1,1-1-1,-1 0 0,1 1 1,-1-1-1,1 1 0,-1-1 1,1 1-1,-1-1 1,1 1-1,0 0 15,-1-1 0,1 1 1,-1-1-1,1 0 0,-1 1 0,1-1 0,-1 0 1,1 0-1,0 0 0,-1 1 0,1-1 0,-1 0 1,1 0-1,0 0 0,-1 0 0,1 0 1,-1 0-1,1 0 0,0 0 0,-1 0 0,1 0 1,-1 0-1,1-1 0,0 1 0,-1 0 1,1 0-1,-1-1 0,1 1 0,-1 0 0,1-1 1,0 0 35,13-9 307,-11 7-80,-1 3 86,6 0-1142,-18 0-3007,-7 0 906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11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47 2720,'-14'-27'891,"12"22"-664,4 5-108,-2 0-90,1 0-1,-1 0 1,1 0-1,-1 0 0,1 0 1,-1 0-1,1 0 1,0-1-1,-1 1 1,0 0-1,1 0 1,-1 0-1,1 0 0,-1-1 1,1 1-1,-1 0 1,1 0-1,-1-1 1,1 1-1,-1 0 1,0-1-1,1 1 0,-1-1 1,0 1-1,1 0 1,-1-1-1,0 1 1,0-1-1,1 1 1,-1-1-1,0 1 0,0-1 1,0 1-1,0-1 1,1 1-1,-1-1 1,0 1-1,0-1 1,0 1-1,0-1 0,0 0 1,0 4 37,0 1 1,1-1-1,-1 0 1,1 0-1,0 1 1,0-1-1,3 5 1,4 13 78,2 12 125,-4-9 8,13 31 1,9 8 233,-26-56-472,9 21 199,0-1 0,17 28 0,4 2 97,-2-16 176,-20-24-368,-9-14-83,1 1 1,0-1-1,0 1 1,0-1-1,0 0 1,1 0-1,-1 0 1,1 0-1,0 0 1,0-1 0,0 1-1,0-1 1,0 0-1,5 3 1,13 7 255,8 4 809,-27-15-1068,0-1 1,-1 1 0,1 0 0,0-1 0,0 0 0,0 1-1,0-1 1,-1 0 0,1 0 0,0 0 0,0 0 0,0-1-1,0 1 1,2-1 0,1-1 83,1-1 0,0 0 0,0-1 0,-1 1 0,0-1 0,0 0 0,6-6 0,11-17 381,-12 18-373,7-6 36,-14 9-120,1 0 1,-1 0 0,4-12 0,-2 7 20,11-22 1,-4 16-74,-7 10-29,0-1 1,-1 1-1,1-1 0,-1 0 0,5-16 1,-4-3-306,2 21 162,-3 4 113,2-9 82,1 6 64,-7 5-152,1-1 0,-1 1-1,0 0 1,1 0 0,-1 0 0,0-1 0,1 1 0,-1 0 0,0-1 0,1 1 0,-1 0 0,0-1 0,1 1 0,-1 0 0,0-1 0,0 1 0,1 0-1,-1-1 1,0 1 0,0-1 0,0 1 0,0-1 0,0 1 0,0 0 0,0-1 0,0 1 0,1-1 0,-2 1 0,1-1 0,0 0 0,0 15-1629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44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83 1664,'0'-14'528,"0"14"-525,0 0 1,0 0 0,1 0-1,-1 0 1,0 0-1,0 0 1,0-1-1,0 1 1,0 0-1,0 0 1,0 0 0,0 0-1,0 0 1,0 0-1,0 0 1,0 0-1,0 0 1,0 0-1,-1-1 1,1 1 0,0 0-1,0 0 1,0 0-1,0 0 1,0 0-1,0 0 1,0 0-1,0 0 1,0 0 0,0 0-1,0 0 1,0 0-1,0-1 1,0 1-1,0 0 1,0 0-1,-1 0 1,1 0 0,0 0-1,0 0 1,0 0-1,0 0 1,0 0-1,0 0 1,0 0-1,0 0 1,0 0 0,-1 0-1,1 0 1,0 0-1,0 0 1,0 0-1,0 0 1,0 0-1,0 0 1,0 0 0,-1 0 22,1 1 1,-1-1-1,1 0 1,-1 0-1,1 0 1,-1-1-1,1 1 1,-1 0-1,1 0 1,-1 0 0,1 0-1,-1 0 1,1-1-1,-1 1 1,1 0-1,-1 0 1,1-1-1,-1 1 1,1 0-1,0-1 1,-1 1-1,1 0 1,0-1 0,-1 1-1,1-1 1,0 1-1,-1 0 1,1-1-1,0 1 1,0-1-1,0 1 1,-1-1-1,1 1 1,0-1-1,0 1 1,0-1 0,0 1-1,0-1 1,0 1-1,0-1 1,0 0-1,0 1-14,0 0 0,0-1 0,0 1-1,0 0 1,0 0 0,0 0 0,0 0 0,0 0-1,0 0 1,0 0 0,0 0 0,0 0-1,0 0 1,0-1 0,0 1 0,0 0 0,0 0-1,0 0 1,0 0 0,0 0 0,0 0 0,0 0-1,0 0 1,0 0 0,0 0 0,0 0 0,0-1-1,0 1 1,0 0 0,0 0 0,-1 0-1,1 0 1,0 0 0,0 0 0,0 0 0,0 0-1,0 0 1,0 0 0,0 0 0,0 0 0,0 0-1,0 0 1,0 0 0,-1 0 0,1 0 0,0 0-1,0 0 1,0 0 0,0 0 0,0 0-1,0 0 1,0 0 0,0 0 0,0 0 0,0 0-1,-1 0 1,-12 0 1306,13 3-967,0-3-336,0 1 0,0-1 0,0 1 0,0-1 0,-1 1-1,1 0 1,0-1 0,0 1 0,0-1 0,0 1-1,0-1 1,-1 1 0,1-1 0,0 1 0,-1-1 0,1 0-1,0 1 1,-1-1 0,1 1 0,0-1 0,-1 0-1,1 1 1,-1-1 0,1 0 0,-1 1 0,0 0 5,0-1 1,1 1-1,-1-1 1,0 1-1,1-1 1,-1 1-1,0 0 0,1-1 1,-1 1-1,1 0 1,-1-1-1,1 1 1,0 0-1,-1 0 1,1 0-1,0-1 1,0 1-1,-1 0 1,1 0-1,0 0 0,0 0 1,0-1-1,0 1 1,0 0-1,0 2 1,1 3 56,0 1 0,0-1 0,1 1 0,3 9 0,-4-11-44,1 0 0,-1 0 0,0 0-1,1 9 1,-2-12-23,0 0 0,0-1 0,0 1 0,0 0 0,0-1-1,1 1 1,-1 0 0,1 0 0,0-1 0,-1 1 0,1-1 0,0 1 0,1 1 0,4 10 70,-3-2-37,-4-10-33,1 0 1,0-1 0,0 1 0,0 0 0,0 0-1,0-1 1,1 1 0,-1 0 0,0-1 0,0 1 0,0 0-1,0-1 1,1 1 0,-1 0 0,0-1 0,1 1-1,-1-1 1,1 1 0,-1 0 0,0-1 0,1 1-1,-1-1 1,1 1 0,0-1 0,-1 0 0,1 1-1,-1-1 1,1 0 0,-1 1 0,1-1 0,0 0 0,-1 1-1,1-1 1,0 0 0,1 0 0,0 0 197,-1-7-198,-1 0 0,-1 0 0,0 0 0,-2-11 1,2 15-14,1 1 0,-1 0 0,0 0 0,0 0 0,0 0 1,-1 0-1,1 0 0,0 1 0,-1-1 0,1 0 1,-1 1-1,0-1 0,1 1 0,-1-1 0,0 1 0,0 0 1,-3-2-1,-1 1-16,6 1 15,-1 1-1,0 0 1,1 0 0,-1-1-1,1 1 1,-1-1-1,0 1 1,1 0 0,-1-1-1,1 1 1,-1-1 0,1 1-1,-1-1 1,1 1 0,-1-1-1,1 0 1,0 1 0,-1-1-1,1 0 1,0 1 0,-1-2-1,-2-3-14,-7-9-103,7 12 10,6 4 16,-2 0 109,1-1 0,-1 0 0,1 0 0,-1 0 0,1 0 0,0 0 0,0 0 1,0 0-1,-1-1 0,1 1 0,0-1 0,3 1 0,29 1 671,-31-2-610,11 0 175,-8 1-36,0-1 1,0 0 0,0 0-1,0-1 1,10-2-1,-7-4 98,-9 6-300,0 1 0,0-1 0,1 1 0,-1-1 0,0 1 0,1 0 0,-1-1 0,1 1 0,-1 0 0,0-1 0,1 1 0,-1 0 0,1-1 0,-1 1 0,1 0 0,-1 0 0,1 0 0,-1 0 0,1-1 0,-1 1 0,1 0 0,-1 0 0,1 0 0,0 0 0,-1 0 0,1 0 0,-1 0 0,1 1 0,46-1 1045,-39-3-747,14-6 80,32-9 1,-44 16-362,0 0 0,-1 1 0,1 1 0,0-1 1,12 3-1,6-1 27,313-1 569,-272 0-523,143-3 102,-39-8-107,29 6 32,8-6-6,341 7 366,-351 5-309,171-11 47,-280 6-180,105-1 34,-91-1-29,104-2 101,499 8 1917,-711-3-2597,-8-7-1691,11 9 2122,0 1 0,-1 0 0,1 0 0,0-1 0,0 1 0,-1 0 0,1 0 0,0 0 0,-1-1 0,1 1 0,0 0 0,0 0 0,-1 0 0,1 0 0,0 0 0,-1 0 0,1 0 0,0 0 0,-1 0 0,1 0 0,0 0 0,-1 0 0,1 0 0,0 0 0,-1 0 0,-26 0-5055,-6 0 1616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45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1 345 2912,'0'0'923,"0"-3"-550,0 3-340,0 0 1,0-1-1,0 1 0,0 0 0,0 0 1,0-1-1,0 1 0,0 0 1,0 0-1,0-1 0,0 1 1,0 0-1,0 0 0,0-1 1,0 1-1,0 0 0,0 0 1,0-1-1,0 1 0,0 0 1,0 0-1,0-1 0,1 1 1,-1 0-1,0 0 0,0-1 1,0 1-1,0 0 0,1 0 1,-1 0-1,0-1 0,0 1 0,0 0 1,1 0-1,-1 0 0,0 0 1,0 0-1,1-1 0,7 8 1151,-6-5-1427,-1-1 269,-1-1 0,1 0 0,-1 1 0,1-1 0,0 0 0,-1 1 1,1-1-1,0 0 0,-1 1 0,1-1 0,0 0 0,-1 0 0,1 0 0,0 0 0,-1 0 0,1 0 1,0 0-1,-1 0 0,1 0 0,0 0 0,0 0 0,-1 0 0,2-1 0,0 1 73,57 1 658,101-5 161,-65-7-673,23 6-101,102-16-51,43-2-21,-201 21-56,65-4 38,80-19 116,273-13 73,-272 24-171,16 1 8,-21 7-16,-12-5 59,-22 6-49,-112 1-59,44 0 8,-4 9 1,-60-2-11,291 1 175,-197-5-152,-62 2 5,-29 0 40,67-6 0,-74 0-83,-3 1-2,35-1-1,165 5 1418,-225 3-1423,-3-1 60,1-1-1,-1 1 1,0-1 0,1 0 0,-1 1 0,1-1 0,-1 0 0,1 0 0,0-1-1,-1 1 1,1-1 0,0 1 0,0-1 0,-1 0 0,1 0 0,5 0 0,7 0 19,-5 1-33,0-1 0,0-1 1,0 1-1,12-3 0,-7-3 16,-11 5-46,-1-1 1,1 1 0,-1 0 0,1 0-1,0 0 1,-1 1 0,1-1 0,4 1-1,136 0 1397,-138 3-1419,-5-2 22,1 0 0,-1 1 0,1-1 0,0 0 0,-1 0-1,1 0 1,0 0 0,0-1 0,0 1 0,0-1 0,-1 1 0,4 0 0,29 1 351,-30-2-316,2 0 14,13-2 351,-19 2-396,1 0 0,-1 0 0,1-1 0,-1 1 1,0 0-1,1 0 0,-1-1 0,1 1 1,-1 0-1,0-1 0,1 1 0,-1 0 1,0-1-1,1 1 0,-1-1 0,0 1 0,0-1 1,1 1-1,-1 0 0,0-1 0,0 1 1,0-1-1,0 1 0,0-1 0,0 1 1,1-1-1,-1 1 0,0-1 0,-1 0 1,1 1-9,1 0 1,-1 0-1,0 0 1,0-1-1,0 1 1,0 0-1,0 0 1,0 0-1,0 0 1,0 0-1,0 0 1,0 0-1,0 0 1,0 0-1,0 0 1,0-1-1,0 1 1,0 0 0,0 0-1,0 0 1,-1 0-1,1 0 1,0 0-1,0 0 1,0 0-1,0 0 1,0 0-1,0 0 1,0-1-1,0 1 1,0 0-1,0 0 1,0 0-1,0 0 1,0 0-1,0 0 1,-1 0 0,1 0-1,0 0 1,0 0-1,0 0 1,0 0-1,0 0 1,0 0-1,0 0 1,0 0-1,0 0 1,0 0-1,-1 0 1,1 0-1,0 0 1,0 0-1,0 0 1,0 0-1,0 0 1,0 0 0,-1 0 2,1 0 1,-1 0 0,1 0-1,-1 0 1,1 0 0,-1 0 0,1 0-1,-1 0 1,1 0 0,-1 0-1,1 0 1,-1-1 0,1 1 0,-1 0-1,1 0 1,-1-1 0,1 1-1,-1 0 1,1 0 0,0-1-1,-1 1 1,1-1 0,0 1 0,-1 0-1,1-1 1,0 1 0,-1-1-1,1 1 1,0-1 0,0 1 0,0 0-1,-1-1 1,1 1 0,0-1-1,0 1 1,0-1 0,0 0 0,0 1-1,0-1 1,0 1 0,0-1 0,0 0-8,0 1 1,0 0 0,0 0 0,0 0 0,0 0 0,0 0 0,0 0 0,0 0 0,0 0 0,0 0 0,0-1 0,0 1 0,0 0 0,0 0 0,0 0 0,0 0 0,0 0 0,0 0 0,0 0 0,0 0 0,0 0 0,0 0 0,0-1 0,0 1 0,0 0 0,0 0 0,0 0 0,0 0 0,0 0 0,0 0 0,0 0 0,-1 0 0,1 0 0,0 0-1,0 0 1,0 0 0,0 0 0,0 0 0,0 0 0,0 0 0,0 0 0,0 0 0,0 0 0,0 0 0,-1 0 0,1 0 0,0 0 0,0 0 0,0 0 0,0 0 0,0 0 0,0 0 0,0 0 0,0 0 0,0 0 0,-1 0 0,-1 0-10,1-1 1,-1 1-1,0-1 0,0 1 1,0-1-1,1 0 0,-1 1 1,0-1-1,1 0 0,-1 0 1,0 0-1,1 0 0,-1-1 1,-1-1-1,3 3 14,-1-1 0,1 0 0,-1 1 1,1-1-1,0 1 0,-1-1 0,1 0 0,0 1 0,0-1 1,-1 0-1,1 1 0,0-1 0,0 0 0,0 1 0,0-1 1,0 0-1,0 0 0,0 1 0,0-1 0,0 0 0,0 1 1,0-1-1,1 0 0,-1-2 28,0 2-28,0 1 1,1-1 0,-1 0 0,-1 1 0,1-1-1,0 0 1,0 1 0,0-1 0,0 1 0,0-1 0,0 0-1,-1 1 1,1-1 0,0 0 0,-1 1 0,1-1 0,0 1-1,-1-1 1,1 1 0,0-1 0,-1 1 0,1-1 0,-1 1-1,1 0 1,-1-1 0,0 0 0,0 1-3,0-1 1,1 1-1,-1-1 0,0 1 0,1-1 1,-1 1-1,1-1 0,-1 0 1,1 1-1,-1-1 0,1 0 1,0 1-1,-1-1 0,1 0 1,0 0-1,-1 1 0,1-1 0,0 0 1,0 0-1,0 1 0,0-1 1,0 0-1,0 0 0,0 0 1,0 0-1,0-1 0,0-3 29,1 1-49,-1 0 0,0 0 0,0 0 0,0 0 0,-1 1 0,1-1 0,-3-7-1,-4 6-34,7 5 47,-1 0 1,1-1-1,-1 1 0,1 0 0,0 0 0,-1-1 0,1 1 0,0 0 1,-1 0-1,1-1 0,0 1 0,-1 0 0,1-1 0,0 1 0,0-1 1,0 1-1,-1 0 0,1-1 0,0 1 0,0-1 0,0 1 1,0 0-1,0-1 0,-1 1 0,1-1 0,0 1 0,0-1 0,0 1 1,0 0-1,1-2 0,-1 2 5,0 0 0,0 0-1,0 0 1,0 0 0,0 0 0,0 0 0,0 0 0,0 0-1,0 0 1,0-1 0,0 1 0,0 0 0,0 0 0,0 0 0,0 0-1,0 0 1,0 0 0,0 0 0,0 0 0,0 0 0,0 0-1,0-1 1,-1 1 0,1 0 0,0 0 0,0 0 0,0 0 0,0 0-1,0 0 1,0 0 0,0 0 0,0 0 0,0 0 0,0 0 0,0 0-1,0 0 1,0 0 0,-1 0 0,1 0 0,0 0 0,0-1-1,0 1 1,0 0 0,0 0 0,0 0 0,0 0 0,0 0 0,0 0-1,0 0 1,-1 0 0,1 0 0,0 0 0,0 1 0,0-1-1,0 0 1,0 0 0,-11 0-110,8 0 1136,0 0-917,2 0-102,-1 0-1,1 0 1,-1 1 0,1-1 0,-1 1-1,1-1 1,-1 1 0,1-1 0,0 1-1,-3 1 1,-10 5 23,8-5-16,1-2 0,-1 1 0,1 0-1,-1-1 1,-6-1 0,4 1-4,-1 0 1,-16 3-1,-17 6-545,-47 9-3998,26-12-537,-3 7 1579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48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34 1824,'0'0'587,"3"3"-353,8 8 6,-9-9 928,-2 1-730,0 8-161,0-8 725,-2-3-714,-255 0 2491,254 0-2950,6 0 97,11 0 203,-9 1-96,1-1 1,0 0-1,0 0 0,0 0 1,0-1-1,10-2 0,14-8-27,0 6 26,-24 2 20,0 1 0,-1-1 1,1 1-1,4-5 0,-5 0 28,-5 7-76,1-1-1,-1 1 1,0-1 0,0 1-1,0 0 1,1-1-1,-1 1 1,0 0 0,1-1-1,-1 1 1,0 0-1,0-1 1,1 1 0,-1 0-1,1 0 1,-1-1 0,0 1-1,1 0 1,-1 0-1,1 0 1,-1 0 0,0 0-1,1-1 1,-1 1-1,1 0 1,-1 0 0,1 0-1,-1 0 1,1 0-1,0 0 1,-1 1-3,0-1 1,0 0-1,0 0 1,0 0-1,0 0 0,0 0 1,0 0-1,0 0 1,0 0-1,1 0 0,-1 0 1,0 0-1,0 0 1,0 0-1,0 0 0,0 0 1,0 0-1,0 0 1,0 0-1,0 0 1,0 0-1,1-1 0,-1 1 1,0 0-1,0 0 1,0 0-1,0 0 0,0 0 1,0 0-1,0 0 1,0 0-1,0 0 0,0 0 1,0 0-1,0 0 1,0 0-1,0 0 0,0-1 1,0 1-1,1 0 1,-1 0-1,0 0 0,0 0 1,0 0-1,0 0 1,0 0-1,0 0 0,0 0 1,0 0-1,0-1 1,0 1-1,0 0 0,0 0 1,-1 0-1,1 0 1,0 0-1,0-1 4,0 1 0,0-1 0,0 1 1,0-1-1,0 1 0,0-1 0,0 1 0,-1-1 0,1 1 0,0 0 0,0-1 1,0 1-1,-1-1 0,1 1 0,0 0 0,-1-1 0,1 1 0,0-1 1,-1 1-1,1 0 0,-1 0 0,1-1 0,-1 1 0,-16-5 371,-24 5 573,26 1-669,10-1-37,-31 2 1004,34-2-1223,1 0 0,-1 1 0,0-1 0,0 1 0,0 0 0,1-1 0,-1 1 0,0 0 1,1 0-1,-1 0 0,0 0 0,-1 3 0,0-2-190,6-2-317,0 1 123,0-1 0,0 0 0,-1 1 0,1-1 0,0 1 0,0 0 0,0 0 0,-1 0-1,1 0 1,0 0 0,-1 1 0,1-1 0,3 4 0,-5-4 23,18 15-3044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2:5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2976,'0'0'971,"3"-3"-603,-2 2-317,1 0 1,-1-1-1,1 1 1,-1 0-1,1 0 1,-1 0-1,1 0 1,0 0 0,0 1-1,-1-1 1,1 0-1,0 1 1,0-1-1,2 1 1,-1 0 332,0 0 133,41 0 960,-42 0-1311,-2-3-17,0 3-142,0-1 0,0 1 0,0 0 0,0 0-1,0-1 1,0 1 0,0 0 0,0 0 0,0-1 0,0 1 0,0 0-1,0-1 1,0 1 0,1 0 0,-1 0 0,0-1 0,0 1 0,0 0-1,0 0 1,0 0 0,0-1 0,1 1 0,-1 0 0,0 0 0,0 0-1,0-1 1,1 1 0,-1 0 0,0 0 0,0 0 0,1 0 0,-1 0-1,0 0 1,0-1 0,1 1 0,-1 0 0,0 0 0,0 0 0,1 0-1,-1 0 1,15 4 83,-11-3-40,-1 1 0,1-1 1,0 0-1,-1-1 0,7 2 0,105-2 771,-85 0-186,-27 0-224,-6 0-145,-8 0-90,9 0-80,2-3-208,0-8 54,0 11 57,-1 0 0,1 0 0,0 0 1,0 0-1,0-1 0,0 1 0,0 0 1,0 0-1,0 0 0,0 0 0,0 0 1,0 0-1,0 0 0,0 0 0,0 0 1,0 0-1,0-1 0,0 1 0,0 0 1,0 0-1,1 0 0,-1 0 0,0 0 1,0 0-1,0 0 0,0 0 0,0 0 1,0 0-1,0 0 0,0-1 0,0 1 1,0 0-1,0 0 0,0 0 0,0 0 1,0 0-1,1 0 0,-1 0 0,0 0 1,0 0-1,0 0 0,0 0 0,0 0 1,0 0-1,0 0 0,0 0 0,0 0 1,0 0-1,1 0 0,-1 0 0,0 0 1,0 0-1,0 0 0,0 0 0,0 0 1,0 0-1,2 0 6,0 0 1,0-1-1,0 1 0,-1-1 1,1 1-1,0-1 0,-1 0 1,1 0-1,0 1 0,-1-1 1,1 0-1,-1-1 0,1 1 1,2-2-1,-2-3 16,-2 5-21,0 1-1,0-1 0,0 0 0,0 1 1,0-1-1,0 0 0,0 0 1,0 1-1,0-1 0,-1 0 1,1 1-1,0-1 0,-1 0 0,1 0 1,-2 1 36,1-1-1,0 1 1,-1-1 0,1 1 0,0 0 0,-1-1 0,1 1-1,-1 0 1,1 0 0,-1 0 0,1 0 0,0 0 0,-1 1 0,1-1-1,-1 0 1,1 1 0,-3 0 0,2 2 194,-5 7 87,4-8-185,2-3-11,9 1 92,-8 0-207,0 0-1,0 0 1,0 0-1,0 0 0,0 0 1,0 0-1,0 0 1,1 0-1,-1 0 1,0 0-1,0 0 0,0 0 1,0 0-1,0 0 1,0 0-1,0 0 1,0 0-1,0 0 0,1 0 1,-1 0-1,0 0 1,0 0-1,0 0 1,0 0-1,0 0 0,0 0 1,0 0-1,0 0 1,0 0-1,0 0 1,0 0-1,0 0 0,0 0 1,1 1-1,-1-1 1,0 0-1,0 0 0,0 0 1,0 0-1,0 0 1,0 0-1,0 0 1,0 0-1,0 0 0,0 0 1,0 1-1,0-1 1,0 0-1,0 0 1,0 0-1,0 0 0,0 0 1,0 0-1,0 0 1,0 0-1,0 1 1,0 12 218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20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44 2656,'0'-28'837,"0"23"507,0 2-741,-1-4 938,-2 7-659,-6 16-478,-8 24-671,6-2 254,7-24 62,0-1-1,-12 24 1,-3 2 53,6-11-57,-21 33 0,20-37 25,-2 1 356,14-23-296,2-4-52,0-12-19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2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3648,'0'-28'1173,"3"18"-703,8-12-129,-11 21-320,0 1 0,0 0 0,0 0 0,0 0 0,0-1 0,0 1 0,0 0 0,0 0 0,0-1 0,0 1 0,1 0 0,-1 0 0,0 0 0,0-1 0,0 1 0,0 0 0,0 0 0,1 0 0,-1 0 0,0-1 0,0 1 0,0 0 0,0 0 0,1 0 1,-1 0-1,0 0 0,0 0 0,1 0 0,-1-1 0,0 1 0,0 0 0,0 0 0,1 0 0,-1 0 0,28 0 917,-23 3-708,5 9-143,0 1 1,-1 0 0,0 0 0,-1 1-1,0 0 1,-1 0 0,-1 1-1,6 22 1,-9-29-35,0-1 1,0 1-1,0 0 0,1-1 1,0 0-1,1 0 0,0 0 1,0-1-1,9 11 0,17 15 171,-27-25-177,1-1-1,0 0 1,0 0-1,1 0 1,0-1-1,12 9 1,-12-10 154,0 0 0,0 1 0,10 11-1,-14-14-91,0 0-1,0 0 0,-1 0 0,1 0 0,-1 0 1,0 0-1,0 1 0,0-1 0,0 1 0,0-1 1,0 1-1,-1-1 0,1 1 0,0 4 0,-1 4 298,0-11-398,0 0 0,0 0 1,0 0-1,0 0 0,0 0 1,0 0-1,0 0 0,0 1 1,0-1-1,0 0 0,0 0 1,0 0-1,0 0 0,0 0 1,0 0-1,0 0 0,0 0 1,0 0-1,0 0 0,0 1 0,0-1 1,0 0-1,0 0 0,-1 0 1,1 0-1,0 0 0,0 0 1,0 0-1,0 0 0,0 0 1,0 0-1,0 0 0,0 0 1,0 0-1,0 1 0,0-1 1,0 0-1,0 0 0,-1 0 1,1 0-1,0 0 0,0 0 1,0 0-1,0 0 0,0 0 1,0 0-1,0 0 0,0 0 1,0 0-1,0 0 0,-1 0 1,1 0-1,0 0 0,0 0 1,0 0-1,0 0 0,-14 0-1970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20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16 3392,'0'-16'1760,"-16"16"-480,16 33-736,-17 0 192,17-1-416,-32 34 128,32-17-224,-33 17 0,16-1-128,1 1 160,0-17-160,-1 16 256,1-15-224,0-1 608,16-17-448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21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5056,'82'0'3349,"-81"0"-3345,0 0 0,0 0 0,0 0 0,0 0 0,0 1 0,0-1 0,0 0 0,0 1 0,0-1 0,0 1 0,0-1 0,0 1 0,0 0 0,0-1 0,-1 1 0,1 0 0,0 0 0,0-1 0,-1 1 0,1 0 0,-1 0 0,1 0 1,0 0-1,0 2 0,9 28 153,-6-16-15,-1-6-72,2 4 41,-13 20 124,4-12-162,4-14-33,-1-1 1,0 0-1,0 1 1,-1-1-1,0 0 1,0 0-1,0 0 1,-1 0-1,0-1 1,0 1-1,0-1 1,-1 1-1,-6 7 1,-1-3 23,-1 0 0,0 0 0,-16 9 0,24-16-40,-5 3 131,-1 0 1,-16 8-1,24-14-120,1 1 0,-1 0-1,1-1 1,-1 0 0,1 1-1,-1-1 1,1 0 0,-1 0-1,1 0 1,-1 0 0,-2 0 0,3 0-19,0 0 1,1-1 0,-1 1 0,1 0 0,-1-1 0,1 1 0,-1 0-1,1-1 1,-1 1 0,1 0 0,0-1 0,-1 1 0,1-1 0,0 1-1,-1-1 1,1 1 0,0-1 0,-1 1 0,1-1 0,0 0 0,0 1 0,0-1-1,0 1 1,-1-1 0,1 0 0,0 1 0,0-1 0,0 1 0,0-1-1,1-1 1,-1 0-34,0 0 0,1 0 0,0-1 0,-1 1 0,1 0 0,0 0 0,0 0 0,0 0 0,1 0 0,-1 0 0,0 0 0,1 0-1,-1 0 1,1 1 0,0-1 0,-1 0 0,1 1 0,0 0 0,0-1 0,4-1 0,1-1-21,1 0 0,-1 1-1,1-1 1,13-2 0,-17 5 22,0 0-1,0 1 1,0-1 0,0 1 0,0 0 0,0 0-1,0 1 1,0-1 0,7 3 0,0 0 47,22 11 0,-6-2 117,-18-9-56,26 13 323,-7 4-186,-19-13-305,-1-1-1,15 7 1,10 4-148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57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33 6144,'0'-16'2784,"-16"16"-2432,-1 0 640,1-17-704,0 17-160</inkml:trace>
  <inkml:trace contextRef="#ctx0" brushRef="#br0" timeOffset="1">99 213 5824,'-16'17'2624,"-1"32"-2272,17-16 1216,-16-17-928,16 17 288,-16 0-544,-1-17 128,17 17-288,-16-33 64,16 16-160,0 1-768,16-34-2784,1 17 1856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28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17 3136,'0'-14'1029,"0"11"-351,0 6-177,0 49 1344,0-19-1558,-1-4 92,5 54 0,1-55-223,-2-15-1,-1 0-1,0 0 0,0 18 1,-2-20-13,1 0 0,1 0 0,-1 0 1,2-1-1,3 13 0,-3-5 282,-3-16-354,0-1 1,0 1 0,0-1-1,0 1 1,0-1 0,1 1 0,-1-1-1,0 1 1,2 1 0,9 11 435,-11-14-481,1 1-1,-1-1 0,1 0 0,0 1 0,-1-1 0,1 0 1,-1 1-1,1-1 0,0 0 0,-1 0 0,1 1 1,0-1-1,0 0 0,-1 0 0,1 0 0,0 0 0,-1 0 1,1 0-1,0 0 0,-1 0 0,1-1 0,0 1 1,0 0-1,2-1 41,-1 1-57,-1 1 1,1-1-1,0 0 1,-1 0-1,1 1 1,0-1 0,-1 1-1,1 0 1,0-1-1,-1 1 1,1 0-1,-1 0 1,2 1-1,6 3-37,73 31-317,-73-32 372,1 0-1,0-1 1,10 2 0,-10-2 27,0-1 0,0 2 0,9 3-1,-13-4-14,0 0 0,0-1 0,1 0 0,-1 0-1,1 0 1,0-1 0,-1 0 0,1 0 0,0-1-1,10 0 1,-3 3 456,-14-3-471,0 1 1,1-1-1,-1 0 0,0 0 0,0 1 1,1-1-1,-1 0 0,0 0 1,0 1-1,1-1 0,-1 0 0,0 1 1,0-1-1,0 1 0,1-1 0,-1 0 1,0 1-1,0-1 0,0 0 0,0 1 1,0-1-1,0 1 0,0-1 0,0 0 1,0 1-1,0-1 0,0 1 1,0-1-1,0 0 0,0 1 0,-1-1 1,1 0-1,0 1 0,0-1 0,0 0 1,-1 1-1,-2-4-183,-7-8-1424,7 9 395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29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17 132 4736,'-13'0'1530,"13"0"-1519,0 0-1,-1 0 1,1 0-1,0 0 1,0 0-1,0 0 1,0 0-1,0 0 1,0 0-1,0 0 1,0 0-1,0 0 1,0 0-1,-1 0 1,1 0-1,0 0 1,0 0-1,0 0 1,0 0-1,0 0 1,0 0-1,0 0 0,0 0 1,0 0-1,0 0 1,0 0-1,-1 0 1,1 0-1,0 0 1,0 0-1,0 0 1,0-1-1,0 1 1,0 0-1,0 0 1,0 0-1,0 0 1,0 0-1,0 0 1,0 0-1,0 0 1,0 0-1,0 0 1,0 0-1,0-1 1,0 1-1,0 0 0,0 0 1,0 0-1,0 0 1,0 0-1,0 0 1,0 0-1,0 0 1,0 0-1,0-1 1,0-2 101,0 1 37,0-1-1,0 1 1,0 0 0,0 0 0,0 0 0,0 0-1,1-1 1,-1 1 0,2-2 0,9-3 349,-10 7-476,0-1-1,1 1 1,-1 0 0,0-1 0,0 0 0,0 1 0,0-1 0,0 0 0,0 1-1,-1-1 1,1 0 0,0 0 0,0 0 0,0 0 0,0-1 0,4-9 142,-4 9-143,0-1 0,0 1 0,0 0 0,1-1-1,-1 1 1,1 0 0,-1 0 0,3-2 0,8-9 59,13-11-11,-24 22-64,1 1 0,0 0 0,-1 0 0,1 0 0,0 0 0,0 0 0,0 0 0,0 0 0,0 1 0,0-1-1,0 1 1,0-1 0,3 1 0,25 0 310,-25 3 10,11 22 216,-2-1-186,16 22 141,-13-13-138,-14-26-233,-3-7-114,0 1 1,0-1 0,0 1-1,0-1 1,1 1 0,-1-1-1,0 1 1,0-1 0,1 0-1,-1 1 1,0-1-1,0 1 1,1-1 0,-1 0-1,0 1 1,1-1 0,-1 0-1,1 1 1,-1-1-1,0 0 1,1 0 0,-1 1-1,1-1 1,-1 0 0,1 0-1,-1 0 1,1 0 0,-1 0-1,1 1 1,-1-1-1,1 0 1,-1 0 0,1 0-1,-1 0 1,1-1 0,5 4 233,3 4-129,-5-10 144,-4 2-245,1 1-1,-1-1 0,1 1 0,-1-1 0,1 1 0,-1 0 1,1-1-1,-1 1 0,1-1 0,0 1 0,-1 0 0,1 0 0,0-1 1,-1 1-1,1 0 0,0 0 0,-1 0 0,1 0 0,0-1 1,-1 1-1,2 0 0,1 0-174,-3 3-128,0 8-443,0-8 225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29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2 158 5312,'-1'-8'1039,"1"4"-656,0 0 1,-1 0-1,2 0 1,-1 0-1,0 0 0,1 0 1,1-6-1,9 3-24,-9 6-344,-1 1 1,1-1-1,-1 0 1,1 0-1,-1 0 1,1 0-1,-1 0 1,0 0-1,1 0 1,-1-1-1,0 1 1,1-2-1,8-12-54,0 1 0,19-20 0,-17 18-9,-3 6-172,-9 10 216,1 0 0,-1 0 0,1 0-1,-1 0 1,1 1 0,-1-1 0,1 0 0,-1 0-1,0 0 1,1 1 0,-1-1 0,1 0 0,-1 1 0,0-1-1,1 0 1,-1 1 0,0-1 0,1 0 0,-1 1-1,0-1 1,0 1 0,1-1 0,-1 1 0,0-1-1,0 1 1,0-1 0,0 1 0,1 0 0,1 4 71,1 0 0,-1 0-1,1 0 1,-1 0 0,-1 1 0,1 0 0,-1-1 0,0 1 0,0-1 0,0 7 0,-2 1 132,0-9-101,1 0 0,0-1 1,0 1-1,0 0 0,1 0 0,-1-1 0,1 1 0,1 5 0,3 2 89,-3-8-127,-1 0 0,0 0 1,0 0-1,0 1 0,0-1 1,0 0-1,-1 0 0,1 1 0,-1 5 1,0-6-19,0 0 1,1 0-1,-1 0 1,0 0 0,1 0-1,0 0 1,0 0-1,0 0 1,0-1 0,3 6-1,-3-7-16,0 0-1,0 0 0,-1 0 1,1 0-1,0 0 0,0-1 0,0 1 1,0 0-1,0-1 0,0 1 1,0-1-1,0 1 0,0-1 1,1 1-1,-1-1 0,0 0 1,0 1-1,0-1 0,0 0 1,1 0-1,-1 0 0,0 0 0,0 0 1,0 0-1,1 0 0,-1 0 1,0-1-1,0 1 0,0 0 1,0-1-1,0 1 0,1-1 1,-1 1-1,1-2 0,34-28-723,-31 26 614,3-1-491,0 0-1,-1 0 1,1-1 0,-1-1-1,10-10 1,2-16-1169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30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17 5216,'-16'-17'2368,"0"17"-2048,-1 0 1152,17 17-864,-16-1 128,0 1-448,-1 15-352,1 1 32,-17 0 64,17 0 0,-1-17 256,1 17-160,-1-17-1312,17 17 640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30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5056,'0'-14'1642,"0"14"-1630,0 0-1,0 0 0,0 0 0,0 0 1,0 0-1,0 0 0,0 0 0,0 0 1,0-1-1,0 1 0,0 0 0,0 0 0,0 0 1,0 0-1,0 0 0,0 0 0,0 0 1,0 0-1,0 0 0,0 0 0,0-1 0,0 1 1,0 0-1,0 0 0,0 0 0,0 0 1,0 0-1,0 0 0,0 0 0,0 0 1,0 0-1,0 0 0,1 0 0,-1 0 0,0 0 1,0 0-1,0 0 0,0-1 0,0 1 1,0 0-1,0 0 0,0 0 0,0 0 0,0 0 1,1 0-1,-1 0 0,0 0 0,0 0 1,0 0-1,0 0 0,0 0 0,0 0 1,0 0-1,0 0 0,0 0 0,1 1 0,10-1 416,-11 0-413,0 0-1,0-1 1,0 1-1,0 0 1,0 0-1,0 0 1,0 0 0,0 0-1,0 0 1,0 0-1,1 0 1,-1 0-1,0 0 1,0 0 0,0 0-1,0 0 1,0 0-1,0 0 1,0 0-1,0 1 1,0-1 0,0 0-1,1 0 1,-1 0-1,0 0 1,0 0-1,0 0 1,0 0 0,0 0-1,0 0 1,0 0-1,0 0 1,0 0-1,0 0 1,0 0 0,0 0-1,0 1 1,0-1-1,0 0 1,0 0-1,0 0 1,0 0-1,0 0 1,0 0 0,1 0-1,-1 0 1,0 0-1,0 0 1,-1 1-1,1-1 1,0 0 0,0 0-1,0 0 1,0 0-1,0 0 1,0 0-1,0 2 67,1 0-1,-1 0 1,1 0-1,-1-1 0,1 1 1,-1 0-1,1 0 0,0-1 1,0 1-1,0 0 1,0-1-1,2 3 0,3 4 153,13 23 215,11 15-30,79 85 634,-43-49-624,-42-50-123,3-10-38,-4 7 151,-21-27-463,-1 1 0,1-1 0,-1 1 0,1 0 0,-1 0 0,0 0 0,0-1 0,0 1 1,0 4-1,-1-4-338</inkml:trace>
  <inkml:trace contextRef="#ctx0" brushRef="#br0" timeOffset="1">607 296 6048,'-33'16'2752,"1"33"-2400,15-33 448,17 1-512,-16 32 96,-17-16-224,17 16 128,-17 17-192,0-17 192,17 16-192,-17-32 192,17 16-192,-1-16 96,-16 0-96,17-33-1664,0 16 832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3:30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5728,'0'14'1840,"0"-14"-1819,0 0 0,0 0-1,0 1 1,0-1 0,0 0 0,0 0 0,1 0 0,-1 1 0,0-1 0,0 0-1,0 0 1,0 1 0,0-1 0,0 0 0,0 0 0,1 0 0,-1 0 0,0 1-1,0-1 1,0 0 0,0 0 0,1 0 0,-1 0 0,0 0 0,0 1 0,0-1-1,1 0 1,-1 0 0,0 0 0,0 0 0,1 0 0,-1 0 0,0 0 0,1 0-1,4 3 91,-3-2-10,1 1 0,0-1 0,0 1 0,0-1 0,0 0 0,1 0 0,-1-1 0,0 1 0,0-1 0,0 1 0,5-1 0,-1 0 23,1 1 1,-1 0-1,0 1 0,0-1 0,11 5 1,38 18 158,-24-10-139,-25-11-119,1 1 0,-1 0 0,0 0 0,-1 1 0,12 9 0,-3-2 1,-3-4-7,-10-6 0,0-1 1,0 0-1,0 1 1,0 0-1,0-1 1,-1 1-1,1 0 1,-1 0-1,1 0 1,-1 0-1,1 0 1,1 5-1,-2-6 3,0 1 1,0 0-1,-1-1 0,1 1 0,-1-1 0,1 1 0,-1 0 1,1 0-1,-1-1 0,0 1 0,0 0 0,0 0 0,0-1 1,0 1-1,0 0 0,0 0 0,-1 2 0,-1 0 51,0 0 0,0-1 0,-1 1-1,0 0 1,1-1 0,-1 1 0,-7 5 0,9-8-45,-3 3 99,0 0 0,0 0 1,0-1-1,-1 0 0,1 1 0,-1-2 0,0 1 1,-5 2-1,6-3 1,1 0 1,0-1-1,0 2 0,1-1 0,-1 0 1,-2 3-1,4-4-111,1-1-1,0 0 1,0 1-1,-1-1 1,1 0 0,0 0-1,0 1 1,-1-1-1,1 1 1,0-1 0,0 0-1,0 1 1,0-1-1,0 0 1,0 1 0,0-1-1,-1 0 1,1 1-1,0-1 1,0 1 0,0-1-1,1 0 1,-1 1-1,0 0 10,1-1 0,-1 0-1,0 1 1,1-1 0,-1 0-1,1 1 1,-1-1 0,1 0-1,-1 0 1,1 1 0,0-1-1,-1 0 1,1 0 0,-1 0-1,1 0 1,-1 0 0,1 0 0,0 0-1,-1 0 1,1 0 0,0 0-1,9-1 123,1 0-1,-1 0 0,11-4 1,6-1 52,22 1 8,1-6-65,-38 9-103,24 1-1,-35 1-38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00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699 372 1664,'-13'-13'528,"12"12"-513,1 1 0,-1-1 1,1 1-1,0-1 0,-1 1 0,1-1 1,0 0-1,0 1 0,-1-1 0,1 1 0,0-1 1,0 0-1,0 1 0,0-1 0,0 0 1,0 1-1,-1-1 0,2 1 0,-1-1 0,0 0 1,0 1-1,0-1 0,0 0 0,0 1 1,1-2-1,-1 2 37,0-3 90,0 1 0,1-1 0,-2 0 0,1 0 0,0 1 1,0-1-1,-1 0 0,1 0 0,-1 1 0,0-1 0,0 1 0,0-1 0,0 1 1,-1-1-1,1 1 0,-4-5 0,5 7-130,-1-1 0,1 1 0,0 0 1,-1 0-1,1-1 0,0 1 0,0 0 0,-1-1 1,1 1-1,0-1 0,0 1 0,-1 0 0,1-1 1,0 1-1,0-1 0,0 1 0,0-1 0,0 1 1,0 0-1,0-1 0,0 1 0,0-1 0,0 1 1,0-1-1,0 1 0,0-1 0,-1-4 53,-6 0 33,6 5-90,1-1 0,-1 1 0,1 0 0,0 0 0,-1-1 0,1 1 0,0 0 0,-1 0 0,1-1 0,0 1 0,-1 0 0,1-1 0,0 1 1,0 0-1,-1-1 0,1 1 0,0 0 0,0-1 0,0 1 0,-1-1 0,1 1 0,0-1 0,0 1 0,0 0 0,0-1 0,0 1 0,0-1 0,0 1 0,0-1 0,0 0 0,0 1-5,0 0-1,0 0 0,0 0 1,0 0-1,0 0 1,0 0-1,0 0 1,0-1-1,0 1 0,0 0 1,0 0-1,0 0 1,0 0-1,0 0 1,0 0-1,0 0 1,0 0-1,0 0 0,0 0 1,0-1-1,0 1 1,0 0-1,0 0 1,0 0-1,0 0 0,0 0 1,0 0-1,0 0 1,0 0-1,0 0 1,0 0-1,0 0 0,-1 0 1,1 0-1,0 0 1,0-1-1,0 1 1,0 0-1,0 0 0,0 0 1,0 0-1,0 0 1,0 0-1,0 0 1,-1 0-1,1 0 0,0 0 1,0 0-1,0 0 1,0 0-1,0 0 1,0 0-1,0 0 1,0 0-1,0 0 0,-1 1 1,-1-1 16,1 0 0,-1 0 0,0 1 1,0 0-1,0-1 0,1 1 0,-1 0 0,0 0 1,1-1-1,-1 1 0,0 1 0,1-1 0,-1 0 1,-1 2-1,3-2-10,-1-1-1,0 0 1,1 1 0,-1-1 0,1 1 0,-1-1 0,0 0-1,1 0 1,-1 1 0,0-1 0,1 0 0,-1 0 0,0 0-1,1 0 1,-1 0 0,0 0 0,0 0 0,1 0 0,-1 0-1,0 0 1,1 0 0,-1 0 0,0-1 0,-2 1 13,1 0-17,0 0-1,1 0 1,-1 1-1,0-1 0,1 0 1,-1 1-1,0-1 1,1 1-1,-1 0 0,1 0 1,-1-1-1,1 1 1,-2 2-1,-6 2 57,-2 0 117,9-5-146,0 2 1,-1-1-1,1 0 0,0 0 1,0 1-1,-1-1 1,1 1-1,-2 2 0,1-1 15,-1 0-1,0-1 0,0 1 0,-1-1 1,1 1-1,0-1 0,-7 2 0,-12 6 123,14-4-119,0-1 1,1-1-1,-16 6 0,16-7-27,0 0 1,1 1-1,0 0 1,0 0-1,-7 5 0,-22 19 153,5-14-88,23-12-70,1 2-1,-1-1 1,1 1 0,-11 7-1,-18 16 47,-5-5 86,26-5-80,6-7-44,2-4-24,1 0 0,-1-1 0,-8 4 0,10-6-4,1-1 0,-1 1-1,1 0 1,0 0 0,0 0 0,0 1 0,1 0-1,-1-1 1,1 1 0,-4 7 0,-20 38-84,25-46 86,2 0 0,-1 0 0,0 0 0,1 0 0,-1 0 0,1 0 0,0 0-1,0 0 1,0 0 0,1 4 0,0 2 17,-1-5-3,0-1-1,-1 0 0,1 1 0,-1-1 0,1 1 0,-1-1 1,0 0-1,-3 6 0,-2 7 50,5-9-20,0 1 0,0-1 0,1 1 0,0 12 0,1-11 12,-1 0 1,-1 0-1,-1 15 1,-3-5 6,3-8-36,-1-1 0,2 0 0,-2 19-1,3-13-34,1-6-6,-1-1 0,-1 1 0,-2 14 0,0-11 12,-2 17 1,5-24 2,1 0 0,0 0 0,3 11 0,-3-12 0,0 1 0,0 0 0,1 11 0,-2 81-134,0-96 142,1 1 0,-1-1 0,1 1-1,-1-1 1,1 1 0,0-1 0,0 0-1,0 0 1,1 1 0,-1-1-1,0 0 1,1 0 0,2 3 0,29 26 18,-16-15-17,-4-3 32,-6-7-29,0 1 1,-1 0-1,10 12 1,-11-12-10,0 0 0,1 0 0,0-1 0,0 0 0,1 0 0,0 0 0,0-1 0,12 8 0,6 0-6,-16-8 8,1 0-1,9 7 0,-4 3 19,-13-12-14,1 0-1,0 0 0,0 0 1,0 0-1,0-1 0,0 0 1,0 1-1,0-1 1,8 3-1,19 3 115,3 14-74,-26-17-66,0 0-1,1 0 0,-1 0 0,1-1 1,0-1-1,12 5 0,-2-3-3,-10-4 22,0 1 0,0 0 0,0 1 0,8 3 0,0 3 44,30 15 65,-42-21-114,0-1 0,0 0 0,-1 0-1,1-1 1,0 1 0,0-1 0,5 2 0,5 0-6,7 8 5,9-5 5,-26-5 0,9 2 2,1 0 1,-1 0 0,23 0-1,-14-3 27,-7 0-7,-1 0 1,19 3-1,-19-1-1,12 3 14,46 2 0,783-7 50,-847 0-64,-1 1 0,1 0 0,-1 0 0,1 1 0,12 5-1,-15-6-33,1 1-20,-1-1-1,1 0 0,0 0 0,0-1 0,0 0 1,0 0-1,6-1 0,1 0 64,58 1 157,-64 0-182,0-1 0,0 0 0,0-1 1,10-3-1,0 1 6,16-2-5,35-10-6,-33 4 0,-25 8 0,1 0 0,15-4 0,5 3 35,-21 4-10,1-1 0,-1 0 0,0 0 0,0-1 0,0-1 1,0 0-1,-1 0 0,11-7 0,92-52-153,-97 55 143,0-1 0,18-15 0,0 0 52,-30 21-52,0 1 0,0-1 0,0 0-1,0 0 1,0 0 0,-1 0 0,1 0 0,-1-1 0,0 1 0,0-1-1,0 1 1,1-6 0,-1 5-9,0 0 0,0 0 0,0 0 0,0 0 0,1 0 0,5-5 0,9-4 15,-14 11-13,0 0 0,0 0-1,0 0 1,0 0 0,0-1-1,-1 1 1,1-1 0,3-5-1,13-19 58,-6 9-34,0 0 1,-2-1 0,12-24 0,-17 25-26,7-16-6,-7 21 8,0-1 1,-1 1 0,-1-1-1,0 0 1,-1 0 0,-1 0-1,1-19 1,-3-163-148,0 189 143,-1 0-1,0 1 1,0-1-1,-2-6 1,-2-15-43,6 23 37,-1 1 0,1 0-1,-1 0 1,1 0 0,2-4 0,-2 4 12,1 1 0,-1 0 0,-1-1 0,1 1 1,0-1-1,-1 1 0,0-1 0,0 1 0,0-1 0,0 1 0,0-1 0,-1 1 0,0-1 1,-1-3-1,-2-4-11,2 8-3,1 0 0,0 0 0,0 0-1,0-1 1,0 1 0,0 0 0,1-1-1,-1 1 1,1-6 0,0 6 4,0 1-1,0-1 1,0 1 0,0-1 0,-1 1-1,1-1 1,-1 1 0,1-1-1,-1 1 1,0 0 0,0-1 0,0 1-1,0 0 1,0 0 0,-1 0 0,1 0-1,-1 0 1,-2-3 0,2 2 0,-1 0 0,1 0 0,-1-1 0,1 1 0,-2-5 0,2 4 0,0 0 0,0 1 0,0 0 0,0-1 0,-4-3 0,-60-58-192,33 21 165,17 33 16,-17-33 161,14 21-169,18 20 11,-1 0 1,0 1 0,1 0 0,-1-1 0,0 1 0,-1 0 0,1 0-1,0 0 1,0 1 0,-1-1 0,1 0 0,-4-1 0,3 2 4,0-1 0,1 1 0,-1-1 0,0 0 0,1 0 0,0 0 0,-1 0 1,1-1-1,0 1 0,0-1 0,-2-3 0,2 3 7,-1 0 0,1-1 1,-1 1-1,0 1 0,1-1 0,-1 0 1,0 1-1,-1-1 0,1 1 0,0 0 0,-6-2 1,-29-10-48,32 13 39,1-1-1,-1 1 1,1-1 0,-1 0 0,1-1-1,0 1 1,-6-5 0,-9-3 1,-5 4 22,12 4 20,-36-12 99,-92-38 0,107 38-147,20 8-5,0 0-1,0-1 1,-22-17 0,27 18-4,5 4 6,-1-1 0,1 1-1,-1 0 1,1 0-1,-1 0 1,0 1-1,0-1 1,-6 0 0,7 1 1,-72-26-96,-6 10 176,69 16-63,-24 0 0,-14-2 14,33 0-16,7 1-4,0 0 1,-12 1 0,-22 6-1,24-2 0,-19-2-5,26-1 13,1 1 1,-24 2 0,19 1 17,-3 0 13,-1-1 1,-29 0-1,51-3-39,-9 0-13,-1 0 0,0 1 1,0 0-1,-11 3 0,-33 17-72,44-18 55,1-2 0,-14 2 0,2-1-14,-7 3 44,0 1 1,0 2-1,-34 14 0,8-3 37,-19 3-53,14 5-72,42-19-193,-30 12-1,41-18-251,0-1-1,0 1 1,-1-1 0,1 0-1,-7-1 1,-6 0-1504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14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853 1345 2240,'6'0'311,"13"-2"464,-19 2-765,1 0 0,-1 0 0,1-1 0,-1 1 0,0 0-1,1 0 1,-1-1 0,1 1 0,-1 0 0,0-1 0,1 1-1,-1 0 1,0-1 0,1 1 0,-1-1 0,0 1-1,0 0 1,1-1 0,-1 1 0,0-1 0,0 1 0,0-1-1,0 1 1,0-1 0,0 1 0,0-1 0,1 1 0,-1-1-1,-1 0 1,1 1-7,0 0 0,0 0-1,0 0 1,0 0 0,0 0 0,0-1-1,0 1 1,0 0 0,0 0-1,0 0 1,0 0 0,0 0-1,0 0 1,0 0 0,0 0 0,0 0-1,0-1 1,0 1 0,0 0-1,0 0 1,0 0 0,0 0 0,0 0-1,1 0 1,-1 0 0,0 0-1,0 0 1,0 0 0,0 0 0,0 0-1,0-1 1,0 1 0,0 0-1,0 0 1,0 0 0,0 0 0,0 0-1,0 0 1,1 0 0,-1 0-1,0 0 1,0 0 0,0 0 0,0 0-1,0 0 1,0 0 0,0 0-1,0 0 1,0 0 0,0 0 0,1 0-1,-1 0 1,0 0 0,0 0-1,0 0 1,0 0 0,79 0 744,-76 0-729,-1 0 0,1 0 0,-1 0 0,1 0 1,-1-1-1,1 0 0,-1 1 0,1-1 1,-1 0-1,0 0 0,3-2 0,-2 2-10,-1 0 0,1 0 0,0 0 0,-1 0 0,1 0 0,0 0 0,0 1 0,0-1 0,-1 1 0,1 0 0,4 0 0,105 0 622,-111 0-631,1 0 1,0 0 0,-1-1 0,1 1 0,-1 0 0,1-1 0,0 1 0,-1-1 0,1 0 0,-1 1-1,1-1 1,0-1 0,12-5-46,3 6 21,-14 1 35,-1 0 0,1 0 0,-1 0 0,1 0 0,-1 0 0,1-1-1,-1 1 1,1-1 0,4-1 0,42-26 251,-36 23-85,-7-6-85,7 6-128,1-6-11,-11 5 64,-3 4-16,0 1 0,1-1 0,-1 0 0,1 1 0,-1-1 0,1 0 0,0 1-1,-1-1 1,1 0 0,2-2 0,3-5-26,10-24-11,-16 32 34,1 0 0,-1-1 1,1 1-1,-1-1 1,0 1-1,1-1 0,-1 1 1,0-1-1,0-1 0,0 2-3,0-1 0,0 1 1,0-1-1,0 0 0,0 1 0,0 0 0,1-1 0,-1 1 0,1-2 0,11-11-13,-10 12 29,-1 0 1,1 1-1,0-1 1,-1 0-1,1 0 1,-1 0-1,1-1 1,1-3-1,2-21 59,6 5-31,-7 9-23,-3 9-5,0-1-1,0 1 0,1 0 1,-1 0-1,1 0 1,0 1-1,3-5 0,5-14 26,-1-3 53,2 6-51,-5-8-26,5 5-6,-6-5-69,2 13 44,-6 13 32,0-1 0,-1 1 0,1-1-1,0 1 1,-1-1 0,1 1 0,-1-1 0,1 1 0,-1-1-1,0 0 1,1 1 0,-1-3 0,0 2 4,0 1 0,0-1 1,1 0-1,-1 0 0,0 0 0,1 0 0,0 1 1,-1-1-1,1 0 0,0 0 0,0 1 1,1-2-1,-1 1-2,0 0 1,0 1-1,0-1 1,0 0 0,-1 1-1,1-1 1,0 0-1,-1 0 1,0 1-1,1-1 1,-1 0-1,0-2 1,0-97 747,0 100-760,0 1-1,0-1 1,0 1-1,0-1 1,0 0-1,0 1 1,-1-1-1,1 1 1,0-1-1,0 1 1,0-1-1,-1 1 1,1-1-1,0 0 1,-1 1-1,1 0 1,-1-1-1,1 1 1,0-1-1,-1 1 1,1-1-1,-1 1 1,0-1-1,0 1 1,0-1 0,1 1 0,-1-1 0,1 1 0,-1-1 0,0 1 0,1-1 0,-1 1 0,1-1 0,0 0 0,-1 1 0,1-1 0,-1 0 0,1 1 0,0-1 0,0 0 0,-1 0 0,1 1 0,0-1 0,0 0 0,0 0 0,0 1 0,0-1 0,0-1 0,0 1 3,0 1 1,0-1 0,0 0-1,0 0 1,0 1 0,0-1-1,-1 0 1,1 1 0,0-1-1,0 0 1,0 1-1,-1-1 1,1 0 0,0 1-1,-1-1 1,1 1 0,-1-1-1,1 0 1,0 1 0,-1-1-1,1 1 1,-1-1 0,0 1-1,1-1 1,-1 1-1,0-1 3,0 1 0,1-1 0,-1 1-1,1 0 1,-1-1 0,1 1-1,-1-1 1,1 0 0,-1 1-1,1-1 1,-1 1 0,1-1-1,0 0 1,0 1 0,-1-1 0,1 0-1,0 1 1,0-1 0,-1 0-1,1 1 1,0-1 0,0 0-1,0 1 1,0-1 0,0-1-1,0 1-4,0-1-1,0 0 1,0 0-1,-1 1 0,1-1 1,-1 0-1,1 1 1,-1-1-1,0 0 1,1 1-1,-1-1 0,0 1 1,-1-2-1,-3-6-41,4 7 29,0 0-1,-1 0 0,1 0 1,0 0-1,-1 0 1,1 1-1,-1-1 0,1 0 1,-1 1-1,-3-3 1,3 3 7,1-1 0,-1 1 1,1-1-1,-1 1 0,1-1 0,-1 1 1,1-1-1,0 0 0,0 0 0,0 1 1,0-1-1,0 0 0,0 0 1,1 0-1,-2-2 0,-14-32 446,-11-8-214,-6-21-176,32 63-44,1 1 0,-1 0 0,1-1 0,0 1 0,0-1 0,-1 1 0,1-1 0,0 1-1,0-3 1,0 3-2,0-1 1,0 1-1,0-1 0,0 1 0,0-1 0,-1 1 0,1-1 0,0 1 0,-1-2 0,-4-3 10,4 5-15,-1 0 0,1 0-1,0 0 1,0 0 0,0 0 0,0 0-1,1-1 1,-1 1 0,0 0-1,0-1 1,0-1 0,-15-40-168,12 34 193,1 4-6,1-1 0,-1 1 1,-1 0-1,1 0 1,0 0-1,-8-7 0,-38-38-37,40 44 5,0 0-1,0 1 0,-10-5 1,18 10 9,-3-2-5,0 0-1,-1 0 1,1 1-1,-1 0 1,-5-2-1,5 2 10,0 0 1,1 0-1,-1 0 0,1-1 0,-6-3 0,2 1 18,-20-8 40,17 7-55,8 4-2,0-1-1,0 1 1,0 0 0,0 0 0,-1 0-1,1 1 1,0-1 0,-1 1 0,-5-1-1,-16 2 8,12 0-34,0-1 1,0 0 0,0 0 0,-19-4 0,16-2 49,13 4-20,-1 1-1,1 0 0,-1 0 1,1 0-1,-1 0 0,0 1 1,1-1-1,-5 1 0,-107 0 33,114 0-33,-1 0 1,0 0 0,1-1-1,-1 1 1,0 0 0,1-1-1,-1 1 1,0-1 0,1 0-1,-1 1 1,1-1-1,-3-2 1,2 2 4,0 0-1,1 0 1,-1 0-1,0 0 1,0 0-1,0 1 1,0-1-1,0 1 1,0-1-1,0 1 1,0 0 0,-4-1-1,-29 1 151,29 1-136,3-1-17,0 1-1,0-1 1,0 0-1,-1 0 1,1 0-1,0 0 1,0-1-1,0 1 1,0-1 0,-4-1-1,-1-3-40,-19-7-55,21 10 117,-1 0 35,0 0 1,0 0-1,0 0 0,0 1 0,-1 0 0,-6 0 0,12 1-42,0-1 1,0 1-1,1 0 1,-1-1-1,0 1 1,0-1-1,0 0 1,1 1 0,-4-3-1,-7-1 148,-4 9-57,3-9-99,12 3-15,-1 0 1,1 0 0,-1 0-1,0 1 1,0-1 0,1 1 0,-1-1-1,0 1 1,-3-1 0,-2 2 17,4-1-12,1 0 1,0 0 0,0 0 0,-1 0 0,1 0-1,0-1 1,0 1 0,0-1 0,-4 0 0,-2-4-21,7 3 13,-1 1 0,1 1-1,-1-1 1,1 0 0,-1 0 0,0 0-1,1 1 1,-1-1 0,0 1 0,1 0 0,-1-1-1,0 1 1,0 0 0,-2 0 0,-2 0 14,1 1 0,0 0 1,-1 0-1,-9 4 0,9-3-6,0-1 0,0 1 0,0-1-1,0 0 1,-7 0 0,-120-1 491,127 1-408,0 0 0,0 0 0,0 0 0,-8 3 0,8-2-37,0 0 1,1 0 0,-1-1 0,-10 1 0,14-2-42,0 0 0,0-1 0,0 1 0,0 0 0,0-1 1,0 1-1,0-1 0,0 1 0,0-1 0,1 0 0,-1 0 1,-3-2-1,3 2-4,1 0 1,0 0 0,-1 0-1,0 1 1,1-1 0,-1 0-1,1 1 1,-1-1 0,0 1-1,1 0 1,-1 0 0,-3-1-1,-1 1 35,-13 2-49,19-2 4,-1 0 0,1 0 0,-1 1 0,1-1-1,-1 0 1,1 0 0,0 1 0,-1-1 0,1 0 0,0 1 0,-1-1 0,1 0 0,0 1-1,-1-1 1,1 1 0,0-1 0,0 0 0,-1 1 0,1-1 0,0 1 0,0-1 0,0 1-1,0-1 1,0 1 0,-1-1 0,1 1 0,0-1 0,0 1 0,1 0 0,-1 2-130,2-6 86,9-8 219,-8 8-48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14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66 2240,'-14'-14'720,"14"14"-715,0 0-1,0 0 1,0 0 0,0 0 0,-1 0 0,1 0-1,0 0 1,0 0 0,0 0 0,0 0-1,0-1 1,0 1 0,0 0 0,0 0-1,0 0 1,-1 0 0,1 0 0,0 0 0,0 0-1,0-1 1,0 1 0,0 0 0,0 0-1,0 0 1,0 0 0,0 0 0,0 0 0,0 0-1,0-1 1,0 1 0,0 0 0,0 0-1,0 0 1,0 0 0,0 0 0,0 0-1,0-1 1,0 1 0,0 0 0,0 0 0,0 0-1,1 0 1,-1 0 0,0 0 0,0 0-1,0-1 1,0 1 0,0 0 0,0 0 0,0 0-1,0 0 1,0 0 0,1 0 0,-1 0-1,0 0 1,0 0 0,11-11 240,-8 8 1297,-6 0-1110,2 2-375,-1 0 0,1-1 0,0 1 0,0-1 1,0 1-1,0-1 0,0 0 0,0 1 1,0-1-1,1 0 0,-1 0 0,1 0 1,-1 1-1,0-4 0,1 5-47,0 0-1,0 0 0,0 0 1,1 0-1,-1 0 1,0-1-1,0 1 1,0 0-1,0 0 1,0 0-1,0 0 1,0 0-1,0 0 0,0 0 1,0 0-1,0 0 1,0-1-1,-1 1 1,1 0-1,0 0 1,0 0-1,0 0 0,0 0 1,0 0-1,0 0 1,0 0-1,0 0 1,0 0-1,0 0 1,0 0-1,0-1 1,0 1-1,0 0 0,0 0 1,0 0-1,-1 0 1,1 0-1,0 0 1,0 0-1,0 0 1,0 0-1,0 0 0,0 0 1,0 0-1,0 0 1,0 0-1,0 0 1,-1 0-1,1 0 1,0 0-1,0 0 1,0 0-1,0 0 0,0 0 1,0 0-1,0 0 1,-82 0 1648,78 0-1623,-1 1-1,1-1 0,0 1 0,0 0 1,0 0-1,0 0 0,0 0 0,1 1 0,-1 0 1,0 0-1,-4 3 0,1-2 28,0 0 1,-1-1-1,1 0 0,-1 0 0,1-1 0,-1 1 1,1-2-1,-11 1 0,11 0-29,0 0-1,-1 0 1,1 0 0,0 1-1,0 0 1,0 1 0,0 0-1,0 0 1,-8 5-1,6-3-17,-1-1-1,0 1 1,-13 2-1,9-4 9,12-2-18,0-1 0,-1 0 0,1 1 1,-1 0-1,1-1 0,0 1 0,0 0 1,-1 0-1,1 0 0,0 1 0,0-1 1,0 0-1,0 1 0,-2 2 0,1-2 12,0 1 0,0-1 0,-1 1 0,1-1 0,-6 2 0,6-2 0,-1 0 0,1 0-1,-1 0 1,1 0 0,-4 4 0,-3 3-17,8-7-25,0-1-1,1 0 1,-1 1-1,0 0 1,1-1 0,-1 1-1,1 0 1,0-1-1,0 1 1,-1 0-1,1 0 1,0 0-1,1 0 1,-1 0-1,0 1 1,1-1-1,-1 0 1,1 0-1,-1 0 1,1 1 0,0 3-1,0 38 53,0-43-24,0 0 1,0 0-1,0 1 1,0-1 0,0 0-1,0 0 1,1 0-1,-1 0 1,0 1-1,1-1 1,-1 0 0,1 0-1,-1 0 1,1 0-1,-1 0 1,1 0-1,0 0 1,-1 0 0,1 0-1,0 0 1,0 0-1,0 0 1,0-1-1,0 1 1,0 0 0,0-1-1,0 1 1,0-1-1,0 1 1,0-1-1,0 1 1,3-1 0,6 5 32,6 5 15,-9-6-9,0 0 0,15 6-1,5-5 34,-11 1-39,-12-5-24,-1 1-1,0-1 1,1 0-1,-1 0 1,1-1-1,-1 1 1,6 0-1,10-1 90,15 0 495,-33 0-572,-1 0-1,1 0 1,0 0 0,-1 0-1,1 0 1,-1-1-1,1 1 1,0 0-1,-1 0 1,1 0 0,-1-1-1,1 1 1,0 0-1,-1-1 1,1 1-1,-1-1 1,1 1 0,-1 0-1,1-1 1,-1 1-1,0-1 1,1 1-1,-1-1 1,1 0 0,-1 1-1,0-1 1,0 1-1,1-1 1,-1 1-1,0-1 1,0 0-1,0 1 1,1-2 0,-1-64 941,0 64-954,0 0 1,0 0-1,0 0 0,0 0 1,1 0-1,-1 0 0,1 0 1,0 1-1,-1-1 1,1 0-1,0 0 0,2-3 1,-2 4 2,0-1 1,0 1-1,0-1 1,0 1-1,-1-1 1,1 1-1,-1-1 1,1 0-1,-1 1 0,0-1 1,1 0-1,-1-2 1,0 2-4,0 0 0,0 0 0,1 1 0,-1-1 0,0 0 0,1 1 0,-1-1 0,1 0 0,0 1 0,0-1 0,-1 1 0,1-1 0,2-1 0,2-5 11,-3 3-16,-2 4-5,1 0 0,-1 1 1,0-1-1,0 0 0,1 1 1,-1-1-1,1 0 0,-1 1 1,0-1-1,1 1 1,-1-1-1,1 1 0,0-1 1,-1 1-1,1-1 0,-1 1 1,1 0-1,0-1 0,-1 1 1,1 0-1,1-1 0,3-1 12,3-3-6,-7 4-41,1 0 0,-1 0 0,1 0 0,-1 0 0,1 0 1,0 1-1,-1-1 0,1 0 0,0 1 0,-1 0 0,1-1 0,0 1 0,0 0 0,2 0 1,0 0-488,0 0 1,0 0-1,0 1 1,8 1-1,-11-1 334,1-1-1,0 1 1,0 1 0,0-1-1,0 0 1,-1 0 0,1 1-1,-1-1 1,2 2 0,-2-3 167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15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 1472,'-11'0'258,"15"0"402,20 0 646,15 0-226,-15-1-905,-1 1 0,35 4 0,-19 7-159,4-5-106,-18 0 39,-19-4 40,1-1 1,-1 1 0,1-1 0,11 0 0,-14-1 13,1 0-1,-1 1 0,1-1 1,-1 1-1,1 0 1,-1 0-1,0 0 0,1 0 1,-1 1-1,6 3 1,-2 0 50,0 1 0,0 0 1,-1 1-1,9 8 1,-16-15-54,4 4 24,0 0 1,0 0-1,-1 1 1,6 8-1,-1 17 88,-5-23-85,-2-5-24,0-1 1,0 0 0,-1 1 0,1-1-1,-1 1 1,1-1 0,-1 1 0,0-1-1,1 4 1,-10 38 12,5-17 1,2-8 93,-1-1 0,-7 21 0,-6 11 82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5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3392,'0'2'125,"0"0"0,0 0 0,1 0 0,-1-1 1,1 1-1,-1 0 0,1 0 0,-1-1 0,1 1 0,0 0 0,0-1 1,0 1-1,1 1 0,3 4-21,-5-5-27,1 0 0,0 0-1,-1 0 1,0 0 0,1 0 0,-1 0 0,0 0 0,0 0-1,0 0 1,-1 3 0,1-3-24,0 0 0,0 0 0,0 0 0,0 0 1,0 0-1,0 0 0,1 0 0,-1-1 0,0 1 0,2 3 0,3 4 76,-4-8-107,0 0 0,0 1 0,0-1 0,0 1 0,0 0 0,-1-1 0,1 1 0,-1 0 0,1-1 0,-1 1 0,0 0 0,1-1 0,-1 3 0,0 42 416,0-45-432,0-1 0,0 0 0,0 0 0,0 0 0,0 0 0,0 0 0,0 0 0,0 0 1,0 0-1,0 0 0,0 1 0,0-1 0,0 0 0,0 0 0,0 0 0,0 0 0,0 0 0,0 0 0,0 0 0,0 0 0,0 0 1,0 0-1,0 1 0,0-1 0,0 0 0,0 0 0,0 0 0,0 0 0,0 0 0,0 0 0,0 0 0,0 0 0,0 0 1,1 0-1,-1 0 0,0 0 0,0 0 0,0 0 0,0 0 0,0 0 0,0 0 0,0 0 0,0 0 0,0 0 0,0 0 1,1 0-1,-1 0 0,0 0 0,0 0 0,0 0 0,0 0 0,0 0 0,0 0 0,0 0 0,0 0 0,1 0 0,-1 0 10,1 0 0,-1 0-1,1 0 1,-1 0-1,1 0 1,-1-1 0,0 1-1,1 0 1,-1 0-1,1 0 1,-1-1 0,1 1-1,-1 0 1,0-1-1,1 1 1,-1 0 0,1-1-1,-1 1 1,0-1 0,0 1-1,1 0 1,-1-1-1,0 1 1,0-1 0,1 0-1,3-20 173,-4-30-196,-1 36-50,1 13 47,0 0-1,0 0 0,0 1 0,1-1 0,-1 0 0,0 0 1,1 1-1,-1-1 0,1 0 0,0 1 0,-1-1 1,1 1-1,0-1 0,2-2 0,2-4-45,-2 0-24,1 1-89,11 6 367,162 1 1553,-170-1-1708,0 0 0,0 0 0,0 0-1,0-1 1,0 0 0,0 0 0,-1-1 0,7-3 0,15-5 66,-25 10-75,0 0 0,0 0 0,-1 0 0,1 0 0,0 0 0,0 0 0,-1-1 0,1 0 0,-1 1 0,4-4 0,-4 3 4,-4-1-42,1 2 5,0 0 3,0 0-1,-1 0 1,1 0 0,0 0-1,-1 0 1,1 0 0,0 0-1,-1 0 1,1 0 0,-1 1-1,1-1 1,-1 1-1,0-1 1,1 1 0,-1 0-1,0-1 1,1 1 0,-1 0-1,-2 0 1,-5 1-28,6-1 15,0 1 0,0-1-1,-1 0 1,1 0 0,0 0-1,0-1 1,0 1-1,0-1 1,0 1 0,-4-3-1,2 1 21,5 1-7,-1 1 0,1-1 0,-1 1 0,0 0 0,0-1 0,1 1 0,-1 0 0,0-1 0,1 1 0,-1 0 0,0 0 0,0 0 0,0 0 0,1-1 0,-1 1 0,0 0 0,0 0-1,1 1 1,-1-1 0,0 0 0,0 0 0,1 0 0,-1 0 0,0 1 0,0-1 0,1 0 0,-1 1 0,0-1 0,1 0 0,-1 1 0,0-1 0,1 1 0,-1-1 0,1 1 0,-1 0 0,1-1 0,-1 1-1,1-1 1,-1 2 0,-13 12 35,14-14-37,-1 0 1,1 1-1,0-1 0,0 0 1,0 0-1,-1 1 1,1-1-1,0 0 1,0 0-1,0 1 0,0-1 1,-1 0-1,1 1 1,0-1-1,0 0 1,0 1-1,0-1 1,0 0-1,0 1 0,0-1 1,0 0-1,0 1 1,0-1-1,0 0 1,0 1-1,0 6 21,-1-3-6,1 0-1,0-1 0,0 1 1,0 0-1,0 0 0,1 0 0,0-1 1,1 6-1,1-2 57,0 0-1,1-1 1,0 1-1,0-1 1,1 0-1,0-1 1,0 1-1,0-1 1,0 0 0,1 0-1,11 7 1,-8-7-19,0-1 0,19 6 1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16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33 2912,'0'-17'1312,"0"1"-1152,-17 16 704,17 16-512,-16 1 352,16-1-416,-16 33 256,-1 1-288,1 31-160,16 1-32,-17 0 288,17 0-192,0-16 0,0-1-96,0-15-480,-16-18 224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16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12 115 4896,'0'0'66,"-1"0"0,1 0-1,0 0 1,-1 1 0,1-1 0,-1 0 0,1 0 0,-1 0-1,1 0 1,0 0 0,-1 0 0,1-1 0,-1 1 0,1 0-1,-1 0 1,1 0 0,0 0 0,-1 0 0,1-1 0,0 1-1,-1 0 1,1 0 0,-1-1 0,1 1 0,0 0 0,-1 0-1,1-1 1,6-7 660,-3 5-789,-3 3 82,1-1 0,-1 1 0,1 0 0,0-1-1,-1 1 1,1-1 0,0 1 0,-1 0-1,1 0 1,0 0 0,0-1 0,-1 1-1,1 0 1,0 0 0,0 0 0,-1 0 0,1 0-1,0 0 1,0 0 0,-1 0 0,3 1-1,1 0 49,12-1 82,2 0 28,30-3-1,18-8 224,16 5-112,11-4-16,-9 4-299,-2-5-688,-39 7 403,-10 2-132,50-11 0,64-17-137,-132 28 685,-15 2-90,0 0-1,0 0 1,0 0-1,0 0 1,0 0-1,1 0 1,-1 0-1,0 0 1,0 0-1,0 0 1,0 0-1,0 0 1,0 0-1,0 0 1,0 0-1,1 0 1,-1 0-1,0 0 1,0 0-1,0 1 1,0-1-1,0 0 1,0 0-1,0 0 1,0 0-1,0 0 1,0 0-1,0 0 1,0 0 0,1 0-1,-1 1 1,0-1-1,0 0 1,0 0-1,0 0 1,0 0-1,0 0 1,0 0-1,0 0 1,0 0-1,0 1 1,0-1-1,0 0 1,0 0-1,0 0 1,0 0-1,0 0 1,-15 17 1743,1-2-1211,-19 45 217,31-57-756,0 1 1,0 0-1,0 0 1,0 0 0,1 0-1,-1 0 1,0 5-1,-2 4-41,0-3 11,2 2 132,11 4 141,-4-6-160,-4-9-77,0 1 0,0-1 0,0 1 0,0-1-1,0 0 1,0 1 0,0-1 0,0 0 0,0 0 0,1 0 0,-1 0 0,0 0 0,1 0 0,-1 0 0,1 0 0,-1 0 0,1-1 0,-1 1 0,1-1 0,0 1 0,-1-1-1,1 1 1,1-1 0,5 2 12,-3 0 2,1-1 0,0 0 0,10 1 1,-10-2 37,0-1 0,0 0 0,10-2 0,-10 1-2,0 1 0,0 0 0,11-1 0,-13 2-26,0 1 1,1-2-1,-1 1 1,0 0 0,1-1-1,-1 0 1,0 0 0,0 0-1,0-1 1,1 0-1,-2 1 1,1-1 0,0 0-1,0-1 1,0 1-1,-1-1 1,0 0 0,7-6-1,-10 9-30,1-1-1,0 1 1,-1-1-1,1 1 1,-1-1 0,1 0-1,0 1 1,-1-1-1,1 0 1,-1 0-1,0 1 1,1-1-1,-1 0 1,0 0 0,1 0-1,-1 0 1,0 0-1,0 1 1,0-1-1,0 0 1,0 0-1,0 0 1,0 0 0,0 0-1,0-1 1,-1 0-8,-1-1 1,1 1 0,-1 0-1,1 0 1,-1 0 0,0 0 0,-3-3-1,-4-3-33,6 5-19,-1 0 0,0 1 0,0-1 0,-8-3 0,-7-7-205,16 11 98,8 2-400,23 0-784,5 0 379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17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4384,'-13'14'1424,"7"-3"-854,3-2-381,0 1-1,1 0 1,0 0-1,0 0 1,0 17-1,2 132 1108,0-157-987,0-4-101,0-28 208,0 27-424,0-3-34,0 1 0,0-1 0,1 0 1,0 0-1,2-9 0,-2 12 1,0 0 1,1 1-1,0-1 1,-1 0-1,1 1 1,0-1-1,0 1 1,0 0-1,0 0 1,1-1-1,-1 1 1,1 1-1,3-3 1,8-4-21,1 1 0,0 0 0,0 1 0,0 1 0,1 1 1,25-5-1,-25 6 65,103-13 205,-76 12-82,36-6 359,-11 7-166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18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2816,'0'0'1899,"0"5"-1611,0 61 410,1-41-461,-4 78 401,-8-24-313,5 6-128,-5 8 33,6-11-86,-6-11 16,5 5-32,-5-10 26,6-17 22,1-34-10,0 5 127,4-16-258,1-1 0,-1 0 0,1 1 0,0-1 0,0 0 0,1 0 0,-1 0 0,3 4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18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99 5216,'-33'-17'2368,"49"17"-1120,1 0-896,-1-16 128,17 16-288,0-17-96,16 1-64,0 0 320,16 16-192,17-17 0,-16 17-96,-1 0-5184,-15 0 2784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18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2304,'0'0'1051,"0"3"-763,1 20 993,0-17-1188,-1 0 1,0 1-1,0-1 1,-1 0-1,0 1 1,-2 8-1,-2 1 251,3-13-287,1 1-1,0-1 1,0 1 0,0-1-1,0 1 1,0 0 0,1-1-1,0 5 1,0-4-22,0-1 1,0 1 0,1 0-1,0-1 1,-1 1 0,2-1-1,-1 1 1,2 3-1,2 9 55,-2-3-40,-3-12-44,0 1 0,0-1 1,1 1-1,-1 0 0,0-1 0,1 1 1,-1-1-1,1 1 0,-1-1 1,1 1-1,0-1 0,0 0 0,0 1 1,0-1-1,0 0 0,0 1 1,0-1-1,0 0 0,0 0 1,3 2-1,28 13 244,-30-15-238,0-1 0,-1 1 0,1-1 0,-1 0 0,1 1 0,0-1 0,0 0-1,-1 0 1,1 0 0,0 0 0,-1 0 0,1 0 0,0-1 0,0 1 0,-1-1-1,1 1 1,-1-1 0,1 1 0,0-1 0,-1 0 0,1 0 0,-1 0 0,2-1-1,5-3-125,-2 2-16,-1 1-110,0-1 1,0 1-1,0-1 1,5-5-1,-9 7 184,1 0-1,-1-1 1,0 1-1,0 0 1,0-1 0,0 1-1,0-1 1,0 1-1,-1-1 1,1 1 0,0-1-1,-1 0 1,0 1-1,1-1 1,-1 0-1,0 1 1,1-1 0,-1-2-1,0-26 457,0 27 128,0 6 309,0 1-623,-1-2-91,1 0 0,0 0 0,0 0 1,0 1-1,1-1 0,-1 0 0,0 0 0,1 0 1,0 2-1,13 2-1,-11-4-102,0 0 0,0 0-1,-1 0 1,1 0-1,-1 1 1,3 3-1,-3-3 9,1-1-1,-1 1 0,0-1 1,1 0-1,-1 0 1,1 0-1,0 0 0,-1 0 1,7 3-1,-3-4 38,0-1 0,0 1 0,0-1 0,1 0 0,-1 0 0,0 0 0,0-1-1,0 0 1,0 0 0,0-1 0,7-2 0,2 0 116,18-2 59,0-5-43,-19 8-139,-12 3-128,1 0 0,-1-1 0,1 1 0,-1-1 0,0 0 0,0 0 0,1 1 0,-1-2 0,0 1 0,0 0 0,0 0 0,0-1 0,0 1 0,2-3 0,4-4-302,-5 5 35,0-1 0,1 1 0,-1 0 0,1 0 0,4-3 0,-1 3-160,-6 3 442,-1 0 0,1-1-1,-1 1 1,1 0 0,-1 0-1,1 0 1,-1-1 0,1 1 0,-1 0-1,0-1 1,1 1 0,-1 0 0,1-1-1,-1 1 1,0 0 0,1-1-1,-1 1 1,0-1 0,0 1 0,1-1-1,-1 1 1,0-1 0,0 1-1,1-1 1,-1 1 0,0-1 0,0 1-1,0-1 1,0 1 0,0-1-1,0 1 1,0-1 0,0 1 0,0-1-1,0 0 1,0 1 0,-1-1 0,1-15-852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19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67 3712,'1'10'404,"-1"-6"-227,0 0 0,0 0-1,0 0 1,0-1 0,0 1-1,-1 0 1,0 0 0,-1 4-1,-3 0 80,4-6-208,0-1-1,0 1 0,1-1 0,-1 1 1,0-1-1,0 1 0,1 0 0,-1-1 1,1 1-1,-1 0 0,1-1 0,0 1 1,0 2-1,0 3 193,0-5-179,0 1 0,0-1 0,0 0-1,0 0 1,0 1 0,0-1 0,-1 0-1,1 0 1,-2 4 0,-3 2 45,4-7-90,0 1 0,0-1 1,0 1-1,0-1 1,1 1-1,-1 0 1,0-1-1,1 1 1,-1 0-1,1-1 0,0 1 1,0 0-1,-1 1 1,2 6 90,-3 8 163,2-16-254,-1 0 0,1-1 0,0 1 0,-1-1 0,1 0-1,-1 1 1,1-1 0,-1 1 0,1-1 0,-1 0 0,1 1-1,-1-1 1,1 0 0,-1 0 0,0 1 0,1-1 0,-1 0-1,1 0 1,-1 0 0,0 0 0,1 0 0,-1 0 0,0 0-1,1 0 1,-2 0 0,-12 0 203,12 0-118,-1-3-64,2 2-42,-1 0 0,1 0-1,0-1 1,0 1 0,0-1-1,0 1 1,0-1 0,0 1-1,0-1 1,1 0 0,-1 0-1,1 1 1,-1-1 0,1 0-1,-1 0 1,1 1 0,0-1-1,0 0 1,0 0 0,0 0-1,0 1 1,1-1 0,-1 0-1,0 0 1,2-3 0,9-14-49,-9 9 69,4-7 34,19-5 53,-21 17-63,-1 1 0,1-1 1,-1 0-1,0 0 0,4-9 0,-4 8-25,0 1-1,0-1 0,0 1 0,1 0 0,8-9 0,0 0-79,-8 9 116,1 0 0,1-1 1,10-7-1,-14 12-84,-1 0 0,0 0 0,1 0 0,-1 0 0,1 1 0,-1-1 0,1 1 0,-1-1 0,1 1 0,-1 0 0,1 0 0,0-1 0,-1 1-1,1 0 1,-1 0 0,1 0 0,-1 1 0,1-1 0,0 0 0,-1 1 0,1-1 0,-1 1 0,2 0 0,14 13-430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19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18 3072,'-14'-14'976,"13"14"-948,1 0-1,-1-1 1,1 1 0,-1-1 0,1 1 0,-1 0-1,1 0 1,-1-1 0,1 1 0,-1 0-1,0 0 1,1 0 0,-1-1 0,0 1 0,1 0-1,-1 0 1,0 0 0,1 0 0,-1 0-1,1 0 1,-1 1 0,0-1 0,1 0 0,-1 0-1,0 1 1,1-1 61,-50 0 3196,46 0-3136,0 0 0,0 1-1,-1 0 1,1 0 0,0 0 0,0 0 0,0 0 0,0 1 0,-6 3 0,-32 24 226,30-19-399,1-1-23,1 1 0,0 1 0,1 0 0,-16 24 0,23-32 60,0-1 0,0 1 1,0 0-1,1 0 0,-1 0 0,1 0 0,0 0 1,0 1-1,-1 5 0,2-7 1,0 0 0,0-1 0,1 1 0,-1 0 1,1 0-1,-1 0 0,1-1 0,-1 1 0,1 0 0,0-1 0,0 1 0,0-1 0,0 1 1,0-1-1,0 1 0,0-1 0,1 1 0,1 0 0,-1 0 28,1 0 0,-1 0 0,1 0 0,-1-1 0,1 1 0,0-1 0,0 0-1,0 0 1,0 0 0,0 0 0,0 0 0,0-1 0,0 1 0,5-1 0,0 0-10,1 0 0,-1-1 0,15-2 0,13-8-704,-18 7 351,-10 2 140,0 0 0,0 0 0,-1-1 0,9-3 0,-11 4 98,30-18-271,-34 19 349,1 0-1,-1 0 0,1 0 1,-1 0-1,0-1 0,1 1 1,-1 0-1,0-1 0,0 1 1,0-1-1,0 1 0,0-1 1,0 1-1,0-1 0,-1 0 1,1 1-1,-1-1 0,1-3 1,-1 1 4,-1-1 1,1 1-1,-1-1 1,-1 1-1,1 0 0,-1-1 1,1 1-1,-1 0 1,-1 0-1,1 0 1,0 1-1,-1-1 0,0 0 1,0 1-1,0 0 1,0 0-1,0 0 1,-5-3-1,-6 0-4,11 1-1,-2-3-87,5 8 88,-1 0 1,1 0-1,0 0 1,0 0-1,-1 0 0,1-1 1,0 1-1,0 0 0,-1 0 1,1 0-1,0 0 0,0 0 1,-1 0-1,1 0 0,0 0 1,0 0-1,-1 0 0,1 0 1,0 1-1,0-1 0,-1 0 1,1 0-1,0 0 1,0 0-1,0 0 0,-1 0 1,1 0-1,0 1 0,0-1 1,0 0-1,-1 0 0,1 0 1,0 1-1,0-1 0,-1 0 7,1 0 0,0 1 0,0-1-1,0 0 1,-1 0 0,1 0 0,0 1-1,0-1 1,0 0 0,-1 0 0,1 0-1,0 1 1,0-1 0,0 0 0,0 0-1,0 1 1,0-1 0,0 0 0,-1 1-1,1-1 1,0 0 0,0 0 0,0 1-1,0-1 1,0 0 0,0 0 0,0 1-1,0-1 1,1 0 0,-1 1 0,0-1-1,0 0 1,0 0 0,0 1 0,0-1-1,0 0 1,0 0 0,1 1 0,-1-1-1,0 0 1,0 0 0,0 0 0,1 1-1,-1-1 1,0 0 0,0 0 0,0 0-1,1 0 1,-1 1 0,0-1 0,0 0-1,1 0 1,-1 0 0,0 0 0,1 0-1,-1 0 1,0 0 0,0 0 0,1 0-1,-1 0 1,0 0 0,0 0 0,1 0-1,-1 0 1,1 0 0,26 2-343,-26-2 294,29 3-3014,2 10 768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20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2560,'-30'0'1461,"30"0"-1447,0 0 0,0 0 1,0 0-1,-1 0 0,1 0 0,0 0 0,0 0 0,0 0 0,0 0 0,0 0 1,0 0-1,0 0 0,0 0 0,0 0 0,0 0 0,-1 0 0,1 0 1,0 0-1,0 0 0,0 0 0,0 0 0,0 0 0,0 0 0,0 1 0,0-1 1,0 0-1,0 0 0,0 0 0,-1 0 0,1 0 0,0 0 0,0 0 0,0 0 1,0 0-1,0 0 0,0 0 0,0 0 0,0 0 0,0 1 0,0-1 0,0 0 1,0 0-1,0 0 0,0 0 0,0 0 0,0 0 0,0 0 0,0 0 0,0 0 1,0 1-1,0-1 0,0 0 0,0 0 0,0 0 0,0 0 0,0 0 1,1 17 601,-1-6-352,0 0 1,0 0 0,-4 18-1,-1-13-88,3-13-144,1 0-1,0 1 0,0-1 1,0 0-1,0 1 1,1-1-1,-1 0 0,1 7 1,-1-1 1,1-6-36,-1 0-1,1 1 1,0-1-1,0 0 1,0 0-1,1 0 1,-1 0-1,1 0 0,-1 0 1,2 4-1,1-4 26,-2 1-1,1 0 0,0 0 1,-1 0-1,0 0 0,1 0 1,-2 0-1,1 0 0,0 7 1,-1-10-7,0 0 1,0-1 0,0 1-1,0 0 1,0 0-1,0 0 1,0-1-1,0 1 1,0 0 0,1 0-1,-1-1 1,0 1-1,0 0 1,1 0 0,-1-1-1,1 1 1,-1 0-1,0-1 1,1 1 0,-1-1-1,1 1 1,0 0-1,0 0 1,1-1 54,-1 1 0,0-1 0,1 0 0,-1 1 0,0-1 0,1 0 0,-1 0 0,0 0 0,1 0 0,0 0 0,5-1-14,-1-1-131,7-9-554,-11 10 552,-1 1-1,1-1 1,-1 0 0,1 1 0,-1-1-1,0 0 1,1 0 0,-1 0 0,0 0 0,0 0-1,1 0 1,-1 0 0,0 0 0,0 0 0,0 0-1,0-1 1,-1 1 0,1 0 0,0-1-1,-1 1 1,1-1 0,0 1 0,0-3 0,8-20-1179,-4 15 901,-4 8 316,0 0 0,0-1 0,0 1 0,-1-1 0,1 0 0,0 1 0,-1-1 0,1 0-1,-1 1 1,1-1 0,-1 0 0,0 1 0,0-3 0,0-29 2284,3 36-1567,-1-1-601,-1 0 0,1 0 1,-1 0-1,0 0 0,1 1 1,-1-1-1,0 0 0,-1 1 1,1-1-1,0 1 0,-1-1 1,1 1-1,-1-1 0,0 1 1,0 0-1,0-1 0,0 4 1,0-2-43,0-1 0,1 1 0,-1-1 0,1 1 0,0-1 0,0 1-1,0-1 1,0 0 0,0 0 0,1 1 0,2 2 0,-3-4-20,0-1-1,0 1 0,0-1 1,1 1-1,-1-1 1,1 1-1,-1-1 0,1 0 1,-1 0-1,1 0 0,0 0 1,0 0-1,0 0 1,-1 0-1,1-1 0,0 1 1,0 0-1,0-1 1,0 0-1,0 1 0,3-1 1,24 5 323,-22-3-261,-1-1-1,0 0 1,11 1 0,32-10 296,17 3-195,-50 5-273,0 0 1,0-2-1,0 0 1,0-1 0,16-5-1,-16 3-341,45-18-1020,-53 20 1325,-1-1 1,0 0 0,0-1-1,-1 0 1,1 0-1,5-6 1,-4 4 100,-1-1 1,0 0 0,-1-1-1,0 1 1,9-18 0,-2 6 123,-10 16 26,-1 1 0,0 0-1,0-1 1,0 1-1,0-1 1,0 0 0,-1 1-1,0-1 1,2-6-1,-3 7 601,0 101 598,1-92-1291,0 0 0,0 0 0,0 0 0,1 0 0,0 0 0,0 0 1,1 0-1,-1-1 0,1 1 0,1-1 0,5 8 0,-7-11-22,31 37 646,-29-31-511,-3-7-101,-1 0 0,1 1 0,-1-1 0,1 0 0,0 0 1,-1 0-1,1 0 0,0 0 0,0 0 0,0 0 0,0 0 0,0 0 1,0 0-1,0 0 0,0 0 0,0-1 0,0 1 0,1 0 0,-1-1 0,0 1 1,0-1-1,1 1 0,-1-1 0,0 0 0,3 1 0,5-1 727,-24 0-464,-28 0-1604,10 0 278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20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 3712,'-17'0'1696,"1"65"-1472,0 1 320,-1-17-352,1 49 128,-17-16-192,17 49 288,-1-16-224,1 0 96,16-17-160,-17-32 224,17-1-224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5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 2656,'0'-32'1184,"-16"32"-736,0 0-416,16 16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58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58 3648,'-30'-30'1643,"37"38"-1506,-9-4-96,1-4-40,0 1-1,1 0 0,-1 0 0,1-1 0,-1 1 0,0 0 0,1 0 0,-1 0 0,1 0 1,0 0-1,-1 0 0,1 0 0,0 0 0,0 0 0,-1 0 0,1 0 0,0 0 0,0 0 1,0 0-1,0 1 0,0 6 67,-1-1 0,0 1 0,-1-1-1,1 1 1,-7 13 0,5-11-31,-3 12 64,3-11-51,0 0 0,-1-1 0,0 0 1,-1 1-1,-5 9 0,5-12-25,-18 33 69,1 19 8,-3-13 61,4-9 12,19-33-129,-12 20 163,14-24-196,-1 0-1,1 0 1,-1 0 0,1 0 0,-1-1 0,0 1 0,1 0-1,-1 0 1,0 0 0,0-1 0,0 1 0,0 0-1,0-1 1,0 1 0,0 0 0,-1 0 0,2-1-10,0 0-1,0 0 1,0 0 0,-1 0 0,1 0 0,0 0 0,0 0 0,0 0-1,0 0 1,0 0 0,0 0 0,0 0 0,0 0 0,0 0 0,0 0-1,-1 0 1,1 0 0,0 0 0,0 0 0,0 0 0,0 0 0,0 0-1,0 0 1,0 0 0,0 0 0,0 0 0,0 0 0,-1 0 0,1 0-1,0 0 1,0-1 0,0 1 0,0 0 0,0 0 0,0 0 0,0 0-1,0 0 1,0 0 0,0 0 0,0 0 0,0 0 0,0 0-1,0 0 1,0-1 0,0 1 0,0 0 0,0 0 0,0 0 0,0 0-1,0 0 1,0 0 0,0 0 0,0 0 0,0 0 0,0-1 0,0 1-1,0 0 1,0 0 0,0 0 0,0 0 0,0 0 0,0 0 0,0 0-1,0 0 1,0 0 0,0 0 0,0 0 0,1-1 0,6-6 102,-1 1-75,-2-6-85,-3 8 42,0 0 0,0 1 0,1-1 0,-1 1 0,1-1 0,0 1 1,0 0-1,4-6 0,12-13 34,26-38 56,11-40-43,-8 15-146,-40 73 75,18-18 0,-14 17 2,7-11-57,-13 17 65,-1 1 0,1 0 0,0 0 0,0 0 0,7-4 0,-11 9 37,1 0 0,-1 0 1,0 0-1,1 0 0,-1 1 0,0-1 0,1 1 0,-1-1 1,1 1-1,-1-1 0,1 1 0,-1 0 0,1 0 1,0 0-1,-1 0 0,1 0 0,-1 0 0,1 0 0,-1 0 1,1 1-1,-1-1 0,1 1 0,-1-1 0,1 1 0,-1-1 1,0 1-1,1 0 0,2 1 0,-2 0 19,1 1 0,-1-1 0,1 0 0,-1 1 0,0 0 0,1-1 0,-1 1 0,-1 0 0,1 0 0,0 0-1,-1 0 1,1 0 0,-1 1 0,0-1 0,0 0 0,0 4 0,3 7 62,4 10 86,-1 1 0,6 40 0,-8 53 235,-6-75-297,5 89 145,6-64-56,-7-2-80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21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2912,'54'-54'923,"-41"44"-681,7 9-111,76 1 152,-84 0-162,0 0 0,0 1 0,0 1 0,0-1 0,0 2 0,0 0 1,-1 0-1,14 7 0,-9-2-23,-1 1-1,0 1 1,-1 0 0,16 15-1,-3 0 109,-2 1 1,35 46-1,-57-69-177,-1 0-1,0 0 1,0 0 0,0 1 0,0-1 0,-1 1-1,1-1 1,1 8 0,-3-8-2,0-1 1,0 1-1,0 0 1,0 0-1,0 0 1,-1 0-1,1-1 1,-2 4-1,2-4-7,-1 0-1,0 0 0,0 1 0,-1-1 0,1 0 0,0-1 0,-1 1 0,1 0 0,-1 0 0,0-1 0,1 1 0,-1-1 0,0 1 1,0-1-1,0 0 0,0 0 0,0 1 0,-4 0 0,-4 3 50,5-1-39,2-2-11,0 0 0,0 0 0,0-1 0,0 1 0,-7 2 0,-8 0 48,1-1 0,-1 0-1,-24 1 1,-63-2 109,-9-2-96,84-2-105,29 2 16,0 0-1,1 0 1,-1 0 0,0 0 0,0-1-1,1 1 1,-1 0 0,0 0 0,1 0-1,-1-1 1,0 1 0,1 0 0,-1-1-1,1 1 1,-1 0 0,0-1 0,1 1-1,-1-1 1,1 1 0,-1-1 0,1 1-1,-1-1 1,1 0 0,0 1 0,-1-1-1,1 1 1,0-1 0,-1-1 0,2 2 0,-1 0 0,1-1 1,0 1-1,-1-1 1,1 1-1,0 0 0,0 0 1,-1-1-1,1 1 0,0 0 1,-1 0-1,1 0 1,0 0-1,0 0 0,-1 0 1,1 0-1,0 0 0,0 0 1,-1 0-1,3 1 0,14-1-41,4 0 8,36-3 1,9-8 36,-30 8 5,0-1 88,39-8 0,-60 9-63,131-24 120,-119 25-130,-12 1-1,23-4 0,27-17 39,-16 14 17,-13-3 100,-9 5-68,-21-1-88,-4 3-18,-1 4 3,-1-1-1,1 1 0,-1 0 1,1-1-1,-1 0 0,1 1 1,-1-1-1,1 1 0,-1-1 1,0 1-1,1-1 0,-1 0 1,0 1-1,0-1 0,0 0 1,1 0-1,-5-3-3,1 2-4,3 1 4,-1 1 0,1 0 0,-1-1 0,1 1 0,-1 0 0,1-1 0,-1 1 0,0 0 0,1 0 0,-1-1 0,1 1 0,-1 0 0,0 0 0,1 0 0,-1 0 0,1 0 0,-1 0 0,0 0 0,1 0 0,-1 0 0,0 0 0,1 0 0,-1 0 0,1 1 0,-2-1 0,2 0-9,-3 0-157,0 0 70,3 0 100,-1 0 0,0 0 1,1 0-1,-1 0 0,0 0 0,0 0 1,1 1-1,-1-1 0,0 0 1,1 0-1,-1 1 0,0-1 1,1 0-1,-1 1 0,0 0 3,1-1 0,-1 1-1,1-1 1,0 1 0,0 0 0,-1-1 0,1 1-1,0 0 1,0 0 0,0-1 0,0 1-1,0 0 1,0-1 0,0 2 0,0-2-2,-3 5 10,-8 6-74,11-10 67,0-1 0,-1 0-1,1 1 1,0-1-1,-1 0 1,1 1 0,0-1-1,-1 0 1,1 0-1,-1 1 1,1-1 0,0 0-1,-1 0 1,1 0-1,-1 1 1,1-1 0,0 0-1,-1 0 1,1 0-1,-1 0 1,1 0 0,-1 0-1,1 0 1,-1 0-1,1 0 1,-1 0 0,-4 1 60,4-1-58,1 1 1,0 0 0,-1-1 0,1 1-1,0 0 1,0-1 0,-1 1-1,1 0 1,0-1 0,0 1-1,0 0 1,0-1 0,0 1-1,0 1 1,0 0-43,3 1-54,13 13 144,-2-5-15,-1-5-49,-8 1-88,-5-7 92,0 1 1,1-1 0,-1 0-1,0 1 1,1-1-1,-1 1 1,0-1 0,1 1-1,-1-1 1,0 0-1,1 1 1,-1-1 0,1 0-1,-1 0 1,1 1-1,-1-1 1,0 0 0,1 0-1,-1 0 1,1 1-1,-1-1 1,1 0 0,-1 0-1,1 0 1,0 0-1,-1 0 1,1 0 0,-1 0-1,1 0 1,-1 0-1,2 0 1,-1-1-4,0 1-1,1 0 1,-1 1-1,0-1 1,1 0-1,-1 0 1,0 0-1,1 1 1,-1-1 0,0 1-1,0-1 1,1 1-1,-1 0 1,0-1-1,0 1 1,0 0-1,0 0 1,0 0-1,0-1 1,0 1 0,0 0-1,0 1 1,0-1-1,1 2 1,0 2 80,-2-4-50,1-1-1,-1 1 1,0 0-1,0-1 1,1 1 0,-1 0-1,1-1 1,-1 1-1,0-1 1,1 1-1,-1-1 1,1 1 0,0-1-1,-1 1 1,1-1-1,-1 1 1,1-1-1,0 0 1,-1 1 0,1-1-1,1 1 1,3 1 23,8 9 109,-11-9-137,0 0 0,0 0 0,0 0 1,0-1-1,0 1 0,0-1 0,0 0 0,4 2 0,22 3 70,-13 0-25,-11-5-4,-1 0 1,1 1-1,-1-1 0,1-1 0,-1 1 0,1 0 0,0-1 0,3 0 0,22 1 335,28 0-124,-52 0-387,0-1 1,0-1 0,0 1-1,1-1 1,8-2 0,-3-11-1551,-7 11 1433,0 0-1,1 0 1,-1 1-1,6-3 0,-10 5 232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21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33 3488,'33'-16'1568,"-1"-1"576,-48 17-1088,16 17-608,-16-1 96,-17 17-320,0 16-128,0 16-64,0 17 448,1-16-256,15-1 320,1 1-288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21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34 191 4800,'-28'0'1557,"23"0"-954,8 0-347,-3 0-255,0 0 0,1 0 0,-1 0-1,1 0 1,-1 0 0,0 0 0,1 0 0,-1 0 0,1 0 0,-1 0 0,1 0 0,-1 0 0,0 0 0,1 0 0,-1 1 0,0-1 0,1 0-1,-1 0 1,0 1 0,1-1 0,-1 0 0,0 0 0,1 1 0,-1-1 0,0 0 0,1 1 0,-1-1 0,0 0 0,0 1 0,1 0 0,7 9-20,-5-7 28,0-1-1,1 0 0,0-1 0,-1 1 0,1-1 1,0 1-1,0-1 0,0 0 0,0 0 0,0-1 1,0 1-1,0-1 0,4 0 0,14 2 43,4 3 34,-11-3-30,0 1 1,0-2-1,1 0 1,25-2-1,28-10 217,-44 9-201,26-4 29,-38 3-60,0-2 0,21-9 0,-23 9-21,180-93 109,-95 48 42,-93 49-154,0-1 0,0 0-1,0 0 1,0 0-1,-1 0 1,1 0 0,0-1-1,-1 1 1,0-1-1,0 1 1,0-1-1,2-3 1,0-5 595,-5 22-118,1-8-428,0 0 0,-1 1 0,1-1 1,-1 0-1,0 0 0,0 1 0,0-1 0,-3 5 0,-3 12 37,3-9-56,-3 10 49,0 0 0,-5 41 0,6 12 59,0-31-63,2-21-57,-1 37-1,4-53 23,2-1 0,-1 1 0,0-1-1,1 1 1,0-1 0,1 1-1,-1-1 1,1 0 0,0 0 0,0 1-1,5 6 1,-6-10-3,0 0-1,1-1 1,-1 1 0,0-1-1,1 1 1,0-1 0,-1 0-1,1 0 1,0 0 0,-1 0 0,1 0-1,0 0 1,0 0 0,0 0-1,0-1 1,0 1 0,0-1-1,0 0 1,0 1 0,0-1-1,0 0 1,0 0 0,0 0-1,3-1 1,2 0 80,0 0 1,-1-1-1,1 0 1,-1-1-1,12-5 0,-8 3-116,-1-1 0,0 1 0,-1-2 0,1 0 0,9-9 0,-13 10-238,1 0 0,-1 0 0,-1-1 1,6-7-1,-8 9-151,1 0 0,1 1 0,6-9 0,-7 10-391,-6 3 299,3 0 447,-1 0 1,1 0-1,0 0 0,-1 0 0,1 0 1,-1 0-1,1 0 0,-1 0 0,1 0 1,0 0-1,-1 1 0,1-1 1,-1 0-1,1 0 0,0 0 0,-1 0 1,1 1-1,0-1 0,-1 0 0,1 0 1,0 1-1,-1-1 0,1 0 1,0 0-1,-1 1 0,1-1 0,0 0 1,0 1-1,0-1 0,-1 1 0,-7 10-600,0-5-51,-6 7-659,13-11 1207,0 0-1,0 0 0,1 1 0,-1-1 0,1 0 0,-1 1 0,1-1 0,0 0 0,-1 1 1,1-1-1,1 3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23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197 148 2304,'14'-14'752,"-14"14"-733,1 0 0,-1-1-1,1 1 1,-1-1 0,1 1 0,0 0 0,-1 0 0,1-1-1,-1 1 1,1 0 0,-1 0 0,1 0 0,0-1 0,-1 1-1,1 0 1,0 0 0,-1 0 0,1 0 0,0 0 0,-1 0-1,1 1 1,-1-1 0,1 0 0,0 0 0,0 1 0,-1-1 30,3 0 761,-3-3-490,0 2-307,0 1 0,0-1 0,0 1 1,0-1-1,0 1 0,0-1 0,0 1 0,0-1 0,0 1 0,0-1 0,1 1 0,-1-1 0,0 1 0,0-1 0,0 1 0,1 0 1,-1-1-1,0 1 0,1-1 0,-1 1 0,0 0 0,1-1 0,-1 1 0,0 0 0,1-1 0,-1 1 0,1 0 0,-1-1 0,1 1 1,-1 0-1,1 0 0,-1 0 0,1 0 0,-1-1 0,1 1 0,-1 0 0,1 0 0,-1 0 0,1 0 0,-1 0 0,2 0 1,-2 0-11,0 0 1,0 0 0,0 0 0,0 0 0,0 0 0,0 1 0,0-1 0,0 0 0,0 0 0,1 0 0,-1 0 0,0 0 0,0 0 0,0 0-1,0 0 1,0-1 0,0 1 0,0 0 0,0 0 0,0 0 0,1 0 0,-1 0 0,0 0 0,0 0 0,0 0 0,0 0 0,0 0 0,0 0-1,0 0 1,0 0 0,0 0 0,0 0 0,0 0 0,0 0 0,0-1 0,0 1 0,0 0 0,1 0 0,-1 0 0,0 0 0,0 0 0,0 0-1,0 0 1,0 0 0,0 0 0,0 0 0,0-1 0,0 1 0,0 0 0,0 0 0,0 0 0,0 0 0,0 0 0,0 0 0,0 0 0,-1 0 0,1-11 145,0 8-53,3 0 32,8-8-64,-11 11-63,1-1-1,-1 1 1,1-1 0,-1 1 0,0-1 0,0 1 0,1-1 0,-1 1-1,0-1 1,0 0 0,0 1 0,0-1 0,1 1 0,-1-1-1,0 0 1,0 1 0,0-1 0,0 0 0,-1 1 0,1-1-1,0 1 1,0-1 0,0 0 0,0 1 0,-1-1 0,1 1-1,0-1 1,0 1 0,-1-1 0,1 0 0,-1 0 21,-4-7 155,4 6-136,0 1-1,0-1 1,0 1 0,0-1-1,1 1 1,-1-1 0,0 1-1,1-1 1,-1 0 0,1 1-1,0-1 1,0 0 0,-1-2-1,2 4-24,-1-1-1,0 1 0,0-1 1,0 1-1,0-1 0,0 1 1,0-1-1,0 1 0,0-1 0,0 0 1,0 1-1,0-1 0,0 1 1,0-1-1,-1 1 0,1-1 1,0 1-1,0-1 0,-1 1 1,1-1-1,0 1 0,-1 0 0,1-1 1,0 1-1,-1-1 0,1 1 1,0 0-1,-1-1 0,1 1 1,-1 0-1,1-1 0,-1 1 0,1 0 1,-1 0-1,1 0 0,-1-1 1,1 1-1,-1 0 0,1 0 1,-1 0-1,1 0 0,-1 0 1,1 0-1,-1 0 0,0 0 0,-5-3 236,5 2-229,-1 0-1,1-1 1,-1 1-1,0 0 1,1 0-1,-1 0 1,0 1-1,0-1 1,0 0-1,1 1 1,-1-1-1,-3 0 1,-29 0 220,30 1-231,-61 0 373,63 0-379,0 0 0,1 0 0,-1 0 0,0 1 0,1-1 0,-1 1 0,0-1 0,1 1 0,-1-1 0,1 1 0,-1 0 0,1 0 0,-2 1 0,-6 3 0,-2 0-3,8-4-21,1 0-1,0 0 1,0 0-1,0 1 0,0-1 1,0 0-1,0 1 1,0 0-1,0-1 0,-1 3 1,-4 5-33,2 0-1,-1 0 1,-4 10 0,10-18 53,0 0 2,-1 0 0,1 1 0,-1-1 1,1 1-1,0-1 0,0 1 0,0-1 0,-1 1 1,2 1-1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49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1472,'0'0'1221,"2"0"-1082,58 0 1386,-57 0-623,-3 3-343,0 95 444,0-96-998,0 0 1,-1 0-1,1 0 0,-1 0 1,0-1-1,1 1 0,-1 0 1,0 0-1,0-1 0,0 1 1,0-1-1,0 1 0,0-1 1,-3 3-1,2-2 102,2 1 90,0 8-69,0-8-16,-14-3-32,14 0-81,0 0 0,0 0 0,0 0 0,0 0 0,0 0 0,0 0 1,-1 0-1,1 0 0,0 0 0,0 0 0,0 0 0,0 0 0,0 0 0,0 0 0,0 0 0,0 0 0,0 0 0,-1 0 0,1 0 0,0 0 0,0 0 1,0 0-1,0 0 0,0 0 0,0 0 0,0 0 0,0 0 0,0 0 0,0-1 0,0 1 0,0 0 0,-1 0 0,1 0 0,0 0 0,0 0 0,0 0 0,0 0 1,0 0-1,0 0 0,0 0 0,0 0 0,0-1 0,0 1 0,0 0 0,0 0 0,0 0 0,0 0 0,0 0 0,0 0 0,0 0 0,0 0 0,0 0 1,0 0-1,0-1 0,0 1 0,0 0 0,0-11-325,0 8 92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4:49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1664,'-16'16'736,"16"17"-384,-16-17-128,16 1-160,-17-17-64,17 16 32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32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17 288 3488,'0'0'2666,"0"3"-2532,0 8 143,0-8 1803,0-6-1627,0 3-436,0-1 0,0 1-1,0-1 1,0 0 0,0 1-1,0-1 1,1 1 0,-1-1-1,0 1 1,0-1-1,0 1 1,1-1 0,-1 1-1,0-1 1,0 1 0,1-1-1,-1 1 1,0 0 0,1-1-1,-1 1 1,1-1 0,-1 1-1,0 0 1,1-1-1,0 1 1,0-1 1,0 1 1,0-1-1,-1 1 0,1-1 0,-1 0 0,1 1 1,0-1-1,-1 0 0,1 1 0,-1-1 1,1 0-1,-1 0 0,0 1 0,1-1 1,-1 0-1,0 0 0,1 0 0,-1 0 0,0 1 1,0-1-1,0 0 0,0 0 0,0 0 1,0 0-1,0-1 0,0 0-8,0 0-1,-1 0 1,1 1-1,-1-1 1,1 0-1,-1 1 1,1-1-1,-1 1 1,0-1-1,0 1 1,-1-2-1,1 1 2,0 0 0,0 0 0,0 0 0,0 0 0,0 0 0,1 0 0,-1 0 0,0 0 0,1 0 0,0 0-1,-1-3 1,1-160 752,0 164-761,0 1 1,0 0-1,0 0 1,0 0-1,0 0 1,0 0-1,0 0 0,0 0 1,0 0-1,0 0 1,0 0-1,0-1 1,0 1-1,0 0 0,0 0 1,0 0-1,0 0 1,0 0-1,0 0 1,0 0-1,0 0 1,0 0-1,0-1 0,0 1 1,0 0-1,0 0 1,0 0-1,0 0 1,0 0-1,0 0 0,0 0 1,0 0-1,0 0 1,-1 0-1,1 0 1,0 0-1,0 0 0,0 0 1,0 0-1,0 0 1,0 0-1,0 0 1,0 0-1,0 0 0,0-1 1,-1 1-1,1 0 1,0 0-1,0 1 1,0-1-1,0 0 0,0 0 1,0 0-1,0 0 1,0 0-1,-1 0 1,-10 0 55,8 0-63,3 17-283,3-15 256,8 10 11,-8-10-49,0-2 44,1 1 36,1-1 10,0 0 0,-1 0 0,1 0-1,0 0 1,-1-1 0,9-1 0,-11-2-36,4-4-11,-5 8 21,0-1 0,0 1-1,1-1 1,-1 1-1,0 0 1,0 0 0,0-1-1,0 1 1,1 0-1,-1 0 1,0 0 0,0 0-1,2 0 1,13 1-6,0-1 0,-1 1-8,1-1 1,-1-1-1,18-2 0,-15-2 45,-12 3-8,1 0 0,0 0 1,0 1-1,0 0 0,11 0 0,-4 0 1,0-1-1,0 0 1,22-6-1,-32 7-12,4-1 11,0 1 0,0 0 0,15 1 0,11-2-5,-9-4-37,-18 4 17,-1 0-1,1 1 0,0 0 0,11-1 0,-2 2 6,-9 1 8,0-1-1,0 0 0,0 0 0,-1-1 1,8-2-1,3-3 60,-14 5-53,1-1 0,-1 1 1,1 0-1,0 0 0,-1 1 0,1-1 0,0 1 0,4-1 1,23 0-40,-17 0 78,1 1-1,0 0 1,27 5-1,-24 0 28,-11-3-52,0 0 0,0 0-1,0-1 1,0 0 0,8 0 0,-8-1-30,-1 1 1,1 0 0,0 0 0,11 4-1,7 1 1,9-4 34,-24-2-5,0 0 0,20 4 0,18 7 99,-1-5-59,-7 5-80,-26-10-7,1 1 1,20-2 0,-20-1-6,-1 1 1,22 3-1,-11 4 18,-19-5 18,1-1 1,-1 1-1,1-1 1,12 0-1,18-2 189,-24 0-180,0 1 0,0 0 0,0 1 1,18 3-1,-18-1-29,5 1-5,0-1-1,31 1 1,-24-4 12,-4-1-38,37 5 0,4 7 17,-9-5 68,-3 5 6,1-5 27,-1 5-38,-2-6-26,-9 7 21,-8-7 4,-13-2-11,31 8-1,-34-6-15,0-2 0,0 1 0,0-2 0,1 0 0,23-1 0,-15 0 29,0 1 0,-1 1 0,1 1 0,34 11 0,-23-6-20,7 3 9,34 7 154,-36-13-94,-16-3-45,27 7-1,45 10 92,-21-6-42,1 5 3,81 10-1,-144-28-76,37 4 29,0 2 0,55 16 0,-77-16 35,47 5 0,10 3 23,-52-7-67,-4 0 51,46 6 1,-38-10-46,1 0-9,39 8 1,57 22 55,-61-20 17,-48-11 21,43 13 0,-34-7-37,0-1 1,38 3-1,-47-8-34,96 14 113,-77-14-88,58-2 0,-49-2-54,-33 2-20,-1 0-1,22 6 1,-23-4-3,1-1 0,18 1 0,95-3 85,19 0 65,-125 1-54,39 7 0,-42-5-50,31 1 0,-32-3-84,0 1 0,24 5 1,-18-2 39,25 0 121,-27 0-78,-9-2-40,1 0 0,20 0 0,-28-3-9,0 1 1,1 0-1,18 6 0,-3-2 26,28 1 32,-32-3-17,9 2 30,50 1 1,-15-7-84,-18-1-8,71 8 1,-84-1 20,-14-2 36,0 0 0,23 0 1,1211-3 254,-1227 1-233,40 6 0,-41-3-21,38 0 0,109-4 3,-98 3 6,-3 8-27,17-8-72,-57-4 37,40 5-1,-38 2 18,-20-3 16,1-1-1,22 1 1,281-3 210,-298 0-242,23-3 0,-24 0 9,16-2 2,26 10 2,-9-10 0,-20 10 0,-16-2 0,16 0 29,60-2 0,-53-2-7,201 1 128,-241 0-150,8 0 7,1 0 0,16 3 0,0 8-2,-15-9-20,-1-1-1,1 0 1,0 0-1,-1-1 0,14-1 1,4 0 7,189 1 589,-210 3-543,5 8 15,-8-8 171,-1 0-336,10 8 48,-9-8 293,-1-3 38,-1-1-261,-1 1 0,1 0 0,-1 0 0,1 0 0,-1 0 0,1 0 0,0 1 0,-1-1 0,1 0 0,-1 0 0,1 0 0,-1 0 0,1 1 0,-1-1 0,0 0 0,1 0 0,-1 1 0,1-1 0,-1 0-1,1 1 1,-1-1 0,0 0 0,1 1 0,-1-1 0,0 1 0,1-1 0,-1 0 0,0 1 0,0-1 0,1 1 0,-1-1 0,0 1 0,0-1 0,0 1 0,0-1 0,0 1 0,0-1 0,1 1 0,-1 0 0,-1-1 0,1 2 0,0 0 63,0 1 80,0 28 150,0-2-226,-1-16 23,1 0 1,0 0-1,4 23 1,-1-23-22,3 19 63,-11-8-35,1-9-57,2-2 17,1 1-1,1-1 1,1 22-1,0-22-24,0 1-1,-1-1 1,-1 1-1,-3 22 1,-1-19-59,3-10-25,0-1 1,0 1 0,1 1-1,0-1 1,0 9-1,1 7-562,0-16-3749,0-21-821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19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34 4160,'-34'-17'1536,"17"17"-1216,1-17 1472,-1 17-640,0 0-960,0 0-288,34 0-512,17 0-448,-1 0-3008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00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3808,'0'8'301,"0"-7"-264,-1 0-1,1 0 0,0 0 0,0 0 0,0 0 0,0 0 1,0 0-1,0 0 0,0 0 0,1 0 0,-1 0 0,0 0 1,0 0-1,1 0 0,-1 0 0,0 0 0,1 0 0,-1-1 1,1 1-1,0 0 0,-1 0 0,1-1 0,-1 1 0,1 0 1,0 0-1,0-1 0,-1 1 0,1-1 0,0 1 0,0-1 1,0 1-1,0-1 0,0 1 0,-1-1 0,1 0 0,0 0 1,0 1-1,2-1 0,28 11 278,2-5 214,-17-2-394,0-1-1,0 0 0,0-1 1,24 0-1,67-3 57,159 5-28,-81 7-146,34-6-43,33 9-181,34 6 118,-200-12 121,145 9 114,108-11 4,763-6 198,-729 0-203,67 5-214,19 26 54,806 168 347,-892-117-331,-302-68 20,211 50 93,49 45-27,-47 7-28,-5-2-42,-18-27-80,-40-17 38,49 10 49,-218-69-373,0-3 0,0-1 0,64 0 1,32-19-974,-24-5-1626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02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1078 2304,'-14'-14'752,"11"11"-363,3 0-581,0-1-93,0-1 545,1 0 0,-1 1 1,0-1-1,-1 0 0,1 1 0,-3-9 0,2 13-217,1-1 0,-1 1-1,1 0 1,-1-1 0,0 1-1,0 0 1,1 0 0,-1 0-1,0 0 1,1-1 0,-1 1-1,0 0 1,0 0 0,0 0-1,1 0-42,0 0 8,0 0-1,0 0 0,0 1 1,-1-1-1,1 0 1,0 0-1,0 0 0,0 0 1,0 0-1,0 0 0,0 0 1,0 0-1,0 0 1,0 0-1,-1 0 0,1 0 1,0 0-1,0 0 1,0-1-1,0 1 0,0 0 1,0 0-1,0 0 1,0 0-1,0 0 0,0 0 1,0 0-1,-1 0 1,1 0-1,0 0 0,0 0 1,0 0-1,0 0 0,0 0 1,0 0-1,0-1 1,0 1-1,0 0 0,0 0 1,0 0-1,0 0 1,0 0-1,0 0 0,0 0 1,0 0-1,0 0 1,0 0-1,0-1 0,0 1 1,0 0-1,0 0 1,0 0-1,0 0 0,0 0 1,0 0-1,0 0 0,0-6 266,-1 2-196,1 0 0,0 0 0,0 0 0,0 0 0,1 0 0,-1 1 0,1-1 0,1-4 0,9 2-104,-5-8 22,-4 11 20,0-1 1,1 1-1,0 0 1,0 0-1,0 0 1,0 0 0,0 1-1,0-1 1,1 1-1,-1 0 1,1 0-1,4-2 1,15-9 144,30-24 16,1 3-20,18-13 51,-21 0-259,-15 13 8,-22 23 38,-2 0 0,1 0-1,-2-1 1,0-1 0,12-16 0,-15 17 6,-1 2 0,15-16 0,23-13 0,-24 16-1,-13 14-1,0 0-1,1 1 1,-1 1-1,1-1 0,17-10 1,106-63-94,-114 71 121,0 2 0,1-1-1,0 2 1,36-9 0,18-7 256,9-14-49,-51 22-172,41-14 0,-47 21-33,54-20 47,-44 13-36,0 3-1,41-9 0,26-10-19,-50 14-30,147-36-90,-176 47 136,0 2-1,0 1 0,0 0 1,1 2-1,24 1 0,-38 0 29,0 0-16,1 0 0,13 3 0,15 8 88,-8-6-74,-14-2-8,33 9 1,-16-3 28,0-2-1,38 4 1,-47-7-72,-3-1-9,-4-1-11,0 1 0,28 8 1,-30-6 34,28 4 1,-28-6-16,-1 0 0,0 0 0,16 8 0,-22-8-4,2 1 15,-1 1 0,0 0 0,18 12 0,-17-11 15,0 0-1,0-1 0,1 0 1,24 7-1,-21-8 11,0 1 0,0 1 0,27 15 0,-40-20-40,13 8 9,0-1 0,0 0 0,1-1 0,22 7 0,-22-9 0,1 0 0,-1 1 1,0 1-1,-1 1 0,20 12 0,-10-3 7,54 33 81,-61-40-85,-9-5-20,0-1-1,0 2 0,-1-1 0,0 1 1,0 0-1,0 1 0,-1-1 1,7 9-1,87 114 73,-85-111-38,1 0-1,0-2 0,29 21 0,-27-22-28,3 3 7,42 31 9,-26-22-18,-26-18 0,0 0 0,1 0 0,0-1 0,1-1 0,19 8 0,-23-12 0,0 1 0,18 9 0,11 15 10,-30-23 6,1-1 0,19 7-1,-19-8 2,0 0-1,17 10 0,-19-7 5,0 0 0,0 0 0,10 12 0,10 8 7,-20-21-27,0 1 0,-1 0-1,0 1 1,0 0 0,-1 0-1,0 0 1,10 15 0,34 51-140,-27-28 315,5-6-32,-8 5 31,-4-7-14,-8-21-40,-5-9-72,0 0 1,0-1-1,1 1 0,0-1 0,8 10 0,0-5 20,-9-9-55,-1-1 1,0 1-1,0 0 0,-1 0 0,1 0 0,0 0 0,0 0 0,-1 0 0,0 1 0,2 2 0,8 12 66,-7-9-181,-4-8 56,0 1 0,0-1 0,1 1 0,-1-1-1,0 1 1,0-1 0,1 1 0,-1-1 0,0 1-1,1-1 1,-1 1 0,0-1 0,1 0 0,-1 1-1,1-1 1,-1 0 0,1 1 0,-1-1 0,1 0-1,-1 0 1,1 1 0,-1-1 0,1 0 0,-1 0-1,1 0 1,-1 0 0,1 0 0,-1 1-1,1-1 1,-1 0 0,1 0 0,-1-1 0,1 1-1,0 0 1,0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00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4576,'0'-14'1450,"1"11"-1073,6 3-172,53 0 205,-34 0-389,-2 1-20,41-5-1,-2-7 0,-15 6 14,51-9 89,-64 7-67,4-1-42,1 1-1,76-3 0,-18 10-36,-38 0-175,-60-1 226,1 1-1,-1 0 1,0 0 0,1 0 0,-1 0 0,0 0-1,1 0 1,-1 0 0,0 0 0,1 0 0,-1 1-1,0-1 1,1 0 0,-1 0 0,0 0 0,1 0-1,-1 0 1,0 0 0,0 1 0,1-1-1,-1 0 1,0 0 0,1 0 0,-1 1 0,0-1-1,1 1 11,0 0-1,-1 0 0,1-1 0,0 1 1,-1 0-1,1 0 0,-1 0 0,1 0 0,-1 0 1,1 0-1,-1 0 0,0 0 0,1 0 1,-1 0-1,0 0 0,0 0 0,0 0 0,0 0 1,0 0-1,0 0 0,0 0 0,0 0 1,0 0-1,0 0 0,-1 0 0,1 0 0,0 0 1,-1 0-1,1 0 0,-2 2 0,1 0 68,0 1-1,0 0 1,0 0-1,0 0 1,0 0-1,1 7 1,-1-3-25,0 0 0,0-1 0,0 1 0,-1 0 0,0-1 0,0 1 0,-4 8 0,-9 26 73,10-9-42,0-16-7,3-11 5,0 1 0,1-1 0,-1 0 0,1 1 0,0 12 0,1-11 98,-1-12 83,1 1-239,0 1 0,1-1 0,-1 0 0,0 1 0,1-1 0,-1 1-1,2-3 1,-1 3-29,0 0-1,0 1 0,-1-1 0,1 0 0,0 0 0,-1 0 1,0 1-1,1-1 0,-1 0 0,0 0 0,0 0 0,0 0 1,0 0-1,0 0 0,0 0 0,-1 0 0,1 1 0,-1-1 1,1 0-1,-1 0 0,-1-2 0,1 0 5,0 1 3,0-1 0,0 0 0,1 0 0,-1 0 0,1 0 0,0 0-1,0 0 1,0 0 0,1 1 0,-1-1 0,1 0 0,0 0 0,0 0-1,1 1 1,1-5 0,3-11-12,-4 8-19,-2 9 14,1 0-1,-1 0 0,1 0 1,-1 0-1,1 0 1,0 0-1,1-3 0,20-17-97,-11-6-92,14 7 33,-17 9 52,-7 11 100,-1-1 0,1 1 1,0 0-1,-1 0 1,1 0-1,0 0 0,0 0 1,0 0-1,0 0 1,0 0-1,0 1 0,0-1 1,0 0-1,0 0 1,0 1-1,0-1 1,1 1-1,-1-1 0,0 1 1,0-1-1,1 1 1,-1 0-1,0 0 0,0 0 1,1 0-1,1 0 1,60 0-260,-62 0 268,1 0-1,0 0 1,0 0 0,0 1 0,0-1-1,-1 1 1,1-1 0,0 1 0,0 0 0,-1 0-1,1 0 1,-1 0 0,1 0 0,-1 0-1,1 0 1,-1 0 0,0 1 0,1-1 0,-1 1-1,0-1 1,2 4 0,2 3 35,-1 0 0,-1 0-1,5 14 1,4 8 152,-7-22-141,-4-6-21,0-1 0,0 1 0,0-1 0,0 1 0,-1-1 0,1 1 0,0-1 0,-1 1 0,0 0 0,1 0 0,-1-1 0,0 1 0,1 2 0,-1 61 379,0-64-398,0 0 1,0-1-1,0 1 0,0 0 1,-1-1-1,1 1 0,0 0 1,0-1-1,0 1 0,0 0 0,-1-1 1,1 1-1,0 0 0,-1-1 1,1 1-1,0-1 0,-1 1 1,1-1-1,-1 1 0,1-1 1,-1 1-1,1-1 0,-1 1 0,1-1 1,-1 0-1,0 1 0,1-1 1,-2 1-1,2-1-16,8 0-50,-3-3-5,6-11 37,-5 1 27,1 8 20,-2 1 27,-4-9 18,-1 2-12,0 8-112,-2 3-235,1 0 290,0 0-1,-1 0 0,1 0 0,0 0 0,0 0 0,0 0 1,0 1-1,0-1 0,0 0 0,0 1 0,0-1 1,1 1-1,-1-1 0,0 1 0,0-1 0,0 1 0,0-1 1,0 1-1,1 0 0,-1 0 0,0-1 0,1 1 1,-2 1-1,1 1-9,0 0-1,-1 0 1,1 0 0,0 1 0,0 5 0,-2 4 49,-8 20 290,5-3-74,1-14-146,3-12-85,1-1 0,0 0 0,0 1-1,0-1 1,0 1 0,0-1 0,1 6-1,0 7 66,0-13-67,0 0 1,1 0 0,-2 0 0,1 0-1,0 0 1,-1 0 0,1 1-1,-2 2 1,-3 1 97,3-3-29,9 3-21,-7-6-59,3 4 147,-3 2-56,0-7 37,0-16 167,3-24-38,2 24-214,-3 13-52,-1-1-1,0 1 0,0-1 1,0 1-1,0-1 0,-1 1 1,1-6-1,-1 3 9,1 1 0,-1-1 0,1 1 0,0-1 0,0 1 1,1 0-1,-1-1 0,1 1 0,4-7 0,-3 5 12,0 0 0,0 0 1,3-15-1,-4 8-26,-1 10 4,-1 0 1,1 1-1,0-1 1,0 0-1,1-4 1,0 6 2,-1 0 1,1 0-1,-1 0 0,1 1 0,-1-1 1,1 0-1,0 1 0,0-1 1,3-1-1,3-2-12,90-72-339,-91 73 327,0-1 0,0 1-1,0 1 1,1 0 0,-1 0 0,1 0-1,0 1 1,-1 0 0,1 0 0,15 0-1,8-3-41,8-6-19,-21 9 45,0 1 0,28 1 0,-16 0-3,-23 1 49,1-1-1,-1 1 0,1 1 1,-1 0-1,13 4 0,-15-4 5,-1-1 5,0 0 0,-1 0 0,1-1-1,0 1 1,0-1 0,-1 0-1,1 0 1,5-1 0,4 1 30,116 0 814,-127-1-725,-4-1-64,-9-9-85,10 11 17,1-1 1,0 1 0,-1 0 0,1-1-1,0 1 1,-1 0 0,1 0 0,-1-1-1,1 1 1,-1 0 0,1 0 0,-1 0-1,1 0 1,-1 0 0,1-1 0,-1 1-1,1 0 1,-1 0 0,1 0 0,-1 0-1,1 0 1,0 1 0,-1-1 0,1 0-1,-1 0 1,1 0 0,-1 0 0,1 0-1,-1 1 1,1-1 0,-1 0 0,1 0-1,0 1 1,-1-1 0,0 1 0,-1 3-5,-4 3 15,3-6 1,-1 0-1,1-1 1,-1 1 0,0-1-1,1 0 1,-8 0-1,-1 0-38,10 0-5,0 0 1,-1 0 0,1 1-1,0-1 1,-1 1-1,1-1 1,0 1 0,-1 0-1,1 0 1,-4 2-1,-16 8-161,17-9 181,0 0-1,0 0 1,0 1-1,1-1 1,-1 1 0,1 0-1,0 1 1,0-1-1,0 1 1,0 0-1,0 0 1,-3 6 0,3-4-8,2-1 0,-1 1 0,-2 10 0,5-15 30,0 1 0,1-1 0,-1 0 0,1 1 0,-1-1 0,1 0 0,0 0 0,-1 0 0,1 1 0,0-1 0,0 0 0,0 0 0,0 0 0,0 0 0,0 0 1,0 0-1,2 1 0,-1-1 22,0 1 0,0-1 0,0 0 1,0 0-1,0 0 0,0 0 0,1-1 1,-1 1-1,0 0 0,0-1 0,4 1 1,15 0-97,-17-1-24,1 1 0,-1-1-1,0 0 1,1 0 0,-1 0 0,1 0 0,-1-1 0,0 0 0,1 0 0,-1 0-1,6-3 1,12-18-1172,-20 21 1188,0 0-1,0 1 0,0-1 0,0 0 0,0 1 0,0-1 1,3 0-1,6-1-114,-5 0 146,0-1 0,0 0 1,0-1-1,0 1 0,-1-1 0,1 0 1,-1 0-1,0-1 0,6-7 0,-10 12 45,-1 0-1,1-1 1,-1 0-1,0 1 1,1-1-1,-1 1 1,0-1-1,1 1 1,-1-1-1,0 0 1,0 1-1,0-1 1,0 1-1,0-1 1,1 0-1,-1 1 1,0-1-1,0 0 1,-1 1-1,1-1 0,0 1 1,0-1-1,0 0 1,0 1-1,-1-2 1,1 2-3,0-3 8,-3 6 273,-1 2-129,0 1 0,0-1 1,0 1-1,1 0 0,-5 10 1,7-13-119,0 1 1,0 0-1,1-1 1,-1 1-1,1 0 1,0 0-1,0-1 1,1 7 0,-1 3 30,1-6-15,-1 0 0,1 0-1,1 0 1,-1 0 0,3 6 0,1 4 30,-3-4 15,-2-11-82,0-1 0,0 1 0,0-1 0,0 0 1,0 1-1,1-1 0,-1 1 0,0-1 1,1 0-1,-1 1 0,1-1 0,0 0 1,-1 1-1,1-1 0,0 0 0,0 0 0,0 0 1,0 0-1,0 1 0,0-1 0,0-1 1,0 1-1,0 0 0,0 0 0,0 0 0,3 1 1,1-1 25,0-1 0,0 1 1,0-1-1,-1 0 0,1 0 1,0-1-1,0 1 0,0-1 1,0 0-1,0 0 0,5-3 1,3 0 3,-1-1 0,0 0 1,13-8-1,-4-1-548,0-1-1,35-33 1,-38 32 61,-14 12 294,1 0 0,-1 0 0,0-1 0,0 1 0,6-10-1,-5 2 42,-4 10 97,0-1-1,1 1 1,-1 0 0,0 0 0,0 0 0,3-4 0,-1 4 132,0 4 166,-1 1-233,-1-1 0,1 0-1,-1 0 1,1 1 0,-1-1 0,0 1 0,0-1 0,0 1 0,0 0 0,1 2 0,-1 0-9,1 0 1,-1 0 0,1 0 0,1 0 0,3 6 0,-1-3 14,1-1 0,-1 0 0,12 11 0,-14-16-20,-1 1-1,1-1 1,0 0-1,0 0 1,0-1-1,0 1 1,0 0 0,0-1-1,0 0 1,0 0-1,1 0 1,-1 0-1,0 0 1,7 0-1,-4-1 8,0 0-1,0 0 1,0-1 0,1 1-1,-1-2 1,0 1 0,0 0-1,0-1 1,0 0 0,9-6-1,5-2 152,-18 9-178,1-1-1,-1 1 1,1 0 0,-1 0 0,0-1 0,1 0 0,-1 1 0,0-1 0,0 0 0,0 0-1,2-3 1,2-9 16,1 9-26,-7 5-9,1 0 0,-1 0 0,0-1 0,1 1 0,-1 0 0,1 0 0,-1-1-1,0 1 1,1 0 0,-1-1 0,0 1 0,0 0 0,1-1 0,-1 1 0,0 0-1,0-1 1,1 1 0,-1-1 0,0 1 0,0 0 0,0-1 0,0 1 0,0-1 0,0 1-1,0 0 1,1-1 0,-1 1 0,0-1 0,0 1 0,-1-1 0,1-2-424,-2 8 102,-2 4 256,1 0 1,1-1-1,-1 1 1,1 0 0,-1 16-1,-3 9 221,-2-1-1,-14 42 1,-35 72 443,38-100-440,-46 100 27,57-131-153,-12 31 0,16-21 3,4-23 9,-1-1 0,1 1-1,0 0 1,-1-1 0,1 1-1,-1-1 1,0 1 0,0-1-1,0 1 1,0-1 0,0 0-1,-1 1 1,1-1 0,-1 0-1,-2 3 1,3-4-21,0 0 0,0 0 1,0 0-1,0-1 0,1 1 0,-1 0 1,0 0-1,0-1 0,0 1 0,-1-1 0,1 1 1,0-1-1,0 1 0,0-1 0,0 0 1,0 0-1,0 1 0,-1-1 0,1 0 0,0 0 1,0 0-1,0 0 0,-2-1 0,0 0 7,-1 0 0,1-1 0,0 1 0,0-1-1,0 0 1,-5-4 0,-7-5 63,4 4-51,7 5-31,0 0 1,0 0-1,1-1 0,0 1 1,-1-1-1,1 0 0,0 0 1,0 0-1,-4-5 0,-3-5-13,1-1 0,1 1 0,0-1 0,-8-20 0,14 30-18,0 0 0,1 0 0,-1-1 0,1 1-1,0-1 1,0 1 0,1-1 0,0 1 0,-1-1 0,1 1 0,1-1 0,-1 0 0,1 1 0,0-1 0,0 1 0,0 0-1,0-1 1,1 1 0,0 0 0,0 0 0,4-8 0,1 5-5,0 0-1,0 1 1,1 0 0,-1 0 0,1 0-1,1 1 1,-1 0 0,1 0 0,14-4-1,-12 4 39,0 2 0,0 0 0,0 0-1,1 1 1,-1 0 0,22 0 0,-2 0 55,9-3 8,-20 2 15,0 0 1,-1 2-1,33 2 0,29 12 77,-80-13-164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03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1568,'-1'0'20,"1"0"0,-1 0 0,0 0 0,1 0 0,-1 0 0,1 0 0,-1 0 0,0 0 0,1 0 0,-1 0 0,1 0 0,-1 0 0,0-1 0,1 1 0,-1 0 0,1 0 0,-1-1 0,1 1 0,-1 0 0,1-1 0,-1 1 0,1-1 0,0 1 0,-1-1 0,1 1 0,-1-1 0,1 1 0,0-1 0,-1 1 0,1-1 0,0 0-15,0 1-1,0 0 1,0 0-1,0-1 0,0 1 1,0 0-1,0-1 1,1 1-1,-1 0 1,0 0-1,0-1 1,0 1-1,0 0 1,0 0-1,1 0 1,-1-1-1,0 1 0,0 0 1,1 0-1,-1 0 1,0-1-1,0 1 1,0 0-1,1 0 1,14-3 95,-10 4 114,0 0 0,0 0 0,-1 1 0,8 2 0,4 1 81,-8-3-183,0-1 0,-1 0 0,1-1 0,9 0 0,25 2 272,36 9-5,9-5 26,12 5-138,10-5-65,95 13-3,74 6-30,-70-19-131,557 58-6,-471-27-32,136 18 28,158 22 50,500 38 45,-728-96-79,0 1 56,-156-4-52,237 13 11,-144-24-22,25 20 27,-136-8-16,32-5 75,-72 7-56,-107-13-49,233 30 115,-219-28-285,79 1 0,-62-9-1026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04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 3072,'-14'0'976,"11"0"-133,6 0-955,11 0 7,-8-1 95,0 1 1,0-1-1,0 2 1,0-1 0,0 1-1,11 2 1,14 8 78,-12-6 99,-11-4-82,0 1 0,0 0 0,0 1 0,8 4 0,22 9 342,6 4-131,-5 8-25,-26-21-212,0-2 0,0 1 0,1-2 0,0 0 0,19 3 1,-15-3-6,167 43 190,-70-24-144,5 5 75,18-6-42,178 46 116,38 13-266,-232-58 70,13 2 87,143 8 0,-2-29-107,-185-5-73,455-32 593,-539 32-553,294-45-6,-11-25 250,-138 36-146,-68 16-113,14-6-146,-28 17-187,-49 4-26,11-1-358,-25 6 575,-1-1 0,0 1-1,1 1 1,5 1-1,-5-1-69,15 1-1560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05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3488,'283'0'1829,"3432"0"384,-3196 10-2101,-363-6-53,161 2 213,460 41 411,-578-33-353,-133-11-224,173 14 18,-210-13-156,100 9-804,-113-13 632,0 0 0,0-1-1,0-1 1,-1 0-1,1-2 1,14-4-1,3-6-1515,-32 14 1612,1-1 0,-1 0 1,0 1-1,0-1 0,0 1 1,0-1-1,0 0 0,0 0 1,0 0-1,0 0 0,0 0 1,0 1-1,-1-2 0,1 1 1,0 0-1,-1 0 0,2-2 1,-3 3 29,1 0 1,0-1 0,-1 1 0,1 0 0,0-1 0,-1 1 0,1 0 0,-1 0 0,1 0-1,-1-1 1,1 1 0,0 0 0,-1 0 0,1 0 0,-1 0 0,1 0 0,-1 0 0,1 0 0,-1 0-1,1 0 1,-1 0 0,1 0 0,-1 0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06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17 1152,'-1'-1'40,"-1"0"1,1 0-1,0-1 0,0 1 0,0 0 1,0-1-1,0 1 0,-1-3 1,2 4-38,0 0 1,0 0-1,0-1 1,0 1-1,1 0 0,-1 0 1,0 0-1,0 0 1,0 0-1,1-1 1,-1 1-1,0 0 1,0 0-1,0 0 1,1 0-1,-1 0 1,0 0-1,0 0 1,0 0-1,1 0 1,-1 0-1,0 0 0,0 0 1,1 0-1,-1 0 1,0 0-1,0 0 1,0 0-1,1 0 1,-1 0-1,0 0 1,0 0-1,0 1 1,1-1-1,-1 0 1,0 0-1,0 0 1,0 0-1,1 0 1,-1 1-1,0-1 0,0 0 1,1 1 55,-1-1-1,0 1 1,1 0 0,-1-1-1,0 1 1,0 0 0,1-1-1,-1 1 1,0 0 0,0 0-1,0-1 1,0 1 0,0 0-1,0 0 1,0-12 565,0 8 437,0 6-277,0-2-719,0 2 108,-1-1 1,1 0-1,0 1 0,0-1 0,1 0 1,-1 1-1,0-1 0,1 0 0,1 4 0,10 1-55,-11-7-114,0 1 1,0-1-1,0 1 0,0-1 1,0 1-1,0 0 0,0-1 1,0 1-1,0 0 0,0 0 1,0 0-1,0-1 0,-1 1 0,1 0 1,1 2-1,0 2 2,-1-4-5,-1-1 1,0 1-1,0 0 0,1-1 1,-1 1-1,0 0 0,1-1 1,-1 1-1,1-1 0,-1 1 1,1 0-1,-1-1 0,1 1 1,0-1-1,-1 0 0,1 1 1,-1-1-1,1 1 1,0-1-1,-1 0 0,2 1 1,3 1 10,-1 1 3,-1-1 0,0 0 0,-1 1 0,1-1-1,0 1 1,-1 0 0,1 0 0,-1 0 0,0 0 0,0 1-1,0-1 1,-1 0 0,1 1 0,1 6 0,11 18 82,67 109 228,-58-89-106,7-9-107,7 6-187,44 25 86,73 84 96,-133-134-88,1-1 1,34 24-1,-45-36-19,0 1 0,14 13 0,14 24-138,-7-18 70,-22-20 93,-1 1 0,0 0 0,13 15 0,4 14 42,-17-23-43,0-1-1,17 18 1,-16-22-19,0-1 0,17 11-1,-16-11-24,0-1-1,15 15 0,-10-4 2,10 9 12,-5-13 20,0-1 0,1-1 1,40 16-1,-32-16-61,58 14 0,-55-18 176,41 16 0,21 10-197,-84-30 61,0-1 1,0 0-1,19 3 1,-9-2 15,4 2 22,-19-4-24,1-1 1,0 1 0,-1-1-1,1 0 1,8 0 0,-1-1-16,-1 1 0,1 1 0,-1 0 0,0 1 0,18 5 0,-16-3 46,1-2-1,-1 0 1,30 2-1,47-4 28,-59-1-66,-22 0-12,63-2-57,-64 1 78,0 0 1,0-1-1,0 0 1,16-7-1,-15 5 24,0 1-1,0 0 1,20-3-1,-11 3 30,20-8-7,-9 5-90,-14 4-3,33-10 0,-21 4 49,0 1 1,1 2 0,31-2 0,-26 3 3,-1-1 1,37-10 0,-16-2-1,49-13 112,-92 28-60,-1-1-1,1 0 0,-1-1 0,0 0 0,20-11 0,-17 8 32,25-9-1,-12 8-50,0-3-1,0 0 1,-1-1-1,-1-2 1,25-16-1,6-15-28,-37 32 3,33-15 0,9-4 28,70-49 76,-37 18-126,-19 13-21,-28 25 103,-28 16-25,18-13 0,-12 5 23,-1 1 18,28-15 0,-24 18 15,-14 6-54,-1 1 1,0-2-1,17-11 1,-15 7 0,-6 4-6,1 0 0,0 1 0,16-9 0,-21 14-44,0 0 0,-1-1 0,0 1 0,0-1 1,5-5-1,14-20 30,2 6 16,-17 3-20,-8 16-26,1 1 1,0 0-1,-1-1 1,1 1-1,0 0 1,1-1-1,-1 1 1,0 0-1,1 0 1,-1 0-1,2-2 1,-1 3-6,0-1-1,-1 0 1,1 0-1,-1 0 1,1 0-1,-1 0 1,0-1-1,0 1 1,0 0-1,0-1 1,0 1-1,-1 0 1,1-1-1,-1 1 1,1-1-1,-1 1 1,0-1-1,0 1 1,0-1-1,-1-2 1,1 3-20,0 0 1,1 1-1,-1-1 0,0 0 0,1 0 1,-1 1-1,1-1 0,-1 0 0,1 1 1,0-1-1,0 0 0,0 1 0,1-2 1,3-6-135,1-3-305,-5 10 340,0 0 0,0-1 1,0 1-1,1 0 0,-1 0 0,3-4 0,-4 6 73,1 0 0,-1 0-1,0-1 1,0 1 0,1 0 0,-1 0-1,0-1 1,0 1 0,0 0-1,0-1 1,1 1 0,-1 0-1,0 0 1,0-1 0,0 1-1,0 0 1,0-1 0,0 1 0,0-1-1,0 1 1,0 0 0,0-1-1,0 1 1,0 0 0,0-1-1,3-27-1304,11-6-2144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13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0 4096,'-1'2'-1,"1"-1"1,0 1-1,0-1 1,-1 0 0,1 1-1,-1-1 1,1 0-1,-1 1 1,1-1-1,-1 0 1,0 0-1,0 0 1,0 1-1,1-1 1,-1 0-1,0 0 1,0 0 0,-1 0-1,1-1 1,0 1-1,0 0 1,0 0-1,-1-1 1,1 1-1,0-1 1,-3 2-1,1-1 14,-3 2 99,6 0 0,0-1-91,-1 0 0,1 0 0,-1 0 0,1-1 0,-1 1 0,0 0 0,1 0 0,-1 0 0,0-1 0,0 1 0,0-1 0,0 1 0,-1-1 0,-1 3 0,0 2 43,3 47 506,1-37-420,6 29-1,-1-8-75,-1 3-55,10 54-22,-2-11 103,-7-31-13,-2-33-42,1 24 59,-6-35-59,1 1 0,-4 15 0,1-14 111,2-1 0,0 1-1,0 9 1,1-6-62,-2 39 706,2-47-700,-1-1 0,0 1-1,0 0 1,0-1 0,-1 1 0,0-1-1,1 1 1,-5 6 0,-4 7 571,9-16-610,0 0 1,0 1-1,0-1 0,0 0 0,0 0 0,0 0 1,-1 0-1,1 0 0,-1-1 0,1 1 0,-1 0 1,0-1-1,0 1 0,0-1 0,0 1 0,-2 0 1,0-1 15,-1 0 0,1 0-1,-1-1 1,0 0 0,1 0 0,-1 0 0,1 0 0,-9-2 0,-33-10 377,27 6-367,15 5-63,0-1 0,0 1-1,0-1 1,0 1 0,-7-6 0,7 5-44,0 0 1,0-1-1,0 1 1,0 1-1,0-1 1,0 1-1,-5-2 0,-5 0-154,8 1-45,0-1 1,0 1-1,1-1 0,-1 0 1,1 0-1,0-1 0,-9-7 1,-3-6-2102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13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18 171 3072,'-12'-11'871,"12"11"-860,-1 0-1,1 0 0,0 0 0,0 0 0,0 0 0,-1 0 0,1 0 0,0 0 0,0 0 0,0 1 0,-1-1 0,1 0 0,0 0 1,0 0-1,0 0 0,-1 0 0,1 0 0,0 1 0,0-1 0,0 0 0,0 0 0,0 0 0,-1 0 0,1 1 0,0-1 0,0 0 1,0 0-1,0 0 0,0 1 0,0-1 0,0 0 0,0 0 0,0 0 0,0 1 0,0-1 0,0 0 0,0 0 0,0 0 0,0 1 1,0-1-1,0 0 0,0 0 0,0 0 0,0 1 0,0-1 0,0 0 0,0 0 0,1 1 0,-1 2 1873,2-6-1467,-1 2-400,1 0-1,-1-1 1,0 1 0,0 1 0,1-1-1,-1 0 1,1 0 0,-1 0 0,0 1 0,1-1-1,-1 1 1,1-1 0,0 1 0,-1 0-1,1-1 1,-1 1 0,1 0 0,0 0 0,2 0-1,0 0 15,1 0-1,-1 0 0,1-1 0,-1 0 0,10-2 0,53-28 531,4 3-199,2 3 0,97-20 0,-103 28-180,-63 16-168,0 0 0,-1 0 0,1 1-1,0-1 1,0 1 0,0 0-1,0 0 1,5 1 0,2-1 27,42 0-963,-36 0-1375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13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2496,'0'2'784,"0"10"-464,0-10-101,2-2 223,3 1-317,-3-1-66,1 0 0,-1 0 0,1 0 0,-1 0 0,1-1 0,-1 1 0,1 0 0,3-2 0,2-3 46,-8 4-78,1 0 1,0 0-1,0 1 0,0-1 0,0 0 0,0 1 0,0-1 0,0 1 1,0-1-1,0 1 0,1-1 0,-1 1 0,0 0 0,0 0 1,0 0-1,0 0 0,0-1 0,1 2 0,-1-1 0,0 0 1,0 0-1,0 0 0,0 0 0,3 1 0,-1 1 9,75 27 1059,-61-21-888,-6-3-57,0 1-1,17 12 1,-14-8-131,7 5 27,0 1 0,-1 1 1,-1 1-1,18 21 0,-27-27-31,67 96-275,-63-80-199,-14-26 364,1 0 0,-1 0 0,1-1-1,0 1 1,-1 0 0,1-1-1,0 1 1,0-1 0,0 1 0,0-1-1,0 1 1,1-1 0,-1 1 0,0-1-1,1 0 1,-1 0 0,1 0-1,-1 0 1,1 0 0,-1 0 0,3 1-1,1 0-245,0 1-1072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14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0 5152,'-34'17'1888,"34"0"-1440,-33 17-160,33-1-64,-34 1-192,1 33-224,-18 0 96,17 1-320,-16-1 256,0-17-928,-1 18 608,17-1-704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08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51 1888,'1'-1'34,"4"-3"123,-1-1 0,1 1 0,0 0 0,5-4 0,-7 7-126,0 0 0,0 0 1,0 0-1,0 0 0,0 0 0,0 0 1,0 1-1,1 0 0,-1-1 0,4 1 1,-5 0-2,0 0 0,-1 0-1,1 0 1,0-1 0,0 1 0,0-1 0,0 1 0,0-1 0,-1 0 0,1 0 0,0 0 0,1-1 0,-1 1 18,-1 0 0,1 0 0,0 0 0,-1 0 0,1 1 0,0-1 0,0 0 0,0 1 0,-1-1 0,1 1 0,0 0 0,2 0 0,-1-1 37,1 1 0,-1 0 0,0 1 0,0-1 0,0 1 0,0-1 0,0 1 0,1 0 0,-1 0 0,0 0 0,-1 0 0,1 1 0,0-1 0,0 1 0,4 3 0,5 2 54,-9-6-95,-1 0-1,1 1 1,0-1 0,-1 1-1,1 0 1,-1 0 0,1 0 0,-1 0-1,0 0 1,0 0 0,0 1-1,0-1 1,0 1 0,1 3-1,4 10-3,-1 0 0,-1 0 0,-1 1 0,0-1 0,-1 1 0,-1 0 0,1 28 0,-3-21-18,1-13-5,-1 0-1,0 1 1,-1-1-1,-1 0 1,1 0 0,-2 1-1,1-1 1,-7 15-1,4-11 9,3-11 14,1 1-1,-1 0 1,0-1-1,0 0 1,0 1-1,-1-1 0,0 0 1,1 0-1,-1-1 1,-6 7-1,-1 1 73,6-6-23,0-1 0,0 1-1,-1-1 1,1 0 0,-1 0 0,-7 4-1,-25 5 298,26-9-322,9-4-53,0 1 0,0-1-1,0 0 1,0 1 0,0-1-1,0 0 1,-1 0 0,1-1-1,0 1 1,0 0-1,0-1 1,0 1 0,0-1-1,0 0 1,0 1 0,0-1-1,0 0 1,-2-2 0,-5-2 36,-8 0 20,13 4-51,0 0 1,0 0-1,0-1 0,0 0 1,0 0-1,0 0 1,0 0-1,0 0 1,1-1-1,-1 0 1,1 0-1,-4-4 0,-1 0 64,6 5-64,0 1 0,0-1 0,0 0 1,0 0-1,0 0 0,0 0 1,1-1-1,-1 1 0,1 0 1,0-1-1,-1 1 0,0-5 1,0-9-31,0-1-1,2 1 1,1-17 0,-1 3-143,0 24 125,0 0 1,1 0-1,0 0 0,0 0 0,0 0 1,1 1-1,0-1 0,2-6 1,4-2-72,16-24 1,-18 28 108,-2 4-16,1 1-1,-1-1 1,1 1 0,0 0-1,0 0 1,0 0 0,10-6-1,-8 7 11,1 0-1,0 0 0,0 1 0,0 0 0,0 0 1,16-3-1,-8 3 36,-9 2-12,-1 0 1,1 1-1,-1-1 0,1 2 1,-1-1-1,1 1 1,-1 0-1,1 0 1,-1 1-1,0 0 0,7 2 1,1 1 12,19 6 90,-1 1 1,58 32-1,-60-27-64,1-2 1,62 20-1,-66-27-47,58 18 121,-76-23-92,1 1 0,-1-2 0,1 1 0,0-1 0,0-1 0,0 0 0,0 0 0,17-1 0,-12 0 2,-8-1-19,-1 1-1,1-1 1,-1 0 0,0 0-1,1 0 1,-1-1 0,0 0-1,0-1 1,0 1 0,0-1-1,9-6 1,0-2 38,1-2 1,23-24-1,-34 33-75,-1-1-1,0 1 0,-1-1 0,7-8 1,-2-18-160,-1 17 19,-6 13 52,0-1 0,0 1 0,-1-1 1,1 1-1,0-1 0,-1 0 0,1 1 0,-1-1 0,0 0 0,1 1 0,-1-1 0,0-1 0,0-2 134,1 3-431,-1 0-1,0 0 1,0 0 0,0 0 0,0 0 0,-1-1-1,1 1 1,0 0 0,-1 0 0,-1-3 0,1 4 232,1 1 1,-1-1 0,0 1 0,0 0 0,0 0-1,0-1 1,0 1 0,1 0 0,-1 0 0,0 0-1,0 0 1,0 0 0,-2 0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09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1 204 3072,'0'-14'976,"3"8"-587,6-3-240,-3 4-84,0 0 0,0-1 1,-1 0-1,8-10 0,-8 1-81,9 7 0,-4-6 37,-8 11-12,0 0-1,0 0 1,0 0 0,0 0 0,1 0 0,-1 0 0,1 0 0,6-4 0,3 0 44,-6 3-8,1 0 1,-1-1-1,10-8 1,-14 11-27,0 0 0,0 1 0,0-1 0,0 1 0,0-1 0,0 1 0,1 0 0,-1 0 0,0 0 0,1 0 0,-1 1 0,1-1 0,-1 1 0,4-1 0,8-2 32,2-2 27,-9 3-8,0 0 1,-1 0 0,1 1-1,0 0 1,13 0-1,-11 0-13,-6 1-23,0-1 1,1 1-1,-1 0 1,0 0 0,0 0-1,0 1 1,0-1 0,1 1-1,-1 0 1,4 1-1,43 29 334,-30-20-295,0 1 0,-1 1-1,0 0 1,18 19-1,-35-30-49,0 0 0,-1-1 0,1 1 0,0-1 0,1 1 0,-1-1 0,0 1 1,0-1-1,1 0 0,-1 0 0,0 0 0,1-1 0,-1 1 0,5 0 0,6 2 196,4 4 32,-15-6-219,-1 0 1,1 0-1,-1-1 0,1 1 1,0-1-1,-1 1 0,1-1 0,0 1 1,0-1-1,0 0 0,-1 0 1,1 0-1,0 0 0,0 0 1,-1 0-1,1 0 0,3-1 0,1-2 64,0 1 0,-1 0 0,1-1 0,0 0 0,-1-1 0,0 1 0,9-8 0,-11 8-60,0-1-1,-1 1 1,0 0-1,1-1 1,1-5-1,-2 6-39,0-1-1,0 0 1,0 1 0,1 0-1,3-5 1,-1 3-165,-1-1 0,0-1 0,0 1 0,0 0 0,3-8 0,-4 8-108,-3 4 73,1 1 0,-1-1 0,1 1-1,-1-1 1,0 1 0,0-1 0,1 1-1,-1-1 1,-1-1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31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246 109 2240,'-27'-41'720,"12"22"-298,14 18-375,1 0-1,-1 0 1,0 1-1,1-1 1,-1 0-1,1 0 1,-1 0-1,1 0 1,-1 0-1,1 0 1,0 0-1,-1 0 1,1 0-1,0 0 1,0 0-1,0 0 1,0 0-1,0 0 1,0 0-1,0 0 1,0-1-1,0 2-20,0-1 1,0 1-1,0-1 0,0 1 0,0-1 0,0 1 1,0-1-1,0 1 0,0-1 0,0 1 1,0-1-1,0 0 0,0 1 0,0-1 0,-1 1 1,1 0-1,0-1 0,0 1 0,0-1 0,-1 1 1,1-1-1,0 1 0,-1 0 0,1-1 1,-1 1-1,1-1 0,0 1 0,-1 0 0,1 0 1,-1-1-1,0 1 0,-6-5 356,4-2 10,4 17-16,-1 25-24,-1-1 0,-1 1 0,-12 57 0,-16 55-138,27-132-204,-4 17 8,-22 59-1,0 1 7,27-83-10,-7 26 115,-1 0-1,-18 45 1,18-64-48,9-15-82,1 0-1,-1 0 1,0 0-1,1 0 1,-1 0-1,1 0 1,-1 0-1,1 0 1,-1 0-1,1 0 1,0 0-1,0 0 1,-1 0-1,1 2 1,0-50-991,2 19 663,1 1 1,1-1-1,2 1 0,12-37 1,-18 63 323,4-11-65,0 1 1,0-1 0,1 1-1,1 0 1,0 0 0,1 0 0,0 1-1,0 0 1,1 0 0,13-12-1,-17 19 66,-1-1-1,1 1 0,0 0 1,0 0-1,0 0 0,0 0 1,1 1-1,-1 0 0,1 0 1,0 0-1,-1 0 0,1 1 1,0-1-1,0 1 0,0 1 1,0-1-1,0 1 0,0 0 1,0 0-1,0 0 0,0 1 1,0-1-1,8 3 0,-11-2 12,1 0-1,0 1 1,-1-1 0,1 0-1,-1 1 1,1-1 0,-1 1-1,0 0 1,0 0 0,1 0-1,-1 0 1,-1 0 0,1 0-1,0 1 1,-1-1 0,1 1-1,-1-1 1,1 1-1,1 5 1,6 8 79,8 8 15,-13-20-96,-1 0 1,0 0-1,0 0 0,-1 1 1,1-1-1,-1 1 0,0-1 1,2 7-1,-2 2 68,0 1 0,-1-1 1,-1 1-1,0-1 0,-1 1 0,-3 17 0,3-27-46,0-1 0,0 1 1,-1 0-1,1 0 0,-1-1 0,0 1 0,0-1 0,-1 0 1,1 1-1,-1-1 0,1 0 0,-1 0 0,0-1 0,-6 5 0,3-3-2,0 0-1,0 0 0,0-1 0,-1 0 0,0 0 0,-13 4 0,16-7-113,0 0 0,1 0 0,-1 0-1,0 0 1,1-1 0,-1 1 0,0-1-1,1 0 1,-1 0 0,1-1 0,-1 1 0,1-1-1,0 1 1,0-1 0,-1 0 0,1 0 0,0-1-1,1 1 1,-1 0 0,0-1 0,-3-4 0,5 5-11,0 0 0,0-1 1,1 1-1,-1 0 1,1 0-1,-1-1 1,1 1-1,0 0 1,-1-1-1,1 1 0,1-3 1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10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3648,'0'0'1173,"3"0"-703,8 0-247,-8 0-9,-1 0-113,0 0-91,0-1 0,-1 1-1,1 0 1,-1-1 0,1 1 0,-1-1-1,1 1 1,-1-1 0,1 0 0,1-1-1,12-5 103,-7 5-30,-1 1 1,1 0-1,-1 0 1,1 1-1,13 1 1,4 0 40,43 0 247,108-5 92,-123-2-367,-26 2 2,30 0-1,-35 3-50,0 0 0,24-6-1,-18 2-6,23-1 36,-26 0-21,-19 4-22,1 0 0,0 1 0,-1 0 0,13-1-1,31 2 1724,-53 3-1542,-11 11-115,7-9-82,1 1-1,-1 0 1,2 0 0,-1 0 0,1 1 0,-9 13-1,6 1 6,6-15-18,0 0 0,0 0-1,-1 0 1,0 0 0,0-1 0,0 1-1,-8 8 1,1-5 3,-8 7-17,15-10-14,-1 0 1,1 0-1,-4 12 1,2-6-10,-12 22 0,-61 95 136,53-81-86,21-39 46,0 0-1,-1 0 1,0 0 0,-1 0-1,0-1 1,-9 11 0,1-5 140,13-13-188,1-1 0,-1 0 1,1 1-1,-1-1 0,0 0 0,1 0 0,-1 1 0,1-1 0,-1 0 0,1 0 0,-1 0 0,0 1 0,1-1 0,-1 0 0,0 0 0,1 0 0,-1 0 0,0 0 0,1 0 1,-1 0-1,1-1 0,-1 1 0,0 0 0,1 0 0,-1 0 0,1-1 0,-1 1 0,1 0 0,-1-1 0,0 1 0,0-1 25,-47-30 196,45 29-218,0 0 0,1-1 0,-1 1 1,0-1-1,1 0 0,-1 0 0,1 0 0,0 0 1,-3-6-1,-6-8 13,0 4 12,0 1 0,-1 0 0,-1 1-1,-25-19 1,25 21 53,-4-5-59,0-1 0,1-1 0,-15-20 0,28 31-49,0 0 0,0 0 0,0 0 0,-1-6 0,2 6 6,1 1 0,-1 0 0,0 0-1,0 1 1,0-1 0,-1 0 0,-4-5 0,6 8 10,-1 0-1,1 0 1,0-1 0,-1 1 0,1 0 0,0-1 0,0 1 0,0-1 0,0 0 0,0 1 0,1-1 0,-1 0 0,0 1 0,1-1 0,-1 0 0,1 0-1,0 0 1,0 1 0,-1-3 0,1 2-18,0 0-1,0 0 1,0 1 0,-1-1-1,1 0 1,-1 0-1,1 1 1,-1-1 0,0 0-1,1 1 1,-1-1-1,0 1 1,0-1 0,0 1-1,0-1 1,0 1-1,-3-2 1,2 0-220,4 0-186,10-8-48,-7 8-587,9 3-70,3 0-1428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10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5408,'50'17'1984,"-50"0"-1536,34 0-128,-18 0 320,18-1-416,-17 1-160,0-17-64,0 0-1696,-1 0 928,1 0-2816,0 0 1824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11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5984,'0'0'2208,"17"0"-1728,0 0-128,0 16 256,0-16-416,16 0-96,18 0-32,-18 0-224,18-16 96,-17 16 96,16 0 0,-16 0 192,-18 0-128,18-17-800,-17 17 352,0 0-2112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11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674 0 2912,'-81'31'1296,"53"-18"-849,19-9-259,4-1-106,4-3-72,0 0 1,1 0-1,-1 1 1,0-1-1,1 0 0,-1 1 1,0-1-1,1 1 1,-1-1-1,1 1 1,-1-1-1,1 1 0,-1-1 1,1 1-1,-1-1 1,1 1-1,0 0 1,-1-1-1,1 1 0,0 0 1,-1 0-1,-2 5 15,-8 8 57,9-12-57,0-1-1,0 1 1,0 0 0,1 0-1,-1 0 1,1 0-1,0 1 1,-3 3 0,4-3-13,-1 1 0,1-1 1,0 0-1,0 0 0,0 1 1,0-1-1,1 0 0,-1 0 1,1 1-1,0-1 0,0 0 1,2 5-1,3 10-2,-2 0-4,-1-5 39,9 26 0,36 99 724,-28-77-61,-20-59-710,4 8 259,-1 1 0,0-1 1,2 17-1,-5-24-174,0 0-1,0 0 0,0 0 1,0 0-1,0-1 0,-1 1 1,1 0-1,-1 0 1,0 0-1,0-1 0,0 1 1,0 0-1,0-1 0,-1 1 1,1-1-1,-1 1 1,1-1-1,-4 4 0,-1-2 108,0 1 0,0-1 0,0 0-1,-1-1 1,-11 6 0,2-2 37,11-4-149,0-1 0,-1 1 1,1-1-1,-1 0 0,1-1 0,-1 0 1,0 1-1,-6-1 0,3-1-4,0-1-1,0 0 0,-16-5 1,-4 0 154,-17-1-79,24 4-112,-22-7 1,23 4-110,0-2 0,1-1 0,-39-21 0,9 2-573,2 6-1542,12-6 75,2 8-1866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2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4896,'0'3'1584,"0"-3"-1557,0 1 0,0-1 0,0 1 0,0-1 0,0 1 0,0-1 0,1 1 0,-1-1 0,0 1 0,0-1 0,0 1 0,1-1 0,-1 0 0,0 1 0,1-1 0,-1 1 0,0-1 0,1 0 0,-1 1 0,0-1 0,1 0 0,-1 0 0,1 1 0,16 4 687,26-6 550,-28 1-914,-6 3-4,-4-1-244,0 0-1,1 0 0,0 0 1,-1 0-1,1-1 0,0 0 1,0 0-1,0-1 0,7 1 1,155-1 244,-149-1-774,33-7-1,-32 5-513,38-2 0,-51 5 513,1 0-1,-1 0 1,1-1 0,-1 0-1,0-1 1,0 1 0,1-1 0,-1 0-1,11-6 1,16-9-1907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6144,'0'0'2272,"0"17"-1760,0 0-160,0 0 96,17-17-320,0 16-32,-1-16-64,18 0-128,0-16 64,16 16-1248,18-17 704,-18 17-3840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28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34 137 5728,'-25'-12'1840,"26"15"-1264,0-1-288,-9-9-38,5 4 108,6 3-225,6 0-171,-4 1-5,-1-1 0,1 0-1,0 0 1,-1-1 0,1 1 0,-1-1-1,6-1 1,107-29-288,-92 26 375,0 1 0,0 0 0,1 2 0,32 2 0,52-5 451,-23-6-202,111 8 48,-12 1-127,-29-10-102,156 9 52,-9 1 3,-75-12 22,33 0-74,384 10-25,-392 5 124,805 16 692,-674 0-794,-14-2-17,1049 54 466,-1175-53-495,502 41 156,-433-21-163,-123-14-38,331 35 17,-333-36-30,692 73 250,-435-51-120,707 62 183,190-27 619,-1100-66-792,285 19 27,-21-1-62,461 7 97,-462-20-127,694 33 163,-880-33-118,-34 0 32,-39-3-59,135-11 18,-234-3 71,-96 0-187,148-7 183,-180 5-411,0-1 0,0-1 0,-1-1 0,1-1 0,-1-1 0,-1 0 0,31-17 1,-45 22-103,0 0 1,1-1 0,-1 1 0,-1-1 0,1 0 0,0 0 0,-1-1 0,1 1 0,-1-1 0,0 0 0,0 0 0,-1 0-1,5-8 1,10-22-4772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29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3808,'-17'0'4000,"14"0"-3643,-11 0 1408,14 3-1173,0-3-574,0 1 0,0-1-1,0 1 1,0-1-1,0 1 1,0-1 0,0 1-1,0-1 1,0 1-1,1-1 1,-1 1 0,0-1-1,0 1 1,0-1-1,1 0 1,-1 1 0,0-1-1,0 1 1,1-1-1,-1 1 1,0-1 0,1 0-1,-1 1 1,1-1-1,-1 0 1,0 0 0,1 1-1,0-1 1,15 1 423,-14-1-407,0 0 0,1 0 1,-1 0-1,0 0 0,1 0 0,-1 0 0,0 1 1,1-1-1,-1 1 0,3 0 0,3 4 28,-4-3-59,-1 0 1,1 0-1,-1-1 0,1 1 1,0-1-1,5 1 1,3 2-14,-2-2 16,0 1 0,0-1 0,0-1 0,1 0 0,10 0 0,19-1 18,3-1-63,51 5 1,-38 7 33,8-5 15,-39-3 9,17 3 35,43-1 1,-41-5 58,99 3 132,-30 8-208,-7-5-42,12 5 47,29-8-9,-14-1-23,7 10 11,9-7-15,8 6 4,-67-7 14,168 12 48,-82-2 3,-76-10-51,198 12-64,543 51 104,-322-16-161,-345-32 114,666 104 278,-696-100-254,543 68 133,-575-78-140,-71-9-28,538 61 43,6-17-29,-101-12 90,-42-4 52,12 1-156,20 1 89,-449-33-85,920 65 28,-422-21 172,-65-6-52,-432-36-151,276 31 77,12 11 44,-50-15-46,91 12 86,-185-17-113,521 63-72,-441-71 52,-211-15-28,231 16 63,447 15 212,-485-31-196,-152 2-44,73 1 44,0-10-25,-90 1-37,206 1 86,149-13-108,-298 0 278,203-52 0,-285 54-260,-27 9 2,0 1 0,19-4-1,-15 6-6,14-4 2,8-17-6,-6 15 21,-17 1 2,-13 6-27,1 0 0,-1 0 0,1 0-1,-1 1 1,1-1 0,-1 1 0,1-1 0,0 1-1,-1-1 1,1 1 0,0 0 0,1 0 0,-1 0 8,0 0 1,0-1 0,-1 1-1,1 0 1,0-1 0,-1 1-1,1-1 1,0 1 0,-1-1 0,1 0-1,0 0 1,-1 0 0,1 0-1,-1 0 1,1 0 0,-1 0-1,2-2 1,0 0 53,-3 1-1572,0 0 1301,0 1 0,-1-1 0,1 0 0,0 1 0,-1-1 0,1 0 0,-1 1 0,0-1 0,1 0 0,-1 1 0,0-1 0,0 1 0,0 0 0,-2-3 0,-3-5-774,-11-21-3978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36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3808,'-1'0'51,"1"-1"-1,-1 1 1,1 0 0,-1 0-1,1 0 1,-1 0 0,1 0 0,-1 0-1,1 0 1,0 1 0,-1-1-1,1 0 1,-1 0 0,1 0 0,-1 0-1,1 1 1,-1-1 0,1 0 0,-1 0-1,1 1 1,-1 0 0,4 5 401,-1-1-263,-2-5-176,0 1-1,-1-1 0,1 0 0,0 0 1,0 0-1,-1 1 0,1-1 0,0 0 1,-1 0-1,1 0 0,0 0 0,-1 0 1,1 1-1,0-1 0,-1 0 0,1 0 1,0 0-1,-1 0 0,1 0 1,0 0-1,-1 0 0,-3-1 3721,7 1-3664,-3 0-61,1 0 0,-1 0 0,1 0 1,-1 0-1,1 0 0,0 0 0,-1 1 0,1-1 0,-1 0 0,1 0 0,-1 0 1,1 0-1,-1 0 0,1 1 0,-1-1 0,0 0 0,1 1 0,-1-1 0,1 0 1,-1 1-1,1-1 0,-1 0 0,0 1 0,1-1 0,-1 1 0,0-1 0,0 0 1,1 1-1,-1-1 0,0 1 0,0-1 0,0 1 0,1-1 0,-1 1 0,0-1 1,0 1-1,0-1 0,0 1 0,0 0 0,0-1 0,0 2 0,3 3 83,7 6 53,-5-6-103,-1 0 0,1 0 0,0 0 1,1 0-1,-1-1 0,1 0 0,0 0 1,0-1-1,0 1 0,11 3 0,2-3-39,-11-2-6,0 0 1,0 0-1,0 1 1,8 3-1,0 1 58,1-1 0,-1 0 0,19 2-1,-18-4-12,14 2 77,-17 1 57,-12-6-145,-1 0 1,0-1-1,1 1 1,0 0-1,-1-1 0,1 1 1,-1 0-1,1-1 1,0 0-1,-1 1 0,1-1 1,1 0-1,7 0 177,-9 0-150,0-1-1,0 1 0,0 0 0,0 0 1,1 0-1,-1 0 0,0 1 0,0-1 0,0 0 1,0 0-1,2 1 0,-3 0-13,0 0 0,0 0 0,0-1 0,0 1 0,0 0 1,0 0-1,0-1 0,0 1 0,-1 0 0,1 0 0,0-1 0,0 1 0,-1 0 0,1-1 0,-1 1 1,0 0-1,0 2 38,0-1-36,1-1 0,-1 1 0,0 0 0,0 0 0,0-1 0,0 1-1,0 0 1,0-1 0,-1 1 0,1-1 0,-1 0 0,1 1 0,-1-1 0,1 0 0,-1 0-1,1 0 1,-1 0 0,0 0 0,0 0 0,0-1 0,1 1 0,-1 0 0,-3 0 0,0-1-23,0 2 0,0-1 0,0 1 0,0-1 0,0 1 0,1 1 1,-1-1-1,1 1 0,0 0 0,-1 0 0,1 0 0,-5 5 1,1 0-44,0 0 1,-1-1 0,0-1 0,0 1 0,-15 7-1,-10 6-65,26-14-45,0 1 1,0 0 0,0 0 0,-8 11 0,-3 2-2153,16-17 875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2912,'0'-3'923,"0"2"-909,0 1 0,0-1 0,0 1 0,0-1 1,0 1-1,0-1 0,0 1 0,0-1 1,1 1-1,-1-1 0,0 1 0,0-1 0,0 1 1,0-1-1,1 1 0,-1-1 0,0 1 1,1-1-1,-1 1 0,0-1 0,1 1 0,-1 0 1,0-1-1,1 1 0,-1 0 0,1-1 1,-1 1-1,1 0 0,-1 0 0,1-1 0,-1 1 1,1 0-1,-1 0 0,1 0 0,-1 0 1,1 0-1,-1 0 0,1 0 0,-1 0 0,1 0 1,0 0-1,2 0 674,0 0 26,-3 0-687,1 0-1,-1 0 0,1 0 0,-1 0 0,1 0 1,-1 0-1,0 0 0,1 0 0,-1 0 0,1 0 1,-1 0-1,1 0 0,-1 0 0,0 1 0,1-1 1,-1 0-1,1 0 0,-1 1 0,0-1 0,1 0 1,-1 0-1,0 1 0,1-1 0,-1 0 0,0 1 1,0-1-1,1 1 0,-1-1 0,0 0 0,1 1 1,4 7 504,9-3 61,67 43 1622,-74-44-2130,0 0 0,0-1 1,0 0-1,0-1 0,1 1 1,-1-1-1,8 1 1,21 7 24,-19-3-37,0-1-1,1-1 1,0 0 0,0-2 0,21 3 0,-9-2 9,-9-1-15,11 2 53,47 1 0,134-6-146,-210 0 25,0 0 1,0 0-1,0 0 0,0 0 0,1-1 1,-1 1-1,0-1 0,0 0 0,0 0 1,-1 0-1,6-3 0,-6 3-118,0 0 0,0 0 0,1 0 0,-1 0 0,0 0 0,1 1 0,-1-1 0,0 1 0,1-1 0,-1 1 0,5 0 0,7 0-1054,-12 0-911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32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0 640,'-27'14'224,"16"-6"-133,11-8-92,-5 5 57,0-1 0,1 1 0,0 0 0,0 0 0,0 1 0,1-1 1,0 1-1,0 0 0,-3 7 0,2 5 137,1-5 155,-9 24 1,9-29-299,0 1 0,0-1 0,1 0 0,0 1 0,1-1 0,-1 1 0,1 14 0,2-12-43,-2-1 0,-1 13 1,1-19-3,-4 29 37,5-31-33,0 1 0,0-1 0,0 0 0,1 0 0,-1 0 1,1 1-1,-1-1 0,1 0 0,2 4 0,-3-6 8,0 1 0,1-1-1,-1 1 1,1-1 0,-1 1 0,0-1-1,0 1 1,1-1 0,-1 1-1,0 0 1,0-1 0,0 1 0,0-1-1,0 1 1,0 0 0,0-1-1,0 1 1,0-1 0,0 1 0,0 0-1,0-1 1,0 1 0,0-1 0,0 1-1,-1 1 1,1-2 66,0-30 402,0 13-416,0 7-34,-1 0 0,1-1 0,1 1 0,0-1 0,1 1 0,0 0 0,0-1 0,8-17 0,-3 12-134,-4 10 53,-1 0 1,2 0 0,-1 0 0,1 0-1,-1 0 1,9-8 0,29-19-211,-32 26 299,1 0-1,0 0 1,0 1 0,0 0-1,1 0 1,0 1 0,0 1-1,0 0 1,0 0 0,19-2-1,-12 4 16,0 0-1,21 3 0,-19-1-26,-9 0-12,-1 1 0,0 0 0,1 1-1,15 5 1,-14-4 4,12 2 100,6 9-43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37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2656,'3'0'837,"25"0"-298,-28 0-534,0 0 0,0 0 0,0 0 0,0 0 0,0 0 0,0 0 0,0 0 0,1 0 0,-1 0-1,0 0 1,0 0 0,0 0 0,0 0 0,0 0 0,0 0 0,0 0 0,0 0 0,0 0 0,1 0 0,-1 0 0,0 0 0,0 0 0,0 1 0,0-1 0,0 0 0,0 0 0,0 0 0,0 0 0,0 0 0,0 0 0,0 0 0,0 0 0,1 0-1,-1 0 1,0 0 0,0 0 0,0 0 0,0 1 0,0-1 0,0 0 0,0 0 0,0 0 0,0 0 0,0 0 0,0 0 0,0 0 0,0 0 0,0 0 0,0 0 0,0 1 0,0-1 0,0 0 0,0 0 0,0 0 0,0 0 0,0 0 0,0 1 6,-1-1 0,1 1 0,0-1 0,0 1 0,0-1 0,1 0 0,-1 1 0,0-1 0,0 1 0,0-1 0,0 1 0,0-1 0,0 0 0,1 1 0,-1-1 0,0 1 0,0-1 1,0 0-1,1 1 0,-1-1 0,0 0 0,1 1 0,-1-1 0,0 0 0,1 1 0,-1-1 0,0 0 0,1 0 0,-1 1 0,1-1 0,7 5 276,-3 6 60,9-5 186,-10-4-414,-1 0 0,0 1 0,0-1 0,0 1 0,0 0 0,0 0 1,-1 0-1,5 7 0,-7-9-92,1 0 1,-1 0-1,1-1 1,-1 1-1,1 0 1,-1 0-1,1 0 0,-1 0 1,1-1-1,0 1 1,-1 0-1,1 0 1,0-1-1,0 1 1,-1-1-1,1 1 1,0-1-1,0 1 1,0-1-1,0 1 0,0-1 1,0 0-1,0 1 1,0-1-1,1 0 1,9 3 207,-5 5-16,-4-4-113,12 1 172,-10-2-203,0-1 1,-1 1 0,0-1 0,1 1-1,2 4 1,3 7 376,-9-14-422,0 1 0,0-1 0,0 0 0,0 1 0,1-1 0,-1 1 0,0-1 0,0 1 0,0-1 0,0 0 0,0 1 0,0-1 0,0 1 0,0-1 0,0 1 0,-1-1-1,1 0 1,0 1 0,0-1 0,0 1 0,0-1 0,-1 0 0,1 1 0,0-1 0,-1 1 0,-10 5 583,5 8-175,-24 33-140,27-44-294,1 0-1,0 0 1,-1 0-1,0-1 1,0 1-1,1-1 1,-1 0-1,-1 1 1,-5 2-1,-8 6 0,1 1-51,6-4-71,0 0 0,0-1 1,-11 5-1,5-3-58,6-4-176,1 0 0,-1-1 0,-12 4 0,2-3-213,11-3-372,0 0-1,-15 6 0,19-6 39,4-4 35,1-12-1508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38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5472,'14'0'1760,"-11"0"-720,0 0-832,8 0-123,-5 3 38,-5-2-103,1 0-1,-1 0 1,1 1 0,0-1 0,-1 0 0,1 0 0,0-1 0,0 1-1,0 0 1,-1-1 0,1 1 0,3 0 0,27 1 478,-23-3-302,1 2 0,15 1 0,-6 3-48,-8-2-71,-1-1 0,0 0 0,1-1 0,12 0 0,-4-1-16,-8-1-37,0 1-1,0 1 0,21 2 1,80 25 328,-108-26-312,9 3 151,-12-4-180,-1-1 0,0 1 0,0-1 0,1 0 0,-1 1-1,0-1 1,0 1 0,0-1 0,1 1 0,-1 0 0,0-1-1,0 1 1,0-1 0,0 1 0,0-1 0,0 1-1,0 0 1,-3 5 411,-16 17-93,17-19-320,-1-1-1,1 1 1,-1-1-1,0 0 0,0 0 1,0 0-1,0 0 1,-1 0-1,1-1 1,-1 0-1,1 1 1,-1-1-1,-4 1 1,-28 10-120,17-7 4,-24 12-1,10 1-646,-52 40-1,81-56 554,0-1 0,1 0 0,-1 0-1,0 0 1,0 0 0,-1-1 0,1 1 0,0-1 0,-1 0 0,1 0 0,0-1-1,-1 1 1,-6-1 0,11 0 201,-1 0-124,0 0 0,0 0 0,0 0-1,0 0 1,0 0 0,-1 0 0,1 0 0,0 0-1,0-1 1,0 1 0,0 0 0,0-1 0,-2 0-1,3 0-103,0 0 0,-1 1 0,1-1 0,0 0 0,-1 0-1,1 0 1,0 0 0,0 0 0,0 0 0,-1 0-1,1 1 1,0-1 0,1-2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38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4160,'5'3'231,"1"0"0,0-1 0,0 0-1,1 0 1,-1-1 0,7 1 0,41 0 308,-34-2-358,-5-1-132,-3 1 65,-1 0 1,1 0-1,19 4 0,17 7 222,-21-7-50,-9-1-74,-1 0 1,22 7-1,-29-7-97,0 1-1,1-2 1,-1 1 0,1-1-1,21 0 1,-28-1-83,0-1-1,0 1 1,0-1-1,0 1 1,0 0-1,0 0 1,0 1-1,0 0 1,0-1-1,-1 1 1,1 0-1,-1 0 1,1 1 0,-1-1-1,0 1 1,0 0-1,0 0 1,0 0-1,0 0 1,-1 0-1,0 1 1,3 4-1,-4-5 30,0 0-1,0 0 1,0 0-1,-1 0 1,1 0-1,-1 1 0,0-1 1,0 0-1,0 0 1,-1 4-1,0 3 38,1-6-84,0 0 0,0 0 1,-1 0-1,1 1 0,-1-1 0,0 0 0,0 0 1,-2 4-1,2-6-108,0 0 1,-1 0 0,1 0-1,0 0 1,-1 0 0,1 0 0,-1-1-1,0 1 1,0-1 0,0 1-1,1-1 1,-1 1 0,-5 1-1,6-3-88,0 1 0,0-1 0,-1 1 0,1-1 0,0 1 0,-1-1 0,1 0 0,0 0 0,-1 0 0,1 0 0,0 0 0,-1 0 0,1 0 0,-1 0 0,1 0 0,0-1 0,-1 1 0,1 0 0,0-1 0,0 1 1,-1-1-1,1 0 0,-2-1 0,0-2-361,-1-1 0,2 1 0,-1-1 0,-2-5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39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3648,'34'-16'1344,"-18"16"-1024,1 16-128,0-16 1664,0 17-1312,-34-17-3360,17-17 1568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0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3392,'0'0'6080,"3"0"-5536,177 0 1200,-179 0-1749,1 0 1,0 0 0,0 0-1,-1 0 1,1 0 0,0-1-1,0 1 1,-1 0 0,1-1-1,0 0 1,-1 1 0,1-1-1,-1 0 1,1 0 0,-1 0 0,3-2-1,5-3-71,39-25-446,-43 28 317,0 1 1,0-1 0,0 0-1,-1 0 1,1 0-1,-1-1 1,1 1 0,3-6-1,-7 8 151,3-3-662,0 0-1,0-1 0,-1 0 0,0 1 0,0-1 1,0-1-1,0 1 0,-1 0 0,3-8 1,-4 8 438,0 1 1,-1-1 0,1 1-1,-1-9 1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0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4640,'-17'17'2112,"1"-17"-1120,32 17-416,-16 0-352,0 0 32,0 16-160,0 1-128,17 17 0,-17-18-960,0 18 544,0-18-1952,0-16 1376,0 17-1248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1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1 287 6880,'16'17'2560,"35"0"-1984,16-34-160,-16 17-96,-1-17-256,0 0-576,1 0 256,-1-16-1376,-16 16 896,0 0-512,-17 0 736,-1 17-1952,1-17 1344,0-16-256</inkml:trace>
  <inkml:trace contextRef="#ctx0" brushRef="#br0" timeOffset="1">270 1 5056,'-17'17'1888,"17"0"-1472,0-1-128,0 1 224,0 0-352,0 17-512,0-1 192,0 35-1056,0-1 640,-17-17-2752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4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0 388 1664,'3'-3'528,"-1"1"-474,0 1-1,1-1 1,-1 1 0,0 0-1,1-1 1,-1 1-1,1 0 1,-1 0 0,1 1-1,-1-1 1,1 1 0,0-1-1,-1 1 1,1 0 0,0 0-1,2 0 1,1-3 330,8-8 11,0 5-123,-9-5 133,9 5-37,20-22 730,-9 19-631,-2-1-288,16-24 247,-12 18-176,37-16-1,-23 13-113,-34 16-126,0 0 0,0 1 1,0 0-1,12-2 0,15-5 30,-26 6-13,-1-1 0,0 0 0,12-10 0,-13 10-1,-1 0 1,1 0-1,0 0 1,1 0-1,-1 1 1,1 0-1,0 1 1,8-3-1,6 1 22,-4 1 85,32-10 1,150-37 415,-199 49-549,116-14 360,-69 11-240,-3-2 66,-15 2-17,35 0-1,135 4 563,-185-1-689,-1 1 1,0 1 0,0 0-1,0 1 1,0 0 0,-1 1-1,24 8 1,-17-3-5,36 12 180,64 34 1,-107-48-207,0 1 1,-1 1 0,0 0 0,0 0-1,-1 1 1,0 0 0,-1 1-1,0 0 1,0 1 0,-1 0 0,0 0-1,9 21 1,20 46 8,-32-68-18,14 29 15,24 67-1,-10-22 134,-17-48-101,16 60-1,-21-59-60,-5-17 6,0 1 0,2 24 0,-4 4 72,-4 61 0,-1-36-25,1 139 27,-1-191-37,0 0 0,-8 30 0,6-33-21,-14 67-182,12-52-10,-7-11-193,11-13 181,1-9 134,0 0-1,0 0 1,0-1 0,0 1 0,0 0 0,0 0 0,0-1 0,-1 1 0,1 0-1,0 0 1,0-1 0,0 1 0,-1 0 0,1-1 0,0 1 0,-1 0 0,1-1-1,-1 1 1,1 0 0,-1-1 0,1 1 0,-1-1 0,1 1 0,-1-1 0,0 1-1,1-1 1,-1 0 0,0 1 0,1-1 0,-1 0 0,0 1 0,1-1 0,-1 0-1,0 0 1,0 0 0,1 1 0,-1-1 0,0 0 0,0 0 0,1 0 0,-1 0 0,-1-1-1,-12 1-2526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5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17 101 4576,'-17'34'1664,"34"-34"-1280,0 0 32,0 17-416,-1-17 352,-16 16-192,34 1 544,-17-17-384,17 17 288,-18 0-352,18-17 64,0-17-192,-1 0-128,1 0-32,0-33-320,-1 0 192,1-18-2272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5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5216,'0'3'1696,"0"8"-1040,0-8-11,3-3-464,0 0-110,0 0 44,-1-1 0,0 1 0,0 0 0,0 1 0,1-1 0,-1 0 0,0 1 1,0-1-1,3 2 0,0 12 391,0-6-250,7 20 363,-3-4-373,-5-15-193,0 1 0,-1-1 0,0 1 1,2 15-1,-2 14-2,-3 45 1,3 40-16,2-79-49,-1-16-15,-1 1 1,-2 0-1,-3 52 1,-5-50 24,5-22-22,0 0 1,1 0-1,-1 15 1,2 45-1150,0-40-3567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32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1248,'-2'0'35,"1"0"0,-1 0 0,0 0 0,0 1 0,1-1-1,-1 0 1,0 1 0,1 0 0,-1-1 0,0 1 0,1 0 0,-1 0 0,1 0 0,-1 0 0,1 0 0,0 0 0,-1 0 0,1 1-1,-2 1 1,3-3-34,-2 3 90,-1 0 0,0 1 0,1-1 0,0 1 0,0-1 0,0 1 0,0 0 0,1-1 1,-2 7-1,-6 37 376,5-23-336,1-14-57,0 1 0,-6 13 0,6-17-52,0 1 0,1 0-1,-3 9 1,3 8 37,1 49 1,2-45 13,-1-25-65,0 0-1,0 0 0,1 0 1,-1 0-1,1 0 0,0 0 1,0 0-1,1-1 0,-1 1 1,3 4-1,-3-7 6,0 1-1,0-1 1,0 1 0,0-1 0,1 1-1,-1-1 1,0 0 0,1 0-1,-1 0 1,1 0 0,-1 0 0,1 0-1,0 0 1,-1 0 0,1 0-1,0-1 1,-1 1 0,1-1 0,0 1-1,0-1 1,0 0 0,3 0 0,-3 0-2,-1 0 0,1 0 1,-1 0-1,1-1 1,0 1-1,-1 0 1,1-1-1,-1 0 1,1 1-1,-1-1 1,1 0-1,1-1 1,10-4 9,-7 4-21,-4 1-1,1 1 0,-1-1 0,0 0 0,0 1 0,0-1 0,1 0 0,-1 0 0,0-1 0,-1 1 0,1 0 0,0-1 0,0 1 0,0-1 0,-1 0 1,1 1-1,-1-1 0,1 0 0,-1 0 0,0 0 0,0 0 0,2-4 0,-3 5 1,5-7 10,-1 0-1,1-1 1,-2 0 0,1 0-1,-1 0 1,-1 0 0,0 0-1,0-1 1,-1 1 0,1-18 0,-2 9 22,1 7-6,-1 0 1,-1 0 0,-2-20-1,-8-10 97,-5-11 506,15 51-612,1 0-1,0 0 1,0 0-1,0 0 1,-1 0 0,1 0-1,0 0 1,-1 0-1,1 1 1,-1-1 0,1 0-1,-1 0 1,0 0-1,1 1 1,-1-1-1,0 0 1,0 0 0,0 0-1,-6-4 5,7 5-21,0 0-1,0 0 1,-1 0 0,1-1-1,0 1 1,0 0 0,0 0-1,-1 0 1,1 0 0,0-1-1,0 1 1,0 0 0,0 0-1,0-1 1,0 1 0,0 0-1,-1 0 1,1 0-1,0-1 1,0 1 0,0 0-1,0 0 1,0-1 0,0 1-1,0 0 1,0 0 0,0-1-1,0 1 1,0 0 0,0 0-1,1-1 1,-1 1 0,0 0-1,0 0 1,0 0-1,0-1 1,0 1 0,0 0-1,1 0 1,8-6-25,-3 4 16,10-12 4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6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5408,'-3'7'482,"-1"1"0,-1 0 0,0-1 0,-8 10 0,10-14-135,3-1-316,0 0-1,0-1 1,0 1 0,1 0-1,-1-1 1,1 1-1,-1 0 1,1-1 0,0 1-1,-1 0 1,1-1-1,0 1 1,2 1 0,2 6-23,12 27 664,-9-5-229,15 5-32,-12 9-187,-9-40-208,0-1 1,1 0-1,-1 0 0,7 7 1,-2-2 2,43 58-382,-27-36-42,-16-25 55,0 0 0,1 0 0,0-1 1,10 6-1,-17-11 241,0 1 0,1-1 0,-1 1 1,1-1-1,-1 0 0,1 0 0,0 0 1,-1 0-1,2 0 0,-3 0 109,17 0-704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6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3808,'0'1'46,"0"-1"0,0 1 0,0 0-1,0-1 1,0 1 0,0-1 0,0 1 0,0-1 0,0 1 0,0-1 0,0 1 0,0-1-1,0 1 1,1-1 0,-1 1 0,0-1 0,0 1 0,1-1 0,-1 1 0,0-1-1,0 1 1,1-1 0,-1 0 0,1 1 0,-1-1 0,0 0 0,1 1 0,-1-1 0,1 0-1,-1 1 1,1-1 0,6 5 198,-1 6 81,5-5 251,-8-2-411,3 3 65,7-2 18,-8-4-182,0 1 0,-1-1 1,0 1-1,1 0 0,6 5 0,16 9 154,42 20 0,-33-18-244,-13-5 30,-2 0-1,23 19 1,-17-12 30,-12-8 5,-1 0-1,0 1 1,-1 0-1,0 1 1,-1 1-1,-1 0 1,13 21 0,-19-28-35,10 15 34,-4-8 13,0 1 0,-1 0 0,-1 0 0,-1 1 0,12 34-1,5 55 176,-22-89-187,-1-1 0,-1 1 0,0 0 0,-2 23-1,-11 30 163,8-35-130,2-10 11,-11 47-1,-38 79-232,46-141 37,0 0 0,-11 16 0,12-19-122,-1-1-1,1 1 0,-4 11 0,7-15 183,-6 12-1052,7-15 1057,0 0 1,0 1 0,0-1 0,0 0 0,-1 0 0,1 0-1,0 0 1,0 0 0,0 1 0,-1-1 0,1 0 0,0 0-1,0 0 1,-1 0 0,1 0 0,0 0 0,0 0 0,-1 0 0,1 0-1,0 0 1,0 0 0,-1 0 0,1 0 0,0 0 0,0 0-1,0 0 1,-1 0 0,1 0 0,0 0 0,0 0 0,-1 0-1,1 0 1,0-1 0,0 1 0,0 0 0,-1 0 0,1 0-1,0 0 1,0 0 0,0-1 0,-1 1 0,1 0 0,0 0 0,0 0-1,0-1 1,-1 0-76,1 1 0,0-1-1,-1 0 1,1 0 0,0 0-1,-1 0 1,1 0 0,0 0 0,0 1-1,0-1 1,0 0 0,0 0 0,0-2-1,0-14-1674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7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5888,'0'34'2176,"17"-18"-1664,0 1-160,-17 0-640,17 0 96,16-17-544,-16 0 416,0 0 0,16 0 192,-16 0-1440,0-17 832,17-17-1856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7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0 298 3712,'3'0'1221,"-1"0"-1166,0-1 1,0 1-1,0 0 0,0-1 0,0 0 0,0 1 0,0-1 1,-1 0-1,1 0 0,2-1 0,-3 0-26,1 1-1,0 0 1,0 1 0,-1-1 0,1 0-1,0 0 1,0 1 0,0-1-1,0 1 1,2-1 0,2-2 61,-3-1-60,0 0 0,-1 0 0,1-1-1,-1 1 1,3-10 0,8-12 298,-4 14 78,0 0 0,2 1 0,18-17-1,-3 4-12,-21 18-330,2 1 1,-1 1-1,0-1 0,1 1 0,0 0 1,0 0-1,9-3 0,56-16 257,-51 18-245,16-6 149,74-9 0,-29 14 155,-38 0-199,-16 2 7,37 0 1,-29 4-92,79-3 144,-88 0-200,-7 0-20,20 1 0,43 7-66,19 1-31,-76-7 71,-1 2 0,0 0-1,0 2 1,0 1 0,29 8 0,16 16 6,-48-21 0,23 11 0,27 24 4,-6-3-24,126 79-173,-158-94 150,-1 1 1,-2 2-1,43 46 1,-55-49 25,-1 1 0,-1 0 0,-1 2 0,14 33 0,-26-53 11,6 13-5,10 20-20,-1 0-1,13 45 0,-9 2-48,-16-60 44,11 41-56,-12-6 27,-4-31 34,2 11-22,1 7-54,-3 87 0,-13-33-96,7-51 133,-11 93 23,0-84 64,-1 18-2,13-53-10,3-18-68,-1 0 1,0 0-1,0-1 1,-1 1-1,0 0 0,0-1 1,-6 14-1,-6 10-556,11-12-1183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7232,'17'34'2656,"0"-17"-2048,-1-1-192,1 1-544,0 0-32,0-17-640,17 0 448,-1 0-640,-16-34 576,0 18-1536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9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1192 3648,'-14'28'1173,"11"-23"1334,3-52-1595,0 43-859,0 1 0,0-1 0,1 1 0,-1-1 1,1 1-1,0 0 0,0-1 0,2-4 0,4-12 45,-2-13-19,10-35-20,43-219 21,-32 145-117,-20 116 102,1 1 0,21-46 0,-19 51 71,0-1-1,-2 0 0,8-36 0,-11 30-42,-2 9 13,2 0 0,6-20 0,1 8-13,-6 18-23,0 0 0,4-21 1,-3-9 19,5 17-100,-9 13-41,-1 1 1,0-1 0,0 0 0,-2-15 0,0 5-1145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49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4480,'0'3'1445,"0"8"-885,0-11-554,0 0 0,0 0 0,0 0 0,0 0 0,0 0 0,0 1 0,0-1 0,0 0 0,0 0 0,0 0 0,0 0 0,0 0 0,0 0 0,0 0 0,0 0 0,0 0 0,0 1 0,0-1 0,0 0 0,0 0 0,0 0 0,0 0 0,0 0 0,0 0 0,0 0 0,0 0 0,1 0 0,-1 0 0,0 0 0,0 1 0,0-1 0,0 0 0,0 0 0,0 0 0,0 0 0,0 0 0,0 0 0,0 0 0,0 0 0,0 0 0,1 0 0,-1 0 0,0 0 0,0 0 0,0 0 0,0 0 0,0 0 0,0 0 0,0 0 0,0 0 0,0 0 0,1 0 0,-1 0-1,0 0 1,0 0 0,0 0 0,2 0 27,-1-1 0,1 1 0,-1 0 0,1-1 0,-1 1 0,1-1 0,-1 1 0,0-1 0,1 0 0,-1 1 0,0-1 0,1 0 0,-1 0 0,0 0 0,0 0 0,0 0 0,0 0 0,0-1 0,0 1 0,0 0 0,0-1 0,0 1 0,0 0 0,-1-1 0,1 1 0,0-3 0,1 1 7,0-1 0,0 1 0,0-1 0,0 1 0,4-4 0,7-5 16,-9 9-39,-1 0 0,1 0-1,-1 0 1,1-1 0,-1 0 0,0 0 0,0 0-1,-1 0 1,3-5 0,-2-3 17,-3 11-33,0 0-1,1 0 0,-1 0 1,0 0-1,0 0 0,1 0 1,-1 0-1,0 0 0,1 0 0,-1 0 1,1 0-1,-1 0 0,1 1 1,0-1-1,-1 0 0,1 0 1,0 1-1,0-1 0,-1 0 1,1 1-1,0-1 0,0 1 0,0-1 1,0 1-1,0-1 0,1 0 1,-1 0-3,1 0 1,-1 0-1,1-1 1,-1 1-1,0-1 1,0 1-1,0-1 1,2-2-1,6-8 39,-9 11-36,0 1 1,0 0 0,0 0 0,0 0 0,1-1 0,-1 1-1,0 0 1,0 0 0,1 0 0,-1 0 0,0 0-1,0 0 1,1 0 0,-1-1 0,0 1 0,0 0 0,1 0-1,-1 0 1,0 0 0,0 0 0,1 0 0,-1 0 0,0 0-1,0 0 1,1 0 0,-1 0 0,0 0 0,0 1 0,1-1-1,-1 0 1,0 0 0,0 0 0,0 0 0,1 0 0,-1 0-1,0 1 1,0-1 0,0 0 0,1 0 0,4 14 168,7 1-69,-10-14-93,0 1 1,0 0-1,-1 0 0,1 0 1,0 0-1,-1 0 1,0 0-1,2 5 0,-1 2-3,0 1 0,-1 0-1,-1-1 1,0 1-1,-1 13 1,0 4-337,1 37-2686,0-44 170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52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1108 3808,'-34'33'1968,"34"-32"-1946,-1-1 1,0 0 0,1 0-1,-1 0 1,0 0 0,1 0-1,-1 0 1,0 0 0,1 0-1,-1 0 1,0 0 0,1-1-1,-1 1 1,0 0 0,1 0-1,-1-1 1,0 1 0,1 0-1,-2-1 1,1-3 54,0 1 0,1 0 0,-1 0 0,1-1 0,-1 1 0,1 0 0,0-1 0,0 1 0,0-1 0,1 1 0,-1 0 0,1 0-1,1-5 1,10-37 511,10-30 19,-15 55-549,10-24 54,29-58 1,-18 57-99,38-47 0,-31 44-16,32-44-62,-2 16 96,-9-2 272,-6 23-97,-33 38-52,28-35 1,-6-10-7,-29 50-118,20-20 1,-17 19-8,13-16 1,-12 10 6,-4 5-20,16-18 0,-24 31-116,-1 0-1,1-1 0,-1 1 0,1-1 0,-1 1 1,0-1-1,1 1 0,-1-1 0,0 0 1,0 0-1,0 1 0,0-1 0,-1 0 1,1 0-1,-1 0 0,1 0 0,0-4 0,-1 9-214,0 0-1,0-1 1,0 1-1,0 0 0,-1-1 1,1 1-1,-1 0 0,0-1 1,0 1-1,0-1 1,0 1-1,0-1 0,0 0 1,0 1-1,-1-1 1,-1 2-1,0-1-1183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52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0 336 3552,'65'-65'1813,"-62"62"-1798,1 0 0,0-1 0,0 1 0,0 1-1,0-1 1,0 0 0,9-3 0,-8 5-11,-1-1 0,0 0 0,0-1 0,6-4 0,-2 0-7,0-1 1,13-17-1,15-16 43,-18 24 20,2 1 1,0 0-1,0 1 1,2 2-1,-1 0 0,2 1 1,0 1-1,26-8 1,-38 15-31,1 1-1,-1 0 1,14-1 0,-22 3-7,0 1 1,-1 0-1,1 0 1,0 0-1,0 0 1,-1 0-1,1 1 1,0-1-1,0 1 1,-1 0-1,1 0 1,-1 0-1,1 0 1,-1 0-1,1 0 1,-1 1-1,1-1 1,2 3-1,-4-3-12,-1 0 0,1 0 0,0 0 0,-1 0 0,1 0 0,-1 0 0,0 0 0,1 1 0,-1-1 0,0 0 0,1 0-1,-1 0 1,0 0 0,0 1 0,0-1 0,0 0 0,0 0 0,-1 2 0,1-3-11,0 12 0,-2 1-1,0-1 0,0 0 1,-1 0-1,-1 0 1,0 0-1,-1 0 0,-9 17 1,-1-7-555,0 0 0,-33 35 1,28-38-2070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53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1178 3488,'-31'31'1557,"28"-28"-1343,3-6-54,0-14-39,1 0 0,1 0 1,1 0-1,0 0 1,1 0-1,0 1 1,2-1-1,7-16 1,1 2 121,19-33 0,-25 50-184,1 1 1,1 0-1,0 1 1,1 0-1,15-14 0,50-41 171,-3-12-1,8 4 304,-23 12-244,-28 29 50,53-46-1,-35 43-52,1 3 0,94-50 0,119-33-56,-186 84-96,50-18-18,-38 18-859,-77 28-86,0-1 0,-1 1 0,0-2 0,0 1 0,18-16 0,-11 5-1896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33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231 229 1888,'0'0'613,"-3"0"-367,-9 0-96,6-1-128,0 0 1,0 1-1,1 0 1,-1 1 0,0-1-1,0 1 1,-6 2-1,6-1-24,0 0-9,-1 0 0,1 0 0,0 0 0,0 1 0,0 0 0,1 1 0,-10 6 0,-13 13 16,24-20 12,1 0 0,-1 0 0,0 0 0,1 0 0,0 1 0,0-1 0,0 1 0,0 0 0,0 0 0,-2 5 0,0 1 68,1-3-27,0 0 0,1 1 0,-1-1 1,2 1-1,-1-1 0,1 1 0,0 0 0,1 0 0,-1 12 0,1-4 31,2 21-28,-1-36-61,0 1 1,0-1-1,0 0 1,1 1-1,-1-1 1,1 1-1,-1-1 1,1 0-1,0 1 1,-1-1-1,1 0 1,0 0-1,0 0 1,0 0-1,0 0 1,0 1-1,0-2 1,0 1-1,0 0 1,2 1-1,27 12 246,-25-22-182,9 2-32,-9 3-32,-1 0 1,0-1-1,0 0 1,0 0-1,0 0 1,-1 0 0,0-1-1,0 1 1,5-9-1,-1 1 0,-2 5 14,-1 0 1,0 0 0,-1-1-1,1 1 1,-1-1-1,-1 0 1,0 0-1,0 0 1,0 0-1,0-12 1,1 10-42,10-15 102,1 9 282,-8 29 486,-1-5-674,-4-6-159,0-1-1,0 1 0,0-1 0,-1 1 0,1 0 0,0-1 0,-1 1 0,1 0 0,-1 0 0,1-1 0,-1 1 0,0 0 0,0 0 0,0 0 0,0 2 0,0 4 21,0-1 0,1 0-1,0 1 1,0-1 0,1 0-1,0 0 1,0 0 0,6 12-1,8 16 175,-13-25-160,1-1 0,1 0 0,0-1 0,0 1-1,0-1 1,1 0 0,10 11 0,-7-10-70,1-1 0,0 0 1,1 0-1,-1-1 0,1-1 0,1 0 1,21 9-1,-24-11-40,1-2 1,-1 1-1,1-1 0,0 0 1,-1-1-1,1 0 0,0-1 1,0 0-1,0 0 0,14-3 1,14-8-90,-26 9 132,-8 1 28,0 1 0,0-1 0,0 0 0,0 0 0,0 0-1,-1 0 1,1-1 0,0 1 0,-1-1 0,1 0-1,-1 0 1,0-1 0,0 1 0,0-1 0,0 1 0,0-1-1,4-5 1,58-94-49,-51 78 29,-9 17 40,0 0-1,-1-1 0,0 0 0,-1 0 1,0 0-1,0 0 0,-1 0 0,0 0 0,0-1 1,-1 1-1,0-1 0,0-10 0,-1 17 14,-3 4-28,-2 3-27,-23 26-35,9-1 284,-24 54-1,29-56-193,8-14-43,0 0 1,1 1-1,0-1 0,1 1 0,1 0 1,0 0-1,1 1 0,0 27 0,2-42-1,0 1 0,0-1 0,0 1-1,1-1 1,-1 1 0,0-1 0,0 0-1,1 1 1,-1-1 0,1 0-1,-1 1 1,1-1 0,0 0 0,-1 1-1,1-1 1,0 0 0,0 0 0,0 0-1,0 0 1,0 0 0,0 0 0,0 0-1,0 0 1,0 0 0,1-1-1,-1 1 1,0 0 0,1-1 0,-1 1-1,2 0 1,-1-1-8,0 0 0,-1 1 1,1-1-1,0 0 0,0-1 0,-1 1 0,1 0 0,0 0 0,-1-1 1,1 1-1,0-1 0,-1 1 0,1-1 0,-1 0 0,1 0 0,-1 0 1,1 0-1,-1 0 0,1 0 0,-1 0 0,0 0 0,0 0 0,0-1 1,0 1-1,2-3 0,15-21-58,-12 17 71,1-1 1,-1 0 0,-1 0-1,0 0 1,0-1 0,-1 0-1,6-18 1,39-199 64,-35 129-5,-9 52-75,0 10 2,-1 15 63,0-34 1,-4 37-4,1-19 233,-1 35-238,1 0 0,-1 0 0,1 0 0,-1 0 0,1 0 0,0 0 1,0 0-1,0 1 0,0-1 0,0 0 0,0 0 0,3-2 0,-4 3-29,0 1 0,0 0 1,0 0-1,0 0 0,0 0 0,1 0 1,-1 0-1,0 0 0,0 0 0,0-1 1,0 1-1,0 0 0,0 0 0,0 0 1,0 0-1,0 0 0,1 0 0,-1 0 1,0 0-1,0 0 0,0 0 0,0 0 1,0 0-1,0 0 0,0 0 0,1 0 1,-1 0-1,0 0 0,0 0 0,0 0 1,0 0-1,0 0 0,0 0 1,1 0-1,-1 0 0,0 0 0,0 0 1,0 0-1,0 0 0,0 0 0,0 0 1,0 0-1,1 0 0,-1 0 0,0 0 1,0 0-1,0 0 0,0 1 0,0-1 1,0 0-1,0 0 0,0 0 0,0 0 1,0 0-1,0 0 0,1 1 0,0 0 41,1 1-1,-1 0 0,0 0 1,0 0-1,0 0 0,0 0 1,0 0-1,0 0 0,0 0 1,0 0-1,-1 0 0,1 0 1,-1 1-1,0-1 0,0 0 1,0 0-1,0 3 0,-1 5 51,0 0 1,-5 17-1,1-1-11,-1 25 26,3-30-85,-2 10 39,-1 46-1,5-51 8,-6 37 1,4-37 59,-2 39 0,5-16-16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53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4064,'0'1'46,"0"0"0,0 1 1,0-1-1,0 0 0,0 0 1,0 0-1,0 0 0,0 0 0,0 0 1,1 0-1,-1 0 0,0 0 1,1 0-1,-1-1 0,1 1 0,-1 0 1,1 0-1,-1 0 0,1 0 1,0 0-1,-1-1 0,1 1 0,0 0 1,0-1-1,0 1 0,-1 0 1,1-1-1,0 1 0,0-1 0,0 0 1,0 1-1,0-1 0,0 0 1,0 1-1,0-1 0,0 0 0,0 0 1,0 0-1,0 0 0,0 0 1,0 0-1,0 0 0,0 0 0,0 0 1,1-1-1,8-1 110,-1-1 0,1 1 1,-1-2-1,10-5 0,-2 2 203,7-1-174,0 1 0,1 1 0,0 1 0,33-2 0,-32 4-59,48-12 85,-54 11-158,0-1-1,0 2 1,28-1-1,-35 4-54,-5 0 53,1 0 0,-1 0 0,1 1-1,9 2 1,-16-3-12,0 1 0,1 0 1,-1 0-1,0 0 0,0 0 0,0 0 1,0 0-1,0 1 0,0-1 0,0 1 1,-1-1-1,1 1 0,0 0 0,-1 0 0,1 0 1,-1 0-1,0 0 0,2 3 0,-2-3-2,-1 0 0,1-1-1,0 1 1,-1 0 0,0 0 0,1 0-1,-1 0 1,0 0 0,0 0-1,0 0 1,0 0 0,-1 0 0,1 0-1,0 0 1,-1 0 0,-1 3-1,0 0-45,0 0-1,0-1 1,-1 1-1,-5 7 0,4-7-95,0 0-1,0 0 0,-1-1 0,0 1 0,0-1 1,0 0-1,-1 0 0,1-1 0,-1 0 1,1 0-1,-8 3 0,-35 10-619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59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5056,'-2'1'170,"1"1"0,-1 0 1,1-1-1,0 1 0,-1 0 0,1 0 1,0 0-1,0 0 0,0 0 0,1 0 1,-2 4-1,0 26 238,2-20-630,0-12 178,0 1-1,0-1 0,0 1 1,0 0-1,0-1 1,0 1-1,0-1 1,0 1-1,0-1 0,0 1 1,0-1-1,-1 1 1,1-1-1,0 1 1,0-1-1,-1 0 0,1 1 1,0-1-1,-1 1 1,1-1-1,0 1 1,-1-1-1,1 0 0,0 1 1,-1-1-1,1 0 1,-1 0-1,1 1 1,-1-1-1,1 0 0,-1 0 1,1 1-1,-1-1 1,1 0-1,-1 0 1,1 0-1,-1 0 0,1 0 1,-1 0-1,1 0 1,-2 0-1,2 0 23,0 0 1,0 0-1,0 0 0,0 0 1,0 0-1,0 0 0,-1 0 1,1 0-1,0 0 0,0 0 0,0 0 1,0 0-1,0 0 0,0 0 1,0 0-1,0 0 0,0 0 0,0 0 1,-1 0-1,1 0 0,0 0 1,0 0-1,0 0 0,0 0 0,0 0 1,0 0-1,0 0 0,0 0 1,0 0-1,0 0 0,0 0 1,0 0-1,-1 1 0,1-1 0,0 0 1,0 0-1,0 0 0,0 0 1,0 0-1,0 0 0,0 0 0,0 0 1,0 0-1,0 0 0,0 1 1,0-1-1,0 0 0,0 0 1,0 0-1,0 0 0,0 0 0,0 0 1,0 0-1,0 0 0,0 0 1,0 1-1,0 116-1903,1-113 1937,-1 0 1,0 0 0,1-1-1,0 1 1,0-1-1,0 1 1,2 4 0,3 9 248,0 14 49,-2-17-138,0-1 1,0 1 0,2-1 0,7 14 0,20 12-467,-29-33 224,-3-4 14,1 1 0,-1-1 0,1 0 0,0 0 0,0 0 1,-1 0-1,4 3 0,-3-4-68,0 0 0,1-1 0,-1 1 0,0 0 0,1-1 0,-1 1 0,0-1 0,1 0 0,-1 0 0,0 0 0,4 0 0,-6 0 108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00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3136,'-17'67'1184,"0"-67"-928,17 34-64,17-17 320,-17 0-320,17-1-352</inkml:trace>
  <inkml:trace contextRef="#ctx0" brushRef="#br0" timeOffset="1">51 454 1056,'0'34'480,"0"-68"-384,0 1-928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00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3488,'-16'85'1280,"32"-85"-992,-16 16-64,17 1-1632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00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2656,'34'34'960,"-17"-34"-736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01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4896,'0'151'1824,"0"-100"-1440,0 16-96,16-50-640,-16 0 128,0 16-3008,-16-33 1792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1248,'0'-14'389,"0"11"758,3 1-630,8-10-149,-5 10-16,-2 2-271,-2 0-26,0 0 0,0 0 0,1 0 0,-1 0-1,0 0 1,0-1 0,0 1 0,1-1 0,1 0 0,-2-3 7,4-3 41,4 5-60,0 1-1,0 0 1,-1 1 0,14 0 0,-9 1-22,-3-2 2,-9 1-4,0 0 1,0 0 0,0 0 0,1 0-1,-1 0 1,0 1 0,0-1-1,0 0 1,0 1 0,3 1 0,3 3 46,-6-4-40,-1 0 0,1 0 0,-1 0 0,1-1 0,-1 1 1,1 0-1,0-1 0,-1 1 0,1-1 0,0 1 0,0-1 0,-1 0 0,3 1 0,114-1 865,-109 0-891,0 0-1,0 1 1,0 1-1,11 2 1,-9-1-14,-1-1 1,1 0 0,-1-1-1,15 0 1,-15-1 21,0 0 0,0 1 1,0 0-1,0 0 0,0 1 1,0 1-1,-1-1 0,10 5 0,-4-2 0,-1-1-1,29 4 1,-27-6-3,-1 1 0,28 9 0,81 38 101,-5-13 49,-6-4-70,-43-3-73,9 2 8,-65-27-17,13 3-2,-1 2 0,41 20 0,-35-11-3,54 27 14,-30-21 38,-25-11 11,50 17-1,-66-26-27,-1 0 1,26 14-1,-2 0 54,-20-13-41,32 8 0,14 5 32,3 9-19,-3-6-43,-10 6 16,-27-15-2,-15-7-19,0 0 0,0 0 0,0 1 0,14 11 0,8 11-1,119 94 50,33 15 291,-105-77-265,-10-14-67,-10-7-17,-8 5-66,-6-6 48,-7 6 107,-31-37-65,1 0 0,17 11 0,-16-12 3,1 1 0,14 15 0,16 24 19,73 57-117,20 13 64,-60-55 5,-49-38 44,42 52 1,-5-5 42,13-3-103,-46-42 88,47 49 0,-67-62-71,-4-6-7,0 1 0,14 11 1,38 21-1,-45-30 30,0 1 0,-2 0-1,1 1 1,9 14-1,16 16 19,78 61 22,-95-83-58,1-1-1,39 27 0,-23-18 7,-2 1 0,50 53-1,-57-53 61,6 2-13,-4-9-75,-4 9 0,1-8 42,-18-16-14,0-1 0,-1 2 0,14 15 0,5 12 3,33 48-78,-1-7-16,0-1 20,21 29 203,-42-59-160,29 28-16,-48-50 48,60 83 144,-58-72-155,31 72 0,-52-106-4,12 29-29,1 0 0,1-1 0,1-1 1,32 42-1,-2-18 44,-35-38 3,1 0 1,1-1-1,0 0 1,0-1-1,18 12 1,-5-7 5,48 35 78,-34-20-76,9-9-70,-15-3 40,51 41 1,-16-21 252,-1 23-191,14-9-304,-8 14 319,32 6-159,-61-45 202,6 3-31,-2-9-28,-22-3-32,-20-14-24,0 0 0,1-1 0,-1 0 0,1 0 0,8 3 0,-6-3-2,27 12 0,13 19-65,-38-27 51,-1 1 0,1-2 1,1 1-1,-1-2 0,1 0 0,0 0 0,14 4 0,-7-6 62,-11-2-43,0 0 1,0 0-1,0 1 0,8 4 0,62 27 74,128 38 0,-120-44 83,-61-20-141,-4-1 46,34 15 0,-29-7-24,-20-10-35,0-1 0,0-1 0,1 1 0,-1-1 0,1 0 0,0 0 0,9 1 0,15 2 7,-13-4-50,31 10 1,107 31 162,-127-35-101,72 8 89,0 1-136,-59-5-1,34 7 63,-28-13-10,-9 5-21,-21-9 26,1 0-1,0-1 1,26-3-1,-22 1-61,1 1-1,30 3 0,-27 2-24,-5-1 79,-1-1 0,26 0 1,351-3 199,-384 0-203,0 1 0,0 1 0,16 3 0,-17-2-7,0-1 1,1 0-1,15-1 0,-2 0 17,-2-1 31,43-3 1,-37-2 64,-5 1 15,49-1 1,-48 5-178,-7 1-29,0-1-1,28-4 1,-21-2 44,-17 4 19,0-1-1,0 2 1,17-1 0,-17 1 15,0 1 1,0-2-1,-1 1 0,11-4 1,-10 3 48,-1 0 0,1 0 0,0 1 0,10 0 0,100 1 76,262 0 1205,-380 0-399,-7 0-1094,5 0 141,-3 0-121,0 0 0,0 0 0,0-1 0,0 1 0,0-1 0,0 0-1,0 1 1,1-1 0,-1 0 0,0-1 0,0 1 0,1 0 0,-1-1 0,1 0 0,-1 1 0,-3-5 0,-33-22-2527,37 27 2443,0-1-1,-1 0 1,1 0-1,0 0 1,0 0-1,1 0 1,-1 0-1,0 0 1,1-1-1,-2-2 1,-14-40-3616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5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0 3232,'-17'0'1184,"17"17"-704,0 0 96,0 16-352,-17 1 128,17 17-224,-17-1-64,0 1-32,1-1-32,16 0 0,-34-16 64,17 0-32,0-17 128,-16-1-96,-1 1-576,0-17 256,18 0-2208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56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3968,'103'0'3829,"-98"0"-3711,-1 1-1,1-1 1,-1 1-1,1 0 0,-1 0 1,0 1-1,7 2 1,15 6 323,-20-8-386,0 1 0,0 0 0,0 0-1,-1 1 1,1 0 0,-1 0-1,0 0 1,0 1 0,0 0 0,0 0-1,-1 0 1,0 0 0,0 1-1,0-1 1,4 10 0,3 9 28,-1 0 1,11 41 0,-18-57-69,23 112 182,-19-79-130,16 47-1,-13-61-39,5 19 5,-9 6-20,-4-25-8,22 127 103,-20-126-97,-1-10-34,7 23 0,-9-37-102,1 0 0,0 0 0,-1 0-1,1 0 1,1 0 0,-1 0 0,0 0 0,7 6-1,-9-10 89,0 1 0,1-1 0,-1 0 0,1 1 0,-1-1 0,1 0-1,-1 1 1,1-1 0,-1 0 0,1 0 0,-1 1 0,1-1 0,-1 0-1,1 0 1,0 0 0,-1 0 0,1 0 0,-1 0 0,1 0-1,-1 0 1,1 0 0,0 0 0,-1 0 0,1 0 0,-1 0 0,2 0-1,12-10-1520,-7 4 660,21-10-940,-8-1-572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56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654 1 5312,'-3'1'128,"1"0"-3,0 0 0,-1 0 0,1 0 0,0 0 0,0 1 0,0-1 0,0 0 0,0 1 0,0 0 0,1-1 0,-1 1 0,1 0 0,-1 0 0,1 0 0,-1 0 0,1 0 0,-2 4 0,-1 3 39,-9 19 264,4-5-267,-17 33-1,0-1-22,3 10-26,-44 82 272,22-56-165,-3 25-110,26-59-3,-48 87-1,62-131-90,-133 209 146,128-204-185,1-2-38,0 0 1,-18 35 0,25-40-325,-2-2-1,1 1 1,-1-1 0,-15 17 0,22-26 181,1 0 0,-1 1 0,1-1-1,0 0 1,0 0 0,-1 0 0,1 0 0,0 0-1,-1 0 1,1 0 0,0 0 0,-1 0 0,1 0-1,0 0 1,-1 0 0,1 0 0,0 0 0,1-1 0,17-16-1470,12-14 299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33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17 1664,'-28'-14'528,"17"11"-325,-46 3-49,55 0-145,0 0-1,0 1 1,0-1 0,0 0-1,0 1 1,0-1-1,0 1 1,0-1-1,0 1 1,0 0 0,1 0-1,-4 2 1,3-2 9,1 0 1,-1 0-1,1 0 1,-1-1-1,1 1 1,-1 0-1,0-1 1,1 1-1,-1-1 1,0 0-1,1 0 1,-4 1-1,4-1 15,-1 0-1,1 0 1,-1 0-1,1 0 1,-1 0-1,1 0 1,-1 1 0,1-1-1,-2 1 1,1 0-17,1 0 0,0 0 1,0 0-1,0-1 1,0 1-1,0 0 1,0 0-1,0 1 1,0-1-1,0 0 0,-1 2 1,1-2-13,1 1 0,-1-1 0,1 1 0,-1-1 0,1 1 1,0 0-1,0-1 0,-1 1 0,1-1 0,0 1 0,1-1 0,-1 1 0,0 0 0,0-1 1,1 1-1,-1-1 0,0 1 0,1-1 0,0 1 0,-1-1 0,1 0 0,1 2 0,2 3-2,0-1 0,0 1 0,10 8 0,1 1-35,-1 5 79,24 42-1,-8-13 286,-29-46-288,-1-1 0,1 1 1,0 0-1,-1 0 1,0-1-1,0 1 1,1 0-1,-2 0 0,1 0 1,0-1-1,0 1 1,-1 0-1,-1 5 1,-5-2 490,3-4-194,-1 5 105,5-7-420,0 1 0,-1-1 1,1 1-1,0-1 0,0 0 0,-1 1 1,1-1-1,0 1 0,-1-1 1,1 0-1,-1 1 0,1-1 0,0 0 1,-1 1-1,1-1 0,-1 0 0,1 0 1,-1 0-1,1 1 0,-1-1 1,1 0-1,-1 0 0,1 0 0,-1 0 1,1 0-1,-1 0 0,1 0 0,-1 0 1,1 0-1,-1 0 0,0 0 0,-46 0 359,45 0-381,1 0 0,-1 0-1,0-1 1,0 1-1,1 0 1,-1-1 0,0 1-1,1-1 1,-1 1-1,0-1 1,1 0 0,-1 1-1,1-1 1,-3-2-1,-4-2 23,6 4-21,1 1 0,-1-1 0,1 1-1,-1 0 1,1 0 0,0-1 0,-1 1-1,0 0 1,-1 0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57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87 4640,'0'0'1504,"3"0"-912,0-1-552,-1 1-1,1-1 1,0 0 0,-1 0 0,1 0 0,-1 0-1,0 0 1,1-1 0,-1 1 0,0-1 0,0 1 0,0-1-1,0 0 1,0 0 0,0 0 0,2-3 0,1-1 0,-1 2 0,2-1 0,6-5 0,-6 6-8,0 0-1,1 0 1,0 1-1,-1-1 1,1 1 0,1 1-1,-1 0 1,0 0-1,1 0 1,-1 1 0,1 0-1,8 0 1,22 0 86,-15 0-25,1 0 0,23 4-1,-41-2-79,0 0-1,0 0 1,0 1 0,0-1-1,-1 1 1,1 0-1,0 1 1,-1-1-1,0 1 1,0 0 0,0 1-1,10 7 1,7 20 45,-11-17-4,-8-10-37,1 0-1,0 0 1,-1 1 0,0 0-1,0-1 1,-1 1 0,1 0-1,-1 1 1,0-1 0,0 0-1,0 1 1,-1-1-1,0 1 1,0-1 0,0 8-1,-2-6 59,1 0 0,-1 1 0,-1-1 0,1 0 0,-3 7 0,-1 3 270,2-4-161,2-9-38,0 0 0,0 0 0,0 0 0,-1 0 0,1 0 0,-1 0 1,0-1-1,-4 6 0,-25 39 1192,26-36-1028,4-10-267,0 1-1,-1-1 1,1 0-1,0 1 1,-1-1 0,-2 3-1,4-5-39,0 0 0,0 0-1,0 0 1,0 0-1,0 0 1,0 0 0,-1 0-1,1 0 1,0 1-1,0-1 1,0 0 0,0 0-1,0 0 1,0 0 0,0 0-1,0 0 1,0 0-1,0 0 1,-1 1 0,1-1-1,0 0 1,0 0 0,0 0-1,0 0 1,0 0-1,0 0 1,0 1 0,0-1-1,0 0 1,0 0-1,0 0 1,0 0 0,0 0-1,0 0 1,0 1 0,0-1-1,0 0 1,0 0-1,1 0 1,-1 0 0,0 0-1,0 0 1,0 0 0,0 1-1,0-1 1,0 0-1,0 0 1,0 0 0,0 0-1,0 0 1,1 0 0,-1 0-1,0 0 1,0 0-1,0 0 1,0 1 0,8 7 155,-4-3-117,-1-1 0,1 0 0,0-1 1,0 1-1,0-1 0,0 1 0,1-1 0,6 3 0,-7-5-28,1 0 1,-1 0 0,1-1 0,8 0 0,-7 0-10,0 0 0,0 1 0,9 1 0,-8 0 2,6 1-19,-1 0 0,1-1 0,0 0 0,13 0 0,-11-3-376,-1-1 0,0 0 0,0-1 0,0 0 0,25-11 0,-14 5-557,-15 6 248,-1-1-1,1-1 0,-1 0 1,0 0-1,0-1 0,0 0 1,-1 0-1,0-1 1,12-13-1,30-30-1589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2:57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2816,'0'17'1056,"16"-34"-832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05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1800 1472,'1'0'18,"-1"1"0,1-1-1,-1 0 1,1 0 0,-1 0 0,1 0-1,-1 0 1,1 0 0,-1 0 0,1 0 0,-1 0-1,1-1 1,-1 1 0,1 0 0,-1 0-1,1 0 1,-1-1 0,1 1 0,-1 0 0,1 0-1,-1-1 1,1 1 0,-1 0 0,0-1 0,1 1-1,-1-1 1,0 1 0,1 0 0,-1-1-1,0 1 1,1-2 0,4-5 80,6 2 19,-4-7 28,-7 11-137,1 0 0,-1-1 0,1 1 0,-1 0 0,1 0 0,-1 0 0,1 0-1,0 0 1,0 0 0,-1 0 0,1 1 0,0-1 0,0 0 0,0 0 0,1 0 0,10-4 127,-10 4-103,0-1 0,1 1 0,-1 0-1,1 0 1,-1-1 0,0 0 0,0 1-1,2-3 1,8-5 185,0 0 0,0 1-1,0 0 1,1 1 0,1 0 0,26-9-1,13-7 59,-28 10-191,-6 3 40,38-15-1,1 8-18,38-16-7,-34 4 88,-36 16 70,35-12 0,-34 14-152,0-2 0,0 0-1,29-21 1,26-13 25,73-39-3,-128 71-108,64-46 56,-64 41-73,47-39-42,6-3 2,-38 33 70,-9 6 47,43-23-1,8 10-21,1-1 75,-61 24-90,-4 3 90,36-15 1,-31 18-63,-11 3-41,1-1 0,-2 0 0,19-10 0,-7-4 1,-19 15-18,1-1 1,-1 0-1,1 1 0,0 0 0,7-3 0,-4 4-1,25-13 50,-11 0 97,24-21 0,-16 11-7,-13 12-79,-6 5 35,22-21-1,-23 20-47,0 0-1,1 1 0,0 1 0,1 0 0,15-7 0,10-6 54,-17 8-29,1 1 0,24-8 0,15-8-88,-38 16-6,90-41-104,1 3 308,-109 47-164,1 0 1,1 1-1,-1 0 0,12-2 1,15-5 181,-10-5-88,-9 3-79,-8 8-39,0 0 0,0 0 0,0 1 0,0 0 0,0 0 0,0 1 0,15-2 0,5 0 39,60-17 229,-42 9-219,50-4-31,-64 11-28,45-11 1,367-86 63,-341 89-27,-60 8 2,63-13-1,-74 10 75,38-2 0,-34 5-43,35-7 96,11 5-48,3-5-22,1 5-15,-43 2-31,81-6 67,149 10 299,-153 9-207,-3-1-347,1 1 213,2-1 353,-98-8-334,22 3 0,13 8-14,-16-6-116,52 10-54,278 69 234,-313-71-115,-9-2-61,49 18 0,-63-16 33,-2 0 5,37 9 0,-36-13 4,-1 2 1,47 24-1,-58-26 25,63 27 161,68 35-156,-13 24-313,-93-61 244,74 53 243,-89-67-185,1 0 0,64 29 0,-36-21-82,-22-7 67,56 40 0,-36-25 24,-43-28-26,27 21-1,-35-23 2,-1 1 0,12 14-1,-7-8 6,87 91 63,-58-56-117,45 50 38,-64-75 28,2-1 0,26 20 0,11 0 45,-26-19-42,52 46 0,-44-21-6,3-9-15,-18-9-3,-1 1 1,24 40-1,-28-34 95,32 77 1,-48-100-66,3 7-8,37 77 71,-38-83-108,2-1-1,-1 0 0,2-1 1,16 17-1,2-2-21,-9-9 30,29 35 0,-26-23 4,25 5 117,-1 12 128,-45-46-238,0-1 0,0 1 0,-1 0-1,1 0 1,-1 0 0,1 1 0,-1-1-1,0 0 1,0 0 0,0 1 0,0-1-1,0 1 1,-1-1 0,1 5 0,3 6 9,7 13 10,-8-6-22,-2-14-7,0 0 1,0 0-1,0 0 0,1 0 0,0 0 0,0 0 1,0 0-1,5 7 0,-2-5-15,18 34-81,-11-12 55,-5-12 43,0-1 0,2 0 0,10 16 0,1-3 17,0 0-96,24 45 0,23 43 133,-63-109-30,0 1 0,-1 0 1,3 11-1,-4-11 4,1 1 1,1-1-1,4 9 1,-6-13-30,1-1 0,-1 0 0,0 1 0,0 0 0,0-1 0,-1 1 0,0 0 0,0 0 0,-1 0 0,0 8 0,2 5 50,0 0 0,6 27 1,-6-35-44,21 123-53,-21-127 48,0-1 0,0 1 0,0-1 0,5 8 0,6 17 0,-11-22-12,-1 1 0,0 0 0,-1 1 1,-1 11-1,1 2-68,1-16-504,-5-18-1221,-10-13-259,-3-22-2656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06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2524 1 1312,'-7'3'120,"-1"0"0,0 0-1,-11 1 1,-3 2-2,-18 11 69,10-6-128,11-6-17,11-4-28,0 1 0,0 1 0,0-1 0,-9 5 0,10-4-10,-1 0 1,0 0 0,-12 2-1,14-4 13,0 0 0,0 1 0,0 0 0,0 0 0,0 1 0,0-1 0,-10 8 0,-17 15 101,13-18 32,17-7-131,1 1-1,-1-1 1,1 1-1,0 0 1,-1 0 0,1 0-1,0 1 1,-1-1-1,1 0 1,0 1 0,0-1-1,0 1 1,-2 2-1,1 0-2,-1-1 0,0 0 0,0 0 0,0 0 0,-1 0 0,1-1 0,-1 1 0,1-1 0,-1 0 0,0-1 0,0 1 0,-7 1 0,2 1-21,0 0 1,0 1-1,1 0 0,-1 1 0,-9 8 1,6-5-69,6-4-2,-1-1 0,1 0 0,-1 0 0,0-1 0,1 0 0,-2 0 0,1-1 0,0 0-1,0 0 1,-1-1 0,1 0 0,0-1 0,-13 0 0,13 1 75,0 0-1,-1 0 0,-12 4 1,12-2 39,1-1 0,-1-1 1,-14 2-1,7-3 34,11-1-25,-1 1-1,1 0 0,-1 1 0,-9 2 0,-22 8 81,-8-6-16,6 7-32,18-9-37,13-2-15,0 0 1,0 1-1,0 0 1,1 0-1,-14 6 1,-130 60 1576,33-15-501,67-25-838,-52 25 44,60-31-131,28-15-96,-1 1 0,1 0 1,-25 20-1,22-11 44,-23 28 1,-4 5 75,-93 106 620,127-144-771,1 2-10,4-7-6,0 1 0,-14 11-1,-36 20 168,30-12-113,7-6-15,4-7 58,-29 19 0,-9 7 92,15-7 29,-42 32 95,34-29-91,1 3 1,2 1 0,-38 47-1,56-50-40,20-29-154,1 0 0,-2-1 1,-11 14-1,5-11-12,10-9-46,0 1 0,1-1 0,-1 0 0,1 0 0,-1 1 0,1-1 0,0 1 0,0-1 0,-1 1 0,1 0 1,0-1-1,0 1 0,1 0 0,-1 0 0,0 0 0,0 2 0,-9 16 69,10-19-72,-1 0 0,1 0 0,-1-1 0,0 1 0,1 0 0,-1-1 0,0 1 0,0 0 0,1-1 0,-1 1 0,0-1 0,0 1 0,0-1 0,0 1 0,0-1 0,0 0 0,0 1 0,0-1 0,0 0 0,-1 0 0,2 0-5,0 0 0,0 0 0,-1 0 0,1 0 0,0 0 1,0 0-1,0 0 0,0 0 0,0 0 0,0 0 0,0 0 0,0 0 0,0 0 0,-1 0 0,1 0 0,0 0 0,0 0 0,0 0 0,0 0 0,0 0 0,0 0 0,0 0 0,0 0 0,0 0 0,0 0 0,0 0 0,-1 0 0,1 0 0,0 1 0,0-1 0,0 0 0,0 0 0,0 0 1,0 0-1,0 0 0,0 0 0,0 0 0,0 0 0,0 0 0,0 0 0,0 0 0,0 1 0,0-1 0,0 0 0,0 0 0,0 0 0,0 0 0,0 0 0,0 0 0,0 0 0,0 0 0,0 0 0,0 1 0,0-1 0,0 0 0,0 0 0,0 9-634,0-18-370,3 1-1501,11-18 438,3 7-843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26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28 129 2656,'-23'0'750,"18"0"-335,14 0-225,-6 0-4,-1 0-100,15 1-36,-6-1-29,0 1-1,0-2 0,-1 1 1,1-1-1,0-1 1,0 0-1,-1-1 1,19-6-1,89-42 471,-99 42-479,0 1 1,0 1-1,1 1 1,0 0-1,0 2 1,0 0-1,1 1 0,40 0 1,23 0-13,-57 0 0,-8 0 0,22 0 0,22 8-11,-28-1-15,81-1-155,-11 0 132,27 8 199,-51-7-83,124 11-193,316 19-50,-216-26 383,-4 1-99,840-9-60,-772 8 25,-15 1 24,1110-9 783,-1098 8-729,-6 0-30,-308-8-58,580 17 418,-614-15-483,1052 97 329,-910-79-337,-53-2 36,85 11 22,69 10-44,-182-27-56,22 8 15,-12 8 32,30-4-315,-55-12 0,-36-6-171,2-1 0,-1-2 1,0-1-1,1-1 1,39-4-1,-56 1-170,0-1-1,15-6 1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3:26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5632,'-17'16'2112,"17"1"-1664,0 17-96,0-17 352,0 0-448,0-1-960,0-32-4128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4:39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7040,'31'0'373,"-23"3"-128,-1 0-216,-1-1 0,1 0 0,-1 0-1,1 0 1,0-1 0,0 0-1,-1 0 1,1-1 0,0 0 0,0 0-1,0 0 1,11-3 0,7-2-19,1 1 1,35-1 0,-41 4 63,1 0 1,-1-1 0,0-2-1,0 0 1,0-1 0,30-12-1,-33 12 12,1 1 0,31-3-1,-31 4-57,0 1 1,30-10-1,-23 3-12,-6 2 51,38-8-1,-10 9 14,-35 3-36,-1 0 0,0-1 0,0-1 0,10-6 1,-16 9-26,2-1 9,-7 3-59,1 0 0,-1 0 0,1 0 0,-1-1-1,1 1 1,-1 0 0,0 0 0,1 0 0,-1-1 0,1 1-1,-1 0 1,1-1 0,-1 1 0,0 0 0,1-1 0,-1 1 0,0 0-1,1-1 1,-1 1 0,0-1 0,0 1 0,1-1 0,-1 1 0,0 0-1,0-1 1,0 1 0,0-1 0,0 1 0,1-1 0,-1 1-1,0-1 1,0 1 0,0-1 0,0 1 0,-1-2 0,-1-3-865,0 3 713,-1 1 0,1-1 0,0 1 0,0 0 0,-1 0 0,1 0 0,0 0 0,-1 0 1,1 0-1,-6 0 0,-6-3-328,0-3-250,13 6 680,-1 1-1,1-1 0,-1 0 1,0 0-1,1 0 0,-1 1 1,0-1-1,1 1 0,-1 0 1,0-1-1,0 1 1,0 0-1,-2 0 0,-74 0 376,72 3 127,1 2-273,3-4-88,0 1 1,0 0-1,0 0 0,0 0 1,0 0-1,1 0 0,-1 0 0,0 1 1,1-1-1,0 0 0,0 1 1,-1-1-1,2 1 0,-1 0 1,0-1-1,0 5 0,0 30 340,0-14-231,1 0 0,4 29 0,1-26-122,-2-10 51,0 0 0,0 30 0,-3 6 29,-2-7-76,7 57 0,0-68 97,-1-3 103,1 36 1,-5 120 3396,0-185-3613,1-1-1,-1 0 0,0 0 1,0 0-1,0 0 1,0 1-1,-1-1 1,1 0-1,0 0 1,0 0-1,-1 0 1,1 0-1,0 0 1,-1 0-1,1 0 1,-1 0-1,0 0 1,1 0-1,-1 0 1,0 0-1,0 0 1,1 0-1,-1 0 1,0-1-1,0 1 1,0 0-1,0-1 1,0 1-1,0 0 1,0-1-1,0 1 1,0-1-1,0 0 1,0 1-1,-1-1 1,1 0-1,-1 0 1,-4 0 49,0 0 0,0-1 0,1 0 0,-1 0 0,0 0 0,-6-3 0,-1 0-52,5 3 3,0-1 0,0 2 0,-16-1 0,-12-1-26,-20-9-142,-8 9 15,-18-1-111,18-9 42,10 7-90,7-6-91,43 10 257,0 1 1,0-1-1,1 0 1,-1 0-1,0-1 0,1 1 1,-1-1-1,1 1 1,-4-4-1,5 4-74,1-1 0,-1 0 1,1 0-1,0 1 0,0-1 0,0 0 0,0 0 0,0 0 0,0-1 0,1 1 0,-1 0 1,1 0-1,-1 0 0,1 0 0,0-1 0,0 1 0,0 0 0,0-3 0,3-26-1756,11-3-768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4:40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4384,'-1'-1'88,"1"0"1,0 0-1,0-1 1,0 1 0,0 0-1,1-1 1,-1 1-1,0 0 1,0 0-1,1 0 1,-1-1-1,1 1 1,-1 0-1,1 0 1,0 0-1,-1 0 1,1 0 0,0 0-1,1-1 1,-1 1-42,1 0 1,0 0 0,0 0-1,0 0 1,0 1 0,0-1-1,0 1 1,0 0 0,2-1-1,20-4 783,-19 3-732,2-1 22,1 1-1,-1 0 1,1 0 0,0 1-1,13-1 1,431 2 2296,-431-1-2357,1 0 0,23-6 0,-24 4-31,0 0 0,22 1 0,-16 1-139,47-10 0,-60 9-115,13-2-646,-9 1 9,0 0 0,20-7 0,13-6-2854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4:41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0 4064,'3'0'1307,"8"0"-801,-8 0 875,-6 6-1327,-1 4-22,1 0 0,0 0 0,1 0 0,-3 17 0,0-6-41,-1 1 0,-17 39 0,10-30 25,-14 37 84,-47 110-13,-7 2-183,44-107-1792,20-40-1024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4:41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3712,'-17'0'1696,"17"17"-1056,0 0-352,17 0-192,-17 17 192,17-18-192,-17 1-32,34 0-32,-1-17-32,1 0 0,33 0-160,-16 0 96,16-17-1376,0 17 800,-16-17-1952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34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1472,'-33'0'672,"1"16"-576,32 1-128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4:41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740 96 5408,'0'-14'1728,"0"11"-614,0 0-431,0 3-674,0-1-1,0 1 1,0-1 0,0 1 0,0-1-1,0 1 1,0-1 0,0 1-1,0-1 1,-1 1 0,1-1-1,0 1 1,0-1 0,-1 1 0,1-1-1,0 1 1,-1 0 0,1-1-1,0 1 1,-1-1 0,1 1-1,-1 0 1,1-1 0,-1 1 0,1 0-1,0 0 1,-1-1 0,1 1-1,-2 0 1,-19-3-257,1 2-5,2-4-188,11 2 258,0 2 1,0-1-1,0 1 1,0 0 0,-7 0-1,6 0 72,1 1 1,0-1-1,0-1 0,0 1 0,-7-4 1,-4 1 43,-15-2 126,15 1-16,11 3 5,0 0 0,0 0 0,0 1 0,0 0 0,-8 0 0,-1 1 26,10 1-13,-1-1 1,0 0-1,0-1 1,0 1-1,-7-3 0,5-1 17,-5 0 26,-13 9 63,21-3-129,-1-1 0,0 0 0,-7 1 1,9-3-14,0 1 1,0 0-1,0 0 1,0 1-1,0-1 0,1 1 1,-1 0-1,0 0 1,0 0-1,1 1 1,-1 0-1,-7 4 0,9-5-13,0 1-1,0 0 0,0-1 0,1 1 1,-1 0-1,0 0 0,1 1 0,0-1 0,-1 1 1,1-1-1,0 1 0,1-1 0,-3 5 1,-14 18 38,9-13-24,1 0 0,0 1-1,1 0 1,-8 18-1,-5 16 45,10-26-32,2 0 1,0 0-1,1 1 0,-5 26 1,8-15 19,1-9 68,-9 36-1,7-46-105,2 1-1,0-1 1,0 1-1,1 0 1,1 19-1,0-13 0,0 1-1,-1-1 0,-1 0 0,-7 23 0,4-20 32,2 0 1,1 1-1,0 0 0,2 42 0,1-64-61,0-1 7,0 0 0,0 0 0,1 0-1,-1 0 1,0 0 0,1 0 0,-1 0 0,1 0-1,0 0 1,-1 0 0,1 0 0,0-1 0,0 1 0,1 0-1,-1-1 1,0 1 0,0 0 0,1-1 0,-1 0 0,1 1-1,-1-1 1,4 2 0,-2-1 14,0 0 0,1-1 1,-1 0-1,1 1 0,0-1 0,-1-1 0,1 1 0,0 0 1,0-1-1,5 0 0,187 0-538,-193 0 406,1 0-1,-1 0 1,1 0-1,-1-1 1,1 1 0,-1-1-1,1 0 1,-1 0-1,6-3 1,7-2-457,-10 5-27,0 0-1,-1 1 1,11-1-1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4:42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51 4992,'-34'-17'1824,"17"17"-1408,17-17 928,17 17-1376,-17-17 0,34 17-96,0 0 64,33 0 0,-17 17 0,18-17-864,-18 0 512,17 0-3360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4:42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 4800,'-50'33'2176,"84"-16"-1888,-18 0 480,1 0-480,34 0-96,-18-17-128,18 0-2336,33 0 1248,0 0-1984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4:43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0 304 3648,'2'-5'235,"1"0"-1,-1 0 1,1 1 0,4-5-1,7 0 236,-8-5-257,27-53 21,-29 61-248,0 1-1,0-1 0,1 1 1,0 0-1,7-5 0,2-3 55,-10 9 6,1 0-1,-1 1 0,1 0 0,0 0 0,0 0 0,0 0 0,8-1 0,8-6 389,-16 7-358,-4 3-57,0-1 0,0 1 0,0-1 1,0 1-1,0-1 0,0 1 0,0 0 0,0-1 0,0 1 0,0 0 0,2 0 0,-2 0-5,0 1-1,0-1 1,0 1 0,0-1-1,0 1 1,0-1 0,0 1-1,0 0 1,0-1 0,0 1-1,0 0 1,0 0-1,1 1 1,0 1 23,1 0-1,0 1 1,-1-1-1,0 0 1,3 6-1,-4-5-10,1-1-1,0 1 1,1 0 0,-1-1 0,4 4-1,7 7-16,12 11 198,-23-24-172,0 1 1,0-1-1,0 0 0,0 0 0,0 0 1,0 0-1,0 0 0,0 0 0,0-1 1,1 1-1,-1-1 0,0 0 0,3 1 1,2-2 17,-1 1 0,1-1 0,-1 0 0,0-1-1,0 1 1,10-5 0,38-20 319,-30 13-314,-16 9-159,-1 0 0,0-1 0,0 1-1,-1-2 1,1 1 0,-1-1 0,0 0 0,0 0 0,-1-1 0,8-11 0,-4 5-105,22-20-1031,3-1-2032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4:43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456 287 3232,'-1'1'77,"0"0"0,0 0 0,0 0 0,0 0 0,0 0 0,0 0 0,1 0 0,-1 0 0,0 0-1,0 3 1,4 8 418,1-2-380,-2 2 107,-1 0 0,0-1 0,-1 1 0,-1 16 0,1-5-68,0 42-176,0-62 6,0 1 0,-1-1 0,1 0 0,-1 1 0,1-1 0,-1 0 0,0 1-1,0-1 1,0 0 0,-1 0 0,-2 5 0,-1 1-15,4-7 40,0 1-1,0-1 1,0 0-1,0 0 1,-1 0-1,1 0 1,-1-1-1,1 1 1,-1 0-1,0 0 1,0-1-1,1 1 1,-1-1-1,0 0 1,0 0-1,0 1 1,-1-1-1,1 0 1,0-1-1,0 1 1,-5 1-1,1 0 51,-19 9 191,20-10-195,-1-1 0,0 1 0,1-1 0,-1 0 0,1 0 0,-1-1 0,1 0-1,-9-2 1,-50-17 482,40 12-224,-18-5 63,22 8-133,1-2 1,-1 0-1,-27-14 1,41 17-213,1 0 0,0 0-1,0 0 1,0-1 0,1 1 0,0-1 0,0 0 0,0-1 0,0 1 0,1 0 0,0-1 0,0 0-1,0 0 1,1 0 0,0 0 0,-3-11 0,4 9-4,0 0 1,0 1-1,0-1 0,1 0 0,0 0 0,0 0 1,1 0-1,0 0 0,1 0 0,0 1 1,0-1-1,0 0 0,5-8 0,-3 9-27,2-6-13,1 1 0,11-18-1,-14 26 10,0-1 1,0 1-1,0 0 0,1 0 0,0 0 0,-1 1 0,1 0 1,10-5-1,-1 1 17,1 0 1,22-7 0,-32 13-10,-1 0 0,1 0 0,-1 0 0,1 1 1,0 0-1,-1-1 0,1 2 0,0-1 0,-1 0 0,1 1 0,6 2 0,32 19 7,-14-16-1,-14-3-15,-3 0-8,0 0 0,-1 1-1,1 0 1,-1 1 0,15 9-1,-10-3 43,8 4 33,-19-14-50,0 1 0,0-1 0,1 0 0,4 0 0,6 1 24,10 3 42,-9-2-15,-1 0 0,26 0 0,-14-2 47,-14 0-59,0-1 0,13-2 0,-22 2-75,-1-1-1,1 0 1,-1 0-1,1-1 1,-1 1-1,1-1 1,-1 0 0,0 0-1,0 0 1,4-4-1,-2 1-151,0 0 0,-1 0 0,1-1 0,-1 0 0,0 0 0,-1-1 0,1 1 0,-1-1 0,-1 0 0,1 0 0,-1 0 0,0 0 0,2-13 0,-3 7-352,0 0-1,-2 0 0,0 0 0,0-1 0,-4-18 0,1 18-691,-8-22 0,11 36 1207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16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10 102 1824,'-10'-12'448,"13"7"-154,-2 5-285,-1-1-1,1 1 0,-1 0 0,1-1 0,-1 1 1,1-1-1,-1 1 0,0-1 0,1 0 0,-1 1 1,0-1-1,1 1 0,-1-1 0,0 0 0,0 1 0,0-1 1,1 0-1,-1 1 0,0-1 0,0 0 0,0 0 1,0 0-8,0 1 0,0 0 0,0 0 0,0 0 0,0 0 0,-1 0 0,1 0 0,0 0 0,0 0 0,0 0 0,0 0 0,0-1 0,0 1 0,0 0 0,0 0 0,1 0 0,-1 0 0,0 0 0,0 0 0,0 0 0,0 0 0,0 0 0,0-1 0,0 1 0,0 0 0,0 0 0,0 0 0,0 0 0,0 0 0,0 0 0,0 0 1,0 0-1,0 0 0,0 0 0,1 0 0,-1 0 0,0 0 0,0 0 0,0 0 0,0 0 0,0 0 0,0 0 0,0 0 0,0-1 0,0 1 0,0 0 0,1 0 0,-1 0 0,0 0 0,0 1 0,0-1 0,0 0 0,0 0 0,0 0 0,0 0 0,1 0 0,10 0 31,-6-3 64,-3 1-93,0 1-1,1-1 0,-1 1 0,0 0 1,0 0-1,1 0 0,-1 0 1,1 0-1,-1 0 0,6 0 0,6-3-43,9-7 15,7 5 154,-12 1-74,-11 3 24,0 0 0,0 1 0,0-1 0,0 1 0,8 0 0,296 1 1373,-191-3-1307,-10-8-59,123 8 68,-149 3-98,319 0-108,-357 3 82,57 8 1,-81-8-33,0-1 0,38-3 0,-10 0-127,15 1-766,-64 0 807,0 0 0,0 0 0,0 0 0,0 0-1,0 0 1,1 0 0,-1 0 0,0 0 0,0-1 0,0 1 0,0 0 0,0-1 0,1 0 0,-1 0 35,-1 1 0,0 0 0,1-1 0,-1 1 0,0-1 0,0 1 0,1-1 0,-1 0 0,0 1 0,0-1 0,0 1 0,0-1 1,0 1-1,0-1 0,0 1 0,0-1 0,0 0 0,0 0 0,0-2-1114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17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1312,'16'-1'171,"1"-1"-1,-1 0 1,30-7 0,-42 8-151,0 0 0,0 0 0,1 1 1,6 0-1,5 0 5,-5 1-18,1-1 0,-1 0 0,21-4 0,10-6 49,50-8 278,-27 12 87,-30 1-242,-14 1-32,0 2-1,22-1 1,156 3 717,-196 0-812,0 0 0,0 0 1,-1 0-1,1 0 0,0 1 1,0-1-1,-1 1 1,1-1-1,0 1 0,-1 0 1,1 0-1,-1 0 1,1 1-1,-1-1 0,1 0 1,2 3-1,-2 2 508,-3-2-238,0-3-251,0 1 0,1-1 0,-1 1 0,0-1 0,0 0 0,-1 1 0,1-1 0,0 1 0,0-1 0,-1 1 0,1-1 0,-1 1 0,1-1 0,-1 0 0,1 1 0,-1-1 0,-1 2 0,-26 16 692,13-5-542,0-1 0,1 2 0,-22 28 0,12-13-129,3-5-50,-39 51 6,30-30-103,-108 177-674,135-216 539,-1 0 0,0 0 0,0-1 0,0 0-1,-11 12 1,-2-1-1351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17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3488,'-17'0'1280,"34"0"-992,0 17-64,0-17 704,16 16-544,18 1-160,16 0-128,0 17-96,34-1 0,-33 1 128,-1 0-64,-17 16-224,1-33 64,-1 17 32,-16-1 64,0 1-1344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17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 17 4224,'-51'-17'1568,"51"34"-1216,-17 0-96,0 0-224,17 0-64,-16 0 32,-18 16 0,17 18-160,-16-1 96,-1 17-32,-17 18 32,1-18 0,-1 17 0,18-17-1632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42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1 388 2656,'0'0'3,"7"-4"192,1 0 0,-1 1 0,1 0 0,0 1 0,10-2 0,2-3-141,0 0 0,24-14 0,20-8-141,85-39 204,-139 64-60,0 0-1,0 1 0,10-3 1,-9 4 37,-1-1 0,0 0 1,10-5-1,-11 4-54,0 1 0,1 0 0,-1 0 0,1 1 0,0 1 0,-1-1 0,1 2 0,0-1 0,17 3 0,-8-2-67,37-3 1,-34 0-13,9-2 0,50-1-1,1484 6 1912,-1075 0-1867,66-33 251,-543 32-256,192-13-37,22 9 5,-6-7 27,4 7 5,1-9 2,13 0-42,-25 11-109,10 0 48,-6-8 154,4 5 16,8-5 75,-12 6-74,-8-7-86,5 10 1,16-1 56,-118-2-19,181-4-1,830 9 0,-879 8 24,-22 1-31,4 1 305,-185-6-259,62 1 233,-17 6-48,-3-5 203,-40 0-262,-19-3 33,43 2 0,31-5 123,16 0-1260,-115 0 904,0 0-1,0 0 1,0 0-1,0 0 1,0 0-1,0 0 1,0 0-1,0 0 1,0 0-1,0 0 1,1 0-1,-1 0 1,0 0-1,0 0 1,0 0-1,0 0 1,0 0-1,0 0 1,0 0-1,0 0 1,0 0-1,0 0 1,1 0-1,-1 0 1,0 0-1,0 0 1,0 0-1,0 0 1,0 0-1,0 0 1,0 0-1,0-1 1,0 1-1,0 0 1,0 0-1,0 0 1,0 0-1,0 0 1,0 0-1,0 0 1,1 0-1,-1 0 1,0 0-1,0-1 1,0 1-1,0 0 1,0 0-1,0 0 1,0 0-1,0 0 1,0 0-1,0 0 1,-1 0-1,1 0 1,0-1-1,0 1 1,0-14-818,0-3-928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34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67 279 3808,'-27'27'1227,"26"-26"-1195,0 0 0,1 0 1,-1-1-1,0 1 0,1 0 1,-1 0-1,1 0 0,-1-1 1,1 1-1,-1 0 0,1 0 1,0 0-1,-1 0 0,1 1 1,-28 55 953,28-55-964,-1-1 0,1 0-1,-1 1 1,1-1 0,-1 1-1,1-1 1,0 0-1,0 1 1,-1-1 0,1 1-1,0-1 1,0 1 0,1-1-1,-1 1 1,0-1-1,0 0 1,1 1 0,-1-1-1,1 0 1,-1 1 0,1-1-1,0 0 1,-1 1-1,1-1 1,0 0 0,0 0-1,0 0 1,0 0-1,0 0 1,0 0 0,0 0-1,0 0 1,0 0 0,1 0-1,-1-1 1,2 2-1,27 3 262,-15-1-183,-9-2-100,0 0 0,0-1 0,0 1 1,1-2-1,-1 1 0,0-1 0,1 1 0,10-3 0,2-2-124,36-13-1,-31 8-15,-10 4 93,0-1 0,0 0 0,-1-1 0,1 0 0,-2-1 0,1-1 0,12-11 0,-17 13 78,0-1 0,0 0-1,-1-1 1,0 1 0,0-2-1,-1 1 1,-1-1-1,1 1 1,7-22 0,-12 28-10,0 0 1,0 0-1,-1 0 1,1-1-1,-1 1 1,1 0-1,-1 0 1,0 0-1,-1 0 1,1 0-1,0-1 1,-1 1 0,-1-3-1,2 5-17,-1-1-1,1 1 1,-1 0-1,1 0 1,-1 0-1,0-1 1,0 1-1,0 0 1,0 0-1,0 0 1,0 0-1,0 0 1,0 1-1,0-1 1,0 0-1,0 0 1,0 1 0,-1-1-1,1 1 1,0-1-1,0 1 1,-1-1-1,1 1 1,0 0-1,-1 0 1,1-1-1,-3 1 1,-3 0 143,5 0-118,1 0 0,-1 0 0,0-1-1,0 2 1,1-1 0,-1 0 0,0 0 0,0 0-1,1 1 1,-1-1 0,0 1 0,1 0-1,-1-1 1,1 1 0,-3 1 0,-1 3-14,-1 0-1,1 0 1,0 1 0,0 0 0,0 0 0,1 0 0,0 0 0,0 1-1,1 0 1,-1 0 0,1 0 0,1 0 0,-3 9 0,3 7 34,1 1 0,1 27 1,1-27-12,-2-21-37,1 0 0,0-1 0,0 1 0,0-1 0,1 1-1,-1-1 1,0 1 0,1-1 0,0 1 0,0-1 0,0 1 0,0-1-1,0 0 1,0 1 0,0-1 0,1 0 0,-1 0 0,4 4-1,-4-6-13,0 1 0,0 0-1,0 0 1,1-1 0,-1 1-1,0-1 1,0 1 0,1-1-1,-1 1 1,0-1 0,0 0-1,1 0 1,-1 1 0,0-1 0,1 0-1,-1 0 1,0 0 0,2-1-1,0 1-16,-1-1 0,0 1-1,1-1 1,-1 1-1,0-1 1,0 0 0,3-1-1,0-3-131,0 0-1,0-1 1,-1 1 0,0-1-1,0 0 1,-1 0-1,1 0 1,4-13-1,5-8-167,14-11 5,-21 28 285,0-1 0,-1 1 0,-1-1 0,0 0 0,4-18 0,-4 9 67,-3 9 4,1 0-1,1 0 1,6-18-1,-4 14 143,-1-1 0,-1 0 0,-1 0-1,0 0 1,-1-1 0,-1-23 0,0 34 25,0 4 218,0 4 107,0 24-189,1-7-250,-1 1 0,-4 25 1,2-36-55,-2 9 56,1 0 0,-2 35 0,5-22-23,0-7-84,3 36 0,8-9-6,-7-23 87,-3-19-101,0 1 0,1 0 0,0-1 0,0 1 0,1-1 0,0 0 0,1 0 0,9 17 0,-10-23-45,0 0 1,0-1-1,0 1 0,0-1 1,1 0-1,-1 0 1,0 0-1,1 0 0,0 0 1,-1-1-1,1 0 0,0 1 1,0-1-1,-1-1 0,1 1 1,7 0-1,-5-2 45,0-1 0,0 1 0,-1-1 0,1 0 0,0 0 0,-1-1 0,1 0 0,-1 0 0,6-4 0,-5 3 35,2-1 18,-1 0-1,0 0 1,0 0 0,0-1-1,-1 0 1,0-1 0,0 1-1,-1-1 1,0 0-1,8-13 1,1-11 175,-1 0-1,9-33 1,-22 62-138,0 0 0,1 0 0,-1 0 0,0 0 0,-1 0-1,1 0 1,0 0 0,-1 0 0,1 0 0,-1 0 0,1 0 0,-1 0 0,0 0 0,0 0-1,0 1 1,0-1 0,0 0 0,0 1 0,0-1 0,-1 0 0,1 1 0,-1 0 0,1-1-1,-1 1 1,1 0 0,-1 0 0,0 0 0,0 0 0,-3-2 0,4 3-29,1-1 1,-1 1 0,0 0-1,1-1 1,-1 1-1,0 0 1,1 0 0,-1-1-1,0 1 1,0 0-1,1 0 1,-1 0 0,0 0-1,1 0 1,-1 0-1,0 0 1,0 0 0,1 0-1,-1 1 1,0-1 0,1 0-1,-1 0 1,0 0-1,1 1 1,-1-1 0,0 1-1,1-1 1,-1 0-1,1 1 1,-1-1 0,0 1-1,1-1 1,-1 1-1,1-1 1,0 1 0,-1 0-1,1-1 1,-1 2 0,-1 2 14,1 0 1,-1 0 0,1 0 0,0 0 0,-1 6-1,0 0 35,-2 7-10,1-10-27,2-1 1,-1 1 0,1-1-1,0 1 1,0 8-1,1-11-22,1 0 0,-1-1 0,1 1 0,0 0 0,0-1 0,1 1 0,-1-1 0,1 1 1,-1-1-1,1 0 0,0 0 0,0 0 0,4 4 0,3 5-122,1 0-1,1 0 1,0-1 0,1-1 0,16 12 0,33 14-2822,4 10 757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44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1472,'0'0'3003,"-2"0"-2827,-10 0-11,9 0 1296,1 0-1088,-10 0-122,10 0-38,2 3-250,0 8-6,0-8 1163,0 0-1088,0-3-31,0 1-1,0 0 0,0 0 1,0-1-1,0 1 1,0 0-1,0 0 0,0-1 1,0 1-1,1 0 0,-1-1 1,0 1-1,1 0 0,-1 0 1,1-1 0,0 1 1,0-1-1,0 1 1,0-1-1,-1 0 1,1 0-1,0 1 1,0-1-1,0 0 1,0 0 0,0 0-1,0 0 1,1 0-1,116 0 916,-109 0-842,-1 1-1,0 0 0,0 1 0,10 2 0,-10-2-26,0 0-1,0 0 0,0-1 1,10 1-1,34-1 378,-20 0-221,0-1-1,37-5 0,-43 0-160,-9 2 35,-1 0 0,26 0 0,90 3 237,-113 0-270,-12 1-29,-1-1 1,1 0-1,-1-1 1,1 1-1,8-3 1,-1-4 62,-12 6-66,-1 0-1,1 0 1,-1 1 0,1-1 0,-1 0 0,1 1-1,0-1 1,-1 1 0,1 0 0,0-1 0,-1 1-1,3 0 1,26 0 398,-27 0-198,-3-17-6351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45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69 576,'0'0'272,"3"0"-288,8 0 272,-8 0 171,-3-3 762,0-8-218,0 11-951,0 0 1,0 0 0,0 0 0,0 0-1,0 0 1,0-1 0,0 1 0,0 0-1,0 0 1,0 0 0,0 0 0,0 0 0,0 0-1,0 0 1,0 0 0,0 0 0,0-1-1,0 1 1,0 0 0,0 0 0,0 0 0,0 0-1,0 0 1,0 0 0,0 0 0,0 0-1,0 0 1,0 0 0,-1 0 0,1 0-1,0-1 1,0 1 0,0 0 0,0 0 0,0 0-1,0 0 1,0 0 0,0 0 0,0 0-1,0 0 1,0 0 0,-1 0 0,1 0-1,0 0 1,0 0 0,0 0 0,0 0 0,0 0-1,0 0 1,0 0 0,0 0 0,0 0-1,-1 0 1,1 0 0,0 0 0,0 0 0,-14 0 2016,11 0-1893,-8 0 85,8 0 592,0 3-527,-8 8-113,6-8-85,3-3-94,1 1 0,0-1 0,0 0-1,0 1 1,0-1 0,0 1 0,0 0 0,0-1 0,0 1 0,0 0-1,1-1 1,-1 1 0,0 0 0,0 0 0,1 0 0,-1 0 0,0 0-1,1 0 1,-1 0 0,1 0 0,-1 0 0,0 1 0,-7 11 19,5-7 75,2-5-89,1 1 0,0 0 0,-1 0 1,1 0-1,-1 0 0,0 0 0,0-1 0,1 1 0,-1 0 0,0-1 0,-1 1 0,1 0 1,0-1-1,-2 3 0,0 1 51,3-3-41,0 0 0,-1-1 0,1 1 0,-1 0 0,1-1 0,-1 1 0,1 0 0,-1-1 0,0 1 0,0-1 0,-1 2 0,1-1 2,0 0 1,0 0-1,0-1 1,0 1-1,0 0 1,0 0-1,1 0 1,-1 0-1,1 1 1,0-1-1,-1 3 1,1 12 95,0-1-61,0-1 0,3 18 0,14 43 63,-10-43-112,1 0-1,2-1 0,1 0 0,17 34 1,-23-56-21,1-1 0,0 0 0,1 0 0,0 0 0,10 10 0,-15-17 22,0 1-1,1-1 1,-1 0 0,1 0 0,-1 0 0,1 0 0,0 0 0,0 0-1,0-1 1,0 1 0,0-1 0,0 0 0,1 0 0,-1 0 0,0 0 0,0 0-1,1-1 1,4 0 0,-3-1 1,0 0 1,0 0-1,0-1 0,0 0 1,0 0-1,0 0 0,0-1 1,-1 1-1,1-1 0,6-6 1,74-56-83,-61 47 87,0 0 0,0-2 0,21-25 1,53-73 215,-93 113-167,-1-2 0,0 1 0,0 0-1,-1-1 1,0 1 0,0-1-1,-1 0 1,0 0 0,0 0 0,0-1-1,-1 1 1,1-11 0,-2 15-19,0 0 1,0-1 0,0 1-1,-1 0 1,1 0 0,-1-1-1,0 1 1,0 0 0,0 0-1,0 0 1,-1 0 0,1 0-1,-1 0 1,1 0 0,-1 1-1,0-1 1,0 1 0,-1-1-1,1 1 1,0 0 0,-1-1-1,1 1 1,-5-2 0,-21-15 47,6-9 17,16 23-73,0 0 0,0 1 0,-1-1 0,1 2 0,-1-1 0,-10-3 0,-37-11 128,-2 1-258,25 12 64,8-7 11,-5 7-49,15-2 38,11 6 32,1 0-1,-1 0 0,1 1 0,-1-1 1,0 0-1,1 1 0,-1-1 0,0 1 0,0-1 1,0 1-1,1 0 0,-1 0 0,-2 0 1,-6-1 0,6 1 0,0-1 0,0 1 0,0 0 0,0 0 0,0 1 0,1-1 0,-1 1 0,-6 2 0,-15 8-48,23-10 9,1 0 1,-1-1-1,0 1 1,0-1 0,0 1-1,0-1 1,0 1-1,0-1 1,0 0 0,0 0-1,0 0 1,-3 0-1,-3 0-114,7 1 144,1-1-1,0 1 1,-1 0-1,1-1 1,0 1 0,0-1-1,-1 1 1,1-1 0,0 1-1,0 0 1,0-1 0,0 1-1,0-1 1,0 1-1,0 0 1,0-1 0,0 2-1,0 0-267,3-2 32,44 0-1441,-30 0-804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46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34 102 3136,'-14'0'1029,"11"0"70,3-3-912,0-8 4,0 11-183,0 0-1,0-1 0,1 1 1,-1 0-1,0 0 0,0 0 1,0 0-1,0 0 0,0 0 0,0 0 1,0 0-1,0 0 0,0 0 1,0-1-1,0 1 0,0 0 1,0 0-1,0 0 0,-1 0 0,1 0 1,0 0-1,0 0 0,0 0 1,0 0-1,0 0 0,0-1 1,0 1-1,0 0 0,0 0 0,0 0 1,0 0-1,0 0 0,0 0 1,0 0-1,0 0 0,-1 0 1,1 0-1,0 0 0,0 0 0,0 0 1,0 0-1,0 0 0,0 0 1,0 0-1,0 0 0,0 0 1,0 0-1,-1 0 0,1 0 0,0 0 1,0 0-1,0 0 0,0 0 1,0 0-1,0 0 0,0 0 0,-12 0 361,10 0 619,4 0-747,96 0 768,-96 0-1001,0 0 0,0 0 0,-1-1 0,1 1 0,0 0 0,-1-1 0,1 1 0,-1-1 0,1 0 0,-1 0 0,1 1 0,1-2 0,11-5 62,17 1 0,8-6-21,-28 8-67,-1 0 1,1 1-1,-1 1 1,1-1-1,12 0 0,-20 3-78,1 0 0,-1 0 0,1 0 0,-1-1 0,0 0 0,1 0 0,-1 0 0,0 0 0,6-3 0,2-1-421,17-7-2956,-19 8 2757,-8 3 533,1 1 1,-1-1-1,1 1 1,-1-1-1,1 1 1,-1 0-1,1 0 1,-1 0-1,2 0 1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46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3648,'0'0'2400,"0"3"-2102,0 25 305,3-22-406,8 5 225,-8-6-81,-3 194-304,-1-189-287,0 0 0,0-1 0,-6 17 0,5-19-148,1 1 0,-1-1 0,0 12 1,2-14-2366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47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220 270 2912,'0'-1'84,"0"-1"0,1 0 0,-1 0 0,0 1 0,1-1 0,-1 0 1,1 0-1,-1 1 0,1-1 0,0 1 0,0-1 0,0 0 0,1-1 0,3-5 35,1-6 57,5 8-37,-5-5-54,8 2 86,-12 7-153,0-1 1,-1 1 0,1-1-1,0 0 1,-1 0 0,0 0-1,2-3 1,2-11 205,-1 15-161,3-4 66,-1-19 244,1 11-198,-6 13-158,0-1 0,-1 1 1,1-1-1,0 1 0,0-1 0,-1 0 1,1 1-1,-1-1 0,0 0 0,1 1 0,-1-1 1,0 0-1,0-2 0,0-44 207,0 47-214,0 1-1,0-1 0,1 1 1,-1-1-1,0 1 0,0-1 1,0 1-1,0-1 0,0 0 1,-1 1-1,1-1 1,0 1-1,0-1 0,0 1 1,0-1-1,0 1 0,-1-1 1,1 1-1,0-1 1,-1 1-1,1-1 0,0 1 1,-1 0-1,1-1 0,0 1 1,-1-1-1,1 1 1,-1 0-1,1-1 0,-1 1 1,1 0-1,0 0 0,-1-1 1,1 1-1,-1 0 1,0 0-1,1 0 0,-1 0 1,1 0-1,-1 0 0,1-1 1,-1 1-1,1 0 1,-1 0-1,1 1 0,-1-1 1,0 0-1,-1 0 34,0 0 0,0 0 0,1 0 0,-1-1 0,0 1 0,1-1 0,-1 1 0,-3-2 0,-3-2 101,7 2-119,-1 1 0,1 0 0,-1 0 1,1 1-1,-1-1 0,1 0 0,-1 0 0,0 1 0,1-1 0,-1 1 0,0 0 1,1-1-1,-1 1 0,0 0 0,0 0 0,1 0 0,-1 0 0,0 0 0,0 0 1,1 1-1,-1-1 0,0 1 0,-2 0 0,-5 4 56,-19 7 169,-50 16-186,75-27-58,-1 0 0,1 0 0,0 0 1,0 1-1,-1-1 0,1 1 0,1 0 0,-1 0 0,0 0 1,0 1-1,1-1 0,-5 5 0,3-3 35,0 1-1,-1-1 1,1 0-1,-9 5 0,10-7-27,-1 0-1,1 0 0,0 0 0,0 0 0,0 1 0,1-1 0,-1 1 0,0 0 0,1 0 0,0 0 1,-1 0-1,1 0 0,1 0 0,-1 0 0,0 1 0,1-1 0,-1 1 0,1 0 0,0-1 0,1 1 1,-1 0-1,0-1 0,1 1 0,0 0 0,0 7 0,0 6 25,3 58 30,-2-66-72,0 1-1,1-1 0,0 0 0,1 0 1,0 0-1,5 9 0,1-2 11,0-1 1,1 0-1,1-1 0,14 15 0,57 48 97,-71-68-113,1 0-1,0 0 1,1-2-1,0 1 1,0-2-1,28 10 1,-6-9 120,-17-5-42,6 4 1,-19-5-54,0 1 0,0-1 0,0 0 0,1 0 0,-1-1 0,1 1 0,-1-1 0,0 0 0,11-2 0,-4-1 7,0 0-1,-1 0 1,1-2 0,-1 1-1,0-1 1,0-1 0,19-13 0,-24 14 43,0 1 1,0-1 0,-1-1-1,0 1 1,0-1 0,0 1-1,-1-1 1,1-1 0,-2 1 0,1-1-1,-1 1 1,0-1 0,0 0-1,3-14 1,-4 4 105,0 0-1,-2 0 1,0 0-1,-4-28 1,-7 9-101,7 17-48,3 13-19,0 1 0,0 0 0,-1 0 0,1 0 0,-1 0 0,0 0 1,-4-4-1,-44-76-125,44 78 84,0-1 0,0 1 0,-12-10 0,3 3-333,10 9-171,-1 1-1,0 0 1,-1 0-1,1 0 1,-8-3-1,8 4-35,5 3 211,-1-1 0,1 1 0,-1-1 0,1 1 0,-1 0 0,1 0 0,-1-1-1,0 1 1,-1 1 0,3-1 348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47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5472,'-17'17'2496,"17"0"-2176,17-17 192,0 17-352,0-17-160,16 0 0,1 0 64,16 0-32,-16 0-1344,0 0 704,-1-17-3360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49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87 2496,'14'-14'784,"-12"11"-325,-2 0-342,0-8 43,0 8 709,0 0-394,0-8-59,-2 6-160,-10-7-11,10 9-64,-1 1 49,-11-10-124,11 12-76,1-1-1,-1 0 1,1 0-1,-1 1 1,0-1-1,1 1 1,-1 0-1,1 0 0,-1 0 1,0 0-1,1 0 1,-1 1-1,0-1 1,1 1-1,-1-1 0,1 1 1,-1 0-1,1 0 1,0 0-1,-1 1 1,1-1-1,0 0 1,0 1-1,-3 2 0,0 4 51,4-7-77,0 1 1,0 1 1,0-1-1,0 0 0,-1 0 0,1-1 0,0 1 1,-1 0-1,0 0 0,1-1 0,-1 1 1,0-1-1,0 1 0,0-1 0,0 0 1,0 0-1,-3 2 0,3-2 0,1 0-1,0 0 1,0 0 0,-1 0 0,1 0-1,0 1 1,0-1 0,0 0-1,0 1 1,1-1 0,-1 1-1,0-1 1,1 1 0,-1-1-1,0 1 1,1-1 0,0 1-1,-1 0 1,1-1 0,0 4-1,-3 8 21,1-9-7,1 1-1,-2-1 1,1 0-1,-5 6 1,5-7-11,0 0 1,1 0-1,-1 0 1,0 0-1,1 1 1,-2 3-1,1 2 16,1 1-1,0-1 1,1 0-1,1 16 0,-1-3 11,2 0-6,0 0 0,1 0 0,1-1 1,1 1-1,1-1 0,1 0 0,1-1 0,1 0 0,13 22 0,-17-33-23,1-1 0,0 1-1,1-1 1,-1 0-1,2-1 1,-1 0 0,1 0-1,0 0 1,1-1-1,-1 0 1,17 7 0,-3-3 13,0-1 0,1-2 0,39 9 0,-39-10-10,0-2 0,34 2 0,-42-6 27,0-1-1,0-1 1,-1 0-1,1 0 1,16-7 0,-23 7 6,1 0-1,-1 0 1,0-1 0,0-1 0,0 1-1,0-1 1,-1-1 0,1 1 0,-1-1 0,12-11-1,-3-1 61,-2 2 225,23-18 0,-31 30-248,-1-1-1,0 0 1,0 0 0,-1-1-1,1 1 1,-1-1 0,0 0-1,0 0 1,0 0 0,-1-1-1,0 1 1,0-1 0,0 0-1,-1 0 1,3-8 0,-3 4 14,-1 1 1,0-2 0,0 1-1,-1 0 1,0 0 0,-1 0-1,-3-18 1,1 23-83,1 0 1,-1-1-1,0 1 0,-5-7 1,-4-8-8,10 16-23,0 0 1,0 1 0,0-1-1,-1 0 1,0 1 0,1 0-1,-1 0 1,0 0 0,0 0-1,-1 0 1,1 0 0,-1 1-1,1-1 1,-9-2 0,-18-12-395,25 14 201,0 0 0,1 1 0,-1-1 1,0 1-1,0 1 0,0-1 1,0 1-1,-1-1 0,-6 1 0,6 0-420,0 0 0,-1-1 0,1 1 0,0-1 0,-10-5 1,-18-10-1692,0 0 561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49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5408,'0'16'2432,"17"1"-2112,0-17 192,-1 0-352,18 0-224,-17 0 32,17 0-64,-18 0 32,18 0-160,0 0 128,-1 0-3552,18-17 1984,-1-16-160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50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17 103 3904,'-14'0'1253,"11"0"-357,6 0-853,-2 0-46,-1 0 1,1 0 0,0 0-1,0 0 1,-1 0-1,1 0 1,0-1 0,-1 1-1,1 0 1,0 0-1,-1-1 1,1 1 0,-1-1-1,1 1 1,-1 0-1,1-1 1,-1 1 0,1-1-1,-1 1 1,1-1 0,-1 0-1,1 0 1,-1 0 6,1 1 0,-1-1 0,1 1 0,-1-1 0,1 1 0,-1-1 0,1 1 0,-1-1 0,1 1 0,-1-1 0,1 1 0,-1 0 0,1-1 0,0 1 0,-1 0 0,1 0 0,0-1 0,-1 1 0,1 0 0,0 0 0,0 0 0,0 0 0,5-3 172,-2-2 13,-2 3-107,0-1-1,1 0 1,-1 1-1,1 0 1,0-1-1,0 1 1,0 0-1,5-2 1,23-2 462,8-7-152,-30 9-281,0 1 0,18-5 0,-5 6 45,-1 0 0,27 3 0,-25-1-35,32-2-1,-19-4-65,-15 3-18,39-2-1,-28 4-31,-19 0 18,1 0 1,0 1 0,-1 1-1,19 3 1,-16 1 8,-9-3 18,0 0 1,0 0 0,0-1 0,0 0-1,9 0 1,-2-1 34,-11 0-85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50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51 3904,'0'1'41,"0"0"0,-1-1 0,1 1 0,-1-1 0,1 1 0,-1 0 0,0-1 1,1 1-1,-1-1 0,1 1 0,-1-1 0,0 0 0,0 1 0,1-1 0,-1 0 0,0 1 0,0-1 0,1 0 1,-1 0-1,0 1 0,0-1 0,0 0 0,1 0 0,-1 0 0,0 0 0,0 0 0,0 0 0,1-1 0,-1 1 1,0 0-1,0 0 0,1-1 0,-1 1 0,0 0 0,0-1 0,0 0 0,-1 0-2,0 0 0,0 1 0,0-1 0,0 0 0,0 1 0,0-1-1,0 1 1,0-1 0,-4 1 0,4 0-53,0 0 0,0 1 1,0-1-1,1 0 0,-1 1 0,0-1 0,0 1 0,0 0 0,1 0 0,-1-1 1,0 1-1,-1 2 0,1-2-3,1 0 1,-1 0-1,0-1 1,1 1-1,-1 0 1,0 0-1,0-1 1,0 1-1,0-1 1,0 0-1,1 1 1,-3-1 0,-131 0 1855,132 0-1799,1-1-1,-1 1 1,1 0-1,-1 1 1,0-1-1,1 0 1,-1 1-1,1-1 1,-1 1-1,1 0 1,-1 0-1,1 0 0,0 0 1,-1 0-1,1 0 1,0 1-1,0-1 1,0 1-1,-2 2 1,2-2-25,0-1 0,0 1-1,0-1 1,0 1 0,-1-1 0,1 0 0,0 0 0,0 0 0,-1 0 0,1 0 0,-1 0-1,1-1 1,-3 1 0,-9 2 22,8-1 11,0 1 0,0-1 0,1 1 0,-1 0 0,1 0 0,0 1 0,-9 7 0,12-10-39,1 1 0,-1-1-1,1 0 1,0 1 0,0-1 0,0 0 0,0 1-1,0 0 1,0-1 0,0 1 0,0-1 0,0 1-1,1 0 1,-1 0 0,1-1 0,-1 1 0,1 0-1,0 0 1,0 2 0,0-1-5,-1 1 0,1-1-1,-1 0 1,1 1 0,-1-1 0,0 0 0,-2 4-1,-1 11 63,8-5-8,0-4-9,-3-3-9,1 1 0,-2-1-1,1 0 1,-1 1 0,0 7 0,2 18 46,-1-25-64,2 0 1,-1 0-1,1 0 1,4 8-1,3 4 22,1 0 0,0 0-1,1-1 1,29 33 0,-21-32-47,2 0 0,0-2 0,2 0 1,0-2-1,27 14 0,-11-10 37,0-2 0,64 19 0,-89-32-2,0 0-1,0-1 1,27 2-1,-34-5-7,-1 0-1,1-1 0,-1 0 0,0 0 0,1-1 0,-1 1 0,0-2 0,0 1 0,11-6 0,6-6 70,-1-1 0,0 0 0,-2-2 0,37-34-1,-49 41 9,1 1-1,-1-2 0,-1 1 1,0-1-1,0 0 1,-1-1-1,-1 1 0,0-1 1,0-1-1,4-15 0,-8 23-59,-1-1-1,1 0 0,-1 1 1,0-1-1,0 0 1,-1 0-1,0 0 0,0 0 1,0 1-1,-1-1 0,1 0 1,-2 0-1,-1-6 1,-1-15 61,3 17-94,0 1 1,-1 0 0,0 0 0,-1 0 0,-6-16-1,2 12-24,-2 0 1,-17-22-1,12 16-56,-14-21-1,18 26-24,-1 1 1,-1 0-1,0 1 0,-1 0 0,-27-20 0,36 30 79,0-1 0,-1 1 0,1 0 0,-1 0 1,1 0-1,-1 1 0,1 0 0,-1-1 0,-9 0 0,-3 1-121,-23 1-1,22 1 1,15-2 95,0 1 1,-1 1-1,1-1 1,0 0 0,0 1-1,0-1 1,0 1 0,0 0-1,0 0 1,0 0-1,-4 3 1,5-3-38,0 0 0,-1 0 0,1 0 0,0 0 0,-1 0 0,1-1 0,0 1 0,-1-1 0,1 0-1,-1 1 1,-3-2 0,4 2-93,0-1 0,0 0-1,1 0 1,-1 1-1,0-1 1,0 0 0,1 1-1,-1 0 1,0-1-1,0 1 1,1 0 0,-1 0-1,1 0 1,-1 0-1,1 0 1,-1 1 0,1-1-1,0 0 1,-2 2-1,-14 14-3067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36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99 1888,'0'-7'228,"-2"-26"1942,2 31-2100,0 1 1,-1-1 0,0 0 0,1 0-1,-1 1 1,0-1 0,1 0-1,-1 1 1,0-1 0,0 1 0,-1-1-1,-1-1 1,3 3-52,0-1-1,-1 1 1,1 0-1,-1-1 1,1 1 0,0 0-1,0-1 1,-1 1-1,1 0 1,0-1-1,0 1 1,-1-1-1,1 1 1,0 0 0,0-1-1,0 1 1,0-1-1,0 1 1,0-1-1,0 1 1,0-1-1,0 1 1,0-1 0,0 1-1,0 0 1,0-2-1,-1-3 36,0 5-48,1 0 0,-1-1 0,0 1 0,1 0 0,-1 0 0,1 0 0,-1-1-1,0 1 1,1 0 0,-1 0 0,0 0 0,1 0 0,-1 0 0,0 0 0,1 0 0,-1 0 0,0 1 0,1-1 0,-1 0 0,1 0 0,-1 0 0,0 1 0,1-1 0,-1 0 0,1 1 0,-1-1 0,1 0 0,-1 1 0,1-1 0,-1 1 0,0 0 0,-20 19 106,15-14-47,3-2-63,0-1 1,0 0-1,1 1 0,-1 0 1,1-1-1,-1 1 1,1 0-1,0 0 0,1 0 1,-1 1-1,1-1 1,0 0-1,-2 9 0,-1 6-3,0-3 18,2-10-3,0 1-1,0-1 1,1 1-1,0 0 1,0 0-1,0-1 0,1 1 1,0 0-1,1 0 1,1 9-1,-1-13-15,0 1-1,0-1 1,0 1 0,1-1-1,-1 0 1,1 0 0,0 0-1,0 0 1,0 0-1,0 0 1,1 0 0,-1-1-1,1 1 1,0-1-1,0 1 1,0-1 0,0 0-1,0 0 1,0-1 0,0 1-1,0-1 1,1 1-1,-1-1 1,1 0 0,-1 0-1,7 0 1,-1 0-177,1 0 1,-1-1-1,0-1 0,0 1 1,1-2-1,-1 1 0,0-1 1,0-1-1,15-5 1,-9 3-82,-11 3 190,1 1-1,-1-1 1,1 0-1,-1 0 1,0 0-1,0 0 1,0-1-1,0 0 1,-1 0-1,7-6 1,-1 1-21,-5 5 83,-1 1 1,1-1-1,-1 0 0,0 0 0,0-1 1,0 1-1,-1-1 0,1 1 0,-1-1 1,2-5-1,-1-40 205,-3 29 160,0 20-47,0 9 111,1-6-397,-1-1-1,1 0 1,0 1-1,-1-1 1,1 0-1,0 0 0,1 0 1,-1 1-1,0-1 1,1 0-1,-1 0 1,1-1-1,-1 1 1,1 0-1,0 0 1,0-1-1,0 1 1,0-1-1,3 2 1,10 3 142,-8-4-98,36 17 107,-36-14-147,1-1 0,-1-1 0,1 0 0,0 0 0,0 0 0,0-1 0,0 0 0,13 1 0,28-3 142,-44-1-174,-1 0-1,1 0 1,-1-1-1,1 1 1,-1-1-1,0 0 0,1 0 1,-1-1-1,0 1 1,0-1-1,-1 0 1,1 0-1,4-4 0,-2-4 62,-4 6-23,3-5 14,0 2 0,11-14 1,4-7 57,29-47 11,-47 73-111,0 1 0,0-1 0,1 1 0,-1 0-1,0-1 1,1 1 0,-1 0 0,1 1 0,0-1 0,0 0 0,0 1-1,0 0 1,0-1 0,6 0 0,0 0 145,0 0 1,0 1-1,18 0 0,-24 1-104,1 1-1,-1-1 1,0 1-1,1-1 1,-1 1-1,0 0 1,1 1-1,4 1 1,3 2 30,-8-4-56,1 0-1,-1 0 1,0 0-1,0 0 1,0 1-1,0 0 1,0-1-1,0 1 1,0 0-1,-1 0 1,1 1-1,3 3 1,1 2 0,-3-4-12,0 1 0,0-1 0,-1 1-1,0 0 1,0 1 0,0-1 0,0 0-1,-1 1 1,0-1 0,0 1-1,-1 0 1,1 0 0,-1 0 0,-1-1-1,1 1 1,-1 0 0,0 0 0,0 0-1,-1 0 1,1 0 0,-4 10-1,-7 22 238,8-18-150,1-8-74,0-1-1,-1 0 0,-6 17 0,6-19-26,-1 1-35,-1 0 0,1-1 0,-13 19 0,16-27 32,-1 2 1,0 0 1,1-1-1,-1 1 0,1 0 1,0 0-1,-1 0 1,1 0-1,0 0 1,1 0-1,-1 0 0,1 0 1,-1 0-1,1 0 1,0 4-1,0 17-36,0-23 39,0-1 0,0 0-1,0 0 1,0 1 0,0-1-1,0 0 1,0 1 0,0-1-1,0 0 1,0 0 0,0 1-1,0-1 1,0 0 0,0 0-1,0 1 1,0-1-1,0 0 1,1 0 0,-1 1-1,0-1 1,0 0 0,0 0-1,1 1 1,-1-1 0,0 0-1,0 0 1,0 0 0,1 0-1,-1 1 1,0-1 0,0 0-1,1 0 1,-1 0-1,0 0 1,0 0 0,1 0-1,-1 0 1,8 4-23,-1-2 0,0 1 0,1-1 0,0-1 0,-1 1 0,1-1 0,0 0 0,0-1 0,0 0 0,0 0 0,9-2 0,-3 0 34,0-1 1,0 0 0,0-1 0,0-1 0,22-11 0,-30 13-16,13-6 85,22-15 0,-35 20-54,-1 0-1,0-1 0,0 1 1,0-1-1,-1 0 0,1 0 1,6-11-1,5-19-43,-11 23 5,0 0 0,7-11 0,51-89-160,-61 109 166,1-5-42,1 0-1,1 1 0,7-11 0,-10 16 28,-1 0-1,1 0 1,0 1 0,-1-1 0,1 1 0,0-1 0,0 1 0,0 0-1,0 0 1,0-1 0,1 2 0,-1-1 0,0 0 0,0 0 0,1 1 0,-1-1-1,0 1 1,4-1 0,-3 1 29,0 0-1,0 0 1,0 1 0,0-1-1,0 0 1,-1 1 0,1 0-1,0 0 1,0 0-1,-1 0 1,1 0 0,-1 0-1,1 1 1,-1-1 0,1 1-1,-1 0 1,0 0-1,0 0 1,0 0 0,0 0-1,0 0 1,0 0 0,0 1-1,1 3 1,12 15-8,0 2 0,-2 0 0,-1 0 1,0 1-1,-2 0 0,9 32 0,-18-37 60,-1-16-31,0-1 0,-1 1 0,2 0-1,-1-1 1,0 1 0,1-1 0,-1 1 0,1-1-1,1 5 1,0-4-19,0 1 1,0-1-1,1 0 0,-1 0 0,1 0 0,-1 0 1,1 0-1,0-1 0,0 1 0,0-1 1,1 1-1,-1-1 0,1 0 0,-1-1 0,1 1 1,-1-1-1,1 1 0,0-1 0,0 0 1,0 0-1,-1-1 0,1 1 0,6-1 0,3 0-19,0-1-1,0 0 0,0-1 0,-1-1 0,1 0 0,-1 0 0,1-2 1,-1 1-1,16-10 0,10-13 30,9 3 26,2-17 33,-35 30-59,-8 6-1,0 0 0,0-1-1,6-6 1,-9 7 16,0 0 0,0 0 0,5-11 0,-4 6 15,-1 6-25,-1 1-14,-1 0 0,1-1 0,0 1 0,-1 0 0,0-1 0,1 1 0,-1-1 0,-1 0 0,1 1 0,-1-1 0,1 0 0,-1-4 0,0 7-7,0 0-1,0-1-1,0 0 1,0 0 0,0 1 0,0-1-1,0 0 1,0 1 0,0-1-1,-1 0 1,1 0 0,-1 1-1,0-1 1,-1-2 0,1 3-1,-1 0-1,0 0 1,1 1 0,-1-1-1,0 0 1,0 1 0,0-1-1,0 1 1,0 0 0,0-1-1,0 1 1,1 0 0,-1 0-1,-4 1 1,4-1-4,0 0-4,0 0 1,-1 0 0,1 0-1,0 0 1,-1 0 0,1 1-1,0-1 1,-1 1 0,1 0-1,0 0 1,0-1 0,-1 1-1,1 1 1,0-1 0,0 0-1,0 0 1,1 1-1,-1-1 1,0 1 0,-2 2-1,-8 10-6,0 0 0,1 1 0,1 0 0,0 1 0,-9 19 0,18-30 26,-1 0 0,1 0-1,0 0 1,1 1 0,-1-1-1,1 0 1,0 0-1,1 8 1,-1 2 26,0-11-29,0 1 0,0-1 1,1 0-1,-1 1 0,1-1 0,0 1 0,0-1 1,1 0-1,-1 0 0,1 0 0,0 0 0,0 0 1,0 0-1,1 0 0,-1 0 0,1-1 0,0 0 0,0 1 1,0-1-1,1 0 0,-1 0 0,7 4 0,12-1 0,-11-4-3,0 1-4,11 2-155,0-10-346,-12 2 224,5-1 19,-7 3-15,1-1 0,0-1 0,-1 0 0,0 0 0,0 0 0,0-1 0,0 0 0,10-8 0,-7 3 65,-1-1 0,0-1 0,-1 0 0,16-24 0,-22 31 196,-1 0 0,0 0 0,0 0-1,0-1 1,2-7 0,0-1 59,5 4 102,-9 9-140,0 0 0,0 0 0,0-1 0,0 1 0,0 0 0,0-1 0,0 1 0,0 0 0,0-1 0,0 1 0,0 0 0,0 0 0,0-1 1,0 1-1,0 0 0,-1 0 0,1-1 0,0 1 0,0 0 0,0 0 0,0-1 0,0 1 0,-1 0 0,1 0 0,0-1 0,0 1 0,-1 0 0,1 0 0,0 0 0,-7 4 304,-8 18 426,14-19-688,0-1 0,1 1 0,-1-1 0,0 1 0,1-1 0,0 1 0,0-1 0,-1 1 0,2 4 0,-2 13 137,-4-3-84,3-10-56,0 0 1,0 0 0,1 0-1,-1 10 1,3-12-31,0 0 0,0-1 0,0 1-1,1-1 1,0 1 0,0-1 0,0 0 0,0 0 0,1 0 0,0 0 0,-1 0 0,1 0 0,5 3-1,-7-6-18,-1 0-1,1-1 0,0 1 0,0 0 0,0-1 0,0 1 0,0-1 0,0 0 0,0 1 0,0-1 0,2 1 0,3 0-12,24 13-23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51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4576,'0'17'2048,"17"-17"-1760,0 0-160,0 0-128,0 0 192,16-17-96,1 17-256,16 0 96,-16 0 0,0-17 64,-1 17-800,1 0 448,0-17-2880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51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5216,'0'0'1952,"0"16"-1536,17-16-96,0 0-32,0 17-224,0-17-96,16 17 0,1 0 96,-17 0-32,0 16-96,-1 1 32,1 0-1600,0-18 896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52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3808,'0'0'1227,"3"-3"-742,8-8-219,-5 8 49,-5 3-297,1 0 0,0-1 0,-1 1 0,1-1 0,-1 1 0,1-1 0,-1 1 0,1-1 0,-1 0 0,2-1 0,12-5 40,-9 6-23,0 0 0,0 0-1,0 1 1,10 0 0,-10 0 28,0 0 1,0 0-1,-1 0 0,11-3 1,0-3 207,-12 5-221,-1-1 1,1 1-1,-1 0 1,1 0-1,0 1 1,-1-1-1,1 1 1,4-1-1,107 1 814,-112 0-863,0 0 0,0 0 0,0 0 0,1-1 0,-1 1 0,0-1 0,0 0 0,-1 0 0,1 0 0,6-3 0,-7 3 4,0 0 0,0 0 1,0 0-1,0 0 0,1 0 1,-1 1-1,0-1 0,0 1 1,1 0-1,3-1 0,-3 1 374,-3 1-418,0 0 1,0-1-1,0 1 0,0 0 1,0-1-1,0 1 0,0 0 0,0-1 1,0 1-1,0 0 0,-1-1 1,1 1-1,0-1 0,0 1 1,-1-1-1,1 1 0,-1 0 0,1-1 1,0 1-1,-1-1 0,1 1 1,-1-1-1,1 0 0,-1 1 1,1-1-1,-1 1 0,1-1 0,-1 0 1,0 0-1,0 1 0,-2 0-491,0-1-1,-1 0 0,1 1 0,0-1 1,-6-1-1,-6 0-738,-2 1-523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53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843 20 2720,'-14'0'891,"11"0"-267,0 0-11,-126 0 592,-45 0 283,164 0-1392,-1-1 0,-13-1 0,9-2 24,-6-1 59,0 10-50,6-1-56,4-3-3,1 0-1,-19-1 0,18-1-30,0 1-1,1 0 1,-1 1-1,-11 2 0,-12 9 37,0-7 5,-2 6-16,15-7-7,15-4-38,0 1-1,1 0 1,-1 0-1,1 0 1,-1 1-1,1-1 1,0 2-1,-9 3 1,-19 14 195,25-16-187,-1 1 1,-14 12-1,20-15-16,0 1 0,0 0 0,1 0 0,-1 0 0,1 0-1,0 1 1,0-1 0,0 1 0,0-1 0,-2 7 0,3-3 19,0 0-1,0-1 1,1 1-1,0 0 1,0 7-1,1 2 29,-1-10-31,0-1 0,1 1 0,0-1 0,0 0 0,0 0 0,1 1 1,0-1-1,0 0 0,2 5 0,4 4 35,17 21 0,-5-7 39,-13-18-70,45 65-12,-43-63-48,1 0 1,0-1-1,17 15 1,-21-21 4,1-1 1,0 0 0,0 0-1,0 0 1,0-1 0,1 0-1,0 0 1,12 3 0,-7-3 14,-12-2 9,10 2 8,0 0 0,1 0 1,-1-1-1,0 0 0,1-1 1,-1-1-1,1 1 0,13-3 1,-5-1 35,0-1 0,-1 0 0,0-2 0,0 0 0,-1-1 0,1-1 1,-2-1-1,1 0 0,-1-2 0,30-23 0,51-47 100,-90 74-87,0-1 0,-1 0-1,0 0 1,0-1 0,-1 0 0,0 0 0,-1 0 0,7-17-1,-8 18 46,-2 5-71,0-1 0,0 1-1,0-1 1,-1 0 0,1 1-1,-1-1 1,0 0 0,0 0-1,-1 0 1,1 0 0,-1 0-1,0 1 1,0-1 0,0 0-1,-1-5 1,-10-13 108,5-1-18,4 15-98,0 0 0,0 1 0,-6-11 0,6 11-27,-1 1 0,-1 0 0,1 0 0,-1 1 1,0-1-1,0 1 0,-1 0 0,0 0 0,1 0 0,-11-7 0,-32-19 106,13 15-273,29 14 13,1 1 0,-1 0 0,1 0-1,-1 1 1,0 0 0,1-1 0,-1 2 0,-8 0 0,-4 0-2963,19 2 2028,12 11-939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54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68 2240,'1'-1'21,"-1"1"1,0-1 0,0 0-1,0 1 1,0-1-1,0 1 1,0-1-1,0 1 1,0-1 0,0 1-1,0-1 1,0 1-1,0-1 1,0 0-1,-1 1 1,1-1 0,0 1-1,0-1 1,-1 1-1,1-1 1,0 1-1,-1 0 1,1-1-1,0 1 1,-1-1 0,1 1-1,0 0 1,-1-1-1,1 1 1,-1 0-1,1-1 1,-1 1 0,1 0-1,-1 0 1,1-1-1,-1 1 1,1 0-1,-1 0 1,1 0 0,-1 0-1,0 0 1,1 0-1,-5 0 4364,5-3-4156,0 2-203,0 1-1,0-1 0,0 0 1,0 1-1,1-1 1,-1 0-1,0 1 0,0-1 1,1 0-1,-1 1 1,1-1-1,-1 1 1,0-1-1,1 1 0,-1-1 1,1 1-1,-1-1 1,1 1-1,0-1 0,-1 1 1,1 0-1,-1-1 1,1 1-1,0 0 1,-1-1-1,1 1 0,0 0 1,-1 0-1,1 0 1,0 0-1,-1 0 0,1 0 1,1 0-1,32-1 703,-18 2-608,671-1 1571,-684 0-1681,-1 0 1,1 0 0,0 0 0,0-1-1,-1 1 1,1-1 0,0 1 0,0-1-1,-1 0 1,1 0 0,3-2 0,-3 1-156,-1 1 0,1 0 0,-1 0 0,1 0 0,0 0 0,-1 1 0,1-1 0,0 1 0,0-1 0,0 1 0,4 0 0,-7 0 96,1 0 0,-1 0 0,1 0-1,-1 0 1,1 0 0,-1 0 0,1 0 0,-1 0 0,1 0 0,-1 0-1,1 0 1,-1-1 0,1 1 0,-1 0 0,1 0 0,-1-1 0,1 1 0,-1 0-1,1-1 1,-1 1 0,0 0 0,1-1 0,-1 1 0,0 0 0,1-1-1,-1 1 1,0-1 0,0 1 0,1-1 0,-1 1 0,0-1 0,0 1-1,0-1 1,1 1 0,-1-1 0,0 1 0,0-1 0,0 1 0,0-1-1,0 1 1,0-2 0,0-1-1828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54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0 4896,'-62'0'2368,"61"0"-2390,0 0 1,1 0 0,-1 0-1,0 0 1,1 0 0,-1 0-1,0 1 1,0-1 0,1 0-1,-1 0 1,0 1 0,1-1-1,-1 0 1,0 1 0,-11 7-155,7-5 142,0 1 0,-1-1 0,0 1-1,-8 2 1,-17 2 178,-9 20 605,16-11-298,17-12-231,1-2-145,1 0 0,-1 1 0,1 0 0,0 0 0,0 0 0,1 0 0,-1 1 0,1 0 0,0 0 0,0 0 0,0 0 0,-2 7 0,-7 8-15,10-16-33,-1 1 1,2 0-1,-1 0 1,-3 9-1,0 20 53,5-30-72,-3 13 34,1 1-1,0 0 1,2 0-1,0 0 1,1 0-1,2 22 1,3-14 39,11 34 0,-6-28 7,-7-20-85,2 0 1,-1 0-1,1 0 0,1 0 0,0-1 0,1 0 0,0 0 0,1 0 0,0-1 0,1 0 1,10 9-1,-13-15 4,0 0 0,1 0 0,-1 0 0,1-1 0,0 0 0,0-1 0,0 1 0,10 1 0,-1-1 27,1-1 0,31 1 0,-48-3-34,10 0 11,0 0-1,0-1 1,0 0 0,12-3-1,-14 2 4,-1-2 0,1 1-1,8-5 1,-2 0 6,8-2 6,7-5 23,-14 3 32,0-1 1,19-21 0,-14 14 51,-13 13 6,0 0 0,0-1-1,-1 0 1,0 0 0,0 0-1,-1-1 1,0 0 0,-1 0-1,7-19 1,-5-5 218,-1 15-191,-4 15-142,1 0-1,-1 0 0,0 0 1,-1 0-1,1 0 0,0 0 1,-1-1-1,0 1 0,0 0 1,0 0-1,0-1 0,-1-5 1,-10-13 93,5-1-77,6 20-53,0 0 1,-1-1-1,0 1 1,1 0 0,-1 0-1,-1 0 1,1 0 0,0 0-1,-1 0 1,1 0-1,-1 0 1,0 0 0,0 1-1,0-1 1,0 1-1,-1-1 1,1 1 0,-1 0-1,-3-2 1,-7-5-399,-2 0 1,1 1-1,-1 1 0,-26-8 1,8 9-625,15 1 143,11 3 491,0 0 0,0 1 1,0-1-1,0 1 1,-8 0-1,-18 1-2244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55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4384,'0'0'1632,"17"17"-1248,-17 0 832,17-17-832,0 0 192,-1 0-320,18 0 192,0 0-256,-1 0-96,18 0-64,-18-17-1088,1 0 576,0 17-2272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5:55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3392,'-33'0'2816,"33"17"-2624,0 0 96,0-1-160,16 18 0,1 0-64,0-1-896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49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3904,'-11'0'1217,"22"0"-82,-11 3-1034,0 2-27,-1 1 0,1 0 0,-1 0 0,-1-1 0,-2 9 0,-2 11 26,4-7-18,0 0 0,1 0 0,2 0-1,-1 0 1,8 35 0,-1 6-109,-3-14 7,12 95-88,34 140 129,-34-152-4,-12-85-28,0 0-41,6 77-72,-10 37-383,0-151 273,-1 0 0,0 1 0,0-1 0,0 0 0,0 0 0,-1 0 0,0 0 0,-3 6 0,5-11 199,0-1 0,0 0 1,0 0-1,0 1 1,0-1-1,0 0 0,-1 0 1,1 0-1,0 1 1,0-1-1,0 0 0,0 0 1,0 1-1,0-1 1,0 0-1,-1 0 1,1 0-1,0 0 0,0 1 1,0-1-1,0 0 1,-1 0-1,1 0 0,0 0 1,0 0-1,0 0 1,-1 1-1,1-1 0,0 0 1,0 0-1,-1 0 1,1 0-1,0 0 0,-1 0 1,-13 0-1758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50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84 4064,'14'-16'1307,"-12"10"-1108,-1 6-176,-1-1 1,0 0-1,0 1 1,1-1-1,-1 0 1,0 1-1,1-1 1,-1 0-1,1 1 1,-1-1-1,1 1 1,-1-1-1,1 1 1,-1-1 0,1 1-1,0 0 1,-1-1-1,1 1 1,0-1-1,-1 1 1,2 0-1,3-3 82,4-2 103,19-7 314,-3 4-351,0 2 0,1 0-1,-1 2 1,1 1 0,32-1-1,-22 4-154,71 2-36,-89-1 3,0 1-1,0 1 0,32 9 1,20 16-37,-52-21 48,28 14 0,-40-17 11,1 0 0,-1 0-1,0 1 1,0 0 0,0 0 0,8 10 0,-9-8 41,1 0 0,-1 1 0,0 0 1,0 0-1,-1 0 0,0 0 0,0 1 1,-1 0-1,0-1 0,-1 1 0,0 0 0,0 0 1,-1 0-1,0 1 0,-1-1 0,0 0 1,-2 15-1,1-13 25,-1 0 0,0-1 1,0 1-1,-1-1 0,0 1 1,-1-1-1,0 0 0,-1 0 1,0-1-1,0 0 0,-1 1 1,-1-2-1,1 1 0,-1-1 1,-15 14-1,-12 4 61,-2-2 0,0-1 0,-71 32 0,85-46-65,1-2 0,-40 9 0,27-8-28,5-1-35,-72 16-139,86-21 38,1-1 0,-1 0-1,1-1 1,-1 0 0,-17-3-1,18 0 30,-13-1-586,-47-3 0,24 7-343,13 0-1152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6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0 230 2144,'0'14'699,"0"-12"405,3 1-886,-2-2-198,0 1 0,1-1 0,-1 0 0,0 0 0,1 0 0,-1 0 0,1-1 0,-1 1 0,1 0 0,3 0 0,25 2 230,134-3 38,-157 0-282,0 0 0,1-1 1,-1 1-1,0-2 1,0 1-1,0-1 0,0 0 1,0 0-1,8-5 1,18-6-2,-26 11 0,-1 1 0,1-1-1,0-1 1,11-5 0,-14 5 5,1 0 1,-1-1-1,-1 1 0,1-1 1,0 0-1,-1 0 0,0 0 1,4-6-1,-6 8-1,3-3 10,0 0 0,-1 0 0,0 0-1,0-1 1,0 1 0,-1-1 0,0 0 0,0 0-1,0 1 1,-1-2 0,2-9 0,-4 3-6,0 9-11,1 0 0,0 1 0,0-1 0,0 0 0,1 0 0,-1 1 1,1-1-1,1-5 0,3-2-6,-4 8-21,1-1 1,-1 1-1,0-1 0,0 1 0,0-1 0,0 1 0,0-6 0,-1 7-108,-3 7-118,1 0 258,0 1-1,0-1 0,0 1 1,0 0-1,1-1 1,0 1-1,0 0 0,1 0 1,0 9-1,0 3 56,-3 21-1,-8 18 24,5 20 1,3-45-58,-7 113 98,1-33-42,1-11 35,8-2 163,1-95-273,-2-1-1,1 1 1,0 0-1,-1 0 1,0 0-1,1 0 1,-2-1-1,1 1 1,0 0-1,-1-1 1,-2 5-1,3-5-3,0-3-3,1 0 1,0 1-1,0-1 0,-1 1 0,1-1 0,0 0 1,0 1-1,-1-1 0,1 1 0,0-1 0,0 1 1,0-1-1,0 1 0,0-1 0,0 1 0,-1-1 1,1 1-1,0-1 0,1 1 0,-1-1 1,0 1-1,0-1 0,0 1 0,9-5 34,-7 2-36,1 0 1,-1-1-1,0 1 0,0 0 0,0-1 0,0 0 0,-1 1 1,1-1-1,1-4 0,1-15-57,-2 11 19,1 0 0,-1-1 1,6-11-1,-2 5-19,-1 0 0,-1 0 0,1-20 0,8-29-46,-8 50 141,-1 0-1,-1 0 0,-1-1 0,0 1 1,-2-33-1,0-60 91,1 103-153,-1 1 1,1-1-1,0 0 0,0 0 0,4-10 0,0 0-66,-1-2 17,-4 16 63,0 0-1,1 0 1,0 0-1,-1 0 1,1 0-1,0-1 1,1 2-1,-1-1 1,0 0-1,1 0 1,0 0-1,0 1 1,2-4 0,26-16-64,-16 12 59,-2 0-32,1 1-1,23-14 0,-32 22 47,-1-1 0,1 0 0,0 1 0,-1 0 0,1 0 0,0 0-1,0 0 1,0 0 0,0 1 0,0 0 0,0 0 0,0 0 0,0 0 0,0 1 0,0-1 0,4 2 0,-7-1 8,0 0 1,1-1-1,-1 1 1,0 0 0,0 0-1,1 0 1,-1 0-1,0 0 1,0 0 0,0 0-1,0 0 1,0 0 0,0 0-1,-1 0 1,1 1-1,0-1 1,-1 0 0,1 1-1,0-1 1,-1 1-1,0-1 1,1 1 0,-1-1-1,0 0 1,0 1-1,0-1 1,0 1 0,0-1-1,0 1 1,0-1 0,0 1-1,-1 1 1,-1 7 129,-1 0 0,1-1 0,-8 16 0,9-22-88,-45 98 731,37-72-614,-8 49-1,7-30-77,-1 0-29,5-24-29,1 0 0,1 0 0,1 0 0,0 32-1,3-46-20,1 1-1,0 0 0,1-1 0,0 1 0,5 15 0,-6-24-2,-1-1 0,1 1 0,-1 0 0,1-1-1,-1 1 1,1-1 0,0 1 0,0-1 0,0 1 0,0-1-1,0 1 1,0-1 0,0 0 0,1 0 0,-1 1 0,0-1 0,1 0-1,-1 0 1,1 0 0,-1 0 0,1-1 0,-1 1 0,1 0 0,-1-1-1,4 1 1,-4 0 2,1-1 12,0 0-1,-1 1 0,1-1 1,0 0-1,-1 0 0,1-1 0,0 1 1,0 0-1,-1 0 0,1-1 0,0 1 1,-1-1-1,1 1 0,-1-1 1,1 0-1,0 0 0,-1 0 0,0 0 1,1 0-1,-1 0 0,1 0 0,-1 0 1,0 0-1,0-1 0,0 1 1,0 0-1,1-3 0,3-3 40,0 0-1,-1 0 1,0-1 0,3-9-1,-2 3-19,-2 0 0,0 0 0,0 0 0,-1-1 0,-1 1 0,-1-26 0,0 40-37,0-15 6,0 1-1,0 0 1,-2 0 0,0 0-1,0 0 1,-1 0 0,-7-19-1,-15-18-70,18 18 34,6 28 29,1 1-1,-1-1 1,0 0 0,-1 0-1,1 1 1,-1-1-1,0 0 1,-3-4 0,3 7-39,0-1 0,1 1 1,-1-1-1,1 0 0,-1 1 1,1-1-1,0 0 0,0 0 1,0 0-1,0 0 0,1 0 1,-1 0-1,1 0 0,0 0 1,0-7-1,0 10 33,0-1-1,0 1 1,0-1-1,0 0 1,0 1 0,0-1-1,0 0 1,0 1-1,0-1 1,0 1 0,0-1-1,1 0 1,-1 1-1,0-1 1,0 1 0,1-1-1,-1 1 1,0-1-1,1 1 1,-1-1 0,1 1-1,-1-1 1,1 1-1,-1 0 1,2-1 0,15-1-382,-8 2 127,7 0-84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36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93 2656,'13'-16'-1008,"-11"13"1097,-1 1 0,0 0-1,1-1 1,0 1 0,0 0 0,-1 0 0,1 0-1,3-2 1,7-10 451,-6-3 344,-1 1-103,-5 15-752,0 1-1,1 0 0,-1-1 0,0 1 0,0-1 0,0 1 0,1 0 0,-1-1 0,0 1 0,0 0 0,1-1 0,-1 1 1,0 0-1,1 0 0,-1-1 0,0 1 0,1 0 0,-1 0 0,1-1 0,-1 1 0,0 0 0,1 0 0,-1 0 0,1-1 1,0 5 269,0 0 1,0 0-1,0 0 1,-1 0 0,0 0-1,0 0 1,-1 7-1,1-3-223,1 32 366,-5 87 148,2-103-561,-4 42 18,11-9-12,-2-27-4,3 66 120,-1-43-82,4 71 152,-9-114-189,-1-1 1,0 0-1,0 1 0,0-1 1,-1 0-1,-1 1 1,1-1-1,-2-1 0,1 1 1,-1 0-1,0-1 1,-1 0-1,0 0 0,-1 0 1,1 0-1,-1-1 1,-10 9-1,9-9-15,0 0-1,0-1 1,-1 0-1,0 0 1,-1-1-1,1 0 1,-1 0-1,0-1 1,0 0-1,0-1 1,-1 0-1,1 0 1,-1-1-1,1 0 1,-1-1-1,0 0 1,0-1-1,0 0 1,0 0-1,1-1 1,-14-2-1,18 2-29,0 0 0,1 0 0,-1 0-1,0-1 1,1 0 0,-1 0 0,1 0 0,0 0-1,0-1 1,0 1 0,0-1 0,0 0-1,0 0 1,1-1 0,-1 1 0,1-1 0,0 1-1,0-1 1,0 0 0,1 0 0,-1-1-1,1 1 1,0 0 0,0-1 0,1 1 0,-1-1-1,1 0 1,0 0 0,0 1 0,1-1-1,0 0 1,-1 0 0,1 0 0,1 0 0,0-7-1,2 1-13,1 0-1,0 0 1,0 0-1,1 0 0,0 1 1,1-1-1,0 1 0,1 1 1,0-1-1,10-10 1,11-8-1919,57-45 0,-39 40-207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50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 4736,'-1'0'46,"1"1"0,-1-1 1,0 0-1,1 0 0,-1 0 0,1 0 1,-1 0-1,1 0 0,-1 0 0,1 0 1,-1 0-1,0 0 0,1 0 0,-1-1 1,1 1-1,-1 0 0,1 0 1,-1 0-1,1-1 0,-1 1 0,1 0 1,0-1-1,-1 1 0,1 0 0,-1-1 1,1 1-1,0-1 0,-1 1 0,1 0 1,0-1-1,-1 1 0,1-1 0,0 1 1,0-1-1,-1 1 0,1-1 0,0 1 1,0-1-1,0 0 0,0 1 0,0-1 1,0 1-1,0-1 0,0 1 1,0-2-1,0-1 674,0 6-432,-1 1-198,1 0 0,0 0 0,0-1 0,1 1 0,-1 0 0,1 0 0,-1-1 0,1 1-1,0-1 1,1 1 0,-1 0 0,1-1 0,-1 0 0,1 1 0,0-1 0,0 0 0,1 0 0,-1 0 0,0 0 0,1-1 0,0 1 0,5 4 0,18 7 212,-16-10-205,-1 1-1,11 8 1,-4 0 49,-7-5-60,1-1 0,1 0 1,10 6-1,-5-5 2,-9-4-57,1 0 0,-1 0-1,1-1 1,0 0-1,8 2 1,29 0-90,-9 6-16,-2-5-10,0 5-198,-1-5-725,-2 4-641,-24-7 725,0 0 0,0-1 0,0 0-1,1 0 1,9 1 0,-13-3 736,-1-1 1,1 0-1,-1 0 1,0 0-1,1 0 0,-1 0 1,0 0-1,4-3 1,-7 4 179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52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34 1984,'16'-17'3584,"-18"14"-3152,0 2-397,1-1 1,-1 1-1,1 0 1,-1 0 0,1 0-1,-1 0 1,0 0-1,1 0 1,-1 0-1,0 0 1,0 1-1,0-1 1,0 1 0,-2-1-1,1 1 109,0 0-75,-92 0 683,93 0-743,0 0 0,0 0 0,1 0 0,-1 1 0,0-1 0,0 0 0,0 1-1,1-1 1,-1 1 0,0 0 0,1-1 0,-1 1 0,1 0 0,-3 2 0,-5 2 7,-2 0 14,9-4-10,-1 0-1,1 0 1,0 1 0,-1-1 0,1 1-1,0-1 1,0 1 0,-2 2 0,-4 4 40,5-4-22,-1-1 0,1 0 0,-1 1 0,0-1 0,-4 3 0,4-4-20,0 0 1,1 1-1,-1-1 1,0 1-1,1 0 1,0 0-1,0 1 1,0-1-1,0 1 1,0-1-1,1 1 1,0 0-1,-1 0 1,-1 5-1,3-6-8,0 0 0,1 0 0,-1 0-1,0 0 1,1 0 0,0 0 0,0 0 0,0 0-1,0 0 1,1 5 0,0 4-1,-1-1-3,1 0 0,0 0-1,1 0 1,1-1 0,3 12-1,-3-11 4,5 15-13,1 0-1,1-1 1,1-1-1,1 0 1,22 33-1,-26-46-12,-1-1 0,2-1-1,-1 1 1,18 13-1,43 27-2,-61-45 21,9 7-2,-11-7-1,0-1 0,1 1 1,-1-1-1,1-1 0,0 1 1,0-1-1,1 0 0,8 2 1,-9-4-6,1 0 1,0 0 0,-1 0-1,1-1 1,0 0-1,-1-1 1,1 0 0,0 0-1,-1 0 1,1-1 0,-1 0-1,0-1 1,1 0-1,-1 0 1,11-7 0,-11 5 12,1-1 1,-1 0-1,0 0 1,-1 0-1,0-1 1,0 0-1,0 0 1,-1-1-1,0 0 1,0 0-1,-1 0 1,0 0 0,5-17-1,-5 8 23,0-1-1,2-19 1,-1-3 88,-1 24-74,1-18 31,-10 0 3,1 17-42,2 3-9,2 6-14,-1 1 1,-4-14 0,1 9-6,-1 1 1,-1 0-1,-10-17 0,12 22-5,-1-1 0,1 1-1,-1 0 1,0 1 0,-1-1-1,1 1 1,-11-7 0,4 6-12,0 0 0,0 1 0,-25-7 0,-40-6-61,47 12 48,14 1 7,0 2 0,-1 0 0,0 1 0,1 0 0,-1 2 0,-21 1 0,-27 10 6,15-5 31,14 5 75,2-6-27,30-4-66,-5 1 0,0 1 1,1 0-1,-13 5 0,20-7-24,0 0 0,0-1 0,0 1 0,0 0 0,0 0 0,0 0 0,0 0 0,0 0-1,0 1 1,0-1 0,0 0 0,1 0 0,-1 0 0,0 1 0,1-1 0,-1 0 0,1 1 0,0-1-1,-1 0 1,1 1 0,0-1 0,0 2 0,2 3-640,10 5-326,-12-11 884,0 1 1,0-1-1,1 0 0,-1 0 0,0 1 1,0-1-1,1 0 0,-1 0 0,0 0 0,1 0 1,-1 1-1,0-1 0,1 0 0,-1 0 1,0 0-1,1 0 0,-1 0 0,0 0 1,1 0-1,-1 0 0,0 0 0,1 0 1,-1 0-1,0 0 0,1 0 0,27 3-1758,6 11 453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53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0 118 896,'0'0'448,"0"-2"-256,0-10 208,0 10 555,3-1-182,8-8 214,-5 8-294,-2 3-393,-2 0-199,1 0-1,-1 0 1,1 0-1,-1 0 1,1 0-1,-1-1 1,1 1 0,4-2-1,1-1-15,0 0 0,0 1 0,1 0 0,-1 0 0,1 1 0,-1 0 0,1 1 0,13 0 0,-5 1-3,28-5-1,5-7-38,-22 7-31,-15 2-73,0 0 1,0-1 0,19-6-1,4-5-216,-5 9-384,-12-7-251,-17 12 649,-1-1 1,1 1 0,-1-1-1,1 1 1,-1 0-1,1 0 1,-1 0 0,1-1-1,1 2 1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53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4896,'-17'17'1824,"34"0"-1152,0-17-384,-17 16-224,17-16-224,-17 17 64,17 0-512,-17 0 320,16 17-352,-16-1 352,-16 18-1472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54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1984,'16'0'2208,"1"0"-416,0 0-1536,0 0 0,0 0-128,16 0-96,1 0-544,-17 0 288,0-17-1376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55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18 2080,'-14'0'667,"14"0"-663,0 0 1,0 0-1,0 0 1,-1 0-1,1 0 1,0 0-1,0 0 1,0 0-1,0 0 0,0 0 1,0 0-1,0 0 1,0 0-1,0 0 1,0 0-1,-1 0 1,1 0-1,0 0 1,0 0-1,0 0 1,0 0-1,0 0 1,0 0-1,0-1 1,0 1-1,0 0 1,0 0-1,-1 0 1,1 0-1,0 0 1,0 0-1,0 0 1,0 0-1,0 0 1,0 0-1,0 0 1,0 0-1,0 0 1,0-1-1,0 1 1,0 0-1,0 0 1,0 0-1,0 0 1,0 0-1,0 0 1,0 0-1,0 0 1,0 0-1,0-1 1,0 1-1,0 0 1,0 0-1,0 0 1,0 0-1,0 0 1,0-11 139,0 8 144,-3 3-43,-42 0 2704,43 0-2768,-1 0 54,-8 0-32,11 0-197,-1 0-1,1 0 1,0 0 0,0 0 0,0 0 0,0 0-1,0 0 1,0 0 0,0-1 0,0 1 0,0 0-1,-1 0 1,1 1 0,0-1 0,0 0 0,0 0-1,0 0 1,0 0 0,0 0 0,0 0 0,0 0-1,0 0 1,0 0 0,-1 0 0,1 0 0,0 0-1,0 0 1,0 0 0,0 0 0,0 0 0,0 0-1,0 0 1,0 0 0,0 0 0,0 1 0,0-1-1,0 0 1,0 0 0,0 0 0,0 0 0,0 0-1,0 0 1,0 0 0,0 0 0,0 0 0,0 1-1,0-1 1,0 0 0,0 0 0,0 0 0,0 0-1,0 0 1,0 0 0,0 0 0,0 0 0,0 1-1,0 10 241,-3-6-1,-8 7-90,8-7-38,3-3-97,-1 0 0,1 0-1,0-1 1,-1 1 0,1 0-1,-1 0 1,0-1 0,0 1 0,0-1-1,-2 4 1,-2 4 99,-12 25 121,16-31-229,0-1-1,0 1 1,1 0-1,-1 0 1,1 0-1,0 0 1,-1 0-1,1 0 1,1 1-1,-1 3 1,1 9 33,-1-6-24,1 1-1,1 13 1,9 18-36,-7-14 2,-4-18 37,1-1-1,0 1 1,1 0-1,0-1 1,1 1-1,7 16 1,1-5 21,1-1 0,0 0-1,21 23 1,-24-32-38,0-1-1,1 0 0,0-1 1,1 0-1,0 0 1,0-1-1,15 7 0,-12-8 15,-8-3-1,1 0 0,0-1 0,0 0 0,1 0 0,-1-1 0,1 0 0,-1 0 0,1-1 0,-1 0 1,11 1-1,-9-2 0,53-3 63,-56 3-77,0-1 0,1 0-1,-1-1 1,0 0 0,0 0-1,0 0 1,9-5-1,-7 2-2,-1-1-1,1 0 0,11-13 0,12-9 32,-30 27-31,4-3 16,0 0 0,0 0 0,0 0 0,0-1 0,0 1 0,-1-1 0,0 0 0,0-1 0,-1 1 0,1 0 0,-1-1 0,0 0 0,-1 0 0,4-11 0,0-5 57,-2 0-1,0 0 1,0-35 0,-3 43-55,-2 0-1,1 0 1,-2 0 0,0 0 0,0 0-1,-10-26 1,9 34-26,0 1 0,0-1 0,-1 1 0,1 0 0,-1 0 0,-1 0 0,1 0 0,-1 1 0,1 0 0,-12-8 0,-14-13 8,24 19 18,-1 1 1,0 0-1,0 1 1,-1-1-1,1 1 1,-1 0-1,0 1 1,0 0-1,0 0 0,0 1 1,-11-2-1,-59-12-46,76 15 26,-1 0 0,1 1 0,0 0 0,0-1 0,-1 1 0,1 0 0,0 0 0,0 1 0,-1-1 0,1 0 0,0 1 0,0-1 0,0 1 0,0 0 0,-1-1 0,1 1 0,-3 2 0,-8 3 0,-21-1-107,17 1-116,14-4 131,0-1 0,0 0 0,-1 0 0,1 0 0,0 0 0,-1 0 0,1-1 0,-4 0 0,6 0 10,0 0-1,0 0 0,0 1 1,0-1-1,0 0 0,1 0 1,-1 0-1,0 1 0,0-1 0,0 0 1,1 1-1,-1-1 0,0 1 1,0-1-1,1 1 0,-1-1 1,0 1-1,1-1 0,-1 1 1,1 0-1,-1-1 0,1 1 1,-1 0-1,1-1 0,-1 1 0,1 0 1,0 0-1,-1 1 0,0-1-70,1 0 0,-1 1 0,1-1 0,-1 0 0,0 0 0,0 0 0,0 0 0,0 0 0,1 0 0,-1 0 0,0 0 0,-1 0 0,1 0 0,-1 0 0,-12 5-1452,13-5 1472,1-1 1,0 1-1,-1 0 1,1 0-1,0 0 0,-1 0 1,1 0-1,0 0 1,0-1-1,0 1 1,0 0-1,0 0 1,0 2-1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55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3648,'0'17'1856,"17"-17"-672,0 0 128,-1 0-448,1 0-640,0 0-288,-17-17 32,17 0-1696,0 17 960,16-17-2880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57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1 576,'-14'14'171,"11"-11"1498,0-3-768,-8 0-239,11 0-649,0 0 0,0 0 1,0 0-1,0 0 1,0 0-1,-1 0 1,1 0-1,0 0 1,0 0-1,0 0 1,0 0-1,0 0 1,0 0-1,0 0 1,0 0-1,0 0 1,-1 0-1,1 0 1,0 0-1,0 0 0,0 0 1,0 0-1,0 0 1,0 0-1,0-1 1,0 1-1,0 0 1,0 0-1,0 0 1,0 0-1,-1 0 1,1 0-1,0 0 1,0 0-1,0 0 1,0 0-1,0 0 1,0 0-1,0-1 0,0 1 1,0 0-1,0 0 1,0 0-1,0 0 1,0 0-1,0 0 1,0 0-1,0 0 1,0 0-1,0 0 1,0-1-1,0 1 1,0 0-1,0 0 1,0 0-1,0 0 1,0-14 1409,-3 14-932,-75 0 1050,72 3-1493,-5 8 11,8-8 64,3-1-59,0-1-65,0-1 0,1 1 0,-1-1 0,0 1 1,-1-1-1,1 1 0,0-1 0,0 0 0,0 1 1,0-1-1,0 1 0,0-1 0,0 1 0,-1-1 0,1 0 1,0 1-1,0-1 0,-1 1 0,1-1 0,0 0 0,0 1 1,-1-1-1,1 0 0,0 1 0,-1-1 0,1 0 1,-1 0-1,1 1 0,0-1 0,-1 0 0,-7 5-16,3 6 12,-2-6 8,6-5-2,1 1 1,-1-1 0,1 0 0,-1 0-1,1 1 1,0-1 0,-1 0 0,1 1-1,-1-1 1,1 1 0,0-1 0,-1 0-1,1 1 1,0-1 0,0 1 0,-1-1-1,1 1 1,0-1 0,0 1 0,0-1-1,-1 1 1,1-1 0,0 1-1,0-1 1,0 1 0,0-1 0,0 1-1,0 0 1,0-1 0,0 1 0,1 0-1,-1 12 23,1-10-29,-1 0-1,0 1 1,0-1-1,0 1 0,0-1 1,-1 1-1,1-1 1,-1 0-1,-1 5 0,-1-2 33,1-4-20,1 0-1,0 0 1,0 0 0,0 0 0,0 0 0,0 1 0,1-1-1,-1 0 1,1 1 0,-1-1 0,1 0 0,0 1 0,0-1-1,0 0 1,0 1 0,0-1 0,2 4 0,9 30-23,-6-5-7,-3-19 5,0 1 0,1 0-1,5 14 1,5 8-16,24 50 190,-34-79-149,1 0 0,0 0 0,0 0-1,1-1 1,-1 0 0,1 0 0,10 8 0,3 3 2,-2 3-4,-14-17-4,0 0 0,0 1 0,0-1-1,0 0 1,0 0 0,0 0 0,1 0-1,-1 0 1,1-1 0,-1 1-1,1-1 1,0 1 0,-1-1 0,6 1-1,0 0 15,0-1-1,0 0 0,1-1 1,9-1-1,-2 1 10,-8 0-6,0 0-1,0 0 1,-1-1-1,1 0 1,0-1-1,-1 0 0,1 0 1,-1 0-1,1-1 1,-1 0-1,0-1 0,0 1 1,0-1-1,6-5 1,-8 5 3,-1-1 0,1 1 0,-1-1 0,7-10 1,16-17 122,-10 16-96,-8 8 19,-1 0-1,0 0 1,12-16 0,-17 18-38,8-10 17,12-23-1,-21 34-55,0 0-1,0-1 1,0 1 0,-1-1-1,0 1 1,0-1-1,0 1 1,0-9 0,-1 11 8,0 0 0,1 0 0,-2-1 1,1 1-1,0 0 0,-1 0 0,1 0 0,-1 0 1,0 0-1,0 0 0,0 0 0,0 0 1,-1 0-1,1 0 0,-1 1 0,0-1 0,-2-2 1,1 0 21,1 1 0,-2 0 0,1 0 0,0 0 0,-1 0 0,0 0 0,0 1 0,0 0 0,0-1 0,0 2 0,-7-5 0,-6-1-7,8 3-16,0 0-1,-1 1 1,-13-5 0,5 5 24,9 2-7,1 0 0,0 0 0,0 0-1,-8-5 1,0-2 23,7 4-20,-1 0-1,1 1 0,-14-4 0,10 5-29,9 2 2,0 0 0,0 0 0,0 0 0,0-1 0,0 1 0,0-1 0,1 0 0,-6-4 0,-14-4-115,-2 1-111,8-3-184,10 9 283,7 3 104,-1 0-1,1 0 1,-1 0-1,1 0 1,-1-1 0,1 1-1,-1 0 1,1 0-1,-1-1 1,1 1 0,0 0-1,-1 0 1,1-1-1,-1 1 1,1 0 0,0-1-1,-1 1 1,1-1-1,0 1 1,0-1 0,-1 1-1,1 0 1,0-1 0,0 1-1,0-1 1,-1 1-1,1-1 1,0 1 0,0-1-1,0 1 1,0-1-1,0 1 1,0-1 0,0 1-1,0-1 1,0 1 18,0-1 0,0 1 1,0 0-1,0 0 0,0 0 0,0 0 1,0 0-1,1 0 0,-1 0 1,0 0-1,0 0 0,0-1 0,0 1 1,-1 0-1,1 0 0,0 0 1,0 0-1,0 0 0,0 0 0,0 0 1,0 0-1,0 0 0,0 0 1,0-1-1,0 1 0,0 0 0,0 0 1,0 0-1,0 0 0,0 0 0,0 0 1,0 0-1,0 0 0,0 0 1,-1 0-1,1 0 0,0 0 0,0 0 1,0 0-1,0 0 0,0 0 1,0 0-1,0 0 0,0 0 0,0 0 1,-1 0-1,1 0 0,0 0 1,0 0-1,0 0 0,0 0 0,0 0 1,0 0-1,0 0 0,0 0 1,-1 0-1,-13 0-1856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57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2080,'0'-11'639,"0"22"3783,2-11-4251,0 0-154,0-1 35,0 1-1,1 0 1,-1 0-1,0 0 1,1 0 0,-1 1-1,0-1 1,0 1-1,4 0 1,-1 6 18,-5-6-76,1-1-1,-1 1 1,0-1-1,0 1 1,1-1-1,-1 1 1,0-1-1,1 0 1,-1 1-1,1-1 1,-1 0-1,0 1 1,1-1-1,-1 0 0,1 1 1,-1-1-1,1 0 1,-1 0-1,1 0 1,-1 1-1,1-1 1,-1 0-1,1 0 1,-1 0-1,1 0 1,-1 0-1,1 0 1,0 0-1,-1 0 0,1 0 1,0-1-1,7 2-74,-6-1-51,0 0 0,1 0 0,-1 0 0,0 0 0,0 0-1,1-1 1,-1 1 0,0-1 0,4 0 0,3-5-319,-8 5 188,1 0-1,-1 0 1,1 0-1,0 1 1,-1-1-1,1 0 1,0 1-1,-1-1 1,1 1-1,4-1 1,-1-2-1220,9-11 523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58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2976,'-17'16'1344,"17"1"-1152,17-17-96,-17 17 96,16 0-96,-16 0-160,17 16 0,-17-16-32,17 0 32,-17 17-2400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42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577 421 832,'-202'110'251,"188"-101"-235,0 2 1,1 0-1,0 1 1,1 0-1,-17 22 0,26-31-13,-28 34 7,-62 77 177,73-88-114,2 2 0,-25 49 0,26-37 39,-15 56 0,26-77-99,1-1 1,1 1-1,1 0 0,1 0 1,0 0-1,2 0 0,0 0 1,1 0-1,1 0 0,0 0 1,2 0-1,0-1 0,8 21 1,2 6 27,38 77 1,-38-96-4,1-1 0,0-1-1,2 0 1,30 33 0,-13-26 6,0-1 0,2-1 0,46 28 0,-12-13 73,95 43 0,-83-50-39,134 38-1,-36-27 3,202 25 1,216-8 35,309-21 12,-45-83-184,-784 34 38,913-96 295,380-159 1350,-977 165-1132,-48 10-180,-37 0-59,-52-10-43,-69-3 166,-154 77-288,-1-1 0,32-28-1,-54 40-47,1-1 0,-1 0-1,-1-1 1,0 0 0,-1-1-1,0 0 1,11-23-1,-16 28-28,-1 0-1,0-1 1,0 1-1,-1-1 1,0 0-1,0 0 0,-1 0 1,-1 0-1,1 0 1,-2-15-1,-1 11-21,-1 1-1,0 0 1,-1 0-1,0 0 1,0 0-1,-1 0 1,-9-13-1,-10-13-57,-56-66-1,47 65-90,-76-69-1,44 56 69,-3 2-1,-2 4 0,-78-37 0,-241-93-95,70 64 148,150 66-39,-1 7 1,-1 9-1,-2 6 0,-251-1 0,190 29-286,-266 41-1,185 9-680,283-48 913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58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3328,'0'0'1488,"2"-3"-1227,10-8 144,-7 8-138,-4 3-257,-1 0 0,0 0 1,1 0-1,-1 0 0,1 0 0,-1 0 0,1 0 0,-1 0 1,1 0-1,-1 0 0,0 0 0,1-1 0,-1 1 0,1 0 1,-1 0-1,0 0 0,1-1 0,-1 1 0,0 0 0,1-1 1,-1 1-1,0 0 0,1-1 0,-1 1 0,0 0 0,0-1 0,1 0 1,8-7 227,-7 7-161,1 1 0,0-1 0,-1 1 0,1-1 0,0 1 0,3 0-1,-5 0-61,-1 0-1,0 1 1,1-1-1,-1 0 0,0 0 1,1 0-1,-1 0 0,0 0 1,1-1-1,-1 1 0,0 0 1,1 0-1,-1 0 0,0 0 1,1 0-1,-1 0 1,0 0-1,1-1 0,-1 1 1,0 0-1,0 0 0,1 0 1,-1-1-1,0 1 0,1 0 1,-1-1 4,1 0 5,1-1 1,-1 1 0,0 0-1,1 0 1,-1 0 0,0 0-1,1 0 1,-1 0 0,1 1-1,0-1 1,-1 0 0,1 1-1,-1 0 1,1-1 0,0 1-1,-1 0 1,1-1-1,0 1 1,2 0 0,7 1 7,-8 0-34,1-1 1,0 0 0,0 0 0,0 0 0,0-1 0,0 1-1,0-1 1,5-1 0,-1-1-106,-2 0-95,1 1 0,-1 1 0,1-1 1,0 1-1,0 0 0,12 0 0,-15 0-89,1 1 0,-1-1 0,0 1-1,0-1 1,0 0 0,0-1 0,0 1 0,0-1-1,7-3 1,-10 4 152,1 1 0,-1-1 0,1 1-1,-1-1 1,1 1 0,-1 0 0,1 0 0,-1 0-1,2 0 1,-3 0 134,17 0-1147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59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19 3328,'-1'-2'118,"0"1"0,0 0 0,-1 0 0,1 0 0,0-1-1,-1 1 1,1 1 0,-3-3 0,4 3-110,0 1 0,0-1-1,0 0 1,0 0 0,0 0 0,0 0-1,0 0 1,0 0 0,0 0 0,0 0 0,0 0-1,0 0 1,0 1 0,0-1 0,0 0-1,0 0 1,0 0 0,0 0 0,0 0-1,0 0 1,0 0 0,0 0 0,0 0-1,0 1 1,0-1 0,0 0 0,0 0-1,0 0 1,0 0 0,0 0 0,0 0-1,0 0 1,0 0 0,0 0 0,0 0-1,-1 0 1,1 0 0,0 0 0,0 0-1,0 1 1,0-1 0,0 0 0,0 0-1,0 0 1,0 0 0,0 0 0,0 0-1,-1 0 1,1 0 0,0 0 0,0 0-1,0 0 1,0 0 0,0 0 0,0 0-1,1-1 84,-6-4-34,2 4-80,0 0 1,-1 0 0,1 0 0,-1 1-1,1 0 1,-1-1 0,1 1 0,-1 1 0,-3-1-1,-2 1 70,-59-1 1190,66 0-1169,-1 0 0,0 0-1,0 0 1,1 1 0,-1-1 0,0 1 0,1 0 0,-1 0 0,1 0-1,-5 2 1,4-1-21,1-1-1,-1 0 1,1 0 0,-1 0-1,1 0 1,-1-1-1,0 1 1,1-1-1,-1 0 1,-5 1-1,6-1-22,0 0 0,0 0-1,0 1 1,0-1 0,0 1-1,0 0 1,0-1 0,0 1 0,0 0-1,0 0 1,0 0 0,0 0-1,-2 3 1,-21 21 217,13-12-120,8-8-105,0 1 0,0-1 1,1 1-1,0-1 0,0 1 1,1 0-1,-1 0 0,1 1 1,1-1-1,-1 0 0,1 1 1,0-1-1,0 1 0,1-1 1,0 8-1,0 0 28,1 0-1,0 0 0,2 1 1,-1-1-1,1-1 1,7 18-1,18 39-75,-16-32 12,-6-16 9,1-1 0,1 0 0,12 23 0,-8-25 17,1-1 1,1 0-1,0-1 0,1-1 0,32 27 0,-42-38 31,1-1 0,0 0-1,0 0 1,0-1 0,0 0-1,1 0 1,-1 0 0,13 3-1,-6-4 44,1 0 0,0-1 0,16-1 0,-28 0-68,4-1-4,0 0 0,0 0 0,0 0 0,0 0 0,0-1 0,0 0 0,0 0 0,-1-1 0,1 0 0,-1 0 0,0 0 0,0 0 0,8-8 0,-5 5 0,-2-1 0,1 0-1,-1 0 1,0 0 0,0-1-1,-1 0 1,0 0-1,8-18 1,-6 9 42,-1 0 0,-1-1 0,0 0 0,-2 0 0,0 0 0,-1 0 0,0-23 0,-1 9-64,0 19-61,0-1 0,-1 0 0,-1 1 0,-3-19 0,-8-2-181,7 3-288,-6 9-6,7 8 62,4 12 378,-1-1 0,1 1 0,-1-1 0,0 1 1,0 0-1,0-1 0,0 1 0,0 0 0,0 0 0,0-1 0,-1 1 1,1 0-1,-3-2 0,-13-12-1986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7:59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5888,'34'33'2176,"-17"-33"-1664,16 0-160,-16 0-64,0 0-224,17-33-1216,-18 16 608,1 0-1888,0 0 1376,0 0-1280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8:08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17 101 832,'0'0'763,"3"0"-566,-3 0-190,1 0 0,-1 0 0,1 0 0,-1 0 0,1 0 0,-1 0 0,1 0 0,-1 0 0,1 0 0,-1-1 0,1 1 0,-1 0 0,1 0 0,-1-1 0,1 1 0,-1 0 0,0 0 0,1-1 0,-1 1 0,1 0 0,-1-1 0,0 1 0,1-1 0,-1 1 0,0-1 0,0 1 0,1 0 1,-1-1-1,0 0 0,2-17 394,-2 13-320,0 2 271,0 1-112,0-43 742,0 42-716,0 0-42,0-11 859,-3 14-982,-8 0-245,8 0 1995,3 16-1444,1-7-423,-1 0-1,-1 0 1,-2 15-1,-3-7-117,5-14 67,-1 0 0,1 0 0,0 1 0,0-1 0,1 0 1,-1 1-1,1-1 0,-1 8 0,1 20-1346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8:11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51 1248,'-1'7'208,"2"-5"42,-1-3-243,1 1-1,-1-1 0,0 1 0,1-1 0,-1 1 0,0-1 1,1 1-1,-1-1 0,1 1 0,-1-1 0,1 1 0,-1 0 1,1-1-1,-1 1 0,1 0 0,-1-1 0,1 1 0,-1 0 0,1 0 1,0-1-1,-1 1 0,1 0 0,0 0 0,-1 0 0,2 0 1,0 0 142,1 0-122,-2 0-26,-1 0 1,1 0-1,-1 0 1,1 0-1,-1 0 1,1 0-1,-1 0 1,1 0-1,-1 0 1,1-1-1,-1 1 1,1 0-1,-1 0 1,1 0-1,-1-1 1,1 1 0,-1 0-1,1 0 1,-1-1-1,0 1 1,1-1-1,-1 1 1,1 0-1,-1-1 1,0 1-1,1-1 1,-1 1-1,0-1 1,0 1-1,0 0 1,1-1-1,-1 1 1,0-1-1,0 1 1,0-1-1,0 0 1,0 1 0,0-1-1,0 1 1,0-1-1,0 0 1,0 1 2,0 0 1,0 0-1,0 0 1,0-1 0,0 1-1,0 0 1,0 0-1,0 0 1,0 0-1,0 0 1,0 0 0,0 0-1,0 0 1,0 0-1,0-1 1,0 1 0,0 0-1,0 0 1,0 0-1,0 0 1,0 0-1,0 0 1,0 0 0,0 0-1,0 0 1,0 0-1,0 0 1,1-1 0,-1 1-1,0 0 1,0 0-1,0 0 1,0 0-1,0 0 1,0 0 0,0 0-1,0 0 1,0 0-1,0 0 1,0 0 0,1 0-1,-1 0 1,0 0-1,0 0 1,0 0-1,0 0 1,0 0 0,0 0-1,0 0 1,0 0-1,0 0 1,1 0 0,-1 0-1,0 0 1,0 0-1,0 0 1,1 0 12,-1 0 0,1 0 0,-1 0 0,1 0 0,-1 0 0,1 0 0,-1 0 0,1 0 0,-1 0 0,1 0 0,-1 0 0,1-1 0,-1 1 0,1 0 0,-1 0 0,1-1 0,-1 1 0,0 0 0,1-1 0,-1 1 0,1 0 0,-1-1 0,0 1 0,1-1 0,-1 1 0,0 0 0,1-1 0,-1 1 0,0-1 0,0 1 0,0-1 0,1 1 0,-1-1 0,0 1 0,0-1 0,0 1 0,0-1 1,0 1-1,0-1 0,0 1 0,0-2 0,0-1 1161,-3 0-1066,-8-8-58,8 8-92,0 3 60,-8 0 36,8 0 316,1 0-257,-10 0 80,10 0 102,-1 0-171,-25 0 400,25 0-400,3 14-102,0-11 166,-3 0-133,-8 8 64,8-8-59,3 0-80,0 8 10,0-8 97,0 0-11,0-1-70,0 1 15,0-1 1,-1 1 0,2 0-1,-1 0 1,0 0-1,1-1 1,-1 1 0,2 4-1,9 7 2,-8-9-70,0 9 11,25 20-117,-26-29 120,-1-4 30,-1-1 0,0 1-1,0 0 1,1 0 0,-1-1-1,0 1 1,1-1 0,-1 1-1,1 0 1,-1-1 0,1 1-1,-1-1 1,1 1 0,-1-1-1,1 1 1,0-1 0,-1 0 0,1 1-1,0-1 1,-1 0 0,2 1-1,3 1 24,4 4 11,-8-5-30,1 0 0,-1 0 0,1 0-1,0-1 1,-1 1 0,1 0 0,0-1-1,-1 1 1,1-1 0,0 1 0,-1-1-1,1 0 1,2 0 0,94 0-96,-96 0 91,0 0 0,0 0 0,0 0-1,0 0 1,1-1 0,-1 1 0,0-1 0,-1 0-1,1 1 1,0-1 0,0 0 0,3-2 0,-3 2 8,-1 0 1,1 0 0,-1 0 0,1 0 0,-1 0-1,1 1 1,0-1 0,-1 1 0,1-1 0,0 1 0,0 0-1,2 0 1,-2 0 8,0-1 0,0 1 0,0 0 0,-1 0 0,1-1-1,0 1 1,-1-1 0,1 1 0,0-1 0,-1 0 0,1 0 0,-1 0 0,1 0 0,-1 0-1,1 0 1,-1 0 0,2-2 0,3 0 148,-6 3-153,1 0 0,-1 0 0,1 0 0,0 0 0,-1 0 0,1 0 0,-1 0 0,1 0 0,-1 0 0,1-1 0,-1 1 0,1 0 0,-1 0 0,1 0-1,-1-1 1,0 1 0,1 0 0,-1-1 0,1 1 0,-1 0 0,1-1 0,-1 1 0,0 0 0,1-1 0,-1 1 0,0-1 0,0 1 0,1-1 0,-1 1 0,0-1-1,0 1 1,1-1 0,-1 1 0,0-1 0,0 1 0,0-1 0,0 1 0,0-1 0,0 1 0,0-1 0,0 0 0,0 1-5,0 0 0,0 0 0,0-1 0,0 1 0,0 0 0,0 0 0,0 0 0,0 0 0,0 0 0,0 0 0,0 0 0,0 0 0,0 0 0,0-1 0,0 1 0,0 0 0,0 0 0,0 0 0,0 0 0,0 0 0,0 0 0,0 0 0,0 0 0,0 0 0,0 0 0,0 0 0,0-1 0,0 1 0,-1 0 0,1 0 0,0 0 0,0 0 0,0 0 0,0 0 0,0 0 0,0 0 0,0 0 0,0 0 0,0 0 0,0 0 0,0 0 0,-1 0 1,1 0-1,0 0 0,0 0 0,0 0 0,0 0 0,0 0 0,0 0 0,0 0 0,0 0 0,0 0 0,-1 0 0,1 0 0,0 0 0,0 0 0,0 0 4,-1 0 0,1 0 1,-1 0-1,1 0 0,-1 0 1,1 0-1,-1 0 0,1 0 1,0 0-1,-1 0 0,1 0 1,-1-1-1,1 1 0,-1 0 1,1 0-1,0 0 0,-1-1 1,1 1-1,0 0 0,-1 0 1,1-1-1,0 1 0,-1 0 1,1-1-1,0 1 0,-1 0 1,1-1-1,0 1 0,0-1 1,-1 0-1,-4-6 139,-6 1-38,5-5-69,-5 6 5,6-7 53,-9 7-53,5-1-70,8 5 17,-1 0 0,1 0 1,-1 1-1,1-1 0,-1 0 0,0 0 0,1 1 0,-1-1 0,0 1 0,1-1 0,-1 1 0,0 0 0,1 0 0,-1 0 0,-2 0 0,-74 0 47,69 3 33,4-1-113,1 0 0,-1 0 0,-1 0 1,1-1-1,0 1 0,0-1 0,0 0 0,-1-1 0,-9 1 0,15-4-1471,0 2 1456,-1 0-1,1 1 1,1-1 0,-1 0-1,0 0 1,0 1 0,0-1-1,0 0 1,0 0 0,1 1-1,-1-1 1,0 0 0,1 1-1,-1-1 1,1 0-92,0 1-1,0-1 1,0 1-1,0 0 1,-1-1-1,1 1 0,0 0 1,0 0-1,0 0 1,0 0-1,0-1 1,0 1-1,1 1 1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8:12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372 86 224,'-14'-28'85,"14"27"-82,-1 1-1,1-1 0,0 0 1,-1 1-1,1-1 1,0 0-1,-1 0 0,1 1 1,0-1-1,0 0 0,-1 0 1,1 1-1,0-1 1,0 0-1,0 0 0,0 0 1,0 1-1,1-2 0,-3-3 1,-10 0 19,8-2-14,4 6-7,-1 1 1,1-1 0,0 1 0,-1-1-1,1 1 1,0 0 0,-1-1 0,1 1-1,0-1 1,-1 1 0,1 0 0,-1-1-1,1 1 1,0 0 0,-1 0 0,1-1-1,-1 1 1,1 0 0,-1 0 0,1 0-1,-1-1 1,1 1 0,-1 0 0,1 0-1,-1 0 1,0 0 0,1 0 0,-1 0-1,1 0 1,-1 0 0,0 1 0,-1-2 38,0 1 0,-1 0 1,1-1-1,0 1 0,0-1 1,0 0-1,0 1 0,0-1 1,0 0-1,0 0 0,-2-2 1,3 2 29,0 0 1,0 0 0,-1 0-1,1 1 1,-1-1-1,1 0 1,0 1 0,-1-1-1,1 1 1,-1-1-1,0 1 1,1 0 0,-1-1-1,1 1 1,-1 0 0,1 0-1,-1 0 1,0 1-1,1-1 1,-1 0 0,1 0-1,-1 1 1,1-1-1,-1 1 1,-1 1 0,-7 3 94,9-4-135,0 0 0,-1 0 0,0 0 0,1 0 1,-1 0-1,0-1 0,1 1 0,-1-1 0,0 1 0,-3 0 0,-1 1 199,5 0-206,0-1 3,0 0 0,0 0 0,-1 0 0,1 0 0,0 0 0,-1 0 0,1 0 0,-1 0 0,1-1 0,-1 1 0,1 0 0,-1-1 0,1 1 0,-1-1 1,0 0-1,1 0 0,-1 1 0,0-1 0,-3-1 0,-6 1 198,6 3-101,4-2-121,-1 1-1,1-1-1,0 0 1,0 0 0,-1 0-1,1 0 1,0 0 0,-1 0-1,1-1 1,-1 1 0,1 0-1,-1-1 1,1 1 0,-1-1 0,0 1-1,1-1 1,-1 0 0,1 0-1,-1 0 1,-3 0 0,5 0-1,-1 0 1,1 0 0,-1 0 0,1 0 0,-1 0 0,1 0 0,-1 0 0,1 0 0,0 0 0,-1 1 0,1-1 0,-1 0-1,1 0 1,-1 0 0,1 0 0,0 1 0,-1-1 0,1 0 0,0 0 0,-1 1 0,1-1 0,0 0 0,-1 1 0,1-1-1,0 0 1,-1 1 0,1-1 0,0 1 0,0-1 0,-1 1 0,-4 6 104,-2-2-24,6-4-79,1-1 1,0 0 0,-1 0 0,1 0 0,-1 1 0,1-1 0,0 0 0,-1 0 0,1 1 0,0-1-1,-1 0 1,1 1 0,0-1 0,0 1 0,-1-1 0,1 0 0,0 1 0,0-1 0,0 1 0,-1-1 0,1 0-1,0 1 1,0-1 0,0 1 0,0-1 0,0 1 0,0-1 0,0 1 0,0-1 0,0 1 0,0-1-3,0 0 0,0 0 0,0 0 1,0 1-1,0-1 0,0 0 0,0 0 1,0 0-1,0 0 0,0 0 1,0 0-1,0 0 0,0 0 0,0 0 1,0 1-1,0-1 0,0 0 1,0 0-1,0 0 0,0 0 0,0 0 1,0 0-1,0 0 0,0 0 1,0 0-1,0 0 0,0 0 0,0 1 1,0-1-1,0 0 0,0 0 1,0 0-1,0 0 0,-1 0 0,1 0 1,0 0-1,0 0 0,0 0 0,0 0 1,0 0-1,0 0 0,0 0 1,0 0-1,0 0 0,-1 0 0,1 0 1,0 0-1,0 0 0,0 0 1,0 0-1,0 0 0,0 0 0,0 0 1,0 0-1,0 0 0,-1 0 1,-1 0-5,1 1 0,-1-1 1,0 0-1,0 1 1,0 0-1,0-1 1,0 1-1,1 0 1,-1 0-1,0 0 0,1 0 1,-1 0-1,1 1 1,-3 1-1,2 3 207,1-5-183,1 1 0,0 0 0,-1-1 0,1 1 0,-1 0 0,1-1 0,-1 1 1,0 0-1,1-1 0,-1 1 0,-1 1 0,1-2-6,0 1 1,-1 0 0,1 0-1,1 0 1,-1 0-1,0 0 1,0 0 0,1 0-1,0 0 1,-1 0-1,1 3 1,0 3-28,0-6 2,0 0 0,0 1 0,0-1 0,0 0 0,0 1 0,0-1 0,-1 0 0,1 0 0,-2 4 0,-3 2-7,-7 20 10,1-7 40,7-17-13,2 0 0,-1 1 0,0 0 0,-2 7 1,3 0 83,1 1 0,0 0 0,2 25 1,-1-19-128,0-7 62,2 20-35,-1-30-6,-1 0 1,1 0-1,0 1 1,0-1-1,0 0 1,0 0-1,0 0 1,0-1-1,1 1 1,-1 0-1,3 2 0,0 0 21,0 0 0,-1 1 0,1-1 0,-1 1-1,0-1 1,0 1 0,-1 0 0,3 7-1,-2-5-27,0-1 0,0 1 0,1-1 0,0 0 0,0 0 0,1 0 0,0 0 0,0-1 0,0 0 0,7 5 0,5 7 136,-14-15-112,0 0-1,0 1 1,0-1-1,0-1 1,5 3-1,-6-3-16,0 0-1,0 0 0,0 0 0,0 0 1,-1 0-1,1 0 0,0 1 0,0-1 1,-1 1-1,1-1 0,-1 1 0,3 2 0,-1 4-62,-2-5 63,1 0 0,-1 0 0,1 0 0,-1-1 0,1 1 0,0 0 0,0-1 0,0 1 0,0-1 0,0 1 0,1-1 0,-1 0 0,1 0 0,3 2-1,-2-2 19,1 0 0,-1 0 0,1-1-1,0 1 1,6 0 0,-6-1-11,-1 0 0,1 1 0,-1-1 0,1 1 0,5 2-1,-5-1-6,-1-1-1,1 0 0,-1 0 1,1-1-1,0 1 0,-1-1 1,1 0-1,0-1 0,0 1 1,0-1-1,0 0 0,8-1 0,136 1 143,-144 0-86,-1 0-1,1 0 1,-1-1 0,1 0 0,-1 0-1,0 0 1,1-1 0,5-2-1,14-5 39,-19 7-72,0-1-1,0 1 0,0-1 0,-1 0 1,1 0-1,5-5 0,28-28 160,-34 31-196,-2 4 29,-1 0-1,1 0 1,-1-1-1,0 1 0,0 0 1,0-1-1,0 1 1,0-1-1,0 1 0,0-1 1,0 0-1,0 0 1,-1 1-1,1-1 0,-1 0 1,1 0-1,-1 1 1,0-1-1,0-2 0,0 3 4,0 0-1,0 1 0,0-1 0,0 0 1,0 0-1,0 1 0,1-1 0,-1 0 0,0 1 1,0-1-1,0 0 0,1 0 0,-1 1 0,0-1 1,1 1-1,-1-1 0,1 0 0,-1 1 1,1-1-1,-1 1 0,1-1 0,-1 1 0,1-1 1,-1 1-1,2-1 0,-2 1 3,1-1-1,0 1 1,-1-1-1,1 1 1,-1-1-1,1 1 1,-1-1-1,1 1 1,-1-1-1,1 0 1,-1 1-1,0-1 1,1 1-1,-1-1 1,0 0-1,0 1 1,1-1-1,-1 0 1,0 0-1,0 1 1,0-1-1,0 0 1,0 0-1,0 1 1,0-2-1,0-183 902,0 183-905,0 1 1,0-1-1,-1 0 0,1 1 0,0-1 0,-1 0 0,1 1 0,-1-1 0,0 1 0,1-1 0,-1 1 1,-1-2-1,-5-11 86,4 1-52,3 12-38,0 0-1,0 0 1,0 0 0,-1 0 0,1 0 0,0 0-1,-1 0 1,1 0 0,0 1 0,-1-1 0,1 0-1,-1 0 1,0 0 0,1 0 0,-1 1 0,0-1-1,1 0 1,-1 0 0,0 1 0,0-1 0,0 1-1,1-1 1,-1 1 0,0-1 0,0 1 0,-2-1-1,-1-2 46,-1 0 0,1-1 0,-1 1 0,1-1 0,0 0 0,-5-7 0,4 5 38,-1 0 0,1 1 1,-14-10-1,7 7-32,6 4-29,0 0 0,0 0-1,0 0 1,-8-9 0,13 12-25,-4-4-16,1 0 0,-1 1-1,0 0 1,0-1 0,-1 2 0,1-1 0,-1 1 0,0 0 0,-11-5 0,6 6-32,-11-4-10,8-5 40,13 9 14,-1 1 0,1-1 0,-1 1 1,0 0-1,1-1 0,-1 1 0,0 0 0,0 0 0,0 0 1,0 0-1,0 1 0,0-1 0,0 0 0,0 1 1,0-1-1,0 1 0,0 0 0,0 0 0,-2 0 0,-6 0 0,7 1-3,0-1-1,0 0 1,0 1-1,-1-2 1,1 1-1,0 0 1,0-1-1,0 1 1,0-1-1,-4-1 1,-2-3-113,8 4 84,-1 0 1,1 0-1,-1 0 0,1 0 1,-1 0-1,0 1 0,1-1 1,-1 0-1,0 1 0,1 0 1,-1-1-1,0 1 0,-2 0 1,-3 0-221,6 0 173,-1 1 1,0-1-1,0 0 0,1 0 0,-1 0 0,0-1 1,0 1-1,1 0 0,-1-1 0,0 1 1,-3-2-1,0-9-1208,-6 5 54,10 6 1058,1-1 0,-1 0-1,1 0 1,0 0-1,-1 0 1,1 0-1,0 1 1,0-1-1,0 0 1,0 0-1,0 0 1,0 0-1,0-2 1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8:12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2912,'0'28'923,"0"-22"223,3-6-1050,8 0 43,-8 0 319,-3-3-74,-1 2-368,1 1-1,0 0 0,0-1 0,0 1 0,0-1 0,0 1 0,0-1 0,0 1 0,0-1 0,1 1 1,-1-1-1,0 1 0,0-1 0,0 1 0,0 0 0,1-1 0,-1 1 0,0-1 0,0 1 0,1 0 0,-1-1 1,0 1-1,1 0 0,-1-1 0,0 1 0,1 0 0,-1-1 0,0 1 0,1 0 0,-1 0 0,1 0 1,-1-1-1,1 1 0,-1 0 0,0 0 0,1 0 0,-1 0 0,1 0 0,-1 0 0,1 0 0,-1 0 0,1 0 1,-1 0-1,1 0 0,-1 0 0,1 0 0,1 0 32,0 0 0,0 0-1,0 0 1,0-1 0,0 1 0,0 0 0,-1-1-1,4-1 1,29-26 390,-29 25-442,1 0-1,-1 1 0,1-1 0,0 1 0,0 0 0,0 1 0,0 0 1,0 0-1,6-1 0,-9 3-10,0-1 1,0-1 0,0 1-1,0 0 1,0-1 0,0 0-1,0 1 1,-1-1 0,1 0-1,0 0 1,3-2 0,-4 1-56,0 1 1,1 0-1,-1 0 1,0 0-1,1 1 1,-1-1 0,1 1-1,0-1 1,-1 1-1,1 0 1,2 0-1,-3 0 2,0 0 0,-1 0-1,1 0 1,-1-1 0,1 1-1,-1 0 1,1-1 0,-1 1-1,2-1 1,14-13-1360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8:13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4736,'-17'17'1760,"17"-1"-1376,0 1-96,0 0-256,17 17-64,-17-17-192,0 16 128,0 1-160,0-1 128,16 1-704,-16 0 448,0-1-1440,0-16 1024,17 0-704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8:13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4320,'0'0'1600,"17"0"-1248,16 0-96,1-17-3200,-17 17 864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8:14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68 2496,'0'1'24,"1"-1"0,-1 0 0,1 0 0,-1 0 0,1 0 0,0 0 0,-1 0 0,1 0 0,-1 0 0,1 0 0,-1 0 0,1 0 0,-1 0 0,1 0 0,-1-1 0,1 1 0,0 0 0,-1 0 0,0-1 0,1 1 0,-1 0 0,1 0 0,-1-1 0,1 1 0,-1-1 0,0 1 0,1 0 0,-1-1 0,1 1 0,-1-1 0,0 1 0,0-1 0,1 1 0,-1-1 0,0 1 0,0-1 0,0 1 0,0-1 0,1 1 0,-1-1 0,0 1 0,0-1 0,0 0 0,0 1 0,0-2 0,0 0 147,-3-1 58,-8-8-85,8 8 16,3 0 27,0 3-169,0-1 1,0 1 0,0-1-1,0 1 1,0-1 0,0 1 0,0-1-1,0 1 1,0-1 0,-1 1-1,1-1 1,0 1 0,0-1 0,0 1-1,-1-1 1,1 1 0,0 0 0,0-1-1,-1 1 1,1-1 0,0 1-1,-1 0 1,1-1 0,-1 1 0,1 0-1,0 0 1,-1-1 0,1 1-1,-2-1 1,-19 0 819,13 1-638,6 0-180,1-1-1,-1 1 0,0 0 0,0-1 0,0 0 1,0 1-1,0-1 0,1 0 0,-1 0 0,0 0 1,1 0-1,-1 0 0,1-1 0,-3-1 0,-1 0 61,0 3-62,3 0-10,-1 0 1,1 0 0,-1 0 0,1 0-1,-1 0 1,1 1 0,-1-1 0,-3 2-1,2 0 22,0 0-1,0 0 0,1-1 1,-1 1-1,-1-1 0,1 0 1,0 0-1,0 0 0,-8 0 1,10-1-10,1 0 0,-1 0 1,0 0-1,0 0 1,0 1-1,1-1 0,-1 1 1,0-1-1,1 1 0,-1 0 1,0-1-1,1 1 0,-1 0 1,-2 2-1,-4 2 21,-29 15 29,26-14-111,8-4 27,0-1 0,0 1-1,0 0 1,0-1 0,0 1 0,1 1-1,-1-1 1,1 0 0,0 1 0,-5 4-1,-12 30-139,16-33 142,1 1 0,0 0 0,0 0 1,0 0-1,1 0 0,-1 0 0,0 6 1,-2 8-2,1-8 19,-2 12 25,9-2-1,0-6-1,0 13 44,-3-21-56,0 1 0,0-1 0,1 0-1,-1 0 1,2 1 0,-1-1 0,6 10 0,-3-9 8,1-1-1,0 1 1,13 11 0,9 12 20,-20-21-39,-3-3-1,1-1 1,-1 1-1,1-1 0,0 0 0,1 0 1,0-1-1,13 9 0,25 19 54,5 5-90,-44-34 16,0-1 1,1 1-1,-1-1 0,1 0 1,0-1-1,11 3 0,-2-3 48,1-1 1,24-1-1,-20 0-26,-15 0-18,1-1-1,-1 0 1,1 0-1,-1 0 1,1-1-1,-1 0 1,0 0-1,10-5 1,21-7 71,-18 10-18,-15 4-30,1-1 0,-1 0-1,0 0 1,0-1 0,0 1 0,1-1 0,-1 0 0,0 0 0,6-4-1,-3 0-9,1 0-1,-1 0 0,-1-1 0,1 0 0,-1 0 0,0-1 0,-1 1 1,0-1-1,0 0 0,-1-1 0,0 1 0,0-1 0,3-13 0,-1-23-17,0 20 69,-5 19-40,1 0 0,-1 0 0,0-1 0,0 1 0,-1-1 1,0 1-1,0-1 0,-1-7 0,-5-11 27,0 0 0,-2 0 0,-20-43 0,26 64-38,-1-1 1,0 0-1,0 1 1,-1-1-1,1 1 0,-1 0 1,0 0-1,0 1 0,-1-1 1,-4-3-1,3 3-1,1 0-3,0 0 0,0 1 0,0-1 0,0 1 0,-1 0 0,1 0 0,-1 1 1,0 0-1,0 0 0,0 0 0,0 1 0,0-1 0,-9 1 0,6 0-48,6 1 17,-1-1-1,1 1 1,0 0 0,0 0 0,0 0-1,0 0 1,-1 1 0,1 0 0,0-1-1,-4 2 1,4 1-185,-1-1 0,0-1 0,0 1 0,0-1-1,0 1 1,0-1 0,0 0 0,-1-1 0,-6 1 0,-9-1-2470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0:42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1955 67 1408,'14'-41'448,"-14"41"-443,1 0 0,-1-1 0,0 1 1,0 0-1,0 0 0,1-1 0,-1 1 0,0 0 1,0-1-1,0 1 0,0 0 0,0-1 0,0 1 0,0 0 1,0-1-1,0 1 0,0 0 0,0-1 0,0 1 1,0 0-1,0 0 0,0-1 0,0 1 0,0 0 0,0-1 1,0 1-1,0 0 0,0-1 0,0 1 0,-1 0 1,1-1-1,0 1 0,0 0 0,-1-1 0,0 0 4,0 0-1,-1 0 1,1 0 0,0 0-1,-1 0 1,1 0-1,-1 0 1,1 0 0,-1 1-1,-3-2 1,-25 0 46,-10 1-2,-14 0 68,-1 3 0,1 1 1,-57 13-1,63-4-14,-91 35-1,-48 41-79,-54 48 123,6 29 42,134-79-103,-142 156 0,179-169-86,4 2-1,-97 159 1,132-188-13,3 2-1,-18 54 0,29-72 11,3 1-1,0 0 1,2 0 0,1 0-1,2 1 1,1-1 0,2 37-1,3-39 8,0 0 0,2 0 0,2-1 0,0 0 0,2 0 0,1 0 1,24 45-1,-21-49 4,0-2 1,2 0-1,0 0 1,2-2-1,30 32 1,-13-24 31,0-1-1,2-1 1,49 26 0,-18-15 23,103 41 1,-72-42 13,110 24 0,-42-25-49,240 21 1,180-33-234,277-53-614,-284-22 288,-19-43 486,-265 16 191,148-85 635,-408 148-613,-1-2-1,44-30 1,-67 40-117,0 0-1,0-1 1,-1-1-1,0 1 1,-1-1 0,12-16-1,-16 18-5,-1 0-1,1-1 0,-2 1 1,1-1-1,-1 0 0,0 0 1,-1 0-1,0 0 0,0 0 1,0-13-1,-2-2 22,-1-1 1,0 1-1,-8-36 0,5 44-63,1 0 1,-2 0-1,0 1 0,-1-1 0,-1 1 0,-12-21 0,-2 5-79,-38-43 0,40 52 0,-109-136-892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8:15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3392,'0'0'1248,"17"0"-736,0 0-512,-1 0 160,1 0-64,0 0 96,-17-17-96,17 17-1056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8:15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3552,'-17'34'1312,"17"-17"-992,17 16-128,-17-16-288,0 0 0,0 0-960,0 16 608,16-16-1152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8:15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68 2720,'-16'0'1024,"16"17"-800,16-17-64,1-17-576,-17 0 320,17 17 64,0-17 32,0 0-704,-1 17 384,18-17-1088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8:16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500 34 1248,'0'-31'667,"0"29"-353,-3 2-63,-146 0 1829,143 0-2032,0 1 1,0 0 0,-1 0-1,1 0 1,-6 3 0,6-2 1,1 0 1,0-1-1,-1 0 0,-10 1 1,13-2-47,-1 1 0,1-1 0,-1 0 0,1 1 0,-1 0-1,1 0 1,0 0 0,-7 2 0,-6 3 14,-15 0 121,9 5-54,8-7-92,11-4 1,1 0 1,-1 1-1,1 0 0,0-1 1,-1 1-1,1 0 1,0 0-1,-1 1 1,1-1-1,0 0 1,0 1-1,0-1 0,-2 3 1,-9 10 15,8-9 10,1 0 1,-1 0-1,0 0 1,0-1 0,-9 5-1,13-8-22,0 0 0,0-1 0,0 1 0,0 0 0,-1 0 0,1 0 0,0 0 0,0 0 0,0 0 0,1 0-1,-1 0 1,0 0 0,0 0 0,0 0 0,1 1 0,-1-1 0,1 0 0,-1 0 0,1 1 0,0-1 0,-1 3 0,0-2-2,1 0-1,-1 0 1,0 1 0,0-1 0,0 0-1,0 0 1,0 0 0,0 0 0,0 0 0,-1 0-1,-2 3 1,2-3 21,0 0 1,1 0-1,-1 0 0,1 1 1,-1-1-1,1 0 0,0 1 1,0-1-1,0 1 0,0-1 0,0 1 1,1 0-1,-1-1 0,1 1 1,0 0-1,0 0 0,0-1 1,0 5-1,0-1 26,0-1 0,0 1 0,-3 10 0,0-5 5,-2 12 38,10-1 21,-2-11-60,5 24 51,-7-26-75,2 1-1,-1-1 1,1 1-1,0-1 1,1 0-1,0 0 0,7 12 1,-4-11-74,0 1 0,0-1 0,0 0 0,2-1 0,-1 1 0,12 8-1,50 35 90,-62-46-40,0-2 1,0 1 0,1-1-1,0-1 1,0 0-1,0 0 1,0 0-1,1-1 1,-1-1 0,1 0-1,0 0 1,0 0-1,0-2 1,11 1-1,77-1-40,-90 0 58,-1-1 0,1 0 0,0 0 0,-1-1 0,1 0 0,-1 0 1,0-1-1,0 0 0,0 0 0,9-6 0,-3 2 20,-8 5-11,0 0 0,-1-1 0,0 1 0,0-1 0,5-4-1,14-21 94,-1 12 35,-19 14-119,0 0 0,0 0 1,0 0-1,0 0 1,0 0-1,0-1 0,-1 1 1,1-1-1,-1 0 1,1 0-1,-1 0 1,0 0-1,2-5 0,-2-3 37,-1 1-1,0 0 0,-1 0 1,0-12-1,-1 6-43,1 12-23,0 0-1,-1-1 1,0 1-1,0 0 1,0 0-1,0 0 1,-1 0 0,1 0-1,-4-4 1,-20-31-9,13 22-58,10 14 3,0 0-1,0 0 1,0 1 0,0-1 0,-1 0-1,1 1 1,-1 0 0,1-1-1,-1 1 1,0 0 0,0 0-1,-5-2 1,4 3-197,-1 1 0,1-1 0,-1 1 0,-8 0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28:17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0 119 4480,'34'33'1664,"-17"-33"-1312,17 0-64,-1 0-320,-16 0-32,17-16-1376</inkml:trace>
  <inkml:trace contextRef="#ctx0" brushRef="#br0" timeOffset="1">219 1 3552,'-17'17'1312,"1"16"-992,-1-16-128,17 0 128,0 0-224,-17 0-736,17 16 352,-17-16-1536,17 0 1024,0 0-480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11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17 2080,'0'0'667,"0"-2"-411,0-9-32,0 8 1781,0 6-1861,0 109 986,0-102-1095,1 1 0,1-1-1,4 19 1,-2-10 2,-1-6-12,-2-5-4,1 0 1,0 0 0,0 0 0,1-1-1,4 9 1,6 17 31,-11-23-30,-2-8-16,1 0-1,-1 1 1,1-1-1,-1 0 1,1 0-1,0 0 1,1 3-1,20 17 47,-14-3 1,-8-17-48,1 0 0,0 1 0,-1-1 1,1 0-1,0 0 0,0 0 0,1 1 0,-1-1 1,0 0-1,1-1 0,1 3 0,5 4 33,-4-5-19,-1 0 0,0 1 1,0-1-1,0 1 0,3 4 0,-4-4 53,0 0 0,0 0-1,0 0 1,1 7 0,-3-10-32,0 1 0,0 0 0,0-1 0,0 1 0,0-1 0,-1 1 0,1-1 0,-1 1 0,1-1-1,-1 1 1,1-1 0,-2 3 0,-2 3 102,4-6-124,0 0 0,-1-1 0,1 1 0,0 0 0,-1-1 0,1 1 0,-1-1 0,1 1 0,-1 0 0,1-1 0,-1 1 0,1-1 0,-1 0 0,0 1 0,1-1 0,-1 1 0,0-1 0,1 0 0,-1 1 0,0-1 0,1 0 1,-1 0-1,0 0 0,0 0 0,1 0 0,-2 1 0,0-1 7,-17 7 90,1 0-1,-22 12 1,28-10-86,8-7-27,0 1 0,0-1 0,0 1 0,0-1 0,-5 2 0,2-3-17,-1 1 1,0-1 0,-8 1 0,-5 0-20,-11 3-41,22-2-324,1-2-1,-1 1 1,0-1-1,0-1 1,0 0-1,-14-1 0,-24-13-1238,47 14 1616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11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3072,'16'-16'1376,"0"16"-1184,-16 16 1952,17 0-1504,-1 1-384,17-1 32,0-16-160,32 0 160,-16 16-192,17-16-864,0 0 384,-17-16-3232,0 16 2016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12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17 896,'0'0'304,"0"3"-192,-1 0 82,1-1 0,-1 1 0,1-1 0,-1 1-1,0 0 1,0-1 0,-3 5 0,-6 17 943,4-10-664,-11 21 0,-7 15 213,4-2-373,4-14-107,-11 39 0,27-71-195,-1 0-1,1 1 1,0-1-1,-1 0 1,1 0-1,0 0 1,0 0-1,1 1 1,-1-1-1,0 0 0,1 0 1,-1 0-1,1 0 1,0 0-1,-1 0 1,1 0-1,0 0 1,0 0-1,0 0 1,1 0-1,1 2 1,0 0 14,4 7 55,-4-6-58,0 0 1,0-1 0,1 1 0,-1-1 0,1 1 0,5 3 0,-7-7-16,-1-1 1,2 1-1,-1 0 1,0 0-1,0-1 0,0 1 1,3 0-1,6 1 19,2 3 7,-12-4-27,1 0 1,0 0-1,0 0 1,0 0-1,0-1 0,0 1 1,-1-1-1,1 1 1,0-1-1,0 0 1,0 1-1,0-1 1,0 0-1,0 0 0,0-1 1,0 1-1,0 0 1,3-1-1,20-14 56,-4 2 63,-19 12-107,1 0-1,-1 0 1,1 0 0,-1-1 0,0 1 0,0-1-1,0 0 1,0 0 0,3-3 0,-3 2-6,-1 1 1,0-1 0,0 1 0,0-1-1,-1 0 1,1 0 0,-1 1 0,1-1-1,-1 0 1,0 0 0,0-3-1,0-8 11,0 0-1,0 0 0,-2 1 1,1-1-1,-2 1 0,0-1 1,0 1-1,-2 0 0,1 0 0,-8-13 1,6 12 190,1 0 0,-5-23 0,1 6-79,8 29-138,1 0-1,0 0 0,-1 0 1,1 0-1,0 0 1,0 0-1,0-1 1,0 1-1,1 0 1,-1 0-1,1 0 1,-1 0-1,1 0 1,0 0-1,-1 0 1,1 1-1,0-1 1,0 0-1,2-2 0,0 0-32,-3 2 22,1 1 1,-1 0-1,1-1 1,0 1-1,-1 0 1,1 0-1,0 0 0,0 0 1,0 0-1,0 0 1,0 0-1,0 0 0,0 0 1,0 0-1,0 0 1,2 0-1,3-2-30,-2 0-164,1 1 0,-1 0 0,1 0 0,0 0 1,0 1-1,0 0 0,5-1 0,9-2-1459,14-10-257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12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34 246 2080,'-2'0'61,"0"0"1,0 0-1,1 1 0,-1-1 1,0 0-1,1 1 0,-1-1 1,1 1-1,-1 0 0,0 0 1,1-1-1,-1 1 0,1 0 1,0 0-1,-1 0 0,1 0 1,-2 3-1,0-1 920,6-3-703,-2-1-233,1 1 1,0 0 0,0-1 0,0 1 0,0-1 0,-1 0 0,1 0-1,0 1 1,-1-1 0,1 0 0,0 0 0,-1-1 0,1 1 0,1-2 0,-3 3-27,0-1 0,1 1 1,-1-1-1,0 1 1,1 0-1,-1 0 1,0-1-1,1 1 0,-1 0 1,1 0-1,-1-1 1,0 1-1,1 0 1,-1 0-1,1 0 0,-1 0 1,0-1-1,1 1 1,-1 0-1,1 0 1,-1 0-1,1 0 0,-1 0 1,1 0-1,-1 0 1,1 1-1,4-3 80,1-8 136,5 4 192,-6-8-145,22-18-79,-22 21-193,-4 8-7,0 1-1,1 0 1,-1-1-1,0 1 0,1 0 1,-1 0-1,1 0 1,2-2-1,3-3 41,-4 5-26,-1 0 0,0-1 0,1 1 0,-1 0 0,0-1 0,0 1 0,-1-1 0,1 0 0,2-4 0,-1-6 99,-3 10-95,1 1 0,-1 0 0,1-1 0,0 1 0,0 0 0,-1-1 0,2 1 0,-1 0 1,0 0-1,0 0 0,1 0 0,-1 0 0,3-2 0,4-4 48,-5 5-47,1 0-1,-1-1 0,0 1 1,0-1-1,3-4 0,-4 3-24,-2 4 1,1 1-1,-1-1 0,0 0 1,1 1-1,-1-1 1,0 0-1,1 1 1,-1-1-1,1 1 1,-1-1-1,1 1 1,-1-1-1,1 1 1,-1-1-1,1 1 1,-1-1-1,1 1 1,0 0-1,-1-1 0,1 1 1,1 0-1,3-3 4,3-2 16,-6 4-11,-1 0 0,1 0 0,-1 0 0,1 0 0,-1 1 0,1-1 0,-1 0 0,1 1 0,0-1 0,-1 1 0,1 0 0,0 0 0,2-1 0,-1 1 19,31 2 185,-32-2-198,0 1 0,0-1 0,0 1 0,-1-1 0,1 1-1,0 0 1,0 0 0,0 0 0,-1 0 0,1 0 0,0 0 0,1 2-1,0 3 165,-3-5-149,0 1-1,1-1 0,-1 0 0,0 1 0,1-1 0,-1 1 0,1-1 0,-1 1 0,1-1 0,0 0 1,1 3-1,-1-2 15,1 0 0,-1 0 0,0-1 0,0 1 0,-1 1 0,1-1 1,0 0-1,-1 0 0,1 0 0,-1 0 0,0 0 0,1 4 0,-1 70 679,0-67-663,-1 1-1,1-1 0,-2 0 1,1 1-1,-1-1 1,-6 17-1,7-22-33,0-1 1,0 1-1,1 0 1,-1 0-1,1-1 0,0 1 1,0 0-1,1 5 0,-1 1 7,1 1 14,-1-9-35,0 0 0,0 0 0,0 0 0,0 0 1,0 0-1,-1 0 0,1 0 0,0 0 0,-1 0 0,-1 3 0,-2 3 18,3-7-26,0 0 0,0 1-1,0-1 1,0 0 0,1 1-1,-1-1 1,1 0 0,-1 1 0,1-1-1,-1 3 1,1-4 6,0 0 1,0 0-1,0 1 0,0-1 1,0 0-1,0 1 1,0-1-1,1 0 0,-1 0 1,0 1-1,0-1 0,0 0 1,0 0-1,1 1 1,-1-1-1,0 0 0,0 0 1,0 0-1,1 0 0,-1 1 1,0-1-1,0 0 1,1 0-1,-1 0 0,14 3 435,-10-3-358,-1 0-73,-1 0 0,0 0 0,1 0-1,-1 0 1,1 0 0,-1-1 0,1 1 0,3-2 0,16-12-641,22-2 140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09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194 132 992,'0'0'2464,"0"-2"-2037,0-9 165,0 8-166,3 3 28,41 0 2249,101 1-1539,201-5-424,97-23-659,-165 8 116,482-30-53,-528 35-102,263 10-15,-299 5 506,22-1 2262,-229 0-2955,11 0 158,0 0-1,0 0 1,0 0 0,0 0-1,0 0 1,0 0 0,0 0-1,0 0 1,0 0 0,-1 0-1,1 0 1,0 0 0,0 0-1,0 0 1,0 0-1,0 0 1,0 0 0,0 0-1,0 0 1,0 0 0,0 0-1,-1 0 1,1 0 0,0 0-1,0 0 1,0 0 0,0 1-1,0-1 1,0 0 0,0 0-1,0 0 1,0 0 0,0 0-1,0 0 1,0 0 0,0 0-1,0 0 1,0 0 0,0 0-1,0 0 1,-1 1 0,1-1-1,0 0 1,0 0 0,0 0-1,0 0 1,0 0 0,0 0-1,0 0 1,0 0 0,0 0-1,0 1 1,1-1 0,-1 0-1,0 0 1,0 0 0,0 63-302,0-17 314,0-43 273,0 0-272,0 8-27,0-11 15,0 0 1,0 0-1,0 0 1,0 0-1,0 0 1,0 0-1,0 0 1,0 0-1,0 0 1,0 1-1,0-1 1,0 0 0,0 0-1,0 0 1,0 0-1,0 0 1,0 0-1,0 0 1,0 0-1,0 0 1,0 1-1,0-1 1,0 0-1,0 0 1,0 0-1,-1 0 1,1 0-1,0 0 1,0 0 0,0 0-1,0 0 1,0 0-1,0 0 1,0 0-1,0 0 1,0 0-1,0 0 1,0 0-1,0 1 1,-1-1-1,1 0 1,0 0-1,0 0 1,0 0 0,0 0-1,0 0 1,0 0-1,0 0 1,0 0-1,0 0 1,0 0-1,-1 0 1,1 0-1,0 0 1,0-1-1,0 1 1,-115 0-21,105 0-3,0 0 1,-13-2 0,11-1 9,-5 0-29,0 0 0,0 0 0,-22 1 0,-176 2-85,138 3 58,1 8-4,-147-8-213,145-4 291,-70 9 24,-7 1-19,-211 24-377,247-18 181,-114 21-100,160-20 232,-84 15-40,62-15 84,-113 14 70,82-26 32,88-5-59,10 1-20,1-2 0,-1-1 0,-39-8 0,-38-5 5,72 13-12,-45-11 0,49 8-4,-32-3-1,23 5-17,7-2-23,21 3 21,1 1-1,-1 1 1,-17-1-1,-39 2-129,22 0-582,52 0 667,-3 0-222,1 0 1,-1 0-1,1 0 0,8-3 0,-12 3 198,0-1-1,0 0 0,0 0 1,0-1-1,-1 1 1,1 0-1,0-1 1,-1 1-1,2-2 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40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705 17 1728,'0'0'560,"-2"-3"-331,-9-8 59,8 9 603,0 2-219,2 0-618,-1 0-1,1 0 1,-1 0 0,1 1 0,-1-1 0,1 1-1,-1-1 1,1 1 0,0-1 0,-1 1-1,1 0 1,0 0 0,-1 0 0,1 0-1,0 0 1,0 0 0,0 0 0,0 0 0,-2 2-1,-2 4 51,1 1 0,-7 13 0,-9 15 98,12-23-140,-22 34 153,0 24-33,-49 60 75,49-84-152,-2 1 234,-68 81 0,76-102-185,-192 206 1158,183-198-1274,27-27-38,-7 8 0,12-15 0,1-1 0,0 0 0,-1 0 0,1 0 0,-1 0 0,1 0 0,0 0 0,-1 0 0,1 0 0,-1 0 0,1 0 0,0 0 0,-1 0 0,1 0 0,-1 0 0,1 0 0,0 0 0,-1-1 0,1 1 0,-1 0 0,1 0 0,0 0 0,-1-1 0,1 1 0,0 0 0,-1 0 0,1-1 0,0 1 0,0 0 0,-1-1 0,1 1 0,0 0 0,0-1 0,-1 1 0,1 0 0,0-1 0,0 1 0,0-1 0,0 1 0,0 0 0,0-1 0,-1-1 0,0 1 0,1-1 0,0 1 0,-1-1 0,1 1 0,0-1 0,0 1 0,0-1 0,0-1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10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79 1984,'-13'0'640,"13"0"-636,0 0 1,0 0-1,0 0 1,-1 0-1,1 0 0,0 0 1,0 0-1,0 0 0,0 0 1,0 0-1,0 0 1,0 0-1,0 0 0,0 0 1,-1 0-1,1 0 1,0 0-1,0 0 0,0 0 1,0 0-1,0 0 1,0 0-1,0 0 0,0 0 1,0 0-1,0 1 1,0-1-1,-1 0 0,1 0 1,0 0-1,0 0 1,0 0-1,0 0 0,0 0 1,0 0-1,0 0 1,0 0-1,0 0 0,0 0 1,0 1-1,0-1 1,0 0-1,0 0 0,0 0 1,0 0-1,0 0 1,0 0-1,0 0 0,0 0 1,0 0-1,0 0 1,0 1-1,0-1 0,0 0 1,0 0-1,0 0 1,0 79 2613,0-75-2595,1-1-1,-1 1 1,1-1 0,-1 0-1,1 1 1,0-1 0,0 0-1,3 6 1,1 2-3,-2-1 6,-3-8-8,1 0 0,0 0 0,0 0 0,0 0 0,0 0 0,0 0 0,0-1 0,0 1 0,0 0 0,1 0 0,-1-1 0,1 1 0,3 2-1,4 3 137,-9-7-149,0 0 1,1 0-1,-1 0 1,0 0-1,0 0 0,0 0 1,1 0-1,-1 0 0,0 0 1,0 0-1,0 0 0,1 0 1,-1 0-1,0-1 0,0 1 1,0 0-1,0 0 1,1 0-1,-1 0 0,0 0 1,0-1-1,0 1 0,0 0 1,0 0-1,0 0 0,1 0 1,-1-1-1,0 1 0,0 0 1,0 0-1,0 0 0,0-1 1,0 1-1,0 0 1,0 0-1,0 0 0,0-1 1,0 1-1,0 0 0,0 0 1,0-1-1,0 1 0,0 0 1,0 0-1,0 0 0,0-1 1,-1 1-1,1 0-3,0 0 0,0 0 1,0 0-1,0 0 0,0-1 0,0 1 0,0 0 0,0 0 1,0 0-1,0 0 0,0 0 0,0 0 0,0 0 0,0 0 0,0 0 1,0-1-1,0 1 0,0 0 0,0 0 0,0 0 0,0 0 0,0 0 1,0 0-1,0 0 0,0 0 0,0 0 0,1 0 0,-1 0 1,0 0-1,0-1 0,0 1 0,0 0 0,0 0 0,0 0 0,0 0 1,0 0-1,0 0 0,0 0 0,0 0 0,0 0 0,1 0 1,-1 0-1,0 0 0,0 0 0,0 0 0,0 0 0,0 0 0,0 0 1,0 0-1,0 0 0,0 0 0,1 0 0,-1 0 0,0 0 0,0 0 1,0 0-1,1 0 0,-1 0-1,1 0 1,-1 0 0,1 0 0,-1 0 0,1 0-1,-1 0 1,1-1 0,-1 1 0,1 0 0,-1 0-1,1 0 1,-1-1 0,1 1 0,-1 0 0,1-1-1,-1 1 1,1 0 0,-1-1 0,0 1-1,1-1 1,-1 1 0,0-1 0,1 1 0,-1-1-1,0 1 1,0-1 0,1 1 0,-1-1 0,0 1-1,0-1 1,0 0 0,1-24 67,-1 12-59,0 11-13,-1 0-1,1 0 1,0 1 0,-1-1-1,1 0 1,-1 0-1,1 0 1,-1 1-1,0-1 1,1 0-1,-1 1 1,-2-3-1,2 3 2,0-1 0,0 1-1,1-1 1,-1 0 0,0 1 0,0-1-1,1 0 1,-1 0 0,1 0 0,0 1-1,-1-1 1,1-2 0,0-26-201,-2 24 48,-7-5 17,10 11 135,-1 0 0,0 0 0,1-1 0,-1 1 0,0 0 0,1-1 1,-1 1-1,1 0 0,-1 0 0,1 0 0,-1 0 0,0-1 0,1 1 0,-1 0 0,1 0 1,-1 0-1,1 0 0,-1 0 0,1 0 0,-1 0 0,1 0 0,-1 0 0,1 1 0,6-1 2,1 1-1,-1-1 0,0 2 1,11 2-1,-10-1 25,1-1 0,-1-1 0,0 1 0,16-1 0,60-9 151,-40 2-44,38 1-2,14-6-16,8 6-21,86-15 75,59-4-92,-71 18-26,2-4 53,3 4-32,-104 3-52,413-5 94,-410 12-92,205 6 5,259-10 61,-502-1-57,76 5 563,-82 2-372,-25-4-81,0 0 1,0 0 0,14-1-1,-1-1 17,54 0 85,-74 0-84,-1 0 1,1 0-1,0 0 1,0 1-1,6 1 1,-13 0-144,1 0 1,-1 0 0,1 1-1,-1-1 1,1 0-1,0 0 1,0 0 0,0 1-1,0 3 1,0-5-12,0 2 73,-2 0-688,-3 2 677,2-4-69,1 1-1,0 0 1,0-1 0,1 1-1,-1 0 1,0 1 0,1-1-1,-1 0 1,1 0-1,0 1 1,0-1 0,-1 0-1,2 1 1,-1 0 0,0-1-1,0 5 1,1 0-45,0-4 37,0-1 0,0 0 0,0 0 0,0 1-1,0-1 1,0 0 0,-1 0 0,1 1 0,-2 2 0,-3 3-17,4-6 26,0-1 0,0 1 0,0-1 0,0 1 0,0-1 0,1 1 0,-1-1 0,1 1 0,-1 0 0,1-1 0,0 1 0,-1 0 0,1 2 0,0 75 772,0-76-453,0-3-312,-1 0-1,1 0 1,-1 0 0,1 0 0,-1 0-1,1 0 1,-1 0 0,1 0 0,-1 0-1,0 0 1,1 0 0,-1 0-1,1 0 1,-1 0 0,1 0 0,-1-1-1,1 1 1,-1 0 0,1 0-1,-1 0 1,1-1 0,0 1 0,-1 0-1,1-1 1,-1 1 0,1-1 0,0 1-1,-1 0 1,1-1 0,0 1-1,-1-1 1,1 1 0,0-1 0,0 1-1,-1-1 1,1 1 0,0-1 0,0 1-1,0-1 1,0 1 0,0-1-1,0 1 1,0-1 0,0 1 0,0-1-1,0 0 1,0 1-3,0 0 1,0 0-1,0 0 1,0 0-1,0-1 0,0 1 1,0 0-1,0 0 0,0 0 1,0 0-1,0 0 0,0 0 1,0 0-1,0 0 1,0 0-1,0-1 0,0 1 1,0 0-1,0 0 0,0 0 1,0 0-1,0 0 1,0 0-1,0 0 0,0 0 1,0 0-1,0 0 0,0 0 1,-1 0-1,1-1 1,0 1-1,0 0 0,0 0 1,0 0-1,0 0 0,0 0 1,0 0-1,0 0 1,0 0-1,0 0 0,0 0 1,-1 0-1,1 0 0,0 0 1,0 0-1,0 0 1,0 0-1,0 0 0,0 0 1,0 0-1,0 0 0,0 0 1,0 0-1,-1 0 1,1 0-1,0 0 0,-77-1 20,-122 5-56,109 7-12,-33-6 112,-13 6 11,-20-5 10,-5 5-37,-36-6-85,6 6 5,-14-6 27,3 6 5,0-5 0,137-3 0,-48 2 10,-41-10 31,-33-1-12,114 7-44,-146-5-24,93-7 130,25 6-22,52-1-44,24 2-48,-35 0 0,17 4-350,27-2 115,16 2 256,0 0 1,0-1-1,0 1 1,0 0-1,0 0 0,0 0 1,0 0-1,0 0 0,-1 0 1,1-1-1,0 1 1,0 0-1,0 0 0,0 0 1,0 0-1,0 0 0,0-1 1,0 1-1,0 0 1,0 0-1,0 0 0,0 0 1,0 0-1,0-1 0,0 1 1,0 0-1,1 0 0,-1 0 1,0 0-1,0 0 1,0 0-1,0-1 0,0 1 1,0 0-1,0 0 0,0 0 1,0 0-1,0 0 1,1 0-1,-1 0 0,0 0 1,0-1-1,0 1 0,0 0 1,1 0-1,0-1-54,1 0 0,0 0 1,0 0-1,0 0 0,0 0 0,1 1 0,-1-1 0,0 1 1,0-1-1,0 1 0,3 0 0,28 0-2003,13 0 561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13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1888,'-16'0'859,"16"2"-609,0 61 1526,0-61-1764,0-1 0,0 0 0,0 1 0,0-1 0,0 0 0,0 1 0,1-1 0,-1 0 0,0 0 0,1 1 0,0-1 0,-1 0-1,1 0 1,-1 0 0,1 1 0,0-1 0,0 0 0,0 0 0,0 0 0,0 0 0,0 0 0,0-1 0,0 1 0,2 1 0,11 4 116,-10 0-24,-3-5-99,-1-1 0,0 1 0,0-1-1,1 1 1,-1-1 0,0 1 0,1-1 0,-1 0 0,0 1 0,1-1 0,-1 0 0,1 1 0,-1-1 0,0 0 0,1 0-1,-1 1 1,1-1 0,-1 0 0,1 0 0,-1 0 0,1 1 0,-1-1 0,1 0 0,-1 0 0,1 0 0,-1 0 0,1 0 0,-1 0-1,1 0 1,-1 0 0,2-1 0,0 1 9,-1 0-1,1 0 0,0 0 1,0-1-1,-1 1 0,1-1 0,0 1 1,-1-1-1,1 1 0,-1-1 1,1 0-1,-1 0 0,1 0 1,-1 0-1,1 0 0,-1 0 1,2-2-1,-3 2-8,0 1 0,1 0 0,-1-1 0,0 1 0,1 0 0,-1-1 0,0 1 0,1 0-1,-1 0 1,1-1 0,-1 1 0,0 0 0,1 0 0,-1 0 0,1-1 0,-1 1 0,1 0 0,-1 0 0,0 0 0,1 0-1,-1 0 1,1 0 0,-1 0 0,1 0 0,-1 0 0,1 0 0,4-1 22,-4 1-22,-1-1 1,0 0-1,1 1 0,-1-1 1,0 0-1,0 1 0,1-1 1,-1 0-1,0 1 0,0-1 1,0 0-1,0 0 0,0 1 1,0-2-1,0 2-5,0 0 1,0 0-1,0 0 1,0 0 0,0 0-1,0 0 1,0 0 0,0 0-1,0 0 1,0-1 0,0 1-1,0 0 1,0 0 0,0 0-1,0 0 1,0 0 0,0 0-1,0 0 1,0 0 0,0 0-1,0 0 1,0-1 0,0 1-1,0 0 1,0 0 0,0 0-1,0 0 1,0 0-1,0 0 1,0 0 0,0 0-1,0 0 1,-1 0 0,1 0-1,0 0 1,0 0 0,0 0-1,0-1 1,0 1 0,0 0-1,0 0 1,0 0 0,0 0-1,0 0 1,-1 0 0,1 0-1,0 0 1,0 0 0,0 0-1,0 0 1,0 0 0,0 0-1,0 0 1,0 0 0,0 0-1,0 0 1,-1 1-1,-45-1-181,45-1 180,1 1 0,-1 0 1,0 0-1,1 0 0,-1 0 0,1 0 0,-1 1 0,0-1 0,1 0 0,-1 0 0,1 0 1,-1 0-1,0 1 0,1-1 0,-1 0 0,1 1 0,-1-1 0,1 0 0,-1 1 0,1-1 1,-1 0-1,1 1 0,-1-1 0,1 1 0,0-1 0,-1 2 0,-1 15 148,2-9-94,0-7-46,0 0 0,0-1-1,0 1 1,0-1 0,0 1-1,0 0 1,0-1 0,1 1-1,-1 0 1,0-1 0,0 1-1,0-1 1,1 1 0,-1-1-1,0 1 1,0 0 0,1-1-1,-1 1 1,0-1 0,1 1-1,-1-1 1,1 0 0,-1 1-1,1-1 1,0 1 0,17 1-24,-10-2-55,9 0-34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18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2080,'0'0'2816,"0"17"-2528,0-1-160,0 1-64,0-1 0,16 0-32,-16 1 128,0-1-96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19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213 192 1824,'0'0'587,"3"-3"-353,8-8-31,-11 11-171,1 0 1,-1-1-1,1 1 0,-1-1 0,1 1 1,0 0-1,-1 0 0,1-1 1,-1 1-1,1 0 0,0 0 0,-1 0 1,1 0-1,-1-1 0,1 1 1,0 0-1,-1 0 0,1 0 1,0 0-1,-1 0 0,1 1 0,0-1 1,-1 0-1,1 0 0,0 1 1,-1-1 34,12 0 540,-10 0-580,0 1 0,0-1-1,-1 0 1,1 0 0,0-1-1,0 1 1,0 0 0,0-1-1,0 1 1,-1-1 0,3 0 0,-1-1-9,1 0 1,0 0 0,-1 1 0,1-1 0,0 1 0,0 0 0,0 0 0,0 0 0,0 1 0,7-1 0,-1 1 28,0-1 0,-1 0 0,15-4 1,8-1 93,-2 3-32,60 2 0,25-1-18,-21-9 27,57-5 20,-55 11-93,128-9 28,151-9 136,-130 10-93,-174 8-105,68-3 15,-109 7-14,52-9-1,-60 7 30,27-3 221,-23 0-100,-20 4-63,0 1 0,1-1-1,-1 1 1,9 0 0,-1 1 109,-11 1-201,-1-1 0,1 0 0,0 1 0,-1-1 0,1-1 0,0 1 1,-1 0-1,1-1 0,-1 1 0,1-1 0,3-1 0,-1-6-60,6 16 10,-8-5 155,0-3-59,8 0-31,-11 0-23,0 0 0,0 0 1,0 0-1,0 0 0,0 0 0,0 0 1,0 0-1,0 0 0,1 0 0,-1 0 1,0 0-1,0 0 0,0 0 0,0 0 1,0 0-1,0 0 0,0 0 0,0 0 1,0 0-1,0 0 0,1 0 0,-1 0 1,0 0-1,0 0 0,0 0 0,0 0 1,0 0-1,0 0 0,0 0 0,0 0 1,0 0-1,0 0 0,0 0 0,0 1 1,0-1-1,0 0 0,1 0 0,-1 0 1,0 0-1,0 0 0,0 0 0,0 0 1,0 0-1,0 0 0,0 0 0,0 1 1,0-1-1,0 0 0,0 0 0,0 0 1,0 0-1,0 0 0,0 0 0,0 0 1,0 0-1,-1 1 0,1-1-7,0 0 5,0 1-1,0 0 1,0-1-1,-1 1 0,1-1 1,0 1-1,0 0 1,0-1-1,0 1 0,0 0 1,0-1-1,0 1 1,0-1-1,0 1 0,1 0 1,-1-1-1,0 1 1,0 0-1,0-1 0,1 1 1,-1-1-1,0 1 1,1-1-1,-1 1 0,1 0 1,3 3-3,0 0 0,0 0 0,0 0 1,-1 1-1,1-1 0,2 8 0,-5-10 5,0 0-1,-1 0 0,1 0 0,-1 0 0,0 0 0,0 0 0,0 0 0,0 0 1,0 0-1,-1 4 0,0 13-1,1 57 13,0-74-4,0 0 0,0 0-1,1 0 1,-1 0 0,0 0-1,1 0 1,0 0 0,-1 0 0,1 0-1,0 0 1,0 0 0,2 3-1,-2-4 7,0 1 0,0-1 0,-1 1 0,1-1 0,0 1 0,-1-1 0,1 1 0,-1 0 0,1-1 0,-1 1 0,0 0 0,1 2 0,-1 29 100,-1-27-88,-2-8-94,2 2 51,0-1 0,1 1 1,-1-1-1,0 1 1,0 0-1,0-1 0,0 1 1,1 0-1,-1 0 1,0-1-1,0 1 0,-2 0 1,1 0 0,1 0 0,-1 0-1,0-1 1,1 1 0,-1 0 0,0-1 0,1 1 0,-1-1 0,1 0-1,-1 1 1,1-1 0,-3-2 0,2 2 11,0 0-1,1 0 1,-1 0 0,0 0 0,0 1-1,0-1 1,0 0 0,0 1-1,0-1 1,0 1 0,0 0-1,-4 0 1,-406 0-260,347 1 369,-83 14-1,-44 2 113,12-1-193,-22-1 10,131-11 23,-54 7 26,-3-9-2,-17 1 4,30 11-10,-3 0 0,35-12 25,-28 1-29,67 2-120,-56 4-109,-15-9-52,112 0 133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14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2976,'0'0'1344,"17"0"-704,-1 0-480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16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1 640,'0'0'320,"16"16"-288,-16 1 544,0-1-320,0 0 256,0 1-288,17-1 0,-17 1-128,0-1 96,0 0-128,16 1 32,-16-1 192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16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1408,'0'0'629,"0"-3"-453,0-8 1174,0 11-1346,0 0 1,0 0-1,0 0 1,0 0-1,0 0 1,0 0-1,0 0 0,0 0 1,0 0-1,0-1 1,0 1-1,0 0 1,0 0-1,0 0 1,0 0-1,0 0 1,0 0-1,0 0 1,0 0-1,0 0 1,0 0-1,0-1 1,0 1-1,0 0 1,0 0-1,0 0 1,0 0-1,0 0 1,0 0-1,0 0 1,0 0-1,1 0 1,-1 0-1,0 0 1,0 0-1,0 0 1,0 0-1,0 0 1,0 0-1,0 0 1,0-1-1,0 1 1,0 0-1,0 0 1,1 0-1,-1 0 1,0 0-1,0 0 1,0 0-1,0 0 1,0 0-1,0 0 1,0 1-1,0-1 1,0 0-1,1 0 1,26 0 203,-19-3-118,-2 0-26,-4 1-29,1 1 0,0-1 0,0 1 0,0 0 0,0 0 0,0 0-1,0 1 1,0-1 0,0 1 0,1-1 0,-1 1 0,4 0 0,9 1 85,-1-1 9,-1 0 0,26-3-1,-25 0-69,21-2 122,58-1 0,40 7 103,210-5-98,-178-7-85,-10 6-21,-80 0-39,157-4 62,-125 10-89,171-5-71,-209-1 25,60-3-42,230 8 1316,-371 0-1194,11 0-48,0 0-1,0 0 0,0 0 1,0 0-1,0 0 1,0 0-1,0 0 0,0 0 1,0-1-1,-1 1 0,1 0 1,0 0-1,0 1 0,0-1 1,0 0-1,0 0 0,0 0 1,0 0-1,0 0 0,0 0 1,0 0-1,-1 0 0,1 0 1,0 0-1,0 0 0,0 0 1,0 0-1,0 0 0,0 0 1,0 0-1,0 0 0,0 0 1,0 0-1,0 0 1,0 1-1,0-1 0,0 0 1,0 0-1,0 0 0,0 0 1,-1 0-1,1 0 0,0 0 1,0 0-1,0 0 0,0 0 1,0 1-1,0-1 0,0 0 1,0 0-1,0 0 0,0 0 1,1 0-1,-1 0 0,0 0 1,0 0-1,0 1-1,0 0 0,0 0 0,0-1 0,0 1-1,0 0 1,-1-1 0,1 1 0,0 0 0,0 0 0,0-1 0,-1 1 0,1 0-1,0-1 1,-1 1 0,-10 5-19,11-5 16,-1-1 1,1 1-1,-1 0 0,1 0 1,0 0-1,0 0 0,-1-1 1,1 1-1,0 0 1,0 0-1,0 0 0,0 0 1,0 0-1,0 1 0,-2 14-43,-3-8 23,3-6 20,1-1 1,1 1-1,-1-1 0,0 1 1,0-1-1,1 1 0,-1-1 1,0 1-1,1 0 0,0 0 1,-1-1-1,1 1 0,0 2 1,0 94 836,-3-98-662,-2 1-122,4-1-43,-1 0 0,0 1 0,0-1 0,0 0 0,0 0 0,0 0 0,0 0 0,0-1 0,0 1 0,0 0 0,0-1 0,0 1 0,0-1 0,-1-1 0,-3-1 8,4 2-9,-1-1 1,0 1 0,0 0 0,0-1-1,0 1 1,0 1 0,0-1 0,0 0 0,-1 1-1,1 0 1,0-1 0,-4 2 0,-21-2-35,-84 4-20,24 14 74,26-4 10,-209 25 14,176-26-10,-47 7 63,92-10-70,-47 6 45,0-9 54,49-4-63,-88 13 110,94-8-67,0-3 1,0-1-1,-57-4 1,47-5 1,-60-2 48,79 9-190,14 0-48,-23-2 1,37 0 60,0 1-1,0-1 1,0 0 0,1 0 0,-1-1-1,0 0 1,0 0 0,1 0 0,-6-3-1,-9-12-104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18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2400,'-14'0'779,"11"0"554,6 0-778,93 0 1476,-90 1-1996,0-1-1,0 1 1,0 1-1,0-1 1,6 3 0,-6-2-34,-1-1 0,0 1 0,0-1 1,11 1-1,66-2 1231,-96 0-1200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20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33 896,'0'0'416,"0"-3"-288,0-11 3851,0 12-3820,0-6 113,0 13-80,0-13 43,0 5 474,0 6-709,0 207 1323,0-202-1288,1-1 1,0 1-1,0-1 1,1 0-1,5 14 0,-6-16-12,1 0 90,-1 1 1,0 0-1,-1-1 1,0 10-1,0-5-351,-1-19-1371,1 6 393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21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2496,'0'-16'1248,"0"0"-800,0 32-288,0-32 480,17 32-640,-1-16 96,-16 16-384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40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1824,'0'14'587,"0"-14"-581,0 0 1,0 0 0,0 0-1,0 1 1,0-1 0,0 0 0,0 0-1,0 1 1,0-1 0,0 0-1,0 0 1,0 0 0,0 1-1,1-1 1,-1 0 0,0 0 0,0 0-1,0 1 1,0-1 0,1 0-1,-1 0 1,0 0 0,0 0 0,0 0-1,1 0 1,-1 1 0,0-1-1,0 0 1,0 0 0,1 0-1,-1 0 1,0 0 0,0 0 0,1 0-1,3 2 62,-1 0 0,0 0-1,1 1 1,-1-1 0,0 1-1,0 0 1,0 0 0,-1 0 0,4 4-1,-1 1 149,-1 0-1,1 0 1,-2 0-1,6 15 1,2 9 162,7 25 81,38 78 0,-49-120-427,29 56 61,30 86 0,-52-112 34,-2 0-1,11 78 0,-22-106-149,0 1 0,-2 0 1,0-1-1,-1 1 0,0-1 0,-8 23 0,8-30-258,-1 0-1,-1 0 1,0 0-1,0 0 1,-1 0-1,0-1 1,0 0-1,-12 14 1,-15 12-1143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22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0 1472,'-28'0'475,"23"0"426,2 0-554,-3 0-228,5 0-46,8 0 81,-4 0 854,-6 0-634,-90 0 452,90 0-816,0 0 0,-1 1 0,1-1 0,-1 1 0,1-1 0,0 1 0,0 0 0,-7 3 0,-6 2 7,6-4 2,-1-1 0,1 0 0,-1 0 0,-17-2 1,-3 0-36,-127 1 309,155 0-267,1-1-1,-1 1 1,1 0 0,-1-1-1,1 1 1,-1-1 0,1 0-1,0 1 1,-4-3-1,6 3-27,-1-1-1,1 1 1,-1 0-1,1-1 1,-1 1-1,0 0 1,1 0-1,-1 0 1,0-1-1,1 1 1,-1 0-1,1 0 1,-1 0-1,0 0 1,1 0-1,-1 0 0,0 0 1,1 0-1,-1 0 1,0 1-1,1-1 1,-1 0-1,1 0 1,-1 1-1,0-1 1,1 0-1,-1 0 1,1 1-1,-1-1 1,1 1-1,-1-1 1,1 0-1,-1 1 1,1-1-1,-1 2 0,0-2-8,1 1 0,-1-1 0,1 1 0,-1-1 0,1 0 0,-1 0-1,1 1 1,-1-1 0,0 0 0,1 0 0,-1 1 0,1-1 0,-1 0 0,0 0-1,1 0 1,-1 0 0,0 0 0,1 0 0,-1 0 0,1 0 0,-1 0-1,0 0 1,1-1 0,-1 1 0,0 0 0,0 0-9,-1 0 271,-1 2-70,-8 9-85,8-8-48,3 0 5,0 240 1046,0-231-1057,-1 1 1,-1 0-1,-3 12 0,3-12-18,-1 1 1,2 0-1,-1 16 1,2-10 21,1-4-4,-1 0-1,-4 25 0,-7-6-3,6-5 47,-2-16 85,6-13-146,0 1 1,1-1 0,-1 1-1,0-1 1,1 1 0,-1-1 0,1 1-1,-1-1 1,1 1 0,0 0-1,-1-1 1,1 3 0,0 26 417,0-28-463,3-2-246,109 0-133,-103 0 401,1-1 1,0 0-1,-1-1 0,12-3 0,24-5 41,-23 6-36,-9 1 6,0 0 0,0 2 0,21-1 0,95 2 73,-125 0-96,1 0 1,-1-1-1,0 1 0,9-2 1,-4-1 12,-9 2 0,1 1 1,0-1 0,0 1 0,0 0 0,0 0-1,0-1 1,0 1 0,0 0 0,0 0 0,0 0 0,0 0-1,0 0 1,0 0 0,0 0 0,0 0 0,0 0-1,0 1 1,0-1 0,0 0 0,0 1 0,-1-1 0,1 1-1,0-1 1,0 1 0,0-1 0,1 2 0,-2-2-1,2 1 26,1-1 1,-1 1 0,1-1-1,-1 1 1,0-1 0,1 0-1,-1 0 1,5 0 0,-3 0 17,-1 0 455,-3-3-336,0 2-154,0 1-1,0-1 1,0 1 0,0-1-1,0 1 1,0-1-1,0 1 1,0-1-1,0 1 1,0-1-1,0 1 1,1-1-1,-1 1 1,0-1-1,0 1 1,1-1 0,-1 1-1,0 0 1,1-1-1,-1 1 1,0-1-1,1 1 1,-1 0-1,0-1 1,1 1-1,-1 0 1,1 0-1,-1-1 1,1 1 0,-1 0-1,1 0 1,-1 0-1,1-1 1,-1 1-1,1 0 1,-1 0-1,1 0 1,-1 0-1,1 0 1,-1 0-1,2 0 1,3-3 128,-4 2-127,0 0 1,1 0 0,-1-1-1,0 1 1,0 0 0,-1-1 0,1 1-1,0-1 1,0 0 0,0-2-1,2-27 158,-3 6-90,1 10-7,0-1 0,-2 1 1,-3-26-1,-23-71-89,24 99-1,2 5 13,-1 0 0,0 0-1,0 1 1,-1-1 0,-3-8 0,0 3-23,1-1 0,-6-24 1,3 7-44,5 13-48,3 16 111,0 1 0,0-1 0,0 1 1,0-1-1,0 1 0,-1-1 0,1 1 0,-1-1 1,0-1-1,-4-5 6,4 6 1,0 1-1,0-1 0,0 1 1,0-1-1,1 1 0,-1-1 1,0 1-1,1-1 0,-1 0 1,1 1-1,0-1 1,0 0-1,-1 1 0,1-1 1,0-2-1,0-6-42,0 7-15,-13 3-470,10 0 256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23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17 2976,'0'-14'971,"0"12"-91,0 4-640,0 2-85,-1-2-96,1 0 0,0 0 0,0 0 0,0 0 0,0-1 0,1 1 0,-1 0 1,0 0-1,1 0 0,1 3 0,2-3 105,3 4 120,-7-3-237,1 0 0,0 0 1,-1 0-1,1 1 0,-1-1 0,0 6 1,2 23 213,3-15-170,-3-10-60,0-1 0,-1 1 0,1 0 0,-1 0 0,0 10 0,-1 177 572,0-192-581,-1 1 0,1-1 0,0 0 0,-1 0 1,1 0-1,-1 1 0,1-1 0,-1 0 0,-1 2 1,1-3-13,1-1 0,-1 1 0,1 0 1,0-1-1,-1 1 0,1-1 1,0 1-1,0 0 0,0-1 0,0 1 1,-1 0-1,1-1 0,0 1 1,0 0-1,0-1 0,0 1 0,0 0 1,0-1-1,1 1 0,-1 0 1,0-1-1,0 1 0,0 0 0,1-1 1,-1 1-1,0 0 0,1-1 0,-1 1 1,0-1-1,1 1 0,-1-1 1,1 1-1,-1-1 0,1 1 0,0 0 1,-1-1 1,0 0 0,1 0-1,-1 0 1,0 1 0,1-1 0,-1 0 0,0 0 0,0 0 0,0 1 0,1-1 0,-1 0 0,0 0-1,0 1 1,0-1 0,0 0 0,1 1 0,-1-1 0,0 0 0,0 0 0,0 1 0,0-1 0,0 0-1,0 1 1,0-1 0,0 0 0,0 1 0,0-1 0,0 0 0,0 1 0,0-1 0,0 0 0,0 1-1,0-1 1,0 0 0,-1 0 0,1 1 0,0-1 0,0 0 0,0 1 0,0-1 0,-1 0 0,1 0-1,0 1 1,0-1 0,-1 0 0,1 0 0,0 0 0,-1 1 0,1-1 55,-11-8 45,8 5-21,1 3 64,1 0-156,1 1 0,-1-1 0,0 0 1,1 0-1,-1 0 0,1-1 0,-1 1 1,1 0-1,-1 0 0,1 0 0,-1 0 1,1 0-1,-1-1 0,1 1 0,0 0 1,-1 0-1,1-1 0,-1 1 0,1 0 0,0-1 1,-1 1-1,1 0 0,-1-1 0,1 1 1,0 0-1,0-1 0,-1 1 0,1-1 1,0 1-1,0-1 0,-1 1 0,1-1 1,0 1-1,0-1 0,0 1 0,0-1 1,0 1-1,0-1 0,0 1 0,0-1 0,0 0 1,0 1-1,0 0 1,0 0 0,0-1-1,0 1 1,0 0-1,0 0 1,0 0 0,0 0-1,0 0 1,0 0 0,0 0-1,0 0 1,0 0-1,0-1 1,0 1 0,0 0-1,0 0 1,0 0 0,0 0-1,0 0 1,0 0-1,0 0 1,0 0 0,0 0-1,0 0 1,0 0 0,0-1-1,0 1 1,0 0-1,-1 0 1,1 0 0,0 0-1,0 0 1,0 0 0,0 0-1,0 0 1,0 0 0,0 0-1,0 0 1,0 0-1,0 0 1,0 0 0,-1 0-1,1 0 1,0 0 0,0 0-1,0 0 1,0 0-1,0 0 1,0 0 0,0 0-1,0 0 1,0 0 0,-1 0-1,1 0 1,0 0-1,-8 0 118,2 0-34,-1 0 0,1 0 0,-13-3-1,2-2 121,10 3-115,0 1 0,1-1 0,-1 1 0,0 0 0,-11 0 0,-121 1 1117,52 0-1135,76 0-316,22-3-308,-6 0 96,12-5-839,-8 7 874,0 0 0,16 0 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24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33 1728,'14'-13'560,"-15"12"-454,0 1-1,1-1 1,-1 1-1,0 0 1,0-1 0,0 1-1,1 0 1,-1 0-1,0 0 1,0 0-1,0 0 1,0 0 0,1 0-1,-3 0 1,3-3 758,0-8 245,0 8-234,0 6-795,0-2-71,1 0 0,-1 0 0,0 0 0,1 0 0,-1 0 0,0 0 0,1 0 1,-1-1-1,1 1 0,0 0 0,-1 0 0,1 0 0,-1-1 0,1 1 0,0 0 0,0-1 0,-1 1 1,1-1-1,0 1 0,0-1 0,0 1 0,0-1 0,1 1 0,15 11 178,-9-4-116,-4-3 37,1 0-1,0 0 1,9 5-1,-9-6-45,-2-3-41,-1 0 1,0 1 0,0-1-1,0 1 1,0 0 0,0 0-1,2 2 1,7 23 175,0-17-126,-10-9-56,1 0 1,-1-1-1,0 1 0,0 0 1,0 0-1,0 0 0,-1-1 1,1 1-1,0 0 0,0 0 1,0 0-1,-1 0 0,1 1 1,0-1-1,-1 0 0,1 0 1,-1 0-1,0 0 0,1 1 1,-1-1-1,0 0 0,0 0 1,0 1-1,0-1 0,0 2 1,0-1 16,0 1 0,0 0 0,0-1 0,0 1 0,-1 0 0,0-1 0,1 1 0,-1-1 1,0 1-1,-2 4 0,-1-1 58,-1 0 1,0-1-1,-9 10 0,8-9-88,0 0 0,0-1 0,0 0 0,0 0 0,-1-1 0,0 1 0,-9 3 0,13-7-10,0 0-5,1-1 1,-1 1-1,1 0 1,-1 0-1,1 0 1,-1 0-1,1 1 1,0-1 0,0 1-1,0-1 1,0 1-1,-3 2 1,-11 10-260,11-12 186,-5 4 22,9-6 66,1 0-1,0 0 0,0 0 0,0 1 0,0-1 1,0 0-1,0 0 0,0 0 0,0 1 0,-1-1 1,1 0-1,0 0 0,0 1 0,0-1 0,0 0 1,0 0-1,0 1 0,0-1 0,0 0 0,0 0 1,0 1-1,1-1 0,-1 0 0,0 0 0,0 0 1,0 1-1,0-1 0,0 0 0,0 0 0,0 1 1,1-1-1,-1 0 0,0 0 0,0 0 0,0 0 1,0 1-1,1-1 0,-1 0 0,0 0 0,11 6 10,-6 0-132,-4-5 109,-1 0-1,1-1 1,0 1 0,-1 0 0,1-1 0,0 1 0,0 0 0,-1-1-1,1 1 1,0-1 0,0 1 0,0-1 0,0 1 0,0-1 0,0 0-1,0 0 1,0 1 0,1-1 0,4 2 3,-1 1 0,1 0-1,-1 0 1,0 0 0,0 0 0,0 1 0,0 0-1,0 0 1,-1 0 0,0 1 0,7 9-1,-9-12 28,-1 0 0,1 0-1,-1 0 1,0 0-1,0 0 1,0 0-1,0 1 1,0-1 0,0 0-1,-1 1 1,1-1-1,-1 0 1,0 1-1,1-1 1,-1 1 0,0-1-1,-1 1 1,1-1-1,0 1 1,-1-1 0,1 0-1,-1 1 1,0-1-1,0 0 1,0 1-1,0-1 1,0 0 0,0 0-1,0 0 1,-1 0-1,1 0 1,-3 2-1,-9 8 142,-1 0-1,-22 13 0,20-11 196,14-12-314,1 0 0,-1 0 0,0-1-1,0 1 1,0-1 0,0 1 0,0-1-1,0 0 1,-3 2 0,-23 2 216,17 0-168,5-3-80,4-9-99,2 4-101,3 1-277,3-4-515,1 1-1,12-7 1,-7 4-767,7-8-862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24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3392,'0'0'1088,"2"-3"-651,0 1-369,-1 0-9,1 1 0,-1 0 0,0 0 0,0 0 0,1 0 0,-1 1 0,0-1 0,1 0 0,-1 0 0,1 1 0,-1-1 0,1 1 0,-1 0 0,1-1 0,-1 1 0,1 0 0,0 0 0,-1 0 0,1 0 0,-1 0 0,3 0-1,1 0 23,0-1 0,0 0 0,0 0 0,6-3 0,-4 2-56,-1 0 0,1 0-1,-1 1 1,13-1-1,126 2 947,-145 0-961,0 0 0,0 0 0,0 0-1,0 0 1,1 0 0,-1 0 0,0 0 0,0 0 0,0-1-1,0 1 1,0 0 0,0 0 0,0 1 0,0-1-1,0 0 1,0 0 0,1 0 0,-1 0 0,0 0 0,0 0-1,0 0 1,0 0 0,0 0 0,0 0 0,0 0 0,0 0-1,0 0 1,0 0 0,0 0 0,0 0 0,1 0-1,-1 0 1,0 0 0,0 0 0,0 1 0,0-1 0,0 0-1,0 0 1,0 0 0,0 0 0,0 0 0,0 0 0,0 0-1,0 0 1,0 0 0,0 0 0,0 1 0,0-1-1,0 0 1,0 0 0,0 0 0,0 0 0,0 0 0,0 0-1,0 0 1,0 0 0,0 11 443,0-8 203,-3 0-272,2-2-370,0 0-1,0 0 0,0 0-1,0 0 1,0 1-1,0-1 1,0 0 0,0 1-1,0-1 1,1 1 0,-1-1-1,0 1 1,1-1 0,-1 1-1,1 0 1,0-1-1,-1 1 1,1 0 0,0-1-1,0 4 1,1 5-4,-1-7-6,1 1-1,-1 0 1,0 0-1,0 0 1,-1-1-1,1 1 1,-1 0-1,-1 5 1,-6 13 169,0 1 1,-23 41-1,17-42-114,9-13-282,0-1 0,-1-1 1,0 1-1,-7 6 0,7-9-349,1 0 1,-1 0-1,-12 6 0,7-4-443,-9 9-530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24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1888,'30'-31'1051,"-28"29"-678,1-1-112,-1 1-223,0 1 0,0-1 0,0 1 0,1 0 0,-1 0 0,0 0 0,1 0 0,-1 0 0,0 0-1,1 0 1,-1 1 0,1-1 0,0 1 0,-1 0 0,1 0 0,-1 0 0,4 0 0,-5 0-24,0 0 0,0 0 0,-1 0 0,1 0 0,0 0 0,-1 0 0,1 0 0,0 0 1,0 0-1,-1 0 0,1-1 0,0 1 0,-1 0 0,1-1 0,-1 1 0,1 0 0,0-1 0,-1 1 0,1-1 0,-1 1 0,1-1 0,-1 1 1,1-1-1,-1 1 0,1-2 0,-1 2 8,1-1 0,-1 0 0,0 1 1,1-1-1,-1 1 0,1-1 0,-1 1 1,1-1-1,0 1 0,-1-1 0,1 1 1,-1 0-1,1-1 0,0 1 0,-1 0 1,1 0-1,0-1 0,-1 1 0,1 0 0,0 0 1,0 0-1,-1 0 0,1 0 0,0 0 1,0 0-1,46 0 2452,-45 0-1610,-2 3-202,1 1-351,-1-2-205,0 1 1,0-1-1,0 1 1,0-1-1,-1 0 1,1 1-1,0-1 1,-2 5-1,-3 1 34,4-7-125,0 1 0,0-1 0,0 1 0,0-1-1,0 1 1,1 0 0,-1-1 0,0 1 0,1 0 0,0-1-1,-1 1 1,1 0 0,0 0 0,0 2 0,0 3-8,-1 1-1,0-1 1,-1 0 0,-1 7 0,0-5 19,1 0 0,0 0 1,1-1-1,0 13 0,1 5 9,1-12 26,0 0 0,-1 0 1,-1-1-1,-3 18 0,-7 1-1266,10-26 976,0 0-1,1 0 1,-1 9 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2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0 131 2304,'0'0'752,"0"3"-453,0 8-11,0-8 1647,3-6-1503,24-24 251,-24 23-645,1 0 0,-1 1 0,-1-1 0,1 0 0,4-9 0,4-5 70,-6 10-71,-4 7-40,0-1-8,0 0 0,0 0 1,0 0-1,0 0 0,1 0 0,-1 0 1,1 1-1,-1-1 0,1 0 0,0 1 0,-1 0 1,1-1-1,0 1 0,0 0 0,0 0 1,3-2-1,16-10 47,-19 11-27,0 0 0,1 1 1,-1-1-1,1 1 1,-1-1-1,1 1 1,-1 0-1,1 0 0,0 0 1,0 0-1,0 0 1,-1 1-1,1 0 1,0-1-1,3 1 0,60 0 445,-65 0-422,0 0-1,1 0 1,-1 1 0,1-1 0,-1 0 0,0 1 0,1-1-1,-1 0 1,0 1 0,1 0 0,-1-1 0,0 1-1,0 0 1,0 0 0,1 0 0,-1-1 0,0 1 0,0 0-1,0 1 1,-1-1 0,3 2 0,-1 1 81,0 1 1,1-1-1,-1 1 1,2 7 0,1 2 52,-2-3 154,-3-8-290,0-1 0,0 1 0,0-1 0,-1 0 0,1 1 0,-1-1 0,1 1 0,-1-1 0,0 0 0,0 1 0,0-1-1,0 0 1,0 0 0,-1 0 0,1 0 0,-1 0 0,-2 3 0,-26 25 343,30-30-365,-1 1-1,1 0 1,0-1 0,-1 1-1,1-1 1,0 1-1,-1 0 1,1-1-1,0 1 1,0 0-1,-1-1 1,1 1 0,0 0-1,0-1 1,0 1-1,0 0 1,0-1-1,0 1 1,0 0 0,0 0-1,0-1 1,1 1-1,-1 0 1,1 2 18,-1 11 118,0-14-137,-1 0 0,1 0 0,0 0 0,0 0-1,0 0 1,0 0 0,0 0 0,0 0 0,0 0 0,0 1-1,0-1 1,0 0 0,0 0 0,0 0 0,0 0 0,0 0-1,0 0 1,0 0 0,0 0 0,0 0 0,1 0 0,-1 1-1,0-1 1,0 0 0,0 0 0,0 0 0,0 0 0,0 0-1,0 0 1,0 0 0,0 0 0,0 0 0,0 0 0,0 0-1,0 0 1,0 0 0,1 0 0,-1 0 0,0 0 0,0 1-1,0-1 1,0 0 0,0 0 0,0 0 0,0 0 0,0 0-1,0 0 1,0 0 0,1 0 0,-1 0 0,0 0 0,0 0-1,0 0 1,0-1 0,0 1 0,0 0 0,148 0 1129,-118 0-1008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35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1 640,'0'0'2304,"0"3"-1925,0-3-363,0 1 0,0-1 1,0 1-1,0-1 0,0 1 1,0-1-1,0 1 0,-1-1 1,1 1-1,0-1 0,0 1 1,0-1-1,0 0 0,-1 1 1,1-1-1,0 1 0,-1-1 1,1 0-1,0 1 0,-1-1 1,1 1-1,0-1 0,-1 0 1,1 0-1,-1 1 0,1-1 1,0 0-1,-1 0 0,0 1 1,-17 0 741,14-1-662,1 0 149,3 3 112,0 8-58,0-8 159,-3-3-111,-4 0 46,14 0-82,-4 0 612,95 0-49,-84-1-880,0 0-1,25-6 1,-26 5 37,0-1 1,25 0-1,42 3 134,-78 0-133,1 0-1,0 0 0,0 0 0,-1 0 0,1-1 0,0 1 1,-1-1-1,1 0 0,-1 0 0,1 0 0,3-2 0,-3 2 125,-1 0-1,1-1 0,-1 1 0,1 1 0,-1-1 0,1 0 0,0 1 0,-1-1 0,1 1 0,0 0 0,4 0 0,4 0 474,-9 0 326,-2 3-1216,0 8 106,0-11 153,0 0 1,0 0-1,0 0 1,0 0-1,0 0 1,0 0-1,0 0 1,0 0-1,0 0 1,0 0-1,0 1 1,0-1-1,0 0 1,0 0-1,0 0 1,0 0 0,0 0-1,0 0 1,0 0-1,0 0 1,0 0-1,0 0 1,0 1-1,0-1 1,1 0-1,-1 0 1,0 0-1,0 0 1,0 0-1,0 0 1,0 0-1,0 0 1,0 0-1,0 0 1,0 0-1,0 0 1,0 0-1,0 0 1,0 0-1,1 0 1,-1 0-1,0 0 1,0 1-1,0-1 1,0 0-1,0 0 1,0 0-1,0 0 1,0 0-1,0 0 1,1-1-1,-1 1 1,0 0-1,0 0 1,0 0-1,0 0 1,33 0-218,-3 0 102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36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2080,'0'0'667,"0"3"-411,0 8 5,0-9 1872,3-2-1472,8 0 214,-9 0-310,1 0-117,-1 0-419,-1 1-1,1-1 1,-1 0-1,1 1 1,-1-1-1,1 1 1,-1-1-1,1 1 1,-1 0-1,2 1 1,12 5 105,-11-6-110,0 0 0,1-1-1,-1 1 1,0-1-1,6 0 1,24 2 122,-14 3-101,-11-2-18,2-1-1,-1-1 0,0 1 0,12-1 0,-4-1 5,-8-1 17,-1 1 1,0 0-1,1 0 0,14 4 0,-7 1 20,-11-3-31,1 0 1,0-1 0,0 0-1,0 0 1,7 0 0,71-1 911,-84 1-1221,-1-1 0,1 0 0,0 0 0,-1-1 0,1 1 0,0 0 0,-1 0 0,1 0 0,0 0 0,0-1 0,-1 1 0,1 0 0,-1 0 0,2-1 0,-2 0 60,1 0 1,-1 0-1,0 1 0,1-1 0,-1 0 0,0 0 1,0 0-1,0 0 0,1 0 0,-1 0 0,0 1 1,0-1-1,-1-2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37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3328,'0'0'1504,"-16"16"-448,16 1-352,0-1-576,0 1-32,16-1-32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41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3968,'0'-16'1824,"0"-1"-1600,0 34 1440,0-1-320,0 17-768,0-1-32,0 18-320,17-18 64,-17 18-160,16-34-64,-16 17-32,16 0 224,1-17-128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40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1312,'-17'0'608,"34"0"-544,15 0 960,-15 0-576,32 0 672,-33 16-640,33-16 32,1 0-320,-1-16 96,16 16-160,-16 0 224,-16 0-224,16 0-32,1 0-64,-34-17-1536,0 1 832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41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797 1 5472,'0'14'1760,"0"-14"-1729,0 0-1,0 1 1,0-1 0,0 1 0,0-1 0,0 0 0,-1 1-1,1-1 1,0 1 0,0-1 0,0 0 0,-1 1 0,1-1 0,0 0-1,0 1 1,-1-1 0,1 0 0,0 0 0,-1 1 0,1-1-1,0 0 1,-1 1 0,-25 21 1466,-54 34 0,30-22-731,-65 59 226,-29 5-672,-20 8-207,43-29-205,42-28-270,78-48 331,0 0 1,0 0 0,0-1 0,-1 1 0,1 0 0,0 1 0,0-1-1,1 0 1,-1 0 0,-1 2 0,3 0-469,8-5-313,6-6-73,-2 1-739,24-8 0,12-2-280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41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0 5152,'0'0'1648,"-5"3"-987,-8 2-524,7-3 87,1 0-1,-1 0 1,1 1-1,0-1 1,-1 1-1,1 1 1,-4 3-1,-6 7-79,1 1-1,1 0 0,0 1 1,1 1-1,1 0 0,1 0 1,-17 38-1,24-46-177,0 0-1,0 0 1,1 0 0,0 1 0,0-1-1,1 13 1,1-21 36,0 1-1,0-1 1,0 0-1,0 1 1,0-1 0,1 0-1,-1 1 1,1-1-1,-1 0 1,1 0 0,-1 1-1,1-1 1,0 0-1,-1 0 1,1 0 0,0 0-1,0 0 1,0 0-1,0 0 1,0 0 0,0 0-1,0 0 1,0 0-1,0-1 1,1 1 0,-1 0-1,0-1 1,0 1-1,1-1 1,1 1 0,4 2 33,3 1-21,0 0-1,0-2 1,0 1-1,0-1 1,0 0-1,1-1 1,-1 0-1,1-1 1,16-2-1,-1 2-4,-9-1-14,-1 0-1,1-1 0,-1-1 1,25-7-1,19-3-1112,-48 11 938,7-1-1871,29-9-1,-29 10-1</inkml:trace>
  <inkml:trace contextRef="#ctx0" brushRef="#br0" timeOffset="1">361 82 3808,'-16'0'1728,"-17"16"-1504,33 17 960,-16 0-704,-1 16 704,1 17-672,-17-17-32,17 16-320,-1-16-32,1 1-64,16-1 32,-17-16-64,17-1-1344,0-15 704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42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12 2912,'0'-12'652,"0"17"219,0 16 134,0-18-888,0-1-74,0 58 634,-3-54-522,2-4-142,-1 0 0,1-1 0,0 2 0,0-1 0,0 0 0,0 0 0,0 0 0,0 0 0,0 1 0,0-1 0,1 3-1,-1-2 4,0-1-1,1 1 0,-1 0 0,0 0 0,-1 0 0,1-1 0,0 1 0,-1-1 0,1 1 0,-1-1 0,-3 4 0,2-2 4,-1 0 0,1 0 0,-1 0 0,1 1 0,0-1 0,1 1 0,-1 0-1,-2 6 1,2 0 12,-2-1-1,1 1 0,-1-1 1,-8 11-1,-9 17 10,14-22-35,-16 31 22,21-43-25,1 0-1,0 0 0,0 0 0,0 0 0,-2 9 0,0 0-2,3-12 1,1-1 0,0 1 0,-1-1 0,1 1 0,-1-1 0,1 0 0,-1 1 0,1-1 0,0 0 0,-1 1 0,1-1 0,-1 0 0,1 0 0,-1 0 0,0 1 0,1-1 0,-1 0 0,1 0 0,-1 0 0,1 0 0,-1 0 0,1 0 0,-1 0 0,0 0 0,0 0 0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42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2304,'13'-27'752,"-11"24"-667,0 0 1,0 0-1,0 0 1,0 0 0,0 0-1,1 1 1,-1-1-1,1 1 1,4-4-1,-1 1 276,-5 5-321,-1-1 0,1 1 1,-1 0-1,1-1 0,-1 1 1,1 0-1,-1-1 0,1 1 0,0 0 1,-1 0-1,1 0 0,-1-1 0,1 1 1,0 0-1,-1 0 0,1 0 1,0 0-1,-1 0 0,1 0 0,-1 0 1,1 0-1,0 1 0,-1-1 1,1 0-1,0 0 0,0 0 38,4 3 418,-3-1-407,-1 0 1,1 0-1,-1 0 0,1 0 0,-1 0 1,0 0-1,0 0 0,0 1 0,0-1 1,0 0-1,0 1 0,-1-1 0,1 1 1,-1 2-1,53 141 2020,-29-85-1589,-4 10-99,-2-8-213,-6-28-130,23 78 122,-26-74-61,-2-14-14,-2 0 0,0 1 0,1 33 1,-6-28-758,0-10-3254,0-4 1124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43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33 2912,'0'-16'1312,"-17"-1"480,17 34-1024,0-1-128,-16 17-352,16 16 0,0 0-160,-17 0 192,17 17-192,0-1 32,0 1-96,-16-1 32,16-15-64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46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5312,'0'0'2853,"3"3"-1978,-2-2-784,1 1 0,0-1 0,0 0 1,0 1-1,1-1 0,-1 0 0,0 0 1,0 0-1,0-1 0,1 1 0,-1-1 1,0 1-1,4 0 0,37-1 800,-21-1-723,8 0 84,35-7 0,-32 4-186,15-2-22,52-7 3,15-2 28,-69 10-6,-1 0 98,38-3 162,-17 8 23,-61 0-101,-7 0-97,-28 0 149,13 0-1475,3 0-3751,28 0 2145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47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 3328,'13'0'1061,"-13"-1"-1053,1 1-1,-1 0 1,0 0-1,0 0 1,0 0-1,0 0 1,0 0-1,0 0 1,0 0-1,0 0 1,0 0-1,0 0 1,1 0-1,-1 0 0,0 0 1,0 0-1,0 0 1,0 0-1,0 0 1,0 0-1,0 0 1,0 1-1,0-1 1,0 0-1,1 0 1,-1 0-1,0 0 1,0 0-1,0 0 1,0 0-1,0 0 1,0 0-1,0 0 1,0 0-1,0 0 1,0 0-1,0 0 1,0 1-1,0-1 1,0 0-1,0 0 1,0 0-1,0 0 1,0 0-1,0 0 1,0 0-1,0 0 0,0 0 1,0 1-1,0-1 1,0 0-1,0 0 1,0 0-1,0 0 1,0 0-1,0 0 1,0 4 84,0-1 79,0 0-1,0 0 1,0 0-1,0 0 1,-1-1-1,1 1 0,-2 3 1,-9 13 293,6 11-128,2-19-179,-1-1 0,-9 20 1,9-21-58,-1 1 0,2-1 0,-1 1 0,1 0 0,-2 12 0,2 1 37,2-12-23,0-1 0,-1 0 0,0 1 0,-1-1 0,-4 10 0,2-7 26,3-9-72,0 0 0,0 0 1,1 0-1,0 0 0,0 1 0,0-1 1,0 0-1,1 1 0,0-1 0,0 7 1,0-8-19,-2 15 221,2-18-249,0 1 1,0-1-1,0 1 0,-1-1 1,1 1-1,0-1 0,0 1 1,-1-1-1,1 0 0,0 1 1,-1-1-1,1 0 0,0 1 0,-1-1 1,1 0-1,-1 1 0,1-1 1,0 0-1,-1 1 0,1-1 1,-1 0-1,1 0 0,-1 0 1,1 0-1,-1 1 0,1-1 1,-1 0-1,1 0 0,-1 0 1,0 0-1,1 0-16,0 0-1,0 0 1,0 0 0,0 0 0,0 0-1,0 0 1,-1 0 0,1 0-1,0 0 1,0 0 0,0 0-1,0 0 1,0 0 0,0 0 0,0 0-1,0 0 1,0 0 0,0 0-1,-1 0 1,1 0 0,0 0 0,0 0-1,0 0 1,0 0 0,0 0-1,0 0 1,0 0 0,0-1 0,0 1-1,0 0 1,0 0 0,0 0-1,-1 0 1,1 0 0,0 0-1,0 0 1,0 0 0,0 0 0,0 0-1,0 0 1,0 0 0,0-1-1,0 1 1,0 0 0,0 0 0,0 0-1,0 0 1,0 0 0,0 0-1,0 0 1,0 0 0,0 0 0,0-1-1,0 1 1,0 0 0,0 0-1,0-12-28,0 3 21,0-1-1,0 1 1,3-14 0,8-10 40,-7 15-21,-2 10-19,0 0 1,0 1 0,1-1 0,3-8-1,6-11-163,-8 18 78,0 0 1,1-1 0,0 1 0,0 1 0,12-16 0,-12 20 39,1 0 1,0-1-1,-1 2 1,1-1-1,1 1 0,-1 0 1,0 0-1,1 1 1,-1 0-1,13-3 1,-12 3 27,5-1 0,0 0-1,1 1 0,-1 0 0,14 0 0,168 2 250,-185 1-219,-1-1 0,1 1 0,11 3 0,-17-3 10,0 0 0,0 0 0,0-1 1,0 1-1,0-1 0,0 0 0,0 0 1,1 0-1,-1 0 0,0 0 0,0-1 1,0 1-1,0-1 0,0 0 0,0 0 1,3-2-1,-4 2 11,0 1-1,-1-1 1,1 1 0,0-1 0,0 1-1,0 0 1,0-1 0,3 1 0,-5 0-24,0 0 0,1 1 0,-1-1 0,1 0 1,-1 0-1,1 0 0,-1 0 0,1 0 1,-1 0-1,0 0 0,1-1 0,-1 1 0,1 0 1,-1 0-1,1 0 0,-1 0 0,1 0 1,-1-1-1,0 1 0,1 0 0,-1 0 0,0-1 1,1 1-1,-1 0 0,0-1 0,1 1 1,-1 0-1,0-1 0,1 1 0,-1 0 0,0-1 1,0 1-1,0-1 0,1 1 0,-1 0 1,0-1-1,0 1 0,0-1 0,0 1 0,0-1 1,0 1-1,0-1 0,0 1 0,0-1 1,0 1-1,0-1 0,0 1-3,0 0 0,0 0 0,0-1-1,0 1 1,0 0 0,0 0 0,0 0 0,0 0 0,0 0 0,0 0 0,0 0-1,0 0 1,0 0 0,0 0 0,0-1 0,0 1 0,0 0 0,0 0-1,0 0 1,0 0 0,0 0 0,0 0 0,0 0 0,0 0 0,0 0-1,0 0 1,0 0 0,0-1 0,0 1 0,-1 0 0,1 0 0,0 0 0,0 0-1,0 0 1,0 0 0,0 0 0,0 0 0,0 0 0,0 0 0,0 0-1,0 0 1,0 0 0,-1 0 0,1 0 0,0 0 0,0 0 0,0 0 0,0 0-1,0 0 1,0 0 0,0 0 0,0 0 0,0 0 0,0 0 0,-1 0-1,1 0 1,-2 0 11,0-1-1,0 1 1,1-1-1,-1 1 1,0-1-1,0 0 1,0 0-1,1 0 1,-1 0-1,0 0 1,1 0-1,-1 0 1,1 0-1,-1-1 1,-1-1-1,-14-11-55,11 11-6,0 0-1,1 1 0,-11-4 1,11 8-3,1 0 1,-1 0 0,1 0-1,0 0 1,0 1 0,-6 4-1,2-2-103,-3 3-40,6-3 202,-24 26 139,26-27-120,0 0 0,0 0-1,0 0 1,1 0 0,0 0 0,0 1 0,-3 7-1,0 18 68,-1-14-98,4-13-1,1 1 0,0-1 0,0 0 0,0 1 0,0-1 0,1 1 0,-1 5 0,1-4 26,0 0 0,0 0 1,1 0-1,0 0 0,2 8 1,-3-12-19,1 0 1,-1 0 0,0-1 0,0 1 0,1 0-1,-1-1 1,0 1 0,1 0 0,-1-1-1,1 1 1,-1 0 0,1-1 0,-1 1 0,1-1-1,0 1 1,-1-1 0,1 1 0,-1-1 0,1 0-1,0 1 1,0-1 0,-1 0 0,1 0 0,0 1-1,-1-1 1,1 0 0,0 0 0,0 0-1,-1 0 1,1 0 0,0 0 0,0 0 0,0 0-1,-1 0 1,1 0 0,0 0 0,0 0 0,-1-1-1,1 1 1,0 0 0,-1-1 0,1 1 0,1-1-1,3-2 29,2 0-76,0 0 0,-1-1 0,0 0 0,0 0 0,6-5 0,-3 0-69,-7 8 77,0 0 0,0-1 1,-1 1-1,1-1 1,-1 0-1,1 1 1,-1-1-1,1 0 0,-1 0 1,0 0-1,0 0 1,0 0-1,0 0 1,0 0-1,-1-1 0,1 1 1,0 0-1,-1 0 1,0 0-1,1-4 1,-1-54-314,0 57 214,2 3-27,9 0 96,-11 0 66,0 0 0,1 0 0,-1 0 0,0 0 0,0 0 1,0 0-1,0 0 0,0 0 0,0 0 0,0 0 0,0 0 1,0 0-1,0 0 0,1 0 0,-1 0 0,0 0 0,0 0 0,0 0 1,0 0-1,0 0 0,0 0 0,0 0 0,0 0 0,0 0 1,0 0-1,0 0 0,1 0 0,-1 1 0,0-1 0,0 0 0,0 0 1,0 0-1,0 0 0,0 0 0,0 0 0,0 0 0,0 0 0,0 0 1,0 0-1,0 0 0,0 1 0,0-1 0,0 0 0,0 0 1,0 0-1,0 0 0,0 0 0,0 0 0,0 0 0,0 0 0,0 0 1,0 0-1,0 1 0,0-1 0,0 0 0,0 0 0,0 1 7,0 0-1,1 1 1,-1-1 0,1 0-1,-1 0 1,1 1-1,-1-1 1,1 0-1,-1 0 1,1 0-1,0 0 1,0 0-1,-1 0 1,1 0 0,0 0-1,0 0 1,0-1-1,0 1 1,0 0-1,0 0 1,3 0-1,8 9 66,2 4-7,-11-10-50,0 0 0,1 0 0,0-1 0,0 1 0,0-1 0,0 0-1,8 4 1,14 7 58,-16-8-17,0 0 0,0-1 0,1-1-1,-1 0 1,14 4 0,-16-7-14,1 0 1,0 0 0,-1 0-1,1-1 1,-1-1 0,1 1-1,10-3 1,-9 0-14,1 0 0,-1-1-1,16-8 1,-22 9-19,0 1 0,0 0 0,0-1 0,-1 0 0,1 1 0,-1-1 0,0-1 0,1 1 0,-2 0 0,1-1 0,3-5 0,-1 1 46,-4 6-51,0 1 1,0-1-1,0 1 1,0-1-1,0 1 1,-1-1-1,1 0 1,-1 1-1,1-1 1,-1 0-1,1 0 1,-1 1-1,0-1 1,0-3-1,0-14 126,0-29-766,0 43 449,0 28 447,3-15 89,2 5-301,0 1-1,0-1 1,-1 1 0,-1 0-1,0-1 1,-1 2 0,1 15-1,-3-28-28,0 0-1,0-1 0,0 1 0,1 0 0,-1 0 1,1 0-1,-1-1 0,1 1 0,0 0 0,0-1 1,0 1-1,1 1 0,-1-1 15,0-1 0,0 1 1,0 0-1,-1-1 0,1 1 0,0 0 1,-1 0-1,1 0 0,-1-1 0,1 1 1,-1 0-1,0 2 0,0 5 401,-1-24-179,1 8-260,0 1 1,0 0 0,1 0-1,2-12 1,0 11 7,-1 1 1,1-1-1,-1 0 1,2-13-1,-3 12-9,1 1 0,0-1-1,0 1 1,7-14 0,-2 6-127,1 0 0,0 1 0,1 1-1,22-26 1,-29 37 101,1 0 1,-1 0-1,1 0 0,0 0 0,0 0 0,-1 1 0,1-1 1,0 1-1,1 0 0,-1 0 0,0 0 0,0 0 0,0 1 1,1-1-1,-1 1 0,0 0 0,0 0 0,1 0 0,5 1 1,7 0-25,-13-1 68,0 0 1,1 0-1,-1 1 0,0-1 0,0 1 1,1 0-1,-1 0 0,0 0 1,0 0-1,0 0 0,0 1 0,0-1 1,0 1-1,0 0 0,-1 0 1,1 0-1,0 0 0,-1 1 0,0-1 1,3 4-1,-2-1 33,0-1-1,-1 0 1,0 1-1,0-1 1,0 1-1,-1 0 1,1-1-1,-1 1 1,0 0-1,-1 0 1,1 0-1,-1 6 1,0 52 368,0-60-386,0 1 0,0-1 1,-1 1-1,1-1 0,-1 0 1,0 1-1,0-1 0,-3 6 1,-1 7 80,-1 14-37,0-19-149,5-10 50,1-1 0,-1 1-1,1 0 1,-1-1 0,1 1 0,-1-1 0,1 1 0,0 0-1,-1-1 1,1 1 0,0 0 0,-1 0 0,1-1 0,0 1-1,0 0 1,0 0 0,0-1 0,-1 1 0,1 0-1,0 0 1,1-1 0,-1 1 0,0 0 0,0 0 0,0 0-1,0-1 1,0 1 0,1 1 0,0-2-71,-1 0 1,1 1-1,-1-1 1,1 0-1,-1 0 0,1 0 1,-1 0-1,1 1 1,-1-1-1,1 0 0,-1 0 1,1 0-1,-1 0 1,1 0-1,-1 0 1,1 0-1,-1 0 0,1 0 1,-1-1-1,1 1 1,-1 0-1,1 0 0,-1 0 1,1-1-1,0 1 1,15-14-1713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48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17 5056,'0'-13'1642,"0"13"-1630,0-1-1,0 1 0,0 0 0,0 0 1,0 0-1,0 0 0,0 0 0,0 0 1,0 0-1,0 0 0,0 0 0,0 0 0,0-1 1,0 1-1,0 0 0,0 0 0,0 0 1,0 0-1,0 0 0,0 0 0,0 0 0,0 0 1,0 0-1,0 0 0,0-1 0,0 1 1,-1 0-1,1 0 0,0 0 0,0 0 1,0 0-1,0 0 0,0 0 0,0 0 0,0 0 1,0 0-1,0 0 0,0 0 0,0 0 1,0 0-1,-1 0 0,1 0 0,0 0 0,0 0 1,0 0-1,0 0 0,0 0 0,0 0 1,0 0-1,0 0 0,0 0 0,-1 0 1,1 0-1,0 0 0,0 0 0,0 0 0,-44 0 3435,36 3-2721,-5 2-427,7-3-235,1 0 0,-1 0-1,1 0 1,0 1 0,0 0 0,0 0-1,-5 5 1,-6 5-127,14-12 47,1-1-1,0 1 1,0-1-1,0 1 1,0 0-1,0 0 1,0-1-1,0 1 1,0 0-1,1 0 1,-1 0-1,0 0 1,0 0 0,1 0-1,-2 2 1,1-1 3,1 0 0,0 1-1,-1-1 1,1 0 0,0 1 0,0-1 0,1 3 0,-1 11-111,0-14 125,0 0 0,1-1 0,-1 1 0,0 0 0,0-1 0,1 1 0,0 0 0,-1-1-1,1 1 1,0 0 0,-1-1 0,1 1 0,0-1 0,0 0 0,2 2 0,3 6 38,1 3-3,-4-6-73,1 0 0,0 0 0,1-1 0,7 9 0,65 62 945,-77-76-900,0 0 0,0 0 0,0 1 0,0-1 0,0 0 0,0 0 0,0 0 0,1 0 0,-1 0 0,0 0 0,0 0 0,0 0 0,0 0 0,0 0 0,0 1 0,0-1 0,0 0 0,0 0 0,0 0 0,0 0 0,0 0 0,1 0 0,-1 0 0,0 1 0,0-1 0,0 0 0,0 0 0,0 0 0,0 0 0,0 0 0,0 0 1,0 1-1,0-1 0,0 0 0,0 0 0,-1 0 0,1 0 0,0 0 0,0 0 0,0 0 0,0 1 0,0-1 0,0 0 0,0 0 0,0 0 0,0 0 0,0 0 0,0 0 0,0 0 0,-1 0 0,1 0 0,0 1 0,0-1 0,0 0 0,0 0 0,0 0 0,-2 1 8,1 1 0,-1-1 0,1 0 0,-1 0 0,1 0 0,-1 0 0,0 0 0,1 0 0,-1 0 0,0-1 0,0 1 0,1 0 0,-1-1 0,0 0 0,0 1 0,0-1-1,0 0 1,0 0 0,0 0 0,0 0 0,0 0 0,0-1 0,1 1 0,-1 0 0,-4-2 0,-21-9-9,25 10-6,0 1 0,1-1 0,-1 1 0,0-1 0,0 0 0,1 0 0,-1 0 0,1 0 0,-1 0 0,1 0 0,-1-1 0,1 1 0,-1 0 0,1-1 0,0 1 0,-2-4 0,-4-4 0,-7-2-331,13 7-5,0 1 0,1 0 1,-1-1-1,1 1 0,0-1 1,0 1-1,0-1 0,1 1 0,-1-1 1,1 1-1,0-1 0,-1 1 0,2 0 1,-1-1-1,0 1 0,1 0 0,-1 0 1,1 0-1,0 0 0,3-4 0,-1 4-108,0 0 0,0 0-1,0 0 1,0 1-1,6-3 1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51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148 273 1472,'0'0'475,"3"-5"-283,8-17 90,-11 22-256,0 0-1,0-1 1,0 1-1,0 0 0,0 0 1,0-1-1,0 1 1,0 0-1,0 0 1,0 0-1,0-1 1,1 1-1,-1 0 1,0 0-1,0 0 0,0-1 1,0 1-1,0 0 1,1 0-1,-1 0 1,0 0-1,0 0 1,0-1-1,1 1 0,-1 0 1,0 0-1,0 0 1,0 0-1,1 0 1,-1 0-1,0 0 1,0 0-1,1 0 0,-1 0 1,1-1 38,0 1-1,0 0 1,1-1 0,-1 1 0,0-1-1,0 1 1,-1-1 0,1 1 0,0-1-1,0 0 1,0 0 0,0 1 0,0-1-1,-1 0 1,1 0 0,0 0 0,-1 0-1,1 0 1,-1 0 0,1 0 0,-1 0-1,1-1 1,8-10 315,-9 11-359,0 0 0,1 1 0,-1-1 1,1 1-1,-1-1 0,0 0 0,1 1 0,-1-1 0,0 0 0,0 1 0,0-1 0,1 0 0,-1 1 0,0-1 0,0 0 1,0 1-1,0-1 0,0 0 0,0 1 0,0-1 0,-1 0 0,1 0 0,0 0 0,-1-2 63,1-95 2003,0 96-2032,0 0-1,0 1 1,0-1 0,-1 0 0,1 0-1,-1 0 1,1 1 0,-1-1-1,0 0 1,0 0 0,0 1 0,-1-2-1,1 1-18,0 0-1,0 1 1,0-1-1,1 0 1,-1 1-1,0-1 1,1 0-1,-1 0 1,1 1-1,-1-1 0,1 0 1,0-2-1,0-40 228,-3 55-300,-16 30-250,14-28 260,-36 105-88,-6 103 367,37-155-181,-7 57 24,14-95-85,2-1 1,2 38-1,10 17-14,-9-59-24,4 22-54,-2-32 70,1 0 1,11 21-1,-14-28 32,1-1-1,0 0 1,0 0 0,0-1-1,0 1 1,7 6-1,-8-9 11,0 0 0,1-1 0,-1 1 0,0-1 0,1 0-1,-1 0 1,1 0 0,0 0 0,-1-1 0,1 1 0,-1-1 0,1 1 0,0-1 0,0 0-1,3 0 1,-3 0 1,-1 0-17,0 0 1,0 1 0,-1-1 0,1-1-1,0 1 1,0 0 0,0 0 0,0-1-1,0 1 1,0-1 0,0 1 0,-1-1 0,1 0-1,0 0 1,-1 0 0,1 0 0,0 0-1,-1 0 1,1 0 0,-1-1 0,0 1-1,1 0 1,-1-1 0,1-1 0,4-5 19,-1 0-1,0 0 1,0-1 0,-1 0 0,0 1 0,-1-2 0,0 1 0,0 0 0,-1 0 0,-1-1-1,2-13 1,-12-93 47,4 71-64,2 20-14,-2 1 0,-12-38 0,-23-48 31,29 79-8,6 18-41,0 0 0,0 0 0,-1 1 0,-1-1 0,0 1 0,-1 1 0,0-1 0,-1 1 0,-16-15 0,-38-37-602,61 60 324,4 3 1,2 0 270,-1 0-1,0-1 1,0 0-1,0 1 1,0-1 0,4-2-1,11-2 28,4 11 33,5-11 30,6-1-6,4 7 41,-25 0-89,0-1 0,0 0-1,0 0 1,20-5 0,-27 4-2,3-1 29,1 0 0,-1-1 0,12-5-1,-12 3-12,-7 3-13,1 2-1,-1-1 1,1 0 0,-1 0-1,1 0 1,-1 1 0,1-1-1,-1 1 1,1-1 0,0 1-1,-1-1 1,1 1 0,0 0-1,0 0 1,1 0 0,4 0 61,-7 0-66,-1 0-13,1 0 0,-1 1 1,1-1-1,-1 0 0,0 1 1,1-1-1,-1 1 1,1-1-1,-1 1 0,1-1 1,0 1-1,-1-1 0,1 1 1,-1-1-1,1 1 1,0 0-1,-1-1 0,1 1 1,0 0-1,0-1 0,0 1 1,0 0-1,-1-1 1,1 1-1,0 0 0,0-1 1,0 1-1,0 0 0,1 7-35,-1-6 27,0 0 1,0 1-1,0-1 1,0 0-1,0 0 1,-1 1-1,1-1 1,-1 0-1,0 3 1,-4 4-18,4-8 30,0 1 0,0 0 0,0-1-1,0 1 1,0 0 0,0 0 0,1-1 0,-1 1-1,1 0 1,-1 0 0,1 0 0,0 0 0,0 0 0,0 0-1,0-1 1,0 1 0,0 0 0,0 0 0,1 0-1,-1 0 1,2 3 0,1 6 33,10 25 97,-12-35-123,0 0-1,0 0 1,-1 0-1,1 0 0,0 0 1,0 0-1,0 0 0,1 0 1,-1 0-1,0 0 1,0 0-1,0-1 0,1 1 1,-1-1-1,0 1 0,1-1 1,-1 1-1,0-1 1,1 0-1,1 1 0,34 0 277,-21-2-19,-15 1-258,-1 0 0,1 0-1,-1 0 1,1 1-1,-1-1 1,1 0-1,0 0 1,-1 0 0,1 0-1,-1-1 1,1 1-1,-1 0 1,1 0 0,-1 0-1,1 0 1,-1 0-1,1-1 1,-1 1 0,1 0-1,-1 0 1,1-1-1,-1 1 1,0 0-1,1-1 1,-1 1 0,0-1-1,1 1 1,-1 0-1,0-1 1,1 1 0,-1-1-1,0 1 1,0-1-1,1 1 1,-1-1-1,0 1 1,0-1 0,3-6 52,-2 5-50,0 1 0,0-1 0,-1 1 0,1-1 0,-1 1 0,1-1 0,-1 1 0,1-1 0,-1 1 0,0-1 0,0 1-1,0-4 1,-1 1 9,0 0-1,-1 0 0,0 0 0,-3-7 0,-22-21-33,25 28-37,0 1 9,0-1 1,0 0 0,1 1-1,0-1 1,-1 0-1,0-6 1,2 8 31,1-1-1,-1 1 1,1-1 0,0 1 0,0 0-1,0-1 1,0 1 0,0 0 0,3-4-1,-1 2-14,-1 0 0,1 0 0,0 1-1,1-1 1,-1 1 0,0 0 0,1 0-1,0 0 1,0 0 0,0 1 0,0-1-1,0 1 1,1 0 0,-1 0-1,0 1 1,1-1 0,0 1 0,-1 0-1,1 0 1,0 1 0,-1-1 0,1 1-1,0 0 1,-1 1 0,1-1 0,5 2-1,22 9-68,-19-9 78,-9-1 16,0 0 1,0 0-1,0 0 1,-1 1-1,1-1 1,0 1-1,0 0 1,4 4-1,4 0 21,-9-5-11,-1 1 0,1 0 0,0-1 0,0 1 0,-1 0 0,1 0 0,-1 0 0,1 1 0,-1-1 0,4 5 0,-1 5 81,-4-10-72,0 1 0,1-1 0,-1 0 0,0 0 0,0 0 0,3 3 0,-3-4-11,-1 0-1,1-1 1,-1 1 0,1-1 0,-1 1-1,0 0 1,0-1 0,1 1-1,-1 0 1,0-1 0,0 1 0,0 0-1,1-1 1,-1 1 0,0 0-1,0-1 1,0 1 0,0 0 0,-1 0-1,1-1 1,0 1 0,0 0-1,0 0 1,-1 2 17,1 27 121,0-28 91,3-4-209,16-11-16,-14 11 13,-1 0-1,0 0 1,0-1-1,6-5 1,-2 0 15,-5 4-70,0 1 0,1-1 0,-1 1 0,1 0-1,4-2 1,-1 1-2,-4 3 34,0 0 0,0-1-1,0 1 1,0-1 0,-1 1 0,1-1 0,-1 0-1,1 0 1,-1 0 0,0-1 0,1 1 0,-1 0-1,0-1 1,2-3 0,-2 1-1,-2 4-1,0 1 0,1-1 0,-1 0-1,0 1 1,1-1 0,-1 0 0,1 1 0,-1-1 0,0 1 0,1-1 0,-1 1 0,1-1 0,-1 1 0,1-1 0,0 1 0,-1-1 0,1 1 0,-1 0 0,1-1 0,0 1 0,1-1 0,3-1-11,3-3-15,-7 4 18,1 0 0,-1 0 0,1 0 0,-1 0 0,1 0 1,-1 1-1,1-1 0,-1 1 0,1-1 0,0 1 0,-1 0 0,1-1 0,0 1 0,0 0 1,1 0-1,5 0-36,-4-1 36,0 1-1,-1 0 1,1 0 0,0 0-1,0 1 1,-1-1 0,1 1-1,5 1 1,-1 3-136,-7-4 122,1 0 0,-1 0 0,1 0 1,-1 0-1,1-1 0,0 1 0,-1 0 0,1-1 0,0 1 0,-1-1 1,1 0-1,0 0 0,1 1 0,-2-1 33,-1-1 0,1 1-1,-1 0 1,1 0 0,-1 0 0,1 0 0,-1 0 0,1 0-1,0 0 1,-1 0 0,1 0 0,-1 1 0,1-1-1,-1 0 1,1 0 0,-1 0 0,0 1 0,1-1 0,-1 0-1,1 0 1,-1 1 0,1-1 0,-1 0 0,0 1-1,1-1 1,-1 0 0,0 1 0,1-1 0,-1 1 0,0-1-1,1 2 1,3 4 82,4-2-50,-8-4-41,0 0 0,0 0 1,1 0-1,-1 0 0,0 0 1,0 0-1,0 0 1,1 0-1,-1 0 0,0 0 1,0 0-1,0 0 0,0 0 1,1 0-1,-1 1 1,0-1-1,0 0 0,0 0 1,0 0-1,0 0 0,1 0 1,-1 0-1,0 1 1,0-1-1,0 0 0,0 0 1,0 0-1,0 0 0,0 1 1,0-1-1,0 0 0,1 0 1,-1 0-1,0 1 1,0-1-1,1 28 0,0-16 0,-1-9 0,0 1 0,1-1 0,-1 0 0,-1 1 0,1-1 0,0 0 0,-1 1 0,0-1 0,-1 4 0,-3 1-22,4-6 9,0-1 0,0 1 0,1-1 0,-1 1 0,0-1 0,0 1 1,1 0-1,-1-1 0,1 1 0,-1 0 0,1-1 0,0 1 0,0 2 0,0 26-99,-3-25 160,-4 5 55,7-10-100,0 0 0,0 0 0,0 0 0,0 1 0,0-1 0,0 0 0,0 0 0,0 0 0,0 1 0,0-1 0,0 0 0,0 0 0,0 0 0,0 1 0,1-1 0,-1 0-1,0 0 1,0 0 0,0 0 0,0 1 0,0-1 0,1 0 0,-1 0 0,0 0 0,0 0 0,0 0 0,1 0 0,-1 0 0,0 0 0,0 1 0,0-1 0,1 0 0,-1 0 0,0 0 0,0 0 0,0 0 0,1 0 0,-1 0 0,0 0 0,0 0 0,0 0 0,1 0 0,-1-1-1,0 1 1,0 0 0,0 0 0,1 0 0,-1 0 2,0 0-1,0 0 0,0 0 1,0 0-1,1 0 0,-1 0 0,0 0 1,0 0-1,0 0 0,0 0 1,0 0-1,0 0 0,0 0 1,0 0-1,0 0 0,0 0 1,1 0-1,-1 0 0,0 0 0,0 0 1,0 0-1,0 0 0,0 0 1,0 0-1,0 0 0,0 0 1,0 0-1,0 0 0,0 0 0,0-1 1,1 1-1,-1 0 0,0 0 1,0 0-1,0 0 0,0 0 1,0 0-1,0 0 0,0 0 1,0 0-1,0 0 0,0 0 0,0-1 1,0 1-1,0 0 0,0 0 1,0 0-1,0 0 0,0 0 1,0 0-1,0 0 0,0 0 0,0 0 1,0 0-1,0-1 0,0 1 1,0-2 13,0 0-1,1 1 1,-1-1 0,1 0 0,-1 0 0,1 0 0,0 1 0,0-1 0,-1 0 0,1 1-1,1-1 1,-1 1 0,0-1 0,0 1 0,0-1 0,3-1 0,10-10 83,-11 7-42,-3 4-62,0 1 1,0-1 0,1 0-1,-1 1 1,1-1 0,-1 1 0,1-1-1,-1 0 1,1 1 0,0-1-1,1 0 1,-1 0 5,0 0 0,0 0 1,0 0-1,0 1 0,0-1 0,0 0 0,-1 0 1,1 0-1,-1 0 0,0 0 0,1-3 0,-1 3-20,0 0 1,0 0-1,0 1 0,1-1 0,-1 0 0,1 1 0,-1-1 0,1 1 0,-1-1 0,1 0 1,0 1-1,0-1 0,0 1 0,0 0 0,0-1 0,0 1 0,3-2 0,-2 0-303,-2 6 128,1-2 182,-1 1-1,0 0 1,1 0-1,-1-1 1,1 1-1,-1 0 1,1-1-1,0 1 1,0-1-1,2 4 1,2 4 35,0 1 94,-5-8-106,1 0-1,-1-1 1,1 1-1,0-1 1,0 0-1,-1 1 1,1-1-1,0 0 1,0 1-1,1-1 1,-1 0 0,0 0-1,0 0 1,0 0-1,3 1 1,7 5 14,-7-5-25,-1-1 1,0 1-1,1 1 0,-1-1 1,0 0-1,-1 1 1,1-1-1,0 1 0,-1 0 1,3 3-1,-3-4 10,-1 1 7,1 0 1,0 0-1,0 0 0,0 0 1,1 0-1,-1 0 1,0-1-1,1 0 0,0 1 1,0-1-1,0 0 0,0 0 1,0 0-1,0-1 1,0 1-1,4 1 0,-2-2 77,0 0 0,0-1 0,0 1 0,-1-1-1,8 0 1,7-1 129,-5 2-135,-6 0-51,0-1 0,1 0 1,-1-1-1,0 1 0,11-3 1,-13 0-16,0 0 0,0 0 0,0-1 0,9-7 0,-5 5 5,10-6 99,-13 9-86,-1-1 0,0 0-1,8-6 1,-13 8-38,1 1 0,-1 0 0,0-1 0,0 1 0,1-1 0,-1 1 0,0-1 0,-1 1 1,1-1-1,0 0 0,0 0 0,-1 1 0,1-1 0,-1 0 0,1 0 0,-1 0 0,0-3 0,0 3-11,0 1 0,0-1 0,1 0 0,-1 1 0,0-1-1,1 0 1,-1 1 0,1-1 0,0 0 0,-1 1 0,1-1 0,2-2 0,-2 3-32,0-1 1,0 0 0,0 1-1,0-1 1,0 0-1,-1 0 1,1 0-1,-1 0 1,1 0-1,-1 0 1,0 0-1,1-4 1,-1-5-117,0 8-95,0 6-54,0 1 272,0-4 21,-14 26-5,14-25 22,-1 0 1,1 0-1,0 1 1,0-1-1,0 0 1,0 0-1,0 0 1,0 0-1,0 0 0,0 0 1,0 0-1,0 1 1,1-1-1,-1 0 1,1 0-1,-1 0 1,0 0-1,1 0 0,0 0 1,-1 0-1,1 0 1,-1-1-1,1 1 1,0 0-1,0 0 1,0 0-1,1 0 0,-1 0 6,2 5 137,-3-4-132,0-1 0,1 1 1,-1 0-1,1 0 0,-1 0 0,1 0 0,0-1 0,0 1 0,0 0 0,0-1 0,0 1 0,0-1 0,0 1 0,2 1 0,-2-3-12,-1 1-1,1-1 0,-1 1 0,1-1 0,-1 0 1,1 1-1,-1-1 0,1 0 0,0 0 0,-1 1 1,1-1-1,-1 0 0,1 0 0,0 0 0,-1 0 1,1 0-1,0 0 0,-1 0 0,1 0 0,0 0 1,-1 0-1,1 0 0,-1 0 0,1-1 0,0 1 1,0 0 3,20 1-781,-17-1 699,0 1 1,0-1-1,0 0 0,0 0 1,1 0-1,-1-1 0,0 1 1,0-1-1,6-2 0,9-8-64,6 6 42,-17 0 0,-8 5 93,0-1 1,0 1-1,0 0 0,0 0 1,0 0-1,0 0 0,1 0 1,-1 0-1,0 0 1,0 0-1,0 0 0,0 0 1,0 0-1,1 0 0,-1 0 1,0 0-1,0 0 1,0-1-1,0 1 0,0 0 1,1 1-1,-1-1 0,0 0 1,0 0-1,0 0 0,0 0 1,0 0-1,0 0 1,1 0-1,-1 0 0,0 0 1,0 0-1,0 0 0,0 0 1,0 0-1,0 0 1,0 0-1,1 1 0,-1-1 1,0 0-1,8 5-44,0-2-15,-8-3 57,1 0 0,-1 0 0,1 0 0,-1 1-1,1-1 1,-1 0 0,1 0 0,-1 1 0,0-1 0,1 0 0,-1 1 0,1-1 0,-1 0 0,0 1-1,1-1 1,-1 1 0,0-1 0,1 0 0,-1 1 0,0-1 0,0 1 0,1-1 0,-1 1 0,0-1-1,0 1 1,0-1 0,0 1 0,0-1 0,0 1 0,0 0 0,0-1 0,0 1 0,0-1-1,0 1 1,0-1 0,0 1 0,0 0 0,0 1-13,0 1 0,0-1-1,1 0 1,-1 1 0,1-1 0,0 0 0,-1 1-1,1-1 1,0 0 0,3 4 0,6 17 143,2-2-40,-9-18-46,-1 0 1,0 0 0,0 1-1,-1-1 1,1 0-1,-1 1 1,1-1-1,-1 1 1,1 5-1,-2-9-29,0 0 0,0 0 0,0 0 0,0 0 0,0 0 0,0 0 0,0 0 0,0 1 0,0-1 0,0 0-1,0 0 1,0 0 0,0 0 0,0 0 0,0 0 0,0 0 0,0 0 0,0 0 0,0 0 0,0 1 0,0-1 0,0 0-1,0 0 1,0 0 0,0 0 0,0 0 0,0 0 0,0 0 0,0 0 0,0 0 0,1 0 0,-1 0 0,0 0 0,0 0-1,0 0 1,0 1 0,0-1 0,0 0 0,0 0 0,0 0 0,0 0 0,0 0 0,0 0 0,1 0 0,-1 0 0,0 0 0,0 0-1,0 0 1,0 0 0,0 0 0,0 0 0,0 0 0,0 0 0,0 0 0,0 0 0,1-1 0,7 1 289,-6-5-36,4-11 641,-3 11-754,-2 2-69,1 0-1,-1 0 0,1 0 1,-1 0-1,0 0 1,0 0-1,-1 0 0,1-1 1,-1 1-1,1 0 1,-1-5-1,0 4-43,0 0 0,1 0 0,-1 0-1,1 0 1,0 0 0,1 0 0,-1 0 0,0 0 0,1 0 0,0 1 0,3-6 0,14-32 11,-14 35-40,0-1 0,0 1 0,10-10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54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452 131 2720,'-14'-13'891,"11"10"1167,3 0-1722,0 3-320,0-1 0,0 1-1,0-1 1,0 1 0,0 0-1,0-1 1,0 1 0,0-1 0,1 1-1,-1-1 1,0 1 0,0-1-1,0 1 1,0-1 0,1 1-1,-1 0 1,0-1 0,0 1 0,1-1-1,-1 1 1,0 0 0,1-1-1,-1 1 1,0 0 0,1-1 0,-1 1-1,1 0 1,-1 0 0,0-1-1,1 1 1,-1 0 0,1 0-1,-1 0 1,1 0 0,-1 0 0,1-1-1,-1 1 1,1 0 0,-1 0-1,0 0 1,1 0 0,-1 0 0,1 0-1,-1 1 1,2-1 0,-1 0 36,1 0-1,0 0 1,0-1 0,0 1 0,0 0 0,-1-1 0,1 1 0,2-2-1,10-9 243,-14 11-267,1-1 1,-1 1 0,1-1-1,-1 1 1,1 0-1,-1-1 1,1 1 0,0 0-1,-1 0 1,1 0-1,-1-1 1,1 1 0,0 0-1,-1 0 1,1 0-1,0 0 1,-1 0 0,1 0-1,-1 0 1,1 0-1,0 0 1,-1 0 0,1 1-1,0-1 1,0 0-1,-1 0 29,47 1 815,-9 0-536,41-5 0,39-7-223,26 5-21,37-1 47,258-16 305,-29 7 128,-159 7-299,-8 1-235,-35 22-394,-176-11 381,56-2 1,-36-2 838,-46 1-745,-4-1-95,0 1 0,0 0-1,0 0 1,0 0 0,0 0-1,0 1 1,0-1 0,0 1 0,0-1-1,2 2 1,-4-2-23,0 0 0,1 0-1,-1 1 1,0-1 0,0 0 0,0 1 0,0-1 0,1 0-1,-1 1 1,0-1 0,0 0 0,0 1 0,0-1 0,0 0-1,0 1 1,0-1 0,0 1 0,0-1 0,0 0 0,0 1-1,0-1 1,0 0 0,0 1 0,-1-1 0,1 0-1,0 1 1,0-1 0,0 0 0,0 1 0,-1-1 0,-3 4-46,1 1-47,10 3 10,-7-8 81,0 0-8,1 1 0,-1-1 0,0 1 0,1-1 0,-1 1 0,0-1 1,1 1-1,-1 0 0,0-1 0,0 1 0,0-1 0,0 1 0,0 0 1,0-1-1,1 1 0,-1-1 0,0 1 0,-1 0 0,1-1 0,0 1 1,0-1-1,0 1 0,0 0 0,0-1 0,-1 1 0,1-1 0,0 1 0,0-1 1,-1 1-1,0 0 0,1 0-20,-11 13-130,11-14 156,0 0 0,-1 0 0,1 1 0,0-1 0,0 0 0,-1 0 0,1 1 0,0-1 1,0 0-1,0 0 0,0 1 0,-1-1 0,1 0 0,0 1 0,0-1 0,0 0 0,0 1 0,0-1 1,0 0-1,0 1 0,0-1 0,0 0 0,0 1 0,0-1 0,0 1 0,0 316 671,0-317-656,0 0-1,1 1 1,-1-1 0,0 0-1,0 1 1,0-1 0,0 0-1,0 1 1,-1-1 0,1 0-1,0 1 1,0-1 0,0 0-1,0 1 1,0-1 0,0 0-1,0 0 1,-1 1 0,1-1-1,0 0 1,0 1 0,0-1-1,-1 0 1,1 0 0,0 1-1,-2 0 19,1 0-1,0 1 1,-1-1-1,1 1 1,0 0-1,0-1 0,0 1 1,1 0-1,-1-1 1,0 1-1,1 0 1,-1 0-1,1-1 0,-1 4 1,1-5-26,0 0 0,0 0 0,0 0 0,0 1-1,0-1 1,0 0 0,0 0 0,0 0 0,0 0 0,0 0 0,0 0 0,0 0 0,0 0 0,0 0-1,0 0 1,0 1 0,0-1 0,0 0 0,0 0 0,0 0 0,0 0 0,0 0 0,0 0 0,0 0-1,0 0 1,0 0 0,0 0 0,0 0 0,0 1 0,-1-1 0,1 0 0,0 0 0,0 0 0,0 0-1,0 0 1,0 0 0,0 0 0,0 0 0,0 0 0,0 0 0,0 0 0,0 0 0,-1 0 0,1 0-1,0 0 1,0 0 0,0 0 0,0 0 0,0 0 0,0 0 0,0 0 0,0 0 0,0 0 0,-1 0-1,1 0 1,0 0 0,-2 0 13,1-1-1,-1 1 1,0-1-1,0 1 1,1-1-1,-1 1 1,0-1-1,1 0 0,-1 0 1,1 0-1,-1 0 1,1 0-1,-1 0 1,1 0-1,0-1 1,-2-1-1,-15-11 32,-31-5-15,41 16-14,1 0 1,0 0 0,-1 1 0,1 0-1,-1 1 1,1 0 0,-13-1 0,-4 0 65,-33-9 23,-22 8-182,-6 0 1,55 0 55,-47-2-16,12 9 25,21 0 10,-83-1 0,-22 0 0,93 0 2,-210 7-42,-51 7-210,-11-1 335,162-13-106,24 8-33,2-6-68,50 2 69,44-2 92,0-2 0,-86-7 0,67-7-55,-31-5-160,71 12 27,19 2-1,9-4 32,1-1 87,-2 2-14,-2 4 36,1 0-1,-1 1 1,0-1-1,0 0 1,1 1-1,-1-1 1,1 0-1,-1 1 1,0-1-1,1 1 1,-1-1-1,1 1 1,0-1-1,-1 1 1,1-1-1,-1 1 1,1 0-1,0-1 1,-1 1-1,1 0 1,1-1 0,3-1-21,3-3-35,-7 3 57,1 1 0,-1 1 0,1-1 0,-1 0 0,1 0 0,0 1 0,-1-1 0,1 0 1,0 1-1,-1 0 0,1-1 0,0 1 0,1 0 0,-2 0 20,0 0 1,0 0-1,-1 0 1,1 0-1,0 0 1,-1 0-1,1 0 0,0-1 1,0 1-1,-1 0 1,1 0-1,0 0 1,-1-1-1,1 1 1,-1-1-1,1 1 0,0 0 1,-1-1-1,1 1 1,-1-1-1,1 1 1,-1-1-1,1 1 0,-1-1 1,1 0-1,-1 0-1,1 0 1,-1 1-1,0-1 0,1 1 0,-1-1 0,1 1 0,-1-1 1,1 1-1,0-1 0,-1 1 0,1 0 0,-1-1 0,1 1 0,0 0 1,-1-1-1,1 1 0,0 0 0,-1 0 0,1 0 0,0 0 1,0-1-1,-1 1 0,1 0 0,0 0 0,0 1 0,13-1 107,-14 0-117,0 0 1,0 0-1,0 0 1,0 0 0,0 0-1,0 0 1,1 0-1,-1 0 1,0 0 0,0 0-1,0 0 1,0 0-1,0 0 1,0 0-1,0 0 1,0 0 0,0 0-1,1 0 1,-1 0-1,0 0 1,0 0 0,0 0-1,0-1 1,0 1-1,0 0 1,0 0 0,0 0-1,0 0 1,0 0-1,0 0 1,0 0 0,1 0-1,-1 0 1,0 0-1,0 0 1,0 0-1,0 0 1,0-1 0,0 1-1,0 0 1,0 0-1,0 0 1,0 0 0,0 0-1,0 0 1,0 0-1,0 0 1,0 0 0,0 0-1,0-1 1,0 1-1,0 0 1,0 0 0,0 0-1,0 0 1,0 0-1,0-1 3,0 1-1,-1-1 0,1 1 0,0 0 0,0-1 1,1 1-1,-1-1 0,0 1 0,0-1 1,0 1-1,0 0 0,0-1 0,0 1 1,1-1-1,-1 1 0,0 0 0,0-1 0,0 1 1,1 0-1,-1-1 0,0 1 0,1 0 1,-1-1-1,0 1 0,1 0 0,-1-1 1,0 1-1,1 0 0,-1 0 0,1-1 0,6-4 52,-1-8-2,-1 5-18,-4 6-32,0 1 1,0-1 0,0 1 0,-1-1-1,1 1 1,0-1 0,-1 0 0,1 1-1,-1-1 1,1 0 0,-1 0 0,0 1-1,0-1 1,0-3 0,0 2-14,0 1-1,1-1 1,-1 0-1,0 0 1,1 1 0,0-1-1,0 0 1,0 1 0,0-1-1,1-3 1,2 1-6,0 0 1,0 0-1,0 0 1,5-5-1,-1 3 12,-3 2 18,0 0 1,0 0-1,5-8 0,-5 6-27,-4 5-69,0 0 1,0 0-1,1 0 0,-1 0 0,1 0 1,0 0-1,0 0 0,-1 1 1,1-1-1,0 1 0,0-1 0,0 1 1,5-2-1,9-11-643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41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2304,'0'-17'1056,"16"34"-896,1-17 736,-1 0-512,17 0 480,-17-17-512,33 1 32,17 16-224,-1-16 32,1-1-96,0 17-352,-1 17 160</inkml:trace>
  <inkml:trace contextRef="#ctx0" brushRef="#br0" timeOffset="1">1295 82 1824,'-13'0'587,"10"0"-353,0 0-63,3 0-157,-1 0 0,1 0 0,0 0 1,-1 0-1,1 0 0,-1 0 0,1 0 0,-1 0 1,1 0-1,0 1 0,-1-1 0,1 0 0,-1 0 0,1 0 1,0 0-1,-1 1 0,1-1 0,0 0 0,-1 0 1,1 1-1,0-1 0,-1 0 0,1 1 0,0-1 0,0 0 1,-1 1-1,1 0 0,-9 7 240,-18-3 114,0 3-78,-42 17 1,63-22-252,-1 0 0,1 1-1,0 0 1,0 0 0,0 0 0,-9 10 0,2 0 135,-14 20-1,16-20-77,-25 36 314,3 2 1,2 1-1,-31 71 1,48-93-174,-15 50 1,11-3-26,11-41-147,-17 75 47,20-86-92,2 0-1,1 45 1,13 48 66,-9-96-60,-1-2 24,-2-12-10,2 1 0,2 12 0,-1-13-127,0 0 0,1-1 0,0 1 0,0-1 0,1 0 0,0 0 0,0-1 0,8 9-1,-9-13-1,0 0 0,0 0 0,0 0-1,0-1 1,6 3 0,-10-5 86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55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99 2720,'-33'0'2789,"33"3"-2533,0-3-250,0 1 0,0-1-1,0 0 1,0 0 0,0 1 0,-1-1-1,1 0 1,1 1 0,-1-1 0,0 0-1,0 0 1,0 1 0,0-1 0,0 0-1,0 0 1,0 1 0,0-1 0,0 0-1,0 0 1,0 1 0,1-1 0,-1 0-1,0 0 1,0 0 0,0 1-1,1-1 1,-1 0 0,0 0 0,0 0-1,8-3 236,-6 2-193,0 0 1,0 1-1,-1-1 0,1 0 1,0 0-1,0 1 0,0-1 1,0 1-1,4-1 0,485 1 2539,-264-8-2556,-129 3 23,93-1 74,28-5 171,-3 6-107,-11-6-160,-33 5-11,-83 1 28,111-3 46,-144 8-122,85-3-74,-93-3 75,-29 3 20,34-2 1,-32 6 0,-14 0 11,1-1 0,0 0 0,-1 0 1,1-1-1,12-2 0,-4-3 91,-12 4-75,-1 1 0,0 0 0,1 0 0,-1 0-1,1 0 1,-1 1 0,6-1 0,-7 1-7,0 0-1,0 0 1,-1 0 0,1 1 0,0-1 0,-1 0 0,1 1 0,0-1 0,0 1 0,-1 0-1,1-1 1,-1 1 0,1 0 0,2 2 0,4 2 12,25 11-53,-29-15 43,0 1 0,1-2 1,-1 1-1,1 0 1,-1-1-1,1 0 0,-1 0 1,9-1-1,4 0 45,49 1 189,-65 0-249,1 0-1,0-1 1,0 1 0,-1 0-1,1-1 1,0 1 0,-1-1-1,1 1 1,-1-1 0,1 0-1,0 0 1,-1 0 0,2-1-1,5-3 3,0 2 64,-8 3-56,1 0 1,-1 0-1,1-1 1,-1 1-1,1 0 0,-1 0 1,1-1-1,-1 1 0,1 0 1,-1 0-1,0-1 1,1 1-1,-1-1 0,1 1 1,-1 0-1,0-1 0,1 1 1,-1-1-1,0 1 1,0-1-1,1 1 0,-1 0 1,0-1-1,0 1 0,0-1 1,0 1-1,0-1 1,0 0-1,1 1 0,-1-1 1,0 1-1,0-1 0,-1 1 1,1-1-1,0 1 1,0-1-1,0 0 0,-3 1 79,-43 0-6,45 0-92,0 0 0,1 0 0,-1 0 0,0 0 0,1 0 0,-1 0 1,0 0-1,1 0 0,-1 1 0,1-1 0,-1 0 0,0 0 0,1 1 0,-1-1 0,1 0 0,-1 1 0,1-1 0,-1 0 0,1 1 0,-1-1 0,1 1 0,-1-1 0,1 1 0,-1-1 0,1 1 0,0-1 0,-1 1 0,1-1 0,0 1 0,0 0 0,-1-1 0,1 1 0,0-1 0,0 1 0,0 0 0,0-1 0,0 1 0,0 0 0,0-1 0,0 1 0,0 0 0,0 0-3,0 0-1,0-1 0,0 1 1,0-1-1,0 1 0,0-1 1,0 1-1,0-1 0,0 1 1,0-1-1,0 1 0,-1 0 1,1-1-1,0 1 0,0-1 1,0 1-1,-1-1 0,1 0 1,0 1-1,-1-1 0,1 1 1,0-1-1,-1 1 0,1-1 1,-1 0-1,1 1 0,-1-1 0,1 0 1,-1 0-1,1 1 0,-1-1 1,1 0-1,-1 0 0,1 0 1,-1 1-1,1-1 0,-1 0 1,1 0-1,-1 0 0,0 0 1,0 0 8,1 0 0,0 0 0,0 0 0,0 0 0,0 0 0,0 0 0,-1 0 0,1 0 0,0 0 0,0 0 0,0 0 0,0 0 0,0 0 0,0 0 0,-1 0 0,1 0 0,0 1 0,0-1 0,0 0 0,0 0 0,0 0 0,0 0 0,0 0 0,0 0 0,-1 0 0,1 0 0,0 1 0,0-1 0,0 0 0,0 0 0,0 0 0,0 0 0,0 0 0,0 1 1,0-1-1,0 0 0,0 0 0,0 0 0,0 0 0,0 0 0,0 1 0,0-1 0,0 0 0,0 0 0,0 0 0,0 0 0,0 0 0,0 0 0,0 1 0,0-1 0,1 0 0,-1 0 0,0 0 0,0 33-131,0 142 250,1-165-89,0 0 0,0 0-1,1-1 1,1 1 0,6 16 0,-6-17-4,0 0 1,0 0 0,-1 0-1,0 0 1,1 16 0,-3-14 76,0-10-48,0 1 1,0-1-1,0 1 1,0-1-1,0 1 1,0-1-1,0 1 1,0 0-1,-2 2 1,2-4-41,-1 1 0,1 0-1,-1-1 1,0 1 0,1-1 0,-1 1 0,0-1 0,1 0 0,-1 1 0,0-1 0,1 0 0,-1 1 0,0-1 0,0 0 0,0 0-1,1 0 1,-1 0 0,0 0 0,0 0 0,0 0 0,1 0 0,-2 0 0,0 0-16,0 0 0,0-1 0,0 1 1,0-1-1,1 1 0,-1-1 0,0 0 0,1 0 0,-1 0 1,0 0-1,1 0 0,-1 0 0,1 0 0,-3-3 0,-4-1-34,3 2 33,2 2 4,0-1 0,1 1 0,-2 0-1,1-1 1,0 1 0,0 1 0,0-1 0,0 0 0,-1 1 0,1 0 0,-4-1 0,-37 2 29,7 0 50,-52-5-1,-94-13-3,-98 1 37,87 5 11,0 5 37,102 2 13,-236-5 422,-451 9 642,731 1-1326,-52 9 0,84-8 32,-5 0-107,-27-1 0,35-1 18,13 0 142,0 0 0,0 0 1,0 1-1,0-1 1,0 0-1,0 0 1,-1 0-1,1 0 1,0 0-1,0 0 0,0 0 1,0 0-1,0 0 1,-1 0-1,1 0 1,0 0-1,0 0 1,0 0-1,0 0 0,0 0 1,-1 0-1,1 0 1,0 0-1,0 0 1,0 0-1,0 0 1,0 0-1,0 0 0,-1 0 1,1 0-1,0-1 1,0 1-1,0 0 1,0 0-1,0 0 1,0 0-1,0 0 0,-1 0 1,1 0-1,0 0 1,0-1-1,0 1 1,0 0-1,0 0 1,0 0-1,0 0 0,0 0 1,0-1-1,0 1 1,0 0-1,0 0 1,0 0-1,0-1 1,0 1 3,0 0-10,0-1 0,0 0 1,0 1-1,0-1 1,0 0-1,0 0 0,0 1 1,0-1-1,1 0 1,-1 1-1,0-1 0,1 0 1,-1 1-1,1-1 1,-1 0 3,1 1 0,0-1 0,0 1 1,0 0-1,-1-1 0,1 1 1,0 0-1,0 0 0,0 0 0,0 0 1,0 0-1,0 0 0,1 0 1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57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67 2304,'-13'0'752,"12"0"-747,1 0 0,0 1 1,0-1-1,0 0 0,0 0 0,0 0 1,0 0-1,0 0 0,0 0 0,0 0 1,-1 0-1,1 0 0,0 0 0,0 0 1,0 0-1,0 0 0,0 0 0,0 0 0,0 0 1,0-1-1,0 1 0,0 0 0,-1 0 1,1 0-1,0 0 0,0 0 0,0 0 1,0 0-1,0 0 0,0 0 0,0 0 1,0 0-1,0 0 0,0 0 0,0 0 1,0 0-1,0-1 0,0 1 0,0 0 0,0 0 1,0 0-1,0 0 0,0 0 0,0 0 1,0 0-1,0 0 0,0 0 0,0 0 1,0-1-1,0 1 0,0 0 0,0 0 1,0 0-1,0 0 0,0 0 0,0 0 1,0-1 17,0 0 1,0 1 0,0-1 0,0 0 0,0 0-1,0 1 1,-1-1 0,1 0 0,0 1 0,0-1 0,-1 0-1,1 1 1,0-1 0,-1 0 0,1 1-2,0-1 0,0 1 1,0 0-1,0 0 0,0 0 0,0-1 0,-1 1 1,1 0-1,0 0 0,0 0 0,0 0 0,0 0 1,0-1-1,0 1 0,-1 0 0,1 0 1,0 0-1,0 0 0,0 0 0,0 0 0,-1 0 1,1-1-1,0 1 0,0 0 0,0 0 0,-1 0 1,1 0-1,0 0 0,0 0 0,0 0 1,-1 0-1,1 0 0,0 0 0,0 0 0,0 0 1,0 0-1,-1 0 0,1 0 0,0 0 0,0 1 1,0-1-1,-1 0 0,1 0 0,0 0-5,0 0-1,0 0 1,1 0 0,-1 1-1,0-1 1,0 0-1,0 0 1,1 0-1,-1 0 1,0 0 0,0 0-1,0 0 1,1 0-1,-1 0 1,0 0-1,0 0 1,0 0 0,1 0-1,-1 0 1,0 0-1,0 0 1,0 0-1,0 0 1,1-1 0,-1 1-1,0 0 1,0 0-1,0 0 1,0 0-1,1 0 1,-1 0 0,0-1-1,0 1 1,0 0-1,0 0 1,0 0 0,0 0-1,1 0 1,-1-1-1,0 1 1,0 0-1,0 0 1,0-1 0,7-10 515,-7 10-512,1 0 0,-1-1 0,1 1 0,-1 0 0,1 0 0,-1 0 0,1 0 0,0 0 0,-1 0 0,1 1 1,0-1-1,0 0 0,0 0 0,0 1 0,1-2 0,6-2 54,0 1 0,1 0 0,11-2 0,-16 4-61,6-1-2,-1 1 1,0 0-1,1 1 0,14 0 1,-6 1-16,-12-1-5,0 0-1,0 0 0,0 0 1,0 1-1,0 0 0,0 0 1,0 1-1,7 2 0,-8-1 20,-1 0 0,0 0 0,0 0 0,0 0-1,0 1 1,0 0 0,-1-1 0,0 1-1,4 6 1,0-1 1,5 6 147,10 19 1,-20-30-119,1 1-1,-1-1 1,0 1 0,-1-1 0,1 1-1,-1 0 1,0-1 0,0 1 0,1 8-1,-3-9 21,1-1-1,0 0 0,-1 1 0,0-1 0,-2 6 0,0 1 93,2-2-44,0-6-73,1 0 1,0 1 0,-1-1-1,0 0 1,0 0-1,0 1 1,0-1 0,0 0-1,-1 2 1,-13 11 327,0-1-1,-1 0 1,-23 15-1,3-2 33,-2 3-91,-3-11-96,17-6-101,13-9-80,6-3-26,0 0 0,0 1-1,1 0 1,-1 0 0,-6 4 0,10-5-10,0 0 0,-1 0 0,1 0 0,0 0 0,0 1 0,0-1 0,-1 0 0,2 1 0,-1-1 0,0 1 0,0-1 0,0 1 0,1-1 0,-1 1 0,0 0 0,1-1 0,0 1 0,-1 0 1,1-1-1,0 1 0,0 2 0,0-3 3,0 0 0,0-1 1,0 1-1,0-1 0,0 1 1,0 0-1,0-1 1,0 1-1,0 0 0,0-1 1,1 1-1,-1-1 0,0 1 1,1-1-1,-1 1 0,0-1 1,1 1-1,-1-1 1,0 1-1,1-1 0,-1 1 1,1-1-1,0 1 0,13 3-47,-1-3 60,16 12 141,-23-10-105,0 0 0,0-1 0,0 1 0,9 1 0,2-2 151,1-1-1,31-1 1,-27-1-82,63 1 336,-78 1-482,0 0 0,0 0-1,10 2 1,8 2-383,-24-5 297,0 0-1,0-1 0,0 1 1,0 0-1,0 0 0,0 0 1,0 0-1,0-1 1,0 1-1,0-1 0,0 1 1,0-1-1,0 1 1,0-1-1,0 1 0,0-1 1,1-1-1,1-1-1308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57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 2912,'-16'-16'2816,"32"16"-1472,1 0-1024,16 0 0,-1 0-192,17 0-64,1 0-32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57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4640,'-3'3'199,"0"0"0,0 0 0,0 0-1,1 0 1,-1 0 0,1 1 0,0-1 0,0 1 0,0-1 0,1 1 0,-1 0 0,1 0 0,0 0-1,0-1 1,0 1 0,0 7 0,0-5-102,1 1-1,1 0 1,-1 0-1,1-1 0,0 1 1,0 0-1,1-1 1,0 1-1,0-1 1,5 10-1,7 14 139,-12-24-188,-2-5-39,0-1 0,0 1-1,0 0 1,0-1 0,1 1 0,-1-1 0,0 1 0,0-1 0,0 1 0,1 0-1,-1-1 1,0 1 0,1-1 0,-1 0 0,0 1 0,1-1 0,-1 1-1,1-1 1,-1 1 0,1-1 0,-1 0 0,1 1 0,-1-1 0,1 0-1,-1 0 1,1 1 0,-1-1 0,1 0 0,-1 0 0,1 0 0,0 0-1,0 0 1,6 3 43,0-1-18,-6-1-17,0 0 0,0-1 0,1 1 0,-1-1 0,0 1 0,0-1 0,1 0 0,-1 1 0,0-1 0,1 0 0,-1 0 0,0 0 0,1 0 0,-1 0 0,0 0 0,1 0 0,-1-1 0,0 1 0,0 0 0,1-1 0,-1 1 0,0-1 0,0 1 0,1-1 0,-1 0 0,0 1-1,0-1 1,0 0 0,0 0 0,1-1 0,1-2 48,1 0 0,-2 1 0,1-1 0,0-1 0,-1 1 0,1 0 0,-1 0 0,-1-1 0,3-7 0,-9-5 132,-3-2-50,6 16-136,1 0 1,-1 0 0,0 0-1,0 0 1,-1 0 0,1 0-1,0 0 1,-1 1 0,1-1-1,-1 1 1,0 0 0,0 0-1,0 0 1,0 0 0,0 1-1,-5-3 1,-5-1-331,7-6-859,5 11 1117,1-1-1,-1 1 1,0-1-1,0 1 1,0 0 0,0 0-1,1-1 1,-1 1-1,0 0 1,0 0-1,0 0 1,0 0-1,-1 0 1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5:58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4224,'-16'0'1920,"32"0"-512,0 0-800,1 0-352,16 0-160,-17 16-32,33-16 288,-16 0-192,0 0 0,-17 0-96,0 0 160,-32 0-2016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01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66 198 3808,'-13'0'1227,"13"0"-1219,-1 0 1,1 0-1,0 0 1,0 0-1,0 0 1,0 0-1,0 0 1,0 0-1,0 0 1,0 0-1,0 0 1,0 0-1,-1 0 1,1 0-1,0 0 1,0 0-1,0 0 1,0 0-1,0 0 1,0 0-1,0 0 1,0 0-1,0 0 1,0 0-1,-1 0 1,1-1-1,0 1 1,0 0-1,0 0 1,0 0-1,0 0 1,0 0-1,0 0 1,0 0 0,0 0-1,0 0 1,0 0-1,0 0 1,0 0-1,0-1 1,0 1-1,0 0 1,0 0-1,0 0 1,0 0-1,0 0 1,0 0-1,0 0 1,0 0-1,0 0 1,0-1-1,0 1 1,0 0-1,0 0 1,0 0-1,0 0 1,0-1 8,0 1 1,0 0-1,0-1 0,0 1 1,0-1-1,0 1 1,0-1-1,0 1 0,0 0 1,0-1-1,0 1 1,-1-1-1,1 1 0,0-1 1,0 1-1,0 0 1,-1-1-1,1 1 0,0 0 1,0-1-1,-1 1 1,1 0-1,0-1 0,-1 1 1,1 0-1,0-1 1,-1 1-1,1 0 0,0 0 1,-1 0-1,1-1 1,-1 1-1,1 0 0,-1 0 1,0 0 1,1 0 1,-1 0 0,1 0-1,0 0 1,-1 1 0,1-1-1,-1 0 1,1 0-1,0 1 1,-1-1 0,1 0-1,0 0 1,-1 1 0,1-1-1,0 0 1,-1 1-1,1-1 1,0 0 0,0 1-1,-1-1 1,1 1 0,0-1-1,0 0 1,0 1-1,0-1 1,0 1 0,-1-1-1,1 0 1,0 1 0,0-1-1,0 1 1,0-1 0,0 1-1,1 0 1,-1 2 374,-1-4-378,0 1 0,1 0 0,-1 0 0,1 0 0,-1 0 0,1 0 0,-1 0 0,1 0 0,-1 0 0,1 0 0,-1 0 0,0 0 0,1 0 0,-1 0 0,1 1 0,-1-1 0,1 0 0,-1 0 0,1 1 0,-1-1 0,1 0-1,0 1 1,-1-1 0,1 0 0,-1 1 0,1-1 0,0 0 0,-1 1 0,1-1 0,0 1 0,-1-1 0,1 1 0,0-1 0,0 1 0,-1-1 0,1 1 0,0-1 0,0 1 0,0-1 0,0 1 0,0-1 0,0 2 0,-3 5 65,-1 4 40,2-8-84,1 0 1,0 0-1,-1 0 1,2 0-1,-1 1 1,0-1 0,0 0-1,1 1 1,0 5-1,0 103 507,0-110-530,0-1-1,0 1 0,0 0 1,1 0-1,-1-1 0,1 1 0,-1 0 1,1-1-1,0 1 0,-1-1 0,1 1 1,0-1-1,1 2 0,3 6 100,-1 1 61,-5-18 9,4 3-87,8-6-106,-11 10-11,1 1 0,-1-1 1,0 1-1,1-1 0,-1 1 0,1-1 1,-1 0-1,0 1 0,0-1 1,0 0-1,1 1 0,-1-1 0,0 0 1,0 0-1,0 1 0,0-1 1,0 0-1,0 1 0,0-1 0,0 0 1,0 1-1,-1-1 0,1 0 1,0-2-97,0-112-1435,-3 96 1558,-5-6 180,8 25-176,0-1 0,0 1-1,0 0 1,1-1 0,-1 1-1,0-1 1,1 1 0,-1-1-1,0 1 1,1-1 0,-1 1-1,0 0 1,1-1 0,-1 1-1,1 0 1,-1-1-1,1 1 1,-1 0 0,1 0-1,0-1 1,-1 1 14,1-1-1,-1 0 0,0 1 1,0-1-1,1 0 1,-1 1-1,0-1 1,0 0-1,0 1 1,1-1-1,-1 0 1,0 1-1,0-1 1,0-1-1,0 0 169,1 2-195,1 0 0,0-1 0,-1 1-1,1 0 1,0-1 0,-1 1 0,1-1 0,-1 1-1,1-1 1,0 0 0,-1 1 0,3-3 0,-2 2 8,-1 0 1,1 0 0,0 0-1,0 0 1,0 0 0,0 1-1,0-1 1,0 0-1,0 1 1,0 0 0,0-1-1,3 1 1,8 1 49,-1-1-11,-1 0 0,22-3 0,-25 1-43,104-13-45,254-31 156,-60 2 133,-167 33-165,-2-11-42,-62 16-33,-38 4-32,65-10-147,22-3 7,101 11 233,-144 5 172,66 11 99,-133-10-311,8 0 33,24-1-1,4 1 49,-20 4-58,-20-3-50,0-2 1,0 1 0,0-1 0,10 0 0,9-2-18,-3 0 56,-1 1 0,34 5 0,-38 1 56,-18-5-65,0 1-1,0-1 0,0 0 0,1-1 0,-1 1 0,0 0 1,6-1-1,2-1 490,-19 5-306,3 3-152,5-7-49,0 1-1,-1-1 1,1 1-1,0-1 1,0 0-1,-1 1 1,1-1-1,0 1 1,-1-1-1,1 0 0,-1 1 1,1-1-1,0 0 1,-1 0-1,1 1 1,-1-1-1,1 0 1,-1 0-1,1 1 1,-1-1-1,1 0 0,-1 0 1,1 0-1,-1 0 1,1 0-1,-1 0 1,1 0-1,-1 0 1,1 0-1,-1 0 1,0 0-1,-13 0 203,14 0-210,0-1 0,0 1-1,0 0 1,0 0-1,0 0 1,-1 0 0,1 0-1,0 0 1,0 0 0,0 0-1,0 0 1,0 0-1,0 0 1,0 0 0,0 0-1,0 0 1,-1 0-1,1 0 1,0 0 0,0 0-1,0 1 1,0-1 0,0 0-1,0 0 1,0 0-1,0 0 1,0 0 0,0 0-1,0 0 1,0 0 0,-1 0-1,1 0 1,0 0-1,0 0 1,0 0 0,0 0-1,0 1 1,0-1-1,0 0 1,0 0 0,0 0-1,0 0 1,0 0 0,0 0-1,0 0 1,0 0-1,0 0 1,0 0 0,0 1-1,0-1 1,0 0 0,0 0-1,0 0 1,0 0-1,0 0 1,0 0 0,0 1-2,0 0 1,0 0-1,0 0 0,0-1 1,0 1-1,0 0 1,0 0-1,-1 0 1,1 0-1,0-1 1,0 1-1,-1 0 0,1 0 1,-1-1-1,1 1 1,-1 0-1,1-1 1,-1 1-1,0 0 1,-12 19-266,11-15 247,-1 1 0,1 0-1,1 0 1,-1-1 0,1 1 0,0 0 0,0 0 0,0 8-1,2 10 137,0-17-117,-1 0 1,0 0-1,0 0 0,-1-1 0,0 1 0,-1 7 0,-4 2 24,4-13-19,1 1 1,0-1-1,0 1 0,0-1 0,0 1 0,1 0 0,-1-1 0,1 5 0,1 4 22,-1-9-21,1 0-1,-1 0 1,0 0-1,0 0 1,0 0-1,-1 0 1,1 0 0,-1 0-1,1 0 1,-3 4-1,-2 2-1,4-8-1,0 0 0,0 1 0,0-1 0,1 1 0,-1-1 0,0 1 0,1 0 0,-1-1-1,1 1 1,-1 0 0,1-1 0,0 1 0,0 2 0,0 12 603,-3-16-453,2 0-147,-8 0 101,-1 0 0,-14-2 1,0-9-46,-20 5-80,9 0 5,0 2 0,-42 1 1,-295 3-81,66 16 432,174 0 75,-151 14 374,167-27-566,22 0-96,33 4-68,-12-1-35,5-6-404,66 0 359,1 0 0,0 0 0,-1 0 0,1 0 0,0 0 0,-1-1 1,1 1-1,0-1 0,-1 1 0,-1-2 0,3 2 18,-1 0 0,1 0 0,0 0 1,0-1-1,0 1 0,0 0 1,0 0-1,-1 0 0,1 0 0,0-1 1,0 1-1,0 0 0,0 0 0,0 0 1,0-1-1,0 1 0,0 0 1,0 0-1,0-1 0,0 1 0,0 0 1,0 0-1,0 0 0,0-1 0,0 1 1,0 0-1,0 0 0,0-1 0,0 1 1,0 0-1,0 0 0,0 0 1,0-1-1,0 1 0,0 0 0,1 0 1,-1 0-1,0 0 0,0-1 0,0 1 1,0 0-1,1 0 0,-1 0 1,0 0-1,0 0 0,0-1 0,0 1 1,1 0-1,-1 0 0,0 0 0,0 0 1,1 0-1,-1 0 0,0 0 0,0 0 1,0 0-1,1 0 0,2-1-123,0 0 0,0 0 0,0 1 0,0 0-1,0-1 1,1 1 0,-1 0 0,3 1 0,9-1-1757,15 0 112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01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5216,'-33'-16'3552,"50"16"-2208,-1 16-896,17-16 0,0 0-288,0 0 128,-1-16-192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0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4480,'0'0'2016,"0"16"-1728,0 0 960,0 1-736,0 15-64,0 18-288,0-1-64,0 0-32,-16 0 96,16 0-96,0-16 192,0 16-160,0-32-320,0 15 128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02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17 240 3648,'-14'0'1173,"11"0"811,3-2-1184,0 1-767,0 1 1,0-1-1,0 1 0,0-1 0,1 1 1,-1-1-1,0 1 0,0-1 1,0 1-1,0-1 0,1 1 0,-1-1 1,0 1-1,0-1 0,1 1 0,-1-1 1,0 1-1,1 0 0,-1-1 0,0 1 1,1 0-1,-1-1 0,1 1 1,-1 0-1,0-1 0,1 1 0,-1 0 1,1 0-1,0-1 0,20-1 411,-2 0-227,21-9-22,-25 7-171,1 0 1,-1 0-1,17 0 1,69-4 34,25-17 42,10 3-5,184-24 144,-259 40-206,173-24 76,-150 14-98,77-11-35,-75 25-157,9-2 120,-69 1 189,16-2 180,2 10-22,-22-2-110,29-1 408,-32-2-296,28 4-1,16 7-37,-39-9-195,-13-1-11,-1 0 0,0 1-1,0 0 1,0 0 0,16 7 0,-6-3 63,22 5 0,5 2 119,-44-12-193,0 0 0,0 0 0,0-1 0,0 1 0,0-1 0,1 0 0,-1 0 0,0 0 1,5 0-1,11-1 617,-8 1-315,-9 0-123,-2 2-106,0 26-619,0-26 352,0 1-5,0 43 367,0 132-196,0-176 13,0 0 0,1 0 0,-1-1 1,0 1-1,0 0 0,1 0 1,-1 0-1,1 0 0,0-1 0,-1 1 1,1 0-1,0-1 0,2 3 1,-2-2-25,0-1 1,0 1-1,-1 0 1,1-1-1,0 1 1,0 0 0,-1 0-1,1 0 1,-1-1-1,0 1 1,1 0-1,-1 0 1,0 3 0,0 6 20,0-9 490,0-4-474,0-26 64,0 28-95,0 0-1,0 0 0,0 0 1,0 0-1,0 0 0,0 0 1,0 0-1,0-1 1,0 1-1,0 0 0,0 0 1,0 0-1,0 0 0,0 0 1,0 0-1,0 0 1,0 0-1,0 0 0,0 0 1,0-1-1,0 1 0,0 0 1,0 0-1,0 0 1,0 0-1,0 0 0,0 0 1,-1 0-1,1 0 0,0 0 1,0 0-1,0 0 1,0 0-1,0 0 0,0-1 1,0 1-1,0 0 0,0 0 1,0 0-1,0 0 1,-1 0-1,1 0 0,0 0 1,0 0-1,0 0 0,0 0 1,0 0-1,0 0 1,0 0-1,0 0 0,0 0 1,0 0-1,-1 0 0,1 0 1,0 0-1,0 0 1,-4 0-14,2 0 6,0 0 0,0 0 1,0 0-1,0 0 0,-1 1 0,1-1 1,0 0-1,0 1 0,-2 0 1,-1 6 6,5-7 0,0 1 0,-1-1 0,1 1 0,0-1 0,0 1 0,-1-1 0,1 1 0,0-1 0,-1 0 0,1 1 0,-1-1 0,1 0 0,0 1 0,-1-1 0,1 0 0,-1 0 0,1 0 0,-1 1 0,1-1 0,-1 0 0,1 0 0,-1 0 0,1 0 0,-1 0 0,1 0 0,-1 0 0,1 0 0,-1 0 0,1 0 0,-1 0 0,0 0 0,-3 0 3,1 0 1,0 1-1,0-1 1,-1 1-1,1 0 1,0 0-1,-5 2 1,-13 4 26,-28-2-19,-33 11-120,16-2 95,23-7 67,2 0 32,-61 17 1,42-5-31,-139 39 77,129-43-92,-158 38 64,-280 56 328,415-94 264,-180 6 0,128-21-584,141 0-195,-1 0 1,1 0 0,-1-1-1,1 1 1,-1-1-1,-7-2 1,11 2 61,0 1 0,0-1 1,0 1-1,0-1 0,0 1 0,1-1 1,-1 0-1,0 0 0,0 1 1,1-1-1,-1 0 0,0 0 0,1 0 1,-1 0-1,1 1 0,-1-1 0,1 0 1,-1 0-1,1 0 0,0 0 1,-1 0-1,1 0 0,0 0 0,0-1 1,0 1-1,0 0 0,0-1 1,3-4-60,-2 5 94,0 0 0,1-1 0,-1 1 0,0 0 1,1 0-1,0 0 0,-1 0 0,4-1 1,-1 1 7,1 1 0,-1-1 1,1 1-1,7 0 1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0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12 173 3328,'0'1'49,"-1"-1"-1,1 0 1,-1 0 0,1 0-1,0 0 1,-1 0 0,1 0 0,-1 0-1,1 0 1,-1 0 0,1 0-1,-1 0 1,1 0 0,-1 0 0,1 0-1,-1-1 1,1 1 0,-1 0-1,1 0 1,-1-1 0,1 1 0,0 0-1,-1 0 1,0-1 0,11-11 989,-5 7-558,0 0-145,4-4 220,-1 0 0,17-11 0,-14 15-449,-10 5-100,0-1 0,0 1 0,1-1 0,-1 1 0,0-1 0,0 1 0,0-1 0,0 0 0,0 1 0,0-1 0,0 0 0,0 0-1,0 0 1,-1 0 0,1 0 0,0 0 0,1-1 0,0-4-1,-2 6-4,1-1 1,-1 0-1,0 1 0,0-1 0,1 0 0,-1 1 0,1-1 1,-1 1-1,0-1 0,1 1 0,-1-1 0,1 1 0,0-1 1,-1 1-1,1-1 0,-1 1 0,1-1 0,0 1 0,-1 0 0,1-1 1,1 1-1,3-3 5,27-24 32,4 14 180,-25 10-175,-1-1 12,-2 1-24,1 0 0,-1 1 0,1-1 0,0 2 0,0-1 0,11 1 0,-18 1-27,1-1 0,0 1 0,-1 0 0,1-1 0,-1 1 0,0-1 1,1 0-1,-1 0 0,4-1 0,-6 2-1,1-1 0,-1 1 0,1 0 0,-1-1 0,1 1 0,-1 0 0,1 0 0,0 0 0,-1-1 0,1 1 0,0 0 0,-1 0 0,1 0 0,0 0 0,-1 0 0,1 0 0,0 0 0,-1 0 0,1 0 0,-1 1 0,1-1 0,0 0 0,-1 0 0,1 0 0,-1 1 0,1-1 0,0 0 0,-1 1 0,1-1 0,-1 1 0,1-1 0,-1 0 0,1 1 0,-1-1 0,1 2 0,-1-2 20,1 1 0,-1-1 0,1 1 0,-1-1 0,0 1 0,1-1 0,-1 1 0,0 0-1,0-1 1,1 1 0,-1-1 0,0 1 0,0 0 0,0-1 0,0 1 0,0 0 0,0-1-1,0 1 1,0 0 0,0-1 0,0 1 0,0-1 0,0 1 0,-1 0 0,1 0 0,0-1 21,0 5-10,-1 0 0,1 0-1,-1 0 1,0 0 0,-1-1 0,1 1-1,-1 0 1,0-1 0,0 1-1,0-1 1,-5 8 0,-5 9 15,4-5-1,3-5-7,0-1 0,-13 18-1,4-8-19,5-6 12,-1-1 0,0-1 0,-1 1 1,-14 11-1,-16 3 55,30-21-61,0 1 0,1 1 1,-15 12-1,9-6-27,8-11-65,8-3 57,-1 0 0,1 1 0,-1-1 0,1 0 0,-1 0 0,1 0 0,-1 1 0,1-1 0,-1 0 0,1 1 0,-1-1 0,1 0 0,0 1 0,-1-1 0,1 0 0,0 1 0,-1-1 1,1 1-1,0-1 0,0 1 0,-1-1 0,1 1 0,0-1 0,0 1 0,0-1 0,0 1 0,0-1 0,-1 1 0,1-1 0,0 1 0,0-1 0,0 1 0,1-1 0,-1 1 0,0-1 0,0 1 0,0 0 0,3-1-56,-1 0 64,-1 0-1,1 1 0,0-1 0,-1 1 0,1-1 1,-1 1-1,1-1 0,0 1 0,-1 0 0,0 0 1,2 1-1,-1-1 20,0 0 1,0 0-1,-1 0 1,1 0-1,0-1 1,0 1-1,0 0 1,0-1-1,0 1 0,0-1 1,3 0-1,0 0-12,0 0 0,0 0 0,0 0 0,-1 1 0,1-1 0,0 1 0,0 0 0,-1 1 0,1-1 0,-1 1 0,1 0 0,4 2 0,-6-3 8,0 0 0,1 0 0,-1-1 0,0 1 0,0-1 0,1 0 0,-1 0 0,0 0 0,5-1 0,4 1-1856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4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1056,'-14'28'357,"11"-18"-229,3 100 662,0-76-532,0-23 262,0-21 435,-3 5-699,2 3-235,-1-1 1,0 1 0,1 0-1,0-1 1,0 1-1,-1 0 1,1-1-1,0 0 1,1 1 0,-1-1-1,0 0 1,1 1-1,0-1 1,0 0-1,-1 1 1,1-1-1,1 0 1,-1 0 0,0 1-1,1-1 1,-1 0-1,2-3 1,2-2-85,-2 4 115,-1 0 0,1 0-1,0 1 1,0-1 0,0 1 0,1 0-1,-1 0 1,1-1 0,0 2 0,4-5 0,53-26 1035,-56 31-1020,0-1 0,-1 1 0,1 0-1,0 1 1,0-1 0,0 1-1,5-1 1,4-2 13,4-3 5,-14 6-62,0 0 1,1 0-1,-1 0 1,0 0-1,0 0 1,1 1-1,-1-1 1,0 1-1,6 0 1,18 0 317,-26 0-337,-1 0 0,0 0 0,0 0 0,0 0 0,0 0 0,0 0 0,0 0 0,0 0-1,0 0 1,0 0 0,0 0 0,1 0 0,-1 0 0,0 0 0,0 0 0,0 0 0,0 0 0,0 0 0,0 0 0,0 0 0,0 0 0,0 0-1,0 0 1,1 0 0,-1 0 0,0 0 0,0 0 0,0 1 0,0-1 0,0 0 0,0 0 0,0 0 0,0 0 0,0 0 0,0 0 0,0 0-1,0 0 1,0 0 0,0 0 0,0 0 0,0 1 0,0-1 0,0 0 0,0 0 0,0 0 0,0 0 0,0 0 0,0 0 0,0 0 0,0 0 0,0 0-1,0 0 1,0 1 0,0-1 0,0 0 0,0 0 0,0 11-255,0-8-1439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03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5408,'-16'0'4448,"32"0"-3808,1 0-384,-1 0 320,17 17-320,0-17 32,-1 0-192,1-17-960,0 17 448,0 0-4192,0 0 2528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04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5984,'-16'0'3936,"32"0"-3616,17 0 0,0 0-192,0-17-32,16 17-32,0 0 224,-16 0-160,-1 0-608,1 0 256</inkml:trace>
  <inkml:trace contextRef="#ctx0" brushRef="#br0" timeOffset="1">214 17 4640,'-33'0'2112,"17"32"-1824,-1-15 1024,17-1-768,-16 17 0,16 0-352,0-1 224,0-15-224,0-1-3968,0 1 2048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04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4992,'0'0'2218,"3"-3"-1791,8-8 346,-11 11-751,0-1 0,0 1 0,1 0-1,-1 0 1,0-1 0,0 1 0,1 0-1,-1 0 1,0 0 0,0 0 0,1-1-1,-1 1 1,0 0 0,1 0 0,-1 0-1,0 0 1,1 0 0,-1 0 0,0 0-1,1 0 1,-1 0 0,0 0-1,1 0 1,-1 0 0,1 0 0,4 0 172,1-1 0,0 0 0,9-3 0,18-4 171,14 6-76,-27 2-154,25-3 1,-25 0-54,13-2 66,40-1 1,113 6 811,-175 0-859,-11 0-100,0 0 0,0 0 0,0 0 0,0 1 0,0-1 0,0 0 0,0 0 0,0 0 0,0 0 0,1 0 0,-1 0 0,0 0 0,0 0 0,0 0 0,0 0 0,0 0 0,0 0 0,0-1 1,0 1-1,0 0 0,0 0 0,1 0 0,-1 0 0,0 0 0,0 0 0,0 0 0,0 0 0,0 0 0,0 0 0,0 0 0,0 0 0,0 0 0,0 0 0,0 0 0,0 0 0,0-1 0,0 1 0,0 0 0,0 0 0,0 0 0,1 0 0,-1 0 0,0 0 0,0 0 0,0 0 0,0 0 0,0 0 0,0-1 0,0 1 0,0 0 0,0 0 0,0 0 1,-1 0-1,1 0 0,0 0 0,0 0 0,0-11 100,0 8-90,3 3-235,1 0 150,-2 0-164,0 0 0,0 0 0,0 0 0,1 0 0,-1 0 0,0 0 0,0-1 0,0 1 0,2-2 0,1-5-759,-5 7 948,0 0 1,1-1-1,-1 1 1,0-1-1,1 1 1,-1-1-1,0 1 1,1 0-1,-1-1 1,0 1-1,1 0 1,-1-1-1,1 1 1,-1 0-1,0-1 1,1 1-1,-1 0 1,1 0 0,-1 0-1,1-1 1,-1 1-1,1 0 1,-1 0-1,1 0 1,-1 0-1,1 0 1,-1 0-1,1 0 1,0 0-1,-1 0 1,1 1-1,16-1 81,-17-3 379,0-8 63,0 8 182,0 6-437,-11 27 490,16-14-527,-9-3-38,3-12-131,0 1 1,0 0 0,1-1 0,-1 1 0,0 0 0,1 0 0,-1-1 0,1 1-1,-1 3 1,1 74 680,1-79-691,-1 0 1,0 1-1,0-1 1,0 0-1,0 0 1,0 0 0,0 0-1,0 0 1,0 0-1,0 0 1,0 0-1,0 0 1,0 1-1,0-1 1,0 0 0,0 0-1,0 0 1,0 0-1,0 0 1,0 0-1,0 0 1,-1 0-1,1 0 1,0 0 0,0 0-1,0 1 1,0-1-1,0 0 1,0 0-1,0 0 1,0 0-1,0 0 1,0 0 0,0 0-1,0 0 1,0 0-1,0 0 1,-1 0-1,1 0 1,0 0-1,0 0 1,0 0 0,0 0-1,0 0 1,0 0-1,0 0 1,0 0-1,0 0 1,0 0-1,-1 0 1,1 0 0,0 0-1,0 0 1,0 0-1,0 0 1,0 0-1,-8 0 466,18 0-2687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06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48 3072,'0'-13'976,"0"13"-969,0 0 0,0-1-1,0 1 1,0 0 0,0 0 0,0 0 0,0 0 0,0 0-1,0 0 1,0 0 0,0 0 0,0 0 0,0 0 0,0-1-1,0 1 1,0 0 0,0 0 0,0 0 0,0 0-1,0 0 1,0 0 0,0 0 0,0 0 0,0 0 0,0 0-1,0 0 1,0-1 0,0 1 0,1 0 0,-1 0 0,0 0-1,0 0 1,0 0 0,0 0 0,0 0 0,0 0 0,0 0-1,0 0 1,0 0 0,0 0 0,0 0 0,1 0 0,-1 0-1,0 0 1,0 0 0,0 0 0,0 0 0,0 0 0,0 0-1,0 0 1,0 0 0,0 0 0,0 0 0,1 0 0,-1 0-1,0 0 1,0 0 39,1 0 1,-1 0-1,1 0 0,-1 0 0,1 0 1,-1 0-1,1 0 0,0 0 0,-1 0 0,1 0 1,-1-1-1,0 1 0,1 0 0,-1 0 1,1 0-1,-1-1 0,1 1 0,-1 0 0,1-1 1,-1 1-1,0 0 0,1-1 0,-1 1 0,0 0 1,1-1-1,-1 1 0,0-1 0,0 1 1,1-1-1,-1 1 0,0-1 0,0 1 0,0-1 1,0 1-1,1-1 0,-1 1 0,0-1 1,0 1-1,0-1 0,0 1 0,0-2 0,0 2-27,0 0 0,0 0 0,0 0 0,0 0 0,0 0-1,0 0 1,0 0 0,0 0 0,0 0 0,0-1-1,0 1 1,0 0 0,0 0 0,0 0 0,0 0-1,0 0 1,0 0 0,0 0 0,0 0 0,0 0-1,0-1 1,0 1 0,0 0 0,-1 0 0,1 0-1,0 0 1,0 0 0,0 0 0,0 0 0,0 0-1,0 0 1,0 0 0,0 0 0,0 0 0,0 0 0,0 0-1,0 0 1,0 0 0,-1-1 0,1 1 0,0 0-1,0 0 1,0 0 0,0 0 0,0 0 0,0 0-1,0 0 1,0 0 0,0 0 0,-1 0 0,1 0-1,0 0 1,0 0 0,0 0 0,0 1 0,0-1-1,-14 0 2169,9-3-1840,0 1-302,1 0 1,-1 0 0,0 0 0,0 1-1,1 0 1,-1 0 0,0 0-1,0 0 1,0 1 0,0 0 0,0 0-1,0 0 1,-6 2 0,-14 9-46,6-9 0,-1 0 0,1-1 0,-25-3 0,4 2 0,-61 0 106,22 0 38,76 0-152,-1 1 0,1 0 0,-1 1 0,1-1 0,0 0 0,0 1 0,-1 0 0,1 0-1,0 0 1,1 0 0,-1 0 0,0 1 0,1-1 0,-1 1 0,1 0 0,0-1 0,0 1 0,0 0-1,0 1 1,0-1 0,1 0 0,-1 0 0,1 1 0,0-1 0,0 0 0,0 5 0,0-2 16,0 1 0,0-1 0,0 1 0,-3 7 0,-2 11 96,0 25 40,2-23-43,0-6-12,2 0 0,-1 24 0,3 111 215,0-52 10,0-100-302,0 0 0,0 0-1,1 0 1,0 0-1,0 0 1,0 0 0,0 0-1,1-1 1,-1 1 0,4 6-1,-3-4 29,-1-1 0,0 1-1,-1 0 1,1 0 0,-1 0 0,0 0-1,-1 6 1,0 0 0,1-11-39,0 0 1,0 0-1,0 0 1,0 0-1,0 0 1,0 0-1,0 0 1,1-1-1,-1 1 1,0 0-1,0 0 1,1 0-1,0 1 1,2-1 33,0 0 1,1 0-1,-1-1 0,0 1 1,1-1-1,-1 0 0,1 0 0,-1 0 1,4-1-1,2 1 12,31-1-179,-14 0 117,1 1 1,28 5-1,-40-3 39,10 3 50,0-2-1,25 0 1,-14-1-6,37 6 0,-38-4-28,31 1-2,23 15-201,-61-12 139,-16-7 147,-1 1 1,1-2-1,17 0 0,-14-1 45,-13 2-138,-1-1 1,0 0-1,0 0 0,0 0 0,0-1 1,0 1-1,0 0 0,0 0 0,0-1 1,0 1-1,1 0 0,-1-1 0,1 0 1,-2 1-15,0-1 1,1 1-1,-1-1 0,0 1 1,0-1-1,1 1 1,-1-1-1,0 1 1,0-1-1,0 1 1,1-1-1,-1 1 1,0-1-1,0 1 0,0-1 1,0 0-1,0 1 1,0-1-1,0 1-10,0 0-1,-1 0 1,1-1 0,0 1-1,0 0 1,0 0 0,0 0-1,0 0 1,0 0-1,0 0 1,0 0 0,0 0-1,0 0 1,0-1-1,0 1 1,0 0 0,0 0-1,0 0 1,0 0 0,1 0-1,-1 0 1,0 0-1,0 0 1,0 0 0,0 0-1,0 0 1,0-1-1,0 1 1,0 0 0,0 0-1,0 0 1,0 0-1,0 0 1,0 0 0,0 0-1,0 0 1,1 0 0,-1 0-1,0 0 1,0 0-1,0 0 1,0 0 0,0 0-1,0 0 1,0 0-1,0 0 1,0 0 0,0 0-1,1 0 1,-1 0 0,0 0-1,0 0 1,0 0-1,0 0 1,0 0 0,0 0-1,1 0 4,-1 0 0,1 0 0,-1 0-1,1 0 1,-1 0 0,1 0 0,-1 0 0,1 0 0,-1 0-1,1-1 1,-1 1 0,1 0 0,-1 0 0,1-1-1,-1 1 1,0 0 0,1 0 0,-1-1 0,1 1-1,-1 0 1,0-1 0,1 1 0,-1-1 0,0 1 0,0 0-1,1-1 1,-1 1 0,0-1 0,1 0 0,0-16 247,-1 12-211,3 0 67,-2 3-94,0 1 0,0 0 0,1-1 0,-1 1 0,0 0 0,0-1 0,-1 1 0,1-1 0,0 1 0,0-1 0,-1 0 0,1 1 0,-1-1 1,1 0-1,-1 1 0,0-1 0,0-3 0,0 4-7,1-1 0,-1 1 0,0-1 0,0 0 0,1 1 0,-1-1 0,1 1-1,-1-1 1,1 0 0,0 1 0,0 0 0,0-2 0,6-11 60,-6 10-49,-1 0 0,1 1 0,-1-1 0,0 0 0,0 0-1,-1 0 1,1 1 0,-1-1 0,1 0 0,-1 0 0,-3-6 0,2 3 7,0 0 1,0 0 0,1 0-1,-1-11 1,1-1 8,-6-32 0,4 32-34,-2-37 1,5 32-33,1 6 7,-1 1 0,-4-22 1,-1 13 38,2 16-9,1 0 0,1 0-1,-1-16 1,2 10-49,0 8 14,0 0 0,0 0 0,-1 0-1,-1-10 1,1 14 18,-1-4-18,-1-1 0,1 1 0,-7-12 0,4 12 85,4 6-40,0 1 0,0-1 0,0 1 0,1-1 0,-1 1 0,0-1 0,1 1 0,-1-1 0,1 0 0,-1 1 0,1-1 0,0 0 0,0 1 0,0-1 0,0-2 0,0-23 61,0 24-118,0 1-217,0-9-295,0 8-1183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06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84 3136,'-13'0'1029,"13"0"-1022,0 0 0,0 0 0,-1 0 0,1 0 0,0 0 0,0 0 0,0 0 0,0 0 0,0 0 0,0 0 0,0 0 0,0 0 0,0 0 0,-1 0 0,1 0 0,0 0 1,0 0-1,0 0 0,0 0 0,0 0 0,0 0 0,0 0 0,0 0 0,0 0 0,0 0 0,0 0 0,-1 0 0,1 0 0,0 0 0,0 0 0,0 0 0,0 0 0,0 0 0,0-1 0,0 1 0,0 0 0,0 0 0,0 0 0,0 0 0,0 0 0,0 0 0,0 0 0,0 0 0,0 0 0,0 0 0,0-1 0,0 1 0,0 0 0,0 0 0,0 0 0,0 0 0,0 0 0,0 0 0,0 0 0,0 0 0,0-1 0,0-9 415,0 7 719,0 0-299,0-8-4,0 11-829,0 0 1,0 0-1,0 0 1,0 0-1,0 0 1,0 0 0,0-1-1,0 1 1,0 0-1,0 0 1,0 0-1,0 0 1,0 0-1,0 0 1,0 0-1,0 0 1,0 0 0,0 0-1,0-1 1,0 1-1,0 0 1,0 0-1,0 0 1,0 0-1,0 0 1,0 0-1,0 0 1,0 0 0,0 0-1,0 0 1,1 0-1,-1 0 1,0 0-1,0-1 1,0 1-1,0 0 1,0 0-1,0 0 1,0 0 0,0 0-1,0 0 1,0 0-1,0 0 1,1 0-1,-1 0 1,0 0-1,0 0 1,0 0-1,0 0 1,0 0-1,0 0 1,0 0 0,0 0-1,0 0 1,1 0-1,-1 0 1,2 0 68,-1 0 1,1 0-1,0-1 1,0 1 0,0-1-1,-1 0 1,1 0-1,0 1 1,-1-1 0,1 0-1,-1 0 1,1 0-1,-1-1 1,3-1-1,4-3 141,66-21 352,-70 26-547,-1 0 1,1 0-1,0 1 1,-1-1-1,1 1 1,0 0 0,0 0-1,5 1 1,4-1 36,52 0 201,-64 0-258,0 0 1,-1 0 0,1 0 0,-1 0-1,1 0 1,0 0 0,-1 0 0,1 0-1,-1 0 1,1 1 0,0-1 0,-1 0-1,1 0 1,-1 0 0,1 1 0,-1-1-1,1 0 1,-1 1 0,1-1 0,-1 1-1,1-1 1,-1 0 0,0 1 0,1-1-1,-1 1 1,1-1 0,-1 1 0,2 20 126,-2-13-17,-2-3-48,1 0 1,-1 0-1,0 0 0,0 0 0,-1 0 0,0-1 0,1 1 0,-8 7 1,4-3-44,-59 89 116,52-76 79,11-18-217,0 0 1,0-1-1,0 1 0,0-1 0,0 0 1,-1 1-1,0-1 0,1 0 0,-1-1 1,0 1-1,0 0 0,-5 2 0,1-2 49,7-3-46,-1 0-1,1 0 1,-1 0 0,1 1 0,-1-1-1,1 0 1,-1 0 0,1 1 0,-1-1-1,1 0 1,-1 1 0,1-1 0,0 0-1,-1 1 1,1-1 0,0 1 0,-1-1-1,1 1 1,0-1 0,0 0 0,-1 1-1,1-1 1,0 1 0,0-1 0,0 1-1,0 0 1,-1-1 0,1 1 0,0-1-1,0 1 1,0-1 0,0 1 0,0-1-1,0 1 1,1-1 0,-1 1 0,0 0-1,0 12-45,0-12 40,0-1 0,0 0 1,0 0-1,0 0 0,0 0 1,0 0-1,0 0 0,0 0 0,0 0 1,0 0-1,0 1 0,0-1 1,0 0-1,0 0 0,0 0 1,0 0-1,0 0 0,0 0 1,0 0-1,0 0 0,0 0 1,0 0-1,0 1 0,0-1 1,0 0-1,0 0 0,0 0 0,0 0 1,0 0-1,0 0 0,-1 0 1,1 0-1,0 0 0,0 0 1,0 0-1,0 0 0,0 0 1,0 0-1,0 0 0,0 0 1,0 0-1,0 0 0,0 0 1,-1 0-1,1 0 0,0 0 0,0 0 1,0 0-1,0 0 0,0 0 1,0 0-1,0 0 0,0 0 1,0 0-1,-1 0 0,1 0 1,0 0-7,-1 0 1,1 0-1,-1 0 1,1 0-1,-1 0 1,1 0-1,-1 0 1,1 0-1,-1 0 1,1 1-1,-1-1 1,1 0-1,-1 0 1,1 0-1,-1 1 1,1-1-1,-1 0 1,1 1-1,0-1 1,-1 0-1,1 1 1,-1-1-1,1 0 1,0 1-1,0-1 1,-1 1-1,1-1 1,0 0-1,-1 1 1,1-1-1,0 1 1,0-1-1,0 1 1,0-1-1,0 1 1,0-1-1,-1 1 1,1-1-1,0 1 1,0-1-1,1 2 1,-1-2 6,0 0 0,-1 0 0,1 0 0,0 0 0,0 0 0,0 0 0,0 1 0,0-1 0,0 0 0,0 0 0,0 0 0,0 0 0,0 0 0,0 0 0,0 0-1,0 0 1,0 0 0,0 0 0,0 1 0,1-1 0,-1 0 0,0 0 0,0 0 0,0 0 0,0 0 0,0 0 0,0 0 0,0 0 0,0 0 0,0 0 0,0 0 0,0 0 0,0 1 0,0-1 0,0 0 0,0 0 0,1 0 0,-1 0 0,0 0 0,0 0 0,0 0 0,0 0 0,0 0 0,0 0 0,0 0 0,0 0 0,0 0 0,0 0 0,1 0 0,-1 0-1,0 0 1,0 0 0,0 0 0,0 0 0,0 0 0,0 0 0,47 0 151,-31 0-182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07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5056,'0'0'2304,"17"0"-608,-1 17-1120,1-17 192,15 0-448,1-17-64,0 17-160,16 0-128,0 0 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07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3552,'-14'14'1147,"11"-8"-683,3-4-376,-1-1 1,1 1-1,-1 0 1,1 0 0,-1 0-1,0 0 1,0-1 0,0 1-1,0 0 1,0-1 0,0 1-1,0-1 1,0 1-1,-1-1 1,-1 2 0,-11 15 1132,13-14-951,0 0 0,0 1 0,1-1 0,0 0 0,-1 1 0,1-1 0,1 5 0,-1-2-142,0-4 171,0 0 0,0 8-86,0-8 496,52-3-197,-22 0-346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08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51 2912,'-17'0'7381,"20"0"-7338,-2 0-40,-1 0 1,1 0-1,-1 0 1,1 0-1,-1 0 1,1 0 0,-1 0-1,1-1 1,-1 1-1,1 0 1,-1 0-1,1 0 1,-1 0-1,1-1 1,-1 1 0,1 0-1,-1 0 1,0-1-1,1 1 1,-1 0-1,1-1 1,-1 1-1,0-1 1,1 1 0,-1 0-1,0-1 1,0 1-1,1-1 1,-1 1-1,0-1 1,0 1-1,1-1 1,-1 1 0,0-1-1,0 1 1,0-1-1,0 1 1,0-1-1,0 1 1,0-1-1,0 0 1,0-2 55,0 0-75,0-8 37,0 9 182,0-1-75,0 3-126,0-1 1,0 0-1,0 1 1,0-1-1,0 1 1,0-1-1,0 1 1,0-1 0,0 1-1,0-1 1,0 1-1,1-1 1,-1 1-1,0 0 1,0-1-1,1 1 1,-1-1-1,0 1 1,0-1-1,1 1 1,-1 0 0,1-1-1,-1 1 1,0 0-1,1-1 1,-1 1-1,1 0 1,-1-1-1,1 1 1,-1 0-1,1 0 1,-1 0-1,1 0 1,-1-1 0,1 1-1,-1 0 1,1 0-1,-1 0 1,1 0-1,-1 0 1,2 0-1,0 0 9,-4 0 69,1 0-78,1 0 0,0 0 0,0 0 0,0 0 0,-1 0 0,1 0 0,0 0 0,0 0 0,0 0 0,-1 0 0,1 0 0,0 0 0,0 0 0,0 0 0,-1 0 0,1 0-1,0 0 1,0 0 0,-1 0 0,1 0 0,0 0 0,0 0 0,0 0 0,0 0 0,-1 0 0,1 1 0,0-1 0,0 0 0,0 0 0,0 0 0,-1 0 0,1 0 0,0 1 0,0-1 0,0 0 0,0 0 0,0 0 0,0 0 0,-1 1 0,1-1 0,0 0 0,0 0 0,0 0 0,0 1 0,0-1 0,0 0 0,0 1 0,8 8 74,-8-9-68,0 1 1,1-1-1,-1 1 0,0 0 1,1-1-1,-1 1 1,0-1-1,1 1 1,-1-1-1,0 1 0,0 0 1,0-1-1,0 1 1,1 0-1,-1-1 1,0 1-1,0-1 0,0 1 1,0 0-1,-1-1 1,1 1-1,0 0 1,0-1-1,0 1 1,-1 0-1,1-1 13,0 265 667,0-263-677,0 0 0,1 0 0,-1 0 0,0 0 0,1-1 0,-1 1-1,1 0 1,0 0 0,0-1 0,-1 1 0,1 0 0,1 1 0,0-2-1,-1 1-1,-1 0 1,1-1 0,0 1-1,0 0 1,-1-1-1,1 1 1,-1 0-1,1 0 1,-1 0-1,0 0 1,1 1-1,-1 44 317,0-44-326,0-1-112,0 9 58,0-8 476,-14-3-118,11 0-102,1 0 401,0 0-525,0-1 1,0 1 0,0 0-1,0-1 1,1 0-1,-1 1 1,0-1 0,0 0-1,1 0 1,-1 0-1,1 0 1,-1 0-1,1 0 1,-3-3 0,4 4-61,0 0 0,0 0 0,-1-1 1,1 1-1,0 0 0,0 0 0,-1 0 1,1-1-1,0 1 0,-1 0 0,1 0 1,0 0-1,-1 0 0,1 0 0,0 0 1,-1-1-1,1 1 0,0 0 0,-1 0 1,1 0-1,0 0 0,-1 0 0,1 0 1,0 0-1,-1 1 0,-105-1 1091,96-1-1065,0 1-1,0-2 0,-9-1 0,-17-2 3,-11 10-14,44-5-31,1 0 0,-1-1 0,0 1 0,0-1 0,0 1 0,-4-3 0,4 2-4,0 0 1,0 0-1,-1 0 1,1 0-1,0 1 1,-5-1-1,-16 1 27,20 0-1262,15 0-3131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11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93 3232,'-28'-14'1035,"23"12"868,5-1-1119,0 2-756,0 1 0,0 0-1,0-1 1,0 1 0,0-1-1,0 1 1,0-1 0,0 1-1,0-1 1,0 1 0,0-1-1,0 1 1,1-1 0,-1 1-1,0 0 1,0-1 0,1 1-1,-1-1 1,0 1 0,0 0-1,1-1 1,-1 1 0,0 0-1,1-1 1,-1 1 0,1 0-1,-1-1 1,0 1 0,1 0-1,-1 0 1,1 0-1,-1-1 1,1 1 0,-1 0-1,1 0 1,-1 0 0,1 0-1,-1 0 1,0 0 0,1 0-1,-1 0 1,1 0 0,-1 0-1,1 0 1,0 0 0,1 0 17,0 0 0,0 0 1,-1 0-1,1 0 0,0-1 1,0 1-1,0-1 0,2 0 0,15-10 185,11 5-118,5-5-102,12 6-31,-22 0 17,-9 2 11,0 0-1,28 0 1,-18 4 31,-6-1 5,-1 0-1,28-4 0,-30 1-26,12-2 6,-5 10 5,-10-2 4,-7-1 0,0-1-1,-1-1 1,1 1-1,7-2 1,8 1 168,-21 0-182,-1 0-1,1 0 1,-1 0-1,1 0 1,-1 0-1,1 0 1,-1 0-1,1 0 1,-1 0-1,1 0 0,-1 0 1,1 0-1,-1 1 1,1-1-1,-1 0 1,1 0-1,-1 0 1,1 1-1,-1-1 1,1 0-1,-1 1 0,0-1 1,1 0-1,-1 1 1,0-1-1,1 1 1,-1-1-1,0 0 1,1 1-1,-1-1 1,0 1-1,0-1 1,0 1-1,1-1 0,-1 1 1,0-1-1,0 1 1,0-1-1,0 1 1,0-1-1,0 1 1,0-1-1,0 2 1,-1 1 27,1 0 0,-1 1 1,-1-1-1,1 0 1,-2 5-1,-1 1 32,3-7-57,0 1 1,0-1-1,0 1 1,0 0-1,0-1 1,-1 0-1,1 1 1,-1-1-1,1 0 1,-1 0-1,0 0 0,0 0 1,0 0-1,0 0 1,-1 0-1,1-1 1,-5 3-1,-8 6 74,-13 14 100,-38 42 0,26-24-110,-35 42-25,52-56-47,-24 26-5,9 4 4,29-49 7,0 0 0,-18 13 0,-7 9-9,17-15-51,6-6-19,0 2 0,-10 12 0,20-22 30,0 0 1,0 0-1,0 0 0,0 0 1,0 0-1,1 0 1,-1 0-1,1 1 1,0-1-1,0 0 1,-1 0-1,1 0 0,0 0 1,1 1-1,-1-1 1,0 0-1,1 0 1,-1 0-1,1 0 1,0 0-1,0 0 0,-1 0 1,3 2-1,-1-2 29,0 0-1,1-1 1,0 1-1,-1-1 0,1 1 1,0-1-1,-1 0 1,1 0-1,0 0 0,0-1 1,0 1-1,5 0 0,44 0 135,-35-1-87,343 0 1274,-346 0-2636,-28 0 476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1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17 5312,'-32'-17'2400,"15"17"-288,34 0-1312,-1 17-480,17-17 32,0 0-224,-1 0 352,17 0-256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41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2656,'0'-17'1344,"16"17"-128,0 0-704,1-16 352,-1 16-512,0 0-64,1-16-160,16 16 64,-17 0-128,0 0 192,1 0-160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11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3712,'-13'0'1221,"12"0"-1213,1 0 0,0 0 1,0 0-1,0 0 0,0-1 0,0 1 0,0 0 0,0 0 0,0 0 1,0 0-1,-1 0 0,1 0 0,0 0 0,0 0 0,0 0 0,0 0 1,0 1-1,0-1 0,0 0 0,0 0 0,0 0 0,0 0 0,-1 0 1,1 0-1,0 0 0,0 0 0,0 0 0,0 0 0,0 0 0,0 0 1,0 0-1,0 0 0,0 0 0,0 0 0,0 0 0,0 1 0,0-1 0,0 0 1,0 0-1,0 0 0,0 0 0,0 0 0,0 0 0,0 0 0,0 0 1,0 0-1,0 0 0,0 1 0,0-1 0,0 0 0,0 0 0,0 0 1,0 0-1,0 0 0,0 0 0,0 0 0,0 14 4547,232-14-2139,-218 0-2912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12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0 4384,'0'0'2016,"0"33"-1760,0-17 1344,0 1-928,-17-1 352,17 17-608,-32 0-96,32-1-192,-17 1 192,17 0-192,-16-17-2432,16 1 1248</inkml:trace>
  <inkml:trace contextRef="#ctx0" brushRef="#br0" timeOffset="1">509 213 4160,'0'17'1856,"0"15"-1600,-16-15 768,-1 16-608,1-1 64,-17 1-320,0 0 128,0 0-192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12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2304,'13'-14'1051,"-26"28"2463,16-14-2853,-3 0-638,1 0 0,-1 0 0,1 0-1,-1 0 1,1 0 0,-1 0 0,1 0-1,-1 0 1,1 0 0,-1-1-1,1 1 1,-1 0 0,1 0 0,-1 0-1,1-1 1,-1 1 0,0 0 0,1 0-1,-1-1 1,1 1 0,-1 0-1,0-1 1,1 1 0,-1-1 0,0 1-1,1 0 1,-1-1 0,0 1 0,0-1-1,1 1 1,-1-1 0,0 1 0,0-1-1,0 1 1,0-1 0,0 1-1,0-1 1,0 1 0,0-1 0,0 1-1,0-2 1,0 2-17,0 0-1,0 0 1,0 0 0,0 0 0,0 0-1,0 0 1,0 0 0,0-1-1,0 1 1,0 0 0,0 0 0,0 0-1,0 0 1,0 0 0,0 0-1,0 0 1,0 0 0,0 0 0,0-1-1,0 1 1,0 0 0,0 0-1,0 0 1,0 0 0,0 0-1,0 0 1,0 0 0,1 0 0,-1 0-1,0 0 1,0 0 0,0 0-1,0 0 1,0-1 0,0 1 0,0 0-1,0 0 1,0 0 0,0 0-1,0 0 1,1 0 0,-1 0 0,0 0-1,0 0 1,0 0 0,0 0-1,0 0 1,0 0 0,0 0-1,0 0 1,0 0 0,0 0 0,1 0-1,-1 0 1,0 0 0,0 0-1,4 1 113,-1-1-77,-1 0 0,0 0 0,1 0 0,-1 0-1,1-1 1,-1 1 0,1 0 0,3-2 0,2-3 110,-6 4-125,-1 0 1,1 0-1,-1 0 0,1 0 0,-1 0 0,1 1 0,0-1 1,-1 1-1,1-1 0,0 1 0,-1-1 0,1 1 0,0 0 1,3 0-1,300 0 134,-286 1-141,-1 0 0,23 5 1,-24-2 131,1-2 0,20 0 1,-36-1-72,0-1 1,0 0-1,0 0 1,0 1-1,0-1 1,0 1-1,2 1 1,-3-2-71,-1 0-1,0 0 1,1 0 0,-1 0 0,0 0-1,0 0 1,1 0 0,-1 1-1,0-1 1,0 0 0,1 0 0,-1 0-1,0 0 1,0 0 0,1 1 0,-1-1-1,0 0 1,0 0 0,0 0-1,1 1 1,-1-1 0,0 0 0,0 0-1,0 1 1,0-1 0,0 0-1,0 0 1,1 1 0,-1-1 0,0 0-1,0 0 1,0 1 0,0-1-1,0 0 1,0 0 0,0 1 0,0-1-1,0 0 1,0 1 0,0-1-1,0 0 1,-1 0 0,1 1 0,-22 5 592,17-4-509,0 0 1,0 1-1,0-1 0,-7 6 0,-8 5 33,9-8-110,-1 0-1,1 1 1,0 1-1,0 0 1,1 1-1,0 0 1,0 0-1,1 1 0,-13 15 1,-71 102 85,55-64-26,2-17-23,-7 12 83,22-25-82,-21 30 142,36-53-195,-1-2-1,0 1 0,-1-1 1,1 0-1,-13 8 1,12-10-26,7-5 19,0 1-1,-1-1 1,1 1 0,0-1-1,0 1 1,0 0-1,-1 0 1,1-1-1,0 1 1,0 0 0,0 0-1,1 0 1,-1 0-1,0 0 1,0 1 0,0-1-1,1 0 1,-1 0-1,1 0 1,-1 1-1,1-1 1,-1 0 0,1 1-1,0-1 1,-1 3-1,1 26-248,0-30 255,0 0 0,0 0-1,0 0 1,0 1-1,0-1 1,0 0 0,0 0-1,0 0 1,0 0-1,0 0 1,0 0 0,1 1-1,-1-1 1,0 0 0,0 0-1,0 0 1,0 0-1,0 0 1,0 0 0,0 1-1,0-1 1,0 0-1,1 0 1,-1 0 0,0 0-1,0 0 1,0 0 0,0 0-1,0 0 1,0 0-1,1 0 1,-1 0 0,0 0-1,0 0 1,0 0-1,0 0 1,0 0 0,1 0-1,-1 0 1,0 0 0,0 0-1,0 0 1,0 0-1,0 0 1,0 0 0,1 0-1,-1 0 1,0 0 0,0 0-1,0 0 1,0 0-1,0 0 1,1 0 0,108 0 641,-100-1-529,-1 0 0,1 0 0,16-5 1,-18 4-609,1 0 1,0 1-1,14-2 0,-3 3-841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13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5216,'0'-33'2368,"17"33"-2048,-17-16 1312,16 16-960,0 0-64,34 0-384,-1 0-32,16 0-96,1 16 224,-1-16-192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13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0 5056,'13'14'1642,"-13"-14"-1617,1 0 0,-1 0-1,0 1 1,0-1 0,1 0-1,-1 0 1,0 1-1,0-1 1,0 0 0,1 1-1,-1-1 1,0 0-1,0 0 1,0 1 0,0-1-1,0 0 1,0 1 0,0-1-1,0 0 1,0 1-1,0-1 1,0 0 0,0 1-1,0-1 1,0 1-1,-2 9 505,0 0 0,-1-1 0,0 1-1,-7 14 1,0 3 561,7-19-821,-1-1 1,0 1 0,-1-1 0,1 0 0,-1-1-1,-1 1 1,1-1 0,-1 0 0,0 0 0,-8 6-1,-12 12-143,25-23-116,0 0 1,0 1-1,-1-1 0,1 1 0,0-1 1,0 1-1,0 0 0,1-1 1,-1 1-1,0 0 0,1 0 1,-1 0-1,1-1 0,-1 4 1,4 1 229,11 15 62,-13-17-264,1-1-1,0 0 1,0 0-1,0 0 0,0 0 1,0 0-1,1 0 1,-1 0-1,1-1 1,0 1-1,5 3 1,25 10 682,-30-15-662,0 0 0,0 0 1,0-1-1,0 1 0,0-1 1,0 0-1,0 0 0,0 0 1,0 0-1,4-1 0,2 1 79,-5 0-237,-1 0-1,0-1 1,1 1-1,-1-1 1,0 1 0,1-1-1,-1 0 1,6-3-1,7-2-760,-10 5 564,0 0-1,-1 1 1,11-1 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13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 6880,'-49'16'3136,"33"50"-2720,-17-34-224,16 1-192,-15 0 0,-1 16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14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19 6304,'-14'-14'2032,"13"12"-1513,5 1-244,70 1 1837,-43-1-1838,-20 1-238,-1-1 0,1 1 0,-1 1 0,18 3 0,5 7 70,-20-8-74,-10-3-26,-1 0 1,1 1-1,-1-1 1,0 1-1,1 0 1,-1 0-1,0 0 0,0 0 1,1 0-1,-1 0 1,0 0-1,0 1 0,0-1 1,2 3-1,2 2 55,-4-4-48,0-1 0,0 0 0,-1 1 0,1-1-1,-1 1 1,0-1 0,1 1 0,-1 0 0,0-1 0,0 1 0,0 0-1,0 0 1,0 0 0,0 0 0,0 3 0,-9 25 99,3-13 48,-1 0 0,0 0 0,-11 20 0,-4 8 101,-42 81 75,33-71-202,8 2-70,-5-16-80,8 0 21,5-16 134,9 2-43,-1-16-83,5-10-13,1-1-1,-1 1 0,1-1 0,-1 1 0,1 0 0,-1-1 1,1 1-1,-1 0 0,1-1 0,0 1 0,-1 0 0,1 0 0,0-1 1,0 1-1,0 0 0,-1 0 0,1-1 0,0 1 0,0 0 1,0 0-1,0-1 0,0 1 0,1 0 0,-1 0 0,0-1 0,0 1 1,0 0-1,1 1 0,10 3-4,-6 6 26,9-5 75,-6-1-58,-6-4-42,-1 0 0,1 0 0,-1-1 1,1 1-1,-1 0 0,1 0 0,0-1 0,-1 1 0,1-1 0,0 0 1,-1 1-1,1-1 0,2 0 0,81 0-1063,-62-3-415,0-7-3281,-22 9 4447,1 0 1,-1 1-1,1 0 0,-1-1 1,1 1-1,-1 0 0,1 0 0,-1 0 1,2 0-1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1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34 3904,'-28'-28'1253,"28"28"-1243,0 0 0,0 0 0,0 0 0,0 0 0,0 0 0,0 0 0,0 0-1,-1 0 1,1 0 0,0 0 0,0 0 0,0-1 0,0 1 0,0 0 0,0 0 0,0 0 0,0 0 0,0 0-1,0 0 1,0 0 0,0-1 0,0 1 0,0 0 0,0 0 0,0 0 0,0 0 0,0 0 0,0 0 0,0-1-1,0 1 1,0 0 0,0 0 0,0 0 0,0 0 0,0 0 0,0 0 0,0-1 0,0 1 0,0 0 0,0 0-1,0 0 1,0 0 0,0 0 0,0 0 0,1 0 0,-1 0 0,0-1 0,0 1 0,0 0 0,0 0 0,0 0-1,0 0 1,0 0 0,1 0 0,-1 0 0,0 0 0,0 0 0,0 0 0,0 0 0,0 0 0,0 0 0,1 0-1,-1 0 1,0 0 0,0 0 0,0 0 0,0 0 0,0 0 0,7 0 229,-5 0 1542,1 0-1168,0 0-564,-1 0-1,1 0 0,-1 1 1,1-1-1,-1 1 1,1 0-1,-1-1 0,1 1 1,-1 0-1,0 0 0,1 1 1,-1-1-1,0 0 0,4 4 1,22 13 207,98 31-315,-110-44-143,1-2 0,0 1 0,17 0 0,-6-1-302,24 8-413,-3-6-481,-13 3 359,40 12-1,-56-17 1045,-19-3 2,-1 0 0,1 0 0,0 0 0,0 0 0,-1 0 0,1 0-1,0 0 1,0 0 0,-1 0 0,1 1 0,0-1 0,0 0 0,-1 0 0,2 1 0,-2 0 36,1 0 0,-1 0 0,1 0-1,-1-1 1,0 1 0,1 0 0,-1 0 0,0 0-1,0 0 1,1 0 0,-1 0 0,0 0 0,0 0 0,0 0-1,-1 2 1,1 8 598,0-3-208,0 1 0,0-1 0,3 16 0,3-8 25,-4-13-364,-1 1-1,0-1 0,0 0 1,0 1-1,0 0 1,-1-1-1,1 6 1,-1-4-21,1 0 1,0-1-1,0 1 0,0 0 1,1-1-1,-1 1 1,1 0-1,0-1 1,1 0-1,-1 0 0,1 1 1,5 5-1,-4-5-18,-1 0-1,0 0 1,0 0-1,3 8 0,-4-7-26,-2-5-13,0 0 0,0-1 0,0 1 0,0-1-1,1 1 1,-1-1 0,0 1 0,0-1 0,0 1 0,0-1 0,1 1-1,-1-1 1,0 1 0,1-1 0,-1 1 0,0-1 0,1 1 0,-1-1-1,1 1 1,-1-1 0,0 0 0,1 1 0,-1-1 0,1 0 0,-1 1-1,1-1 1,-1 0 0,1 0 0,-1 0 0,1 1 0,0-1 0,-1 0-1,1 0 1,-1 0 0,1 0 0,-1 0 0,1 0 0,-1 0 0,1 0-1,0 0 1,-1 0 0,1-1 0,1 1 47,-1 0-42,0 1-1,-1-1 0,1 0 1,-1 0-1,1 0 0,0 0 1,-1 0-1,1-1 0,-1 1 1,1 0-1,-1 0 0,1 0 1,0 0-1,-1-1 1,1 1-1,-1 0 0,1 0 1,0-1-1,0-1 108,-1 1-1,1-1 1,-1 1 0,0-1 0,1 1-1,-1-1 1,0 1 0,0-1 0,0 1-1,0-4 1,0 4-88,0-1 16,0-1 1,0 1 0,0 0-1,-1-1 1,1 1 0,-1 0-1,1 0 1,-1-1 0,0 1-1,0 0 1,0 0 0,0 0-1,0 0 1,0 0 0,0 0-1,-1 0 1,1 0 0,-1 0-1,-2-2 1,-7-7 91,4 3-58,-1 0-1,0 0 1,-10-6-1,-23-13-114,5 7-38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15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17 1664,'0'0'1003,"3"0"-161,-2 0-804,-1 1 0,1-1 1,-1 0-1,1 0 0,-1 0 0,1-1 0,-1 1 0,1 0 0,-1 0 0,1 0 0,-1 0 0,1 0 0,-1-1 1,1 1-1,-1 0 0,1 0 0,-1-1 0,0 1 0,1 0 0,-1-1 0,1 1 0,-1 0 0,0-1 0,1 1 1,-1-1-1,0 1 0,0 0 0,1-1 0,-1 1 0,0-1 0,0 1 0,0-1 0,1 1 0,-1-1 1,0 1-1,0-1 0,0 1 0,0-1 0,0 1 0,0-1 0,0-3 2395,-3 4-1617,0 0-698,0 0 1,0 0-1,-1 1 0,1-1 1,0 1-1,0-1 1,0 1-1,0 0 0,0 1 1,0-1-1,0 0 1,1 1-1,-1-1 0,-4 4 1,-18 9 572,15-9-468,1 0 0,-10 7 0,-14 15 177,32-26-390,-2 1 2,0 0 1,0 0-1,1 0 1,-1 1-1,0-1 0,1 1 1,-1 0-1,1 0 1,-3 5-1,4-7-16,1 0 0,0 0 0,0 0-1,0 0 1,-1 0 0,1 0 0,0 0 0,0 0-1,0 0 1,0 0 0,1 0 0,-1 0 0,0 0 0,0 0-1,1 1 1,0 1-3,1 0 0,-1-1 0,1 1 0,0-1 0,0 1 0,0-1-1,3 3 1,-1 0 19,0-1-1,1 0 1,0 0-1,0-1 0,0 1 1,0-1-1,0 0 1,1-1-1,-1 1 1,1-1-1,0 0 0,0 0 1,9 1-1,5-1 88,0-1 0,0 0 0,1-2 0,27-4 0,-7-2 3,45-14 0,-78 19-56,-1-1 0,0 1 0,1-1 0,-1-1 0,-1 1 0,1-1 0,0 0 0,-1-1 0,0 0 1,7-7-1,-8 8 18,-4 3-48,0 1 0,0-1 0,0 0 0,0 1 0,-1-1 0,1 0 0,0 0 0,0 0 0,-1 0 0,1 0 0,0 0 0,-1 0 0,1 0 0,-1 0 0,1-1 0,-1 1 0,1 0 0,-1 0 0,0 0 0,0 0 0,0-1 0,0 1 0,0 0 0,0 0 0,0-1 0,0 1 0,0 0 0,0 0 0,-1 0 0,1-2 0,-1 2-12,0-2-2,1 0 0,-1 0 0,-1 1 0,1-1 1,0 0-1,-1 0 0,1 1 0,-1-1 0,0 1 0,0 0 0,0-1 0,0 1 1,0 0-1,-1 0 0,1 0 0,-1 0 0,-3-1 0,-4-3 2,-1 1-1,0 1 0,0 0 1,-1 0-1,1 1 0,-1 0 1,-19-1-1,-2 4-40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16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3392,'-17'0'1760,"1"0"-768,32 16 160,1 0-512,15-16-352,34 0 96,-1 0-256,34 0 160,-1 0-192,-16 0 320,0 0-224,-17 17-1312,-15-17 608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42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1888,'0'13'613,"0"-12"-606,0-1 0,0 0 0,0 0 0,0 0 0,1 1 0,-1-1 0,0 0 0,0 0 0,0 1 0,0-1 0,0 0 0,0 0 0,0 0 0,0 1 0,1-1 0,-1 0 0,0 0 0,0 0 0,0 0 0,0 1 0,1-1 0,-1 0 0,0 0 0,0 0 0,0 0 0,1 0 1,-1 0-1,0 0 0,0 1 0,0-1 0,1 0 0,-1 0 0,0 0 0,1 0 0,3 2 46,-1 0 0,1 0 1,-1 0-1,1 0 0,2 4 1,16 21 890,8-2-224,-19-13-520,-2 1 0,1 0 0,-2 1 0,0 0 0,11 24 0,17 33 253,-24-53-362,-3-5 10,11 24 0,-13-19-32,-1 0-1,-1 0 1,0 0-1,-1 1 1,-2 0 0,2 32-1,-9 5 4,2-30-48,1-4-9,1-10-4,0 0 0,-1 0 0,-3 12 0,0-9 14,-2-1 0,-9 19 1,6-13-1,-2 4 1,5-8 14,-15 23 1,10-23 33,-19 20 0,16-19-25,0 0-6,5-5-1,-19 19 1,19-24-3,-21 13-1,14-9-6,9-5-8,0 0 0,-14 15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16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3488,'0'0'1115,"6"0"-673,-1 0-500,-2-1 184,0 1 0,0 0 0,0 0 0,0 0 1,0 1-1,0-1 0,0 1 0,0 0 1,0-1-1,0 1 0,0 1 0,0-1 0,0 0 1,0 1-1,-1-1 0,1 1 0,2 2 0,0 1 122,0-1-1,1 0 0,8 6 1,5 3 21,0 2 96,-1 1 1,-1 0-1,25 32 0,-36-38-97,1 0-1,7 20 0,-6-14 67,-6-14-271,-1 1-1,0 0 0,0 0 0,0 0 1,0 0-1,0 0 0,-1 0 1,1 0-1,-1 0 0,0 0 0,0 0 1,0 0-1,0 0 0,0 0 1,-1 0-1,0 0 0,1 0 0,-3 5 1,2-4 28,1-1-39,-1 0-1,0 0 1,1 0-1,-1-1 1,0 1-1,0 0 1,-1 0-1,1-1 1,0 1-1,-1-1 1,0 1 0,0-1-1,1 0 1,-1 0-1,0 0 1,-1 0-1,1 0 1,0 0-1,-1 0 1,-3 1 0,-26 22 268,9-19-154,13-4-103,-23 12 60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37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132 108 2400,'0'0'779,"0"2"-481,0 9-47,0-8 357,0-6-171,0 3-419,0-1 0,-1 1 0,1-1 0,0 1 0,1-1 0,-1 1 0,0-1 0,0 1 0,0 0-1,0-1 1,0 1 0,0-1 0,1 1 0,-1-1 0,0 1 0,0-1 0,1 1 0,-1 0 0,0-1 0,0 1 0,1-1 0,-1 1 0,1 0-1,-1 0 1,0-1 0,1 1 0,-1 0 0,1-1 0,15 0 328,-12 1-309,0 0 0,-1 0 0,1 0 0,-1-1 0,1 1 0,4-2 0,26-8-22,30-10 18,-51 16-14,0 0-1,0 1 1,1 0-1,15-1 0,-12 3 1,-1-2 1,30-8-1,-14 2-56,57-8 0,-63 13 31,-14 3 15,-1 0 0,16 2 0,-18-1 6,-1 1 0,0-1 0,1-1 0,-1 0 0,12-2 0,-11 0 28,-8 2-35,0 1 0,0-1 0,0 1-1,0 0 1,0-1 0,0 1 0,0 0-1,0 0 1,0 0 0,0 0 0,0 0-1,0 0 1,0 0 0,0 0 0,0 0-1,0 0 1,0 1 0,0-1 0,-1 0-1,1 1 1,0-1 0,0 0 0,0 1-1,0-1 1,0 1 0,0 0 0,0 0-5,13 1 296,-12-2-59,-4 3 5,-3 2-172,-1 0-38,1 0 0,0 0 0,-4 8 0,-11 14 19,-10-2 47,-35 51 64,28-38-104,12-11-33,-33 26 1,-114 91 115,126-104-173,-37 30-38,69-60 52,-24 21-24,0 12 29,11-21-28,18-15 3,0 0-1,-11 12 1,13-13 7,5-4 24,0-1 0,0 0 0,1 1 0,-1-1 0,1 1 0,-1 0 0,1-1 0,-1 1 1,1 0-1,0 0 0,0 0 0,0 0 0,0 0 0,0 0 0,1 0 0,-1 0 0,1 0 0,-1 0 0,1 4 0,-1-4 11,1-1 0,0 0 0,0 0 0,0 1 0,0-1 0,1 0 0,-1 0 1,0 1-1,0-1 0,1 0 0,-1 0 0,1 0 0,-1 0 0,1 0 0,0 1 0,-1-1 0,1 0 0,0 0 0,0 0 0,-1-1 0,3 3 0,-1-2-5,1 0-1,-1 0 0,1 0 1,-1-1-1,1 1 0,-1 0 1,1-1-1,3 1 0,9 1-13,5 2-2,-11-1-3,2-1 1,-1 0 0,0-1-1,12 1 1,-1-3-14,-3 1 19,1 0-1,19 3 1,-13 2 11,-8-2 0,0 0 0,20 0 0,-29-3 0,0 1-1,1 0 1,-1 1 0,12 3 0,-13-3 2,1-1 0,-1 1 1,1-1-1,10 0 0,-14-1 13,0 1 0,0-1 1,0 1-1,0-1 0,0 1 0,0 0 0,-1 1 0,1-1 0,0 1 0,6 3 0,3-2 369,-12-3-379,-1 0 0,0 0 0,0 0 0,0 0 0,0 0 0,0 0-1,0 0 1,0 0 0,0 0 0,0 0 0,0 0 0,1 0 0,-1 0 0,0 0 0,0 0 0,0 0 0,0 0 0,0 0 0,0 0 0,0 0 0,0 0 0,0 0 0,0 0 0,1 0 0,-1 0 0,0 0 0,0 0 0,0-1 0,0 1 0,0 0-1,0 0 1,0 0 0,0 0 0,0 0 0,0 0 0,0 0 0,0 0 0,0 0 0,0 0 0,0 0 0,0-1 0,0 1 0,0 0 0,0 0 0,0 0 0,0 0 0,0 0 0,0 0 0,0 0 0,0 0 0,0 0 0,0 0 0,0-1 0,0 1-1,0 0 1,0 0 0,0-1 12,0 1-1,0-1 0,0 0 1,0 0-1,0 1 1,0-1-1,1 0 0,-1 1 1,0-1-1,0 0 0,0 1 1,1-1-1,-1 0 0,1 0 1,2-2 45,1-2-418,-11-3-315,7 8 654,-3-3-665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37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3968,'16'0'1824,"1"0"-1600,-1 0 960,1 0-704,32 0 288,-16 0-448,-1 0-32,18 16-192,-1-16 96,0 0-128,-16 0 384,16 0-224,-16 0-2240,16 0 1120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38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3392,'1'0'135,"1"0"1,0 0-1,0 0 1,-1 1-1,1-1 0,0 1 1,-1-1-1,1 1 1,-1-1-1,1 1 0,-1 0 1,1 0-1,-1 0 1,1 0-1,-1 0 0,0 0 1,3 2-1,-4-2-117,0-1-1,0 0 0,1 0 1,-1 1-1,0-1 1,0 0-1,1 0 1,-1 0-1,0 1 1,1-1-1,-1 0 0,0 0 1,1 0-1,-1 0 1,0 0-1,1 0 1,-1 0-1,0 0 0,1 1 1,-1-1-1,0 0 1,1-1-1,-1 1 1,0 0-1,1 0 0,122 0 890,-113 0-876,0-1 0,0 0-1,0 0 1,11-4 0,-12 2 9,0 2-1,0-1 1,0 1-1,11 0 1,62 1 685,-80 0-780,0 0 0,-1-1 0,1 1 0,0 0 0,0-1 0,-1 1 0,1-1 0,0 1-1,-1-1 1,1 0 0,-1 0 0,1 1 0,-1-1 0,1 0 0,-1-1 0,0 1 0,2-2-1,0 0-626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38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2912,'-1'5'199,"0"0"0,0-1-1,0 1 1,0 0 0,-1-1 0,0 1 0,-3 5 0,5-9-190,-1 0 82,1 0 0,-1 1 0,0-1 0,1 1 0,-1-1 0,1 1 0,0-1 0,0 1 0,-1-1 0,1 1 0,0-1 0,0 1 0,0-1 0,1 2 0,-1-1-43,0-1 0,0 1 0,0-1 0,0 1 0,0-1 0,0 1 0,0-1 0,0 1 0,-2 2 0,-25 72 1040,5-5-395,18-60-632,2-7-26,1-1 1,-1 0 0,1 1 0,0-1 0,0 1-1,1-1 1,-1 6 0,-2-4 129,-8 6 107,8-8-197,3-19-5584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38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4320,'0'0'1952,"16"0"-1696,1 0 640,-1 0-544,17 17 0,-17-17-224,17 16 128,0-16-160,0 16-1024,-17 1 512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39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3328,'0'16'1504,"16"-16"-1312,0 0 1504,17 0-960,16-16 192,0 16-544,17 0 96,0 0-256,-1-17-1696,-16 17 800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40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18 952 2720,'-14'-14'891,"13"15"-579,1-1-303,0 0 0,0 1 0,-1-1 0,1 0 0,0 1 0,0-1 0,-1 1 0,1-1 0,0 0 0,0 1 0,0-1 1,0 1-1,-1-1 0,1 0 0,0 1 0,0-1 0,0 1 0,0-1 0,0 1 0,0-1 0,0 1 0,0-1 0,0 0 0,1 1 0,-1-1 0,0 1 0,0-1 0,0 1 0,0-1 0,1 0 0,-1 1 0,0-1 0,0 0 0,1 1 0,-1-1 0,0 0 0,1 1 1,1 2 29,-1-1 1,1 0 0,-1 1 0,1-1-1,-1 1 1,0-1 0,0 1 0,0 0-1,-1 0 1,1-1 0,-1 1-1,1 0 1,-1 0 0,0 3 0,2 11 260,9 22 222,-6-9-195,-2-13-125,8 31 0,-3-23-74,20 51 154,-1-13-116,-5 0-28,25 35 204,-46-94-321,1 0 0,0 0 0,0-1 0,0 1 0,1-1 0,0 0 0,-1 1 0,1-1 0,0 0 0,6 4 0,2 3 78,-4-1 127,-7-8-217,0-1 0,0 1-1,0-1 1,0 0 0,1 1-1,-1-1 1,0 0 0,0 1-1,0-1 1,1 0 0,-1 1-1,0-1 1,0 0 0,1 0-1,-1 1 1,0-1 0,1 0-1,-1 0 1,0 1 0,1-1-1,-1 0 1,0 0 0,1 0-1,-1 0 1,1 0 0,-1 0-1,0 0 1,1 1 0,-1-1-1,0 0 1,1 0 0,-1 0-1,1 0 1,-1-1 0,0 1-1,1 0 1,-1 0 0,1 0-1,-1 0 1,0 0 0,1 0-1,-1-1 1,0 1 0,1 0-1,-1 0 1,0 0 0,1-1-1,-1 1 1,3-2 34,-1 0 0,1 1 0,-1-1-1,1 0 1,-1 0 0,0-1 0,0 1 0,0 0 0,0-1 0,0 1-1,-1-1 1,1 0 0,1-2 0,1-5 3,-1 0 0,4-13 0,-3 10-5,62-220-900,-33 53-250,-22 112 854,8-60-130,-16 89 303,0-1 86,10-45-1,7 6-9,6-39-196,-20 66 143,5 3 33,-9 29 0,-1 12 14,0 0 1,1 1-1,0-1 1,0 1-1,0-1 1,5-8-1,1 0 8,-3 7 9,-1 0 0,1 0 0,3-14 0,-3-7 91,6 9-27,-5-7-31,4 9-12,-9 18-23,0-1 0,-1 1-1,0-1 1,1 1 0,-1-1-1,0 1 1,0-1 0,0 1-1,0-2 1,0 2 0,0 1 0,0-1 1,0 1-1,0-1 0,0 1 0,0-1 0,0 1 0,0-1 0,0 0 0,0 1 1,0-1-1,0 1 0,0-1 0,0 1 0,0-1 0,0 1 0,1-1 0,-1 1 1,0-1-1,0 1 0,1-1 0,-1 1 0,0 0 0,1-1 0,-1 1 1,1-1-1,-1 1 0,0 0 0,1-1 0,-1 1 0,1 0 0,-1 0 0,1-1 1,-1 1-1,1 0 0,-1 0 0,1 0 0,-1 0 0,1-1 0,-1 1 0,1 0 1,-1 0-1,1 0 0,0 0 0,0 0 0,2 0-67,-3-32 384,2 32-208,28 0 91,-16 0-145,-11 0 92,0 0-33,275 0 859,-252 1-900,32 6 0,-30-4-35,38 2 1,-48-4-21,0 0 1,18 5-1,-17-3-8,0 0-1,21-1 0,318-2 137,-184-13-284,-119 7 100,188-21 285,-32 23-157,-124 5-164,434-1 263,-494-1-223,40-6 1,-42 3 4,39 0 1,65 4 915,-129 0-888,0 0-1,0 0 0,0 0 1,0 0-1,0 0 0,0 0 1,0 0-1,1 0 0,-1 0 0,0 0 1,0 0-1,0 0 0,0 0 1,0 0-1,0 0 0,0 0 1,0 0-1,0 0 0,1 0 1,-1 0-1,0 0 0,0 0 0,0 0 1,0 0-1,0 0 0,0 0 1,0 0-1,0 0 0,0-1 1,0 1-1,0 0 0,0 0 1,0 0-1,1 0 0,-1 0 1,0 0-1,0 0 0,0 0 0,0 0 1,0 0-1,0 0 0,0-1 1,0 1-1,0 0 0,0 0 1,0 0-1,0 0 0,0 0 1,0 0-1,0 0 0,0 0 0,0 0 1,0 0-1,0-1 0,0 1 1,0 0-1,0-1 1,-1 1-1,1-1 1,0 0-1,0 1 1,0-1-1,0 0 1,0 1-1,-1-1 1,1 0-1,0 1 1,-1-1 0,1 1-1,0-1 1,-1 1-1,1-1 1,-1 1-1,1-1 1,-1 1-1,1-1 1,-1 1 0,1-1-1,-2 0 1,2 1 6,-1 0 0,1-1-1,-1 1 1,1-1 0,-1 1 0,1 0 0,-1-1 0,1 1 0,-1-1 0,1 0 0,-1 1 0,1-1 0,0 1 0,0-1 0,-1 0 0,1 1 0,0-1 0,0 0 0,-1 1 0,1-1 0,0 0 0,0 0 0,0 1-7,0 0 1,0-1 0,0 1 0,0 0 0,0 0-1,0 0 1,0 0 0,0 0 0,0-1-1,0 1 1,0 0 0,0 0 0,0 0 0,0 0-1,0 0 1,0 0 0,-1-1 0,1 1-1,0 0 1,0 0 0,0 0 0,0 0 0,0 0-1,0 0 1,0 0 0,0 0 0,-1 0-1,1-1 1,0 1 0,0 0 0,0 0 0,0 0-1,0 0 1,-1 0 0,1 0 0,0 0-1,0 0 1,0 0 0,0 0 0,0 0 0,-1 0-1,1 0 1,0 0 0,0 0 0,0 0-1,0 0 1,0 0 0,0 1 0,-1-1 0,1 0-1,0 0 1,0 0 0,0 0 0,-22 0 8,16 0-36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42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 2560,'0'-14'832,"0"12"1035,0 4-1617,0-1-227,0 0-1,0 0 0,1 0 1,-1-1-1,0 1 0,1 0 1,-1-1-1,1 1 0,-1 0 1,1-1-1,-1 1 0,1 0 1,-1-1-1,1 1 0,0-1 1,-1 1-1,1-1 0,0 1 1,0-1-1,-1 0 0,1 1 1,0-1-1,0 0 0,0 0 1,-1 1-1,1-1 0,0 0 1,0 0-1,0 0 0,0 0 1,-1 0-1,2 0 0,39 0 699,-24-1-696,-4 1 71,0-1 1,0-1-1,16-3 1,-16 2-63,0 1 0,0 0 0,16 1 0,179 1 1012,-205 0-934,-1 0-86,-1 0-27,-1-1-1,1 1 0,-1 0 1,1 0-1,0 0 0,-1 1 0,1-1 1,-1 0-1,1 0 0,-1 0 1,1 0-1,-1 0 0,1 1 1,-1-1-1,1 0 0,-1 0 0,1 1 1,-1-1-1,0 0 0,1 1 1,-1-1-1,1 0 0,-1 1 1,0-1-1,1 1 0,-1-1 0,0 1 1,0-1-1,1 0 0,-1 1 1,0-1-1,0 1 0,0-1 1,0 1-1,1 0 0,-1-1 0,0 1 1,0-1-1,0 1 0,0-1 1,0 1-1,0-1 0,0 1 1,0-1-1,-1 1 0,1 0 75,0 2 7,0-1-76,-1 0-1,1 0 1,-1-1-1,1 1 1,-1 0-1,0 0 1,0 0-1,1 0 1,-1-1-1,-1 1 1,1-1-1,0 1 0,0 0 1,-1-1-1,1 0 1,-2 2-1,-13 16-73,3 8 134,10-20-59,1-1 0,-1 0 0,0 0 0,0 0 0,-1-1 0,0 1-1,-5 5 1,-15 24-33,-12 18 31,-52 61 0,51-68 44,22-26-28,8-11-14,0 0 0,-1 0 0,1 0-1,-15 11 1,19-17-4,-2 0 12,1 0 0,-1 0 0,1 1 0,0-1 0,1 1 0,-1 0 0,1 0 0,-1 0 0,1 1 0,-4 7 0,2-3-26,0 1-1,-1-2 1,-1 1 0,1-1-1,-14 14 1,6-6-19,9-2 27,-6-9 5,11-4 4,-1-1 0,1 1-1,0 0 1,-1-1 0,1 1 0,0 0 0,0-1 0,-1 1 0,1 0 0,0-1 0,0 1 0,0 0 0,0 0-1,0 0 1,0-1 1,0 0 0,0 0-1,0 0 1,0 0-1,0 0 1,0 1-1,0-1 1,0 0 0,0 0-1,0 0 1,0 0-1,0 0 1,0 0 0,0 0-1,0 0 1,0 0-1,0 1 1,0-1 0,0 0-1,0 0 1,0 0-1,0 0 1,0 0-1,0 0 1,0 0 0,0 0-1,0 0 1,0 0-1,1 0 1,-1 0 0,0 1-1,0-1 1,0 0-1,0 0 1,0 0-1,0 0 1,0 0 0,0 0-1,0 0 1,0 0-1,0 0 1,1 0 0,-1 0-1,0 0 1,0 0-1,0 0 1,0 0-1,0 0 1,0 0 0,0 0-1,0 0 1,0 0-1,0 0 1,1 0 0,-1 0-1,0 0 1,8 0 121,-4 1-139,-1-1 0,1 0 0,0 0 1,0 0-1,-1-1 0,1 1 0,0-1 0,4-1 0,-3 0 15,-1 0 0,0 0 1,1 0-1,-1 0 0,1 1 0,-1 0 0,1 0 0,0 0 0,0 1 0,-1 0 0,1-1 0,9 2 0,226-1 1081,-237 0-539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42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3328,'0'0'1061,"3"0"-634,26 1 2533,-16 0-2647,1-1 1,-1 0-1,1-1 1,15-3 0,7-7 64,10 6-95,3-6 16,0 6-97,-23-1-95,-16 4-61,0 0-1,0 0 0,16 0 0,56 2-2589,-65 0 1046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6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2816,'2'0'104,"0"0"0,1 0 0,-1 0 0,0 0 0,0 1 0,1-1 0,-1 1-1,0-1 1,0 1 0,0 0 0,0 0 0,1 0 0,1 1 0,-2 0-91,0-1 0,0 0 0,1 0 0,-1 0 0,0-1 0,0 1 0,1 0 0,-1-1 0,0 0 0,1 1 0,-1-1 0,1 0 0,2 0 0,0-1 8,1 1 0,-1-1-1,0 0 1,10-4 0,-9 3-10,0 0 0,0 1 0,0-1 0,0 1 1,7 0-1,-5 1 19,-1-1-1,1 0 1,-1 0 0,1-1 0,12-5 0,-15 6-12,7-3 111,0-1-1,14-7 0,-24 11-107,11-10 85,-13 10-94,0 1 0,-1 0 0,1 0 0,-1-1 0,0 1 0,1 0 0,-1 0 1,1-1-1,-1 1 0,1 0 0,-1 0 0,1 0 0,-1 0 0,0 0 0,1 0 0,-1 0 0,0 0 0,1 0 11,-6-3 62,4 2-88,0-1 0,0 1 0,-1-1 0,1 1 0,-1 0 0,1 0 0,-1 0 0,1 0 0,-1 0 0,1 1 0,-1-1 0,0 1 0,1 0 0,-1 0 0,-4 0 0,6 0-5,-1 0 0,0 0 0,0 0 0,1 0 0,-1 1 0,0-1 0,0 0 0,1 1 0,-1 0 0,1-1 0,-1 1 0,0 0 0,-1 1 0,-10 4-45,1-2 20,9-4 33,1 0 0,-1 1 0,1-1 0,0 1-1,-1 0 1,1 0 0,0 0 0,0 0 0,0 0 0,-1 0-1,1 0 1,0 1 0,1-1 0,-1 1 0,0-1-1,0 1 1,1 0 0,-1 0 0,1 0 0,-1 0-1,1 0 1,0 0 0,-2 4 0,2-3 10,0 0 1,0 0-1,0 1 1,1-1-1,-1 1 0,1-1 1,0 0-1,0 1 1,0-1-1,1 1 1,-1-1-1,1 1 1,-1-1-1,1 0 0,0 0 1,1 1-1,-1-1 1,0 0-1,1 0 1,0 0-1,0 0 1,0 0-1,3 4 0,6 3-6,-4-2-18,1 0-1,14 11 1,-19-17 29,0 0-1,1 0 1,-1 0-1,0-1 1,1 1-1,-1-1 1,1 1-1,0-1 1,-1-1-1,1 1 1,0 0-1,5-1 1,-4 0 19,0 0 0,0-1 0,1 0 0,-1 0 0,0-1 0,0 1 0,0-1 0,7-4 0,36-23 171,-40 23-226,-5 4 34,0-1-1,0 0 0,0 0 1,-1 0-1,1 0 0,-1-1 1,0 1-1,0-1 0,0 1 1,2-7-1,0 2 23,-3 4 4,0 0 0,0-1-1,-1 1 1,0 0 0,1 0 0,-1-1-1,-1-5 1,1 4-34,0 6-9,0-1 0,0 1 0,0 0 0,0 0 0,0 0 0,0 0 0,0 0 0,0 0 0,0 0 0,0 0 1,0 0-1,0 0 0,0-1 0,0 1 0,0 0 0,0 0 0,0 0 0,0 0 0,0 0 0,0 0 0,0 0 0,0 0 0,0 0 0,-1 0 1,1-1-1,0 1 0,0 0 0,0 0 0,0 0 0,0 0 0,0 0 0,0 0 0,0 0 0,0 0 0,0 0 0,0 0 0,0 0 0,0 0 1,-1 0-1,1 0 0,0 0 0,0 0 0,0 0 0,0 0 0,0 0 0,0 0 0,0 0 0,0 0 0,0 0 0,-1 0 0,1 0 0,0 0 1,0 0-1,0 0 0,0 0 0,0 0 0,-2 0-30,0 0 1,0 1 0,1-1-1,-1 1 1,0-1-1,0 1 1,1 0-1,-1 0 1,0 0 0,1 0-1,-1 0 1,1 0-1,-1 0 1,-1 3-1,2-4 32,1 0-1,-1 1 0,1 0 1,0-1-1,-1 1 0,1-1 1,0 1-1,-1-1 0,1 1 1,0 0-1,0-1 0,0 1 1,0-1-1,-1 1 0,1 0 1,0-1-1,0 1 0,0 0 1,0-1-1,1 1 0,-1-1 1,0 1-1,0 0 0,0-1 1,1 2-1,-1-2-8,0 1-6,0 0-1,0 0 0,0 0 0,0 0 0,0 1 0,0-1 0,0 0 0,0 0 0,1 0 0,-1 0 0,0 0 0,1 0 1,0 1-1,0-1 24,-1-1 0,0 0 0,1 1 1,-1-1-1,1 0 0,0 0 0,-1 1 0,1-1 1,-1 0-1,1 0 0,-1 0 0,1 0 1,-1 0-1,1 0 0,0 0 0,-1 0 1,1 0-1,2 0 84,0-3 17,11-8-16,-9 9-59,-5 2-25,1-1-1,0 1 0,-1 0 0,1 0 1,0-1-1,-1 1 0,1-1 0,-1 1 0,1-1 1,0 1-1,-1 0 0,1-1 0,-1 0 0,0 1 1,1-1-1,-1 1 0,1-1 0,-1 0 1,0 1-1,1-1 0,-1-1 0,3-3-21,8-8-161,-9 7 80,-1 4 102,0-1-1,-1 0 0,1 1 0,0-1 0,0 1 0,1-1 0,-1 1 0,0 0 0,1 0 0,-1-1 0,1 1 0,0 0 0,0 0 0,0 1 0,0-1 1,0 0-1,0 1 0,0-1 0,3-1 0,28-13-59,-30 15 39,0 0-1,0 0 0,0 1 0,0-1 0,0 1 0,0 0 0,0 0 0,0 0 0,0 0 0,4 1 0,5-1-54,21 0-15,0 0 149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42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0 4384,'17'0'2016,"15"0"-1760,-15 0 288,-1 0-352,0 17 64,1-17-160,-1 16-352,1 0 160</inkml:trace>
  <inkml:trace contextRef="#ctx0" brushRef="#br0" timeOffset="1">34 230 2912,'-33'0'1312,"66"0"-1152,-17 0 1472,0 0-928,33-17-128,17 17-384,0 0 192,-17 0-192,16 0-3200,1 17 1632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43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50 2816,'0'0'3477,"0"-3"-3216,0-8 33,0 8 63,-3 6-160,-8 8 27,11-11-199,0 1 0,-1-1 0,1 0 0,0 1 0,0-1 0,-1 0-1,1 1 1,-1-1 0,1 0 0,0 0 0,-1 1 0,1-1 0,-1 0-1,1 0 1,0 0 0,-1 0 0,1 0 0,-1 1 0,1-1 0,-1 0-1,1 0 1,-1 0 0,1 0 0,0 0 0,-1 0 0,0-1 0,-4 2 77,-1 13 196,2-6-217,3-7-60,0 1 0,0-1 0,0 1 0,0-1 0,0 1-1,1-1 1,-1 1 0,0-1 0,1 1 0,-1 0 0,1-1 0,0 1-1,0 0 1,-1 0 0,1-1 0,0 1 0,0 0 0,1-1-1,-1 1 1,0 0 0,1-1 0,-1 1 0,2 2 0,0 1 53,1-1 0,0 0 1,0 0-1,0-1 0,1 1 1,3 3-1,-5-5-46,0 0 0,1-1 0,-1 1 0,0 0 0,1-1 0,0 0 0,-1 1 0,1-1 0,0 0 0,-1 0 0,1 0 0,0-1 0,4 1 0,39-1 313,-44 0-330,0 0 0,-1 0 0,1 0 0,0-1-1,-1 1 1,1-1 0,-1 1 0,1-1 0,-1 0 0,1 1 0,-1-1 0,1 0-1,-1 0 1,0 0 0,0 0 0,1 0 0,-1 0 0,0-1 0,0 1 0,0 0 0,0-1-1,0 1 1,-1 0 0,1-1 0,0 1 0,0-1 0,0-2 0,10-14 84,-11 18-92,0 0 0,1-1 0,-1 1-1,0 0 1,0 0 0,1-1 0,-1 1 0,0 0 0,0-1 0,0 1 0,0 0-1,0 0 1,1-1 0,-1 1 0,0 0 0,0-1 0,0 1 0,0 0 0,0-1-1,0 1 1,0 0 0,0-1 0,0 1 0,0 0 0,0-1 0,0-21 167,0 22-165,0-1-1,0 1 0,0 0 1,0-1-1,0 1 0,0 0 0,0-1 1,0 1-1,0 0 0,0-1 1,0 1-1,0 0 0,-1-1 1,1 1-1,0 0 0,0-1 1,0 1-1,0 0 0,0 0 0,-1-1 1,1 1-1,0 0 0,0-1 1,-1 1-1,1 0 0,-11-18 69,8 14-85,1-1 0,0 1 0,-1 0 0,0 0-1,-6-6 1,-18-18 87,24 26-160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44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83 1888,'0'-8'352,"1"-10"1539,-1 17-1872,1 1-1,-1-1 0,0 1 0,1-1 1,-1 1-1,1 0 0,-1-1 0,1 1 1,-1-1-1,1 1 0,-1 0 0,1-1 1,-1 1-1,1 0 0,-1 0 0,1-1 1,0 1-1,-1 0 0,1 0 0,-1 0 0,1 0 1,0 0-1,-1 0 0,1 0 0,0 0 1,0 0-1,10-1 135,-1 1 1,0-2-1,1 0 1,12-4-1,13-2 93,-23 5-184,4-1 22,0 1 1,32-1-1,-25 5-37,-9-1-8,1 0 1,24-4-1,-15-2 16,-19 4-28,1 1 1,-1-1-1,1 1 1,11 0-1,44 1 1274,-59 0-650,-3 3-784,0-3 136,0 1 0,0 0-1,0 0 1,0 0 0,0 0 0,0-1 0,0 1 0,-1 0 0,1 0 0,0 0 0,-1-1 0,1 1-1,0 0 1,-1-1 0,1 1 0,-1 0 0,1 0 0,-1-1 0,0 1 0,-12 19 72,2 5-166,9-19 86,-1 0 0,0 0-1,0 0 1,0 0-1,0 0 1,-1-1-1,-5 7 1,-16 22 22,-9 18 22,-65 73 0,85-108-11,-102 103 53,74-79 142,36-36-199,1 0 0,-1-1 0,-8 6 0,-2 2-88,8 1-21,-6-7-22,1 5 33,12-11 70,1 0 0,0 0 0,-1 1 0,1-1 0,0 0 1,-1 1-1,1-1 0,0 0 0,-1 1 0,1-1 0,0 1 0,0-1 0,0 0 1,0 1-1,-1-1 0,1 1 0,0-1 0,0 1 0,0-1 0,0 1 0,0-1 1,0 0-1,0 1 0,0-1 0,0 1 0,0 0 0,-1 4-19,-7-2-50,22-3 135,357 0 2519,-385 0-2495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44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2400,'0'0'1088,"0"-16"-960,16 0 1696,1 16-448,-1-17-768,0 17 448,17-16-608,16 16-96,-16-16-224,33 16 64,-17-17-128,0 1 128,17 16-128,-34 0 256,1-17-192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45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2816,'0'0'1568,"3"3"-859,8 8-202,-8-8-17,-3 62 1948,0-63-2405,-1 0 1,1 0-1,0 0 1,-1 0-1,1-1 1,-1 1-1,1 0 1,-1 0-1,0-1 1,0 1-1,1 0 1,-3 1-1,2-1-10,0-1 0,0 1-1,1-1 1,-1 1 0,0 0-1,0 0 1,1-1 0,-1 1 0,1 0-1,0 0 1,-1 0 0,1 1-1,0 63 1904,3-66-1766,3 0-123,0 1 60,0-1 1,0 0 0,0-1 0,-1 1 0,9-3 0,-3-1-8,-8 2-63,0 1 1,0 0 0,0-1 0,1 1 0,-1 1-1,0-1 1,1 0 0,-1 1 0,6 0 0,1-1 27,-1 0-1,0 0 1,16-4 0,-15 2-34,0 1 0,0 1 1,19-2-1,-20 3-14,0-1 0,-1 0 0,17-5 0,-17 4 2,-1 0 0,1 0 0,14 0 0,32 2 625,-45-1-472,-14 1 7,3 0-135,-1 0-1,1 0 0,-1 0 0,1 1 1,-1-1-1,1 1 0,-4 1 1,-6 7-774,5-2-3790,-6 7 1336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6:58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1 410 2976,'0'139'1563,"-1"-135"-1531,1-1 0,0 0 1,0 0-1,1 0 0,-1 1 1,1-1-1,-1 0 0,1 0 1,0 0-1,0 0 0,0 0 1,1 0-1,1 4 0,3 3 102,-2-2 130,0 0-1,1-1 1,0 1-1,9 9 1,-12-15-181,-1 0 0,1-1 0,0 1 0,0-1 0,0 1 0,0-1 0,0 0 0,1 0 0,2 2 0,-4-3-53,0 0-1,0 0 1,0 1 0,0-1-1,1 0 1,-1 0 0,0 0-1,0 0 1,0 0 0,1 0-1,-1-1 1,0 1 0,0 0-1,0-1 1,0 1 0,0-1-1,1 1 1,-1-1 0,1 0-1,0-1 54,0 0-1,0 0 0,0 0 0,0 0 0,0 0 0,1-4 0,4-4 149,7-6 257,28-27 0,-16 18-136,-26 25-352,16-16 195,0 1 1,20-14-1,54-26 584,-2-5-262,5 5-95,-11-2-177,-29 23-84,-33 22-85,-1-1 1,1-1 0,-2 0-1,18-19 1,27-30 360,-59 59-400,-1 1 0,1-1 0,-1 0-1,0 0 1,0 0 0,0-1 0,-1 1 0,1-1-1,2-7 1,-5 9-145,1 0-1,0 0 0,0 0 1,0 0-1,1 1 1,-1-1-1,1 0 0,-1 1 1,1-1-1,2-2 1,-1 2-1386,13 20-7764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11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1 427 2560,'0'-23'848,"0"46"-432,0-12-429,0-5-13,0 0 0,0 0 0,0 0-1,3 8 1,1 3 31,-1-11 20,-2 1 0,1 0 0,-1 0 0,0 0 0,0 10 0,0 1 93,-1-8-10,1-1 1,-2 0 0,1 1-1,-3 13 1,-2-5 302,3-11-198,0 0 1,0 0-1,1 0 0,-1 10 0,5 13 2672,20-63-1934,0 1-440,15-28 390,-24 43-735,0 0 0,2 2 0,18-16 0,57-39 155,-6 4-245,109-125-1260,-178 174 517,7-10-1479,2 1 1,48-38 0,-8 15-378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2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34 1984,'-13'-13'640,"12"12"-621,1 1 1,-1-1-1,1 1 0,-1 0 1,0-1-1,1 1 0,-1 0 1,1 0-1,-1-1 1,1 1-1,-1 0 0,0 0 1,1 0-1,-1 0 0,0 0 1,1 0-1,-1 0 1,0 0-1,1 0 0,-1 0 1,1 0-1,-1 0 0,0 0 1,1 0-1,-2 1 0,2-1 49,-3 0 1596,3-14-459,0 12-821,3 2-176,21-1-19,-11 0-171,1 1 0,-1 1 0,21 2 0,-16 1 1,0-1-1,1 0 1,-1-2 0,0 0-1,20-2 1,52-10 104,198 8-82,-180 4-50,288-1 94,-101 0 0,-263 1-186,59 10 0,-86-10 106,11 1 135,-1-1 1,28-1-1,-13 0-6,-30 3-150,0 29 5,0 1 86,0-22-118,0-8 64,0 0 17,0 8 10,0-9 160,-1-2-207,1 0-1,-1 0 1,1 0 0,-1 0 0,0 0 0,1 0 0,-1 0 0,0 0 0,1 0-1,-1 0 1,0 1 0,1-1 0,-1 0 0,1 0 0,-1 1 0,0-1-1,1 0 1,-1 1 0,1-1 0,-1 1 0,1-1 0,-1 0 0,1 1-1,-1-1 1,1 1 0,0-1 0,-1 2 0,0-1-1,1-1 1,0 1-1,-1-1 0,1 1 0,-1 0 1,1-1-1,-1 1 0,1-1 1,-1 0-1,1 1 0,-1-1 1,0 1-1,1-1 0,-1 0 0,0 1 1,1-1-1,-1 0 0,0 0 1,1 0-1,-1 1 0,0-1 1,1 0-1,-1 0 0,0 0 0,-1 0 1,1 0-1,-1 0 0,0 0 0,1 0 0,-1 1 0,1-1 0,-1 0 0,0 1 0,1 0 0,-1-1 0,1 1 0,-1 0 0,0 1 0,-12 4 0,-19 0 10,-19 5 38,14-7-25,-69 11 77,35-3-71,-75 3 0,107-12-18,-194 1-5,146-5-6,-229 1 240,293-2-196,-33-5 1,33 4-15,-35-2 0,-56 5-115,108 1 58,-1-1 1,1 1 0,-1 1-1,1 0 1,-13 4 0,14-4 18,-12 0 8,17-2 3,0 0 0,0 0 0,0 0 1,0 0-1,1 0 0,-1 0 0,0 0 1,0 1-1,0-1 0,0 0 0,0 0 1,1 1-1,-1-1 0,-1 1 0,-3 6 12,5-6-20,-1-1 0,1 1 0,0-1 0,0 0 0,0 1 0,-1-1 0,1 0 0,0 1 0,-1-1 0,1 0 0,0 1 0,-1-1 0,1 0 1,0 1-1,-1-1 0,1 0 0,0 0 0,-1 0 0,1 1 0,-1-1 0,1 0 0,-1 0 0,1 0 0,0 0 0,-1 0 0,1 0 0,-1 0 1,1 0-1,-1 0 0,0 0 0,-1 0-65,4 3 172,0-2-91,-1 0 0,0 1 0,1-1 0,-1 0 0,1 0 0,-1 0 0,1 0 0,-1-1 0,1 1 1,0 0-1,-1-1 0,1 1 0,0-1 0,0 1 0,-1-1 0,1 0 0,0 1 0,0-1 0,0 0 0,-1-1 0,1 1 0,0 0 1,0 0-1,0-1 0,3 0 0,3-4 51,-7 4-57,0 0-1,1 0 1,-1 0 0,1 0 0,-1 0-1,1 1 1,-1-1 0,1 1 0,0-1-1,-1 1 1,1-1 0,0 1 0,-1 0-1,1 0 1,0 0 0,0 0-1,-1 0 1,1 0 0,0 0 0,-1 0-1,1 1 1,0-1 0,2 2 0,4 3-49,-7-4-203,1 0-1,-1 0 1,1 0 0,-1-1-1,1 1 1,0 0-1,-1-1 1,1 1 0,0-1-1,-1 1 1,1-1-1,0 0 1,0 0 0,2 0-1,0 0-197,0 0 1,1 1-1,-1-1 0,7 2 0,-9-1 266,0 0-1,-1 0 1,1 0-1,0 0 1,0 0-1,-1 0 1,1 1-1,-1-1 1,3 2-1,-4-2 146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4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1152,'3'0'363,"46"0"1455,-48 0-1792,0 0 0,1 1-1,-1-1 1,0 1 0,0-1-1,0 1 1,-1-1 0,1 1-1,0-1 1,0 1 0,0 0-1,0 0 1,0-1 0,-1 1 0,1 0-1,0 0 1,-1 0 0,1 0-1,-1 0 1,1 0 0,-1 0-1,1 1 1,8 11 98,-9-13-114,1 1 1,-1-1 0,0 1-1,1 0 1,-1-1-1,0 1 1,1 0-1,-1-1 1,0 1-1,0 0 1,0-1-1,1 1 1,-1 0 0,0-1-1,0 1 1,0 0-1,0-1 1,0 1-1,0 0 1,0-1-1,-1 1 1,1 0 0,0 0-1,-1 2 57,1 0 10,-1 31 658,0-32-706,1 0-1,0 0 0,-1 0 0,0 0 0,1 0 0,-1-1 1,0 1-1,0 0 0,0 0 0,0-1 0,0 1 0,-2 2 0,2-4-17,1 1 0,-1-1 0,1 1-1,0-1 1,-1 1 0,1-1 0,0 1-1,0-1 1,-1 1 0,1 0 0,0-1-1,0 1 1,0 0 0,0-1 0,0 1-1,0-1 1,0 1 0,0 0 0,0-1-1,0 1 1,0 0 0,0-1 0,0 1-1,0-1 1,1 2 0,-1-2 13,0 3 360,3-3-2074,10 0-646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4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1056,'0'0'720,"0"3"-619,0-1-45,0 0 1,-1-1-1,1 1 0,-1 0 0,1 0 0,-1-1 1,0 1-1,1 0 0,-1-1 0,0 1 0,0-1 0,-1 1 1,1-1-1,-2 3 0,0-1 1981,6-3-1679,8 0-124,-11 0-232,0 0 0,0 0 0,0 0 0,0 0 0,0 0-1,0 0 1,0 0 0,0 0 0,0 0 0,0 0 0,1 0 0,-1 0 0,0 0-1,0 0 1,0 0 0,0 0 0,0 0 0,0 0 0,0 0 0,0 0-1,0 0 1,0 0 0,1 0 0,-1 0 0,0 0 0,0 0 0,0 0 0,0 0-1,0 0 1,0-1 0,0 1 0,0 0 0,0 0 0,0 0 0,0 0 0,0 0-1,0 0 1,0 0 0,0 0 0,0 0 0,0 0 0,1 0 0,-1-1 0,0 1-1,0 0 1,0 0 0,0 0 0,0 0 0,0 0 0,0 0 0,0 0-1,-1 0 1,1 0 0,0 0 0,0-1 0,0 1 0,0-1-1,1 1 1,-1-1 0,0 0-1,0 1 1,0-1 0,1 0-1,-1 1 1,0-1-1,1 0 1,-1 1 0,0-1-1,1 0 1,-1 1 0,1-1-1,-1 1 1,1-1-1,-1 1 1,1-1 0,0 1-1,0-1 1,21-8 45,-13 6-40,0 1-1,1 1 0,16-1 0,427 2 618,-451 1-431,-4 1-28,-9 9 165,11-11-321,0 1 0,0-1 0,-1 0 0,1 1 0,0-1 0,-1 0 0,1 0 0,0 1 0,-1-1 0,1 0-1,-1 0 1,1 1 0,0-1 0,-1 0 0,1 0 0,-1 0 0,1 0 0,-1 0 0,1 0 0,-1 0 0,1 1-1,0-1 1,-1 0 0,1-1 0,-1 1 0,0 0 0,-4 1 6,4 4 4,1-4-22,0-1 1,0 1-1,0-1 1,0 1 0,0-1-1,0 0 1,0 1-1,0-1 1,0 1-1,0-1 1,0 1-1,0-1 1,0 1-1,-1-1 1,1 0 0,0 1-1,0-1 1,0 1-1,-1-1 1,1 0-1,0 1 1,-1-1-1,1 0 1,0 1-1,-1-1 1,1 1-1,-1-1 2,0 1-1,0 0 0,0 0 1,0 0-1,0 0 0,0 0 1,1 0-1,-1 0 0,0 1 1,1-1-1,-1 0 0,1 0 0,-1 0 1,1 1-1,0-1 0,0 0 1,-1 2-1,2-1 25,-1 0 0,1 0 0,-1-1 0,1 1 0,0 0 0,0 0 0,0 0 0,0-1 0,0 1 0,0 0 0,0-1 0,0 1 0,1-1 0,2 3 0,-3-3-76,1 1 0,-1-1 0,0 1 0,0-1 0,0 1-1,0-1 1,0 1 0,0 0 0,0 0 0,-1-1 0,1 1 0,-1 0 0,1 0-1,-1 0 1,0 0 0,0 0 0,1 0 0,-1 0 0,-1-1 0,1 1 0,0 0 0,0 0-1,-1 0 1,0 2 0,-13 13-1195,-2-1-1301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4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3488,'-16'-16'1280,"32"16"-992,0-16-64,17 16 416,0 0-384,16 0 256,0 0-288,0 0-288,1 16 32,-18-16-1888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43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0 591 1248,'0'-2'44,"1"0"0,-1 0 0,0 0 0,0 1 0,1-1 1,-1 0-1,1 0 0,0 1 0,-1-1 0,1 0 0,0 1 0,0-1 0,1-1 0,3-4 16,12-22 212,1 0 0,1 1 0,31-34 0,-27 36-245,49-43 0,-25 31 37,-9-9-27,-19 25-26,-5 6 31,0-2-1,-1 1 1,0-1-1,10-22 1,-12 19-18,-8 17-14,0-1 1,-1 0-1,1 1 0,-1-1 1,0 0-1,-1 0 1,1 0-1,-1 0 0,1-10 1,-2-2 69,0 15 138,-2 4 12,-4 6-89,0 0 1,1 0-1,0 1 1,1 0 0,0-1-1,0 1 1,1 1 0,-4 17-1,6-23-106,1-1 1,0 1-1,0 0 0,0-1 0,0 1 0,1-1 1,0 1-1,-1 0 0,1-1 0,2 6 1,-2-7-19,0 1 1,0 0 0,0-1-1,1 1 1,-1-1 0,1 0-1,-1 1 1,1-1 0,0 0-1,0 0 1,0 0-1,0 0 1,3 2 0,0-1 54,0-1 1,1 0-1,-1 0 0,0-1 1,1 1-1,8 0 0,0-7-56,-6 2-26,11-2-8,-16 5 19,1-1 1,-1 1-1,0-1 0,0 0 1,0 0-1,0 0 0,0 0 1,-1-1-1,1 1 1,0-1-1,-1 0 0,4-2 1,43-56-146,-44 55 132,0-1 1,0 1 0,-1-1-1,6-10 1,-3 5 41,7-14-47,2 0-174,-15 26 213,-1 0 0,0 0 0,1 0 1,-1 0-1,0 1 0,1-1 0,-1 0 0,0 0 0,0 0 0,0 0 0,0 0 0,0 0 0,0 2 0,-1 3 47,0 1-1,0-1 0,0 0 0,-4 10 0,3-11-36,0 0 0,1 1 0,0-1 1,-1 9-1,2-12-22,0 0 1,0 0 0,1-1 0,-1 1-1,0 0 1,1-1 0,-1 1-1,1 0 1,-1-1 0,1 1-1,0 0 1,0-1 0,1 2-1,4 11-261,0 10-1071,-6-23 1284,0-1 0,1 0-1,-1 1 1,0-1 0,1 1 0,-1-1 0,1 0 0,-1 1-1,1-1 1,-1 0 0,1 1 0,-1-1 0,1 0 0,-1 0 0,1 0-1,-1 0 1,1 1 0,-1-1 0,1 0 0,-1 0 0,1 0-1,0 0 1,-1 0 0,1 0 0,0 0 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5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 2304,'-17'0'1056,"17"17"-896,0-1 384,0 0-320,0 1 192,0-1-256,0 0 128,0 1-160,0-1-64,0 1-32,0-1-1376,0 0 736</inkml:trace>
  <inkml:trace contextRef="#ctx0" brushRef="#br0" timeOffset="1">49 19 1568,'5'-3'58,"0"0"0,1 1 1,-1 0-1,0 0 0,1 1 0,-1 0 0,1 0 1,0 0-1,-1 0 0,1 1 0,5 0 1,28-1 51,-3 0 451,64 6 0,-74 0-508,-16-2-30,0-1-1,0-1 1,16 2 0,70-3 174,-94 0-10,-2 2 159,1-1-331,-1-1 0,0 1 0,0-1 1,-1 1-1,1-1 0,0 1 0,0-1 0,0 1 0,0-1 0,0 1 0,0-1 0,-1 1 0,1-1 0,0 0 0,0 1 0,-1-1 1,1 1-1,0-1 0,0 0 0,-1 1 0,1-1 0,-1 0 0,1 1 0,0-1 0,-1 0 0,1 1 0,-1-1 0,1 0 1,-1 1-1,-17 0 523,13-1-457,5 0-76,0 0-1,0 0 1,0 0 0,0 0-1,0 0 1,-1 0 0,1 0-1,0 0 1,0 0 0,0 0-1,0 0 1,0 0 0,-1 0-1,1 0 1,0 0-1,0 1 1,0-1 0,0 0-1,0 0 1,0 0 0,0 0-1,0 0 1,-1 0 0,1 0-1,0 0 1,0 1 0,0-1-1,0 0 1,0 0-1,0 0 1,0 0 0,0 0-1,0 1 1,0-1 0,0 0-1,0 0 1,0 0 0,0 0-1,0 0 1,0 1-1,0-1 1,0 0 0,0 0-1,0 0 1,0 0 0,0 0-1,0 0 1,0 1 0,0-1-1,0 0 1,0 0 0,0 0-1,1 0 1,-1 3 13,0 0 0,0-1 1,-1 1-1,1-1 0,0 1 1,-2 3-1,-6 2 57,8-7-72,-1-1 1,1 0-1,0 1 0,-1-1 0,1 0 0,-1 1 0,1-1 0,0 0 0,-1 1 0,1-1 0,0 1 1,-1-1-1,1 1 0,0-1 0,0 1 0,0-1 0,-1 1 0,1-1 0,0 1 0,0-1 0,0 1 0,0-1 1,0 1-1,0-1 0,0 1 0,0-1 0,0 1 0,0 0 0,0 8 222,1-6-375,-1 0 1,0 0-1,0 0 1,0 0-1,0 0 0,0 0 1,-1-1-1,1 1 0,-1 0 1,0 0-1,0 0 0,0 0 1,0-1-1,0 1 0,-1-1 1,1 1-1,-1-1 0,-3 5 1,-11 9-1686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5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50 2816,'-33'-17'1440,"50"17"-512,-1 0-544,17-16 192,16 16-320,17-16-32,-1 16-128,-16 0-832,17 0 384,-33 16-2720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6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2912,'0'-16'1312,"17"16"-448,-17 16-576,16-16 256,0 0-320,17 0 224,-16 0-256,15 0-32,-15 0-96,16 17 32,-1-17-64,-15 0-96,-1 0 32,0 0-3712,1 0 2048,-1 0 608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7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49 1568,'-33'-16'704,"17"32"992,-1 1-800,1-1-608,16 17-160,0-17-192,0 1 0,0-1 256,0 0 160,16-16-3072,-16-16 1024</inkml:trace>
  <inkml:trace contextRef="#ctx0" brushRef="#br0" timeOffset="1">66 17 1664,'9'-5'163,"-6"3"-116,0 1 0,0-1 1,0 1-1,0 0 0,0 0 1,0 0-1,1 0 0,-1 0 1,0 1-1,0-1 0,6 1 1,117 0 2010,-116 0-2005,1 1-1,-1 0 0,1 1 1,10 3-1,-13-3-8,1 0 0,0-1 0,17 2 0,-24-3-38,0 0 1,0 0 0,0 0 0,0 0-1,0 1 1,0-1 0,0 1 0,0 0 0,-1-1-1,1 1 1,0 0 0,3 2 0,-4-2-2,1 0 1,-1 0-1,1 0 1,-1 0-1,1-1 1,0 1-1,-1-1 1,1 1-1,-1-1 1,1 0-1,0 1 1,3-1 0,8 0 100,-10 0 230,-6 3-91,-15 8 8,14-9-223,0 0 0,0 1 0,0 0 0,0-1 0,-7 7-1,-3 5-311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7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0 132 3392,'0'0'1536,"17"-16"-1312,-1 16 224,17 0-288,16-17-64,17 17-64,-17 0 224,16 0-128,-15 0-3488</inkml:trace>
  <inkml:trace contextRef="#ctx0" brushRef="#br0" timeOffset="1">492 17 2656,'0'0'960,"0"-16"-192,0 32-416,0 1-224,0-1 32,0 0-96,0 1-64,0 16 32,0-17 224,0 0-128,0 1 96,0-1-128,0 1-256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7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2720,'3'-2'78,"-1"1"0,1-1 0,-1 0-1,1 1 1,0-1 0,0 1 0,-1 0 0,1 0 0,0 0 0,0 0-1,0 0 1,0 1 0,0 0 0,0-1 0,0 1 0,0 0 0,6 1 0,-3-1-40,-2 0 3,-1 0 1,0-1-1,1 1 1,-1-1-1,0 1 1,1-1-1,-1 0 1,5-2-1,12-4 50,1 5 29,0 0 1,40 3-1,-19 0 52,105-1-230,-150 2 335,-10 9-43,8-8-168,4-3-54,0 0 0,0 0 0,1 1 0,-1-1-1,1 0 1,-1 1 0,0-1 0,1 1 0,-1-1-1,1 1 1,-1-1 0,1 1 0,-1-1 0,1 1-1,-1-1 1,1 1 0,0 0 0,-1-1 0,1 1-1,0-1 1,-1 2 0,-1 3 20,-26 28 229,9 3-560,3-6-2303</inkml:trace>
  <inkml:trace contextRef="#ctx0" brushRef="#br0" timeOffset="0.5">1 182 3904,'0'-33'1440,"16"17"-1120,1 16-96,16-17 160,16 17-256,0 0 96,0 0-128,0 17 96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3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2240,'2'0'720,"9"0"-448,-8 0 117,0 3-213,-2-2-138,1 1 0,0-1 0,-1 0-1,1 0 1,0 0 0,0 0 0,-1 0 0,1 0 0,0-1-1,0 1 1,0-1 0,3 1 0,28 1 323,-29-2-339,5 0 36,0 1 0,17 4 0,12 0-19,-7-10-45,-11 2 7,4 0 23,31 2 1,17-1 17,40-9 32,16 6-36,0-6-28,-13 5 12,-55 1-17,79-3 6,-18 0 49,4-1-152,-109 9 211,0-1 0,0-1 1,-1 0-1,21-6 1,-27 6 75,1 1 0,0 0 0,0 1 0,11 0 0,-2 1 307,-16-1-193,-1-3-543,9-8 223,-10 11 15,-1-1 0,1 1 0,-1-1 0,1 1 0,0 0 0,-1-1 0,1 1 0,0 0-1,-1 0 1,1 0 0,0-1 0,-1 1 0,1 0 0,0 0 0,-1 0 0,1 0 0,0 0 0,0 0 0,-1 0 0,1 0 0,0 0-1,-1 1 1,2-1 0,0 0 14,8 1 9,0-1-15,19-14 18,-27 13-29,-1 1 0,1-1-1,-1 1 1,1 0-1,-1-1 1,1 1-1,-1 0 1,1 0-1,1 0 1,13 0-193,-16 3 138,0 8 28,0-9 24,0 0 0,1 0 0,-1 0 0,0 0-1,1 0 1,-1 0 0,1-1 0,0 1 0,-1 0 0,1 0 0,0 0 0,0-1 0,0 1 0,1 0 0,-1-1 0,0 1 0,1-1 0,2 3 0,8 12 30,-6-3-7,2-7-15,-14 7-33,11 2-73,-4-14 92,0 1-1,0-1 0,-1 0 1,1 1-1,0-1 1,-1 1-1,1-1 1,-1 1-1,0-1 1,0 1-1,1-1 1,-1 1-1,0-1 0,0 1 1,0-1-1,-1 1 1,1 0-1,0-1 1,-1 1-1,1-1 1,-1 3-1,-27 45 116,27-44-125,0 1 0,0 0 0,0 0 1,1 0-1,0 0 0,0 0 0,1 6 0,0 0 43,-1 18 210,0-27-299,0 0 11,0 8 69,0-9 26,-2-2-28,0 1 0,1-1 0,-1 0 0,1 0 0,-1 1 0,0-1-1,1 1 1,-1-1 0,1 1 0,-1 0 0,1-1 0,-2 2-1,-11 5 69,10-6-69,0 0-1,-1 0 1,1-1 0,0 0-1,-6 0 1,-24 3 23,9 1-6,1 0 0,-39 1 0,-43 3-33,-4 1 1,62-10 103,-117 4 177,124 1-189,-44 1 115,5-10-56,43 1-61,-77 2 303,-2-1-92,4-8-26,74 8-203,9 2 20,0-2 0,-41-9 0,-29-7 113,72 8-154,23 8-60,5 0-13,2 2 22,-1-1 0,0 0 0,1 1 0,-1 0 0,1 0-1,-1 0 1,1 0 0,0 0 0,0 0 0,-1 0 0,1 1 0,0 0 0,3-1 0,44 1-326,-30 1 24,15-1-79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6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2816,'0'0'1056,"0"16"-832,0 1-64,0-1 544,0 0-416,0 17 96,16 0-224,-16 0 32,17-1-96,-1-15 224,-16-1-192,0 1 96,0-1 320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6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1824,'33'-17'672,"-17"17"-512,17 0-64,-16 0 512,15 0-352,1 0 128,0 0-256,0 17 0,-1-17-64,-15 16-64,-1-16 32,-16 16-320,-16 1 160,-1-1-864</inkml:trace>
  <inkml:trace contextRef="#ctx0" brushRef="#br0" timeOffset="1">33 262 2656,'0'17'960,"16"-34"-736,1 1 288,-1 16-384,1-16 320,-1-1-256,17 1-1088,16-1 480,0 17-1696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8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13 1888,'0'-12'759,"0"30"-473,0 107 274,0-123-538,0 1 0,0-1 0,-1 0-1,1 0 1,-1 0 0,1 0 0,-1 0 0,0 0-1,0 0 1,-2 3 0,2-2 98,0-1 0,0 0 0,0 1 0,0-1 0,0 1 0,0-1 0,0 4 0,-2-6 142,3 1-258,-1-1 1,1 0-1,-1 0 1,1 0-1,-1 0 1,1 0 0,-1-1-1,1 1 1,-1 0-1,1 0 1,-1 0 0,1 0-1,0 0 1,-1-1-1,1 1 1,-1 0-1,1 0 1,-1-1 0,1 1-1,0 0 1,-1 0-1,1-1 1,0 1-1,-1-1 1,1 1 0,0 0-1,0-1 1,-1 1-1,1-1 1,0 1 0,0 0-1,0-1 1,-1 1-1,1-1 1,0 1-1,0-1 1,0 1 0,0-1-1,0 1 1,0-1-1,0 1 1,0-1 0,0 1-1,0-1 1,1 0-1,-1-1-8,-1 1-1,1-1 1,0 0-1,0 0 1,-1 0 0,1 0-1,-1 1 1,0-3-1,-4-5 0,4 8 4,0-1 0,0 1 0,0-1 0,0 1-1,0-1 1,1 1 0,-1-1 0,1 0 0,-1 1 0,1-1-1,-1 0 1,1 1 0,0-3 0,0-26-52,0 30 54,0 0 0,0 0 0,0 0 0,0-1 0,0 1 0,0 0 0,0 0 0,0 0 0,0 0 0,0 0 0,0 0 0,0 0 0,0 0 0,0 0 0,0-1 0,0 1 0,0 0 0,0 0 0,0 0 0,0 0 0,0 0 0,0 0 0,0 0 0,0 0 0,0 0 0,0 0 0,0 0 0,0-1 0,0 1 0,0 0 0,1 0 0,-1 0 0,0 0 1,0 0-1,0 0 0,0 0 0,0 0 0,0 0 0,0 0 0,0 0 0,0 0 0,0 0 0,0 0 0,1 0 0,-1 0 0,0 0 0,0 0 0,0 0 0,0 0 0,0 0 0,0 0 0,0 0 0,0 0 0,0 0 0,1 0 0,-1 0 0,3 0 23,0 1 1,1-1-1,-1 1 0,0 0 0,1 0 0,5 3 0,8 2 42,-7-4-20,-1-1 1,1 0-1,0 0 1,-1-1-1,14-1 1,7-1 10,142 2 204,-142 0-233,45-8 0,-48 4 11,43 0-1,-52 3 25,0 0-1,29-8 0,-34 6-9,1 2 0,1-3 50,-14 4-91,-1-1-1,1 1 1,-1 0-1,1-1 1,-1 1-1,1-1 1,-1 1-1,0-1 1,1 1-1,-1-1 1,0 1-1,1-1 1,-1 0-1,0 1 1,0-1-1,0 1 1,0-1-1,1 0 1,-1 1-1,0-1 1,0 1-1,0-1 1,0-1-1,0 1 25,-1 0 0,1-1 0,0 1 0,0 0 0,0-1 0,-1 1 0,1 0 0,-1-1 0,1 1 0,-1 0 0,1 0 0,-1-1 0,0 1 0,1 0 0,-1 0 0,0 0 0,0 0 0,0 0 0,0 0-1,0 0 1,0 0 0,0 1 0,0-1 0,-1 0 0,1 0 0,0 1 0,0-1 0,-1 1 0,1-1 0,0 1 0,-1 0 0,-1-1 0,-5 0 86,0 0-1,0 1 1,0 0 0,-11 1 0,3 0-35,-14 1-101,28-1-14,0-1 0,1 1 0,-1-1 0,1 1 1,-1 0-1,1 0 0,-1 0 0,1 0 1,-1 0-1,-1 2 0,3-3 9,-1 0 0,1 1 0,0-1 0,0 0 0,0 0 0,0 0 0,0 0 0,-1 1 0,1-1 0,0 0 0,0 0 0,0 0 0,0 1 0,0-1 0,0 0 0,0 0 0,0 0 1,0 1-1,0-1 0,0 0 0,0 0 0,0 0 0,0 1 0,0-1 0,0 0 0,0 0 0,0 1 0,0-1 0,0 0 0,0 0 0,0 0 0,0 1 0,0-1 0,0 0 0,0 0 0,1 0 0,-1 0 0,0 1 0,0-1 0,0 0 0,0 0 0,1 0 0,12 28-562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48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13 343 3072,'-12'0'1146,"24"0"113,-9 3-752,-3-2-479,1 0 11,0 0 0,1 0-1,-1 0 1,0 0 0,1 0 0,-1 0 0,0 0 0,1 0 0,-1 0-1,1-1 1,0 1 0,-1-1 0,1 1 0,-1-1 0,1 1 0,0-1 0,-1 0-1,1 0 1,2 0 0,7 0 69,-6 1-63,-1-1 0,1 0 0,0 0-1,-1 0 1,1-1 0,8-2-1,-1 0 9,-2 0-13,0 1 0,-1 0 1,1 0-1,0 1 0,11 0 0,1 1 18,-1-2 1,0 0 0,38-10-1,-4 1-22,-44 9 23,0 1 0,0-2 0,-1 0 0,1 0 0,14-7 0,-21 8-26,1-1 0,-1 1-1,0-1 1,0-1 0,0 1 0,0 0 0,-1-1 0,1 0 0,-1 0 0,0 0 0,4-6-1,-6 9-26,0-1-1,0 1 0,0 0 1,0 0-1,0-1 0,-1 1 0,1-1 1,-1 1-1,1-1 0,-1 1 1,1-1-1,-1 1 0,0-1 0,1 1 1,-1-1-1,0 0 0,0 1 1,0-1-1,-1 1 0,1-1 0,0 0 1,-1 1-1,1-1 0,0 1 1,-2-2-1,-1-9 7,1 4-9,0 1 0,0-1 0,0 1 1,-1 0-1,0 0 0,-1 0 0,1 0 0,-1 0 1,-7-7-1,-5-6-3,7 7 0,-1 1 0,0 0 0,-13-10 0,15 16-29,-1 1 0,0 0 0,0 1 0,0 0 0,0 0 0,-17-4 0,21 7-2,-1 1 1,1 0-1,0-1 0,-1 2 0,1-1 1,0 1-1,0 0 0,-1 0 0,1 0 1,0 1-1,-8 3 0,2-1-32,6-3 57,0 1 1,0 0-1,0 0 1,0 0-1,0 1 0,1-1 1,-1 1-1,1 0 1,0 1-1,0-1 0,0 1 1,0 0-1,1 0 0,0 0 1,-1 0-1,1 0 1,1 1-1,-3 4 0,-7 15 137,-14 41 0,22-53-75,1 1 0,0-1 0,1 0 0,1 1 0,0 14 0,0-1 6,0-17-43,1 0 1,0 1-1,1-1 0,0 0 0,0 0 1,3 11-1,1-9 66,-1 0-1,2 0 1,10 16 0,-12-20-45,0-1 1,0-1-1,1 1 0,0 0 0,1-1 1,-1 0-1,10 7 0,-3-6 26,0-1-1,1 0 0,-1-1 1,22 5-1,-7-3 78,14 8 59,-31-10-110,1-1 0,-1 0 1,1 0-1,0-1 0,0 0 0,20 0 1,-15-2-603,0 0 1,0-1 0,0-1-1,0 0 1,30-9 0,-11-6-1411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9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2304,'16'-16'864,"1"16"-672,16 16-32,-17-16 256,0 0-256,1 0 128,15 0-160,1 0-2528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9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50 2560,'0'0'832,"-3"0"-517,-8 0-273,12 0-46,-1 0-1,1 1 1,0-1-1,-1 0 0,1 1 1,0-1-1,-1 1 1,1-1-1,-1 1 1,1-1-1,-1 1 1,1-1-1,-1 1 1,1-1-1,-1 1 0,1 0 1,-1-1-1,0 1 1,1 0-1,-1-1 1,0 1-1,0 0 1,0 0-1,1-1 1,-1 1-1,0 1 0,3 32 33,-3-3 227,-1-25-18,1-8 86,0-67-376,0 67 48,0-1 0,1 1 0,-1-1 1,1 1-1,0-1 0,0 1 0,0 0 0,0-1 1,0 1-1,0 0 0,1 0 0,-1 0 0,1 0 1,-1 0-1,1 0 0,0 0 0,0 0 0,0 1 1,0-1-1,0 1 0,0-1 0,0 1 0,4-1 1,-1-1-17,0 0 0,1 1 0,0 0 0,-1 1 0,1-1 0,0 1 0,0 0 0,8 0 0,101 1-310,-106 0 331,-1 0-1,1 1 1,0 1 0,-1-1-1,1 1 1,-1 1-1,0 0 1,10 4 0,11 4 41,-7-7 50,-5-1 169,-16-3-243,-1 0 0,0 0 0,1 0 0,-1 1 0,0-1 0,1 0 0,-1 0 0,0 0-1,1 1 1,-1-1 0,0 0 0,1 1 0,-1-1 0,0 0 0,0 0 0,1 1 0,-1-1 0,0 1 0,0-1 0,0 0 0,1 1 0,-1-1 0,0 0 0,0 1-1,0-1 1,0 1 0,0-1 0,0 1 0,-27 16 586,22-15-573,-1 1 0,1 0-1,-1-1 1,0 0 0,1 0 0,-1-1 0,0 0 0,0 0 0,-6 1-1,10-2-24,0 0 0,-1 0-1,1 0 1,0 1-1,0-1 1,0 1-1,0-1 1,0 1-1,0 0 1,0 0-1,0 0 1,-3 2-1,4-2 2,0 0 0,0 0 0,-1-1-1,1 1 1,-1-1 0,1 1 0,0 0-1,-1-1 1,1 0 0,-1 1 0,-2-1-1,-2 3 17,-5 8-65,12-11 45,0 1-1,0-1 1,0 0-1,-1 1 1,1-1-1,0 0 1,0 0-1,0 0 1,0 1-1,0-1 1,0 0-1,-1 0 1,3-1-1,-1 1 11,0 1-1,0-1 0,-1 0 1,1 1-1,0-1 0,0 1 1,-1-1-1,1 1 0,0 0 1,-1-1-1,1 1 0,-1 0 1,2 1-1,5 3-20,-5-4-2,0 0 1,0 0-1,0-1 0,0 1 1,0-1-1,0 0 1,0 1-1,0-1 0,0-1 1,4 0-1,2 1-134,10 0-793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09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28 1248,'0'-13'389,"0"10"27,0 0 518,0-6 331,0 18-664,-3-3-478,-8 7-107,10-9-9,1-1 0,-1 0 0,0 0 0,1 1 0,-1-1 0,1 0 0,0 1-1,0-1 1,1 4 0,0 5 41,-1-11-41,0 0-1,0 0 0,0-1 0,0 1 1,0 0-1,0-1 0,0 1 1,0 0-1,0 0 0,1-1 1,-1 1-1,0 0 0,0-1 1,1 1-1,-1-1 0,1 1 1,-1 0-1,0-1 0,1 1 1,-1-1-1,1 1 0,-1-1 1,1 1-1,0-1 0,0 1 1,0-1-5,-1 1 1,1-1 0,-1 0-1,1 1 1,-1-1 0,1 1 0,-1-1-1,1 1 1,-1 0 0,1-1-1,-1 1 1,0-1 0,1 1-1,-1 0 1,0-1 0,0 1 0,1 0-1,-1-1 1,0 1 0,0 0-1,0 0 1,0-1 0,0 1-1,0 0 1,0 0 0,-1 11 293,5-21-373,3 4-269,-7 5 327,1 0-1,-1 0 1,1-1 0,-1 1-1,0 0 1,1 0 0,-1-1 0,0 1-1,1 0 1,-1-1 0,0 1-1,1 0 1,-1-1 0,0 1-1,0 0 1,0-1 0,1 1 0,-1-1-1,0 1 1,0 0 0,0-1-1,0 1 1,0-1 0,1 1-1,-1-1 1,0 1 0,0 0-1,0-1 1,0 1 0,-1-1 0,4-5-621,0 4 588,-1-1 17,0 1 1,0 0-1,0-1 1,1 1-1,-1 0 0,1 1 1,-1-1-1,1 0 0,0 1 1,0-1-1,-1 1 1,1 0-1,0 0 0,0 0 1,0 0-1,1 1 0,-1-1 1,0 1-1,0 0 1,6 0-1,138 0 1203,-136 1-1008,0 0 0,0 0 0,0 1 0,-1 0 0,13 5 0,-20-6-84,1 0 0,0 0 1,-1-1-1,1 1 0,0-1 0,0 0 1,0 0-1,5-1 0,1 0 123,5 1 281,-25 0-831,-22 0-2028,29 0 240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15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2080,'0'-6'247,"1"-13"1961,-1 18-2178,1 1 0,-1-1 0,0 1-1,0-1 1,0 1 0,1-1 0,-1 1 0,0 0-1,1-1 1,-1 1 0,0 0 0,1-1 0,-1 1-1,1 0 1,-1 0 0,0-1 0,1 1 0,-1 0-1,1 0 1,-1-1 0,1 1 0,-1 0 0,1 0-1,-1 0 1,1 0 0,-1 0 0,1 0 0,-1 0-1,1 0 1,5-3 525,5-8-145,-11 11-379,1-1 0,-1 1 0,1 0-1,0-1 1,-1 1 0,1 0 0,0-1-1,-1 1 1,1 0 0,0 0 0,-1-1-1,1 1 1,0 0 0,-1 0 0,1 0-1,0 0 1,-1 0 0,1 0 0,0 0-1,0 0 1,-1 0 0,1 1 0,0-1-1,2 1 59,229-1 1047,-235 0-907,6 2-437,8 9 272,-8-8-10,-3 0-1814,0 8 1824,0 5-22,0-13-20,16-3-124,-16 2-20,0 9 84,0-8 550,0-6-650,0-8 95,0 9 240,1 2-197,-1-1-1,0 1 1,1 0-1,-1 0 0,1 0 1,-1 0-1,1 0 0,-1 0 1,0 0-1,1 0 0,-1 0 1,1 0-1,-1 0 0,1 0 1,-1 1-1,0-1 0,1 0 1,-1 0-1,1 0 0,-1 0 1,0 1-1,1-1 1,-1 0-1,0 1 0,1-1 1,-1 0-1,1 1 0,-7 7-55,3-6 50,2-1 3,1 0 0,-1-1 0,1 1-1,0-1 1,-1 1 0,1 0 0,0 0 0,-1-1-1,1 1 1,0 0 0,0-1 0,0 1-1,0 0 1,0 0 0,0-1 0,0 1-1,0 0 1,0 0 0,0-1 0,0 1-1,0 1 1,1 3-27,-2 6 15,1-7 15,0 1 0,0 0-1,0-1 1,0 1 0,1 0 0,2 8 0,0-3 22,0 1 6,-1 0 1,0-1 0,0 1 0,-1 13-1,-1 153 1146,0-174-1094,3 0-176,8 7 128,-8-7 117,0-3-26,10 0 47,-13-3-106,0-7-48,0 7-80,0 0 38,0 3 28,0-1-1,0 1 1,0-1 0,0 1 0,0-1-1,0 1 1,0 0 0,0-1 0,0 1 0,0-1-1,0 1 1,0-1 0,0 1 0,-1 0-1,1-1 1,0 1 0,0 0 0,-1-1 0,1 1-1,0-1 1,0 1 0,-1 0 0,1 0-1,0-1 1,-1 1 0,1 0 0,0 0 0,-1-1-1,1 1 1,-1 0 0,-6-5-4,2-2-50,1 2-13,-9 3 33,3 1 32,6 1 4,0 0 1,0 0 0,1 0 0,-1 0-1,0 0 1,0 1 0,1-1 0,-6 3-1,3-1-2,-1 0 5,0 0 0,0 0 0,-1 0 0,1-1-1,-14 1 1,-140-2 68,158 0-289,3 3-351,0-1 554,0-1-1,0 1 1,1-1 0,-1 1-1,0-1 1,1 0 0,-1 1 0,1-1-1,0 1 1,-1-1 0,3 3-1,-2-3 2,0 1 0,0 0 0,0 0 0,0 0 0,0 0 0,0 0 0,-1 0 0,1 0 0,-1 1 0,1-1 0,-1 0-1,0 3 1,0 323 1189,-1-314-1121,0-1 1,-1 1-1,-6 21 0,7-32-51,-1 9 33,1-1-1,0 1 0,2 17 1,-1-14-38,0 51 195,0-66-194,0 0-1,0 0 0,0 0 0,0 0 0,0 1 0,0-1 0,0 0 1,0 0-1,0 0 0,0 0 0,0 0 0,0 0 0,0 0 1,0 0-1,0 0 0,0 0 0,0 1 0,0-1 0,0 0 0,0 0 1,0 0-1,0 0 0,0 0 0,0 0 0,0 0 0,0 0 0,0 0 1,0 0-1,0 0 0,0 1 0,0-1 0,0 0 0,1 0 1,-1 0-1,0 0 0,0 0 0,0 0 0,0 0 0,0 0 0,0 0 1,0 0-1,0 0 0,0 0 0,0 0 0,1 0 0,-1 0 1,0 0-1,0 0 0,0 0 0,0 0 0,0 0 0,0 0 0,0 0 1,0 0-1,0 0 0,1 0 0,2 0 38,-1 0-29,0 0 1,0 0-1,0 0 1,0 0-1,0 0 0,-1 0 1,1 0-1,0-1 1,0 1-1,3-2 0,0-9-48,9 6-6,-6 0 18,-6 4 19,-1 0 1,1 0-1,-1 0 0,1 0 0,-1 0 1,1 1-1,0-1 0,-1 0 0,1 1 0,0 0 1,-1-1-1,1 1 0,0 0 0,3 0 0,1 0 4,1-1-1,-1 0 1,0 0-1,8-3 1,12-3 4,-9 5-2,-1 1-1,34 1 1,-21 1 11,332-1 123,-359-1-118,0 1 1,0 0 0,0 0-1,0-1 1,0 1-1,0-1 1,0 0 0,0 0-1,-1 0 1,1 0 0,3-1-1,-4 1 4,0 0 1,1 0-1,-1 0 0,1 0 0,-1 1 1,1-1-1,0 1 0,-1-1 1,1 1-1,0 0 0,1-1 0,3-2 87,-5 2-102,0 0 0,0 0 0,0-1 0,0 1 0,0 0-1,0-1 1,0 1 0,-1-1 0,1 0 0,1-2 0,0-27 74,-2-45-191,1 34 292,-3-47 78,1 74-241,0 1 0,-2-1 1,-7-26-1,4 22-77,-3-32 0,6 36 56,0-1-1,-9-28 1,3 21 15,3 10-63,1 0 1,-5-20-1,9 26 34,-1 0 0,0 0 0,0 0 1,0 0-1,-5-9 0,3 9 28,4 6-13,0 1 0,0-1 1,0 1-1,0-1 0,0 1 0,-1-1 0,1 1 1,0 0-1,0-1 0,-1 1 0,1-1 0,0 1 1,0 0-1,-1-1 0,1 1 0,-1 0 0,1-1 1,0 1-1,-1 0 0,1-1 0,-1 1 1,1 0-1,0 0 0,-1 0 0,1-1 0,-1 1 1,1 0-1,-1 0 0,1 0 0,-1 0 0,1 0 1,-1 0-1,1 0 0,-1 0 0,0 0 0,-2 0-55,3 3 74,0 8 6,0-3-79,0 1-1,0-1 0,3 16 1,4-11-891,-6-12 779,0 1 0,-1 0-1,1-1 1,0 1 0,-1-1 0,1 1-1,0 0 1,-1-1 0,0 1 0,1 0-1,-1 0 1,0-1 0,0 3-1,0 26-3408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15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2912,'3'0'923,"-1"0"-869,1 0 0,-1 0 1,0-1-1,0 0 1,1 1-1,-1-1 1,0 0-1,0 0 1,3-2-1,19-8 671,-17 9-611,0 0-32,0-1 0,-1 2 0,1-1 0,0 1 0,0 0 0,11 0 0,-5 0 36,1-1 1,-1 0-1,22-6 0,-31 7-79,1 0-34,0 0 0,0 0 1,0 0-1,1 1 0,-1 0 1,0 0-1,0 0 0,0 1 1,1 0-1,-1 0 0,0 0 1,0 0-1,0 1 0,-1 0 1,1 0-1,0 0 0,-1 1 1,1-1-1,-1 1 0,0 0 1,5 4-1,-9-7-4,0 0 0,0 0 0,0 1 0,1-1 0,-1 0 0,0 0 0,0 0 0,0 0 0,0 0-1,0 0 1,0 0 0,0 0 0,0 0 0,1 0 0,-1 1 0,0-1 0,0 0 0,0 0 0,0 0 0,0 0 0,0 0 0,0 0 0,0 0 0,0 1 0,0-1-1,0 0 1,0 0 0,0 0 0,0 0 0,0 0 0,0 0 0,0 1 0,0-1 0,0 0 0,0 0 0,0 0 0,0 0 0,0 0 0,0 0 0,0 0-1,0 1 1,0-1 0,0 0 0,-1 0 0,1 0 0,0 0 0,0 0 0,0 0 0,0 0 0,0 0 0,0 0 0,0 1 0,0-1 0,-1 0 0,1 0 0,0 0-1,-6 6 12,0 0 0,-1 0-1,0 0 1,0-1-1,-1 0 1,1 0-1,-1-1 1,0 0-1,0 0 1,0-1 0,-10 3-1,-12-1 209,18-4-118,-1 2 1,1-1-1,-14 6 0,-10 6 144,6-9-60,15 2 51,14-6-181,0 0-1,-1 0 0,1-1 0,0 1 0,-1 0 0,1-1 0,-1 1 0,1-1 0,-1 0 0,-1 1 0,117-1 494,-88 1-508,-14 0-228,0-1-1,0 0 1,-1 0 0,1-1 0,12-3 0,-9-3-917,-13 6 938,-1 0 0,0 0 0,1 1 1,-1-1-1,1 1 0,-1-1 0,0 1 0,1-1 0,0 1 1,1-1-1,-1 1-747,-4-2-3,2 1 831,-2 0 2,1 0-1,0-1 1,0 1 0,-1 0 0,1 0-1,0 1 1,-1-1 0,1 0 0,-1 0 0,1 1-1,-1-1 1,1 0 0,-1 1 0,0 0-1,1-1 1,-1 1 0,0 0 0,1 0 0,-4 0-1,-3-1 68,0 0-1,-1 0 1,1-1-1,-16-6 1,21 7 34,0 0 8,0 0 0,-1 1 0,1-1 0,0 1 0,-1-1 0,1 1 0,-5 1 0,-10-3 92,-1-9-22,18 10-97,-1 1-1,1-1 1,-1 1 0,1 0 0,-1 0 0,1-1 0,-1 1 0,1 0 0,-2 0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16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2816,'-17'16'1056,"34"0"-832,-17 17-64,0-17 32,16 17 96,-16-16-160,16-1 96,-16 0-128,17-16 96,-1-16-128,1 16-928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16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1049 9 2400,'0'-9'915,"0"24"-390,0 28-114,0-38-395,1-1 1,-2 1 0,1 0 0,0 0 0,-1 0-1,0-1 1,0 1 0,0 0 0,-1-1 0,1 1 0,-1-1-1,-3 5 1,5-7-2,-1-1 0,1 1-1,-1-1 1,1 1 0,0-1-1,0 1 1,0-1 0,-1 1-1,2 1 1,-1-2 19,0 1 0,0-1 0,-1 1-1,1-1 1,0 1 0,0-1 0,-1 1 0,1-1 0,-1 2 0,-4 6 105,4-8-114,0 0 0,0 1 0,0-1 0,0 1 0,0 0 0,1-1 1,-1 1-1,1-1 0,-1 1 0,1 0 0,0 0 0,-1-1 0,1 3 0,0-2-3,0-1-1,0 1 0,0 0 0,-1-1 1,1 1-1,-1 0 0,1-1 1,-1 1-1,1 0 0,-1-1 1,0 1-1,0-1 0,0 1 1,0-1-1,0 0 0,0 1 1,-2 1-1,0 0 64,3-1 22,0 9 117,0-8-53,-30-3 309,27 0-352,0 0-54,-699 0 3462,684 0-3476,0-1 0,-1 0 0,1-2-1,-34-8 1,-52-19-1031,98 29 817,0 0-1,1 0 0,-11 1 1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19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66 114 992,'-14'-14'309,"12"11"-175,4 3-127,1 0 0,-1-1 0,1 0 0,-1 1 0,1-1 0,-1 0 0,1 0 1,-1-1-1,0 1 0,0 0 0,0-1 0,1 1 0,-1-1 0,-1 0 0,1 0 0,0 0 1,0 0-1,1-2 0,1 0 34,0-1 0,1 1-1,7-6 1,-4 5 145,1 0-1,0 0 1,1 0 0,17-5-1,5 5 525,-15 0-448,-14 3-233,1 1 0,-1 0 0,0 0 0,1 0 0,-1 0 0,1 1 0,-1 0 0,1-1 0,0 1 0,-1 1 0,1-1 0,3 1 1,26 10 44,-15-7-64,-14-4-9,-1 0 0,0 1-1,0-1 1,0 1 0,0 0 0,0 0 0,0 0 0,0 1-1,0-1 1,0 1 0,0 0 0,-1-1 0,4 4 0,0 2 42,1 0 0,-2 1 1,1 0-1,-1 1 0,0-1 1,0 1-1,5 14 0,-9-15 27,0 1 0,0-1 0,0 1 0,-1 0 0,-1-1 0,1 1 0,-3 10 0,2-15-47,0 1 0,-1-1 0,1 0 0,-1 0 0,0 0 0,0-1 0,0 1 0,-1 0 0,1-1 0,-1 1 0,-4 3 0,-2 2 1,-1-1 1,-15 10-1,4-2 27,11-9 3,0 0 0,0 0 1,-1-1-1,0-1 0,-17 7 0,10-4 10,-23 11 161,25-10-94,-29 9-1,21-9 35,-33 15 0,27-10 38,26-13-178,-9 5 75,13-6-97,-1 0 0,1 1 0,0-1 0,-1 1 0,1-1 1,0 1-1,0-1 0,0 1 0,0-1 0,-1 1 0,1-1 1,0 1-1,0-1 0,0 1 0,0-1 0,0 1 0,0 0 0,0-1-1,0 1 0,0-1-1,0 0 1,0 0 0,0 0 0,0 0-1,0 0 1,0 1 0,1-1-1,-1 0 1,0 0 0,0 0-1,0 0 1,0 0 0,0 0-1,0 1 1,0-1 0,0 0-1,0 0 1,0 0 0,0 0-1,1 0 1,-1 0 0,0 0-1,0 0 1,0 0 0,0 1-1,0-1 1,0 0 0,1 0 0,-1 0-1,0 0 1,0 0 0,0 0-1,0 0 1,0 0 0,1 0-1,-1 0 1,0 0 0,0 0-1,0 0 1,0 0 0,0 0-1,1 0 1,-1 0 0,0 0-1,0 0 1,0 0 0,0-1-1,0 1 1,0 0 0,1 0-1,-1 0 1,6 1 80,1-1-1,-1 2 1,10 2 0,12 3 50,21-2 12,-22-1-99,121 22 59,-64-7 189,-51-8-415,-6-5-268,-26-6 333,-1 0 0,1 1 0,-1-1 0,1 0 0,-1 1 0,0-1 0,1 1 0,-1-1 0,0 1 0,1-1 0,-1 1 0,0-1 0,0 1 0,0-1 0,1 1 0,-1-1 0,0 1 0,0-1 0,0 1 0,0 0 0,0-1 0,0 1 0,0-1 0,0 1 0,0 0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19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1472,'0'0'544,"16"0"-320,0 0 672,1 0-512,-1-16 960,1 16-736,15 0 384,1 0-544,0 0-128,-17 0-192,17-16 64,0 16-128,0 0 32,-1 0-32,-15 0-2080,16 0 1088,-1 16-1824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20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34 2240,'0'-3'720,"0"-8"-448,0 11-268,1 0 1,-1 0 0,0 0-1,0 0 1,0 0-1,0 0 1,0-1 0,0 1-1,0 0 1,0 0-1,0 0 1,0 0 0,0 0-1,0 0 1,0 0-1,0 0 1,0 0-1,0 0 1,0-1 0,0 1-1,-1 0 1,1 0-1,0 0 1,0 0 0,0 0-1,0 0 1,0 0-1,0 0 1,0 0-1,0 0 1,0 0 0,0 0-1,0-1 1,0 1-1,0 0 1,0 0 0,-1 0-1,1 0 1,0 0-1,0 0 1,0 0-1,0 0 1,0 0 0,0 0-1,0 0 1,0 0-1,0 0 1,0 0 0,-1 0-1,1 0 1,0 0-1,0 0 1,0 0-1,0 0 1,0 0 0,0 0-1,-4 0 178,2 0-29,0 0 0,0 0 0,-1 0 0,1 0 0,0 0 0,0 1 0,0-1 0,0 1 0,-3 0 0,3 3 37,-4 3 89,-2-5-87,7-1-164,0-1 1,0 0 0,-1 0-1,1 1 1,0-1 0,0 1-1,0-1 1,0 1 0,0 0-1,-2 0 1,3 0-8,-1 0-1,0 1 0,0-1 1,1 0-1,-1 0 0,1 1 1,-1-1-1,1 0 0,0 0 1,-1 3-1,-1 5 60,-4 4 44,5-12-111,0 1 0,0-1 0,0 1-1,0 0 1,1-1 0,-1 1 0,1 0 0,-1-1 0,1 1 0,0 0 0,0-1-1,-1 1 1,1 2 0,1 3 32,0-1 1,-1 0-1,2 1 0,-1-1 1,1 0-1,0 1 0,3 5 1,-5-11-44,0-1-1,1 1 1,-1-1 0,0 1 0,0-1-1,1 1 1,-1-1 0,0 1 0,1-1 0,-1 0-1,1 1 1,-1-1 0,0 1 0,1-1-1,-1 0 1,1 0 0,-1 1 0,1-1 0,-1 0-1,1 1 1,3 1 15,-1-1 0,1 1-1,0-1 1,-1 1 0,1-1 0,0 0-1,0-1 1,0 1 0,0-1 0,0 1-1,0-1 1,0 0 0,6-1 0,4-4 38,-1 0 0,0-1 0,0 0 0,-1-1 0,0 0 0,0-1 1,0-1-1,16-15 0,-17 14-7,8-10 43,-19 19-87,1 1 0,0-1 0,-1 0-1,0 0 1,1 1 0,-1-1 0,0 0-1,1 0 1,-1 0 0,0 0-1,0 0 1,0 0 0,1 1 0,-1-1-1,0 0 1,0 0 0,-1 0 0,1 0-1,0 0 1,0 0 0,0 0 0,0 1-1,-1-3 1,-10-13 12,10 14-43,0 0 1,0 0-1,1 0 0,-1 0 1,-1 1-1,1-1 0,0 0 1,0 1-1,-1-1 0,1 1 1,0-1-1,-1 1 0,0 0 1,1-1-1,-1 1 0,0 0 1,1 0-1,-1 0 0,0 0 1,0 1-1,0-1 0,0 0 1,0 1-1,0 0 0,0-1 1,0 1-1,0 0 0,0 0 1,-3 0-1,5 0-24,0 0 0,0 0 1,0 0-1,0 0 0,0 0 0,-1 0 0,1 0 0,0 0 0,0 0 0,0 0 1,0 0-1,0 0 0,0 0 0,-1 0 0,1 1 0,0-1 0,0 0 1,0 0-1,0 0 0,0 0 0,0 0 0,0 0 0,-1 0 0,1 0 1,0 1-1,0-1 0,0 0 0,0 0 0,0 0 0,0 0 0,0 0 1,0 0-1,0 1 0,0-1 0,0 0 0,0 0 0,0 0 0,0 0 0,0 0 1,0 1-1,0-1 0,0 0 0,0 0 0,0 0 0,0 0 0,0 0 1,0 1-1,0-1 0,0 0 0,0 0 0,0 0 0,0 0 0,1 0 1,-1 25-1966,0-6 373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48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 4064,'-16'0'1824,"32"-17"-1024,1 17-608,16 0 128,-1 0-192,1 0 224,0 0-224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20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1408,'2'0'448,"61"0"560,-61 0-957,-1 0 0,1 0 0,0-1 1,-1 1-1,1 0 0,0-1 0,-1 1 0,1-1 1,-1 0-1,1 1 0,-1-1 0,2-1 0,11-5 292,-10 6-264,0 0 1,1 1-1,-1-1 1,9 1-1,-7 0 39,0 0 0,0 0 0,8-2 0,4-3 52,-11 3-87,0 0-1,1 0 1,-1 0-1,1 1 1,0 0-1,-1 1 1,1 0-1,0 0 1,-1 1-1,15 2 0,-6 3-34,-13-5-48,0 0-1,0 0 1,1 0-1,-1 0 0,0 0 1,1 0-1,-1-1 1,7 1-1,-4-2-24,-4 1 18,-1 0 1,0 0 0,0 0-1,0 0 1,1 0-1,-1 0 1,0 0 0,0 0-1,0 1 1,1-1 0,0 1-1,-1-1 2,0 1 0,0 0-1,-1-1 1,1 1 0,-1 0-1,1 0 1,-1 0 0,1-1-1,-1 1 1,1 0 0,-1 0 0,0 0-1,1 0 1,-1 0 0,0-1-1,0 1 1,0 0 0,0 0-1,0 0 1,0 0 0,0 0-1,0 1 1,0 3 22,-1 0 0,0-1 0,0 1 0,0-1 0,-1 1 0,1-1 0,-1 0 0,0 1 0,-1-1 0,1 0 0,0 0-1,-1-1 1,0 1 0,0 0 0,0-1 0,-5 4 0,-33 15 95,30-15-98,0 1 1,1 1-1,0 0 0,-10 11 0,12-11 25,0-1 0,0 0-1,-1 0 1,0-1-1,-1 0 1,-10 5-1,18-11-26,-4 2 30,1 0-1,-1 0 0,1 0 0,0 0 1,-6 6-1,10-8-28,0 0-1,0 0 1,0 0 0,1 0 0,-1 0-1,0 1 1,0-1 0,1 0-1,-1 0 1,0 1 0,1-1-1,0 0 1,-1 1 0,1-1-1,0 0 1,-1 1 0,1-1-1,0 1 1,0-1 0,0 0-1,1 1 1,-1-1 0,0 1-1,0-1 1,1 0 0,-1 1-1,1-1 1,-1 0 0,2 2-1,-1 0 4,0-1-1,0 0 0,1 0 0,-1 0 1,1-1-1,-1 1 0,1 0 0,0 0 1,0-1-1,0 1 0,0-1 0,4 2 0,29 10 135,0-1-66,-25-9-95,0 1-1,1-1 1,-1-1-1,0 0 1,1-1-1,-1 0 1,1 0-1,19-2 1,-14 1-643,-30 0-5559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21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3904,'17'0'1440,"-1"-16"-1120,33 16-96,-32 0 320,32 0-352,0 0 64,0 0-160,-16 16-1120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21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5 4320,'0'-5'402,"-1"9"-6,1 19 320,-1-9-477,2-1-1,2 20 0,11 4-192,-11-32-33,-1 1 0,1 0 1,-1 0-1,0 0 0,-1 0 1,0 0-1,0 1 0,0 6 0,0-5-3,-1-1 0,1 1-1,1-1 1,2 11-1,-1-10 21,-1 0 0,-1 0 0,0 0 0,1 13 0,-2 6 290,0-24 26,7-3-349,0-1 0,0 0 0,0 0-1,0-1 1,7-2 0,2-1 1,-12 5 1,-1-1 0,1 1-1,-1 0 1,1 0 0,0 0 0,-1 0 0,1 1-1,-1 0 1,1-1 0,-1 1 0,0 0-1,4 2 1,10 2-63,62 12-1099,-43-15-2015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23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0 574 3072,'1'-1'69,"0"0"0,0 0-1,0 0 1,-1 1 0,1-1 0,0 0 0,0 0-1,1 1 1,-1-1 0,0 0 0,0 1 0,0 0 0,3-2-1,-3 3-52,-1-1 1,1 0-1,0 1 0,0-1 0,0 1 0,0-1 0,0 1 0,-1-1 0,1 1 0,0 0 0,0-1 0,-1 1 0,1 0 0,0 0 0,-1-1 1,1 1-1,-1 0 0,1 0 0,-1 0 0,0 0 0,1 0 0,-1 0 0,0 0 0,1 1 0,5 19 66,-5-16-82,1 1 0,0-1 0,0 1-1,0-1 1,0 0 0,1 0 0,0 0 0,0 0-1,6 7 1,-1 0-20,0 1 1,-2 1-1,1 0 0,-2 0 1,8 27-1,-8-23 167,1 0 1,0 0-1,1-1 0,18 30 1,8 13 1350,-20-41-591,-10-13-653,2 4 428,-4-10-654,-1 0-1,0 0 0,1 0 0,-1 0 1,1 0-1,-1 0 0,0 0 0,1 0 1,-1 0-1,1 0 0,-1 0 0,0 0 1,1 0-1,-1 0 0,1 0 0,-1 0 0,0 0 1,1-1-1,-1 1 0,0 0 0,1 0 1,-1-1-1,0 1 0,1 0 0,-1 0 1,0-1-1,0 1 0,1 0 0,-1-1 1,0 1-1,1-1 0,18-26 736,12-16-68,25-31-217,-15 29 45,88-73 0,-102 95-449,339-278 510,24 26-363,-270 204-247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35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198 131 480,'-1'-9'115,"1"6"-17,-1-1 0,1 1 1,0 0-1,0-1 1,1 1-1,-1 0 0,1-1 1,-1 1-1,2-4 1,5 2 279,-6 5-347,-1 0 0,1 0 0,-1-1 0,0 1 0,1 0 0,-1-1 0,1 1 0,-1 0 0,0-1 0,1 1 0,-1 0 0,0-1 0,1 1 0,-1-1 0,0 1 0,0-1 0,1 1 0,-1-1 0,0 1 0,0-1 0,0 1 0,0-1 0,0 1 0,0-1 0,0 1 0,0-1 0,0 1 0,0-1 0,0 1 0,0-1 0,0 0 0,0-1 28,0 0 0,0 1-1,-1-1 1,1 0-1,0 1 1,-1-1 0,1 0-1,-1 1 1,0-1 0,1 1-1,-1-1 1,-2-2 0,2 3 14,0-1 0,0 0 1,0 0-1,0 0 1,1 1-1,-1-1 1,0 0-1,1 0 1,-1 0-1,1 0 1,0 0-1,0-4 1,0 5-63,0 1 1,0-1 0,0 1-1,0-1 1,0 0 0,0 1-1,0-1 1,-1 1 0,1-1 0,0 1-1,0-1 1,0 1 0,0-1-1,-1 1 1,1-1 0,0 1 0,-1-1-1,0 0 17,0 1 0,0-1 0,0 1 0,0-1 0,0 1 0,0 0 0,0-1 0,0 1 0,-1 0 0,1 0 0,0 0 0,0 0 0,-2 0 0,3 0-25,0 0 0,-1 0-1,1 0 1,-1 0 0,1 0-1,-1 0 1,1 0 0,0 0-1,-1 0 1,1 1 0,-1-1-1,1 0 1,-1 0 0,1 0-1,0 0 1,-1 1 0,1-1-1,0 0 1,-1 0 0,1 1-1,0-1 1,-1 0 0,1 1-1,0-1 1,-1 0 0,1 1-1,0-1 1,0 0 0,-1 1-1,1 0 1,-5 6 37,-11-2 61,11-3-125,0 1 1,0-1-1,0 1 0,0-1 1,1 1-1,-1 1 0,1-1 1,-5 5-1,-7 6-109,13-13 135,1 1 0,-1-1 0,1 0 1,0 1-1,0 0 0,-1 0 1,1 0-1,0 0 0,-2 3 1,2-3-17,0 0 1,0 0-1,0 0 1,0 0-1,0-1 1,0 1-1,-1-1 1,1 1-1,-3 0 1,4-1 9,0-1 0,0 1 0,0 0 0,0-1 1,0 1-1,0 0 0,0 0 0,1-1 0,-1 1 1,0 0-1,0 0 0,1 0 0,-1 0 0,1 0 1,-1 0-1,1 0 0,-1 0 0,1 0 0,0 0 0,-1 0 1,1 0-1,0 1 0,0-1 0,0 0 0,0 0 1,0 2-1,-4 19 27,1-15-24,1-1 6,0 1 1,0 0-1,0 0 1,1 1-1,0-1 0,0 7 1,1 46 239,0-59-233,0-1-1,0 0 1,0 1-1,0-1 1,0 0-1,0 1 1,0-1-1,0 0 1,0 1-1,0-1 1,0 0-1,0 1 1,0-1-1,0 0 0,0 1 1,0-1-1,1 0 1,-1 1-1,0-1 1,0 0-1,0 0 1,1 1-1,-1-1 1,0 0-1,1 1 1,0 0 5,0 0 0,0 0 0,0 1 1,1-1-1,-1 0 0,-1 1 0,1-1 0,0 1 0,0 0 1,0-1-1,-1 1 0,1-1 0,-1 1 0,1 0 1,-1 0-1,0-1 0,0 4 0,1-4-11,-1 1-1,1-1 1,-1 1 0,1-1 0,0 0-1,-1 1 1,1-1 0,0 1-1,0-1 1,0 0 0,0 0-1,0 0 1,0 0 0,0 0-1,1 0 1,-1 0 0,0 0-1,1 0 1,-1 0 0,0 0-1,1-1 1,-1 1 0,4 0-1,0 2 8,9 2 62,-9 6-38,9-5-26,2 4 10,-11-7-12,-4-3-7,0 0-1,-1 1 1,1-1 0,0 0 0,-1 1 0,1-1 0,0 0 0,-1 1 0,1-1 0,-1 1 0,1-1-1,-1 1 1,1-1 0,-1 1 0,1 0 0,-1-1 0,0 1 0,1-1 0,-1 1 0,0 0 0,1 0-1,1 5 56,12 9 363,-13-14-375,0 0 0,0 1 0,1-1 0,-1 0-1,0 0 1,0 1 0,0-1 0,-1 1 0,2 1 0,-10 2 547,2 9-192,4-11-329,0 1 0,-1-1 0,0 0 0,1 0-1,-7 5 1,-2 3-5,-52 52 41,49-52-603,14-11 444,0 0 1,0 0 0,-1-1-1,1 1 1,0 0 0,0 0-1,0 0 1,0 0 0,0-1-1,-1 1 1,1 0 0,0 0-1,0 0 1,0-1 0,0 1-1,0 0 1,0 0 0,0 0-1,0-1 1,0 1-1,0 0 1,0 0 0,0-1-1,0 1 1,0 0 0,0 0-1,0 0 1,0-1 0,0 1-1,0 0 1,0 0 0,0 0-1,1-1 1,-1 1 0,0 0-1,0 0 1,0 0 0,0 0-1,0-1 1,0 1 0,1 0-1,-1 0 1,1-1-65,0 1 1,-1 0 0,1-1-1,0 1 1,0 0-1,0-1 1,0 1-1,0 0 1,-1 0 0,1 0-1,0 0 1,0 0-1,2 0 1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35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 2656,'-41'13'837,"40"-12"-814,0-1-1,0 0 0,1 0 1,-1 1-1,0-1 1,0 1-1,0-1 0,0 1 1,0-1-1,0 1 1,1 0-1,-1-1 0,0 1 1,0 1-1,-6 4 51,2-2 106,0 0 0,1 0 1,0 1-1,-1-1 0,2 1 1,-5 6-1,4-4 70,1 0 0,-2 0 1,-4 7-1,0-2-35,8-11-197,0 0 0,0 1 0,1-1 0,-1 1 0,1-1 0,-1 1 0,1-1 0,0 1 0,-1 0 0,1-1 1,0 1-1,0-1 0,0 1 0,0 1 0,0 74 41,0-75-51,0 0 0,0 0 0,0 1 0,1-1 0,-1 0 0,1 0 0,-1 0 0,1 0 0,-1 0 0,1 1 0,0-1 0,0 0 0,0-1 0,3 4 0,-1-1 15,2 0 0,-1 0 0,0-1 0,10 6 0,-3-2 19,-8-5-32,0-1 0,-1 1 0,1-1-1,0 0 1,0 0 0,0 0 0,0-1-1,0 1 1,0-1 0,0 1 0,0-1-1,0 0 1,0 0 0,0-1 0,0 1-1,0 0 1,0-1 0,4-1 0,7-3 37,-1 0 1,24-13 0,-16 6-28,-15 9 3,1 0 1,-1-1-1,0 1 0,-1-2 1,1 1-1,-1-1 1,8-8-1,-12 12-13,1 0 0,-1-1 1,0 1-1,-1-1 0,1 1 0,0-1 1,0 1-1,-1-1 0,1 0 0,-1 1 1,1-1-1,-1 0 0,0 0 0,0 1 1,1-1-1,-1 0 0,-1 1 0,1-1 1,0 0-1,0 0 0,-1 1 0,1-1 1,0 0-1,-1 1 0,0-1 0,1 0 1,-1 1-1,0-1 0,0 1 0,0-1 1,0 1-1,0 0 0,0-1 0,0 1 1,-3-2-1,-5-4 15,0 0-1,-1 1 1,0 0 0,0 1 0,0 0 0,-1 0 0,-13-3 0,-9-6-311,28 12 31,8 2-288,10 0 160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38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17 640,'27'-13'224,"-26"12"-218,0 1 0,0-1 0,0 1 0,1 0 0,-1-1 0,0 1 0,0 0-1,0 0 1,0 0 0,0 0 0,1 0 0,-1 0 0,0 0 0,0 0 0,0 0 0,0 1 0,0-1 0,0 0 0,0 1 0,1-1 0,-1 1 0,0-1-1,0 1 1,-1-1 0,1 1 0,0 0 0,0-1 0,0 1 0,1 2 0,3 1 29,5 0-2,7 6 127,-16-9-150,-1 0 0,1 0-1,0-1 1,-1 1 0,1 0 0,-1 0-1,0 0 1,1 0 0,-1 0-1,0 0 1,1 0 0,-1 0 0,0 0-1,0 0 1,0 0 0,0 0 0,0 1-1,3 7 103,-2-8-106,-1 0-5,1 0-1,0 0 0,0 1 0,-1-1 1,1 0-1,-1 0 0,1 1 1,-1-1-1,1 0 0,-1 1 1,0-1-1,0 0 0,0 1 1,0-1-1,0 0 0,0 1 0,0-1 1,0 1-1,0-1 0,-1 0 1,1 1-1,-1-1 0,1 0 1,-1 0-1,1 1 0,-1-1 0,1 0 1,-1 0-1,0 0 0,0 0 1,0 0-1,-1 1 0,-10 10-20,4-4 34,1 0 0,-9 11 0,16-19-14,-18 23 36,17-21-35,-1-1-1,1 0 1,-1 0 0,0 0 0,1 0-1,-1-1 1,0 1 0,-3 1-1,3-2-6,-1 1-1,0 0 1,1 0-1,0 0 1,-1 0-1,1 0 1,0 0-1,0 1 1,-1-1-1,-1 3 1,4-4 2,0 0 1,0 1 0,-1-1-1,1 0 1,0 1-1,0-1 1,0 0-1,0 1 1,0-1-1,0 1 1,0-1 0,0 0-1,0 1 1,0-1-1,0 0 1,0 1-1,0-1 1,0 1-1,0-1 1,0 0 0,0 1-1,0 0 1,10 11-39,2 2 16,-8-10 14,0 1 0,0-1 0,0 0 0,1 0 0,-1-1 0,1 1 0,8 3 0,9 2-14,-14-6 35,0 0-1,1 1 0,-2 0 0,15 9 1,15 21 267,-25-22 66,-10-10-247,-1 0-1,1 0 1,-1 0 0,1 0-1,-1 0 1,0 0-1,0 0 1,0 0-1,0 0 1,0 1 0,0-1-1,-1 0 1,1 5-1,-1-6-52,0 0-1,0 0 1,0 0-1,0 1 0,0-1 1,0 0-1,0 0 1,-1 1-1,1-1 1,0 0-1,-1 0 0,1 0 1,-1 0-1,1 1 1,-1-1-1,0 0 1,0 0-1,1 0 0,-1 0 1,0-1-1,0 1 1,0 0-1,0 0 1,0 0-1,0-1 0,-2 2 1,-46 17 257,44-16-311,-1-1 0,0 1 0,1-1 0,-1-1 0,0 1 0,0-1 1,0 0-1,-11 1 0,-2-2-68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39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17 2720,'-12'0'651,"17"0"127,18 0 198,-16 0-885,0-1 0,-1 0 0,1 0 0,12-4-1,4-1-69,-17 5-14,0 0 0,0 1 0,0-1 0,9 1 0,11 1 48,-13-2-40,22 3 98,-33-2-104,0 0 1,0 1 0,0-1 0,0 1 0,0-1 0,0 1 0,0 0 0,0 0 0,0 0 0,0 0 0,0 1 0,3 1-1,-5-2-6,1-1-1,-1 1 0,0 0 0,1-1 0,-1 1 0,0 0 0,0-1 0,1 1 0,-1 0 0,0-1 0,0 1 0,0 0 0,0-1 0,0 1 0,0 0 1,0-1-1,0 1 0,0 0 0,0-1 0,0 1 0,0 0 0,0 0 0,-1-1 0,1 1 0,0-1 0,0 1 0,-1 0 0,0 2 4,-3 5 0,0 1-1,-1-1 0,1-1 0,-2 1 0,1-1 0,-8 9 0,5-7 31,1 0 1,0 1-1,-7 11 1,7-6 3,-10 19 48,-22 15 72,34-39-112,-1 0 0,-7 20 0,-1 2 90,11-26-296,1-1 0,0 1 0,0 0 0,0 0-1,0-1 1,1 1 0,0 0 0,0 11 0,1 2-733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39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1824,'0'0'587,"5"0"-353,-1 0-180,1 1-1,-1 0 0,0 0 1,1 0-1,-1 0 0,0 1 1,0 0-1,6 3 0,-7-4-26,0 0 0,0-1 0,0 1 0,0 0 0,0-1 0,0 0 1,0 0-1,0 0 0,0 0 0,4-1 0,2 0 22,-2 2-8,0-1 0,-1 1 0,1 0 0,0 0 0,-1 1 0,12 3 0,-10-2-51,14 2-67,-20-5 76,0 0 0,0 0 0,-1 1 1,1-1-1,0 1 0,-1-1 0,1 1 0,0-1 0,-1 1 0,4 2 0,-4-2 14,-1 0 0,1 0 0,0 0 1,0 0-1,-1 1 0,1-1 0,0 0 0,-1 1 0,1-1 0,-1 1 1,0-1-1,1 0 0,-1 1 0,0-1 0,0 1 0,0-1 0,0 3 1,-2 7 171,1-1 1,-1 0-1,0 0 1,-1 0 0,-1 0-1,-4 11 1,-3 9 152,-3 14-51,2-6-71,-28 61 1,24-67-137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39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1 148 1056,'19'58'485,"-17"-52"-468,-1-1-8,1-1 0,-1 1 0,1-1 1,0 1-1,1-1 0,-1 1 0,1-1 0,-1 0 0,1 0 0,4 3 1,-2-1 16,0 0 0,0 0 1,6 10-1,-10-12-13,1 0 0,0-1 0,1 0 0,-1 0 0,1 1 0,-1-1 0,1-1 0,0 1 0,0 0 0,0-1 0,0 1 0,1-1 0,-1 0 0,0 0 0,1 0 0,0-1 0,-1 1 0,7 1 0,6 0 7,31 10 114,-44-12-119,-1 0 0,1 0 0,0 0-1,0-1 1,-1 1 0,1-1 0,0 1 0,0-1-1,0 0 1,-1 0 0,1-1 0,0 1 0,0 0-1,-1-1 1,1 0 0,0 1 0,0-1-1,-1 0 1,1-1 0,-1 1 0,4-2 0,-3 0-7,-1 1 1,0-1-1,1 1 1,-1-1-1,0 0 1,0 0-1,0 0 1,-1 0-1,1 0 1,-1 0-1,0 0 1,1 0 0,-2-1-1,2-5 1,-10-23 39,6 8-8,0 1-1,3-28 1,-1 26-37,0 13 37,0 3 54,0 0 0,3-15 0,-3 22-78,1-1 1,-1 1 0,1-1-1,0 1 1,0 0 0,1-1 0,-1 1-1,0 0 1,1 0 0,-1 0-1,1 0 1,2-2 0,23-18 127,-5-2-48,-4 18-12,-9 3-40,4-3 16,-12 5-46,1 0-1,0 0 1,-1 1-1,1-1 1,-1 0 0,1 1-1,0-1 1,-1 1 0,1-1-1,0 1 1,0 0-1,-1 0 1,3 0 0,-1 0-2,3 0 51,0 0 0,0 0 0,0 1 0,0 0 0,6 1 0,-10-1-13,0 0 1,0-1-1,0 1 0,0 0 0,-1 0 0,1 0 1,0 0-1,-1 1 0,1-1 0,-1 0 1,1 1-1,-1-1 0,0 1 0,1-1 0,-1 1 1,0 0-1,0-1 0,0 1 0,0 0 1,1 3-1,-2-1 32,1 0 0,-1 0-1,1 1 1,-1-1 0,-1 0 0,1 0 0,0 0 0,-1 0 0,0 0 0,-2 5-1,-2 18 437,11 8 64,-11-5-81,3-24-404,1 1 1,0-1-1,-1 11 0,2 78 293,0-93-385,0-1 1,0 1 0,0-1-1,1 1 1,-1-1 0,0 1-1,1-1 1,-1 1 0,1-1-1,-1 1 1,1-1 0,0 0-1,-1 1 1,1-1 0,0 0-1,0 0 1,0 0 0,0 0-1,0 0 1,0 0 0,1 0-1,-1 0 1,0 0 0,0 0-1,1 0 1,-1-1 0,0 1-1,1-1 1,-1 1 0,1-1-1,2 1 1,0 0 21,0-1 0,1 1 1,-1-1-1,0 0 0,1 0 0,-1-1 0,0 1 1,0-1-1,7-2 0,-7 2-5,0-1 1,0 0-1,0 0 0,5-4 1,-6 4-23,-1 0 1,1 0 0,0 1 0,0-1-1,0 1 1,1 0 0,5-2-1,2 2-9,0 0 1,13 0-1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48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197 213 2720,'-16'17'1248,"16"16"-1088,0-17 192,16 0-224,1 33 96,-1 1-128,-16-18 0,17 18-32,-34-1 224,17-17-160,-16 1 1088,-17-16-672,-16-17-32,16 16-320,-16-32-64,0-1-64</inkml:trace>
  <inkml:trace contextRef="#ctx0" brushRef="#br0" timeOffset="1">312 0 3072,'-16'0'1376,"16"17"-1184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46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1 362 1152,'0'0'2032,"3"0"-1307,-3 0-699,1 0-1,0 0 1,-1 0-1,1 1 1,-1-1 0,1 0-1,0 0 1,-1 0-1,1 1 1,0-1-1,-1 0 1,1 1 0,-1-1-1,1 0 1,-1 1-1,1-1 1,-1 1-1,1-1 1,-1 1 0,0-1-1,1 1 1,-1-1-1,1 1 1,-1 0-1,0-1 1,0 1 0,1-1-1,-1 2 1,1-1-8,-1 0 1,1 1-1,-1-1 1,1 0-1,0 0 1,-1 0-1,1 0 1,0 0-1,0 0 1,0 0-1,0 0 1,0-1-1,0 1 1,0 0-1,0 0 1,0-1-1,0 1 1,2 0 0,22 5 173,-14 5-38,13-6 97,-7 1-126,-14-5-95,0 1 0,1-1-1,-1 0 1,1 0-1,-1-1 1,1 1 0,5 0-1,7-1 75,-13 1-85,0-1 0,0 0 0,0 0 0,0 0 0,0 0 0,0 0 0,0-1 0,0 1 0,5-3 0,1-2 43,-8 4-51,1 0 0,-1 0-1,1 0 1,-1 0 0,1 1 0,-1-1 0,1 0-1,0 1 1,-1-1 0,1 1 0,0 0 0,0 0-1,1-1 1,-1 1-2,-1 0-1,1 0 1,0 0-1,-1 0 1,1 0-1,-1-1 1,1 1-1,-1-1 1,1 1 0,-1-1-1,1 1 1,-1-1-1,1 0 1,-1 0-1,0 0 1,1 0-1,-1 0 1,0 0-1,0 0 1,0 0-1,0 0 1,1-2-1,1 0-1,5-6 66,-3 3-34,1 0-1,-1 1 1,1 0 0,10-7-1,-4 7 15,-11 4-48,0 1 1,0 0 0,0-1-1,0 1 1,0-1 0,1 1-1,-1-1 1,0 0 0,0 0 0,0 1-1,-1-1 1,1 0 0,0 0-1,0 0 1,0 0 0,0 0-1,0-2 1,1 1 3,-1-1 1,0 1-1,1 0 0,0-1 0,0 1 1,-1 0-1,1 0 0,3-2 0,7-9 36,-6-5-8,-4 9-10,4-7 56,-4 12-67,-1 1 0,0 0-1,0-1 1,0 0 0,0 1-1,-1-1 1,1 0-1,-1-3 1,0 3 5,0 0 0,1 1-1,-1-1 1,1 0 0,0 1 0,0-1-1,0 1 1,2-4 0,3-9 59,0-6 72,-5 14-106,1 0 0,1 1 0,4-11 0,7-18 144,-11 28-127,0-1 0,0 1 0,7-10 0,-9 16-51,0 1 0,0-1 1,0 1-1,0 0 0,0 0 0,0-1 0,1 1 0,-1 0 0,0 0 0,1 0 0,-1 0 0,1 1 0,0-1 0,-1 0 0,3 0 0,1 0 58,-1 0 0,1 1 0,-1 0-1,8 0 1,3 1 151,-12-1-159,0 1 0,0 0 0,-1 0 0,1 0 0,0 0 0,0 1 0,-1-1 0,1 1 0,-1-1 0,1 1 0,-1 0-1,0 0 1,4 4 0,-4-4-13,0 0 0,0 0 0,0 1 0,0-1 0,0 1-1,-1-1 1,1 1 0,-1 0 0,1-1 0,-1 1 0,0 0-1,0 0 1,0 0 0,0 3 0,-1 57 628,0-60-659,0 1-1,-1-1 0,1 0 0,-1 1 0,1-1 0,-1 0 1,0 1-1,0-1 0,-3 5 0,-1 3 19,-17 60-36,20-66 21,0 0 0,0 0 0,-1 0-1,0 0 1,0-1 0,0 0-1,0 1 1,-6 4 0,7-7-15,1 0 1,-1 0-1,1 0 0,-1 0 1,1 0-1,-1 1 0,1-1 1,0 0-1,0 1 0,0-1 1,1 1-1,-1-1 0,1 1 1,-1 0-1,1-1 1,0 1-1,0 0 0,0-1 1,1 5-1,-1 3-128,3-4 16,0-2 94,-1-2 11,-1 0 0,1 0-1,0 0 1,0 0-1,0-1 1,0 1 0,0-1-1,1 1 1,-1-1-1,5 2 1,9-8-47,3-3 37,60-19 347,-49 21-336,-16 0-183,2 0-490,-16 6 592,0 0 1,1 0-1,-1 0 0,0 1 1,1-1-1,-1 0 0,1 0 1,-1 0-1,0 1 0,0-1 1,1 0-1,-1 1 1,0-1-1,1 0 0,-1 0 1,0 1-1,0-1 0,0 0 1,1 1-1,-1-1 1,0 1-1,0-1 0,0 0 1,0 1-1,0-1 0,0 1 1,0-1-1,0 0 0,0 1 1,0-1-1,0 1 1,0-1-1,0 0 0,0 1 1,0-1-1,0 1 0,0 2-1849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50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1728,'0'-13'560,"0"13"-556,0 0 0,0 0 0,0-1 0,0 1 0,0 0 0,0 0 0,0 0 0,0 0 0,0 0 0,0 0 0,0 0 0,0 0 0,0 0 0,0 0 0,0-1 0,0 1 0,0 0 0,0 0 0,0 0 0,0 0 0,0 0 0,0 0 0,0 0 0,0 0 1,0 0-1,0 0 0,0 0 0,0-1 0,0 1 0,0 0 0,1 0 0,-1 0 0,0 0 0,0 0 0,0 0 0,0 0 0,0 0 0,0 0 0,0 0 0,0 0 0,0 0 0,0 0 0,0 0 0,1 0 0,-1 0 0,0 0 0,0 0 0,0 0 0,0 0 0,0 0 0,0 0 0,0 0 0,0 0 0,0 0 0,1 0 0,-1 0 0,11 0 236,-9 0 928,1 0-730,-2 0-420,0 0 1,-1 0-1,1 0 0,0 0 1,-1 0-1,1 0 1,0 0-1,0-1 1,-1 1-1,1 0 1,0 0-1,-1-1 1,1 1-1,0-1 1,3-3 128,-4 4-142,0 0 1,0 0-1,0 0 0,0-1 1,0 1-1,0 0 1,1 0-1,-1 0 1,0 0-1,0 0 1,0 0-1,0 0 1,0-1-1,0 1 1,0 0-1,1 0 1,-1 0-1,0 0 1,0 0-1,0 0 1,0 0-1,0 0 1,0 0-1,1 0 1,-1 0-1,0 0 1,0 0-1,0 0 1,0 0-1,1 0 1,-1 0-1,0 0 1,0 0-1,0 0 1,0 0-1,0 0 1,1 0-1,-1 0 1,0 0-1,0 0 1,0 0-1,0 0 1,0 0-1,1 0 1,-1 0-1,0 1 1,0-1-1,0 0 1,0 0-1,0 0 1,9 5 100,-7-4-61,0 0-1,0-1 0,0 1 1,0-1-1,0 1 0,0-1 1,0 0-1,0 0 0,1 0 1,1-1-1,7 1 71,1 0 2,-2-1-46,0 1-1,0 1 1,13 2 0,19 9 35,-27-7-44,24 5-1,-23-8 41,1-1-1,23-1 1,-26-1-48,0 1 1,1 0-1,14 4 1,-6 1 5,-17-3 28,0 0 0,1-1 1,0 1-1,12-1 0,-10-2-2,-7-2-533,-2 2 331,-1 0-1,0 0 0,1 0 1,-1 1-1,0-1 0,0 0 1,1 1-1,-1-1 0,0 0 1,0 1-1,0-1 0,-1 1 1,0-1-10,1 0-1,0 1 1,-1 0 0,1-1 0,-1 1 0,1 0-1,-1 0 1,1 0 0,-2 0 0,2 0 124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7:50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2560,'-13'0'832,"13"0"-827,0 0 1,-1 0-1,1 0 1,0 0-1,0 0 1,0 0 0,0 0-1,0 0 1,0 0-1,0 0 1,0 0-1,0 0 1,0 0-1,-1 0 1,1 0-1,0 0 1,0 0-1,0 0 1,0 0-1,0 0 1,0 0-1,0 0 1,0 0-1,0 0 1,0 0-1,0 0 1,-1 0-1,1 0 1,0 0 0,0 0-1,0 0 1,0 0-1,0 0 1,0 1-1,0-1 1,0 0-1,0 0 1,0 0-1,0 0 1,0 0-1,0 0 1,0 0-1,0 0 1,0 0-1,0 0 1,0 1-1,0-1 1,0 0-1,0 0 1,0 0-1,0 0 1,0 0-1,0 0 1,0 0 0,0 0-1,0 1 1,0 2 45,0-1 12,-1 0 0,1 0-1,0 0 1,0 0 0,1-1-1,-1 1 1,0 0 0,1 0-1,-1 0 1,2 3 0,8 1 242,-8-5-283,0 0-1,-1 0 0,1-1 0,-1 1 0,1 0 1,-1 0-1,0 0 0,1 1 0,-1-1 1,0 0-1,0 0 0,2 3 0,7 10 127,0 1-1,19 19 1,1-2 28,-24-23-126,-4-6-27,0 0 0,0 0-1,1 0 1,-1-1 0,6 5-1,30 15 122,-35-19-113,0 0 0,0 0 0,0 0-1,0 0 1,4 7 0,9 12 211,-16-22-235,13 14 451,-13-13-445,0-1 1,1 1-1,-1-1 1,0 0-1,1 1 1,-1-1 0,0 1-1,0-1 1,0 1-1,1-1 1,-1 1 0,0-1-1,0 1 1,0-1-1,0 1 1,0-1-1,0 1 1,0-1 0,0 1-1,0-1 1,0 1-1,0-1 1,0 1-1,-1-1 1,1 1 0,0-1-1,0 1 1,0-1-1,-1 1 1,1 0-1,-17 4 222,-24 13-111,28-13-174,1 1 1,-1-1-1,-22 5 0,24-9-280,1 0-1,-13 0 0,23-1 331,-36 0-730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02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1 689 2080,'0'-14'667,"0"14"-663,0 0 1,0 0-1,0 0 1,0 0-1,0 0 1,0 0-1,0 0 1,0 0-1,0-1 0,0 1 1,0 0-1,0 0 1,0 0-1,0 0 1,0 0-1,0 0 1,0 0-1,0 0 1,0 0-1,0-1 1,0 1-1,0 0 1,0 0-1,0 0 1,0 0-1,0 0 1,0 0-1,1 0 1,-1 0-1,0 0 1,0 0-1,0 0 1,0 0-1,0 0 1,0 0-1,0-1 1,0 1-1,0 0 1,0 0-1,0 0 1,0 0-1,1 0 1,-1 0-1,0 0 1,0 0-1,0 0 1,0 0-1,0 0 1,0 0-1,0 0 1,0 0-1,0 0 1,1 0-1,-1 0 1,0 0-1,0 1 1,4-2 35,-3 1-1,0 0 0,1 0 0,-1 0 0,1 0 0,-1 0 0,1 0 0,-1 0 0,1 0-1,-1 0 1,0 1 0,1-1 0,-1 1 0,0-1 0,1 1 0,-1 0 0,0-1 0,2 2 0,16 25 356,0-2-74,58 81 227,-61-82-286,2-1 1,0-1-1,2-1 0,36 31 1,-52-48-169,1-1 1,-1 1 0,1-1-1,-1-1 1,1 1 0,0-1-1,0 1 1,0-2 0,0 1-1,8 1 1,-8-2 2,0-1 0,1 0 0,-1 0 0,0-1 0,1 0 0,-1 0 0,0 0 0,10-4 0,-5 2-2,-1-1 0,0 0 0,-1 0 0,1-1 0,-1 0 0,0-1 0,12-10 0,-2-1 105,26-34 0,2-3-37,106-93 60,-77 78-174,67-65 31,-38 47-43,-64 54-21,1-1 6,52-41 31,-44 39 29,2 3 0,92-46-1,-68 48-58,17-9-632,-27 8 161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04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130 211 2496,'14'0'784,"-14"0"-778,0 0-1,0 0 1,0 0-1,0 0 1,0 0 0,0 1-1,0-1 1,1 0-1,-1 0 1,0 0 0,0 0-1,0 0 1,0 0-1,0 0 1,0 0 0,0-1-1,0 1 1,0 0 0,0 0-1,1 0 1,-1 0-1,0 0 1,0 0 0,0 0-1,0 0 1,0 0-1,0 0 1,0 0 0,0 0-1,0 0 1,0 0 0,0 0-1,0 0 1,0 0-1,0-1 1,1 1 0,-1 0-1,0 0 1,0 0-1,0 0 1,0 0 0,0 0-1,0 0 1,0 0 0,0 0-1,0 0 1,0-1-1,0 1 1,0 0 0,0 0-1,0 0 1,0 0-1,0 0 1,0 0 0,0 0-1,-1 0 1,1-1 17,0 1 1,0-1-1,0 1 0,0-1 1,0 0-1,0 1 0,1-1 1,-1 1-1,0-1 1,0 1-1,0-1 0,0 1 1,0 0-1,1-1 0,-1 1 1,0-1-1,0 1 0,1-1 1,-1 1-1,0 0 1,1-1-1,-1 1 0,1-1 1,-1 1-1,0 0 0,1 0 1,-1-1-1,1 1 0,-1 0 1,1 0-1,-1-1 1,1 1-1,-1 0 0,1 0 1,-1 0-1,1 0 0,-1 0 1,1 0-1,-1 0 0,1 0 1,0 0-1,-1 0-12,0 0-1,0 0 1,0 0-1,1 0 1,-1 0 0,0 0-1,0 0 1,0 0-1,0 0 1,0 0-1,0 0 1,0 0 0,0 0-1,0 0 1,1 0-1,-1 0 1,0 0 0,0 0-1,0 0 1,0 0-1,0 0 1,0 0-1,0 0 1,0 0 0,0 0-1,0 0 1,0 0-1,1 0 1,-1 0-1,0-1 1,0 1 0,0 0-1,0 0 1,0 0-1,0 0 1,0 0-1,0 0 1,0 0 0,0 0-1,0 0 1,0 0-1,0 0 1,0-1-1,0 1 1,0 0 0,0 0-1,0 0 1,0 0-1,0 0 1,0 0-1,0 0 1,0 0 0,0 0-1,0-1 1,0 1-1,0 0 1,0-2 126,0 1 0,1-1-1,-1 0 1,1 0 0,-1 0 0,1 1 0,0-1 0,0 0 0,0 1 0,0-1 0,0 1-1,0-1 1,0 1 0,3-3 0,-4 3-116,0 1 0,1-1 0,-1 1 0,1-1 0,-1 0 0,0 1 0,1-1 0,-1 0 0,0 1 0,0-1 0,0 0 0,0 1 0,1-1 0,-1 0 0,0 1 0,0-1 0,0 0 0,0 1 0,0-1 0,-1 0 0,1 0 0,0 1 0,0-2 0,-1 0 51,2-10 81,-1 8-80,1 1 1,-1 0-1,0-1 0,0 1 0,-1 0 1,1-1-1,-1 1 0,1 0 0,-2-4 0,-31-59 685,32 64-756,0 0 1,0 0 0,0 1 0,0-1-1,0 0 1,0 0 0,-1 1 0,1-1-1,-1 1 1,1-1 0,-1 1-1,1 0 1,-1-1 0,0 1 0,0 0-1,1 0 1,-1 0 0,0 0-1,0 1 1,0-1 0,0 1 0,0-1-1,0 1 1,0-1 0,0 1 0,0 0-1,0 0 1,-1 0 0,1 0-1,0 0 1,0 1 0,0-1 0,0 1-1,0-1 1,0 1 0,0 0 0,0 0-1,1 0 1,-1 0 0,0 0-1,0 0 1,1 0 0,-1 0 0,-1 3-1,-2 0-28,0 1-1,0-1 0,1 1 1,-1 0-1,1 1 0,1-1 1,-1 1-1,1 0 0,0 0 1,-3 7-1,1 20 0,-1-16 85,5-14-44,0 0 0,0 1 0,0-1 0,0 0 0,0 1 0,1-1 0,-1 1 0,1 0 0,0-1 0,0 1 0,1-1 0,0 5 0,3 1 30,0 1-1,1 0 0,0-1 0,1 0 0,7 9 0,-4-4 120,-7-12-137,1 1 1,-1 0 0,1-1 0,0 0-1,-1 0 1,1 0 0,0 0-1,0 0 1,0 0 0,1-1 0,-1 0-1,0 1 1,6 0 0,-1 0 62,0 0 1,0-1-1,0 0 1,10 0-1,31-1 556,-44 0-742,1-1 0,-1 1 0,0-1 0,0-1-1,0 1 1,0-1 0,0 0 0,0 0 0,0 0 0,0-1-1,4-3 1,11-5-406,0 1-272,2 0 1,0 1-1,28-8 0,-39 15 595,11-4-56,11-16 34,-3 11 196,-11-12 594,-5 5 360,-15 18-866,0-1-1,0 1 0,0 0 0,1-1 0,-1 1 0,0 0 0,0 0 1,0-1-1,0 1 0,0 0 0,0 0 0,1 0 0,-3 0 0,1 1-47,0-1 0,0 0 0,0 1 0,-1-1 0,1 1 0,0-1 0,0 1 0,0 0 0,1 0 0,-1 0-1,0 0 1,0 0 0,0 1 0,1-1 0,-1 0 0,1 1 0,-1-1 0,1 1 0,-1 0 0,1-1 0,0 1 0,-1 2-1,-2 4 5,0 0-1,0 0 0,-4 14 0,6-15-27,2-6 3,-1 1-1,0 0 1,1-1 0,-1 1-1,1 0 1,0-1-1,0 1 1,0 0 0,0 0-1,0-1 1,0 1 0,0 0-1,0 0 1,1-1 0,-1 1-1,1 0 1,-1-1-1,1 1 1,0 0 0,0-1-1,-1 1 1,1-1 0,2 3-1,1 0 47,0-1-1,0 0 0,0 0 0,0-1 0,0 1 1,8 2-1,-7-2-54,2 0 28,0 0 0,0-1 1,1 0-1,-1 0 1,1 0-1,12 0 0,47-1 295,-37-2-235,-29 1-84,1 0 1,-1 0-1,1 0 0,-1 0 0,1 0 1,-1-1-1,0 1 0,1 0 0,-1-1 1,1 1-1,-1-1 0,0 0 1,1 1-1,-1-1 0,0 0 0,0 0 1,0 0-1,0 0 0,0 0 1,0 0-1,0 0 0,0 0 0,0-1 1,0 1-1,0 0 0,-1 0 0,1-1 1,0-1-1,0 1 5,-1 0 0,1 0 0,-1 0 0,1 0 0,-1-1 0,0 1 0,0 0 0,0 0 0,0 0 0,-1-1 0,1 1 0,0 0 0,-1 0 0,0 0 0,0-3 0,-8-1-24,1 1-5,1-1-9,0 0-1,-9-11 0,10 10-39,0 0 0,0 1-1,-1 0 1,0 0-1,-10-7 1,1 8-143,15 5 200,0-1 1,0 1-1,0-1 0,1 1 1,-1-1-1,0 1 0,1-1 1,-1 0-1,0 1 0,1-1 1,-1 0-1,1 1 0,-1-1 1,1 0-1,-1-1 0,2 1-55,0 1 0,0-1 0,1 1 0,-1 0 0,0-1 0,1 1 0,-1 0 0,0 0 0,1-1 0,-1 1 0,0 0 0,1 0 0,-1 1 0,3-1-1,4 0-499,22 0-354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04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3392,'0'0'1088,"0"2"-651,0 271 1478,0-270-1622,-2-3-96,-9 0 38,11 0-231,-1 0-1,1 0 1,0 0-1,0 0 1,0 0-1,0 0 1,0 0 0,0 0-1,0 0 1,0 0-1,0 0 1,0 0-1,-1 0 1,1 0-1,0 0 1,0 0 0,0 0-1,0 0 1,0 0-1,0 0 1,0 0-1,0 0 1,0 0-1,0 0 1,-1 0 0,1 0-1,0 0 1,0 0-1,0 0 1,0 0-1,0 0 1,0 0-1,0 0 1,0 0 0,0-1-1,0 1 1,0 0-1,0 0 1,0 0-1,0 0 1,0 0-1,0 0 1,0 0 0,0 0-1,0 0 1,0 0-1,0-1 1,0 1-1,0 0 1,0 0-1,0 0 1,0 0 0,0 0-1,0 0 1,0 0-1,0-1 1,0-10 280,-1 3-179,1 0 0,1-1 0,2-15 0,8 3-47,-7 1-74,-3 16 12,0 0-1,0 0 0,0-1 0,1 1 1,-1 0-1,1 0 0,0 0 0,4-6 1,2 0 51,0 0 0,1 0 0,0 1 0,0 1 0,14-11 0,7 3 71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04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3072,'0'69'1968,"0"111"-603,0-180-1357,0 1 0,0-1 0,0 1 1,0-1-1,0 1 0,0-1 0,0 0 0,-1 1 0,1-1 0,0 1 0,0-1 0,0 1 0,0-1 1,0 0-1,-1 1 0,1-1 0,0 1 0,0-1 0,-1 0 0,1 1 0,0-1 0,0 0 0,-1 1 0,1-1 1,0 0-1,-1 0 0,1 1 0,-1-1 0,1 0 0,-1 0 0,-6 5 152,4 3 40,3-24 656,0 13-793,1-1 0,0 1 0,-1-1 0,1 1 0,0-1-1,3-4 1,2-9 121,-1-11 173,9 4-154,-12 20-195,-1 0 0,1 1 0,-1-1 0,2-7 0,7-26-16,-8 32-9,1-1 1,-1 1-1,1 0 1,0 0 0,1 0-1,-1 1 1,1-1-1,7-7 1,-8 10-25,0-1 1,0 0 0,1 1 0,-1 0-1,0 0 1,1 0 0,-1 0 0,1 0-1,0 1 1,0-1 0,0 1 0,-1 0-1,1 0 1,8 0 0,4 1-648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06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35 454 1824,'0'0'3424,"0"3"-3216,0 1-80,0-2-74,0 1 0,0-1 0,0 1 0,0-1-1,0 0 1,0 1 0,-1-1 0,-1 5 0,-25 42 799,26-46-843,0 0 0,0 1-1,1-1 1,-1 0 0,1 1-1,0-1 1,0 0 0,0 1-1,1 3 1,-1 5 48,0-11-51,0-1 0,0 1 1,0-1-1,-1 1 0,1-1 0,0 1 0,0-1 1,0 1-1,0-1 0,0 1 0,1-1 0,-1 1 1,0-1-1,0 1 0,0-1 0,0 1 0,0-1 0,1 1 1,-1-1-1,0 0 0,0 1 0,1-1 0,-1 1 1,0-1-1,1 0 0,-1 1 0,0-1 0,1 0 1,-1 1-1,1-1 0,-1 0 0,1 1 0,-1-1 0,1 0 1,-1 0-1,0 0 0,1 1 0,-1-1 0,1 0 1,-1 0-1,1 0 0,-1 0 0,1 0 0,0 0 1,-1 0-1,1 0 0,-1 0 0,1 0 0,1-1 19,0 2-1,-1-1 1,1 0 0,0 0-1,0 0 1,-1 1-1,1-1 1,0 1 0,1 0-1,-2 0-16,0-1 0,0 1-1,-1 0 0,1-1 0,0 1 1,0-1-1,0 1 0,0-1 1,0 0-1,0 1 0,0-1 1,0 0-1,0 0 0,0 0 1,0 0-1,0 0 0,0 0 0,0 0 1,0 0-1,0 0 0,0 0 1,0 0-1,0 0 0,0-1 1,0 1-1,0 0 0,0-1 1,-1 1-1,1-1 0,0 1 0,1-2 1,0 1-4,-1 1 5,0-1-1,1 1 1,-1-1-1,1 1 1,-1 0 0,1-1-1,-1 1 1,0 0-1,3 0 1,15-2 113,6-13-41,-3 2 6,-15 10-55,-4 2-37,0 0 1,0-1-1,-1 1 1,1-1-1,0 0 0,-1 1 1,1-1-1,-1 0 1,1 0-1,-1-1 0,0 1 1,0 0-1,0-1 1,2-3-1,1-8-1,3 9-13,-8 5 11,0 0-1,1 0 0,-1 0 0,1-1 0,-1 1 0,0 0 0,1 0 0,-1-1 1,0 1-1,1 0 0,-1-1 0,0 1 0,0 0 0,1-1 0,-1 1 1,0 0-1,0-1 0,1 1 0,-1-1 0,0 1 0,0-1 0,0 1 0,0 0 1,0-1-1,0 1 0,0-1 0,0 1 0,0-1 0,0 1 0,0-1 0,0-2-162,0 6-17,0-2 181,0-1 1,0 1-1,0 0 0,0-1 1,0 1-1,0 0 0,0 0 1,0-1-1,-1 1 0,1 0 1,0-1-1,-1 1 0,1 0 0,-1 0 1,-2 1 14,3-2-7,0 0 0,-1 0-1,1 0 1,0 0 0,-1 1 0,1-1-1,0 0 1,0 0 0,0 0 0,-1 0-1,1 1 1,0-1 0,0 0 0,0 0 0,-1 0-1,1 1 1,0-1 0,0 0 0,0 0-1,0 1 1,0-1 0,0 0 0,-1 1-1,1-1 1,0 0 0,0 0 0,0 1-1,3 11 147,1 0-1,0 0 0,1-1 0,9 18 0,-12-26-123,-1-1 0,0 0-1,1 0 1,-1-1-1,1 1 1,0 0 0,0 0-1,0-1 1,0 1-1,0-1 1,0 0-1,0 0 1,0 1 0,0-1-1,1-1 1,2 2-1,1 0 28,0-1-1,-1 0 1,1 0-1,0 0 1,7-1-1,0 0-78,0 0-1,1-1 0,-1-1 1,0 0-1,17-5 0,-25 6-55,6-2-76,11-3-149,-5-4 59,0-2 1,0 0-1,-1-2 1,15-14-1,-25 22 211,-1 0 1,1 0-1,7-12 0,9-23-25,-11 29 54,2-3-6,-11 12 9,-1-1-1,0 1 1,0-1 0,-1 1 0,1-5-1,2-5-18,7-12 165,-6 4 435,-4 19-520,1 1 1,-1 0-1,0-1 1,0 1-1,0-1 1,0 1 0,-1 0-1,1-1 1,0 1-1,-1 0 1,1-1-1,0 1 1,-1 0 0,-1-2-1,2 3-10,-5-4 203,5 4-217,-1 0 1,0 0-1,0 0 0,1 0 1,-1 0-1,0 0 1,1 0-1,-1 1 1,1-1-1,-1 0 0,0 0 1,1 1-1,-1-1 1,1 0-1,-1 1 1,0-1-1,1 1 0,-1-1 1,1 1-1,-1-1 1,0 1-1,-7 7 84,0-1-29,0 1 0,1 0-1,-8 10 1,6-6-29,1 0-1,0 1 1,1-1-1,-8 19 1,8-12-13,-18 41 111,25-60-152,-3 4 16,1 0-1,0 0 1,0 0 0,0 0-1,1 0 1,-1 0 0,1 1-1,0-1 1,0 0 0,1 1-1,0-1 1,-1 1 0,1-1-1,0 1 1,1-1 0,-1 0-1,3 9 1,2-2-34,-4-8 17,1 0 0,-1 0 0,0 0 1,0 1-1,0-1 0,-1 0 0,1 1 0,0 5 1,-1-7-5,0-1 0,0 1 1,0-1-1,0 1 0,1-1 1,-1 0-1,1 1 0,-1-1 1,1 1-1,-1-1 1,1 0-1,0 1 0,0-1 1,0 0-1,0 0 0,-1 1 1,2-1-1,-1 0 0,1 1 1,0-1-9,-1 1 1,1 0 0,0-1 0,-1 1-1,0 0 1,1 0 0,-1 0 0,0 0-1,0 0 1,0 0 0,1 5 0,3 36-124,-2-26 94,1 7 29,0 0-1,-1 29 1,-3-19 25,1 0-93,-5 43 0,-7-15 9,8-38 107,2-11 5,-1-1-1,-1 1 1,-7 24-1,-4-2 114,14-30-134,-2 0 1,1 0 0,-1-1 0,1 1-1,-1 0 1,0-1 0,-1 1 0,1-1-1,-1 0 1,0 0 0,0 0 0,-5 5-1,6-7-13,0-1 1,1 1-1,-1 0 0,0-1 0,0 1 0,0-1 0,0 0 0,0 0 0,0 0 0,0 0 0,0 0 0,-1 0 0,1 0 0,0-1 1,0 1-1,-1-1 0,1 0 0,0 0 0,-1 0 0,-2 0 0,3 0-2,-1 0 0,1 0 0,0 0 0,0 0 0,0-1 0,0 1 0,0-1 0,0 1 0,0-1 0,0 0 0,0 0 0,0 0 0,0 0 0,0 0 0,0 0 0,1 0 0,-1-1 0,0 1 0,1 0 0,-1-1 0,0-1 0,-9-8 23,3 6-31,1-1 0,-1 0 0,2 0 0,-1-1 0,1 0 0,0 0 0,-9-14 0,12 15-13,0 1 0,1 0 0,-1-1 0,1 0 0,0 1 0,1-1 0,0 0 0,0 0 0,0 0 0,0 0 0,1 0 0,0 0 0,0 0 0,1 0 0,1-9 0,2-2-34,0 0 0,1 0 0,0 0 0,2 0 1,15-29-1,-14 31 44,0-1 0,2 1 0,0 0 0,0 1 0,2 0 0,-1 1 0,2 0 0,0 1 0,0 1 0,1 0 1,0 0-1,19-9 0,2 1-23,52-18 1,-20 8 7,17-12 15,-5 17 15,-3-6 45,-37 13 8,-34 16-39,0-1 1,0-1 0,0 1 0,0-1-1,0 0 1,-1 0 0,1 0 0,-1 0 0,0-1-1,0 0 1,0 0 0,-1 0 0,5-6-1,-8 10-23,1-1 0,-1 0 0,0 1 0,0-1 0,1 1 0,-1-1 0,0 0 0,0 0 0,0 1-1,1-1 1,-1 0 0,0 1 0,0-1 0,0 0 0,0 0 0,0 1 0,-1-1 0,1 0 0,0 1 0,0-1 0,0 0-1,-1 1 1,1-1 0,0 0 0,-1 1 0,1-1 0,0 1 0,-1-1 0,0 0 0,-1-1 0,0 0 0,-1 1 1,1-1-1,0 1 0,-1 0 1,-3-1-1,-2-2 0,-10-6 1,14 7-4,0 0 0,0 1 0,0 0 0,-1 0 0,1 0 0,0 0 0,-1 0 0,-6 0 0,5 4-68,5 0 57,0 0-1,-1-1 1,1 1-1,0 0 0,0 0 1,0 0-1,0 0 1,1 0-1,-1 0 0,0 0 1,1 0-1,-1 4 1,0 33-195,1-25 187,0-9 22,0-4 2,-1 0 0,1 0 0,0 0 0,0 0 1,0 0-1,0 0 0,0 0 0,0 0 1,1 0-1,-1 0 0,0 0 0,0 0 0,1 0 1,-1 0-1,1 0 0,-1 0 0,1 0 0,-1 0 1,1 0-1,0-1 0,-1 1 0,1 0 1,0 0-1,-1-1 0,1 1 0,0 0 0,0-1 1,0 1-1,0-1 0,0 1 0,0-1 0,1 1 1,7 4 75,-8-4-64,0 0 0,1 0 1,-1 0-1,1 0 0,-1 0 0,1-1 1,0 1-1,-1-1 0,1 1 1,0-1-1,-1 0 0,1 1 1,2-1-1,45 0-463,-48 0 412,-1 0 0,1 0 0,0 0-1,-1 0 1,1 0 0,0 0 0,-1 0 0,1 0 0,0 0-1,-1-1 1,1 1 0,-1 0 0,1 0 0,0-1 0,-1 1 0,1 0-1,-1-1 1,1 1 0,-1 0 0,1-1 0,-1 1 0,1-1-1,-1 1 1,1-1 0,-1 1 0,1-2 0,-1 1-31,1 1 0,-1-1 1,1 1-1,-1-1 0,1 0 0,-1 1 1,1-1-1,0 1 0,-1-1 0,1 1 1,0-1-1,-1 1 0,1 0 0,0-1 0,0 1 1,-1 0-1,1 0 0,0-1 0,0 1 1,0 0-1,-1 0 0,1 0 0,0 0 1,0 0-1,0 0 0,1 0 0,9 0-210,-9 0-91,1 0 187,-1 1 200,-1-1-1,1 0 1,0 0 0,-1 1 0,1-1-1,0 1 1,-1 0 0,1-1 0,-1 1-1,1 0 1,0 1 0,0-1 21,0 0 0,0 0 1,0 0-1,-1 0 1,1 0-1,0-1 0,0 1 1,0 0-1,0-1 0,0 0 1,3 1-1,9-1 183,-9 1-130,0-1-1,0 0 0,0 0 0,0-1 1,0 0-1,6-1 0,117-47 340,-115 43-391,0 0 0,21-15 0,21-23 71,-32 30-77,14-12 53,-25 14-35,-2 0-1,1 0 1,-2-1 0,1 0 0,-2 0 0,0-1 0,0-1 0,-2 1-1,0-1 1,7-25 0,-8 26-74,-1-1-1,-1 0 1,0 1 0,-2-2-1,1 1 1,-2 0 0,0 0-1,0 0 1,-4-17 0,2 24 0,0 1-1,-1 0 1,1 0 0,-1 0 0,-1 0 0,0 1-1,0-1 1,-5-7 0,7 11 51,-1 0 0,1 0 0,0 0 0,-1 1-1,0-1 1,1 0 0,-1 1 0,0 0 0,0 0 0,-1 0-1,1 0 1,0 0 0,-1 0 0,1 1 0,-1 0 0,1 0 0,-7-1-1,9 2-12,-1 0 0,1 1 0,0-1 0,-1 0 0,1 1 0,0 0 0,-1-1 0,1 1 0,0 0 0,0 0 0,0-1 0,-1 1 0,1 0 0,0 0-1,0 0 1,-1 2 0,2-3-17,-5 5 37,1 1 0,-1-1 0,1 1 0,0 0-1,1 0 1,-1 1 0,1-1 0,-3 9 0,-1 8 111,-5 29 1,6-25-47,-9 92 599,11-77-501,-4 35 323,8-69-455,1 0 0,0-1 0,2 10 1,0-3 37,-1-2-33,1 7 26,9 30 1,-10-41-854,3 1-88,10-7-3109,-2-2 2346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06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17 344 3552,'-14'0'1147,"14"0"-1139,0 0 0,0 0 0,0 0 0,0-1 0,0 1 0,0 0 1,0 0-1,0 0 0,0 0 0,-1 0 0,1 0 0,0 0 0,0 0 0,0 0 1,0 0-1,0 0 0,0 0 0,0 1 0,0-1 0,0 0 0,0 0 1,-1 0-1,1 0 0,0 0 0,0 0 0,0 0 0,0 0 0,0 0 1,0 0-1,0 0 0,0 0 0,0 0 0,0 0 0,0 0 0,0 0 1,0 1-1,0-1 0,0 0 0,0 0 0,0 0 0,-1 0 0,1 0 1,0 0-1,0 0 0,0 0 0,0 0 0,0 0 0,0 1 0,0-1 1,0 0-1,0 0 0,0 0 0,1 0 0,-1 0 0,0 0 0,0 0 1,0 2 98,0 0 0,1 0 1,-1 0-1,0-1 0,1 1 1,0 0-1,0 0 0,-1-1 1,1 1-1,0 0 0,0-1 1,0 1-1,2 1 0,2 4-90,-1-1 81,0-1 0,1 1 0,0-1 0,-1 0 0,2-1 0,-1 1 0,1-1 0,-1 0 0,1-1-1,0 1 1,0-1 0,1 0 0,9 3 0,63 22 342,-67-24-384,0 0 0,1-2 0,-1 1 0,18 0 0,5-8 126,-15 1-87,-2 2-29,-10 2-19,0-1 1,15-4-1,-19 4-13,1-1 0,-1 0 0,0-1 0,-1 1 0,5-4-1,5-2 63,24-10 86,-29 14-122,1 0 0,-1 0-1,0-1 1,11-7 0,-17 10-39,0 0 0,0 0 0,0 0 0,-1 0 0,1 0 0,0-1 0,-1 1 0,0-1 0,1 1 0,-1-1 0,0 1 0,0-1 0,0 1 0,-1-1 0,1 0 0,-1 0 0,1 1 0,-1-1 0,0-3 0,0-43 230,0 48-256,0-1 0,0 1 0,0-1 0,-1 0 0,1 1 0,0-1 0,-1 1-1,1-1 1,-1 1 0,1 0 0,-1-1 0,0 1 0,0-1 0,0 1 0,0 0 0,0 0 0,0 0 0,0-1 0,0 1 0,0 0 0,0 0-1,-1 0 1,1 1 0,0-1 0,-1 0 0,1 0 0,0 1 0,-1-1 0,1 1 0,-1-1 0,1 1 0,-1 0 0,0 0 0,1-1 0,-1 1-1,1 0 1,-1 0 0,1 0 0,-1 1 0,1-1 0,-1 0 0,0 1 0,1-1 0,0 1 0,-1-1 0,1 1 0,-1 0 0,1-1 0,0 1-1,-1 0 1,1 0 0,0 0 0,0 0 0,0 0 0,-1 0 0,1 0 0,0 1 0,1-1 0,-1 0 0,-1 3 0,-9 25 58,7-21-35,1 0 0,0 0-1,1 0 1,0 1 0,0-1 0,1 1-1,0 0 1,0 10 0,1-12 13,0 1 0,1 0 0,0 0-1,0 0 1,1-1 0,0 1 0,0-1 0,1 1 0,0-1 0,0 0-1,1 0 1,0 0 0,5 8 0,19 15 476,-27-28-466,1-1 1,0 1 0,1 0-1,-1 0 1,0-1 0,0 0-1,1 1 1,-1-1 0,1 0-1,-1 0 1,1 0-1,0 0 1,-1-1 0,1 1-1,0-1 1,-1 1 0,1-1-1,0 0 1,0 0 0,4-1-1,5 1 103,10-1-253,1-1 0,-1-1 0,0-1 0,24-7-1,-9 0-918,50-23 0,-78 31 884,-1-1 1,0 0-1,0-1 0,0 1 1,-1-2-1,0 1 1,0-1-1,0 0 0,-1 0 1,1-1-1,-2 0 1,9-12-1,-2 3-58,-8 10 162,1 0-1,-1 0 1,0-1 0,0 0-1,-1 1 1,0-1 0,0-1-1,2-7 1,-4 7 29,0 0 0,0 0 0,0 1-1,-1-1 1,0 0 0,-1 0 0,-2-11 0,3 16 36,-1 0 0,0 0-1,0 1 1,0-1 0,0 1-1,0-1 1,0 1 0,-1-1-1,1 1 1,-1 0 0,0-1-1,1 1 1,-1 0-1,0 0 1,0 0 0,-1 0-1,1 1 1,0-1 0,0 1-1,-1-1 1,1 1 0,-1 0-1,0 0 1,-3-1 0,0 1 93,0-1 0,0 2 0,0-1 0,0 1 1,-1 0-1,-7 1 0,11-1-80,0 0 1,1 1 0,-1-1-1,0 1 1,1 0-1,-1 0 1,0 0-1,1 0 1,-1 1-1,1-1 1,0 1 0,-1-1-1,1 1 1,0 0-1,0 0 1,-2 2-1,-1 3-1,1 0 0,0 1-1,0 0 1,0 0 0,1 0-1,1 0 1,-1 0 0,1 0-1,1 1 1,-1-1 0,1 1-1,1-1 1,0 1 0,0-1-1,2 13 1,-1-18-11,0 1 0,1-1 0,0 0 0,-1 0 0,1 0 0,0 0 0,0 0 0,1 0 0,-1-1 0,0 1 0,1-1 0,0 1-1,0-1 1,-1 0 0,1 0 0,4 2 0,-4-3-3,1 2 12,1-1-1,0 1 1,0-1-1,1 0 1,-1-1-1,0 1 1,0-1-1,1 0 1,-1 0-1,1-1 1,-1 0-1,1 0 1,-1 0-1,1 0 1,-1-1-1,9-2 1,-10 2-97,0 0 1,-1-1 0,1 1-1,-1-1 1,1 0-1,-1 0 1,1 0 0,-1-1-1,0 1 1,0-1 0,0 1-1,0-1 1,-1 0-1,1 0 1,3-6 0,10-10-520,25-19-368,-25 10 336,-7 12 282,1 1 73,4-8-2,-12 18 227,-1 0 0,0-1 1,0 1-1,0-5 0,1-6-16,4-10 8,-4 17 27,0-1 0,-1 1 0,1-15 0,-2 20 25,0 0 0,-1 0 0,1 0-1,-1 1 1,0-1 0,0 0-1,0 1 1,-1-1 0,1 1 0,-1-1-1,0 1 1,-4-6 0,1 2 234,-1 0-1,0 1 1,0 0 0,-1 0 0,1 0 0,-1 1-1,-1 0 1,1 0 0,-12-5 0,17 10-191,0-1 1,0 1-1,0 0 0,0 0 1,0 0-1,0 0 1,0 0-1,0 0 1,-1 0-1,1 1 0,0-1 1,0 1-1,0-1 1,0 1-1,0 0 1,0 0-1,1 0 0,-1 0 1,0 0-1,0 0 1,-1 2-1,-1 0 29,3-2-71,-1 0 0,1 0 0,0 0 1,-1 0-1,1 1 0,0-1 0,0 1 0,0-1 1,0 0-1,0 1 0,0 0 0,0-1 0,0 1 1,1-1-1,-1 1 0,1 0 0,-1 0 1,0 2-1,1 1-1,0 0 0,0 0 0,0 0 0,3 9 1,-3-13-7,11 51 118,-9-31-3,4 21 144,16 24 146,-11-3 406,-8-56-724,0 1-1,0-1 1,1 1-1,0-1 1,6 7 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08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2656,'0'-28'837,"0"28"-828,0 0 0,0 0 0,0-1 0,0 1-1,0 0 1,0-1 0,0 1 0,0 0 0,0 0 0,0-1-1,0 1 1,0 0 0,0-1 0,0 1 0,0 0 0,0 0 0,0-1-1,1 1 1,-1 0 0,0 0 0,0-1 0,0 1 0,0 0-1,1 0 1,-1 0 0,0 0 0,0-1 0,0 1 0,1 0-1,-1 0 1,0 0 0,0 0 0,1 0 0,-1-1 0,0 1 0,1 0-1,-1 0 1,22-11 269,-21 11-234,-1-1 0,1 1 0,0-1 0,-1 1 0,1 0 0,0-1 0,-1 1 0,1 0 0,0 0 0,-1-1 0,1 1 0,0 0 0,0 0 0,-1 0 0,1 0 0,0 0 0,0 0 0,0 0 0,1 0 0,7 1 318,-7 0-315,-1-1 1,1 0-1,0 1 0,-1-1 0,1 1 0,0 0 0,-1-1 1,1 1-1,0 0 0,2 2 0,5 2 282,-7-4-303,0 0 1,-1 0-1,1 0 0,0 0 1,0 1-1,-1-1 0,1 0 1,-1 1-1,1-1 0,-1 1 1,1 0-1,-1-1 0,0 1 0,0 0 1,0 0-1,0 0 0,0 0 1,-1 0-1,1 0 0,0 0 1,-1 0-1,1 4 0,3 8 52,31 135-14,-21-85-70,0 34 124,-9-51-49,0-12 15,-1-14 13,0 35-1,-3-47 14,-1 1 0,0 0-1,-1-1 1,0 1 0,-1-1-1,0 1 1,0-1-1,-4 10 1,3-13 215,4-6-312,0 0 0,0-1 0,0 1 0,-1 0 0,1 0 0,0 0 0,0 0 0,0-1 0,0 1 0,-1 0 0,1-1 0,0 1 0,0-1 0,-1 1 0,1-1 0,0 1 0,-1-1 0,1 0 0,0 0 0,11-20-36,-7 11 53,5-14 27,-5 11-37,1 0 0,8-16 0,33-61-377,-46 88 334,0-1 0,0 1 0,0 0 0,0 0 0,0 0 0,1 0 0,-1 0 0,1 0 0,0 0 0,-1 0 0,1 1 0,0-1 0,0 1 0,0-1-1,0 1 1,0 0 0,1-1 0,-1 1 0,0 0 0,0 1 0,1-1 0,-1 0 0,1 1 0,3-1 0,-5 1 40,1 0 0,-1 0 0,0 1-1,1-1 1,-1 0 0,0 1 0,1-1 0,-1 1 0,0 0-1,0-1 1,1 1 0,-1 0 0,0 0 0,0 0 0,0 0-1,0 0 1,0 0 0,0 0 0,0 0 0,0 0 0,-1 0 0,1 0-1,0 0 1,-1 1 0,1-1 0,-1 0 0,1 1 0,-1-1-1,0 0 1,1 1 0,-1 1 0,1 8 147,1-1 1,-2 0-1,0 15 1,0-13-13,-1 4-30,1-8-75,0 0 0,0 0 0,1 0 1,1 10-1,3-1 1,-2-10-1,-2 0 0,1 0 0,-1 0 0,1 10-1,-2-9 59,0-5-7,-1-1 0,1 0 0,0 1 1,0-1-1,1 1 0,-1-1 0,1 4 0,0-5-77,-1-1-1,0 0 1,0 1-1,0-1 1,0 0-1,1 0 1,-1 1-1,0-1 1,0 0-1,1 1 1,-1-1-1,0 0 1,1 0-1,-1 1 1,0-1 0,1 0-1,-1 0 1,0 0-1,1 0 1,-1 0-1,1 1 1,0-1 7,0 0 0,0 0 0,0 0 1,0-1-1,0 1 0,0 0 0,0 0 0,0-1 1,0 1-1,0 0 0,2-2 0,22-9-134,-22 10-19,1 0 1,-1 0 0,1-1 0,-1 1 0,0-1 0,0 0 0,1 0-1,-1 0 1,0 0 0,3-3 0,6-6-542,54-39-1553,-36 29 1627,-8-7 181,22-5 934,-42 31 101,-2 4 459,1 3-745,-1-2-224,0 0 1,0 0-1,0 1 1,-1-1-1,1 0 0,-1 0 1,0 3-1,-3 3 0,2-7-92,1 1 1,0 0 0,0-1 0,0 1-1,0 0 1,0 0 0,0 0-1,1-1 1,-1 1 0,1 0 0,0 0-1,0 0 1,0 0 0,0 0 0,1 0-1,-1 0 1,2 3 0,-1-3 15,0 0 0,1 1 0,0-1 1,-1 0-1,1 0 0,0-1 0,1 1 1,-1 0-1,0-1 0,1 1 1,-1-1-1,1 0 0,0 0 0,0 0 1,0 0-1,0 0 0,0-1 0,0 1 1,0-1-1,1 0 0,-1 0 0,5 1 1,7 2 154,-9-2-130,0-1 0,1 1 0,-1-1 1,0 0-1,1 0 0,-1-1 1,0 0-1,11-1 0,27-10 167,-38 10-175,-1-1 1,0 1 0,0-1-1,1 0 1,-1 0-1,8-6 1,-9 5-87,-1 0-1,0 0 1,0-1-1,0 1 1,0-1 0,2-5-1,-3 7 12,-1 1 0,0 0 0,0 0 0,-1 0 0,1 0-1,0 0 1,-1 0 0,1 0 0,0 0 0,-1 0 0,1 0 0,-1 0 0,0-1 0,1 1 0,-1 0-1,0 0 1,0 0 0,0-1 0,0 1 0,0 0 0,0 0 0,0-1 0,0 1 0,0 0 0,-1 0-1,1 0 1,0 0 0,-1-1 0,1 1 0,-1 0 0,0-1 0,-7-17-184,5 12 161,0 1-1,-1-1 0,1 1 0,-2 0 1,1 0-1,-1 0 0,0 1 0,0-1 1,-7-4-1,6 3-80,-10-8-340,16 15 457,0-1 0,0 1-1,-1 0 1,1 0-1,0 0 1,0 0-1,0-1 1,0 1-1,0 0 1,0 0 0,0 0-1,-1-1 1,1 1-1,0 0 1,0 0-1,0 0 1,0-1 0,0 1-1,0 0 1,0 0-1,0-1 1,0 1-1,0 0 1,0 0-1,0 0 1,0-1 0,0 1-1,1 0 1,-1 0-1,0 0 1,0-1-1,0 1 1,0 0 0,0 0-1,0 0 1,0 0-1,1-1 1,-1 1-1,0 0 1,0 0-1,0 0 1,0 0 0,1 0-1,-1-1 1,0 1-1,0 0 1,0 0-1,1 0 1,-1 0 0,0 0-1,0 0 1,0 0-1,1 0 1,-1 0-1,0 0 1,0 0-1,1 0 1,-1 0 0,0 0-1,0 0 1,0 0-1,1 0 1,-1 0-1,0 0 1,0 0 0,0 0-1,1 1 1,4 1-228,-3 0 218,0-1 0,1 1 0,-1-1 0,0 0 0,0 0 0,1 1 0,-1-2 0,1 1 0,-1 0 0,1 0 0,4 0 0,7 2-19,19 8-23,-21-9 52,-8-1 8,0 0 0,0 0 0,0 0-1,0 1 1,-1-1 0,1 1 0,0 0 0,4 4-1,52 26 107,-37-19 24,-19-11-71,0 1 0,1-1 0,-1 1 0,0 0 0,4 4 0,-7-6-57,8 9 122,-9-10-120,0 0-1,0 0 1,0 1 0,0-1 0,0 0-1,0 0 1,0 0 0,0 1-1,0-1 1,0 0 0,0 0-1,0 0 1,0 0 0,0 1 0,-1-1-1,1 0 1,0 0 0,0 0-1,0 0 1,0 1 0,0-1 0,0 0-1,0 0 1,-1 0 0,1 0-1,0 0 1,0 0 0,0 0 0,0 1-1,-1-1 1,-3 3 83,-1 11 46,-6 0 20,10-14-148,1 0-1,0 1 0,0-1 1,-1 0-1,1 1 1,0-1-1,-1 0 0,1 1 1,-1-1-1,1 0 0,0 0 1,-1 0-1,1 1 1,-1-1-1,1 0 0,0 0 1,-1 0-1,1 0 1,-1 0-1,1 0 0,-1 0 1,1 0-1,-1 0 0,1 0 1,0 0-1,-2 0 1,-3 1 24,2 3 1,-2-1-18,-3-10-45,8 7 31,-3-3-42,3 1-15,0-11-38,-1 8 58,0 0 0,1 0 0,0 0 0,0 0 0,1 1 0,-1-1 0,1 0 0,2-6 0,2 2 51,0 0 0,11-13 0,4-6-4,-12 16-59,-5 6 13,1 0 0,0 0 0,1 0 0,7-8 1,34-32 62,-44 44-18,-1 1-1,1 0 0,0-1 0,0 1 0,-1 0 1,1 0-1,0 0 0,0 0 0,0 0 0,0 0 1,4-1-1,25 1-359,-19 1 116,-12 0 235,1 0 0,0 0-1,0 0 1,0 1 0,0-1 0,-1 0 0,1 1 0,0-1-1,0 1 1,-1-1 0,1 1 0,0-1 0,-1 1-1,1-1 1,0 1 0,-1 0 0,1-1 0,-1 1 0,1 1-1,11 18 10,-11-18-8,8 23 43,1-3-1,4-6 4,-12-15-32,0 1-1,-1 0 1,1 0-1,-1 0 1,1 0-1,-1 0 1,1 0 0,-1 0-1,1 3 1,4 22 71,-4-21-40,0 0-1,0-1 1,1 1 0,0-1-1,0 1 1,1-1 0,7 8-1,-9-11-10,-1-1 5,0 0-1,0 1 1,0-1 0,0 0 0,1 0-1,-2 1 1,1-1 0,0 0-1,0 1 1,0-1 0,-1 1 0,1-1-1,-1 1 1,1-1 0,-1 1-1,1-1 1,-1 1 0,0 0 0,0-1-1,0 1 1,0 2 0,0 7 446,0-9 86,-3-4-443,0-3-112,0 0 1,0 0-1,0 0 1,1-1-1,-1 1 1,1-1-1,1 1 1,-1-1-1,0-6 1,2 10-18,0 1 0,0 0 0,1 0 0,-1-1 0,0 1 1,1 0-1,-1 0 0,1 0 0,0 0 0,-1 0 0,1-1 0,1 0 0,2-3-24,5-18-164,1-1-134,-10 23 299,1 0 0,-1 0 0,1 0 0,0 0 0,0 0 0,-1 0 0,1 0 0,0 1 0,0-1 0,0 0 0,0 0 0,0 1 0,0-1 0,0 1 0,0-1 0,0 1 0,0-1 0,1 1 0,1-1 1,27 0-380,-15 1 31,-13 0 346,1 0-2,-1 0-1,0 0 0,1 0 1,-1 0-1,0 0 0,1 1 0,-1-1 1,0 1-1,1 0 0,-1-1 0,0 1 1,0 0-1,0 0 0,0 1 0,0-1 1,0 0-1,0 1 0,0-1 0,0 1 1,1 2-1,47 56 130,-23-38 102,8 24 298,-33-44-370,0-1-37,-1 1 0,0-1 1,0 0-1,0 0 0,0 0 0,0 1 0,0-1 1,0 0-1,0 1 0,0-1 0,-1 1 0,1-1 0,-1 1 1,1-1-1,-1 1 0,0 0 0,1-1 0,-1 1 0,0-1 1,0 1-1,0 2 0,0 10 605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49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1034 4064,'-27'13'1307,"26"-12"-1272,1-1 1,-1 1 0,0-1-1,1 1 1,-1-1 0,0 0 0,1 1-1,-1-1 1,0 0 0,1 0 0,-1 0-1,0 1 1,0-1 0,1 0-1,-1 0 1,0 0 0,0 0 0,1 0-1,-1 0 1,0-1 0,-1 1 0,0-1 1220,3 1-1230,0 0 0,0 0 0,0 0 0,0 0-1,0 0 1,0 0 0,0 0 0,0-1 0,0 1 0,0 0 0,0-1-1,0 1 1,0-1 0,0 1 0,0-1 0,0 1 0,0-1 0,0 0-1,0 1 1,-1-1 0,2-2 0,0 1-12,-1 0 1,0 0-1,-1-1 1,1 1-1,0 0 0,-1-1 1,1-2-1,3-10 118,6-10-25,-8 17-106,-1-1 1,0 1 0,-1-1-1,0 1 1,-1-12 0,-8-46 64,5 39 18,2 8-33,0-28 1,0-5-49,-2 19-11,-1 3-1,0-38 0,4 3-24,0 24-84,6-66 0,-1 85-47,13-43 0,-8 35 92,-6 19 53,13-39-47,12-1 130,-23 39 6,-1 3 7,1 0-1,0 0 1,0 0 0,1 1 0,0-1 0,10-8 0,-6 5-21,-5 7-23,0-1 0,1 1 0,10-9 0,-15 13-23,1 0 0,-1 0-1,1 0 1,-1 0 0,0 1 0,1-1-1,0 1 1,-1-1 0,1 1-1,-1-1 1,1 1 0,0 0-1,-1 0 1,1 0 0,-1 0-1,1 0 1,0 0 0,-1 0 0,1 0-1,0 1 1,-1-1 0,1 1-1,1 0 1,0 0 9,-1 0 1,0 1-1,0-1 0,0 0 1,0 1-1,0-1 0,-1 1 1,1 0-1,0 0 0,-1-1 1,1 1-1,-1 0 0,0 0 1,1 1-1,-1-1 0,0 0 1,0 0-1,-1 1 0,1-1 1,0 0-1,-1 1 0,1-1 1,-1 4-1,1 16 120,0-15-68,-1-1 1,0 0-1,0 1 0,0-1 1,-1 1-1,1-1 0,-2 0 1,1 0-1,-1 1 1,0-1-1,0 0 0,-6 11 1,4-11-10,0-1 1,0 1 0,-1-1-1,0 0 1,0-1 0,0 1-1,-10 5 1,-20 21-31,2-15-448,20-13 171,10-3-113,6 2-164,12 12 279,30 19 0,-42-31 207,-1 0-1,1 1 0,0-1 1,-1 1-1,1 0 0,-1 0 0,0 0 1,4 6-1,3 5-22,7-4 38,-14-7 62,0-1 1,0 1-1,0 0 1,-1-1-1,1 1 1,-1 0-1,1 3 1,-1-4-6,0 0 0,-1 0 0,1 0 1,-1 0-1,0 0 0,1 0 0,-1 0 1,0 0-1,0 0 0,-1 0 0,1 0 1,0 0-1,0 0 0,-1 0 0,-1 4 1,1-4 17,-1 0 1,0 1 0,1-1 0,-1 0-1,0 0 1,0 0 0,-1 0 0,1 0-1,0-1 1,0 1 0,-1-1 0,1 1-1,-1-1 1,0 0 0,1 0 0,-1 0-1,0 0 1,-5 0 0,-4 3-7,-10 7 53,-8-6 54,13 0-92,10-3-30,0 0 0,0 0 1,0-1-1,-11 1 0,17-2-38,-1 0 1,0 0-1,1 0 0,-1 0 1,0 0-1,1-1 1,-1 1-1,1-1 0,-1 1 1,0-1-1,1 1 0,-1-1 1,1 0-1,0 0 0,-1 0 1,1 0-1,-1 0 1,1 0-1,-2-2 0,3 2-3,-1 1-3,1 0 0,0 0 0,0 0 0,0 0 0,0 0 0,0 0 0,0 0 0,0 0 0,-1 0 0,1 0 0,0 0 0,0 0 0,0-1 0,0 1 0,0 0 1,0 0-1,0 0 0,0 0 0,0 0 0,0 0 0,0 0 0,0-1 0,0 1 0,0 0 0,0 0 0,0 0 0,0 0 0,0 0 0,0 0 0,0-1 0,0 1 0,0 0 0,0 0 0,0 0 1,0 0-1,0 0 0,0 0 0,0 0 0,0-1 0,0 1 0,0 0 0,0 0 0,0 0 0,0 0 0,0 0 0,0 0 0,0 0 0,0 0 0,1-1 0,-1 1 0,0 0 0,0 0 0,0 0 1,0 0-1,0 0 0,1 0 0,12-11-2352,3 8 704,-15 3 1617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09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67 2400,'0'-14'779,"0"14"-774,0 0 0,0 0 0,0 0 1,0-1-1,0 1 0,0 0 0,0 0 0,0 0 1,0 0-1,0 0 0,0 0 0,0 0 1,0 0-1,0 0 0,0 0 0,0-1 1,0 1-1,0 0 0,0 0 0,0 0 1,0 0-1,0 0 0,0 0 0,0 0 1,0 0-1,0 0 0,0 0 0,0 0 1,0-1-1,-1 1 0,1 0 0,0 0 0,0 0 1,0 0-1,0 0 0,0 0 0,0 0 1,0 0-1,0 0 0,0 0 0,0 0 1,0 0-1,-1 0 0,1 0 0,0 0 1,0 0-1,0 0 0,0 0 0,0 0 1,0 0-1,0 0 0,0 0 0,0 0 1,-1 0-1,1 0 0,0 0 0,-13 0 1302,13-3-806,0-7-154,0 7 31,-3 0-127,-1-1-189,1 1-5,-1-1 0,0 1 0,1-1 0,-7-3 0,8 6-44,1 1 0,0-1 0,-1 0-1,1 1 1,-1-1 0,1 1 0,-1-1 0,1 1 0,-1 0-1,1 0 1,-1-1 0,1 1 0,-1 0 0,1 0 0,-1 0-1,1 1 1,-1-1 0,1 0 0,-1 1 0,1-1 0,-3 2-1,1 0 14,-1 0-1,1 1 1,0 0-1,0 0 1,1 0-1,-1 0 0,1 0 1,-1 0-1,1 1 1,0-1-1,0 1 0,0-1 1,1 1-1,-1 0 1,0 4-1,-8 16 80,7-19-76,1 1-1,-1 0 1,1-1-1,1 1 1,-1 0-1,1 0 1,0 0-1,-1 11 0,2-15-6,0 0 0,1 0 1,-1 0-1,0 0 0,1 0 0,-1 0 0,1 0 0,-1 0 0,1 0 0,0 0 0,0-1 0,0 1 0,0 0 0,0 0 0,0-1 0,0 1 0,1-1 0,-1 1 0,1-1 0,-1 1 0,1-1 0,-1 0 0,1 0 0,0 0 0,3 2 0,-2-2 24,1 0 0,-1 0 0,1 0-1,-1 0 1,1 0 0,0-1 0,-1 0-1,1 0 1,0 0 0,-1 0 0,1 0 0,6-2-1,6-3-10,-1-1-1,-1-1 0,1 0 0,21-15 0,-28 16-121,0 0-1,0-1 0,8-10 1,-7 7-43,-6 7-105,-3 6 43,0 10-50,-1-9 252,1 1 0,0-1-1,0 1 1,0-1 0,1 1 0,0-1-1,0 0 1,0 1 0,0-1 0,1 0-1,-1 0 1,1 0 0,0 0 0,3 5-1,-1-4 40,-1 0 0,1 0 0,0-1 0,0 0 0,0 1 0,1-1 0,-1-1 0,1 1 0,0-1 0,0 1 0,0-2 0,1 1 0,-1 0 0,1-1 0,7 2 0,20 2 143,-16-1 16,-14-4-167,0 0 0,0 0-1,0 0 1,0 0-1,0 0 1,0-1 0,0 1-1,0-1 1,0 0 0,1 0-1,-1 0 1,6-2-1,13-8 355,5 4-176,-23 5-429,0-1 0,1 1 0,-1-1 1,0 0-1,-1 0 0,1 0 0,0-1 1,-1 1-1,1-1 0,-1 0 0,4-4 0,-6 6 64,-1-1-1,1 1 0,-1-1 1,0 1-1,1-1 0,-1 1 1,0-1-1,0 1 0,0-2 1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1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3 280 2816,'0'0'917,"0"-3"-565,-1-4-114,5 14 154,2-2-204,-5-5-174,-1 0 1,1 0-1,-1 1 1,1-1 0,-1 0-1,0 1 1,1-1 0,-1 0-1,1 1 1,-1-1-1,0 0 1,1 1 0,-1-1-1,0 1 1,0-1 0,1 1-1,-1-1 1,0 1-1,0-1 1,0 1 0,0-1-1,1 1 1,-1-1 0,0 1-1,0-1 1,0 1-1,0-1 1,0 1 0,0-1-1,0 1 1,-1 0 0,1 3 38,0-1 0,-1 0 1,1 1-1,-1-1 0,0 0 1,0 0-1,0 1 1,-2 2-1,-2 10 133,2-1-30,1 1-1,1-1 0,1 0 1,2 20-1,-1-2 220,-1 21 670,0-54-1039,0 1 0,0-1 0,-1 0 0,1 0 0,0 0 0,0 1 0,0-1 0,0 0 0,0 0 0,0 0 0,0 1 0,0-1 0,0 0 0,0 0 0,0 1 0,0-1 0,0 0 0,0 0 0,0 0 0,0 1 0,0-1 0,1 0 0,-1 0 0,0 0 0,0 1 0,0-1 0,0 0 0,0 0 0,0 0-1,1 0 1,-1 0 0,0 1 0,0-1 0,0 0 0,0 0 0,1 0 0,-1 0 0,0 0 0,0 0 0,0 0 0,0 1 0,1-1 0,-1 0 0,0 0 0,0 0 0,1 0 0,-1 0 0,9-8 102,-8 8-104,-1 0 1,0-1-1,1 1 1,-1 0-1,0-1 0,1 1 1,-1 0-1,0-1 0,1 1 1,-1 0-1,0 0 0,1 0 1,-1-1-1,1 1 0,-1 0 1,0 0-1,1 0 1,-1 0-1,1 0 0,-1 0 1,1 0-1,-1 0 0,0 0 1,1 0-1,0 0 0,-1 0-3,1 0-1,-1 0 1,0 0-1,0 0 1,0 0-1,0 0 1,1 0-1,-1 0 1,0 0 0,0 0-1,0 0 1,1 0-1,-1 0 1,0 0-1,0 0 1,0 0-1,0 0 1,1 0-1,-1-1 1,0 1-1,0 0 1,0 0-1,0 0 1,1 0-1,-1 0 1,0 0-1,0-1 1,0 1-1,0 0 1,0 0-1,0 0 1,0 0-1,1-1 1,-1 1-1,0 0 1,0 0-1,0 0 1,0-1-1,5-12 32,-4 8 2,0 1 1,1-1 0,0 1 0,-1 0 0,6-7-1,-5 7-18,0 0 0,0 0-1,-1 0 1,1 0 0,-1 0-1,1-7 1,-1 8-23,0-1-1,0 0 1,0 1 0,0-1-1,0 1 1,1 0 0,-1-1-1,1 1 1,0 0-1,0 0 1,4-5 0,7-5-313,-10 10 74,-2 4 241,1 0-1,-1 1 1,0-1-1,0 0 1,0 1-1,0-1 1,0 0-1,0 1 1,0-1-1,-1 1 1,1 0-1,0-1 1,-1 1-1,1 0 0,-1-1 1,0 1-1,0 0 1,1-1-1,-1 1 1,-1 3-1,1-1 44,0 0 0,1 0 0,-1 0 0,1 0 0,0 0 0,1 5 0,1 0 31,2 6 141,-1-2 0,14 27-1,-17-39-175,1 1 0,-1 0 0,0-1 0,1 0 0,-1 1 0,1-1 0,0 0 0,-1 0 0,1 0 0,0 0 0,0 0 0,-1 0 0,1 0 0,0-1 0,0 1 0,0-1 0,0 1 0,0-1 0,0 0 0,0 0 0,0 0 0,0 0-1,0 0 1,0 0 0,0 0 0,0-1 0,0 1 0,0-1 0,3-1 0,3-1-8,0 0 0,0-1-1,0 0 1,0-1 0,10-8 0,-4 3-354,14-11-1034,28-27 1,-47 39 1213,-1-1 0,0 0 0,0 0 0,-1-1 0,-1 0 0,0 0 0,5-12 0,-7 12 147,0 0 1,-1-1-1,0 1 1,-1-1-1,0 1 0,-1-1 1,0 0-1,-2-15 0,1 15 18,1-22 119,0 10-136,-4-41 1,2 60 115,0 0 0,0-1 0,0 1 1,-1 0-1,1 0 0,-1 0 0,0 0 1,-1 0-1,1 1 0,-1-1 0,0 1 1,-7-8-1,10 11-76,-2 0 0,1 0 0,0 1 1,0-1-1,0 1 0,0-1 0,0 1 1,0-1-1,-1 1 0,1 0 0,0 0 1,0-1-1,-1 1 0,1 0 0,0 0 0,0 0 1,-1 0-1,1 0 0,0 1 0,0-1 1,-1 0-1,1 1 0,0-1 0,0 0 1,0 1-1,0-1 0,0 1 0,0 0 0,-1-1 1,1 1-1,1 0 0,-1 0 0,0 0 1,0 0-1,0 0 0,0 0 0,0 0 1,1 0-1,-1 0 0,1 0 0,-1 0 0,1 0 1,-1 0-1,1 1 0,-1 0 0,-4 42 339,2-29-298,-1 10 77,0 0 0,1 24 0,3 80 615,0-122-676,0 0 0,0 1 0,0-1 0,1 0 0,1 0 0,-1 0 0,1 0 0,0 0 0,0 0 0,4 6 0,4 11 60,-8-19-756,0 0 1,0 0-1,0 0 0,1 0 1,6 9-1,-6-11-1662,-6-5 1698,0 0 0,0-1 0,0 1 1,0-1-1,0 0 0,1 0 0,-4-3 0,4 3 435,0 0-1,0 0 1,-1 1-1,0-1 0,1 1 1,-7-4-1,-15-4 374,2 0 833,2-6 156,19 15-1069,0-1 1,0 1-1,-1 0 0,1 0 0,-1-1 0,1 1 1,-1 0-1,1 0 0,-1 0 0,1 1 0,-1-1 1,0 0-1,0 1 0,1-1 0,-1 1 0,0-1 1,-2 1-1,4 0-153,0 0 0,0 0-1,0 0 1,0 0 0,0 0 0,0 0 0,0-1 0,0 1 0,0 0 0,-1 0-1,1 0 1,0 0 0,0 0 0,0 0 0,0 1 0,0-1 0,0 0 0,0 0 0,0 0-1,0 0 1,-1 0 0,1 0 0,0 0 0,0 0 0,0 0 0,0 0 0,0 0-1,0 0 1,0 0 0,0 0 0,0 0 0,0 0 0,0 0 0,0 0 0,0 1 0,0-1-1,0 0 1,0 0 0,-1 0 0,1 0 0,0 0 0,0 0 0,0 0 0,0 0-1,0 0 1,0 0 0,0 1 0,0-1 0,0 0 0,0 0 0,0 0 0,0 0 0,0 0-1,0 0 1,1 0 0,-1 0 0,0 2 39,0 0 0,0 0-1,0 0 1,1-1 0,-1 1 0,1 0 0,0 0-1,-1-1 1,1 1 0,0 0 0,0-1-1,0 1 1,0-1 0,2 3 0,1 0 25,-1-1 1,1 0-1,-1 0 1,1 0-1,7 3 0,4 2 58,1-1-1,21 6 0,-31-11-105,17 5 123,-1 0 0,1-2 0,0 0 0,0-1 1,41 0-1,-27-3 55,-16 0-56,24-3 1,-38 2-124,-1-1-1,0 0 1,0-1-1,0 0 1,0 0 0,0 0-1,0-1 1,6-3-1,23-21 204,-28 22-167,-1 1 0,0-2 0,0 1 1,-1-1-1,1 1 0,7-13 0,-12 17-52,0-1-1,0 1 0,0 0 0,0-1 0,0 1 1,0 0-1,-1-1 0,1 1 0,-1-1 0,1 1 1,-1-1-1,0 1 0,1-1 0,-1 0 1,0 1-1,0-1 0,0 1 0,0-1 0,0 1 1,0-1-1,-1 0 0,1 1 0,-1-1 0,1 1 1,-1-2-1,-3-9 34,-9-31-104,12 40 30,-1 0 0,1 0 1,-1 0-1,1 1 0,-1-1 1,0 0-1,0 1 0,0-1 1,0 1-1,-1 0 0,-2-3 1,3 4-29,0 0 1,0 0 0,-1 1-1,1-1 1,0 0-1,0 1 1,-4-1 0,4 1 28,1 0-1,0-1 1,-1 1 0,1 0 0,0 0 0,-1 1-1,1-1 1,0 0 0,0 0 0,-1 1 0,1-1 0,0 1-1,-1-1 1,1 1 0,0-1 0,0 1 0,0 0 0,-2 0-1,-3 7-41,-1 1-1,1-1 0,0 1 1,1 0-1,0 1 1,-6 14-1,10-18 86,0-1 0,0 1 0,0 0 0,1 0 0,0 0-1,0 0 1,1 0 0,0-1 0,0 1 0,0 0 0,0-1 0,1 1 0,0 0 0,0-1 0,5 9 0,2-1 162,0 0 0,0 0 0,2-1 1,16 17-1,-24-26-96,-2-2-55,0 0 0,-1 0 1,1 0-1,0 0 1,0 0-1,0-1 1,0 1-1,0 0 0,0-1 1,0 1-1,0 0 1,0-1-1,0 1 1,0-1-1,0 0 1,0 1-1,0-1 0,1 0 1,-1 0-1,0 1 1,0-1-1,0 0 1,1 0-1,-1-1 0,0 1 1,0 0-1,0 0 1,0 0-1,2-1 1,2-1 30,2 0-87,-1 0 0,0 0 0,0-1 0,0 1 0,0-1 0,0-1 0,9-6 0,-6 1-176,-7 8 133,0-1 1,-1 1-1,1-1 1,0 1 0,-1-1-1,1 0 1,-1 1-1,0-1 1,1 0-1,-1 0 1,0 0-1,0 0 1,0 0 0,-1 0-1,1-1 1,0 1-1,-1 0 1,1 0-1,-1-1 1,0-2-1,0-11-140,1-27-87,-1 41 286,0-1 0,1 1 0,-1-1 0,1 1 0,-1 0 0,1-1 0,0 1 1,0 0-1,0-1 0,0 1 0,1 0 0,2-4 0,8-4-424,-6 9 404,-6 2 73,1 0 1,-1 0 0,0 0 0,1 0 0,-1 0-1,0 0 1,0 0 0,1 0 0,-1 0-1,0 1 1,0-1 0,-1 0 0,1 1 0,2 23 324,-1-22-325,0 1 0,1-1 1,-1 0-1,1 0 0,-1 0 0,4 3 0,-2-2 55,-1 0 0,0 0-1,1 0 1,1 7 0,-1 2 56,-2-10-120,-1-1 0,1 1 1,-1-1-1,1 0 0,0 1 1,0-1-1,0 0 1,0 0-1,0 0 0,1 1 1,-1-1-1,1 0 0,1 1 1,11 14 199,-11-9 0,1-2 20,11-4 441,-9-2-578,11-1 125,-17 1-243,1-1 1,-1 1-1,1-1 1,-1 1-1,1 0 0,-1-1 1,1 1-1,-1-1 0,0 1 1,1-1-1,-1 1 1,0-1-1,1 1 0,-1-1 1,0 0-1,0 1 0,0-1 1,1 1-1,-1-1 1,0 0-1,0 1 0,0-1 1,0 0-1,0 1 1,0-1-1,0 0 0,0 0-54,0 0-1,0 0 1,0 0-1,0 0 0,0 0 1,0 1-1,0-1 1,0 0-1,0 0 1,1 0-1,-1 0 0,0 0 1,2-1-1,1 0-192,-3 2 237,0 0-1,1 0 1,-1 0 0,0-1 0,1 1-1,-1 0 1,0 0 0,0 0-1,0 0 1,1 0 0,-1-1 0,0 1-1,0 0 1,0 0 0,1-1-1,-1 1 1,0 0 0,0 0 0,0-1-1,0 1 1,0 0 0,0 0-1,1-1 1,-1 1 0,0 0 0,0 0-1,0-1 1,-6-24-853,12 4 330,-11 3 348,4 15 162,0 0-1,0 0 1,0 0-1,0 0 1,1-1-1,-1 1 1,1-4-1,0-23-231,0 28 142,3 4-7,1 2 50,-1-2 102,-1 1 0,1-1 0,-1 0 1,0 1-1,0 0 0,0 0 0,0-1 0,3 7 1,-3 0 53,4 9 37,0-12-55,0 0-1,1 0 1,0-1-1,0 0 1,15 8-1,-3-2 146,-16-9-146,0 0 0,1 0 1,-1 0-1,1 0 0,-1-1 0,1 1 1,0-1-1,0 0 0,7 1 0,0 0 68,2 1-16,18 2 110,-25-5-140,0-1-1,0 1 0,10-4 0,-10 2-27,0 1 0,0 0 1,10-1-1,-9 2-109,-1-1 0,0 0 0,0-1 0,0 0 0,-1 0 0,1 0 0,0 0 0,-1-1 0,1 0 0,-1 0 0,9-7 0,-12 9-29,0-1 9,1 0 0,-1 0 0,1 0 0,-1 0-1,0 0 1,0-1 0,0 1 0,0-1 0,0 1 0,0-1 0,-1 0 0,1 1-1,0-5 1,0 1-40,-1 0 0,0 0 0,0 1 0,0-1 0,-1-10-1,0 15 103,0-1 1,0 1-1,0 0 0,0 0 0,0 0 0,0-1 0,0 1 0,-1 0 0,1 0 0,0 0 1,-1 0-1,1 0 0,-1 0 0,1 0 0,-1 0 0,0 0 0,1 0 0,-1 0 0,0 0 0,0 0 1,1 0-1,-1 0 0,0 1 0,0-1 0,-2-1 0,-13 16 359,15-11-293,0-1 0,0 1 0,1 0 0,-1 0 0,1 0 1,0-1-1,0 1 0,0 0 0,0 0 0,0 0 0,1 3 0,-1 1 91,0 8 88,0-12-207,-1-1-1,1 1 1,0-1-1,0 1 1,0-1 0,0 1-1,1-1 1,-1 0-1,1 1 1,-1-1-1,1 1 1,0-1-1,0 0 1,0 1-1,0-1 1,0 0-1,1 0 1,-1 0-1,0 0 1,1 0-1,2 2 1,9 12 251,-10-10-236,-3-6-9,0 1 1,1 0-1,-1-1 0,0 1 0,1 0 1,-1-1-1,0 1 0,1-1 0,-1 1 1,1-1-1,-1 1 0,1-1 0,-1 1 0,1-1 1,-1 1-1,1-1 0,0 1 0,-1-1 1,1 0-1,0 0 0,0 1 0,4 2 168,-3-3-155,-1 1 0,1 0 1,-1-1-1,1 1 1,-1 0-1,1-1 0,-1 0 1,1 1-1,-1-1 1,1 0-1,-1 0 0,4 0 1,-1-1 21,0 0 1,0-1 0,0 0-1,7-3 1,-8 3-166,1-1 1,-1 0 0,1 0-1,-1 0 1,0 0 0,0-1-1,0 1 1,-1-1 0,1 0 0,-1 0-1,0 0 1,0 0 0,0 0-1,1-6 1,7-11-849,-5 12 706,-4 8 213,0-1 0,0 1 0,0-1 0,-1 0 0,1 1-1,0-1 1,-1 1 0,1-1 0,-1 0 0,1-3 0,-1 5 25,0 0 1,0 0-1,0 0 0,0-1 1,0 1-1,0 0 1,0 0-1,0 0 0,0 0 1,0 0-1,0 0 1,0 0-1,0 0 0,0 0 1,0-1-1,0 1 1,0 0-1,0 0 0,0 0 1,0 0-1,0 0 1,0 0-1,0 0 1,0 0-1,0 0 0,0 0 1,0 0-1,1-1 1,-1 1-1,0 0 0,0 0 1,0 0-1,0 0 1,0 0-1,0 0 0,0 0 1,0 0-1,0 0 1,0 0-1,0 0 0,0 0 1,1 0-1,-1 0 1,0 0-1,0 0 1,0 0-1,0 0 0,0 0 1,0 0-1,0 0 1,0 0-1,0 0 0,1 0 1,-1 0-1,0 0 1,0 0-1,11 0-217,-8 0 27,-1 3-90,0-1 272,-1 0 0,1 0 0,-1 0 0,0 0 0,0 1 0,0-1 0,1 5 0,-2-5 36,1 0 0,0 0 0,0 0 0,-1 0 0,1 0 0,0 0 0,2 3 0,-1-4-13,-1-1 1,0 1-1,0 0 1,0-1-1,0 1 1,1-1-1,-1 1 1,0-1-1,1 0 1,1 1-1,6 1 68,4 4 113,-11-5-170,-1 0 0,1 0 0,-1 0-1,1 0 1,-1-1 0,1 1 0,0-1 0,-1 1 0,1-1 0,0 0-1,0 1 1,-1-1 0,3 0 0,26 5 210,-24-4-179,0 1 0,1-1 0,10 1-1,3-5 187,0 0 0,30-8-1,-15 3-28,-24 6-155,-8 2-38,-1 0 0,0-1 0,0 1-1,1-1 1,-1 0 0,0 1 0,4-3 0,16-22 311,-8 15-199,-9 8-79,-1-1 0,0 0 0,8-7 0,-12 10-46,1-1 0,0 1 0,-1-1 1,1 0-1,-1 1 0,1-1 0,-1 0 0,1 0 0,-1 0 1,0 1-1,1-1 0,-1 0 0,0 0 0,0 0 0,0 0 1,1 1-1,-1-1 0,0 0 0,0 0 0,0 0 0,0 0 0,0 0 1,-1 1-1,1-1 0,0 0 0,0 0 0,0 0 0,-1-1 1,-1 0-40,1 0-1,-1-1 1,1 1 0,-1 0 0,0 0 0,0 0 0,0 0 0,0 0 0,0 0-1,0 1 1,-1-1 0,1 1 0,-1-1 0,1 1 0,-1 0 0,1 0 0,-1 0-1,-3 0 1,1 3-313,-12 8 72,15-9 240,-1 1 1,0-1-1,1 1 0,-1-1 0,1 1 0,-1 0 1,1 0-1,0 0 0,0 0 0,-4 4 0,3-1 24,1-1 1,-1 1-1,1 0 0,0 0 0,-1 7 0,2-9 26,0-1-1,1 1 1,-1 0 0,1 0-1,0-1 1,0 1 0,0 0-1,0 0 1,0-1 0,1 1-1,-1 0 1,1 0 0,2 4-1,7 10 231,-9-16-216,-1 0 1,0-1-1,1 1 1,-1 0-1,1 0 0,-1 0 1,1 0-1,-1 0 1,1-1-1,-1 1 1,1 0-1,0 0 1,-1-1-1,1 1 1,0 0-1,0-1 1,0 1-1,-1-1 1,1 1-1,0-1 0,0 0 1,0 1-1,0-1 1,0 0-1,0 1 1,0-1-1,0 0 1,0 0-1,0 0 1,0 0-1,0 0 1,0 0-1,0 0 1,0 0-1,1-1 1,5 1 40,-4 0-52,0 0 1,0 0 0,-1-1 0,1 1 0,0-1-1,0 0 1,0 0 0,-1 0 0,1 0-1,0 0 1,-1 0 0,1-1 0,-1 0 0,1 1-1,1-3 1,16-9 256,-18 12-262,-1 1 0,1-1 0,-1 1 0,1 0 0,-1 0 0,1-1 0,-1 1 0,1 0 0,1 0 0,-2 0-20,1 0-1,-1 0 0,1 0 1,-1 0-1,1 0 1,-1-1-1,1 1 0,-1 0 1,2-1-1,11-10-137,-14 10 138,0 1-1,0 0 1,0 0-1,0 0 1,0 0 0,0 0-1,0 0 1,0 0-1,1 0 1,-1-1-1,0 1 1,0 0-1,0 0 1,0 0-1,0 0 1,0 0 0,0 0-1,0 0 1,1 0-1,-1 0 1,0 0-1,0 0 1,0 0-1,0 0 1,0 0-1,0 0 1,0 0 0,1 0-1,-1 0 1,0 0-1,0 0 1,0 0-1,0 0 1,0 0-1,0 0 1,1 0-1,-1 0 1,0 0 0,0 0-1,0 0 1,0 0-1,0 0 1,0 0-1,0 0 1,1 0-1,-1 0 1,0 0-1,0 1 1,0-1-1,0 0 1,0 0 0,0 0-1,0 0 1,0 0-1,0 0 1,0 1-1,7 8-179,-10-5 27,3-4 152,-1 1 1,1-1-1,-1 1 0,1-1 0,-1 1 0,1-1 0,-1 1 0,1 0 1,0-1-1,-1 1 0,1-1 0,0 1 0,-1 0 0,1-1 0,0 1 0,0 0 1,0-1-1,0 1 0,0 0 0,0-1 0,0 2 0,2 3 39,12 9 6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37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978 51 1664,'-1'-1'36,"0"-1"1,0 1 0,0 0-1,-1 0 1,1-1-1,-1 1 1,1 0-1,-1 0 1,1 1-1,-1-1 1,1 0-1,-1 0 1,0 1-1,0-1 1,1 1-1,-1-1 1,0 1 0,0 0-1,-1 0 1,2 0-27,0 0 0,1 0 1,-1 0-1,1 0 0,-1 0 1,1 0-1,-1 0 0,1 0 0,-1 0 1,1 0-1,-1 0 0,1 0 1,-1 0-1,1 0 0,-1 0 1,1-1-1,-1 1 0,1 0 1,-1 0-1,1-1 0,-1 1 1,1 0-1,-1-1 0,1 1 1,0 0-1,-1-1 0,1 1 1,-1-1-1,1 1 0,0 0 0,0-1 1,-1 1-1,1-1 0,0 1 1,0-1-1,0 1 0,-1-1 1,1 1-1,0-1 0,0 1 1,0-1-1,0 0 0,0 1 1,0-1-1,0 0 0,0 1-5,0 0 1,0 0-1,0 0 0,0 0 0,0 0 0,0-1 0,0 1 0,0 0 1,0 0-1,0 0 0,0 0 0,0 0 0,0 0 0,0 0 0,0 0 1,0 0-1,0-1 0,0 1 0,0 0 0,0 0 0,0 0 0,0 0 1,0 0-1,0 0 0,0 0 0,0 0 0,0 0 0,0 0 0,0 0 1,0 0-1,0-1 0,0 1 0,-1 0 0,1 0 0,0 0 1,0 0-1,0 0 0,0 0 0,0 0 0,0 0 0,0 0 0,0 0 1,0 0-1,0 0 0,-1 0 0,1 0 0,0 0 0,0 0 0,0 0 1,0 0-1,0 0 0,0 0 0,0 0 0,0 0 0,0 0 0,-1 0 1,-2 0 184,1 1-116,0-1 0,0 0 0,0 0-1,0 0 1,0 0 0,1-1 0,-1 1 0,0 0 0,0-1-1,-3 0 1,0-6 321,5 6-377,0 1 0,0-1 1,0 1-1,-1-1 0,1 1 1,0 0-1,-1-1 0,1 1 1,0 0-1,-1-1 0,1 1 1,-1 0-1,1-1 0,-1 1 1,1 0-1,0 0 0,-1-1 1,1 1-1,-1 0 0,1 0 1,-1 0-1,1 0 0,-1-1 1,1 1-1,-1 0 0,0 0 1,1 0-1,-1 0 0,1 0 1,-1 1-1,0-1 1,-24-1 358,14 0-299,1 1 0,-1 0 0,1 1 0,-19 3 0,13 2-26,13-5-39,0 0 0,-1 0 0,1 0 0,-1 0-1,1 0 1,-1 0 0,-5-1 0,5 0-12,-1 0 0,0 0 0,0 1-1,1 0 1,-1-1 0,1 2 0,-1-1 0,-4 2-1,-10 3-23,11-5 9,-5 2 72,1 0 1,-1 0-1,-12 6 0,-188 73 683,204-79-724,1 1 0,-1 0 1,1 0-1,0 1 0,0 0 0,1 0 0,0 0 1,-11 12-1,-62 62 287,74-71-267,-1 0 0,1 0 1,0 0-1,0 1 0,1 0 0,-5 12 1,5-10-11,-20 35 127,14-7-74,2-20-60,5-9-5,0 0 0,0 0 1,1 0-1,-3 13 0,0-3 108,-15 38 0,2-8-49,7-21-43,7-18 30,1 1 0,-5 21 0,3 13 83,1-21-30,2-9-33,1 0 0,-2 28 0,5-18-28,0-6 4,-1 0 0,-4 26 0,0-29 12,0 15 86,8 1-39,0-17-61,-3 20 85,-1-28-99,0-1 0,1 1 0,2 15 0,8 10 49,-7-14-47,-2-12-9,0 1 0,0 0 0,1 0 1,3 8-1,8 19 50,-11-26-65,0-1 0,1 1 0,5 9 0,-1-8 37,0 0 1,1 0-1,15 13 0,-10-11-15,1 4 23,1-2-1,23 16 1,-25-19-25,14 15 103,-22-20-112,1 1-1,0-1 1,14 10 0,22 5-67,-4 7-11,-2-9 58,-25-13 1,0 0 0,20 15-1,-22-13-3,0 0 1,1-1-1,0 0 0,1-1 0,15 7 0,-20-10 5,0 0 0,-1 1 0,0 0-1,9 6 1,-11-6-1,1-1-1,0 1 1,0-1-1,7 2 1,11 1 56,-19-5-56,0 0 0,0 0 0,0 0 0,0 0 0,0 0-1,-1 1 1,1 0 0,-1 0 0,5 2 0,0 1-13,1 0-1,0-1 1,0-1-1,0 1 1,0-1-1,1-1 1,-1 0-1,20 2 1,-2 0 120,23 7-6,1-6-80,-21 0-43,-11-2-7,0 0 0,1-1 1,-1-1-1,0 0 0,33-5 1,-38 2 36,12-3 54,46-2 0,59 7 87,-121 0-154,0-1-1,0 0 1,19-5-1,-3 1 0,23-1 5,0-5 38,-33 9-33,17-4 2,19-16-6,8 11 32,-52 9-25,-1-1 0,1-1 0,7-4 0,-1 1 11,13-6 15,-14 7-28,1-1-1,-2 0 1,18-12 0,3-10 105,39-43-1,-24 23 12,-41 41-122,0 0-1,0 0 1,0-1 0,-1 0 0,6-12 0,0 1 54,-8 16-43,-1-1 1,0 0-1,-1 0 0,4-8 0,0-14 17,4 5-1,-4-8 16,-1 13-32,-3 10-4,0 0 0,-1 0 0,1 0 0,-1 0 0,0-7 0,-1-281-70,-1 289 62,1 0 0,-1-1 1,-3-9-1,-1-14 71,10-3-21,-5 31-60,0 0 0,0-1 1,-1 1-1,1 0 1,-1 0-1,0-1 1,0-1-1,-1 1-5,1-1 0,0 1 0,0 0 0,1 0 0,-1-1-1,1 1 1,-1-6 0,2 0-22,-1 6 21,1 0 1,-1 0-1,0 0 0,0 0 1,0 0-1,-1 0 0,1-1 1,-1 1-1,1 0 1,-3-3-1,-2-2 18,4 6-7,0 1 0,0-1 0,1 1 0,-1-1 0,0 0 0,0 1-1,1-1 1,-1 1 0,1-1 0,-1 0 0,1 0 0,0 1 0,0-1-1,0-3 1,0-19 7,-3 13 21,-13-22 43,-1 0-139,9 18 89,3 7 24,0 0 1,0 0 0,-4-16 0,-4-1 13,8 18-80,1 0 0,0-1-1,-3-10 1,4 9-31,-1-5 27,-1 0 0,-13-26-1,13 34 32,0-1 0,-1 1-1,1 0 1,-10-8 0,4 4-21,-16-19-20,20 21 33,0 1 0,0 0 0,-1 0-1,-9-6 1,-93-69 25,75 55-70,16 17 42,-1 0 0,0 2 0,-1 0 0,-25-5 0,-101-20 6,137 31 7,0 1-1,-19 0 1,-4-1-68,26 1 43,-12-3 24,1 1 1,-34-2-1,41 5-7,0 0 0,1-1 0,-1-1 0,-18-4 0,19 4-18,0 0 1,0 0-1,0 1 1,-17 0-1,13 1 64,1-2 0,-1 0 0,-21-6 0,32 7-47,-25-2 2,28 3-13,0 0 0,-1 0 0,1 0 0,0 0 0,-1 0 0,1 0 0,0 0 0,-1 0 0,1 0 0,0 0 0,-1 0 0,1 0 0,0 0 0,-1 0 0,1 0 0,0 0 0,0-1 0,-1 1 0,1 0 0,0 0 0,-1 0 0,1-1 0,0 1 0,0 0 0,-1-1 0,-7-10-834,8 11 815,1 0 0,-1-1 1,0 1-1,1 0 0,-1 0 1,1-1-1,-1 1 0,0 0 1,1 0-1,-1 0 0,1 0 1,-1-1-1,1 1 0,-1 0 1,0 0-1,1 0 0,-1 0 1,1 0-1,-1 0 0,1 0 1,-1 0-1,1 0 0,0 1 1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41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502 66 1408,'0'0'1515,"0"-2"-1003,0 0-387,0 0 0,-1 0 0,1 0 0,-1 1 0,1-1 0,-1 0 1,0 0-1,0 1 0,0-1 0,0 1 0,0-1 0,0 1 1,0-1-1,-3-2 0,4 4-102,0-1 1,-1 1-1,1-1 1,-1 1-1,1-1 0,0 1 1,0-1-1,-1 1 1,1-1-1,0 0 1,0 1-1,0-1 1,-1 0-1,1 1 0,0-1 1,0 1-1,0-1 1,0 0-1,0 1 1,0-1-1,1 0 1,-1 1-1,0-1 0,0 1 1,1-2-1,-1 2 24,0-3 262,-1 3-294,1 1 1,-1-1-1,1 0 0,-1 0 1,1 0-1,-1 0 0,0 0 1,1 0-1,-1 0 0,1 0 1,-1 0-1,1 0 0,-1 0 1,1-1-1,-1 1 0,1 0 1,-1 0-1,1 0 0,-1-1 1,1 1-1,-1 0 0,1 0 0,0-1 1,-1 1-1,1-1 0,-1 1 1,1 0-1,0-1 0,-1 1 1,1-1-1,0 1 0,0-1 1,-1 1-1,1 0 0,0-1 1,0 1-1,0-1 0,-1 0 1,1 1-1,0-1 0,0 1 1,0-1-1,0 1 0,0-1 0,0 1 1,0-1-1,0-2 204,-2 3-102,0 0-97,0-1-2,0 1-1,-1 0 0,1 0 0,0 0 0,0 1 0,-1-1 1,1 0-1,0 1 0,-4 1 0,2 4 1,0-1 10,-10-3 59,11-2-60,1 0-19,0 0-1,0 0 1,0 0 0,0 0 0,0 0 0,1 0-1,-1 0 1,0 1 0,0-1 0,-3 2-1,0 5 0,5-7-5,0 1 0,0-1 0,-1 1 0,1-1 0,0 0-1,0 1 1,-1-1 0,1 0 0,0 1 0,-1-1 0,1 0-1,0 1 1,-1-1 0,1 0 0,0 0 0,-1 1 0,1-1-1,0 0 1,-1 0 0,1 0 0,-1 0 0,1 1 0,-1-1 0,1 0-1,0 0 1,-1 0 0,1 0 0,-1 0 0,1 0 0,-1 0-1,-5 2 149,5 0-135,0-1 0,-1 0 1,1 0-1,-1 1 0,0-1 0,1 0 1,-1-1-1,0 1 0,1 0 1,-1 0-1,0-1 0,0 1 1,1-1-1,-4 1 0,-1 2 76,-21 24 101,22-24-208,3-3 14,0 0 0,0 1 0,1-1 0,-1 1 0,0-1-1,0 1 1,1 0 0,-1 0 0,1-1 0,-1 1 0,1 0 0,-1 1 0,1-1 0,-1 0 0,1 0 0,-2 3 0,-15 10 37,5-9 109,4 9-48,8-13-95,0 1 0,-1-1 1,1 0-1,0 0 0,-1 0 0,1 0 1,-1 0-1,0 0 0,-2 0 1,-11 7-26,-7 6 19,14-1 5,-6-7 0,6-1 12,6-4-5,1 0 1,-1 0-1,1 0 1,-1-1-1,1 1 1,-1 0-1,0-1 1,1 1 0,-1-1-1,0 1 1,1-1-1,-1 0 1,-2 0-1,3 1 0,0-1 0,0 0 0,0 0 0,0 1 0,0-1 0,0 0-1,0 1 1,0-1 0,0 1 0,0-1 0,0 1 0,0 0 0,0-1 0,0 1 0,0 0 0,1 0 0,-1-1 0,0 1-1,1 0 1,-1 0 0,0 0 0,1 0 0,-1 0 0,1 0 0,-1 2 0,-7 8 16,8-10-28,-1-1 0,1 0-1,0 1 1,-1-1 0,1 0 0,0 1 0,-1-1 0,1 0 0,0 1 0,0-1 0,-1 1-1,1-1 1,0 0 0,0 1 0,0-1 0,0 1 0,0-1 0,0 1 0,-1-1 0,1 0 0,0 1-1,0-1 1,0 1 0,0-1 0,0 1 0,1 0 0,-2 4-23,-10 0-57,5 9 58,-5 0 161,11-14-129,0 0 1,-1 0 0,1 1-1,0-1 1,-1 0 0,1 1-1,0-1 1,-1 1 0,1-1-1,0 0 1,0 1 0,0-1-1,-1 1 1,1-1 0,0 0-1,0 1 1,0-1 0,0 1-1,0-1 1,0 1 0,0-1-1,0 1 1,0-1 0,0 0-1,0 1 1,0 0 0,-1 4 11,-10 1 15,5 4-26,-4-4-22,4 8-54,-5 2 33,11-15 40,-1 1-1,1-1 1,-1 1 0,1-1-1,0 1 1,-1-1 0,1 1-1,0-1 1,0 2 0,1 5 58,-1-6-43,0 0 0,0 0 0,0 1 0,0-1-1,0 0 1,-1 0 0,1 1 0,-1-1 0,0 3 0,-1-2-12,-3 11-4,5-13-2,0 0 1,0 0-1,0-1 0,1 1 0,-1 0 0,0 0 0,0-1 0,1 1 0,-1 0 0,0-1 1,1 1-1,-1 0 0,1-1 0,-1 1 0,1-1 0,-1 1 0,2 0 0,-2 0 7,1-1-1,-1 1 0,0 0 0,1-1 1,-1 1-1,1 0 0,-1-1 0,0 1 0,0 0 1,0-1-1,1 1 0,-1 0 0,0 0 1,0-1-1,0 1 0,0 0 0,0 0 1,0-1-1,0 1 0,0 0 0,-1 1 0,0 3 7,1 238 296,0-241-307,1 0-1,-1-1 1,0 1 0,0 0-1,1-1 1,-1 1 0,1 0-1,0-1 1,-1 1 0,1-1-1,0 1 1,0-1 0,1 2-1,3 6 3,9 22-15,-11-23 0,0 0 1,1 0-1,0 0 0,0-1 1,0 1-1,12 12 0,-2-3-15,-9-4 68,6-7-10,-4 5-21,-7-10-9,1 0 1,-1 1 0,0-1-1,1 0 1,0 0 0,-1 0-1,1 0 1,0 0 0,-1-1 0,1 1-1,0 0 1,0 0 0,0 0-1,0-1 1,1 2 0,12 3 98,-9 6-21,9-5 5,19 21-10,-20-21-54,-10-2-17,3 3-2,-4-7-1,1 1 1,-1-1-1,1 1 1,-1-1-1,1 0 1,3 0-1,-5 0 1,-1 0 0,0 0 0,1 0 0,-1 0 0,0 0-1,1 0 1,-1 0 0,0 0 0,1 0 0,-1 0 0,0 0 0,1 0-1,-1 0 1,0 1 0,1-1 0,-1 0 0,0 0 0,1 0-1,-1 0 1,0 1 0,0-1 0,1 0 0,-1 0 0,0 0-1,1 1 1,0 0 1,0 1-1,0-1 0,1 0 1,-1 0-1,0 0 1,1 0-1,-1 0 0,1 0 1,0-1-1,-1 1 0,1 0 1,-1-1-1,1 0 1,0 1-1,0-1 0,-1 0 1,4 1-1,-4-1 0,1 0-1,0 0 1,-1 0-1,1 1 1,0-1 0,-1 0-1,1 1 1,0 0 0,-1-1-1,1 1 1,-1 0-1,3 1 1,-2-1 3,0 1 0,-1-1 0,1-1 0,0 1 0,0 0 0,0 0 0,0-1 0,0 1 0,0-1-1,0 1 1,0-1 0,4 0 0,-5 0 2,1 0 0,0 1-1,-1-1 1,1 1 0,-1-1-1,1 1 1,0-1-1,-1 1 1,1 0 0,-1 0-1,2 1 1,-1-1 1,-1 0 0,1 0 0,0 0 0,0 0 0,0-1 0,0 1 0,0 0 0,0-1 0,0 1 0,0-1 0,3 0 0,60 0-146,-63 0 142,0 1 1,0-1-1,0 0 0,0 1 1,0-1-1,-1 1 1,1-1-1,0 1 1,0 0-1,-1 0 0,1 0 1,1 1-1,-1-1 2,0 0-1,-1 0 1,1 0-1,-1-1 0,1 1 1,0 0-1,0-1 1,-1 1-1,1-1 0,0 0 1,0 1-1,2-1 1,373 0 340,-372-1-340,1 1 1,0-1-1,-1 0 0,1 0 0,7-3 0,-8 2 2,0 0 0,1 1 0,0 0 0,-1 0 1,8-1-1,67 2 77,-77 0-90,0 0 0,1 0 0,-1 0 1,0-1-1,1 0 0,-1 0 0,0 0 0,0 0 0,6-3 1,2 0 15,13-7 19,-22 10-26,0 0 0,0 0-1,0 0 1,0 0 0,0 0 0,1 0 0,-1 1 0,0-1 0,4 1 0,17-2 79,-12-5-79,-7 2 5,10 0 12,2-6-15,-2 5 26,-9-5 112,9 6-75,2-6-170,-2 5 21,-12 2 56,4-3-6,-3 7 27,-1-1-1,1 1 0,0-1 0,-1 1 0,1 0 0,3 0 1,-6 0 0,1 0 0,-1 0 1,0 0-1,1 0 0,-1 0 1,0 0-1,1 0 0,-1 0 1,0 0-1,1 0 0,-1 0 1,0 0-1,1 0 0,-1-1 1,0 1-1,1 0 0,-1 0 1,0 0-1,1 0 0,-1-1 1,0 1-1,0 0 0,1 0 1,-1 0-1,0-1 0,5-3-17,-2 0 15,1 0 1,0 0-1,0 0 1,6-3 0,2 3 91,-11 4-69,0-1 0,1 1 0,-1-1 0,0 1 0,0-1 0,1 1 0,-1-1 0,0 1 0,0-1 0,0 0 0,0 0 0,0 0 0,0 0 0,0 0 0,0 0 0,0 0 0,0 0 0,0 0 0,-1 0 0,1 0 0,0-1 0,0-1 0,13-19 78,-1 14-59,-7-6-31,5 1-26,-9 11 12,0 0 1,0 0 0,-1 0 0,1 1-1,-1-2 1,1 1 0,-1 0 0,2-4-1,2-21-29,6 5 32,-5-6 15,0 15 19,-5 12-26,0-1 1,0 1 0,0-1-1,-1 1 1,1-1 0,0 0 0,-1 1-1,1-1 1,-1 0 0,0 0-1,0 1 1,1-1 0,-2-2-1,2-2 0,0 0 1,0 1-1,0-1 0,4-9 0,-3 9-16,-1 1 1,1-1-1,-1 0 0,1-9 0,-1-2 1,-1 13 42,0 0 0,0 0 1,0 1-1,0-1 0,-1 0 0,1 0 0,-3-7 1,-8-14-21,8 15-42,3-12-26,1 21 56,-1 1 0,0 0 1,0-1-1,0 1 0,0 0 1,0-1-1,0 1 1,0 0-1,0-1 0,0 1 1,0 0-1,-1-1 0,1 1 1,0 0-1,0-1 0,0 1 1,0 0-1,0 0 0,-1-1 1,1 1-1,0 0 1,0-1-1,0 1 0,-1 0 1,1 0-1,-6-9 22,0 0 0,0 0 0,-3-11 0,8 20-20,-4-14 21,-6 9-15,6-6 15,-9 6 75,-19-23-53,-79-21-11,107 47-31,0 0 0,1 0 0,-1-1-1,0 0 1,1 0 0,-1 0 0,1 0 0,0-1 0,0 1 0,-4-7 0,2 4 51,0 0 0,0 0 0,-10-6 0,-9-5 12,14 1-58,-11 0-118,12-1 26,-1 9 79,1 0-1,-1 1 1,0 0-1,-20-9 1,13 10 83,-16-7 93,18 6-116,0 1 1,0 1-1,-18-3 0,18 4-42,10 3-20,0 0 0,0 0 0,-9 1 0,9 0 6,0 0 0,0 0 0,-9-3 0,4 0 27,-11-2 43,-8 10-20,24-3-63,0-1 0,0 0 1,-11 1-1,6-1-2,0 0 0,0 0 0,0 1 0,-11 4 0,11-3 12,7-2 5,-1-1 0,0 1 1,0 1-1,1-1 1,-1 1-1,0 0 1,1 0 0,-1 0-1,-5 4 1,-42 24 80,50-29-89,0-1 0,-1 1 1,1-1-1,0 1 0,-1-1 1,1 0-1,-1 0 1,-3 0-1,1 0-25,5-1 31,0 1 0,0 0 0,0 0 0,0 0 0,0 0 0,0 0 0,0 0 0,0 0 0,0 0 0,-1 0 0,1 0 0,0 0 0,0 0 0,0 0 0,0 0 0,0 0 0,0 0 0,0 0 0,0 0 0,0 0 0,0 0 0,-1 1 0,1-1 0,0 0 0,0 0 0,0 0 0,0 0 0,0 0 0,0 0 0,0 0 0,0 0 0,0 0 0,0 0 0,0 0 0,0 0 0,0 0 0,0 0 0,0 1 0,0-1 0,-1 0 0,1 0 0,0 0 0,0 0 0,0 0 0,0 0 0,0 0 0,0 0 0,0 0 0,0 1 0,0-1 0,0 0 0,0 0 0,0 0 0,1 0 0,-1 0 0,0 0 0,0 8-187,0-16-175,0 8 352,0 0-1,0 0 0,0 0 0,-1 0 1,1 0-1,0 0 0,0 0 0,0 0 1,0-1-1,0 1 0,0 0 0,0 0 1,0 0-1,0 0 0,0 0 0,0 0 0,0 0 1,1 0-1,-1 0 0,0-1 0,0 1 1,0 0-1,0 0 0,0 0 0,0 0 1,0 0-1,0 0 0,0 0 0,0 0 1,0 0-1,0 0 0,0 0 0,0 0 1,0 0-1,0 0 0,1-1 0,-1 1 1,0 0-1,0 0 0,0 0 0,0 0 1,0 0-1,0 0 0,0 0 0,0 0 1,0 0-1,0 0 0,1 0 0,-1 0 1,0 0-1,0 0 0,0 0 0,0 0 1,0 0-1,0 0 0,0 1 0,14-4-2498,2-11 678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42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1 3904,'0'0'1253,"-3"0"-762,-8 0-166,8 0 251,0 0-123,2 0-387,-1 0-1,0 1 0,0-1 0,1 1 0,-1-1 1,0 1-1,1 0 0,-1 0 0,0 0 0,1 0 1,-1 0-1,1 0 0,-1 0 0,1 0 0,0 0 1,-2 3-1,-15 10 496,-6-5-33,2 1-128,-49 39 554,57-42-629,1-1-1,-28 8 0,32-11-209,8-3-97,0 0 0,0 1 0,0-1 0,0 0 0,0 1 0,0-1 0,0 0 0,1 1 0,-1-1 0,0 1 0,0-1 0,0 1 0,0-1 0,1 1 0,-1 0 0,0 0-1,1-1 1,-2 2 0,-3 5 105,-6-2-48,6 6-182,-1-7 36,5-4 64,1 0 0,0 0-1,-1 0 1,1 0 0,0 0 0,-1 1 0,1-1 0,0 0 0,-1 0-1,1 0 1,0 1 0,-1-1 0,1 0 0,0 0 0,-1 1 0,1-1-1,0 0 1,0 1 0,-1-1 0,1 0 0,0 1 0,0-1 0,0 0-1,0 1 1,0-1 0,-1 1 0,1-1 0,0 0 0,0 1 0,0-1 0,0 1-1,0-1 1,0 0 0,0 1 0,0-1 0,0 1 0,1-1 0,-1 0-1,0 1 1,0-1 0,0 0 0,0 1 0,0-1 0,1 0 0,-1 1-1,0-1 1,0 0 0,1 1 0,26 32-238,-25-30 243,0 0 1,0 0 0,0-1-1,1 1 1,-1 0 0,1-1 0,-1 0-1,1 1 1,0-1 0,0 0-1,0 0 1,0-1 0,4 2-1,8 4 32,26 6-1,-6-2 91,8 8 26,-26-11-56,-1-2 0,26 8 0,21 2 240,-47-13 1196,-18-3-1521,0-1 1,0 1 0,1 0-1,-1-1 1,0 0 0,0 1-1,0-1 1,1 0 0,-1 0-1,1 0 1,-1 0 0,0 0 0,1 0-1,-2-3 1,2 4-8,1 0 0,-1-1 0,1 1 0,-1-1 0,1 1-1,-1 0 1,0 0 0,1-1 0,-1 1 0,1 0 0,-1 0 0,0 0 0,1-1 0,-1 1 0,1 0 0,-1 0 0,0 0 0,1 0-1,-1 0 1,0 0 0,1 1 0,-1-1 0,0 0 0,1 0 0,-2 1 0,2-1-3,0 0-1,0 0 1,0 0-1,0 0 0,0 0 0,0 0 0,0 0 1,0 0-1,0 0 0,-1 0 0,1 0 0,0 0 1,0 0-1,0 0 0,0 0 0,0 0 0,0 0 1,0 0-1,0 0 0,0 0 0,0 0 0,-1 0 1,1 0-1,0 0 0,0 0 0,0-1 0,0 1 1,0 0-1,0 0 0,0 0 0,0 0 0,0 0 1,0 0-1,0 0 0,0 0 0,0 0 0,0 0 1,-1 0-1,1 0 0,0-1 0,0 1 0,0 0 1,0 0-1,0 0 0,0 0 0,0 0 0,0 0 1,0 0-1,0 0 0,0 0 0,0 0 0,0-1 1,0 1-1,0 0 0,0 0 0,0 0 0,1 0 1,-2-4-456,1 3 326,0-1-1,0 1 0,0-1 1,0 1-1,0 0 1,0-1-1,0 1 0,0-1 1,1 1-1,-1-1 1,0 1-1,1 0 0,-1-1 1,1 1-1,0 0 1,-1-1-1,2 0 0,0 0-304,1 0 0,0 0 0,-1 1 0,1-1 0,0 1 0,0-1 0,3 0 0,13-1-2002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4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836 1 2912,'-38'19'1296,"10"-1"-560,0 1 0,-44 40 0,9-5-198,-5 20 28,-40 20-131,44-41-262,-10 13-45,-2-11-38,45-29-72,1 3-1,2 0 0,-34 45 1,12-21-897,37-40-904,11-11 317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43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3328,'-16'0'1504,"-1"17"-1312,17-1 608,-16 0-480,0-16 224,16 17-320,0-1 224,0 0-256,0 1-96,16-1 0,0 1 160,17-1-160,-17-32-32,1 16-32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43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247 116 2976,'0'-7'477,"0"5"-366,0 0 0,0 0 0,0 0-1,0 0 1,0 1 0,0-1 0,1 0 0,-1 0-1,1 0 1,0-2 0,6-1 456,-2 2-56,-3-11 459,-2 12-934,-1 0 1,1 0 0,0 1-1,-1-1 1,0 0 0,1 0-1,-1 1 1,0-1-1,0 0 1,0 1 0,0-1-1,0 1 1,0-1-1,-3-2 1,-1 2 43,2 2-69,1-1-1,0 1 1,0-1-1,-1 1 0,1-1 1,0 0-1,0 0 1,0 0-1,-3-2 1,-19-7 65,-1-1-1,14 8 37,-79 3 805,84 3-879,0 3-20,4-4-14,-1 0-1,1 1 1,0-1 0,0 1 0,0-1 0,0 1-1,0 0 1,0 0 0,1 0 0,0 0-1,-1 0 1,1 1 0,0-1 0,0 4-1,-3 9 84,0 1 0,1 0-1,0 25 1,2-17 6,-6 35 0,3-37-106,0 31 0,3-30-5,0-15 26,1 0 0,0 0 0,1 0-1,2 15 1,2-6 15,-3-11 9,0 0-1,0 0 1,-1 0 0,1 10 0,-2 30 138,0-47-168,0 0-1,0 0 1,0 1-1,0-1 1,0 1-1,0-1 0,0 0 1,0 1-1,0-1 1,0 0-1,0 0 1,0 1-1,0-1 0,0 0 1,0 1-1,1-1 1,-1 0-1,0 1 1,0-1-1,0 0 1,1 0-1,-1 1 0,0-1 1,0 0-1,1 1 1,10 17-101,-11-17 97,1 1 0,-1-1 1,1 1-1,0-1 0,0 1 0,-1-1 0,1 1 1,0-1-1,0 0 0,0 1 0,0-1 0,1 0 1,-1 0-1,0 0 0,0 0 0,1 0 0,-1 0 0,1 0 1,-1-1-1,1 1 0,-1 0 0,1-1 0,-1 1 1,1-1-1,-1 0 0,1 1 0,2-1 0,-3 0 10,-1 0 0,1 0-1,-1 0 1,1 0 0,-1 0-1,1 0 1,-1 0-1,1 0 1,0 0 0,-1 0-1,1 0 1,-1 0 0,1 1-1,-1-1 1,1 0-1,-1 0 1,0 1 0,1-1-1,-1 0 1,1 0-1,-1 1 1,1-1 0,-1 0-1,0 1 1,1-1 0,-1 1-1,0-1 1,1 1-1,7 7 130,14-3 49,-11 6-42,-6-10-181,1 0 1,0 0-1,0-1 0,10 0 0,-9 0-296,23 0-168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44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 4576,'-33'0'3424,"49"0"-2976,1-17 128,16 17-384,-1 0 32,-15-16-128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45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1568,'0'0'4832,"0"3"-4406,0 3-167,-1-3-80,1 1 0,0 0 0,0 0 0,0 0 0,0 0 0,1-1 0,2 9 0,-1-12-105,1 1-1,-1 0 1,1 0 0,-1-1-1,1 1 1,-1-1 0,1 0-1,0 0 1,-1 0 0,1 0-1,3-1 1,9 0 242,7 2-94,-10 0-127,0-1-1,0 0 0,0-1 0,13-2 0,-7-2-5,-11 2-48,0 2 0,0-1 0,0 1 0,10-1 0,35 2 487,-51 0-514,0 0 1,0 0-1,0 0 1,-1 0-1,1 0 1,0 0-1,0 0 0,0 0 1,0-1-1,0 1 1,0 0-1,-1-1 1,3 0-1,0-6 278,-4 14-88,1-7-200,0 0 1,1 0-1,-1 0 0,0 1 0,0-1 0,0 0 0,0 0 0,0 0 0,0 0 0,0 0 1,0 0-1,0 0 0,0 0 0,0 0 0,0 1 0,0-1 0,0 0 0,0 0 1,0 0-1,-1 0 0,1 0 0,0 0 0,0 0 0,0 0 0,0 0 0,0 0 0,0 0 1,0 1-1,0-1 0,0 0 0,0 0 0,0 0 0,0 0 0,0 0 0,0 0 1,0 0-1,-1 0 0,1 0 0,0 0 0,0 0 0,0 0 0,0 0 0,0 0 0,0 0 1,0 0-1,0 0 0,0 0 0,0 0 0,-1 0 0,1 0 0,0 0 0,0 0 1,0 0-1,0 0 0,0 0 0,0 0 0,-17 0-1913,4 0 677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49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3904,'0'0'1253,"0"3"-762,0-3-469,0 1 1,0-1 0,0 1-1,0-1 1,0 0-1,0 1 1,0-1-1,0 1 1,0-1 0,0 1-1,-1-1 1,1 0-1,0 1 1,0-1 0,0 1-1,0-1 1,-1 0-1,1 1 1,0-1-1,-1 0 1,1 1 0,0-1-1,0 0 1,-1 1-1,1-1 1,-1 0-1,1 0 1,0 1 0,-1-1-1,0 0 1,-6 5 701,2 12-63,2-10-526,1 0-37,0-1 0,0 1 0,0-1 0,1 1 0,0-1 0,0 13 0,0-10-58,1-6-20,0 0 0,-1 0-1,1 0 1,0 1-1,1-1 1,-1 0 0,0 0-1,1 0 1,0 0 0,1 4-1,3 1 32,-4-7-32,0 1 0,0-1 0,0 1-1,-1-1 1,1 1 0,0 0 0,-1-1 0,1 1 0,-1-1 0,1 1-1,-1 0 1,0 0 0,0 1 0,0-2-8,0-1 0,0 1 0,0-1 0,0 1 0,0 0-1,0-1 1,0 1 0,0-1 0,0 1 0,0-1 0,0 1 0,0-1 0,0 1 0,0-1 0,1 1-1,-1-1 1,0 1 0,0-1 0,0 1 0,1-1 0,-1 1 0,0-1 0,1 1 0,-1-1 0,0 0-1,1 1 1,-1-1 0,1 0 0,-1 1 0,1-1 0,-1 0 0,0 1 0,1-1 0,-1 0-1,1 0 1,-1 0 0,1 1 0,0-1 0,-1 0 0,1 0 0,-1 0 0,1 0 0,-1 0 0,1 0-1,0 0 1,5-3 187,-4 1-184,-1 1-9,0 0-1,0-1 1,0 1-1,0 0 0,0 0 1,0-1-1,0 1 1,-1 0-1,1-1 1,-1 1-1,1-1 0,-1 1 1,1-1-1,-1 0 1,0 1-1,1-1 1,-1 1-1,0-1 0,0 1 1,0-1-1,-1-1 1,1 0-11,0 0 0,0 1-1,1-1 1,-1 0 0,0 1 0,2-4 0,12-5-63,-6 1-26,-7 8 80,1 0 0,0 0 1,-1 0-1,1 0 0,0 1 1,0-1-1,0 0 1,1 1-1,-1 0 0,3-2 1,-1 1 16,0 0 1,-1 0 0,1 0-1,0 1 1,0 0 0,0 0-1,0 0 1,0 0 0,8 0-1,-10 1-30,-1 0 0,1 0 0,0 0-1,0 0 1,-1 0 0,1 1 0,0-1-1,0 1 1,1 0 0,13 12-196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47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15 1824,'-12'1'721,"24"-5"-333,-3-1 9,-9 5-379,0 0 1,0 0-1,0 0 0,0 0 0,0-1 0,0 1 0,0 0 0,1 0 1,-1 0-1,0 0 0,0 0 0,0 0 0,0 0 0,0 0 1,1 0-1,-1 0 0,0 0 0,0 0 0,0 0 0,0 0 1,0 0-1,1 0 0,-1 0 0,0 0 0,0 0 0,0 0 0,0 0 1,1 0-1,-1 0 0,0 0 0,0 0 0,0 0 0,0 0 1,0 0-1,0 0 0,1 0 0,-1 0 0,0 0 0,0 0 1,0 1-1,0-1 0,0 0 0,0 0 0,0 0 0,1 0 0,-1 0 1,0 0-1,0 1 0,0-1 0,0 0 0,4 4 291,-4-3-264,1-1-1,0 0 1,-1 0 0,1 1-1,0-1 1,0 0-1,-1 0 1,1 0 0,0 0-1,-1 0 1,1 0-1,0 0 1,0 0 0,-1 0-1,1 0 1,0 0-1,-1 0 1,1 0 0,0-1-1,-1 1 1,2-1-1,8-2 200,-7 1-157,1 1 0,-1-1 1,1 1-1,0 0 0,-1 1 0,1-1 0,0 0 0,0 1 0,-1 0 0,1 0 0,0 0 0,5 1 0,8 4 146,-10-3-138,-1 0 1,1 0-1,0-1 1,0 0-1,10 0 1,210-1 912,-225 0-1130,0 0 0,-1 0 0,1 1 1,0-1-1,-1 0 0,1 1 0,0-1 1,-1 1-1,1 0 0,-1 0 0,1-1 0,0 1 1,-1 0-1,0 0 0,1 0 0,-1 1 1,2 1-1,0-1-1334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47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2240,'0'49'992,"16"16"-832,-16-48 800,0 15-544,0-15 416,17 16-512,-17-1 64,16 1-256,-16-16 160,0 15 160,0-15-320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47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3392,'-13'14'1088,"12"-14"-1062,1 1-1,-1-1 1,0 1 0,1-1 0,-1 0 0,1 1 0,-1-1-1,0 0 1,1 0 0,-1 1 0,0-1 0,1 0-1,-1 0 1,0 0 0,0 0 0,1 0 0,-1 0 0,0 0-1,1 0 1,-1 0 0,0 0 0,1 0 0,-2-1-1,0 1 87,-130 0 1205,131 0-1317,-1 0-1,0 0 1,1 0 0,-1 1 0,0-1-1,1 1 1,-1-1 0,0 1 0,1 0 0,-1-1-1,1 1 1,-1 0 0,-1 1 0,-5 3 45,-41 17 441,47-21-480,1 0 0,0 0 0,-1 0 0,1 0 0,0 1 0,0-1 0,0 0 0,0 1 0,0-1 0,0 0 0,1 1 0,-1-1 0,0 1 0,1-1 0,-1 1 0,1-1 0,0 1 0,-1 0 1,1-1-1,0 1 0,0 2 0,-3 10 26,-1 3-4,1-11 18,2 1 0,-1 0 0,1 0 0,0 0 0,0 7 0,1 5 50,-1-6-29,1 1 1,4 19 0,6 3 49,7 27 304,-16-60-372,0 1-1,0 0 0,-1-1 0,1 1 0,-1 0 0,0 0 1,0 0-1,-1 5 0,1 1 52,-1 7 468,2 8-99,-1-24-471,0-1 0,0 1 1,1-1-1,-1 1 0,0-1 0,0 1 0,1-1 0,-1 0 0,0 1 1,0-1-1,1 1 0,-1-1 0,0 0 0,1 1 0,-1-1 0,1 0 1,-1 1-1,1-1 0,-1 0 0,0 1 0,1-1 0,-1 0 0,1 0 0,-1 0 1,1 0-1,-1 1 0,1-1 0,-1 0 0,1 0 0,-1 0 0,1 0 1,0 0-1,-1 0 0,0 0 1,0 0-1,1 0 1,-1 0 0,0 0-1,0 0 1,0 0-1,0 0 1,0-1 0,0 1-1,0 0 1,0 0-1,0 1 1,0-1 0,1 0-1,-1 0 1,0 0-1,0 0 1,0 0 0,0 0-1,0 0 1,0 0-1,0 0 1,0 0 0,0 0-1,0 0 1,0 0-1,1 0 1,-1 0 0,0 0-1,0 0 1,0 0-1,0 0 1,0 0 0,0 1-1,0-1 1,0 0-1,0 0 1,0 0 0,0 0-1,0 0 1,0 0-1,0 0 1,0 0 0,0 0-1,0 0 1,0 1-1,0-1 1,0 0 0,0 0-1,0 0 1,0 0-1,0 0 1,0 0 0,0 0-1,0 0 1,0 1 4,0 0 0,0 0 0,1-1 0,-1 1 0,0 0 0,0-1 0,1 1 0,-1-1 1,0 1-1,1 0 0,-1-1 0,1 1 0,-1-1 0,1 1 0,-1-1 0,1 1 0,-1-1 0,1 1 1,-1-1-1,1 0 0,0 1 0,-1-1 0,1 0 0,-1 1 0,1-1 0,0 0 0,-1 0 0,1 0 0,0 1 1,0-1-1,-1 0 0,2 0 0,31 0 416,-20-1-359,74 1 329,-83 0-779,0 0 0,1-1-1,-1 0 1,0 0-1,0 0 1,0 0 0,0-1-1,-1 1 1,8-5-1,-10 6 176,0-1 0,1 1-1,-1 0 1,1-1-1,-1 1 1,1 0-1,-1 0 1,1 0-1,1 0 1</inkml:trace>
  <inkml:trace contextRef="#ctx0" brushRef="#br0" timeOffset="1">50 312 3072,'0'16'1376,"16"-32"448,1 16-1120,-1 0 128,17 0-480,-17-17-160,33 17-128,-16-16 288,16 16-160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48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0 2400,'-13'14'779,"12"-13"-758,1-1 0,-1 0 0,0 1 0,1-1 1,-1 0-1,1 1 0,-1-1 0,0 0 0,1 1 1,-1-1-1,0 0 0,1 0 0,-1 0 0,0 0 1,0 0-1,1 0 0,-1 0 0,0 0 0,1 0 1,-1 0-1,0 0 0,1 0 0,-2-1 0,0 1 159,-12 0 1046,14 0-1198,-1 0 0,1 0 0,0 0 0,0 0 0,0 0-1,-1 0 1,1 0 0,0 0 0,0 0 0,-1 0 0,1 0 0,0 1 0,0-1 0,0 0-1,-1 0 1,1 0 0,0 0 0,0 0 0,0 1 0,0-1 0,-1 0 0,1 0 0,0 0-1,0 1 1,0-1 0,0 0 0,0 0 0,0 0 0,0 1 0,0-1 0,0 0-1,-1 0 1,1 1 0,0-1 0,0 1 26,-1 1 54,0 1 0,0-1 0,0-1 0,-1 1-1,1 0 1,0 0 0,-1 0 0,1-1 0,-1 1 0,0-1 0,0 1 0,1-1 0,-1 1-1,0-1 1,0 0 0,-4 1 0,4 0-50,-1 0 0,1 0-1,0 0 1,0 0 0,0 0 0,0 1 0,0-1-1,0 0 1,0 1 0,1 0 0,-1-1 0,1 1-1,0 0 1,0 0 0,0 0 0,0 0 0,-1 5-1,1-2-29,0-1-1,1 0 0,-1 1 0,1-1 0,0 0 0,1 1 1,-1-1-1,1 0 0,1 7 0,-1-11-19,-1 0-1,1 0 0,-1 0 1,1 0-1,-1 0 1,1 0-1,-1 0 1,1 0-1,0 0 1,0-1-1,-1 1 1,1 0-1,0 0 0,0 0 1,0-1-1,0 1 1,0-1-1,0 1 1,0-1-1,0 1 1,0-1-1,0 1 1,1-1-1,-1 0 0,2 1 1,6 1 102,36 11 224,-41-13-300,0 1-1,1 0 1,-1-1 0,0 0 0,1 0 0,-1 0 0,1-1-1,-1 0 1,5-1 0,13-9 105,5 6-11,-24 4-84,0 0 1,-1 0 0,1 0 0,0-1 0,-1 1-1,1-1 1,-1 1 0,1-1 0,2-3 0,-4 4-34,0 1 0,-1-1 0,1 0 0,-1 0 0,1 1 0,-1-1 0,0 0 0,1 0 0,-1 1 0,0-1 0,1 0 0,-1 0 0,0 0 0,0 0 0,0 0 0,0 1 0,0-1 0,0 0 1,0 0-1,0 0 0,0 0 0,0 0 0,0 0 0,-1 1 0,1-1 0,0 0 0,-1-1 0,-13-9 122,8 3-117,-7-6-16,11 13-2,0 0 1,0 0-1,0 1 0,0-1 0,0 0 0,0 1 0,-4-1 0,-4-1-4,7 1 5,0 0 0,-1-1 1,1 1-1,0-1 0,0 0 0,-3-2 1,2 1 0,0 1 0,0-1 0,0 1 0,-7-2 0,-4 3 1,13 1-5,-1 0 0,1 0-1,0 0 1,0 0 0,0 0 0,0 0 0,0-1 0,0 1 0,0-1 0,0 0 0,-3-1 0,4 2-11,1-1 1,-1 0 0,1 1 0,0-1 0,0 0-1,-1 1 1,1-1 0,0 0 0,0 1-1,0-1 1,0 0 0,0 0 0,0 1 0,0-2-1,0 0-139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8:48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4320,'0'16'1952,"0"0"-1696,0 1 768,16-1-704,-16 1-192,17-1 64,-17 17-128,16-17 256,1 17-192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9:03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929 116 1824,'-1'-3'84,"1"-1"0,1 1-1,-1 0 1,0-1 0,1 1 0,0-4 0,13-4 150,2-11 28,-2 14 511,-8-6-80,-1 6-143,-4 6-390,0 1 0,0-1-1,-1 1 1,1-1-1,0 1 1,0-1-1,-1 1 1,1-1-1,-1 0 1,0 1-1,1-1 1,-1 0 0,0-2-1,-3 4 396,-4 0-372,3 0-154,-1 0 0,1 0-1,0 0 1,0 1 0,0-1 0,0 1 0,0 0 0,-5 2-1,-37 21 59,28-14-68,1-1 0,-22 8 0,-18 3 24,-107 42 5,-82 26-184,164-62 197,52-15-58,-35 6 0,-15-9-227,57-4 168,20-3-102,0-1 1,0 1-1,0 0 1,0-1-1,-1 0 1,1 0-1,0 1 1,0-2-1,0 1 1,-1 0-1,1-1 1,0 0 0,0 1-1,0-1 1,0 0-1,0-1 1,-5-2-1,7 4 79,0-1-1,0 1 1,0-1-1,0 1 1,0-1-1,1 0 1,-1 1-1,0-1 1,1 0-1,-1 0 1,0 0-1,1 0 1,-1 1-1,1-1 0,-1 0 1,1 0-1,-1 0 1,1 0-1,0 0 1,0 0-1,-1-2 1,2 0-169,-1-1 0,1 1 0,0-1 0,1 1 0,-1 0 0,0 0 0,3-4 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9:03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518 1 4064,'-7'1'176,"1"0"-1,0 0 1,0 0 0,0 1 0,1 0 0,-1 0-1,0 1 1,1-1 0,-1 1 0,1 1 0,-9 5 0,12-7-158,0 0 41,-1 0 1,0 0 0,1 0 0,-1 1-1,1-1 1,0 1 0,0 0-1,-3 5 1,-12 14 112,-14 5 46,-17 14-9,28-20-149,2-2-11,-1-1 0,-22 17 1,-34 11 105,41-26-97,1-3 21,26-14-85,0 0 0,1 1 0,0 0 0,-1 0 0,1 1 0,-7 6 0,5-2-26,6-8 13,0 1-1,0 0 1,0-1-1,0 1 1,1 0-1,-1 1 1,-2 3-1,4-5 16,0 0-1,0-1 0,0 1 1,0 0-1,0 0 0,0 0 1,0 0-1,0 0 0,0 0 1,0 0-1,0-1 0,1 1 1,-1 0-1,0 0 0,1 0 1,-1-1-1,1 1 0,-1 0 1,1 0-1,-1-1 0,1 1 1,-1 0-1,1-1 0,0 1 1,1 1-1,3 2 11,0 1 0,1 0-1,0-1 1,11 6 0,-5-3-8,7 4-23,0-1 0,39 16 0,-48-23 23,0 0 1,16 10-1,13 14 44,-30-22 41,1 0 0,-1 0 0,1-1 0,1 0 0,-1-1 0,0 0 0,1-1 0,18 2 0,-28-3-48,1-1-1,-1 0 1,1-1 0,-1 1-1,1 0 1,-1 0 0,0-1-1,1 1 1,-1 0 0,1-1-1,-1 0 1,0 1 0,0-1-1,1 0 1,-1 1 0,0-1-1,0 0 1,0 0 0,0 0-1,0 0 1,0 0 0,0 0-1,0-1 1,0 1 0,0 0-1,-1 0 1,1-1 0,0 1-1,-1 0 1,0-1 0,1 1-1,-1 0 1,1-3 0,0-3 91,-1 1 1,0-1-1,0 1 1,-1-1-1,1 1 1,-3-10-1,-4-12-16,-2 1-1,-16-37 1,12 33 19,-12-46 0,21 61-116,2 6-21,-1 0 1,0 0 0,0 0 0,-1 0 0,0 1 0,-6-11-1,4 11-113,5 9 91,0-1-1,0 0 1,1 1-1,-1-1 1,0 0-1,1 0 1,-1 0-1,1 0 0,-1 1 1,1-1-1,-1 0 1,1 0-1,0 0 1,-1 0-1,1 0 1,0 0-1,0 0 1,0 0-1,-1 0 1,1 0-1,1 0 1,-1 0-1,0 0 0,0-1 1,0 1-1,0 0 1,1-1-1,13-14-2715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37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0 203 6976,'0'0'2592,"17"0"-2016,0 0-160,17 0 480,16 0-576,34-17 0,0 17-192,17-34-224,0 18 32,34-1-384,-1-17 224,-16 0-1440,-34 1 928,0 16-2624</inkml:trace>
  <inkml:trace contextRef="#ctx0" brushRef="#br0" timeOffset="1">572 203 4480,'-50'33'1664,"16"1"-1312,-16 33-64,50 18 960,-17 15-736,0 18 288,17 17-480,0 33-128,17-17-96,0-16-640,0 0 288,-1-18-2368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37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 6464,'-10'0'2003,"10"0"-1977,1 0 0,-1 0-1,0 0 1,1 0 0,-1 0-1,1 0 1,-1 1 0,1-1-1,-1 0 1,0 0 0,1 0 0,-1 1-1,1-1 1,-1 0 0,0 1-1,1-1 1,-1 0 0,0 1 0,1-1-1,-1 0 1,0 1 0,0-1-1,0 1 1,1-1 0,-1 1-1,0-1 1,0 0 0,0 1 0,0-1-1,0 1 1,0-1 0,1 1-1,-1-1 1,0 1 0,0-1 0,-1 1-1,1-1 1,0 1 0,0-1-1,0 0 1,0 1 0,0-1 0,0 1-1,-1-1 1,1 1 0,0-1-1,-1 1 1,-9 18-110,4-8 60,1 0 1,-7 18-1,9-22 51,-1 0-1,0 0 0,-7 10 1,5-8-32,0 1 0,-8 17 0,-12 57 227,18-56-44,3-3-74,0 0 0,1 0-1,2 1 1,0-1 0,3 31 0,0-16-60,0 55 97,-5 129 187,-1-170-250,-4 77 223,9-92-231,1-2-44,-5 41 0,1-49-36,-8 105 170,11 1 448,0-120-517,1 1 0,1-1 0,0 1 0,1-1 0,0 0 0,9 21 0,-10-30-58,1 1 0,0 0 0,1 0 0,-1-1-1,1 0 1,1 0 0,-1 0 0,1 0 0,0-1 0,0 1 0,1-1 0,-1-1 0,1 1-1,12 6 1,-9-6-47,1 0 0,0-1-1,0 0 1,0 0-1,0-1 1,0-1 0,1 0-1,0 0 1,-1-1 0,1 0-1,0-1 1,17-2 0,-3-1-490,-1-1 1,0-1-1,-1-2 1,30-10-1,-39 9 7,-1 1-1,22-16 1,-30 18 315,48-31-2410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37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68 119 6720,'-50'0'3040,"33"0"-2176,34 0-736,0 17 384,33-17-288,-16-17-480,16 0 160,17 0-1568,18 0 928,15 0-1792,-15-16 1440,-1 16-1824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0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3136,'-14'0'1029,"11"0"-629,6 0-122,0 1-48,-1-1 1,1 1-1,-1-1 1,1 1-1,-1 0 1,1 0-1,4 3 1,17 6 602,-14-6-679,0-1 1,0-1 0,1 0-1,-1-1 1,21 1 0,55-1 307,115-5 281,8-16-503,43-3 21,-89 21-101,35-2 102,-146-2-165,43-1 136,-10 7 882,-75-1-977,-20 4-169,-6 11-33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3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0 5216,'-10'24'624,"1"0"0,0 1 0,-7 38 0,10-36-427,-14 44 146,-5 22-246,23-81-96,1 0 1,0 0-1,0 0 0,1 0 1,2 19-1,-1-21 38,1 0 0,0-1-1,0 1 1,1 0 0,0-1-1,1 0 1,0 0 0,0 0 0,1 0-1,0-1 1,1 0 0,0 0 0,0 0-1,1-1 1,0 0 0,0 0 0,0 0-1,13 7 1,-11-9 74,0 0 1,1-1-1,-1 0 0,1-1 1,0 0-1,-1 0 0,20 1 1,-25-4-78,0-1 0,-1 1 0,1-1 0,0 0 0,-1 0 0,1 0 0,4-3 0,-2 2 6,45-14 231,-33 11-73,24-9 0,-37 12-163,0-1 0,0 1 0,-1-1 1,1 0-1,-1 0 0,0 0 1,0-1-1,0 1 0,4-6 1,-4 4 42,0-1 1,-1 0-1,5-10 1,-1 1 45,-1 3-34,-3 7-55,0 0 0,-1 0 0,0 0 0,0-1 0,2-6 0,-4 7-3,1 0-1,-1 1 0,-1-1 0,1 0 1,-2-8-1,-2-6 45,2-6-11,1 12-26,-4-22 0,2 26-29,0 0-1,-1 0 1,0 0-1,-1 1 1,0 0-1,-7-10 1,-11-19-18,19 30-14,0-4-29,-2 1 0,1-1 0,-2 1-1,1 1 1,-12-14 0,-50-44-3626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38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5888,'17'-17'2176,"16"34"-1664,1 0 544,-17-17-800,0 33-96,-1 1-96,-16 33-512,0 1 256,0 16-1888,0 0 1152,0-17-2720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34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5312,'-5'9'560,"3"-7"-469,1 0 0,0-1 0,0 1 0,0 0 0,0 0 0,0 0 0,0 0 0,1 0-1,-1 0 1,1 0 0,-1 0 0,1 1 0,0-1 0,0 0 0,0 0 0,0 0 0,0 0 0,0 1 0,2 3-1,5 11 132,11 22-1,-10-23-192,0 0 1,-1 1-1,9 35 0,4 40 19,8 15 27,-6 22 10,9 14 134,15 98 155,-22-107-71,2 2-113,46 266 244,-24-54-279,-9 47-86,-25-269-54,14 158 34,-10-4 47,-10-134-42,24 278 277,-3-52 468,-6 9-132,-8-169-245,17 302 276,-24-350-559,21 379 143,-19-420-243,5 90 18,-9 162-47,-4-113-126,4-93 37,0 486-456,-18-433-105,9-44-140,-2 46-1042,0-165-608,-18 96 1,22-147 2063,-1-1 0,0 0 0,0 0-1,-1 0 1,-4 8 0,7-15 299,-1 1 0,1 0 0,-1-1 0,1 1 0,0-1-1,-1 1 1,0-1 0,1 1 0,-1-1 0,1 1 0,-1-1 0,0 0 0,1 1 0,-1-1 0,0 0 0,1 0 0,-1 1 0,0-1-1,1 0 1,-1 0 0,0 0 0,0 0 0,1 0 0,-1 0 0,-1 0 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3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1413 1 7232,'-50'50'2656,"16"-33"-2048,1 16-192,16 18 288,-17 16-480,-33 17-224,-17 0-32,-34 34-224,0 34 160,-16 16-448,16 0 288,-17 0-96,1 34 224,16-34-992,17-16 640,34 16-2272,33-34 1536,17-49-1440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3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0 7392,'-41'62'1186,"-36"70"1,64-101-782,-18 62 0,19-54-266,-18 49 117,-35 129 128,-16 191-1458,61-303 762,17-88 247,-22 134-596,19-2 165,6-149 496,1 33-148,0 1 0,2-1-1,2 0 1,1 0-1,12 39 1,164 416-434,-143-384 683,25 110-1,-63-210-98,30 112 126,19 141 0,-27-58-85,2-2-219,-19-29-720,-6-168 896,0 140-656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42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4444 1664,'-3'0'528,"-8"0"-325,8 0 1007,3 3-826,0 8-133,0-8 176,0-6-198,0-395 3136,0 388-3334,1-1-1,0 1 1,5-20 0,0 4 17,-3-5 198,-2-62 0,-2 49-29,1-377 391,1 396-594,6-38 1,-3 35-38,1-46 1,-5 44 21,2 1-1,2-1 1,6-30 0,6-56 2,-12 70-18,7-27-53,-8 41 50,-1 11 32,0 0 0,11-40 0,21-75-29,19-64-120,-5 37 291,-45 147-141,1 0-1,8-19 1,16-21 35,-9 8 29,-11 26-60,18-37 1,-1 16-195,-8 16 133,-1-1 0,-2-1 1,13-35-1,-15 26 59,-3 9 9,23-52 1,-10 38-5,-8 16-11,0-1-1,-2 0 0,10-34 0,-15 34 30,0 3 15,15-40 0,-15 49-62,12-30-46,-11 2 7,-7 36 50,1 0-1,-1 0 1,1 1 0,1-1 0,5-12 0,5-5 13,-3 5-4,15-36 0,39-110 320,-25 84-113,-33 70-226,1 1 1,1 0 0,0 1-1,14-15 1,23-14-46,-6-6 69,-29 36-8,0 0 1,18-10 0,-17 12-5,0-1-1,14-13 1,-9 3 6,7-6 23,6 7 29,-13 9-23,24-23 30,-20 15-49,-10 9-7,-1 0 0,1-1 0,-2 0 1,13-14-1,1-8 88,9 7-21,-2 0-12,24-16 56,56-19 344,-81 44-355,-3 1-50,-6 2-51,38-13-1,33-4 202,75-28-90,-154 52-129,0 1 1,15-3 0,7-1-6,1-4-37,47-6 69,-69 15 3,1 0 0,-1 1-1,0 1 1,21 1 0,9 0 17,103-1 55,-134 1-78,-1-1 0,1 2 1,-1-1-1,13 5 0,-4-2 14,9 2-2,-19-5-24,0 0-1,0 1 1,-1 0-1,1 1 1,-1 0-1,1 0 1,-1 1-1,13 8 1,-10-6 19,0 1 0,21 7 0,-25-11-33,1 0 0,-1 0 0,0 1 0,0 0 0,0 0 0,0 1 0,10 9 0,30 23 98,-24-9-15,8-6-22,-12-4-5,-13-12-32,0 0 0,0-1 0,10 8 0,51 34 38,-22-24 47,-16-3-54,-20-13-68,0 0 0,14 6 0,129 55-91,-126-54 131,0 1-1,-1 1 1,-1 1 0,0 1-1,36 36 1,-54-48-12,-3-3 4,0 0-1,0 0 1,-1 0-1,1 0 1,-1 1-1,1-1 1,-1 1-1,0-1 1,0 1-1,-1 0 1,3 7-1,8 9 47,-9-16-46,0 1 0,-1-1 0,1 1 0,2 7 0,-1 2-5,-3-10 0,0 0 0,0 0 0,1 0 0,0 1 0,0-1 0,0-1 0,3 5 0,-3-3 10,1-1 1,-1 1 0,0-1 0,-1 1 0,1 0 0,1 5 0,-2-4-4,0 0-1,1 0 1,0-1 0,1 1 0,-1-1 0,5 8 0,77 116 312,-76-119-254,1 0 1,0 0-1,16 14 1,-11-11-49,-9-8-1,1 0-1,0 0 1,0-1-1,9 6 0,-10-7 3,1 1-1,-1-1 0,0 1 1,6 6-1,-3-2-3,-3-2-6,0-2 0,0 1-1,8 6 1,-7-7-6,0 0 0,-1 0 0,1 1 0,-1 0 0,0 0 0,-1 1 0,7 8 0,-10-12-14,0-1-1,0 1 1,1-1 0,-1 0-1,0 1 1,0-1 0,1 0 0,-1 0-1,1 0 1,-1 0 0,1 0-1,-1 0 1,1-1 0,0 1 0,-1 0-1,1-1 1,0 0 0,2 1-1,14 6 15,-17-7 1,0 1 1,1 0 0,-1 0-1,0 0 1,0 0-1,0 0 1,0 0 0,0 1-1,0-1 1,0 0-1,0 1 1,-1-1-1,1 0 1,0 1 0,0 1-1,5 10 110,-2-6-129,-1 0 0,1-1 1,1 1-1,-1-1 0,7 6 0,-8-9 17,0 0-1,0 1 0,0-1 1,0 0-1,-1 1 0,0 0 1,1 0-1,-1 0 0,-1 0 1,1 0-1,0 0 0,0 6 0,4 6 51,-4-9-42,0 0-20,1 0 1,-1 0-1,-1 0 1,1 0 0,-2 1-1,2 10 1,-2-10 14,0 1 0,1 0 0,0 0 0,1 0 0,0-1 0,0 1 0,6 14 0,-4-15 11,-1 1-1,0 0 1,-1 0 0,0 0-1,-1 0 1,0 0 0,0 10-1,0-9-26,-1 0 0,1 0 0,1-1 0,3 11 0,-3-10-25,0-1 0,0 1-1,-1 0 1,0 10 0,-1-4 49,-1-8-6,1 0-1,0 1 0,1-1 0,2 10 0,1-3-47,-1 0 0,0 1 0,1 16 0,-4-24 15,0-1 1,1 1-1,0-1 0,0 1 0,5 12 0,-4-14 45,-1 1 1,1 0-1,-1-1 1,0 1-1,0 12 1,-1 163-132,1-162 90,6 38 1,-3-40 43,0 35 0,-4 84 197,1-129-216,0-1-1,0 1 1,0 0-1,1-1 0,5 14 1,-6-16-15,1-1-12,-1 0 1,-1 0 0,1-1 0,-1 1-1,1 0 1,-1 0 0,0 0 0,-1 5-1,0 5-3,0 16-23,0-15 94,1 0-1,1 0 1,3 27-1,-3-38-43,3 10 10,-1-1 0,-1 1-1,2 23 1,-4 86 49,0 26 123,0-141-176,-1 0-1,0 1 1,-1-1 0,-2 9 0,1-9-13,1 0 1,1 1 0,0-1 0,-1 10 0,2 284 92,1-292-91,-1 0 0,2 0 0,4 19 0,-4-20 0,0 1 0,0 0 0,-1 0 0,0 10 0,-1 78 106,0-94-95,0-1 0,1 1 0,-1-1 0,1 1 0,-1-1 0,1 0 0,0 1 0,3 5 0,2 8-8,-4-6-18,-1 1 1,0 0 0,-2 18 0,1-14 49,0 57 115,0-57-172,-1-4-9,1-1 1,0 1-1,4 18 1,1-12-1,-3-12 35,0 1 0,-1 1 0,1-1 1,-1 0-1,0 7 0,-3 42 2,1-28-8,1 0 0,6 45 0,-2-47 23,0-9-14,-2 1 1,2 20-1,-5-15 9,1-8 7,0-1 0,3 20 0,18 55-48,-14-60-3,-5-23 26,-2 0 1,1 0-1,-1 10 1,0-10 4,0 0 0,1 0-1,1 9 1,3 3 20,-3-11-14,0 0 1,0 0-1,-1 0 1,0 0 0,0 8-1,-1 105 29,0 161-1334,0-280 1193,0 0 1,0 0-1,0 0 1,0 0 0,0 0-1,-1 1 1,1-1-1,0 0 1,-1 0 0,1 0-1,-1 2 1,0-3 52,1 0-1,0 1 1,0-1 0,-1 0-1,1 0 1,0 1 0,0-1 0,-1 0-1,1 0 1,0 1 0,-1-1-1,1 0 1,0 0 0,-1 0 0,1 0-1,0 0 1,-1 0 0,1 0-1,0 0 1,-1 1 0,1-1 0,-1 0-1,1 0 1,0-1 0,-1 1-1,-1 0-138,1-1 1,-1 0-1,1 0 0,0 1 0,-1-1 0,1 0 0,0 0 0,0 0 1,-1-1-1,1 1 0,0 0 0,0 0 0,0-1 0,0 1 0,1 0 0,-1-1 1,-1-1-1,0-3-197,-1-1 0,1 1 0,0-1 1,0 0-1,-1-11 0,1-60-2897,2 78 3281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44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4172 9 3904,'0'-7'674,"0"5"126,0 3-776,1-1-1,-1 1 1,0-1-1,1 1 1,-1-1-1,1 1 1,-1-1-1,0 1 1,1-1-1,-1 1 1,1-1-1,-1 1 1,1-1-1,-1 0 1,1 1-1,-1-1 1,1 0-1,0 0 1,-1 1-1,1-1 1,-1 0-1,1 0 1,0 0-1,-1 0 1,2 0-1,1 0 1049,-1 3-688,26 25 379,-25-25-577,0 0-68,1 2-75,-1 0 0,1 0 0,-1 0 0,0 1 1,4 10-1,3 6 114,-6-13-68,8 19 147,-3-8-106,0 0 0,21 35-1,-27-51-108,0 1 1,-1 0-1,0 0 0,0 0 0,0 0 0,0 0 0,-1 0 0,0 0 0,1 7 0,-1-5 0,0-1 0,0 0 0,1 0 0,0 0-1,5 11 1,-4-10 27,0 1-1,0 0 0,-1 0 0,2 9 1,0 2 3,8 17 13,-10-18-46,-1-12-1,0 0 0,1 0 0,-1 0 0,1-1 1,0 1-1,0 0 0,4 5 0,-3-4 2,-1 0 0,0 0 1,2 13-1,5 15 69,2-12-13,-5 7 5,5 4-27,-7-15-9,-2-11-25,0 0 0,0 0 0,1 0 0,4 8 0,26 40 178,-28-42-187,0-1-1,-2 0 0,4 18 1,7 27-122,-8-35 81,6 35 0,3 16 98,-10-58-36,0 2 28,0-1 0,14 30 0,-16-40-38,0 1-1,0-1 1,-1 1-1,0 0 1,1 14-1,1-1 1,7 15-5,-5-2 27,5 0 58,-3 2-21,15 12 5,-17-15-46,-4-16-40,2 0-53,10 30 1,-1-7 16,-8-21 37,2 3 27,-1 1-1,0-1 1,-2 1-1,1 33 1,-4-43-5,0 0 1,1 0-1,0-1 0,5 14 1,-6-18-7,1 1-7,-1 1-1,0-1 1,0 1-1,-2 14 1,0-5-4,1 172 155,0-170-134,0 0 12,3 37-1,2-30-3,-2-6 5,3 43 0,-6 897 1049,0-958-1082,0 0-1,0 1 0,0 0 1,0 0-1,-1 0 0,0 0 1,0 0-1,0 0 0,-1-1 1,0 1-1,0-1 0,0 1 1,-3 4-1,0 4 63,1 0 1,0 1-1,-2 17 1,-8 27 158,-29 97-339,35-125 75,4-12 32,-11 29-1,4-26 68,-4 14 74,4 24 13,9-55-129,0 0 1,0 0 0,0 0-1,0 0 1,-4 4-1,-3 6 38,-3 9 98,-16 48-1,15-36-108,8-26-50,1 0 0,-2 1 0,1-1 0,-7 8-1,7-12 1,2 0 0,-1 0 0,1 1-1,-1 0 1,1-1 0,1 1-1,-1 0 1,1 1 0,-2 8 0,2 2 3,-4 17 0,-13 7 3,12-27-9,1-1-1,-7 22 1,-38 114-170,30-95 157,-38 70 1,38-83 108,-29 43-565,48-80 466,0 1 0,-1-1 1,0 0-1,1 1 0,-6 3 0,-20 15-18,6 5-69,-9-6 38,16-9 71,-21 23 1,19-19-33,-19 15 0,16-16 0,-1 1 10,-19 18 0,24-19 8,8-7-28,0-1 0,0 0 1,-1 0-1,-12 7 1,-1-2-17,12-8 54,2 0 1,-1 0-1,0 1 0,1 0 0,-7 8 0,7-7-3,0 1 1,0-1-1,-1-1 0,1 1 0,-19 8 1,18-10-13,-1 1 1,1 0 0,0 1-1,1-1 1,-11 12 0,13-13-9,-1 1 1,1-1 0,-1 0-1,0 0 1,0-1 0,0 1-1,-12 3 1,-2 2 8,-8 3 45,-50 16 1,52-21-37,3-1 33,-44 6 0,-5 1-4,58-10-54,1 0 1,-1-1 0,0 0 0,-30 0-1,34-3 0,-1 0 0,1 1-1,-1 1 1,1 0 0,0 0-1,-19 8 1,20-7 62,0 1 1,-1-1-1,1-1 1,-1 0-1,-11 0 1,-2 1-40,-18 8-130,-6-5 32,23-1 82,8-2 13,1 0 0,-29 0 1,15-3-1,-3-1 1,-36 5 1,33 1-55,16-1 9,-1-2 1,-23 1 0,17-4 26,7 1 15,0 0 0,-28 4 0,22 0 26,10 0-8,-1-2 1,-25 2 0,-398-4 69,417-1-90,-32-6 0,29 3 45,-35-1-1,52 5-27,0 0-1,0-1 0,1 0 0,-1-1 1,0 1-1,1-2 0,0 1 0,-10-5 1,0 1-41,-34-6 0,-10-4 65,19 2-20,-68-22-170,100 33 152,-40-14 20,-5-11-13,-3 6-96,53 18 78,0 1 0,0-1 0,-8-8 0,4 4 7,-35-28 22,6-12 26,-3-2 33,14-1-59,-14-2-107,4-10 21,29 46 62,-1 0 1,-1 0 0,0 1 0,-16-17 0,-72-54 7,68 57-22,-99-107 157,109 112-153,1-1 1,1 0-1,-26-49 0,6-7-56,-6 9 127,-16-58 59,55 117-91,-48-124 251,39 94-145,-18-81-1,-3-8 16,-4-18-83,27 100-38,-15-56 32,-12-166 79,27 168-104,4 30-12,1-91 0,5 34-10,0 87-6,-2-45 21,10-24 63,1-4-24,-6-160-481,0-50-3121,-3 244 908,0 62 1755,-8-26 1,11 48 875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47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3704 4324 5056,'2'0'158,"1"0"1,-1-1-1,1 0 1,-1 0 0,1 1-1,-1-1 1,1-1-1,-1 1 1,0 0-1,1 0 1,-1-1-1,0 0 1,0 1-1,3-4 1,18-23 135,-11 5 314,10-8-246,-16 9-194,-4 11-101,10-26 66,-7-8 1,6 6 10,-9 24-17,-1 0 1,-1 0 0,0-1-1,-1 1 1,-1 0 0,-5-20-1,3 13 78,-15-113 419,13 106-566,-42-177 796,29 145-766,-26-103 64,9-58 40,21 127-90,-35-207 474,48 289-555,-16-86 70,-10-8-81,14 40-23,-5-82 0,13 51 13,-5 8 0,5-8 0,-5-3 0,5 0 0,-5 3 0,6 11 32,-7 6 112,9 51-94,0-2 69,-10-43 0,-55-181 355,55 220-439,-2 0 0,-1 1-1,-24-37 1,12 26 173,-59-73 0,23 51-131,41 46-53,-178-180-40,132 124-24,3 5 11,45 51-24,-1 2-1,-1 1 1,-29-18 0,-15-3-81,63 38 128,-22-15-42,-1 1 0,0 2 1,-38-15-1,-49-2-252,21 9-56,52 9 373,-3 0-4,-50-9 0,-27 5-104,89 15 32,-37 1 1,35 1-33,4 2 57,-40 6 0,36-4 70,9-1-17,14-2-20,1 0-1,-1 0 1,1 1-1,0 1 1,-17 6 0,-102 41-117,122-46 146,-1-1-1,1 1 0,0 0 1,1 1-1,-1 0 1,-7 7-1,-3 2-48,-26 16-190,-12 10 17,-46 55 364,-14-8-223,94-68 72,-5 3 28,-30 21-1,24-19-82,2 0 1,-51 54-1,55-52 58,4-1-72,1 0 0,1 2 0,2 1 1,0 0-1,-17 40 0,-3 25 16,27-63 62,-24 47-1,26-62-15,-13 26-2,10-11-27,5-13 8,0 0 0,-1 0-1,-11 17 1,-11 7 79,15-20-35,-19 34-1,28-41-56,-7 24 1,7-20 0,-21 54-29,-8 22 63,15-25 10,-33 97 12,40-132-29,0-1-6,-8 35 0,-5 25 0,15-58 0,1 1 0,-8 66 0,15-64 0,-14 95 0,3-23-52,-5 19-19,12-94 69,2 1 0,0 37 1,4 76-2,2-78-10,-2-6-39,0-19-50,6 64 0,-2-86 66,8 101 162,-11-107-103,-1 32 32,3 0-1,14 90 1,-1-27 10,3 23 46,33 114 44,50 241-145,-86-428-3,37 123 141,-21-99-89,-9-6-75,-3-29-4,10 34 8,5 45 12,-28-103 68,7 48 1,1 8 76,4 30-71,-2-15-190,17 19 9,-28-105 113,-2 0 0,0 0 0,2 19 0,-4-22 4,1 1 0,0-1 0,1 1 1,0-1-1,4 10 0,68 221 55,-49-145-2,-12-35-52,-11-43-6,0 0 1,1-1-1,1 0 0,14 31 1,-2 0 8,-11-31 8,10 22 0,34 50 101,49 91 117,-63-104-308,28 53 35,-50-105 39,-3-4 34,0-1 1,1 0 0,1-1 0,0-1-1,17 17 1,-12-16-31,53 52 70,-55-56-57,1 0 1,24 16-1,-26-21-13,0 2 0,20 17 0,-16-12 24,-13-11-7,1 0 1,0-1-1,0 0 0,0-1 0,0 1 1,1-1-1,0-1 0,12 4 0,-7-3-5,32 7 73,83 7 0,-88-13-93,64-1 121,-71-3-43,-12 0-71,0-1 1,0-1-1,0-1 1,27-8 0,-19 4-55,49-6 0,5 0 71,-37 1 75,74-27 0,-19 5-279,2-2 200,-85 29 19,0-1 1,0-2 0,24-15 0,14-20-10,11 3-48,57-53 12,-82 61 13,151-133 20,-154 132-90,7-7-17,-2-2 0,57-75 0,-97 114 73,12-16-25,23-37 1,-9-10-9,-18 38 33,80-154 52,-24 51-137,-53 96 77,-1-1 0,-2-1 0,9-50-1,-10 40 25,11-45 9,40-205 29,-52 226-11,9-69 18,2-159-1,-21-453 468,-1 720-604,-1 0 1,-2-1-1,-2 1 1,-13-49 0,17 79 61,-4-27-253,-3-38 0,5 34-64,-7-32-187,5 3-309,-5 10-21,5 7-902,5 41 1514,-1 0 0,0 0 0,0 0 0,-5-7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47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18 4640,'-8'1'1468,"15"-1"-995,-6 0-456,0 0 0,0 0 0,-1 0 1,1-1-1,0 1 0,0 0 0,-1 0 1,1 0-1,0-1 0,-1 1 0,1 0 0,0-1 1,-1 1-1,1-1 0,-1 1 0,1 0 0,0-1 1,-1 1-1,1-1 0,-1 0 0,1 1 1,-1-1-1,0 1 0,1-1 0,-1 0 0,0 1 1,1-1-1,-1 0 0,0 1 0,1-3 0,-1 3-6,0 0-1,0 0 0,0 0 1,0 0-1,0 0 0,0 0 0,0 0 1,0 0-1,-1 0 0,1-1 1,0 1-1,0 0 0,1 0 1,-1 0-1,0 0 0,0 0 0,0 0 1,0 0-1,0 0 0,0 0 1,0-1-1,0 1 0,0 0 0,0 0 1,0 0-1,0 0 0,0 0 1,0 0-1,0 0 0,0 0 1,0 0-1,0 0 0,0 0 0,0 0 1,1 0-1,-1 0 0,0 0 1,0-1-1,0 1 0,0 0 0,0 0 1,0 0-1,0 0 0,0 0 1,0 0-1,1 0 0,-1 0 0,0 0 1,0 0-1,0 0 0,0 0 1,0 0-1,0 0 0,0 0 1,0 0-1,1 1 0,8-3 1336,-21 6-783,8-2-533,0 0 0,1 0-1,-1 0 1,0-1-1,0 0 1,0 1-1,0-1 1,0-1 0,0 1-1,-8-1 1,-7 0 61,1 0-19,-32 3-1,-14 8-33,15-5-13,-54 8 40,97-13-61,-20 5 85,1-2 1,-1-1 0,-28 0 0,24-3 24,1-1 98,-41 5 1,14 7-32,-8-6-85,-1 7-37,15-7 42,23 2-45,21-5-34,-1-1 0,1 1 0,-1-1 0,-8 0-1,12-1-40,0 0-1,-1 1 0,1-1 0,0 1 1,-1-1-1,1 1 0,0 0 1,0 0-1,0 1 0,0-1 0,-4 3 1,2-2-54,4-2 67,1 0 0,0 0 0,0 0 0,0 0 0,-1 1-1,1-1 1,0 0 0,0 0 0,-1 0 0,1 0 0,0 0 0,0 0 0,0 0 0,-1 0 0,1 1-1,0-1 1,0 0 0,0 0 0,-1 0 0,1 0 0,0 1 0,0-1 0,0 0 0,0 0 0,0 0 0,0 1-1,-1-1 1,1 0 0,0 0 0,0 1 0,0-1 0,0 0 0,0 0 0,0 1 0,0 3-15,0 1 1,0-1-1,1 1 0,0-1 1,-1 0-1,1 1 1,1-1-1,-1 0 1,1 0-1,0 0 0,0 0 1,0 0-1,4 5 1,47 64-87,-11-8 102,-5 6 25,13 23-126,185 276-4619,-167-269 1472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50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1 269 3808,'0'14'1227,"0"-13"-1219,0-1 1,0 0-1,0 0 1,-1 0-1,1 0 1,0 0-1,0 0 1,0 0-1,0 0 1,0 0-1,0 0 1,0 1-1,0-1 1,0 0-1,0 0 1,0 0-1,0 0 1,1 0-1,-1 0 1,0 0-1,0 0 1,0 0-1,0 1 1,0-1-1,0 0 1,0 0-1,0 0 1,0 0-1,0 0 1,0 0-1,0 0 1,0 0-1,0 0 1,0 0 0,0 0-1,1 0 1,-1 0-1,0 0 1,0 0-1,0 0 1,0 0-1,0 0 1,0 0-1,0 0 1,0 1-1,0-1 1,1 0-1,-1 0 1,0-1-1,0 1 1,0 0-1,0 0 1,0 0-1,0 0 1,0 0-1,0 0 1,12 0 247,-7-3 10,-2 0-162,0-2 0,0 1-1,0 0 1,2-5-1,9-16 318,37-59 310,-1-11 138,-36 70-638,-11 20-169,-1 1 1,1 0 0,-1-1-1,5-3 1,-4 5 694,0 6-335,-2-1-375,0 0 0,1-1 0,-1 1 0,0 0 0,0 0 0,0 0 0,0 0 0,0 0 0,-1 0 0,1 1 0,-1-1 0,1 0 0,-1 0 0,0 0 0,1 1 0,-1-1 0,-1 4 0,1-1-8,0 0-1,1 0 0,-1-1 0,1 1 0,0 0 0,0 0 0,2 4 1,45 92 179,-1-5-213,-40-84-109,1 0-1,0-1 0,0 0 0,1 0 0,19 16 0,22 9-1783,1-2 534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1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2400,'0'0'779,"0"3"-481,0 158 4273,1-156-4524,-1-1 0,0 0 0,1 1 0,0-1-1,0 0 1,0 0 0,1 0 0,-1 0 0,1 0 0,0 0 0,0 0 0,1-1 0,-1 1 0,4 3 0,-4-4-16,0-1 1,1 1-1,-1-1 1,1 0-1,0 0 0,0 0 1,0 0-1,0 0 0,0-1 1,0 1-1,0-1 1,1 0-1,-1 0 0,0 0 1,1 0-1,-1-1 1,7 1-1,1-2 70,-1-1 0,0 0-1,1-1 1,-1 0 0,10-5 0,4 0 14,28-8 72,10-1-75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51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607 170 3808,'-4'8'332,"4"-7"-287,-1 0-1,1 1 1,0-1-1,-1 0 1,0 0-1,1 1 1,-1-1-1,0 0 1,0 0-1,1 0 1,-1 0-1,0 0 1,0 0-1,0 0 1,0 0-1,-1 0 1,1 0-1,0 0 1,0-1-1,0 1 1,-1 0-1,1-1 1,0 1-1,-1-1 1,1 0-1,0 1 1,-1-1-1,1 0 1,-1 0-1,-1 0 1,-6 1 51,6-1-34,0 1 1,0-1-1,-1 0 1,1 0-1,0 0 1,0-1 0,0 1-1,0-1 1,0 1-1,-4-3 1,-12-8 156,14 8-234,0-1 0,0 1 0,-1 0 0,-10-3 0,-111-42-145,106 40 247,-24-6 1,-6-3 361,13-2-126,29 14-102,0 0 0,-1 1 0,0 0 1,-15-4-1,-9 2 467,12-5 75,-4 5-283,15-5-22,9 10-413,-1 1-1,0-1 0,1 1 0,-1-1 0,0 1 0,-3 0 1,6 0-45,0 0 6,0 0 1,-1 0-1,1 0 0,0 0 1,0 0-1,0 0 1,0 0-1,0 0 0,0 0 1,-1 0-1,1 0 1,0-1-1,0 1 1,0 0-1,0 0 0,0 0 1,-1 0-1,1 0 1,0 0-1,0 0 0,0 0 1,0 1-1,0-1 1,-1 0-1,1 0 1,0 0-1,0 0 0,0 0 1,0 0-1,0 0 1,0 0-1,-1 0 1,1 0-1,0 0 0,0 0 1,0 1-1,0-1 1,0 0-1,0 0 0,0 0 1,0 0-1,0 0 1,-1 0-1,1 1 1,0-1-1,0 0 0,0 0 1,0 0-1,0 0 1,0 0-1,0 1 0,0-1 1,0 0-1,0 4 83,0-3-62,-1 1 0,1-1 0,0 1 1,0-1-1,0 1 0,0-1 0,1 1 0,-1-1 0,0 1 0,1-1 0,-1 1 0,0-1 0,1 0 0,0 1 0,-1-1 0,1 0 0,1 2 0,23 17 149,-7 5-135,-14-17-39,11 16-365,0 0 1,1-1-1,2-1 0,19 20 1,8 0-2833,-11-17 747,-31-21 1991,0 0 0,0 0 1,0 0-1,-1 1 0,4 5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51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36 4064,'-14'0'1307,"11"0"-289,6 0-895,8 0 10,-5-2 166,-5 0-269,0 1 0,1 0 0,-1 0 1,1 0-1,-1 0 0,1 0 0,-1 0 1,1 0-1,-1 0 0,1 0 0,0 1 0,-1-1 1,1 1-1,0-1 0,0 1 0,-1 0 1,4 0-1,-4 0 1,1-1 1,0 1-1,0 0 1,-1 0-1,1-1 0,0 1 1,-1-1-1,1 1 1,-1-1-1,1 0 1,-1 0-1,2-1 0,11-4 275,-8 4-234,0 1-1,0 0 1,0 0-1,0 1 1,0 0-1,12 1 1,15 0 121,348-1 1337,-380 0-1512,-1 0-1,1 0 1,-1-1 0,1 1-1,0 0 1,-1 0-1,1 0 1,-1 1-1,1-1 1,-1 0 0,1 0-1,-1 0 1,1 0-1,-1 0 1,1 1-1,-1-1 1,0 0 0,1 0-1,0 1 1,-4 6 228,-2 1-92,0 2 198,4-7-287,0 0-1,0-1 1,-1 1-1,1-1 1,-1 0 0,1 1-1,-1-1 1,-4 4 0,-10 8 127,0 0 1,-1-1-1,0-1 1,-27 14-1,36-21-141,-9 7 2,0 0-1,-24 22 1,-32 38-1278,39-36-1612,33-35 2592,0 0-1,-1 0 1,1 1 0,0-1-1,0 0 1,-1 0 0,1 0-1,-3 1 1,3-3 86,1 1 0,0 0 0,0-1 1,-1 1-1,1 0 0,0-1 0,0 1 0,-1-1 0,1 1 0,0-1 0,0 1 1,0 0-1,0-1 0,0 1 0,0-1 0,-1 1 0,1-1 0,0 1 0,0-1 0,1 1 1,-1-1-1,0 1 0,0-1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53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0 4480,'3'0'1445,"8"0"-885,-8 0-37,-3 3-347,0-3-145,0 1 1,0-1-1,0 1 1,0 0-1,0-1 1,0 1-1,0-1 1,0 1-1,0-1 1,0 1-1,1-1 1,-1 1-1,0-1 1,0 1-1,1-1 1,-1 1-1,0-1 1,0 0-1,1 1 1,-1-1-1,0 1 1,1-1-1,-1 0 1,1 1-1,-1-1 1,1 0-1,-1 0 1,0 1-1,1-1 1,-1 0-1,1 0 1,-1 1-1,1-1 0,-1 0 1,1 0-1,-1 0 1,1 0-1,0 0 1,-1 0-1,1 0 1,0 0-1,-1 0-14,-1 0-1,0 0 1,1 0-1,-1 0 1,1 0-1,-1 0 1,1 0-1,-1 0 1,1 0-1,-1 0 1,1 1-1,-1-1 0,0 0 1,1 0-1,0 1 1,-1-1-1,1 0 1,-1 0-1,1 1 1,-1-1-1,1 1 1,0-1-1,-1 0 1,1 1-1,-1-1 0,1 1 1,0-1-1,0 1 1,-1-1-1,1 1 1,0-1-1,0 1 1,0-1-1,0 1 1,-1-1-1,1 1 1,0 0-1,0-1 0,0 1 1,0-1-1,0 1 1,0-1-1,1 1 1,-1-1-1,0 2 1,0-1 3,-1 1 0,1 0 1,-1-1-1,0 1 0,0-1 1,1 1-1,-1-1 0,0 0 1,0 1-1,0-1 0,-1 0 1,1 0-1,0 1 0,0-1 1,-1 0-1,1 0 0,0 0 1,-3 0-1,-35 20 87,32-17-83,-178 80 51,134-64-65,43-15 11,6-4-19,1 0 0,-1 0 0,1 0 0,-1 0 0,0 0-1,1-1 1,-1 1 0,0-1 0,1 1 0,-1-1 0,0 1 0,0-1 0,-1 0 0,-2-1-74,-7 2-74,12 2 199,0-2-50,0 0 0,0 0 0,1-1 1,-1 1-1,0 0 0,1 0 0,-1 0 0,1 0 0,-1 0 1,1-1-1,-1 1 0,1 0 0,-1 0 0,1-1 0,0 1 0,0-1 1,-1 1-1,1 0 0,1 0 0,1 1 9,0 0-1,1-1 1,-1 1-1,1-1 1,-1 1-1,5 0 1,37 3 185,-22 0-73,0 2-1,23 9 1,16 4 71,-35-12-140,-3 0 8,43 7 0,-5-10-47,-31 2-17,-21-5-94,0 0 1,0 0 0,18 0-1,-15-2 46,39-2-661,-47 2 556,-1-1 0,1 0 1,-1 0-1,1 0 0,0-1 0,-1 0 0,0 1 0,7-5 0,9-8-2192,-14 12 1691,5-5-519,-8 3 707,0 0 1,0-1 0,0 0 0,2-5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54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2656,'11'0'811,"-22"0"4815,14 3-5445,8 8 49,-8-5-70,-3-4-136,1-1 1,-1 1-1,0-1 1,1 1 0,-1-1-1,1 1 1,-1-1-1,1 1 1,0-1-1,1 2 1,5 13 89,-1 14 110,12 21-77,-5-17-108,-5-9-19,-2-5-54,16 35 0,-4-23-156,31 41 0,-18-29 490,-29-41-276,1 0 0,0 0 0,-1 0 0,1 0-1,0-1 1,0 1 0,0-1 0,1 0 0,-1 0-1,4 2 1,5 3-3,9 5 33,-16-10 6,-1 0 0,1 1 0,-1 0 0,0 0 0,0 0 0,5 5 1,-8-7-36,1 1 0,-1-1-1,0 0 1,1 0 0,0 0 0,-1 0 0,1 0 0,-1-1 0,1 1 0,0 0 0,0-1 0,2 1 0,30 1 492,-24-2-425,24 0 959,-23 0-955,-8 0 32,0 0-6,9 1 80,-6-1-70,-1 1 0,0-1 1,0 0-1,0 0 0,0-1 0,0 1 1,0-1-1,6-2 0,37-28 748,-42 27-837,-1 0-1,1-1 1,-1 0-1,0 0 1,0 0 0,-1 0-1,0-1 1,0 0-1,0 0 1,0 0-1,2-9 1,9-11 33,13-13 15,-8-5 32,-4 7-17,-13 30-106,0 1 1,-1 0-1,1-1 1,-2 0-1,1 1 1,-1-1-1,0 0 1,0 0-1,-1 0 1,0-10-1,0 15-30,0 0 0,0 0 0,-1 0 0,1 1 1,-1-1-1,1 0 0,-1 1 0,1-1 0,-1 0 0,0 1 0,0-1 0,0 1 0,-1-2 0,-3-6-196,2 2 76,3 6 112,-1 0 0,1 1 1,0-1-1,0 1 0,0-1 0,-1 1 1,1-1-1,0 1 0,0 0 0,-1-1 1,1 1-1,-1-1 0,1 1 1,0 0-1,-1-1 0,1 1 0,-1 0 1,1-1-1,-1 1 0,1 0 0,-1-1 1,1 1-1,-1 0 0,1 0 0,-1 0 1,1 0-1,-1 0 0,1-1 1,-1 1-1,1 0 0,-1 0 0,1 0 1,-1 0-1,0 1 0,1-1 0,-1 0 1,0 0-1,-13 0-954,9-3-667,-26-28-5050,14 15 3904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56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51 2240,'0'0'992,"-3"0"-837,-8 0-38,11 0-115,0 0 0,0 0 1,0 0-1,0 0 0,0 0 0,-1 0 1,1 0-1,0 0 0,0 0 0,0 0 1,0 0-1,0 0 0,0 0 0,0 0 1,0 0-1,0 0 0,-1 0 0,1 0 1,0 0-1,0 0 0,0 0 0,0 0 1,0 0-1,0 0 0,0 1 0,0-1 1,0 0-1,0 0 0,0 0 0,0 0 1,-1 0-1,1 0 0,0 0 0,0 0 0,0 0 1,0 0-1,0 0 0,0 0 0,0 1 1,0-1-1,0 0 0,0 0 0,0 0 1,0 0-1,0 0 0,0 0 0,0 0 1,0 0-1,0 0 0,0 0 0,0 1 1,0-1-1,0 0 0,0 0 0,0 0 1,0 0-1,0 11 382,0-8-59,-3-3 118,-11 0 271,14 3-490,0 8-197,0-8 826,0-3-841,0 1 0,0-1 0,0 0 0,0 0 0,0 1-1,-1-1 1,1 0 0,0 1 0,0-1 0,0 0 0,0 1-1,0-1 1,0 0 0,0 1 0,0-1 0,0 0 0,0 1-1,0-1 1,0 0 0,0 1 0,1-1 0,-1 0 0,0 0-1,0 1 1,0-1 0,1 1 0,-1-1 23,0 0 1,0 0-1,0 1 0,0-1 1,0 0-1,0 1 1,1-1-1,-1 0 0,0 0 1,0 1-1,0-1 0,0 0 1,0 1-1,0-1 1,0 0-1,0 1 0,0-1 1,0 0-1,0 0 0,-1 1 1,1-1-1,0 0 1,0 1-1,0-1 0,0 0 1,-1 1-1,1 12 131,0-9-103,0 10 102,1 1 0,0 0-1,1 0 1,0-1-1,1 1 1,5 14-1,-1-4-35,6 43 0,1 5-19,0-29-48,3 13 31,-16-53-93,0 3 41,0 0 0,1 0-1,4 10 1,-5-15-14,0 0-1,0 0 1,0 0-1,1-1 1,-1 1-1,1 0 0,-1 0 1,1-1-1,0 1 1,-1-1-1,1 0 1,0 1-1,0-1 1,2 1-1,-3-2-11,-1 0-1,1 1 1,-1-1 0,0 0 0,1 0-1,-1 0 1,1 0 0,-1 1 0,1-1-1,-1 0 1,1 0 0,0 0 0,-1 0-1,1 0 1,-1 0 0,1-1 0,-1 1-1,1 0 1,-1 0 0,0 0-1,1 0 1,-1-1 0,1 1 0,-1 0-1,1 0 1,-1-1 0,1 1 0,-1 0-1,0-1 1,1 1 0,-1 0 0,0-1-1,1 1 1,-1-1 0,0 1 0,0 0-1,1-2 1,19-37 332,2 10-202,-11 16-104,87-119-361,-85 113 245,30-43-362,42-35-1047,-10 12-66,-5-2-2402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57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135 118 2400,'-7'-3'187,"6"2"-155,-1 1 0,1-1 0,0 1-1,-1-1 1,1 1 0,0-1 0,-1 0 0,1 0-1,0 1 1,0-1 0,0 0 0,0 0-1,0 0 1,0 0 0,0-1 0,0 1 0,0 0-1,0 0 1,1 0 0,-1-1 0,0 1 0,1 0-1,-1-1 1,1 1 0,-1-1 0,1 1-1,0-3 1,0-10 144,-3 9 102,-8-7-108,8 7-31,3 0-99,0 0 0,0 0 1,-1 0-1,-1-7 0,2 11-22,0 1 1,-1-1-1,1 0 0,0 1 0,-1-1 0,1 0 1,-1 1-1,1-1 0,-1 0 0,1 1 0,-1-1 1,1 1-1,-1-1 0,0 0 0,-3-2 116,1 0 213,3 6 74,0-2-388,0 1-1,-1 0 1,1-1 0,0 1-1,-1-1 1,0 1 0,1-1-1,-1 1 1,0-1 0,-1 2 0,-5 13 140,6-11-155,0 1-1,0-1 0,0 1 1,1 0-1,0 0 1,1 6-1,-1 14-48,0 204 25,-8-124 23,-1 1-140,9-87 25,-2 0 1,-4 21-1,2-23-162,2 0 1,0 20-1,2-17-407,1-13 304,-1 0-1,0-1 1,0 1-1,-1 0 1,-2 13-1,2-19 236,0 0 0,0 0 0,0 0 0,0 0 0,-1-1 0,1 1 0,0 0 0,-1-1 0,-1 2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58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0 2912,'0'0'1504,"-3"3"-1221,2-2-263,0 1 0,-1-1 1,1 0-1,0 1 1,0-1-1,0 1 1,0-1-1,0 1 1,1 0-1,-1-1 0,0 1 1,1 0-1,-1-1 1,1 1-1,0 0 1,-1 0-1,1 2 1,0-1 14,0 1 1,-1-1 0,1 1-1,-1-1 1,0 0 0,0 0 0,-2 6-1,-4 12 149,2 12-16,-9 35 90,9-48-166,-3 32-1,-2 14 132,-12 26-79,10-2-107,7-68-50,-1 0 0,-16 34 0,-3 12-33,13-30 9,6-16-210,-1-1 0,-1 0 1,-13 23-1,-12 9-697,-1-2-1376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58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3904,'17'0'1440,"0"0"-1120,33 0-96,-16 0 96,16 0-224,17 0-160,18 0 0,-18 0-3008,0-17 1696,-33-16 256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58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5056,'17'0'1888,"0"0"-1472,50 0-128,-33 0 352,33 0-416,17-17-224,17 17-32,0 0-2176,0 0 1184,0-16-1952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48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1056,'-17'0'480,"17"17"-384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1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3648,'-33'16'1664,"33"17"-1472,-16-17 704,16 17-544,0 16 0,0-16-224,0 33 64,0-34-128,0 18 320,16-18-192,-16-15-448,0-1 128</inkml:trace>
  <inkml:trace contextRef="#ctx0" brushRef="#br0" timeOffset="1">214 50 4480,'49'-16'2016,"33"16"-1728,-49 0 608,0 0-544,-1 0-64,1 0-192,0 0 192,0 0-160,-17 0 320,1 16-256,-1-16-2432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48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1152,'0'-17'416,"17"17"-320,0 0 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48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3072,'0'0'1728,"0"3"-848,0 25 1125,-2-22-1605,1-5-367,0-1-23,0 1 1,0 0-1,0 0 0,0-1 0,0 1 1,1 0-1,-1 0 0,0 0 0,1 0 1,-1 0-1,1 0 0,-1 0 0,1 0 1,-1 0-1,1 0 0,0 0 0,0 1 1,-1-1-1,1 0 0,0 0 0,0 0 1,0 0-1,0 0 0,0 0 0,0 1 1,1-1-1,-1 2 0,6 5 15,-5-6-20,0-1 1,0 1-1,0-1 1,-1 1-1,1-1 1,0 1-1,-1 0 1,1-1-1,-1 1 1,1 0-1,-1 0 0,0-1 1,0 3-1,1 2 5,0 0 0,0-1 0,0 1 0,1-1 0,-1 1 0,2-1 0,-1 1 0,0-1 0,1 0-1,0 0 1,0 0 0,0-1 0,8 9 0,17 9-101,-24-17 90,0-1 0,-1 1 0,0 0 0,0 0 0,4 10 0,8 13 103,-4-11-57,0-1-1,1 0 1,1-1-1,0-1 1,28 23-1,74 64 255,-113-100-256,-1 1 0,0-1 0,1 1 0,-1-1 0,0 1 0,0-1 0,0 1 0,0 0 0,0-1 0,0 1-1,0 0 1,0 0 0,-1 0 0,1-1 0,-1 1 0,1 3 0,-1-2 704,-1-2-686,1 0 1,-1 0-1,0 0 0,0 0 1,0 0-1,0 0 1,0 0-1,0 0 0,0-1 1,0 1-1,0 0 0,0-1 1,0 1-1,0 0 1,0-1-1,-1 0 0,1 1 1,-2 0-1,-24 1 116,24-2-128,-10-1-121,-1 2-1,1 0 1,-1 0-1,1 1 1,-1 1 0,-20 6-1,24-5-198,0-1-1,-1 0 0,-10 2 0,-16 3-934,-9 10 162,30-11 579,-37 13-2255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59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51 4576,'58'-17'1450,"-12"2"-759,-20 13-616,-14 2 2,-8 0-72,-1 1 0,0-1 0,0-1 0,1 1 0,-1 0-1,0-1 1,0 0 0,0 1 0,0-1 0,0-1 0,0 1 0,3-2 0,-4 2-18,1 0 0,-1 0 1,0 0-1,1 0 0,-1 0 1,1 1-1,-1-1 0,1 1 1,-1-1-1,1 1 0,-1 0 0,4 0 1,42 0-356,-48 0 357,1 0 1,0 0-1,0 0 1,0 0-1,-1 0 1,1 0-1,0 0 1,0 0 0,0 1-1,-1-1 1,1 0-1,0 0 1,0 1-1,1 0 1,3 14-117,-4-10 107,4 18-8,-1-1 0,-2 1 1,0 1-1,-2 37 0,-17 103-218,2-38-158,-36 263-1132,-50 96 933,70-350 1030,30-128-413,-6 31 403,-3-1-1,-25 69 1,-15-2 681,49-103-1070,-2 4 88,1 0-1,-1 0 1,1 0 0,1 0-1,-1 0 1,-1 8-1,3-57 53,2-1-1,13-76 0,-8 84-129,2-46 0,-6 49 3,1 7-13,-2 8-7,1-22-1,-9-45 12,1-7 59,5 74-8,-1 1 0,0-1 0,-4-19 0,3 32-24,1-1 0,-2 1 0,1 0 0,-1 0 0,0 0 0,0 0 0,-1 0 0,1 0 0,-1 1 0,-1 0 0,-6-7 0,4 4 22,1 2 31,0 0-1,-1 0 1,-8-5 0,12 9-52,0 0 0,0 1 0,0-1 0,-1 1 0,1-1 0,0 1 0,-1 0 0,1 1 0,-1-1 0,0 1 0,-5-1 0,5 1-50,0 1 0,-1-1 0,1 1 1,0 0-1,0 0 0,0 1 0,0-1 0,0 1 0,-7 3 0,11-4-80,-1-1-1,1 0 0,-1 0 0,0 0 1,0 1-1,1-1 0,-1 0 0,0 0 1,1 0-1,-1 0 0,0 0 1,1 0-1,-1 0 0,0 0 0,1-1 1,-1 1-1,0 0 0,-1-1 0,16-13-2883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59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0 5472,'-50'34'2016,"33"-34"-1536,0 33-160,17-16 320,-17 0-416,17 0-384,-17 0 96,17 16-2912</inkml:trace>
  <inkml:trace contextRef="#ctx0" brushRef="#br0" timeOffset="1">119 454 4160,'-17'68'1536,"0"-35"-1216,0 68-64,0-50 1280,17 33-896,-17-34 288,1 17-544,-1-16-224,17-1-96,0-16-352,17-17 160,-1-17-2912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00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66 752 4480,'0'3'196,"0"0"0,0 0 0,0 0 0,1 0 0,-1 1 0,1-1 0,0 0 0,0 0 0,0 0-1,2 3 1,0-1-137,1 0 1,0 0-1,0 0 0,6 4 0,-9-8-41,4 3 30,1 0-1,-1 0 0,1-1 1,0 0-1,0 0 1,1-1-1,10 4 0,-11-4-42,-5-2 1,0 1 0,0-1 0,1 0 0,-1 0 0,0 1 0,0-1 0,0 0 0,1 0 1,-1 0-1,0 0 0,0 0 0,0-1 0,0 1 0,1 0 0,-1 0 0,0-1 0,0 1 0,0-1 0,0 1 0,0-1 0,0 0 0,0 1 0,0-1 0,0 0 0,0 1 0,1-3 0,6-3 23,15-4 35,2 0 5,-22 7-48,0 0-1,0 0 0,0 0 0,-1 0 0,1-1 1,-1 1-1,0-1 0,0 1 0,2-8 0,0 4 40,-3 5-54,-1 0 1,1 0-1,-1 0 1,1 0 0,-1 0-1,0 1 1,0-1-1,0 0 1,0 0-1,0 0 1,0 0-1,0 0 1,-1 0 0,1 0-1,-1 1 1,1-1-1,-1 0 1,0 0-1,0 0 1,0 1 0,0-1-1,0 1 1,0-1-1,-2-2 1,-2-2 11,-1 1 0,1-1 0,-1 1 0,0 0 0,-8-5 0,12 9-18,-3-3-13,0 0 1,0 1-1,-1 0 1,1 0-1,-1 0 1,0 1 0,0-1-1,0 1 1,0 1-1,0-1 1,-11 0-1,12 2-4,-1 0 0,1 0-1,-1 1 1,1 0 0,-1 0-1,1 0 1,0 1 0,-1 0-1,1 0 1,0 0 0,0 0-1,0 1 1,1 0 0,-7 4-1,6-1 2,-1-1-1,1 1 0,-1 1 1,2-1-1,-1 1 0,1 0 1,0 0-1,0 0 0,-3 12 1,4-13-5,0 1-1,1 0 1,0 0 0,0 0 0,1 0 0,0 0 0,0 14 0,1-18 10,0 1 0,1-1 0,0 1 0,0 0 0,0-1 0,0 0-1,0 1 1,1-1 0,0 0 0,-1 1 0,1-1 0,0 0 0,1 0 0,-1-1 0,1 1 0,-1 0 0,1-1 0,3 3 0,5 5 1,0-2 0,1 1 0,0-1 0,0-1 1,1 0-1,17 6 0,-20-11 10,0 0 0,13 0 0,-1 0 0,9 3 9,-10-2 33,1 0 0,-1-2-1,35-1 1,-28-5-1,-1 0 0,0-2-1,50-20 1,-65 23-34,-4 1-3,32-11 8,-1-1-1,70-40 0,-22-7-1,-62 45 3,1-1 15,0 0 0,32-32-1,-8 2 48,-39 39-62,-6 5-1,1 0 0,-1 0 0,-1-1 0,1 0 0,4-6 0,-5 4 32,-1 0-1,6-14 0,0 0 46,19-21 71,-25 36-139,0 1 0,-1-1 1,0 0-1,0 0 0,-1 0 0,1-7 0,6-18-20,-8 30-47,1-1-1,0 0 0,0 0 0,0 1 0,0-1 1,0 1-1,0-1 0,3-2 0,-10 12 1,0 1 0,1-1 1,-1 1-1,2-1 0,-1 1 0,2 1 0,-1-1 0,-2 12 1,3-13 9,-2 9 4,1 0-1,1 0 1,0 1-1,0 18 1,3 71-41,1-56-17,-1-36 66,1 0 1,0-1 0,4 17 0,-3-23 23,0 0 0,1-1 1,0 1-1,0-1 0,1 0 1,6 11-1,-9-17 3,-1 0 0,1 0 0,0 0 0,0 0-1,0 0 1,0 0 0,0 0 0,0 0 0,0 0 0,0 0 0,0 0 0,0 0-1,1-1 1,-1 1 0,0 0 0,0-1 0,1 1 0,-1-1 0,0 0-1,1 1 1,-1-1 0,0 0 0,1 0 0,-1 0 0,1 0 0,1 0-1,0-1-33,1 0-1,0-1 0,-1 1 1,0-1-1,1 1 0,-1-1 0,0 0 1,0-1-1,4-2 0,16-17-195,0-1 1,26-36-1,-12 14 80,67-87 62,-89 115 105,-1 2 18,16-23 0,-20 22-14,14-35 0,-16 34-24,36-81-64,-4 0 21,-2 25 90,2-5 120,-6-7 633,-31 72-37,-3 32-289,0-7-339,-1 0-1,0 0 1,-3 14 0,-21 58 158,2 17-176,-20 60-16,-9 42-159,37-113-298,-9 39-669,4-62-861,-8 34-676,11-31 578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05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666 1 4800,'-1'0'31,"-9"0"206,0 0-1,0 0 1,0 1-1,0 0 1,0 1-1,0 0 1,0 1-1,-13 5 1,18-6-204,-3 1-4,0 1-1,0-1 0,1 1 0,-1 1 0,1-1 0,0 1 0,0 0 0,1 1 0,-9 9 0,-38 38-171,-107 104 132,123-125-12,4-5-17,2 1-1,-48 56 1,68-68 10,1 1 0,1-1 1,0 2-1,1-1 0,1 1 1,-9 35-1,12-37 14,1 1 0,0 0 0,2 0-1,0 0 1,0 0 0,2 0 0,0 0 0,1-1 0,1 1 0,7 24 0,-3-16 24,2-1-1,1-1 1,1 1 0,1-2 0,1 1-1,22 27 1,-3-8 47,3-3 0,1-1-1,1-1 1,3-2 0,0-2 0,2-2 0,2-1-1,0-3 1,2-1 0,96 37 0,-61-33 58,1-4-1,1-4 1,1-3 0,1-4 0,0-4-1,91 1 1,-2-10 13,-1-8 1,248-41-1,134-62 180,-367 70-170,-157 32-108,182-39 179,5-15-21,-24 7 39,92-26-8,-196 50-118,100-48 1,-38 2-10,-21 17-90,-27 0-245,-20 17 106,-19 0 145,-61 40 12,1-1 0,-1 0 1,0 0-1,1 0 1,-2 0-1,1-1 0,0 0 1,-1 0-1,6-8 0,-8 11-16,-1 0 0,1-1 0,-1 1-1,0-1 1,1 1 0,-1-1 0,0 1-1,0-1 1,0 1 0,0 0-1,0-1 1,-1-2 0,-10-23-470,10 25 417,0 0 0,0 0 0,-1 0 0,1 0 0,-1 0 0,1 1 0,-1-1 0,0 1-1,0-1 1,0 1 0,0-1 0,0 1 0,0 0 0,0 0 0,0 0 0,-3-1 0,-4 0-145,0 0 1,1 1 0,-11-1-1,-2-1-127,13 1 91,-1 0 0,1-1 1,-1 0-1,1-1 0,-9-4 0,8 2-51,-1 2 0,-16-6 0,17 8-42,-1 0-1,-13 0 1,1 0-128,1-2 18,0-1 0,-26-9 0,24 6 133,-33-6 0,-40-3 1246,92 16-738,-1-1 0,0 1 0,0 1 0,1-1 0,-1 1 0,0 0 0,0 0 0,-5 1 1,-15 0 631,25-1-826,-1 0 1,1 0-1,-1 0 0,1 0 1,-1 0-1,1-1 1,-1 1-1,1 0 0,-1 1 1,0-1-1,1 0 1,-1 0-1,1 0 1,-1 0-1,1 0 0,-1 0 1,1 1-1,-1-1 1,1 0-1,-1 1 0,1-1 1,-1 0-1,1 1 1,0-1-1,-1 0 0,1 1 1,-1-1-1,1 1 1,0-1-1,-1 0 0,1 1 1,0-1-1,0 1 1,-1-1-1,1 1 0,0-1 1,0 1-1,0 0 1,0-1-1,0 1 0,0-1 1,-1 1-1,1-1 1,0 1-1,1 0 0,-1-1-9,0 0 0,0 0-1,-1 1 1,1-1 0,0 0-1,0 0 1,0 0-1,0 0 1,0 0 0,0 0-1,0 0 1,0 0 0,0 0-1,0 1 1,0-1-1,0 0 1,0 0 0,0 0-1,1 0 1,-1 0-1,0 0 1,0 0 0,0 0-1,0 0 1,0 0 0,0 1-1,0-1 1,0 0-1,0 0 1,0 0 0,0 0-1,0 0 1,0 0 0,0 0-1,0 0 1,1 0-1,-1 0 1,0 0 0,0 0-1,0 0 1,0 0 0,0 0-1,0 0 1,0 0-1,0 0 1,0 0 0,0 0-1,1 0 1,-1 0-1,0 0 1,0 0 0,0 0-1,0 0 1,0 0 0,0 0-1,0 0 1,2 0 35,0 0 0,-1 1 0,1-1 1,-1 1-1,1-1 0,-1 1 0,1-1 0,-1 1 0,1 0 1,1 1-1,12 5 118,-10-6-122,1 0 0,-1 0 0,1-1 0,9 0 0,3 0 12,22 3-1,14 8 35,-4-6-43,-36-2-33,13 2 26,47 1 0,-65-6 3,1 1 0,-1-1 0,0 1 0,0 1-1,0 0 1,0 0 0,9 4 0,-14-5 49,-1 1 1,1 0 0,-1 0 0,1 0-1,-1 0 1,0 1 0,0-1 0,0 1-1,-1 0 1,1 0 0,0 0 0,-1 0 0,0 0-1,0 0 1,0 1 0,0-1 0,0 1-1,1 5 1,-2-5 12,0 1 1,0 0-1,-1 0 0,1 0 0,-1 0 1,0 0-1,0 0 0,-2 9 0,-12 42 347,12-48-429,2-7-13,-3 11-28,-1 0 0,0 0 0,0 0 1,-1-1-1,-1 0 0,0 0 0,0 0 0,-10 11 0,-31 29-1748,-4-1 470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06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68 2976,'-14'0'971,"11"0"-603,1 0-224,-17 0-303,10 1 180,0-1 0,1 0 0,-1 0 0,-16-4 0,3-7 171,-9 5 502,-50-22 868,33 11-1135,47 17-429,0-1 1,0 1-1,-1 0 0,1-1 1,0 1-1,0 0 1,0 0-1,0-1 1,-1 1-1,1 0 0,0 0 1,0 0-1,0 1 1,0-1-1,-1 0 0,1 0 1,0 1-1,0-1 1,0 0-1,0 1 0,0-1 1,0 1-1,0 0 1,0-1-1,0 1 1,0 0-1,0 0 0,0-1 1,0 1-1,0 0 1,1 0-1,-2 2 0,-1 0 23,-3 2-6,1-1 1,1 1-1,-1 0 1,1 1-1,0-1 1,0 1-1,0 0 1,1 0-1,0 0 1,-3 8-1,-1 18 10,-3 41 1,5-30 46,-7 10-13,7 1-75,2-34 5,-2 13 0,-1 43 1,6 128 68,0-192-47,0-1 0,-3 14-1,-1-9-6,3-14-4,1-1 1,-1 1-1,1-1 1,-1 1-1,1-1 1,0 1-1,0 0 1,0-1-1,0 1 1,0-1-1,0 1 1,0 0-1,1-1 1,-1 1-1,0-1 1,1 1-1,-1 0 1,1-1-1,0 0 1,0 1-1,-1-1 1,1 1-1,0-1 1,2 2-1,2 4 2,1 1-1,-1-1 0,2-1 0,-1 1 0,1-1 1,0-1-1,0 1 0,13 7 0,-14-9-1,0 0 0,1 0 0,0-1 0,0 1 0,0-2 0,0 1 0,0-1 0,0 0 0,1 0 0,-1-1 0,1 0 0,9 0 0,-10-1-156,1 0 0,-1 0-1,0-1 1,1 0 0,-1-1 0,0 0-1,0 0 1,0 0 0,9-5-1,18-9-2941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06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4800,'16'0'1792,"1"17"-1408,17-17-96,-1 0-288,-16 0-64,34-17-384,-1 0 224,1 17-1792,-1-16 1120,17 16-1152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0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 4224,'-13'14'649,"10"-9"-470,-1-1 1,0 1-1,-1-1 0,1-1 0,-1 1 1,-7 5-1,-2-4 173,8 6 229,-8-5-261,0 6-252,12-10-69,1 0 0,-1-1 0,0 1 0,0 0 0,0-1 0,0 1 0,-1-1 0,-3 2 0,-4-1-21,-8 4-31,15-3 41,1-1-1,-1 1 1,1-1-1,0 1 1,-1 0-1,-1 4 1,-14 15-173,15-18 176,-1 0-1,1 1 0,0-1 1,0 0-1,0 1 1,1 0-1,0 0 1,0-1-1,0 1 1,0 1-1,1-1 1,-1 0-1,2 0 1,-1 0-1,0 1 0,1-1 1,0 0-1,1 6 1,-1-7 11,-1-1 0,1-1-1,0 1 1,0-1 0,0 1 0,0-1 0,1 1 0,-1-1 0,1 0-1,-1 1 1,1-1 0,0 0 0,0 1 0,0-1 0,0 0-1,0 0 1,0 0 0,1 0 0,-1 0 0,1 0 0,0 0 0,2 2-1,5 5 53,4 4 81,21 17 1,-29-26-97,0-1 1,0 0 0,0 0 0,0 0 0,1-1 0,0 1-1,-1-1 1,12 2 0,10 0 67,-13-2-40,-1 0-1,0 0 1,18 8-1,-24-8-59,-1 1 0,0-1 0,1 0-1,-1-1 1,1 1 0,-1-1 0,1-1-1,0 1 1,-1-1 0,10-1-1,-6-1 62,1-1 0,-1 0-1,0-1 1,-1 0 0,15-7-1,-14 6-225,-9 4 127,1 1 1,-1 0 0,0-1 0,0 1 0,0-1 0,0 1 0,0-1 0,1 1 0,-1-1 0,0 0 0,0 0-1,-1 1 1,1-1 0,0 0 0,0 0 0,0 0 0,-1 0 0,1 0 0,0 0 0,-1 0 0,1 0-1,-1-1 1,1 1 0,-1 0 0,1 0 0,-1 0 0,0-1 0,0 1 0,0 0 0,0 0 0,0 0 0,0-3-1,0-13-737,0 1-1290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07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3488,'-31'0'1872,"28"0"-1318,0 0-212,-6 2-145,12 3-14,3 8-78,-4-7-42,-1-1-1,-1 1 1,1 0-1,-1-1 1,0 1-1,0 6 1,-1 15 38,9 94 17,1 19-236,-18 23-835,4-91 135,-1 60-488,-8-12-945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8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1312,'2'0'421,"11"-1"-289,-8 0-29,0 1-1,0 0 0,0 0 0,0 0 0,0 0 0,0 1 0,-1 0 0,7 2 0,-3 2 63,-6-4-140,-1 0 1,1 0-1,-1-1 0,1 1 0,0 0 1,-1 0-1,1-1 0,-1 1 0,1-1 1,0 1-1,0-1 0,-1 0 0,1 0 1,3 0-1,1 0 13,-1-1 0,1 0 0,0 0 0,8-4 0,-8 3-3,0 1 1,0-1 0,0 1-1,9-1 1,-13 2-27,0 0-1,0 0 1,-1 0 0,1-1-1,0 1 1,-1 0 0,1-1-1,0 1 1,0-1 0,-1 0-1,1 1 1,-1-1 0,1 0-1,2-2 1,4-2 32,-2 2-2,-1 1 9,-1 0 1,1-1 0,0 0 0,5-5 0,-8 7-40,-1 0-1,0 0 1,0-1 0,0 1-1,0-1 1,0 1 0,0-1-1,0 1 1,0-1 0,-1 1-1,1-1 1,-1 0 0,1 1-1,-1-1 1,0 0 0,1 1-1,-1-1 1,0-2 0,0 2-3,0-1 9,0 1 1,0 0-1,0-1 0,0 1 0,0-1 0,0 1 1,-1 0-1,1-1 0,-1 1 0,0 0 1,0 0-1,0-1 0,0 1 0,0 0 0,0 0 1,0 0-1,-1 0 0,1 0 0,-1 0 0,0 1 1,-1-3-1,-6-2-63,0 0 1,0 1-1,-10-5 1,18 10 45,-1-1 3,0 0 1,-1 1-1,1-1 0,-1 0 1,0 1-1,1 0 0,-1-1 1,1 1-1,-1 0 0,1 1 1,-1-1-1,0 0 0,1 1 1,-1-1-1,1 1 0,-1 0 1,1 0-1,0 0 0,-1 0 1,1 0-1,0 1 0,0-1 1,0 1-1,-1-1 0,2 1 1,-1 0-1,-2 1 0,-2 6 172,0 0 0,1 0 0,-5 11 0,10-20-171,-1 1 4,1 0 0,0 0 0,0-1 0,-1 1 0,1 0 0,0 0 0,0 0 0,0 0 0,0 0 1,0 0-1,0 0 0,0 0 0,0 0 0,1 0 0,-1 0 0,0-1 0,0 1 0,1 0 1,-1 0-1,1 0 0,-1 0 0,1-1 0,-1 1 0,1 0 0,0 1 0,6 9 44,-6-7-31,0 0 0,-1 0 0,1 0 0,-1 0 0,0 7 1,0-9-2,0 1 1,0 0 0,0-1-1,0 1 1,0 0-1,1-1 1,-1 1 0,1-1-1,-1 1 1,1-1 0,0 1-1,0-1 1,0 0 0,1 1-1,-1-1 1,1 0 0,-1 0-1,3 3 1,12 8 18,-2-7-32,-10 0 48,0-1 13,10-3 2,-11-2-52,-1 0 0,1 0 1,0 0-1,0-1 0,-1 1 0,1-1 0,0 0 0,-1 0 0,1 0 0,3-2 1,-1 0 0,0-1 1,0 0 0,0 0 0,5-5 0,3-3-80,0 0-1,23-14 1,-32 24 55,0-2 0,-1 1 0,1 0 0,-1-1 0,0 1 0,0-1 0,0 0 0,-1 0 0,3-5 0,-3 6-5,-1-1 1,1 1-1,0 0 1,0 0 0,1 0-1,-1 0 1,1 0-1,-1 1 1,1-1 0,0 1-1,0 0 1,4-3-1,25-11 210,-15 13-145,-17 6 123,0 1-135,0-1-21,-1 0-1,2-1 1,-1 1-1,0 0 1,0 0-1,1 0 1,1 3-1,3 2 1,-4-6-18,0-1-1,0 1 1,-1-1 0,1 1-1,0-1 1,0 1 0,-1-1-1,1 1 1,-1 0 0,0-1-1,1 1 1,-1 0-1,0 2 1,0 9 41,0-10 58,0 0 16,0 8 129,0-9-1,3-2-197,-3 0-46,1 0 0,0 0-1,-1 0 1,1 0 0,-1 0 0,1 0 0,-1 0-1,1 0 1,-1 0 0,1 0 0,-1-1 0,1 1-1,-1 0 1,1 0 0,-1-1 0,0 1 0,1 0-1,-1-1 1,1 1 0,-1 0 0,0-1 0,1 1-1,-1-1 1,0 1 0,1-1 0,-1 1 0,0-1-1,0 1 1,1-1 0,-1 1 0,0-1 0,0 0-1,1-23-188,-1 9 64,0 14 120,0 1 0,0-1-1,0 0 1,0 0 0,0 1-1,0-1 1,0 0 0,0 0-1,1 1 1,-1-1 0,0 0-1,0 0 1,1 1 0,-1-1-1,1 0 1,-1 1 0,1-1-1,-1 1 1,1-1 0,-1 1-1,1-1 1,-1 1 0,1-1-1,0 0 1,0 1 4,0 0-1,-1-1 1,1 1-1,-1-1 1,0 1-1,1 0 1,-1-1 0,1 1-1,-1-1 1,0 1-1,1-1 1,-1 1 0,0-1-1,1 1 1,-1-1-1,0 1 1,0-1 0,1 0-1,-1 1 1,0-1-1,0 1 1,0-1 0,0-1-1,0-1-91,0 6-133,0-2 214,0 0 0,1 0 0,-1 0 0,0 0 0,0 0 0,1 0 0,-1 0 0,1 0 0,-1-1 0,1 1 0,-1 0 0,1 0 0,0 0 0,-1-1-1,1 1 1,0 0 0,0-1 0,-1 1 0,1-1 0,0 1 0,0-1 0,0 1 0,0-1 0,1 1 0,30 9-121,-17-6 124,-11-2 6,0 0-1,0 0 1,1 0 0,4 4-1,-6-4 3,0 0-1,0 0 0,0 0 0,0-1 0,0 1 1,5 0-1,6 0 103,0 0 0,0-2 1,20-1-1,-15 1 28,-17 0-116,0 0 0,0 0 0,-1 0 0,1 0 1,0-1-1,-1 1 0,1-1 0,0 1 0,0-1 1,-1 1-1,1-1 0,-1 0 0,1 0 0,2-2 0,4-2 62,5 0 13,-7-6-100,1 6-7,-7 5 19,1 0-1,-1 0 0,1-1 1,-1 1-1,0 0 1,1 0-1,-1-1 0,0 1 1,1 0-1,-1-1 1,0 1-1,1 0 0,-1-1 1,0 1-1,0 0 1,1-1-1,-1 1 0,0-1 1,0 1-1,0 0 0,0-1 1,0 1-1,1-1 1,-1 1-1,0-1 0,0 1 1,0 0-1,0-1 1,0 1-1,0-1 0,0 1 0,-1-1 0,1 1-1,0 0 1,0 0-1,0 0 1,0 0-1,0 0 1,0 0-1,0 0 1,0 0 0,0 0-1,0 0 1,0-1-1,0 1 1,0 0-1,0 0 1,0 0 0,0 0-1,0 0 1,0 0-1,1 0 1,-1 0-1,0 0 1,0 0-1,0-1 1,0 1 0,0 0-1,0 0 1,0 0-1,0 0 1,0 0-1,0 0 1,0 0 0,0 0-1,0 0 1,0 0-1,1 0 1,-1 0-1,0 0 1,0 0-1,0 0 1,0 0 0,0 0-1,0 0 1,0 0-1,0 0 1,0 0-1,0 0 1,1 0 0,-1 0-1,0 0 1,0 0-1,0 0 1,0 0-1,0 0 1,0 0-1,1 0 1,-1 0-1,1 0 1,-1 0-1,0 0 1,1 0 0,-1 0-1,1 0 1,-1 0-1,1 0 1,-1 0-1,0-1 1,1 1-1,-1 0 1,1 0-1,-1 0 1,0 0-1,1-1 1,-1 1-1,1 0 1,-1-1-1,0 1 1,1 0-1,-1 0 1,0-1-1,0 1 1,1 0-1,-1-1 1,0 1-1,0-1 1,1 0-1,4-6-32,6 2-176,-7-2 98,-4 6 104,1 1 0,-1 0 0,0-1 0,0 1 1,1-1-1,-1 1 0,0-1 0,1 1 0,-1 0 0,1-1 0,-1 1 0,0 0 1,1-1-1,-1 1 0,1 0 0,-1 0 0,1-1 0,-1 1 0,1 0 0,-1 0 0,1 0 1,-1 0-1,1 0 0,-1 0 0,1 0 0,-1 0 0,1 0 0,-1 0 0,1 0 1,-1 0-1,2 0 0,5 0-36,-5 1 38,1-1 0,-1 0 0,0 0 1,0 0-1,1-1 0,-1 1 0,0 0 0,0-1 1,3-1-1,4-3 1,-7 4-15,-1 0-1,1 0 1,-1 0 0,1 0 0,0 1 0,-1-1 0,1 1 0,0-1-1,-1 1 1,5-1 0,2-2-46,14-8 213,-21 10-117,1 0-1,0 1 1,0-1-1,0 1 1,0-1-1,0 1 1,0-1-1,0 1 1,0 0-1,0 0 1,3 0-1,-4 1-27,-1-1 0,0 0-1,1 0 1,-1 0-1,0 0 1,1 0-1,-1 0 1,1 0 0,-1 0-1,0 0 1,1 0-1,-1 0 1,0 0-1,1 0 1,-1 0 0,1 0-1,-1 0 1,0-1-1,1 1 1,-1 0-1,0 0 1,1 0 0,-1-1-1,0 1 1,1 0-1,-1 0 1,0-1-1,0 1 1,1 0-1,-1 0 1,0-1 0,0 1-1,1 0 1,-1-1-1,0 1 1,0 0-1,0-1 1,0 1 0,0-1-1,0 1 1,0 0-1,1-1 1,-1 1-1,0-1 1,0 1 0,0 0-1,0-1 1,-1 1-1,1 0 1,0-1-1,0 1 1,0-1 0,0 1-1,0-3 82,-14 3-133,9 3-10,-13 8 83,13-9-29,1 0 0,0 1-1,0 0 1,0-1 0,-6 7 0,-4 2-322,12-10 300,1 0 0,0-1-1,-1 1 1,1 0 0,0 0-1,0 0 1,-1 0 0,1 0-1,0 0 1,0 0 0,-1 2-1,1-2 20,1 0 0,0 0 0,0 0 0,-1 0-1,1 0 1,0 0 0,0 0 0,0 0-1,0 0 1,0 0 0,0 0 0,0 0 0,0 0-1,1 0 1,-1 0 0,0 0 0,1 0 0,-1 0-1,1 0 1,-1 0 0,1 1 0,1 1 11,0-1 1,0 1 0,0-1-1,0 1 1,0-1 0,0 0-1,1 0 1,-1 0 0,1 0-1,-1 0 1,1 0 0,5 2-1,0 0 65,1-1 0,18 5-1,-13-5-28,0-2 0,0 0-1,0-1 1,0 0 0,0-1-1,17-3 1,-22 2-2,1 0 0,16-8 1,11-3 75,-20 9-70,-12 3-38,0 0 0,-1 0 0,1 0 0,-1 0 0,1-1 0,-1 0 0,0 0 0,1 0 0,-1 0 1,0-1-1,0 0 0,5-5 0,-8 8-2,-1 0 1,0-1-1,1 1 1,-1-1-1,0 1 0,0 0 1,1-1-1,-1 1 1,0-1-1,0 1 1,0-1-1,0 1 0,1-1 1,-1 1-1,0-1 1,0 1-1,0-1 1,0 1-1,0-1 1,0 1-1,0-1 0,0 1 1,0-1-1,-1 1 1,1 0-1,0-1 1,0 1-1,0-1 0,0 1 1,-1-1-1,1 1 1,0 0-1,-1-1 1,1 1-1,-1-1 1,1 1-5,-5-3-11,0-1 0,0 2 1,-1-1-1,-6-2 0,-5 4-23,15 1 26,-1 1 0,1-1 1,-1-1-1,1 1 0,-1 0 0,1 0 1,-1-1-1,1 0 0,-5-1 0,-7-9-296,14 11 182,0 1-1,0-1 0,0 1 0,-1-1 0,1 1 0,0-1 0,0 1 0,0-1 0,0 1 0,0-1 0,0 1 0,0-1 1,0 1-1,0-1 0,0 1 0,0-1 0,0 1 0,1-1 0,-1 1 0,0 0 0,1-1-46,0 1-1,0-1 1,0 1-1,-1-1 1,1 0-1,0 0 1,0 1-1,0-1 1,0 0-1,0 0 0,0 0 1,-1 0-1,3 0 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2720,'-33'50'1248,"33"15"-1088,-16-32 704,16 0-512,0-1 0,0-15-224,0 16 192,0-17-192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16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2120 607 5568,'-2'-2'140,"0"0"0,1 0 0,-1 0 0,1 0-1,-1 0 1,1 0 0,0 0 0,0-1 0,0 1 0,0 0 0,0-1 0,1 1 0,-1 0 0,1-1 0,0 1 0,-1-1 0,1 1 0,0-1 0,0 1-1,1-4 1,-1 5-73,0-1 0,0 0 0,-1 1 0,1-1 0,0 1 1,-1-1-1,1 1 0,-1-1 0,0 1 0,1-1 0,-2-1 0,-6-16 184,5-1-172,2 14-76,0-1 1,0 1 0,-1 0 0,1 0-1,-1 0 1,0 1 0,-1-1 0,-4-7-1,-5-6-40,-2 0-1,-1 2 1,0-1-1,-1 2 1,-1 0-1,0 1 0,-1 1 1,-1 0-1,-36-19 1,5 8 101,0 2 1,-100-31 0,-105-14 527,70 33 161,84 17-402,53 8-152,-36-5 157,30 10-107,-84 3 0,78 3-139,-263-1-158,300 0-3,-1 1 1,0 1 0,1 1 0,-31 8 0,-17 5-126,45-11-173,-34 10-1,48-10 132,9-3 105,-1-1 1,1 1-1,-1-1 0,1 0 1,-1 0-1,1-1 0,-6 1 0,3 2-1241,-5 9 68,8-10-1140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16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503 35 4576,'0'0'1450,"0"-3"-868,1 3-565,-1-1 0,0 1 0,0-1 0,0 1 0,0 0 0,0-1 0,0 1 0,-1-1 0,1 1 1,0-1-1,0 1 0,0-1 0,0 1 0,0 0 0,-1-1 0,1 1 0,0-1 0,0 1 0,-1 0 0,1-1 0,0 1 0,-1 0 0,1-1 1,0 1-1,-1 0 0,1 0 0,0-1 0,-1 1 0,1 0 0,-1 0 0,-7-6 360,4-1-148,4 7-221,-1 0-1,1-1 1,0 1-1,-1-1 1,1 1-1,0-1 1,-1 1-1,1-1 1,0 1-1,-1 0 1,1-1-1,-1 1 1,1 0-1,0 0 1,-1-1-1,1 1 1,-1 0 0,1 0-1,-1-1 1,1 1-1,-1 0 1,1 0-1,-1 0 1,1 0-1,-1 0 1,0 0-1,1 0 1,-1 0-1,1 0 1,-1 0-1,0 0 1,-47 0 130,46 0-116,0 0-1,0 1 1,0-1 0,-1 0-1,1 1 1,0-1-1,0 1 1,0-1-1,0 1 1,0 0-1,0 0 1,0 0-1,0 0 1,1 0-1,-1 1 1,0-1-1,0 0 1,1 1-1,-2 1 1,-13 10 230,-19 4 131,22-13-132,1 2 0,-12 7 0,-172 118 1077,183-121-1302,0 1 0,1 0-1,-12 16 1,21-24-28,1 0 0,-1 0-1,1 0 1,0 1 0,0-1 0,1 0 0,-1 1-1,1-1 1,-1 1 0,1 0 0,0 0-1,1-1 1,-1 1 0,1 0 0,-1 0 0,1 0-1,0-1 1,1 1 0,0 5 0,2 0 27,0-1 1,1 1-1,0-1 1,0 1-1,1-1 1,0-1-1,0 1 1,1-1-1,0 0 1,0 0-1,1-1 1,0 1-1,9 5 1,17 5 51,-16-9-42,39 25 69,-39-23-54,0 0 0,0-1 0,28 11 0,-41-19-42,15 6 60,1-1 0,-1 0 0,1-2 0,0 0 0,26 1 0,89-5 1191,-133 0-1228,0 0 0,-1 0 1,1 0-1,0 0 0,0-1 1,0 1-1,-1-1 1,1 1-1,0-1 0,-1 1 1,1-1-1,0 0 0,-1 0 1,3-2-1,4-2 117,-1 2-48,-6 3-109,-1 0 0,0 0 0,1 0 1,-1 0-1,1 0 0,-1 0 0,0 0 0,1 0 1,-1-1-1,1 1 0,-1 0 0,0 0 0,1 0 1,-1-1-1,1 1 0,-1 0 0,0 0 1,0-1-1,1 1 0,-1 0 0,0-1 0,1 1 1,-1-1-1,0 1 0,0 0 0,0-1 0,1 1 1,-1 0-1,0-1 0,0 1 0,0-1 1,0 1-1,0-1 0,0 1 0,0 0 0,0-1 1,0 1-1,0-1 0,0 1 0,0-1 1,0 1-1,0 0 0,0-1 0,-1 1 0,1-1 1,0 1-1,0 0 0,0-1 0,-1 1 0,1-1 1,-1 1-1,-10-20-802,6-8-1535,4 26 2179,0 0 1,0 0-1,0 0 1,-1 0 0,1 0-1,0 1 1,-1-1 0,1 0-1,-2-1 1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17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19 2912,'-29'-14'923,"29"13"-900,-1 1 1,0 0 0,0-1 0,1 1 0,-1-1 0,0 1 0,0 0 0,0-1 0,0 1 0,1 0 0,-1 0 0,0 0 0,0 0-1,0 0 1,0 0 0,0 0 0,0 0 0,0 0 0,-1 0 0,-2 1 20,-282-1 1034,277 1-920,0 0 1,1 0 0,-18 5 0,18-4-42,0 0 0,1 0 0,-16 0 0,19-2-78,1 0-1,0 0 0,-1 1 0,1 0 1,-1-1-1,1 1 0,-1 0 0,-5 3 0,-7 2 61,-15 0 178,11 5-69,18-10-175,0 0-1,0 1 0,0-1 0,0 0 0,0 1 1,0 0-1,0-1 0,0 1 0,1 0 0,-1 0 0,1 0 1,0 0-1,-1 0 0,1 1 0,0-1 0,0 0 1,0 1-1,0-1 0,0 4 0,-1 4 106,1 1 0,1-1 0,0 19 0,1-4 16,-2-9-47,1 1 1,1-1-1,1 1 0,0-1 1,1 0-1,9 29 1,3-15 33,35 55 0,-45-78-178,1 1 0,-1-1 0,2-1 0,-1 1 0,1-1 0,0 0 0,9 5 0,3 1 41,30 13 0,-25-14 55,-10-4-41,6 4 75,34 11-1,-47-20-64,0 0 1,0 0-1,0 0 0,0-1 0,1-1 1,-1 1-1,0-1 0,1 0 0,7-2 0,33-9 324,-45 11-324,-1 0 1,1-1-1,0 1 0,0-1 0,-1 0 0,1 0 0,0 0 0,-1 0 1,1 0-1,-1 0 0,0-1 0,1 1 0,-1-1 0,0 1 0,0-1 1,0 0-1,0 0 0,0 0 0,0 0 0,-1 0 0,1-1 0,1-2 0,-1 2-3,2-1 12,-1-1-8,1 1-1,-1-1 0,0 1 0,0-1 0,-1 0 0,0 0 0,1-1 1,-2 1-1,1 0 0,2-12 0,0-1-8,-2 10-3,0-1 1,0 1-1,-1-1 1,0 0-1,-1 0 1,0 0-1,-1-10 1,-3 2 22,-10-29 1,1 6-15,11 31-47,0 1 0,-1-1 0,0 1 0,0 0 0,-1 0 1,0 0-1,0 1 0,-1 0 0,0-1 0,-10-11 0,-13-10-280,9 9-847,-35-29 0,20 30-985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18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4480,'-17'17'1664,"17"-34"-1312,17 34 1600,-1-1-1408,1-16-320,0 0-1248,0 0 512,17-16-3712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18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4992,'0'0'1824,"0"17"-608,17 0-1056,0-34-2304,0 17 1344,-1-17-2144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18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2 337 3232,'-1'-26'1250,"1"13"-796,-1 1 0,2-1 0,3-24 0,2 21-83,-5 13-263,1 0 0,-1-1 0,0 1 0,0 0 1,-1-1-1,1 1 0,-1-1 0,1-6 0,-1-2 249,1 4-155,-1 1-1,0 0 1,-1-1 0,-2-12 0,-4 6 284,6 13-424,0-1-1,1 1 1,-1-1-1,0 1 1,0-1-1,1 1 0,-1-1 1,1 0-1,0 1 1,-1-1-1,1 0 1,0-1-1,0-31 1011,0 20-1109,0 11-65,3 3-122,8 0-533,-5-2-2043,8-12 518,3-3-641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19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137 119 3072,'0'-64'2746,"-3"58"-2196,-25-22 735,25 22-885,3 6-388,0-1 0,0 0 0,0 1 0,0-1 0,0 0 1,0 1-1,-1-1 0,1 0 0,0 1 0,-1-1 0,1 1 0,0-1 0,-1 1 0,1-1 0,0 1 0,-1-1 0,1 1 1,-1-1-1,1 1 0,-1-1 0,0 1 0,1 0 0,-1-1 0,1 1 0,-1 0 0,0-1 0,1 1 0,-1 0 0,1 0 0,-1 0 1,0 0-1,1-1 0,-1 1 0,0 0 0,1 0 0,-1 0 0,0 0 0,1 1 0,-1-1 0,-1 0 0,1 0 1,-1 1 1,0-1-1,1 0 0,-1 1 0,1-1 0,-1 1 0,1 0 0,0-1 0,-1 1 0,1 0 0,0 0 1,-1 0-1,1 0 0,0 0 0,0 0 0,0 0 0,0 0 0,0 0 0,-1 2 0,-18 34 425,15-29-405,0 1 0,1 0 1,0 0-1,0 1 0,1-1 1,0 1-1,1 0 0,0 0 1,1-1-1,0 1 0,0 0 1,1 1-1,0-1 0,1 0 1,2 14-1,1-1-37,0-1 1,2 0-1,0 1 1,17 37-1,-18-50 14,-1-1 1,2 0-1,-1 0 1,1 0-1,0-1 1,1 0-1,0 0 0,0-1 1,1 1-1,0-2 1,0 1-1,1-1 1,11 6-1,-13-9 12,0 0 0,0 0 1,0-1-1,1 0 0,-1-1 0,0 0 0,1 0 0,10 0 1,-13-1-5,0 0 0,0-1 0,0 1 1,1-1-1,-1 0 0,0 0 1,0-1-1,-1 1 0,1-1 0,0 0 1,0-1-1,5-3 0,-8 4-4,1-1-1,0 1 0,-1-1 1,1 0-1,3-5 0,0-1 25,15-17 119,-12 16-102,-1 0 1,0 0-1,10-19 0,-15 26-59,-2-1 0,1 0 0,0 0 0,-1 0-1,1 0 1,-1 0 0,0 0 0,-1 0 0,1-1 0,-1 1-1,0 0 1,0 0 0,0-1 0,0 1 0,-1 0 0,0 0-1,1-1 1,-2 1 0,1 0 0,0 0 0,-1 0 0,-4-7-1,-8-17-473,4 5-838,-16-24 1,9 28 78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1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6560,'-17'33'2432,"34"-16"-1888,-17 0-160,0 0 288,17-17-448,-17 17-32,17-34-2752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35 4736,'-5'-2'306,"1"-1"0,-1 1 0,1-1 0,-6-4 0,2-4 215,8 11-511,0 0 0,0-1 1,-1 1-1,1-1 0,0 1 0,0 0 1,-1-1-1,1 1 0,0 0 0,-1 0 0,1-1 1,0 1-1,-1 0 0,1 0 0,0-1 1,-1 1-1,1 0 0,0 0 0,-1 0 0,1 0 1,-1-1-1,1 1 0,-1 0 0,1 0 0,0 0 1,-1 0-1,1 0 0,-1 0 0,1 0 1,-1 0-1,-2 0-42,2 0 16,-1 0 0,1 0 0,0 0 0,-1 0 0,1 0 0,0 0 0,-1 0 0,1 1 0,0-1 0,-1 0 0,1 1 0,-2 0 0,2-1 10,-4 2 23,0 1-1,0-1 0,0 1 0,0 0 0,1 1 1,-6 4-1,-27 26 354,32-28-336,-1 0 40,1 0 0,0 1 0,0 0 1,0 0-1,1 1 0,0-1 0,0 1 0,1 0 1,0 0-1,-2 10 0,1-5-26,1-5-14,-3 9 37,0 0 0,2 1 1,0-1-1,1 1 0,0 0 1,1 21-1,2-23-21,1 0 0,0-1-1,1 1 1,1 0 0,0-1 0,2 0-1,-1 1 1,10 19 0,38 58 138,-36-66-168,-10-17-15,1 0 0,0 0 0,0-1 0,17 17 0,39 24 116,-59-47-107,6 4 27,0-1 0,20 9 0,-13-7 1,-12-5-23,-1-1-1,1 0 0,0 0 1,0 0-1,1-1 1,-1 0-1,0 0 0,0 0 1,8 0-1,-5-2 9,0 0 0,-1 0 0,1-1 0,-1 0 0,1 0 1,8-5-1,17-4-13,-20 7-31,0 0-1,24-13 1,2-11-105,-17 16 74,-17 10 18,0 0 1,-1 0 0,1-1 0,-1 0 0,1 1 0,-1-2 0,0 1 0,-1 0-1,1-1 1,0 0 0,-1 0 0,3-4 0,0-3-58,-1 0-1,0 0 1,-1 0 0,0 0-1,-1-1 1,0 0-1,-1 1 1,0-1 0,-1 0-1,-1 0 1,0 0-1,-1-13 1,-2 9-66,-1 0 0,0 1 0,-1-1 1,-1 1-1,-1 0 0,0 1 0,-1-1 0,-12-17 0,15 25 76,0 0 1,0 0-1,0 0 0,-12-10 0,-11 1-409,11 7 183,-12-12-190,20 14 166,0 1 1,-14-8 0,12 9 167,4 0-71,0 2 0,-1-1 0,1 1 0,-1 0 0,0 0 0,0 1 0,0 0 0,0 1 0,-13-1 0,-80 2-138,97 0 482,0 0-1,0 0 1,0 1-1,0 0 1,0 0-1,0 0 0,0 0 1,0 1-1,0-1 1,-6 5-1,7-5 16,-1 0 0,1-1 0,0 1-1,-1-1 1,1 1 0,-1-1 0,1 0 0,0 0-1,-5-1 1,-5 0 829,16 4-495,16 9 202,-15-10-459,1 1-1,-1-1 1,0 1 0,0 0-1,7 6 1,2 4 162,2 2 91,18 21-1,-10-6-276,1-1-1,33 30 0,-44-46-257,11 12-398,1-1 0,45 32 0,-51-39-550,-2-1-640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2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67 3232,'-17'-17'1184,"34"17"-896,-17-16 512,0-1-864,0 0 32,0 34 128,0 0-32,0 16-576,-17-16 256,17 17-1088,0-1 736,-16 1-992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2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33 4640,'-16'33'2112,"-1"32"-1824,1-32 448,16 16-448,0 0 96,0 0-224,0 1 32,0-1-96,0-17 288,0 1-192,16-16-800,-16-1 320</inkml:trace>
  <inkml:trace contextRef="#ctx0" brushRef="#br0" timeOffset="1">361 82 3488,'-7'16'422,"4"-9"-195,1 0 0,0 0 0,0 0 0,-2 12 0,-1 8 218,1 1-1,0 31 0,3-50-225,1-1 0,-1 1 0,-1-1 0,-3 12 0,3-13-71,0 1 0,1-1 0,0 1 0,-1 10 0,3-3 2,-1-8-89,0 0 0,0-1 1,0 1-1,-1 0 0,-1 6 0,-10 12 572,8-21-355,9-14-90,-3 5-115,1-1-1,-1 0 1,0 0 0,-1 1 0,2-13-1,0 2 79,-2 11-112,1 1 0,-1-1 1,1 1-1,0-1 0,0 1 1,0 0-1,5-6 0,34-50 356,-30 41-306,-4 8-26,0 0 0,9-11-1,0 6 25,1 0-1,1 1 1,25-16-1,-11 8 0,-16 11 29,33-20 0,14 7 77,-11-2 181,-3 8-106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22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101 102 3648,'0'11'1133,"0"-22"-330,3 9-281,8-10-143,-8 7 90,-3 1-347,1 2-68,-1 0 1,0 0-1,0 0 1,0 0-1,0 0 0,-1 0 1,1 0-1,0 1 1,-1-1-1,-1-3 0,-5 0 138,7 5-177,-1-1 0,1 1 0,0 0 0,-1 0 0,1-1-1,-1 1 1,1 0 0,-1-1 0,1 1 0,0-1 0,-1 1-1,1 0 1,0-1 0,-1 1 0,1-1 0,0 1 0,0-1-1,0 1 1,-1-1 0,1 1 0,0-1 0,0 1 0,0-1-1,0 1 1,0-1 0,0 1 0,0-1 0,0 1 0,0-1-1,0 1 1,0-2 0,0 0 13,0 0-1,0 1 1,0-1-1,-1 0 1,1 0-1,-1 1 1,1-1 0,-1 0-1,0 1 1,1-1-1,-1 1 1,0-1-1,0 0 1,0 1-1,0 0 1,0-1 0,-3-1-1,-1 0 128,-2 3-79,4 0-64,-1-1 0,1 1 0,-1 0 1,1 0-1,0 0 0,-1 1 0,1-1 0,-1 1 0,-3 1 0,1 15-28,-5 17-144,5 13 37,4-33 92,-3 13-25,-2 47-1,7-37 118,2-1 0,1 0 0,9 45 0,-8-66-54,0-2 0,0 1 0,1 0 0,1-1 0,0 0 0,1 0 0,0-1 0,1 0-1,0 0 1,20 20 0,-19-24 11,0 0-1,0-1 0,0-1 0,16 9 0,-19-12-26,1 0-1,-1 0 1,1 0-1,-1-1 1,1 0-1,0 0 0,0-1 1,8 1-1,-11-2 3,0-1 1,-1 1-1,1-1 0,-1 0 0,1 0 0,-1 0 0,5-3 0,-2 2 4,27-9 10,-20 7-15,0-1 0,24-12 1,2-14-244,-29 24 200,-4 2 5,1 0 0,-1 0 0,7-9 0,4-14-215,-9 11 101,20-22-181,-21 26 148,0 0 0,-1 0 0,-1-1 0,4-14-1,-8 21 56,0 1 0,-1-1 0,0 1-1,0-1 1,-1 0 0,1 1 0,-1 0-1,-1-1 1,1 1 0,-1-1-1,-3-5 1,1-3-234,-13-38-2071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22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 3488,'-17'17'1280,"0"-1"-992,0 1-64,17 0 992,0 17-704,-16 16 128,16-16-352,0 16-192,0-16-64,0 0-192,0-1 96,16 1-800,-16-17 448,17 0-2752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22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34 4480,'0'0'62,"-1"0"1,0 0 0,1 0-1,-1 0 1,0 0-1,1 0 1,-1 0-1,0 0 1,1 0 0,-1-1-1,1 1 1,-1 0-1,0 0 1,1-1-1,-1 1 1,1 0-1,-1-1 1,1 1 0,-1 0-1,1-1 1,-1 1-1,1-1 1,-1 1-1,1-1 1,0 1 0,-1-2-1,-1-15 688,2 11-661,0 6-87,0 0 0,0 0 1,1 0-1,-1 0 0,0 0 0,0 0 1,0-1-1,0 1 0,0 0 0,0 0 0,0 0 1,0 0-1,0 0 0,0 0 0,0 0 1,0 0-1,0 0 0,0-1 0,-1 1 1,1 0-1,0 0 0,0 0 0,0 0 1,0 0-1,0 0 0,0 0 0,0 0 1,0 0-1,0 0 0,0 0 0,0-1 1,0 1-1,0 0 0,0 0 0,0 0 1,-1 0-1,1 0 0,0 0 0,0 0 1,0 0-1,0 0 0,0 0 0,0 0 1,0 0-1,0 0 0,0 0 0,0 0 1,-1 0-1,1 0 0,0 0 0,0 0 1,0 0-1,0 0 0,0 0 0,0 0 1,0 0-1,-4 0 54,-19 3 245,22-3-282,0 0 1,0 1-1,0-1 1,0 1-1,0-1 0,0 1 1,0-1-1,0 1 1,0 0-1,0-1 0,0 1 1,0 0-1,1 0 1,-1 0-1,0 0 0,1 0 1,-1 0-1,1 0 1,-1 0-1,1 0 0,-1 1 1,0 2 46,0 0 0,0 1 1,1-1-1,-1 0 0,2 7 1,-4 27 420,1-25-386,0-2-12,0 0 0,0 16 0,6 16 143,0-16-112,-2-1-35,5 26 22,-4-39-88,2-1 0,-1 0 0,2 0 1,0 0-1,13 20 0,-1-1-27,-16-28 4,6 12-47,17 22 1,-21-33 42,0 1 0,1 0 0,0-1 0,-1 0 0,1 0 1,0 0-1,1-1 0,5 4 0,37 15 24,-33-11-7,9 4-34,-17-14-17,0 1 1,0-1 0,1 0 0,-1 0-1,0-1 1,13 0 0,-2-1-150,-14 1 80,0 0 1,0 0-1,-1-1 1,1 1 0,0-1-1,-1 0 1,1 0-1,-1 0 1,1 0-1,4-4 1,-6 4 28,0 0 1,-1 0 0,1-1-1,0 1 1,-1-1-1,1 0 1,-1 1-1,0-1 1,0 0 0,0 0-1,0 0 1,0 0-1,0 0 1,0 0-1,0 0 1,-1 0-1,1 0 1,-1 0 0,1 0-1,-1 0 1,0 0-1,0-4 1,-1-6-74,1 0 0,-2 0 1,0 0-1,0 0 1,-8-20-1,-10-21 26,15 37 123,-1-1-1,-1 1 1,-1 0 0,-13-21 0,4 12 6,7 9 0,-1 0 0,-19-22 0,-3 13 59,16 11 89,14 11-96,0 0 1,0 0-1,0 0 0,-1 0 0,1 1 0,-1-1 0,0 1 0,0 0 0,0 0 0,0 1 1,0-1-1,0 1 0,0 0 0,0 0 0,-1 0 0,-5 0 0,7 1-9,1 0-17,0 0 0,0 0-1,0 0 1,0 0 0,0 0 0,0 0 0,0 1-1,0-1 1,0 0 0,0 1 0,1 0 0,-1-1-1,0 1 1,0 0 0,0 0 0,1 0 0,-1 0-1,1 1 1,-1-1 0,1 0 0,-1 1 0,1-1 0,0 1-1,-2 1 1,-5 11-15,0 1 1,2 1-1,-1-1 0,2 1 1,-5 21-1,4-16-148,1-3-267,1-1-1,1 1 1,0 0 0,1 26 0,2 7-2039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23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3808,'0'33'1408,"0"-16"-1088,33-17-96,-33 17-384,17-17 32,0 0-1504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33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1 2720,'-64'0'1237,"58"3"-1007,2 0-103,-1 0 1,1 0 0,-1 0 0,0 0 0,-9 3 0,8-4-45,1 1 0,-1 0 1,0 0-1,1 0 0,-1 1 0,-4 4 0,-17 18-79,13-14 32,2 0 1,-1 1-1,-19 28 0,25-29 8,1 0-1,1 1 0,0 0 1,-3 14-1,-10 56 34,13-61-72,-5 31 19,-34 176 391,17-6-12,24 2 1,3-139-312,9 212 228,-4-184-250,1 111 47,23 287 159,-11-225-173,-2-35-92,16 396 79,-29-364 38,0 34 229,1-177-220,3 338 537,-18-157-322,8 192 204,3-344-445,10 359 167,-6-371-220,-2-50-8,4 109 54,11-3-28,-8-108-24,13 205 194,6-33-129,-6-15-192,-2-82 17,8 95-12,-23-209 37,57 553-1080,-52-559-231,31 114 0,-24-136-176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35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1778 51 4384,'-13'-4'439,"-16"-6"422,27 9-812,0 0 1,0 0-1,1 0 1,-1 0 0,0 0-1,1 0 1,-1-1 0,1 1-1,0-1 1,-1 1 0,1-1-1,0 1 1,-1-3-1,-1-3 72,3 7-100,0 0 0,0-1-1,0 1 1,0-1 0,-1 1 0,1-1-1,0 1 1,0 0 0,0-1 0,0 1-1,-1-1 1,1 1 0,0 0 0,0-1 0,0 1-1,-1 0 1,1-1 0,0 1 0,-1 0-1,1 0 1,0-1 0,-1 1 0,1 0-1,0 0 1,-1-1 0,1 1 0,-1 0-1,1 0 1,-1 0 0,1 0 0,0 0-1,-1-1 1,1 1 0,-1 0 0,1 0-1,-1 0 1,1 0 0,0 0 0,-1 1-1,1-1 1,-1 0 0,1 0 0,0 0-1,-1 0 1,1 0 0,-1 0 0,1 1-1,0-1 1,-1 0 0,1 0 0,-1 1-1,-12 6 341,1 1 0,0 1 0,-20 18-1,-6 3-208,-40 26-195,53-34 17,0 1-1,-35 43 0,-35 60-43,25-32 50,-171 174 20,53-65 0,71-58 0,-41 44 0,-14-9-117,19-21-108,16 7-25,123-148 42,-19 38 0,30-50 62,0 1 0,0 0 1,0 0-1,1 0 0,0 1 0,1-1 0,-1 1 1,1 9-1,1-15 78,0 0 0,0 0 1,0 0-1,0 0 0,0 0 0,1-1 0,-1 1 1,1 0-1,0 0 0,-1 0 0,1-1 1,0 1-1,0 0 0,0-1 0,0 1 1,0-1-1,1 1 0,-1-1 0,0 1 1,1-1-1,-1 0 0,4 2 0,-1-1-187,1 1-1,-1-2 0,1 1 0,0 0 0,-1-1 0,1 0 0,6 0 1,2 1-128,-1-2 0,1 1 1,19-4-1,63-11-609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35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1077 1 3232,'-33'50'1184,"-18"34"-896,-50 51-96,34-51 608,-17 34-480,-34 33-64,-50 34-160,0 0-288,16 17 96,18-17-960</inkml:trace>
  <inkml:trace contextRef="#ctx0" brushRef="#br0" timeOffset="1">1077 2288 1408,'-50'152'512,"33"-102"-384,-16 34-64,-1-16-1152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4:35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707 1 5888,'-101'235'2176,"51"-117"-1664,-68 50-160,68-33 416,-18 16-480,1 1 32,0 16-192,-1-17-864,18-16 384,16-34-2944,18-17 1824,-1-34-1216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24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34 2080,'0'-17'3669,"0"15"-3040,0-10-10,0 12-612,0 0 0,0 0 0,0 0 1,0 0-1,0 0 0,0 0 0,1 0 0,-1 0 0,0 0 0,0-1 0,0 1 0,0 0 1,0 0-1,0 0 0,-1 0 0,1 0 0,0 0 0,0 0 0,0 0 0,0 0 0,0-1 1,0 1-1,0 0 0,0 0 0,0 0 0,0 0 0,0 0 0,0 0 0,0 0 0,0 0 1,0 0-1,0 0 0,0 0 0,0 0 0,-1 0 0,1 0 0,0 0 0,0-1 0,0 1 1,0 0-1,0 0 0,0 0 0,0 0 0,0 0 0,0 0 0,0 0 0,-1 0 0,1 0 1,0 0-1,0 0 0,0 0 0,0 0 0,0 0 0,0 0 0,0 0 0,-1 1 0,-63-1 1161,62 0-1137,0 0-1,1 0 0,-1 0 0,0 0 0,1 1 0,-1-1 0,0 1 0,1 0 1,-1-1-1,0 1 0,1 0 0,-3 1 0,2 0-5,0-1 0,1 0 0,-1 0-1,0 0 1,0-1 0,0 1 0,0 0 0,0-1 0,0 1 0,0-1-1,0 0 1,-4 0 0,2 1 18,0-1-1,1 0 0,-1 1 1,0 0-1,1 0 1,-1 0-1,-4 2 1,-9 3 44,4-3-59,11-3-27,0 0-1,1 1 1,-1-1 0,0 1-1,0-1 1,0 1 0,1-1 0,-1 1-1,0 0 1,1 0 0,-1 0-1,0 0 1,1 0 0,-1 0-1,1 0 1,0 0 0,-1 1-1,1-1 1,0 1 0,-1 1-1,-5 9 40,1-1 0,1 2-1,-8 23 1,10-27-28,-2 7-15,1 0 0,1 0 0,0 1 0,1-1 0,1 1 0,0-1 0,2 1 0,2 24-1,-2-32 2,1 0-1,0 0 0,0 0 0,1 0 0,0-1 0,0 1 0,1-1 0,0 0 0,1 0 0,0 0 0,0 0 1,1-1-1,-1 0 0,1 0 0,1-1 0,0 0 0,8 7 0,-11-11 27,1 1 1,-1-1-1,1 0 0,0-1 0,-1 1 0,1-1 1,0 0-1,0 0 0,0 0 0,0-1 1,7 1-1,-10-1-6,0 0 0,1-1 0,-1 1 0,1 0 0,-1-1 0,0 1 0,1-1 0,-1 0 0,0 1 0,0-1 0,0 0 0,0-1 0,0 1 0,0 0 0,0-1 0,0 1 0,0-1 0,0 1 0,-1-1 0,1 0 0,-1 0 0,1 1 0,-1-1 0,0 0 0,1-1 0,-1 1 0,1-3 0,1-6-11,1 0 0,-2-1-1,0 1 1,0-1 0,-1 0 0,-1 1 0,1-1 0,-2 0 0,-2-16 0,-8-22-167,8 31 115,1 7-145,0 1 1,0 0 0,-1 0-1,-5-12 1,3 9-41,5 10 121,-1 1-1,0 0 1,0-1 0,-1 1-1,1 0 1,-1 0 0,1 0 0,-1 0-1,0 0 1,0 0 0,0 0 0,-1 1-1,1-1 1,-1 1 0,-3-3-1,-22-12-1196,8 0-1766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24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1 3392,'-28'0'1088,"27"0"-1071,1 0 0,0 0-1,-1 0 1,1 0 0,0 0 0,-1 0 0,1 0-1,0 0 1,-1 0 0,1 0 0,0 0 0,-1 0 0,1 0-1,0 0 1,-1 0 0,1 0 0,0 1 0,-1-1-1,1 0 1,0 0 0,0 0 0,-1 1 0,1-1 0,0 0-1,-1 1 1,-1 0 92,0 1-1,0-1 1,0 1-1,-1-1 0,1 0 1,0 0-1,-1 0 1,1 0-1,-1 0 1,1 0-1,-1-1 0,0 1 1,1-1-1,-1 0 1,1 0-1,-1 0 1,-3 0-1,3 0-67,1 0 0,-1 1 0,1-1-1,-1 1 1,1 0 0,0 0 0,-1 0 0,1 0-1,0 0 1,0 1 0,0-1 0,0 0 0,0 1-1,-3 3 1,-22 25-13,26-28-17,-4 6-7,0 1 0,0-1 0,1 1 0,0 0 0,0 0 0,1 1 0,-3 18 0,0-8 4,-15 74-106,19-79 70,0 0 0,1 0 0,0 1 0,3 22 0,0-22 1,1 0 0,1 0 0,0-1 0,1 1 0,7 14 0,-7-20 1,0 0 0,0-1 1,1 1-1,1-1 0,-1-1 0,1 1 0,1-1 1,14 12-1,-11-12-28,0 0-1,1 0 1,0-1 0,0 0 0,1-1 0,25 8-1,-31-12-70,0 0-1,0-1 1,0 0-1,1 0 0,-1 0 1,0-1-1,1 0 1,-1 0-1,0-1 0,1 0 1,-1-1-1,0 1 0,0-1 1,0-1-1,8-3 1,14-8-1438,-21 9 464,6-9 22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1016 132 1984,'-19'-38'891,"13"28"-611,0 0 0,-1 1 1,0 0-1,-1 0 0,0 1 1,-10-8-1,17 15-230,-1 0-1,0 0 1,0 0-1,1 0 0,-1 1 1,0-1-1,-3 0 1,-2-1 40,-10-2 22,0 1-1,0 0 1,-25 0 0,16 3 76,0 1-1,-34 5 1,53-4-164,-1-1-1,0 1 1,1 1 0,-1 0 0,1 0 0,0 0-1,0 1 1,0 0 0,1 0 0,-1 0 0,-10 10-1,11-6 13,-1 0 0,2 0 0,-1 1 0,-6 12 0,7-12-13,-1 2 0,-6 10 35,-13 35 0,9-10 20,2 0 0,-8 53 0,-9 105 184,26-165-198,-4 25 2,-28 249 49,20 47 360,15-204-107,-7-36 149,16-23-106,-4-73-218,-1 1 0,-2-1 0,0 0 0,-3 25 0,-8-11 628,8-19-467,3-16-287,-1 1 1,1 0-1,-1 0 0,0-1 1,0 1-1,-3 6 1,3-9-50,0 0 1,1 0 0,-1 0-1,0 0 1,0 0-1,0 0 1,0 0 0,0 0-1,0 0 1,0-1-1,-1 1 1,1 0 0,0-1-1,0 1 1,-1-1-1,1 1 1,0-1 0,-1 0-1,1 1 1,0-1 0,-1 0-1,1 0 1,0 0-1,-2 0 1,-14 0 73,6 1-57,0-1 1,0 0-1,0-1 0,0 0 1,-13-3-1,11-1-26,0 0 0,1-1 0,0 0 0,-14-10 1,-49-36-135,51 35 17,-28-19-46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25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1 5216,'-34'17'2368,"34"-1"-1344,-16 1-768,-1 0-448,17 0 192,-17 0 96,0 16-64,0-16-288,17 0 128,0 0-224,0 0 192,17-17-1824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2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1 3648,'0'2'1173,"0"-1"-1142,-1 0-1,1 1 0,0-1 1,0 0-1,-1 0 1,1 0-1,-1 0 1,1 0-1,-1 0 1,1-1-1,-1 1 0,1 0 1,-1 0-1,0 0 1,1 0-1,-3 1 1,-17 13 350,-1 0-101,-27 42-293,26-30-22,11-13 19,1-4 37,-14 22 0,-15 44 326,22-48-228,-8 17 39,19-30-68,-6 25-1,5-14-22,-24 52 97,0-2 88,24-53-229,0 1 0,-5 43 0,10-52-51,1-1 0,1 1 0,1-1-1,0 1 1,0-1 0,6 18 0,-4-19 13,2 9-15,12 30-1,-14-45 29,0 1-1,1-1 1,0 0-1,1 0 0,0 0 1,0 0-1,8 7 1,-11-11 2,4 3-12,1 1 1,0-1-1,0 0 1,9 5 0,-13-9 6,1-1 0,-1 1 0,0-1 1,0 0-1,1 0 0,-1 0 0,1 0 1,-1-1-1,1 1 0,-1-1 0,1 0 1,-1 0-1,1 0 0,-1-1 0,5 0 0,0-1-15,1 0 0,-1 0 0,1-1 0,-1 0 0,0-1 0,0 0 0,15-10 0,10-14-204,-2 6-74,-8-9-459,5-3-43,-9 1-955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5:26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2080,'-17'84'768,"0"-67"-608,1 0-32,16 17-352,0-18 96,0 1-1376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9:29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31 673 2080,'-14'68'667,"9"-35"-411,4-24-246,-4 23 194,1-1 0,2 1 0,3 42 0,10 13 180,-7-27-233,14 110 72,-7-117-165,3 0 1,22 55-1,-20-68-56,1-2-1,2 0 0,32 47 1,-22-46 2,2-2 1,1-1-1,2-1 1,2-2-1,45 32 1,-42-35 24,86 47 0,-14-20 83,231 80 0,62-12 82,11-26-185,126-31-41,-404-59 61,237-15 1,-128-16 28,202-74 166,-345 70-144,-1-5 0,99-45 0,-26-15 5,-122 62-50,-2-2-1,-2-3 0,-1-2 1,-1-2-1,-3-2 0,63-71 0,-71 68 40,-2-1 0,-1-2-1,-3-1 1,31-65-1,-35 56-35,-2-2-1,-2 0 0,18-82 1,-32 101-4,-2-1 1,-2 0 0,-1 0-1,-2 0 1,-7-58 0,-1 40 49,-3 1 0,-3 1 0,-22-66 0,-20-14 76,46 112-138,-1 0 0,-2 0 0,0 1 0,-2 1 0,-23-31 0,19 33-16,-2 2 1,0 0-1,-1 0 1,0 2-1,-25-14 0,9 7-8,0 1 0,-2 1 0,0 3 0,-77-26 0,8 14-46,-150-22 0,118 35 80,-209 1 0,219 15-47,-313 8-13,47 26 195,-18 14 117,309-34-170,-157 25 46,-181 87-69,266-56-251,73-13-57,68-36-3,-89 48-1295,22-3 421,102-64 1079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9:30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583 99 1408,'13'0'448,"-12"0"-445,-1 0 0,0 0 0,0 0 1,0 0-1,0 0 0,0 0 0,0 0 0,0 0 1,0 0-1,0 0 0,1 0 0,-1 0 0,0 0 0,0 0 1,0 0-1,0 0 0,0 0 0,0 0 0,0 0 1,0 0-1,0 0 0,0 0 0,1 0 0,-1 0 0,0 0 1,0 0-1,0 0 0,0 0 0,0-1 0,0 1 1,0 0-1,0 0 0,0 0 0,0 0 0,0 0 0,0 0 1,0 0-1,0 0 0,0 0 0,0 0 0,0 0 1,0-1-1,0 1 0,0 0 0,0 0 0,0 0 0,0 0 1,0 0-1,0 0 0,0 0 0,0 0 0,0 0 1,0 0-1,0-1 0,0 1 0,0 0 0,0-27 1181,0 24-800,0 0-144,-2-20 166,2 21-398,0 1 1,-1 0-1,1 0 0,-1 0 1,1-1-1,-1 1 1,1 0-1,-1 0 0,0 0 1,1 0-1,-1 0 1,0 0-1,0 0 0,0 1 1,0-1-1,0 0 1,0 0-1,-1 0 1,-5-3 11,1 1 1,-1 1 0,0-1-1,0 1 1,0 1 0,0-1 0,-1 1-1,-13 0 1,-9 3 17,-93 15-145,113-15 187,-1 0-1,0 1 1,1 0 0,-1 1-1,1 0 1,0 1 0,-13 7-1,2 2 266,-39 32 1,44-32-270,0 1 1,1 1 0,1 0-1,0 1 1,1 0-1,1 1 1,1 0-1,1 1 1,0 1 0,1-1-1,2 1 1,0 1-1,-6 25 1,10-32-42,1-1 0,-2 20 0,4-26-1,0 0-1,1 0 1,0 0 0,0 0 0,1-1-1,2 11 1,-2-13-18,0 1 1,-1-1-1,2 1 0,-1-1 0,0 1 0,1-1 1,0 0-1,0 0 0,7 6 0,-2-3 3,0-1-1,0 0 0,13 5 1,-18-9-15,17 9 41,-1-2-1,1-1 0,0 0 1,1-2-1,34 7 1,-10-2 35,-31-7-61,1-1 0,0 0 0,0-1 0,0 0 0,0-1 0,24-2 0,-7-6-313,-22 5 28,-1 0-1,1 1 1,14-1-1,6 2-1877,-11 0 635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9:30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1056,'3'-3'61,"0"0"0,0 0 0,0 0 1,0 1-1,0-1 0,1 1 0,-1 0 0,1 0 1,0 0-1,-1 1 0,1-1 0,0 1 0,0 0 0,0 0 1,0 0-1,6 0 0,-5 1-23,-1 0-1,1 0 1,0 1 0,-1-1 0,1 1-1,0 0 1,-1 1 0,0-1 0,1 1-1,-1 0 1,0 0 0,0 0-1,1 1 1,-2-1 0,7 5 0,-1 0 3,18 6 23,-26-13-53,1 1 0,-1-1-1,0 1 1,0-1 0,1 1 0,-1-1-1,0 1 1,0 0 0,0 0 0,0-1-1,0 1 1,0 0 0,1 1 0,-1-1 22,-1 0 1,1 1 0,-1-1 0,0 0-1,0 0 1,1 0 0,-1 1 0,0-1-1,0 0 1,0 0 0,-1 2 0,1 7 285,0-8-276,0 0 0,-1 0-1,1 0 1,0 0 0,-1 0 0,0 0 0,1 0 0,-1 0-1,0-1 1,0 1 0,0 0 0,0 0 0,-3 2 0,-20 20 253,11-12 40,-3 2-160,2-9-405,13-4 213,1 0 0,0 0 1,-1 0-1,1-1 0,0 1 1,0 0-1,-1 0 1,1 0-1,0 0 0,0 0 1,0 0-1,0-1 0,0 3 1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9:31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2496,'-17'-16'1120,"1"16"-992,0 16 96,-1-16-160,17 17-224,0-1 64</inkml:trace>
  <inkml:trace contextRef="#ctx0" brushRef="#br0" timeOffset="1">99 345 2304,'-17'16'1056,"34"1"416,-1-1-1216,17-32 0,-17-1-160,33 17-3008,17-16 1568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9:3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26 3488,'-28'-13'1115,"28"12"-1082,-1 1 1,0-1 0,1 1 0,-1 0 0,0-1-1,1 1 1,-1 0 0,0 0 0,1-1 0,-1 1 0,0 0-1,0 0 1,1 0 0,-1 0 0,0 0 0,0 0-1,0 0 1,0 0 0,-4-2 198,2-5 823,3 14-238,0-4 426,0 3-966,0-1-229,-1 1 0,0 0 1,-2 8-1,-5 20 84,2 8-51,-7 42 153,4-52-164,1 0 15,-5 35 0,12-58-73,-3 20 121,-8 31-1,10-47-79,-4 7 6,-24 29 37,29-48-99,0 1 0,0-1-1,0 0 1,0 0 0,0 1-1,0-1 1,0 0-1,-1 0 1,1 0 0,0-1-1,-1 1 1,1 0 0,-1 0-1,1-1 1,-1 1 0,1-1-1,-1 1 1,-1-1-1,2 0-6,0 0-1,1 1 0,-1-1 1,0 0-1,0 0 0,1 0 1,-1-1-1,0 1 0,0 0 1,1 0-1,-1 0 0,0-1 1,1 1-1,-1 0 0,0 0 1,1-1-1,-1 1 0,0-1 1,1 1-1,-1 0 0,1-1 1,-1 0-1,1 1 0,-1-1 1,1 1-1,-1-1 0,1 1 1,-1-1-1,1 0 0,0 1 1,0-1-1,-1 0 0,1 1 1,0-1-1,0 0 0,0 0 1,-1 1-1,1-1 0,0 0 1,0 0-1,0 1 0,0-1 1,1-1-1,-1 2 6,-1-3-20,1 0-1,1 0 0,-1 0 0,0 0 0,1 1 0,-1-1 1,1 0-1,0 0 0,0 0 0,0 1 0,0-1 1,0 1-1,1-1 0,-1 1 0,1-1 0,0 1 1,3-4-1,15-25-213,-11 16 21,20-25 1,-26 36 186,0 1 1,0-1-1,1 1 0,-1 0 1,1 0-1,0 1 0,0-1 1,0 1-1,0 0 1,0 0-1,1 0 0,4-1 1,-6 1 14,1 2 0,-1-1 0,0 0 0,1 1 1,0-1-1,-1 1 0,1 0 0,-1 0 0,1 1 0,-1-1 1,1 1-1,-1-1 0,1 1 0,-1 0 0,0 1 0,1-1 1,-1 1-1,0-1 0,0 1 0,0 0 0,0 0 0,4 4 1,1 2 5,-1 1 1,-1 0 0,1 1-1,-1-1 1,8 20 0,-12-25 29,1 3 18,0 1 0,-1-1 1,0 1-1,0-1 1,2 15-1,-1-2 68,3 5 8,-4-17-9,0 1 1,0 0 0,1 14-1,-3-20-85,0-1 1,-1 1-1,1-1 0,0 1 0,-1-1 0,1 1 1,-1-1-1,0 1 0,0-1 0,0 0 0,0 1 1,0-1-1,-1 0 0,1 0 0,-1 0 1,-3 4-1,3-3 0,0-1 0,-1 1 1,0 0-1,1-1 0,-1 0 0,0 0 1,0 0-1,0 0 0,0 0 0,-1 0 1,1-1-1,0 1 0,-1-1 0,1 0 1,-1 0-1,1-1 0,-1 1 1,0-1-1,-5 1 0,0-1 19,6 1-29,0-1-1,0 0 1,0 0-1,-1 0 1,1 0-1,0 0 1,0-1 0,0 1-1,0-1 1,-4-1-1,4 0-76,0 1-1,-1-1 1,1 0-1,0 0 1,0-1-1,-4-2 1,7 4-3,-1 0 0,0 0 0,1 0 0,-1 0 0,1 0 1,-1 0-1,1 0 0,0 0 0,-1 0 0,1 0 0,0 0 0,0 0 1,-1 0-1,1 0 0,0 0 0,0 0 0,0 0 0,0 0 1,1 0-1,-1 0 0,0-1 0,0 1 0,1 0 0,-1-1 0,1 0-46,0 0 0,0 0 0,0 1 0,0-1 0,1 0 0,-1 0 0,0 1 0,1-1 0,1-1 0,-3 3 114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9:32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61 1664,'7'-6'203,"-1"1"-1,1 0 1,0 0 0,10-4-1,-16 8-117,-1 1 0,1 0 0,0-1 0,0 1 0,0 0 0,-1-1 1,1 1-1,0 0 0,0 0 0,0-1 0,0 1 0,0 0 0,0 0 0,0 0 0,1 1 0,-1-4 197,-9-7 747,8 9-997,-1 1 0,1 0 0,0 0 0,-1-1 0,1 1 0,0 0 0,0-1 0,-1 1 0,1 0-1,0-1 1,0 1 0,0 0 0,-1-1 0,1 1 0,0 0 0,0-1 0,0 1 0,0-1 0,0 1 0,0 0 0,0-1 0,0 1 0,0 0-1,0-1 1,0 1 0,0-1 0,0 1 0,0 0 0,0-1 0,0 1 0,1-1 0,-1 1-30,0 0 0,0 0 1,0 0-1,0 0 0,0 0 0,0 0 1,0 0-1,0 0 0,0-1 0,0 1 1,0 0-1,0 0 0,0 0 0,0 0 1,0 0-1,0 0 0,0 0 0,0 0 0,0 0 1,0 0-1,0 0 0,0 0 0,0 0 1,0-1-1,0 1 0,0 0 0,0 0 1,0 0-1,0 0 0,0 0 0,0 0 1,0 0-1,0 0 0,0 0 0,0 0 1,0 0-1,-1 0 0,1 0 0,0 0 1,0 0-1,0 0 0,0 0 0,0 0 1,0 0-1,0 0 0,0 0 0,0 0 0,0-1 1,0 1-1,0 0 0,0 0 0,0 0 1,0 0-1,-1 0 0,1 0 0,0 0 1,0 0-1,0 1 0,0-1 0,0 0 1,0 0-1,0 0 0,0 0 0,0 0 1,0 0-1,0 0 0,0 0 0,0 0 1,-1 0-1,-7 3 48,1 1 0,-1 0 0,0 0 0,-10 8 0,-4 0-92,16-9 28,1-1 1,-1 2 0,1-1-1,0 0 1,-6 6 0,4-1-19,0 1 0,-8 11 0,13-16 21,-1-1 0,1 1 1,0 0-1,1-1 0,-1 1 1,0 0-1,1 0 0,-1 5 1,6 5-30,0-6 16,-1 5-5,-3-11 25,0-1-1,0 1 1,1 0 0,-1 0 0,0 0 0,1-1-1,0 1 1,-1 0 0,1-1 0,0 1 0,0-1-1,0 1 1,0-1 0,0 1 0,0-1 0,1 1-1,-1-1 1,0 0 0,1 0 0,1 1-1,73 48 112,-59-37-38,-17-12-66,1-1 1,-1 1-1,0 0 0,1-1 0,-1 1 0,0-1 0,1 1 0,-1 0 0,0-1 0,0 1 0,1 0 0,-1-1 0,0 1 0,0 0 0,0 0 0,0-1 0,0 1 0,0 0 0,0-1 0,0 1 0,-1 0 0,1-1 0,0 2 0,-1 0 20,1-1-15,1 0-1,-1-1 0,-1 1 0,1 0 0,0-1 0,0 1 0,0-1 0,0 1 0,0 0 0,0-1 0,-1 1 0,1-1 0,0 1 0,-1-1 0,1 1 0,0 0 0,-1-1 0,1 1 0,0-1 0,-1 0 0,1 1 0,-1-1 0,1 1 0,-1-1 1,1 0-1,-1 1 0,1-1 0,-2 1 0,-19 1 133,2 0-47,16-2-79,-11 4 33,1-1 0,0 0 0,-23 0 0,-95-3-1167,145 0 614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9:32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34 3328,'-2'-1'171,"0"1"0,0 0 0,0-1 0,-1 1 0,1-1 0,0 0 0,0 0 0,-3-1 0,-5-2 61,9 4-210,0 0 1,0 0 0,1 0-1,-1 0 1,0 0 0,1 0-1,-1 1 1,0-1 0,1 0 0,-1 1-1,1-1 1,-1 0 0,0 1-1,1-1 1,-1 0 0,1 1 0,-1-1-1,1 1 1,-1-1 0,1 1-1,0 0 1,-1 0 0,-5 4 340,2-1-331,0 0 0,0 0 0,1 0 0,-1 0 0,1 0 0,0 1 0,0 0 0,0-1 0,1 1 0,-1 0 0,1 1 0,0-1 0,1 0 0,-1 0 0,1 1 0,0-1 0,0 11 0,0 5-16,0-9 31,2 24 0,-1-34-42,0-1 0,1 1 0,-1 0 0,0-1 0,1 1 0,-1 0 0,1-1 0,-1 1-1,1-1 1,0 1 0,0-1 0,-1 1 0,1-1 0,0 0 0,0 1 0,0-1 0,1 0-1,-1 0 1,0 1 0,2 0 0,6 3 33,-8-4-46,1 0 0,-1 0 0,1 0 0,-1 0 0,1-1 0,-1 1 0,1 0 0,0-1 0,-1 1 0,1-1 0,0 0 0,-1 0-1,3 1 1,-3-1-3,1 0-1,-1 0 0,0 0 0,1 0 0,-1-1 1,0 1-1,1 0 0,-1-1 0,0 1 1,0-1-1,1 1 0,-1-1 0,0 1 0,0-1 1,0 0-1,0 1 0,0-1 0,0 0 0,0 0 1,2-2-1,-2 1-2,0 1 0,0-1-1,-1 0 1,1 0 0,0 1 0,-1-1 0,0 0 0,1 0 0,-1 0-1,0 0 1,0 0 0,0-3 0,-1-2-15,0 0 0,0 0 0,-1 0 0,0 0 0,0 0 0,-5-11 0,2 9 27,3 7 5,1-1 0,-1 0-1,1 0 1,0 0 0,0 0 0,0-1 0,0 1 0,0 0-1,1 0 1,-1-1 0,1-5 0,0-51-147,3 55 42,-1 3 76,0 1-1,0-1 0,0 1 0,1 0 0,-1 0 0,0 0 0,1 0 0,-1 0 0,1 0 0,-1 1 0,6-2 1,5-1-9,-9 3 31,9-4 3,0 1 1,1 0 0,22 0 0,-14 3 41,-9-1-30,-1 1 0,22 4 0,2 6-149,27 7 292,-61-16-139,0-1-1,0 1 0,0 0 0,0 0 0,-1 0 0,1 0 0,0 1 0,0-1 1,-1 0-1,1 1 0,-1-1 0,1 1 0,-1 0 0,0-1 0,1 1 0,-1 0 1,0 0-1,0 0 0,0 0 0,-1 0 0,1 0 0,1 4 0,-1 3 79,0 0 0,0 0 0,-1 1 0,-1 11 0,0 3 141,1-18-212,0-3 3,0 0 1,-1 0-1,2 0 1,-1 0-1,0 0 1,0 0-1,1 1 1,0-1-1,-1 0 1,1 0-1,0 0 1,1-1-1,-1 1 1,0 0-1,1 0 1,0-1-1,3 5 0,8 7 135,-12-14-144,-1 0 0,1 1 0,0-1 0,-1 1 0,1-1 0,-1 0 0,1 1 0,0-1-1,-1 0 1,1 0 0,0 0 0,-1 0 0,1 1 0,0-1 0,0 0 0,-1 0 0,1 0 0,0 0-1,-1 0 1,1-1 0,0 1 0,-1 0 0,2 0 0,0-1 24,1 1-28,-1 0 1,0-1-1,0 1 1,0-1-1,0 0 1,0 1-1,0-1 1,0 0-1,0 0 1,0 0-1,0-1 1,0 1-1,2-2 1,21-23 199,-15 16-178,-8 8-33,-1 0 0,1 1 0,-1-1 1,1-1-1,-1 1 0,0 0 0,0 0 0,0 0 0,0-1 0,0 1 1,-1 0-1,1-1 0,0-2 0,2-8 20,0 5-70,0 1-1,9-14 0,-3 5-19,-5 9 62,-4 6 14,0 1 1,0-1-1,0 1 1,0 0-1,0-1 0,1 1 1,-1-1-1,0 1 1,0-1-1,1 1 1,-1 0-1,0-1 1,0 1-1,1-1 1,-1 1-1,1 0 0,-1-1 1,0 1-1,1 0 1,-1 0-1,1-1 1,-1 1-1,0 0 1,1 0-1,-1 0 1,1 0-1,-1-1 0,1 1 1,-1 0-1,1 0 1,-1 0-1,1 0 1,-1 0-1,1 0 1,0 0-1,4 3 756,-3 0-697,0-1-1,-1 1 1,1 0 0,-1 0 0,0 0 0,1 0 0,-2 0-1,1 0 1,0 0 0,0 0 0,-1 0 0,0 0 0,0 1-1,0-1 1,0 0 0,-1 4 0,1 0 37,0 0 0,1 0 0,2 13-1,24 45 405,-24-52-395,-2-9-616,-1 0-1,2 0 1,-1-1 0,0 1 0,1 0-1,0 0 1,-1-1 0,5 6-1,10 21-2257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3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424 345 4064,'-13'-14'1307,"7"3"-801,5 6-430,-8-21 141,8 24-157,0 0 0,0 0 0,0 0 0,0 1-1,0-1 1,0 0 0,-1 1 0,1-1 0,0 1-1,-1 0 1,0-1 0,1 1 0,-3-1 0,2 1 6,0-1 0,0 1 0,0 0 0,0-1-1,0 1 1,0-1 0,0 1 0,1-1 0,-1 0 0,0 0 0,1 0 0,-3-4 0,3 3-25,-1 0 0,0 1 1,0-1-1,-1 0 0,1 1 0,0-1 0,-1 1 1,0 0-1,-3-2 0,2 1-19,2 1-20,1 1 0,-1 0 0,0-1 0,0 1 0,0 0 0,0 0-1,0 1 1,0-1 0,0 0 0,0 1 0,0-1 0,0 1 0,0-1 0,-1 1 0,1 0 0,0 0 0,0 0-1,0 0 1,0 1 0,-1-1 0,-1 1 0,-8 4 38,0 0 0,1 0-1,0 2 1,1-1 0,-1 1-1,-11 11 1,-15 8 205,24-16-200,1 0-1,0 0 1,0 2 0,-15 18 0,-12 13-35,35-39-3,1-1-1,-1 1 1,1 0-1,0 0 1,0 0-1,0 1 1,-3 5-1,6-8-1,-1 0-1,1-1 0,0 1 1,-1 0-1,1-1 1,0 1-1,0 0 0,0-1 1,0 1-1,0 0 1,1-1-1,-1 1 0,0 0 1,1-1-1,-1 1 1,1 0-1,0-1 0,0 1 1,-1-1-1,1 1 1,0-1-1,0 0 0,0 1 1,0-1-1,1 0 1,1 2-1,-2-2 1,0 0 0,0 0-1,0 0 1,0-1 0,0 1 0,0 0 0,0 0-1,0-1 1,0 1 0,0-1 0,1 1 0,-1-1-1,0 0 1,0 1 0,1-1 0,-1 0 0,0 0-1,1 0 1,-1 0 0,0 0 0,0 0 0,1 0-1,-1 0 1,0-1 0,1 1 0,-1 0 0,0-1-1,0 1 1,2-2 0,9-1 38,-5 1-39,1 1 1,-1-1 0,0-1 0,1 1-1,-1-1 1,0 0 0,-1-1-1,1 0 1,-1 0 0,0 0-1,1-1 1,-2 0 0,1 0 0,-1-1-1,0 1 1,6-8 0,24-31-661,-18 29 429,10-11-48,-3-10 2,-13 17 146,19-22-86,-8-5 138,-19 40 72,4-6 31,-1-1-1,-1 0 1,7-25-1,-9 27 3,2-11 47,-5 15-28,-1 1 0,-1-1 1,1 0-1,-1 0 0,0 1 1,0-1-1,-4-6 0,5 12-20,-1 1-1,1-1 0,0 0 0,0 1 0,-1-1 0,1 1 0,-1 0 0,1-1 0,0 1 0,-1 0 0,1 0 0,-1 0 1,1 0-1,-2 0 0,3 0-28,-11 3 389,8-2-336,0 1 1,0-1-1,0 1 0,0 0 1,1 1-1,-1-1 0,0 0 1,1 1-1,0-1 0,-1 1 1,1 0-1,0 0 0,1 0 1,-1 0-1,0 0 0,1 0 1,0 0-1,-2 4 0,-36 154 600,29-117-516,4-6-48,1-1 0,1 1 1,3 46-1,1-77-26,0 1 1,0-1-1,1 1 0,0-1 1,1 1-1,-1-1 1,1 0-1,3 7 0,-3-10-147,0-1 0,0 0 0,0 1 0,1-1 0,-1 0 0,1 0-1,-1-1 1,1 1 0,0-1 0,0 1 0,0-1 0,1 0 0,-1 0 0,0 0-1,1 0 1,-1-1 0,6 2 0,-6-2-151,0 0 0,-1 0-1,1 0 1,0 0 0,0-1 0,0 1 0,0-1-1,0 0 1,0 0 0,0 0 0,0 0 0,0 0 0,0-1-1,0 1 1,0-1 0,0 0 0,-1 0 0,1 0-1,5-3 1,25-12-1866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39:33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1 164 1728,'0'0'560,"3"0"-331,17 0 554,-8-1-255,0 1 1,1 0-1,23 4 0,-12 10-123,-15-11-254,1 0-1,-1 0 1,1 0-1,-1-2 0,1 1 1,17 0-1,-7 0 19,-12-1-94,219 11 1407,-139-11-1198,261-4 301,442-49-200,-681 44-354,25-3 2,331-30 206,-212 11-116,-30 11-11,-41 2 11,-38 4 154,-128 11-236,24 0 469,54-11 0,-93 13-467,0-1 0,0 1-1,0-1 1,0 1 0,0 0 0,0 0-1,0 0 1,1 0 0,3 1-1,-6-1-37,0 0-1,0 0 0,0 0 0,0 0 0,1 0 0,-1 1 1,0-1-1,0 0 0,0 0 0,0 0 0,0 0 0,0 0 1,0 0-1,0 1 0,0-1 0,1 0 0,-1 0 0,0 0 1,0 0-1,0 1 0,0-1 0,0 0 0,0 0 0,0 0 1,0 0-1,0 0 0,0 1 0,0-1 0,0 0 0,0 0 1,0 0-1,0 0 0,-1 1 0,1-1 0,0 0 0,-7 10 123,-10 6-9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26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6816,'186'0'2528,"-119"0"-1984,84 0-128,-50 0-96,0 0-256,17-17-1280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2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 6880,'-28'-14'2229,"22"12"-570,9 4-1403,5 5-23,-1-1-1,1-1 1,1 0 0,-1 0 0,15 6 0,-5-2 188,-10-6-335,-1 0 0,0 0 0,1-1 0,-1 0 0,1 0 0,0-1 0,0 0 0,0 0 0,9-1 0,15 2 132,105 18 447,-75-10-344,15 4-15,31 3 268,-75-13-415,-13-3-13,0 2 0,39 9 0,-23 2 25,-30-12-141,7 3 131,-13-4-166,0-1-1,0 1 0,0-1 0,0 0 1,0 1-1,1-1 0,-1 0 0,0 1 1,0-1-1,0 1 0,0-1 0,0 0 1,0 1-1,-1-1 0,1 1 0,0-1 1,0 0-1,0 1 0,0-1 0,0 0 1,0 1-1,-1-1 0,1 0 0,0 1 1,0-1-1,0 0 0,-1 1 0,1-1 0,0 0 1,-1 0-1,1 1 0,0-1 0,-1 0 1,1 0-1,-1 1 0,-29 18-1210,-116 63-3098,59-32 2298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29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3903 2080,'4'-4'83,"-1"1"1,1-1-1,0 1 0,0 0 1,0 0-1,0 0 0,6-2 1,19-1 116,-13 4-144,-5-1 45,0-1 0,16-5 0,8-3 278,-19 8-323,-1-1 1,0 0-1,0-1 0,0-1 0,0 0 1,19-14-1,-8 5-50,-14 8-21,0 0 1,-1-1-1,0-1 0,-1 0 0,0 0 0,0-1 0,-1 0 1,7-13-1,23-26-33,-5 15 27,2 1 1,70-52-1,-63 53 30,264-166 672,-280 182-568,79-54 470,-38 25-355,44-24 70,275-180 268,-291 191-453,110-73 62,80-88 45,-84 62-168,-34 32-15,168-186 89,-30 24 84,8 2 67,-242 209-152,131-129 182,-61 92-84,-3 3 2,-19-1 154,-94 89-313,18-17 97,-2-2 0,45-57 0,31-70 631,-82 108-324,-5 19 287,3-23 123,-33 63-876,-1-1-1,1 1 1,-1-1 0,1 1-1,-1-1 1,0 1-1,0-1 1,0-3 0,0 1-96,0 5 88,0 0 0,0 0 0,0 0 0,0 0 0,0 0 0,0 0-1,0 0 1,0 0 0,0-1 0,0 1 0,0 0 0,0 0 0,0 0 0,0 0 0,0 0-1,0 0 1,0 0 0,0 0 0,0 0 0,0-1 0,0 1 0,0 0 0,0 0-1,0 0 1,-1 0 0,1 0 0,0 0 0,0 0 0,0 0 0,0 0 0,0 0 0,0 0-1,0 0 1,0 0 0,0 0 0,0-1 0,0 1 0,0 0 0,-1 0 0,1 0-1,0 0 1,0 0 0,0 0 0,0 0 0,0 0 0,0 0 0,0 0 0,0 0 0,0 0-1,-1 0 1,1 0 0,0 0 0,0 0 0,0 0 0,0 0 0,0 1 0,-2-1-38,0 0 0,1 0 1,-1 0-1,0 0 0,1 1 1,-1-1-1,1 1 0,-1 0 1,0-1-1,1 1 1,-1 0-1,1 0 0,0 0 1,-1 0-1,1 0 0,0 0 1,-1 0-1,1 0 0,0 0 1,0 1-1,0-1 0,0 1 1,-1 2-1,-1 2-88,0 1-1,0 0 1,1 1-1,-2 7 1,3-13 107,-4 15-301,3-10 174,0 0-1,1 0 1,-1 0-1,1 1 1,0 6-1,1 23-899,0 10 346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6:55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2144,'17'-16'992,"0"32"-864,0-16 704,16 0-480,1 0 704,17 0-608,16 0 416,-17 0-512,18 0 384,-1 0-416,0-16 64,0 16-256,18-17 0,-18 17-64,0 0-128,-16-17 32,-18 0-2592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6:55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4576,'-34'17'1664,"34"0"-1280,0 17-96,0-1 96,0-16-256,0 33-32,0 1-64,0-17-32,0 16 0,17 1-224,-34-1 128,17 0-256,0 1 224,0-1-1216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6:55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0 236 7392,'68'16'2720,"-18"1"-2080,51-17-224,-50 0 160,16 0-416,-17 0-64,1 0-64,-1 0-1024,-16 0 544,0-17-1664,-1 17 1184,1-16-1472,-17 16 1376,-1 0-1312</inkml:trace>
  <inkml:trace contextRef="#ctx0" brushRef="#br0" timeOffset="1">438 17 4064,'-34'-17'1504,"34"34"-1184,0 17-64,-17-18 576,17 18-512,0 0-64,0 16-160,0 1-224,17-1 64,-17 17-1664,0-16 960,17 16-2016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6:56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6144,'68'0'2272,"-35"17"-1760,18-17-160,-1 0 96,17 0-320,1-17-672,-1 17 288,0-17-4000,1 17 2336,-1-17 96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6:56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17 169 5984,'-17'67'2208,"17"-33"-1728,17 0-128,-17 16-160,-17 1-192,17-1-288,0 17 160,0 1-1024,0-1 672,17-17-1568,0 1 1152,0-34-1504</inkml:trace>
  <inkml:trace contextRef="#ctx0" brushRef="#br0" timeOffset="1">1043 421 6720,'67'17'2496,"-16"-17"-1952,50-17-128,-34 17-320,-17 0-128,1-16-4192</inkml:trace>
  <inkml:trace contextRef="#ctx0" brushRef="#br0" timeOffset="2">1430 1 3552,'-51'17'1312,"51"-1"-992,-33 18-128,33 17 128,-17-18-224,0 34-1664,0 1 864,17-1-1280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6:54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3072,'0'14'976,"0"-11"-112,-3-3-688,-8 0 197,8 0 1195,3 2-1371,0 10 33,0-12-228,0 0 0,0 0 0,0 0 0,0 0 1,0 0-1,0 0 0,0 0 0,0 0 0,0 1 0,0-1 0,0 0 1,0 0-1,0 0 0,0 0 0,0 0 0,0 0 0,0 0 1,0 0-1,0 0 0,0 1 0,0-1 0,0 0 0,0 0 0,1 0 1,-1 0-1,0 0 0,0 0 0,0 0 0,0 0 0,0 0 0,0 0 1,0 0-1,0 0 0,0 0 0,0 0 0,0 1 0,0-1 1,0 0-1,1 0 0,-1 0 0,0 0 0,0 0 0,0 0 0,0 0 1,0 0-1,0 0 0,0 0 0,0 0 0,0 0 0,1 0 1,-1 0-1,0 0 0,0 0 0,0 0 0,0 0 0,0-1 0,11 1 62,-10 0-62,-1 0-1,0 0 0,0 0 0,0 0 0,0 0 0,0 0 0,0 0 0,0 0 1,0 0-1,0 0 0,0 0 0,1 0 0,-1 0 0,0 0 0,0 0 0,0 0 1,0 0-1,0 0 0,0 0 0,0 0 0,0 0 0,0 0 0,0 1 0,1-1 1,-1 0-1,0 0 0,0 0 0,0 0 0,0 0 0,0 0 0,0 0 0,0 0 0,0 0 1,0 0-1,0 0 0,0 0 0,0 0 0,0 1 0,0-1 0,0 0 0,0 0 1,0 0-1,0 0 0,0 0 0,0 0 0,0 0 0,0 0 0,0 0 0,0 1 1,0-1-1,0 0 0,0 0 0,0 0 0,0 0 0,0 0 0,0 0 0,0 1 10,0 0-1,0 1 0,0-1 1,0 0-1,1 0 0,-1 0 1,0 0-1,0 0 0,1 0 1,-1 0-1,0 0 0,1 0 1,-1 0-1,1 0 0,0 0 1,-1-1-1,2 2 0,15 8 234,-7-5-34,40 26 425,34 19-171,-55-36-395,-14-8-49,0 2 0,27 18-1,-33-19-13,-5-4 1,0 0 0,-1-1 1,1 1-1,9 4 1,-8-6 5,0 1 1,0-1 0,1 0-1,4 0 1,6 1 19,-3 1-13,-1 0 1,0 1-1,20 10 0,-19-9-7,23 8 0,10-7 7,-24-3-14,48 8 0,-39-8-6,-9-2 0,-1 2 0,39 9 0,-33-3 5,61 13 48,-37-16-31,-37-4-30,12 3-10,49 2 1,362-7 513,-420-1-518,0-1 0,23-4 0,-26 3-2,0 1 0,18-1-1,14 4 14,-27 0 31,0-1 0,35-5-1,-28 0 1,-10 2-34,0 1 1,32-2-1,146 4-23,-163 0 34,-6 0 15,37 3 0,-27 3 46,-20-3-26,1-1 1,21 1-1,-26-3-38,1 0 1,13 3 0,14 8-22,12-5 22,6 6-17,-33-6-10,29 4 0,15-8 5,16 1 70,-6 9 5,-11-7 27,-11 6-48,-15-6-52,53 10-36,34 3-23,-6-2 163,64 8 33,-123-17-117,10-2-107,8 6 48,9-5 80,19 5 0,-61-7-31,106 12-13,-106-7 97,92 13 70,-107-20-162,35 4-55,36 16-2,-28-15 40,-37-5 26,16 3 97,108 24 0,-62-1-14,0-6-170,6 6 58,-60-19 75,32 7 43,6 13-18,-50-16-45,26 8-3,-5-2-16,63 31 0,-80-30 16,45 22 24,257 77-143,-129-50 98,104 34 129,51 38 91,-226-86-213,52 18-219,-16 6 101,121 27 215,-201-75-72,8 4-11,199 65-34,148 54 20,-225-56 5,-113-49 5,237 104 48,-68-29-131,-103-46-121,54 43-33,-19 13-19,-36-22 169,13 8 168,-143-86-17,77 70 0,50 84 252,-77-79-88,-17-23 183,1 0 67,100 132 0,-126-129-385,-42-63-84,100 173-68,-78-111-438,-18-39-34,7-1-989,-22-34 1112,-3-21-4736,-1 0 4684,-1 0 1,0 1 0,-2-12-1,-3 1-243,-16-30-1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3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65 4320,'14'27'1392,"-14"-26"-1365,0 0 0,1 0 0,-1 0 1,0-1-1,1 1 0,-1 0 0,0 0 0,0 0 1,0 0-1,0 0 0,0 0 0,0 0 0,0 0 1,0 0-1,-1 0 0,1-1 0,0 1 0,0 0 1,-1 1-1,-2 13 82,-1-1 177,1 1 0,1 0 0,0 27 0,2 218 2551,0-260-2831,0 0-1,0 0 0,0 0 1,0 0-1,0 0 0,0 0 1,0 0-1,0 1 0,0-1 1,0 0-1,0 0 0,0 0 1,0 0-1,0 0 0,0 0 1,0 0-1,0 0 0,0 0 1,0 0-1,0 1 0,0-1 1,0 0-1,0 0 0,0 0 1,0 0-1,0 0 0,0 0 1,0 0-1,0 0 0,0 0 1,0 0-1,-1 0 0,1 0 1,0 0-1,0 0 0,0 1 1,0-1-1,0 0 0,0 0 1,0 0-1,0 0 0,0 0 1,0 0-1,0 0 0,-1 0 1,1 0-1,0 0 0,0 0 1,0 0-1,0 0 0,0 0 1,0 0-1,0 0 0,0 0 1,0 0-1,-1-1 0,0 2 16,0-1 1,0 0-1,0 0 0,0 0 0,0-1 0,0 1 0,0 0 0,0 0 0,0 0 0,0-1 0,0 1 0,0-1 1,0 1-1,0-1 0,0 1 0,0-1 0,0 1 0,0-1 0,1 0 0,-1 0 0,0 1 0,0-1 1,0-1-1,0-1 2,-1 0 0,1 0 1,1 0-1,-1 0 0,0 0 0,0-5 1,-1-7 5,-3-4-48,3 14 5,0-1-1,1 1 1,0-1 0,0 1 0,0-1 0,1 0 0,0 0 0,0 1 0,2-11 0,19-77-128,-12 60 145,-8 25 17,1 1 0,0-1 0,1 0 0,-1 1 0,2-1 0,-1 1 0,1 0 0,0 0 0,0 0 0,1 1 0,10-12 0,10-9 36,-16 16-49,0 2 1,1-1 0,-1 1-1,2 0 1,14-9 0,-3 12 4,-11 4 18,1-3 38,-10 4-59,0 0-1,-1 0 1,1 0-1,0 0 1,-1 1-1,1-1 1,0 1-1,0-1 1,-1 1-1,1 0 1,0-1-1,0 1 1,0 0-1,0 0 1,0 0-1,-1 1 1,1-1-1,3 1 1,9 10-393,-12-8 80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6:56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4896,'0'0'2208,"0"17"-1376,17-17-96,16 17-448,1-17 608,17 0-512,-1 16-64,-16 1-192,16 0-32,17 0-32,-16 0-416,16 0 224,0-17-3232,34 0 1856,-16 0-1696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6:57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8128,'68'50'3008,"-1"-50"-2336,51 0-160,-51 0-1504</inkml:trace>
  <inkml:trace contextRef="#ctx0" brushRef="#br0" timeOffset="1">2137 1 6464,'67'50'2400,"0"-33"-1856,51 17-160,-68-34 928,35 17-800,-1 0-416,33-17-96,-16 0-3296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6:58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0 736,'0'0'3520,"0"3"-3387,0-2-128,0-1-1,0 1 1,0-1-1,0 0 1,0 1-1,0-1 1,0 1-1,0-1 1,0 1-1,0-1 1,-1 1-1,1-1 0,0 0 1,0 1-1,0-1 1,0 1-1,-1-1 1,1 0-1,0 1 1,-1-1-1,1 0 1,0 1-1,-1-1 1,1 0-1,0 1 1,-1-1-1,1 0 1,0 0-1,-1 1 1,0-1-1,-6 5 81,1 6 139,-8-5-16,0 5 144,11-5-91,3-6-247,0 1 0,0-1 0,0 1-1,0-1 1,0 1 0,0 0 0,0-1-1,0 1 1,0-1 0,0 1-1,-1-1 1,1 1 0,0-1 0,0 1-1,-1-1 1,1 1 0,0-1 0,-1 0-1,1 1 1,-1-1 0,1 1-1,0-1 1,-1 0 0,1 1 0,-2-1-1,2 1 17,-1-1 0,0 1 0,0-1-1,1 1 1,-1 0 0,1-1 0,-1 1-1,0 0 1,1-1 0,-1 1 0,1 0-1,0 0 1,-1-1 0,1 1 0,-1 0 0,1 0-1,0 0 1,0 0 0,0-1 0,-1 1-1,1 0 1,0 0 0,0 0 0,0 0-1,1 1 1,-1-1-22,0-1-1,0 1 1,0-1-1,0 1 1,0 0-1,0-1 1,0 1-1,-1-1 1,1 1-1,0-1 1,0 1-1,0-1 1,0 1-1,-1-1 1,1 1-1,0-1 0,0 0 1,-1 1-1,1-1 1,0 1-1,-1-1 1,1 0-1,-1 1 1,1-1-1,0 0 1,-1 1-1,1-1 1,-1 0-1,1 0 1,-1 1-1,1-1 1,-1 0-1,1 0 1,-1 0-1,1 0 1,-1 0-1,1 0 1,-1 1-1,1-1 1,-1 0-1,0-1 1,-2 1 178,-11 14 113,11-11-187,3 0-21,1 53 425,0-9-329,-6 52 0,4-90-171,-12 161-96,13-124 19,-3 79-358,-1-82 299,-6 80-453,10-102 333,-2 25 0,-1-33-170,0-1 0,-5 16-1,7-28 405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6:59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4384,'-17'0'1632,"34"0"-1248,-17 17-128,16-17 224,1 17-320,0 17-64,0-18-64,17 1-32,-1 0 0,1 0-224,16-17 128,-16-17-1728,16 0 1024,-16 0-1728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6:59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16 2560,'0'0'31,"-1"-1"1,1 1-1,0-1 0,0 0 1,0 1-1,0-1 1,0 1-1,1-1 0,-1 0 1,0 1-1,0-1 0,0 1 1,0-1-1,1 1 1,-1-1-1,0 0 0,1 1 1,-1-1-1,0 1 1,1-1-1,-1 1 0,0 0 1,1-1-1,-1 1 0,1-1 1,-1 1-1,1 0 1,-1-1-1,1 1 0,0 0 1,-1 0-22,1 0 1,-1 0-1,0 0 1,0 0-1,1 0 1,-1 0-1,0 0 1,1 0-1,-1 0 1,0 0-1,0 1 1,1-1-1,-1 0 1,0 0 0,0 0-1,0 0 1,1 1-1,-1-1 1,0 0-1,0 0 1,0 1-1,0-1 1,1 0-1,-1 1 1,2 13 700,-2 28 417,-1-11-514,1-1 0,4 33 0,7-7-235,-5 25-193,5 20-143,-5 11-48,-1-51 25,4 83-67,-9-131-9,1 43-564,-3 1 1,-14 86-1,11-118 393,3-8-191,-2-1 1,0 0 0,0 0-1,-13 28 1,10-32-138,-14 21 1,1-10-913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6:59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0 488 3904,'0'17'1440,"0"16"-1120,17 18-96,0-18 512,0 18-448,0-1-32,16 1-160,1-1 64,16-16-96,-16 0-160,17-18 32,-18 1-32,18-17 32,-1-17-1632,1-16 928,-1-1-1888</inkml:trace>
  <inkml:trace contextRef="#ctx0" brushRef="#br0" timeOffset="1">1178 0 3968,'0'3'1285,"0"-1"-1230,0-1-1,-1 1 1,1 0-1,-1-1 1,1 1-1,-1 0 0,1-1 1,-1 1-1,0-1 1,0 1-1,-1 1 1,1-1-18,0-1 1,0 1-1,0 0 1,0 0-1,0 0 1,1 0-1,-1 0 1,0 0 0,1 0-1,0 0 1,-1 4-1,1 1 25,-1 0-1,0 0 1,0 0 0,-1 0-1,-2 8 1,-1 2-21,-8 48 243,-7 101 0,19-159-276,-1 92 152,-1 4-70,-10-8-82,-2 12-266,9-6-697,-1-30-506,-19 88 0,0-61 133,24-83 913,0 0 1,1 28 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00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4384,'0'0'1632,"16"17"-1248,-16-1-128,17 1 128,17 0-256,-17 0-32,16 0-64,1-1-256,16 18 128,-16-34 96,33 17 32,-33-17-32,16-17 32,1 17-1440,-1-34 768,18 1-2144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00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4896,'-17'33'2208,"17"-16"-1920,0 0 0,0 0-224,0 17-160,0-1 32,17 18 96,-17 33 0,16 17-32,-16-17 32,17 17-128,-17-17 64,-17 17-544,17 0 320,-16 0-1248,-1-17 864,0 0-1920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00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4224,'-14'14'1365,"11"-9"-826,3 7-278,-3-7-85,1-3-165,1-1 4,0 0 0,0 1-1,0-1 1,0 0 0,0 1-1,0-1 1,0 1 0,0-1 0,1 1-1,-1-1 1,1 1 0,-1-1-1,1 1 1,-1 0 0,1-1 0,0 1-1,0 0 1,0-1 0,0 1-1,0 3 1,-1 71 276,5 128 165,1-161-395,4 82 80,-9 147-471,0-39-3419,0-199 1754</inkml:trace>
  <inkml:trace contextRef="#ctx0" brushRef="#br0" timeOffset="1">1 590 4896,'17'33'1824,"0"-16"-1440,17 0 64,-1 0-448,-16-17-352,0 0 192,16-17-1696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02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1531 14 1888,'-14'-14'613,"14"15"-530,-1 0 1,1 0-1,0-1 0,-1 1 0,1 0 0,0 0 1,-1 0-1,1 0 0,0 0 0,0-1 0,0 1 1,0 0-1,0 0 0,0 1 0,-3-2 493,-23 0 757,10-1-1229,0 0 0,0 2 0,-24 3 0,6 7-45,15-6 11,11-4-35,0 1 0,0 1 0,0-1 0,-8 5 0,10-4 4,1-1-1,-1 0 1,0 0-1,0 0 1,0-1-1,0 0 1,0 0-1,0-1 1,-10 1-1,4-1 104,0 1 0,-16 3 0,17-2-78,-8 2 147,0-1 1,-27 2 0,22-6-28,10 1-18,-1 0 0,-19 3 0,8 2-20,10-1 47,0-2 0,-30 1 1,16-3-48,-2 0 31,-38 3 1,47 0-130,-102 8 315,65-12-194,30 0 20,0 1 0,-41 5 0,43 0-12,5-1 83,-38 1 1,51-5-153,-1 1 0,1 0 0,-20 6-1,4-2-10,-24 1 95,12 1-69,-39 14 0,73-20-144,1 0 0,-1-1 0,0 1 0,1-1 0,-1 0 1,-4 0-1,-9 1-174,17-1 189,-1 1 0,1-1 1,-1 0-1,1 0 0,-1 1 1,1-1-1,0 0 0,-1 1 0,1-1 1,0 1-1,-1-1 0,1 0 0,0 1 1,0-1-1,-1 1 0,1-1 1,0 1-1,0-1 0,0 1 0,0-1 1,-1 1-1,1-1 0,0 1 1,0-1-1,0 1 0,0-1 0,0 1 1,0 0-1,0-1 5,0 0 0,0 0 0,0 0 0,0 0 0,0 0 0,0 0 0,0 0 0,0 0 0,0 0 0,0 1 0,0-1 0,0 0 0,0 0 0,0 0 0,0 0-1,0 0 1,0 0 0,0 0 0,0 0 0,0 0 0,0 1 0,0-1 0,0 0 0,0 0 0,1 0 0,-1 0 0,0 0 0,0 0 0,0 0 0,0 0 0,0 0 0,0 0 0,0 0 0,0 0 0,0 0 0,0 0 0,0 0 0,0 1 0,1-1 0,-1 0 0,0 0 0,0 0 0,0 0 0,0 0 0,0 0 0,0 0 0,0 0 0,0 0 0,0 0 0,1 0-1,-1 0 1,0 0 0,0 0 0,0 0 0,0 0 0,0-1 0,79 1-793,-77 0 720,-1 0-1,1 0 1,0 0 0,0 0 0,-1 0 0,1-1 0,0 1 0,0-1-1,-1 0 1,1 1 0,0-1 0,-1 0 0,3-1 0,9-5-467,0 4-171,-8 2 431,-1-1-1,0 1 0,0 0 1,0-1-1,0 0 0,0 0 1,4-3-1,23-12-2710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3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16 165 4640,'-16'-17'2112,"32"17"-928,1 0-832,-1 0-64,1 0-192,-1-16-1632,17 16 832</inkml:trace>
  <inkml:trace contextRef="#ctx0" brushRef="#br0" timeOffset="1">492 1 6656,'-33'0'3008,"16"33"-2624,1-33 224,16 16-416,-16 17 256,16-17-224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03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2255 674 2080,'-6'0'301,"-14"2"250,20-2-539,-1 0 1,1 0-1,-1 0 0,1 1 1,-1-1-1,1 0 0,0 1 1,-1-1-1,1 0 0,0 1 0,-1-1 1,1 0-1,0 1 0,-1-1 1,1 1-1,0-1 0,0 0 1,-1 1-1,1-1 0,0 1 0,0-1 1,0 1-1,0-1 0,0 1 1,0-1-1,0 1 0,0-1 1,0 1-1,0 0 0,0 2 836,-1-3-809,1 0 0,-1-1 0,1 1 0,-1 0 0,1 0 0,-1 0 0,0 0 0,1 0 1,-1 0-1,1 0 0,-1 0 0,1 0 0,-1 0 0,1 1 0,-1-1 0,1 0 0,-1 0 0,1 0 0,-1 1 0,1-1 0,-1 0 0,1 1 0,-1-1 0,1 0 0,-1 1 0,1-1 0,0 1 0,-1-1 0,1 0 0,0 1 0,-1-1 0,1 1 0,0-1 0,0 1 0,-1-1 0,1 1 0,0-1 1,0 1-1,0-1 0,0 1 0,0-1 0,0 1 0,0 0 0,0-1 0,0 1 0,0 0 0,0 2 558,-1-3-522,0 0 0,0 0 1,-1 1-1,1-1 0,0 0 0,0 0 0,0 0 0,0-1 0,-1 1 1,0 0-1,-20-1 649,18 0-677,0 1 1,0-1 0,-1 1-1,1 0 1,0 1-1,-1-1 1,1 1 0,0 0-1,-6 2 1,1 2 109,8-4-127,-1 0 0,1 0 0,-1 0 0,1-1 0,-1 1 0,0 0-1,1-1 1,-1 1 0,0-1 0,0 1 0,1-1 0,-1 0 0,-2 1 0,-128-1 284,130 0-399,4 0-128,0-1 218,0 1-37,0 0 0,1 0 0,-1 0 0,0 0 0,1 0 0,-1 1 0,0-1 0,0 0 0,4 2 0,-1 5 33,-5-6 0,1-1 0,-1 1 0,0-1 0,0 1 0,1-1 0,-1 1 1,0-1-1,1 0 0,-1 1 0,1-1 0,-1 0 0,0 1 0,1-1 1,-1 0-1,1 1 0,-1-1 0,1 0 0,-1 0 0,1 0 1,-1 0-1,1 1 0,-1-1 0,1 0 0,-1 0 0,1 0 0,-1 0 1,1 0-1,-1 0 0,1 0 0,0 0 0,0-1 0,13 1 10,-11 0 277,0 3-325,-1 0 20,-1-2 16,-1 0-1,1 0 1,0 0-1,0 0 1,0 0 0,0 0-1,0 0 1,0 0-1,0-1 1,2 2 0,-4-2 4,0 1 1,0-1-1,0 0 0,1 0 1,-1 0-1,0 0 1,0 0-1,0 0 1,0 0-1,1 0 1,-1 0-1,-1 0 0,0-1-5,-1 1 77,3-50 32,0 48-93,0 0 1,0 1-1,-1-1 0,1 0 1,-1 1-1,1-1 1,-1 0-1,1 1 0,-1-1 1,0 1-1,1-1 1,-2-1-1,-5-11 39,1-17-43,0 11 6,-2 0 0,0 1 0,-1 0-1,-20-33 1,28 51-15,-58-89 107,50 79-104,-3-7 10,-2 0 0,0 1 0,-1 1-1,-1 0 1,0 1 0,-37-25-1,-24-22 25,43 34-56,-1 1 0,-38-22 0,50 38-41,0 0 0,-27-7-1,15 5-66,17 6 77,6 2 21,0 0 0,-19-3 0,11 5 18,-23-1-1,10 2 11,-17-2-10,-99-6-98,146 10 106,-51 0-107,0 1-1,-90 15 1,84-4 55,0 2 1,-72 27 0,8 15 2,109-48 37,0 1 0,1 1 0,0 0 0,1 1 0,0 0-1,-12 15 1,-1 7-70,-26 44 0,27-39 44,-3 10-12,2 0-1,-31 87 1,50-116 55,-3 3 7,1 1-1,2 0 1,0 1 0,1 0 0,-3 33-1,6 115-4,3-114-31,3 61-6,-1-95 30,1 1 1,12 43-1,0-23 46,2-1 0,2 0 0,45 72 0,-28-60-46,3-1-1,2-3 1,2-1 0,81 72 0,-86-91 4,1-1 1,2-1-1,84 44 0,141 48 159,-186-89-144,-48-19 1,1-1 0,1-1 0,0-2 0,57 8 0,27-7 158,128-5 0,-211-5-120,-1-2 0,1-1 0,-1-2 0,0-1 0,66-20 0,-66 11 7,0-1 1,-2-2-1,0-1 0,0-1 0,34-30 0,-60 44-47,1-1-1,-2 0 0,1 0 1,-1 0-1,0-1 1,0 1-1,-1-1 1,0 0-1,0-1 1,0 1-1,-1-1 1,-1 0-1,1 1 1,-1-1-1,0 0 0,-1 0 1,0-1-1,0 1 1,-1-8-1,0 12-7,0 0-1,0 0 0,-1 1 1,0-1-1,0 0 0,0 0 1,0 1-1,-2-4 1,-3-10 0,3 5 11,2 9-83,1 0 1,-1 0-1,0 1 1,0-1-1,0 0 0,0 0 1,0 1-1,-1-1 1,1 1-1,-1-1 0,0 1 1,0 0-1,0-1 1,0 1-1,0 0 1,0 0-1,0 0 0,-5-2 1,-27-13-3009,33 16 2760,-1 1 0,1-1 0,-1 1 0,1 0 0,-1-1 0,1 1 0,-1 0 1,1 0-1,-3 0 0,4 0 295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04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17 487 3552,'-14'0'1147,"12"0"-845,4-5-140,15-29 333,-3 9-388,-12 22-113,0-1 0,0 1 0,0-1 1,-1 1-1,1-1 0,-1 0 0,0 0 0,0 0 0,0 0 0,0 0 0,0-4 0,1-10 2,1 5 36,1 1-1,8-20 0,0 2 30,-1-4 51,-7 17 34,2 0 0,0 0 0,1 1 1,12-21-1,-12 27-9,-1-1 0,2 1 0,-1 0 0,1 1 0,1 0 1,11-10-1,-17 17-97,6-6 60,1 1 0,0 0 0,0 1 0,1 0 0,20-9 0,-27 15-91,-1-1 0,1 1 0,0 0 1,0 0-1,0 0 0,0 0 0,-1 1 0,1 0 1,0-1-1,-1 1 0,1 1 0,4 1 0,1 1 42,1 1 0,16 10 0,-23-13-41,0 1 1,0-1 0,-1 1-1,1-1 1,-1 1 0,4 5-1,8 11 22,20 40 0,-25-43-24,0-2-1,16 21 0,-1-2 94,-20-28-66,-1 0 1,1-1-1,0 0 0,0 1 0,1-2 1,-1 1-1,1 0 0,0-1 1,-1 0-1,2 0 0,-1 0 0,7 2 1,-11-5-25,0 1 1,0-1 0,0 0 0,0 0-1,1 1 1,-1-1 0,0 0 0,0 0 0,0 0-1,1 0 1,-1 0 0,0-1 0,0 1-1,0 0 1,0-1 0,0 1 0,1 0-1,-1-1 1,0 1 0,0-1 0,0 0-1,0 1 1,0-1 0,0 0 0,-1 1-1,2-3 1,7-3 28,19-14 72,-5-11-149,5-5-406,-6-9-277,6 6-1227,-6-6 257,-17 38 1022,0 0 0,1 1 0,9-10 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05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1824,'1'2'54,"1"-1"-20,-1 0 1,0 0 0,0 0 0,0 1 0,1-1 0,-1 0 0,0 1 0,-1-1 0,1 1 0,0-1-1,0 1 1,-1 0 0,1-1 0,-1 1 0,1 0 0,-1-1 0,0 1 0,1 0 0,-1-1-1,0 1 1,0 2 0,0 7 136,2 0-1,-1 1 0,6 17 0,2 9 291,3 2 42,-7-26-353,-1 0 1,3 19-1,-2 7-26,10 54-8,-4-46-149,-2 1 0,-3 0-1,2 57 1,-8-62-9,-3 95 95,-9-58 11,9-50-49,1-5-15,-1-1 0,-8 28 1,5-33-116,2-3-130,-1-1 0,0 0 1,-1-1-1,0 0 0,-13 20 0,18-33 157,0 0 1,0-1-1,0 1 1,-1-1-1,1 1 1,-1-1-1,1 1 1,-1-1-1,-2 2 1,2-3-46,1 1 0,-1-1 1,1 1-1,-1-1 0,1 0 0,-1 1 0,1-1 1,-1 0-1,-1 0 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06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18 119 480,'-1'-1'7,"1"1"0,0-1-1,0 1 1,0 0 0,0-1 0,0 1 0,0-1-1,0 1 1,0-1 0,0 1 0,0-1 0,0 1-1,0 0 1,0-1 0,0 1 0,1-1 0,-1 1-1,0-1 1,0 1 0,0 0 0,1-1 0,-1 1-1,0 0 1,0-1 0,1 1 0,-1 0 0,1-1-1,7 7 53,-5-3-79,-3-4 12,0 1-1,1-1 1,-1 1-1,0-1 1,0 1-1,1-1 1,-1 1 0,0-1-1,0 0 1,0 1-1,0-1 1,0 1-1,1-1 1,-1 1-1,0-1 1,0 0-1,-1-3 3252,1 1-3174,0 3-60,0-1-1,1 0 1,-1 1 0,0-1-1,-1 1 1,1-1 0,0 1-1,0-1 1,0 1 0,0-1-1,0 1 1,0-1-1,-1 1 1,1-1 0,0 1-1,0-1 1,-1 1 0,1 0-1,0-1 1,-1 1 0,1-1-1,0 1 1,-1 0-1,1-1 1,-1 1 0,1 0-1,-1-1 1,1 1 0,-1 0-1,1 0 1,0 0 0,-1-1-1,0 1 1,1 0-1,-1 0 1,1 0 0,-1 0-1,1 0 1,-1 0 0,1 0-1,-2 0 1,2 0-6,0 0 0,0 0 1,0 0-1,0 0 0,0 0 1,0 0-1,0 0 0,0 0 0,-1 0 1,1 0-1,0 0 0,0 0 0,0 0 1,0 0-1,0 0 0,0 0 1,0 0-1,0 0 0,0 0 0,0 0 1,-1 0-1,1 0 0,0 0 0,0 0 1,0 0-1,0 0 0,0 0 1,0 0-1,0 0 0,0 0 0,0-1 1,0 1-1,0 0 0,0 0 0,0 0 1,-1 0-1,1 0 0,0 0 1,0 0-1,0 0 0,0 0 0,0 0 1,0 0-1,0-1 0,0 1 1,0 0-1,0 0 0,0 0 0,0 0 1,0 0-1,0 0 0,0 0 0,0 0 1,0 0-1,0-1 0,1 1 1,-1 0 5,0-1 1,0 1-1,0-1 1,0 1 0,0-1-1,0 1 1,0-1 0,-1 0-1,1 1 1,0-1 0,0 1-1,0-1 1,0 1 0,-1-1-1,1 1 1,0 0 0,-1-1-1,1 1 1,0-1 0,-1 1-1,1 0 1,0-1-1,-1 1 1,1-1 0,-1 1-1,1 0 1,0 0 0,-1-1-1,1 1 1,-1 0 0,1 0-1,-1 0 1,1-1 0,-1 1-1,1 0 1,-1 0 0,1 0-1,-1 0 1,1 0 0,-1 0-1,0 0 1,0 0-8,1 0 1,0 0-1,0 0 1,0 0-1,0 0 1,0 0 0,0 0-1,0 0 1,0 0-1,0 0 1,-1 0-1,1 0 1,0 0-1,0 0 1,0 0-1,0 0 1,0 0-1,0 0 1,0 0-1,0 0 1,0 0-1,0 0 1,-1 0-1,1 0 1,0 0 0,0 0-1,0 0 1,0 0-1,0 0 1,0 0-1,0 0 1,0 0-1,0 0 1,0-1-1,0 1 1,0 0-1,0 0 1,0 0-1,0 0 1,0 0-1,0 0 1,0 0-1,-1 0 1,1 0 0,0 0-1,0-1 1,0 1-1,0 0 1,0 0-1,0 0 1,1 0-1,-1 0 1,0 0-1,0 0 1,0 0-1,0-1 1,0-27-8,0 28 6,0 0 0,0 0 0,0 0 1,0 0-1,0 0 0,0 0 1,-1 0-1,1 0 0,0-1 1,0 1-1,0 0 0,0 0 1,0 0-1,0 0 0,1 0 0,-1 0 1,0 0-1,0 0 0,0 0 1,0 0-1,0-1 0,0 1 1,0 0-1,0 0 0,0 0 1,0 0-1,0 0 0,0 0 1,0 0-1,0 0 0,0 0 0,0 0 1,0 0-1,0 0 0,1 0 1,-1 0-1,0-1 0,0 1 1,0 0-1,0 0 0,0 0 1,0 0-1,0 0 0,0 0 0,0 0 1,0 0-1,1 0 0,-1 0 1,0 0-1,0 0 0,0 0 1,0 0-1,0 0 0,0 0 1,0 0-1,1 1 0,2-1 18,-1 0 8,1 0 0,-1 0 0,0 0 0,0 0 0,1 0-1,-1-1 1,0 1 0,0-1 0,3 0 0,-1-6 72,-4 6-93,1 1 1,-1-1-1,0 1 0,1-1 0,-1 1 1,0 0-1,1-1 0,-1 1 0,0-1 1,1 1-1,-1 0 0,1-1 0,-1 1 0,0 0 1,1 0-1,-1-1 0,1 1 0,-1 0 1,1 0-1,-1 0 0,1-1 0,-1 1 1,1 0-1,-1 0 0,1 0 0,0 0 1,-1 0-1,1 0 0,-1 0 0,1 0 1,0 1-1,7-2 146,-6 1-108,0 0-1,1 0 1,-1 0-1,0 0 0,1 0 1,-1 1-1,0-1 1,0 1-1,4 1 0,2 3 21,-6-4-56,-1 0 0,1 0-1,-1 0 1,1-1-1,0 1 1,-1 0 0,1-1-1,0 1 1,-1-1 0,1 1-1,0-1 1,0 0 0,1 1-1,112-1 750,-112 0 1611,-3-3-2378,0-8-44,0 8-68,3 2 9,-1 1 96,0-1 0,1 1 0,-1 0 1,0 0-1,1 0 0,-1 0 0,3 1 0,5 0 99,74-1 505,-81 0-585,-1 0 0,1 0 0,-1-1-1,1 1 1,-1-1 0,1 1 0,-1-1 0,1 0 0,-1 0 0,1 0-1,2-1 1,-3 0 60,1 1 0,0 0-1,-1 0 1,1 0 0,0 0-1,0 0 1,0 1 0,0-1 0,0 1-1,0 0 1,3 0 0,5 0-4,-8 0-95,-6 0-384,-5 0 157,19 0-7056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06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1408,'-14'0'448,"11"0"-219,0 0-357,2 1 150,0-1-1,0 0 1,0 1-1,0-1 0,0 1 1,0-1-1,0 1 1,0 0-1,0-1 0,0 1 1,0 0-1,0 0 1,0-1-1,1 1 1,-1 0-1,0 0 0,1 0 1,-1 0-1,1 0 1,-1 0-1,1 0 1,-1 1-1,-8 11 633,3-10-41,5-3-552,1 0-1,-1 1 0,0-1 1,0 0-1,0 1 1,0-1-1,0 1 1,0-1-1,0 1 0,1-1 1,-1 1-1,0-1 1,0 1-1,1 0 0,-1 0 1,0-1-1,1 1 1,-1 0-1,1 0 1,-1 0-1,1 0 0,-1-1 1,0 3-1,-11 15 1482,13-18-1442,0-1-1,0 1 1,0 0 0,0 0-1,0 0 1,0 0 0,0 0-1,0 1 1,0-1 0,0 0-1,-1 0 1,1 1 0,0-1-1,0 0 1,1 2 0,13 9 572,-14-9-599,1 0 0,0 0 0,0-1-1,0 1 1,0 0 0,0-1 0,0 0 0,5 3 0,1-3 46,-1 0 1,1 0-1,0 0 1,0-1-1,13-1 1,0 0-16,131 1-563,-146 0 25,13 2-1534,-19-2 1871,1 1 0,0-1 0,-1 0 0,1 1 0,-1-1 0,1 0 0,-1 1-1,0-1 1,1 1 0,-1-1 0,1 1 0,-1-1 0,0 1 0,1-1 0,-1 1 0,0-1 0,0 1 0,1-1 0,-1 1 0,0 0 0,0-1 0,0 1 0,0-1 0,0 1 0,0 0 0,0-1 0,0 2 0,0 15-2698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21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18 303 4800,'0'-14'1557,"0"11"-672,0 1-730,0-43-326,0 45 173,0 0-1,0-1 0,0 1 0,0 0 0,0 0 0,0 0 0,0 0 0,0 0 1,0 0-1,0 0 0,0 0 0,0 0 0,0 0 0,0-1 0,0 1 0,0 0 1,0 0-1,0 0 0,0 0 0,0 0 0,0 0 0,0 0 0,-1 0 0,1 0 1,0 0-1,0-1 0,0 1 0,0 0 0,0 0 0,0 0 0,0 0 0,0 0 1,0 0-1,0 0 0,0 0 0,0 0 0,0 0 0,-1 0 0,1 0 0,0 0 0,0 0 1,0 0-1,0 0 0,0 0 0,0 0 0,0 0 0,0 0 0,0 0 0,-1 0 1,1 0-1,0 0 0,0 0 0,0 0 0,0 0 0,0 0 0,0 0 0,-12 0 63,12 0-63,0 0 0,0 0-1,0 0 1,0 0 0,0 0-1,0 0 1,0 0 0,0 0-1,0 0 1,0 0 0,-1 0-1,1 0 1,0 0 0,0 0-1,0 0 1,0 0 0,0 0-1,0 0 1,0 0 0,0 0-1,0 0 1,0 0 0,-1 0-1,1 0 1,0 0-1,0 0 1,0 0 0,0 0-1,0 0 1,0-1 0,0 1-1,0 0 1,0 0 0,0 0-1,0 0 1,0 0 0,0 0-1,0 0 1,0 0 0,0 0-1,-1 0 1,1 0 0,0-1-1,0 1 1,0 0 0,0 0-1,0 0 1,0 0 0,0 0-1,0 0 1,0 0-1,0 0 1,1 0 0,-1-1-1,0 1 1,0 0 0,0-11 9,0 11-11,0 0 0,0 0 0,0 0 0,0-1 0,-1 1 0,1 0 0,0 0-1,0 0 1,0 0 0,0 0 0,0 0 0,0 0 0,0 0 0,0 0 0,0 0-1,0-1 1,1 1 0,-1 0 0,0 0 0,0 0 0,0 0 0,0 0 0,0 0-1,0 0 1,0 0 0,0 0 0,0 0 0,0-1 0,0 1 0,0 0 0,0 0 0,0 0-1,0 0 1,0 0 0,1 0 0,-1 0 0,0 0 0,0 0 0,0 0 0,0 0-1,0 0 1,0 0 0,0 0 0,0 0 0,0 0 0,0 0 0,1 0 0,-1 0-1,0 0 1,0 0 0,0 0 0,0 0 0,0 0 0,0 0 0,0 0 0,0 0-1,12 0-24,-9 0 68,-3-1-34,0 0-1,0 0 0,0 1 0,1-1 1,-1 0-1,0 0 0,1 0 0,-1 1 1,0-1-1,1 0 0,-1 0 0,1 1 1,0-1-1,-1 0 0,1 1 0,-1-1 1,1 1-1,0-1 0,0 0 0,-1 1 1,1 0-1,0-1 0,0 1 1,0-1-1,-1 1 0,1 0 0,0 0 1,0 0-1,0-1 0,0 1 0,0 0 1,-1 0-1,3 0 0,6 0 51,1-1 0,14 2 0,-5 0-47,51-1 59,-67 0-60,1 1 1,0-1-1,-1 1 0,1 0 1,0 0-1,-1 0 0,6 2 1,7 3-46,15 0-3,-24-4 48,5 1 13,1 0 1,0-1 0,-1 0 0,15 0-1,-5-1 5,43 7 0,-37-3-9,25 1 34,-2 5-31,-4-6-65,-21 2 28,-20-5 46,1-1-1,-1 1 1,1-1 0,12 0 0,62-1 859,-79 0-840,-1 0 0,1 0 0,0 0 0,0 0-1,0 0 1,-1-1 0,1 1 0,0-1 0,0 1 0,-1-1-1,1 0 1,-1 0 0,1 0 0,2-1 0,4-4 77,3 1 27,-8 4-144,-1 0 0,1 0 0,-1 0 1,0-1-1,1 1 0,-1-1 0,0 1 0,2-3 0,8-8-206,-4 5-60,-1-1-1,0 0 1,9-13 0,24-41-3035,19-5 870,-6-1 352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22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1 270 2560,'0'-9'554,"0"5"-211,0 0 0,0 0 0,0 0 1,0 1-1,1-1 0,0 0 0,1-5 0,-2 9-294,0-1 0,1 1 0,-1-1 0,0 1 0,1-1 0,-1 1 0,0-1 0,1 1 0,-1 0 0,1-1 0,-1 1 0,0-1 0,1 1 0,-1 0 0,1 0 0,-1-1 0,1 1 0,-1 0 0,1 0 0,0 0 0,0-1 0,1 1-11,-1 0-1,1 0 1,-1 1-1,1-1 1,-1 0-1,1 0 0,-1 1 1,1-1-1,-1 1 1,1-1-1,1 2 0,6 3 373,-6-3-266,1 0 1,-1 0-1,1-1 0,-1 1 0,1-1 0,5 1 0,3 1-106,25 7 136,66 7 1,-88-16-163,0 0 0,-1-1 0,1-1 0,0 0 0,0-1 1,-1-1-1,1 0 0,18-8 0,-23 8-53,5-3-46,0 1-1,0-2 0,-1 0 0,0 0 0,-1-2 0,23-17 0,-18 9-699,18-23 0,-15 17-138,24-23 0,-26 31-481,41-23 1,-60 38 1395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22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16 1312,'0'-1'14,"-1"1"0,1-1 0,0 1 0,0-1 0,0 1 0,0-1 0,0 1-1,0-1 1,0 1 0,0-1 0,0 1 0,0-1 0,0 1 0,1-1 0,-1 1 0,0-1 0,0 1 0,0-1 0,1 1 0,-1 0 0,0-1 0,0 1 0,1-1 0,-1 1-1,0 0 1,1-1 0,-1 1 0,0 0 0,1-1 0,-1 1 0,1 0 0,-1 0 0,1-1 0,-1 1 0,1 0 0,0 0 0,0 0 1,1 0-1,0 1 1,0-1 0,0 1 0,0 0 0,0-1 0,-1 1-1,3 1 1,-2 0-5,1-1-1,-1 0 1,0 0-1,1 0 1,-1 0-1,1-1 1,4 2-1,29-3 611,-18 0 73,-1 0 0,1 2 0,28 3 0,-35 1-457,0 0 0,0 1-1,-1 0 1,1 0 0,16 15-1,-24-19-214,3 3 55,0 0 1,0 0-1,-1 1 1,1 0-1,-1 0 0,-1 0 1,1 1-1,5 10 1,0 4 72,11 38 0,-18-51-122,12 38 18,17 93 1,19 226-46,-44-317 83,-2 1 1,-3 86-1,-13-42-19,8-52-46,3-24-29,-1 0 0,-1 0 0,0-1 0,-2 1 0,-7 23 0,-17 28-367,9-1-1334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23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85 4224,'-17'-17'1568,"34"17"-960,-1 0 640,1 17-736,17-1 288,16 18-480,18 0-128,-1-1-96,0-16-288,-16 0 96,16-17-160,-17 0 128,-16-34-832,16 1 512,-16-35-2816,0 18 1792,16-1-192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23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4384,'14'0'1424,"-11"0"-854,0 3-127,0 0-276,1 0-1,0 0 0,0 0 1,0 0-1,1 0 0,-1-1 1,1 0-1,-1 0 1,6 2-1,2-2 93,10 4 250,14 19-66,18 1-241,27 16-154,-46-28-78,25 14-46,-42-18 68,-1 1 1,0 1 0,-1 1-1,0 0 1,-2 1-1,1 1 1,14 19 0,-9-7 13,-1 1 1,-1 1 0,19 42 0,-4 6-79,37 124 0,-25-22-248,-28-68 232,3 136 1,-17 112 637,-3-240-280,0-1-2,0 52-194,0-57-3701,0-106 2492,2-6 105,12-1-1589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4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4800,'-16'0'2176,"48"0"-1888,1 0 640,0 0-576,16-16 128,0 16-288,17 0 32,-1 0-128,-15-16 96,-1 16-128,-17 0-2848,1 16 1536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23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5152,'-17'0'2336,"17"34"-2048,0 16 64,17 17-256,-17 18-32,17-1-32,-17-17-128,17-17 64,17 1-32,-18-1 0,1-16 416,17-17-192,-1-17 0,1-17-96,17 0-1120,-1-50 608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24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5568,'0'0'110,"0"1"0,0 0 1,0 0-1,0 0 0,0-1 0,0 1 1,0 0-1,0 0 0,1 0 0,-1-1 1,0 1-1,0 0 0,1 0 1,-1-1-1,1 2 0,0-1-57,0-1-1,0 1 1,0-1 0,0 1-1,0-1 1,0 0 0,1 0-1,-1 0 1,0 1 0,0-1-1,0 0 1,0 0-1,2-1 1,3 2 57,0 0 1,1 1-1,-1-1 1,0 1-1,0 0 0,0 1 1,-1 0-1,1 0 0,-1 0 1,1 0-1,-1 1 0,6 5 1,12 9 62,0 1 0,-2 1 1,33 38-1,-25-25-146,-5-5-19,21 31 0,-18-16-19,-2 1 0,-2 2 0,23 63 0,35 160-89,-50-142 30,-6 2 1,17 248 0,-45 55 282,-61-23 304,-85 155-282,128-503-800,-4-1-1,-1-1 1,-51 80 0,70-127-361,-1 0-1,-17 18 1,22-26 658,-1-1 0,-1 1 0,1 0 0,0-1 0,-1 0 0,0 0 0,-9 4 0,11-6-2,-1 0-1,0 0 0,0 0 1,1-1-1,-1 1 0,0-1 1,-6 0-1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24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6144,'0'0'1978,"8"6"-1199,1 0-619,0-1 0,12 6 0,-5-6 129,8 4 179,-13 0-378,0 0 0,-1 1-1,0 0 1,0 1 0,10 15-1,9 9 3,12 11-27,2 2-210,55 79 1,-54-56 2,16 23 33,1-9 120,-5-4 74,23 12 267,-43-52-219,-28-31-102,0-2-1,0 1 0,1-1 1,0 0-1,1-1 0,-1 0 1,1 0-1,18 7 0,-23-12-36,0 0-1,0 0 0,0-1 0,0 0 0,0 0 0,1 0 1,-1-1-1,0 0 0,1 0 0,-1 0 0,0-1 0,1 1 1,-1-1-1,0-1 0,0 1 0,0-1 0,0 1 0,0-2 1,0 1-1,0 0 0,7-6 0,-2 0-290,1 0-1,-2 0 1,1-1 0,9-13-1,32-44-1062,-43 55 1076,59-87-3838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24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1 5312,'0'3'1701,"0"-2"-1658,0 0 0,0 0 0,1 0 0,-1 0 1,0 0-1,0 0 0,1 0 0,-1 0 0,1 0 0,-1-1 0,1 1 0,-1 0 0,1 0 0,-1 0 0,1 0 0,0-1 1,0 2-1,18 11 199,5 4 212,-17-9-400,1 1-1,-1-1 1,8 15-1,1 0-48,79 130 129,-58-91-55,-2 0 30,-3 2 0,29 81 0,32 148 39,-35-60-164,-44-155-3,7 102 0,-16 131-39,-24 367-209,-96 197 502,67-654-6,9-36-181,20-115-446,-3 0 0,-35 74-1,50-130-226,-1 1 0,0-1 0,-20 25 0,21-31 303,0-1 1,0 1-1,0-2 0,-1 1 1,0-1-1,-12 7 1,9-8-382,0 0 1,-21 7 0</inkml:trace>
  <inkml:trace contextRef="#ctx0" brushRef="#br0" timeOffset="1">0 2087 5984,'5'0'242,"-1"0"-1,0 0 1,1 1 0,-1 0 0,0-1-1,0 2 1,0-1 0,8 4 0,-4-1-120,-1 1 1,1 0 0,10 10-1,5 7 110,39 48-1,16 34-118,-48-57-75,37 72-1,10 51-6,-38-80 44,53 90 0,-7-32 315,-82-142-369,0 0 1,1-1 0,0 1 0,1-1 0,-1 0-1,1-1 1,0 1 0,0-1 0,0 0 0,9 5-1,-6-4-7,1-1 0,1 0 0,-1-1-1,0 0 1,1-1 0,12 3 0,-18-5-49,-1 1 0,1-1-1,0 0 1,0 0 0,-1 0 0,1-1 0,0 1 0,-1-1 0,1 0 0,-1 0 0,1 0 0,-1 0 0,1-1-1,-1 0 1,0 1 0,0-1 0,4-3 0,3-3-299,-1-1 0,0 0 0,14-18-1,-23 26 330,67-97-1685,0-17-1782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25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5056,'14'-28'1642,"-13"28"-1611,-1-1-1,0 1 1,0-1-1,0 1 1,1-1-1,-1 1 1,0 0-1,1-1 1,-1 1-1,0-1 1,1 1-1,-1 0 1,1-1-1,-1 1 1,1 0-1,-1-1 1,1 1-1,-1 0 0,1 0 1,0-1-1,1 0 11,0 0-1,0 0 0,1 0 0,-1 1 0,0-1 0,1 0 0,-1 1 0,0 0 0,5-1 0,-2 2 60,0 0-1,0-1 1,0 2-1,-1-1 0,9 4 1,4 2 25,-1 1 1,0 1 0,0 1-1,-1 0 1,14 12-1,66 67 211,-30-25-156,-50-51-149,6 5 19,-1 2 0,20 24 0,33 70 139,-54-82-148,43 68 47,106 192 266,-53-26-220,-58-101-177,68 326 0,-74-155-71,-46-299 100,76 647 361,-66-473 263,-15 257 1,-28-182-115,-27 75-9,-28-18-232,59-271-675,-4-1 1,-2-1 0,-4-2 0,-46 71 0,49-92-1435,-39 43 1,64-82 1426,0-1 1,-1 0-1,0 0 0,0-1 1,-1 0-1,1 0 1,-1 0-1,-1-1 0,-10 5 1,15-9 200,1 0 1,-1 0 0,0 0-1,0 0 1,0-1 0,1 0-1,-7 0 1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25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0 287 6976,'17'33'2592,"0"18"-2016,33 33-160,-16-51-384,17 18-96,-1-1 160,17 1-32,1-1 672,-1-16-384,0-17 1504,-16 0-1024,-1-17 992,17-34-1089,17-17-223,17-66-320,-17-35-2815,17-16 1407,-50-67-6560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35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1767 2304,'-81'0'1909,"80"0"-1910,1 0 0,0 0-1,0 0 1,0 0 0,0 0-1,0 0 1,0 0 0,0 0-1,0 0 1,0 0 0,0 0-1,-1 0 1,1 0 0,0 0 0,0 0-1,0 0 1,0 0 0,0 0-1,0 0 1,0 0 0,0 0-1,0 0 1,-1 0 0,1 0-1,0 0 1,0 0 0,0 0 0,0 0-1,0 0 1,0 0 0,0-1-1,0 1 1,0 0 0,0 0-1,0 0 1,0 0 0,0 0-1,0 0 1,0 0 0,0 0-1,0 0 1,0 0 0,0-1 0,0 1-1,-1 0 1,1 0 0,0 0-1,0 0 1,1 0 0,-1 0-1,0 0 1,0 0 0,0 0-1,0-1 1,0 1 0,0 0 0,0-11-5,0 8 145,2 3-111,0 0-1,-1 0 1,1-1 0,0 1-1,0-1 1,0 1-1,0-1 1,0 1 0,-1-1-1,1 0 1,0 0 0,1-1-1,-1 1-26,-1 0 0,1 0-1,0 0 1,-1 0 0,1 0-1,0 1 1,0-1 0,0 1-1,-1-1 1,1 1 0,0 0-1,2-1 1,9 1-9,-10-1 35,1 1 0,-1 0 0,0 0 0,1 0 0,-1 0 0,1 1-1,-1-1 1,0 1 0,5 1 0,0 3 28,-7-4-45,1 0 0,0 0 0,-1 0 0,1 0 0,-1 0-1,1 0 1,0-1 0,-1 1 0,1-1 0,0 0 0,0 1-1,0-1 1,-1 0 0,4 0 0,-1 0 13,1 1 0,-1-1 0,0 1 0,0 0 0,0 0-1,0 1 1,0-1 0,0 1 0,7 3 0,-8-4-4,0 0 0,0 0-1,0 0 1,0-1 0,0 0 0,0 1-1,1-1 1,-1 0 0,0 0 0,4-1 0,2 0-7,-6 1-15,0 0 0,0 0 1,0 0-1,-1 1 0,1-1 1,0 1-1,0-1 0,-1 1 1,1 0-1,0 0 0,3 2 0,-4-1 7,1-1 0,-1 0-1,1 0 1,0 0-1,-1 0 1,1-1 0,0 1-1,0-1 1,-1 1-1,1-1 1,4 0-1,128 0 760,-129 0-750,0 1-1,0 0 0,0 1 1,9 2-1,-9-2 2,0 0 1,0-1-1,0 1 0,9 0 0,-8-2 10,0 0-1,0 1 0,0 0 0,0 0 0,-1 1 0,13 4 0,-11-3-25,-5-2 5,1 0 0,0 0-1,0-1 1,0 1-1,-1-1 1,1 0 0,0 0-1,6-1 1,3 0 5,107 1-88,-98 0 57,-3 0 36,-1 0 0,22 3 0,-15 2 7,-8-2-34,0 0 1,25 0-1,-11-4-7,-15 0 17,0 1 0,0 1 0,25 3 0,-21 1 2,-10-3 5,1 1 0,0-2 0,18 2 0,2-3 42,-13-1-29,1 1-1,28 4 0,-7 7-10,-19-8-29,1-2 0,41-1 0,-21-1 107,213 1 541,-236-1-573,33-6 0,-32 3-38,38-1 0,-33 5-1,-2 1 24,35-5 1,3-8-9,27-4-13,-7 11-10,3-7-69,-2 7 38,-9-6 68,-25 6-18,72-10-5,-67 5-4,194-28-115,-204 35 114,99-13 46,-100 7-55,84-13 22,-68 17-22,72-10-20,-70 5-21,82-11-35,-103 18 67,-3 1 9,57-12-1,89-21 106,-129 27-47,76 0-1,-83 9 1,79-5 109,-80-1-67,62-4 115,-72 8-159,-1-3 1,69-15-1,30-4-21,-37 17 13,-9-5-21,-44 7-27,79-12 22,-13-2-7,-16 3 83,-86 13-94,154-27 147,-74 23-118,-3-5-124,-3 5 38,-8-5 112,6 6-10,-6-7-70,11 7 0,-40 0 32,97-4 42,394 9-74,-421-8 167,-83 4-92,0 1 1,0 2 0,31 3 0,-17 3 25,-10 0-5,40-1 0,-40-4-42,3 1 4,40-5 1,-48 0-69,108-6-92,33 23 171,-162-12-48,36 3 67,63-4 0,-37-1 46,60-7 17,4-1-25,16 0-2,-100 4-83,-8 2 9,99-14 92,6-2 185,-27 5-366,-71 5 15,102-13-48,-119 20 82,32-5 23,-45 3 16,22-9-1,-17 5-1,147-27 205,-61 14-147,-4-7-51,2 6-12,36-26-13,-102 31 22,12-5 142,77-45-1,-47 22-102,-46 25-52,208-95 20,-220 104 18,49-29 0,26-29 23,-53 34-75,87-82 0,-84 63-68,95-88 66,-83 86 5,-41 31-41,10-9-31,-9 17-292,0 0 1,2 2-1,39-18 0,9-6-2198,-69 37 2299,-1-1-1,1 1 1,0-1 0,-1 2 0,1-1 0,7-1-1,-1 1-795,0 1-1,14 1 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36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4480,'0'43'1445,"0"-43"-1423,0 1-1,0-1 1,0 1-1,0-1 1,0 1-1,0 0 1,0-1-1,0 1 1,0-1 0,0 1-1,0-1 1,1 1-1,-1 0 1,0-1-1,0 1 1,1-1-1,-1 1 1,0-1-1,1 1 1,-1-1-1,0 0 1,1 1 0,-1-1-1,1 1 1,0 0-1,-1-1-9,4 4 67,0 0-1,1 0 1,-1-1-1,1 0 1,-1 0-1,1 0 1,9 3-1,3 5 56,-14-8-137,1-1 0,-1 0 1,0 0-1,1 0 0,0-1 0,-1 1 1,9 1-1,38 3-93,79 25-395,-113-27 447,-1 1 0,-1 1 0,1 0 0,20 13-1,-12-4 60,33 31-1,-45-37-5,-1-1 9,-1 0 0,0 1 0,11 13-1,-12-10 37,-1 0 0,10 21 0,-7-12 3,8 11 57,33 45-1,-8-15 17,13 34-23,-5-23-70,-29-44-15,34 62-1,0 35 32,3-5-5,-30-43 3,-16-38-27,32 80 99,-16-16 364,20 130 1,-37-171-231,4 21-35,15 84 132,6 34-67,8 65 23,-40-183-395,7-14-235,-9-41 201,-2-16-106,0 0 0,1 1 1,1-1-1,6 20 0,5 0-698,-11-13-1263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37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1728,'25'11'408,"38"12"0,-45-18-270,0 2-1,0 0 1,0 1-1,24 15 1,-17-5 91,0 2 1,-1 0 0,42 48-1,52 82 259,-71-87-251,71 94 61,16 39-111,-120-176-174,118 184 59,6 66-104,2 46-10,-112-253 32,98 233-39,-5 122-132,-35 50-406,-16 34 134,-11 25 85,-35 16 211,-25 19 196,-66 523 36,-6-581-38,10-212-4,22-104-12,-52 285 37,31-186 22,29-142-37,-54 264 90,55-263-25,-84 415 206,62-272-592,44-235 215,-22 124-434,27-118-425,2 60 1,3-120 919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38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5152,'0'-14'1648,"0"11"-614,0 0-522,0 3-498,0-1 0,0 1 0,0 0 0,0-1 0,0 1 0,0-1 0,0 1 0,0-1 0,0 1-1,0-1 1,0 1 0,1-1 0,-1 1 0,0 0 0,0-1 0,0 1 0,1-1 0,-1 1 0,0-1-1,0 1 1,1 0 0,-1-1 0,0 1 0,1 0 0,-1-1 0,0 1 0,1 0 0,-1 0 0,1-1-1,-1 1 1,0 0 0,1 0 0,-1 0 0,1 0 0,-1-1 0,1 1 0,-1 0 0,1 0 0,-1 0-1,0 0 1,1 0 0,-1 0 0,1 0 0,-1 0 0,1 0 0,0 1 0,1-1 26,0 0 1,0-1 0,0 1-1,0 0 1,-1-1-1,1 1 1,0-1-1,3 0 1,15-13 257,-18 12-275,1 0 0,-1 1 1,1-1-1,-1 0 0,1 1 1,0 0-1,0-1 0,0 1 0,0 0 1,0 1-1,0-1 0,0 0 0,0 1 1,0 0-1,0-1 0,5 2 0,8 0 82,29 6-1,-8-1 34,-16-4-87,20 4-6,-31-2-54,-1 0-1,1 0 1,-1 1-1,0 1 1,13 9-1,15 9-40,-8-9 5,-8-3 1,41 28 0,-53-33 38,0 0-1,0 0 1,1-1-1,17 8 1,-21-12-6,-1 0 1,1-1-1,-1 1 0,1-1 1,0-1-1,-1 1 1,1-1-1,0 0 0,0 0 1,11-2-1,-12 1-77,0 0-1,1-1 1,-1 1 0,0-1-1,0 0 1,0-1 0,9-5-1,-1-1-889,-1-2 0,13-13-1,-24 23 964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4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1 3488,'-27'27'1115,"22"-20"-828,2 11-132,0-1-95,-1 4 154,1 0 0,1 0 0,1 1 1,3 34-1,9-1 330,-6-17-208,-2-8-72,8 30 0,-4-31-75,35 122 955,-37-135-886,-2-1-1,1 1 1,-2-1-1,0 1 1,-1 0-1,-1 22 1,0-31-99,0-6-100,0 1 0,0 0 0,0-1 0,0 1 0,0 0 0,0-1 0,-1 1 0,0 3 0,1-5-37,-1 1 0,1-1-1,-1 1 1,1 0 0,-1-1 0,1 1 0,-1-1 0,0 0 0,1 1-1,-1-1 1,0 1 0,1-1 0,-1 0 0,0 1 0,1-1 0,-1 0 0,0 0-1,0 0 1,1 0 0,-1 0 0,0 1 0,1-1 0,-1 0 0,0-1-1,-1 1 1,-6 0 40,0-1-1,-1 0 0,1-1 0,0 0 1,-1 0-1,1-1 0,-10-4 1,-57-33 145,63 33-174,-4-2-19,4 2-18,-1 0 0,1-1 0,1 0 0,-1-1-1,-11-12 1,12 11-479,1-2 0,0 0 0,1 0 0,0-1-1,1 0 1,0 0 0,1-1 0,1 0 0,-6-17-1,10 19-18,0 1-1,1-1 0,1-19 1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7:39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1312,'17'34'480,"-1"0"-352,18 16-64,-17 34 608,33 17-384,1 50 192,-1 85-320,1 50 0,-1 50-96,-33 51-1824,-17 67 992,-17 1 0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42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289 198 1824,'2'0'54,"0"0"-1,0 0 1,0 0-1,-1-1 1,1 1-1,0 0 1,-1-1 0,1 0-1,0 1 1,-1-1-1,1 0 1,-1 0-1,1 0 1,-1 0 0,1 0-1,-1 0 1,0 0-1,0-1 1,2-1 0,-3 3-54,6-4 224,-1 0 1,1 1-1,-1-1 1,1 1 0,0 1-1,0-1 1,12-2-1,-13 3-121,-3 2-65,0-1 1,0 0-1,-1 1 1,1-1-1,0 0 1,-1 0-1,1 0 1,0 0-1,-1 0 1,1 0-1,-1 0 1,0-1-1,1 1 1,-1-1-1,0 1 1,2-4-1,5-4 134,5-2 132,-7-11 64,-2 17-247,0-1 9,-12-18 115,7 21-240,0 1 0,-1 0 0,1-1 0,0 1 0,-1 0 0,1 0 0,-1 0 0,0 0 0,0 0 0,0 0 0,0 1 0,0-1 0,0 1 0,0-1 0,0 1 1,-1 0-1,1 0 0,-4-1 0,-5-2-11,0 1 0,-21-3 0,23 4 45,-7 0-43,-1 1 0,1 0 0,0 2-1,-29 2 1,15 6-44,17-4 32,-94 25-48,102-29 46,-1 1 1,0-1-1,1 1 0,0 0 0,-1 0 0,1 1 1,0-1-1,0 1 0,-5 4 0,3-2 15,5-4 5,1 0-1,0-1 1,0 1 0,0 0 0,-1 0-1,1 0 1,0 0 0,0 0 0,0 0-1,0 1 1,1-1-1,0-1-1,0 1 1,1-1 0,-1 1-1,0-1 1,1 1-1,-1-1 1,1 1-1,-1-1 1,0 0 0,1 1-1,-1-1 1,1 0-1,-1 1 1,1-1-1,-1 0 1,1 1 0,0-1-1,-1 0 1,1 0-1,0 0 1,7 4-14,0-1 0,0 0 1,13 3-1,-17-5 21,7 2 23,0-1 0,0 0 0,1 0 0,-1-1 0,0 0 0,1-1 0,-1-1 0,0 0 0,16-3-1,-17 3-50,0 0-1,0 0 1,13 1-1,-10 0-62,-11 0 75,0 0 1,-1 0-1,1 1 0,0-1 1,-1 0-1,1 1 1,0-1-1,0 1 0,-1-1 1,1 1-1,-1 0 0,1-1 1,0 1-1,1 2 0,5 2 11,-6-4 5,-1-1-12,0 1 1,0-1-1,0 1 0,0-1 1,0 1-1,0-1 1,0 1-1,0 0 1,0-1-1,-1 1 1,1 0-1,0 0 0,0-1 1,-1 1-1,2 1 1,-2 1-4,0-1 0,0 0 1,1 0-1,-1 1 0,-1-1 1,1 0-1,0 1 0,0-1 1,-1 0-1,-1 4 0,-4 25 133,-4 39-1,-18 198 280,26-222-335,2 1-1,10 76 0,-7-91-42,0 36 50,0 12-90,1-47-147,1-3-59,-1 38 1,-3-38 148,0-9 40,-2 1 0,-2 22 0,-3-16 46,4-15 3,-1 0-1,2 0 1,-1 19-1,1-19 6,0 1-1,-1-1 1,-7 22-1,8-31-26,0 2-23,0 1 0,1-1 0,0 13 1,0-11 64,2-2 350,6-1-187,-4-8-15,-1-21 123,-1-14-123,6-3-95,-3 23-57,-1-1-1,-1 0 0,1-29 0,-9-14 24,2 37-36,-3-33 109,-23-103-1,21 132-82,-17-43 0,19 59-7,4 9-24,1 0-1,-1 0 0,1 0 0,0 0 0,0 0 0,0-1 0,0 1 1,1-1-1,-1 1 0,2-7 0,-1 9-21,-1 0-2,1 0 0,0 0 0,0 0-1,0 0 1,0 0 0,1 0 0,-1 0 0,0 0 0,1 0 0,-1 1 0,1-1 0,0 0 0,0 0 0,-1 1 0,1-1 0,0 0 0,1 1 0,-1-1 0,0 1 0,0-1 0,1 1 0,-1 0 0,1-1 0,1 0 0,41-22-73,-20 12-80,56-20-845,-48 20-493,44-23 1,-24 3-55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4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93 224,'-14'14'85,"41"-11"550,-24-3-278,11 0 283,-14 0-634,0 0 0,0 0 1,0 0-1,0 0 0,0-1 0,0 1 0,0 0 0,0 0 0,1 0 0,-1 0 0,0 0 0,0 0 0,0 0 0,0 0 1,0 0-1,0 0 0,0 1 0,0-1 0,0 0 0,0 0 0,1 0 0,-1 0 0,0 0 0,0 0 0,0 0 0,0 0 0,0 0 1,0 0-1,0 0 0,0 0 0,0 0 0,0 0 0,0 0 0,0 0 0,0 0 0,0 1 0,0-1 0,1 0 0,-1 0 1,0 0-1,0 0 0,0 0 0,0 0 0,0 0 0,0 0 0,0 0 0,0 0 0,0 1 0,0-1 0,0 0 0,0 0 1,0 0-1,0 0 0,0 0 0,0 0 0,-1 0 0,2 1 49,-1 0 1,0 0-1,0 0 0,0 0 1,1-1-1,-1 1 1,0 0-1,1 0 0,-1 0 1,1-1-1,-1 1 1,1 0-1,-1-1 0,1 1 1,0 0-1,0 0 1,0 0-20,0-1 0,0 1 0,0 0 0,-1 0 0,1-1 0,0 1 1,-1 0-1,1 0 0,-1 0 0,1 0 0,-1 0 0,1-1 0,-1 1 1,0 0-1,1 0 0,-1 0 0,0 0 0,0 0 0,0 0 0,0 0 1,0 0-1,0 1 0,0-1 0,0 0 0,0 0 0,0 0 1,0 0-1,-1 0 0,1 0 0,0-1 0,-1 1 0,1 0 0,-2 2 1,-3 5 185,4-6-180,0-1 0,0 1-1,0-1 1,0 1-1,1-1 1,-1 1 0,0-1-1,1 1 1,-1 0-1,1-1 1,0 1 0,0 0-1,-1 2 1,1 127 1216,0-130-1245,0 0 0,0 1 0,0-1-1,0 0 1,1 0 0,-1 1-1,0-1 1,0 0 0,1 0-1,-1 1 1,1-1 0,-1 0-1,1 0 1,0 0 0,-1 0-1,1 0 1,0 1 0,0-2-1,0 1 1,0 0 0,-1 0 0,1 0-1,1 0 1,-1 0 0,0-1-1,0 1 1,0-1 0,0 1-1,0 0 1,1-1 0,-1 0-1,0 1 1,0-1 0,1 0-1,-1 0 1,2 0 0,3-2 125,3-8 18,-2 2-129,0 1-1,1 0 0,10-8 1,-11 10-30,0 0 0,0-1 0,-1 0 0,1 0 0,-1-1 0,-1 0 0,1 0 0,6-12 0,5-5-72,-7 11 36,-2-1 0,9-14 0,7 1-87,-21 24 113,0 0-45,-3 6 170,0-1-101,0 0 0,1 1 0,-1-1-1,1 0 1,0 0 0,-1 1 0,1-1 0,0 0 0,2 3 0,8 19-14,-7-13 55,0 0-1,1 0 0,0 0 0,7 11 0,0 0 21,-10-17-29,1 1 0,0-1 0,1 1 1,-1-1-1,6 6 0,-5-7-10,1-1 0,0 1 0,1-1 0,-1 0 0,7 3-1,11 6 70,-20-10-91,0 0 0,1 0 0,-1 0 1,1 0-1,-1-1 0,1 0 0,0 1 1,-1-1-1,1-1 0,0 1 0,5 0 1,8 1 18,7 4-12,-18-4-53,1 0 0,-1-1 0,1 0 0,0 0 0,7 0 0,0-2-132,-1 0 0,1-2 0,21-5 0,-32 7 104,9-1-76,9-4-47,7-13 44,-19 13 120,0-1 0,11-5 0,-12 9 22,-5 1 2,1 0 0,-1 1 0,1-1 1,-1 0-1,0 0 0,0-1 0,0 1 1,0-1-1,0 0 0,0 1 1,3-6-1,13-19 142,6 7 0,-17 7 80,-4 10-162,3-2 46,-4-14 144,-3 17-224,0 1-1,0-1 1,0 1 0,0-1 0,0 1-1,0-1 1,0 1 0,0 0 0,-1-1-1,1 1 1,0-1 0,-1 1 0,0-2-1,0 2-20,0 0-1,-1 1 0,1-1 0,0 1 1,0 0-1,0-1 0,0 1 0,-1 0 0,1 0 1,0 0-1,0 0 0,0 0 0,-1 0 1,1 0-1,-2 0 0,-12 1-106,9-1 49,0 1 0,1 0 1,-1 1-1,0-1 0,1 1 0,-1 0 0,-9 5 0,12-6 33,1 1 1,-1-1 0,1 0 0,0 1-1,0-1 1,0 1 0,0 0-1,0-1 1,0 1 0,0 0 0,1 0-1,-1 0 1,1 1 0,-1-1-1,1 0 1,0 0 0,0 1 0,0-1-1,0 1 1,0-1 0,0 1-1,0 3 1,1 24 140,3-24-65,-2-5-47,0 0 0,1 0 0,-1 0-1,1 0 1,-1 0 0,0 0 0,1 0-1,0 0 1,-1-1 0,4 2 0,25 1 132,-27-3-165,-1 0-1,1 0 1,-1 0 0,1 0 0,-1-1 0,1 1 0,-1-1-1,0 1 1,1-1 0,-1 0 0,0 0 0,1 0-1,-1 0 1,0-1 0,0 1 0,0 0 0,0-1 0,3-2-1,-4 3-15,1-1 0,-1 1 1,1-1-1,-1 1 0,1 0 0,0 0 0,0 0 0,0 0 0,-1 0 0,5-1 0,24 0-793,-30 2 817,0 0-1,1 0 1,-1 0-1,1 0 1,-1 0-1,1 0 1,-1 0-1,0 0 1,1 0-1,-1 0 1,1-1-1,-1 1 1,1 0-1,-1 0 1,0 0-1,1-1 1,-1 1-1,0 0 1,1 0-1,-1-1 1,0 1-1,1 0 1,-1-1-1,0 1 1,1 0-1,-1-1 1,0 1-1,0 0 1,1-1-1,-1 0 1,5-6-224,-5 7 224,1-1 1,0 1 0,-1 0 0,1-1 0,0 1 0,-1 0-1,1 0 1,0 0 0,0 0 0,-1-1 0,1 1 0,0 0-1,-1 0 1,2 0 0,-2 0 11,0 0 0,0 0 0,0 0 0,0 0-1,0 0 1,0 0 0,0 0 0,1 0 0,-1 0 0,0 0 0,0 0-1,0 0 1,0 0 0,0 0 0,0 0 0,0 0 0,0 0-1,0 0 1,1 0 0,-1 0 0,0 0 0,0 0 0,0 0 0,0 0-1,0 1 1,0-1 0,0 0 0,0 0 0,0 0 0,0 0-1,0 0 1,0 0 0,0 0 0,1 0 0,-1 0 0,0 0 0,0 0-1,0 0 1,0 1 0,0-1 0,0 0 0,0 0 0,0 0-1,0 0 1,0 0 0,0 0 0,0 0 0,0 0 0,0 0 0,0 0-1,0 1 1,0-1 0,0 0 0,0 0 0,0 0 0,0 0 0,0 1 0,0 0 1,0 0-1,1-1 1,-1 1-1,0 0 1,1 0 0,-1-1-1,1 1 1,-1 0-1,1-1 1,-1 1 0,1-1-1,0 1 1,-1 0-1,1-1 1,0 1 0,-1-1-1,1 0 1,0 1-1,0-1 1,-1 1 0,1-1-1,0 0 1,0 0-1,0 0 1,-1 1 0,1-1-1,0 0 1,0 0-1,0 0 1,0 0 0,0 0-1,41-1 83,-24 1-41,-5 0 2,-1-1 0,0-1 0,23-5-1,14-2 32,5-2-137,-45 9 56,0 0 0,0 0-1,-1-1 1,0 0 0,14-6-1,-2 0 22,15-2 14,-2-14-17,-28 22-22,-2 1 34,1-1 1,-1 1-1,0-1 0,0 1 0,0-1 0,0 0 0,0 0 0,-1-1 0,1 1 1,-1 0-1,0-1 0,0 0 0,0 1 0,2-6 0,1-19 90,2 15-34,-6 11-38,0 1 0,-1-1 0,1 1 0,0-1 0,-1 1 0,1-1 0,-1 1 0,1-1 0,-1 0 0,0 1 0,1-1 0,-1-1-1,0 2-19,-1 0-1,1-1 1,0 1-1,0 0 1,0 0-1,1 0 0,-1 0 1,0 0-1,0 0 1,1 0-1,-1 0 1,0 0-1,1-1 0,-1 1 1,1 1-1,-1-1 1,1 0-1,0 0 1,-1 0-1,1 0 0,0 0 1,0 0-1,0 1 1,-1-1-1,1 0 1,0 1-1,1-2 0,4 11 88,8-4-27,-11-3-60,1 1-1,-1-1 1,0 1-1,0 0 1,5 5 0,3 4-5,-2-4-17,1 1 0,0-2 0,0 1 0,1-1 0,0-1 0,0 0 0,15 6 0,-16-9 12,24 13 39,-19-6-4,8 4 33,0-9-27,-20-5-33,-1 1-1,1-1 0,-1 1 0,1-1 0,0 1 0,-1 0 1,0 0-1,1 0 0,-1 0 0,1 0 0,-1 0 1,0 1-1,0-1 0,4 4 0,-4-4 16,-1 1 0,0-1 0,1 0 0,-1 1 0,0-1 0,0 1 0,0 0 0,0-1 0,0 1 0,0 0-1,0-1 1,-1 1 0,1 0 0,-1 0 0,1 0 0,0 2 0,-3-1 118,-5 0-19,-2 0-60,-1 0 0,1-1 0,-1 0 0,0-1 0,-18 1 0,-19 1 45,31 0-87,-17 2 31,0-10 25,17 2-44,-28 0 32,41 4-68,0-1-1,1-1 0,-1 1 1,0 0-1,0-1 0,-4 0 1,-23-13 26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43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28 4064,'0'-14'1307,"0"14"-1299,0 0 1,0 0 0,0 0 0,0 0 0,0 0 0,0 0 0,0 0 0,0 0-1,1 0 1,-1-1 0,0 1 0,0 0 0,-1 0 0,1 0 0,0 0 0,0 0 0,0 0-1,0 0 1,0 0 0,0 0 0,0 0 0,0-1 0,0 1 0,0 0 0,0 0 0,0 0-1,0 0 1,0 0 0,0 0 0,0 0 0,0 0 0,0 0 0,0 0 0,0 0 0,-1 0-1,1 0 1,0 0 0,0 0 0,0 0 0,0 0 0,0-1 0,0 1 0,0 0 0,0 0-1,0 0 1,0 0 0,-1 0 0,1 0 0,0 0 0,0 0 0,0 0 0,0 0 0,0 1-1,0-1 1,0 0 0,0 0 0,-1 0 10,1 0 0,-1 0-1,0 0 1,1 0 0,-1 0 0,1 0-1,-1 0 1,1-1 0,-1 1 0,1 0-1,-1 0 1,1 0 0,-1 0-1,1-1 1,0 1 0,-1 0 0,1 0-1,-1-1 1,1 1 0,0 0 0,-1-1-1,1 1 1,-1-1 0,1 1 0,0 0-1,0-1 1,-1 1 0,1-1 0,0 1-1,0-1 1,-1 1 0,1-1 0,0 1-1,0-1 1,0 1 0,0-1-1,0 1-9,0 1-1,0-1 0,0 1 0,-1-1 0,1 1 0,0-1 0,0 1 0,0-1 0,-1 1 0,1-1 0,0 1 0,0-1 0,-1 0 0,1 1 1,0-1-1,-1 1 0,1-1 0,-1 0 0,1 1 0,0-1 0,-1 0 0,1 0 0,-1 1 0,1-1 0,-1 0 0,1 0 0,-1 0 0,1 0 1,-1 1-1,1-1 0,-1 0 0,1 0 0,-1 0 0,1 0 0,-1 0 0,0 0 0,-4 2 29,3 0-38,0 1 1,1-1-1,0 0 0,-1 0 0,1 1 0,0-1 0,0 0 0,0 1 0,0-1 0,1 1 0,-1 0 0,1-1 0,-1 1 0,1-1 0,0 1 0,0 5 0,2 5-32,-1 1 0,5 15 0,0-3-28,-2 0-76,-2-9 25,1 0-1,7 21 1,-2-14 0,-1-5 0,8 36 0,-10-8 21,-1-32 67,1 5 69,-10 2 174,1-11-91,-1 19 171,2-23-228,1-1 0,-1 1 0,-1-1 0,1 0 0,-9 11 0,9-14-145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44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50 1664,'-1'-4'142,"1"0"0,-1 0 1,0 0-1,0 0 0,0 0 0,0 0 0,-1 0 1,1 0-1,-4-4 0,2 3 399,1 5 200,-2 0-433,3 0-249,-1-1 0,1 1 0,-1 0 0,1 0 0,-1 0 0,1 0 0,-1 0 0,1 1 0,0-1 0,-1 0 0,1 1 0,-1-1 0,1 1 0,0-1 0,-1 1 0,1 0 0,-1 0 0,-34 49 480,24-31-393,1 0 0,1 1 0,1 1 0,0-1 0,2 2 0,0-1 0,-4 28 0,10-40-111,0 1-1,1 0 1,1-1 0,0 1-1,0-1 1,0 1 0,1-1-1,1 0 1,0 0 0,0 0-1,1 0 1,0 0 0,7 12-1,-8-18-7,1 1-1,-1-1 1,1 0-1,-1 0 1,1-1-1,0 1 0,0-1 1,0 0-1,0 0 1,0 0-1,1 0 1,-1-1-1,0 0 0,1 0 1,-1 0-1,1 0 1,0-1-1,-1 0 0,1 1 1,-1-2-1,6 0 1,0-2-6,-1-1 0,1 0 1,-1 0-1,16-11 0,-24 14-36,1 0-1,0 0 1,-1-1-1,1 1 1,-1-1-1,0 1 1,0-1-1,1 0 0,-1 1 1,0-1-1,0 0 1,-1 0-1,1 0 1,0 0-1,0 0 1,-1 0-1,1-3 1,0-3-51,-1 0 0,0 0 0,-1-11 0,0-6-159,1 21 210,-1 0-1,1 0 0,-1-1 0,0 1 1,0 0-1,0 0 0,-1 0 0,0 0 1,1 0-1,-1 1 0,-1-1 0,1 0 1,0 1-1,-1-1 0,0 1 0,0 0 1,0 0-1,0 0 0,0 1 0,-1-1 1,-4-3-1,3 3 0,1 0 1,0-1 0,0 1-1,-5-7 1,5 6-20,5 4 17,-1-1 1,1 1-1,0-1 1,0 1-1,0 0 1,-1 0-1,1-1 1,0 1-1,0 0 1,0 0-1,0 0 0,0 0 1,1 0-1,8 0 61,0-2 0,0 1 0,0-1 0,0-1 0,0 0 0,-1 0 0,15-7 0,-5 2-8,-4 2-13,-1-1 0,-1 0-1,24-17 1,-28 18-45,-5 3 37,1 0 0,0 0 0,-1-1 0,0 0-1,0 0 1,0 0 0,-1 0 0,1 0 0,2-6 0,-5 9-7,-1 0 0,1 1-1,-1-1 1,1 1 0,-1-1 0,0 0 0,1 0 0,-1 1 0,0-1 0,0 0-1,0 1 1,1-1 0,-1 0 0,0 0 0,0 1 0,0-1 0,0 0 0,0 0 0,0 1-1,-1-1 1,1-1 0,-1 0 12,1-1 77,0 6-37,1 0-38,-1 1-1,1 0 1,0 0-1,0 0 1,0 0-1,0-1 1,1 1-1,0 0 1,2 4-1,-1-2-2,0-1 0,0 1-1,-1-1 1,3 12-1,3 35 90,0-25-29,6 26 68,-8 12-27,-4-32-67,3 18 40,4 105 146,-8-114-140,-1-7 19,-4 41-1,-7-2-4,11-65-94,-1-1 0,0 1 1,-1-1-1,0 0 0,0 0 0,-1 0 1,0 0-1,-1 0 0,1 0 0,-2-1 0,-4 8 1,0-2 10,2-3-119,0 1 0,0 0 0,-9 23 0,15-33 54,1 0 0,0 1-1,-1-1 1,1 0 0,-1 0 0,1 0 0,-1 0-1,0 0 1,1 0 0,-1 0 0,0 0 0,1 0-1,-1-1 1,0 1 0,0 0 0,0 0-1,0-1 1,-1 2 0,1-2-11,0 0 0,0 0 0,0 0 0,1 0 0,-1 0-1,0 0 1,0 0 0,0 0 0,0 0 0,0 0 0,0 0 0,1 0 0,-1-1 0,0 1-1,0 0 1,0 0 0,-1-1 0,2 0 19,0 1-1,-1-1 1,1 1-1,-1 0 1,1-1-1,0 1 1,-1-1-1,1 1 0,0-1 1,-1 1-1,1-1 1,0 1-1,0-1 1,-1 1-1,1-1 1,0 1-1,0-1 1,0 1-1,0-1 1,0 1-1,0-1 1,0 0-1,0 1 1,0-1-1,0 0 1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45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0 197 1472,'14'-41'475,"-14"40"-463,0 0 1,1 0 0,-1 0 0,0 0 0,1 1-1,-1-1 1,1 0 0,-1 0 0,1 0 0,-1 0-1,1 0 1,0 1 0,-1-1 0,2 0 0,4-7 33,-2 4 115,0-1 0,1 1 0,-1-1 0,1 1 0,-1 0 0,8-3 0,3 0 431,1 0 0,0 2 0,0 0 0,22-4 0,-33 8-535,0 1 1,1 0 0,-1 0-1,1 0 1,-1 0 0,0 1-1,0 0 1,10 3-1,10 2 187,-5-3-111,-15-3-111,-1 0 1,1 1 0,0 0 0,-1 0-1,1 0 1,-1 0 0,1 1 0,-1 0-1,0 0 1,1 0 0,4 4 0,-1 0 1,0 1-1,13 14 1,-18-17-14,0 0 1,0 0-1,0 0 1,0 0-1,-1 1 1,1-1-1,-1 1 1,2 6-1,-3-5 50,0 0 0,0 1 0,0-1 1,-1 1-1,0-1 0,0 1 0,0-1 0,-1 0 0,0 1 0,-4 11 0,3-14-41,-1-1 0,0 1-1,0 0 1,0-1-1,0 0 1,0 0 0,-1 0-1,0 0 1,1 0-1,-1-1 1,-7 4 0,2-1 3,0-2 0,1 1 1,-2-1-1,1-1 0,-9 3 1,-34 0-39,33-2 6,-22 2-7,34-5 16,-1-1-1,1 0 1,-8-2 0,0 0 1,4 1 0,1 0 0,-14-4 0,21 4 0,-1 1 0,0-1 0,1 0 0,-1 0 0,1 0 0,0-1 0,0 1 0,-4-5 0,6 6-6,0 1 0,0-1 0,0 0 1,0 0-1,0 0 0,0 0 0,0 0 0,0 0 1,1 0-1,-1-1 0,0 1 0,1 0 1,-1 0-1,1 0 0,0-1 0,-1 1 0,1 0 1,0-1-1,0 1 0,0 0 0,0-1 0,0 1 1,0 0-1,0-1 0,0 1 0,0 0 1,1-1-1,-1 1 0,0 0 0,1 0 0,-1-1 1,2-1-1,1-5-65,-2 4 40,0 3 23,-1 0 0,0 0 0,1 0 0,-1-1 0,1 1 0,0 0 0,-1 0 0,1 0 0,0 0 0,-1 0 0,1 0 0,0 0 0,0 0 0,0 0-1,2-1 1,49-28-130,-33 20 50,0 1 1,1 0 0,41-10 0,-46 14 36,25-7-52,81-22 163,-37 11 216,-4 2 216,-22 15-221,-29 4-163,61-9 222,44-5 124,-85 10-284,-22 0 30,-20 4-139,-1 0-1,0 1 1,11-1 0,-12 2 78,-7 2-875,-12 12 240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45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3968,'-49'0'1824,"16"33"-1600,33 0 1152,0-17-800,-16 33 352,-1 0-576,17 17-64,0-17-160,17 17 256,-1-17-192,-16-16 96,17-1-160,-17-15-352,16-1 128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4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3968,'-33'16'1824,"33"17"-1600,-16-17 96,16 1-224,0 32-32,0 0-32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46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10 568 3392,'0'14'1088,"0"-12"-651,-3-2-74,-2 0 10,4 1 141,1-1-470,1 0 1,-1 0-1,1 1 0,-1-1 1,1 0-1,-1 1 0,1-1 1,-1 0-1,1 1 1,-1-1-1,1 1 0,-1-1 1,0 1-1,1-1 1,-1 1-1,0-1 0,1 1 1,-1-1-1,0 1 0,0-1 1,0 1-1,1 0 1,-1-1-1,0 1 0,0-1 1,0 2-1,0 1 1369,3-6-1109,3-2-238,1 0 0,11-7 0,-6 4-40,-2 2 22,1 0-1,15-7 1,-4 2 23,2-1-14,99-55 179,-69 38-217,-12 6-17,-22 10-32,12-6-41,-24 13 68,-6 5 11,-1 0 0,1 0 0,-1 1 0,1-1 0,0 0 0,-1 0 0,1 1 0,0-1 0,-1 1 0,5-1 0,-4 1 398,-4 0-70,1 0-312,0 0 0,0 0 0,0 1 0,0-1 0,1 0 0,-1 1 0,0-1 0,0 0 0,1 1 0,-1-1 0,0 1 0,1-1 0,-1 1 0,0 0 0,1-1 0,-1 1 0,1-1 0,-1 1 0,1 0 0,-1 0 0,-12 23 0,11-20-3,0 1-1,-1 0 0,1-1 1,-1 1-1,-4 4 0,-6 7 55,7-2-70,2-12-11,-3 4 23,6-4 3,1 1 0,-1-1-1,1 1 1,0 0 0,-1-1 0,1 5 0,0-7-20,0 5 106,0-2-42,0-3-61,0 1 0,0-1-1,0 1 1,0-1-1,0 0 1,0 1 0,0-1-1,0 1 1,1-1 0,-1 1-1,0-1 1,0 0 0,0 1-1,0-1 1,1 1-1,-1-1 1,0 0 0,0 1-1,1-1 1,-1 0 0,0 1-1,0-1 1,1 0 0,-1 1-1,0-1 1,1 0-1,-1 0 1,1 1 0,-1-1-1,1 0 1,6 5 70,-5-1-41,4 3 16,2-5-34,0-1-1,0 0 1,0-1-1,0 0 1,10-1-1,1 1-115,-4 0 30,9 0-123,37-4-1,-53 3 174,0-1 1,0 0-1,-1 0 1,1-1 0,0 0-1,-1 0 1,0 0-1,9-7 1,7-4 105,-15 9 1,0 0 1,0-1 0,-1 0-1,8-7 1,-14 11-86,1 0 0,0 0 0,-1 0 1,1 0-1,-1 0 0,0 0 0,0-1 0,0 1 1,0-1-1,0 1 0,0 0 0,0-1 1,-1 1-1,1-1 0,-1 0 0,0 1 0,0-1 1,0 1-1,0-1 0,-1-3 0,1-7-68,0 13 64,0-1 0,0 1 1,0-1-1,0 0 1,0 1-1,0-1 1,0 0-1,0 1 0,0-1 1,0 1-1,-1-1 1,1 0-1,0 1 0,0-1 1,-1 1-1,1-1 1,0 1-1,-1-1 0,1 1 1,-1-1-1,1 1 1,0-1-1,-1 1 1,1 0-1,-1-1 0,0 0 1,-17 0-104,10 1 81,7 0 22,0 0-1,1 0 1,-1 1 0,0-1-1,0 0 1,0 1-1,1-1 1,-1 0 0,0 1-1,0-1 1,1 1-1,-1-1 1,0 1-1,1-1 1,-1 1 0,0 0-1,1-1 1,-1 1-1,1 0 1,-1 0 0,1-1-1,0 1 1,-1 0-1,1 0 1,0-1-1,-1 1 1,1 0 0,0 0-1,0 0 1,0 0-1,0 0 1,0-1 0,0 2-1,-1 8-29,1-1 0,1 14 0,0-4 57,-1-18-15,0 0 1,0 0-1,0 0 0,1 0 0,-1 0 1,0 0-1,1 0 0,-1 0 1,0 0-1,1 0 0,-1-1 0,1 1 1,0 0-1,-1 0 0,1 0 0,0-1 1,-1 1-1,1 0 0,0 0 1,0-1-1,0 1 0,-1-1 0,1 1 1,0-1-1,0 1 0,1-1 1,15 12 167,-15-10-185,0-1 0,0 1-1,1 0 1,-1-1 0,1 1 0,0-1-1,-1 0 1,1 0 0,0 0 0,0 0-1,0 0 1,0-1 0,-1 1 0,1-1 0,0 0-1,0 0 1,0 0 0,5-1 0,1 1-184,-9 3 81,0-1 107,2 45-210,-1-42 196,-1-1 1,1 0 0,0 1 0,1-1 0,-1 0 0,1 0-1,-1 0 1,4 6 0,-2-6 26,0-1 0,0 1 0,0-1 0,0 1 0,0-1 0,1 0 0,-1 0 0,1 0 0,0-1 0,0 1 0,0-1 0,0 0 0,0 0 0,8 2 0,-2-2 50,0 0 0,1-1 0,-1 0 1,17 0-1,-6-3-8,1 0 1,-1-1-1,0-1 1,37-12-1,-37 10-78,2-1-154,27-11 1,-42 15 65,-1-1 0,1 0 0,-1-1 1,0 1-1,-1-2 0,12-9 0,-1-4-222,16-21-1,-18 20 158,-7 11 111,-5 5 43,0 1-1,0-1 1,0 0-1,-1-1 1,3-4-1,-3 4 6,-1 0 1,0 0-1,0 0 0,1-6 0,0-5-18,9-36-30,-6-10 60,0 27 39,-1 14 74,1-38-1,-6 36-25,1 15 119,-1 1-1,1-1 1,1 0-1,-1 0 1,1 0-1,1 0 1,-1 0-1,2 1 1,4-15-1,-6 20-85,0-1-1,0 1 0,-1 0 1,1-1-1,-1 1 1,0-1-1,0-3 0,0 2 276,-1 15 115,1 379 1378,0-381-1876,0 0 0,1 0 0,0 0 0,0 0 0,1 0 0,4 11 0,-3-13-550,0-1 0,0 1 0,1 0 0,8 10 0,18 16-1286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47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100 540 2400,'6'-7'375,"-2"2"-134,1 1 0,0-1 0,7-5 0,-7 8-66,-4 2-135,0 0 0,0-1 0,-1 1-1,1 0 1,-1-1 0,1 1 0,0-1 0,-1 1 0,1 0 0,-1-1-1,1 1 1,-1-1 0,1 1 0,-1-1 0,1 0 0,-1 1 0,0-1-1,1 1 1,-1-1 0,0 0 0,1-1 0,1-3 92,29-44 1083,-20 28-968,-8 17-203,0 0-1,-1-1 1,0 1-1,0-1 1,0 0-1,0 1 1,-1-1-1,1 0 1,-1 0-1,0-10 1,0 9-23,-1 0 0,-1-1 1,1 1-1,-1 0 0,0 0 1,-1 0-1,1 0 0,-1 0 1,0 0-1,-1 0 0,1 0 1,-1 1-1,0-1 0,-1 1 1,-4-7-1,2 3-37,3 5 3,0 0 0,0-1 0,0 1 0,0 0 0,-5-4 0,7 7 15,0 1 1,0-1-1,-1 0 0,1 0 0,0 1 0,-1-1 1,1 0-1,0 1 0,-1-1 0,1 1 1,-1 0-1,1 0 0,-1-1 0,1 1 1,-1 0-1,1 0 0,0 0 0,-1 0 1,1 1-1,-1-1 0,1 0 0,-3 2 0,-3 0 14,1 1-1,0 1 1,-1-1 0,2 1-1,-9 7 1,7-6-8,1 1 7,0 0-1,0 0 1,1 0 0,-1 1 0,2 0 0,-1 0 0,1 0 0,0 1-1,0-1 1,1 1 0,0 0 0,1 0 0,-3 11 0,4-10-23,-1 0 1,2 1-1,0 14 1,0-8 5,0-13 21,0 0 1,0 0-1,0 0 0,1 0 1,-1-1-1,1 1 1,-1 0-1,1 0 0,0 0 1,0 0-1,0-1 1,1 1-1,-1 0 1,1-1-1,-1 0 0,1 1 1,0-1-1,0 0 1,0 1-1,0-1 0,0-1 1,0 1-1,1 0 1,4 2-1,-4-2 7,0 0-1,0 0 1,0-1-1,0 0 1,0 1-1,0-1 0,0 0 1,1 0-1,-1-1 1,0 1-1,1-1 1,4 0-1,-3 0-10,0-1-1,0 0 0,0 0 0,0 0 0,0 0 0,0-1 0,0 0 1,4-3-1,13-4-52,-17 8-86,0-1 0,0 0 0,-1 0 0,1-1 0,0 1 0,-1-1 0,7-5 0,19-22-606,-27 27 607,-1 3-53,-1 0 173,-1 0 1,1 0-1,-1 0 0,1 0 1,-1 0-1,1 0 0,0 0 1,-1 0-1,1 0 0,-1 0 1,1 0-1,-1 1 0,0-1 1,1 0-1,-1 0 0,1 1 1,-1-1-1,1 0 0,-1 0 1,0 1-1,1-1 0,-1 1 1,1-1-1,-1 0 0,0 1 1,0-1-1,1 1 0,-1-1 1,0 1-1,0-1 0,1 0 1,-1 1-1,0-1 0,0 1 1,0-1-1,0 1 0,0-1 1,0 1-1,0 0 0,0-1 1,0 1-1,3 5 110,4 1-17,0 0 1,1-1 0,-1 0-1,2 0 1,-1-1 0,0 0-1,1 0 1,0-1 0,14 5-1,10-4 230,-22-1-229,11 1 80,8-10 115,-24 3-232,0 1-1,0-1 1,11 1 0,-13 1-46,0 0 0,-1 0 0,1 0-1,0 0 1,-1-1 0,1 1 0,0-1 0,-1 0 0,1 0 0,-1-1-1,0 1 1,1-1 0,-1 1 0,0-1 0,0 0 0,4-3-1,29-42-97,-34 45 40,-1 0 0,1 0 1,0 0-1,-1 0 0,1 0 1,-1-1-1,0 1 0,0 0 0,0-1 1,0 1-1,0-1 0,-1 1 1,1-1-1,-1 0 0,1 1 0,-1-1 1,0 1-1,0-1 0,0 0 1,-1 1-1,1-1 0,-1 1 1,1-1-1,-3-4 0,-7-7-73,9 14 128,1-1 1,-1 1-1,1 0 0,0-1 0,-1 1 0,1 0 0,-1 0 0,1-1 0,0 1 0,-1 0 0,1 0 0,-1 0 0,1 0 0,-1 0 0,1 0 0,-1-1 0,1 1 0,-1 0 0,1 0 0,-1 0 0,1 1 0,-1-1 0,1 0 0,-1 0 0,1 0 0,-1 0 0,1 0 0,0 1 0,-1-1 0,1 0 0,-1 0 0,1 1 0,-1-1 0,1 0 0,-1 1 1,1-1-6,-1 3 92,0 0 1,1 0-1,-1 1 1,1-1 0,-1 0-1,1 0 1,0 1-1,0-1 1,0 0-1,1 1 1,-1-1 0,1 0-1,1 4 1,2 2 17,1-1 0,0 0 0,1 0 0,-1 0 0,1-1 0,1 1 0,0-2 0,0 1 0,0-1 0,13 9 0,-16-13-47,1-1 0,-1 0 0,0 0 0,0 0 0,0 0 0,1-1 0,-1 0 0,0 0 0,9-1 0,5 1 54,-7 0-105,-1 0-1,1-1 1,0-1 0,0 1-1,0-2 1,-1 1 0,1-1-1,-1-1 1,0 0 0,0 0-1,0-1 1,-1-1 0,0 1-1,0-2 1,15-12 0,-11 7-656,1 1 1,22-15-1,-33 24 460,0 0 0,-1 0 1,1 0-1,0 0 0,-1 0 0,0-1 0,0 1 0,4-5 1,-6 6 158,1 0 0,-1 1 0,0-1 1,0 0-1,1 1 0,-1-1 1,0 0-1,0 0 0,0 1 0,0-1 1,0 0-1,0 0 0,0 1 0,0-1 1,0 0-1,0 0 0,0 1 0,-1-1 1,1 0-1,0 0 0,0 1 0,-1-1 1,1 0-1,0 1 0,-1-1 0,1 1 1,-1-1-1,1 0 0,-1 1 1,0-1-1,1 0 22,0 1-1,0 0 1,0 0 0,0 0-1,0 0 1,-1 0 0,1 0 0,0 0-1,0 0 1,0-1 0,0 1 0,0 0-1,0 0 1,0 0 0,0 0-1,0 0 1,-1 0 0,1 0 0,0 0-1,0 0 1,0 0 0,0 0-1,0 0 1,0 0 0,0 0 0,-1 0-1,1 0 1,0 0 0,0 0 0,0 0-1,0 0 1,0 0 0,0 0-1,-1 0 1,1 0 0,0 0 0,0 0-1,0 0 1,0 0 0,0 0 0,0 0-1,0 0 1,-1 0 0,1 0-1,0 0 1,0 0 0,0 0 0,0 1-1,0-1 1,0 0 0,0 0 0,0 0-1,0 0 1,0 0 0,-1 0-1,1 1 1,-1 0 0,0-1 6,1 1 0,-1 0-1,0-1 1,0 1 0,0 0 0,1 0-1,-1 0 1,0 0 0,1 0 0,-1 0 0,1 0-1,-1 0 1,1 0 0,-1 0 0,1 0-1,0 0 1,0 0 0,-1 0 0,1 0 0,0 0-1,0 0 1,0 0 0,0 1 0,0-1-1,1 0 1,-1 0 0,0 2 0,11 16 567,-8-6-341,-2-11-145,-1 1 0,1-1 1,-1 1-1,1-1 0,0 0 1,0 1-1,0-1 0,0 0 1,1 0-1,-1 0 0,0 0 1,1 0-1,0 0 0,2 3 1,11 11 295,22 21 130,-34-34-476,1-1 0,0 1-1,0 0 1,0-1-1,0 0 1,1 0 0,-1 0-1,0 0 1,7 0-1,1 0 40,0-1-1,0 0 0,1-1 0,-1 0 0,0-1 1,20-4-1,-5-1-53,51-18 0,-67 20-177,-1 0-1,1 0 1,-1-1-1,0 0 1,0-1-1,-1 0 1,1-1-1,-2 0 0,1 0 1,8-9-1,19-37-1323,-23 35 986,-3 4-50,-1-1 1,0 0-1,-1 0 1,0-1-1,-1 0 1,7-27-1,-11 35 356,-2 0-1,1 0 1,-1 0-1,0 0 1,0-1-1,-2-11 1,-1 8 31,-1-1-1,0 0 1,-8-17 0,9 25 119,-2-6-84,2 5 228,-1 0 0,1 0 0,-1 0 0,-5-8 0,7 13 68,0-1 1,-1 0-1,0 1 1,1-1 0,-1 1-1,0 0 1,0-1-1,1 1 1,-1 0-1,0 0 1,0 0 0,0 0-1,-1 0 1,1 1-1,-4-2 1,-2 2 191,1-1 0,-1 1 0,0 0 0,0 1 0,1 0 1,-1 0-1,1 1 0,-1 0 0,1 0 0,-10 4 0,12-4-243,-1 0 0,1 1 0,-1 0 0,1 0 0,0 0 0,0 0 0,1 1 0,-1 0-1,1 0 1,0 0 0,0 0 0,0 1 0,0 0 0,1-1 0,0 1 0,-5 10 0,3 0 38,0 0 0,2 0 1,0 0-1,-3 31 0,4-25 2,-1 2-54,-2 30 64,6-41-120,0 0 1,3 13-1,-2-8-3,0-5-218,-1-1 348,1 1 0,0-1 0,6 14 0,-7-21-341,0-1 1,0 0 0,1 0 0,0-1 0,-1 1 0,1 0-1,0-1 1,1 1 0,-1-1 0,0 1 0,1-1 0,-1 0 0,1 0-1,0 0 1,4 2 0,-5-3 5,-1-1-1,0 1 1,1-1 0,-1 0-1,1 1 1,-1-1 0,1 0-1,-1 0 1,3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5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5984,'0'16'2688,"33"-16"-2336,-1 0 96,17 0-320,17 0 160,0 0-160,-1 0 224,17 0-224,16 0-3904,1 0 2048</inkml:trace>
  <inkml:trace contextRef="#ctx0" brushRef="#br0" timeOffset="1">1082 99 3232,'-4'-1'201,"0"1"1,-1 0-1,1 0 1,0 0-1,-1 1 1,1-1 0,0 1-1,-1 0 1,1 0-1,0 1 1,0-1-1,0 1 1,-6 3-1,-12 4 787,19-8-836,-1 0 0,1 0 0,0 1 1,0-1-1,0 1 0,-5 3 0,-22 19 180,2 1 1,1 0-1,1 3 0,1 0 0,1 1 0,-31 51 0,30-37-251,2 1 0,2 1 1,2 1-1,-20 73 0,20-37-65,16-70 12,1 0-1,1 0 1,-1 1 0,2-1-1,0 0 1,0 1 0,4 17-1,-3-22-30,2 0-1,-1 0 0,1-1 0,0 1 0,0 0 1,1-1-1,0 0 0,1 0 0,-1 0 1,1 0-1,11 10 0,17 16-145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49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34 176 2976,'-28'0'971,"28"0"-965,0 0 0,0 0 1,0 0-1,0 0 1,0 0-1,-1 0 1,1 0-1,0 0 1,0 0-1,0 0 1,-1 0-1,1 0 0,0 0 1,0 0-1,0 0 1,0 0-1,-1 0 1,1 0-1,0 0 1,0 0-1,0 0 1,0 0-1,-1 0 0,1 0 1,0 0-1,0 1 1,0-1-1,0 0 1,0 0-1,0 0 1,-1 0-1,1 0 1,0 0-1,0 1 1,0-1-1,0 0 0,0 0 1,0 0-1,0 0 1,0 1-1,0-1 1,0 0-1,0 0 1,0 0-1,0 0 1,0 1-1,0-1 0,0 0 1,0 0-1,0 0 1,0 0-1,0 1 1,0-1-1,0 0 1,0 0-1,0 1 1,0 1 53,0 1 1,0-1 0,0 0-1,1 1 1,-1-1 0,1 1 0,-1-1-1,1 1 1,0-1 0,0 0 0,0 0-1,0 1 1,0-1 0,0 0 0,1 0-1,-1 0 1,3 2 0,6 6 332,2 3 4,1-1 0,1 0 0,0 0 0,24 14 0,-30-22-347,0 1 0,0-2 0,0 1 0,0-1-1,0 0 1,0-1 0,1 0 0,-1-1-1,1 1 1,0-1 0,12-1 0,26 0 80,-19 1-95,1-1-1,-1-1 0,1-2 0,-1-1 1,32-8-1,-31 4 5,0-1 1,0-1-1,-1-1 1,29-17-1,-46 21 17,19-18 0,-16 14-19,-3 2-37,1-1-1,-1 0 0,-1 0 0,0-1 0,15-21 0,-22 27-7,0-1 0,-1 1 0,0-1 0,0 1 0,0-1 0,0 0 0,-1 1 0,0-1 0,0 0 0,-1 0 0,0-11 0,0 17 8,0-1 0,0 0 0,0 0-1,1 0 1,-1 0 0,0 0 0,0 0 0,-1 0-1,1 0 1,0 1 0,0-1 0,0 0 0,0 0-1,-1 0 1,1 0 0,-1 0 0,1 1 0,0-1-1,-1 0 1,1 0 0,-1 1 0,1-1 0,-1 0-1,0 1 1,1-1 0,-2 0 0,-34-16 0,34 16 20,-1-1 1,0 1-1,0-1 1,0 1-1,0 0 1,0 0-1,0 0 1,0 1 0,0-1-1,0 1 1,0 0-1,0 0 1,0 0-1,0 0 1,0 0-1,-1 1 1,1-1-1,0 1 1,0 0-1,0 0 1,-3 1 0,-9 3 167,0-1-62,0 1 1,1 0 0,0 1 0,-16 9-1,23-11-87,1 1-1,0 0 1,0 0-1,0 0 1,1 0-1,0 1 1,0 0-1,0 0 1,-7 13-1,8-11-11,-22 41 86,24-43-97,-1 0 0,1 0 0,1 0 0,-1 0-1,1 0 1,0 0 0,0 7 0,2-4 27,0 0-1,1-1 1,0 1 0,1-1-1,0 0 1,0 0 0,1 0-1,0 0 1,0-1 0,1 1-1,0-1 1,0 0 0,1 0-1,9 8 1,-8-10-10,1-1-1,0 0 1,0 0-1,1 0 1,-1-1 0,1-1-1,18 4 1,-2 0 37,-16-3-44,1-1 1,-1-1 0,1 1-1,0-2 1,-1 1 0,1-1-1,0-1 1,0 0 0,10-2-1,-13 2-10,14-2-180,-1 0 1,-1-2-1,20-6 0,-22 4-196,-1-1 0,-1 0-1,21-15 1,-24 15 42,-5 4 86,1-1 0,-1 0 0,0 0 1,0-1-1,-1 0 0,0 0 0,0-1 0,8-10 0,1-17-479,-11 25 542,-2 4 117,-1 1-1,1 0 1,-1 0-1,0-1 1,0 1-1,-1-1 1,1 1-1,-1-1 1,0 1-1,0-1 1,-1 1-1,1-1 1,-1 1-1,0-1 0,-2-4 1,3 5 28,-1 2 21,1 0-1,0-1 1,-1 1 0,0-1-1,1 1 1,-1 0 0,0-1-1,0 1 1,-1 0 0,1 0-1,0 0 1,-1 0 0,1 0-1,-1 0 1,-3-3 0,-7-4 102,12 9-85,-1-1-1,1 1 0,-1 0 0,1 0 1,0 0-1,-1 0 0,1 0 0,0 0 1,-1 0-1,1 0 0,-1 0 0,1 0 1,0 0-1,-1 0 0,1 0 0,-1 0 1,1 0-1,0 0 0,-1 1 0,1-1 1,0 0-1,-1 0 0,-1 2 80,1 0 0,-1 1 1,1-1-1,-1 0 0,1 0 0,0 1 0,0-1 1,0 1-1,0-1 0,0 3 0,-2 2 70,1-1 1,0 1-1,1 0 0,-1-1 0,1 1 0,0 0 0,1 0 1,0 0-1,1 12 0,3-1 157,1 0 0,0 0-1,14 29 1,-6-15-42,-12-30-268,1 5 28,1 0 1,0 0-1,0 0 0,1 0 0,0 0 0,0-1 0,0 0 0,1 0 1,0 0-1,0 0 0,0-1 0,1 0 0,9 7 0,-10-8 39,1 0 0,-1 0-1,1-1 1,0 0-1,0 0 1,0 0 0,1-1-1,-1 0 1,1 0-1,9 1 1,-14-3-54,1 0 0,-1 0 0,0 0 0,0 0 0,0 0 0,1 0 0,-1 0 0,0-1 0,0 1 0,0-1 0,0 0 0,3-1 0,-4 1-64,0-1 0,0 1 0,-1-1 0,1 0 0,-1 1 0,1-1 0,-1 0 0,0 1 0,0-1 0,0 0 0,0 0 0,0 1 0,0-1 0,0-2 0,0 3 5,-1-5-132,0 1 0,0-1 0,0 1 0,0 0 0,-1-1 0,0 1 0,0 0 0,-1 0 0,1 0 0,-5-5 0,-3-9-160,6 12 213,0-1 33,0 0 0,0 0 0,1 0 0,-1 0 0,2 0 0,-1-1 0,1 1 0,-1-16 0,3-8-180,0 30 216,3 4 76,-1-1 9,-1 0-1,1 1 1,0-1-1,0 0 0,0 0 1,0 0-1,1 0 1,-1-1-1,3 2 0,16 6 229,0 16 240,-1-8-240,-14-13-160,0 2-1,0-1 1,6 7-1,72 57 313,-73-60-385,-1 0 74,1-1 0,-1-1 0,17 9-1,-25-14-94,1 0 0,0 0 0,0 0-1,-1 0 1,1 0 0,0-1-1,0 1 1,0-1 0,0 0-1,0 0 1,0 0 0,0 0-1,0 0 1,0-1 0,0 1-1,-1-1 1,1 0 0,3-1-1,27-14 138,-29 13-193,0 1 0,-1-1 0,1 0 0,0 0 0,-1-1 0,0 1 0,0-1 0,0 0 0,0 0 0,4-7 0,-3 3-67,0 0 0,0-1-1,0 1 1,1-11 0,-3 15 70,-1-1 0,-1 0-1,1 1 1,-1-1 0,0-5 0,2-11-7,-2 19 49,1-3-43,1-1-1,-1 0 1,1 1-1,0-1 1,1 1-1,-1 0 1,1 0 0,0 0-1,0 0 1,8-9-1,-11 14 40,7-6-35,-3 7 71,4 4 73,2-2-48,-9-3-50,0 0 1,0 0 0,0 1-1,0-1 1,0 0 0,-1 0-1,1 1 1,0-1 0,0 0-1,0 1 1,-1-1 0,1 1-1,0-1 1,0 1 0,-1-1-1,1 1 1,-1 0 0,1-1-1,0 1 1,-1 0 0,1 0-1,-1-1 1,1 1-1,-1 0 1,0 0 0,1 0-1,-1-1 1,0 1 0,0 0-1,1 0 1,-1 1 0,2 4 38,1-1 1,-1 0-1,1 0 1,6 7-1,-6-8 45,0 0 0,0 0 0,0 0 0,-1 0 0,0 1 0,0-1 0,0 1 0,0-1 0,-1 1 0,0 0-1,1-1 1,-1 10 0,-1-6 60,-1 0-1,-1 1 0,-3 12 1,3-13-90,0 0 1,0 1 0,0 12-1,2-19-39,0 0-1,0-1 1,0 1 0,0 0-1,-1-1 1,1 1-1,0 0 1,-1-1-1,1 1 1,-1-1 0,0 1-1,1-1 1,-1 1-1,0-1 1,0 1-1,0-1 1,0 0 0,0 1-1,-2 1 1,2-3-16,1 1 3,-1-1 0,1 1 0,0-1-1,-1 1 1,1-1 0,0 1 0,-1-1-1,1 1 1,0 0 0,0-1 0,0 1 0,-1-1-1,1 1 1,0 0 0,0-1 0,0 1-1,0 0 1,0-1 0,0 1 0,0 0 0,0-1-1,1 1 1,-1-1 0,0 1 0,0 0-1,1 0 9,-1 4 24,-2 2 21,20-19 0,-12 7-41,0 1 1,0-1-1,-1 0 1,0 0-1,0 0 1,0-1-1,-1 0 1,1 0 0,-1 0-1,-1-1 1,6-10-1,7-21-7,-10 11 32,4 5-48,-4-6-138,-5 24 104,1 0 1,-1 0 0,1 0-1,0 0 1,0 0 0,0 0-1,1 0 1,-1 1 0,1-1-1,0 1 1,4-4 0,-4 6 13,0 0 1,0 1-1,0-1 1,0 1 0,0-1-1,0 1 1,0 0-1,0 0 1,6 1 0,7 0-91,-10-1 83,0 1 0,0 0 0,0 0 0,0 0 0,0 1 0,0 0 0,0 0 0,-1 1 0,11 5 0,5 6-75,23 19 0,-3-3 138,8 3 87,-46-31-106,1 0 1,0 0-1,-1 0 1,1 0-1,0-1 1,0 1-1,0-1 1,0 0-1,0 0 1,1-1-1,-1 1 1,0-1-1,0 0 1,0 0-1,6-1 1,8 1 59,-13 0-52,0-1 0,-1 0 0,1 0 0,0 0 0,-1 0-1,1-1 1,-1 1 0,1-1 0,3-3 0,0 1 27,-1-1-1,0 0 1,0 0-1,10-10 1,-15 13-38,-1 0 1,1 0-1,0-1 0,-1 1 1,0 0-1,1-1 1,-1 1-1,0-1 0,0 1 1,0-1-1,-1 0 0,1 1 1,-1-1-1,1 0 1,-1 0-1,0-3 0,2-11 78,4-5 6,-5 19-92,1-1 1,-1 1-1,-1 0 1,1 0-1,0-1 1,-1 1-1,0 0 1,0-1-1,0 1 1,0 0-1,-1-7 1,0 8-5,0-5-38,-1 0-1,0 0 1,-1 0 0,1 1-1,-6-9 1,8 14 24,-1 0 0,0 0 0,1 0-1,-1 0 1,0 0 0,0 0 0,0 0 0,0 0-1,0 0 1,0 0 0,0 0 0,0 1 0,-1-1 0,1 0-1,0 1 1,0-1 0,-1 1 0,1-1 0,0 1-1,-1 0 1,1-1 0,0 1 0,-1 0 0,1 0 0,0 0-1,-1 0 1,1 0 0,0 1 0,-1-1 0,1 0-1,0 0 1,-1 1 0,1-1 0,0 1 0,0-1-1,-2 2 1,2-1-3,0 0-1,-1-1 0,1 1 0,0 0 1,0 0-1,0 0 0,0 0 0,0 1 0,1-1 1,-1 0-1,0 0 0,0 0 0,1 1 1,-1-1-1,1 0 0,-1 1 0,1-1 1,-1 1-1,1-1 0,0 2 0,-1 34-163,2-21 76,-2-9 75,1-1 0,-1 0 0,-3 11-1,-1 13-2,5-26 37,0 0-1,1 0 1,-1 0 0,1 0-1,0 0 1,0 0 0,0-1 0,4 8-1,-4-10 16,-1 1-1,1-1 0,0 1 0,0-1 1,0 1-1,1-1 0,-1 0 1,0 0-1,0 1 0,1-1 1,-1 0-1,1 0 0,-1 0 1,1 0-1,-1-1 0,1 1 0,0 0 1,-1-1-1,1 1 0,0-1 1,-1 1-1,1-1 0,3 0 1,4 1 70,-6-1-71,0 1 0,0-1 0,1 0-1,-1 0 1,0 0 0,0-1 0,0 1 0,0-1-1,0 1 1,4-2 0,-3-1-32,0 1-1,0 0 1,1 1 0,-1-1-1,1 1 1,0 0 0,-1 0-1,1 0 1,0 0 0,0 1 0,-1 0-1,10 1 1,-3-1-41,-11 0 56,0 0 1,0 0-1,0 0 1,0 0-1,0 0 1,0 0-1,0 0 1,1 0 0,-1 0-1,0 0 1,0 0-1,0 0 1,0 0-1,0 0 1,0 0-1,0 0 1,0 0 0,0 0-1,1 0 1,-1 0-1,0 0 1,0 0-1,0 0 1,0 0-1,0 0 1,0 0 0,0 0-1,0 0 1,0 0-1,0 0 1,0 0-1,0 0 1,0 1-1,1-1 1,-1 0 0,0 0-1,0 0 1,0 0-1,0 0 1,0 0-1,0 0 1,0 0-1,0 0 1,0 0 0,0 1-1,0-1 1,0 0-1,0 0 1,0 0-1,0 0 1,0 0-1,0 0 1,0 0 0,0 0-1,0 0 1,0 1-1,0 0 28,-1 5 255,1-1-1,1 0 1,-1 1-1,1-1 1,2 10-1,-2-12-156,1 0 0,-1-1 0,1 1-1,-1 0 1,1-1 0,0 1 0,0-1-1,0 1 1,1-1 0,-1 0 0,0 0-1,1 0 1,3 2 0,1 0-23,1 1 0,-1-1 1,1-1-1,0 0 0,0 0 0,0 0 1,0-1-1,0 0 0,0-1 0,1 1 1,-1-2-1,12 1 0,-11-1-142,82-4-834,-78 2-394,0 0 0,22-7 0,14-7-1248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49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4480,'-33'33'2016,"17"-17"-1728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50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5312,'-33'0'2400,"49"0"-2080,1 0 736,-1 0-640,33 0 320,0 0-416,33 0 32,0 16-224,0-16-64,0 0-32,0 0 160,0 0-96,-16 0 32,-1 0-64,-32 0-192,0 0 64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50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11 1664,'0'-10'452,"0"14"-191,0 16-115,0-18-125,0 0 0,1 0 0,-1 0 1,0 0-1,1-1 0,-1 1 0,1 0 1,-1 0-1,1-1 0,1 4 1,-1-4-5,0 0 1,-1 0-1,1 1 1,-1-1-1,1 0 1,-1 0-1,0 1 1,1-1-1,-1 0 1,0 2-1,-4 21 414,2-17-305,0 0-1,1 0 1,-1 14 0,3 0 91,-1-3-55,0 0 0,-4 20 1,0-12-95,1-10-9,0 0 0,0 25 0,4-20 128,-1-14-69,1 1-1,-1 0 0,-1-1 0,1 1 0,-4 12 0,-7 2 539,10-16-503,-4 13 73,5-19-222,0 0 1,0 0 0,0 1-1,0-1 1,0 0 0,0 0-1,0 0 1,-1 1 0,1-1-1,0 0 1,0 0 0,0 1-1,0-1 1,0 0 0,-1 0-1,1 0 1,0 0 0,0 1-1,0-1 1,-1 0 0,1 0-1,0 0 1,0 0 0,0 0-1,-1 0 1,1 0 0,0 1-1,0-1 1,-1 0 0,1 0-1,0 0 1,0 0 0,-1 0-1,1 0 1,0 0 0,0 0-1,-1 0 1,1 0 0,0-1-1,0 1 1,0 0 0,-1 0-1,1 0 1,0 0 0,0 0-1,-1 0 1,1 0-1,0 0 1,0-1 0,0 1-1,-1 0 1,1 0 0,0 0-1,0-1 1,-1 0 5,0 0 0,1-1 0,-1 1 0,1 0 0,0-1 0,-1 1 0,1 0-1,0-1 1,0 1 0,-1 0 0,1-1 0,0 1 0,1-1 0,-1-1 0,4-21 49,7-12-32,-8 16-42,0 4-10,10-32 1,-7 25 36,-3 12-5,0 1 0,1-1 0,0 1-1,0-1 1,7-9 0,-3 8-39,0 1 0,0-1 1,1 2-1,0-1 0,16-12 0,-19 17 13,1 1 0,0 0 0,1 0 0,-1 1 0,1 0 0,0 0 0,0 1 0,0 0 0,0 0 0,11-2 0,-1 3 29,0 1 1,21 1-1,-15 1 23,-9-1 20,1 2-1,20 3 1,-2 1-24,26 0-45,-48-4 5,1 1 0,14 5 1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51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33 1888,'0'-27'613,"0"21"-367,-2 6 36,-29 2 2402,26-1-2648,0 1 0,1-1 0,-1 0 0,0 1 0,1 0 0,0 0 0,-1 1 0,1-1 0,0 1 0,0 0 0,0 0 0,-5 6 0,0 1 22,-7 7 12,-10-2 6,21-12-61,0 0-1,-1 0 1,1 1-1,0-1 1,1 1-1,-1 0 1,-8 9-1,9-8-4,0 0 0,1 0 0,-1 0 0,1 1-1,0-1 1,1 1 0,-1 0 0,1 0 0,0 0 0,0 0-1,1 0 1,-1 9 0,2-15-4,0 1-1,0 0 0,0 0 1,0-1-1,0 1 1,1 0-1,-1 0 0,0-1 1,0 1-1,1 0 1,-1-1-1,1 1 0,-1-1 1,0 1-1,1 0 1,-1-1-1,1 1 0,-1-1 1,1 1-1,0-1 1,-1 1-1,1-1 1,-1 0-1,1 1 0,0-1 1,-1 0-1,1 1 1,0-1-1,-1 0 0,1 0 1,0 0-1,0 1 1,0-1-1,5 0 33,0 1 0,0-1 0,10-1 0,-1 0-65,-8 1-64,0-1-1,0 0 0,0 0 1,0-1-1,7-2 1,3-1-346,4 1 14,-18 4 327,0 0 1,1-1-1,-1 1 0,0-1 0,0 0 0,1 0 0,-1 0 0,0 0 0,0-1 0,0 1 0,0-1 0,-1 0 0,1 0 0,0 0 0,-1 0 0,1 0 0,-1-1 0,0 1 1,4-6-1,2-4-36,-4 5 94,0 0 0,10-10 0,-11 11 294,-4-2-140,1 12 871,0 0-607,0 0 0,0-1 0,1 1 0,1 7 0,2 0-183,0 0 0,1 0 1,0 0-1,7 10 0,-6-10-104,-5-9-74,0 1 1,0-1-1,1 0 0,-1 1 0,0-1 0,1 0 1,0 0-1,-1 0 0,1 0 0,0 0 0,0-1 1,0 1-1,0-1 0,0 1 0,4 1 0,3-1 60,1-1 0,-1 0-1,1 0 1,-1-1 0,13-1-1,5 0 32,-23 1-172,0 0 1,1 0-1,-1 0 1,0-1-1,1 0 1,-1 1-1,0-2 1,0 1-1,0 0 1,0-1 0,0 0-1,0 0 1,0 0-1,0 0 1,-1-1-1,1 1 1,-1-1-1,6-6 1,8-5-1337,-16 14 1272,1-1-1,-1 0 1,0 1-1,1-1 0,-1 0 1,0 0-1,0 0 0,1 0 1,-1 0-1,0 0 1,1-2-1,-2 2 86,1 0 0,-1 0 0,0 0 0,0 0 0,1 0 0,-1 0 0,0 0 0,0 0 0,0 0 0,0 0 0,0 0 0,-1 0 0,1 0 0,0 0 0,0 0 0,-1 0 0,1 0 0,0 0 0,-1 0 0,1 0 0,-1-1 0,-5-7-35,5 8 126,0-1 0,0 1-1,0-1 1,1 1-1,-1-1 1,0 0-1,1 1 1,-1-1-1,1 0 1,-1-3 0,1 6-27,0 0 0,0 0 1,0 0-1,0 0 1,0 0-1,0 0 1,1 0-1,-1 0 0,0 0 1,1 0-1,-1 0 1,0 0-1,1 0 1,-1 0-1,1 0 1,0-1-1,-1 1 0,1 0 1,0 0-1,-1 0 1,1-1-1,0 1 1,1 0-1,1 1 27,0-1-1,0 0 1,0 0-1,0 0 0,7 1 1,3 1-3,23 10 52,-30-10-68,0-1-1,0 1 1,0-1-1,0 0 1,0-1-1,0 0 1,0 0-1,11 1 1,12-2 79,-6 1 15,-1-1 0,30-4 0,-49 3-107,0 0 0,0 0 0,1 0 0,-1-1 0,0 1 0,0-1 0,5-3 0,-5 2-2,1 1 0,-1 0 0,1 0 0,6-2 0,1 2-17,-10 2 0,0 0 0,-1 0-1,1 0 1,0 0 0,-1 0-1,1 0 1,0 0 0,0 0-1,-1-1 1,1 1 0,0 0-1,-1 0 1,1-1 0,0 1-1,-1 0 1,1-1 0,-1 1 0,1 0-1,-1-1 1,1 1 0,0-1-1,-1 1 1,1-1 0,-1 1-1,0-1 1,1 0 0,-1 1-1,1-1 1,-1 1 0,0-1-1,0 0 1,1 1 0,-1-1-1,0 0 1,0 1 0,0-1-1,0 0 1,0 0 0,0 0-1,0 0 0,1 0-1,-1 1 0,0-1 0,0 0 0,0 1 0,-1-1 0,1 1 0,0-1 1,0 0-1,0 1 0,0-1 0,-1 1 0,1-1 0,0 0 0,0 1 0,-1-1 1,1 1-1,0-1 0,-1 1 0,1-1 0,-1 1 0,1-1 0,-1 1 0,1 0 1,-1-1-1,0 1 0,-15-2-125,9 2 67,7 0 58,0 0 1,0 0 0,-1 0-1,1 0 1,0 0-1,0 0 1,0 0-1,-1 1 1,1-1-1,0 0 1,0 0 0,-1 0-1,1 0 1,0 0-1,0 0 1,0 0-1,0 1 1,-1-1 0,1 0-1,0 0 1,0 0-1,0 1 1,0-1-1,0 0 1,-1 0-1,1 0 1,0 1 0,0-1-1,0 0 1,0 0-1,0 0 1,0 1-1,0-1 1,0 1-1,-3 4-16,1-2 14,0 0-1,1 0 1,0 0-1,0 0 1,0 0-1,0 0 1,0 0-1,1 0 1,-1 0-1,1 0 1,0 1-1,0-1 1,0 4-1,0 15 91,-3 87 262,-7-3 208,7-67-403,-3 40 101,-18 49 195,10-53-274,-15 77-5,20-114-129,-27 68-1,0-34 45,29-59-67,-1 1-3,1-1 64,0 0 1,-1 0 0,-1-1-1,0 0 1,-12 12-1,19-22-57,0 1 0,0-1-1,0 0 1,-1 0-1,1-1 1,-1 1-1,1 0 1,-1-1 0,0 0-1,0 1 1,1-1-1,-7 1 1,4-2 2,0 0 1,0 0-1,0 0 1,0-1-1,0 1 1,-6-3-1,4 2-1,0 0 0,0-1 0,0 0 0,1-1 0,-1 1 1,1-1-1,-1-1 0,-10-6 0,11 4-11,0 1 1,1-1 0,-1-1 0,1 1 0,0-1 0,1 0 0,-5-8 0,0-1-21,1 1 0,1-2 1,-6-19-1,10 26-11,0 1 1,1-1-1,1 0 0,0 0 1,0 1-1,1-1 0,1-16 1,3-2-58,1 0 1,11-37 0,-10 47 44,1 0 0,1 1 0,1 0 0,16-24-1,-19 32 53,78-109-38,-72 104-306,0 1 0,1-1 0,1 2 1,0 0-1,27-17 0,-20 17-311,40-14 1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51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0 2720,'-17'0'1248,"34"0"-1088,-34 0 896,17 17-608,-33 32 320,17 0-448,-17 49-32,0-16-192,1 17 288,15-17-192,-16 0-800,33-17 320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53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1 195 1312,'0'-41'421,"0"40"-417,0 1 0,0 0 0,0-1 0,0 1 0,0-1 0,0 1 0,0 0 0,0-1 0,0 1 0,0 0 0,0-1 0,0 1 0,0 0 0,0-1 0,0 1 0,0 0 0,1-1 0,-1 1 0,0 0 0,0-1 0,0 1 0,1 0 0,-1 0 0,0-1 0,0 1 0,1 0 0,-1 0 0,0-1 0,0 1 0,1 0 0,-1 0 0,0 0 0,1-1 0,-1 1 0,0 0 0,1 0 0,-1 0 0,0 0 0,1 0 0,-1 0 0,0 0 0,1 0 0,0 0 0,34-14 114,-23 8-54,1 1 1,0 1-1,0-1 1,0 2-1,1 0 1,15-1-1,80 1-42,-74 3 86,25 1-18,-18 1 25,67-8 0,-94 5 125,1-2 0,0 0 0,-1-1 0,1 0 0,-1-2 0,0 0 0,24-13 0,-37 18-162,-1 0 0,0 0 1,1 0-1,-1-1 0,0 1 0,0 0 1,0-1-1,0 1 0,0 0 1,0-1-1,0 1 0,0-3 0,6-7 601,0 6-6,-7 5-637,1 0-1,-1 0 1,1-1 0,-1 1 0,0 0-1,1 0 1,-1-1 0,0 1 0,1 0-1,-1-1 1,0 1 0,1 0 0,-1-1-1,0 1 1,0 0 0,1-1 0,-1 1-1,0-1 1,0 1 0,0 0 0,0-1-1,1 1 1,-1-1 0,0 1 0,0-1-1,0 1 1,0 0 0,0-1 0,0 1-1,0-1 1,0 23 93,0-4-95,0 0-1,-3 19 0,0-21-8,-1 8 10,1 1-1,-1 25 0,3-5 20,0-18-4,1 0 0,5 38-1,6-22 26,-10-38-30,0-1 1,1 1 0,0-1-1,3 7 1,-3-9-5,-1 0 1,-1-1-1,1 1 1,0 0-1,0 0 0,-1 0 1,1 0-1,-1 0 1,1 0-1,-1 0 1,0 3-1,0 4 330,0-21-95,0-30-194,0 38-144,0-15 11,-1 6 11,2-1 0,2-19 0,8-6-45,-6-1-43,6 15-6,-9 17 40,2-9-90,-4 17 177,0 0 1,0-1 0,0 1-1,1 0 1,-1-1 0,0 1-1,1 0 1,-1 0-1,0-1 1,0 1 0,1 0-1,-1 0 1,0 0-1,1-1 1,-1 1 0,1 0-1,-1 0 1,0 0-1,1 0 1,-1 0 0,0 0-1,1 0 1,-1 0-1,1 0 1,-1 0 0,0 0-1,1 0 1,-1 0-1,1 0 1,-1 0 0,0 0-1,1 0 1,-1 0-1,0 0 1,1 1 0,-1-1-1,0 0 1,1 1-1,2 0-35,0 1-1,0 0 1,0 0-1,-1 1 0,1-1 1,0 1-1,-1-1 0,0 1 1,3 4-1,16 30 138,-5-9 28,-4-8 16,1-2 0,25 26-1,-37-42-118,1 0 0,0 0-1,0-1 1,-1 1 0,1-1 0,1 0-1,-1 1 1,0-1 0,0 0-1,0 0 1,1 0 0,-1-1-1,0 1 1,1 0 0,3 0 0,8 1 96,3 3-28,-9-3-62,0 0 1,1 0-1,-1 0 1,0-1-1,0 0 1,0-1-1,1 0 1,-1 0-1,0-1 1,11-2-1,60-13-5,-75 15-28,0 0 0,-1-1 0,1 1 1,-1-1-1,1 0 0,-1 0 0,0 0 0,1 0 0,-1 0 0,3-4 0,2-2 14,-1 0 0,8-14 0,-1 4 59,-10 12-55,1 0 1,-1 0-1,-1-1 1,7-12-1,-9 15-15,0 0-1,0 1 1,0-1 0,-1 0-1,0 0 1,1 0 0,-1 0 0,-1 0-1,1 0 1,0 0 0,-3-8-1,-8-20-53,10 27 59,0 0 0,0 1 0,-1 0 1,-4-9-1,5 12 14,0-1 1,0 1-1,0-1 1,-1 1-1,1 0 1,-1-1-1,1 1 1,-1 0-1,1 0 1,-1 0-1,-2-1 1,4 2-11,0 0-1,0 0 1,0-1 0,-1 1 0,1 0 0,0 0 0,0 0-1,0 0 1,0 0 0,-1 0 0,1-1 0,0 1 0,0 0-1,0 0 1,-1 0 0,1 0 0,0 0 0,0 0 0,-1 0-1,1 0 1,0 0 0,0 0 0,0 0 0,-1 0 0,1 0-1,0 0 1,0 0 0,0 0 0,-1 0 0,1 0 0,0 0-1,0 0 1,0 1 0,-1-1 0,1 0 0,0 0 0,0 0-1,0 0 1,-1 0 0,1 1 0,0-1 0,0 0 0,-3 2 27,1 0 1,-1 1 0,1-1 0,0 1-1,0-1 1,0 1 0,0 0 0,0 0 0,0 0-1,1 0 1,0 0 0,-1 0 0,1 0-1,0 1 1,1-1 0,-1 0 0,0 1-1,1-1 1,0 0 0,0 5 0,-1 0-25,1 1 0,1 0 0,0 0 0,0 0 0,0-1 0,1 1 0,0-1 0,1 1 0,0-1 0,1 0 0,-1 0 0,1 0 0,7 10 0,-3-8 79,0 0 1,1-1 0,0 0 0,0-1 0,1 1-1,21 12 1,-26-18-162,1 1-1,0-2 1,0 1-1,0-1 1,0 0 0,0 0-1,0 0 1,0-1-1,1 0 1,-1 0 0,0-1-1,1 0 1,-1 0-1,1-1 1,11-1 0,15-9-908,-28 10 900,0 0 0,0-1 0,-1 1 0,1-1 0,0 0 0,-1 0 0,0-1 0,1 1 0,-1-1 0,0 0 0,0 0 0,5-5 0,-6 5 64,0-1 1,0 1-1,0 0 0,0-1 1,-1 0-1,0 0 1,1 0-1,-1 0 1,-1 0-1,1 0 0,-1 0 1,2-9-1,-1 8 12,-1 1 10,-1 0 1,1 0-1,-1 0 0,0-7 0,0 3 0,0 0 0,3-14-1,5-3 40,-8 22-31,-1 0 1,1 1 0,-1-1-1,0 0 1,0 0 0,0 1-1,-2-4 1,0 1 104,3 8 129,0-2-227,0 1 0,0-1 0,-1 1 0,1-1 0,-1 1 0,1-1 0,-1 1 0,1-1 0,-1 0-1,-1 3 1,-5 10 77,5-6-83,1 1 0,0-1 1,1 0-1,-1 0 1,2 11-1,0-5-8,-1-9 25,1-1 0,-1 0 0,1 1 0,0-1 0,0 0-1,0 0 1,1 0 0,0 1 0,-1-1 0,1-1 0,1 1 0,-1 0 0,4 4 0,-1-3 33,0 1 1,0-1-1,0 0 1,1 0-1,8 5 1,-12-8-55,0-1 1,0 0-1,1 0 0,-1-1 1,0 1-1,1 0 0,-1-1 1,1 1-1,-1-1 0,1 0 1,-1 0-1,1 0 0,-1 0 1,0 0-1,4-1 0,2 0-9,-5 1 2,0 0 0,0 0 0,0-1 0,1 1 0,-1-1 0,0 1 0,0-1 0,0 0 0,0 0-1,-1-1 1,1 1 0,0-1 0,0 1 0,2-3 0,-3 3 1,0 0-11,-1 0 1,0 0-1,1-1 0,-1 1 0,0 0 0,0 0 0,1-1 0,-1 1 1,0-1-1,0 1 0,-1-1 0,1 1 0,0-1 0,0 1 0,0-4 1,0 0-57,-1 1 1,1-1 0,-1 0-1,0-6 1,-1-3 9,1 13 46,1-5-34,-1 0-1,-1 0 1,1 0-1,-1 0 1,0 1-1,0-1 1,0 0 0,-1 0-1,0 1 1,0-1-1,-1 1 1,-3-7-1,-5-6 6,-6-9 19,2 0 1,-18-43-1,30 54-238,3 16 252,0 0 0,0 0 1,0-1-1,0 1 0,0 0 1,0 0-1,0 0 0,0 0 1,0 0-1,0-1 1,0 1-1,0 0 0,0 0 1,0 0-1,0 0 0,1 0 1,-1 0-1,0-1 0,0 1 1,0 0-1,0 0 0,0 0 1,0 0-1,0 0 0,0 0 1,1 0-1,-1 0 0,0 0 1,0 0-1,0-1 0,0 1 1,0 0-1,0 0 0,1 0 1,-1 0-1,0 0 1,0 0-1,0 0 0,0 0 1,0 0-1,1 0 0,-1 0 1,0 0-1,0 0 0,0 0 1,0 1-1,0-1 0,1 0 1,-1 0-1,0 0 0,0 0 1,0 0-1,0 0 0,6 0-20,-1 0 0,0 0 0,1 0 0,-1 1-1,0 0 1,1 0 0,-1 0 0,0 1 0,0-1-1,0 1 1,0 1 0,9 4 0,98 70-30,-95-66 92,18 15-1,-19-14-5,-12-10-15,-1 1 1,1-1-1,0 0 0,0-1 1,0 1-1,0-1 0,0 1 0,9 0 1,6 3 61,-4 2 60,-14-6-119,0 0 1,1-1-1,-1 1 0,1 0 1,-1-1-1,0 1 0,1-1 1,-1 1-1,1-1 0,2 0 0,-4 0-15,0 0 0,0 0 0,0 0-1,0 0 1,0 0 0,0 0 0,0 0 0,0 0-1,1 0 1,-1 0 0,0 0 0,0 0-1,0 0 1,0 0 0,0 0 0,0 0-1,0 0 1,0 0 0,0 0 0,0 0 0,1 0-1,-1 0 1,0 0 0,0 1 0,0-1-1,0 0 1,0 0 0,0 0 0,0 0 0,0 0-1,0 0 1,0 0 0,0 0 0,0 0-1,0 0 1,0 0 0,0 0 0,1 0-1,-1 1 1,0-1 0,0 0 0,0 0 0,0 0-1,0 0 1,0 0 0,0 0 0,0 0-1,0 0 1,0 0 0,0 1 0,0-1-1,0 0 1,0 0 0,0 0 0,0 0 0,-1 0-1,1 11 156,0-8 91,3-6-838,6-3 577,0 0-1,0 1 0,10-5 1,-18 10 10,1-1 0,0 0 0,1 0 1,-1 1-1,1-1 1,-1 1-1,0-1 0,1 1 1,-1 0-1,6 1 0,9-3-19,2-9-51,-17 11 67,-1-1-1,0 1 0,1 0 0,-1-1 1,1 1-1,-1 0 0,1 0 1,-1 0-1,3 0 0,-4 0 6,1 0 0,0 0 0,0 0 0,0 0 0,0 0-1,0 0 1,0 0 0,-1-1 0,1 1 0,0 0 0,0-1 0,0 1 0,1-1 0,2-3 56,1 1 63,2 10-51,-6-7-69,1 3 63,-2-1-21,0 3-19,1-2-9,-1 0 0,0 0 0,0 1 0,-1-1 0,1 0 0,-1 0 0,0 3 0,-4 5 85,3-8-59,1 0-1,0 0 1,0 1 0,0-1-1,0 0 1,0 0 0,1 1-1,-1-1 1,1 6 0,-1 14 154,0-13-119,1 0 0,0 0 0,1 0 1,3 20-1,-1-22 54,0-1 1,9 14-1,-3-5 65,-6-9-88,-3-6-99,0-1 1,1 1-1,-1-1 1,0 1-1,0-1 0,0 1 1,1-1-1,-1 1 1,0-1-1,1 1 1,-1-1-1,0 0 0,1 1 1,-1-1-1,0 0 1,1 1-1,-1-1 0,1 0 1,-1 1-1,1-1 1,-1 0-1,1 0 1,-1 0-1,1 1 0,-1-1 1,1 0-1,-1 0 1,1 0-1,-1 0 1,1 0-1,-1 0 0,1 0 1,-1 0-1,1 0 1,0 0-1,-1 0 1,1-1-1,3 2 33,1-1 0,-1 0 0,0-1 1,0 1-1,0-1 0,1 0 0,-1 0 0,0 0 0,0 0 0,0-1 1,0 1-1,-1-1 0,7-4 0,28-16 34,-11 0-118,-5 11 0,-10 3 19,-5 3-4,-1 1-1,1-1 0,8-3 1,2-5-98,-16 11 114,0 1 0,0 0-1,1-1 1,-1 1 0,0 0 0,1 0 0,0 0-1,-1 0 1,1 0 0,-1 0 0,1 1 0,0-1-1,0 0 1,-1 1 0,1-1 0,0 1 0,0 0-1,2-1 1,-3 2 8,0-1 0,0 0 0,-1 0 0,1 0-1,0-1 1,0 1 0,0 0 0,0 0 0,0 0-1,0 0 1,-1-1 0,1 1 0,2-1 0,-1-8 126,-4 18-74,-4-8-79,6-1 25,0 0 0,-1-1 0,1 1 0,-1 0 0,1 0-1,-1 0 1,1 0 0,-1 1 0,1-1 0,0 0 0,-1 0-1,1 0 1,-1 0 0,1 0 0,-1 0 0,1 1 0,0-1-1,-1 0 1,1 0 0,-1 1 0,1-1 0,0 0 0,-1 1-1,1-1 1,0 0 0,-1 1 0,0 1-7,0-1 0,-1 1 1,1 0-1,0-1 0,0 1 0,0 0 1,0 0-1,1 0 0,-1-1 0,0 1 1,1 0-1,-1 3 0,-1 29-135,2-31 137,0 10-11,-1 0 1,-5 23-1,0 3 39,0 46 36,-7 12 134,-34 122-1,43-199-161,-1 1 32,-10 26 0,-12 7 137,13-26-89,-22 48 145,6-21 44,22-39-224,4-6 12,0-1 0,-1-1 0,-11 17 0,15-23-66,-1 0 1,0 0-1,0 0 1,0 0 0,0-1-1,-1 1 1,1 0 0,0-1-1,-1 0 1,1 1 0,-1-1-1,1 0 1,-1 0-1,0-1 1,1 1 0,-1 0-1,0-1 1,1 0 0,-4 1-1,0-2 31,0 1 0,0-1 1,-10-3-1,9 2-1,3 1-33,1 0 1,-1 0 0,0-1-1,1 1 1,0-1-1,-1 1 1,1-1-1,0 0 1,0 0 0,0-1-1,-5-4 1,4 2-23,0-1 0,0 0 0,0 1 0,-4-11 0,6 10 8,0 3-3,1 2 0,0 0-1,1-1 1,-1 1 0,0 0-1,0-1 1,1 1 0,-1-1-1,0 1 1,1-1 0,0 0-1,-1 1 1,1-1 0,0 1-1,0-1 1,0 0 0,0 1-1,0-1 1,0 0 0,1 1-1,-1-1 1,0 1 0,1-1-1,-1 1 1,1-1 0,0 1-1,-1-1 1,1 1 0,0-1-1,0 1 1,2-3 0,-2 3-3,1-3-7,1 0 0,0 0 0,0 0 0,0 0 0,0 1 0,1-1 0,0 1 0,-1 0 0,1 0 0,0 0 0,0 1 0,1-1 0,3-1 0,44-23-8,-14 6 14,61-24 1,-31 26 7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55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17 2976,'0'-17'1344,"-17"34"-288,17-1-704,-16 17 288,16-1-384,-16 34 0,16 0-160,0-1 160,0 1-160,0-1 96,0 1-96,16-17-3072,-16-16 1600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55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2080,'0'-14'667,"2"12"-499,5 1-80,15 4 35,1 0 1,26 8 0,12 2 123,-9-7-129,-30-3-92,8 2 9,49 0 0,54 3 0,10 1 324,-80-9-124,-63 0-233,0 0 0,0 0 1,0 0-1,0 0 0,1 0 0,-1 0 1,0-1-1,0 1 0,0 0 0,0 0 1,0 0-1,0 0 0,0 0 0,0 0 1,0 1-1,0-1 0,1 0 0,-1 0 1,0 0-1,0 0 0,0 0 0,0 0 1,0 0-1,0 0 0,0 0 0,0 0 0,0 0 1,0 0-1,0 0 0,0 0 0,1 0 1,-1 0-1,0 0 0,0 0 0,0 1 1,0-1-1,0 0 0,0 0 0,0 0 1,0 0-1,0 0 0,0 0 0,0 0 1,0 0-1,0 0 0,0 0 0,0 1 1,0-1-1,0 0 0,0 0 0,0 0 1,0 0-1,0 0 0,0 0 0,0 0 1,0 0-1,-1 4 106,0-1-1,0 0 1,0 0 0,0-1-1,-1 1 1,1 0 0,-1 0-1,1-1 1,-1 1 0,0 0-1,0-1 1,0 0 0,-1 0-1,-2 3 1,-15 18 362,14-11-212,1 0 1,-8 25-1,2-5-62,9-29-186,1 0-1,0 1 1,0-1 0,0 0-1,0 1 1,0-1 0,1 1 0,-1 0-1,1-1 1,0 1 0,0-1 0,1 1-1,-1-1 1,1 1 0,-1-1 0,1 1-1,0-1 1,0 0 0,4 7-1,-3-7 8,1 1 0,0-1 0,0 0 0,0 0-1,0-1 1,1 1 0,-1-1 0,1 1 0,-1-1-1,1 0 1,0 0 0,0-1 0,0 1-1,0-1 1,0 0 0,8 2 0,-3-2 14,0 1 0,-1-1 0,1-1 0,0 0 0,0 0 0,0-1 1,0 0-1,0 0 0,-1-1 0,1 0 0,0 0 0,-1-1 0,0-1 0,0 1 0,0-1 1,0-1-1,7-4 0,18-19 97,-30 27-114,-1 0 1,0-1 0,1 0 0,-1 0-1,0 0 1,0 0 0,0 0 0,0 0-1,0 0 1,0-1 0,0 1-1,-1-1 1,0 1 0,1-1 0,-1 1-1,0-1 1,0 0 0,0 0 0,-1 0-1,2-3 1,-1 0 9,0 4-19,0-1-1,0 1 1,-1-1-1,1 1 1,-1-1-1,1 0 0,-1 1 1,0-1-1,0 0 1,0 1-1,0-1 1,0 1-1,-1-1 0,1 0 1,-1 1-1,0-1 1,0 1-1,0-1 1,0 1-1,-2-4 0,-7-9-24,8 11 16,0 1-1,0 0 0,0 0 1,0 0-1,0 0 0,-1 0 1,0 0-1,1 1 0,-1-1 1,0 1-1,0 0 0,0 0 1,-4-2-1,-7-7-256,15 11-62,0-1 0,-1 1 0,1 0 0,0-1 0,0 1 0,0 0-1,0 0 1,-1-1 0,1 1 0,0 0 0,0 0 0,0 0 0,2 0 0,13 0-2258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56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245 355 2304,'0'-77'2608,"0"77"-2573,0 0 0,0-1 0,0 1 0,0 0 0,0-1 0,0 1 0,0 0 0,0-1 1,0 1-1,0 0 0,0-1 0,-1 1 0,1 0 0,0-1 0,0 1 0,0 0 0,0-1 0,0 1 0,-1 0 0,1 0 0,0-1 1,0 1-1,0 0 0,-1 0 0,1-1 0,-12-18 1235,9 15-1059,1-1 0,0 1 0,-1 0 0,-5-6 0,4 6-115,0 0 0,0 1 0,0 0 1,0 0-1,0 0 0,-10-4 0,11 6-71,0 0-1,1 0 1,-1 0 0,0 1-1,0-1 1,0 1 0,0-1 0,0 1-1,0 0 1,0 1 0,0-1-1,0 0 1,-3 2 0,-27 9-36,31-11 10,-4 1-18,-1 1 0,1 0 1,-10 5-1,13-6 9,1 1 0,0-1 0,-1 1 0,1 0 0,0 0 0,0 0 0,0 0 0,0 0 0,1 1-1,-4 4 1,-1 4-19,1 0-1,0 0 0,-5 18 1,8-24 29,0 0 0,1 0 0,0 1 0,0-1 0,1 1 0,-1-1 1,1 1-1,0-1 0,1 8 0,1-10 10,-1 1 1,1-1-1,0 1 0,0-1 1,0 0-1,1 0 1,-1 0-1,1 0 0,-1 0 1,1-1-1,0 1 0,0-1 1,0 0-1,0 0 0,1 0 1,3 2-1,-5-3-3,1 0-1,-1 0 1,1-1-1,-1 1 1,1-1-1,-1 1 1,1-1-1,-1 0 1,1 0 0,-1 0-1,1 0 1,0-1-1,2 0 1,30-11 14,-29 10-33,4-2-52,0-1 0,0 0-1,-1 0 1,0-1-1,0-1 1,0 1 0,9-10-1,-1-3-381,26-35-1,-39 50 399,0-2-3,0 0 0,-1 0 0,1 0 0,-1 0 0,0-1 0,0 1 0,-1-1 0,3-11 0,-3 1 41,-1 1 1,0-24 0,-1 33 11,0 1 25,0 0 0,0 0 0,-1 0 0,1 0 0,-2 0 0,1 0 0,0 0 0,-1 1 0,0-1-1,-1 0 1,1 1 0,-1-1 0,0 1 0,-1 0 0,1 0 0,-1 0 0,0 1 0,0-1 0,-6-4 0,9 8-19,0 0 1,0 0-1,0 0 1,0 0-1,0 0 0,0 0 1,-1 1-1,1-1 1,0 0-1,0 1 1,-3-2-1,4 2 1,-1 0-1,1 0 0,-1 0 1,1 0-1,0 0 1,-1 0-1,1 1 1,-1-1-1,1 0 0,0 0 1,-1 0-1,1 0 1,-1 0-1,1 1 1,0-1-1,-1 0 0,1 0 1,0 1-1,-1-1 1,1 0-1,0 0 0,-1 1 1,1-1-1,0 0 1,0 1-1,-1 0 1,0 3 86,-1 0 1,1 0-1,0 1 1,0-1 0,1 0-1,-1 1 1,1-1-1,0 8 1,0 8 93,-1 2 106,5 45 0,9-9-81,1 12-50,-11-41-60,-2-19-51,-1 1 1,2-1 0,-1 0-1,2 0 1,-1 0 0,1-1-1,0 1 1,1 0 0,10 16-1,-12-23-117,0 0 0,0-1 0,1 1 0,-1-1 0,1 1 0,-1-1 0,1 0 0,0 0 0,0 0 0,0 0 0,0-1 0,0 1 0,1-1 0,-1 0 0,0 0 0,1 0 0,-1 0 0,1 0 0,4-1 0,-3 1-179,-1-1 0,1-1-1,0 1 1,-1 0 0,1-1 0,0 0-1,-1 0 1,1-1 0,-1 1 0,0-1-1,1 0 1,5-4 0,-2 1-175,0 0 1,0-1 0,0 0 0,-1-1-1,0 0 1,0 0 0,11-15-1,-8 10 401,0 0 0,1 1-1,21-17 1,-23 22 55,-6 4-3,0 0-1,0-1 1,-1 1-1,1 0 1,4-6-1,15-30 649,-5 22-313,-7 7-63,-5 5-48,-1-1 0,0 0-1,0 0 1,-1-1-1,1 1 1,-1-1 0,3-7-1,-2-1 286,-4 12-434,0-1-1,1 1 1,0-1-1,-1 1 1,1 0 0,0-1-1,0 1 1,1 0 0,-1 0-1,3-4 1,-3 5-68,-1 1 0,0-1 1,1 1-1,-1-1 0,1 0 1,-1 1-1,0-1 0,0 1 1,1-1-1,-1 1 1,0-1-1,0 0 0,0 1 1,0-1-1,0 0 0,0 1 1,0-1-1,0 0 0,0 1 1,0-1-1,0 1 0,0-1 1,0 0-1,0 1 0,-1-2 1,1 2 34,0-3 217,-3 3-172,1 1-125,0-1-1,-1 1 0,1 0 0,0-1 0,-1 1 0,1 0 1,0 0-1,0 0 0,0 1 0,0-1 0,0 1 1,0-1-1,0 1 0,-2 2 0,-1 2 45,0 0 0,0 0 0,-6 9 0,-11 32 71,15-33-96,3-7-12,0 0 0,1 0 0,-3 10 0,4-8-1,0 1 1,1 0-1,0 0 0,0 0 0,2 12 0,-1 5 15,0-23-8,0 0 0,0 0 0,1 0 0,-1 1 0,1-1 0,0 0 0,0 0 0,1 0 0,-1-1 0,1 1 0,-1 0 0,4 4 0,-1-3 14,-1-1 1,1 0-1,0 0 0,1-1 1,-1 1-1,0-1 1,1 0-1,0 0 0,8 4 1,-7-5-32,0 1 0,0-1 0,1 0 0,-1 0 0,1-1 0,-1 0 0,1 0 1,0 0-1,0-1 0,-1 0 0,1-1 0,0 1 0,-1-1 0,1 0 0,-1-1 0,1 0 1,-1 0-1,0 0 0,1-1 0,-1 1 0,0-2 0,-1 1 0,12-9 0,-14 10-135,13-10-580,-1 0-1,27-27 1,-26 11 18,-7 12 315,18-22-230,-16 17 477,9-24 0,-12 26 230,1 0-1,11-19 1,-14 30-5,-5 6-63,0 1 1,0 0-1,0-1 0,0 1 0,0-1 0,0 1 0,0-1 0,-1 0 0,1 1 0,-1-1 1,1 0-1,-1 1 0,0-1 0,1 0 0,-1-2 0,0 3 13,0-1 0,0 0 1,0 0-1,1 1 0,-1-1 0,1 0 0,-1 1 1,1-1-1,-1 0 0,1 1 0,0-1 0,0 1 1,0-1-1,0 1 0,0 0 0,0-1 0,2-1 0,-2 3-10,-1-1-1,1 1 0,0 0 0,-1-1 0,1 1 0,-1 0 0,1-1 1,0 1-1,-1 0 0,1 0 0,0 0 0,-1-1 0,1 1 0,0 0 0,0 0 1,-1 0-1,1 0 0,0 0 0,-1 0 0,1 0 0,0 1 0,-1-1 1,2 0-1,0 1 49,0-1-53,0 0 0,0 0 0,-1 0 0,1 0 0,0 1 0,-1-1 0,1 1 0,0 0 0,-1-1 0,1 1 0,-1 0 0,1 0 0,-1 0 0,1 0 0,1 1 0,5 4 35,15 6 105,-15-8-117,0 1-1,0 0 1,11 7-1,73 65 78,-83-69-86,0 0 1,-1 1-1,12 15 0,3 3 47,7-2 118,-25-20-112,-1 1 1,1-1-1,-1 1 0,4 9 0,0 6 289,-8-21-364,0 1 1,0 0 0,0 0-1,0-1 1,0 1 0,0 0-1,0 0 1,0 0 0,0-1-1,0 1 1,-1 0 0,1 0 0,0-1-1,0 1 1,-1 0 0,1 0-1,-1-1 1,1 1 0,-1 1-1,-1-2 4,1 1-1,0 0 1,-1 0-1,1-1 0,-1 1 1,1-1-1,-1 1 1,1-1-1,-1 0 0,1 1 1,-3-1-1,-6 2 34,-2 0-7,6 0-21,-1-1 1,1 0-1,-10 1 1,-15-6 37,10 0-29,-6 1-4,19 3-13,0-1 1,0 0 0,0 0-1,0 0 1,0-1-1,1 0 1,-1-1-1,-11-5 1,10 1-214,0 1 0,0-2 0,1 1 0,0-1 1,1 0-1,-8-11 0,-5-14-678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5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18 148 3712,'0'27'1221,"-3"-13"-757,-1-4-359,2-6-32,0 0 0,1 0 0,0 1 1,-1-1-1,2 0 0,-1 0 1,0 1-1,1-1 0,0 8 0,0 64 882,0-75-941,0 0-1,0 0 1,0 0 0,0 0-1,0 0 1,0-1-1,0 1 1,0 0 0,1 0-1,-1 0 1,0 0 0,0-1-1,1 1 1,-1 0-1,1 0 1,-1-1 0,0 1-1,1 0 1,0-1 0,-1 1-1,1 0 1,-1-1-1,1 1 1,0-1 0,1 2-1,-2-2 28,1 0-1,-1 1 0,0-1 1,1 0-1,-1 1 0,1-1 1,-1 0-1,0 1 0,1-1 1,-1 1-1,0-1 0,1 0 1,-1 1-1,0-1 0,1 1 1,-1-1-1,0 1 0,0-1 0,0 1 1,0 0-1,0-1 0,1 1 1,-1-1-1,0 1 0,0 0 1,-1-5 95,1 2-93,0-1 0,0 1 0,0-1 0,0 1 0,1-1 0,-1 1-1,0 0 1,2-5 0,3-1 22,-4 7-54,1-1 1,-2 1-1,1-1 0,0 0 0,0 1 1,0-1-1,-1 0 0,1 1 1,-1-1-1,1 0 0,-1 0 1,0 0-1,0 1 0,0-1 0,0-3 1,-1-10 90,1 6-15,0-1 0,0 0 1,0 1-1,4-15 0,23-55 564,-24 63-476,-3 12-153,1-1 1,0 1-1,0-1 1,0 1-1,0 0 0,1-1 1,0 1-1,0 0 1,0 0-1,0 0 0,0 0 1,1 1-1,0-1 1,0 1-1,3-4 0,-5 6-36,3-4 58,1 1-1,-1 0 1,1 0-1,6-4 1,-9 7-41,1 0 0,0 0 0,0 0-1,0 0 1,0 0 0,0 1 0,0-1 0,0 1-1,0 0 1,4 0 0,-5 0-195,0 0 1,-1-1-1,1 1 1,0 0-1,-1-1 1,1 1-1,0-1 1,-1 1-1,1-1 1,-1 0-1,1 0 1,-1 0-1,2-1 1,6-3-1699,-8 5 1629,1-1-1,-1 1 0,1-1 0,-1 1 0,1 0 0,-1-1 0,1 1 1,-1 0-1,2 0 0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0:57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2 2400,'0'0'779,"-5"0"-481,2-1-255,0 1 47,0-1 1,0 1-1,0 0 0,0 0 0,0 0 0,0 0 0,0 1 0,0-1 1,0 1-1,-5 1 0,2 9 475,-4-5-30,9-5-515,0-1 0,0 0 1,0 1-1,0-1 0,0 1 1,0-1-1,0 1 0,1-1 0,-1 1 1,0 0-1,0-1 0,1 1 1,-1 0-1,0-1 0,1 1 1,-1 0-1,0 0 0,1 0 1,-1 0-1,1 0 0,-1 1 0,0 4 10,0-1-1,0 1 0,0-1 0,1 1 0,0-1 0,0 1 0,0-1 0,0 1 0,1 0 0,2 5 0,3 11 17,9 25 0,-6-22-26,-4-8-17,18 44 33,-19-54-3,0 0 0,0 0 1,1 0-1,-1 0 1,1-1-1,7 6 0,18 18 111,-28-28-137,0 0 0,1 0 0,-1 0 0,1 0 0,-1-1 0,1 0 0,0 1 0,-1-1 0,1 0-1,0 0 1,0 0 0,0-1 0,0 1 0,0-1 0,0 0 0,0 1 0,0-1 0,0 0 0,0-1-1,5 0 1,4-2 12,-1 0-1,0-1 0,20-9 0,-12 5 26,-13 5-22,0 1 1,0-1-1,-1-1 1,1 1-1,-1-1 1,0 0-1,0 0 1,0 0 0,-1-1-1,1 0 1,-1 0-1,0 0 1,5-8-1,4-5 9,-7 9-20,-3 7-9,-1-1-1,0 0 1,0 0 0,0 0-1,0 0 1,0 0 0,-1 0-1,1 0 1,-1-1 0,0 1-1,0-1 1,0 1 0,0-1-1,-1 1 1,1-7 0,-1 8-5,0 0 0,0 0 0,0 0 0,0 0 0,-1 0 0,1 0 0,-1 0 0,1 0 0,-1 0 0,0 0 1,1 0-1,-1 1 0,0-1 0,0 0 0,0 0 0,-1 1 0,1-1 0,0 1 0,-1-1 0,1 1 0,-1-1 0,1 1 0,-1 0 0,0 0 1,-2-2-1,-19-16 15,21 17 10,0 1 0,1-1 0,-1 1 1,0 0-1,1 0 0,-1 0 0,0 0 1,0 0-1,0 0 0,0 0 0,0 0 0,0 1 1,0-1-1,0 1 0,0 0 0,0-1 0,-1 1 1,-3 1-1,3-1 13,-1 1-1,0 0 1,1 0-1,-1 0 1,1 0-1,-1 1 1,1-1 0,0 1-1,-5 3 1,6-3-12,-1 0-1,0 1 1,1-1 0,-1 1 0,1 0-1,0 0 1,0-1 0,0 1 0,1 1-1,-1-1 1,0 0 0,1 0 0,0 1-1,0-1 1,0 0 0,0 1 0,1-1-1,-1 6 1,1-6-2,-3 14 58,2 0 0,0 0 0,2 0 0,3 31 0,18 63 179,-14-78-196,-4-13-30,1 7 91,2-1-1,12 32 1,-2-24 8,-10-19-62,0 0 0,6 19 0,-12-30-26,0 1-1,0 0 1,0-1-1,-1 1 1,1 0-1,-1 0 1,0-1-1,-1 1 1,1 0-1,-1 0 0,0-1 1,-1 6-1,0-8-26,1 1 0,-1-1 0,0 0 0,0 1 0,0-1 0,0 0 0,0 0 0,0 0 0,0-1 0,-1 1 0,1 0 0,-1-1 0,1 0 0,-1 1 0,0-1 0,1 0 0,-5 1 0,4-2-16,0 1-1,0 0 0,1-1 0,-1 0 1,0 0-1,-4 0 0,-9 0-16,4 1-2,0-1 1,0 0 0,0-1 0,0 0 0,0-1-1,0 0 1,1-1 0,-21-8 0,22 6 10,0-1 0,0 0 0,-17-14 0,23 17 11,1-1-1,-1 1 1,1-1 0,0 0 0,0 0 0,0 0 0,1 0 0,-1 0 0,1-1-1,0 1 1,0-1 0,-2-8 0,2 7-19,1-1 1,0 1-1,1 0 1,-1-1-1,1 1 1,1-1-1,-1 1 1,1 0-1,0-1 1,4-11-1,-2 11 2,1 0 0,-1 0 0,2 1 0,-1-1 0,7-6 0,34-34-91,-41 43 92,28-25-114,1 1 0,1 3 0,2 0 0,58-30 0,-43 28 84,253-126-106,-261 132 263,-37 17-84,0 0-1,1 1 0,-1-1 1,1 2-1,-1-1 1,1 1-1,0 0 0,13-2 1,-20 4-25,0 0-1,0 0 1,0 0 0,0 0 0,1 0 0,-1 0 0,0 0 0,0 0-1,0 0 1,0 0 0,0 0 0,0 0 0,0 0 0,0 0 0,0 0 0,0 0-1,1 0 1,-1 0 0,0 0 0,0 0 0,0 0 0,0 0 0,0 0-1,0 0 1,0 0 0,0 0 0,0 0 0,0 0 0,0 0 0,0 0 0,1 1-1,-1-1 1,0 0 0,0 0 0,0 0 0,0 0 0,0 0 0,0 0-1,0 0 1,0 0 0,0 0 0,0 0 0,0 0 0,0 1 0,0-1-1,0 0 1,0 0 0,0 0 0,0 0 0,0 0 0,0 0 0,0 0 0,0 0-1,0 0 1,0 0 0,0 1 0,1 21 442,6 35 0,-4-34-243,2 36-1,-5-39-128,-1 3-4,2 1 1,0-1-1,8 37 0,-8-53-39,1-1-1,0 1 1,1-1 0,0 0 0,0 1 0,0-1-1,5 6 1,-5-9 5,-1 1 1,1-1-1,0 0 0,1 0 1,-1 0-1,1 0 0,-1-1 0,1 0 1,0 1-1,0-1 0,0-1 1,5 3-1,-7-4-26,0 1 0,0-1 1,0 1-1,0-1 0,0 0 0,0 0 0,0 0 0,0 0 1,0-1-1,1 1 0,-1-1 0,0 1 0,3-2 1,26-14 64,-15 7-37,-2 2-18,-8 4-47,0 1-1,-1-1 0,10-7 1,-8 4-96,0-1 1,-1 0-1,0 0 1,-1 0-1,1 0 1,-1-1-1,7-15 1,-1-4-302,9-27-1,-13 35 256,0 0 1,14-23-1,-9 18 52,-12 23 91,0 1-1,0-1 0,1 0 0,-1 0 0,1 1 1,-1-1-1,1 0 0,-1 0 0,1 1 0,-1-1 1,1 0-1,-1 1 0,1-1 0,1 0 0,-2 1 34,1 1 0,-1-1 1,1 1-1,0-1 0,-1 1 0,1-1 0,-1 1 0,1 0 0,-1-1 0,0 1 0,1-1 0,-1 1 0,0 0 0,1 0 0,-1-1 0,0 1 0,0 0 0,1-1 0,-1 1 0,0 1 0,1 2 40,0 0 1,-1 1-1,1-1 0,-1 0 1,0 6-1,2 25 323,12 11-104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01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541 34 1472,'-55'-13'475,"51"12"-436,1 0 0,-1 0 0,0 0 0,1 0 0,-1-1 0,-5-3 0,-3 0 34,7 4-48,1 0 0,0 0-1,-1 1 1,1-1-1,0 1 1,-1 0 0,1 0-1,0 1 1,-1-1 0,1 1-1,0 0 1,-1 0 0,1 1-1,0-1 1,0 1 0,0 0-1,0 0 1,0 0-1,1 0 1,-6 5 0,2-1 4,1 1 0,-1 0 0,2 0 0,-1 0 0,1 1 0,0 0 0,1 0 0,-6 13 0,-3 10 188,1 0 1,-15 66-1,2 71 403,17-105-505,6-41-82,-20 186 184,16-32-117,4-90-56,-32 664 291,21-492-254,-20 378 319,-4-197 176,9-130-64,14-101-112,9-28-133,-6-27-65,8-5-84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01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50 2496,'-32'49'1120,"32"16"-992,16-15 448,0-1-352,17 0 64,0 0-192,33-16 160,-17 0-160,16-50 96,1 1-96,-1-33 288,17 0-192,0-17-32,0 0-96,0-32-480,-16 33 224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02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0 132 2560,'17'-49'1152,"65"0"-992,-17 16-224,-15 33 0,48 0 32,-33 16 32,17 17 192,-16 16-96,-17 0 96,0 17-96,-16-1-64,-17 1 0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02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1 320,'-41'0'112,"40"-1"-111,1 1 1,-1 0-1,1 0 0,-1 0 0,1 0 1,-1 0-1,1 0 0,-1 0 1,1 1-1,-1-1 0,1 0 1,-1 0-1,1 0 0,0 0 0,-1 1 1,1-1-1,-1 0 0,1 0 1,-1 1-1,1-1 0,0 0 0,-1 1 1,1-1-1,0 0 0,-1 1 1,1-1-1,0 1 0,-1-1 0,1 1 1,0-1-1,0 0 0,-1 2 1,0 0-1,-3 3 69,1-1-1,1 1 1,-1-1 0,1 1-1,-1 0 1,1 0 0,1 0-1,-1 1 1,1-1-1,0 0 1,0 1 0,0 6-1,0 65 1185,-1-21-422,8 67 0,-2-94-341,14 44 0,-10-44-167,15 43 411,-18-58-535,0-1 0,-1 1-1,0-1 1,-1 1 0,-1 0 0,1 15-1,-3-25-104,0-1 0,0 0 0,1 0-1,-1 1 1,1-1 0,0 0-1,0 0 1,0 0 0,0 0 0,0 0-1,3 4 1,-1-2 91,-3-5-172,0 0 0,0 0 0,0 1 0,0-1-1,0 0 1,0 0 0,0 1 0,0-1 0,0 0 0,0 0 0,0 0-1,0 1 1,0-1 0,1 0 0,-1 0 0,0 0 0,0 1 0,0-1 0,0 0-1,1 0 1,-1 0 0,0 0 0,0 0 0,0 1 0,1-1 0,-1 0-1,0 0 1,0 0 0,0 0 0,1 0 0,-1 0 0,0 0 0,0 0-1,1 0 1,27 1 306,-6-1-474,43-4-1,0-6 422,14 7-45,-79 3-220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03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94 2304,'0'-38'1051,"0"-9"127,0 39-800,-1 12-70,1-1-216,0-1-1,0 0 1,0 1-1,1-1 1,-1 1 0,1-1-1,1 4 1,0 0 18,1 0 0,-1-1 0,0 1 0,-1 0 0,2 12 0,0-2 46,0-4-65,0 5 5,0 0 0,0 0 0,-1 21-1,-2 271 2076,0-309-2167,0 0 1,0 0-1,0 0 1,0 0-1,0 0 0,0 0 1,0 1-1,0-1 1,0 0-1,0 0 0,0 0 1,0 0-1,0 0 1,0 0-1,0 0 0,0 0 1,0 0-1,0 0 1,0 1-1,0-1 0,0 0 1,0 0-1,0 0 1,0 0-1,0 0 0,0 0 1,0 0-1,0 0 1,0 0-1,0 0 0,0 0 1,0 0-1,0 0 1,1 1-1,-1-1 0,0 0 1,0 0-1,0 0 1,0 0-1,0 0 0,0 0 1,0 0-1,0 0 1,0 0-1,0 0 0,1 0 1,-1 0-1,0 0 1,0 0-1,0 0 0,0 0 1,0 0-1,0 0 1,0 0-1,0 0 0,1 0 1,34-1 196,-11 0-199,1 1 0,33 4 1,-17 7 39,-18-8-22,-13-2 27,1 0-1,-1 1 1,1 1-1,-1-1 1,10 5-1,1 0 101,21 4 1,4 1-203,-41-10-342,-1-2-1,0 1 1,1 0 0,-1-1-1,1 0 1,-1 0-1,5 0 1,1-1-2317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03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2496,'-27'0'784,"21"0"-464,6 3-80,0 8 299,0-8-129,3-1 86,5 5-400,0-1-1,0 0 1,1 0-1,0-1 1,0 0-1,0-1 1,16 6-1,74 18 220,-89-25-285,112 34 75,-34-9-76,-78-25-25,9 2 105,-1 1-1,23 10 1,-34-12-54,-2-1 1,1 1-1,0-1 0,-1 2 1,1-1-1,-1 1 0,0-1 1,-1 1-1,1 1 0,4 6 0,-8-10 1,0 0 1,0 0-1,0 1 0,0-1 0,0 0 0,0 1 0,0-1 0,-1 1 0,1-1 0,-1 1 0,0-1 0,0 1 0,0-1 0,0 1 0,0-1 0,-1 1 0,1-1 0,-1 1 0,1-1 0,-2 3 0,-1 7 197,2 0-75,0-9-126,1 1 1,-1 0-1,0-1 1,0 1-1,0-1 0,0 1 1,-3 3-1,-1-1 52,0 1 0,-1-2 0,0 1 0,0-1 0,-1 0 0,1 0-1,-14 6 1,-11 10 84,-12 7-23,-1-1 0,-1-3 1,-64 26-1,44-20-362,64-30 143,1 0 1,0 0 0,-1 1-1,1-1 1,-1 0 0,1 0-1,0 0 1,-1 1 0,1-1-1,-1 0 1,1 0 0,-1 0-1,1 0 1,-1 0 0,1 0-1,-1 0 1,1 0 0,0 0-1,-1 0 1,1 0 0,-1 0-1,1 0 1,-1-1 0,1 1-1,-1 0 1,1 0 0,0 0-1,-1-1 1,1 1 0,-1 0-1,12-14-1172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03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2560,'-8'0'421,"5"0"-91,4 0-86,25 2 84,3 6-174,57 12 380,-28-12-253,12 3-72,-37-4-88,70 19-30,-89-21 72,0 1 0,0 1 0,-1 0 0,0 0 0,15 12-1,-23-15-16,0 0 0,0 0 0,0 1 0,-1 0 0,0-1 0,6 10 0,-9-11-66,1-1 0,-1 1 0,0-1 0,0 1 0,0-1 0,0 1 1,0 0-1,-1 0 0,1-1 0,-1 1 0,0 0 0,0 0 0,0-1 1,0 1-1,0 0 0,0 0 0,-1 0 0,0-1 0,-1 6 0,-5 7 233,0-1 0,-2 0-1,0 0 1,0-1-1,-17 19 1,-2-2 186,-38 32 1,9-13-303,35-27-146,12-11 19,-1 0 0,-17 13 1,23-21-50,1 1 0,0 0 1,0 0-1,-7 8 0,3 5 43,7-17-61,1 1 0,-1-1-1,0 0 1,0 1 0,0-1-1,0 0 1,0 0 0,1 0-1,-1 1 1,0-1 0,0 0-1,0 0 1,-2-1 0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06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 3904,'0'0'2069,"0"2"-1493,0 0-498,-1 0 0,1 0 0,0 0 0,-1 0 0,0-1 0,1 1 0,-1 0 0,0-1 0,0 1 0,0 0 0,0-1 0,-2 4 0,-2 2 199,-12 19 262,-18 42 0,18-33-364,-10 16 22,5 12-31,-5 0 138,5-14-112,-24 17-112,44-64-94,1 1-1,-1-1 1,1 1 0,-1-1 0,0 0 0,0 0 0,0 0 0,0 0 0,0 0-1,-1 0 1,1-1 0,0 1 0,-1-1 0,1 1 0,-1-1 0,0 0-1,1 0 1,-1 0 0,-3 0 0,3-1-391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06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4736,'0'-2'144,"0"1"0,1-1 0,-1 0 0,0 1 0,1-1 0,-1 0 0,1 1 0,-1-1 0,1 1 0,0-1 0,-1 0 0,1 1 0,0 0 0,0-1 0,0 1 0,0 0 0,3-3 0,-1 1 1536,-1 3-859,2 0-611,-2 0-114,0 0 0,0 0 0,0 0-1,0 0 1,-1 0 0,1 0 0,0 0 0,0 1-1,0-1 1,3 2 0,3 12 373,17 5 38,-1 11-160,8-2-48,-20-19-211,-1 1 0,0 0 0,16 20-1,25 44 164,8-3-107,0 15-69,-22-30-27,-20-32 98,-2 1 1,-1 0 0,21 49-1,-21-44 96,-13-26-206,1 0 0,-1 1 0,0-1 0,0 0 0,-1 1 0,1 0 1,-1-1-1,0 1 0,1 6 0,-2-8-393,0-19-4843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9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1824,'0'-3'587,"0"3"-573,0-1 0,0 1 0,0 0 0,0-1 0,0 1 0,0-1 0,0 1 0,0-1 0,0 1 0,0-1 0,0 1 0,1-1 0,-1 1 0,0-1 0,0 1 0,0 0 0,1-1 0,-1 1 0,0-1 0,1 1 0,-1 0 0,0-1 0,1 1 0,-1 0 0,0-1 1,1 1-1,-1 0 0,1 0 0,-1-1 0,0 1 0,1 0 0,-1 0 0,1 0 0,-1 0 0,1 0 0,-1-1 0,1 1 0,-1 0 0,1 0 0,-1 0 0,1 0 0,-1 0 0,0 1 0,1-1 0,0 0 0,1 0 51,0 0-1,0 0 1,0-1-1,-1 1 1,1 0 0,0-1-1,0 1 1,2-2-1,12-11 336,-14 11-372,-1 1 0,0 0 0,1-1 0,-1 1 1,1 0-1,-1 0 0,1 0 0,0 0 0,0 0 0,-1 0 1,1 0-1,0 0 0,0 1 0,0-1 0,0 1 1,0-1-1,2 1 0,-4 0-19,1 0-1,-1 0 1,1 0 0,0 0-1,-1 0 1,1 0 0,-1 0-1,1 0 1,-1 0 0,1 0-1,-1 0 1,1 0 0,-1 0-1,1-1 1,-1 1 0,1 0-1,-1 0 1,1-1 0,-1 1-1,0 0 1,1-1 0,-1 1-1,1 0 1,-1-1 0,0 1-1,1-1 1,-1 1 0,1-1-1,7-7 125,-2 7-63,0 0-1,0 0 1,0 1 0,1 0 0,7 0 0,1 1 177,-12-1-208,0 0 0,0 0-1,-1 0 1,1 1 0,0 0-1,0-1 1,0 1-1,-1 0 1,1 0 0,0 1-1,-1-1 1,1 1 0,-1-1-1,0 1 1,3 2-1,15 9 240,-9-8-149,-8-4-110,-1 0 0,0 0 0,1 0 0,-1 0-1,0 1 1,0-1 0,0 1 0,2 2 0,15 13 227,-12-11-171,-1 0 1,1 0-1,-1 0 1,-1 1-1,8 10 1,20 49 516,-33-65-583,0 0 1,1-1-1,-1 1 1,0 0-1,0 0 1,0 0 0,0 0-1,1 0 1,-1 0-1,-1 0 1,1 0-1,0-1 1,0 1-1,0 0 1,0 0-1,-1 0 1,1 0 0,0 0-1,-1 0 1,1-1-1,-1 1 1,1 0-1,-1 0 1,0 0-1,-3 10 57,4-10-60,0 0 0,0 0 0,1 0 0,-1-1 0,0 1 0,1 0 0,-1 0 0,1 0 0,0 0 0,-1 0 0,1-1 0,-1 1 0,1 0 0,1 0 0,-2-1-6,0 1 8,1-1 0,-1 1 0,0-1 0,1 1 0,-1-1 0,0 1 0,0-1 0,1 1 0,-1 0 0,0-1 0,0 1 0,0-1 0,0 1 0,0 0 0,0-1 0,0 1 0,0-1 0,0 1 0,0 0 0,0-1 0,0 1 0,0 0 0,0-1 0,-1 1 0,1-1 0,0 1 0,0-1 0,-1 1 0,1-1 0,-1 1 0,1 0 16,-5 8 34,3-7-100,1-1 0,1 1 0,-1-1 0,0 1 0,0-1 0,0 1 0,1 0-1,-1 0 1,1-1 0,-1 4 0,1-4 28,0-1 1,0 0-1,0 0 0,0 0 1,0 0-1,0 0 0,0 0 1,0 0-1,0 0 0,0 0 1,0 0-1,0 1 0,0-1 1,0 0-1,0 0 1,0 0-1,0 0 0,0 0 1,0 0-1,0 0 0,0 0 1,0 0-1,0 0 0,0 1 1,0-1-1,0 0 0,0 0 1,0 0-1,0 0 0,0 0 1,0 0-1,0 0 0,-1 0 1,1 0-1,0 0 0,0 0 1,0 0-1,0 0 0,0 0 1,0 0-1,0 0 0,0 0 1,0 0-1,0 0 0,-1 0 1,1 0-1,0 0 0,0 0 1,0 0-1,0 0 0,0 0 1,0 0-1,0 0 0,0 0 1,0 0-1,-1 0 0,-12 0-2588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5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3968,'0'0'1824,"16"0"-1568,1 0-96,-1 16-64</inkml:trace>
  <inkml:trace contextRef="#ctx0" brushRef="#br0" timeOffset="1">377 0 1664,'-16'17'736,"16"-1"-512,0 0-192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0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1248,'0'-49'688,"0"48"-672,0 1 0,0-1 0,-1 1-1,1-1 1,0 1 0,0-1 0,0 1 0,0-1 0,0 0 0,0 1 0,1-1 0,-1 1-1,0-1 1,0 1 0,0-1 0,0 1 0,1-1 0,-1 1 0,0-1 0,0 1-1,1-1 1,-1 1 0,0 0 0,1-1 0,-1 1 0,0-1 0,1 1 0,-1 0 0,1-1-1,-1 1 1,1 0 0,-1 0 0,1-1 0,-1 1 0,1 0 0,-1 0 0,1 0 0,-1-1-1,1 1 1,-1 0 0,1 0 0,-1 0 0,1 0 0,-1 0 0,2 0 0,-2 0-9,0 0-1,0 0 1,0 0 0,0 1 0,0-1 0,0 0 0,0 0 0,0 0 0,1 0 0,-1 0 0,0 0 0,0 0 0,0 0 0,0 0-1,0 0 1,0 0 0,0 0 0,0-1 0,0 1 0,0 0 0,1 0 0,-1 0 0,0 0 0,0 0 0,0 0 0,0 0 0,0 0-1,0 0 1,0 0 0,0 0 0,0 0 0,0 0 0,0 0 0,0 0 0,0 0 0,0-1 0,0 1 0,1 0 0,-1 0 0,0 0-1,0 0 1,0 0 0,0 0 0,0 0 0,0 0 0,0 0 0,0 0 0,0-1 0,0 1 0,0 0 0,0 0 0,0 0 0,0 0-1,0 0 1,0 0 0,-1 0 0,1-1 9,0 0-1,0 0 0,0 1 0,0-1 1,1 0-1,-1 1 0,0-1 1,0 0-1,0 1 0,0-1 0,1 0 1,-1 1-1,0-1 0,1 0 1,0 0-13,-1 1 1,1 0 0,-1-1-1,1 1 1,-1 0 0,1 0-1,-1-1 1,1 1-1,0 0 1,-1 0 0,1 0-1,-1 0 1,1 0 0,0 0-1,-1 0 1,1 0 0,-1 0-1,2 0 1,0 0 23,-2 3 63,0 0-37,0 0 0,1 0-1,0 0 1,-1 0 0,1 0-1,2 6 1,4 13 85,-4 2 9,-1 1 0,-3 43 0,0-27-71,2-18-13,7 42-1,-5-45-12,2 36-1,-5 29 383,0-83-419,0 0 0,0 0 1,1 0-1,-1 0 0,1 0 0,-1 0 0,1 0 0,0 0 1,0 0-1,0-1 0,1 4 0,-1-4-6,0 1 1,0-1-1,0 1 0,0-1 0,-1 1 1,1-1-1,-1 1 0,1-1 1,-1 1-1,1 0 0,-1 1 1,0-1 62,3-4 9,8-11-10,-10 10-81,0 1 0,0 0 0,1 0-1,-1 0 1,0 0 0,1 0 0,0 1 0,0-1 0,-1 0-1,1 1 1,0-1 0,4-1 0,-3 1 10,0 0 0,0 0 1,-1 0-1,1 0 0,-1-1 0,1 1 1,-1-1-1,0 1 0,3-4 0,10-23 11,-11 22-23,-1 0 0,1 0 0,0 1 1,1 0-1,9-12 0,-3 6-18,-6 6-2,0 1 0,0 0 0,12-9 0,-16 13 30,1 0 1,-1 0 0,0 0-1,1 1 1,-1-1-1,1 1 1,-1-1-1,1 1 1,0-1-1,-1 1 1,1 0-1,-1-1 1,1 1-1,-1 0 1,1 0 0,0 0-1,-1 1 1,1-1-1,-1 0 1,1 1-1,0-1 1,-1 1-1,3 0 1,15 10 35,5-6 112,-13 9-16,2-5-37,-10-8-72,0 1 0,-1-1 0,1 1-1,-1 0 1,1 0 0,-1 0 0,0 0 0,0 0 0,0 0 0,2 4-1,1 5 122,-4-9-120,0 0 0,0 1 0,1-1 0,-1 0 0,0 0 0,1 1 0,0-1 0,1 2 0,-1-2-21,0 0 0,0 1-1,-1-1 1,1 1 0,-1 0-1,1-1 1,-1 1 0,0 0-1,0 0 1,0 0 0,-1 0-1,1 0 1,-1 0 0,0 0-1,1 0 1,-1 0 0,-1 6-1,1-3-246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0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3232,'-32'16'1472,"15"-16"-1280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1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1 427 3072,'4'1'222,"1"-1"0,0 1 0,-1 0 0,1 1 0,-1-1 0,6 3 0,-1 0-181,15 6 312,-21-9-334,0 1-1,0-1 0,0 0 1,0 0-1,0 0 1,0 0-1,0 0 1,0 0-1,0-1 1,0 0-1,1 0 0,-1 0 1,0 0-1,0 0 1,0 0-1,1-1 1,-1 0-1,4-1 1,26-9 156,-15 9-119,-14 1-41,0 1 0,-1-1 0,1 1 0,0-1 0,0 0 0,-1-1-1,1 1 1,0-1 0,-1 1 0,1-1 0,3-3 0,0 0 7,-5 4-18,0 0 0,0 0 0,0-1 0,0 1 1,0-1-1,0 0 0,-1 0 0,1 1 0,-1-1 0,1 0 1,-1 0-1,0 0 0,2-5 0,1 2 6,-4 4-8,1 1 0,-1-1 0,1 0 0,-1 0 0,1 0 0,-1 0 0,0 0 0,1 0 0,-1 0 0,0 1 0,0-1 0,1 0 0,-1-2 0,-1 2 2,1 0-1,0 0 1,-1 0 0,1 0 0,-1 0 0,0 0-1,1 0 1,-1 1 0,0-1 0,1 0 0,-1 0-1,0 0 1,0 1 0,0-1 0,1 1 0,-1-1-1,0 1 1,0-1 0,0 1 0,-2-1-1,-2-2 1,2 1-2,0 1 0,0-1 1,0 1-1,0 0 0,0 0 0,0 0 0,0 0 1,0 1-1,0-1 0,0 1 0,0 0 0,-5 0 0,-55 0-23,57 0-5,-26 1-128,31-1 143,1 0-1,-1 0 1,0 0 0,0 0-1,0 0 1,1 1 0,-1-1-1,0 0 1,0 0-1,1 1 1,-1-1 0,0 0-1,0 1 1,1-1 0,-1 1-1,0-1 1,1 1-1,-1-1 1,1 1 0,-1-1-1,1 1 1,-1 0 0,1-1-1,-1 1 1,1 0-1,0 0 1,-1-1 0,1 1-1,0 0 1,-1 0 0,1 0-1,0 1-2,1-1-1,-1 0 1,0 1 0,1-1-1,-1 0 1,1 0 0,0 1-1,0-1 1,-1 0 0,1 0-1,0 0 1,0 0 0,1 1-1,19 18-78,-6-6 51,-2 1 2,-1 0-1,11 20 1,9 10-20,-23-34 73,0 1 1,0 0 0,-1 0-1,0 1 1,-1 1-1,-1-1 1,0 1-1,-1 0 1,0 0 0,5 26-1,-2-5 56,14 75 102,-17-45-85,-1-42-59,0 17 31,-5-25 2,0 1 0,-2-1 0,-5 24 0,7-35-35,-1-1 0,1 1 0,0 0 0,-1-1 0,0 1 0,0-1 0,-2 4-1,3-6-5,0 1 0,0-1 0,-1 0 0,1 1 0,0-1-1,0 0 1,-1 0 0,1 0 0,-1 0 0,1-1-1,-1 1 1,1 0 0,-1 0 0,0-1 0,1 1 0,-1-1-1,0 0 1,1 1 0,-4-1 0,5 0-17,-1 0 0,1 0 1,-1 0-1,1 0 0,-1 0 0,1 0 1,-1 0-1,1 0 0,-1 0 0,1 0 1,-1 0-1,1-1 0,-1 1 0,1 0 1,-1 0-1,1 0 0,-1-1 1,1 1-1,0 0 0,-1-1 0,1 1 1,-1 0-1,1-1 0,0 1 0,-1 0 1,1-1-1,0 1 0,0-1 0,-1 1 1,1 0-1,0-1 0,-1 0 0,0-6-40,0-1-1,0 1 0,1 0 0,0-15 0,1-9-55,-2 3 12,0 7-8,1 0 0,1-1 0,5-31 0,12-22-491,8-41-102,-16 61 304,29-87 1,-9 47 367,-23 68 20,11-34 3,3 7-28,18-50 6,-35 92 42,0 1 0,1 0 0,0 0 0,1 1 0,1-1 0,10-13 1,0-1 136,-3 9 18,-14 15-170,1 1 0,-1 0 1,1-1-1,-1 1 0,1 0 0,-1 0 0,1-1 1,-1 1-1,1 0 0,-1 0 0,1 0 1,-1 0-1,1 0 0,-1 0 0,1 0 1,0-1-1,-1 2 0,1-1 0,-1 0 0,1 0 1,-1 0-1,1 0 0,-1 0 0,1 0 1,-1 1-1,1-1 0,-1 0 0,1 0 0,-1 1 1,1-1-1,-1 0 0,1 1 0,-1-1 1,0 0-1,1 1 0,-1-1 0,1 1 1,-1-1-17,5 7 52,-1 1 1,0-1-1,0 0 0,-1 1 1,0 0-1,0 0 1,2 13-1,-3-15-37,1 5 21,5 13 45,-2 0 0,-1 0 0,-1 0 0,3 49 0,-6-47-41,5 31 0,-1-27 110,-1 37 0,-4-61-87,-1 0-1,0 0 0,-1-1 0,1 1 0,-1 0 1,0-1-1,0 1 0,-1-1 0,1 0 0,-1 0 0,0 0 1,-5 6-1,8-12-54,-1 1 1,1-1-1,0 1 0,-1-1 1,1 1-1,0-1 1,0 1-1,0-1 1,-1 0-1,1 1 0,0-1 1,0 1-1,0-1 1,0 1-1,0-1 0,0 0 1,0 0-1,0 1 8,-2-8-11,1 6-15,0 0 0,0 0 0,0 1 0,1-1 1,-1 0-1,1 0 0,-1 0 0,1 1 0,0-3 0,0 0-13,0 0-1,1 1 1,0-1-1,0 0 0,2-4 1,-3-6-76,0 13 82,0-1-1,0 0 0,0 0 0,0 0 0,0 0 0,0 0 0,0 0 1,1 0-1,-1 1 0,1-1 0,-1 0 0,1 0 0,0 0 0,0 1 1,0-1-1,1-1 0,1 0-17,0 1 1,1 0-1,-1 1 1,1-1-1,0 1 1,0-1-1,-1 1 1,1 0-1,0 1 1,0-1-1,0 0 1,0 1-1,5 0 0,-7 0 81,0 0 0,0 0-1,0 0 1,0 1 0,0-1-1,0 0 1,0 1 0,-1 0-1,1-1 1,0 1 0,2 1-1,15 8 240,-1 1 0,0 1 0,0 1 0,18 17 0,-22-16-127,-4-5-49,0 1 1,-1 0 0,-1 0-1,1 1 1,-1 0-1,6 13 1,2 8 124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393 705 2560,'-13'0'832,"10"0"-304,3-2-176,0-2-255,0 1-11,0 0 1,0 0-1,0 0 1,0 0-1,-1 0 1,1 1 0,-2-4-1,-9-8 297,9 12-342,0 0 0,0 1 0,1-1 0,-1 0 0,1 0 0,-1 0 0,1-1 0,-2-3 0,1-3 34,-4-9 37,-22-7 0,22 18-91,0-1 0,0 0 1,-6-10-1,10 14-23,0 0 0,-1 1 0,0-1 0,0 0 0,0 1 0,0 0 0,-1 0-1,0 0 1,1 0 0,-1 0 0,-6-3 0,-8-5-48,-10-17-19,24 26 65,0-1-1,-1 1 0,1 0 1,-1 0-1,0 0 1,-6-1-1,9 2 6,0 1-1,0-1 0,0 1 1,0 0-1,0 0 1,0 0-1,0 0 1,0 0-1,0 0 1,0 1-1,-3 0 0,-1 0 9,2 0-3,1-1 0,0 1 0,-1 0-1,1 0 1,0 0 0,0 1 0,-1-1-1,1 1 1,0 0 0,1 0 0,-1 0-1,0 0 1,0 0 0,1 0 0,-1 1-1,-2 4 1,-42 55 202,45-58-195,-1 0 0,1-1 0,0 1 0,0 0 0,1 0 0,-1 0 0,1 0 0,0 1 0,0-1 0,0 0 0,1 0 0,-1 1 0,1 5-1,0-6 12,0-1 0,0 0 0,1 0 0,-1 1 0,1-1 0,0 0 0,0 0 0,0 0 0,0 0 0,1 0 0,1 4-1,0-2 26,-3-5-36,0 1 0,0-1 0,1 1 0,-1-1 0,0 1 0,0-1 0,1 1 0,-1-1 0,0 0 0,1 1 0,-1-1 0,1 1 0,-1-1 0,0 0 0,1 0 0,-1 1 0,1-1 0,-1 0 0,1 0 0,0 1-1,5 2 18,0-1-1,0 0 0,0 0 0,1-1 0,-1 1 0,1-1 0,-1-1 0,1 1 1,-1-1-1,1 0 0,-1-1 0,11-1 0,18-9-13,-24 9-14,-8 2-16,0 0-1,0-1 0,-1 1 1,1-1-1,0 0 1,0 0-1,-1 0 0,1 0 1,2-2-1,-2 1-42,-1 0 1,0-1-1,0 1 1,0-1-1,0 0 0,-1 1 1,3-5-1,6-10-221,28-35-420,-33 43 436,-1-1 1,5-14-1,-3 4-68,2 0 71,0 0 7,0 0 0,-2 0 0,-1-1-1,4-25 1,-8 20 126,-1 1 0,-1-1 1,-5-29-1,-2-40 213,8-22 1567,3 119-1148,-1 0-453,-1 1 0,1-1 0,-1 0 0,0 0 0,0 0 1,0 1-1,0-1 0,0 1 0,0-1 0,0 1 0,0 4 0,2 7 121,0-3-100,0 1 0,-1 0 0,0 0 0,-1 0 0,0 0 0,-1 0 0,-1 17 0,-4 11 44,-4 70 158,9-94-236,0 1-1,-6 29 0,3-33-6,-10 23 0,5-16-9,-2 5 135,2 2-1,-7 35 0,12-42-47,2-12-90,0 0 1,0-1-1,-1 1 1,0-1-1,0 1 1,-5 8-1,4-9-14,0 1-1,0-1 0,-1 12 1,-2 3 31,-1-10-15,7-12-23,-1 1 1,1 0 0,-1-1 0,1 1-1,-1 0 1,1 0 0,-1 0 0,1 0 0,-1-1-1,1 1 1,0 0 0,0 0 0,-1 0 0,1 0-1,0 0 1,0 0 0,0 0 0,0 0 0,0 0-1,0 0 1,0 0 0,1-1 0,-1 1 0,0 0-1,1 2 1,26 29-60,-26-30 55,-1-1 0,1 0 0,-1 1 0,0-1-1,1 1 1,-1-1 0,0 1 0,0-1-1,0 2 1,0-2 4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2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4576,'0'0'2336,"-16"0"-1920</inkml:trace>
  <inkml:trace contextRef="#ctx0" brushRef="#br0" timeOffset="1">34 410 5152,'-17'65'2336,"17"-15"-2048,-16-34 64,16 17-256,0-17 256,0 1-224,0 15 32,0-15-96,0-1-1824,0 0 992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4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34 148 1824,'-13'14'587,"12"-14"-578,1 0 0,0 0 0,0 0 0,0 1 0,-1-1 0,1 0 0,0 1 0,0-1 0,0 0 0,-1 0 0,1 1 0,0-1 0,0 0 0,0 1 0,0-1 0,0 0 0,0 1 0,0-1 0,0 0 0,0 1 0,0-1 0,0 0 0,0 1 0,0-1 0,0 1 0,0 75 1474,0-74-1448,0 0 0,-1 0-1,1 0 1,0-1 0,-1 1 0,0 0 0,1 0 0,-1-1-1,-1 4 1,-3 7 326,10 0-116,-5-10-224,1 0 1,0-1-1,0 1 1,0 0-1,-1-1 0,1 1 1,-1 0-1,0 0 0,1 3 1,-1 7 65,0 14 197,0-26-273,-1 1-1,1-1 1,0 1 0,0-1 0,0 1-1,0-1 1,-1 1 0,1-1-1,0 1 1,0-1 0,-1 1 0,1-1-1,0 1 1,-1-1 0,1 0 0,-1 1-1,1-1 1,-1 0 0,1 1 0,0-1-1,-1 0 1,1 1 0,-1-1 0,1 0-1,-1 0 1,1 0 0,-1 1-1,0-1 1,1 0 0,-1 0 0,1 0-1,-2 0 1,0 0 154,2-3 1,-1-9-96,1 8-3,-1 1 0,1-1-1,0 0 1,1 1 0,0-8-1,0 10-33,-1-1-1,1 0 0,-1 1 0,1-1 1,0 1-1,0 0 0,0-1 0,0 1 0,0 0 1,0-1-1,0 1 0,0 0 0,1 0 0,-1 0 1,0 0-1,1 0 0,-1 0 0,2 0 0,4-3 28,0 1 0,-1-1-1,0 0 1,0-1-1,6-5 1,-10 8-31,0 0 1,0 1-1,0-1 1,0 1 0,0 0-1,0-1 1,0 1-1,0 0 1,1 1 0,-1-1-1,0 0 1,1 0-1,-1 1 1,4-1-1,7-2 24,20-7-21,-14 5-29,-12 4 20,1-1-1,0 0 1,0-1 0,8-4 0,-7 3 2,-7 2-13,1 0 0,0 1-1,0 0 1,0-1 0,0 1-1,1 1 1,-1-1 0,0 0-1,0 1 1,1-1 0,5 1-1,-4 0 6,1-1 0,0 0 0,0-1 0,-1 1 0,1-1-1,0 0 1,-1 0 0,0-1 0,1 1 0,-1-1-1,0 0 1,5-5 0,-10 8-16,0-1 0,1 1 0,-1 0-1,0 0 1,0 0 0,1-1 0,-1 1 0,0 0-1,1 0 1,-1 0 0,0 0 0,0-1 0,1 1 0,-1 0-1,0 0 1,1 0 0,-1 0 0,0 0 0,1 0-1,-1 0 1,0 0 0,1 0 0,-1 0 0,0 0 0,1 0-1,3 0-41,0 0 9,0-1-1,0 1 1,1 0 0,-1 0 0,0 1 0,0 0 0,7 1 0,3 9 21,-12-8-37,1-6 85,8-8 267,-11 11-288,0-1 0,1 1 0,-1 0-1,0-1 1,1 1 0,-1 0-1,0-1 1,1 1 0,-1 0-1,1 0 1,-1-1 0,0 1 0,1 0-1,-1 0 1,1 0 0,-1 0-1,1 0 1,-1-1 0,0 1 0,1 0-1,-1 0 1,1 0 0,-1 0-1,1 0 1,-1 0 0,1 1-1,4-2 79,1-13 76,7-3 26,-12 16-186,1 0-1,-1-1 1,1 1 0,-1-1-1,0 1 1,0-1-1,0 1 1,0-1-1,0 0 1,0 0-1,0 0 1,-1 1 0,1-1-1,0 0 1,-1 0-1,0 0 1,1-2-1,-1-62 157,0 66-167,0-1 0,0 1 1,0-1-1,0 1 1,0-1-1,0 1 0,0-1 1,0 1-1,0-1 1,0 1-1,0-1 0,0 0 1,0 1-1,0 0 1,-1-1-1,1 1 0,0-1 1,0 1-1,-1-1 1,1 1-1,0-1 0,0 1 1,-1 0-1,1-1 0,-1 1 1,1-1-1,0 1 1,-1 0-1,1 0 0,-1-1 1,0 1-1,-6-5-65,2-2 0,5 7 58,0-1 0,0 1 1,-1-1-1,1 1 0,0 0 1,0-1-1,0 1 0,-1 0 1,1-1-1,0 1 1,-1 0-1,1-1 0,0 1 1,-1 0-1,1 0 0,-1-1 1,1 1-1,0 0 0,-1 0 1,1 0-1,-1 0 0,1-1 1,0 1-1,-1 0 0,1 0 1,-1 0-1,1 0 0,-1 0 1,1 0-1,-1 0 0,1 0 7,0 0-1,0 0 0,-1 0 0,1 0 0,0 0 1,0 0-1,0 0 0,0 0 0,0 0 1,0 0-1,0 0 0,0 0 0,0 0 0,0 0 1,-1 0-1,1 0 0,0 0 0,0 0 1,0 0-1,0 0 0,0 0 0,0 0 0,0 0 1,0 0-1,0 1 0,0-1 0,0 0 1,-1 0-1,1 0 0,0 0 0,0 0 0,0 0 1,0 0-1,0 0 0,0 0 0,0 0 1,0 0-1,0 0 0,0 1 0,0-1 0,0 0 1,0 0-1,0 0 0,0 0 0,0 0 1,0 0-1,0 0 0,0 0 0,0 0 0,0 0 1,0 1-1,0-1 0,0 0 0,0 0 1,0 0-1,0 0 0,0 1 4,0-1 1,0 1-1,0-1 0,0 1 0,0-1 1,0 1-1,0-1 0,0 1 1,0-1-1,0 1 0,0-1 0,-1 1 1,1-1-1,0 1 0,0-1 1,-1 1-1,1-1 0,0 0 0,-1 1 1,1-1-1,0 1 0,-1-1 1,1 0-1,0 1 0,-1-1 0,1 0 1,-1 0-1,1 1 0,-1-1 1,1 0-1,-1 0 0,1 0 0,-1 1 1,1-1-1,-1 0 0,1 0 1,-1 0-1,1 0 0,-1 0 0,1 0 1,-2 0-1,-3 3 25,-6 10-70,10-10 40,0-1 0,-1 0-1,1 0 1,-1 0 0,1 1 0,-1-1 0,0-1-1,0 1 1,0 0 0,-3 2 0,-4 4 1,-2 8-25,3-9-12,-6 5-39,3 16-8,-11-6 1,16-5 41,4-7 29,1-6 13,-1-1 0,1 1 0,-1 0 0,0-1 0,-5 7-1,5-8 3,1 0 1,-1 0-1,1 0 0,-1 0 0,1 0 0,0 1 0,0-1 1,0 0-1,1 1 0,-1-1 0,0 1 0,1-1 0,0 1 0,-1-1 1,1 4-1,0-4 1,0-1 0,0 1 0,1-1 0,-1 1 0,0-1 0,1 1 1,-1-1-1,1 1 0,-1-1 0,1 1 0,0-1 0,0 0 0,-1 1 0,1-1 1,0 0-1,0 0 0,2 2 0,20 13 60,-11-10-14,-1 2 59,-5-4-93,0 1-1,1-2 0,-1 1 1,11 4-1,-14-7-63,0-1 0,0 1 0,1 0 0,-1-1 0,0 0 1,1 0-1,-1 0 0,0 0 0,1 0 0,-1-1 0,0 1 0,1-1 1,3-2-1,23-8-573,0 6 165,-22 2 152,-1 0 1,14-9-1,-5 3 11,-8 5 242,-5 3 42,-1 0 1,1 0-1,0-1 0,0 0 1,0 1-1,-1-1 0,1 0 1,-1 0-1,0 0 0,1 0 1,-1-1-1,0 1 0,0-1 0,2-3 1,-2 1 8,-1 4 4,-1 1 0,0-1 0,0 0 1,1 1-1,-1-1 0,0 0 0,1 1 1,-1-1-1,1 1 0,-1-1 0,1 1 1,-1-1-1,1 1 0,-1-1 0,1 1 0,0-1 1,-1 1-1,1 0 0,-1-1 0,1 1 1,1 0-1,3-3 44,0 0 153,0-1 1,-1 0-1,1 0 0,4-6 0,-7 8-101,1-1 255,-1 3 48,9 0 73,17-1 57,-26 1-522,-1-1 0,0 1-1,0 0 1,1-1 0,-1 1 0,0-1-1,0 1 1,0-1 0,0 0-1,0 1 1,0-1 0,0 0-1,0 0 1,0 0 0,0 0 0,-1 0-1,1 0 1,0 0 0,1-1-1,3-12 169,6 9-26,-7-2 1,-3 6-141,-1 1-1,0-1 1,0 1 0,1-1-1,-1 1 1,0 0 0,1-1-1,-1 1 1,0-1-1,1 1 1,-1 0 0,1-1-1,-1 1 1,0 0 0,1 0-1,-1-1 1,1 1-1,-1 0 1,1 0 0,-1 0-1,1 0 1,-1-1 0,1 1-1,-1 0 1,1 0 0,-1 0-1,1 0 1,-1 0-1,1 0 1,-1 0 0,1 1-1,0-1 1,-4-3 54,-13-13-27,2 5-58,12 10 0,0 0 0,-1 1 0,1-1 0,-1 1 0,1 0 0,0 0-1,-1 0 1,-4 0 0,3 0-40,-1 3-232,1 0 244,1 0-13,0 0 0,0 0 0,0 1 0,1-1 0,-1 0 0,1 1 0,0 0 0,0-1 0,0 1 0,-2 8 0,0-3 20,3-8 38,0 1 0,0 0 0,0 0-1,0 0 1,0 0 0,0 0 0,1 0-1,-1 0 1,1 0 0,0 0 0,-1 0-1,1 0 1,0 0 0,0 0 0,0 0-1,1 0 1,-1 0 0,1 3 0,10 22-66,-10-24 81,1 0-1,-1 0 0,1 0 0,0 0 0,-1-1 1,1 1-1,1-1 0,-1 1 0,0-1 1,1 0-1,-1 0 0,1 0 0,-1 0 0,1-1 1,0 1-1,0-1 0,0 1 0,0-1 0,4 1 1,11 6 62,-8-4-79,0 0 0,0-2 1,0 1-1,0-1 0,0 0 1,1-1-1,-1 0 0,0-1 1,18-2-1,-2 2-289,-10-1-181,0 0 0,28-6-1,-19 2-340,-12 4 292,23-1 0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4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14 174 1888,'-13'-14'613,"43"9"390,-11-6-646,11 6-138,3-6-118,-15 6-71,-10 4-4,0-1 0,0 0 0,-1-1 0,9-3 0,13-8 39,-17 9-46,-1 0 0,0 0 0,-1-2 0,1 1 0,-1-1 0,11-10 0,-19 15-19,0 1 0,-1-1 0,1 1 1,1-1-1,-1 1 0,0 0 0,0 0 1,0 0-1,1 0 0,-1 0 0,0 1 1,1-1-1,2 0 0,8-2-25,6-8-7,-5 8 96,5 3 885,-19-3-677,0-4-22,0 14-126,0-4-156,-3 0 42,-5 8 65,14-6-38,-14 6-26,5-8-16,3 0-107,0 10 32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5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17 3712,'0'-13'1221,"0"10"80,0 6-895,1 50 738,0-15-868,-5 62 0,-1-68-219,1-9 85,-1 37 0,5-48-98,-1-1 0,-1 1 0,0 0 0,-4 16 0,3-19-24,-13 54 140,15-59-108,0-1-1,0 1 0,1 0 1,-1 0-1,1-1 1,0 1-1,0 0 1,0 4-1,1 9-1261,-1-4 368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5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3648,'0'0'1664,"16"0"-1472,-16-16 288,0 32 192,17-16-32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5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2144,'0'55'981,"1"-51"-933,-1 0-1,1 1 0,0-1 1,0 0-1,1 0 1,-1 1-1,1-1 0,3 5 1,-4-7-34,-1-1 1,1 1 0,-1-1-1,0 1 1,0-1-1,1 1 1,-1-1-1,0 1 1,0 1-1,0-2-10,0 1 0,0-1-1,0 1 1,0-1-1,0 1 1,1-1-1,-1 1 1,0-1 0,1 2-1,0-3-3,3 10 66,1 0-1,1-1 0,6 9 1,-12-18-64,1 1 0,-1-1 0,0 1 1,1-1-1,-1 1 0,0-1 0,0 1 1,1-1-1,-1 1 0,0 0 0,0-1 1,0 1-1,0-1 0,0 1 0,0 0 1,0-1-1,0 1 0,0-1 0,0 1 1,0 0-1,0-1 0,0 1 0,0-1 1,-1 1-1,1 0 0,0-1 0,0 1 1,-1-1-1,1 1 0,-1 0 0,1 0-2,-11 12-112,11-12 110,-1-1-1,1 1 1,0-1 0,-1 0-1,1 1 1,0-1 0,-1 0-1,1 0 1,0 1 0,-1-1-1,1 0 1,-1 0 0,1 0-1,0 1 1,-1-1 0,1 0-1,-1 0 1,1 0 0,-1 0 0,1 0-1,-1 0 1,1 0 0,0 0-1,-1 0 1,1 0 0,-1 0-1,-5 1 18,6-1-4,0 1 1,0-1-1,0 1 1,0-1-1,-1 1 0,1-1 1,0 1-1,0-1 1,0 1-1,0-1 1,0 1-1,0-1 0,0 1 1,0-1-1,0 1 1,0-1-1,1 1 1,-1-1-1,0 1 0,0 0 1,24-35-621,-17 24 327,-5 7 180,0 0 0,0 1 0,1-1-1,-1 0 1,1 1 0,0 0 0,0 0 0,0 0-1,6-3 1,8-6-364,-1-3 296,17-19-1,-17 17 427,1 2 240,-10 11-337,-7 3-125,1 0 0,-1 0 0,1 0 1,-1-1-1,1 1 0,-1 0 0,1 0 0,-1-1 0,1 1 0,-1 0 0,0-1 1,1 1-1,-1 0 0,1-1 0,-1 1 0,0 0 0,1-1 0,-1 1 0,0-1 1,0 1-1,1-1 0,-1 1 0,0-1 0,0 1 0,0-1 0,0 1 0,1-1 1,-1 1-1,0-1 0,0 1 0,0-1 0,0 0 0,0 1 0,0-1 1,-1 1-1,1-1 0,0 0 0,0-11 609,1 17 870,-1-2-1280,0 0 0,-1 0 0,1 0 0,0 0 0,-1 0-1,-1 3 1,-2 1-89,3-7-131,0 1 0,0 0 0,1 0 0,-1-1 0,1 1 0,-1 0 0,1 0 0,-1 0 1,1 0-1,-1 0 0,1 0 0,0 0 0,-1 0 0,1 0 0,0 0 0,0 0 0,0 0 0,0 0 0,0 0 0,0 0 0,0 0 0,0 0 0,0 0 0,0 0 0,1 0 0,-1 0 0,11 19 297,-7-7-193,-4-11-109,0 1-1,1-1 1,0 1 0,-1-1-1,1 0 1,0 1-1,0-1 1,0 0 0,1 0-1,-1 0 1,0 0 0,1 0-1,1 2 1,2 1 8,-1-1-1,1 0 1,0 0 0,6 4 0,-8-7-2,-1 0 0,1 0 0,-1 0 1,1 0-1,0 0 0,-1 0 0,1-1 0,0 0 0,0 1 0,3-1 0,-2 0 27,-1 0-1,0 0 1,1 1-1,-1-1 0,1 1 1,-1 0-1,6 3 0,7 0 48,-2-9 3,-6 2-43,17-3 48,-14-8 32,11 1-54,-21 12-68,0 0 0,1 1-1,-1-1 1,1 0-1,-1 0 1,0 0 0,0 0-1,0 0 1,1 0-1,-1 0 1,0 0-1,0-1 1,0 1 0,-1 0-1,1-1 1,1-1-1,-2 0 14,1 0 0,-1 0-1,1 0 1,-1 0 0,0 0-1,0-5 1,-1-4 86,1-48 23,0 44-5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6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4800,'0'0'6528,"0"16"-6272,0 1-160,-16 16 384,16-1-256,0-15-1088,0-1 448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6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2400,'-17'0'1088,"1"32"-800,16 1-256,-17-17-32,17 1 32,0 16-128,0-1 64</inkml:trace>
  <inkml:trace contextRef="#ctx0" brushRef="#br0" timeOffset="1">115 361 320,'-16'0'160,"16"16"-160,-17-16 32,1 17 96,32-1-64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6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4576,'-6'6'586,"0"1"1,1 1-1,-5 8 0,4-7-563,1-1 104,3-6-78,0 1 1,1 0-1,-1 0 0,1 0 0,-1-1 0,1 2 0,0-1 0,0 0 0,0 4 0,-3 9 35,0 0 0,2 1 0,-2 30 0,4 196 642,0-236-702,0 0 0,0 0 0,1 1 0,0-1 0,0 0 0,1 0 0,0 0 0,0 0 0,6 11 0,-4-11-13,-3-4-49,1 0 0,0 1 1,-1-1-1,0 0 0,0 0 0,0 1 0,0-1 0,0 1 0,-1-1 0,1 6 0,-1-7-129,0 0-1,1 0 0,-1 0 0,1 0 1,-1 0-1,1 0 0,0-1 0,-1 1 0,3 3 1,0 3-682,-3-8 800,0 0 1,0 1-1,-1-1 1,1 0-1,0 0 0,0 0 1,0 1-1,-1-1 1,1 0-1,0 0 1,0 0-1,0 0 0,-1 0 1,1 1-1,0-1 1,0 0-1,-1 0 1,1 0-1,0 0 0,-1 0 1,1 0-1,0 0 1,0 0-1,-1 0 0,1 0 1,0 0-1,0 0 1,-1 0-1,1 0 1,0 0 27,0 0 0,-1 0 0,1 0 0,0 0 0,0 0 0,0 0 0,0 0 1,0 0-1,0 0 0,0 0 0,0 0 0,0 0 0,0 0 0,-1 0 1,1 0-1,0 0 0,0 0 0,0 0 0,0 0 0,0 0 0,0 0 0,0 0 1,0 0-1,0-1 0,0 1 0,0 0 0,-1 0 0,1 0 0,0 0 1,0 0-1,0 0 0,0 0 0,0 0 0,0 0 0,0 0 0,0 0 1,0 0-1,0 0 0,0-1 0,0 1 0,0 0 0,0 0 0,0 0 0,0 0 1,0 0-1,0 0 0,0 0 0,0 0 0,0 0 0,0 0 0,0-1 1,0 1-1,0 0 0,0 0 0,0 0 0,0 0 0,0-6-303,-1 0-1,0 0 0,0 0 0,0 0 1,0 0-1,-1 0 0,0 0 0,-5-9 1,2 6 294,3 6 214,1 0 1,-1 0-1,1 0 0,0 0 0,0 0 1,0 0-1,0 0 0,0 0 0,1-1 0,-1 1 1,1-6-1,0-8 609,0 6-306,0 0 1,0 0-1,4-14 1,-3 21-413,0-1 0,0 1 0,1 0 0,0-1 0,0 1 0,0 0 0,0 1 0,1-1 0,-1 0 0,1 0-1,5-4 1,-6 6-64,0 0 0,0 1 0,0 0-1,0-1 1,0 1 0,0 0 0,0 0-1,0 0 1,1 0 0,-1 0 0,0 0-1,1 1 1,2-1 0,8-2 41,3-3 7,-13 4-39,1 1 1,0 0 0,-1 0 0,1 0-1,0 0 1,-1 1 0,1-1 0,6 1-1,148 0 690,-155 0-726,0 0-267,5 0 278,-4-1 12,-1 1-1,1 0 1,0 0-1,0 0 1,-1 0-1,1 1 1,0-1-1,4 3 0,1 1-62,18 8-144,-21-10 194,-1-1-24,0 1-1,0 0 0,0 0 1,0 0-1,0 0 1,0 1-1,0 0 1,-1 0-1,1 0 1,-1 0-1,0 1 1,0 0-1,0 0 1,4 5-1,-6-5 48,0 0-1,0 0 1,0 0-1,0 1 1,-1-1-1,0 0 1,0 1-1,1 7 1,0 39 197,-3-36-139,0 8 11,0-1 1,-2 0 0,-1 0-1,-8 23 1,1 4-14,3-14-38,-20 78 58,16-75-7,-39 104 468,50-137-504,-1 0-1,0-1 1,0 1 0,-1-1-1,1 1 1,-1-1-1,0 0 1,0 0-1,0 0 1,-1 0-1,0-1 1,1 1-1,-8 4 1,10-7-35,0 0 0,-1 0 0,1 0 0,0 0 0,-1-1 0,1 1 0,-1 0 0,1-1 0,-1 1 0,1-1 0,-1 1 0,1-1 0,-1 0 0,1 0 0,-1 0-1,0 0 1,1 0 0,-1 0 0,1 0 0,-1 0 0,1 0 0,-1-1 0,1 1 0,-1-1 0,1 1 0,-3-2 0,-3 0 23,4 1-28,1 0 0,-1 0-1,0 0 1,1 0-1,0-1 1,-1 1 0,1 0-1,0-1 1,-1 0 0,1 1-1,0-1 1,0 0-1,1 0 1,-1 0 0,0-1-1,1 1 1,-1 0-1,1-1 1,-2-3 0,-3-6 27,-46-86-949,19 46 304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7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3712,'0'0'1696,"0"16"-384,0 0-288,0 1-832,0-1 96,0 1-160,0-1 352,16-16-3008,0 0 1376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8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33 2560,'0'-1'84,"0"0"0,0 0 0,0 0 0,0 0 0,0 0 0,0 0 0,0 0 0,0-1 0,-1 1 0,1 0 0,0 0 0,-1 0 0,1 0 0,-1 0 0,1 0 0,-1 0 0,1 0 0,-1 0 0,0 1 0,1-1 0,-1 0 0,0 0 0,0 0 0,0 1 0,0-1 0,0 0 0,-1 0 0,2 1-60,0 1 1,-1-1 0,1 0-1,0 0 1,0 1 0,0-1-1,-1 0 1,1 0-1,0 1 1,0-1 0,0 0-1,0 1 1,0-1-1,-1 0 1,1 1 0,0-1-1,0 0 1,0 1 0,0-1-1,0 0 1,0 1-1,0-1 1,0 0 0,0 1-1,0-1 1,1 0-14,-1 0 0,0 1 1,0-1-1,0 0 0,0 0 1,0 0-1,0 0 0,0 0 1,0 0-1,0 0 0,0 0 1,0 0-1,0 1 0,0-1 1,0 0-1,0 0 0,0 0 1,0 0-1,0 0 0,0 0 1,0 0-1,-1 0 0,1 0 1,0 0-1,0 0 0,0 1 1,0-1-1,0 0 0,0 0 0,0 0 1,0 0-1,0 0 0,0 0 1,0 0-1,0 0 0,0 0 1,0 0-1,-1 0 0,1 0 1,0 0-1,0 0 0,0 0 1,0 0-1,0 0 0,0 0 1,0 0-1,0 0 0,0 0 1,0 0-1,-1 0 0,1 0 1,0 0-1,0 0 0,0 0 1,0 0-1,0 0 0,-2 0 143,-10 0 721,12-3-501,0-8-49,0 11-322,0 0-1,0 0 0,0 0 1,0 0-1,0 0 1,0 0-1,0 0 1,0 0-1,0 0 0,0-1 1,0 1-1,0 0 1,0 0-1,0 0 1,0 0-1,0 0 0,0 0 1,0 0-1,0 0 1,0 0-1,0 0 1,0-1-1,0 1 0,0 0 1,0 0-1,0 0 1,0 0-1,0 0 1,0 0-1,0 0 1,0 0-1,0 0 0,-1 0 1,1 0-1,0 0 1,0 0-1,0 0 1,0 0-1,0 0 0,0 0 1,0-1-1,0 1 1,0 0-1,0 0 1,-1 0-1,1 0 0,0 0 1,0 0-1,0 0 1,0 0-1,0 0 1,0 0-1,0 1 0,0-1 1,0 0-1,-1 0 1,-6 2-21,9 3-19,1 1 49,-12 0 164,4 10-32,3-11-111,0 2 11,-1 1 1,1-1-1,1 0 0,-1 1 0,0 13 1,3-8-5,0-9-24,-1 0 1,0-1-1,0 1 0,0 0 0,-1 0 1,1-1-1,-1 1 0,-1 5 0,1-7 0,-2 6 40,0 0 1,1 1 0,0-1-1,-1 17 1,3-23-39,0 1 0,1-1-1,-1 0 1,1 1 0,-1-1 0,1 0 0,0 0-1,0 1 1,0-1 0,0 0 0,0 0 0,0 0-1,1 0 1,-1 0 0,1 0 0,-1-1 0,1 1-1,0 0 1,2 1 0,3 3 138,-7-6-147,0 1 1,1-1-1,-1 0 1,0 0-1,0 1 1,1-1-1,-1 0 1,0 0-1,1 0 0,-1 0 1,0 1-1,0-1 1,1 0-1,-1 0 1,0 0-1,1 0 0,-1 0 1,0 0-1,1 0 1,-1 0-1,0 0 1,1 0-1,-1 0 0,0 0 1,1 0-1,32 0 498,-31 0-485,1 0 0,-1 0 0,1 0 0,-1-1 0,1 1 0,-1-1-1,0 1 1,1-1 0,-1 0 0,0 0 0,1 0 0,-1 0 0,0 0 0,0 0 0,0-1 0,0 1 0,3-4 0,41-30 186,-38 26-189,-1 0 1,0-1-1,0 0 1,-1 0-1,8-18 1,-3 3-97,-10 23 71,0 0 0,0 0 0,0 0 0,0 0-1,0 0 1,0 0 0,-1-1 0,1 1 0,-1-4-1,0 6 4,0 0 1,0 0-1,0 0 0,0 0 0,0 0 0,0 0 0,0 0 0,0 0 0,0 0 0,0-1 0,0 1 1,0 0-1,0 0 0,0 0 0,0 0 0,0 0 0,0 0 0,0 0 0,0 0 0,0 0 0,0-1 1,0 1-1,0 0 0,0 0 0,1 0 0,-1 0 0,0 0 0,0 0 0,0 0 0,0 0 0,0 0 1,0 0-1,0 0 0,0 0 0,0 0 0,0 0 0,0 0 0,0 0 0,0-1 0,1 1 0,-1 0 1,0 0-1,0 0 0,0 0 0,0 0 0,0 0 0,0 0 0,0 0 0,0 0 0,0 0 0,1 0 1,-1 0-1,0 0 0,0 0 0,0 1 0,0-1 0,1 0-10,-1 0 0,1 0-1,-1 0 1,1 0 0,-1 0 0,1 0 0,-1 0-1,1-1 1,-1 1 0,1 0 0,-1 0 0,1 0-1,-1 0 1,1-1 0,-1 1 0,0 0 0,1 0-1,-1-1 1,1 1 0,-1 0 0,0-1-1,1 1 1,-1 0 0,1-1 0,-1 1 0,0-1-1,0 1 1,1-1 0,-1 1 0,0-1 0,0 1-1,0-1 1,1 1 0,-1-1 0,0 1 0,0-1-1,0 1 1,0-1 0,0 1 0,0-1 0,0 0-1,0-2-210,0 6 214,0 41 191,0-43-179,0 1 0,0 0 0,0 0-1,0-1 1,1 1 0,-1 0 0,0 0 0,1-1 0,0 1 0,-1 0-1,1-1 1,0 1 0,1 1 0,4 10 52,-4-1 144,0 1 0,-2-1 0,0 25 1,-1-18-213,1-19 14,0 1-54,0 0 0,0 0 1,0 0-1,0 0 0,0 0 0,0 0 1,0 0-1,0 1 0,1-1 1,-1 0-1,0 0 0,1 0 0,0 1 1,0-1 12,-1-1-1,1 0 1,0 1 0,0-1 0,0 0 0,0 1 0,-1-1 0,1 0-1,0 0 1,0 0 0,0 0 0,0 0 0,2 0 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1:58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279 295 2240,'-71'-35'992,"64"30"-924,-1 1 0,1-1 0,-12-9 0,11 9-9,-25-12 159,29 15-129,1 1-17,0-1 0,0 0 0,0 1 0,0 0 0,-1 0 0,1 0-1,0 0 1,-1 1 0,1-1 0,-4 1 0,5 0-13,0-1 0,-1 1 0,1 0 0,0-1 0,0 1-1,0-1 1,1 0 0,-1 0 0,0 1 0,0-1 0,-2-2 0,2 2-10,1 0 1,-1 0-1,1 0 1,-1 1 0,1-1-1,-1 0 1,1 1-1,-1-1 1,0 1-1,1 0 1,-3-1-1,-1-1 282,-6-9 106,10 10-401,1 1 0,-1-1 0,1 1 0,-1 0 0,1-1 0,-1 1 0,1 0 0,-1 0 0,0-1 0,1 1 0,-1 0 0,1 0 0,-1 0 0,0 0 0,1 0 0,-1 0 0,0 0 0,1 0 0,-1 0 0,1 0 0,-1 0 0,0 0 0,1 0 0,-1 0 0,0 1 0,0-1 36,1 0-63,0 0 0,0 0 0,0 0 0,0 0 0,0 0 0,0 0 0,0 0 0,0 0 0,0 0 0,0 0 0,-1 0 0,1 0 0,0 0 0,0 0 0,0 0 0,0 0 0,0 0 0,0 0 0,0 0 0,0 0 0,0 0 0,0 0 0,-1 0 0,1 0 0,0 0 0,0 0 0,0 0 0,0 0 0,0 0 0,0-1 0,0 1 0,0 0 0,0 0 0,0 0 0,0 0 0,0 0 0,0 0 0,0 0 0,0 0 0,0 0 0,0 0 0,0 0 0,-1-1 0,1 1 0,0 0 0,0 0 0,0 0 0,0 0 0,0 0 0,0 0 0,1 0 0,-1 0-1,0 0 1,0 0 0,0-1 0,0 1 0,0 0 14,0-1 1,0 1-1,-1 0 0,1-1 0,0 1 0,0-1 0,1 1 0,-1-1 0,0 1 0,0 0 0,0-1 0,0 1 0,0-1 0,0 1 0,0 0 0,1-1 0,-1 1 0,0 0 0,0-1 1,1 1-1,-1 0 0,0-1 0,0 1 0,1 0 0,-1-1 0,0 1 0,1 0 0,-1 0 0,0 0 0,2-1 0,8-7 254,-4 0-167,7-6 47,-11 13-144,1 0 1,-1 0-1,0 0 0,1 1 0,-1-1 1,0 1-1,1-1 0,2 1 1,7-2 15,122-14 142,-111 13-148,191-8 119,-14 8 77,45-8-80,87 8-103,27 1-40,92-9 46,24 5 17,39-7 64,-453 11-110,364-10 75,91 9 61,186-5-24,-19 0 60,-683 8-185,385 3 341,-57 8-74,-64-9 47,-50-2-623,-53 0-1803,-52 0 539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2:11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1248,'14'0'389,"-14"0"-386,0 0 0,0 0-1,0 0 1,0 0-1,0 0 1,1 0 0,-1 0-1,0 0 1,0 0-1,0 0 1,0 0 0,0 0-1,0 0 1,0 0 0,0 0-1,0 0 1,0 0-1,1 0 1,-1 0 0,0 0-1,0 0 1,0 0 0,0 0-1,0 0 1,0 1-1,0-1 1,0 0 0,0 0-1,0 0 1,0 0-1,0 0 1,1 0 0,-1 0-1,0 0 1,0 0 0,0 0-1,0 0 1,0 0-1,0 0 1,0 1 0,0-1-1,0 0 1,0 0 0,0 0-1,0 0 1,0 0-1,0 0 1,0 0 0,0 0-1,0 0 1,0 1 0,0-1-1,0 0 1,0 0-1,0 0 1,0 0 0,0 28 610,1 25-133,-3 0 0,-14 89 0,-49 120 123,35-183 26,29-76-578,0 0 0,0 0 0,0 0-1,0 0 1,0-1 0,0 1 0,-1 0 0,0-1 0,1 1 0,-4 2 0,5-5-47,0 0 0,0 0-1,0 0 1,0 0 0,0 0 0,-1 0 0,1 0 0,0 0-1,0-1 1,0 1 0,0 0 0,0 0 0,0 0 0,0 0-1,-1 0 1,1 0 0,0 0 0,0-1 0,0 1 0,0 0-1,0 0 1,0 0 0,0 0 0,0 0 0,0-1 0,0 1-1,0 0 1,0 0 0,0 0 0,0 0 0,0 0 0,0-1-1,0 1 1,0 0 0,0 0 0,0 0 0,0 0 0,0 0-1,0-1 1,0 1 0,0 0 0,0 0 0,1 0 0,0-11-19,29-55 106,30-114 118,-42 117-252,49-112 0,-63 167 44,1 0 1,-1 0 0,2 0-1,-1 0 1,1 1-1,0 0 1,1 0 0,-1 0-1,11-7 1,-17 14 22,1-1 1,0 1-1,0-1 1,0 1-1,0 0 1,-1-1-1,1 1 1,0 0 0,0 0-1,0-1 1,0 1-1,0 0 1,0 0-1,0 0 1,0 0-1,0 0 1,0 0-1,0 0 1,0 1-1,-1-1 1,1 0-1,0 1 1,0-1-1,0 0 1,0 1-1,0-1 1,-1 1 0,1-1-1,0 1 1,0-1-1,-1 1 1,1 0-1,0-1 1,0 2-1,7 4 72,4 2-9,-6-5-54,0 1 0,0 0-1,-1 1 1,9 7 0,8 6 207,1-1 0,41 24 0,-13-14 123,-3-2-155,-46-23-338,1 0 1,0 0-1,-1-1 1,1 1-1,0-1 1,0 0-1,0 1 1,0-1-1,0-1 1,1 1-1,-1 0 1,0-1-1,5 1 0,-2-1-3304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2:12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278 229 1888,'8'-8'336,"-5"4"-249,0 1 0,1 0 0,-1-1 0,1 1 0,4-2 1,6-1 162,-9-5 385,6 6-214,-5-9-154,-3 8-213,7-15 189,-9 21-232,-1-1 0,0 0 0,1 0 0,-1 1 0,0-1 0,0 0 0,0 0 0,0 0 0,0 1 0,0-1 0,0 0 0,0 0-1,0 0 1,0 1 0,-1-1 0,1 0 0,0 0 0,0 1 0,-1-1 0,1 0 0,-1 0 0,1 1 0,0-1 0,-1 0 0,-13-5 223,6 1-154,6 4-82,1 0 1,-1 0-1,1 0 1,-1 0-1,1 1 1,-1-1-1,0 0 1,1 1-1,-1-1 0,0 1 1,1 0-1,-1 0 1,0-1-1,0 1 1,1 0-1,-3 1 1,-3-1 16,-1 1 0,1 1 0,0-1 0,1 1 0,-1 0 1,0 1-1,1-1 0,-10 7 0,-54 33 79,69-41-90,-12 8 41,0 1-1,1 0 1,0 0 0,1 1-1,0 0 1,1 1-1,1 1 1,-1 0 0,2 0-1,-12 23 1,14-24 0,1 0 0,0 0 0,0 1 0,1 0 1,-4 26-1,7-34-27,1 0 0,-1 0-1,1-1 1,1 1 0,-1 0 0,1 0 0,0 0 0,0 0 0,0-1 0,0 1 0,1 0 0,0-1 0,0 0 0,0 1 0,1-1-1,-1 0 1,1 0 0,0 0 0,5 4 0,-7-6 5,1 0 0,0-1 1,0 1-1,0-1 0,0 0 0,0 1 0,0-1 0,0 0 1,1-1-1,-1 1 0,0 0 0,4 0 0,29 0 186,-19-1-79,-12 0-128,-1 0 0,1 0 0,-1 0 0,1 0 0,-1-1 0,0 1-1,1-1 1,-1 0 0,0 0 0,0 0 0,1 0 0,-1-1 0,0 1 0,0-1 0,0 0 0,-1 0-1,1 0 1,0 0 0,-1 0 0,1-1 0,-1 1 0,0-1 0,0 1 0,0-1 0,0 0 0,0 0 0,2-6-1,7-12 25,-1-1-1,-1 1 0,8-30 1,-16 45-31,0 1 1,0-1-1,-1 1 0,1-1 1,-2-10-1,1 13 3,0 1 0,-1-1 0,1 1-1,-1-1 1,0 1 0,0-1 0,0 1-1,0 0 1,0-1 0,0 1 0,0 0 0,-1 0-1,-1-2 1,3 3-1,-1 1 0,1 0 0,0 0 0,-1-1-1,1 1 1,0 0 0,-1 0 0,1-1 0,0 1 0,-1 0 0,1 0 0,-1 0-1,1 0 1,0 0 0,-1-1 0,1 1 0,-1 0 0,1 0 0,0 0 0,-1 0-1,1 0 1,-1 0 0,1 0 0,-1 1 0,1-1 0,0 0 0,-1 0-1,1 0 1,-1 0 0,1 0 0,0 1 0,-1-1 0,1 0 0,0 0 0,-1 1-1,1-1 1,0 0 0,-1 0 0,1 1 0,0-1 0,0 0 0,-1 1 0,1-1-1,0 0 1,0 1 0,-6 27 179,3-18-129,2-7-29,0 0 0,0 1 0,0-1 0,1 1 0,-1 4 0,5 21 128,0-11-63,-3-13-62,12 59 185,-11-57-186,0 0-1,0 0 0,1 0 1,0-1-1,0 1 0,6 8 1,-5-11 0,0 0 0,0 0 0,1-1 0,-1 0 0,1 0 0,0 0 0,0 0 0,0-1 0,0 0 0,7 3 0,-4-2 10,6 1 29,0 0-1,0-1 1,0-1-1,1 0 1,-1-1-1,26-1 1,-40 0-58,17 0 26,0 0-1,0-1 1,0-1 0,0-1-1,0 0 1,18-7 0,-19 5-37,17-6-57,46-22 0,-71 28 71,0 1 0,-1-2 0,0 1 1,0-1-1,0 0 0,0 0 0,8-11 1,-5 3 19,0 0 1,0-1 0,6-16 0,-12 23-11,-1 0 1,0-1-1,0 0 0,-1 0 0,0 0 0,-1 0 1,0 0-1,-1-16 0,1 21-27,-1 1 0,-1 0 1,1-1-1,-1 1 0,1 0 0,-1-1 0,0 1 0,0 0 1,0 0-1,-1 0 0,-2-6 0,3 7-1,-1 1-1,1 0 1,0-1-1,-1 1 0,1 0 1,-1 0-1,1-1 1,-1 1-1,1 0 1,-1 1-1,0-1 1,1 0-1,-1 0 1,0 1-1,0-1 1,0 1-1,0-1 1,1 1-1,-1 0 1,-4 0-1,4 0 0,-1 1-1,0-1 1,0 1-1,1-1 1,-1 1-1,0 0 1,1 0-1,-1 0 1,1 1-1,0-1 1,-1 1-1,1-1 1,-3 3-1,-27 27-70,20-18 59,-4 5 4,1 1 0,0 0 0,2 1 0,0 1 0,1 0 1,-16 39-1,24-50 46,1 0 1,-1 1-1,1 0 1,1 0 0,0 0-1,1 0 1,0 0-1,1 0 1,0 1-1,0-1 1,4 16-1,-3-24-15,0 0 0,0 1-1,0-1 1,1 0-1,-1 0 1,1 0-1,0 0 1,0-1 0,0 1-1,0 0 1,0-1-1,0 0 1,1 1-1,-1-1 1,1 0-1,0 0 1,0 0 0,0-1-1,0 1 1,0-1-1,5 2 1,0 0 24,1 0 1,0-1 0,0 0-1,0-1 1,0 0-1,12 0 1,-12-1-70,0-1-1,-1 0 1,1 0 0,0-1-1,0-1 1,-1 1 0,1-1-1,-1-1 1,0 0 0,0 0-1,10-6 1,-16 7-4,1 1-1,0-1 1,-1 0-1,0 0 1,1 0 0,-1 0-1,2-5 1,-1 3-7,7-12-33,-1-1 0,-1-1 0,-1 1 0,-1-1 0,0 0-1,-1-1 1,-1 1 0,1-29 0,-1-215-111,-5 152-150,1 84 220,0 22 125,3 7 20,-2 0-2,1 0-1,-1 0 1,0 0-1,1 0 0,-1 0 1,0 0-1,0 0 1,0 1-1,-1-1 0,1 0 1,0 1-1,-1-1 0,1 3 1,-1 38 330,-1-21-273,2 8 41,-4 74 167,-8-14 66,5-8-74,-5-13-6,9-45-203,1-14-88,0 1 1,-1-1-1,0 0 0,0 0 1,-7 16-1,-21 37-2482,27-50 832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2:12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49 4640,'-16'-32'2112,"-17"15"-1824,17 34 608,0-17-544,16 16 64,-17 0-256,17 17-576,0-17 192,0 17-4256</inkml:trace>
  <inkml:trace contextRef="#ctx0" brushRef="#br0" timeOffset="1">98 508 4224,'-32'49'1568,"15"-16"-1216,-16 16-96,33-16 1280,-16 0-896,16 0-192,0-17-288,0 17 192,0-17-160,16 1 448,17-17-4864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2:12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33 3712,'14'-28'1221,"-12"23"-330,-4 5 159,0 0-1017,1 1 0,0-1 0,0 0 0,0 1 0,0-1 0,0 1 0,0-1 0,0 1 0,0 0 0,0-1 0,0 1 0,0 0-1,0 0 1,0 0 0,0 0 0,1 0 0,-1 0 0,0 0 0,1 0 0,-1 0 0,1 0 0,-1 0 0,1 0 0,-1 0 0,1 0 0,-1 3-1,-1 7 183,-1 0-1,0 12 0,1-10-151,-2 9-68,1-9 10,1 1-1,0 0 0,1-1 1,0 1-1,3 27 0,14 41 354,-15-79-342,0-1 1,0 1-1,0 0 1,0-1-1,1 1 1,-1-1-1,1 1 1,-1-1 0,1 1-1,0-1 1,3 3-1,28 19 196,-20-15-89,-9-7-97,1 0 1,-1 1-1,1-1 0,0-1 1,0 1-1,0-1 0,0 0 1,0 0-1,0 0 0,0 0 1,0-1-1,0 0 0,0 0 1,0-1-1,0 1 0,0-1 1,0 0-1,10-4 0,-11 4-9,0-1 0,1 0-1,-1 0 1,0 0-1,0-1 1,0 0-1,0 1 1,0-2-1,0 1 1,-1 0 0,0-1-1,0 1 1,0-1-1,0 0 1,0 0-1,-1 0 1,1 0-1,-1 0 1,0-1-1,2-7 1,-4 10-23,1 0 0,-1 0-1,0 0 1,0 0 0,0 0-1,0 0 1,0 0 0,0 0 0,0 0-1,-1 0 1,1 0 0,0 1 0,-1-1-1,-1-3 1,-1 1-11,1-1-1,-1 1 1,0-1 0,-5-3-1,0-2-14,-5-10-53,10 16 60,1-1-1,-1 1 0,0 0 0,0 0 1,-1 0-1,1 1 0,-1-1 1,0 1-1,-6-5 0,-10-2-29,-9-6 36,28 16 9,0-1 0,0 0 0,0 1 0,0-1 0,0 0-1,0 0 1,1 0 0,-1 0 0,0 0 0,0 1 0,1-1-1,-1-1 1,1 1 0,-1 0 0,1 0 0,-1 0 0,1 0-1,0 0 1,-1-3 0,1 4 4,0 0 1,0 0-1,0 0 0,0 0 0,0 0 1,0-1-1,0 1 0,0 0 0,0 0 1,0 0-1,0 0 0,0 0 1,0 0-1,0-1 0,0 1 0,1 0 1,-1 0-1,0 0 0,0 0 0,0 0 1,0 0-1,0 0 0,0-1 1,0 1-1,0 0 0,1 0 0,-1 0 1,0 0-1,0 0 0,0 0 0,0 0 1,0 0-1,1 0 0,-1 0 1,0 0-1,0 0 0,0 0 0,0 0 1,0 0-1,1 0 0,-1 0 0,0 0 1,0 0-1,0 0 0,0 0 1,0 0-1,0 0 0,1 0 0,-1 0 1,0 0-1,0 0 0,0 0 0,0 1 1,77-1-2219,-28 0-1312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2:13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52 1472,'0'-3'85,"1"1"0,-1 0 0,1-1 0,-1 1 0,1-1 0,0 1 0,0 0 0,3-4 0,-2 1 3,-29-12 1214,24 16-1252,0 1 0,1-1 0,-1 0 0,0 1 0,0-1 0,1 1 0,-1 0 0,0 0 0,0 0 0,-4 1 0,-13 0 61,8 0-77,0 0-1,0 1 1,0 0 0,0 1 0,0 1 0,1 0-1,0 0 1,-18 10 0,22-9-5,0 1 0,0 0 0,1 0 0,0 0 0,0 1 0,1 0 1,0 0-1,-7 11 0,5-7 18,-7 10 30,-17 36 0,27-49-69,0 0 0,1 1 0,1-1 0,0 1 0,0 0 1,0 0-1,0 17 0,2-24-4,0 1 0,0-1 0,0 0 0,1 0 0,-1 0 0,0 0 0,1 0 0,0 0 0,-1 0 0,1 0 0,0 0 0,2 4 0,-1-4 14,1 1-1,-1 0 1,1-1 0,0 0-1,0 0 1,3 2 0,-3-2-4,-1 0 0,1-1 0,-1 1 0,1-1 1,0 1-1,-1-1 0,1 0 0,0 0 0,0-1 0,0 1 1,0-1-1,0 1 0,4-1 0,-2-1 5,0 0 0,0 0 0,0 0 0,-1-1 0,1 0 0,8-5-1,63-25 222,-71 29-264,0 0 0,-1 0-1,1 0 1,-1 0 0,0-1-1,0 1 1,0-1-1,-1 0 1,1 0 0,2-6-1,-2 4-5,2-2-45,0-1 1,-1-1-1,0 1 0,6-17 1,-7 14-62,-5 12 75,-2 9-20,-9 11 81,8-14 102,0 0-1,0 0 0,-2 8 1,4-9-55,1 0 1,-1 0-1,1 0 1,0 0-1,0 0 1,1 0-1,0 0 1,0 8-1,2 2 97,0-1-1,5 16 1,-6-27-128,0 0 0,0 0-1,0 0 1,1-1 0,-1 1-1,1 0 1,0-1 0,0 1-1,0-1 1,0 1 0,0-1-1,0 0 1,1 0 0,-1 0-1,1 0 1,4 2 0,20 17 288,-26-19-279,1 0-1,0-1 1,0 1 0,0-1-1,0 1 1,0-1 0,1 0-1,-1 0 1,0 0 0,1 0 0,-1 0-1,0-1 1,1 1 0,-1-1-1,1 1 1,-1-1 0,1 0 0,-1 0-1,1 0 1,-1 0 0,4-1-1,9 1 73,-12 0-123,-1 0 0,1 0 0,0 0 0,-1-1 0,1 1 0,0-1 0,-1 1 0,1-1 0,-1 0 0,1 0 0,-1 0 0,1 0 0,-1-1 0,0 1 0,4-3 0,-4 1-1766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6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5216,'0'49'2368,"16"49"-2048,17-32 1376,-16 16-992,15 16 576,1 1-768,-33-1 64,16 0-320,-32 1 384,0-1-352,-17-33 448,0 1-448,-32-17-2528,15 0 1216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2:13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17 2816,'13'-13'917,"-10"10"-138,-3 6-576,0-2-157,0 1-1,-1-1 1,1 1 0,0-1 0,-1 0 0,1 1 0,-1-1 0,1 1 0,-1-1 0,0 0 0,-1 3 0,1-2-23,0 0-1,-1 0 0,2 0 1,-1 0-1,0 0 1,0 0-1,0 0 0,1 0 1,-1 0-1,1 0 0,0 0 1,0 4-1,0 4 18,1-6-36,-1-1 0,0 1-1,0 0 1,0 0 0,-1-1 0,1 1 0,-1 0 0,-1 5 0,-2 0-4,3-5 0,-1-1 0,1 1 0,0 0 0,0-1 0,0 1 0,1 0 0,-1-1 0,1 1 0,0 0 0,0 0 0,0 0 0,1 5 0,10 23-27,-8-17-28,-1-7 42,0 1 1,0 0 0,1-1 0,0 0 0,1 0-1,0 0 1,0 0 0,7 10 0,-2-6 21,-4-7-17,-1 1 1,0 0 0,0 1 0,3 6 0,-6-10-12,1 1 71,0 0 0,0 0 0,0 0 0,-1 0 0,2 8 0,-3-11-35,0 0 1,0 0-1,0 0 0,0 0 0,0 1 1,0-1-1,0 0 0,0 0 0,0 0 1,-1 0-1,1 0 0,0 0 0,-1 0 1,1 0-1,-1-1 0,1 1 1,-1 0-1,0 0 0,1 0 0,-1 0 1,0-1-1,1 1 0,-1 0 0,0-1 1,0 1-1,0 0 0,0-1 1,0 1-1,0-1 0,0 1 0,0-1 1,0 0-1,-1 1 0,-7 1 49,0-1 0,-1 0-1,1-1 1,-1 1 0,-12-3 0,-4 2-34,17 0-45,6 0 7,0 0 0,0 0 0,0 0 0,0 0 0,0 0 0,0 0-1,0-1 1,0 1 0,0-1 0,0 0 0,1 0 0,-1 0 0,0 0 0,0-1 0,1 1 0,-1-1 0,1 0 0,-4-2 0,5 3-6,0 1 1,0-1 0,0 0-1,1 0 1,-1 0-1,0 0 1,0 0-1,1 0 1,-1 0 0,0 0-1,1-1 1,-1 1-1,0-2 1,2 2-55,-1-1 0,0 1 1,1 0-1,-1 0 0,1 0 0,0 0 1,-1 0-1,1 0 0,0 0 0,0 0 0,-1 0 1,1 0-1,2-2 0,-3 3 59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2:14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0 2912,'-27'0'923,"16"3"-550,7-1-298,0 0 0,0 0 0,0 1 0,0-1 0,1 1 0,-1 0 0,1 0 0,-1 1 0,1-1 0,0 1 0,1-1 0,-1 1 0,0 0 0,1 0 0,0 0 0,-3 9 0,-1 7 65,-14 34 1,10-29-84,-9 31-1,3 2-11,-47 204 662,42-156-461,-4 28-113,22-114-121,2-7-25,-1 0 0,0 0 0,-1 0 0,-6 16-1,-4 4-492,12-29 200,-5 9-1600,6-13 1823,-1 0 0,1 1 1,-1-1-1,1 0 0,-1 0 0,1 1 1,-1-1-1,1 0 0,-1 0 0,1 0 1,-1 0-1,1 0 0,-1 0 1,1 0-1,-1 0 0,1 0 0,-2 0 1,0 0-1545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2:14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33 1248,'-1'-1'32,"-1"-1"-1,1 1 1,0 0 0,0-1-1,-1 1 1,1-1 0,0 1-1,0-1 1,0 0 0,1 1 0,-1-1-1,0 0 1,1 0 0,-1 0-1,1 0 1,-1-2 0,1 1 277,3 6-352,-2-2 58,0 0 0,1 0 0,-1 1 0,0-1-1,1-1 1,-1 1 0,1 0 0,-1 0 0,1 0 0,2 0-1,27 2 426,-18-4-353,-4 1-41,1 0 0,0 1 1,13 1-1,-11 1-10,6 1 43,1-1-1,25 1 1,-33-3 22,0 0 0,-1 1 0,1 1-1,-1 0 1,0 0 0,0 1 0,0 0 0,0 0 0,-1 1 0,1 1 0,9 7 0,-14-10 17,-1 1-1,0 0 1,0-1 0,0 1 0,0 1 0,-1-1 0,1 0 0,-1 1 0,4 8 0,-1 0 636,9 28-1,-12-32-544,-2-6-148,-1 0 0,1 0 0,-1 0 0,1 0 0,-1 0 0,0 4 0,0-7-61,0 106 789,0-103-774,0 0-1,0 0 0,-1 0 0,1 0 0,-1-1 0,1 1 0,-1 0 0,0 0 0,0-1 1,0 1-1,-2 3 0,2-4-5,0 0 1,0 0-1,0 1 1,0-1-1,0 1 0,1-1 1,-1 0-1,1 1 1,-1-1-1,1 1 1,0 3-1,0 40 316,0-46-322,0 0 0,0 0-1,0 0 1,0 0-1,0 0 1,1 1 0,-1-1-1,0 0 1,0 0 0,0 0-1,0 0 1,0 0-1,0 0 1,0 0 0,0 0-1,-1 0 1,1 0 0,0 1-1,0-1 1,0 0-1,0 0 1,0 0 0,0 0-1,0 0 1,0 0 0,0 0-1,0 0 1,0 0-1,0 0 1,0 0 0,0 0-1,0 1 1,0-1-1,0 0 1,-1 0 0,1 0-1,0 0 1,0 0 0,0 0-1,0 0 1,0 0-1,0 0 1,0 0 0,0 0-1,0 0 1,0 0 0,-1 0-1,1 0 1,0 0-1,0 0 1,0 0 0,0 0-1,0 0 1,0 0-1,0 0 1,0 0 0,0 0-3,-1 0 15,0 0 0,0 0 0,1 0-1,-1 0 1,0 0 0,1 0 0,-1 0 0,0 0 0,1 0 0,-1 1 0,0-1 0,1 0 0,-1 1 0,0-1 0,-2 9 91,3-18-100,3 4 36,-2 4-29,0-1-1,0 1 0,0-1 1,1 1-1,-2-1 0,1 0 0,0 1 1,1-4-1,7-14 176,0 0-114,15-30-140,2 2 1,57-81-1,-68 107-82,-6 9 14,18-19 0,-24 28 101,0 0 0,1 0 0,-1 0 0,1 0 0,0 1 0,0 0 0,0 0 0,0 0 1,0 0-1,6-1 0,-3 1-33,0 1 1,0 0-1,0 0 1,0 1-1,11 0 0,-15 0 79,0 1-1,0-1 1,1 1-1,-1 0 1,0-1-1,0 1 1,0 1-1,0-1 1,0 0-1,-1 1 1,1-1-1,0 1 1,3 3-1,57 58 287,-61-61-280,0 0 1,0-1-1,-1 1 1,1-1 0,1 1-1,-1-1 1,0 0-1,0 0 1,0 0 0,1 0-1,-1 0 1,0 0-1,1 0 1,3 0 0,7 2 43,1 4 57,-12-7-105,-1 1 0,0 0 0,1 0 0,-1 0 0,1-1 0,-1 1 0,1-1 0,0 1 0,-1-1 0,1 0 0,0 0 0,1 0 0,21 0 180,-20 0-186,-16 0-69,11 1 50,0-1 0,0 0 0,-1 0 0,1 0 0,0 0 0,0 1 0,0-1 0,0 1 0,-1-1 1,1 1-1,0-1 0,0 1 0,0 0 0,0-1 0,0 1 0,0 0 0,0 0 0,1 0 0,-1 0 0,0 0 1,0 0-1,1 0 0,-2 1 0,-11 13-67,8-12 35,0 0 1,0-1-1,-12 5 0,10-4 18,0 0 0,0 0 0,0 1-1,-9 6 1,4 0 112,0 0 0,1 1 0,-17 21 0,26-31-86,1 1 0,-1 0 0,1 0 0,0 0 0,0 0 0,0 0 0,0 0 0,0 0 0,0 0 0,0 4 0,1-4 3,0 0 1,0-1-1,1 1 0,-1 0 0,1 0 1,-1 0-1,1-1 0,0 1 1,-1 0-1,1-1 0,0 1 0,0 0 1,2 1-1,2 6 79,-4-7-60,0 0-1,0-1 0,0 1 0,0-1 1,0 1-1,1-1 0,-1 1 0,0-1 1,1 0-1,-1 0 0,0 0 0,1 0 1,0 0-1,-1 0 0,1 0 0,0 0 1,-1-1-1,1 1 0,3 0 0,1 2 34,1-1-16,0 0-1,0 0 1,0 0 0,0-1-1,0 0 1,10 0 0,24-1 49,-38 0-65,0 0 0,0 0 0,0 0 0,0-1 0,0 1 0,-1-1 0,1 1 0,0-1 0,0 0 0,0 0 0,-1 0 0,1-1 0,-1 1 0,1-1 0,-1 1 0,1-1 0,-1 0 0,0 0 0,0 0 0,0 0 0,0 0 0,0-1 0,0 1 0,-1 0 0,1-1 0,0-2 0,3-3 20,-2 4-46,-1-1 0,1 0 0,-1 0 0,-1 0 0,1 0 0,0-1 0,-1 1 0,0 0 0,-1-1 0,1 1 0,-1 0 0,0-1 0,-1-8 1,0-3-195,1 10-18,0 0 0,-1 0 0,0 0 0,-1 0-1,1 0 1,-5-10 0,4 11-119,1 3-12,0 0-1,0 0 0,0 0 1,0 0-1,0 0 0,0 1 0,-1-1 1,0 1-1,1-1 0,-4-2 0,3 2-639,4 3 107,12 0-1304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2:15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17 1568,'0'-3'501,"0"3"-491,0-1-1,0 1 0,0-1 1,0 0-1,0 1 1,0-1-1,0 1 0,0-1 1,1 1-1,-1-1 1,0 1-1,0-1 0,0 1 1,1 0-1,-1-1 1,0 1-1,0-1 0,1 1 1,-1-1-1,0 1 1,1 0-1,-1-1 0,0 1 1,1 0-1,-1-1 1,1 1-1,-1 0 0,1 0 1,-1-1-1,0 1 1,1 0-1,-1 0 0,1 0 1,-1-1-1,1 1 1,-1 0-1,1 0 0,0 0 1,-1 0-1,1 0 1,0 0-1,2 0 503,-4 8-226,1-1 0,-1 1 1,-1-1-1,-2 12 0,2-11-262,0 0 1,0 0-1,1 0 0,-1 12 0,2-7 87,-1 0 0,-5 21 0,3-20-68,0 0 1,0 27 0,3-26-44,1-8 10,-1 0 0,0 0-1,-1-1 1,1 1 0,-3 7 0,-3-3 16,5-10-20,1 0 0,-1-1 0,0 1 0,1 0-1,-1 0 1,1-1 0,0 1 0,-1 0 0,1 0 0,0 0 0,-1 0 0,1 0 0,0 0 0,0 0 0,0 0 0,0-1 0,-1 1 0,1 0 0,1 0 0,-1 0 0,0 0 0,0 0 0,0 0 0,0 0 0,1 1 0,10 12 127,-11-14-128,0 0 1,0 0-1,0 0 0,0 0 0,1 0 1,-1 1-1,0-1 0,0 0 0,0 0 1,0 0-1,0 0 0,0 0 0,0 0 1,0 0-1,0 0 0,0 0 0,1 0 0,-1 1 1,0-1-1,0 0 0,0 0 0,0 0 1,0 0-1,0 0 0,1 0 0,-1 0 1,0 0-1,0 0 0,0 0 0,0 0 1,0 0-1,0 0 0,0 0 0,1 0 1,-1 0-1,0 0 0,0 0 0,0 0 1,0 0-1,0-1 0,0 1 0,1 0 0,-1 0 1,0 0-1,0 0 0,0 0 0,0 0 1,0 0-1,0 0 0,0 0 0,0 0 1,0-1-1,0 1 0,0 0 0,1 0 1,-1 0-1,11-14 213,-6 0-68,1 10-87,-5 3-52,0 0 1,0 1-1,0-1 1,-1 0-1,1 1 1,0-1 0,-1 0-1,1 0 1,-1 0-1,1 1 1,-1-1-1,1 0 1,-1 0 0,0 0-1,1 0 1,-1 0-1,0 0 1,0-1-1,30-67 43,-22 47-91,8-26-65,26-56 1,-28 76-22,-12 23-122,1 10-59,0 4 362,0 1 1,0-1 0,-1 1-1,-1-1 1,0 1 0,0-1-1,-1 1 1,0 10 0,-1 6 54,0-14-45,0-1-1,1 1 0,1 0 1,0 0-1,3 12 0,12 14 173,-15-35-229,-1-2 0,0 1 0,1-1 0,-1 0 0,0 1 0,1-1 0,-1 0 0,1 0 0,0 1 0,-1-1 0,1 0 0,0 0 0,0 0 0,0 0 0,-1 0 0,1 0 0,0 0 0,1 0 0,-1 0 0,0-1 0,0 1 0,0 0 0,0-1 0,1 1 0,-1-1 0,0 1 0,0-1 0,1 1 0,-1-1 0,0 0 0,1 0 0,2 0 0,0 1 22,0-1 1,0 1 0,0-1-1,0 1 1,0 0-1,0 1 1,0-1 0,0 1-1,6 3 1,-8-4-32,0-1 0,0 0 0,-1 1 0,1-1 1,0 0-1,0 0 0,0 0 0,0 0 0,0-1 0,-1 1 1,1 0-1,0-1 0,0 1 0,0-1 0,-1 0 0,1 1 1,0-1-1,2-2 0,8-2-22,-7 4-52,0 0 0,0 0-1,0-1 1,-1 0 0,1 0 0,-1 0 0,1 0-1,-1-1 1,0 1 0,0-1 0,0 0 0,5-6-1,-1 1-167,1 1 0,10-8 0,-15 12 188,0 0 1,0 0 0,0-1-1,0 1 1,3-5-1,9-20-144,-7 12 94,-7 12 55,2-1 0,-1 1 0,0 0 0,6-5 0,-4 4-5,0 0 0,0-1 0,5-7 0,1-3 153,24-28 1,-32 42 255,-3 4-117,0 3-176,-1-1 1,0 0 0,0 1-1,0-1 1,-1 0-1,1 0 1,-1 0-1,0 0 1,-3 4 0,2-2 22,0 0 1,1 0 0,-4 9 0,-10 65 291,14-69-369,1 0 0,0 0 1,1 20-1,1-16-30,-1-12 27,0 1 0,0-1 0,0 0 0,1 1 0,-1-1 0,1 0 0,0 1 0,0-1 0,0 0 0,3 5 0,1 3 55,-4-7-10,0 0 1,1 0-1,0 0 0,0-1 1,0 1-1,0 0 1,1-1-1,-1 0 0,1 1 1,6 4-1,-6-4-20,-3-4-29,0 0 0,0 0 1,1 0-1,-1 1 0,0-1 0,0 0 1,0 0-1,0 0 0,0 0 1,0 0-1,0 0 0,0 0 0,0 0 1,0 0-1,1 1 0,-1-1 0,0 0 1,0 0-1,0 0 0,0 0 1,0 0-1,0 0 0,0 0 0,1 0 1,-1 0-1,0 0 0,0 0 0,0 0 1,0 0-1,0 0 0,0 0 1,1 0-1,-1 0 0,0 0 0,0 0 1,0 0-1,0 0 0,0 0 0,0 0 1,0 0-1,1 0 0,-1 0 1,0-1-1,0 1 0,0 0 0,0 0 1,0 0-1,0 0 0,0 0 1,0 0-1,0 0 0,1 0 0,-1 0 1,0-1-1,0 1 0,0 0 0,19-12 149,-15 10-126,1-1 0,-1 1 1,0-1-1,6-5 0,-7 5-26,0 0 1,0 0-1,0-1 0,0 1 0,-1-1 1,1 0-1,-1 1 0,0-1 1,-1 0-1,1 0 0,-1-1 0,1 1 1,-1 0-1,0 0 0,-1-1 1,1 1-1,-1 0 0,0-9 0,0 7-18,1-1 0,0 1-1,3-11 1,1-13-10,-16-32 23,11 51-8,1 9 1,-1 0 0,0 0 0,0 0 0,0 0 0,0 0 0,-1 0 0,1-1 1,-1 1-1,1 0 0,-2-2 0,-9-12-74,8 8 33,-1 1 18,-10 5-223,-19 2 850,22 0-550,8 0-20,22 0-4939,-5 0 3194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2:16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1248,'0'0'539,"3"3"-390,-2-2-87,0 0-37,0 0 0,0 0 0,0-1 1,0 1-1,-1 0 0,1 0 0,0 0 0,-1 0 1,1 0-1,0 0 0,-1 0 0,0 0 1,1 0-1,-1 0 0,1 1 0,-1-1 0,0 0 1,0 0-1,0 0 0,0 0 0,0 1 1,0-1-1,0 0 0,0 0 0,0 0 0,0 0 1,-1 3-1,-2 2 106,1 1-14,0 0 0,0 0 0,0 0 0,1 0-1,0 0 1,0 10 0,0 4 193,-7 34 0,5-37-39,-1 30 1,4 67 544,0-112-38,0-9-676,1-3-58,0 0 1,1 1-1,5-15 0,1-4-104,5-11-6,-10 29 56,1 0 0,3-17 0,-5-10-12,-3 28-24,2 1-1,-1-1 1,3-15-1,3 5-30,-4 15 18,-1 0 0,0 0 0,0 0 0,0 0 0,0-1 0,0-6-1,-1 8-59,3 4 20,-2 0 85,1 0 0,-1 1 0,1-1 0,-1 0 0,0 0 0,0 1 0,0-1 0,0 1 0,-1-1 0,1 1 0,0-1 0,-1 1 0,0 0 0,0-1 0,0 1 0,0 4 0,0-1 92,0 1 0,1-1 0,1 8 0,9 19 157,-8-20-214,-1-5 17,0 1 0,1-1-1,5 13 1,-6-17 4,1 0 0,-1 0 0,1-1 0,0 1 0,0-1 0,0 0 0,0 1 1,0-1-1,1-1 0,4 4 0,1 0 86,1-1 0,15 8 0,-22-12-102,0 0-1,0 0 1,0 0-1,0 0 1,1 0-1,-1-1 1,0 1-1,0-1 1,0 0-1,1 0 1,-1 0-1,0 0 1,5-1-1,-3-2 10,0 1 0,0 0 0,0-1 0,7-5 0,7-4 3,-14 10-88,-1-1-1,-1 1 0,1-1 1,0 1-1,-1-1 0,1 0 1,-1 0-1,0-1 0,5-5 1,-3 0-202,0 0 0,0-1 0,5-13 0,20-40-521,-29 60 729,0 1 1,-1-1-1,1 0 1,-1 0 0,0 0-1,0 0 1,0-4 0,0 7-48,0 7 48,1-3 80,-1-1 0,0 1-1,0 0 1,0 0 0,0 0 0,-1-1 0,0 1-1,-1 5 1,0-3 33,1-3-36,0 0 1,0 0-1,0 0 0,0 0 0,1 0 0,-1 3 1,6 16 300,-2-11-169,0 1-28,-2-8-112,0 0 0,0 0 0,0 0 0,0 0 1,1 0-1,0-1 0,0 1 0,3 5 0,0-2-15,-4-5 7,0 0 0,1 0 1,-1 0-1,1 0 0,-1 0 1,1 0-1,0-1 0,0 1 0,0 0 1,-1-1-1,2 0 0,-1 1 1,4 1-1,1 1 50,-6-3-51,-1 0 0,1 0 0,0-1 1,0 1-1,0-1 0,-1 1 0,1-1 1,0 1-1,0-1 0,0 1 0,0-1 1,0 0-1,0 1 0,0-1 0,0 0 0,0 0 1,0 0-1,0 0 0,0 0 0,0 0 1,0 0-1,0 0 0,0 0 0,0 0 1,0-1-1,1 1 0,4-4 43,0 0 1,1 0-1,-1 0 0,-1-1 0,1 0 0,-1 0 1,6-7-1,5-5 39,9-5 104,-24 20-194,0 0 1,-1 0-1,1 0 0,0 0 1,-1 0-1,1-1 0,0-2 1,1-5-16,0 4-28,0 0-1,0 1 0,6-10 1,-6 11 6,0 0 1,0 0 0,0 0 0,0 0 0,-1 0-1,0-1 1,0 1 0,0 0 0,1-9 0,-2 6-190,0 4-59,0 5 55,3 52-399,-1-47 604,1-1 0,1 0 0,0 0 0,-1 0 0,8 8 0,-6-7 22,-2-3 5,0-1 1,0 0-1,0 1 0,0-1 1,1-1-1,-1 1 1,1 0-1,0-1 1,0 0-1,0 0 0,6 3 1,2-2 79,0 1 0,23 2 0,-13-3-11,-7 0 10,-8-1-38,0-1 0,1 0 1,7 0-1,26-6 83,-22 2-83,-9 1-13,5 1 12,-1-1-1,1-1 1,-1 0 0,0-1 0,0-1 0,24-11-1,-22 8-13,30-16 81,-44 23-123,-1 0 1,0 0-1,1 0 1,-1 0-1,0 0 0,0 0 1,0 0-1,0 0 0,0 0 1,0 0-1,0-1 0,0 1 1,-1 0-1,1-1 1,0 1-1,-1-1 0,1 1 1,-1-1-1,1 1 0,-1-1 1,0 1-1,0-2 0,0 4-11,0 0-1,0 0 0,0 0 0,-1 0 1,1 0-1,-1 1 0,1-1 0,-1 0 1,1 0-1,-1 0 0,0 0 0,1 0 1,-1 0-1,0-1 0,0 1 0,1 0 1,-1 0-1,0 0 0,0-1 0,0 1 1,-1 0-1,-14 13-111,13-8 69,0 0 0,0 0 0,-4 9 0,2-1-14,-12 18 177,-1 0-1,-33 45 0,-5 8 248,21-18-55,3 1-1,-30 92 1,57-146-287,-10 21 131,-18 34 0,18-39 87,2-3-55,5-11 51,0 0 1,-12 18 0,19-33-205,0 1 0,0-1 0,0 0 0,0 1 0,0-1 0,-1 0 0,1 1 0,0-1 0,-1 0 0,1 0 0,-1 0 0,1 0 0,-1 0 0,1-1 1,-1 1-1,0 0 0,1-1 0,-1 1 0,0-1 0,1 0 0,-1 1 0,0-1 0,0 0 0,1 0 0,-1 0 0,0 0 0,0 0 0,1-1 0,-1 1 0,0-1 0,0 1 0,1-1 0,-1 1 1,0-1-1,1 0 0,-1 0 0,1 0 0,-3-1 0,1-1-4,0 0-1,-1 0 1,1 0 0,1-1 0,-1 1 0,0-1 0,1 1-1,0-1 1,0 0 0,0 0 0,0 0 0,0 0-1,1-1 1,-2-6 0,1-16-77,1-50 1,2 42-3,-2 28 48,1 0-1,0 0 0,1 0 0,0 0 0,0 0 1,0 0-1,1 0 0,0 0 0,1 1 0,-1-1 1,1 1-1,0 0 0,1-1 0,0 1 0,0 1 1,0-1-1,0 0 0,1 1 0,6-6 0,3-2-9,1 0-1,1 0 0,-1 2 1,2 0-1,0 1 0,0 0 1,0 2-1,33-12 0,21 3-24,-33 9 28,63-19-41,-3 8 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30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739 97 2144,'0'-1'65,"0"-1"-1,0 0 1,-1 0 0,1 1 0,0-1 0,-1 0-1,1 1 1,-1-1 0,0 0 0,1 1-1,-1-1 1,0 1 0,0-1 0,0 1 0,0-1-1,0 1 1,-1 0 0,1-1 0,-2 0-1,3 2-63,-17-18 1309,15 15-1247,0 1 1,0-1-1,0 1 0,-1 0 1,1-1-1,-1 1 1,1 0-1,-1 1 1,1-1-1,-1 0 0,0 1 1,0 0-1,0-1 1,0 1-1,0 0 0,0 1 1,0-1-1,0 1 1,-1-1-1,1 1 1,0 0-1,0 0 0,-5 0 1,-10 0 109,-21-2 0,7-4-47,20 4-95,1 0 1,-1 1 0,0 0-1,0 1 1,-15 1-1,-5 4 62,-34 11 0,33-7-2,19-5-65,-1 1-1,1 0 1,0 1 0,1 1-1,0 0 1,0 1-1,0 0 1,1 1-1,0 1 1,0 0-1,1 0 1,1 1-1,-18 23 1,3 1 137,1 2 1,-25 52-1,43-77-130,0 1 0,1-1 0,1 1-1,0 0 1,0 1 0,2-1-1,-1 1 1,2-1 0,0 1 0,0 0-1,1-1 1,1 1 0,1 0-1,2 13 1,1-14 37,0 1 0,0-1 0,1-1 0,1 1 0,0-1 0,1 0 0,9 11 0,-14-19-40,1 0 0,0 0 0,-1 0 0,1-1 1,0 1-1,1-1 0,-1 0 0,1 0 0,-1-1 0,1 1 0,0-1 0,0 0 0,7 2 0,2-2 52,1 1-1,0-2 0,27 0 1,-17-1-130,-1-1 0,1-2 0,-1 0 0,37-9 0,20-18-1963,1-3 518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3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51 4576,'0'-7'500,"-1"-26"1030,-3 23-815,4 10-693,-1 0-1,1 0 1,0 0 0,-1 0-1,1 0 1,0 0 0,0 0-1,-1 0 1,1 0 0,0 0 0,-1 0-1,1 0 1,0 0 0,0 0-1,-1 0 1,1 0 0,0 0 0,-1 0-1,1 0 1,0 0 0,0 1-1,-1-1 1,1 0 0,0 0-1,0 0 1,0 0 0,-1 1 0,1-1-1,0 0 1,0 0 0,0 0-1,-1 1 1,-4 10 623,-12-3-138,12-3-456,0-1-1,0 1 1,0 0-1,1 0 1,-1 1-1,-4 7 1,-25 44 100,27-45-133,-18 37 94,3 0-1,-21 67 1,2-5 38,0 12 59,0-3 14,27-84 1,9-9-75,-2-21-86,3-4-35,1 7-39,17-40-474,-10 19 199,-4 9 215,1 0 1,0 0-1,0-1 0,0 1 1,1 1-1,-1-1 1,1 0-1,-1 0 0,1 0 1,0 1-1,0-1 0,0 1 1,0 0-1,1-1 1,-1 1-1,1 0 0,3-2 1,22-10-210,-26 13 259,-1 0 0,1 1-1,0-1 1,0 1 0,0 0 0,0 0 0,0-1 0,0 1-1,0 0 1,0 1 0,0-1 0,0 0 0,0 1-1,0-1 1,4 2 0,0 2 78,0 1 0,0 0 0,-1 0 0,0 0 0,0 0-1,0 1 1,0 0 0,-1 0 0,0 0 0,0 1 0,4 9 0,-7-12-18,0 0 0,0 0 0,-1-1 0,1 1 0,-1 0 0,0 0 0,0-1 0,-1 7 0,1 0 20,0-2 27,-1-6-97,1 0-1,0 0 0,0 0 0,0 0 1,1-1-1,-1 1 0,0 0 0,1 2 1,0-3-207,0 0 0,0 0 0,0 0 0,0 0 0,0 0 0,0 0 0,0 0 0,0-1 0,0 1 1,1 0-1,1 0 0,13 13-1542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30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33 6816,'-33'-32'3072,"17"48"-2656,-1-16 320,17 16-480,-16 1-96,0 15-96,-1 18 0,1-18-32,16 18-2912,0-18 1568</inkml:trace>
  <inkml:trace contextRef="#ctx0" brushRef="#br0" timeOffset="1">132 492 6048,'-17'17'2752,"-16"32"-2400,17-33 1088,0 0-864,-1 1 64,1 16-416,0-17 160,16 17-256,16-50-5024,17 1 3104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31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3712,'-14'14'1221,"14"-14"-1203,0 0 0,-1 1 0,1-1 0,0 0-1,0 0 1,-1 1 0,1-1 0,0 0 0,0 1 0,0-1-1,0 0 1,-1 0 0,1 1 0,0-1 0,0 0 0,0 1 0,0-1-1,0 0 1,0 1 0,0-1 0,0 0 0,0 1 0,0-1-1,0 0 1,0 1 0,0 158 2377,0-158-2375,0 1 1,0 0-1,0-1 1,-1 1-1,1 0 0,-1 0 1,1-1-1,-1 1 1,1-1-1,-1 1 1,0 0-1,0-1 1,0 0-1,0 1 0,0-1 1,0 1-1,-2 1 1,2-3-10,1 1 0,-1-1-1,1 1 1,0-1 0,-1 1 0,1-1 0,0 1 0,0-1 0,-1 1 0,1 0 0,0-1 0,0 1 0,0-1-1,0 1 1,0 0 0,0-1 0,0 1 0,0 0 0,0-1 0,0 1 0,0 0 0,0-1 0,0 1-1,0-1 1,1 2 0,-1-2 10,0 0-21,0 0 1,0 0 0,0 0-1,0 0 1,0 0 0,0 1-1,0-1 1,0 0 0,0 0-1,0 0 1,0 0 0,0 0-1,0 0 1,0 0 0,0 0-1,0 0 1,0 1 0,0-1-1,0 0 1,0 0-1,0 0 1,0 0 0,0 0-1,0 0 1,0 0 0,0 0-1,0 0 1,0 0 0,0 0-1,-1 0 1,1 1 0,0-1-1,0 0 1,0 0 0,0 0-1,0 0 1,0 0 0,0 0-1,0 0 1,0 0 0,0 0-1,0 0 1,-1 0 0,1 0-1,0 0 1,0 0 0,0 0-1,0 0 1,0 0 0,0 0-1,0 0 1,0 0-1,0 0 1,-1 0 0,1 0-1,0 0 1,0 0-12,-1 0 0,1 0-1,-1 0 1,1 0 0,-1 0 0,1 0 0,-1 0-1,1-1 1,-1 1 0,1 0 0,-1 0 0,1 0-1,-1 0 1,1-1 0,0 1 0,-1 0 0,1 0-1,-1-1 1,1 1 0,0 0 0,-1-1 0,1 1 0,0-1-1,-1 1 1,1 0 0,0-1 0,0 1 0,-1-1-1,1 0 1,-2-18-1451,3 13 1223,-2 5 221,1-1 0,0 1 1,1 0-1,-1-1 0,0 1 1,0 0-1,0-1 0,1 1 0,-1 0 1,1-1-1,-1 1 0,1 0 1,0 0-1,-1 0 0,1-1 1,0 1-1,0 0 0,0 0 0,-1 0 1,1 0-1,0 1 0,1-1 1,-1 0-1,2-1 0,11-4 461,-10 0-186,-4 5-229,1 1-1,-1-1 0,0 1 1,0-1-1,1 1 0,-1 0 0,0-1 1,1 1-1,-1-1 0,0 1 1,1 0-1,-1-1 0,1 1 0,-1 0 1,1 0-1,-1-1 0,1 1 0,-1 0 1,1 0-1,-1 0 0,1 0 1,-1-1-1,1 1 0,-1 0 0,1 0 1,-1 0-1,1 0 0,-1 0 1,1 0-1,-1 0 0,2 1 0,1-1 66,0 0-1,1 1 0,-1-1 0,0 1 0,1 0 0,-1 0 0,0 0 1,3 2-1,11 2 214,54 15 425,-54-16-633,0 0 0,20 1 0,1 1 157,-15-2-141,-11-2-61,0 0 0,0 0 0,0-1 0,0 0 0,17-2 0,61-19-87,-49 10-102,-12 3-402,0 0 1,-1-2 0,45-20-1,-71 27 485,1 0 0,-1 0 0,0 0 0,0 0 1,0 0-1,0 0 0,2-3 0,1-1-89,1 1 7,-2-1 8,-9 0 97,0 1 29,4 4 21,-1-1 0,0 1 0,1 0 0,-1-1 0,0 1 0,0 0 0,0 0-1,0 0 1,0 0 0,0 1 0,0-1 0,0 0 0,0 1 0,0 0 0,0-1 0,0 1 0,0 0 0,-1 0 0,1 0 0,0 0 0,0 1 0,-3 0 0,-3 1 193,0 1 1,0 0-1,0 0 0,-11 7 1,3-1 190,9-6-94,3-1-169,0-1 0,1 1 0,0 0 0,-1 0-1,1 0 1,0 1 0,0-1 0,0 1 0,0-1 0,1 1-1,-5 5 1,-23 39 633,30-46-763,0 0 0,-1 0 1,1 0-1,0 0 0,0 0 1,0 0-1,0 1 0,0-1 1,0 0-1,0 0 0,0 0 1,1 0-1,-1 0 0,0 0 1,1 0-1,-1 1 0,0-1 1,1 0-1,0 0 0,-1 0 1,1-1-1,0 1 1,-1 0-1,2 1 0,0 0 15,0 0 0,0 0 0,0 0 0,0 0 0,0 0 0,1-1 0,-1 1 1,0-1-1,5 2 0,0-2 35,0 0 1,-1 0-1,1-1 0,0 0 1,0 0-1,0 0 1,0-1-1,-1 0 1,1-1-1,7-1 0,19-4-6,-13 5-29,20-4 7,-6-9-23,-14 5-9,90-25-961,-104 32 828,1 0 0,0 1 0,1-1 0,-1 2 0,0-1 0,0 1 0,9-1 0,-13 2 158,-3 3-36,0 0-37,0-1 32,-1 0 0,1 0 1,0 0-1,0 0 0,1 0 0,-1-1 1,0 1-1,0 0 0,1 0 0,-1 0 1,1-1-1,0 1 0,-1 0 0,1 0 0,0-1 1,0 1-1,0-1 0,0 1 0,1-1 1,-1 1-1,0-1 0,0 0 0,1 0 0,2 3 1,26 12-2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32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36 3552,'-27'-28'1147,"27"28"-1127,-1 0 0,1-1 0,0 1 0,0-1 0,-1 1 1,1 0-1,0 0 0,0-1 0,-1 1 0,1 0 0,0-1 1,-1 1-1,1 0 0,-1 0 0,1 0 0,0-1 0,-1 1 1,1 0-1,-1 0 0,1 0 0,0 0 0,-1 0 1,-6-1 111,5 1-41,-1-1 0,1 1 0,-1 0 0,1 0 0,0 0 0,-1 0 0,1 0 0,-1 1 0,1-1 1,-1 1-1,1 0 0,0-1 0,0 1 0,-5 2 0,3 3-78,0-1 0,0 1-1,1 0 1,0 0 0,-3 8-1,-5 9-8,-2 6 52,-17 55-1,-2 37 154,30-115-193,-10 51 104,-9 80 0,16-55-77,-1-39-89,3-23-43,-2 32 0,6-39-58,-1-10 73,1-1 1,-1 1-1,0-1 0,0 1 1,0 0-1,0-1 1,0 1-1,-1-1 0,1 1 1,-1-1-1,0 1 0,0 2 1,-10 0-2338,10-4 2287,1 0 1,-1 0-1,1 0 0,0-1 0,-1 1 0,1 0 1,0 0-1,0 0 0,0 0 0,0 0 0,0 0 1,0-1-1,0 3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98 3904,'-41'-13'1253,"34"11"-932,6 6-151,1 0-174,-1 0 143,1-1 1,0 0-1,0 0 0,0 0 0,1 0 0,-1 0 1,1 1-1,-1-1 0,1 0 0,0 0 0,1 0 1,-1 0-1,0-1 0,1 1 0,-1 0 0,5 4 0,-1-2-46,0 0 0,1 0-1,-1-1 1,1 0-1,0 0 1,0-1-1,0 0 1,1 0-1,-1 0 1,1-1-1,-1 0 1,1 0 0,0 0-1,0-1 1,0 0-1,11 0 1,105-1 163,-104-1-183,0 0 1,-1-1-1,1 0 1,26-9 0,-31 8-3,-1 0 0,21-10 0,7-11 281,-21 18-227,-18 6-107,-1-1-1,1 1 1,0 0 0,0 0 0,0-1-1,-1 1 1,1-1 0,0 0 0,-1 0-1,1 1 1,0-1 0,-1 0 0,1 0-1,-1 0 1,0-1 0,1 1 0,-1 0 0,0 0-1,0-1 1,1 1 0,-1-1 0,0 1-1,0-1 1,-1 0 0,1 1 0,0-1-1,-1 0 1,2-2 0,-2 3-6,0-1-1,1 1 1,-1 0 0,0-1-1,0 1 1,1-1-1,-1 1 1,0-1 0,-1 1-1,1-1 1,0 1 0,0-1-1,-1 1 1,1-1-1,-1 1 1,1 0 0,-2-3-1,0 2 3,0-1-1,0 1 1,-1 0-1,1-1 1,-1 1-1,-3-2 1,-1-2 2,-2 0-8,1 0 0,-1 0 0,0 1 0,0 0 0,-15-5 0,17 8-14,0 0 0,-1 1 0,0 0 0,1 0 0,-1 0 0,1 1 0,-1 0 1,-15 3-1,20-3-7,-8 1-26,1 1-1,0 0 1,0 0 0,0 1 0,0 0-1,0 1 1,1 0 0,0 0 0,-13 9-1,5 0 7,1 0 0,1 1 0,1 1 0,0 0-1,0 1 1,2 1 0,0 0 0,-16 32 0,22-37 79,1 1-1,1 0 1,0-1 0,1 1 0,1 0 0,0 1 0,0-1 0,1 0 0,1 16 0,2-13 17,1-1 0,0 0 1,1 1-1,0-1 0,2-1 0,-1 1 1,10 16-1,-10-22-19,-1 0 1,1 0-1,1 0 0,0-1 0,0 0 1,1 0-1,-1 0 0,2-1 1,-1 0-1,1 0 0,0-1 1,17 11-1,-2-7 81,-1-1 0,2-1 0,-1-1 0,1 0-1,34 3 1,-57-10-117,7 2 26,10 1 40,1 0 0,21 0 0,-22-3-70,20-5-1,-15 2-20,48-8-662,-64 9 376,1 0 0,-1 0 0,0-1 0,0 0 0,0-1 0,7-4 0,-5 2-244,-1-1 1,13-13 0,-20 20 537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32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17 3552,'109'-14'1147,"-106"13"-1114,-1 1 0,1-1 0,-1 1 0,1 0 0,-1 0 0,1 0 1,-1 0-1,1 0 0,-1 1 0,1-1 0,-1 1 0,1 0 0,2 1 1,-3-2-27,13 5 83,0 1 0,-1 0 1,1 1-1,-1 0 1,0 1-1,12 10 0,-14-9 1,-5-5 5,0 1 1,-1 0-1,1 0 1,-1 1-1,-1 0 1,1 0-1,-1 0 1,0 1-1,0-1 1,6 14-1,-9-16-5,0 0 0,0 0 0,0 1 0,-1-1 0,0 1 0,0-1-1,0 1 1,0-1 0,-1 1 0,0 0 0,0-1 0,0 1-1,0 0 1,-1-1 0,0 1 0,0 0 0,0-1 0,0 1 0,-1-1-1,1 0 1,-1 0 0,-1 1 0,1-1 0,0 0 0,-1-1-1,0 1 1,0 0 0,-6 5 0,4-4-19,-1-1 0,0 1 0,0-1-1,0 0 1,0-1 0,-1 0 0,-11 5 0,-54 13 241,29-10-220,19-3-50,5-2-17,-22 5 1,0-7-132,0-1-1,-48-4 1,39 0-645,11 1 110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39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1 197 2304,'13'-14'752,"-12"14"-741,-1 0 1,0 0-1,0 0 1,1-1-1,-1 1 1,0 0-1,0 0 1,0-1-1,1 1 1,-1 0-1,0-1 1,0 1-1,0 0 1,0-1-1,0 1 1,0 0-1,0-1 1,0 1-1,1 0 1,-1-1-1,0 1 1,-1 0-1,1-1 1,0 1-1,0-1 1,0-1 22,0-1 0,0 0 0,1 1 1,-1-1-1,0 1 0,2-5 1,6-1 350,-8 8-368,0 0 0,1-1 0,-1 1 0,1 0 0,-1-1 0,1 1 0,-1 0 0,0-1 0,1 1 0,-1-1 0,0 1 0,0 0 0,1-1 1,-1 1-1,0-1 0,0 1 0,0-1 0,1 1 0,-1-1 0,0 0 0,0 1 0,0-1 0,0 1 0,0-1 0,0 1 0,0-1 0,0 1 0,0-1 1,-1-5 149,1 4-14,0-1 0,0 1 0,0-1-1,0 1 1,0-1 0,1 1 0,-1-1 0,1 1 0,0-3-1,5-3 75,-5 6-167,0 1 1,-1-1-1,1 1 1,0-1-1,0 1 1,-1-1-1,1 1 1,0-1-1,-1 0 1,0 1-1,1-1 1,-1 0 0,0 1-1,0-1 1,0-2-1,0 4-37,0-1-1,0 1 1,0-1 0,0 1-1,0-1 1,0 1 0,0-1-1,0 1 1,0-1-1,0 1 1,1-1 0,-1 1-1,0-1 1,0 1 0,1-1-1,-1 1 1,0-1-1,0 1 1,1 0 0,-1-1-1,0 1 1,1 0 0,-1-1-1,1 1 1,-1 0-1,1-1 1,-1 1 0,0 0-1,1 0 1,-1-1 0,1 1-1,-1 0 1,1 0 0,-1 0-1,1 0 1,0 0-1,-9 3 144,8-2-161,-1 0 0,1 0 1,0 0-1,-1 0 0,1 0 1,0 0-1,-1 0 0,1 0 1,0 0-1,0 1 0,0-1 1,0 2-1,0 177 320,0-180-325,0 3 10,0 0 0,0 0 0,0 0 0,1 0 0,-1 0 0,2 4 0,5-2 95,-3-2-40,1 4 29,-5-7-88,0 1 1,0-1-1,0 1 1,1-1-1,-1 0 1,0 1-1,0-1 1,1 0-1,-1 1 0,0-1 1,1 0-1,-1 0 1,0 1-1,1-1 1,-1 0-1,0 0 1,1 1-1,-1-1 0,1 0 1,-1 0-1,0 0 1,1 0-1,-1 0 1,1 1-1,-1-1 1,1 0-1,-1 0 0,0 0 1,1 0-1,0-1 1,5-1 142,9-11 67,30-21 0,-39 30-234,0-1 1,0 0-1,8-9 0,5-4-76,12-4 19,-10-5 43,39-22 261,-43 32-161,-12 13-112,-1 0 0,0 0 1,0-1-1,0 0 1,-1 0-1,1 0 0,-1 0 1,4-10-1,-3 10 47,-1 1-1,1-1 1,0 0 0,6-4 0,-8 7-22,1-1-19,-4 4-10,0 0 59,0 0-1,0-1 0,0 1 1,0 0-1,0 0 1,0 0-1,1 0 1,-1 0-1,0 0 0,0 0 1,1 0-1,-1 0 1,1 0-1,-1 0 0,1 0 1,-1 1-1,1 1 1,-2 23 113,2-23-116,0 12 62,0-6-34,1-1 0,-2 0 0,1 0 1,-3 9-1,2-13-11,-3 9 68,1 0-1,1 1 0,-2 21 1,5-19-12,0-14-57,-1 1-1,0 0 1,0 0 0,0 0-1,0 0 1,0 0-1,-1 0 1,1 0 0,-1 0-1,-1 4 1,-9 12 227,7-5-157,4-11-70,-1-1 1,1 1-1,-1-1 0,0 1 1,0-1-1,0 0 1,0 1-1,0-1 0,0 0 1,-4 4-1,3-3 152,2 8 406,2-19-1089,12 2-2005,2-8 667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39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5152,'0'0'1648,"3"2"-987,8 9-346,-8-8-65,-1-3-127,3 0-59,-2 1-37,0-1-1,0 0 1,0-1 0,1 1-1,-1 0 1,0-1 0,3-1-1,5-2 67,-8 2-65,0 1 0,0 0 0,0-1 0,1 2 0,-1-1 0,0 0 1,1 0-1,-1 1 0,6 0 0,-2-1-7,0-1-1,-1 1 1,1-1 0,-1 0 0,0-1 0,0 0 0,0 0 0,0 0-1,0 0 1,8-7 0,-11 8 26,-1-1 1,1 0-1,-1 1 0,1-1 0,-1 0 0,0 0 1,0 0-1,0-1 0,0 1 0,-1 0 1,1-1-1,-1 1 0,2-7 0,-4 8-49,1 1 1,0 0-1,-1-1 0,1 1 0,-1 0 0,1 0 0,-1-1 0,0 1 0,0 0 0,1 0 0,-1 0 1,0 0-1,0 0 0,0 0 0,0 0 0,0 0 0,-3-1 0,2 0 8,1 1-1,-1 0 1,-1 0-1,1 0 1,0 0-1,0 0 1,0 0-1,0 1 1,-1-1-1,1 1 1,-3-1-1,-7 1 78,4 0-11,1 0 1,-1 0-1,0 1 0,-9 2 0,14-3-60,1 1 0,0 0 0,0 0 0,0 0 0,0 0 0,0 0 0,0 0 0,0 1 0,0-1 0,0 1 0,0-1 0,1 1 0,-1-1 0,1 1 0,-1 0 0,1 0 0,0 0 0,-2 3 0,-1 4 15,0 1 0,-4 16 0,3-8-12,-1-2-10,4-13-3,1 0-1,0 1 1,0-1-1,0 1 0,0-1 1,1 1-1,-1 5 0,1 40 95,0-47-89,0-1-1,0 1 0,0 0 0,0-1 1,0 1-1,1 0 0,-1-1 0,1 1 1,-1-1-1,1 1 0,-1-1 0,1 1 1,0-1-1,0 1 0,0-1 0,0 1 1,0-1-1,0 0 0,2 2 0,-2-2-3,-1-1 2,0 0-1,1 1 0,-1-1 1,0 0-1,1 0 1,-1 1-1,0-1 0,0 1 1,1-1-1,-1 0 0,0 1 1,0-1-1,1 1 0,-1-1 1,0 0-1,0 1 0,0-1 1,0 1-1,0-1 1,0 1-1,0-1 0,0 1 1,0-1-1,0 0 0,0 1 1,0 0-1,1 4 49,0-4-23,1-1 1,-1 1-1,1-1 1,-1 1-1,1-1 0,0 0 1,-1 1-1,1-1 1,-1 0-1,1 0 0,-1 0 1,4-1-1,5 1 50,69 0-2262,-46 0 796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40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2816,'0'0'917,"0"2"-565,0 127 763,0-122-1040,-1 1 1,0-1-1,0 1 0,-1-1 1,-5 13-1,6-14-5,-1 1 194,1 1-1,0-1 1,1 16-1,0-8 517,1-14-475,-1-8-113,0 4-103,0 0 0,0-1 0,1 1 0,-1 0 0,1 0 0,-1 0 0,1 0 1,0 0-1,1-1 0,-1 2 0,0-1 0,3-4 0,3-6 76,-4 7-126,0 1 1,0-1-1,0 1 1,1 0-1,0 0 1,0 0-1,0 1 0,0-1 1,10-7-1,22-1 365,-25 10-253,41-13-754,-46 15 477,-1 0-1,1 0 0,10 1 1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4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4800,'0'0'2917,"0"3"-2650,0 9 58,1 5-61,-4 30 0,-8-6-83,5 1-12,-7 42 25,-20 44 30,19-61 53,9-36-250,-6 5-251,5-6-373,-5-11-1286,11-18 1748,-1 1 1,1-1-1,-1 1 0,1-1 1,0 1-1,0-1 0,0 1 0,0-1 1,0 2-1,0-3 133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41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66 4736,'-12'0'1226,"16"0"-167,20 0-134,-11 0-758,-1-1 0,1-1 0,13-3 0,-13 2-131,1 1-1,-1 0 1,17 1 0,-17 0 73,1-1 0,-1 0 0,22-6 0,-31 7-97,2 0 12,-1 0 0,1 0 0,10 1 0,19-2 35,-19-2-31,-1 1 1,1 0 0,-1 1 0,19 0 0,12 2 232,-43 0-117,0 0-277,8 0 5,-8 0-32,-3 3 325,-1-2-129,1 1 1,0-1-1,0 1 0,-1-1 0,1 0 1,0 1-1,-1-1 0,0 1 1,1-1-1,-1 0 0,-1 3 0,0-2-4,1 0 1,0 0-1,0 0 0,0 0 0,0 0 0,1 0 0,-1 0 1,0 0-1,1 0 0,0 0 0,-1 0 0,1 4 0,1 4 45,-1-6-51,1-1 0,-1 1-1,0 0 1,-1 0 0,1-1 0,0 1 0,-1 0 0,-2 5 0,-7 21 64,4 0-4,5-26-62,-1-1 0,1 1 0,0-1 0,1 1-1,-1 5 1,1-8-16,0 1 0,0 0 0,1 0 1,-1-1-1,1 1 0,0 0 0,-1 0 0,1-1 0,0 1 0,0-1 0,2 3 0,-1-1 22,-1 0 0,1-1-1,0 1 1,1-1 0,-1 1 0,0-1 0,1 0 0,0 0 0,-1 0 0,1 0 0,0 0 0,0-1 0,0 1 0,0-1 0,3 1 0,0-1 18,-1 0 0,1-1 0,-1 1 0,0-1 0,1 0 0,-1-1 0,1 1 1,8-3-1,65-13 133,-75 15-159,-1 0-1,1-1 1,-1 1-1,1-1 1,-1 1-1,0-1 1,1 0-1,-1 0 1,0 0 0,4-5-1,-2 2 12,-1 0-1,0 0 1,-1-1-1,1 1 0,3-9 1,-6 13-30,0 0-1,-1-1 1,1 1-1,-1 0 1,0 0-1,1 0 1,-1-1 0,0 1-1,0 0 1,0-1-1,0 1 1,0 0 0,0 0-1,0-1 1,0 1-1,0 0 1,0 0-1,-1-1 1,1 1 0,-1 0-1,1 0 1,-1 0-1,1-1 1,-1 1 0,0 0-1,1 0 1,-1 0-1,0 0 1,0 0-1,0 0 1,0 1 0,-1-2-1,-6-8 14,4 5 0,1 0-1,-1 1 1,-1-1-1,1 1 1,0 0-1,-1 1 1,0-1-1,0 1 1,0 0-1,-10-5 1,11 6-5,-23-17 122,21 15-65,0 0 1,0 0-1,-12-5 1,-6-2 116,10 0-297,14 11 104,0 0 0,0-1 1,0 1-1,-1 0 0,1 0 1,0 0-1,0 0 0,0 0 1,0 0-1,0 0 0,0 0 1,0 0-1,0 0 0,0 0 0,-1-1 1,1 1-1,0 0 0,0 0 1,0 0-1,0 0 0,0 0 1,0 0-1,0 0 0,0-1 1,0 1-1,0 0 0,0 0 1,0 0-1,0 0 0,0 0 1,0 0-1,0-1 0,0 1 1,0 0-1,0 0 0,0 0 1,0 0-1,0 0 0,0 0 1,0 0-1,0-1 0,0 1 1,1 0-1,-1 0 0,0 0 1,0 0-1,0 0 0,0 0 1,0 0-1,0 0 0,0 0 1,0-1-1,0 1 0,1 0 1,-1 0-1,0 0 0,1-1-162,1 0-1,-1-1 0,0 1 1,1 0-1,-1 0 0,1 0 1,0 0-1,2-1 0,1 1-52,-1 0 0,1 1 1,-1 0-1,8-1 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42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2144,'-2'6'301,"0"1"-1,0-1 1,0 1 0,1-1-1,0 1 1,1-1 0,-1 1-1,2 11 1,-2 18 92,-1 0 1692,2-45-2114,1 1 0,0 0 0,0-1 0,1 1 0,0 0 0,0 0 0,1 0 0,6-12 0,-7 17-10,-1 0-1,1 0 1,0 1-1,0-1 1,0 1-1,0-1 0,1 1 1,-1 0-1,1 0 1,-1 0-1,4-2 1,-4 3 44,1 0 1,-1 0-1,0 0 1,0 1-1,1-1 1,-1 1 0,0-1-1,1 1 1,-1 0-1,1 0 1,-1 0 0,0 0-1,1 1 1,-1-1-1,0 1 1,1-1 0,2 2-1,-4-2 65,0 1 1,1-1-1,-1 1 0,0-1 1,1 1-1,-1 0 0,0-1 0,0 1 1,0 0-1,0 0 0,0 0 1,0 0-1,0 0 0,0 0 0,0 1 1,0-1-1,0 0 0,-1 0 1,1 0-1,0 1 0,-1-1 0,1 0 1,-1 1-1,1-1 0,-1 1 1,0-1-1,0 3 0,0-4-48,-1 1 1,1-1-1,-1 1 0,1-1 0,-1 1 0,1-1 1,-1 1-1,0-1 0,1 0 0,-1 1 1,1-1-1,-1 0 0,0 1 0,0-1 0,1 0 1,-1 0-1,0 0 0,1 0 0,-1 0 1,0 0-1,0 0 0,1 0 0,-2 0 0,-21 0 384,5-5-559,-9 0-345,26 5 205,5 1 319,-1 2 124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58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70 518 320,'-3'19'36,"1"-11"-19,0 0 0,0 0 0,0 0 0,-1 0 0,0-1 0,-7 14 0,-2 11-23,4-9-54,2-11 99,-8 27 441,11-19 118,4-17 0,-1-15-242,1 10-337,-1-1-1,1 0 1,0 1-1,-1-1 1,1 1-1,1-1 1,-1 1 0,0 0-1,0-1 1,1 1-1,0 0 1,-1 0 0,4-3-1,-2 1 9,0 1 0,0-1 0,-1 0-1,1 0 1,-1 0 0,2-6 0,3-15 58,12-5 1,-10-11-12,4 2-15,-6 22-20,-1-2 0,5-19 0,-4 6 83,1 0 0,15-37-1,-15 51-171,0 1 0,0 0 0,2 0 0,0 1-1,18-21 1,-3 9-164,1 1 0,31-25-1,-45 42 143,1 0-1,1 1 0,-1 0 0,2 1 1,-1 1-1,29-11 0,1 11-87,-36 6 130,0 0-1,0 0 1,0 0 0,0 1-1,0 1 1,0-1-1,0 1 1,-1 0 0,16 5-1,-21-5 34,0 0-1,0 1 0,0-1 1,0 0-1,0 1 0,0 0 1,-1-1-1,1 1 0,-1 0 1,1 0-1,-1 0 0,0 0 1,0 0-1,0 0 1,0 0-1,1 3 0,1 2 12,0-1 20,-1 0 1,1 0-1,-1 0 1,-1 1 0,1-1-1,-1 0 1,-1 1 0,1-1-1,-1 1 1,-1 11 0,1 0 64,0-11-51,0-1 0,-1 1 0,0-1 0,0 1 0,-1-1 0,0 0 0,0 0 0,0 0 0,-1 0 0,0 0 0,0 0 0,0 0 0,-1-1 0,0 0 0,-9 10 0,0-3 73,-1-1 1,-1 0 0,0-1 0,0-1 0,-1 0 0,-31 12 0,32-17-93,0 0 0,0-1 0,0 0 0,0-1 0,0-1 0,-1 0 0,1-2 0,-28-2 0,35 1 3,0 0 0,0-1-1,0 1 1,1-2 0,-1 1-1,1-1 1,-13-8 0,11 7 18,-3-4-90,-1 1 0,1-2 0,0 0 0,-16-17 0,20 19-37,8 8 76,-10-12-165,9 12 150,1-1 0,0 1 0,0 0 0,-1-1 0,1 1 0,0 0 0,0-1 0,0 1 0,-1-1 0,1 1 0,0 0 0,0-1 0,0 1 1,0-1-1,0 1 0,0-1 0,0 1 0,0 0 0,0-1 0,0 1 0,0-1 0,0 1 0,0-1 0,0 1 0,1 0 0,-1-1 0,0 1 0,0-1 0,0 1 1,1-1-1,-1 1 2,1 0 0,-1-1 0,1 1 0,-1 0 0,1 0 1,-1 0-1,1-1 0,-1 1 0,1 0 0,-1 0 1,1 0-1,-1 0 0,1 0 0,-1 0 0,1 0 1,-1 0-1,1 0 0,-1 0 0,1 1 0,-1-1 0,1 0 1,-1 0-1,1 0 0,-1 1 0,1-1 0,-1 0 1,1 0-1,-1 1 0,0-1 0,1 0 0,0 2 0,17 16-201,-11-11 158,4 3 31,-5-5 24,-1 0 1,0 0-1,0 1 0,0 0 1,0 0-1,4 8 1,12 35 49,-12-35-11,2 1 0,15 16 0,4 5 92,-16-18-3,30 31-1,-1-3 56,-15-14-23,-12-16 83,20 30 0,-19-22-14,-11-17-116,-1 0 0,6 13 0,-10-20-91,-1 0 0,0 1 0,0-1 0,0 0 0,1 0 0,-1 1 0,0-1 0,0 0 0,0 1 0,0-1 0,1 0 1,-1 1-1,0-1 0,0 0 0,0 1 0,0-1 0,0 0 0,0 1 0,0-1 0,0 0 0,0 1 0,0-1 0,0 0 1,0 1-1,-1-1 0,1 0 0,0 1 0,0-1 0,0 0 0,0 1 0,-1-1 0,1 0 0,0 0 0,0 1 1,0-1-1,-1 0 0,1 0 0,0 1 0,0-1 0,-1 0 0,1 0 0,0 0 0,-1 1 0,1-1 0,-16 1 862,11-1-865,3 0 666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58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3328,'-13'-14'1696,"26"28"-1728,1 0 1024,14 0-576,-14-1-3808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59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2560,'-2'1'23,"-6"2"90,0 0-1,1 0 0,-1 1 1,1 0-1,-1 0 0,1 1 1,1 0-1,-1 0 0,-10 11 1,-25 16 772,40-29-828,-5 3 40,1 0 0,0 1 0,0 0 0,1 0 0,-1 0 0,-6 15 0,-2 10 879,12-28-734,-1 1-1,1-1 1,0 1-1,1-1 1,-1 1-1,1 0 1,0 0 0,0 0-1,0 8 1,1-13-227,0 1 1,0-1 0,0 1 0,0-1-1,0 1 1,0-1 0,0 1 0,0-1-1,0 0 1,0 1 0,-1-1 0,1 1-1,0-1 1,0 0 0,0 1 0,0-1-1,-1 0 1,1 1 0,0-1 0,-1 1-1,1-1 1,0 0 0,0 0 0,-1 1-1,1-1 1,-1 0 0,1 0 0,0 1-1,-1-1 1,1 0 0,0 0 0,-1 0-1,1 0 1,-1 0 0,1 1 0,-1-1-1,1 0 1,0 0 0,-1 0 0,1 0-1,-2 0 1,0 0-1019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7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82 5408,'-16'-16'2432,"32"16"-2112,1 0 800,-1 0-672,17-17 256,16 17-416,0-16-32,17 0-160,-1-1-416,1 17 192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59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10 2080,'1'-9'1815,"-4"16"-1299,1-5-517,-1-1 1,1 1 0,0-1-1,-1 0 1,1 0 0,-1 0-1,-2 1 1,3-1-17,0-1-1,0 1 1,0 0 0,0 0 0,0 0-1,0 0 1,0 0 0,1 0 0,-1 0-1,0 0 1,1 1 0,-1-1 0,1 1-1,-3 2 1,2 1-17,-1 0 0,0 1-1,-1-2 1,1 1 0,-1 0-1,-4 4 1,7-9 44,1 0-1,0 1 1,0-1 0,0 0-1,-1 0 1,1 0 0,0 1-1,0-1 1,0 0 0,0 0-1,0 1 1,-1-1 0,1 0-1,0 1 1,0-1-1,0 0 1,0 0 0,0 1-1,0-1 1,0 0 0,0 0-1,0 1 1,0-1 0,0 0-1,0 1 1,0 1 42,1 1 0,-1 0 0,0-1 0,1 1 0,-1-1 0,1 0-1,0 1 1,0-1 0,0 0 0,0 1 0,0-1 0,0 0 0,1 0 0,-1 0 0,1 0 0,0 0 0,-1 0 0,1 0 0,0-1 0,0 1 0,0-1 0,3 3 0,4 0 118,-1 0 1,1-1 0,0 0 0,0 0 0,12 1 0,-5 0-103,50 8-1265,-52-10 789,-7-2 138,0 1 1,0-1 0,0 0 0,0-1 0,0 0 0,12-3 0,8-1-701,-4 3 407,-8 0 331,-1 0-1,0 0 1,14-6-1,11-3 14,-9 9 134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3:59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15 1248,'0'0'389,"0"-3"-239,-3-7 1067,3 10-1211,0 0-1,-1 0 1,1-1-1,0 1 1,0 0-1,0 0 1,0 0-1,-1 0 1,1 0-1,0 0 1,0-1 0,0 1-1,-1 0 1,1 0-1,0 0 1,0 0-1,-1 0 1,1 0-1,0 0 1,0 0-1,0 0 1,-1 0-1,1 0 1,0 0 0,0 0-1,-1 0 1,1 0-1,0 0 1,0 1-1,0-1 1,-1 0-1,1 0 1,0 0-1,0 0 1,0 0-1,-1 0 1,1 1-1,0-1 1,0 0 0,0 0-1,0 0 1,0 0-1,-1 1 1,1-1-1,-4 9-154,-2-4 139,-2 6 63,-3 1 16,10-11-63,0-1 0,0 1-1,0 0 1,1 0 0,-1 0 0,0 0-1,0 0 1,0-1 0,1 1-1,-1 1 1,0-1 0,1 0-1,-1 0 1,1 0 0,-1 0-1,1 0 1,0 0 0,-1 1-1,1-1 1,0 0 0,0 0-1,0 1 1,0-1 0,0 0-1,0 0 1,0 0 0,0 1 0,1 0-1,8 15 39,-6-14-15,-1 1-1,0 0 1,0 0-1,3 5 1,-5-6-9,1 0 0,0 0 1,0-1-1,0 1 0,0 0 0,0-1 0,1 1 1,-1-1-1,1 0 0,-1 1 0,1-1 1,0 0-1,0 0 0,0 0 0,0 0 0,1 0 1,-1-1-1,0 1 0,1-1 0,-1 1 1,1-1-1,-1 0 0,5 1 0,1-1 131,0 0 0,1 0 0,-1-1 0,10 0 0,-5-1 54,-12 1-193,0 0-1,1 0 1,-1 0-1,0 0 1,0 0-1,0 0 1,0-1-1,0 1 1,0 0-1,0-1 1,0 1-1,0-1 1,0 0-1,0 1 1,0-1-1,0 0 1,0 1-1,0-1 1,-1 0-1,1 0 1,0 0-1,0 1 1,-1-1-1,1 0 1,-1 0-1,1 0 1,-1 0-1,1-2 1,3-4 33,-2 4-28,0 0 0,0 0 0,-1 0 1,1-1-1,-1 1 0,0 0 0,1-1 0,-2 1 0,2-5 1,-2 7-22,0-1 1,0 0 0,0 1 0,0-1-1,0 1 1,-1-1 0,1 1 0,0-1-1,-1 1 1,1-1 0,-1 1 0,0 0-1,1-1 1,-1 1 0,0-1 0,0 1-1,0 0 1,0 0 0,0 0 0,0 0-1,0 0 1,0 0 0,0 0 0,-2-1 0,-20-14-56,19 12 59,2 1 2,-1 0 0,0 0 1,0 0-1,0 1 0,0-1 0,0 1 1,-1 0-1,1-1 0,0 2 1,-1-1-1,0 0 0,1 1 1,-7-2-1,-21-4-46,22 4 97,0 1-1,0 0 0,-16 0 0,28 2 65,1 1 0,0-1-1,-1 1 1,1 0 0,-1 1 0,1-1-1,-1 0 1,0 1 0,4 2 0,21 8 75,2-7-773,9 6-2587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16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635 15 640,'1'-2'18,"0"1"1,0 0 0,0 0-1,0 0 1,1 0-1,-1 0 1,0 0-1,1 0 1,-1 0-1,1 1 1,-1-1-1,1 1 1,-1-1-1,1 1 1,-1-1-1,3 1 1,-2 0 98,-4 0-37,1 1 0,-1-1-1,0 0 1,0 0 0,0 0 0,0 0 0,0 0 0,-2-1-1,-4 1 35,-4 0-40,0 1 1,-19 4-1,19-2-67,-1-1 1,-20 1-1,-98 8 17,99-6-37,-76 18-83,94-22 104,-14 5 27,-16 19 87,44-25-124,-1 0 0,0 1 0,1-1-1,-1 0 1,0 1 0,0-1 0,1 1-1,-1-1 1,1 1 0,-1-1 0,0 1 0,1-1-1,-1 1 1,1-1 0,-1 1 0,1 0-1,0-1 1,-1 1 0,1 0 0,0 0 0,-1-1-1,1 1 1,0 0 0,0 0 0,0-1-1,0 1 1,-1 0 0,1 0 0,0-1-1,0 1 1,1 1 0,-1 0 1,1 0 1,0 0-1,0 0 1,1 0-1,-1 0 0,0 0 1,0 0-1,1 0 1,-1-1-1,1 1 0,2 1 1,4 4 18,1 0 0,1-1 1,14 8-1,-24-14-18,41 21 33,50 32 1,-81-45-19,1-1-1,-1 1 1,0 1-1,-1 0 1,0 0 0,0 1-1,-1 0 1,-1 1 0,10 16-1,1 12 40,-10-26-39,-5-9-12,0 0 0,-1 0 0,0 0 0,0 1 0,0-1 0,0 1 0,-1 0 0,2 7 0,6 12 0,-7-19-29,0 0 1,0 0-1,-1 0 1,1 0-1,-1 0 1,1 7-1,-3-6 33,0-1 0,0 0 0,-1 0 0,0 0-1,0 0 1,0 0 0,0 0 0,-6 8 0,-8 19 214,14-27-165,0 0 1,-1 0-1,0 0 0,0 0 1,0 0-1,0-1 1,-1 1-1,1-1 0,-1 0 1,-1 0-1,1 0 0,0-1 1,-8 5-1,-17 10 268,-1-3-1,-62 25 1,38-18-47,45-19-192,-1 1 0,0-1 0,0-1 0,1 0 0,-1 0 0,0-1-1,-1 0 1,1-1 0,0 0 0,0 0 0,-19-5 0,23 4-51,0 0 1,1-1 0,-1 0-1,0-1 1,1 1 0,0-1-1,0 0 1,-1 0 0,2-1-1,-1 1 1,-7-9 0,10 11-34,1 0 1,0-1-1,0 1 1,0-1-1,0 1 1,0-1-1,0 0 1,0 1-1,0-1 1,1 0 0,-1 1-1,1-1 1,-1 0-1,1 0 1,0 0-1,-1 0 1,1 1-1,0-1 1,0 0-1,1 0 1,-1 0-1,0 0 1,1 0-1,-1 1 1,1-1-1,-1 0 1,3-3-1,-1 0-135,1 0-1,0 0 1,1 1-1,-1-1 1,1 1-1,0 0 1,0 0-1,6-5 1,30-19-2378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16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97 224,'-8'-12'75,"8"12"-74,0-1 0,0 1 0,0 0 0,0-1 0,0 1 0,0 0 0,0-1 0,0 1 0,0 0 0,0-1 1,0 1-1,0 0 0,0 0 0,1-1 0,-1 1 0,0 0 0,0-1 0,0 1 0,0 0 0,1 0 0,-1-1 0,0 1 0,0 0 0,1-1 0,1 0 8,0 0 0,1 0 0,-1 0 0,1 0 0,-1 0 0,1 1 0,3-2 0,4 0 69,84-21 1463,-84 22-1416,0-1-1,0 2 1,-1-1-1,15 2 1,-4 0 41,3-1-14,-10 1-46,-1-1 0,23-3 0,-3-7 38,35-3 186,-50 11-259,-14 3-48,0-1-1,0-1 1,0 1-1,0 0 1,0-1-1,0 1 0,3-2 1,19-9 964,-25 13-1089,0 9-1487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16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0 1984,'3'11'187,"-1"-7"-128,0 1-1,-1-1 1,1 1-1,-1 0 1,-1-1 0,1 1-1,0 0 1,-1-1 0,0 1-1,0 0 1,-2 7 0,-10 39 496,-33 88 0,22-71-279,14-47-110,0 0 0,-17 28 0,1-2-120,16-31-85,6-12 26,1 0 1,0 0-1,0 0 1,0 0 0,0 1-1,1-1 1,-1 1-1,1-1 1,0 1 0,0 5-1,1-7 19,0 0 0,-1-1-1,1 1 1,-1 0 0,0 0 0,1 0-1,-1-1 1,-3 6 0,1 1 1,2-8-10,1 0 0,0 0 1,-1 0-1,1-1 0,0 1 1,0 0-1,0 0 0,0 0 1,0 0-1,0 0 0,0 0 0,0 0 1,1 0-1,-1 0 0,0 0 1,0 0-1,1 0 0,-1 0 1,1-1-1,-1 1 0,1 0 0,-1 0 1,1 0-1,1 1 0,2 4-14,-3-4 8,0 0 0,1 0 1,0 0-1,-1-1 0,1 1 1,0 0-1,0-1 1,0 1-1,0-1 0,0 0 1,0 1-1,0-1 1,0 0-1,3 1 0,39 10 122,-33-9-43,44 1 421,28 19 10,-71-20-393,-10-3-79,0 0 0,0 1-1,0-1 1,0 1 0,0-1-1,0 1 1,-1 0 0,1 0-1,0 0 1,0 0 0,0 0-1,-1 0 1,1 0 0,1 3-1,23 12 458,-13 7-1500,-8-33-2569,-4 10 3492,-1 0 0,1-1-1,0 1 1,-1 0 0,1 0 0,0-1 0,0 1 0,-1 0 0,1 0 0,0 0 0,0 0 0,-1 0 0,3 0 0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17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1888,'0'0'704,"14"-14"-544,14 14-32,0 0 480,-15 14-352,15-14 256,0 14-288,13 0 64,-13-1-160,13 1 864,0 0-576,1-14 320,-15 14-416,1-14-960,13 0 320,1-14-3200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17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2496,'0'0'896,"13"0"-672,15-14-96,-14 14-32,0 0-96,27-13 352,1 13-192,-1-14 416,14 14-320,14-14 448,-14 14-416,-13 0 352,13 0-352,-27 0-800,-15 0 288,1 0-2560,0 0 1536,0 0-160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17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0 2080,'-6'24'461,"-16"37"1,16-41 39,-8 39 1,4-16-113,8-33-393,-4 15 354,-1 0-1,-17 39 1,16-44-80,7-16-162,-1 1 0,0-1 0,0 0-1,0 0 1,-6 8 0,7-11-79,0 0 0,1-1 0,-1 1 0,0 0-1,0 0 1,1 0 0,-1 0 0,1 0 0,-1 0 0,0 0 0,1 0-1,0 0 1,-1 0 0,1 0 0,0 0 0,0 0 0,-1 2 0,1-3-24,0 1 0,0-1 0,0 1 0,0-1 1,0 1-1,0-1 0,0 1 0,-1-1 0,1 1 1,0-1-1,0 1 0,-1-1 0,1 1 0,0-1 1,-1 1-1,0 0 0,5-5-564,-1 1 81,0-1 0,0 1 0,1 0 0,5-3 0,4 4-1714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18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 1312,'0'0'421,"0"2"-245,0-1-130,0-1 0,0 1 0,0 0 0,0-1-1,1 1 1,-1-1 0,0 1 0,0-1 0,0 1 0,1-1-1,-1 1 1,0-1 0,1 1 0,-1-1 0,0 1-1,1-1 1,-1 1 0,0-1 0,1 1 0,-1-1 0,1 0-1,0 1 1,0-1-20,-1 1 0,0-1 0,1 0 0,-1 1 1,1-1-1,-1 0 0,1 1 0,-1-1 0,0 1 0,1-1 0,-1 1 0,0-1 0,0 1 0,1-1 0,-1 1 0,0-1 0,0 1 0,0-1 0,1 1 0,-1-1 0,0 1 1,0 0-1,-2 4 283,1-4-285,0 0-1,0 0 1,0 0 0,0 0-1,0 0 1,1 0 0,-1 0 0,0 1-1,1-1 1,-1 0 0,1 0-1,-1 1 1,1-1 0,0 0-1,0 1 1,0-1 0,-1 0 0,1 1-1,1 1 1,-5 28 382,-35 103 111,30-106-376,-21 46 1,0 3 87,20-39-125,8-27-30,-1 0 0,0-1 0,-7 17 0,7-19 173,0 1-1,1-1 0,0 1 1,0-1-1,1 1 1,0 0-1,1 0 1,0 12-1,0-17 69,0-1-64,0-6-880,0-8 101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0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68 320,'-12'-35'112,"7"19"29,5 15-111,0 0 0,0 0 0,-1-1 0,1 1 0,-1 0 0,1 0 0,-1 0 1,1 0-1,-1 0 0,1 0 0,-1 0 0,0 1 0,0-1 0,0-1 0,-4 14 199,-5 4-150,-5 11-24,6 0-8,-10 44 1,14-45-71,-2-1 0,-11 29 0,9-35 20,5-11 7,1 0 0,0 0 0,0 0-1,-2 14 1,3-16 15,1-1-1,-1 1 0,0-1 1,0 1-1,-1-1 1,1 0-1,-1 0 0,-6 8 1,8-11-17,-1 0 0,1 1 0,0 0 1,0-1-1,0 1 0,0 0 1,0 0-1,1-1 0,-1 1 0,1 0 1,0 0-1,0 0 0,0 3 1,0-4-6,1 0 0,-1 0 0,0 0 0,1 0 0,-1 0 0,1 0 0,0-1 0,0 1 0,-1 0 0,1-1 1,0 1-1,1 0 0,-1-1 0,0 1 0,0-1 0,1 0 0,-1 1 0,0-1 0,1 0 0,0 0 1,2 2-1,79 40 456,-52-29-115,53 16 0,-8-5-331,-46-11-1298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8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4640,'0'17'2112,"0"32"-1824,0-16 544,0 16-512,-17 0 128,34 0-256,-34 0 256,34-16-256,-17 0-1600,0 0 768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1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1728,'-13'-14'640,"26"14"-480,1 0-64,0 0 576,0 0-384,14 0 32,-1 0-192,1 0 192,13 0-192,1 0-1088,-15 0 512,1 14-1248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1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1 992,'0'0'352,"14"14"-256,0 13-32,0 1 864,-1 0-512,15-1-32,0 1-224,-1 13 224,1-13-192,-1-1-192,1 1 0,-14-14-2112</inkml:trace>
  <inkml:trace contextRef="#ctx0" brushRef="#br0" timeOffset="1">249 125 640,'0'14'256,"-14"0"-192,14 0-32,-14 13 704,0-13-416,0 0 64,1 27-224,-1-13 256,0-1-224,0 1-32,0 14-96,1-29-1888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1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0 1248,'-28'42'448,"28"-1"-352,-13 28-32,-1-14 64,14 0-96,-14 1 544,0 13-320,0 0-1024,14 0 416,-27 0-608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2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0 480,'2'2'165,"15"11"-102,-15-12-48,0 1-1,0-1 0,1 1 1,-1 0-1,0 0 0,-1 0 0,1 0 1,0 0-1,0 0 0,-1 0 1,3 4-1,-2-3 13,0 0-1,0 0 1,0 0 0,0-1 0,1 1-1,2 2 1,16 17 106,-15-12-133,-3-4-8,1-1 0,-1 0 0,8 8 0,-8-10 16,0 0 0,-1-1 1,0 1-1,0 0 0,0 1 0,0-1 0,0 0 1,0 1-1,-1-1 0,0 0 0,2 6 0,-2-1 82,0 1 0,0 0 0,-1 12 0,0-16-25,0-5-62,0 0 0,0 0 0,0 0 0,0 0 0,-1 1 1,1-1-1,0 0 0,0 0 0,0 0 0,0 0 0,0 0 1,-1 1-1,1-1 0,0 0 0,0 0 0,0 0 0,0 0 0,-1 0 1,1 0-1,0 0 0,0 0 0,0 0 0,-1 0 0,1 0 1,0 0-1,0 0 0,0 0 0,-1 0 0,1 0 0,0 0 1,0 0-1,0 0 0,-1 0 0,1 0 0,0 0 0,0 0 1,0 0-1,-1 0 0,-6-2 28,6 1-26,-1 1 0,1-1 0,-1 0 0,1 1 0,0-1 0,-1 0 0,1 0 0,0 0-1,0 0 1,0 0 0,-1 0 0,1 0 0,0-1 0,1 1 0,-1 0 0,0 0 0,0-1 0,0 1 0,1-1-1,-1 1 1,1-1 0,-1 1 0,1-1 0,-1 1 0,1-1 0,0 1 0,0-1 0,0 1 0,0-1-1,0 1 1,0-1 0,0 0 0,1 1 0,-1-1 0,0 1 0,1-1 0,-1 1 0,1 0 0,0-1 0,-1 1-1,2-2 1,4-6-19,0 1 0,0 0-1,1 0 1,0 1-1,9-8 1,-6 5-47,0 0 9,-4 4 17,0-1-1,0 2 1,1-1-1,-1 1 1,1 0-1,0 0 1,10-4-1,4-2-82,-14 7 183,0 0-1,0 0 1,1 1 0,0 0-1,0 0 1,0 0-1,0 1 1,0 1-1,12-2 1,61 3 319,-78 0-347,1 0 1,-1 1-1,1-1 0,-1 1 1,0 0-1,1 0 1,-1 0-1,0 0 0,1 1 1,4 3-1,-4-3-6,0 0 0,0 0 0,0 0 0,1-1 0,5 2 0,25 2 108,-12 4-43,9-7 32,-29-2-120,-1 0 0,1 0 0,-1 1 0,1-1 0,-1 0 0,1 1 0,-1-1 0,1 1 0,-1 0 1,1 0-1,3 2 0,-5-2-2,1 0 0,0 0 0,0-1 0,0 1 0,0 0 1,0-1-1,0 1 0,0-1 0,0 0 0,0 0 0,3 0 1,7 0 153,-1 0 251,-18 0-278,7 0-133,0 0 1,0 0 0,0 0 0,0 0-1,-1 0 1,1 0 0,0 0 0,0 0-1,0 0 1,0 0 0,0 0 0,0 0-1,0 0 1,0 0 0,0 0 0,0 0-1,0 0 1,0 0 0,-1 0 0,1 0-1,0 0 1,0 0 0,0 0 0,0 0-1,0 0 1,0 0 0,0 0-1,0 0 1,0 0 0,0 0 0,0 0-1,0 0 1,0 0 0,0 0 0,0 0-1,0-1 1,0 1 0,-1 0 0,1 0-1,0 0 1,0 0 0,0 0 0,0 0-1,0 0 1,0 0 0,0 0 0,0 0-1,0 0 1,0 0 0,0-1 0,0 1-1,0 0 1,0 0 0,0 0 0,0 0-1,1 0 1,-1-1 2,-1 1-1,1-1 1,0 1 0,0-1-1,0 0 1,-1 1-1,1-1 1,0 1-1,0-1 1,-1 1 0,1-1-1,0 1 1,-1-1-1,1 1 1,-1 0-1,1-1 1,-1 1 0,1 0-1,-1-1 1,1 1-1,-1 0 1,1-1-1,-1 1 1,1 0 0,-1 0-1,1-1 1,-1 1-1,1 0 1,-1 0-1,0 0 1,1 0 0,-2 0-1,-26 0 12,18 0-22,6 0-7,-4 0-77,1 0 0,0 0 1,0 1-1,-10 2 0,14-2 63,-1 1 0,1-1 0,0 1 1,0 0-1,0 0 0,0 0 0,0 0 0,0 0 0,-4 6 0,5-6 25,0 0-1,1 0 0,-1 0 0,1 1 1,0-1-1,0 0 0,0 1 1,0-1-1,0 1 0,1-1 0,-1 1 1,1-1-1,-1 1 0,1-1 1,0 1-1,0 0 0,1 3 1,-1 0 14,0-5-3,0 0 0,-1 0 1,2 0-1,-1 1 1,0-1-1,0 0 1,0 0-1,0 0 1,1 0-1,-1 0 1,0 0-1,1 0 1,-1 0-1,1 0 0,-1 0 1,1 0-1,0 0 1,-1 0-1,1 0 1,0 0-1,0 0 1,0-1-1,0 1 1,-1 0-1,1-1 0,0 1 1,0 0-1,0-1 1,0 1-1,1-1 1,-1 0-1,0 1 1,0-1-1,0 0 1,0 0-1,0 0 0,0 1 1,2-1-1,9 2 97,1 3-9,-10-4-72,0 0-1,0 0 1,0 0 0,0 0-1,0 0 1,0-1 0,0 0-1,4 1 1,4-1 18,-8 1-114,0-1 0,0 0-1,0 0 1,0 0 0,0-1-1,1 1 1,-1-1 0,4-1-1,-1 0-285,-1-1 0,0 1 0,0-1 0,0-1 0,6-5 0,-11 9 341,1 0 0,-1-1 0,0 1 0,1-1 0,-1 1 0,0-1 1,0 1-1,1-1 0,-1 1 0,0-1 0,0 1 0,0-1 0,0 1 0,0-1 1,1 1-1,-1-1 0,0 1 0,0-1 0,-1 1 0,1-1 0,0 0 1,0 1-1,0-1 0,0 1 0,-1-1 0,1 1-13,0-3 388,3 17 347,0-9-584,0-1-1,1 1 1,0-1 0,-1 0-1,7 5 1,2 1-193,2 4-1196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2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1984,'0'-14'736,"14"1"-576,13 26-32,1-13 0,-14 0-96,13 0 416,1 0-256,0 0-2208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3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1664,'13'-14'608,"1"0"-480,28 14-32,-15 0 512,28-14-352,14 14 128,14 0-256,0 0 224,0 0-224,-28 0-448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3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 1568,'0'69'576,"0"-42"-448,14 15-32,-14-15 448,0 1-320,0 0 128,0-1-224,-14-13 0,14 14-64,-14-15 448,0 15-288,14-14-2400,-14 0 1152,14 13 192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3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1664,'0'5'68,"0"0"-1,0 0 1,0 0-1,1 1 1,0-1-1,0 0 1,0 0-1,0 0 1,1 0-1,0 0 1,3 6 0,2-1-77,-5-6 12,0-1 0,1 1 0,-1-1 0,1 0 0,3 4 0,-4-6 8,-1 0 1,1 0-1,0 0 1,0 0-1,-1 0 1,1 0-1,0-1 1,0 1-1,0-1 0,0 1 1,0-1-1,-1 0 1,1 0-1,3 0 1,0 0 42,-1 1 1,1-1-1,-1 1 1,0 0-1,9 3 1,-9-2-4,0-1 0,1 0 1,-1 0-1,0 0 0,9 0 1,-5-2 4,1 0 0,-2 0 1,1-1-1,0 0 0,0 0 1,9-5-1,-17 7-54,0 0 1,1 0-1,-1-1 0,0 1 1,0 0-1,1 0 0,-1 0 0,0 0 1,0-1-1,0 1 0,1 0 0,-1 0 1,0-1-1,0 1 0,0 0 0,0 0 1,1-1-1,-1 1 0,0 0 0,0 0 1,0-1-1,0 1 0,0 0 0,0-1 1,0 1-1,0 0 0,0-1 0,0 1 1,0 0-1,0 0 0,0-1 1,0 1-1,0 0 0,0-1 0,0 1 1,0 0-1,0 0 0,-1-1 0,1 1 1,0 0-1,0 0 0,0-1 0,0 1 1,-1 0-1,1 0 0,0-1 0,0 1 1,-1 0-1,1 0 0,0 0 0,0 0 1,-1-1-1,1 1 0,-1 0 0,-16-11 76,14 10-72,-10-11 15,11 10-31,1 1 1,-1-1-1,1 1 1,-1 0-1,1 0 1,-1-1-1,0 1 1,0 0-1,-2-1 1,0 1-14,0 1 0,-1-1 0,1 1 0,0-1 0,0 1 0,0 0 0,-1 1 0,1-1 0,0 1 0,0 0 0,0 0 0,0 0 0,-6 3 0,3-1 26,1 0 0,-1 0 1,1 0-1,0 1 0,0 0 1,-9 9-1,14-11 2,0 0-1,0 0 1,0-1 0,1 1 0,-1 0 0,1 0-1,-1 0 1,1 0 0,0 0 0,0 0-1,0 0 1,0 0 0,0 0 0,0 0-1,1-1 1,-1 1 0,0 0 0,2 4 0,0-3 25,0 1 0,0 0 1,0 0-1,0 0 1,1-1-1,-1 0 0,1 1 1,0-1-1,4 4 1,10-2 156,-9-3-102,61 11-1579,-27-1 497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4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0 640,'-23'12'224,"23"-12"-222,0 0 1,-1 0-1,1 0 1,0 0-1,-1 0 0,1 1 1,0-1-1,0 0 0,-1 0 1,1 0-1,0 0 1,0 1-1,0-1 0,-1 0 1,1 0-1,0 1 1,0-1-1,0 0 0,0 0 1,0 1-1,-1-1 0,1 0 1,0 0-1,0 1 1,0-1-1,0 0 0,0 1 1,0-1-1,0 0 1,0 0-1,0 1 0,0-1 1,0 0-1,0 1 0,0-1 1,0 0-1,0 1 1,0 130 1421,0-130-1408,0 0 0,0 0 0,0 0 0,0 0 1,0 0-1,1 0 0,-1 0 0,0 0 1,0 0-1,1 0 0,-1 0 0,0 0 0,1 0 1,-1 0-1,1 0 0,-1 0 0,1 0 0,0-1 1,-1 1-1,1 0 0,0 0 0,-1-1 1,1 1-1,0 0 0,0-1 0,0 1 0,0-1 1,0 1-1,0-1 0,0 1 0,-1-1 0,1 0 1,0 0-1,2 1 0,-1-1-2,0 0-1,0 0 1,0 0 0,0-1-1,0 1 1,0-1 0,0 1-1,0-1 1,0 0-1,0 1 1,0-1 0,0 0-1,-1 0 1,1-1 0,0 1-1,-1 0 1,1 0 0,1-2-1,2-2-12,-1 0 1,0 0-1,0 0 0,0-1 0,0 1 0,-1-1 1,0 0-1,3-7 0,-1-6 27,-4 16-37,-1-1-1,1 1 0,1-1 1,-1 1-1,0-1 1,1 1-1,0-1 1,-1 1-1,1 0 1,1 0-1,-1 0 0,5-4 1,9-19-156,-13 24 174,1 0 1,0 0-1,0 1 1,6-3 0,6 11-96,7-5-426,-7-2 155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4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63 401 1312,'-5'5'117,"0"0"0,1 0 1,0 0-1,0 1 0,0 0 0,1 0 1,-5 9-1,1 1 241,-7 23 239,13-37-578,0-1 0,1 1 0,-1 0 0,1 0 0,-1 0 0,1 0 0,0 0 0,-1 0 0,1 0-1,0 0 1,0 0 0,1 0 0,-1 0 0,0 0 0,1 0 0,-1 0 0,1 0 0,1 2 0,-2-2-5,2 6 72,1-1 445,8-6-44,-8-1-436,0 0 0,0 0 0,0 0 0,0-1 1,0 0-1,0 1 0,-1-1 0,1 0 0,0 0 1,0-1-1,4-2 0,-3 1-28,0 0-1,-1 0 1,1-1-1,-1 1 1,1-1-1,-1 0 1,2-4-1,50-71 106,-51 74-322,0 0 0,1 0 0,6-7 0,5-4-806,0-12-77</inkml:trace>
  <inkml:trace contextRef="#ctx0" brushRef="#br0" timeOffset="1">546 42 2240,'0'-28'1152,"-14"14"-672,14 28-256,-14 0-224</inkml:trace>
  <inkml:trace contextRef="#ctx0" brushRef="#br0" timeOffset="2">477 318 2080,'-14'14'928,"0"13"-32,14-13-576,-14-14-64,14 14-160,0 0-352,0-1 128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8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14 2496,'-12'-5'324,"-6"-3"456,19 9-743,0 0 0,1 0 0,-1 1 1,0-1-1,0 1 0,-1-1 0,1 1 0,0-1 1,0 1-1,0 2 0,2 27 802,-3-19-458,1 1 0,5 23 1,-3-22-131,0 0 1,0 28-1,-2 8 53,1-20-119,-3 1 0,-4 38 0,-6-6 428,9-42-435,2-11-33,-1-1 1,-4 14-1,0-10 115,-1-1-1,0 1 1,-1-1 0,-1 0 0,0-1 0,-12 14-1,17-21-179,0 0 0,0 0 0,0 0 0,-1-1 0,0 1 0,0-1 0,0 0 0,0 0 0,0 0 0,0-1 0,-1 1 0,1-1 0,-1 0 0,0 0 0,0-1 0,0 1 0,0-1 0,0 0 0,0-1 0,-9 1 0,11-1-64,0 0 0,1 0 0,-1-1 0,0 1-1,1-1 1,-1 1 0,0-1 0,1 0 0,-1 0-1,1 0 1,0 0 0,-1-1 0,1 1 0,0-1-1,0 1 1,-1-1 0,1 0 0,1 0 0,-5-4-1,0-3-112,1 0 0,0 0-1,0 0 1,-4-15 0,-8-22-2154,1-3 598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5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81 1056,'11'12'357,"-11"-12"-352,1 0 0,-1 0 0,0 1 0,0-1 0,0 0 0,1 0 0,-1 0 0,0 0 0,0 1 0,1-1-1,-1 0 1,0 0 0,0 0 0,1 0 0,-1 0 0,0 0 0,1 0 0,-1 0 0,0 0 0,0 0 0,1 0 0,-1 0 0,0 0-1,1 0 1,-1 0 0,6 0 25,-3-1-7,0 1-1,1 0 1,-1 0 0,0 0 0,0 0 0,0 1-1,1-1 1,3 2 0,-3-1-5,-1 0 0,0 0 0,1 0 0,-1-1-1,0 1 1,1-1 0,-1 0 0,1 0 0,-1 0 0,0-1 0,1 1 0,-1-1 0,6-2 0,-5 3 8,0-1 1,0 1-1,0-1 1,0 1-1,7 1 1,-7 0 16,0-1 1,0 0-1,0 0 0,0 0 1,0-1-1,0 1 0,0-1 1,5-1-1,-5 0-1,1 0 0,-1-1 0,1 1 0,-1-1-1,0 0 1,6-5 0,-9 7-40,-1 1 0,0-1 0,1 1 0,-1-1 0,0 1 0,0-1 0,0 1 0,1-1-1,-1 1 1,0-1 0,0 1 0,0-1 0,0 1 0,0-1 0,0 1 0,0-1 0,0 0 0,0 1 0,0-1 0,0 1-1,0-1 1,-1 1 0,1-1 0,0 1 0,0-1 0,0 1 0,-1-1 0,1 1 0,0-1 0,-1 1 0,1 0-1,0-1 1,-1 0 0,0 0 3,-2-2 13,-1 0 1,1-1 0,-1 2 0,0-1 0,0 0 0,0 1 0,0-1 0,-1 1-1,1 0 1,-1 1 0,-8-3 0,-6-3 197,14 5-148,-1 0-1,0 0 1,1 0 0,-1 1-1,0 0 1,0 0 0,0 1-1,0-1 1,0 1 0,-8 1-1,4 1 35,1 1 0,-1 0 0,1 0-1,0 1 1,-12 6 0,17-8-73,1 0 0,-1 0 0,1 0 0,0 0-1,0 0 1,0 1 0,0 0 0,0-1 0,-2 4 0,4-4-8,0 0-1,0 0 1,0 0-1,0-1 1,0 1-1,1 0 1,-1 0-1,1 0 1,-1 0-1,1 0 1,0 1-1,-1-1 1,1 0-1,0 0 1,1 0-1,-1 0 1,0 0-1,0 0 1,1 0-1,1 3 1,-1-2 13,0 0-1,0 0 1,0 0 0,1 0 0,-1 0-1,1-1 1,0 1 0,0-1 0,0 1 0,0-1-1,0 0 1,1 0 0,-1 0 0,1 0-1,-1 0 1,1 0 0,0-1 0,-1 1 0,1-1-1,0 0 1,0 0 0,0 0 0,5 1-1,40 3 287,-21-1-248,-7-1-839,30 1 1,-6-4-231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5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28 2144,'-23'-23'699,"18"19"-516,3 5-84,-4 4 44,0-1 0,0 1-1,-11 4 1,16-8-133,0 0 0,-1-1 0,1 1 0,0 0 0,0 0 0,0 0 0,0 0 0,0 0 0,0 0 0,0 0 0,0 0 0,0 1 0,1-1 0,-1 0 0,0 0 0,1 1 0,-1-1 0,1 0 0,-1 1 0,1-1 0,0 1 0,-1-1 0,1 0 0,0 1 0,0 1 0,-1 7 2,-5 3-10,5-12-3,1 1 0,-1 0 0,0-1 0,1 1 0,-1-1 0,1 1 0,0 0 0,-1 0 0,1-1-1,0 1 1,0 0 0,0-1 0,0 1 0,0 0 0,1 0 0,-1 1 0,3 4-3,0-1 1,0-1 0,0 1-1,1 0 1,0-1 0,0 0-1,0 0 1,1 0-1,7 6 1,-6-5 42,-2-2-15,0 0 1,1-1-1,-1 1 0,1-1 0,0 0 0,-1 0 0,1-1 1,1 1-1,-1-1 0,0 0 0,1-1 0,7 3 1,17 4 23,-27-7-33,-1 0-1,1 0 1,-1 0 0,0 0-1,1 1 1,-1-1 0,2 3-1,2 3 257,-1-1-13,-5-6-256,0 0 1,0 0-1,0 0 0,0 0 0,0 0 0,0 0 0,0 0 0,0 0 0,0 0 0,1 0 0,-1 0 0,0 0 0,0 0 0,0 0 0,0 0 0,0 0 0,0 0 0,0 0 0,0 0 0,0 0 0,0-1 0,0 1 0,0 0 0,0 0 0,0 0 0,0 0 0,0 0 0,0 0 0,0 0 0,0 0 0,0 0 0,1 0 1,-1 0-1,0 0 0,0 0 0,0 0 0,0 0 0,0 0 0,0 0 0,0 0 0,0 0 0,0 0 0,0 0 0,0 0 0,0 1 0,0-1 0,0 0 0,0 0 0,0 0 0,0 0 0,0 0 0,0 0 0,1 0 0,-1 0 0,0 0 0,0 0 0,0 0 0,0 0 0,0 0 0,0 0 0,0 0 0,0 0 0,0 0 0,0 0 1,-37 0-41,-30 0 70,66 1-83,-1-1 0,1 0 0,0-1 0,-1 1-1,1 0 1,-1 0 0,1-1 0,0 1 0,-1 0 0,1-1-1,0 1 1,0-1 0,-1 0 0,1 1 0,0-1 0,0 0-1,0 0 1,0 0 0,-2-2 0,3 3-3,-3-2-602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5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1 160,'0'0'363,"-2"0"-369,-4 0-9,14 0 1844,-8 2-1680,0 76 704,0-67-767,-1 0 0,0 0 0,-3 12 0,-1 9 104,3-11-115,-12 162 676,14-86-297,0-94-435,0 1 0,0-1 1,1 1-1,0-1 0,-1 0 1,1 1-1,0-1 1,1 0-1,-1 0 0,3 5 1,-1 6-687,-3 0 166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6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1 318 1056,'0'-14'480,"14"1"-384,-14-1 768,13 14-480,15 0 352,-14 0-448,13-14 64,1 14-224,0 0 288,-1 14-224,15-14 160,-1 0-192,14-14-2112,-13 14 1056</inkml:trace>
  <inkml:trace contextRef="#ctx0" brushRef="#br0" timeOffset="1">581 84 640,'0'-42'320,"-14"15"-288,0 27 192,0-14-128,0 14-96,1 0-32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6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13 274 1888,'0'44'1365,"0"-43"-1334,-1 0 0,1 1 0,0-1 0,-1 0 0,1 1 0,-1-1 0,0 0-1,1 0 1,-2 2 0,1-2-13,0 0 0,1 0 1,-1 0-1,0 0 0,1 0 0,-1 0 0,1 0 0,0 0 0,-1 0 0,1 0 0,0 0 0,-1 0 1,1 0-1,0 0 0,0 0 0,0 0 0,0 0 0,0 0 0,0 0 0,0 0 0,1 0 0,-1 2 1,3 3 78,-2-3-91,1 0 1,-1 0-1,1 0 0,-1 0 0,1 0 1,0 0-1,0 0 0,1-1 0,4 5 1,32 9-749,-35-13 687,1-1-1,0 0 1,0 0-1,1-1 1,-1 1-1,0-1 1,0 0-1,1 0 1,-1-1 0,0 1-1,1-1 1,10-2-1,2 2 4,-16 0 52,-1 0 0,1 0 1,-1 0-1,1-1 0,-1 1 1,1 0-1,-1-1 0,0 1 1,1-1-1,-1 1 0,1-1 0,-1 1 1,0-1-1,2-1 0,4-3 49,-6 5-41,0 0 1,0-1-1,-1 1 0,1 0 0,0-1 0,-1 1 0,1-1 0,0 1 0,-1-1 1,1 1-1,0-1 0,-1 1 0,1-1 0,-1 0 0,1 1 0,-1-1 0,1 0 1,-1 0-1,0 1 0,1-1 0,-1 0 0,0 0 0,0 1 0,1-1 1,-1 0-1,0-1 0,2-8 76,4-4 29,-5 12-98,0 0 1,0 1-1,0-1 0,0 0 0,-1 0 1,1 0-1,-1 1 0,1-1 0,-1 0 1,0 0-1,1 0 0,-1 0 0,0 0 0,0 0 1,-1 0-1,1 0 0,0 0 0,-1 1 1,1-1-1,-1 0 0,0-3 0,-1 2 39,0 1-1,1-1 1,-1 0-1,0 1 1,0 0-1,0-1 1,0 1-1,-1 0 1,1 0-1,-1 0 1,1 0 0,-1 0-1,-5-2 1,7 4-45,0-1 0,-1 0 0,1 1 0,-1 0 0,1-1 1,-1 1-1,0 0 0,1 0 0,-1 0 0,1 0 1,-1 0-1,1 0 0,-1 0 0,1 0 0,-1 0 1,1 1-1,-1-1 0,1 1 0,-1-1 0,1 1 0,-1 0 1,1 0-1,0-1 0,0 1 0,-1 0 0,0 2 1,-1-1-45,1 1 0,0 0 0,0 0 1,0 0-1,-1 6 0,0-5-7,3-1 54,-1-1 0,1 1 0,0-1 0,0 1 0,0 0 0,0-1 0,0 1 0,0-1 0,0 1 0,1 0 0,0-1 0,-1 1 0,1-1 0,0 1 0,0-1 0,0 0 0,3 4 0,-3-4-15,0 0 38,1 1 0,-1-1 0,1 0-1,0 0 1,0 1 0,0-1 0,0-1 0,0 1 0,1 0-1,-1 0 1,0-1 0,1 1 0,-1-1 0,1 0 0,0 0-1,-1 0 1,1 0 0,5 1 0,-5-2-8,0 1 1,1-1-1,-1 1 1,1-1-1,-1 0 1,1 0 0,-1-1-1,1 1 1,-1-1-1,1 1 1,5-3-1,0-6-197,10 4-54,-12-4-315,-2 4 273,-5 5 249,1 0 0,-1-1 0,0 1 0,0 0 0,1 0 1,-1 0-1,0 0 0,0 0 0,0-1 0,1 1 0,-1 0 0,0 0 0,0 0 0,0-1 0,0 1 0,0 0 0,1 0 0,-1 0 0,0-1 0,0 1 1,0 0-1,0 0 0,0-1 0,0 1 0,0 0 0,0-1 0,-12-7-300,6 4 198,0 2-17,4 13-185,2-9 315,0 0 1,0 1-1,0-1 1,1 0-1,-1 0 1,0 0-1,1 1 1,-1-1-1,1 0 1,0 0-1,0 0 0,0 0 1,0 0-1,0 0 1,0 0-1,0 0 1,1-1-1,-1 1 1,1 0-1,-1-1 1,1 1-1,0-1 1,0 1-1,-1-1 0,4 2 1,1-1 53,1 1 0,-1 0 0,1-1 0,-1 0 0,1-1 0,0 0 0,0 0 0,0 0 0,0-1 0,11 0 0,-4-1 26,-1 0 0,0-1 0,0 0 0,0-1 1,0 0-1,0-1 0,-1-1 0,1 0 0,17-11 0,-27 14-68,-1 1 0,0-1 0,0 0 0,0 0 0,0-1 0,0 1-1,-1 0 1,1-1 0,-1 1 0,1-1 0,-1 1 0,0-1 0,0 0 0,0 1 0,0-5-1,3-5 8,3-6-3,-1 0 0,4-21 0,-5 20-8,0-3-45,3-40 0,-5 36-15,6-20-27,-6 27 50,5-23-40,-8 39 109,1 0 0,0 0 1,1-1-1,-1 1 1,0 1-1,1-1 1,0 0-1,-1 0 1,5-4-1,-6 8 37,1 0 0,-1 0 0,0 0 0,1 0 0,-1 0 0,0 1 0,0-1 0,1 0 0,-1 0 0,0 0 0,0 0 0,-1 2 0,1 14 135,1 7 19,-4 25 0,-1-22-16,1-8-4,-2 34-1,5 97 746,0-121-678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7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11 832,'1'-11'291,"-1"20"37,-3 25 594,-1-13-700,0 0-1,2 0 0,0 0 1,2 0-1,3 35 0,20 137 265,-9-108-129,-13-71-206,0 1 1,-1 24 0,0-12 86,0-27-279,0 0 0,0 1 0,0-1 0,0 1 0,0-1 0,0 1 0,0-1 0,0 1 0,0-1 0,0 1 0,0-1 0,0 0 0,0 1 0,0-1 0,0 1 0,0-1 0,-1 1 0,1-1 0,0 0 0,0 1 0,-1-1 0,1 0 0,0 1 0,0-1 0,-1 0 0,1 1 0,0-1 0,-1 0 0,1 1 0,0-1 0,-1 0 0,1 0 0,-1 0 0,1 1 0,-1-1 0,1 0 0,-1 0 0,-5 3-401,-8 8-1291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8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1152,'0'41'512,"14"-41"-320,0 0-160,0 0 608,-1 0-448,1-13-128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8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0 373 2144,'0'14'992,"14"27"-864,0-41 192,0 28-192,13-28 32,1 14-96,0-14 512,13 13-320,-13-26 192,13 13-288,-13 0-704,13-14 288</inkml:trace>
  <inkml:trace contextRef="#ctx0" brushRef="#br0" timeOffset="1">470 28 2912,'0'-14'1312,"0"0"-864,0 28-544,0 0 32,0 14 96,0 13 0,0 0 544,0 1-320,-14 13 128,14 0-256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8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1888,'0'-14'864,"42"14"-736,-29 0 480,1 0-352,28 0 128,-1 0-256,28 0 512,-14 14-384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0 413 1056,'2'0'43,"0"0"0,0 0 0,0 0 0,0 0 1,0 0-1,0 1 0,0-1 0,0 1 0,0-1 0,0 1 0,0 0 0,3 2 0,-4-2-15,1 0 0,0 0 0,-1-1 0,1 1 0,0 0 0,0-1-1,-1 1 1,1-1 0,0 0 0,0 1 0,0-1 0,3 0 0,92 0 777,-94-1-777,0 1-1,0 0 1,0-1 0,-1 1 0,1-1-1,0 0 1,0 0 0,-1 0 0,1 0 0,2-2-1,-1 1 4,-4 2-24,1 0 0,-1-1 0,0 1 0,1 0 0,-1-1 0,0 1 0,1-1 0,-1 1 0,0 0 0,1-1 0,-1 1 0,0-1 0,0 1 0,1-1 0,-1 1 0,0-1 0,0 1 0,0 0 0,0-1 0,0 1 0,1-1 0,-1 0 0,0 1 0,0-1 0,0 1 0,-1-1 0,1 1 0,0-1 0,0 1 0,0-1 0,0 0 0,-1 0 9,1-1-24,1 1 1,-1-1-1,0 1 1,1-1-1,-1 1 0,1-1 1,-1 1-1,1-1 1,1-1-1,1-8-17,-6 2 64,2 7-30,0 1 0,1-1 0,-1 1 0,0-1 0,1 1 0,-1-1 0,1 1 0,0-1 0,0 0 0,-1-3 0,1-31 290,0 36-298,0-1 1,0 1-1,0 0 0,0 0 1,0 0-1,0 0 1,0 0-1,0 0 0,0-1 1,0 1-1,0 0 0,0 0 1,0 0-1,0 0 1,0 0-1,0 0 0,0 0 1,0 0-1,0-1 1,-1 1-1,1 0 0,0 0 1,0 0-1,0 0 0,0 0 1,0 0-1,0 0 1,0 0-1,0 0 0,-1 0 1,1 0-1,0 0 1,0 0-1,0 0 0,0 0 1,0 0-1,0 0 0,0 0 1,-1 0-1,1 0 1,0 0-1,0 0 0,0 0 1,0 0-1,0 0 0,0 0 1,-1 0-1,1 0 1,0 0-1,0 0 0,0 0 1,0 0-1,0 0 1,-6 0 8,4 0-7,0 0-1,0-1 1,0 1-1,0 0 1,0 0-1,0 1 0,0-1 1,0 0-1,0 1 1,0-1-1,0 1 1,0-1-1,0 1 0,1 0 1,-1 0-1,0 0 1,0 0-1,1 0 1,-1 0-1,1 1 1,-1-1-1,1 0 0,-2 2 1,-3 7-3,3-4 12,0-1 0,-1 0-1,0-1 1,-6 8 0,4-6 5,4-4-4,0 0-1,0 0 1,0 0-1,0 0 1,0 1 0,1-1-1,-1 0 1,1 1-1,0-1 1,0 1 0,0 0-1,-1 4 1,-1 0 18,1-4-21,1 1 0,0-1 0,0 0 0,0 0 0,0 5 0,1-7-7,0 0-1,0-1 1,0 1 0,0 0 0,0 0 0,0 0 0,1 0 0,-1-1-1,0 1 1,0 0 0,1 0 0,-1 0 0,0-1 0,1 1 0,-1 0-1,1 0 1,-1-1 0,1 1 0,-1 0 0,1-1 0,0 1-1,-1-1 1,1 1 0,0-1 0,0 1 0,-1-1 0,2 1 0,7 4 90,-2-2-35,-1 1 1,1-1-1,0 0 1,0-1-1,0 1 0,0-1 1,0-1-1,0 1 1,0-1-1,11 0 1,-7-1-27,2 0 8,1 0 1,18-4-1,-27 4-36,-1-1 0,0-1-1,0 1 1,0 0 0,0-1 0,-1 0-1,1 0 1,0 0 0,-1 0 0,1-1 0,-1 1-1,3-4 1,5-6-57,0-1 0,11-20-1,-12 15 45,-1 0-1,-1-1 1,10-32-1,6-15 11,-9 32-73,12-43 0,-17 43-4,-6 25 5,-1-1 0,0 0 0,-1 0 0,0 0 0,1-17 1,-3 27 67,0 0 1,0 0 0,0 0 0,0 0 0,0 0-1,0 0 1,0 0 0,0 0 0,0 0 0,0 0-1,0 0 1,0 0 0,0 1 0,0-1-1,-1 0 1,1 0 0,0 0 0,0 0 0,0 0-1,0 0 1,0 0 0,0 0 0,0 0 0,0 0-1,0 0 1,0 0 0,0 0 0,0 0 0,0 0-1,0 0 1,0 0 0,-1 0 0,1-1 0,0 1-1,0 0 1,0 0 0,0 0 0,0 0 0,0 0-1,0 0 1,0 0 0,0 0 0,0 0 0,0 0-1,0 0 1,-4 4 44,2-3-16,-1 1-1,1 1 1,0-1 0,0 0 0,0 0 0,1 1-1,-1-1 1,1 1 0,-1-1 0,0 4 0,-7 21 373,-8 41 0,-1 10-19,7-44-279,4-12 27,0 0 0,-5 35 0,-2 40 123,14-94-228,-1 1 0,1-1 1,0 1-1,0-1 0,0 0 0,1 1 0,-1-1 0,1 0 0,0 1 1,-1-1-1,2 0 0,0 4 0,1 1 97,9 19 261,-11-27-394,-1 1-1,1 0 1,-1 0-1,1 0 1,0 0 0,-1-1-1,1 1 1,0 0-1,-1-1 1,1 1-1,0 0 1,0-1-1,-1 1 1,1-1 0,0 1-1,0-1 1,0 1-1,0-1 1,1 0-1,3-6-1591,-5 5 1520,1 1 0,0 0 0,-1-1 0,1 1 0,0 0 0,-1 0 1,1-1-1,0 1 0,0 0 0,-1 0 0,1 0 0,0 0 0,1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9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4736,'16'0'2144,"-16"17"-1376,16-17-608,1 16-4032,-1 0 2112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14 896,'-23'-11'304,"18"9"-192,4 2-63,0 1-1,0 0 1,0 0-1,0-1 1,1 1 0,-1 0-1,0 0 1,0 0 0,1 0-1,-1 0 1,0 0 0,0 2-1,1-3-35,-3 14 408,1 2 54,-1-6-343,-11 29 423,2 1 0,-10 60 1,20-61-221,1 50 0,2-38-141,-1-41-149,0-1 1,1 0 0,0 1 0,1-1 0,0 0 0,0 0 0,4 9 0,-3-12 39,-1 0 0,0 0-1,0 0 1,-1 0 0,1 0-1,-1 0 1,0 8 0,1 2 400,10-3-170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40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1472,'0'2'60,"0"-1"1,0 1-1,0-1 1,-1 1-1,1-1 1,-1 1-1,1-1 0,-1 1 1,0-1-1,-1 3 1,1-2-60,0 0 0,0-1 0,0 1 0,0 0 0,1 0 0,-1 0 0,1 0 0,-1 0 0,1 0 0,0 0 0,0 2 0,0 189-107,-1-182 101,2 0 0,-1 0 1,2 0-1,0 0 1,0 0-1,5 15 1,2 2 297,2 4 218,-10-30-466,0 0 0,0 0 0,0-1 0,0 1 0,1 0 0,-1-1 0,0 1 0,1-1 0,0 1 0,-1-1 0,1 0 0,0 1 0,2 0 0,21 9 515,-9-22-101,-14 10-464,0 0-1,0 0 1,-1 0 0,1 0-1,0-1 1,-1 1 0,1 0-1,-1-1 1,0 1 0,1-1-1,-1 1 1,0-1 0,0 0-1,0 0 1,0 0 0,0 1-1,0-1 1,-1 0 0,1 0-1,0 0 1,-1 0 0,0 0-1,1-4 1,-1-4-36,1 5 35,-1 0 0,0 0 0,0 0-1,0 1 1,-1-1 0,1 0-1,-3-6 1,-6-9 102,9 19-86,0 1 0,-1-1 0,1 1 0,0-1 0,-1 1 0,1 0-1,0-1 1,-1 1 0,1 0 0,-1 0 0,1-1 0,0 1 0,-1 0 0,1 0-1,-1-1 1,1 1 0,-1 0 0,1 0 0,-1 0 0,1 0 0,-1 0 0,1 0 0,-1 0-1,1 0 1,-1 0 0,1 0 0,-1 0 0,1 0 0,-1 0 0,1 0 0,-2 1 0,1-1 36,0 0-45,-1 1 1,0 0-1,1-1 1,0 1-1,-1 0 1,1 0-1,-1 0 0,1 0 1,0 0-1,0 0 1,-1 1-1,1-1 1,0 0-1,0 0 0,0 1 1,0-1-1,0 3 1,-2 1-13,0 0 1,0 0-1,1 1 1,-3 7-1,-13 84 315,16-91-319,-1 4-11,1 0 0,0 0 1,1 1-1,-1 11 0,2-2 74,1-5 14,-1 0 1,-3 18-1,0-20 19,-1 15 105,13 53 240,-9-26-213,0-54-235,0 1 0,0-1 0,0 1-1,0-1 1,-1 1 0,1-1-1,0 1 1,-1-1 0,1 0-1,-1 1 1,1-1 0,-1 0 0,0 1-1,-1 1 1,-2 4-246,-1 1-95,1-10 62,-3-2 90,0 1 80,7 3 122,-1 0 1,1 0 0,-1-1-1,1 1 1,-1 0 0,1-1-1,-1 1 1,1-1-1,-1 1 1,1-1 0,-1 1-1,1-1 1,0 1 0,-1-1-1,1 1 1,0-1 0,-1 1-1,1-1 1,0 1 0,0-1-1,-1 0 1,1 1 0,0-1-1,0 1 1,0-1-1,0-1 1,-1 1 3,-1-6-33,0 1 0,0 0 0,1-1 0,-1 0 0,1 1 1,1-1-1,-1 0 0,1 1 0,1-1 0,0-8 1,1 8 41,1 1 0,-1-1 0,1 1 0,1 0 0,-1 0 1,1 0-1,0 0 0,0 0 0,1 1 0,-1 0 1,1 0-1,0 0 0,11-7 0,4-2-124,1 1 0,33-15 0,-36 19-53,104-46-414,-113 51 554,0 0 0,0-1 0,0 0 0,8-7 0,18-22-84,2 11 85,-29 15 83,0 0 1,-1 0-1,0 0 1,0-1-1,8-15 1,-12 17 61,0 0 0,-1 0 0,0-1-1,0 1 1,0-10 0,-6 3 205,3 13-294,0 0 1,1 0 0,-1-1 0,1 1 0,-1-1-1,1 1 1,0 0 0,-1-1 0,1-2 0,0 4-31,0-1 0,0 1 0,0-1 0,0 1 0,0-1 0,0 1 0,0-1 0,0 1 0,0-1 0,0 1 1,0-1-1,0 1 0,-1-1 0,1 1 0,0 0 0,0-1 0,0 1 0,-1-1 0,1 1 0,0-1 0,-1 1 1,1 0-1,0-1 0,-1 1 0,1 0 0,-1-1 0,1 1 0,0 0 0,-1 0 0,0-1 0,1 1 5,-1 1 0,1-1-1,-1 0 1,1 1-1,-1-1 1,1 0 0,0 1-1,-1-1 1,1 0-1,-1 1 1,1-1 0,0 1-1,-1-1 1,1 1-1,0-1 1,0 1 0,-1-1-1,1 1 1,0-1-1,0 1 1,0-1 0,0 1-1,0-1 1,0 1-1,0-1 1,0 1 0,0-1-1,0 1 1,0 0-1,0-1 1,0 1 0,0 0-1,0 9-18,1-4 6,-1 0 0,0 0 0,-1 0 0,-1 10 0,-3-2-20,4-13 30,0 1 0,0-1 0,1 1 0,-1-1 0,1 1 0,-1 0 0,1-1 0,0 1 0,-1 0 0,1 0 0,0-1 0,0 1 0,0 0 0,1-1 0,-1 1 0,1 2 0,0 2 35,2 1-1,-1-1 1,0 0-1,1 0 1,0-1-1,1 1 1,-1 0 0,1-1-1,0 0 1,6 6-1,2 8 176,-11-18-193,-1 0 0,0 1 0,1-1 0,0 0 0,-1 0 0,1 0 0,0 0 0,-1 1 0,1-1-1,0 0 1,0-1 0,0 1 0,0 0 0,0 0 0,0 0 0,0 0 0,0-1 0,0 1 0,0 0 0,1-1 0,-1 1 0,0-1 0,0 0 0,1 1 0,-1-1 0,0 0 0,0 0 0,2 0 0,0 1 16,0-1 0,0 0 0,0 0 0,-1-1 0,1 1 0,0 0 0,0-1 1,0 0-1,4-2 0,-6 2-38,0 0-1,1 0 1,-1 0 0,0 0 0,0-1 0,0 1-1,-1 0 1,1-1 0,0 1 0,0 0-1,-1-1 1,1-2 0,7-13-77,0-1-155,-6 13 144,0 0-1,0 1 0,1-1 1,-1 1-1,7-8 0,-9 12 91,0 0 0,0-1 0,0 1 0,1 0 0,-1-1 0,0 1 0,0 0 0,0 0 0,1 0 0,-1-1 0,0 1-1,0 0 1,1 0 0,-1 0 0,0 0 0,1-1 0,-1 1 0,0 0 0,0 0 0,1 0 0,-1 0 0,0 0 0,1 0 0,-1 0 0,0 0 0,1 0-1,-1 0 1,0 0 0,1 0 0,-1 0 0,0 0 0,0 0 0,1 0 0,-1 0 0,0 0 0,1 1 0,-1-1 0,0 0 0,0 0 0,1 0 0,-1 0-1,0 1 1,0-1 0,1 0 0,-1 0 0,0 1 0,0-1 0,1 1 0,2 8 167,-3-9-156,0 1 1,0-1 0,0 0-1,0 0 1,0 0 0,0 1 0,0-1-1,0 0 1,0 0 0,0 0 0,0 1-1,1-1 1,-1 0 0,0 0-1,0 0 1,0 0 0,0 1 0,0-1-1,0 0 1,1 0 0,-1 0-1,0 0 1,0 0 0,0 0 0,0 0-1,1 1 1,-1-1 0,0 0 0,0 0-1,0 0 1,1 0 0,-1 0-1,0 0 1,0 0 0,2 1 24,0 0 1,0 0-1,0 0 0,0 0 1,-1 0-1,1 1 0,0-1 1,-1 1-1,2 1 0,1 9 78,-3-11-100,-1-1 0,0 1 0,0 0 0,0 0 0,1-1 0,-1 1 0,0 0 0,1-1-1,-1 1 1,0 0 0,1-1 0,-1 1 0,1-1 0,-1 1 0,1 0 0,-1-1 0,1 1 0,0-1 0,-1 0 0,1 1 0,0-1-1,-1 1 1,1-1 0,0 0 0,-1 0 0,1 1 0,0-1 0,0 0 0,1 0 0,2 2 29,1 0 1,-1 1-1,0-1 1,6 5-1,-6-4 15,-1 0-1,0-1 0,1 0 1,-1 0-1,1 0 1,0 0-1,0-1 0,-1 1 1,1-1-1,0 0 0,0 0 1,7 0-1,4 0 77,20-2 236,-32 1-356,-1 0-1,0-1 1,0 1-1,0-1 1,1 0-1,-1 0 1,0 1-1,0-2 1,0 1-1,0 0 1,0 0-1,-1 0 1,3-2-1,5-5-47,-7 7-46,0-1 0,0 0 0,0 0 0,0 0 0,0 0 0,0 0 0,0-1 0,-1 1 0,3-5 0,-1 1-139,1 0 1,0 0 0,0 0 0,6-6 0,2 0-4,-12 12 218,0 0 0,0-1 0,0 1 0,1 0 0,-1 0-1,0 0 1,0 0 0,1-1 0,-1 1 0,0 0 0,0 0 0,1 0 0,-1 0 0,0 0 0,0 0 0,1 0 0,-1 0 0,0 0-1,1 0 1,-1 0 0,0 0 0,0 0 0,1 0 0,-1 0 0,1 0 0,1 0-4,0 0 0,0 0 0,0 0-1,0 0 1,0 1 0,0-1 0,0 1 0,0-1 0,0 1 0,0 0 0,0 0 0,0 0-1,-1 0 1,1 0 0,0 0 0,0 0 0,1 3 0,-1-3 15,-1 0 1,1 1-1,0-1 1,-1 0-1,1 0 1,0 0-1,0 0 1,0-1-1,0 1 1,0 0-1,2 0 1,12 5 36,2 12 32,-1-12 46,-9-5-59,75 22 397,-58-18-149,-22-4-283,-1 0 1,0 0 0,1-1-1,-1 1 1,1 0-1,-1-1 1,1 0-1,-1 0 1,1 0 0,-1 0-1,1 0 1,-1 0-1,1 0 1,-1-1 0,1 1-1,-1-1 1,1 0-1,-1 0 1,0 0-1,1 0 1,3-3 0,-5 3-11,0 0 1,1 0-1,-1 0 1,0 0 0,0 0-1,0 0 1,0-1-1,0 1 1,-1 0 0,1-1-1,0 1 1,-1-1-1,1 1 1,-1 0 0,1-1-1,-1 0 1,1 1-1,-1-1 1,0 1 0,0-3-1,0-41-133,-1 26 75,1 17 15,-2-17-307,-1 18 319,-4 7 107,7-6-82,0 0-1,0 0 1,-1 1-1,1-1 1,0 0-1,0 0 1,0 1-1,0-1 1,-1 0-1,1 0 1,0 1-1,0-1 1,0 0-1,0 0 1,0 1-1,0-1 1,0 0-1,0 0 1,0 1-1,0-1 1,0 0-1,0 1 1,0-1 0,0 0-1,0 1 1,0 4 56,0 0 1,0 1-1,1-1 1,0 0-1,0 1 1,0-1 0,0 0-1,1 0 1,0 0-1,3 5 1,-1-4-77,0-1 0,1 0 0,-1 1 0,8 5 0,-2-3-161,6 8-133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42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1 332 2560,'0'-4'264,"0"4"-236,-1-1 0,1 1-1,0 0 1,0-1-1,0 1 1,0 0-1,0-1 1,0 1 0,0 0-1,0-1 1,0 1-1,0 0 1,1 0-1,-1-1 1,0 1 0,0 0-1,0-1 1,0 1-1,0 0 1,0 0-1,1-1 1,-1 1-1,0 0 1,1-1 0,15-1 645,-8 1-615,0 0 0,0-1 1,-1-1-1,1 1 0,-1-1 1,1 0-1,-1-1 0,11-7 1,30-14 130,108-42-7,-72 32-150,28-15 5,-59 25 107,-42 20-111,17-8 62,-8-10 65,-4 11-80,-15 12-69,1-1 1,-1 0-1,1 0 1,-1 0-1,1 0 0,-1 0 1,0 0-1,0 0 1,1 0-1,-1 0 0,0-1 1,0 1-1,0 0 0,0-1 1,-1 1-1,1-1 1,0 1-1,-1-1 0,1 1 1,0-1-1,0-3 0,-1 5-12,0 0-1,0 0 0,0 0 0,0 0 0,0 0 0,0 0 0,0 0 0,0 0 0,0-1 0,0 1 0,0 0 0,0 0 0,0 0 0,0 0 0,0 0 0,0 0 0,0 0 0,0 0 0,0 0 0,0 0 0,0 0 0,0 0 0,0-1 0,-1 1 0,1 0 0,0 0 0,0 0 0,0 0 1,0 0-1,0 0 0,0 0 0,0 0 0,0 0 0,0 0 0,0 0 0,0 0 0,0 0 0,0 0 0,0 0 0,0 0 0,-1 0 0,1 0 0,0 0 0,0 0 0,0 0 0,0 0 0,0 0 0,0 0 0,0 0 0,0 0 0,0 0 0,0 0 0,0 0 0,0 0 0,-1 0 0,1 0 0,-11 0-104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4:43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15 2080,'-6'-9'493,"5"9"-486,1 0 0,0 0 0,0-1 0,0 1 0,0 0 1,0 0-1,0 0 0,0 0 0,0 0 0,0 0 0,0-1 0,0 1 1,0 0-1,0 0 0,0 0 0,0 0 0,0 0 0,0-1 1,0 1-1,0 0 0,1 0 0,-1 0 0,0 0 0,0 0 1,0 0-1,0-1 0,0 1 0,0 0 0,0 0 0,0 0 1,0 0-1,1 0 0,-1 0 0,0 0 0,0 0 0,0 0 1,20-1 460,-7 1 55,-10 0-455,0 1 0,0-1 0,-1 0 0,1 1 0,0 0 1,0 0-1,-1-1 0,4 3 0,8 2 119,52 9 192,-6-10 223,-45-1-454,34 8 414,-30-2-317,-8-6-89,-5-1-36,0-1 0,0 1 0,0 1 0,0-1 0,7 4 1,-12-5-96,0 0 0,0-1 0,0 1 1,0 0-1,0-1 0,-1 1 1,1 0-1,0 0 0,0 0 1,-1 0-1,1 0 0,0 0 1,-1 0-1,1 0 0,-1 0 1,1 0-1,-1 0 0,0 0 1,1 0-1,-1 0 0,0 1 1,0-1-1,0 0 0,0 0 1,0 0-1,0 0 0,0 1 1,0-1-1,0 0 0,0 0 0,-1 0 1,1 0-1,-1 0 0,1 1 1,0-1-1,-2 1 0,-7 14 381,7 9-134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1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0 480,'0'0'1867,"2"0"-1851,7 0 5,-6 0 1728,-3 3-1866,0 36 128,0-39-10,0 1 0,0 0 1,0-1-1,0 1 1,0-1-1,-1 1 1,1 0-1,0-1 0,0 1 1,0-1-1,0 1 1,-1-1-1,1 1 1,0 0-1,0-1 1,-1 1-1,1-1 0,-1 1 1,1-1-1,0 0 1,-1 1-1,1-1 1,-1 1-1,1-1 0,-1 1 1,0-1-1,1 0 1,-1 1-1,1-1 1,-1 0-1,1 1 0,-1-1 1,1 1-1,0-1 1,-1 1-1,1-1 1,0 1-1,-1-1 1,1 1-1,0-1 0,0 1 1,-1-1-1,1 1 1,0 0-1,0-1 1,0 1-1,0-1 0,0 1 1,0 0-1,0-1 1,0 1-1,0 6 24,0-5-20,0-1 0,0 1 0,0 0 0,0 0 0,0 0 0,0 0 0,-1 0 0,1 0 0,-2 2 0,-11 35-48,12-36 60,-1-1 0,1 0-1,0 0 1,-1 1 0,1-1 0,-1 0 0,1 0-1,-1 0 1,0-1 0,-3 4 0,3-4-24,1 0 0,-1 0 1,1 0-1,0 0 1,-1 1-1,1-1 1,0 0-1,0 1 1,0-1-1,0 1 0,0 0 1,0-1-1,1 1 1,-1 0-1,0-1 1,1 1-1,-1 0 1,1 0-1,0 2 1,0-3 2,0-1 0,0 1 0,0 0 0,0 0 1,0 0-1,0 0 0,-1 0 0,1 0 0,0-1 1,0 1-1,0 0 0,-1 0 0,1 0 0,-1 0 0,1-1 1,0 1-1,-1 0 0,1-1 0,-1 1 0,0 0 1,1-1-1,-1 1 0,0 0 0,1-1 0,-1 1 1,0-1-1,1 1 0,-1-1 0,0 0 0,-1 1 1,-10 7-1149,12-8 1092,0 1 1,-1 0-1,1-1 0,0 1 0,-1 0 0,1-1 1,0 1-1,0 0 0,0 0 0,0-1 0,0 1 1,0 0-1,0 1 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1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2375 0 2240,'0'0'1760,"0"2"-1627,-12 40 379,6-1-250,-13 12 100,8 7-111,-10-8-79,9-26-99,-73 181 199,-50 83-112,-91 198 112,60-145-139,-15 16-191,79-171 100,10-4 17,-9 5 64,14-13-40,-10 18 4,-149 294 665,133-226-101,73-169-419,-83 166 171,119-253-398,-103 186 155,22-28-117,16-36-6,-37 103 198,93-195-131,-11 44 0,-1 4 29,5-20-48,11-10-14,7-38-29,-6 25 0,-8 28-314,16-68 225,-1 0 0,0 1 1,1-1-1,-1 0 0,0 1 0,0-1 0,0 0 1,-2 2-1,3-3 47,0 0-28,0 0 1,0 0 0,0 0 0,0 0-1,0 0 1,0 0 0,0 0 0,0 0 0,0 0-1,-1 0 1,1 0 0,0 0 0,0 0-1,0 0 1,0 0 0,0 0 0,0 0-1,0 0 1,0 0 0,0 0 0,0 0-1,0 0 1,0 0 0,0 0 0,0 0-1,0 0 1,0 0 0,-1 0 0,1 0-1,0 0 1,0 0 0,0 0 0,0 0-1,0 0 1,0 0 0,0 0 0,0 0-1,0 0 1,0 0 0,0 0 0,0 0-1,0 0 1,0 0 0,0 0 0,0 0-1,0-11-862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12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2304,'0'0'36,"-1"0"0,0 0 1,1 0-1,-1 0 0,1 0 0,-1 0 1,0 1-1,1-1 0,-1 0 0,1 0 0,-1 1 1,0-1-1,1 0 0,-1 1 0,1-1 1,-1 0-1,1 1 0,0-1 0,-1 1 1,1-1-1,-1 1 0,1-1 0,0 1 0,-1-1 1,1 1-1,0-1 0,-1 1 0,1-1 1,0 1-1,0 0 0,0-1 0,0 1 0,-1 0 1,2 27 122,-1-14 157,0 315 2985,0-326-3288,0 1 0,1-1 0,-1 0 0,0 0 0,1 0 0,0 1 0,0-1 0,0 0 0,0 0 0,0 0 0,3 4 0,-3-5-4,-1-2 1,1 1 0,-1 0 1,1-1-1,-1 1 0,1-1 0,-1 1 0,1-1 1,0 1-1,-1-1 0,1 0 0,-1 1 0,1-1 1,0 0-1,-1 1 0,1-1 0,0 0 0,0 0 1,-1 0-1,1 0 0,0 0 0,-1 0 0,1 0 0,0 0 1,0 0-1,-1 0 0,1 0 0,0 0 0,0 0 1,-1 0-1,1-1 0,0 1 0,-1 0 0,1 0 1,0-1-1,0 0 0,5-2 50,0 0 0,0-1 0,0 1 0,6-7 0,29-24 46,17-3-767,18-25-2533,-5-7 847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13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3465 77 1312,'0'0'3,"-2"-30"577,2 28-507,0 0 1,0 1 0,-1-1 0,1 0-1,-1 1 1,0-1 0,1 0 0,-1 1-1,0-1 1,0 1 0,0 0 0,-2-3-1,3 4-47,0 0-1,0 0 0,0 0 0,-1-1 1,1 1-1,0 0 0,0 0 0,0 0 1,-1-1-1,1 1 0,0 0 0,0 0 1,0-1-1,0 1 0,0 0 0,-1 0 1,1-1-1,0 1 0,0 0 0,0 0 1,0-1-1,0 1 0,0 0 1,0 0-1,0-1 0,0 1 0,0 0 1,0-1-1,0 1 0,0 0 0,0 0 1,0-1-1,0 1 0,1 0 0,-1 0 1,0-1-1,0 1-5,0 0 0,1-1-1,-1 1 1,0 0 0,0-1 0,0 1 0,0 0 0,0 0 0,0-1-1,0 1 1,0 0 0,0 0 0,0-1 0,0 1 0,0 0 0,0 0-1,0-1 1,0 1 0,0 0 0,0-1 0,0 1 0,0 0 0,0 0-1,0-1 1,-1 1 0,1 0 0,0 0 0,0-1 0,0 1 0,0 0-1,-1 0 1,1 0 0,0-1 0,0 1 0,-1 0 0,1 0 0,0-1-5,-1 1 0,1 0 0,0-1 0,-1 1 0,1 0 0,0-1 0,-1 1 0,1 0 0,-1-1 0,1 1 0,0 0 0,-1 0 0,1-1 0,-1 1 1,1 0-1,-1 0 0,1 0 0,-1 0 0,0 0 0,-4 6 173,-6 9-117,2-6-49,2 0 1,-1 0 0,-8 15 0,7-9 3,-16 18 1,-74 70 133,-41 72 207,43-67-276,35-25-57,32-41-20,-222 275 107,166-211-66,-151 195 190,113-151-133,-24 59-38,59-80-30,-162 203 263,133-179 111,-29 56 144,-39 50 348,-127 150 82,213-261-804,-72 95 83,93-145-149,-30 39 38,-39 51 281,-8 10 196,-7 19-344,143-188-409,16-23-34,1-1 0,-1 0 1,-7 7-1,9-10-356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14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0 3808,'-41'0'1728,"27"28"-1504,0-14-320,14 13 0,-13-13 608,-1 14-288,0 13 288,14 0-288,-14 15 0,14-15-128,14 0 0,0-13-32,0-28 96,13 14-96,15-42 192,-1 14-160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14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4225 1 2144,'-1'0'13,"1"0"12,0 0-1,-1 0 1,1 0 0,0 0 0,-1-1 0,1 1 0,0 0-1,-1 0 1,1 0 0,-1 0 0,1 0 0,0 0 0,-1 0-1,1 0 1,0 0 0,-1 1 0,1-1 0,0 0 0,-1 0 0,1 0-1,0 0 1,-1 0 0,1 1 0,0-1 0,-1 0 0,1 0-1,0 0 1,0 1 0,-1-1 0,1 0 0,0 0 0,0 1-1,-1-1 1,1 0 0,0 1 0,0-1 0,-1 1 0,-5 10 266,-35 47 904,-42 55-283,-98 116-244,104-134-606,-45 52 7,-39 35 81,10 2-33,-17 5-5,122-138-87,-69 77 51,-119 103 155,-52 56 210,227-223-349,-64 67 110,14-28 62,31-31-70,-185 214 359,39-40-210,168-192-276,-49 53 58,2 14-21,65-74-53,-203 218 393,98-114-136,-179 224 28,159-199-14,66-73-153,23-23-100,-2-6-53,-8 34 69,12-14 54,39-53-57,-28 29-644,45-54 205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1:59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1165 2496,'0'33'4874,"0"-36"-4052,0-1-619,0 3-115,0-1 1,0 0 0,0 0 0,0 0-1,0 0 1,0 0 0,0 0-1,1 0 1,-1 1 0,2-4-1,-2 4-67,1 1 1,-1 0-1,1 0 0,-1 0 0,1-1 0,-1 1 0,1 0 0,-1-1 0,1 1 0,-1 0 0,0-1 0,1 1 0,-1-1 0,0 1 1,1 0-1,-1-1 0,0 1 0,0-1 0,1 1 0,-1-2 0,-3-10 273,1 9-227,1 0 0,0-1-1,0 1 1,0 0 0,0 0 0,1-1 0,-1 1 0,1-5 0,0-47 488,1 37-495,0 4-22,-1 0 0,-1 1 1,-3-23-1,2 22-32,0 4-2,0 0-1,0-14 0,7-11 11,-2 16-7,-1-1-4,-1-23-1,-1 23 9,3-23 0,0 24 41,8-23 1,-6 26-34,3-24 1,-2-23-84,5 8-21,-7 17 2,11-52-85,34-74-168,-46 155 334,1-1 0,1 1 0,-1 0 0,1 0 0,1 0 0,0 1 0,0 0 0,0 0 0,1 0-1,1 1 1,-1 0 0,11-7 0,1 1 75,1 1-1,0 1 1,1 1-1,24-9 1,-36 15-75,1 1 0,-1 0 1,1 1-1,-1 0 0,1 1 0,0 0 1,-1 0-1,18 1 0,-12 0 7,-13 0 3,1 0 1,0 0-1,-1 0 0,1 0 0,0 1 0,0-1 0,-1 1 1,1-1-1,-1 1 0,1 0 0,-1 0 0,1 0 0,-1 1 1,1-1-1,-1 0 0,3 3 0,-5-4 2,1 1 1,-1-1-1,0 0 1,0 0-1,0 1 1,1-1-1,-1 0 1,0 0-1,0 1 1,0-1-1,1 0 1,-1 1-1,0-1 0,0 0 1,0 1-1,0-1 1,0 0-1,0 1 1,0-1-1,0 0 1,0 1-1,0-1 1,0 0-1,0 1 1,0-1-1,0 6 48,-1 1-1,0-1 1,0 0-1,0 0 1,-1 0 0,0 0-1,0-1 1,0 1-1,-1 0 1,0-1 0,0 0-1,0 1 1,-1-1-1,-6 7 1,-17 12 123,0-2 1,-42 28-1,58-44-133,-22 9 1,26-13-59,1 0 1,0 1-1,-11 7 1,2 5-38,13-13 6,0 0 1,0 0-1,0 0 1,0 0 0,0-1-1,0 1 1,-1-1-1,-3 3 1,-6 8-122,11-12 160,1 0 0,0 1 0,-1-1 0,1 1 0,0-1 0,0 1 0,-1-1 0,1 0 0,0 1 0,0-1 0,0 1 0,-1-1 0,1 1 0,0-1 0,0 1 0,0-1 0,0 1 0,0 0 0,0-1 0,0 1 0,0-1 0,0 1 0,1-1 0,-1 1 0,0-1 0,0 1 0,0-1 0,1 0 0,-1 1 0,1 0 0,15 5-25,-3 0-20,0 0-1,0 1 1,0 1-1,21 17 1,-24-17 23,55 41-307,-58-45 318,-1 1-1,0 0 0,0 1 0,-1-1 1,1 1-1,7 12 0,-3 0 85,-10-17-57,0-1-1,0 1 1,-1 0-1,1 0 1,0 0-1,0 0 1,0 0-1,-1-1 1,1 1-1,0 0 1,-1 0-1,1 0 1,-1 0-1,-2 4 53,2-2-44,0-1 1,0 0 0,0-1 0,-1 1 0,1 0-1,0 0 1,-1 0 0,1-1 0,-1 1 0,0-1-1,0 1 1,1-1 0,-1 0 0,0 0 0,-3 2-1,0-2 10,0 1 0,1-1 0,-1-1-1,0 1 1,0-1 0,-7 0-1,5 1 10,1-1-1,-1 1 1,1 1-1,-10 2 1,11-2-14,1-1 1,0 0 0,-1 0-1,1 0 1,-1 0 0,1-1-1,-1 0 1,1 0 0,-1 0-1,-7-1 1,-20-10 79,18 9-106,13 1-8,0 1-1,0 0 0,0 0 1,0 0-1,0 0 0,0-1 0,1 1 1,-1 0-1,0-1 0,0 1 1,0 0-1,0-1 0,0 0 1,0 1-1,1-1 0,-1 1 1,0-1-1,0 0 0,1 0 1,-1 1-1,0-1 0,1 0 1,-1 0-1,1 0 0,-1 0 1,1 0-1,-1-1 0,-1-3-243,1 4 197,1 1-1,-1-1 1,1 0 0,-1 1 0,1-1 0,0 0 0,-1 0 0,1 1 0,0-1 0,0 0 0,-1 0-1,1 1 1,0-1 0,0 0 0,0 0 0,0 1 0,0-1 0,0 0 0,0 0 0,0 0-1,1 1 1,-1-1 0,0 0 0,0 0 0,1 1 0,-1-1 0,0 0 0,1 1 0,-1-1-1,1 0 1,-1 1 0,1-1 0,-1 1 0,1-1 0,-1 1 0,1-1 0,-1 1 0,1-1-1,1 0 1,17-15-4239,11-1 1216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15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 5056,'-69'27'2304,"55"15"-2016,14-28-64,-14-1-192,14 29 64,0-28-64,28 13 192,-1-13-128,28 0 256,14 0-224,28-28-320,0 0 96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15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1160 69 2720,'-23'-57'891,"19"47"-664,1 8-108,-6 2 20,6 0-160,2 1 13,0 0 1,0-1 0,1 1 0,-1 0 0,0 0 0,0 0-1,0 0 1,0 0 0,1 0 0,-1 0 0,1 0 0,-2 2 0,2-3 9,-4 9 286,3-7-229,0 0 0,0 0 0,0 0 1,0 0-1,0 0 0,-1 0 1,1-1-1,-2 3 0,-1 1 63,-1 0-1,2 0 0,-1 1 1,1 0-1,-1 0 1,2 0-1,-1 0 0,1 0 1,0 0-1,-2 10 1,-4 10 190,-45 107 637,51-126-921,-1-1 0,-1 1 0,1-1 0,-1 1 0,0-1 0,0-1 0,-1 1 0,0 0 0,0-1-1,0 0 1,-1 0 0,-10 7 0,15-12-27,0 1 0,0-1 1,0 1-1,0 0 1,0 0-1,0 0 1,0 0 0,0 0-1,0 0 1,0 0-1,0 0 1,0 1-1,1-1 1,-1 0 0,0 0-1,1 1 1,-1-1-1,1 0 1,-1 3-1,-4 20 16,0 1 0,-1 27-1,-10 141 61,-14 150 43,-53 202 83,-36-121 149,-12-52 16,113-324-275,-75 220 582,24-10-209,53-197-356,-45 169 386,-57 268 160,70-164-347,22-139-127,5-70-37,-9 79 270,17-89-693,10-81-410,3-27-1392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16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5056,'-27'41'2304,"41"69"-2016,13-54 416,-13-29-448,27 15-32,15-1-128,-29 1 128,15-15-128,-1-13 32,1-14-64,-1 0 96,0-14-96,15-13 192,13-15-160,0-13-2368,0-14 1248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17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4792 2560,'0'0'36,"-1"0"1,1 0-1,-1 0 1,1 0 0,-1 0-1,1 0 1,-1 0-1,1 0 1,-1 0-1,0 0 1,1-1-1,-1 1 1,1 0-1,-1 0 1,1-1-1,-1 1 1,1 0-1,0-1 1,-1 1-1,1 0 1,-1-1-1,1 1 1,0 0-1,-1-1 1,1 1-1,-1-2 1,1 2-15,-1-1-1,1 1 1,0-1-1,-1 1 1,1-1-1,-1 1 1,1-1-1,-1 1 1,1 0-1,-1-1 1,0 1 0,1-1-1,-1 1 1,1 0-1,-1 0 1,0-1-1,1 1 1,-1 0-1,0 0 1,1 0 0,-1 0-1,0 0 1,1 0-1,-1 0 1,0 0-1,0 0 1,0 0-17,1 0 1,-1 0-1,1 0 1,0 0-1,-1 0 1,1 0-1,0 0 0,-1 0 1,1 0-1,0 0 1,-1 0-1,1 0 1,-1 0-1,1-1 1,0 1-1,-1 0 0,1 0 1,0 0-1,0-1 1,-1 1-1,1 0 1,0 0-1,0-1 1,-1 1-1,1 0 0,0-1 1,0 1-1,-1 0 1,1-1-1,0 1 1,-4-6 70,-2 2-6,2 0 185,2-9 140,2 0-211,-1 2 39,1 0 1,1 0-1,2-12 0,22-91 526,2-4-420,-15 52-173,-4 0 1,0-90-1,-22-178 356,2 136-164,8 125-216,1 12-51,-3-168 51,59-270 71,2-35-363,-43 196 213,-22 163-5,9 120-24,-5-56 27,-11-38 34,-2-12 134,3-7-48,-24-99 149,36 226-256,-47-335 154,39 264-301,8 63 54,1 28 10,-1 0-1,-1 0 0,0 1 0,-2-1 0,0 1 1,-15-26-1,18 38-32,-1 0 1,-1 0 0,1 0 0,-14-13 0,19 21 35,-1-1 0,1 1 0,0 0 0,-1-1 0,1 1 0,-1 0 1,1 0-1,0-1 0,-1 1 0,1 0 0,-1 0 0,1 0 0,-1-1 0,1 1 0,-1 0 1,1 0-1,-1 0 0,1 0 0,-1 0 0,1 0 0,-1 0 0,1 0 0,-1 0 1,1 0-1,-1 0 0,1 1 0,-1-1 0,1 0 0,-1 0 0,1 0 0,-1 1 0,1-1 1,-1 0-1,1 0 0,0 1 0,-1-1 0,1 1 0,-1-1 0,0 1-7,0 1-1,0-1 1,0 0 0,0 1-1,0-1 1,0 0 0,1 1-1,-1-1 1,-1 3-1,1 3 2,0 0 0,1 0 0,0 10 0,-2 28 78,-2-21-26,2-9-28,0 0-1,0 0 1,2 0-1,1 21 1,3-10 12,1 1 1,2-1 0,16 44-1,-22-66-11,0-1 0,1 1 1,0-1-1,-1 0 0,1 1 0,0-1 0,1 0 0,-1 0 0,0 0 0,1-1 0,0 1 0,0 0 0,3 1 0,-1-1 30,0-1 0,1 0-1,0 0 1,-1 0 0,1-1 0,11 2-1,-11-1-5,1-1 0,0 0-1,0-1 1,0 1 0,0-1-1,0-1 1,0 1 0,0-1-1,0 0 1,9-3 0,-7 1-9,1 0 1,-1-1 0,0 0-1,0-1 1,-1 0 0,1 0-1,-1-1 1,0 1 0,0-2-1,-1 1 1,0-1 0,0-1-1,0 1 1,-1-1 0,6-10-1,18-42 20,-15 29-23,19-60 1,-28 70-15,7-26 95,-12 44-78,0-1 1,-1 1 0,1 0-1,-1-1 1,0 1 0,0-1-1,0 1 1,-1 0 0,1-1-1,-1 1 1,-1-5 0,-7 1 125,4-2-214,4 9 65,1-1 0,-1 1-1,0 0 1,1-1 0,-1 1-1,0 0 1,0 0 0,1 0-1,-1 0 1,0-1 0,0 1-1,1 0 1,-2 1 0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18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5895 2560,'25'-16'1147,"-21"10"-1031,-4 6-110,0-1 0,0 1 1,1 0-1,-1-1 0,0 1 0,0 0 0,0-1 0,1 1 0,-1 0 0,0-1 0,1 1 0,-1 0 0,0 0 0,0 0 0,1-1 0,-1 1 0,0 0 0,1 0 0,-1 0 0,0 0 0,1-1 0,-1 1 0,0 0 0,1 0 0,-1 0 0,1 0 0,-1 0 0,0 0 0,1 0 1,0 0-1,1 0 47,-2 0-31,-1-21 634,2 0 0,0 0 0,1 0-1,9-35 1,0 5-171,-9 37-368,3-15 124,16-17 201,-14 21-329,-1 0-1,0-1 0,1-35 0,-3 32-54,18-125 194,11-90 221,20-317 157,-21 130-609,-24 344-39,23-279 116,-23 229-51,14-200 13,-10 193-47,15-204-138,15-375 34,-1 58 672,-22 275 318,-13 235-598,-1 6-135,4 22-113,-4 19-112,4 23 43,-7 68 38,0-16-27,1 1-1,3 0 1,9-34-1,-15 64-6,1 1-1,-1-1 1,0 0-1,1 0 0,-1 0 1,0 0-1,0 0 1,0 0-1,-1-4 1,1 6 9,0 0 0,0-1 0,0 1 0,0 0 0,0 0 1,0-1-1,0 1 0,0 0 0,0 0 0,0-1 0,0 1 1,-1 0-1,1 0 0,0-1 0,0 1 0,0 0 0,0 0 0,0 0 1,0-1-1,-1 1 0,1 0 0,0 0 0,0 0 0,0-1 1,-1 1-1,1 0 0,0 0 0,0 0 0,0 0 0,-1 0 1,1 0-1,0 0 0,0-1 0,-1 1 0,1 0 0,0 0 1,0 0-1,-1 0 0,1 0 0,0 0 0,0 0 0,-1 0 1,1 0-1,0 0 0,0 0 0,-1 1 0,1-1 0,0 0 1,0 0-1,0 0 0,-1 0 0,1 0 0,0 0 0,0 0 1,-1 1-1,1-1 0,0 0 0,0 0 0,0 0 0,-1 1 1,-3 13-110,-5 8-55,-7 27-2,8-12 45,-3 71 1,2-9 130,-6 77 122,2-21 3,-1-7-17,3-22-134,8-33 142,4-64 47,-1-29-163,0 0 0,0 0 0,0 1 0,0-1 0,0 0 0,0 0 0,0 0 0,0 0 0,0 1 0,0-1 0,0 0 0,0 0-1,0 0 1,0 0 0,0 1 0,0-1 0,0 0 0,0 0 0,0 0 0,1 0 0,-1 1 0,0-1 0,0 0 0,0 0 0,0 0 0,0 0 0,1 0 0,-1 0-1,0 0 1,0 0 0,0 1 0,0-1 0,1 0 0,-1 0 0,0 0 0,0 0 0,0 0 0,0 0 0,1 0 0,-1 0 0,0 0 0,0 0 0,0 0 0,1 0-1,-1 0 1,0 0 0,0 0 0,0 0 0,0 0 0,1-1 0,-1 1 0,0 0 0,0 0 0,0 0 0,0 0 0,10-6 10,-5-2-24,1 1 0,-2-1 1,1 1-1,-1-1 0,0-1 0,3-8 1,1-2 10,47-79 93,-31 60-82,19-36-79,6 15-21,-15 6-49,-14 28 76,-14 18 67,0 0-1,0-1 1,-1 0-1,5-9 0,-8 13 10,9-20 14,-11 22-35,1 1 1,-1-1-1,0 0 1,1 1 0,-1-1-1,0 1 1,0-1-1,0 1 1,0-1-1,-1 0 1,1 1 0,0-1-1,-1 1 1,1-1-1,-1-1 1,0 1 5,-1 0-1,1 1 1,0-1-1,-1 0 1,1 0 0,0 1-1,-1-1 1,0 1-1,1 0 1,-1-1 0,0 1-1,0 0 1,0 0 0,0 0-1,0 0 1,0 1-1,0-1 1,-4-1 0,3 2 9,0-1 0,0 0 0,0 0 0,1 0 0,-1-1 0,0 1 0,1-1 0,0 1 1,-5-4-1,5 3-26,1 1 1,-1 0 0,1-1 0,-1 1 0,0 0-1,1 0 1,-1 0 0,0 0 0,0 1 0,0-1 0,0 0-1,0 1 1,0-1 0,0 1 0,0 0 0,0 0-1,0 0 1,-4 0 0,4 0-104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19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8545 2912,'-25'0'1989,"26"0"-1981,-1 0 1,0 0-1,1 0 0,-1 0 1,1 0-1,-1 0 0,0 0 1,1 0-1,-1 0 0,1 0 1,-1 0-1,0 0 0,1-1 0,-1 1 1,0 0-1,1 0 0,-1 0 1,0-1-1,1 1 0,-1 0 1,0 0-1,1-1 0,-1 1 1,0 0-1,0 0 0,1-1 0,-1 1 1,0-1-1,0 1 0,1 0 1,-1-1-1,0 1 0,0 0 1,0-1-1,0 1 0,0-1 1,0 1-1,0 0 0,0-1 0,0 1 1,0-1-1,0 1 0,0 0 1,0-1-1,0 1 0,0-1 1,3-17 64,5-4-62,-4 13-4,-1 0 0,5-18 0,8-99 244,39-353 1002,-54 468-1242,24-339 213,-22 225 44,10-192 280,-1 96-263,47-526 667,-22 508-743,4-35-71,19-251-10,-24 286-202,6-49-7,18-262 54,-48 452 45,68-620 55,-50-51-25,-31 632 53,-28-202 1,-8 132 95,29 160-158,-18-90 61,-10 5 19,23 87-78,6 19-20,-84-264 102,-4 17-33,61 154-27,16 60 47,-15-85 0,-8-77 157,35 192-375,2 0 0,1 0 0,2-36 0,1 63-20,0 6-6,-1 2 126,0 0 0,0-1 0,0 1 0,-3 6 0,-4 20-21,1-2-83,-7 44 90,12-63 41,1 0-1,0 0 0,1 1 0,2 14 0,7 20 20,-7-28-26,0-5 53,0 0 1,6 21-1,-7-29-32,-1-4-28,0-1 0,0 1-1,1-1 1,-1 1-1,0-1 1,0 1-1,0-1 1,0 0-1,0 1 1,0-1 0,1 1-1,-1-1 1,0 1-1,0-1 1,1 0-1,-1 1 1,0-1-1,1 0 1,-1 1-1,0-1 1,1 0 0,-1 1-1,1-1 1,-1 0-1,0 0 1,1 1-1,-1-1 1,1 0-1,-1 0 1,1 0-1,-1 0 1,1 0 0,-1 1-1,0-1 1,1 0-1,-1 0 1,1 0-1,-1 0 1,1 0-1,-1-1 1,1 1-1,0 0 1,-1 0-2,1 0 1,0 0-1,-1 0 1,1 0-1,-1 0 1,1 0-1,0 0 1,-1 0-1,1 0 1,-1-1-1,1 1 1,-1 0-1,1 0 1,0-1-1,-1 1 1,1 0-1,-1-1 1,1 1-1,-1 0 1,0-1-1,1 1 1,-1-1-1,1 1 1,-1-1-1,1 0 1,7-15 54,-1-1 0,0 0 1,7-26-1,7-20-51,2 19-119,-18 34 95,-2 3-33,1-1-1,1 0 1,-1 1 0,1 0 0,0 0 0,8-8 0,84-82-206,-97 97 259,1-1 0,0 0 1,-1 1-1,1-1 0,0 0 0,-1 1 1,1-1-1,-1 0 0,1 0 1,-1 0-1,1 0 0,-1 0 1,0 1-1,0-1 0,1 0 1,-1-2-1,0 3 2,0-1 1,0 1-1,0-1 1,-1 1-1,1 0 0,0-1 1,0 1-1,0-1 1,-1 1-1,1 0 1,0-1-1,-1 1 1,1 0-1,0-1 0,-1 1 1,1 0-1,0-1 1,-1 1-1,1 0 1,0 0-1,-1 0 1,1-1-1,-1 1 0,0 0 1,-4-2 57,-1 1 1,1 0 0,-1 1-1,-9-1 1,-1-1 23,-17-7-50,4 3-810,0 2 0,-32-2-1,31 6-612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20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9346 2080,'0'23'667,"0"-19"-411,14-4 1130,-4-15-1059,-8 12-310,0 0 0,0 0 0,-1 0 0,1 0 1,0-1-1,-1 1 0,2-6 0,1-27 63,6-11 6,-3-17 90,13-7 362,-10 29-278,-3-1 0,3-45 0,-7 51-139,44-306 621,-25 194-598,33-263-91,-53 400-49,19-187 88,-15 50 0,-5 74 13,10-142 440,1-37-44,-11 237-478,31-475 354,73-125-251,-61 383-119,108-686-82,-58 27 273,-64 132 640,-28 662-743,2-39 64,2-500 413,-10 511-475,-4-215 168,1 38-167,0-2-126,7-840-116,0 1139 100,1-19-78,0 25 112,-1 0-1,0-1 0,0 1 0,1 0 0,-1 0 0,0 0 0,1 0 0,-1 0 0,1 0 0,0 0 0,-1 0 0,1 1 0,0-1 0,-1 0 0,1 0 0,0 0 0,0 1 1,0-1-1,1-1 0,-1 2-7,-1 0 0,1 0 0,0-1 1,-1 1-1,1 0 0,-1 0 0,1 0 0,0 0 1,-1 0-1,1 0 0,0 0 0,-1 0 1,1 0-1,0 0 0,-1 0 0,1 0 0,-1 0 1,1 1-1,0-1 0,0 0 0,13 12-248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21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6889 224,'-1'-27'123,"0"13"564,1 1-1,1 0 1,2-19-1,1 13-458,-1-1-1,2-40 1,-5 14-136,3 0 1,10-50-1,10-20-33,-5-22 42,12-60-21,18-151-16,-29 121-10,-10 128-42,19-311 536,-22 128-100,13-11 394,-14-188 156,-6 322-636,-26-813 967,27 961-1319,-9-313 359,-1-3-98,-6 57-85,-2-52-95,13-204-262,-4 295 273,6 57-37,-10-149-205,-12 130-1609,22 135-2235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23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485 1 832,'0'0'251,"2"2"-150,7 7 16,-8-9-95,-1 1-1,0-1 0,1 1 0,-1-1 1,1 0-1,-1 0 0,1 1 0,-1-1 1,1 0-1,-1 0 0,1 1 0,-1-1 1,1 0-1,-1 0 0,1 0 1,-1 0-1,1 0 0,-1 0 0,1 0 1,0 0-1,4 1 71,-1 1 12,0 1 0,-1 1-1,1-1 1,-1 0 0,0 1 0,0 0 0,0 0 0,0 0-1,2 5 1,2 1 69,0 1 240,0 0-1,10 21 1,-15-25-346,0 0-1,0 0 0,-1 0 0,1 0 0,-2 0 0,1 15 0,8 125 345,-13-69-255,-1 16-35,5-40-76,-2 136 75,-3-92-63,-16 230 270,18-292-285,-19 257 215,15-121-161,-13 15 32,12-120-99,-60 416 406,-9-154-128,50-219-209,-19 117 280,16-74-185,-16 35 52,17-39-72,-4 13 123,12-77-183,-22 101 201,1 19 155,41-199-454,-25 115 397,23-104-256,1-1 1,-7 20-1,6-24 138,3-24-721,0-16-1845,0-11 587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23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0 3712,'-27'69'1696,"-1"-13"-1472,28-42 864,0 13-640,14 1 256,14-14-416,-1-1 160,15-13-224,-1 0 288,0-13-288,-13-15-832,0 14 352,13-27-4384,-13 13 2560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00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28 3232,'0'-14'1035,"0"11"-614,-3 3-69,-6 0 3982,24 0-2818,247 0-593,-252 0-886,0 1 1,14 1-1,-9 2-2,5 0 31,-17-4-50,-1 0 1,1 0-1,-1-1 0,1 0 0,-1 1 0,4-3 0,-3 2 21,0 0-1,1 0 1,-1 0-1,0 1 0,0-1 1,6 0-1,3 1 859,-21 0-590,4-2-454,-6-7-768,11 10 881,-1-1 1,1 0 0,0 0-1,0 0 1,0 0 0,0 1-1,-1-1 1,1 0-1,0 0 1,0 0 0,0 0-1,0 1 1,0-1 0,0 0-1,0 0 1,0 0 0,0 1-1,0-1 1,0 0 0,0 0-1,0 1 1,0-1 0,0 0-1,0 0 1,0 0 0,0 1-1,0-1 1,0 0 0,0 0-1,0 0 1,0 1-1,0-1 1,0 0 0,0 0-1,0 0 1,1 1 0,-1-1-1,0 0 1,0 0 0,0 0-1,0 0 1,1 1 0,-1-1-267,1 1 1,0-1 0,0 0-1,0 1 1,0-1 0,-1 0-1,1 0 1,0 0 0,0 1-1,0-1 1,0 0 0,0 0-1,1-1 1,15 1-2680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18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68 2816,'-31'0'1451,"31"0"-1448,0-1 0,0 1 0,0 0 1,0 0-1,0 0 0,0 0 0,0 0 1,-1 0-1,1 0 0,0 0 1,0 0-1,0 0 0,0 0 0,0 0 1,0 0-1,0 0 0,0 0 0,0 0 1,-1 0-1,1 0 0,0 1 1,0-1-1,0 0 0,0 0 0,0 0 1,0 0-1,0 0 0,0 0 1,0 0-1,0 0 0,0 0 0,0 0 1,-1 0-1,1 0 0,0 0 0,0 0 1,0 1-1,0-1 0,0 0 1,0 0-1,0 0 0,0 0 0,0 0 1,0 0-1,0 0 0,0 0 0,0 0 1,0 1-1,0-1 0,0 0 1,0 0-1,0 0 0,0 0 0,0 0 1,0 0-1,0 0 0,0 12 72,0-10-59,14-2 464,-8 3-192,2 6-173,1 0 48,0 0-1,15 12 0,-8-11-89,-2 1 0,21 18 0,-18-13 61,1 0 0,1-2-1,36 22 1,-39-26-84,1-2 1,0 0-1,0-1 1,1-1-1,21 5 0,-28-9-34,0 0 0,0 1 0,-1 0 0,1 1 0,-1 0 0,1 0 0,15 11 0,-23-13 4,1 0-1,0 0 0,0 0 0,0 0 1,0 0-1,0-1 0,6 1 0,3 2 67,-12-4-78,1 1 1,-1-1-1,0 1 0,0-1 0,0 1 0,0 0 0,0-1 0,0 1 0,0 0 0,0 0 0,0-1 0,0 1 0,2 2 0,2 3 55,7 5-9,-9-8 212,-1-3-191,10 0 5,-10 0 101,1 0-282,8 0 80,-8 0 5,0 0 26,42 0 390,-40-3-224,-3 2-165,-1 0-1,0 0 0,0 0 0,1 0 1,-1 0-1,0 0 0,1 0 0,-1 1 1,3-2-1,1 0-11,0-1 0,0 0 1,0 0-1,0-1 0,0 1 1,-1-1-1,1 0 0,5-7 0,4-3 42,-9 10-43,0-1-1,0 0 1,0 0 0,-1 0-1,6-8 1,-5 2-26,-4 9 20,0-1-1,0 1 1,0-1 0,1 1 0,-1 0 0,1 0 0,-1 0 0,3-3 0,10-7 17,-1 1 0,25-16-1,-33 23-2,0 0-1,0-1 1,7-7-1,-10 9-3,1 0 1,0 0-1,1 0 0,-1 0 0,0 0 1,5-2-1,26-12-2,-20 12 0,-9-6 0,6 5 10,-5-5 38,-5 10-45,-1 1-1,1 0 1,0-1-1,-1 1 1,1 0-1,0 0 1,-1-1-1,1 1 1,0 0-1,0 0 1,-1 0-1,1 0 1,0 0-1,0 0 1,2 0 125,0 0-102,25 0 737,-28 0-761,0 0-1,0 0 1,0 0 0,0 0-1,0 0 1,0 0 0,1 0 0,-1 0-1,0 0 1,0 0 0,0 0-1,0 0 1,0 0 0,0 0-1,0 0 1,0 0 0,0 0-1,1 0 1,-1 0 0,0 0-1,0 0 1,0 0 0,0 0-1,0 0 1,0 0 0,0 0 0,0 0-1,0 0 1,0 0 0,0 0-1,0 1 1,1-1 0,-1 0-1,0 0 1,0 0 0,0 0-1,0 0 1,0 0 0,0 0-1,0 0 1,0 0 0,0 0-1,0 1 1,0-1 0,0 0 0,0 0-1,0 0 1,0 0 0,0 0-1,0 0 1,0 0 0,0 0-1,0 0 1,0 1 0,0-1-1,0 0 1,0 11 147,0-11-147,0 0 0,0 0-1,0 0 1,0 0-1,-1 1 1,1-1-1,0 0 1,0 0 0,0 0-1,0 0 1,0 0-1,0 0 1,0 0 0,0 0-1,0 0 1,0 1-1,1-1 1,-1 0 0,0 0-1,0 0 1,0 0-1,0 0 1,0 0 0,0 0-1,0 0 1,0 0-1,0 0 1,0 0-1,0 1 1,0-1 0,0 0-1,0 0 1,0 0-1,0 0 1,0 0 0,1 0-1,-1 0 1,0 0-1,0 0 1,0 0 0,0 0-1,0 0 1,0 0-1,0 0 1,0 0 0,0 0-1,1 0 1,-1 0-1,0 0 1,0 0-1,0 0 1,0 0 0,0 0-1,0 0 1,0 0-1,0 0 1,29 0 158,-29 0-160,0 0 1,0 0-1,0 0 1,0 0-1,0 0 0,0 0 1,0 0-1,0 0 0,0 0 1,0 0-1,1 0 1,-1 0-1,0 0 0,0 0 1,0 0-1,0 0 0,0 0 1,0 0-1,0 0 1,0 0-1,0 0 0,1 0 1,-1 0-1,0 0 0,0 0 1,0 0-1,0 0 0,0 0 1,0 0-1,0 0 1,0 0-1,0 0 0,0 1 1,0-1-1,0 0 0,0 0 1,0 0-1,0 0 1,0 0-1,0 0 0,1 0 1,-1 0-1,0 0 0,0 0 1,0 1-1,0-1 1,0 0-1,0 0 0,0 0 1,0 0-1,0 0 0,0 0 1,-1 0-1,1 0 1,0 0-1,0 1 0,0-1 1,0 1-1,0 0 0,0 0 1,0-1-1,0 1 0,1 0 1,-1 0-1,0-1 1,0 1-1,0 0 0,1-1 1,-1 1-1,0 0 0,1 0 1,0-1-1,0 1 0,0-1 0,-1 0 0,1 1 0,0-1 0,0 0 0,0 1 0,0-1 0,0 0 0,0 0 0,0 0 0,-1 0 0,3 0 0,11 0 10,-8 2 38,1 3-36,1 0 0,0-1 0,0 0 0,1-1 0,11 4 1,-19-6-11,72 21 30,-42-11-43,-18-8 38,-9-2-13,0 0 1,0 0 0,0 0 0,0 1 0,0-1 0,0 1 0,-1 0-1,6 4 1,5 3 10,-5-2-32,0-1 0,0 0 1,1-1-1,-1 0 0,13 4 0,-12-6-10,-8-3 15,1 0-1,-1 1 1,0-1-1,0 1 1,0 0-1,0-1 1,4 3-1,16 22-2,26 12 5,-1-1 58,-34-18-34,-11-15-22,0 0 0,0 0 1,0 0-1,1 0 0,-1 0 0,1 0 0,-1-1 0,7 5 0,26 18 39,-23-15-26,1-1-1,0-1 1,0 0-1,1 0 1,15 5-1,43 9-89,-46-10 166,-9-6 14,-13-4-92,-3 6 13,-1-8-25,0 1 0,0-1 0,0 0 0,0 0 0,0 0 0,0 0 0,0 0-1,0 0 1,0 0 0,0 0 0,0 0 0,0 1 0,0-1 0,0 0 0,0 0 0,0 0 0,0 0 0,0 0 0,0 0 0,0 0 0,0 0 0,0 0 0,0 0-1,0 1 1,0-1 0,0 0 0,0 0 0,0 0 0,0 0 0,1 0 0,-1 0 0,0 0 0,0 0 0,0 0 0,0 0 0,0 0 0,0 0 0,0 0-1,0 0 1,0 0 0,0 0 0,1 0 0,-1 0 0,0 0 0,0 0 0,0 0 0,0 0 0,0 0 0,0 0 0,0 0 0,0 0 0,0 0 0,0 0 0,1 0-1,-1 0 1,0 0 0,28 0 415,-28 0-419,0 0 1,0 0-1,0 0 0,0 0 0,0 0 0,1 0 0,-1 0 0,0 0 0,0 0 0,0 0 0,0 0 1,0 0-1,0 0 0,0 0 0,0 0 0,0 0 0,1 0 0,-1 0 0,0 0 0,0 0 0,0 0 1,0 0-1,0 0 0,0 0 0,0 0 0,0 0 0,0 0 0,0 0 0,0 0 0,0 0 0,1 0 1,-1 0-1,0 0 0,0-1 0,0 1 0,0 0 0,0 0 0,0 0 0,0 0 0,0 0 0,0 0 1,0 0-1,0 0 0,0 0 0,0 0 0,0-1 0,0 1 0,0 0 0,0 0 0,0 0 0,0 0 1,0 0-1,0 0 0,0 0 0,0 0 0,0-1 0,0-13 88,3 14 22,8 0-75,-6-2-48,23-26 91,-9 10-149,-13 12 73,1 0-1,-2 0 1,1-1 0,5-7 0,-4 2 0,-3 6-2,0 0 0,0 0 0,1 0 0,7-8 0,3-3-28,-1-1 0,12-21 0,-2 4 70,-16 22-64,15-24 0,2-3-85,3 6 25,-6 3 16,-9 21 40,-11 9 25,-1 0 0,1 0 0,-1 0 0,1-1 0,-1 1 0,1-1 0,-1 1 0,0-1 0,0 1 0,0-1 0,0 0 0,0 1 0,0-1 1,0 0-1,-1 0 0,2-3 0,0 0 16,1 1 1,0-1 0,0 0 0,0 1 0,1 0-1,-1 0 1,1 0 0,0 0 0,0 0 0,1 1-1,-1 0 1,1 0 0,0 0 0,7-3 0,-6 3-2,-6 3-13,1 0 0,0-1 0,-1 1 0,1 0 0,0-1 0,-1 1 0,1-1 0,-1 1 0,1 0 0,0-1 0,-1 1 0,1-1 0,-1 0 0,1 1 0,-1-1 1,0 1-1,1-1 0,-1 0 0,0 1 0,1-1 0,-1-1 0,3-3-20,-3 4 19,1 0-1,0 0 0,-1 0 1,1 0-1,0 0 0,0 0 1,0 0-1,0 0 0,0 1 1,0-1-1,0 0 0,0 0 1,0 1-1,0-1 0,0 1 1,0-1-1,0 1 0,2-1 1,22-1-42,-24 2 47,-1 0 2,0 0-1,0 0 1,0 0-1,0 0 1,0 0-1,0 0 1,0 0-1,1 0 0,-1 0 1,0 0-1,0 0 1,0 0-1,0 0 1,0 0-1,0 0 1,0 0-1,0 0 1,0 0-1,0 0 1,1 0-1,-1 0 0,0 0 1,0 0-1,0 0 1,0 0-1,0 0 1,0 0-1,0 0 1,0 0-1,0 0 1,0 0-1,0 0 1,0-1-1,1 1 0,-1 0 1,0 0-1,0 0 1,0 0-1,0 0 1,0 0-1,0 0 1,0 0-1,0 0 1,0 0-1,0-1 1,0 1-1,0 0 1,0 0-1,0 0 0,0 0 1,0 0-1,0 0 1,0 0-1,0 0 1,0 0-1,0-1 1,0-10 113,0 8 219,0 6-427,0 8-15,0-11 102,-1 0 1,1 1-1,0-1 1,0 0-1,0 0 1,0 0-1,0 0 1,0 0-1,0 0 1,0 0 0,0 0-1,0 0 1,0 1-1,0-1 1,0 0-1,0 0 1,0 0-1,0 0 1,0 0-1,0 0 1,1 0-1,-1 0 1,0 0 0,0 0-1,0 1 1,0-1-1,0 0 1,0 0-1,0 0 1,0 0-1,0 0 1,0 0-1,0 0 1,0 0-1,0 0 1,0 0 0,1 0-1,-1 0 1,0 0-1,0 0 1,0 0-1,0 0 1,0 0-1,0 0 1,0 0-1,0 0 1,0 0-1,0 0 1,1 0 0,-1 0-1,0 0 1,0 0-1,0 0 1,0 0-1,0 0 1,0 0-1,12 0-86,-10 0 143,-2 14 22,0-14-75,0 0 0,0 0 0,0 0 0,0 1 0,0-1 0,0 0 0,0 0 0,0 0 0,0 0 0,0 0 0,0 0 0,0 0 0,0 0 0,0 0 0,0 1 0,0-1 0,0 0 0,0 0 0,0 0 0,0 0 0,0 0 0,0 0 0,0 0 0,0 0 0,1 0 0,-1 0 0,0 0 0,0 1 0,0-1 0,0 0 0,0 0 0,0 0 0,0 0 0,0 0 0,0 0 0,0 0 0,0 0 0,0 0 0,1 0 0,-1 0 0,0 0 0,0 0 0,0 0 0,0 0 0,0 0 0,0 0 0,0 0 0,0 0 0,0 0 0,0 0 0,1 0 0,-1 0 0,0 0 0,0 0 0,0 0 0,0 0 0,1 0-5,-1 0 1,1 0 0,-1 0 0,1 0 0,-1 0 0,1 0-1,-1 0 1,1 0 0,-1 0 0,1 0 0,-1 1-1,1-1 1,-1 0 0,1 0 0,-1 0 0,1 1-1,-1-1 1,1 0 0,-1 1 0,0-1 0,1 0-1,-1 1 1,1-1 0,-1 1 0,0-1 0,0 0 0,1 1-1,-1-1 1,0 1 0,0-1 0,1 1 0,-1-1-1,0 1 1,0-1 0,0 1 0,0-1 0,0 1-1,0-1 1,0 1 0,0-1 0,0 2 0,0 1 20,3 0 26,8 11 33,-8-9-58,-3-4-20,0-1 1,1 1-1,-1 0 0,0-1 0,1 1 0,-1 0 1,0-1-1,1 1 0,-1-1 0,1 1 0,-1-1 1,1 1-1,-1-1 0,1 1 0,0-1 0,-1 1 0,1-1 1,-1 0-1,1 1 0,0-1 0,1 1 0,3 1-27,31 29-194,-28-26 221,66 41-90,-70-44 89,1 0-1,-1 0 1,0 1 0,0 0-1,5 4 1,0 4 16,8 6 18,-12-14-21,0 0 1,0 0-1,12 4 0,-9-4 8,-1 0 0,1 0 1,-1 1-1,9 6 0,68 69 52,-53-57-63,-8 6 4,-5-14 20,-15-13-27,0 1 1,0 0-1,0 0 0,0 1 0,-1-1 0,1 1 1,0-1-1,3 7 0,2 3-35,-4-6 5,0 1 1,0-1-1,10 10 0,5 9 101,-17-23-62,-1 1-1,1-1 1,0 1-1,0-1 1,0 0-1,0 0 1,1 0-1,-1 0 1,0 0 0,1 0-1,0 0 1,2 1-1,-1-1-2,-1 0-1,0 1 0,0-1 1,0 1-1,0 0 0,0 0 0,-1 0 1,5 6-1,-1 5 35,1-8 26,-7-6-65,1 0-1,-1 0 0,1 0 0,-1 0 1,0 1-1,1-1 0,-1 0 0,1 1 1,-1-1-1,0 0 0,0 1 0,1-1 1,-1 0-1,0 1 0,1-1 0,-1 0 1,0 1-1,0-1 0,0 1 1,0-1-1,1 0 0,-1 1 0,0-1 1,0 1-1,0-1 0,0 1 0,0-1 1,0 1-1,0-1 0,0 1 0,0 2 35,0 0 20,0 8 92,0-8 132,0 0-319,0 8 16,0-8 74,0-6-314,0-8 266,0 8-96,3 0 22,11-8 21,-3 6-3,-9 4 44,1 0 0,-1-1 0,0 1 1,1 0-1,-1-1 0,0 1 0,0-1 1,2-2-1,10-8 5,0 1 0,27-18 0,-26 20 2,-1-1 1,23-20-1,-20 14 0,33-38 0,-41 43 11,0 0 1,1 1 0,0 0 0,19-15-1,-23 20-4,-1 1-1,-1-1 1,1-1-1,6-8 1,12-14 3,24-8-69,-39 28 35,-5 4 21,1 0 0,-1 1 0,1 0 0,0 0 0,4-3 0,4 1 3,-11 5 0,0-1 0,0 1 0,0-1 0,1 1 0,-1-1 0,0 1 0,0-1 0,0 0 0,0 1 0,0-1 0,0 0 0,0 0 0,0 0 0,-1 0 0,1 0 0,0 0 0,1-2 0,1-4-1,-3 7 3,0-1 0,0 1-1,0-1 1,1 1 0,-1-1-1,0 1 1,0-1-1,0 1 1,1 0 0,-1-1-1,0 1 1,1-1 0,-1 1-1,0 0 1,1-1 0,-1 1-1,0 0 1,1-1-1,-1 1 1,1 0 0,-1 0-1,1-1 1,-1 1 0,1 0-1,-1 0 1,1 0 0,-1 0-1,0-1 1,1 1-1,-1 0 1,1 0 0,-1 0-1,1 0 1,-1 0 0,2 1-1,-2-1 1,0 0-1,0 0 0,0 0 0,0 0 0,0 0 1,0 0-1,0 0 0,0 0 0,0 0 0,1 0 1,-1 0-1,0 0 0,0 0 0,0 0 1,0 0-1,0 0 0,0 0 0,0 0 0,0 0 1,0 0-1,0 0 0,1 0 0,-1-1 0,0 1 1,0 0-1,0 0 0,0 0 0,0 0 1,0 0-1,0 0 0,0 0 0,0 0 0,0 0 1,0 0-1,0 0 0,0 0 0,0 0 1,1-1-1,-1 1 0,0 0 0,0 0 0,0 0 1,0 0-1,0 0 0,0 0 0,0 0 0,0 0 1,0 0-1,0-1 0,0 1 0,0 0 1,0 0-1,0 0 0,0 0 0,0 0 0,-1 0 1,1-12 168,0 10-95,17 2-395,-14 2 373,8 10 22,-8-7-70,-3-1-47,0-2 24,-1 0-1,1 0 1,0 0-1,0 0 1,1 0-1,-1 0 1,0 0-1,1-1 1,-1 1-1,2 3 1,9 1-41,-5 8 33,5 0-33,-9-12 54,0 0 0,0-1-1,0 1 1,-1 0 0,1 1-1,-1-1 1,0 0-1,3 4 1,-1 8 0,-3-11 4,1-1 0,-1 1 0,1-1 0,0 0 0,0 1-1,0-1 1,0 0 0,0 1 0,0-1 0,1 0 0,-1 0 0,1 0 0,-1 0 0,4 3 0,26 33-73,-24-28 130,1 0 0,0 0 1,1-1-1,9 9 1,1-4 45,-5-4-57,21 19 0,-28-22-19,1 0-1,0-1 1,1 0 0,-1-1 0,11 5 0,3 3 75,7 7 11,-20-13-59,0-1 0,14 8 1,-7-6-11,-9-5-36,0 0 0,-1 0 0,1 1 0,-1 0 0,10 8 0,-2 4 16,-12-14 12,0 1 0,1 0-1,-1 0 1,1-1 0,-1 1 0,1-1-1,0 0 1,0 0 0,0 0 0,7 3-1,-7-5-16,0 1 0,0 0 0,0 0 0,0 0 0,0 1 0,-1-1 0,1 1 0,0-1 0,-1 1 0,4 3 0,-4-3-296,-5-2-2089,2 0 1954,0 0-1,0 0 0,0-1 0,0 1 0,0 0 0,0-1 0,0 1 0,0-1 1,0 1-1,0-1 0,-1 0 0,0-1 170,0 0 0,1 0 0,-1 0 0,1 0 0,0 0 0,-1 0 0,1 0 0,-1-3 1,-1-2-420,-14-27-996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22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13 623 480,'-13'0'154,"26"0"529,-10-3-224,-2 2-372,0-1-1,1 1 1,-1 0 0,1 0 0,0 0-1,-1 0 1,1 0 0,0 0 0,-1 0-1,1 1 1,0-1 0,0 0 0,0 1-1,3-1 1,3-2 452,1-1-364,-1-2 0,0 1-1,0-1 1,0 0 0,0-1 0,-1 1 0,0-2-1,9-11 1,-9 7-5,-3 6-66,0-1-1,0 1 1,0 1 0,9-9-1,21-21 25,37-37-52,-59 62-50,0-1 1,0 2-1,1 0 1,15-8-1,20-5 59,-22 3-27,-20 14-22,0 0 0,0 1-1,1 0 1,0 0 0,8-3-1,5-1 25,-12 6-41,0-1 0,0 0 0,0-1 0,-1 1-1,1-2 1,-1 1 0,0-1 0,10-9 0,-16 13-9,0 0 1,0-1-1,1 1 0,-1 0 1,1 0-1,-1-1 1,1 1-1,-1 0 0,1 1 1,-1-1-1,1 0 1,0 0-1,0 1 0,-1-1 1,1 1-1,0-1 1,0 1-1,-1 0 0,4 0 1,-5 0-4,1 0 0,-1 0 0,1 0 0,-1 0 0,1 0 0,-1 0 0,1 0 0,-1 0 0,1 0 1,0 0-1,-1 0 0,1 0 0,-1 0 0,1 0 0,-1 0 0,1-1 0,-1 1 0,1 0 0,-1 0 0,1-1 0,-1 1 0,1 0 0,-1-1 1,0 1-1,1 0 0,-1-1 0,1 1 0,-1-1 0,0 1 0,1-1 0,-1 1 0,0-1 0,0 1 0,1-1 0,-1 1 0,0-1 0,0 1 1,0-1-1,0 1 0,0-1 0,0 1 0,0-1 0,0 1 0,0-1 0,0 0 0,0-2 164,1 3-212,0 0 43,-1 0 0,1 0 0,0 0 0,-1 0 0,1 0 0,0 0 0,-1 0 0,1 0 0,0 0 0,-1 0 0,1 1 0,-1-1 0,1 0 0,0 1 0,-1-1 0,1 0 0,-1 1 0,1-1 0,-1 1 0,1-1 0,-1 1 0,1-1 0,-1 1 1,1-1-1,0 2 0,-1-2 2,0 1 1,1 0 0,-1-1 0,1 1 0,0 0 0,-1-1 0,1 1 0,-1-1 0,1 1 0,0-1-1,0 1 1,-1-1 0,1 0 0,0 1 0,0-1 0,-1 0 0,1 0 0,0 1 0,0-1-1,0 0 1,-1 0 0,1 0 0,0 0 0,0 0 0,0 0 0,1 0 0,4-1-10,5 1 30,0 0 0,-1 0 1,19 3-1,-18 2-51,-7-3 22,-1-1 0,0 0 0,0 1-1,1-1 1,-1-1 0,1 1-1,-1 0 1,7-1 0,-8 1 6,-1-1 1,1 0-1,0 0 0,0 1 1,-1-1-1,1 0 0,0 1 1,-1 0-1,1-1 0,0 1 1,-1 0-1,1 0 1,1 1-1,5 3 23,29 10 149,-30-13-197,1 0-1,-1 1 0,-1 0 1,1 0-1,8 6 0,-11-6 3,-1-2 18,-1 1 0,1 0 1,0-1-1,-1 1 0,1-1 1,0 0-1,0 0 1,0 0-1,0-1 0,0 1 1,0-1-1,0 1 0,0-1 1,0 0-1,4 0 0,16 2 43,0 1-1,43 11 0,-30-2 62,-15-9-64,-9-1-50,-1 0 0,0 1-1,18 6 1,-20-5 1,0-1 0,-1-1 0,1 1 0,1-2 0,-1 1 0,0-1 0,10 0 0,-16-1 5,1 0 0,0 1 0,0-1-1,-1 1 1,1 0 0,0 0 0,-1 0 0,5 2-1,8 3-76,12 0 46,0 8 205,-25-12-165,0 0 0,0 0 0,0 0 0,0-1-1,1 1 1,-1-1 0,0 0 0,1 0 0,-1 0-1,7 0 1,21-1 169,-28 0 117,-1 0-118,12 0 460,-14-2-358,0-10-139,0 1-104,0 10-26,0 0 0,-1-1 0,1 1 0,0-1 0,0 1 0,0-1 0,1 1 0,-1 0 0,0-1 0,0 1 0,1-1 0,-1 1 1,1 0-1,0-2 0,3 0-15,3-3-19,-1-19-12,-3 18 11,0-1 1,9-13-1,-2 4 5,10-20 85,-16 30-45,2-1-34,0 0 0,-1-1 1,-1 0-1,7-17 1,4 0-145,-2 5 84,4-16 252,-14 25-162,-3 11-10,0 0 1,0 0-1,0 0 1,1 0-1,-1 0 1,0 0-1,1 0 1,-1 0-1,0 0 1,1 0-1,-1 0 1,1 0-1,0 1 0,-1-1 1,1 0-1,0 0 1,-1 1-1,1-1 1,0 0-1,0 1 1,0-1-1,0 1 1,-1-1-1,1 1 1,0-1-1,2 0 1,-2 1 3,0-1 1,0 0-1,1 0 1,-1 0-1,0 0 1,0 0 0,0 0-1,0 0 1,0 0-1,0 0 1,1-3-1,0-10 35,-2 12 399,0 4-442,0-1 7,0 0 0,0-1 0,0 1 0,0-1 1,0 1-1,0-1 0,0 1 0,0-1 0,0 1 1,0-1-1,-1 1 0,1-1 0,0 1 0,0-1 0,-1 1 1,1-1-1,0 1 0,-1-1 0,1 1 0,-1-1 0,1 0 1,0 1-1,-1-1 0,1 0 0,-2 1 0,2 0-7,-1-1-1,0 1 0,0-1 0,1 1 0,-1-1 0,1 1 0,-1 0 0,0-1 1,1 1-1,-1 0 0,1-1 0,0 1 0,-1 0 0,1 0 0,-1 0 0,1 0 1,0-1-1,0 1 0,0 0 0,-1 0 0,1 0 0,0 0 0,0 0 0,0-1 1,1 3-1,-1 8 22,0-8 16,0 0-22,0 8-74,0-8 102,0 0-204,0 8 140,0-8 68,0 0-31,0 8-102,0-11 90,0 0 0,-1 0 0,1 0 0,0 0-1,0 0 1,0 0 0,0 0 0,0 0-1,0 1 1,0-1 0,0 0 0,0 0 0,0 0-1,0 0 1,0 0 0,0 0 0,0 0-1,0 0 1,0 0 0,1 1 0,-1-1 0,0 0-1,0 0 1,0 0 0,0 0 0,0 0 0,0 0-1,0 0 1,0 0 0,0 0 0,0 0-1,0 0 1,0 0 0,0 0 0,0 1 0,0-1-1,1 0 1,-1 0 0,0 0 0,0 0-1,0 0 1,0 0 0,0 0 0,0 0 0,0 0-1,0 0 1,0 0 0,1 0 0,-1 0 0,0 0-1,0 0 1,0 0 0,0 0 0,0 0-1,0 0 1,0 0 0,14 2-31,3 12 27,-16-12 5,1-1 0,-1 1 0,0-1 0,1 0 0,-1 0 0,0 0 0,1 0 0,0 0 0,-1 0 0,1 0 0,-1 0 0,1-1 0,0 1 0,0 0 0,-1-1 0,1 0 0,0 1 0,0-1 0,2 0 0,-2 0 2,1 0 0,-1 1 0,1-1 1,-1 1-1,1-1 0,-1 1 0,0 0 0,1 0 1,-1 0-1,4 2 0,17 8 32,-12-8-18,26 11-53,-18-3-6,4-5-1,-15-4 29,0 0 1,0 0 0,10 5 0,-2 2 23,-7-4 6,1 0 0,-1-1 0,14 4 0,14 1-4,8 13-6,-9-11-69,-7 9 28,-20-13 34,0-1 0,11 6 0,8 1 2,-19-9 0,1 0 0,-1 0 0,0 1 0,0 1 0,15 11 0,-5 8 10,-16-20-4,1-1 0,-1 1 0,1 0 0,0-1 0,0 0 0,1 0 0,5 5 0,0-4 10,-9-4-7,1 0-1,0 0 0,-1 0 0,1 0 1,-1 1-1,1-1 0,-1 0 0,0 0 1,1 1-1,-1-1 0,0 1 1,0-1-1,0 1 0,0 0 0,0-1 1,0 1-1,-1 0 0,1 0 0,0 2 1,-1-3-5,3 8 20,0 0 0,0-1 1,1 0-1,0 0 0,7 11 0,-8-13 29,0 8-15,8 0-1,-8-11 38,0-3-289,-3 0 215,1 0 1,0 0-1,-1 0 0,1 0 0,0-1 0,0 1 0,-1 0 0,1 0 0,0 0 0,-1-1 0,1 1 0,0 0 0,-1 0 0,2-1 0,3-13 47,0 8-33,-4 5-6,1 0 0,-1 0 0,0 0 0,0-1 0,0 1 0,0 0 0,0 0 0,-1-1 0,1 1 0,0 0 0,0-3 0,3-3-1,-1 1 0,1-1 0,1 1 0,-1 0 0,7-7 0,-9 12-12,-1-1 0,1 0 0,-1 0 0,1 0 0,-1-1 0,0 1 0,0 0 0,0 0 0,0-1 0,0 1 0,0-1 0,-1 1 0,1-3 0,3-9-57,-2 8 47,1 0 1,0 0 0,1 0-1,-1 1 1,1-1 0,0 1-1,6-6 1,18-11 8,-5-6 5,-18 24 0,0 0 0,0 0 0,0 1 0,1 0 0,7-3 0,9-7 0,-9 5 0,-4 3 0,-1-1 0,13-11 0,-7 1 0,-12 13 0,1 0 0,-1 1 0,0-1 0,1 1 0,0-1 0,0 1 0,0 0 0,0 0 0,0 0 0,6-3 0,-5 4 0,0 0 0,0-1 0,0 0 0,0 0 0,-1 0 0,1 0 0,-1 0 0,0-1 0,1 1 0,-1-1 0,5-5 0,-2 2 0,-4 4-1,-1 0-3,0 1 0,0 0 1,0 0-1,0 0 0,1-1 0,-1 1 0,1 1 0,-1-1 0,0 0 1,1 0-1,-1 0 0,1 1 0,0-1 0,-1 1 0,1-1 1,-1 1-1,1 0 0,0 0 0,-1 0 0,1 0 0,2 0 0,-3 0 5,-1 0-1,1 0 1,-1 0-1,1 0 0,-1 0 1,1 0-1,-1 0 0,1 0 1,-1 0-1,1-1 1,-1 1-1,1 0 0,-1 0 1,1 0-1,-1-1 0,1 1 1,-1 0-1,1-1 1,-1 1-1,0 0 0,1-1 1,-1 1-1,0 0 1,1-1-1,-1 1 0,0-1 1,1 1-1,-1-1 0,0 1 1,0-1-1,1 1 1,-1-1-1,0 1 0,0-1 1,0 1-1,0-1 0,0 1 1,0-1-1,0 1 1,0-1-1,0 0 0,0 1 1,0 0-1,0 0 0,0-1 1,0 1-1,0 0 1,0 0-1,0 0 0,0 0 1,0 0-1,0 0 0,0 0 1,0 0-1,0 0 1,0-1-1,0 1 0,0 0 1,0 0-1,0 0 0,0 0 1,0 0-1,0 0 1,0 0-1,0 0 0,0 0 1,0 0-1,0 0 0,0-1 1,0 1-1,0 0 1,1 0-1,-1 0 0,0 0 1,0 0-1,0 0 0,0 0 1,0 0-1,0 0 1,0 0-1,0 0 0,0 0 1,0 0-1,0 0 0,1 0 1,-1 0-1,0 0 1,0 0-1,0 0 0,0 0 1,0 0-1,0 0 0,0 0 1,0 0-1,0 0 1,1 0-1,-1 0 0,0 0 1,14 0 84,-11 3-117,11 8 27,-13-10 5,1-1 0,-1 1 0,1-1 0,-1 0 0,1 1 0,-1-1 0,1 0 0,-1 0 0,3 0 0,10 0-16,-14 0 14,0 0 1,0 0 0,0 0 0,0 0 0,0 0-1,0 0 1,0 0 0,0 0 0,0 0 0,1 0-1,-1 0 1,0 0 0,0 0 0,0 0-1,0 0 1,0 0 0,0 0 0,0 0 0,0 0-1,0 0 1,0 0 0,1 0 0,-1 0 0,0 0-1,0 0 1,0 0 0,0 0 0,0 0-1,0 0 1,0 0 0,0 0 0,0 0 0,0 0-1,0 1 1,0-1 0,0 0 0,0 0-1,0 0 1,1 0 0,-1 0 0,0 0 0,0 0-1,0 0 1,0 0 0,0 0 0,0 1 0,0-1-1,0 0 1,0 0 0,0 0 0,0 0-1,0 0 1,0 0 0,0 0 0,-1 0 0,1 1-1,0-1 0,0 1-1,0 0 1,0 0-1,0-1 1,0 1-1,1 0 1,-1-1-1,0 1 1,0 0-1,0 0 1,1-1 0,-1 1-1,0 0 1,1 0-1,13 4-2,3 7 15,-3-7 38,-8 6-16,5-5-21,-6 1-4,-5-7-13,1 1-1,0 0 1,-1 0-1,1 0 1,0-1-1,0 1 0,0 0 1,-1-1-1,1 1 1,0-1-1,0 1 1,0-1-1,0 0 0,0 1 1,0-1-1,0 0 1,0 1-1,1-1 1,17 7 11,30 18 1,18 7 95,-32-19-87,-16-7-48,25 12 0,6 10-3,-23-15 33,-3-2 14,26 18 0,2 3 91,28 20-63,-45-25-53,31 28 78,-62-52-69,-1 1 1,1 0 0,0-1-1,1 0 1,-1 0 0,1 0-1,-1 0 1,1-1 0,8 3-1,-10-4 22,0 0-1,-1 0 1,1 0-1,0 0 1,0 0-1,0 1 1,0-1-1,-1 1 1,1 0 0,2 2-1,1-1 70,25-3 497,-31-3-604,0-8 150,0 8-64,0 0-106,0-1 20,-1 2-7,1 0-1,0 0 0,0 0 0,0-1 0,1 1 0,-1 0 0,0 0 0,1 0 1,0-3-1,11-2-57,-11 7 83,1-1-1,-1 1 1,0-1-1,0 1 0,0-1 1,0 1-1,0-1 1,0 0-1,0 0 0,0 1 1,0-1-1,-1 0 1,1 0-1,0 0 0,0-1 1,3-6-13,-2 4 8,-1 1 1,1 0-1,0-1 0,0 1 1,0 0-1,0 0 1,1 0-1,-1 0 1,1 1-1,0-1 1,-1 1-1,8-5 1,3-2 17,-4 2 3,0 1 0,0 0-1,1 1 1,-1 0 0,13-5 0,-9 8-21,-9 1 7,0 0 0,0 0 0,0-1 0,0 1 0,0-1 0,-1 0 0,1 1 0,5-5 0,5-1 174,0 1 1,28-9-1,-33 12-97,10 0 89,-17 3-147,-1 0 0,1 0-1,-1 0 1,1 0 0,-1 0-1,1 0 1,-1-1-1,1 1 1,1-2 0,6-3 55,-7 4-28,-1 0-1,1 0 1,0 0 0,0 0 0,0 0-1,-1 1 1,1-1 0,0 1 0,0-1-1,0 1 1,3-1 0,-2 4-135,8 8-175,-11-10 233,1-1 0,-1 0 0,1 1 1,-1-1-1,1 0 0,0 1 1,-1-1-1,1 0 0,-1 0 0,1 1 1,0-1-1,-1 0 0,1 0 0,-1 0 1,1 0-1,0 0 0,-1 0 0,1 0 1,0 0-1,-1 0 0,1 0 1,-1-1-1,1 1 0,0 0 0,-1 0 1,1 0-1,-1-1 0,1 1 0,-1 0 1,1-1-1,0 0-72,53-30-5228,-23 15 2698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23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1632 2 1728,'-3'0'560,"-3"0"-522,2-1 113,0 1-1,0 0 1,0 0-1,0 0 1,0 0-1,1 1 1,-9 2 0,5 8 244,7-9-373,0-1 0,-1 0-1,1 0 1,-1 0-1,0 0 1,1 0 0,-1 0-1,0 0 1,0 0-1,1 0 1,-1 0-1,0 0 1,0-1 0,0 1-1,-1 1 1,-9 2 261,9-3-255,0 0 1,1-1 0,-1 1-1,1 0 1,-1-1 0,1 1-1,0 0 1,-1 0 0,1 0-1,0 1 1,-1-1 0,1 0-1,0 0 1,0 1 0,-1 1-1,-26 37 408,-2-1-1,-47 48 1,6-8 37,39-41-349,19-23-79,0-1 31,-23 33 0,-4 28 23,24-41-54,-114 194 272,-17-6-190,73-114-32,-12 21-15,-7-11 5,-47 70-10,-48 67-86,84-98-261,-22 36-565,126-192 833,-67 99-1544,47-66-361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23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1 2912,'-1'1'76,"-1"0"0,1 1 1,0-1-1,-1 0 0,1 1 0,-1-1 1,0 0-1,1 0 0,-1 0 0,0 0 0,0-1 1,0 1-1,1 0 0,-1-1 0,0 1 1,-3-1-1,0 3 148,-5 7-118,1 1 0,1 0 0,0 0 1,0 1-1,1 0 0,1 1 0,0-1 0,1 1 0,0 0 1,-5 23-1,-3 18 52,-24 91 1076,32-129-1146,3-10-55,-1 1-1,2-1 0,-1 1 0,1 0 0,0-1 0,0 1 1,1 0-1,-1 0 0,2 0 0,1 11 0,9 27 251,-10-38-236,0-1 1,1 0-1,0 0 0,0 1 0,0-1 1,4 6-1,-3-8-12,1 1 0,-1-1 0,1 0 0,0-1 0,0 1 0,0-1 0,0 1-1,6 2 1,-6-3-7,1-1-1,-1 0 1,1 0-1,0 0 1,0 0-1,-1-1 1,1 0-1,0 0 1,0 0-1,0-1 1,0 1-1,0-1 1,0 0-1,10-2 1,-7 1-171,0-1 0,0 0-1,0-1 1,0 0 0,-1 0 0,0 0 0,1-1 0,-1 0 0,7-7 0,20-19-737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26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3347 1056,'0'-123'2155,"0"105"-1693,1-6 189,-5-35 1,-7-28 308,8-105-113,3 121-644,0-465 485,9 230 10,-1 9-9,-8 286-666,17-533 770,0 221-676,-17 2 32,0 161 6,-9 43-95,1 9-493,8 61-1679,0 44-229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26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0 286 2304,'0'-33'864,"0"-1"-672,17-16-32,-17 33-96,17-17-64,17 1 128,-1-1-64,1 17-160,17-17 32,16 34 256,0 17-128,0 17 224,1 16-192,-1 18-2272,-17-1 1152,18 0 352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27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2339 2 1984,'-14'-1'214,"12"1"-192,0 0 1,1-1 0,-1 1-1,1 0 1,-1 0-1,1 0 1,-1 0-1,0 1 1,1-1-1,-1 0 1,1 1 0,-1-1-1,1 1 1,-1-1-1,1 1 1,0 0-1,-1-1 1,1 1-1,0 0 1,-1 0 0,1 0-1,0 0 1,0 0-1,0 0 1,0 1-1,0-1 1,0 0-1,0 0 1,-1 4 0,-3 0 60,0 1 1,0-1 0,-1 1-1,1-2 1,-1 1-1,-12 7 1,-16 12 419,-15 8-322,-104 52 1,24-15-151,22-2 23,-24 20-6,-5 15 16,-31 23 58,-60 17 313,-59 41 111,115-40-343,50-39-262,-111 81 129,192-153-92,0-2 1,-49 26 0,22-20-91,14-2-112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2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3095 2816,'3'-5'106,"-1"-1"-1,0 1 1,0 0 0,0-1 0,0 1 0,-1-1-1,0 0 1,0 0 0,-1 1 0,1-1-1,-1-6 1,0-10-24,1 8 164,-1 0 0,0 0 1,-4-23-1,-2-2 343,-2-71 0,8 55-354,-3-142 176,-8 32-283,6 67-72,-10-158 133,3 112 151,-29-255 408,33 346-685,-9-88 71,11 20 19,3 60-76,-2-37 5,-4-110-100,8 89-35,5-163-6,0 249 25,7-34 0,2-6-16,-11 51 33,-1 12 3,0 0 1,4-13-1,17-30-109,-17 28-32,-5 22 118,0 0 0,1 1 0,-1-1 0,1 0 0,-1 1 0,1-1 0,0 1 0,0-1 0,0 1 0,0-1 0,1 1 0,-1 0 0,1-1 0,-1 1 0,3-2 0,10-10-907,-14 13 928,0 1 0,1 0-1,-1 0 1,0 0-1,0 0 1,0 0-1,0 0 1,0 0-1,0-1 1,0 1-1,0 0 1,0 0-1,0 0 1,0 0-1,1 0 1,-1 0 0,0 0-1,0 0 1,0 0-1,0 0 1,0 0-1,0 0 1,0 0-1,1-1 1,-1 1-1,0 0 1,0 0-1,0 0 1,0 0-1,0 0 1,1 0 0,-1 0-1,0 0 1,0 1-1,0-1 1,0 0-1,0 0 1,0 0-1,0 0 1,1 0-1,-1 0 1,0 0-1,0 0 1,0 0-1,0 0 1,0 0-1,0 0 1,0 0 0,0 1-1,1-1 1,-1 0-1,0 0 1,0 0-1,0 0 1,0 0-1,0 1 1,3 2-230,0 0 0,0 1 1,0-1-1,-1 1 0,0 0 0,1 0 0,-1 0 1,-1 0-1,1 0 0,0 0 0,0 5 1,-1 2-298,0 0 1,0 15 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2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17 219 4064,'-17'-51'1504,"17"35"-1184,34-1-64,-17 0-64,17 0-160,-1-17-224,1 18 96,-1-1-1024,1 0 640,0 0-1440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28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2506 51 1056,'5'-2'71,"0"-1"1,0 1-1,-1-1 1,5-4-1,0-4 39,-9 11-104,0-1 0,0 1 0,0 0 0,1-1 0,-1 1 0,0 0 0,0-1 1,1 1-1,-1 0 0,0-1 0,1 1 0,-1 0 0,0 0 0,1-1 0,-1 1 0,0 0 1,1 0-1,-1 0 0,1-1 0,-1 1 0,0 0 0,1 0 0,-1 0 0,1 0 0,-1 0 0,1 0 1,-1 0-1,0 0 0,1 0 0,0 0 0,-1 0 2,0 0-1,0 0 1,0 0 0,0 0 0,1 0 0,-1 0-1,0 0 1,0 0 0,0 0 0,0 0-1,0 0 1,0 0 0,0 0 0,0 0-1,0 0 1,1 0 0,-1 0 0,0 0-1,0 0 1,0 0 0,0 0 0,0 0 0,0 0-1,0 0 1,0 0 0,0 0 0,0 0-1,0 0 1,1 0 0,-1 0 0,0 0-1,0 0 1,0 0 0,0-1 0,0 1 0,0 0-1,0 0 1,0 0 0,0 0 0,0 0-1,0 0 1,0 0 0,0 0 0,0 0-1,0 0 1,0-1 0,0 1 0,0 0-1,0 0 1,0 0 0,0 0 0,0 0 0,0 0-1,0 0 1,0 0 0,0-1 0,0-10 402,0 11-398,0 0 0,0 0 0,0 0 0,0 0 0,0 0 0,0 0 0,0 0 0,0-1 0,0 1 0,0 0 0,0 0 0,0 0 0,0 0 0,0 0 0,0 0 0,0 0 0,0 0 0,0 0 0,0-1 0,0 1 0,0 0 0,0 0 0,0 0 0,0 0 0,0 0 0,0 0 0,0 0 0,0 0 0,-1 0 0,1 0 0,0 0-1,0 0 1,0-1 0,0 1 0,0 0 0,0 0 0,0 0 0,0 0 0,0 0 0,0 0 0,0 0 0,-1 0 0,1 0 0,0 0 0,0 0 0,0 0 0,0 0 0,0 0 0,0 0 0,0 0 0,0 0 0,0 0 0,-1 0 0,1 0 0,0 0 0,0 0 0,-10 0 183,-1 0-1,1 1 1,-1 0 0,1 1-1,0-1 1,-1 2 0,-17 6-1,-39 13-61,43-16-110,0 2 1,-26 12-1,-20 22 78,42-28-82,1-2 1,-55 15-1,20-7-34,-275 117-142,10 17-191,236-111 250,-37 20-79,-86 39-14,38-29 175,19 3 54,11-17 36,-17 27-191,88-43-102,-29 10-170,3-3-603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39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1312,'-17'0'608,"34"17"-480,-1-1-128,-16 0-1056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00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19 4576,'-30'0'2517,"30"0"-2498,0 0-1,0-1 1,0 1 0,0 0-1,0 0 1,0 0-1,0 0 1,-1 0 0,1 0-1,0 0 1,0 0 0,0 0-1,0 0 1,0 0-1,0 0 1,0 0 0,0 0-1,0 0 1,-1 0 0,1 1-1,0-1 1,0 0-1,0 0 1,0 0 0,0 0-1,0 0 1,0 0-1,0 0 1,0 0 0,0 0-1,0 0 1,0 0 0,0 0-1,-1 0 1,1 0-1,0 0 1,0 1 0,0-1-1,0 0 1,0 0 0,0 0-1,0 0 1,0 0-1,0 0 1,0 0 0,0 0-1,0 0 1,0 0-1,0 1 1,0-1 0,0 0-1,0 0 1,0 0 0,0 0-1,0 0 1,0 0-1,0 47 1796,0-47-1809,0 1 1,0 0-1,0-1 1,0 1 0,0-1-1,0 1 1,0 0-1,0-1 1,1 1-1,-1 0 1,0-1 0,0 1-1,0-1 1,1 1-1,-1-1 1,0 1-1,1 0 1,-1-1 0,0 1-1,1-1 1,-1 0-1,1 1 1,-1-1-1,0 1 1,2 0-1,0-1 34,0 1 0,0-1 0,-1 0 0,1 1 0,0-1 0,0 0 0,4-1 0,4 1 257,-7 0-292,1 0 0,-1 0 0,0 0 0,1-1 0,-1 1 0,0-1 0,5-2 1,-7 3-5,0-1 1,0 1 0,0-1 0,0 0-1,0 1 1,0-1 0,0 0 0,-1 0-1,1 1 1,0-1 0,0 0 0,-1 0-1,1 0 1,-1 0 0,1 0 0,-1 0-1,1 0 1,-1 0 0,0 0 0,1 0-1,-1 0 1,0 0 0,0 0 0,0 0 0,0 0-1,0-2 1,3-2 95,-3 4-94,7-6 51,-10 2-15,-1 1-24,2 0-3,-4-3 4,-9 6-8,12 1-10,1 0 1,0 0-1,-1 0 1,1 0-1,0 0 1,-1-1-1,1 1 1,0-1-1,-1 1 1,-2-2-1,-8-9-114,12 10 99,1 1 0,-1 0 0,1-1 0,-1 1 1,1 0-1,-1-1 0,0 1 0,1 0 1,-1 0-1,1-1 0,-1 1 0,0 0 0,1 0 1,-1 0-1,0 0 0,1 0 0,-1 0 0,1 0 1,-1 0-1,0 0 0,1 0 0,-1 0 0,0 0 1,1 1-1,-2-1 0,2 0-122,14 0-703,2 0 257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29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0 102 1472,'34'-17'544,"-17"17"-416,-1 0 448,1 0-384,0 0 64,17 0-160,-34-17-128,33 17 0,-16-17 96,17 17-32,-17-17-1216,16 1 640,-16-1-352</inkml:trace>
  <inkml:trace contextRef="#ctx0" brushRef="#br0" timeOffset="1">151 320 160,'-33'17'64,"16"0"-64,0-17 0,17 17 96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29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471 2994 1312,'2'-2'41,"0"-1"1,0 1-1,0-1 0,-1 0 1,1 1-1,-1-1 1,0 0-1,0 0 0,0 0 1,0 0-1,0 0 1,-1 0-1,1-1 0,-1 1 1,0 0-1,0 0 0,-1-5 1,1 1 34,0-4 287,0 9-272,-1 0 0,1 0 0,0 0 0,1-1 1,-1 1-1,0 0 0,0 0 0,1 0 0,-1 0 0,2-3 1,-1 3 31,1-1 9,0-1 1,0 0-1,-1 1 1,1-1-1,-1 0 0,0 0 1,0 1-1,-1-1 0,1 0 1,-1 0-1,0-6 1,-1-11 470,-6-33 1,3 27-213,-1-45 0,6-29-102,-5-199 14,-7 121-175,9 118-96,-4-60 10,-10 8-16,7 52-14,-8-92 66,-8-58 313,-4 91-187,15 68-120,3 4 6,-64-223 257,-24-26-320,90 267-4,-21-61 93,-12-10-47,17 14-170,1 21-1,-4-9-103,25 63 35,0 1 0,1-1 0,0 0 0,-1-18-1,3-1-485,0 11-970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30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11 346 4384,'-1'0'52,"1"0"0,0 1 0,-1-1 0,1 0 0,-1 0 0,1 0 0,0 0-1,-1 0 1,1-1 0,-1 1 0,1 0 0,0 0 0,-1 0 0,1 0 0,-1 0 0,1-1 0,0 1 0,-1 0 0,1 0 0,0 0 0,-1-1 0,1 1 0,0 0 0,-1-1 0,1 1 0,0-1-23,0 1 0,0-1 0,0 1 1,0-1-1,0 1 0,0-1 0,0 1 1,0-1-1,0 1 0,1-1 0,-1 1 1,0 0-1,0-1 0,0 1 0,1-1 0,-1 1 1,0 0-1,1-1 0,2-2 15,-1 0 0,1 1 0,0 0 0,0 0-1,0 0 1,4-3 0,-4 4-56,0-1 0,0 0 0,0 0 0,-1-1 0,1 1-1,-1 0 1,1-1 0,-1 0 0,0 1 0,0-1 0,0 0 0,0 0 0,0 0 0,-1-1 0,2-3-1,12-20-102,0-1-376,18-40 1,-5 3-265,-24 57 731,1-1 1,0 1-1,1 0 1,0 1-1,7-8 1,0-3 82,-13 18-52,0-1 0,0 0 0,0 1 0,1-1-1,-1 1 1,0-1 0,1 1 0,-1 0 0,0-1 0,1 1 0,-1-1 0,1 1 0,-1 0 0,1-1 0,-1 1 0,1 0 0,0-1 0,0 1-3,0 0 0,0 1 0,0-1-1,-1 0 1,1 1 0,0-1 0,0 1 0,0-1-1,0 1 1,-1-1 0,1 1 0,0 0 0,-1-1-1,1 1 1,0 1 0,4 4-16,0 0 0,0 1 0,-1 0 0,-1 0 0,1 0 0,-1 0 0,0 0 0,0 1 0,-1-1 1,2 15-1,9 21-108,18 28-365,2 10-1451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38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34 472 5056,'-3'9'547,"0"0"1,-8 15-1,11-24-528,0 1-1,-1-1 1,1 1-1,0-1 1,0 0-1,-1 1 1,1-1-1,0 0 0,-1 1 1,1-1-1,-1 0 1,1 1-1,0-1 1,-1 0-1,1 0 0,-1 0 1,1 1-1,-1-1 1,1 0-1,0 0 1,-1 0-1,1 0 0,-1 0 1,1 0-1,-1 0 1,-6 2 40,12-5-83,0-1 0,0 1 0,0 0 0,1 0 0,-1 0 0,1 1 0,0 0 0,-1 0 0,1 0 0,0 1 0,10-2 0,9-2 152,14-6 379,29 2-161,30-16-111,-20 8-142,77-19 22,-97 19-89,122-36 135,-46 8-87,12 6-36,-46 6-24,53-13-82,-123 40 51,43-13-62,-6-8-93,-33 12 78,67-24-546,0-9-1760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39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5312,'-14'14'1701,"11"-8"-1024,3 5-421,0-11-257,0 0-1,0 0 0,0 0 0,0 0 1,0 1-1,0-1 0,0 0 0,0 0 0,0 0 1,0 0-1,0 0 0,0 0 0,0 0 1,0 0-1,0 0 0,0 1 0,0-1 0,0 0 1,0 0-1,0 0 0,0 0 0,0 0 1,0 0-1,0 0 0,0 0 0,0 0 0,0 0 1,1 1-1,-1-1 0,0 0 0,0 0 1,0 0-1,0 0 0,0 0 0,0 0 0,0 0 1,0 0-1,0 0 0,0 0 0,0 0 1,1 0-1,-1 0 0,0 0 0,0 0 0,0 0 1,0 0-1,0 0 0,0 0 0,0 0 1,0 0-1,0 0 0,1 0 0,-1 0 0,0 0 1,0 0-1,0 0 0,4 0-64,-1 0 59,-1 0-1,1 0 1,-1 0-1,1 0 1,-1 0-1,1 0 1,-1-1-1,5-1 1,-1-1 13,1 1 0,0-1 0,0 1 0,0 1 0,0-1 0,13 0 0,49 2 38,-31 1-34,-13 1 56,0 0 0,0 2 1,0 0-1,-1 2 0,1 1 0,42 19 1,-62-25-45,0 2 1,0-1 0,0 1 0,0-1-1,0 1 1,0 1 0,-1-1-1,0 1 1,1 0 0,-1-1-1,-1 2 1,1-1 0,-1 0 0,1 1-1,-1 0 1,-1 0 0,1 0-1,2 7 1,-3-6-57,-1 0 0,0 0 0,0 0-1,0 0 1,-1 0 0,0 0 0,0 0 0,-1 0 0,0 0 0,0 0-1,0 0 1,-1 0 0,1 0 0,-2 0 0,1 0 0,-4 6-1,-3 3-301,0-1-1,-1 0 0,-1 0 0,-1 0 0,-20 17 0,-17 21-879,-4 12 107,-11 4-875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39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85 219 3328,'-7'-1'161,"0"-1"0,0 0 0,-1 0 0,2-1 0,-1 1 0,0-2 0,1 1 0,-1-1 0,1 0 0,-7-5 0,10-4 456,2 12-595,1 0 1,0 1 0,0-1-1,0 0 1,0 1 0,0-1-1,0 0 1,1 1 0,-1-1-1,0 1 1,0-1 0,0 0-1,1 1 1,-1-1 0,0 0-1,1 1 1,-1-1 0,0 1-1,1-1 1,-1 1 0,1-1-1,-1 1 1,0-1 0,2 1-1,1-1 6,0 0 0,0 0 0,0 1 0,0-1 0,0 1 0,1 0 0,3 0 0,28-2 175,16-9 149,16 5-101,177-22 207,-214 25-444,97-14 10,-78 7-8,56-10 85,-58 15-103,68-10-1431,-44-2 143,-4 0-1446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40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3712,'-17'34'1696,"34"-18"-1472,-17 1-32,33 0-160,1 17 64,0 16-64,16 34-32,1 0 32,-1 17 160,-16-17-96,-1 1-256,1-18 96,0-17-1696,-17-16 992,-1 0-1248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40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2976,'0'0'1344,"17"0"-1152,0 0 736,17 0-544,-17 17 352,33-17-448,-16 0-160,50-17-64,-17 17-64,17-17 0,0 0-1408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40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17 2560,'-45'-14'832,"44"13"-808,0 1-1,-1 0 1,1-1 0,0 1 0,-1 0-1,1 0 1,0 0 0,-1 0-1,1 0 1,-3 0 0,0 6 107,0 1 16,-3-2 110,7-4-235,-1-1-1,0 1 1,0 0-1,0-1 1,1 1-1,-1 0 1,1 0-1,-1-1 1,0 1-1,1 0 1,-1 0 0,1 0-1,0 0 1,-1 0-1,1 0 1,0 0-1,-1 0 1,1 1-1,-5 9 92,4-7-78,-1-1 0,1 0 0,0 0 0,0 1-1,0-1 1,0 0 0,1 1 0,-1-1 0,1 1-1,0 5 1,-1 12 273,-5 30-1,1-24-30,0 42-1,15 88 138,-6-104-300,2 51 9,5-6-155,-9-69 11,5 32-28,13 21-18,4 21-138,-22-97 163,21 108-715,-17-95 285,0 0 0,0 0 0,19 34 0,-17-39-83,17 22 0,9 0-938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41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386 808 2816,'0'-2'83,"0"0"0,1 0 0,-1 1 0,0-1 0,1 0 0,-1 0-1,1 1 1,-1-1 0,1 0 0,0 1 0,0-1 0,0 1 0,1-2 0,3-6 25,-5 9-96,1 0 0,-1-1-1,0 1 1,0 0 0,1-1 0,-1 1-1,0-1 1,0 1 0,0 0 0,0-1-1,1 1 1,-1 0 0,0-1 0,0 1-1,0-1 1,0 1 0,0-1 0,0 1-1,0 0 1,0-1 0,0 1 0,0-1-1,0 1 1,0 0 0,-1-1 0,1 1-1,0 0 1,0-1 0,0 1 0,-1-1-1,1 1 1,0 0 0,0-1 0,0 1-1,-1 0 1,1 0 0,0-1 0,-1 1-1,1 0 1,0 0 0,-1-1 0,1 1-1,0 0 1,-1 0 0,1 0 0,-1 0-1,1-1 1,-1 1 0,-5-4 420,1-2-95,5 5-322,0 1 0,0-1 0,-1 1 0,1-1 0,0 1 0,-1-1 0,1 1 0,0 0 0,-1-1 0,1 1 0,-1-1 0,1 1 0,0 0 0,-1 0 0,1-1 0,-1 1 0,1 0 0,-1 0 0,1-1 0,-1 1 0,1 0-1,-1 0 1,1 0 0,-1 0 0,0 0 0,1 0 0,-1 0 0,1 0 0,-1 0 0,1 0 0,-2 0 0,-99 0 444,93 1-458,-1 0 1,0 0 0,0 0-1,1 1 1,-1 1 0,1-1-1,-1 1 1,1 1 0,-11 5-1,-6 6-101,-35 28-1,56-41 88,-3 3-4,0 1 0,1-1 0,0 1 0,-1 0 0,2 1-1,-1 0 1,1-1 0,-7 14 0,6 9-25,3-13 20,-3 8-25,4-20 15,1 0 1,0 0-1,0 0 0,0 0 0,0 7 0,2-9 15,-1 0 0,0 0 0,1 0 1,-1 0-1,1 0 0,0 0 0,-1 0 0,1 0 1,0-1-1,0 1 0,0 0 0,1-1 1,-1 1-1,0 0 0,3 1 0,-3-1 2,1-1 0,-1 1-1,0-1 1,1 0 0,-1 1 0,1-1-1,0 0 1,-1 0 0,1 0 0,0 0-1,0 0 1,-1-1 0,1 1-1,0-1 1,0 1 0,0-1 0,0 1-1,0-1 1,0 0 0,0 0 0,0 0-1,0 0 1,0 0 0,0-1 0,0 1-1,0-1 1,-1 1 0,3-2 0,27-9 15,0 6 48,-9-7-16,-8 9-28,-10 2-3,1-1 1,-1 1-1,0 0 1,0-1-1,0 0 1,0 0-1,4-3 1,-6 3-5,1 1-4,-1-1 1,1 0-1,0 0 0,0 1 1,0 0-1,0 0 1,0-1-1,0 2 1,0-1-1,0 0 0,0 1 1,0-1-1,1 1 1,2 0-1,10 0 3,-4-1 3,0 1 1,0 0 0,18 4 0,8 9 25,-29-9 6,0-1-1,19 5 1,22-3 65,-26 0-26,-12-3-42,0 0 1,0 0-1,1-1 0,-1 0 1,18-2-1,23-11 57,-27 8-45,-12 3-27,1-1-1,-1-1 1,0 0 0,-1-1-1,1-1 1,25-12-1,-3-11 138,-26 22-114,-7 4-23,0 0 1,0-1-1,0 1 1,-1 0 0,5-6-1,16-34 99,-18 35-99,0 0 0,0 0 0,10-8 0,-10 11-20,-1-1 0,1 0-1,-1 0 1,7-10 0,-10 11 3,0 1 1,0 0-1,0-1 0,0 1 1,0-7-1,1-3 5,9-31 28,-5 23 7,5-28 0,-8 18 51,-3-48 0,0 40-53,1 21-13,-2 0-1,0 0 1,0 0-1,-2 1 1,0-1 0,-9-26-1,-16-24-4,12 24 4,8 20 14,-1 0-1,-1 1 1,-20-33 0,20 38 30,5 8-18,-1 0 0,0 0 0,-1 0-1,-9-10 1,-13-3 66,26 21-84,0 0 0,1 1 0,-1-1-1,0 1 1,0 0 0,0 0-1,0 0 1,0 0 0,-4-1-1,2 5 64,3 0-97,0-1 0,0 1 0,1-1 0,0 1 0,-1 0 0,1 0-1,0 0 1,0 0 0,1 0 0,-1 0 0,1 0 0,-1 0 0,1 0 0,0 0 0,0 0 0,0 0-1,1 0 1,-1 0 0,1 0 0,0 4 0,11 29-15,-7-4-27,9 37-70,-3-28-290,9 64 0,-14-35-1325,5 0 347,-8 11-385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01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2400,'13'-14'779,"-10"11"-113,0 6 465,-2-1-1020,1 0 1,-1 0 0,0 0-1,1 0 1,-1 0 0,0 0-1,0 0 1,0 0-1,-1 1 1,1-1 0,-1 0-1,1 0 1,-1 4 0,1 37 801,-1-21-648,1 25 83,0-20-94,-1 0 0,-5 36-1,0-35-103,2-6 34,-3 38 0,7-41-101,-1-13-49,0 0 0,0 1 0,0-1 0,-1 0 1,-2 9-1,0-6 80,3-8-95,-1 0 1,1 0-1,0 0 1,-1 0-1,1 0 1,0-1-1,0 1 0,0 0 1,-1 0-1,1 0 1,0 0-1,0 0 1,1 0-1,-1 0 1,0 0-1,0 0 1,0 0-1,1 0 0,-1 0 1,0 0-1,1 0 1,-1 0-1,1 0 1,-1-1-1,1 1 1,0 1-1,-1-1-13,4 11 681,-5-27-206,2 2-463,1 1 0,0-1 1,5-15-1,-5 20-16,-1 4-6,-1 0 1,1 0 0,-1 0 0,1-7 0,-1-1 16,2 0 1,0 0-1,0 0 1,1 0 0,0 1-1,1-1 1,1 1-1,0 0 1,0 0-1,13-18 1,-11 17-20,-5 8-3,0 0 1,0 1-1,0-1 0,0 1 0,1-1 1,0 1-1,-1 0 0,1 0 1,0 0-1,1 0 0,-1 1 0,0-1 1,8-3-1,-3 4 129,1 1 1,-1 0-1,1 1 0,15 1 1,-3-1 29,-5 0-139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39:4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120 657 3232,'-1'0'4,"-6"-4"238,-1 1 0,1 0 0,-1 0 0,0 0 0,-9-1 0,14 4-246,-3-2 88,0 1 0,0-1 0,0 0 0,-6-4 0,10 5-24,1 0 1,-1 0 0,1 0 0,-1 0 0,1 0 0,0 0 0,-1 0 0,1 0 0,0 0 0,0-1-1,0 1 1,0-1 0,0 1 0,0 0 0,1-1 0,-1 0 0,0 1 0,1-1 0,-1 1 0,1-1-1,-1 0 1,1 1 0,0-3 0,0-3 209,-1 6-228,1-1 0,0 1 0,0-1 1,0 1-1,0-1 0,0 1 0,0 0 0,0-1 1,1 1-1,-1-1 0,0 1 0,1 0 0,-1-1 1,1 1-1,-1 0 0,1-1 0,1-1 0,29-17 550,-23 16-518,102-56 850,-92 52-822,43-21 158,11-15 44,10 4-128,-48 23-103,19-10 6,1 2 0,57-18 0,122-27 235,-217 65-338,0-1-1,0-1 0,-1-1 1,20-12-1,-32 18-6,2-1-191,0 0 0,0 1 0,1-1 0,9-2 0,-8 3-152,1 0 0,-1 0 0,9-5 0,-13 5 147,-1 1 1,1-1-1,0 0 1,0 0-1,-1-1 0,1 1 1,-1-1-1,4-4 0,13-26-1559,-2-1-486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22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168 759 8320,'-48'0'-11,"47"0"17,-1 0 1,0 0-1,0 0 0,0 0 1,1 1-1,-1-1 0,0 1 1,0-1-1,1 1 0,-1-1 1,0 1-1,1 0 0,-1 0 1,-2 2-1,-4 2 27,-3 0 42,10-5-64,-1 1-1,1 0 1,-1-1 0,1 1-1,0 0 1,-1 0-1,1 0 1,0 0 0,-2 2-1,1 0-1,0 0 0,1 0 0,-1 1 0,1-1 0,-2 5 0,-15 37 22,10-29-41,-7 25 0,14-35-10,-1-1 0,1 1 0,1-1-1,-1 1 1,1-1 0,0 1 0,0-1-1,2 12 1,0-5-52,2-1 0,0 1 0,0-1 0,1 0 0,9 16 0,-9-20 69,0 0 0,0 0 0,0 0-1,1-1 1,0 0 0,0 0 0,1 0 0,0-1-1,0 0 1,0 0 0,0-1 0,15 7 0,-10-6 3,1-1 1,1-1-1,-1 0 1,0 0-1,1-1 1,-1-1-1,16 0 1,9-1-33,70-2 25,-87 0 13,-1 0-1,1-1 1,23-8 0,-13 2-32,0-2 1,-1-1 0,47-26-1,-15-6-63,-37 26 56,52-36-31,56-43 21,-43 18 38,-9 18 5,-54 34 32,-1-2 0,26-36 0,-20 23 48,-5 6 6,35-62 1,10-40 43,-67 130-124,12-29 91,18-58-1,-34 92-86,2-6 64,0 1 36,-1 1 1,1-1-1,-1 1 0,-1-1 0,2-15 1,-5 12 233,-1 8-80,2 4-237,-1 0 0,1 0 0,0 0 0,0 0 1,0 1-1,0-1 0,0 0 0,0 1 0,-1 1 1,-3 5-7,1 1 1,0 0-1,0 0 1,1 0-1,-4 15 1,-3 9-2,-18 51 76,3 20-37,-17 33-75,-20 172-249,18-68-78,-1-45-84,5-11 171,9-58 170,-19 82-20,10-40-135,-18 100-857,57-262 1023,0 0-1,1 0 1,0 0-1,1 11 1,-1-16 55,1 1 1,-1 0 0,1 0-1,0 0 1,0-1 0,0 1-1,0-1 1,1 1 0,-1 0-1,1-1 1,-1 0-1,5 5 1,-6-6 19,1 0 0,0-1-1,-1 1 1,1 0 0,0 0-1,0-1 1,-1 1 0,1 0-1,0-1 1,0 1 0,0-1 0,0 1-1,0-1 1,0 1 0,0-1-1,0 0 1,0 1 0,0-1-1,0 0 1,0 0 0,0 0 0,0 0-1,0 0 1,0 0 0,0 0-1,2 0 1,0-2 4,0 0 0,0-1 1,-1 1-1,1-1 0,-1 1 0,1-1 0,3-5 0,-4 5-2,5-5 6,6-9 18,0 1 0,-1-2 0,0 0 0,10-23 0,-9 6 169,-2-1-1,-1 0 0,10-72 0,-4 20 96,-11 64-229,37-215 230,-19 99-121,2-23 380,-24 147-410,-1 0 1,0-1-1,-1 1 1,-6-27-1,3 17 1,-2-28 307,-11-30 346,16 81-770,0 0 0,0 0 0,0 1 0,-1-1 0,1 0 0,-1 1-1,0-1 1,0 0 0,0 1 0,0 0 0,0 0 0,0-1 0,-1 1-1,-2-1 1,-10-11 66,10 9-87,2 0 0,-1 0 0,1-1 0,-1 1 1,-2-8-1,-6-10-112,6 15 23,1 0-1,0-1 1,1 0 0,-6-14 0,8 18 48,1 0-1,0 0 1,1 1-1,-1-1 1,1 0-1,0 0 1,0 0 0,1 0-1,-1 0 1,3-9-1,-1 8 11,0 1 0,1 0-1,-1 0 1,1 0 0,0 0-1,1 0 1,-1 0 0,7-6-1,3-5-46,1-3 7,-9 12 56,0 0 0,1 0 0,0 0 1,0 0-1,8-6 0,-4 6 18,113-89-62,-88 72-26,64-34 1,-42 31 90,-22 11 52,0-2 0,37-25 0,-19 1 40,-6 17 48,-42 22-136,-1 0 0,1-1-1,-1 1 1,5-6 0,-4 4-16,1-1 1,-1 1-1,9-5 1,-2 3-11,-5 2 92,0 1 0,11-10 0,-15 11 134,-3 8-176,1 38-36,-5 97-167,-7-51-53,8 109-311,1 2-166,-10-45 194,9-66 322,-13 164-104,-1 152 132,17-401 150,0 38-152,1 0 1,2 0-1,3 0 0,18 73 1,-22-107 103,0-1 0,0 0 0,1 0 0,1 0 0,-1 0 1,1-1-1,0 1 0,8 9 0,-11-15 33,1 0 0,-1 1 0,0-1 0,1 0 0,-1 0 0,1 0 0,-1 0-1,1 0 1,0-1 0,-1 1 0,1 0 0,0-1 0,0 1 0,-1-1 0,1 0 0,0 0 0,2 1 0,-2-2-3,1 1 0,-1-1 0,1 1-1,0-1 1,-1 0 0,0 0 0,1 0 0,-1 0 0,0-1 0,1 1 0,-1-1 0,0 1 0,0-1 0,0 0 0,2-2-1,11-11-8,-1 0-1,-1-1 0,0-1 0,11-18 0,-5-4 74,0 0 0,-3-2-1,-1 1 1,14-65 0,1-57 238,-27 128-77,-1 0-1,-4-58 1,-9-7 136,9 71-234,1 9-1,-4-20 1,-11-17 33,7 27-61,-4-14 93,-25-76 210,17 56-227,16 47-128,0 0 0,-1 0-1,-1 0 1,-1 1-1,-10-17 1,-1 1 2,13 20-9,-1 0-1,-1 0 1,1 0-1,-1 1 0,-1 0 1,-11-10-1,6 10-40,-1 2 0,0-1-1,0 2 1,-24-9 0,14 6-90,21 8 89,0 1 1,0-1-1,0 1 1,0 0 0,-1 0-1,1 0 1,0 1-1,-6-1 1,8 1-13,4 3-12,10 15-104,-10-13 125,1-1 0,-1 0 1,1 1-1,0-1 0,6 6 0,78 60-51,-76-61 67,0-2-1,0 0 0,1-1 0,-1 0 0,1 0 0,1-1 1,-1-1-1,1 0 0,-1-1 0,1 0 0,0-1 0,0-1 0,0 0 0,0 0 1,24-3-1,1-3 27,-1-1 0,0-2 0,60-22 0,-52 15-28,-2-2 0,71-38 1,-61 25 10,-36 21-2,-11 7 14,0-1 0,0 0 0,0 0 0,0-1-1,0 0 1,-1 0 0,1 0 0,-1 0 0,7-10 0,39-53 233,-49 63-232,1 0-1,-1 0 1,0 0-1,0 0 0,0 0 1,-1-1-1,1 1 0,-1-1 1,0 1-1,0-6 0,0-5 64,-1-26 0,-1 14 26,2 23-93,-2-1 0,1 0 1,0 0-1,-1 0 0,0 0 1,0 0-1,-1 0 0,1 1 1,-1-1-1,0 1 0,-4-8 1,-8-8-10,13 18-12,0 0 1,0 0 0,-1 0-1,1 0 1,0 0 0,-1 0-1,1 0 1,-1 1-1,1-1 1,-1 0 0,0 1-1,0 0 1,0-1 0,1 1-1,-2 0 1,-2-2-1,4 3 8,0-1-1,0 1 0,1-1-1,-1 1 1,0-1-1,0 1 1,1 0 0,-1-1-1,0 1 1,0 0-1,0 0 1,0 0 0,1 0-1,-1 0 1,0 0 0,0 0-1,0 0 1,0 0-1,0 0 1,1 0 0,-1 0-1,0 0 1,0 1-1,0-1 1,0 1 0,-3 1-15,-1-1 5,1 1 0,0 0 1,0 0-1,0 1 0,0-1 1,0 1-1,1 0 0,-7 7 1,-25 33-192,27-33 186,-4 5-19,8-11 27,1-1 0,-1 1 0,1 0 0,0 0 0,1 1 0,-1-1 0,1 1 1,0-1-1,0 1 0,-2 8 0,1 11-61,1 0 1,3 47 0,0-25 54,-2-31-1,2 0 1,-1-1-1,2 1 0,0-1 1,1 1-1,0-1 0,6 16 1,39 71-89,-46-95 95,1 0-1,0-1 1,0 1-1,0-1 1,0 0-1,1 0 1,0 0 0,0 0-1,0-1 1,1 0-1,5 5 1,-8-8 11,0 0 0,0 0-1,1 0 1,-1 0 0,1-1 0,-1 1 0,0 0 0,1-1 0,-1 0 0,1 0 0,0 0 0,-1 0-1,1 0 1,-1 0 0,4-1 0,5 0 29,-7 1-22,-1 0 0,1-1-1,0 1 1,-1-1-1,1 0 1,-1 0 0,1 0-1,-1 0 1,1-1-1,-1 1 1,0-1 0,0 0-1,0 0 1,0 0-1,0-1 1,5-4-1,0 0 2,4-2 1,24-21-27,14-26-141,51-34 187,-81 70 58,-1-1 0,26-38 1,-32 39 8,1 2 0,27-29 0,-29 34-35,-1-1 0,16-23-1,-13 20 134,-14 17-173,1 0 0,-1 0-1,0-1 1,0 1 0,1 0-1,-1 0 1,0 0-1,0-1 1,1 1 0,-1 0-1,0 0 1,0-1-1,0 1 1,0 0 0,1-1-1,-1 1 1,0 0 0,0-1-1,0 1 1,0 0-1,0 0 1,0-1 0,0 1-1,0 0 1,0-1-1,0 1 1,0 0 0,0-1-1,0 1 1,0 0 0,0-1-1,0 1 1,0 0-1,0-1 1,0 1 0,-1 0-1,1-1 1,0 1 0,0 0-1,0 0 1,-1-1-1,1 1 1,0 0 0,0 0-1,0-1 1,-1 1-1,1 0 1,-1 0 0,1-1 108,-2 2-80,-1 1 0,1-1 0,0 0 0,-1 1 0,1 0 0,0 0 0,0-1-1,0 1 1,0 0 0,-1 3 0,-22 19 259,-1-10-195,16-9-86,1 0 0,-11 7 0,-25 23 36,-64 45 22,103-76-98,2-1 5,0-1 0,0 1 0,0 0 0,0 1 0,-5 5-1,7-7 5,1 1-1,-1-1 0,1 1 0,0-1 1,0 1-1,0 0 0,0-1 0,0 1 1,0 0-1,1 0 0,0-1 0,-1 1 0,1 5 1,0 8-29,-1-8 6,1 1 0,1 0 0,-1-1 1,1 1-1,4 14 0,0-12 6,0 1 1,0-1 0,2 0 0,-1-1 0,13 16-1,-6-11-25,0 0 0,26 22 0,-30-30 2,1 0 0,-1-1 0,1 0-1,1-1 1,-1 0 0,20 6 0,-7-4-83,47 7 0,-61-13 93,-1 0-1,0-1 1,1 0 0,-1 0-1,1-1 1,-1 0-1,0 0 1,0-1 0,9-3-1,2-2-132,-1-1 0,26-17 0,-43 25 165,18-11-185,0-1-1,-1 0 0,0-1 0,26-26 0,45-42-26,-44 42 207,53-60-1,-94 95 15,18-21 28,25-39-1,-40 52 8,0 0 0,0-1-1,-2 0 1,0 0-1,0 0 1,4-22-1,4-33 79,25-111 63,-38 178-181,6-25 88,6-42 0,-12 60-38,1 0 0,-1 0 0,-2-16-1,1 21-24,1 0-1,-1 0 0,0 0 0,0 1 1,0-1-1,0 0 0,-1 1 0,1-1 1,0 1-1,-1-1 0,-3-3 0,4 5-9,0 0-1,0 1 0,0-1 0,0 0 1,0 1-1,0-1 0,0 1 0,0-1 0,0 1 1,0 0-1,0 0 0,0-1 0,0 1 1,0 0-1,0 0 0,0 0 0,0 0 0,0 0 1,-1 0-1,1 0 0,0 1 0,0-1 1,0 0-1,0 1 0,0-1 0,0 0 0,0 1 1,0-1-1,0 1 0,0 0 0,0-1 1,1 1-1,-1 0 0,0-1 0,-1 2 0,-3 5 37,0-1 0,0 1 0,0 0 0,1 0 0,-5 10 0,-17 45 98,21-48-129,-12 27 52,-31 86-5,36-84-216,-29 82-401,37-116 453,-6 17-331,0 0 1,1 0-1,-6 36 0,14-47-327,0 23 1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23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48 337 3968,'-9'-9'431,"7"8"-362,0-1-1,0 1 1,1-1-1,-1 1 1,0-1 0,1 0-1,0 1 1,-1-1-1,1 0 1,0 0-1,0 0 1,0 0-1,0 0 1,0 0 0,0 0-1,1-1 1,-1 1-1,1 0 1,-1-5-1,1 7-32,0-1-1,0 1 1,0-1-1,0 0 0,1 1 1,-1-1-1,0 1 0,0-1 1,0 1-1,-1-1 0,1 1 1,0-1-1,0 0 1,0 1-1,0-1 0,0 1 1,-1-1-1,1 1 0,0-1 1,0 1-1,-1-1 0,1 1 1,0 0-1,-1-1 1,1 1-1,-1-1 0,1 1 1,0 0-1,-1-1 0,1 1 1,-1 0-1,1 0 0,-1-1 1,1 1-1,-1 0 0,1 0 1,-1 0-1,1-1 1,-1 1-1,0 0 0,1 0 1,-1 0-1,1 0 0,-1 0 1,0 0-1,1 0-28,1 0 0,0 0 0,-1 0-1,1 0 1,0 0 0,-1 0 0,1 0 0,-1-1 0,1 1 0,-1 0-1,1 0 1,0-1 0,-1 1 0,1 0 0,-1-1 0,1 1 0,-1 0-1,1-1 1,-1 1 0,0-1 0,1 1 0,-1-1 0,1 0-1,-1 0-3,1 0 0,-1 1 0,1-1 0,-1 0 0,1 1-1,0-1 1,-1 1 0,1-1 0,-1 1 0,1-1-1,0 1 1,-1 0 0,1-1 0,0 1 0,0 0-1,-1-1 1,1 1 0,0 0 0,0 0 0,-1 0 0,1-1-1,0 1 1,0 0 0,1 0 0,115 0-3,-107 0-12,-1 0-1,1-2 1,-1 1 0,11-4 0,-10 3 31,0 0 1,0 0 0,0 1-1,13 0 1,-14 1 19,-1 0 0,17-3 0,-13-2 64,1 1 40,18 13 70,0-4 139,-22-1-144,-1 0 0,1 0 0,-1 1 0,11 7 1,-16-10-194,4 4-1,1-1-1,-2 1 1,1 0 0,-1 1-1,1-1 1,-2 1-1,1 1 1,6 11 0,-2-3-79,-5-9 49,-1 0-1,1 0 1,0-1-1,0 1 0,1-1 1,0 0-1,0-1 1,13 10-1,28 16-271,-42-30 254,-1 0-1,1 0 0,-1 0 0,1-1 0,0 1 0,-1-1 1,1 0-1,8-2 0,5 1-20,-12 2 95,-4-1-27,0 0-1,0 0 1,-1 0 0,1 0 0,0 0-1,0 0 1,-1 0 0,1-1-1,0 1 1,0-1 0,2 0-1,2-13-54,22-37 234,-27 47-170,0-1 0,0 0 1,0 1-1,0-1 0,-1 1 1,0-1-1,0 0 0,-1-8 0,0-4 108,1-8 545,0 21-222,0 16-413,0 0-47,-1-7-24,1-1-1,0 1 0,1 0 0,-1 0 1,3 7-1,8 10-101,-7-8 56,-3-10 53,0 0-1,0 0 1,1 0 0,-1 1-1,1-1 1,0-1-1,3 5 1,-2-4 11,-1 0 1,-1 0-1,1 1 1,0-1-1,-1 0 0,1 7 1,-1-7-38,0-1 1,-1 1-1,1 0 1,1-1-1,-1 1 1,1-1-1,-1 1 0,1-1 1,0 0-1,0 0 1,4 5-1,2 0-120,-4-5 17,-1 0 0,1 1 0,-1-1 0,0 1 0,3 4 0,-3-1-56,-3-6 185,0-1 0,0 1 0,1-1 0,-1 1 0,0-1 0,0 1 0,0-1 0,1 1 0,-1-1 0,0 1 0,0-1 0,1 0 0,-1 1 0,0-1 1,1 0-1,-1 1 0,1-1 0,-1 0 0,0 1 0,1-1 0,-1 0 0,1 0 0,-1 1 0,1-1 0,-1 0 0,1 0 0,-1 0 0,1 0 0,-1 0 0,1 0 0,-1 0 0,1 0 0,-1 0 0,1 0 0,0 0 0,4-3-307,2-5 285,-1-2-1,-1 1 0,5-11 1,-10 20 46,1-3 5,0 1 0,0-1 1,0 1-1,-1-1 0,1 1 1,-1-1-1,0 1 0,0-1 1,0-4-1,1-14 59,10-15 32,-6 3 11,-4 25-98,0 0-1,0 0 1,1 0 0,0-1-1,0 1 1,1 1 0,0-1 0,1 0-1,-1 1 1,9-13 0,16-14 33,-24 30-13,-2 0 41,1 1 1,-1-1-1,1 1 0,0 0 0,-1 0 1,2 0-1,-1 0 0,0 0 0,0 1 1,1 0-1,0-1 0,-1 1 1,1 1-1,6-3 0,-9 3-49,1 1 0,0 0 0,0-1 0,0 1-1,0 0 1,0 0 0,0 0 0,-1 0 0,1 1 0,0-1 0,0 0 0,0 1 0,0-1-1,2 2 1,26 14 130,-9-3-108,-11-9-25,0 0 1,0-1-1,10 2 1,-9-2-28,-1 0-1,0 0 1,10 5 0,-6-2-89,0-1 1,24 6-1,-6-2-9,-28-8 129,-1 0 0,1 0 0,0 0 0,0-1 1,0 0-1,0 0 0,0 0 0,5 0 0,1-1 14,-8 1-29,0 0 1,0 0 0,0 0-1,-1-1 1,1 1 0,0 0-1,0-1 1,-1 1 0,1-1-1,0 0 1,-1 1 0,1-1-1,0 0 1,1-2 0,6-2 21,2 0 39,-9 4-58,1 0 0,-1 0 0,1-1 1,-1 1-1,0-1 0,0 1 0,0-1 0,2-2 1,2-1-18,0 0 1,0 1 0,12-8 0,-6 5 36,-10 6-16,-1 0-1,1-1 1,-1 1-1,0 0 1,1-1-1,-1 1 1,0 0 0,0-1-1,0 1 1,0-1-1,0 0 1,0 1-1,0-1 1,0 0 0,-1 0-1,1 1 1,-1-1-1,1 0 1,-1 0-1,0 0 1,0-3 0,3-11 28,2-7 32,-3 14-52,1 0 1,-1-1-1,-1 1 1,0-1-1,0 0 1,-1 1-1,0-1 1,-1 0 0,-2-12-1,-8-9 53,9 25-25,-4-6 87,6 12-130,-1-1-1,1 1 1,-1 0 0,1 0 0,0 0-1,-1 0 1,1 0 0,-1-1 0,1 1-1,-1 0 1,1 0 0,-1 0 0,1 0-1,-1 1 1,1-1 0,-1 0 0,1 0-1,-1 0 1,1 0 0,0 0 0,-1 1-1,1-1 1,-1 0 0,1 0 0,-1 1-1,-2 1 44,1 0 0,0 0-1,-1 0 1,1 0 0,0 0-1,0 0 1,0 1 0,0-1-1,1 1 1,-1-1 0,-1 4-1,-8 12 187,4-9-57,3-4-46,-1 1-1,2-1 1,-6 9 0,1 5 91,1 1 1,-6 25-1,5-14-28,2-9-81,-4 36 0,9-48-127,0 1 1,1-1-1,0 0 0,0 1 1,4 17-1,7-3-575,-8-14 359,-4-10 161,1 0-1,0-1 0,0 1 1,0 0-1,0 0 1,0-1-1,1 1 0,-1 0 1,0-1-1,0 1 1,0 0-1,0-1 1,1 1-1,-1 0 0,0-1 1,1 1-1,-1 0 1,1-1-1,-1 1 0,1-1 1,-1 1-1,1-1 1,-1 1-1,1-1 1,-1 1-1,1-1 0,-1 1 1,1-1-1,0 0 1,-1 0-1,1 1 0,0-1 1,-1 0-1,1 0 1,1 1-1,4-4-1825,8-11-2075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24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7456,'-34'50'2784,"51"-50"-2176,0 0-160,0 0-800,-1 0 96,18-34-5600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24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0 404 3136,'0'14'1685,"0"-11"-624,3-3-821,4 0-177,-3 1 38,0-1 1,1 0-1,-1 0 1,1 0 0,-1-1-1,0 0 1,7-1-1,7-7 32,-1-1-1,0-1 0,0 0 1,-1-1-1,16-16 1,2-3-21,-25 25-63,-6 4-24,0-1-1,0 1 1,0 0 0,0-1-1,4-4 1,15-33 130,-19 38-128,-1-1 1,1 0 0,0 1-1,-1 0 1,7-4 0,0-1 30,6-6 16,0 0 1,-2-2 0,1 0-1,-2 0 1,20-32 0,-29 43-58,-1-1 0,0 0 1,0 0-1,0 0 1,0 0-1,-1-1 0,0 1 1,0 0-1,0-7 0,-1 10-10,0 0 1,0 0-1,0 0 0,0-1 0,-1 1 0,1 0 0,0 0 0,-1 0 0,0 1 1,0-1-1,1 0 0,-3-3 0,2 4-20,1 0 1,-1 0-1,0 0 0,0 1 1,0-1-1,-1 0 0,1 0 1,0 0-1,0 1 0,0-1 1,0 1-1,-1-1 0,1 1 0,0-1 1,-1 1-1,1 0 0,0 0 1,-1-1-1,1 1 0,-3 0 1,-66 0-2111,64 1 1747,0-1 1,-1 1-1,1 0 0,0 0 1,0 1-1,0 0 0,0 0 1,-9 5-1,-19 10-1512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25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7456,'-17'33'3392,"17"-16"-2944,0 0-320,17-17-160,-17 17-256,17-17 160,0 0-3264,-1-17-864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25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6400,'0'118'2368,"17"-85"-1856,0 18-128,-17-18-416,17 1-64,-1 0-96,1 16 96,-17 0-1216,0 1 736,0-1-480,17 1 640,-17-34-2592,0 0 1664,0-34 352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26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66 4480,'-5'21'465,"1"-1"0,0 1 0,2 0 0,0 34 0,1-32-558,1-11-14,-1 0-1,2 0 1,-1 1 0,4 13 0,7 7 48,6 46-5,-16-75 70,0 1 0,0 0-1,0 0 1,-1-1 0,0 1 0,-1 9-1,1-3 35,0-8-42,0-1-1,0 0 1,1 1 0,-1-1-1,1 0 1,0 1-1,0-1 1,0 0 0,0 1-1,0-1 1,0 0-1,0 0 1,1 0-1,-1 0 1,1 0 0,0-1-1,-1 1 1,1 0-1,3 1 1,2 4 7,-2-21 198,0 5-192,7-19 21,-8 19 66,1 0 1,-1 1-1,9-11 0,9-17 42,-20 30-130,1 1 0,-1-1 1,0 1-1,0-1 0,0 0 0,-1 0 0,0 0 0,0 0 0,-1-9 0,0 12 0,0 0-1,0 1 0,0-1 0,0 1 0,0-1 0,1 0 0,-1 1 0,1-1 0,0 1 0,-1-1 0,1 1 0,0-1 0,0 1 0,1 0 0,-1 0 1,0-1-1,1 1 0,0 0 0,1-2 0,11-10 113,-13 14-110,-1-1 0,0 1-1,1 0 1,-1-1 0,1 1 0,-1 0-1,1 0 1,-1-1 0,0 1-1,1 0 1,-1 0 0,1 0-1,-1 0 1,1 0 0,-1-1-1,1 1 1,-1 0 0,1 0-1,-1 0 1,1 0 0,-1 0-1,1 1 1,-1-1 0,1 0-1,-1 0 1,1 0 0,-1 0-1,1 1 1,-1-1 0,1 0 0,-1 0-1,0 1 1,1-1 0,-1 0-1,1 1 2,0 0 0,-1 0-1,0-1 1,1 1 0,-1 0 0,1 0 0,-1 0-1,0 0 1,0-1 0,0 1 0,0 0 0,1 0-1,-1 0 1,0 0 0,-1 1 0,4 18 99,1-9-57,-2-8-46,-1 0 1,1 1-1,-1-1 0,0 0 0,0 1 1,-1-1-1,1 1 0,0 5 0,-1-7-12,0 0 0,0 0-1,0-1 1,1 1 0,-1 0-1,1 0 1,-1-1-1,1 1 1,0 0 0,0-1-1,-1 1 1,1-1 0,2 2-1,2 6-66,-5-8 45,1 1-1,0-1 1,0 1-1,-1-1 1,1 0-1,0 1 1,0-1 0,0 0-1,1 0 1,-1 0-1,2 1 1,-2-1 12,0-1 1,0 0 0,0 1 0,0-1-1,0 0 1,0 0 0,0 0-1,0 0 1,0 0 0,0 0-1,0 0 1,0 0 0,0 0 0,0 0-1,0-1 1,0 1 0,0 0-1,0-1 1,0 1 0,0-1-1,1 0 1,1 0-48,5-6 8,4-5-561,-4 5 462,-2 1 65,1 0 0,-1 0 0,-1 0 0,8-10-1,-6 3 31,-3 6 22,0 1 1,0 0 0,8-9-1,-10 13 34,0 0 0,-1 1 0,1-1 0,0 1 0,0 0 0,0-1-1,0 1 1,0 0 0,0 0 0,0 1 0,0-1 0,0 0 0,0 1 0,1-1 0,-1 1 0,5-1-1,-3 1 16,0 0 0,0 1 0,0-1 0,1 1 0,-1 0 0,0 0 0,7 3-1,0 1 114,19 14-1,-27-17-111,13 8 55,1 0 1,1-1 0,0 0-1,0-2 1,1 0 0,23 5-1,-19-9-114,-1-2 1,1-1-1,-1 0 0,1-2 1,-1-1-1,42-10 0,-43 8-45,-1 0-1,0-2 0,-1-1 1,0 0-1,19-12 0,-5 0-287,50-41-1,-74 52 355,1 0 0,-1 0 0,-1-1 1,10-14-1,-2 3 78,-3 8 14,-12 12-15,1-1-1,0 1 1,-1-1-1,1 1 1,-1-1 0,1 0-1,-1 0 1,0 1-1,0-1 1,0 0-1,0 0 1,0 0-1,0-1 1,-1 1-1,1 0 1,-1 0 0,1 0-1,-1 0 1,0-1-1,0-2 1,0-42 1619,1 46-1650,-1 1-1,0-1 0,0 1 0,0-1 0,0 1 0,0-1 0,0 1 0,0-1 0,0 0 0,0 1 1,0-1-1,-1 1 0,1-1 0,0 1 0,0-1 0,0 1 0,-1-1 0,1 1 0,0 0 1,-1-1-1,1 1 0,0-1 0,-1 1 0,1 0 0,0-1 0,-1 1 0,1-1 0,-1 1 1,1 0-1,-1 0 0,1-1 0,-1 1 0,1 0 0,-1 0 0,1 0 0,-1 0 0,1-1 0,-1 1 1,1 0-1,-1 0 0,1 0 0,-1 0 0,0 1-2,0-1 0,-1 0 0,1 1 0,0-1 0,0 1 0,1-1 0,-1 1 0,0 0 0,0-1 0,0 1 0,0 0 0,0 0 0,1 0 0,-1-1 0,0 1 0,1 0 1,-1 0-1,1 0 0,-1 0 0,1 0 0,-1 0 0,1 2 0,-2 2 25,2 0-1,-1 1 1,1-1 0,0 10 0,0-15-46,-7 84 157,3-57-119,1 1 1,3 52-1,11 37-22,-9-67-9,4 49-9,15 45-49,3 34-84,-23-165 102,32 471-1604,-33-145-1989,0-255 1194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28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1 768 5056,'0'8'355,"-1"-7"-252,1 1-1,0-1 0,0 0 0,0 0 1,0 1-1,1-1 0,-1 0 1,0 1-1,0-1 0,2 2 1,-1-1-3,1 0 0,-1 0 0,1-1 1,0 1-1,0 0 0,0-1 0,3 2 0,10 11 82,-12-10-102,1 0 0,-1 0 0,1-1 0,0 0 0,1 1 0,-1-1 0,8 3 0,32 14 176,10 8-86,-24-16-121,-13-5-38,0 0-1,0 1 1,17 11-1,-29-15-8,7 3 12,-1 1 0,0 0-1,-1 1 1,1 0 0,13 16 0,-9-4 21,-2-1-1,0 2 0,0 0 0,14 39 0,-26-57-18,0 0 0,0 0 0,-1 0 0,1 0 0,-1 0 0,0 0 0,0 0 0,-1-1 0,1 1 0,-1 0 1,0 0-1,0 0 0,0 0 0,0 0 0,0-1 0,-1 1 0,0 0 0,-4 5 0,2-1 68,4-7-76,-1 0-1,0 0 1,0 0 0,1 0-1,-1 0 1,0 0-1,0 0 1,0 0-1,0 0 1,0-1-1,0 1 1,0 0-1,0-1 1,-1 1-1,1-1 1,0 1-1,0-1 1,-2 1 0,-22 1 162,25-2-169,-3 0 18,1 0-1,-1 0 1,0 0-1,0 0 1,0-1-1,1 1 1,-1-1 0,0 0-1,0 0 1,1 0-1,-5-2 1,5 2-2,0-1-1,0 0 1,0 0-1,1 0 1,-1-1 0,0 1-1,1 0 1,0 0 0,-3-6-1,-7-6-26,11 14 5,-1-1-1,1 1 1,0-1 0,-1 1 0,1-1 0,0 0 0,-1 1-1,1-1 1,0 1 0,0-1 0,0 0 0,0 1 0,-1-1 0,1 1-1,0-1 1,0 0 0,0 1 0,0-1 0,1 0 0,-1 1-1,0-1 1,0 1 0,0-1 0,0 0 0,1 1 0,-1-1 0,0 1-1,0-1 1,1 1 0,-1-1 0,1 0-11,2-4-15,0 0 1,0 1-1,1 0 1,-1 0-1,1 0 0,0 0 1,1 0-1,-1 1 1,0 0-1,10-5 1,19 2-61,18-5 32,-15 7 48,-17 2 11,-1 0 0,1-2 1,23-6-1,42-18 0,-49 19 3,-9 2 11,0 0 0,-1-2 0,29-13-1,-32 12-20,-1-2-1,0 0 1,0-2-1,-2 0 0,1-1 1,24-25-1,-38 33 7,1-1 0,-1 1-1,-1-1 1,0 0 0,8-14 0,12-22 237,-23 41-211,10-17 75,-12 19-90,1 0-1,-1-1 1,0 1-1,1 0 0,-1 0 1,0-1-1,0 1 0,1 0 1,-1-1-1,0 1 0,0 0 1,-1-1-1,1 1 0,0 0 1,0 0-1,-1-1 0,0-1 1,-2-2 0,-1 0 1,0 0 0,-1 0-1,1 0 1,-1 0 0,0 1-1,-10-7 1,14 10-13,-1 0 0,1 1 0,-1-1 0,0 0 0,1 1 0,-1-1 0,0 1 0,0-1 0,1 1 0,-1 0 0,0 0 0,0 0 0,0 0 0,1 0 0,-1 0 0,0 0 0,-3 1 1,0 1-14,0 0 1,0 0 0,1 0 0,-6 3 0,3-1 13,4-3-5,-1 1 0,1 0 0,0-1-1,-1 2 1,1-1 0,0 0 0,0 1 0,1-1-1,-1 1 1,0 0 0,1 0 0,0 0-1,-1 0 1,1 0 0,1 1 0,-1-1 0,-2 7-1,-3 5-18,1 1-1,1 0 0,0 0 0,1 0 0,-3 34 1,7-41 7,1 1 1,0-1 0,1 0-1,0 0 1,0 1 0,1-1-1,0-1 1,1 1-1,0 0 1,0-1 0,1 0-1,6 9 1,-5-7 3,-3-4 1,0-1 1,1 0-1,-1 0 0,1 0 1,1-1-1,-1 0 1,7 6-1,-2-4-30,0-1 0,0 0 1,17 5-1,-15-6 20,1 0 0,0-1 0,0-1 0,0 0 0,18 1 0,-2-3-17,37-4-1,-44 2 48,1-2-1,-1-1 1,22-8 0,60-27 36,-61 23-33,-22 10 11,0-2-1,-1 0 1,0-2-1,-1 0 1,0 0-1,19-18 1,1-5 100,-2-3 0,56-71 0,-85 99-79,-1 1 1,0-1 0,-1-1-1,0 1 1,0-1 0,-1 0-1,0 0 1,4-19 0,-2-19 330,-2 33-253,0-6 5,-4 18-112,0 0 1,-1 0-1,0 0 0,1 0 0,-1 0 0,-2-3 0,1-1 7,0 0 14,2 6-43,0 0 0,-1 1-1,1-1 1,0 0 0,0 0-1,-1 1 1,1-1 0,0 0 0,-1 0-1,1 1 1,-1-1 0,1 0-1,-1 0 1,0 1-11,0 0 0,0-1 0,0 1 1,1 0-1,-1 0 0,0 0 0,0 0 0,0 0 1,1 0-1,-1 0 0,0 0 0,0 1 0,0-1 0,1 0 1,-1 0-1,0 1 0,0-1 0,-7 3-61,0 0 0,1 1 0,0 0 0,-1 0 0,2 1 0,-1 0 0,0 0 0,1 0 0,0 1 0,-6 6 0,-22 36-170,15-20 145,-57 67-231,50-66 295,2 2-1,-29 47 1,-15 42-107,64-111 88,0 1 1,-4 12-1,7-20 8,1 1 0,-1-1-1,1 1 1,-1-1 0,1 1-1,0-1 1,0 1 0,0-1-1,0 1 1,0-1 0,0 1-1,1-1 1,0 4 0,0-6 27,-1 1 0,1-1 0,-1 1 0,0-1 0,1 1 0,-1-1 0,1 0 0,-1 1 0,1-1 0,0 0 0,-1 1 1,1-1-1,-1 0 0,1 0 0,-1 1 0,1-1 0,0 0 0,-1 0 0,1 0 0,0 0 0,-1 0 0,2 0 0,18-3-711,-9-2 660,1 0 0,-2-1-1,1 0 1,-1-1 0,1 0-1,-2 0 1,1-1 0,-1 0 0,-1-1-1,1 0 1,10-15 0,20-41 82,-25 45 8,17-33 145,8-36 487,6 13-64,-36 59-348,-1 0 0,-1-1 1,6-22-1,11-60 591,-15 56-384,39-222 968,-45 118-841,-3 94-190,0 43 109,0 28-182,-1 33-139,5 93-176,7-70-111,-6 11-262,7 17 32,-8-38 37,11 101-389,19 7-533,-32-159 1188,1 0 1,1 0 0,0-1-1,0 0 1,1 0-1,0 0 1,1 0-1,0-1 1,1 0 0,0 0-1,1-1 1,15 16-1,-18-20 37,1 0 0,-1-1 0,1 1-1,0-1 1,0 0 0,1-1 0,-1 1-1,1-1 1,0-1 0,0 1 0,10 2 0,-5-3 4,1-1 0,-1 0 0,1-1 0,-1 0 0,1 0 0,15-4 0,-18 2 28,1 0 0,-1-1 1,1-1-1,-1 1 0,18-11 1,49-33 207,-69 41-210,1 0 13,0 0 0,-1 0 0,0-1-1,0 0 1,-1 0 0,0-1 0,0 0 0,-1 0 0,9-16 0,1-3 83,2-2 61,13-33 0,-20 36 116,11-46-1,-20 65-257,-1 1 0,0-1-1,0 0 1,-1 0 0,0 0-1,0 0 1,-1 0 0,0 0-1,0 1 1,0-1 0,-1 0-1,0 1 1,0-1 0,-1 1-1,-5-11 1,7 16-36,1 0 0,-1 1 0,1-1 1,-1 0-1,0 0 0,1 0 0,-1 0 0,0 1 0,0-1 0,0 0 1,1 1-1,-1-1 0,0 0 0,0 1 0,0-1 0,0 1 0,0-1 0,0 1 1,0 0-1,0 0 0,-2-1 0,1 1-9,-1 0 1,1 0-1,-1 0 1,1 0-1,0 1 0,-1-1 1,1 1-1,-5 1 1,-3 2-43,0 1 0,1 0 0,-12 8 0,21-13 53,-4 3-27,0 0 0,0 1 0,0-1 0,0 1 1,1 0-1,-1 0 0,1 0 0,0 0 0,-4 8 0,-6 8-13,6-12 26,0 1 1,1 0-1,0 0 0,0 1 1,1-1-1,0 1 0,-3 13 1,-3 5-97,5-14-5,1 0-1,0 1 0,-2 16 1,6-28 77,1 0 1,-1 0 0,1 0-1,0 0 1,0 1 0,0-1 0,0 0-1,1 0 1,-1 0 0,1 0-1,0 1 1,0-1 0,0 0 0,0 0-1,1-1 1,-1 1 0,1 0-1,-1 0 1,1-1 0,3 4-1,-3-4 26,0-1-1,0 1 0,0-1 0,0 1 1,0-1-1,0 0 0,0 0 0,1 0 1,-1 0-1,1 0 0,-1 0 0,1 0 1,-1-1-1,1 0 0,-1 1 0,1-1 1,-1 0-1,4 0 0,0-1-12,-1 1 1,1-1-1,-1 0 0,1 0 1,-1-1-1,0 0 0,0 0 1,0 0-1,0 0 0,0-1 0,5-3 1,9-5-35,-8 5 56,-1 0 0,1-1 0,13-13 0,-10 8 15,31-24 58,-6-8 6,-30 33-15,0 1 0,0-1 0,1 2 0,0-1 0,0 2 0,1-1 0,20-11 0,5-1 292,-33 19-281,0 0-1,0 0 0,0-1 1,0 1-1,-1-1 0,1 0 1,-1 0-1,0 0 0,2-3 1,-4 5-31,1 0 0,-1 0 0,1 0 1,-1 0-1,0 0 0,1 0 1,0 0-1,-1 0 0,1 0 0,-1 1 1,1-1-1,0 0 0,0 0 0,0 1 1,-1-1-1,2 0 0,-1 1-21,0 1 0,0-1 0,0 1 0,0 0 0,-1 0 0,1-1 0,0 1 0,-1 0 0,1 0 0,0 0 0,-1 0 1,1 0-1,-1 0 0,1 0 0,-1 0 0,1 1 0,1 1 9,0 1 1,-1 0 0,1 0-1,-1 0 1,1 0-1,-1 0 1,0 0 0,-1 0-1,1 0 1,0 7-1,-1-1-10,1 0-1,0 0 0,0 0 1,4 9-1,-3-9-35,1-1-1,-2 1 1,0 0-1,0 10 1,-1 112-190,0-129-11,3-6 86,2-1 119,-3 1 18,1 1-1,0 0 0,-1-1 1,0 0-1,1 1 0,-1-1 0,0 0 1,2-6-1,2-22 162,-2 17-135,1-1-1,1 1 0,12-21 0,-10 20-47,10-26-1,-10 6-22,-7 28 31,0 0 0,1-1 0,0 1 1,6-13-1,23-31 260,-28 45-59,-3 5-179,0 1-1,0-1 1,0 1 0,0-1 0,0 1 0,0 0 0,0-1-1,1 1 1,-1-1 0,0 1 0,0 0 0,0-1-1,1 1 1,-1-1 0,0 1 0,0 0 0,1-1 0,-1 1-1,0 0 1,1 0 0,-1-1 0,0 1 0,1 0 0,-1 0-1,0-1 1,1 1 0,-1 0 0,1 0 0,-1 0 0,0 0-1,1 0 1,-1 0 0,1-1 0,-1 1 0,1 0-1,-1 0 1,1 0 0,-1 0 0,0 1 0,1-1 0,-1 0-1,1 0 1,-1 0 0,0 0 0,1 0 0,-1 0 0,1 1-1,-1-1 1,0 0 0,1 0 0,0 1 0,0 0 8,-1-1 0,1 1 0,0-1 0,0 1 1,0-1-1,0 1 0,-1 0 0,1 0 0,0-1 1,-1 1-1,1 0 0,0 0 0,-1 0 1,1 0-1,-1 0 0,1 0 0,-1 0 0,1 1 1,8 16 171,-4-11-158,-1-2-18,-1 0 0,0 0 0,0 0-1,-1 1 1,1-1 0,-1 0-1,0 1 1,-1 0 0,2 6 0,0-1-56,1 0 1,0 0-1,0-1 1,1 0-1,1 0 1,0 0-1,0 0 1,1-1-1,12 14 1,-5-6 50,-11-11 3,-3-5-15,0-1 0,0 1 0,0-1 0,0 1 1,0-1-1,1 0 0,-1 1 0,0-1 1,0 1-1,0-1 0,0 0 0,1 1 0,-1-1 1,0 1-1,0-1 0,1 0 0,-1 1 0,0-1 1,1 0-1,-1 0 0,0 1 0,1-1 1,-1 0-1,0 0 0,1 1 0,-1-1 0,1 0 1,-1 0-1,0 0 0,1 0 0,-1 0 1,1 0-1,-1 1 0,1-1 0,-1 0 0,0 0 1,1 0-1,-1 0 0,1-1 0,-1 1 1,1 0-1,-1 0 0,0 0 0,1 0 0,-1 0 1,1 0-1,-1-1 0,0 1 0,1 0 1,-1 0-1,1-1 0,13-10-20,-11 5 63,-3 6-39,0-1 0,0 1 0,0-1-1,0 1 1,0-1 0,0 1 0,0 0-1,0-1 1,0 1 0,0-1-1,0 1 1,0 0 0,0-1 0,0 1-1,1-1 1,-1 1 0,0 0 0,0-1-1,0 1 1,1 0 0,-1-1 0,0 1-1,1 0 1,-1-1 0,0 1 0,1 0-1,-1 0 1,0-1 0,1 1 0,0 0-1,10-9 95,-10 8-91,0-1 0,0 1 0,0-1 0,0 0 0,0 1 0,0-1 0,0 0 0,0 0 0,-1 0 0,1-2 0,8-19 40,-6 19-44,0 2 1,0-1 0,0 0 0,1 0 0,-1 1-1,1 0 1,-1 0 0,1 0 0,7-3-1,-4 2-13,-4 2 14,-1 0 1,1 1 0,0-1 0,0 1 0,0 0 0,0 0-1,-1 0 1,1 0 0,0 0 0,0 1 0,0-1 0,-1 1-1,1 0 1,0 0 0,-1 0 0,1 0 0,3 2 0,8 2 135,20 1-6,-17-2-178,-10-1 14,0-1 1,0-1-1,0 1 0,1-1 0,6 0 1,1-1-10,-5 0 33,0 0 1,0 0 0,0-1 0,0 0 0,0-1-1,0 0 1,0 0 0,16-7 0,-15 4 11,23-4 0,-29 8 2,1 0-1,-1-1 1,0 0 0,1 1-1,-1-2 1,0 1-1,0 0 1,0-1-1,0 0 1,-1 0-1,5-4 1,-4 3-6,12-9 10,-3 3 2,22-20 1,-5-1 44,-28 25 12,-3-22 191,-1 31-262,1 0 1,-1 0-1,0-1 1,0 1-1,0 0 0,0-1 1,0 1-1,0-1 1,-1 1-1,-3 3 0,3-2 1,-1 0 1,1-1-1,0 1 0,0 0 0,1 0 0,-3 8 1,-2 38-1,3-31 0,-2 24 0,5-36-4,1 1 0,0-1 0,2 8 0,0 1-28,1 14-88,1-10 26,-1-10 47,1 0-1,1 0 1,0-1-1,1 0 1,-1 0 0,1-1-1,1 0 1,0 0-1,13 10 1,-18-16 40,0 0 0,0 0 0,0 0 0,0 0 0,0-1 0,0 1 0,1-1 0,-1 0 0,0 0 0,1 0 0,-1 0 0,1-1 1,-1 1-1,1-1 0,0 0 0,-1 0 0,1 0 0,-1-1 0,7-1 0,12-2 19,-1-2 0,0-1 0,21-9 1,62-35-105,-82 38 44,0 0 0,-1-2 0,34-32 0,-21 13-35,34-46 1,-57 66 148,-1-1 1,13-24-1,-19 32 13,-1 0 1,0 0-1,0 0 0,0-1 0,-1 1 0,-1-1 1,1 0-1,0-10 0,-2 1 113,0 14-208,-3 3-43,3 0 54,-1 0 1,1 0-1,-1 0 0,1 0 0,-1 0 0,1 0 1,-1 1-1,1-1 0,-1 0 0,1 0 0,-1 0 0,1 1 1,-1-1-1,1 0 0,-1 0 0,1 1 0,0-1 1,-1 0-1,1 1 0,-1-1 0,1 1 0,0-1 0,-1 0 1,1 1-1,0-1 0,0 1 0,-1-1 0,1 1 1,0-1-1,0 1 0,-2 18-77,2-16 68,0-2 6,0 1-1,0-1 1,0 0 0,1 1-1,-1-1 1,0 0 0,0 1-1,1-1 1,-1 0 0,1 1-1,-1-1 1,1 0 0,0 0-1,0 0 1,-1 1 0,1-1-1,0 0 1,0 0 0,0 0-1,0 0 1,0-1 0,0 1-1,0 0 1,1 0 0,-1-1 0,0 1-1,2 0 1,10 7-100,18 17-404,-30-24 473,0 0 1,0-1-1,0 1 0,0-1 1,0 1-1,0-1 1,0 0-1,0 1 1,0-1-1,0 0 1,0 0-1,1 0 1,-1 0-1,0 0 1,0 0-1,0 0 0,0 0 1,0 0-1,1-1 1,-1 1-1,1-1 1,18-4-1102,0-1 0,-1-1 0,23-11 0,36-27-1932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34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10 303 2240,'-9'-10'455,"9"5"-145,2 5-272,0-1 0,-1 1-1,1 0 1,0-1-1,0 1 1,0 0 0,0 0-1,0 0 1,2 0-1,4 1 27,-5-1-18,0-1 0,1 1 0,-1 0 0,0-1 0,0 1-1,1-1 1,-1 0 0,0 0 0,0 0 0,0-1 0,0 1 0,0-1-1,-1 1 1,5-4 0,-2 2 28,0 0-1,0 1 1,1 0-1,-1 0 1,0 1-1,1 0 1,-1-1-1,1 2 1,11-2-1,5 0 94,295-46 1790,86 3-1042,-52 6-742,-176 10-51,71-6-36,-192 32-74,124-14 125,-65 3-585,-60 9-341,-42 3 522,1-1 0,21-6 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01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6464,'-16'0'2944,"32"0"-2560,1 0 704,-1 0-672,17-16-96,-1 16-192,18-17 224,-1 17-160,-16 0-448,16 0 128,0-16-4064,-16 16 2304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34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34 2496,'-20'1'371,"-24"-2"201,42 1-549,-1 0-1,1-1 1,0 1 0,-1-1 0,1 1 0,-1-1 0,1 0 0,0 0 0,-1 0 0,1-1 0,0 1 0,0 0 0,-2-3 0,1 1 158,30 4 11,-10-1-18,1 0 1,21-3-1,-20-1-69,4 0 203,1 1 0,33 0 0,-14 2-77,101 3 524,-109 0-564,0 2-1,36 8 0,33 16 290,-44-15-267,-34-9-44,0 2 0,30 11 0,-42-12-65,0 1 0,0 0-1,-1 1 1,0 1-1,0 0 1,18 16 0,-29-22-85,0 1 0,0-1 0,0 0 0,0 1 0,0 0 0,-1-1 1,1 1-1,-1 0 0,0 0 0,0 0 0,1 4 0,-1 1-15,0 0 0,0-1 0,-1 10 0,0-6-9,0-2-168,0 0 0,-1-1 0,1 1 0,-2 0 0,1 0 0,-1-1 0,-1 1 0,1-1 0,-1 0 0,-1 1 0,0-2 0,0 1 0,-10 14 0,-4 0-715,-25 23 1,-25 22-1956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42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2560,'7'0'438,"-5"0"-367,1 0-1,-1 1 1,0-2 0,1 1 0,-1 0 0,0 0 0,1-1 0,-1 1 0,3-2 0,4-3 8,-8 4-56,1 0 0,-1 0 0,1 0-1,-1 0 1,1 0 0,0 1 0,-1-1-1,1 0 1,0 1 0,0 0 0,-1-1 0,1 1-1,0 0 1,3 0 0,18 1 86,-11-1-61,0 1-1,1-2 1,-1 1-1,14-4 1,-17 2 98,3-1 40,0 0 1,0 1-1,0 0 0,18 0 0,78 3 972,187-5 617,-230 0-1617,182-6-33,72 2-102,23-1 76,-210 9-78,275 3 22,-119 9-37,177-9-6,-316-4 0,308-7 85,-19-1 6,302 9-139,-538-2 58,-95-4 14,139-2-128,-173 8-222,123-3-1102,-95-8-1255,-17 5 779,-62 3 1094,26-8-1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30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3392,'-14'14'1088,"11"-11"-651,6-3-154,-3 0-267,1 0 0,-1 0 1,1 0-1,-1 0 0,0 0 0,1 0 0,-1 0 1,1 0-1,-1 0 0,1 0 0,-1 0 1,1 1-1,-1-1 0,0 0 0,1 0 1,-1 0-1,1 1 0,-1-1 0,0 0 0,1 0 1,-1 1-1,0-1 0,1 0 0,-1 1 1,0-1-1,0 1 0,1-1 0,-1 0 0,0 1 1,0 0-1,6 6 147,8-1 56,19 22 74,20-9 342,51 18 261,-69-25-663,1-2 1,57 10-1,77-1 190,-137-16-378,164 14 280,658 31 1067,-372-45-694,-324-3-574,786-34 318,-887 30-428,655-43 180,-345 4-84,-336 39-108,214-15 20,-158 15 10,38-7 69,-16 6-256,-48-3-567,13 1-812,-36 7-2028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31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0 102 4384,'0'0'1424,"0"-3"-854,0-8-303,3 5-91,14-4-156,-15 9-33,1 0 1,-1 0 0,0-1-1,1 1 1,-1 0 0,0-1 0,0 0-1,0 1 1,0-1 0,0 0-1,2-3 1,-2 0 1,-1 4 10,-1 1 0,0-1 0,0 0 0,1 1 0,-1-1 0,0 0 0,1 1 0,-1-1 0,1 0 0,-1 1 0,1-1 0,-1 1 0,1-1 0,-1 1 0,1 0 0,0-1 0,-1 1 0,1-1 0,0 1 0,-1 0 0,2-1 0,3-1 7,4-4 16,-8 5-17,1 0 1,-1 0-1,1 0 0,0 1 1,-1-1-1,1 0 0,-1 1 1,1-1-1,0 1 0,0-1 1,-1 1-1,1 0 0,2 0 0,3 0 25,-5 0-9,0 0 0,0 0 0,0 0 0,0 0 0,0 0 0,0 0 0,0-1 1,0 1-1,-1-1 0,4 0 0,0-7 41,-5 8-59,0 0 1,0-1-1,1 1 1,-1-1-1,0 1 1,0 0-1,1-1 1,-1 1-1,0 0 1,1-1-1,-1 1 1,0 0-1,1 0 1,-1-1-1,0 1 1,1 0-1,-1 0 1,1-1-1,-1 1 1,0 0-1,1 0 1,-1 0-1,1 0 1,-1 0-1,1 0 1,-1 0-1,1 0 1,-1 0-1,0 0 1,2 0-1,3 3 72,6 8 5,-5-8-75,5-3-143,-11 0 137,0 0 0,1-1 0,-1 1 0,0 0 1,0 0-1,0 0 0,0 0 0,0 0 0,0 0 0,0 0 1,0 0-1,0 0 0,1 0 0,-1 0 0,0 0 0,0 0 0,0 0 1,0 0-1,0 0 0,0 1 0,0-1 0,0 0 0,0 0 1,0 0-1,1 0 0,-1 0 0,0 0 0,0 0 0,0 0 1,0 0-1,0 0 0,0 0 0,0 0 0,0 0 0,0 0 0,0 0 1,0 1-1,0-1 0,0 0 0,0 0 0,0 0 0,0 0 1,0 0-1,0 0 0,0 0 0,0 0 0,0 0 0,0 1 1,0-1-1,0 0 0,0 0 0,0 0 0,0 0 0,0 0 0,0 0 1,0 0-1,0 1 17,0 0-1,1 0 1,-1 0 0,0 0 0,1 0-1,-1-1 1,0 1 0,1 0 0,-1 0-1,1-1 1,-1 1 0,1 0 0,-1-1-1,1 1 1,0 0 0,-1-1 0,1 1 0,0-1-1,0 1 1,20 11 231,-18-11-223,11 5 120,-10 1-10,-3-7-127,-1 1-1,0-1 0,0 1 0,1-1 0,-1 1 0,0-1 0,1 1 1,-1-1-1,1 0 0,-1 1 0,0-1 0,1 0 0,-1 1 0,1-1 1,-1 0-1,1 0 0,-1 1 0,1-1 0,-1 0 0,1 0 0,-1 0 1,1 0-1,-1 0 0,1 1 0,-1-1 0,1 0 0,-1 0 1,1 0-1,-1-1 0,1 1 0,0 0 0,2 0 7,0 0 0,-1 0-1,1 0 1,-1 1 0,1-1 0,-1 1-1,1 0 1,-1-1 0,1 1 0,-1 0-1,3 2 1,-2-1 2,-1-1 0,1 0 0,0 0-1,0 0 1,-1 0 0,1-1 0,0 1 0,0-1-1,0 1 1,0-1 0,3 0 0,42 0 97,-46 0-106,0 0 0,-1 0 0,1 0 0,0 1 1,-1-1-1,1 1 0,-1-1 0,1 1 0,0 0 0,-1-1 1,1 1-1,0 1 0,13 5 63,-10-6-30,1 1 0,0-1-1,0-1 1,0 1 0,0-1 0,12-1 0,24 0-34,-36 3 43,5 10-10,-6-9-12,28-3-173,-28 0 119,-9 0 102,1 0-549,3-3-122,0-11-944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31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0 284 2304,'0'-14'752,"0"11"-453,3 3-107,-1 0-165,-1 0 0,1-1 0,-1 1 0,1 0 0,-1-1 0,1 1 0,-1-1 0,0 1 0,1-1 0,-1 0 0,3-1 0,-2 0 3,0 1 1,0 0-1,0 0 1,0 0-1,0 0 0,0 1 1,0-1-1,0 0 1,0 1-1,1-1 1,-1 1-1,3 0 1,0 0 114,-3 0-81,1 1-1,-1-1 0,1 0 0,-1-1 0,1 1 1,-1 0-1,1-1 0,3-1 0,3-3 150,-8 4-174,1 0 0,-1 0 0,1 0-1,-1 0 1,1 1 0,0-1 0,-1 0 0,1 1 0,0-1 0,0 1 0,-1 0 0,1-1 0,2 1-1,-1 0 5,1 0 0,0-1 0,-1 1 0,0-1 0,1 0 0,-1 0 0,1 0 0,4-3 0,4-1 34,54-12 372,-46 12-343,28-9 1,70-37 165,-108 47-260,-1 0 0,1-1 0,-1 0 1,0-1-1,13-10 0,15-11 75,-24 19-15,-7 5-5,1-2 0,-1 1 1,10-10-1,-15 13-34,1-1 0,-1 1 0,1 0 0,-1-1 0,1 1 0,-1 0 0,1 0 0,0 0 0,-1 0 0,1 0-1,0 0 1,0 1 0,0-1 0,-1 1 0,1-1 0,3 0 0,-5 2-29,0-1-1,0 0 0,0 0 1,0 0-1,0 0 1,1 0-1,-1 0 1,0 0-1,0 0 1,0 0-1,0 0 1,0 0-1,0 0 1,0 0-1,0 0 0,0 0 1,1 0-1,-1 0 1,0 0-1,0 0 1,0 0-1,0-1 1,0 1-1,0 0 1,0 0-1,0 0 1,0 0-1,0 0 0,0 0 1,1 0-1,-1 0 1,0 0-1,0 0 1,0 0-1,0 0 1,0 0-1,0 0 1,0-1-1,0 1 1,0 0-1,0 0 0,0 0 1,0 0-1,0 0 1,0 0-1,0 0 1,0 0-1,0 0 1,0-1-1,0 1 1,0 0-1,0 0 1,0 0-1,0 0 0,0 0 1,0 0-1,0-1 12,0 1-12,0-1-1,0 1 0,0-1 1,0 0-1,0 1 1,0-1-1,0 1 1,0-1-1,0 0 1,0 1-1,0-1 0,1 1 1,-1-1-1,0 1 1,0-1-1,1 1 1,0-2-1,10 16-7,-9-9 5,-1 1 0,-1 17 0,0 8 10,2-25 38,0-5-35,-1 0-1,0 1 0,0-1 0,0 1 1,0 0-1,0-1 0,0 1 0,0 0 0,0 0 1,-1-1-1,1 1 0,0 3 0,0 28 372,-1-26-292,0 0-70,0-5-18,0-1 0,0 1 0,0 0 0,0 0 0,0-1 0,0 1 0,0 0 0,1 0-1,-1-1 1,0 1 0,2 3 0,6-2 4,-8-3-9,0 0 1,0 0 0,1 1 0,-1-1-1,0 0 1,0 0 0,0 0 0,1 0 0,-1 0-1,0 0 1,0 0 0,0 0 0,0 0 0,1 0-1,-1 0 1,0 1 0,0-1 0,0 0 0,0 0-1,1 0 1,-1 0 0,0 0 0,0 1-1,0-1 1,0 0 0,0 0 0,0 0 0,0 1-1,0-1 1,1 0 0,-1 0 0,0 1 0,1 25 101,-1-24-16,-3 1 182,-8 8-86,8-5-85,3-6-91,1 1 0,-1 0 1,0-1-1,0 1 0,0-1 0,-1 1 0,1-1 1,0 1-1,0-1 0,0 1 0,0-1 1,0 1-1,-1-1 0,1 1 0,0-1 0,0 1 1,-1-1-1,1 0 0,0 1 0,-1-1 0,1 1 1,0-1-1,-1 0 0,1 1 0,-1-1 0,1 0 1,-1 1-1,1-1 0,0 0 0,-1 0 0,1 0 1,-1 1-1,1-1 0,-1 0 0,1 0 0,-1 0 1,0 0-1,1 0 0,-1 0 0,1 0 0,-2 0 1,-3 3 111,-23 25-106,22-25-139,6-3 121,-1-1 0,1 1 1,-1 0-1,1 0 0,-1 0 0,0 1 1,1-1-1,-1 0 0,1 0 0,-1 0 1,1 0-1,-1 0 0,1 1 0,-1-1 1,1 0-1,0 0 0,-1 1 1,1-1-1,-1 0 0,1 1 0,-1-1 1,1 0-1,0 1 0,-1-1 0,1 1 1,0-1-1,0 1 0,-1-1 1,1 0-1,0 1 0,0-1 0,-1 1 1,1-1-1,0 1 0,0 0 0,0-1 1,0 1-1,0-1 0,0 1 0,0-1 1,0 2-1,0-2 5,0 0-1,0 0 1,0 0-1,0 0 1,0 0-1,0 0 1,0 0 0,0 0-1,0 0 1,0 1-1,0-1 1,0 0-1,0 0 1,0 0 0,0 0-1,0 0 1,0 0-1,0 0 1,0 0-1,0 0 1,0 1 0,0-1-1,0 0 1,0 0-1,0 0 1,0 0-1,0 0 1,0 0-1,0 0 1,0 0 0,0 0-1,0 0 1,-1 0-1,1 0 1,0 0-1,0 0 1,0 1 0,0-1-1,0 0 1,0 0-1,0 0 1,0 0-1,0 0 1,0 0 0,-1 0-1,1 0 1,0 0-1,0 0 1,0 0-1,0 0 1,0 0 0,0 0-1,0 0 1,0 0-1,0 0 1,-1-1-1,-8 1-1388,18 0-439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32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1 203 1984,'0'0'640,"3"-3"-389,8-8-129,-8 8 1,-3 0 149,0 3-250,0-1 0,0 1 1,0-1-1,0 1 0,0-1 0,0 1 1,0-1-1,0 0 0,0 1 0,0-1 1,1 1-1,-1-1 0,0 1 0,0-1 0,1 1 1,-1 0-1,0-1 0,1 1 0,-1-1 1,1 1-1,-1 0 0,0-1 0,1 1 1,-1 0-1,2-1 0,-2 0 25,1 1 0,0-1 0,0 1 0,-1-1 0,1 1-1,-1-1 1,1 0 0,0 1 0,-1-1 0,1 0 0,-1 0 0,0 1 0,1-1 0,-1 0-1,1 0 1,-1 0 0,0 0 0,0 1 0,0-1 0,1 0 0,-1 0 0,0 0 0,0 0-1,0 0 1,-1-1 0,1-2-16,0 1-21,0 1-1,0-1 1,0 0-1,0 1 1,0-1 0,1 1-1,-1 0 1,2-5 0,0 3-6,0 0 0,0 1 0,0-1 1,-1 0-1,0 0 0,1-1 0,-2 1 1,1 0-1,0-8 0,-1 11-7,0-1 1,0 0-1,0 0 0,0 1 1,1-1-1,-1 0 0,0 1 0,1-1 1,-1 0-1,1 1 0,0-1 1,0 1-1,-1-1 0,1 1 0,0-1 1,0 1-1,0 0 0,0-1 0,3-1 1,-4 3-2,3-6-2,-3-22 230,0 28-224,0 0-1,0 0 0,0 0 1,0 0-1,0 0 0,0-1 1,0 1-1,0 0 0,0 0 1,0 0-1,0 0 0,0 0 1,0 0-1,0 0 0,0 0 1,0 0-1,0-1 0,0 1 1,0 0-1,0 0 0,0 0 1,0 0-1,0 0 0,0 0 1,0 0-1,0 0 0,0 0 1,0 0-1,0 0 1,0-1-1,1 1 0,-1 0 1,0 0-1,0 0 0,0 0 1,0 0-1,0 0 0,0 0 1,0 0-1,0 0 0,0 0 1,0 0-1,1 0 0,-1 0 1,0 0-1,0 0 0,0 0 1,0 0-1,0 0 0,0 0 1,0 0-1,0 0 0,0 0 1,1 0-1,-1 0 0,0 0 1,11 0-37,-8 0 101,0 3 26,8 11 59,-6 0-69,7-8-42,-7 8 20,-2-11 7,-1 1 0,1-1-1,0 1 1,0-1 0,0 0-1,1 0 1,6 5 0,24 8 57,-33-15-121,1-1-1,-1 1 0,1-1 1,-1 1-1,1-1 0,-1 0 1,1 0-1,-1 0 0,3 0 1,-3 0 7,1 0 1,-1 0 0,1 0 0,-1 0-1,1 1 1,-1-1 0,1 0 0,-1 1-1,2 0 1,11 10 50,-13-11-60,-1 1 1,0-1-1,0 0 0,1 0 1,-1 1-1,0-1 0,0 0 1,1 0-1,-1 0 1,0 0-1,1 1 0,-1-1 1,0 0-1,1 0 1,-1 0-1,0 0 0,1 0 1,-1 0-1,0 0 0,1 0 1,-1 0-1,0 0 1,1 0-1,-1 0 0,1 0 1,114 0 730,-111 0-716,0-1 0,1 1 0,-1-1 0,0 0 0,0 0 0,0 0 0,0-1-1,0 0 1,6-3 0,-5 4 5,-1-1-1,1 2 0,0-1 1,-1 0-1,1 1 1,0 0-1,-1 0 1,10 1-1,3 0 19,-3-1-80,-9-3 11,9-8 27,-12 11 5,-1-1 0,1 1 0,-1-1 0,1 1 0,-1 0 0,1-1 0,-1 1 0,1 0 0,1 0 0,64 0 325,-66 0-321,0 0 0,-1 0 1,1 0-1,-1 0 0,1 0 0,-1 0 0,1 0 0,-1 0 1,1 0-1,0 0 0,-1 0 0,1 0 0,-1 0 1,1 0-1,-1 0 0,1 1 0,-1-1 0,1 0 0,-1 0 1,1 1-1,-1-1 0,1 0 0,-1 1 0,0-1 0,1 0 1,-1 1-1,1-1 0,-1 1 0,0-1 0,1 1 0,-1-1 1,0 0-1,0 1 0,1 0 0,-1-1 0,0 1 1,0-1-1,0 1 0,0-1 0,0 1 0,0-1 0,0 1 1,0-1-1,0 1 0,0 0 0,0-1 0,0 0 0,0 1 0,0-1 0,0 0 0,0 0 0,0 0 0,0 0 0,0 0-1,0 0 1,0 0 0,0 0 0,0 0 0,0 1 0,0-1 0,0 0 0,0 0 0,0 0 0,0 0 0,0 0 0,0 0 0,0 0 0,0 0-1,0 0 1,0 0 0,0 1 0,1-1 0,-1 0 0,0 0 0,0 0 0,0 0 0,0 0 0,0 0 0,0 0 0,0 0 0,0 0 0,0 0-1,0 0 1,0 0 0,0 0 0,1 0 0,-1 0 0,0 0 0,0 0 0,0 0 0,0 0 0,0 0 0,0 0 0,0 0 0,0 0 0,0 0-1,1 0 1,-1 0 0,0 0 0,0 0 0,0 0 0,0 0 0,1 0 9,-1 0 1,1 0-1,-1 0 0,1 0 1,-1 0-1,1 0 0,-1 0 1,1 0-1,-1 0 0,1 1 1,-1-1-1,1 0 0,-1 0 1,1 0-1,-1 1 0,1-1 1,-1 0-1,1 0 0,-1 1 1,0-1-1,1 1 0,-1-1 1,1 0-1,-1 1 0,0-1 1,0 1-1,1-1 0,-1 1 1,0-1-1,0 0 0,1 1 1,-1-1-1,0 1 0,0 0 1,0-1-1,0 1 0,0-1 1,0 1-1,0-1 0,0 1 1,0 0-1,-3 5 248,-3 3-103,0 0-1,0 0 0,-4 11 0,10-20-156,-1 3-1,0-1 0,1 1 0,-1-1-1,1 1 1,-1-1 0,1 1 0,0-1 0,0 1 0,0 4 0,-1 11-95,-7-3 3,7-13 75,1-1-1,-1 0 0,0 1 0,0-1 0,1 1 0,-1-1 0,1 1 0,-1-1 0,1 1 1,0 2-1,2 1-446,12 7-1195,-12-12 1537,-1 1 0,1-1 0,-1 0 0,1 1-1,-1-1 1,1 0 0,0 0 0,-1 0 0,2 0 0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33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0 303 1056,'0'-4'44,"1"0"0,-1 0 0,1 0 0,-1 0 1,1 0-1,1 0 0,-1 0 0,0 0 0,1 0 0,3-6 0,-4 9-39,-1-1 0,1 1 0,-1-1 0,1 1 0,-1-1 0,0 1 0,0-1 0,0 0 0,0-1 0,0 2-13,0-1 0,0 1 1,0-1-1,0 0 1,1 1-1,-1-1 0,0 1 1,1-1-1,0-1 1,4-6-29,-4 8 65,0-1-1,0 1 0,0-1 1,0 1-1,0-1 1,0 0-1,-1 0 1,1 1-1,-1-1 1,1-3-1,2-1 276,3 0-42,-4 5-195,0-1 0,0 0-1,0 1 1,-1-1-1,1 0 1,0 0 0,-1 0-1,1 0 1,-1-1-1,0 1 1,0 0 0,0 0-1,0-1 1,0 1-1,0-1 1,0 1 0,0-5-1,-1 5-26,0 1 0,0-1-1,0 0 1,1 0 0,-1 1 0,1-1-1,-1 0 1,1 1 0,0-1 0,-1 0-1,1 1 1,0-1 0,1-1 0,4-5 123,-1-6 61,6 8 16,-5-1-124,-6 6-111,0 1 0,0-1 0,0 1 0,1 0 0,-1-1 0,0 1 0,0 0 0,1-1 0,-1 1 0,0 0 0,1-1 0,-1 1 0,0 0 0,1-1 0,-1 1 0,0 0 0,1 0 1,-1 0-1,1-1 0,-1 1 0,1 0 0,-1 0 0,0 0 0,1 0 0,-1 0 0,1 0 0,-1 0 0,1 0 0,-1 0 0,1 0 0,5-3 97,5-8 74,-5 8-54,145 3 774,-143 0-800,0-1-1,0 0 1,14-5 0,-13 4-9,-1 0 0,1 0 0,17-1 0,-10 4-10,-7-1-44,-1 0-1,0 0 1,0-1-1,11-1 1,-2-3 33,-10 2-42,0 1 1,0 1-1,0 0 1,0 0 0,8 0-1,-8 0-6,-1 1-1,1-1 0,0 0 1,-1 0-1,10-4 1,-9 3 4,0 0 1,1 1-1,-1 0 1,0 0 0,12 0-1,-13 1-67,27 1 476,-33-1-413,1 0 1,0 0 0,0 0 0,0 0-1,0 0 1,-1 0 0,1 0 0,0 1 0,0-1-1,-1 0 1,1 1 0,0-1 0,0 1 0,-1-1-1,1 0 1,0 1 0,-1 0 0,1-1 0,0 1-1,-1-1 1,1 1 0,-1 0 0,1-1-1,-1 1 1,0 0 0,1-1 0,-1 1 0,0 0-1,1 0 1,-1 0 0,0 1 0,0-2-14,1 0 0,-1 0 0,0 1 0,0-1 0,0 0 1,0 0-1,0 1 0,0-1 0,0 0 0,0 0 0,-1 1 0,1-1 0,0 0 1,0 0-1,0 1 0,0-1 0,0 0 0,0 0 0,0 1 0,-1-1 1,1 0-1,0 0 0,0 0 0,0 1 0,0-1 0,-1 0 0,1 0 0,-1 1 35,-1 0 0,1 1 0,0-1 0,0 0-1,0 0 1,0 1 0,0-1 0,1 0-1,-1 1 1,-1 1 0,-79 129 456,68-107-694,10-19-32,0-1 0,0 1-1,0-1 1,-6 7 0,-5-4-1141,14-7 1110,0 0 0,-1-1 0,1 1 0,-1 0 0,1 0 0,0 0 1,0 0-1,0 0 0,-1 0 0,1 0 0,0-1 0,0 1 0,1 2 0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35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18 1888,'-13'0'589,"42"0"-133,-28 0-457,0 0-1,-1 0 0,1 0 1,0 0-1,-1 0 0,1 0 1,0 0-1,-1 0 0,1 0 1,0 0-1,-1-1 0,1 1 1,0 0-1,-1 0 0,1-1 1,-1 1-1,1-1 0,-1 1 1,1 0-1,0-1 0,-1 1 1,0-1-1,1 1 0,-1-1 1,1 1-1,0-2 0,-1 1 60,1 1 0,-1-1 0,1 0-1,-1 1 1,1-1 0,-1 1 0,1-1-1,0 1 1,-1-1 0,1 1 0,0-1-1,-1 1 1,1 0 0,0-1 0,0 1 0,-1 0-1,1-1 1,0 1 0,0 0 0,0 0-1,0 0 1,-1 0 0,1 0 0,0 0-1,0 0 1,1 0 0,26 0 2118,-25 0-320,-6 0-1664,-45 0 1136,46 0-1324,0 1 1,1-1-1,-1 0 1,0 1 0,0-1-1,0 1 1,0-1-1,1 1 1,-1 0 0,0 0-1,1 0 1,-1 0-1,1 0 1,-1 0 0,1 0-1,-1 1 1,1-1-1,-2 2 1,-14 11 14,-17 3-147,20-14-464,11-3 166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37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1 320 1152,'0'-14'363,"0"11"-214,0 1-64,0 1-72,0 0-1,0 0 1,0 1-1,0-1 1,0 0-1,0 0 0,0 1 1,1-1-1,-1 0 1,0 1-1,0-1 1,1 0-1,-1 1 0,1-2 1,13-3 659,0-7-133,-8 10 26,2 2-313,-4 1-191,-1-1 0,1 0 0,0 0-1,0 0 1,0-1 0,-1 1 0,1-1 0,5-1 0,-5 0-31,1-1 1,-1 1-1,1 1 0,0-1 1,-1 1-1,1 0 0,0 0 1,0 0-1,0 0 0,-1 1 1,1 0-1,9 1 1,-8-2 9,-1 1 0,1-1 1,-1 0-1,11-4 1,-10 3-1,0 0 0,0 1 0,0-1 0,0 1 0,8 0 0,2 1 83,-10 1-70,1-1-1,0 0 0,0-1 1,0 1-1,7-3 0,8-8 183,9 5-54,51-22 353,-64 22-425,-13 5-80,-1 0 0,0 0 0,0-1 0,0 0 0,7-4-1,9-8 90,-12 10 6,-1 0-50,-5-11 544,-3 15-600,1-1 0,0 0 0,0 0 0,1 1 0,-1-1 1,0 0-1,0 0 0,0 1 0,0-1 0,1 0 0,-1 1 0,0-1 0,1 0 1,-1 0-1,12-4 67,-12 4-84,0 0 0,1 0-1,-1 0 1,0 0 0,1 0 0,-1 1-1,0-1 1,0 0 0,0 0 0,1 0-1,-1 0 1,0 0 0,-1-2 0,1 3-3,0-1 0,0 0 0,0 1 0,0-1 0,0 0 0,0 0 0,0 1 0,0-1 1,0 0-1,-1 1 0,1-1 0,0 0 0,0 1 0,-1-1 0,1 0 0,-1 1 0,1-1 0,0 0 1,-1 1-1,1-1 0,-1 1 0,0-1 0,1 1 0,-1 0 0,0-1 0,0 0-1,1 1 1,-1-1-1,1 1 0,-1 0 0,0-1 0,1 1 1,-1-1-1,1 0 0,0 1 0,-1-1 0,1 1 0,-1-1 1,1 0-1,0 1 0,-1-1 0,1 0 0,0 1 1,0-1-1,0 0 0,0 0 0,-1 1 0,1-1 1,0 0-1,0 0 0,1 0 0,-1-33-88,2 31 27,10-8-58,-10 6 47,-2 4 72,0 0 0,0 0-1,0 1 1,0-1 0,0 0 0,1 0 0,-1 1-1,0-1 1,0 0 0,0 1 0,1-1 0,-1 0-1,0 1 1,1-2 0,1 2-10,0-1 0,1 0 0,-1 1 0,0 0 0,0-1 0,0 1 0,1 0 0,-1 0 0,2 1-1,0-1 1,-1 0-104,0 0 122,8 0 118,-8 0-49,0 2-36,8 10-1,-6-10 16,-3-1-49,0-1-1,-1 0 0,1 0 0,-1 1 1,1-1-1,-1 1 0,1 0 0,-1-1 1,1 1-1,1 1 0,12 5 4,-7-5 21,0-1 0,-1 0 1,1 0-1,0-1 0,13-1 0,0 0 64,243 1 634,-261 0-700,0 0 0,0 0 0,0 0 1,1 1-1,-1-1 0,0 1 1,0 0-1,0 0 0,0 0 0,0 0 1,4 2-1,-5-2-8,0 1-1,0-1 1,1 0 0,-1-1 0,0 1-1,1 0 1,-1-1 0,1 1-1,-1-1 1,0 0 0,5 0 0,-5 0-3,-1 0 0,1 0 0,0 1 0,0-1 0,-1 1 0,1-1 0,0 1 0,-1-1 0,1 1 1,0 0-1,-1 0 0,1 0 0,1 1 0,5 3 35,4 1 61,-9-5-88,-1 0 1,0 0 0,1 0 0,-1 0 0,0 1 0,3 2-1,-2 1 223,-3 7-70,0-10 10,0 1-68,0 9-28,-3-7-15,-11 6 5,0-5-16,9 1 21,5-6-80,0-1 0,0 0 0,-1 1 0,1-1 0,0 1 1,0-1-1,-1 0 0,1 1 0,0-1 0,-1 0 1,1 1-1,0-1 0,-1 0 0,1 0 0,0 1 1,-1-1-1,1 0 0,-1 0 0,1 0 0,0 1 0,-1-1 1,1 0-1,-1 0 0,1 0 0,-1 0 0,1 0 1,-1 0-1,1 0 0,0 0 0,-2 0 0,2 0 0,0 0-1,0 0 0,0 0 1,0 0-1,0 0 0,0 0 0,0 0 1,0 0-1,0 0 0,-1 0 1,1 0-1,0 0 0,0 0 1,0 0-1,0 0 0,0 0 0,0 0 1,0 0-1,0 0 0,0 0 1,0 0-1,-1 0 0,1 0 1,0 0-1,0 0 0,0 0 1,0 0-1,0 0 0,0 0 0,0 0 1,0 0-1,0 1 0,0-1 1,0 0-1,0 0 0,0 0 1,0 0-1,0 0 0,-1 0 0,1 0 1,0 0-1,0 0 0,0 0 1,0 1-1,0-1 0,0 0 1,0 0-1,0 0 0,0 0 1,0 0-1,0 0 0,0 0 0,0 0 1,0 0-1,1 1 0,-1-1 1,-1 1 14,1 1-1,0-1 1,0 1 0,-1 0 0,1-1 0,-1 1 0,1-1 0,-1 1 0,0-1 0,1 0 0,-1 1 0,0-1 0,-2 2 0,-16 17 14,17-18-47,0-1 0,0 1-1,1 0 1,-1 0 0,0 0-1,1 0 1,0 0 0,-1 0-1,1 0 1,0 0 0,0 0-1,0 0 1,0 1 0,1-1-1,-2 4 1,-1 3-18,2-7 23,-1 1 0,1 0 0,0 0 0,0 0 1,-1 5-1,2-8 4,0 1 0,0-1 0,0 0 0,0 1 0,0-1 0,0 0 0,0 0 0,1 1 1,-1-1-1,0 0 0,0 0 0,0 1 0,0-1 0,0 0 0,1 0 0,-1 1 0,0-1 0,0 0 1,1 0-1,-1 0 0,0 0 0,0 1 0,0-1 0,1 0 0,-1 0 0,0 0 0,1 0 0,2 2-71,-2 0-48,0 0-1,-1 0 0,1 0 1,-1 0-1,0 0 0,1 0 1,-1 0-1,0 0 0,0 0 1,-1 3-1,1-1-461,3 1-1110,11 9-2293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53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1 169 2080,'0'0'1952,"0"-3"-1712,0-8 117,0 11-353,0 0 0,0 0 0,0-1 0,0 1 0,0 0 0,0 0 0,0 0 0,0 0 0,0 0 0,0 0 0,0 0 0,0 0 0,0 0 1,0-1-1,0 1 0,0 0 0,0 0 0,0 0 0,0 0 0,0 0 0,0 0 0,0 0 0,0 0 0,0 0 0,0 0 0,0-1 0,0 1 0,0 0 0,0 0 0,1 0 0,-1 0 0,0 0 0,0 0 0,0 0 0,0 0 0,0 0 0,0 0 0,0 0 0,0 0 0,0 0 0,0 0 0,0 0 0,1 0 0,-1 0 0,0 0 0,0 0 0,0 0 0,0 0 0,0 0 0,0 0 0,0 0 0,0 0 0,0 0 0,1 0 0,-1 0 0,0 0 1,0 0 1,1 0 0,-1 0 1,1 0-1,0 0 0,-1 0 1,1 0-1,-1 0 0,1 0 1,-1 0-1,1 0 0,-1-1 1,1 1-1,-1 0 0,1 0 1,-1-1-1,0 1 0,1 0 1,-1 0-1,1-1 0,-1 1 1,1 0-1,-1-1 1,0 1-1,1-1 0,-1 1 1,0-1-1,0 1 0,1 0 1,-1-1-1,0 1 0,0-1 1,1 1-1,-1-1 0,0 1 1,0-1-1,0 1 0,0-1 1,0 0-1,0 1 0,0-1 1,0 0-1,3-5 218,8-5-53,-8 6 15,-3 3-172,0 0 0,1 0 0,-1 0 0,1 0 0,-1 0 0,1 0 0,0 1-1,0-1 1,0 0 0,0 1 0,0-1 0,0 0 0,0 1 0,3-3-1,-1-1 105,-3-57 836,0 59-991,-1 2-11,1 0 21,0 0-1,0-1 1,-1 1 0,1 0 0,0 0 0,0-1 0,0 1 0,1 0 0,-1-1 0,1 0-1,1 2-36,10 0 64,-10 0 48,1 0-48,350 0 43,-305 0-6,-17 0-410,-28 0-576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01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4640,'-17'0'3712,"17"16"-3168,17-16 416,-17 17-576,16 15 96,-16-15-320,17 15-480,-17 1 128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56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1 371 2560,'0'0'1147,"3"0"-934,1 0-85,-1 0-34,0 0 0,0 0 0,0 0 0,0 0 0,0-1 0,-1 1 0,5-2 0,2-3 14,-8 4-93,1 0 1,-1 0-1,1 0 0,-1 0 1,1 0-1,0 1 1,0-1-1,-1 1 0,1-1 1,3 0-1,1-2 55,-4 2-47,1-1 0,0 0 0,-1 1 0,1-1 0,0 1 0,0 0 0,-1 0 0,1 0 0,0 0 0,0 1 1,0-1-1,0 1 0,0 0 0,1-1 0,-1 1 0,0 1 0,3-1 0,1 0 79,1-2 68,15-10 102,-23 12-258,1 0 0,-1-1 0,1 1 0,0 0 0,-1-1 0,1 1 0,0 0-1,0 0 1,-1 0 0,1 0 0,0 0 0,0 0 0,-1 0 0,2 0-1,90 0 1305,-55 0 2234,-40 0-3392,2 0-156,1 0 0,-1 0 0,1 0 0,-1 0 0,1 0 1,-1-1-1,1 1 0,-1 0 0,1 0 0,-1 0 0,1 0 1,-1-1-1,1 1 0,0 0 0,-1 0 0,1-1 0,-1 1 1,1 0-1,-1-1 0,1 1 0,0 0 0,-1-1 0,1 1 1,0-1-1,0 1 0,-1 0 0,1-1 0,0 1 0,-1-2 1,0-15 121,1 12-84,3-1 6,-2 5-56,0 0 1,0-1-1,1 1 0,-1 0 0,0-1 1,0 1-1,0-1 0,-1 0 1,1 1-1,0-1 0,0 1 1,-1-1-1,1 0 0,-1 0 0,0 1 1,0-1-1,1-3 0,-1 4 0,0-1-1,0 0 0,0 0 0,1 0 1,-1 1-1,1-1 0,-1 0 1,1 1-1,0-1 0,0 0 0,-1 1 1,1-1-1,2-1 0,2-5-13,0-4 12,-4 9 4,0 1 1,0 0 0,1-1-1,-1 1 1,0 0 0,4-3-1,0 2-159,13-4 105,-3-1 148,-14 8-87,-1 0-1,1 0 1,-1 0 0,1-1 0,-1 1 0,1 0 0,-1 0-1,1 0 1,-1 0 0,0 0 0,1 0 0,-1 0 0,1 0 0,-1 0-1,1 0 1,-1 0 0,1 0 0,-1 1 0,1-1 0,-1 0-1,1 0 1,-1 0 0,1 1 0,5 10-204,5-4 72,-10-6 127,1-1 0,0 1 0,-1 0 0,1 0 1,-1 0-1,1 0 0,-1 0 0,0 0 0,1 1 0,-1-1 1,0 0-1,1 3 0,5 5 0,-2-3 21,-1 0-1,-1 0 1,1 0 0,4 11 0,-2 11 20,0-12-30,-5-12-4,1-1 0,-1 1-1,0 0 1,0-1 0,0 1 0,-1 0 0,1 0 0,-1 3-1,-1 7 4,1-10-3,-1-1 1,1 1-1,0 0 1,1 0 0,-1 0-1,1 0 1,-1 0-1,3 5 1,-1-3 26,0 1 39,1 0 0,-1 0-1,-1 1 1,1-1 0,-1 0 0,0 8 0,-1-14-63,0-1 1,0 1-1,0-1 1,0 1 0,0-1-1,0 1 1,0 0 0,0-1-1,0 1 1,0-1-1,0 1 1,0-1 0,0 1-1,0-1 1,0 1-1,-1-1 1,1 1 0,0-1-1,0 1 1,-1-1-1,1 1 1,0-1 0,-1 1-1,1-1 1,0 1-1,-1-1 1,1 0 0,-1 1-1,1-1 1,0 0 0,-1 1-1,1-1 1,-1 0-1,1 0 1,-1 0 0,1 1-1,-1-1 1,0 0-1,1 0 1,-1 0 0,1 0-1,-1 0 1,1 0-1,-1 0 1,0 0 0,-2 0 46,3-7-108,1 1 0,0-1 0,0 0 0,0 1 1,1-1-1,0 1 0,0-1 0,1 1 0,4-8 0,7-17-57,-10 20 90,6-15-74,1 1 0,17-28 0,31-35 28,-49 75 71,0 1 0,1 0 0,0 0 0,22-16 0,1 6-195,47-23 0,-71 41 182,-1 0 0,0 1-1,1 0 1,0 1 0,-1 0 0,1 1 0,0 0-1,0 0 1,20 2 0,-12-1 37,-12 0-10,0 0-1,0 1 1,11 1-1,-15-1-8,0 0 1,1-1-1,-1 1 0,0 0 0,0 0 1,0 0-1,0 0 0,-1 1 0,1-1 1,0 0-1,0 1 0,-1 0 0,3 2 1,1 5 9,0 0 0,-1 0-1,0 0 1,4 18 0,3 3 5,-5-12-41,0 1 1,-1 0 0,3 25-1,-2-9 8,-5-31 24,0 1 0,0 0 0,-1 1 0,0-1 0,1 0 0,-2 0 0,1 0 0,-1 0 0,1 0 0,-1 0 0,-1 0 0,1 0 0,-1-1 0,1 1 0,-6 7 0,7-10 2,-1 0 0,1 0 0,-1 0 0,1 1 0,-1-1 0,1 0 0,0 0 0,0 0 0,0 0 0,1 4 0,-1-5-3,0 0 0,0 1 0,0-1 0,0 1 0,0-1 0,0 1 0,0-1 0,0 0 0,-1 1 0,0 1 0,1-3-10,-1 1 0,1 0 0,-1-1 0,1 1 0,-1-1 0,0 1 1,1-1-1,-1 1 0,0-1 0,1 0 0,-1 1 0,0-1 1,0 0-1,1 1 0,-1-1 0,0 0 0,0 0 0,0 0 1,1 0-1,-1 0 0,0 0 0,0 0 0,-1 0 0,2 0-1,-1 0 0,1 0 0,-1 0 0,1-1 0,-1 1 0,1 0 0,-1 0 0,1 0 0,-1-1 0,1 1 0,-1 0 0,1 0 0,-1-1 0,1 1 0,0 0 0,-1-1 0,1 1 0,0 0 0,-1-1 0,1 1 0,0-1 0,-1 1 0,1-1 0,0 1 0,0-1 0,-5-20-15,5-32-179,1 34 36,-1 13 128,0-1 1,1 1-1,0 0 0,0 0 1,0 0-1,1 0 0,0 0 1,0 0-1,1 0 0,-1 0 1,1 1-1,0-1 0,1 1 1,-1 0-1,5-5 0,40-27-126,-46 36 147,3-4-13,0 0 0,0 0 1,9-6-1,-12 11 19,-1-1-1,1 0 1,-1 0-1,1 1 1,-1-1 0,1 1-1,0-1 1,-1 1 0,1 0-1,0 0 1,-1-1-1,1 1 1,0 0 0,-1 1-1,1-1 1,0 0-1,-1 0 1,4 2 0,17 9 1,0-6 0,-17-4 0,0 0 0,0 1 0,-1-1 0,1 1 0,0 0 0,6 3 0,4 5-7,23 14-72,-33-21 76,-1-1-1,1 1 1,-1 0-1,0 0 1,0 1-1,0-1 0,-1 1 1,1 0-1,-1 0 1,1 0-1,2 7 1,-4-10 7,-1 1 1,0-1-1,0 1 0,1-1 1,-1 1-1,1-1 1,-1 0-1,1 0 1,0 0-1,-1 0 1,1 0-1,0 0 0,0 0 1,-1-1-1,1 1 1,0-1-1,0 1 1,0-1-1,0 0 0,0 1 1,0-1-1,0 0 1,2-1-1,-2 1 7,-1 0-3,0 0 0,0 0-1,-1 0 1,1 0 0,0 0 0,-1 1 0,1-1 0,0 0-1,0 0 1,-1 0 0,1 1 0,0-1 0,-1 0 0,2 1-1,20 10 239,-3 2 26,-18-12-254,0 0 0,-1-1-1,1 1 1,0 0 0,0-1 0,0 1-1,0-1 1,0 0 0,-1 1 0,1-1-1,0 0 1,0 1 0,0-1 0,0 0-1,0 0 1,0 0 0,0 0 0,0 0-1,0 0 1,1 0 0,-2-3 142,0-8-21,0 8-33,0 0 70,0-8-80,0 8-186,0 1-1782,0 1 1815,0 0 0,0 1 0,0-1 0,0 1 1,0-1-1,0 1 0,0-1 0,0 1 0,1-1 1,-1 1-1,0-1 0,0 0 0,0 1 0,1-1 1,-1 1-1,0 0 0,0-1 0,1 1 0,-1-1 1,0 1-1,1-1 0,-1 1 0,1 0 0,-1-1 0,1 1 1,-1 0-1,1-1 0,-1 1 0,1 0 0,-1 0 1,1-1-1,-1 1 0,1 0 0,-1 0 0,1 0 1,-1 0-1,1 0 0,-1 0 0,1 0 0,-1 0 0,1 0 1,0 0-1,-1 0 0,1 0 0,0 1 0,16-1-3025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57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18 736,'0'0'256,"16"-17"-96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57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35 2912,'-13'0'1145,"23"0"-690,-10 0-443,0 0 1,0 0-1,0 0 1,0 0-1,0 0 1,0 0-1,1 0 0,-1 0 1,0 0-1,0 0 1,0 0-1,0 0 1,0 0-1,0 0 1,0 0-1,0 0 0,0 0 1,0 0-1,1 0 1,-1 0-1,0 0 1,0 0-1,0 0 1,0 0-1,0-1 0,0 1 1,0 0-1,0 0 1,0 0-1,0 0 1,0 0-1,0 0 1,1 0-1,-1 0 0,0 0 1,0 0-1,0 0 1,0 0-1,0-1 1,0 1-1,0 0 1,0 0-1,0 0 0,0 0 1,0 0-1,0 0 1,0 0-1,0 0 1,0 0-1,0 0 1,0-1-1,0 1 0,0 0 1,0 0-1,0 0 1,0 0-1,0-14 921,2 14-682,10 0-54,-10 0-31,-2-14 404,0 11-207,-2 3-64,-12 0 842,14 3-928,0 8-21,0-8-74,0 36-76,-1 1-1,0-7 149,5 59 1,8-27-95,-7 2 32,6-2-75,-5-12-117,0-26 27,-4-17 37,0 0 0,0 0 0,0 17 0,-1-18 29,0 0 0,0 0 0,5 16 0,-4-17 12,0 0-1,-1 0 0,2 14 0,-3-20-30,0 0 1,0-1-1,0 1 1,0 0-1,0-1 1,1 1-1,-1 0 1,1-1-1,-1 1 1,1 0-1,-1-1 1,1 1-1,0-1 1,0 1-1,0-1 1,0 0-1,0 1 1,0-1-1,2 2 1,-2-2-13,2 4-62,-3 24-875,0-27 235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57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4224,'0'0'1365,"0"3"-826,-1-3-518,1 1-1,0-1 1,0 1 0,0-1 0,0 1 0,0-1 0,1 1-1,-1 0 1,0-1 0,0 1 0,0-1 0,0 1 0,0-1-1,1 1 1,-1-1 0,0 0 0,1 1 0,-1-1-1,0 1 1,1-1 0,-1 0 0,0 1 0,1-1 0,-1 1-1,1-1 1,-1 0 0,0 0 0,1 1 0,-1-1 0,1 0-1,-1 0 1,1 0 0,-1 1 0,1-1 0,-1 0-1,1 0 1,-1 0 0,1 0 0,0 0 0,-1 0 0,2 0-1,-2 0-13,0 0 0,0 0 0,0 0 0,0 0 0,0 0-1,0 0 1,0 0 0,0 0 0,0 0 0,0 0 0,1 0-1,-1 0 1,0 0 0,0 0 0,0 0 0,0 0 0,0 0-1,0 0 1,0 0 0,0 0 0,0 0 0,1 0 0,-1 0-1,0 0 1,0 0 0,0 0 0,0 0 0,0 0 0,0 0-1,0 0 1,0 0 0,0 0 0,0 0 0,0 1 0,0-1-1,0 0 1,0 0 0,0 0 0,0 0 0,1 0-1,-1 0 1,0 0 0,0 0 0,0 0 0,0 0 0,0 1-1,0-1 1,0 0 0,0 0 0,0 0 0,0 0 0,0 0-1,0 0 1,-1 0 0,1 0 0,0 1 0,1 1 81,-1 1 0,1-1 0,0 1 0,0-1 0,0 1 0,0-1 0,0 0-1,0 0 1,0 1 0,3 2 0,-1-1-7,0 0-1,-1 0 1,0 0-1,0 1 1,0-1-1,2 9 0,-2-2-67,-1-1 0,-1 18-1,3 27 9,9 14 62,4 24 26,-11-9 40,15 59 110,-12-87-192,-5-25-59,-1-1-1,-3 32 1,0-14 86,1 0-563,0-48 441,0 0 1,0 0 0,0 0 0,0 0 0,0 1-1,0-1 1,0 0 0,0 0 0,0 0-1,0 0 1,0 0 0,0 0 0,0 0 0,0 0-1,0 0 1,0 1 0,0-1 0,0 0-1,0 0 1,0 0 0,0 0 0,0 0-1,0 0 1,0 0 0,0 0 0,0 0 0,1 0-1,-1 0 1,0 1 0,0-1 0,0 0-1,0 0 1,0 0 0,0 0 0,0 0 0,0 0-1,0 0 1,0 0 0,0 0 0,0 0-1,1 0 1,-1 0 0,0 0 0,0 0-1,0 0 1,0 0 0,0 0 0,0 0 0,0 0-1,0 0 1,0 0 0,1 0 0,-1 0-1,0 0 1,0 0 0,0 0 0,11 0-1563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0:58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70 3904,'0'0'1989,"0"-3"-1770,0 2-210,0 1 0,0-1 0,0 1 0,0-1 1,0 1-1,0-1 0,0 1 0,0-1 0,0 1 0,0-1 0,0 1 1,0-1-1,-1 1 0,1-1 0,0 1 0,0-1 0,-1 1 0,1-1 1,0 1-1,-1 0 0,1-1 0,-1 1 0,1 0 0,0-1 0,-1 1 1,1 0-1,-1-1 0,1 1 0,-1 0 0,1 0 0,-1-1 0,1 1 1,-1 0-1,1 0 0,-1 0 0,1 0 0,-1 0 0,1 0 0,-1 0 1,1 0-1,-2 0 0,-1 0 60,6-3-357,8-8 128,-8 8 480,-3 0-37,0 3-270,0-1 0,0 1 0,0-1 1,0 1-1,0-1 0,0 1 0,1-1 0,-1 1 1,0-1-1,0 1 0,0-1 0,0 1 0,1-1 1,-1 1-1,0-1 0,0 1 0,1 0 0,-1-1 1,0 1-1,1-1 0,-1 1 0,1 0 1,-1-1-1,0 1 0,1 0 0,-1 0 0,1-1 1,-1 1-1,2 0 0,15-2 822,-12 2-653,-2 0 202,0-3 43,-1 2-369,1-1 0,-1 0 0,1 0 0,0 1 1,0-1-1,0 1 0,0 0 0,0 0 0,0 0 1,0 1-1,0-1 0,0 1 0,0-1 0,1 1 1,-1 0-1,5 1 0,10 0 252,31 8 0,-23-4-234,-12-3 34,25-1-1,-27-1 48,24 3 0,-22-1-84,13 3 48,47 2 0,-45-7-93,-14-1 55,0 1 0,27 4 0,-17 2 27,-18-4-61,-1 0-1,1-1 0,0 0 1,11 1-1,97-2 939,-112 0-811,-6-3-1477,-8-8 357,5 8-528,4 3 1260,0 0 0,1-1 0,-1 1 0,0-1 0,0 0 0,0 1 0,0-1 0,1 0 1,-1 0-1,0 0 0,1 0 0,-1 0 0,1-1 0,-3-1 0,1-3-1377,3-8-987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1:00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19 389 2304,'0'0'31,"-1"0"1,1 0-1,-1 0 1,1 1-1,0-1 1,-1 0-1,1 0 1,-1 0-1,1 0 1,-1 0-1,1 0 1,-1-1-1,1 1 1,0 0-1,-1 0 1,1 0-1,-1 0 1,1 0-1,0-1 1,-1 1-1,1 0 1,-1 0-1,1-1 1,0 1-1,-1 0 1,1 0-1,-1-1 1,7-7 343,-3 5-389,0 0 275,-6 3-74,-8 0 47,11 0-231,0 0 0,0 0 0,0 0 0,0 0 0,0 0 0,0 0 0,-1 0-1,1 0 1,0 0 0,0 0 0,0 0 0,0 0 0,0 0 0,0 0 0,0 0 0,0 0 0,0 0-1,-1 0 1,1 0 0,0 0 0,0 0 0,0 0 0,0 0 0,0 0 0,0 0 0,0 0 0,0 0-1,0 0 1,0 0 0,0 0 0,0 0 0,-1 0 0,1-1 0,0 1 0,0 0 0,0 0 0,0 0-1,0 0 1,0 0 0,0 0 0,0 0 0,0 0 0,0 0 0,0 0 0,0-1 0,0 1 0,0 0-1,0 0 1,0 0 0,0 0 0,0 0 0,0 0 0,0 0 0,0 0 0,0 0 0,0-1 0,0-25 249,-1 12-75,0 1 0,1-1-1,1 1 1,3-19-1,3 19-28,-6 11-131,0 1 0,0-1 1,-1 1-1,1-1 0,0 0 0,-1 0 1,1 1-1,-1-1 0,1 0 1,-1 0-1,0 1 0,0-1 1,0-2-1,0 0 2,1 0 0,-1 1 0,1-1 0,0 1-1,0-1 1,0 0 0,2-4 0,3-9 0,-2 4-30,-4 10 6,0 1 1,1-1 0,0 1 0,-1-1 0,1 1 0,0 0 0,0-1 0,1 1 0,-1 0 0,0 0-1,1 0 1,-1 0 0,3-2 0,32-44 9,-29 42 18,1 0 0,0 0 0,0 1 0,0 0 0,1 0 0,-1 1 0,1 1 0,0-1 0,13-2 0,14 0 99,-18 1-54,-11 3-36,1 0 1,-1 0 0,1 0-1,0 1 1,0 0 0,0 1-1,0 0 1,-1 0 0,1 0-1,15 4 1,-19-3-31,1 1 1,-1 0-1,1 0 0,-1 0 0,0 0 1,0 1-1,0-1 0,0 1 0,0 0 1,-1 0-1,1 1 0,-1-1 0,0 1 1,0 0-1,5 7 0,0 3 9,-1 1 0,-1-1 0,8 24 0,-11-29 16,0 0 0,0 0 1,-1 0-1,0 1 0,0-1 0,-1 1 0,-1 0 0,1-1 0,-2 1 1,-1 16-1,-10 16-17,12-41-10,-2 9 47,-1 0 0,-5 13 0,6-19-14,0 0-1,-1 0 0,0-1 1,0 1-1,0-1 1,-4 4-1,-7 10 102,11-12-109,3-4-20,0 0 1,0-1-1,-1 1 1,1 0-1,0-1 0,-1 1 1,1-1-1,-1 1 1,1 0-1,-1-1 0,1 1 1,-1-1-1,1 1 1,-1-1-1,1 1 1,-1-1-1,0 0 0,1 1 1,-1-1-1,0 0 1,0 1-1,-5 2 16,-8 8-5,14-12-27,-1 0 1,1 0-1,0 0 0,-1 1 1,1-1-1,0 0 0,0 0 1,0 0-1,-1 0 0,1 0 1,0 0-1,0 0 0,1-1 1,-2-1 5,1-1 1,0 1 0,1 0-1,-1 0 1,0 0 0,1 0-1,0-1 1,0 1 0,0 0-1,0 0 1,0 1 0,1-1-1,-1 0 1,1 0 0,3-5-1,23-40-83,-18 31 60,20-30 0,-14 27-56,2 1 0,0 0 0,31-24 0,-39 37 54,0-1 0,20-8 0,-13 7-34,-13 5 58,1 1 0,-1 0 0,1 0 0,0 0 1,0 1-1,10-2 0,-12 3 15,0 0 0,0 0 0,0 1 0,0-1 0,0 1 0,0 0 0,0 0 0,0 0 0,-1 0 0,1 0 0,0 1 0,-1-1 0,5 4 0,2 0 18,-7-4-20,-1 0 0,1 0-1,0 0 1,-1 0 0,1 1-1,-1-1 1,0 0-1,1 0 1,-1 1 0,0-1-1,0 1 1,0-1 0,0 1-1,0 0 1,0-1 0,0 1-1,0 0 1,-1 0-1,1 2 1,11 25 67,-9-22-67,0 0-1,0-1 1,0 2 0,-1-1 0,0 0 0,-1 0-1,1 11 1,-2 32 20,0-48-19,0 0 0,0-1 1,0 1-1,0 0 0,0-1 1,-1 1-1,1 0 0,0-1 1,-1 1-1,0 0 0,1-1 1,-1 1-1,0-1 0,0 1 1,0-1-1,0 0 0,0 1 0,0-1 1,-2 2-1,2-2 2,-2 4 96,4-4-103,-1-1 0,0 1-1,0 0 1,0-1-1,0 1 1,0-1-1,-1 1 1,1-1-1,0 1 1,0-1-1,0 1 1,0-1-1,-1 1 1,1-1 0,0 1-1,0-1 1,-1 0-1,1 1 1,0-1-1,-1 1 1,1-1-1,0 0 1,-1 1-1,1-1 1,-1 0-1,1 1 1,0-1 0,-1 0-1,1 1 1,-1-1-1,1 0 1,-1 0-1,1 0 1,-1 0-1,1 0 1,-1 1-1,0-1 1,1 0-1,-1 0 1,1 0 0,-2-1-1,2 1-1,0 1 0,0-1 0,0 0 0,0 0 0,0 0 0,0 0 0,0 0 0,0 0 0,0 0-1,-1 0 1,1 0 0,0 0 0,0 0 0,0 0 0,0 0 0,0 0 0,0 0 0,0 0 0,0 0 0,0 0 0,0-1 0,-1 1 0,1 0 0,0 0-1,0 0 1,0 0 0,0 0 0,0 0 0,0 0 0,0 0 0,0 0 0,0 0 0,0 0 0,0 0 0,0 0 0,0 0 0,0-1 0,0 1 0,-1 0 0,1 0-1,0 0 1,0 0 0,0 0 0,0 0 0,0 0 0,0 0 0,0 0 0,0 0 0,0-1 0,0 1 0,0 0 0,0 0 0,0 0 0,0 0 0,1 0-1,-1 0 1,-1-10 7,1 6-66,-1-1 1,1 1-1,1-1 0,-1 0 1,1 1-1,-1-1 1,2-4-1,2-3-25,-1 2 76,0 0-1,1 0 1,0 0-1,1 1 1,6-11-1,17-14 45,-25 30-53,1-1 0,-1 1 0,1 0 0,0 0 0,0 0 0,0 1 0,1-1 0,-1 1 0,1 0 0,0 0 0,0 1 0,0 0 0,7-3 0,-10 4 12,4-2-14,1 1 0,-1-1 0,1 1 0,0 0 0,-1 1 1,1 0-1,0 0 0,11 0 0,24 1 55,-38 0-25,-1 0-1,0 0 0,1 0 0,-1 1 0,0-1 0,0 1 0,1 0 1,-1 0-1,0 0 0,0 0 0,0 0 0,5 3 0,1 2 26,4 1 19,-1 1 0,0 0 0,-1 1 0,0 1 0,15 15 0,-25-23-51,1 0 1,0 0 0,-1 0-1,0 0 1,1 0-1,-1 0 1,0 0 0,0 1-1,0-1 1,0 0 0,0 1-1,-1-1 1,1 0-1,-1 1 1,0-1 0,1 1-1,-1-1 1,-1 6-1,1-8-4,0 0-1,0 0 1,0 0-1,1 0 0,-1 0 1,0 0-1,0 0 0,0 0 1,0 1-1,0-1 1,0 0-1,0 0 0,0 0 1,0 0-1,0 0 0,0 0 1,0 0-1,-1 0 1,1 0-1,0 1 0,0-1 1,0 0-1,0 0 0,0 0 1,0 0-1,0 0 1,0 0-1,0 0 0,0 0 1,0 0-1,0 0 0,0 0 1,0 0-1,0 0 1,0 1-1,-1-1 0,1 0 1,0 0-1,0 0 0,0 0 1,0 0-1,0 0 1,0 0-1,0 0 0,0 0 1,0 0-1,-1 0 0,1 0 1,0 0-1,0 0 1,0 0-1,0 0 0,0 0 1,0 0-1,0 0 0,0 0 1,-2 0 10,0 0 0,0 0 0,1 1-1,-1-1 1,0 1 0,1-1 0,-1 1 0,1 0 0,-1-1 0,0 1 0,0 1 0,0-1 9,0 1-1,0-1 1,0 0 0,0-1 0,0 1-1,0 0 1,0 0 0,0-1 0,0 1-1,0-1 1,-3 0 0,2 1 18,0-1 1,0 0 0,0-1-1,1 1 1,-1 0 0,0-1-1,0 1 1,0-1 0,1 0-1,-1 0 1,0 0 0,1 0-1,-1-1 1,1 1 0,-5-4-1,2 3 26,-7 2-48,10 0-80,13-1 109,-6 1-20,0 0-1,0 0 1,0 0-1,-1 1 1,8 1-1,4 4 142,-12-4-140,-1-1 0,1 0 0,0 0 0,-1 0 0,1 0 0,0 0 0,0-1 0,4 0 0,143 0 166,-145 0-129,1-1 0,-1 0 0,0 0 0,0-1 0,7-2 0,-8 3-7,0-1-1,1 1 1,-1-1 0,11 1-1,-10 1-15,30-2 300,-34 2-329,0-1 1,0 1-1,0-1 0,0 1 1,-1-1-1,1 0 1,0 0-1,0 0 1,-1 0-1,1 0 0,0 0 1,1-2-1,0 0 5,0 3-80,8 0-176,-8 0-666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1:00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2976,'0'0'971,"0"3"-603,0 11 1338,-3-12-1333,1 1-262,1-1 0,-1 0 0,1 1-1,-1-1 1,1 1 0,0 0 0,0-1-1,0 1 1,0 0 0,1-1 0,-1 1-1,1 0 1,-1 0 0,1 0 0,0 0-1,1 5 1,0 38 319,-5 93 537,1-110-849,-8 105 212,11 137 150,-1-245-459,-1 0 1,-6 24-1,5-34-31,2-6 5,1 1 1,0-1 0,1 0-1,0 0 1,1 0-1,2 11 1,-1-10-2,-1 0 0,0 14 1,-2-5-65,0-20 65,0 0-1,0 0 0,0 0 0,0 0 0,0 0 1,0 0-1,0 0 0,0 1 0,0-1 0,0 0 1,0 0-1,0 0 0,0 0 0,0 0 0,0 0 1,0 0-1,0 0 0,0 0 0,0 1 0,0-1 1,0 0-1,0 0 0,0 0 0,0 0 0,0 0 1,0 0-1,0 0 0,0 0 0,1 0 0,-1 0 1,0 0-1,0 0 0,0 1 0,0-1 0,0 0 1,0 0-1,0 0 0,0 0 0,0 0 0,0 0 1,0 0-1,1 0 0,-1 0 0,0 0 0,0 0 1,0 0-1,0 0 0,0 0 0,0 0 0,0 0 1,0 0-1,0 0 0,1 0 0,-1 0 0,0 0 1,0 0-1,0 0-45,1 0 1,-1 0-1,1 0 1,-1 0-1,1 0 1,-1 0-1,1-1 1,-1 1 0,1 0-1,-1 0 1,1 0-1,-1 0 1,1-1-1,-1 1 1,0 0-1,1 0 1,-1-1-1,1 1 1,-1 0-1,0-1 1,1 1 0,-1 0-1,0-1 1,1 1-1,-1-1 1,1-2-87,0-1-1,-1 1 1,1 0 0,-1-1 0,0 1 0,0-5 0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1:01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5408,'0'0'3061,"0"3"-2848,1 5 116,-1-2-191,0 1 0,0-1 1,0 0-1,-1 0 0,-1 8 0,-3 3 0,2 0 1,0-1 0,0 32-1,-6 49 258,1 6-104,8-70-226,1-1 45,-5 37 0,-7-4-31,8-44-64,1-3 0,-1 0 0,-9 28 0,8-35-23,1 0 0,0 0 0,1 0 0,0 0 0,-1 16 0,3-24-31,0 0 0,0 1 0,0-1 1,-1 0-1,0 1 0,0-1 1,0 0-1,0 0 0,0 0 0,0 0 1,-3 4-1,1-2-139,3-4 141,0-1-1,0 0 1,0 0-1,0 0 0,0 1 1,0-1-1,0 0 1,0 0-1,0 1 1,0-1-1,0 0 0,-1 0 1,1 0-1,0 1 1,0-1-1,0 0 1,0 0-1,0 0 1,-1 1-1,1-1 0,0 0 1,0 0-1,0 0 1,-1 0-1,1 0 1,0 0-1,0 1 0,0-1 1,-1 0-1,1 0 1,0 0-1,0 0 1,-1 0-1,1 0 0,-12 0-1147,10 0-890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1:01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3328,'2'-3'1061,"0"2"-1010,-1-1 0,1 1-1,0 0 1,-1 0 0,1 0-1,0 0 1,0 0 0,0 0-1,0 1 1,0-1 0,0 1-1,3-1 1,30-1 674,-32 2-664,179 0 1123,-178 0-1117,-1 0 0,1 0-1,-1 1 1,1-1 0,-1 1-1,0 0 1,1 0 0,5 3-1,7 2 108,-2-4 121,-1 0 0,1-1 1,0-1-1,16-1 0,6 0 325,-31 1-576,13-2 85,-18 2-126,1 0 1,-1 0-1,1 0 1,-1-1-1,1 1 1,-1 0-1,1-1 1,-1 1-1,0 0 1,1-1-1,-1 1 1,0 0-1,1-1 1,-1 1-1,0-1 0,0 1 1,1-1-1,-1 1 1,0 0-1,0-1 1,0 1-1,1-1 1,-1 1-1,0-1 1,0 1-1,0-1 1,0 1-1,0-1 1,0 0-1,0-2 82,14 3 294,-11 0-166,-6 0-2543,-11 0-1254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1:06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17 180 3808,'-14'0'1227,"11"0"719,3-3-1669,0-11 91,3 11-261,28-39-118,-14 31 6,-1-12 144,-2 15-33,-8-6-42,-3 9-38,0 1 1,0 0-1,0 0 0,1 0 0,-1 0 0,5-3 0,-6 5-11,0 0 1,1 0-1,-1 0 1,0 1-1,1-1 1,-1 1-1,1 0 1,-1-1-1,1 1 1,-1 0-1,1 1 1,3-2-1,-1 0 39,-4 1-49,-1 0 0,1 1 0,-1-1 0,1 0 0,0 1 0,-1-1 0,1 1 1,0-1-1,-1 1 0,1 0 0,0-1 0,0 1 0,-1 0 0,1-1 0,0 1 0,0 0 1,1 0-1,-1 0 7,1 0 1,-1 1-1,1 0 1,-1-1-1,1 1 1,-1 0-1,0 0 1,1 0-1,-1 0 0,0 0 1,0 0-1,0 0 1,2 2-1,1 3 19,0 0-1,-1 0 1,0 0-1,0 1 0,2 7 1,1 0-6,11 20 103,-17-33-119,1 1 0,0-1 0,-1 0 0,1 1-1,0-1 1,0 0 0,0 0 0,0 1-1,0-1 1,0 0 0,2 1 0,2 4-3,0 8 5,6-8 10,-5 5-42,-3-10 42,0 0 0,1-1 0,-1 1 0,0-1 0,1 1 0,-1-1 0,0 0-1,1-1 1,-1 1 0,0 0 0,1-1 0,4-1 0,9-9 75,-3 5-165,-9-5-401,9 5-175,3-8-1136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06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 4640,'-28'0'1504,"23"0"-912,8-2-187,-2 0-334,0 1 1,0 0-1,0 0 1,1 0-1,-1 0 0,0 0 1,1 1-1,-1-1 0,1 0 1,-1 1-1,3-2 0,29 0 972,631 2 1394,-662 0-2369,1 0 1,-1 0-1,0 1 0,0-1 1,1 1-1,-1-1 0,4 3 1,-6-3-64,0 0 0,1 0 0,-1 0 0,0 0 0,1 0 0,-1 0 0,0 0 0,0 0 0,1 0 0,-1 0 0,0 1 0,0-1 0,0 0 0,1 0 0,-1 0 0,0 0 0,0 1 0,0-1 0,1 0 0,-1 0 0,0 0 0,0 1 0,0-1 0,0 0 0,1 0 1,-1 1-1,0-1 0,0 0 0,0 0 0,0 1 0,0-1 0,0 0 0,0 0 0,0 1 0,0-1 0,0 0 0,0 1 0,0-1 0,0 0 0,0 0 0,0 1 0,0-1 0,0 0 0,-1 1 0,-1-1-10,1 1 0,-1-1-1,0 1 1,0-1 0,-1 0-1,1 1 1,0-1 0,-3-1-1,-15 1-68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1:06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69 3488,'-9'9'342,"-4"6"252,13-15-574,-1 0 0,1 1 0,0-1 0,0 1 0,0-1 0,0 1 0,0-1 0,0 0 0,0 1 0,0-1 0,0 1 0,0-1 0,0 1 0,0-1 0,0 0 0,0 1 0,0-1 1,0 1-1,0-1 0,0 1 0,1-1 0,-1 0 0,0 1 0,0-1 0,1 0 0,-1 1 0,0-1 0,0 1 0,1-1 0,0 1 0,0 2 32,0 0 0,-1 1 1,1-1-1,-1 1 0,1-1 0,-1 0 0,0 1 0,0-1 1,-1 5-1,0 1-73,4-11 16,112-113 373,-110 111-324,0 0 0,0 1-1,0 0 1,1 0 0,-1 0 0,1 1-1,6-2 1,1-1-5,-12 4-34,-1 1-1,1-1 1,-1 1-1,1 0 0,0-1 1,0 1-1,-1 0 1,1-1-1,0 1 0,-1 0 1,1 0-1,0 0 0,0-1 1,0 1-1,-1 0 1,1 0-1,0 0 0,0 0 1,-1 1-1,1-1 0,1 0 1,1 1 16,2 2 80,6 8-170,-8-8-587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1:07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2656,'0'0'1659,"0"3"-1409,-1 44 869,3 72-292,-1-93-782,2 1-1,9 37 1,-7-39-4,0 1 1,-2 0-1,0 48 0,-2-48-102,0 0 0,1 1-1,11 45 1,7 33-261,-9-44-135,-10-39-231,-1-20 560,0 0-1,0 0 1,0 0-1,0 0 1,0 0 0,0 0-1,0 0 1,1 0 0,-1 0-1,1 0 1,0 0 0,1 2-1,-2-3-1,1-1-1,0 1 0,0-1 1,0 0-1,0 1 0,0-1 1,-1 0-1,1 0 0,0 0 1,0 0-1,0 0 0,0 0 1,2 0-1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1:08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17 120 3808,'4'0'156,"1"0"-1,-1 0 1,0-1-1,0 0 1,0 0 0,0 0-1,0 0 1,0-1 0,0 1-1,6-5 1,-7 5-122,0 0 1,-1 1 0,1-1-1,0 0 1,0 1 0,0 0-1,1 0 1,-1 0 0,0 0-1,4 1 1,9 0 48,7-3-44,33-4 0,-31 2-59,39-1-1,-26 5 16,87-3 5,-81-3-2,-16 2 8,37 0 0,-31 4 17,-3 1 6,39-5-1,-3-7-17,-32 7 6,-4 0 177,38-8 0,-39 6-139,0 1-1,0 2 1,1 1-1,33 1 0,-51 1-35,-1-1 0,1-1-1,0 0 1,13-5-1,-19 5-4,7 0 21,-1 1 0,1 0 0,0 0 0,16 3 0,0-1 46,-30-1-79,0 0-1,0 0 1,0-1 0,0 1 0,0 0-1,0 0 1,0 0 0,0 0-1,1 0 1,-1 0 0,0 0-1,0 0 1,0 0 0,0 0-1,0 0 1,0 0 0,0 0-1,0 0 1,0 1 0,1-1-1,-1 0 1,0 0 0,0 0 0,0 0-1,0 0 1,0 0 0,0 0-1,0 0 1,0 0 0,0 0-1,0 0 1,0 0 0,0 0-1,0 0 1,1 0 0,-1 1-1,0-1 1,0 0 0,0 0-1,0 0 1,0 0 0,0 0 0,0 0-1,0 0 1,0 0 0,0 0-1,0 0 1,0 1 0,0-1-1,0 0 1,0 0 0,0 0-1,0 0 1,0 0 0,0 0-1,0 0 1,0 12 147,0-10-42,0 1 42,-1 0-129,0 0-1,0-1 0,1 1 0,-1-1 0,-1 1 1,1-1-1,0 1 0,-1-1 0,1 0 0,-1 1 1,0-1-1,1 0 0,-1 0 0,0 0 0,0 0 1,-1-1-1,1 1 0,0-1 0,-3 2 0,0 0 49,1 0-1,0 0 1,0 0-1,0 1 1,0-1-1,0 1 0,1 0 1,-7 8-1,-18 22 366,19-24-411,1-1-1,0 2 0,0-1 1,1 1-1,0 0 0,1 1 1,-6 15-1,4-6-55,0 0 0,-7 35 1,10-5-21,0-26 44,2-9-2,0 1-1,0 28 0,3-12-69,3 83-102,8-32 173,-6 0 70,1-39 29,2 61 85,-6-80-202,5 34 0,-3-37 53,0 34-1,-4 111 543,0-165-406,0 0-32,0 8 26,0-11-152,0 0 0,0 0 1,0 0-1,0 0 0,1 0 0,-1 0 0,0 1 0,0-1 0,0 0 0,0 0 0,0 0 0,0 0 0,0 0 0,0 0 0,0 0 0,0 0 0,-1 0 0,1 1 0,0-1 1,0 0-1,0 0 0,0 0 0,0 0 0,0 0 0,0 0 0,0 0 0,0 0 0,0 0 0,0 0 0,0 0 0,0 0 0,0 1 0,0-1 0,0 0 0,-1 0 0,1 0 1,0 0-1,0 0 0,0 0 0,0 0 0,0 0 0,0 0 0,0 0 0,0 0 0,0 0 0,0 0 0,-1 0 0,1 0 0,0 0 0,0 0 0,0 0 0,0 0 0,0 0 1,0 0-1,0 0 0,0 0 0,-2 0 19,0-1 0,1 1 0,-1 0 1,1 0-1,-1-1 0,1 1 0,-1-1 1,1 0-1,0 1 0,-1-1 0,-1-2 1,1 2 21,0 0 0,0 0 0,0 0 0,0 0 0,0 0 1,0 0-1,-1 1 0,1-1 0,0 1 0,0-1 0,0 1 1,-4 0-1,-5-1 120,-1 0 0,1-1 0,-14-4 1,6 2 63,-68-13 530,66 15-666,0 0-1,-36 2 1,33 1-88,-38-4-1,37 0 15,-17-2 14,-43-1 1,-52 16-15,92-6-28,-39 2-101,41 0 46,23-3-114,-38 2-1,50-5 121,-1 0-1,0 1 1,0 0-1,1 0 1,-1 1-1,0 1 1,1-1-1,-10 5 1,5-1-70,9-4 7,0-1 1,0 1-1,0-1 1,-1 1-1,1-1 1,0-1 0,-1 1-1,1 0 1,-1-1-1,-6 0 1,8 0-27,0-1 1,0 2-1,0-1 0,0 0 1,0 1-1,-4 0 1,1 7-968,3-4 445,3-4 585,-1 1 0,0-1 0,0 0 0,0 1 0,0-1 0,1 0-1,-1 0 1,0 0 0,0 1 0,0-1 0,0 0 0,0 0 0,-2-1 0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1:08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0 162 2816,'0'-8'502,"2"-10"387,-2 17-878,0 0 0,1 1 0,-1-1 1,1 1-1,-1-1 0,1 1 1,-1 0-1,1-1 0,-1 1 1,1-1-1,-1 1 0,1 0 1,-1-1-1,1 1 0,-1 0 0,1 0 1,0 0-1,-1-1 0,1 1 1,-1 0-1,1 0 0,0 0 1,-1 0-1,1 0 0,0 0 1,0 0-1,0 0-4,-1 0 0,1 1 0,-1-1 0,1 0-1,-1 0 1,1 0 0,0 0 0,-1-1 0,1 1 0,-1 0 0,1 0 0,-1 0 0,1 0 0,-1 0 0,1-1-1,-1 1 1,1 0 0,-1 0 0,1-1 0,-1 1 0,1 0 0,-1-1 0,0 1 0,1-1 0,-1 1 0,0 0-1,1-1 1,-1 0 0,9-7 177,4 4-95,-11 4-59,1-1-1,-1 1 1,1-1-1,-1 0 1,1 0-1,-1 0 0,0 0 1,0-1-1,1 1 1,-1-1-1,4-2 1,0-2 28,1 1 0,0 0 1,0 0-1,0 1 1,1 0-1,-1 0 0,1 1 1,13-4-1,-1-1-13,8-2 50,38-8 1,-57 15-63,-3 2-9,0 0 1,0 1-1,10 0 0,-12 0 6,1 0-1,-1 0 1,1-1 0,8-1-1,-2-3 33,-10 5-56,-1-1 0,1 1 1,-1 0-1,1-1 0,0 1 0,-1 0 1,1 0-1,-1-1 0,1 1 0,0 0 1,-1 0-1,1 0 0,0 0 0,-1 0 1,1 0-1,1 0 0,-1 1 43,1 0 0,0 0 0,0 1 0,0-1 0,-1 0 0,1 1 0,2 2 0,7 8 186,-10-12-228,-1 1 0,1-1 0,-1 1 0,0 0 0,1-1-1,-1 1 1,0 0 0,0-1 0,1 1 0,-1 0 0,0-1 0,0 1 0,0 0-1,0-1 1,0 1 0,0 0 0,0 0 0,0-1 0,0 1 0,0 0 0,0-1-1,-1 1 1,1 0 0,0-1 0,0 1 0,-1 0 0,0 0 0,0 2 13,-3 9 6,0-1 0,-1 0-1,0 0 1,-8 11-1,-34 43 7,24-34-26,-5-9 15,6 9 75,9-15-57,5-6-7,1 0-1,0 0 1,-6 11-1,1-1 18,8-15-28,1 0 0,0 0 1,0 0-1,-3 8 0,1 18 32,2-21-35,2-8-13,1 0 0,-1 0-1,1 0 1,-1-1 0,1 1 0,0 0-1,0 0 1,0 0 0,0 0-1,0 0 1,0 0 0,0 0-1,0 0 1,1 0 0,-1 0 0,1-1-1,0 1 1,-1 0 0,3 3-1,-2-3-3,1 1-1,-1 0 1,1-1-1,0 1 1,0-1-1,0 0 1,0 1-1,0-1 1,0 0-1,1 0 1,-1-1-1,4 3 1,18 15-173,-22-17 168,1 0 0,-1 0 0,1-1-1,-1 1 1,1-1 0,0 1 0,0-1 0,0 0 0,-1 0-1,1 0 1,0-1 0,0 1 0,5 0 0,4 0 39,26-2 0,-16 0-68,-5 1-159,-13 1 91,1-1 0,-1 0 0,0 0 0,0-1 0,5 0 0,-7 0 21,-1 1 0,1-1 0,-1 0 0,1 0 0,0 0-1,-1 0 1,0 0 0,1 0 0,-1 0 0,1 0 0,-1 0-1,0-1 1,0 1 0,0-1 0,1-1 0,15-28-2960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1:09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3808,'0'0'1728,"17"0"-832,16 0-640,1-17 192,17 0-288,-1 17-224,34-17 32,-17 1-704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1:09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104 202 1984,'-14'14'640,"9"-11"-389,-7-3-107,9 0 16,1 0-22,-59 0 2245,55 0-1360,7 0-135,39 0-126,26 0-225,8 2-302,0-4 0,97-15 1,-97 8-36,144 1 0,-216 8-195,112-9 228,-26 1-29,-4 8 138,-81 1-323,0-1 0,1-1 0,-1 1 0,0 0 0,0-1 0,1 0 1,-1 1-1,0-1 0,0 0 0,0-1 0,4-1 0,-5 2 26,0 0-1,0 0 1,0 0-1,0 0 0,0 1 1,0-1-1,0 0 1,0 1-1,1 0 0,-1 0 1,3 0-1,-5 0-39,0 0 0,0 0 0,0 0 1,0 0-1,0 0 0,1 0 0,-1 0 0,0 0 0,0 0 0,0 0 0,0 0 0,0 0 0,0 0 0,0 0 0,0 0 0,0 0 0,1 0 0,-1 0 0,0 0 0,0 0 0,0 0 0,0 0 1,0-1-1,0 1 0,0 0 0,0 0 0,0 0 0,0 0 0,0 0 0,1 0 0,-1 0 0,0 0 0,0 0 0,0 0 0,0 0 0,0 0 0,0 0 0,0-1 0,0 1 0,0 0 0,0 0 1,0 0-1,0 0 0,0 0 0,0 0 0,0 0 0,0 0 0,0 0 0,0 0 0,0-1 0,0 1 0,0 0 0,0 0 0,0 0 0,0 0 0,0 0 0,0-11 241,0 8-140,-3 0-212,-8-8 74,10 10 35,1 1 0,-1 0 0,1-1 0,-1 1 0,1 0 0,-1-1 0,0 1 0,1 0-1,-1 0 1,1-1 0,-1 1 0,0 0 0,1 0 0,-1 0 0,1 0 0,-1 0 0,0 0 0,1 0 0,-1 0 0,0 0 0,1 0 0,-1 1 0,1-1 0,-1 0 0,0 0 0,1 0 0,-1 1 0,1-1 0,-1 0 0,0 1 0,0 0-10,-13 10-270,11-5 69,3-5 195,0 1 1,-1 0-1,1 0 1,-1 0-1,1 0 1,-1 0 0,0-1-1,0 1 1,0 0-1,0-1 1,0 1-1,0 0 1,0-1-1,-3 3 1,1 1-207,3 1 118,0-4 87,0 0 0,0-1 0,-1 1-1,1 0 1,0 0 0,1-1 0,-1 1 0,0 0 0,0-1-1,1 1 1,-1 0 0,1-1 0,0 1 0,-1 0 0,1-1-1,0 1 1,0-1 0,0 1 0,0-1 0,0 0 0,0 1-1,0-1 1,1 0 0,-1 0 0,0 0 0,1 0 0,-1 0 0,4 2-1,-2-1-1,1-1-1,0 1 0,0-1 0,-1 1 1,1-1-1,0 0 0,0 0 0,0-1 0,0 1 1,0-1-1,0 0 0,0 0 0,8-1 1,5-4-1,-10 3 17,-1 0 0,1 0 0,0 1 1,0 0-1,14 0 0,-7 1 25,0-1 0,-1 0 0,1 0 0,-1-2 0,0 0 1,16-5-1,10-7 83,-25 11-62,0-2 0,-1 1 1,25-15-1,-37 19-26,0 0 0,1 0-1,-1 0 1,0 0 0,0 0 0,0 0 0,1 0 0,-1 0-1,0 0 1,0-1 0,-1 1 0,1 0 0,0-1-1,0 1 1,-1 0 0,1-1 0,0 1 0,-1-1-1,0 1 1,1-1 0,-1 1 0,0-1 0,0 0 0,0 1-1,0-1 1,0 1 0,0-1 0,0 1 0,0-1-1,-1 0 1,1 1 0,-1-1 0,1 1 0,-1 0 0,1-1-1,-1 1 1,0-1 0,-1-1 0,-2-3-13,-1 1 0,0-1 0,0 0 0,0 1-1,-1 0 1,-7-6 0,5 6-204,1 1 0,-1-1 0,0 1 0,-1 0 0,1 1 0,-1 0 0,1 0 0,-14-1 0,8 0-526,-20-10-279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1:10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757 85 2304,'0'0'752,"3"0"-453,8 0-70,-8 0 198,-3-2-81,1-5-34,-1 5-215,0 1 1,0 0 0,0-1-1,0 1 1,0-1 0,0 1-1,0 0 1,-1-1 0,1 1-1,-1-2 1,0 3-63,1-1 0,-1 0 0,1 1 0,-1-1 0,1 1 0,-1-1 0,0 1-1,1-1 1,-1 1 0,0-1 0,1 1 0,-1 0 0,0-1 0,0 1 0,0 0 0,1 0 0,-1 0 0,0 0 0,0-1-1,1 1 1,-1 0 0,0 0 0,-1 1 0,1-1-24,0 0 1,1 0-1,-1 0 0,0 0 0,1-1 1,-1 1-1,1 0 0,-1 0 0,1 0 1,-1-1-1,0 1 0,1 0 0,-1-1 1,1 1-1,-1 0 0,1-1 0,-1 1 1,1 0-1,-1-1 0,1 1 0,0-1 1,-1 1-1,0-2 0,1 1-4,-1 1-1,1-1 0,0 0 1,-1 1-1,0-1 1,1 1-1,-1-1 1,1 1-1,-1-1 1,0 1-1,1-1 1,-1 1-1,0 0 1,1-1-1,-1 1 1,0 0-1,0-1 1,1 1-1,-1 0 1,0 0-1,0 0 1,0 0-1,1 0 1,-2 0-1,-166 0 373,153 0-369,1 2 1,-26 4 0,27-3-8,-1 0 1,-25 0-1,22-3 13,-4-1-14,0 1 0,0 2 0,0 0-1,0 1 1,-28 8 0,32-7-9,-1 0-1,0-1 1,0 0-1,-26-1 1,33-1 17,0-1-1,0 2 1,0-1 0,1 2 0,-17 4-1,23-6-21,0 0 0,1 0-1,-1-1 1,0 1 0,1-1-1,-7 0 1,-6 1-152,16-1 157,0 0-1,-1 1 1,1-1 0,-1 0 0,1 1-1,0-1 1,-1 0 0,1 1 0,0-1 0,-1 1-1,1-1 1,0 0 0,0 1 0,-1-1-1,1 1 1,0-1 0,0 1 0,0-1-1,0 1 1,-1-1 0,1 1 0,0-1-1,0 1 1,0-1 0,0 1 0,0-1-1,0 1 1,0-1 4,0 0 1,0 0-1,0 1 0,0-1 0,0 0 0,0 0 0,0 0 1,0 0-1,0 0 0,0 0 0,0 0 0,0 0 1,0 0-1,0 1 0,0-1 0,0 0 0,0 0 1,0 0-1,0 0 0,0 0 0,0 0 0,0 0 1,0 0-1,1 0 0,-1 0 0,0 1 0,0-1 1,0 0-1,0 0 0,0 0 0,0 0 0,0 0 0,0 0 1,0 0-1,0 0 0,0 0 0,0 0 0,1 0 1,-1 0-1,0 0 0,0 0 0,0 0 0,0 0 1,0 0-1,0 0 0,0 0 0,0 0 0,0 0 1,0 0-1,1 0 0,-1 0 0,0 0 0,0 0 1,0 0-1,0 0 0,0 0 0,30 1-160,-14 0 134,0-1 1,-1 0-1,26-5 1,7-6 44,-1 5-59,-10-5 22,-4 6 63,1-7-10,0 7-21,-30 4-8,5-1 3,-1-1 0,1 0 0,11-5 0,-11 3 42,-7 4-27,-1-1 0,1 2 0,-1-1-1,1 0 1,0 0 0,-1 0 0,1 1 0,0-1-1,0 1 1,3-1 0,-6 1 23,-2 0-58,1-1-1,0 1 1,-1 0-1,1 0 1,0 1-1,0-1 0,-1 0 1,1 1-1,-4 1 1,2 5 18,0-2 20,-10-3-63,2-2-4,12 0 42,0 0 0,0 0 0,0 0 0,0 0 0,0 0 0,0 0 0,0 0 0,0 0 0,-1-1 0,1 1 0,0 0 0,0 0 0,0 1 0,0-1 0,0 0 0,0 0 0,0 0 0,0 0 0,0 0 0,-1 0 0,1 0 0,0 0 0,0 0 0,0 0 0,0 0 0,0 0 0,0 0 0,0 0 0,0 0 0,0 0 0,0 0 0,0 0-1,0 0 1,0 0 0,0 1 0,-1-1 0,1 0 0,0 0 0,0 0 0,0 0 0,0 0 0,0 0 0,0 0 0,0 0 0,0 0 0,0 1 0,0-1 0,0 0 0,0 0 0,0 0 0,0 0 0,0 0 0,0 0 0,0 0 0,0 0 0,1 1 0,-2 5-39,1-2 24,-1-1-1,1 1 0,0-1 0,0 0 0,1 1 0,-1-1 0,0 1 1,1-1-1,1 4 0,10-1-111,-7 8 64,-2-10 69,0 1 0,-1-1 0,2 0 1,-1 0-1,0-1 0,6 5 0,-7-6-3,0 0-1,1 0 1,-1 0-1,0-1 1,1 1 0,-1-1-1,1 0 1,-1 0-1,1 0 1,0 0 0,-1 0-1,1 0 1,3-1-1,-3 1-3,0-1-1,0-1 0,0 1 0,0 0 1,0-1-1,0 0 0,1 1 0,-1-1 1,-1 0-1,5-2 0,-2-1 44,0 0-1,0 0 1,0 0 0,4-5 0,-8 8-39,9-8 40,-9 8-34,1-1 0,0 1 1,0-1-1,-1 0 1,1 1-1,0-1 1,-1 0-1,0 0 1,1 0-1,-1 0 1,0 0-1,0 0 0,0 0 1,0 0-1,-1-1 1,1 1-1,-1 0 1,1 0-1,-1-1 1,1-2-1,-1-2 22,1 4 3,-1 0 0,0 0 0,0 0 0,0 0 0,0 0 0,0 0 1,0 0-1,-1 1 0,1-1 0,-1 0 0,-1-3 0,-12 0 159,-7-7-160,19 11-41,0 0 0,-1 0 0,1 1 0,-1-1 0,0 1 0,1-1 0,-1 1 0,0 0 0,0 0 0,0 0 0,0 1 0,0-1 0,0 1 0,0-1 0,-5 1 0,-13 0-86,-36 1-133,52 0 32,0-1 1,0 1-1,0 0 0,1 0 0,-1 1 0,0 0 0,1-1 0,-9 6 1,-7 7-1112,19-13 1097,-1-1 1,1 1-1,-1-1 1,1 0-1,-1 1 0,1-1 1,-1 0-1,0 0 1,-1 0-1,3 0 210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1:11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3488,'-34'17'1280,"17"0"-992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40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244 306 736,'32'-16'320,"-22"10"-272,-6 2 100,0 2 1,1-1-1,0 0 0,6-2 0,0 2 29,-8 2-95,-1 0-1,1 1 1,-1-1-1,1 0 1,-1 0-1,1 0 0,-1-1 1,1 1-1,-1-1 1,0 1-1,0-1 0,0 0 1,0 0-1,0 0 1,0 0-1,-1 0 0,3-3 1,10-16 377,0 12-145,-11 4-226,1 1-1,-1-1 0,0 0 1,-1 0-1,1 0 0,-1-1 1,0 1-1,0 0 0,-1-1 1,1 1-1,-1-1 0,0-9 1,0 10-33,-1-1 1,0 1-1,0-1 1,0 1-1,0-1 1,-1 1-1,0 0 1,0-1-1,-1 1 1,0 0-1,0 0 1,0 0-1,0 0 1,-4-5-1,4 6-37,0 1 0,-1 0 0,1 0 0,-1 1 0,0-1-1,0 0 1,0 1 0,0 0 0,0 0 0,0 0 0,-1 0 0,1 0 0,-1 0-1,1 1 1,-1 0 0,-5-1 0,-7 0-30,1 0-1,-1 2 1,1 0 0,-1 0-1,0 2 1,1 0 0,0 0-1,-1 2 1,-26 9 0,24-6-31,1 1 1,0 1-1,0 0 0,1 1 1,0 1-1,1 0 1,-25 24-1,39-34 39,0 0-1,0-1 1,0 1 0,0 0-1,1 0 1,-1 0 0,0 0-1,1 0 1,-1 0-1,0 0 1,1 0 0,-1 0-1,1 0 1,0 0 0,-1 0-1,1 0 1,0 1-1,0-1 1,0 0 0,0 0-1,0 0 1,0 0 0,0 0-1,0 1 1,0-1-1,0 0 1,1 0 0,-1 0-1,0 0 1,1 0-1,-1 0 1,1 0 0,-1 0-1,1 0 1,0 0 0,-1 0-1,1 0 1,1 2-1,-1-2 5,0 0 0,-1 0 0,1 0 0,0 0 0,0-1 0,0 1 0,0 0 0,0 0 0,0 0 0,0-1 0,0 1 0,0-1 0,0 1 0,0 0 0,0-1 0,0 0 0,0 1 0,3-1 0,42 5 48,-34-3-25,-1-1 0,1 0-1,0 0 1,0-2 0,0 1-1,-1-1 1,17-4 0,-10 1 5,4-1 0,0 0 0,27-11 0,-18 1-9,-25 11-20,1 1-1,-1 0 1,1 0-1,-1 1 1,1-1 0,0 2-1,0-1 1,0 1 0,12-1-1,-18 2-4,1 0 0,-1 0 0,0 0 1,0 0-1,0 0 0,0 0 0,0 0 0,0 1 0,0-1 0,0 0 0,1 1 0,-1-1 1,0 1-1,-1-1 0,1 1 0,0-1 0,0 1 0,0 0 0,0 0 0,0-1 1,-1 1-1,1 0 0,0 0 0,0 0 0,-1 0 0,1 0 0,-1 0 0,1 1 0,0 2 14,0-1-1,0 0 1,-1 1-1,0-1 0,1 1 1,-2 6-1,1-4 5,0 13 32,-2 1-1,0 0 1,-9 32-1,-1 9 18,8-37-36,-18 127 83,9-1 31,12-139-110,1-1 1,0 1-1,1 0 0,0 0 0,3 14 0,0-5 4,-4-19-30,1 9 14,1-1 1,-1 1-1,2-1 1,0 1-1,0-1 1,0 0-1,1 0 1,6 9-1,-4-6-3,6 6-1,-10-17-13,0 1 0,0-1 0,1 1 0,-1-1 0,0 0 0,1 0 0,2 1 0,7 0 36,-12-2-33,0 0 0,0 0-1,0 0 1,0 0 0,1 0 0,-1 0-1,0 0 1,0 0 0,0 0-1,0 0 1,0-1 0,1 1 0,-1 0-1,0 0 1,0 0 0,0 0 0,0 0-1,0 0 1,0-1 0,0 1-1,1 0 1,-1 0 0,0 0 0,0 0-1,0 0 1,0-1 0,0 1-1,0 0 1,0 0 0,0 0 0,0 0-1,0-1 1,-6-15 216,1 7-143,1-14 63,-8 0-54,5 1-94,3 8-20,-1 0 0,-9-17 0,-50-125-8,56 136-11,0 2 0,-17-29 0,22 43 2,1 0 0,0 0 0,0 0 1,1 0-1,-1 0 0,1 0 0,0 0 1,0 0-1,0 0 0,1 0 0,-1-8 0,1 11 18,0-1-1,0 0 1,1 0-1,-1 1 1,0-1-1,1 0 0,-1 0 1,1 1-1,0-3 1,-1 4 21,1-1-1,-1 0 1,0 1 0,1-1 0,-1 1 0,1-1 0,-1 1 0,1 0 0,-1-1 0,1 1 0,-1-1 0,1 1-1,-1 0 1,1 0 0,-1-1 0,1 1 0,1 0 0,0-1 9,1 1 0,0 0 1,0 0-1,-1 1 0,1-1 0,0 1 1,-1-1-1,1 1 0,2 1 0,10 2 48,-2-2 14,0-1 0,24-1 0,8 1 107,-14 3-97,7 0 134,1-1 0,74-4 0,-76-4-78,48-2 167,-79 7-255,0 1-1,0-2 1,0 1 0,0-1 0,0 0-1,0 0 1,0-1 0,0 0-1,0 0 1,5-3 0,15-6 144,-25 11-166,0-1-1,0 1 1,0 0-1,0-1 0,0 1 1,0-1-1,0 0 1,0 1-1,0-1 1,0 0-1,0 1 0,0-1 1,0 0-1,1-2 1,-2 2-14,0 1 1,0-1 0,1 0-1,-1 0 1,0 0 0,0 0 0,0 0-1,0 0 1,0 0 0,0 0-1,0 1 1,0-1 0,-1 0-1,1 0 1,0 0 0,0 0 0,-1 0-1,1 1 1,-1-1 0,0-1-1,-1-2-135,-1-2-114,0 0 1,0 0 0,1 0-1,-1-1 1,-1-11-1,7 7-32,1 4 134,0-12-159,-2 12 228,0 1 1,0 0-1,4-9 1,35-80-297,-38 89 370,-1-1 1,1 0-1,-2 0 1,1 0-1,-1 0 1,0 0-1,0 0 1,-1 0-1,0-12 1,0 13 25,0-15 308,0 21-318,0-1 0,0 1 0,0-1 0,0 0 0,-1 1-1,1-1 1,0 1 0,0-1 0,0 1 0,0-1 0,-1 1 0,1-1 0,0 1 0,-1-1 0,1 1-1,0-1 1,-1 1 0,1-1 0,-1 1 0,1 0 0,0-1 0,-1 1 0,1-1 0,-1 1-1,1 0 1,-1 0 0,0-1 0,1 1 0,-1 0 0,1 0 0,-1 0 0,1 0 0,-1 0 0,1 0-1,-2-1 1,2 1-17,-1 1 32,-1 0 0,1 0-1,-1-1 1,1 1 0,0 0-1,-1 0 1,1 0 0,0 1-1,0-1 1,0 0 0,0 0-1,0 1 1,0-1 0,0 0-1,0 1 1,-1 2 0,-7 9 254,9-13-281,-4 4 44,0-1 0,0 1 0,1 0 0,-1 0 1,1 1-1,0-1 0,0 1 0,1-1 0,-1 1 1,1 0-1,-2 6 0,-3 8 35,1 0-162,-7 27 0,12-40 69,0 1 0,0 0 1,1-1-1,0 1 0,0 0 1,0 0-1,1-1 0,2 8 0,-3-11 22,1-1 1,0 1-1,0-1 0,1 0 0,-1 0 0,0 1 0,1-1 0,-1 0 0,1 0 0,0-1 0,0 1 0,-1 0 0,1 0 1,3 1-1,8 8 164,-2 4-15,-10-12-121,1-1-1,0 1 1,1 0 0,-1 0 0,0-1 0,4 3 0,-5-4-20,0-1 1,0 1-1,0-1 1,0 1-1,0-1 1,0 1-1,0-1 1,0 0-1,0 0 1,0 0-1,1 1 1,-1-1-1,0 0 1,0 0-1,0 0 1,0-1-1,0 1 1,0 0-1,0 0 1,0-1-1,0 1 1,0 0-1,1-1 1,0 0-1,0 0 2,0-1 0,0 1 0,-1-1-1,1 0 1,0 1 0,-1-1-1,1 0 1,-1 0 0,0 0 0,2-3-1,8-10 31,2 4-32,-11 9-34,0 1 0,0-1 0,0 1-1,-1-1 1,1 0 0,0 0 0,-1 0 0,1 0 0,-1 0 0,1 0 0,-1-1-1,0 1 1,0 0 0,1-4 0,1-9-68,-1 8-2,-1 1 0,1-1 0,0 1 0,4-8-1,-3 5-26,0 0 0,-1 0 0,0 0-1,0 0 1,-1 0 0,0-1 0,-1-16-1,0 24 83,0-2-197,0 20-208,0-9 384,1 0-1,1 0 1,-1 0-1,4 9 1,2 6 103,-3-9 42,2-1-1,-1 0 0,2-1 1,-1 1-1,11 11 0,-9-11-71,-7-10-2,1 0 0,0 0 0,-1 0 0,1 0 0,0 0 0,0 0 0,0-1-1,1 1 1,-1 0 0,0-1 0,1 0 0,-1 0 0,1 1 0,-1-2 0,5 3 0,1-2 94,0 0 0,-1 0 0,16-1 0,-11 0-13,-3-1-99,-1 0-1,1 0 1,12-3 0,1-1-126,-13 4 11,0-1 0,0 0 0,0-1 0,0 0 0,-1 0 0,1 0 0,10-8 0,-4 3-15,1-2-214,24-18 1,-34 24 292,-1-1-1,-1 0 1,1 0 0,-1-1-1,1 1 1,-2-1-1,7-10 1,3-7 83,-12 22-34,-1 1 0,1 0-1,-1-1 1,1 1-1,-1 0 1,1-1 0,-1 1-1,1-1 1,-1 1-1,1-1 1,-1 1 0,0-1-1,1 1 1,-1-1-1,0 1 1,0-1 0,1 1-1,-1-1 1,0 0-1,0 1 1,0-1-1,0 1 1,0-1 0,0 0-1,0 1 1,0-1-1,0 1 1,0-1 0,0 0-1,0 1 1,0-1-1,-1-1 1,-1-9 34,5-1 4,-3 10 14,-8-3 36,1 1-45,6 3-23,0 0 0,0 0 0,-1 1 0,1-1 0,0 0 0,-1 1 0,1-1 0,0 1 0,-1 0 0,1-1 0,-1 1 0,1 0 0,-2 0 0,1-1 7,-1 1 0,1-1 0,0 1 1,0-1-1,-1 0 0,1 0 0,-3-2 0,-12-4 88,16 7-113,0 0 0,1-1-1,-1 1 1,1 0 0,-1 0 0,0 0 0,1 0-1,-1 0 1,0 0 0,1 0 0,-1 0-1,0 1 1,1-1 0,-1 0 0,1 0 0,-1 0-1,0 1 1,1-1 0,-1 0 0,1 1 0,-1-1-1,0 1 1,-4 4 22,-6 4-70,7-7 39,1 1 1,0-1-1,0 1 0,0 0 0,0 0 0,1 0 1,-1 1-1,1-1 0,-2 4 0,-8 8 5,11-14-2,0 0 0,0-1 0,0 1 0,0 0-1,1 0 1,-1 0 0,0 0 0,0 0 0,0-1 0,1 2 0,-1-1 0,1 0 0,-1 0 0,0 0 0,1 0 0,0 0 0,-1 0 0,1 0 0,0 1 0,0-1 0,-1 0 0,1 0 0,0 1-1,1 1 1,-1-3 1,-1 0-4,1 0-1,0 1 1,0-1-1,0 0 1,0 1-1,0-1 0,0 0 1,0 0-1,0 1 1,0-1-1,1 0 1,-1 1-1,0-1 1,0 0-1,0 0 1,0 1-1,0-1 1,0 0-1,0 0 1,1 1-1,-1-1 1,0 0-1,0 0 1,0 0-1,1 1 1,1 0 2,0 1 0,1-1 0,-1 1 0,1-1 0,-1 0 0,1 0 0,-1 0 1,1-1-1,-1 1 0,1-1 0,0 1 0,0-1 0,2 0 0,44 0 36,-30-1-25,-18 1-9,1 0 0,0 0 1,-1 0-1,1 0 0,0-1 1,-1 1-1,1-1 0,0 1 1,-1-1-1,1 0 0,-1 1 0,4-3 1,-4 2-3,0 0 1,0 1-1,0-1 1,1 0-1,-1 1 1,0-1-1,1 1 0,-1 0 1,1-1-1,-1 1 1,0 0-1,3 0 1,-2-1-6,-1 1-1,0 1 1,1-1 0,-1 0 0,0 0 0,1 0-1,-1 1 1,0-1 0,1 1 0,-1-1 0,0 1-1,0-1 1,0 1 0,0 0 0,1-1 0,-1 1-1,0 0 1,0 0 0,0 0 0,0 0 0,-1 0-1,2 1 1,0 1 50,21 20 101,-23-23-142,1 0 0,-1 0 1,0 1-1,0-1 0,0 0 0,1 0 0,-1 1 1,0-1-1,0 0 0,1 0 0,-1 0 0,0 1 0,1-1 1,-1 0-1,0 0 0,0 0 0,1 0 0,-1 0 1,0 0-1,1 1 0,-1-1 0,0 0 0,1 0 0,-1 0 1,0 0-1,1 0 0,-1 0 0,0-1 0,1 1 1,-1 0-1,0 0 0,1 0 0,-1 0 0,0 0 0,1 0 1,-1 0-1,0-1 0,0 1 0,1 0 0,5-11-1,-5 8 7,1-2-38,1 1-1,0-1 1,0 1 0,1 0-1,-1 0 1,7-6 0,12-14-142,-6-3 102,-14 22 33,0 1-1,0 0 1,0 0 0,1 0 0,-1 0-1,1 0 1,0 0 0,0 1-1,0-1 1,1 1 0,-1 0 0,7-4-1,4-2-244,-14 8 274,1 1 0,-1 0 0,1 0 0,0-1 0,-1 1 1,1 0-1,-1 0 0,1 0 0,0 0 0,-1 0 0,1 0 0,0 0 0,-1 0 1,1 0-1,0 0 0,-1 0 0,1 0 0,-1 1 0,1-1 0,0 1 0,2 0-7,-1 1-1,0 0 1,0-1-1,0 1 1,0 0-1,0 0 1,0 1-1,0-1 0,-1 0 1,1 1-1,-1-1 1,0 0-1,0 1 1,0 0-1,0-1 0,0 1 1,0 0-1,0 4 1,0-3-4,0 1-1,1-1 1,-1 0 0,1 0 0,3 6 0,36 63 451,-13-35-175,-19-28-117,-1 1-1,0 0 0,0 0 0,-2 1 1,8 15-1,-13-17 98,-5-7 80,-11-9 173,10 4-505,1 1 43,1 0 0,-1-1 0,1 1 0,0-1 0,-1 1 0,1-1 0,-5-4 0,-22-13 47,19 13-79,1-1 0,0 0 1,0-1-1,1 0 0,0-1 0,-8-10 0,15 17-139,0-1 0,1 1 0,-1 0 0,1-1-1,0 1 1,0-1 0,0 1 0,0-1 0,0 0-1,0 1 1,1-1 0,-1 0 0,1 1 0,0-1-1,-1 0 1,1 0 0,1 0 0,-1 1 0,1-4-1,10-22-1514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40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15 4576,'0'-14'2048,"-14"28"-736,1-14-896,-1 0 192,0 13-256,0 1-320</inkml:trace>
  <inkml:trace contextRef="#ctx0" brushRef="#br0" timeOffset="1">152 401 6880,'-69'69'3136,"55"-27"-2720,0-29 32,14 1-320,-13 0 384,13 0-288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07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1408,'-14'0'448,"14"0"-445,0 0 0,0-1 0,0 1 1,0 0-1,0 0 0,0 0 0,0 0 0,-1 0 1,1 0-1,0 0 0,0 0 0,0 0 0,0 0 0,0 0 1,0 0-1,0 0 0,0 0 0,0 0 0,0 0 1,-1 1-1,1-1 0,0 0 0,0 0 0,0 0 0,0 0 1,0 0-1,0 0 0,0 0 0,0 0 0,0 0 1,0 0-1,0 0 0,0 0 0,0 0 0,0 0 0,-1 0 1,1 1-1,0-1 0,0 0 0,0 0 0,0 0 1,0 0-1,0 0 0,0 0 0,0 0 0,0 0 0,0 0 1,0 0-1,0 1 0,0-1 0,0 0 0,0 0 1,0 0-1,0 0 0,0 0 0,1 0 0,-1 69 4282,0 40-2442,0-44-1427,-10 58 20,6-82-280,-2 38 68,-5-10 128,9-41-237,1-15-27,-1 0 0,0 0 0,-1 0 0,-6 19 0,0-10 27,-1 1 1,-20 30-1,29-51-354,0-1 0,0 1 1,-1 0-1,1-1 0,0 1 0,-1-1 0,1 0 0,-1 1 0,-2 0 0,2-1 59,1 0 1,0-1-1,-1 0 0,1 1 0,-1-1 1,1 0-1,-1 0 0,1 0 1,-3 0-1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41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4736,'0'0'2144,"27"0"-1856,-13 0 192,0-14-320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41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3904,'-3'0'232,"1"0"-1,-1 0 1,1 0 0,0 0 0,-1 0 0,1 1-1,-1-1 1,1 1 0,-5 1 0,6 0-155,-1-1 1,1 1 0,0-1-1,-1 1 1,1 0-1,0-1 1,0 1 0,0 0-1,0 0 1,-1 2-1,1-1 80,-9 14 183,-5 10-195,5-4-143,2 0-1,0 1 1,-6 34 0,13-50 15,0-1 1,1 1-1,-1-1 1,1 1-1,1-1 1,-1 1-1,1-1 1,1 0-1,-1 1 1,1-1-1,0 0 1,1 0-1,0 0 1,0 0-1,0-1 1,7 10-1,13 11 132,-22-25-140,1 0 0,-1 0 0,1 0 0,-1 0 0,1 0-1,0 0 1,-1 0 0,1-1 0,0 1 0,0-1 0,0 0-1,1 1 1,-1-1 0,0 0 0,0 0 0,1 0 0,-1-1-1,0 1 1,1 0 0,-1-1 0,1 0 0,-1 1 0,1-1-1,-1 0 1,1-1 0,-1 1 0,1 0 0,-1 0 0,1-1-1,-1 0 1,3-1 0,-1 1 2,0 0-1,-1-1 1,1 0 0,-1 1-1,0-1 1,1-1 0,-1 1 0,0 0-1,0-1 1,-1 0 0,1 1-1,0-1 1,-1 0 0,0-1-1,0 1 1,0 0 0,3-5-1,-3 3-67,0 1-1,0-1 1,-1 0 0,1 0-1,-1 0 1,0 0-1,0 0 1,0 0-1,-1 0 1,0 0-1,0 0 1,-1-7-1,-2 1-82,0 0 0,-10-21 0,7 17 70,3 9 35,1 0 1,-1 0-1,-1 1 1,1-1-1,-1 1 1,0 0-1,0 0 1,0 0-1,-8-5 1,0-3-69,11 12 84,-1 0 0,1 0 0,0 0 0,0 0 1,0 0-1,-1 0 0,1 0 0,0 0 0,-1 0 1,1 1-1,-1-1 0,1 0 0,-1 1 0,1 0 0,-1-1 1,-2 1-1,2 0-280,20-3 107,-1 0 267,-7 2-22,0-2 1,0 1-1,10-5 0,21-11 59,12 9-32,-10-8-14,-32 13-49,0-1 0,19-4 0,25-5-43,-54 14 12,0-1 0,0 1 1,0 0-1,0-1 0,0 1 0,0 0 1,0 0-1,0 0 0,0 0 0,0-1 1,0 1-1,0 1 0,0-1 0,0 0 1,1 0-1,-1 0 0,0 1 0,0-1 1,0 0-1,0 1 0,0-1 0,-1 1 1,1-1-1,0 1 0,0-1 0,0 1 1,0 0-1,0 0 0,-1-1 0,2 3 1,-1-1 20,1 1 0,-1 0 0,0-1 1,0 1-1,-1 0 0,1 0 0,0 0 0,-1 0 1,0 0-1,0 5 0,-1 3 48,0 1 0,-1-1 0,-5 16-1,-5 25 116,-4 35 252,-7 5-81,0 149 382,18-162-577,3 76 256,2-103-254,0-47-180,0 0 0,0 0 0,-1 0 0,1 0 0,-1-1 0,-1 1 0,1 0 0,-1 0 0,-2 6 0,4-10-12,0-1 1,-1 0-1,1 0 0,0 0 1,0 0-1,0 1 1,0-1-1,0 0 1,0 0-1,0 0 0,0 1 1,0-1-1,0 0 1,0 0-1,0 0 0,-1 0 1,1 1-1,0-1 1,0 0-1,0 0 1,0 0-1,0 0 0,-1 0 1,1 0-1,0 0 1,0 1-1,0-1 1,-1 0-1,1 0 0,0 0 1,0 0-1,0 0 1,0 0-1,-1 0 0,-11 0-1070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41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55 125 2816,'23'0'917,"-22"0"-906,-1 0 0,1 0 0,-1 0 0,0 0 0,1 0 0,-1 0 0,0 0 0,1 0 0,-1 0 0,1 0 0,-1 1 0,0-1 0,1 0 0,-1 0 0,0 0 0,0 1 0,1-1 0,-1 0 0,0 0 0,1 1 0,-1-1 0,0 0 0,0 0 0,0 1 0,1-1 0,-1 0 0,0 1 0,0-1 0,0 0 0,0 1 0,1 0 0,5 10 254,-1 1 0,0 0 0,0 0 0,-1 1 0,-1-1-1,0 1 1,-1 0 0,2 18 0,-4 6 269,1-24-382,-1 1 0,0-1 0,-4 20-1,3-27-55,0 0 23,0 0 0,0 0 0,0 0 0,-1 0 1,0 0-1,-1 0 0,1 0 0,-7 9 0,9-15-108,0 0-1,0 1 1,-1-1-1,1 0 1,0 0-1,0 0 1,0 1-1,-1-1 1,1 0-1,0 0 0,0 0 1,-1 0-1,1 0 1,0 0-1,-1 0 1,1 0-1,0 1 1,0-1-1,-1 0 1,1 0-1,0 0 1,-1 0-1,1 0 0,0-1 1,-1 1-1,-2 1 54,1-1-54,1 0 1,-1 1-1,0-1 1,0 0-1,0 0 0,0 0 1,0 0-1,0 0 0,0-1 1,0 1-1,0-1 1,1 1-1,-1-1 0,0 1 1,0-1-1,-2-1 0,-1-4-49,0 0 1,0 0-1,1 0 0,0-1 0,0 1 0,0-1 0,1 0 0,0 0 0,-3-8 0,3 2-71,0 1 0,1-1 0,0 0 1,0-24-1,2 34 70,0 0 0,0 0 0,0-1 1,1 1-1,-1 0 0,1 0 0,0 0 0,0 1 1,0-1-1,0 0 0,0 0 0,0 0 0,1 1 1,0-1-1,-1 1 0,5-5 0,-1 3 9,0 0 1,1 0-1,-1 0 0,1 1 0,0 0 1,0 0-1,8-2 0,108-37-166,57-15 154,-152 46 88,54-17 113,-67 24-93,47-15 204,-55 16-194,0 1 0,-1-1 0,1 0 0,-1 0-1,1-1 1,-1 1 0,5-6 0,-7 7 122,-6 2-415,-6 0-1196,7 0 348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42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 3808,'-23'0'1227,"14"2"-742,6-1-445,0 0 31,0 1 1,1-1 0,-1 1 0,0-1 0,1 1-1,-1 0 1,1 0 0,-1 0 0,1 0 0,0 0-1,-2 3 1,0 5 36,0 0-1,1 0 1,0 1 0,1-1 0,-2 17-1,-6 24 100,1-15-25,2 0-1,-4 62 0,11-71-161,0-15-5,0 0 0,-3 23-1,1-23 77,1-11-66,1 1 0,-1-1 0,1 1 0,0-1 0,-1 1 0,1-1 1,0 1-1,0-1 0,0 1 0,0 0 0,0-1 0,1 1 0,-1-1 0,0 1 0,1-1 0,-1 1 0,1-1 0,0 1 0,0 0 0,0-1-2,-1 0 0,1 0 1,-1 0-1,0 0 0,1 0 0,-1 0 0,0 0 0,0-1 0,0 1 0,0 0 0,0 0 0,0 0 0,0 0 0,0 0 0,0 0 0,0 0 0,0 0 0,-1 1 0,0 0-735,5-7-1216,-3 5 1802,-1 0 0,1-1 1,0 1-1,-1 0 0,1 0 1,0-1-1,-1 1 0,1 0 0,0 0 1,0 0-1,-1 0 0,1 0 1,1 0-1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50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0 4064,'-28'0'4544,"28"14"-2624,-14 0-1312,14 0-64,14 0-416,-14-1 352,0 1-5248,14 0 2592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50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5472,'0'27'2496,"0"28"-2176,0-27 960,0 0-768,0 13 0,0 1-320,0-15 160,0 1-224,0-1 256,0 1-256,0-14 32,0 0-96,-13-1-1728,26-13-3232,-13-13 3072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5:5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194 511 3904,'0'-39'2154,"0"36"-1199,-2 3-331,-1 0-586,0 0 0,1 0 0,-1 0 0,0 0 0,0 1 0,1-1 0,-1 0-1,0 1 1,1 0 0,-1 0 0,1 0 0,-1 0 0,1 0 0,-1 1 0,1-1 0,0 1 0,-5 3 0,-11 18 4,6-12 58,8-7-51,-1 0 0,1 0 0,1 0 1,-1 1-1,-5 9 0,-33 64 564,30-59-441,8-15-139,1 1-1,0 0 1,1-1-1,-1 1 0,1 0 1,0 0-1,0 0 1,-2 9-1,3-11-24,1 1 0,-1-1-1,1 0 1,0 1-1,-1-1 1,1 1-1,1-1 1,-1 0 0,0 1-1,1-1 1,0 0-1,0 1 1,0-1 0,0 0-1,0 0 1,1 0-1,-1 0 1,1 0 0,0 0-1,0 0 1,0 0-1,0-1 1,1 1 0,-1-1-1,4 3 1,32 18 199,-34-21-183,0 0 1,1 0-1,-1 0 0,1-1 1,-1 1-1,1-1 1,-1 0-1,6 0 0,29-8 179,-18 3-137,8 0-17,0-2 0,30-10 0,-40 10-1,0 0 0,-1-2 0,0 0 0,28-17 0,-42 22-22,0-1 0,-1 0 0,1 1 0,-1-1 0,1-1 0,-1 1-1,-1 0 1,1-1 0,0 0 0,-1 1 0,0-1 0,0 0 0,-1 0-1,1 0 1,-1 0 0,0 0 0,0-1 0,-1 1 0,1-8 0,-2 7-21,1 0 0,-1 0 0,0 0 0,-1 1 0,-1-7 0,-1-2-46,2 2 11,1 10 25,1 0 1,0 0 0,-1 0-1,1 0 1,-1 0-1,0 0 1,1 0 0,-1 0-1,0 1 1,0-1 0,0 0-1,-1 0 1,1 1-1,-2-3 1,-9-7-28,12 11 25,0-1-1,-1 1 1,1-1-1,-1 1 1,1 0 0,-1 0-1,0-1 1,1 1 0,-1 0-1,1 0 1,-1 0-1,1 0 1,-1 0 0,0-1-1,1 1 1,-1 0-1,1 0 1,-1 0 0,0 1-1,1-1 1,-1 0 0,1 0-1,-1 0 1,-2 1-19,-1-1-4,-17 1-83,20 0 109,0-1 1,1 0-1,-1 1 1,0-1 0,0 1-1,0-1 1,1 1-1,-1-1 1,0 1-1,1-1 1,-1 1 0,0 0-1,1 0 1,-1-1-1,1 1 1,-1 0 0,1 0-1,-1-1 1,1 1-1,0 0 1,-1 1 0,-4 16-25,4-11 63,-1-1 0,0 1 0,-4 8 0,1-6 6,-7 16-115,-15 40 0,18-45 47,9-20 30,0 1 1,0-1-1,0 0 0,0 0 0,-1 0 0,1 0 0,0 0 0,0 0 0,0 1 0,0-1 0,0 0 1,0 0-1,0 0 0,0 0 0,0 1 0,-1-1 0,1 0 0,0 0 0,0 0 0,0 1 0,0-1 1,0 0-1,0 0 0,0 0 0,0 0 0,0 1 0,1-1 0,-1 0 0,0 0 0,0 0 0,0 0 1,0 1-1,0-1 0,0 0 0,0 0 0,0 0 0,0 0 0,0 1 0,1-1 0,-1 0 0,0 0 1,0 0-1,12 9 87,-10-8-87,1 0 0,-1 0-1,1-1 1,-1 1-1,1-1 1,0 0 0,-1 0-1,1 0 1,-1 0-1,4-1 1,2 1 16,-7 0-22,1 0 0,-1 0 0,1-1 0,-1 1 0,1 0 0,-1 0 0,1-1 0,-1 1 0,0-1-1,1 1 1,-1-1 0,0 0 0,2 0 0,8-5-92,-3 5 26,1 0 0,-1 0 1,1 1-1,9 1 0,-6-1 23,32 0 4,-33-1 47,-7 1 2,-1 0-1,0 0 1,1 0 0,-1 0-1,1 1 1,-1-1 0,6 2-1,0 2 13,-6-3-9,-1 1 0,1-1 1,0 0-1,-1-1 1,1 1-1,0 0 1,0-1-1,-1 0 1,6 1-1,156-1-47,-154-1 44,0 0-1,0-1 1,0 0 0,0 0 0,0-1 0,0 0 0,17-9 0,60-37 49,-78 43-55,46-28 68,108-111 438,-154 136-509,-1-1 1,-1 1-1,0-1 1,0 0-1,-1-1 1,0 0-1,5-14 1,2-2 13,13-22 17,-16 33 0,-1-2 1,11-26-1,9-66-45,-25 98-20,-1-1-1,0 1 1,-1-1 0,0-20 0,-4 11 13,-1 15 145,3 7-113,0 0 0,-1-1-1,1 1 1,0 0 0,0 0 0,0 0 0,-1 0 0,1 0 0,0 0 0,0 0 0,0 0 0,-1 0-1,1 0 1,0 0 0,0 0 0,0 0 0,-1 0 0,1 0 0,0 0 0,0 0 0,0 0 0,0 1-1,-1-1 1,1 0 0,0 0 0,0 0 0,0 0 0,0 0 0,-1 0 0,1 1 0,0-1 0,0 0-1,0 0 1,0 0 0,-7 14 306,2-7-214,-2 3-3,1 0 0,0 1 0,0 0 1,-3 11-1,1-2 22,-12 23 0,-17 19 13,24-32-113,1 0-1,1 1 1,2 1-1,1 0 1,2 0 0,1 1-1,1-1 1,1 40-1,3-43 30,2 0 0,1 0 0,1 0 1,15 48-1,-18-71-60,1-1 1,0 1-1,0-1 1,0 0-1,1 0 1,-1 0-1,1 0 1,1 0 0,-1-1-1,1 0 1,-1 1-1,1-1 1,1 0-1,-1-1 1,0 1-1,1-1 1,0 0 0,0 0-1,0 0 1,0-1-1,0 0 1,0 0-1,8 2 1,15-2-779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1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15 2240,'2'-12'754,"-1"12"-729,-1 0-1,0-1 0,1 1 1,-1 0-1,1 0 0,-1 0 0,1-1 1,-1 1-1,1 0 0,-1 0 1,1 0-1,-1 0 0,1 0 0,-1 0 1,1 0-1,-1 0 0,1 0 1,0 0-1,1 0 701,-4 4-431,0 2-242,0 0 1,0 0 0,0 0 0,1 1 0,0-1 0,0 0 0,1 0 0,0 10-1,-3 30 123,-3-11-107,-1 0 0,-1-1 0,-3 0-1,0 0 1,-2-1 0,-25 45 0,23-54 11,-1 0 0,-1-2 0,-1 1 0,-24 22-1,41-44-74,0-1 0,1 1-1,-1 0 1,1 0-1,-1-1 1,0 1-1,0-1 1,1 1-1,-1 0 1,0-1-1,0 1 1,0-1-1,0 0 1,0 1-1,0-1 1,1 0-1,-1 0 1,0 1 0,0-1-1,0 0 1,0 0-1,0 0 1,-2 0-1,2-1-30,0 0 0,1 1 0,-1-1 0,0 0 0,1 0 0,-1 0-1,1 0 1,-1 0 0,1 0 0,-1 0 0,1 1 0,-1-1 0,1 0 0,0-1 0,0 1 0,-1 0-1,1 0 1,0 0 0,0 0 0,0 0 0,0 0 0,1-2 0,-1-22-2357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17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28 2496,'-23'-12'784,"18"10"-283,10 2-223,23-6 13,-23 4-228,0 0 0,1 1 1,-1 0-1,8-1 1,4 2 74,7 0 65,37 4 1,-52-2-165,1 0-1,0 0 1,-1 1 0,1 0-1,-1 1 1,16 9-1,11 9 102,-2 3 0,0 0 0,35 36 0,13 31 213,-68-76-316,3 5 55,18 30 0,1 1 118,5 4 164,-39-53-333,0 0 0,0 1 0,0-1 1,-1 1-1,2 6 0,1 2 96,5-5 23,-4-1-1,-5-6-157,0 0 0,0 1 0,0-1 1,0 0-1,1 1 0,-1-1 1,0 0-1,0 0 0,1 1 0,-1-1 1,0 0-1,0 0 0,1 1 0,-1-1 1,0 0-1,1 0 0,-1 0 1,0 1-1,1-1 0,-1 0 0,0 0 1,1 0-1,-1 0 0,0 0 0,1 0 1,-1 0-1,1 0 0,-1 0 1,0 0-1,1 0 0,2 0-461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17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510 9 2496,'0'-1'50,"0"0"-1,-1 1 1,1-1-1,-1 1 1,0-1 0,1 1-1,-1-1 1,0 1-1,1-1 1,-1 1 0,0-1-1,1 1 1,-1 0 0,0-1-1,-1 1 1,0 8 394,-1 3-455,-6 8 27,2 8 32,-13 15 256,-1 13 42,-46 71 843,-3 8-500,-35 71 126,33-71-504,45-89-158,20-32-53,-1-1-1,-1-1 0,0 0 0,-11 11 0,18-20-69,0 0-1,-1 0 1,1 0-1,-1-1 1,1 1-1,-1-1 1,0 0-1,1 0 1,-5 1-1,7-2-44,-1 1-1,1-1 1,-1 0 0,0 0-1,1 0 1,-1 0 0,1 0-1,-1 0 1,1 0 0,-1 0-1,1 0 1,-1 0 0,1-1-1,-1 1 1,0 0 0,1 0-1,-1 0 1,1-1 0,-1 1-1,0 0 1,1-1-41,0 1 0,0-1 0,-1 0 0,1 1 0,0-1 0,0 1 0,0-1 0,-1 1 0,1-1 0,0 0 0,0 1 0,0-1 0,0 1 0,0-1 1,0 0-1,0 1 0,1-1 0,-1 1 0,0-1 0,0 0 0,0 1 0,0-1 0,1 0 0,13-29-1309,11-20-1462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07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5152,'16'-33'2336,"33"33"-2048,-32 0 1472,-1 0-1024,17 0 480,-1 0-704,18 0-160,-18 0-224,34 0 320,-17 0-224,33 0-4256,-33 0 2176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17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 3808,'-34'0'1227,"33"0"-1217,1 0 0,0 0 0,-1 0 1,1 0-1,0 0 0,-1 0 1,1 0-1,0 0 0,-1 0 1,1 0-1,0 0 0,-1 0 1,1 0-1,0 0 0,-1 1 1,1-1-1,0 0 0,0 0 1,-1 0-1,1 0 0,0 1 1,0-1-1,-1 0 0,1 0 1,0 1-1,0-1 0,0 0 1,-1 0-1,1 1 0,0-1 1,0 0-1,0 0 0,0 1 1,-1-1-1,1 0 0,0 1 1,0-1-1,0 0 0,0 1 1,0-1-1,0 0 0,0 1 1,0-1-1,0 0 0,0 1 1,0-1-1,-9 30 131,-21 42 0,27-63-83,0 1-1,0-1 0,1 1 0,1 0 0,-1 0 1,2 0-1,-1 0 0,2 16 0,-1-9 31,0-11-53,0-1-1,1 0 1,-1 0 0,1 0-1,0 0 1,0 0 0,1-1-1,-1 1 1,1 0 0,0 0-1,1-1 1,-1 1 0,1-1-1,0 0 1,5 7 0,4-1 80,17 13 1,-17-14-75,-7-7-23,0 1 0,-1-1 0,1 0-1,0 0 1,0-1 0,1 1 0,-1-1 0,0 0 0,0 0 0,1-1 0,-1 0 0,0 0 0,10-1 0,1 1 35,-5 0-171,0-1-1,-1 0 1,1-1 0,0 0 0,18-6-1,12-6-371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18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0 4480,'-41'28'2016,"27"27"-1728,0-13-32,14 13-192,0 14 480,-13 0-320,13-14-96,0 14-64,0-28 0,0 15-32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23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0 2080,'0'0'928,"-14"14"-800,14 0 768,-14 27-512,0 1-96,1 13-160,-1 0-32,0-13-64,0-1 192,0-13-128,1-1 384,-1-13-672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24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3488,'6'4'245,"0"1"1,0 0 0,0-1-1,1 0 1,-1-1-1,10 5 1,-6-4-30,-1 0 0,16 12 1,21 20 169,-1 3 1,-2 1 0,42 50-1,-76-80-303,0 1-1,-1 1 0,0 0 1,-1 0-1,0 0 0,-1 1 1,0 0-1,-1 0 0,0 0 1,-1 1-1,-1-1 0,0 1 1,-1 0-1,-1 0 0,1 19 1,-2-18-46,1-9-253,-1 1 0,0 0 0,0-1 0,-1 1 0,-2 9 0,-6 3-1096,7 6-1893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24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0 4480,'-41'14'2016,"-1"27"-1728,15-13-256,13 13-64,-14 28 96,1 0-32,13 0 64,-14-13-64,15-15 256,-1 0-160,-14 1 96,14-15-128,1 1 224,-1-14-192,14 0-2368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24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0 3648,'-42'14'1664,"28"41"-1472,14-27 352,0-1-352,0 15-160,14-15-32,-14 1 0,28 0 0,-1-15 352,15 15-192,-1-28 128,1 0-160,-1 0-1696,1-14 864</inkml:trace>
  <inkml:trace contextRef="#ctx0" brushRef="#br0" timeOffset="1">166 83 4384,'0'14'2016,"28"41"-1760,-28-27 64,14-1-224,-1 15 96,1-1-96,0 0 160,-14-13-160,0 13-32,0 15-32,0 13-4256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21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14 111 1312,'-11'-23'421,"8"18"-245,4 1-96,0 1 1,-1-1-1,0 0 0,0 1 0,0-1 0,-1-4 1,0-3-93,1 10 18,0 0 0,1 0 1,-1 1-1,0-1 1,0 0-1,0 1 1,0-1-1,1 0 1,-1 1-1,0-1 0,1 1 1,-1-1-1,0 0 1,1 1-1,-1-1 1,1 1-1,-1-1 1,1 1-1,-1-1 0,1 1 1,0-1-1,-1 1 16,1 0-1,-1 0 1,1-1-1,-1 1 0,0 0 1,1 0-1,-1-1 0,0 1 1,0 0-1,1-1 1,-1 1-1,0 0 0,0-1 1,1 1-1,-1 0 1,0-1-1,0 1 0,0-1 1,0 1-1,0 0 1,0-1-1,1 1 0,-1-1 1,0 1-1,0-1 0,0 1 1,0 0-1,0-1 1,0 1-1,-1-1 0,1 1 1,0 0-1,0-1 1,0 1-1,0-1 0,0 1 1,-1 0-1,1-1 1,-9-11 490,6 10 554,15 2-735,-10 0-242,0 0-1,0 1 1,-1-1 0,1 0-1,0 1 1,0-1 0,0 1 0,0 0-1,-1-1 1,1 1 0,1 1 0,-1-1-66,-1 0 1,1 0 0,-1 0 0,1-1 0,-1 1 0,1-1 0,0 1 0,-1-1 0,1 0 0,3 1 0,777-1 2274,-370 9-2127,-168-13-107,18 10 59,339-2-6,-365-5-85,198-8 60,-332 6-40,273 8 376,-96 2 40,-189-8-342,160 4 303,-172 2-301,56 2 138,-10-7-58,-16 0 1003,-107-1-1210,-1 1 0,0 0 0,0 0 0,0 0 0,1-1 0,-1 1 0,0 0 0,0 0 0,0-1 0,0 1 0,0 0 0,1 0 0,-1-1 0,0 1 0,0 0 0,0-1 0,0 1 0,0 0 0,0 0 0,0-1 1,0 1-1,0 0 0,0-1 0,0 1 0,0 0 0,0-1 0,0 1 0,0 0 0,-1 0 0,1-1 0,0 1 0,0 0 0,0 0 0,0-1 0,0 1 0,-1 0 0,1 0 0,0-1 0,-1 0 2,-3 0 12,4 1-43,-1 0 1,1 0 0,0 0-1,-1 0 1,1 0-1,-1 0 1,1 0-1,0 0 1,-1 0 0,1 0-1,0 0 1,-1 0-1,1 0 1,-1 0-1,1 0 1,0-1 0,-1 1-1,1 0 1,0 0-1,-1 0 1,1-1-1,0 1 1,0 0 0,-1 0-1,1-1 1,0 0-1,-2 0-242,1 0 0,0 0-1,0 0 1,-1 0 0,1 0-1,0 0 1,-1 1-1,1-1 1,-1 0 0,1 1-1,-1-1 1,1 1 0,-1-1-1,1 1 1,-1 0 0,0 0-1,1-1 1,-1 1 0,1 0-1,-1 1 1,0-1 0,1 0-1,-1 0 1,1 1 0,-4 0-1,-20 11-2726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22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29 1248,'0'-2'44,"0"1"-1,0-1 1,0 1-1,0-1 1,1 1-1,-1 0 1,1-1-1,-1 1 1,1 0 0,-1-1-1,1 1 1,0 0-1,-1 0 1,1-1-1,0 1 1,0 0-1,4-4 2422,-5 21-1963,0-5-337,-1-1 1,-3 16 0,-2 12 8,1 43 146,-18 232 214,22-252-426,8 65-1,-1 2-50,1-17 100,0-13 123,-7-91-245,0 0 1,1 0-1,0-1 0,4 11 1,-3-10 68,-1-1 1,0 0-1,0 0 0,0 10 1,-1-14-130,0-1 1,0 0 0,0 1-1,0-1 1,0 0 0,0 1-1,0-1 1,1 0 0,-1 1-1,0-1 1,1 0 0,-1 0-1,1 1 1,-1-1-1,1 0 1,-1 0 0,3 2-1,-2-2 17,1 0 1,-1-1-1,1 1 0,-1-1 0,1 0 0,-1 1 0,1-1 0,0 0 0,-1 0 0,1 0 0,-1 0 0,3-1 0,9 1 64,171 0-285,-157 2 318,41 10 0,-60-10-75,12 2 38,-11-1-32,1-2 1,-1 1-1,17 0 0,-3-1-44,23 4-1,-2 0 16,6-1 34,63 8 51,-64-5 23,84 0-1,138 4-34,-188-6-58,-42-2-6,45 1 21,52-9 75,152 15 69,-218-11-129,162 4 83,244 20 84,118 4 245,-242-23-589,-216-5 170,78-11-64,-153 8 107,-11-1-26,73-2 153,165 7-7,-288 0-177,0 0-1,-1 0 0,1 0 0,0-1 0,0 1 0,0-1 0,-1 1 0,1-1 1,0 0-1,-1 1 0,1-1 0,2-2 0,-3 3 37,0-1 0,0 0 0,0 1 0,0-1 0,1 0 0,-1 1-1,0 0 1,0-1 0,0 1 0,1 0 0,1-1 0,-3 1-46,0 0 0,-1 0 0,1 1 0,-1-2 0,1 1-1,0 0 1,-1 0 0,1 0 0,0 0 0,-1 0 0,1 0 0,0 0 0,-1 0 0,1 0 0,0-1-1,-1 1 1,1 0 0,0 0 0,-1 0 0,1-1 0,0 1 0,0 0 0,-1 0 0,1-1 0,0 1-1,0 0 1,-1-1 0,1 1 0,0 0 0,0-1 0,-4-5 56,-6 1-2,7-1-44,-1 2-18,-7 3 268,10 1-264,1 0 0,0 0 0,-1 0-1,1 0 1,-1 0 0,1 0 0,-1 0-1,1 0 1,0 0 0,-1-1 0,1 1-1,-1 0 1,1 0 0,0 0 0,-1 0 0,1-1-1,-1 1 1,1 0 0,0 0 0,-1-1-1,1 1 1,0 0 0,0-1 0,-1 1-1,1 0 1,0-1 0,0 1 0,-1-1-1,1 1 1,0 0 0,0-1 0,0 1-1,0-1 1,-1 1 0,1 0 0,0-1 0,0 1-1,0-1 1,0 1 0,0-1 0,0 0-1,0-1-106,-11 2-246,11 1 342,-1-1 0,1 1 0,0-1 0,-1 1 0,1 0 0,0-1 0,0 1 0,-1 0 0,1-1 0,0 1 1,0 0-1,0 0 0,0-1 0,0 1 0,0 0 0,0-1 0,1 2 0,-1-1-3,-1 13-89,1-11 110,-1 0 0,1 0 0,0 0-1,0-1 1,0 1 0,0 0 0,1 0-1,-1 0 1,1-1 0,0 1-1,-1 0 1,1-1 0,1 1 0,-1-1-1,0 1 1,0-1 0,1 1 0,0-1-1,3 4 1,4 3 56,-9-9-62,0 0 0,0 1 0,0-1 1,0 0-1,0 0 0,0 0 0,0 0 0,0 0 0,0 0 1,0 0-1,1 0 0,-1 0 0,0 0 0,0 1 0,0-1 0,0 0 1,0 0-1,0 0 0,0 0 0,0 0 0,0 0 0,1 0 1,-1 0-1,0 0 0,0 0 0,0 0 0,0 0 0,0 0 0,0 0 1,0 0-1,0 0 0,1 0 0,-1 0 0,0 0 0,0 0 1,0 0-1,0 0 0,0 0 0,0 0 0,0 0 0,0 0 0,1 0 1,-1 0-1,0-1 0,0 1 0,0 0 0,0 0 0,0 0 0,0 0 1,0 0-1,0 0 0,0 0 0,0 0 0,0 0 0,0 0 1,1-1-1,0 0 7,0 0 1,0 0-1,0 0 1,0 0-1,0 0 1,0 1-1,1-1 1,-1 0-1,0 1 1,1-1-1,-1 1 0,0-1 1,1 1-1,-1-1 1,1 1-1,-1 0 1,3 0-1,-4 0-6,1 0-1,-1 0 1,1 0-1,-1 0 1,1 0-1,0 0 1,-1 0-1,1 0 0,-1 0 1,1-1-1,-1 1 1,1 0-1,-1 0 1,1 0-1,-1-1 1,0 1-1,1 0 0,-1 0 1,1-1-1,-1 1 1,1 0-1,-1-1 1,0 1-1,1-1 1,-1 0-1,2-14 25,-2 8 0,0 6-13,-1 0 0,1 1 0,0-1 0,0 0 0,0 0 1,-1 0-1,1 0 0,0 1 0,-1-1 0,1 0 0,0 0 1,-1 1-1,1-1 0,-1 0 0,0 1 0,1-1 0,-1 0 0,1 1 1,-1-1-1,0 1 0,1-1 0,-1 1 0,0-1 0,0 1 1,0 0-1,0-1 0,-13-8 590,8 2-347,3 4-135,0 0 1,0 0 0,0 1-1,0-1 1,-4-2-1,2 3 29,5 2-150,-1 0-1,1 0 1,0 0 0,-1 0 0,1 0 0,-1 0-1,1-1 1,0 1 0,-1 0 0,1 0 0,0 0-1,0 0 1,-1 0 0,1-1 0,0 1 0,-1 0-1,1 0 1,0-1 0,0 1 0,-1 0 0,1 0-1,0-1 1,0 1 0,0 0 0,-1-1 0,1 1-1,0 0 1,0-1 0,0 1 0,0 0 0,0-1-1,0 1 1,0 0 0,0-1 0,0 1 0,0 0-1,0-1 1,0 1 0,0-1 0,0 1 0,0 0-1,0-1 1,0 1 0,0 0 0,0-1 0,1 1-1,-1 0 1,0-1 0,0 1 0,0 0 0,1-1-1,10-13-74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23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1248,'-14'0'448,"28"0"-288,0 0 0,-1 0 0,1 14 160,0-14-160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34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9 1664,'0'0'731,"0"-2"-555,0-5 184,0 16 2367,-3-9-2631,0 0 6,1 1 57,-2 12-132,3-10 26,0 0 0,1 0-1,-1 0 1,1 1-1,0-1 1,0 0-1,0 7 1,1-1 166,-1-5-171,0 0-1,-1 0 1,1-1-1,-1 1 0,0 0 1,-2 5-1,0 12 53,6 0-3,0-10-18,-1 0 18,-1-1 0,0 0 0,-1 1 0,-1-1 0,-2 17 0,2-20-81,0 1 1,0 0-1,0 0 1,1 0-1,0 0 1,0 0-1,1 0 1,0 0-1,1-1 1,3 13-1,-1-6 21,-2-8-3,-1-1 0,1 1-1,-1 0 1,0 0 0,0 7 0,-1 26 238,0-37 149,-3 0-533,-8 8 11,-1-8 16,10-2 191,13 0-271,3 0 421,-11 0-213,-3-58 287,-1 57-329,1-1 1,0 1-1,-1-1 0,1 1 0,-1-1 0,1 1 0,-1-1 0,0 1 0,1-1 0,-1 1 0,0 0 0,0-1 0,0 1 0,-2-2 0,3 3-1,-1 0-1,1-1 1,-1 1-1,1 0 1,-1-1-1,1 1 1,-1 0-1,0 0 1,1-1-1,-1 1 1,1 0-1,-1 0 1,1 0-1,-1 0 1,0 0-1,1 0 1,-1 0-1,1 0 1,-1 0-1,0 0 1,1 0-1,-1 0 1,0 1-1,-1-1-8,-8 0-23,7-1 19,0 1-1,0 0 1,0 0 0,1 0-1,-1 0 1,0 1 0,0-1-1,0 1 1,-2 0 0,-5 5 15,0-1 0,0 1 0,1 1 0,0-1 0,1 2 1,0-1-1,0 1 0,0 0 0,-9 14 0,16-21 7,0 1-1,0-1 1,1 0-1,-1 1 1,1-1 0,-1 0-1,1 1 1,-1-1 0,1 1-1,0-1 1,-1 1-1,1-1 1,0 1 0,0-1-1,0 1 1,0-1-1,1 1 1,-1-1 0,1 3-1,1 1 34,0-1 1,0 1-1,0-1 0,6 8 0,-5-8-36,0 0 17,1-1 0,0 1 0,-1 0-1,2-1 1,-1 0 0,0 0 0,1 0-1,-1-1 1,1 1 0,0-1-1,0 0 1,0 0 0,0-1 0,0 0-1,0 0 1,0 0 0,0 0 0,10-1-1,31 2 334,-26-1-299,0-1-1,0-1 0,24-3 1,11-10 124,-53 13-170,0 0-1,0 0 1,0 0 0,-1 0-1,1 0 1,0 0 0,-1-1-1,3-2 1,8-6 53,-11 10-63,0 0 1,-1 0-1,1-1 0,0 1 1,0-1-1,-1 1 0,1 0 1,0-1-1,-1 1 0,1-1 0,0 1 1,-1-1-1,1 0 0,-1 1 1,1-1-1,-1 0 0,1 1 1,-1-1-1,1 0 0,-1 1 1,0-1-1,1 0 0,-1 0 1,0 0-1,0 1 0,0-1 1,1 0-1,-1 0 0,0 0 0,0 0 1,0 1-1,0-1 0,-1 0 1,1 0-1,0-1 0,0-4-43,0-3 0,0 5 52,0 0-1,0 0 1,0 0 0,-1 0 0,0-6-1,-9-8 66,7 7-35,2 7-27,0 1 0,0-1 0,0 1 0,0-1 0,-1 1 0,0 0 0,-2-4 0,-23-43-2,20 38-81,-5-6-58,-6 6 43,17 12 80,1 0-1,-1-1 1,1 1 0,-1 0-1,1-1 1,-1 1-1,0 0 1,1-1 0,-1 1-1,1 0 1,-1 0 0,0 0-1,1 0 1,-1 0 0,0 0-1,1 0 1,-1 0-1,0 0 1,0 0 0,-7 1-75,-3-1 70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07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0 459 4896,'0'27'1584,"3"-16"-976,-1-7-532,0-1 2,-1 0 0,1 1 0,-1-1 0,0 0 0,0 0 0,0 1-1,0-1 1,0 1 0,-1-1 0,1 4 0,-1-4-17,0 1-1,0-1 1,1 1 0,0-1-1,0 0 1,0 1 0,0-1-1,3 5 1,0 3 65,0 1 27,1 0 1,7 15-1,-11-26-138,0 0-3,-1 1 1,1-1 0,0 0 0,0 0-1,0 0 1,0 0 0,0 0 0,0 0 0,0 0-1,0-1 1,0 1 0,1 0 0,-1-1-1,0 1 1,0 0 0,1-1 0,-1 0-1,0 1 1,1-1 0,-1 0 0,0 1-1,2-1 1,-3 0-8,1 0 1,-1 0-1,0 0 0,0 0 0,0 0 0,0 0 1,0 0-1,0 0 0,0 0 0,0 0 1,0 0-1,0 0 0,1 0 0,-1 0 1,0 0-1,0 0 0,0 0 0,0 0 1,0 0-1,0 0 0,0 0 0,0 0 1,0 0-1,0 0 0,1 0 0,-1-1 1,0 1-1,0 0 0,0 0 0,0 0 0,0 0 1,0 0-1,0 0 0,0 0 0,0 0 1,0 0-1,0 0 0,0 0 0,0 0 1,0-1-1,0 1 0,0 0 0,0 0 1,0 0-1,0 0 0,0 0 0,0 0 1,0 0-1,0 0 0,0 0 0,0 0 1,0-1-1,0 1 0,0 0 0,0 0 0,0 0 1,0-11 212,0 11-215,0 0 0,0 0-1,0 0 1,0 0-1,0 0 1,0-1 0,0 1-1,0 0 1,0 0 0,0 0-1,0 0 1,0 0-1,0 0 1,0 0 0,0 0-1,0 0 1,0-1 0,0 1-1,0 0 1,0 0-1,0 0 1,0 0 0,0 0-1,0 0 1,0 0-1,0 0 1,0 0 0,0 0-1,0 0 1,1 0 0,-1-1-1,0 1 1,0 0-1,0 0 1,0 0 0,0 0-1,0 0 1,0 0 0,0 0-1,0 0 1,0 0-1,0 0 1,1 0 0,-1 0-1,0 0 1,0 0 0,0 0-1,0 0 1,0 0-1,0 0 1,0 0 0,0 0-1,0 0 1,1 0-1,-1 0 1,0 0 0,0 0 1,0 0-1,0 1 1,1-1 0,-1 0 0,0 0 0,0 0 0,0 0 0,1 0 0,-1 0-1,0 0 1,0 0 0,0 0 0,1 0 0,-1 0 0,0 0 0,0 0 0,0 0-1,1 0 1,-1 0 0,0 0 0,0 0 0,0 0 0,1-1 0,-1 1 0,0 0-1,0 0 1,0 0 0,1 0 0,-1 0 0,0 0 0,0-1 0,0 1 0,0 0 0,0 0-1,0 0 1,1 0 0,-1-1 0,0 1 0,0 0 0,0 0 0,0 0 0,0-1-1,0 1 1,0 0 0,0 0 0,0 0 0,0-1 0,-7-8 295,4 6 26,0 3 251,-4 0-342,3 0-137,-1-1 0,1 2 0,0-1 0,0 0 0,-9 3 0,5 5 71,8-8-168,-1 0-1,1 1 1,0-1-1,0 1 1,-1-1-1,1 0 1,0 1-1,0-1 1,-1 0-1,1 0 1,0 1 0,-1-1-1,1 0 1,-1 0-1,1 0 1,0 1-1,-1-1 1,1 0-1,-1 0 1,1 0-1,0 0 1,-1 0-1,1 0 1,-1 0-1,1 0 1,-1 0-1,0 0 1,1 0-5,0 0 1,0 0-1,0 0 1,0 0-1,0 0 0,0 1 1,0-1-1,0 0 1,-1 0-1,1 0 1,0 0-1,0 0 0,0 0 1,0 0-1,0 0 1,0-1-1,0 1 0,0 0 1,0 0-1,0 0 1,-1 0-1,1 0 1,0 0-1,0 0 0,0 0 1,0 0-1,0 0 1,0 0-1,0 0 0,0 0 1,0 0-1,0 0 1,0 0-1,0 0 0,0-1 1,0 1-1,-1 0 1,1 0-1,0 0 1,0 0-1,0 0 0,0 0 1,0 0-1,0 0 1,0 0-1,0 0 0,0-1 1,0 1-1,0 0 1,0 0-1,0 0 1,0 0-1,0 0 0,0 0 1,0 0-1,1 0 1,-2-1-65,1 0 1,0 0 0,0 1 0,1-1-1,-1 0 1,0 1 0,0-1 0,0 0-1,0 0 1,1 1 0,-1-1-1,0 1 1,1-1 0,-1 0 0,1 0 15,0 1 1,0-1-1,-1 1 0,1 0 1,0-1-1,0 1 1,0 0-1,0 0 1,0 0-1,0 0 0,-1 0 1,1 0-1,2 0 1</inkml:trace>
  <inkml:trace contextRef="#ctx0" brushRef="#br0" timeOffset="1">541 131 4896,'-30'-30'2741,"31"30"-2580,-1-1 0,1 1-1,0 0 1,0-1 0,0 1 0,0 0-1,0 0 1,-1 0 0,1-1 0,0 1-1,0 0 1,0 0 0,2 1 0,0-2-70,0 1 1,0-1 0,0 0-1,0 0 1,0 0 0,0 0-1,0 0 1,-1-1-1,1 1 1,0-1 0,3-3-1,-2 3-31,-1 0-1,0 0 0,1 0 1,-1 0-1,7-2 1,72-12 238,49-3-356,-96 12 28,4-2 129,1 2 0,76-3-1,28 10 681,-125 0-608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35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2080,'14'-14'1125,"-3"12"-383,-7-4-482,-4 6-248,0-1 0,0 1-1,1 0 1,-1-1 0,0 1 0,0-1 0,1 1 0,-1 0 0,0 0 0,1-1-1,-1 1 1,0 0 0,1-1 0,-1 1 0,1 0 0,-1 0 0,0 0-1,1 0 1,-1-1 0,1 1 0,-1 0 0,0 0 0,1 0 0,-1 0-1,1 0 1,-1 0 0,1 0 0,-1 0 0,0 0 0,1 0 0,0 0 0,-1 0 4,1 1-8,0-1 0,0 0 1,-1 0-1,1 0 0,0 0 0,-1 0 1,1 0-1,0 0 0,-1 0 1,1 0-1,0-1 0,0 1 0,-1 0 1,1 0-1,0-1 0,-1 1 1,2-1-1,-2 0-4,0 1 1,0-1-1,1 0 1,-1 1-1,0-1 0,0 1 1,1-1-1,-1 0 1,0 1-1,1-1 1,-1 1-1,1-1 0,-1 1 1,1-1-1,-1 1 1,1-1-1,-1 1 1,1 0-1,-1-1 0,1 1 1,0 0-1,-1-1 1,1 1-1,-1 0 0,1 0 1,0 0-1,-1-1 1,1 1-1,0 0 1,-1 0-1,1 0 0,0 0 1,-1 0-1,1 0 1,0 0-1,-1 0 1,1 1-1,0-1 0,-1 0 1,1 0-1,0 1 1,-1-1-1,1 0 1,-1 1-1,1-1 0,0 1 1,3 5 43,-1-2 117,9-3 486,-12-1-633,1 0 0,-1 0 0,1 1 0,-1-1 0,1 0 0,-1 0 0,1 0 0,-1 0 0,1 0 0,-1 1 0,1-1 0,-1 0 0,0 0 0,1 1-1,-1-1 1,1 0 0,-1 1 0,0-1 0,1 1 0,-1-1 0,0 0 0,1 1 0,-1-1 0,0 1 0,1 0 8,-1-1 0,0 1 0,1-1 0,-1 1 0,0-1 0,1 0-1,-1 1 1,0-1 0,1 1 0,-1-1 0,1 0 0,-1 1 0,1-1 0,-1 0-1,1 0 1,-1 1 0,1-1 0,-1 0 0,1 0 0,-1 0 0,1 0 0,0 0 0,-1 0-1,1 0 1,-1 0 0,1 0 0,-1 0 0,2 0 0,-2 2 93,0-1-109,0-1 0,0 1 0,-1-1 0,1 1 0,0-1 1,0 1-1,0-1 0,0 1 0,0-1 0,0 1 0,1-1 0,-1 1 0,0-1 0,0 1 0,0-1 1,0 1-1,1-1 0,-1 1 0,0-1 0,0 1 0,1 0 0,54-1-869,-29 0 241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35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1728,'0'-10'343,"0"13"332,0 17 574,0 254 2548,0-272-3783,0 0 1,0 0 0,1-1 0,-1 1-1,0 0 1,1 0 0,-1 0-1,1-1 1,0 1 0,0 0 0,-1-1-1,3 3 1,-2-3 5,-1 0 1,1 0-1,0 0 1,-1 1 0,1-1-1,-1 0 1,0 0-1,1 0 1,-1 1-1,0-1 1,1 3-1,-1-2 417,0-4-287,0 1-149,0 1 1,0-1-1,0 1 1,0 0 0,0-1-1,0 1 1,0 0-1,0-1 1,0 1 0,0 0-1,0-1 1,0 1-1,0 0 1,1-1 0,-1 1-1,0 0 1,0-1-1,0 1 1,1 0 0,-1 0-1,0-1 1,0 1-1,1 0 1,-1 0-1,0-1 1,1 1 0,-1 0-1,7-8-248,-4-10-756,-3 13 273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37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0 1824,'-48'0'821,"43"0"-773,1 0 0,0 1 0,0-1 0,-1 1 0,1 0 0,0 0 0,0 0 0,0 1 0,-7 3 0,-30 11 416,25-8-325,7-5 33,0 2 1,0-1 0,1 1-1,0 0 1,0 1 0,0 0-1,-11 12 1,10-6-45,0 1 0,1 0 0,1 1 0,0 0 0,1 0 0,1 1 0,0 0 0,1 0 0,0 0 0,-1 19 0,4-21-90,0-1-1,1 0 1,1 0 0,0 0-1,1 0 1,0 0-1,1 0 1,0 0 0,1-1-1,9 21 1,-9-23-11,1-1 0,0 0 0,1 0 0,-1-1 1,1 0-1,1 0 0,-1 0 0,1 0 0,0-1 1,1-1-1,-1 1 0,1-1 0,1 0 0,14 6 0,-4-4 53,0-2 0,0 0 0,1-1 0,21 2 0,85-1 251,-96-5-240,1-1-1,57-11 1,-80 10-65,0 0 0,-1 0 0,0-1-1,1 0 1,-1 0 0,0-1 0,0 0 0,-1 0 0,1 0 0,-1-1-1,0 0 1,7-7 0,-9 7 1,0 1-1,0-1 1,0 0-1,0 0 1,-1 0-1,0-1 1,0 1-1,-1-1 1,0 0-1,0 0 1,0 1-1,0-1 1,0-9-1,1 2 19,0-2-16,-1-1 1,-1 1-1,0-1 0,-1 1 0,0-1 1,-4-16-1,3 21-21,0 1 5,0-1-1,-1 0 1,-1 1-1,-3-12 1,3 15 2,0 1 1,0 0-1,-1 0 0,1 0 1,-9-9-1,-5-6-20,10 12-1,0 1-1,0 0 0,0 0 0,-11-8 1,14 14-54,0 0 0,0-1 0,0 1 0,0 1 1,0-1-1,-1 1 0,1-1 0,0 1 0,-1 1 1,1-1-1,-1 1 0,-8-1 0,-14 1-297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5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208 207 1248,'0'-23'389,"0"22"-383,0 1 0,0 0 0,0-1-1,0 1 1,0-1 0,0 1-1,0 0 1,0-1 0,0 1 0,0 0-1,1-1 1,-1 1 0,0-1 0,0 1-1,0 0 1,0-1 0,1 1 0,-1 0-1,0-1 1,1 1 0,-1 0 0,0 0-1,0-1 1,1 1 0,-1 0 0,19-21 74,-12 7 21,-1 10-27,-6 4-50,0 0 0,1 0-1,-1-1 1,0 1 0,1 0-1,-1 0 1,0-1 0,1 1 0,-1 0-1,0-1 1,1 1 0,-1 0-1,0-1 1,0 1 0,1 0-1,-1-1 1,0 1 0,0-1-1,0 1 1,0 0 0,1-1-1,-1 1 1,0-1 0,0 1-1,0-1 1,0 1 0,0 0-1,0-1 1,0 1 0,0-1-1,-1 0 1,1-9 327,0 6-182,0 0 0,0 1 0,0-1 0,1 0 0,1-6 0,1 1 96,-3 9-236,1-1-1,-1 1 1,0-1 0,0 0-1,1 1 1,-1-1 0,0 1-1,0-1 1,0 0 0,0 1-1,0-1 1,0 0 0,0 1-1,0-1 1,0 1 0,0-1-1,0 0 1,0 1 0,0-1 0,0 0-1,-1 1 1,1-1 0,0 1-1,0-1 1,-1 1 0,1-1-1,0 1 1,-1-1 0,1 1-1,-1-1 1,1 1 0,-1-1-1,1 1 1,-1-1 0,1 1-1,-1 0 1,0-1 0,-8-10 393,6 8-312,1 0-1,-1 0 0,0 0 0,0 1 0,0-1 1,0 1-1,0-1 0,-1 1 0,-3-2 0,-16-1 409,9 0-278,13 4-217,-1 0 1,1 1-1,-1-1 0,0 1 0,1-1 0,-1 1 1,0-1-1,1 1 0,-1 0 0,0 0 0,1 0 0,-1 0 1,0 0-1,0 0 0,1 0 0,-3 1 0,-51 13 457,53-14-456,-1 1-1,1 0 0,0 0 0,0 0 0,0 0 0,0 0 1,0 0-1,1 0 0,-1 0 0,0 1 0,1-1 0,-1 1 1,-1 1-1,-15 27 519,6-8-278,8-16-204,1 1 0,0 0 0,0 0 0,0 0 0,1 0 1,0 0-1,0 0 0,1 1 0,-1-1 0,2 0 0,-1 1 0,1-1 0,1 1 0,1 14 0,-1-16-28,1-1-1,-1 1 0,1-1 0,0 0 1,1 1-1,-1-1 0,1 0 0,0 0 1,1 0-1,-1-1 0,1 1 0,0-1 1,0 0-1,0 0 0,0 0 1,1-1-1,-1 1 0,1-1 0,0 0 1,8 3-1,-1-1-136,-1 0 0,1-1 0,1-1 0,-1 0 0,0 0 0,1-1 0,-1-1 0,16 0 0,15-1-545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52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0 414 3328,'0'0'3269,"5"0"-3098,11 1-30,-4-1-57,0 0 1,1 0 0,15-3 0,-3-2-7,67-15 14,-35 4-54,-55 15-17,1 0 0,-1-1 0,0 1-1,-1 0 1,1-1 0,0 1 0,0-1 0,-1 1 0,1-1 0,0 0 0,-1 0 0,3-3 0,-20-12 229,11 15-248,1 0-1,-1 0 0,0 1 0,0-1 0,0 1 0,1 0 0,-10 0 0,5 0 88,1 0 0,-1 1 0,0 1 0,-11 1 0,15-1 1,-1 1 1,0 0 0,1 0-1,-10 6 1,-7 2 224,10-6-178,9-3-128,0-1-1,0 1 0,1 0 1,-1 0-1,0 0 1,1 1-1,-1-1 0,1 1 1,0-1-1,-1 1 1,1 0-1,0 0 1,0 0-1,0 0 0,-2 3 1,0 1-14,0 1 0,1 0 0,-1-1 0,2 1 0,-1 0 1,1 1-1,0-1 0,0 0 0,1 0 0,-1 16 0,2-19 4,0 0 1,1 0-1,-1 0 0,1 0 0,-1 0 0,1 0 0,0-1 0,1 1 0,-1 0 0,1 0 0,0-1 0,0 1 0,0-1 0,0 1 0,0-1 1,1 0-1,-1 0 0,1 0 0,0 0 0,0 0 0,0-1 0,6 4 0,-4-3 4,0-1 0,0 0-1,0 0 1,1 0 0,-1 0 0,1-1 0,-1 0-1,8 1 1,8-1-50,20-2 0,-6 0-156,-12 1-148,75-3-1116,-86 2 1294,1-1 0,-1-1 0,0 0 0,0 0 0,0-1 0,12-7 0,-15 7 142,0-1 0,0 0 0,0-1 0,-1 0 0,0 0 0,0-1 0,-1 0 0,0 0 0,0-1 0,6-9-1,-10 13 54,-1-1-1,0 1 0,0-1 0,0 0 0,-1 1 1,1-1-1,-1 0 0,-1 0 0,2-7 0,0-5 66,3-5-5,-3 13 23,-1 1 0,1-1 0,-1-12-1,-1-48 1272,-2 71-1232,0 1-142,0 0 0,1 0 0,-1 0 0,1 0-1,0 0 1,0 0 0,0 1 0,0-1-1,0 0 1,1 1 0,0-1 0,-1 1 0,2 4-1,-1 6 23,0 0 0,4 16-1,-2-20-4,1-1-1,0 1 1,0-1-1,1 0 1,0 0-1,1 0 0,0 0 1,0-1-1,1 0 1,7 8-1,-9-13-23,0 0-1,0 0 1,0 0 0,1 0-1,-1-1 1,1 1 0,0-1-1,0-1 1,0 1 0,0-1-1,0 1 1,0-1 0,6 0-1,-3-1-52,0 0 0,0 0 1,0 0-1,0-1 0,-1-1 0,1 1 0,0-1 0,-1 0 0,13-6 0,1 1-168,0 0 50,20-7-69,-34 10 206,0 0-1,0-1 1,6-6 0,3-2-7,2 0 13,-7 6 28,18-16 0,-23 16 27,-1 0-1,0 0 1,5-8-1,1 0 27,2-2-2,-8 11-22,-1 0 0,8-13-1,-6 3 8,-1 1-1,0 0 0,-1-1 1,1-17-1,2-4 31,-5 31-13,2-13 19,4-30 0,-8 44 35,0 0 1,0-1 0,0 1 0,-1 0 0,0 0-1,0 0 1,0 0 0,0 0 0,-1 1 0,-2-7-1,4 11-91,0-1 0,0 1 0,0 0 0,0 0 0,0 0 0,-1 0-1,1-1 1,0 1 0,0 0 0,0 0 0,0 0 0,0 0-1,0 0 1,0-1 0,0 1 0,0 0 0,0 0 0,0 0 0,-1 0-1,1 0 1,0 0 0,0-1 0,0 1 0,0 0 0,0 0 0,-1 0-1,1 0 1,0 0 0,0 0 0,0 0 0,0 0 0,-1 0 0,1 0-1,0 0 1,0 0 0,0 0 0,0 0 0,-1 0 0,1 0 0,0 0-1,0 0 1,0 0 0,0 0 0,0 0 0,-1 0 0,1 0 0,0 0-1,0 0 1,0 0 0,0 0 0,0 1 0,-1-1 0,1 0-1,0 0 1,0 0 0,0 0 0,-3 2 38,-1 0 1,1 0-1,1 0 1,-1 0-1,0 1 1,0-1-1,1 1 0,0 0 1,-1-1-1,1 1 1,0 0-1,0 0 1,1 1-1,-3 4 0,-13 26 1,2 2 0,-16 53 0,29-72-21,0 0 0,1 0 1,0 0-1,1 0 0,4 24 1,-2-27-78,0 0 0,1-1 1,1 1-1,0-1 1,1 0-1,0 0 0,1-1 1,0 1-1,1-1 1,1-1-1,0 1 0,0-1 1,19 18-1,0-2-741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53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2976,'-14'0'1344,"14"41"-1152,0-13 800,0-1-576,0 29 192,0 26-352,0 15-160,0-14-64,0 0 224,0-1-128,0-12 32,14-15-96,-14-28-128,0 1 32,0-14-2144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53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3072,'41'0'1376,"14"0"-1184,-27 14 384,-1-14-352,1 28 320,0-1-288,-15 1 64,1 13-192,-28-13 160,14 27-192,-27-27 192,13-1-192,-27-13-320,13 0 128,14-42-2464,0 1 1440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54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24 3488,'11'-23'1115,"-9"30"-111,-1 11-46,-1-9-711,0-5-129,1 0 0,-1 0 0,-1 0-1,1-1 1,0 1 0,-3 8 0,-1 10 183,0 1 1,0 39-1,4 54-142,1-59-38,-2-7-51,0-29-49,1 0 0,4 32 0,-2-42-13,2 21 49,2 47 1,-6-69-47,1-6 51,-1 0 0,0-1 1,1 1-1,-2 0 1,1 0-1,0 0 0,-1-1 1,1 1-1,-3 5 1,3-9-61,0 0 0,0 1 0,0-1 1,0 0-1,-1 0 0,1 0 0,0 0 0,0 1 1,0-1-1,0 0 0,-1 0 0,1 0 1,0 0-1,0 0 0,0 0 0,0 0 0,-1 0 1,1 0-1,0 1 0,0-1 0,-1 0 0,1 0 1,0 0-1,0 0 0,0 0 0,-1 0 1,1 0-1,0 0 0,0-1 0,0 1 0,-1 0 1,1 0-1,0 0 0,0 0 0,0 0 1,-1 0-1,1 0 0,0 0 0,0 0 0,0-1 1,0 1-1,-1 0 0,1 0 0,0 0 0,0-1 1,-3-13 17,3 10-36,1-1-1,-1 1 0,1-1 0,3-7 0,-2 7 3,-1 0 0,1 0-1,-1 0 1,0-1-1,0-4 1,-1 7 7,0 1 0,0-1 1,1 1-1,-1 0 1,1-1-1,0 1 0,-1 0 1,1-1-1,0 1 1,1 0-1,-1 0 0,0 0 1,1 0-1,-1 0 1,1 0-1,-1 0 0,4-2 1,-1 0-6,-1 1-1,0-1 1,0 0 0,0 1 0,2-6 0,-2 3-10,-1 0 1,2 1 0,-1 0-1,1-1 1,8-8 0,-11 13 11,1-1 1,-1 0 0,0 0-1,1 1 1,-1-1 0,0 0-1,0 0 1,0-2 0,4-5-25,4-3 93,-9 12-54,0 0 1,0 0-1,0 0 1,0 0-1,0-1 1,0 1-1,0 0 0,0 0 1,0 0-1,0 0 1,1 0-1,-1 0 1,0 0-1,0 0 0,0 0 1,0 0-1,0 0 1,0 0-1,0 0 1,0-1-1,0 1 0,1 0 1,-1 0-1,0 0 1,0 0-1,0 0 1,0 0-1,0 0 0,0 0 1,0 0-1,0 0 1,1 0-1,-1 0 1,0 0-1,0 0 0,0 0 1,0 0-1,0 1 1,0-1-1,0 0 1,0 0-1,1 0 0,-1 0 1,0 0-1,0 0 1,0 0-1,0 0 1,0 0-1,0 0 0,0 0 1,0 0-1,0 0 1,0 1-1,0-1 1,0 0-1,0 0 0,2 2 23,-1-1-1,0 1 1,0 0-1,0-1 1,0 1-1,0 0 1,0 0-1,-1 0 1,1 0-1,0 0 1,-1 0 0,0 0-1,1 2 1,-1 33 243,0-21-176,0 92-57,0-103-3,1 0-1,-1 0 1,1 0 0,0-1 0,1 1 0,-1 0 0,1 0-1,0-1 1,0 1 0,0-1 0,1 1 0,5 7 0,-7-11-29,0 0 0,0 0 0,0 0 1,0 1-1,0-1 0,1 0 0,-1 0 0,0-1 1,1 1-1,-1 0 0,0 0 0,1-1 1,-1 1-1,1 0 0,0-1 0,-1 0 1,1 1-1,-1-1 0,1 0 0,-1 0 0,1 0 1,0 0-1,-1 0 0,1 0 0,-1 0 1,1-1-1,0 1 0,-1 0 0,1-1 1,-1 0-1,1 1 0,-1-1 0,1 0 0,-1 0 1,0 1-1,1-1 0,-1 0 0,0 0 1,0-1-1,0 1 0,2-2 0,8-8-329,1-2-214,18-14 0,-22 21 317,0 1 0,-1-2 1,0 1-1,0-1 0,0-1 0,-1 1 0,0-1 0,7-12 0,-7 13 100,-4 4 152,1-1-1,-1 1 0,0 0 1,0-1-1,0 1 0,0-1 0,-1 1 1,1-1-1,-1 0 0,2-6 0,-3 9-11,0 0 0,0 1 0,-1-1 0,1 0 0,0 1 0,0-1 0,0 0 0,0 1 0,-1-1 0,1 1 0,0-1 0,-1 0 0,1 1 0,0-1 0,-1 1 0,1-1 0,-1 1 0,1-1 0,-1 1 0,1-1 0,-1 1 0,1 0 0,-1-1 0,1 1 0,-1 0 0,0-1 0,1 1 0,-1 0 0,1 0 0,-1 0 0,0-1 0,1 1 0,-1 0 0,0 0 0,1 0 0,-1 0 0,0 0 0,1 0 0,-1 0 0,0 0 0,1 1 0,-1-1 0,0 0 0,1 0 0,-1 1 0,1-1 0,-1 0 0,1 0 0,-1 1 0,0-1 0,0 1 0,-3 8 450,-8-2-54,9-3-376,0-1 1,0 1-1,1 0 0,-1-1 1,-2 7-1,4-8-40,0 1 1,0-1-1,0 0 0,0 0 0,1 1 0,-1-1 1,1 1-1,-1-1 0,1 0 0,0 1 0,0-1 1,0 1-1,1 3 0,0-3 18,0 1-1,0 0 0,0-1 1,0 1-1,1 0 1,0-1-1,0 0 1,0 1-1,0-1 1,0 0-1,1 0 1,-1 0-1,1 0 1,0-1-1,0 1 1,0-1-1,4 3 1,2 1 65,-7-4-76,0 0 0,1 0-1,-1-1 1,1 1 0,-1-1 0,1 1 0,0-1-1,-1 0 1,1 0 0,0-1 0,0 1 0,0 0-1,0-1 1,0 0 0,4 0 0,0 0-92,1 0 0,-1-1 0,1-1 1,-1 1-1,1-1 0,-1 0 1,0-1-1,11-4 0,-15 5 41,-1 1 0,1-1 1,0 0-1,0 1 0,-1-1 0,1-1 1,-1 1-1,1 0 0,-1 0 0,0-1 0,0 1 1,0-1-1,0 0 0,-1 0 0,1 0 1,-1 1-1,0-1 0,0-1 0,0 1 1,0 0-1,0 0 0,0 0 0,0-7 0,-1 9 15,-1-1 0,1 0 0,0 1 0,0-1 0,0 0-1,-1 1 1,1-1 0,-1 0 0,1 1 0,-1-1 0,0 1-1,0-1 1,0 1 0,0 0 0,0-1 0,0 1 0,0 0 0,0-1-1,0 1 1,0 0 0,-3-1 0,-4-6-76,-10-15-45,8 15 149,0 1 0,0 0-1,0 1 1,-15-7 0,23 12-14,-1 1-43,-3-1 5,17 0-279,18 2 370,-14 0-27,-1-1-1,1 0 1,23-4-1,-22 0-33,-7 2 6,-1 0 1,1 0-1,16 0 0,41 2 102,-50 3-64,-14-2-12,-1-1-1,0 1 0,0 0 0,0 0 0,0 1 0,0-1 0,0 0 0,-1 0 1,1 0-1,0 1 0,-1-1 0,1 0 0,0 1 0,-1-1 0,0 0 1,1 1-1,-1-1 0,0 1 0,1-1 0,-1 2 0,0 35 699,-1-25-502,1 86 499,0-99-696,0 1 0,0-1 0,0 1 0,0-1-1,0 0 1,0 1 0,0-1 0,0 1 0,0-1 0,0 1 0,0-1 0,0 1 0,0-1-1,0 1 1,0-1 0,0 0 0,1 1 0,-1-1 0,0 1 0,0-1 0,0 0-1,1 1 1,-1-1 0,0 0 0,1 1 0,-1-1 0,0 0 0,1 1 0,-1-1 0,0 0-1,1 0 1,-1 1 0,1-1 0,-1 0 0,0 0 0,1 0 0,-1 0 0,1 1 0,-1-1-1,1 0 1,-1 0 0,1 0 0,-1 0 0,1 0 0,0 0 0,3-3 168,1-4-92,0-1 0,0 1 0,3-10 0,-8 17-84,1-2-12,0 0 1,-1 0-1,1 0 1,-1 0 0,1 0-1,-1 0 1,0 0-1,0 0 1,0-4-1,1-9-161,8-3-35,5-21-118,-13 36 308,0 0 0,-1-1-1,1 1 1,-1 0 0,0 0-1,0 0 1,0 0-1,0-5 1,-1 1-179,1 5-11,1 3-43,0 0 277,0-1 0,0 1 1,0 0-1,0 0 1,0 0-1,-1 0 0,1 0 1,0 0-1,0 0 0,-1 0 1,2 2-1,-2-3-17,6 12 302,-3-5-219,0 0-1,1 0 0,0 0 0,1 0 0,-1-1 0,10 10 1,-11-14-68,-1-1 0,0 1 1,1-1-1,-1 1 0,1-1 1,-1 0-1,1 0 1,-1 0-1,1 0 0,0-1 1,0 1-1,-1-1 0,5 1 1,41-1 272,-27-1-205,0 1-29,-11 1-69,1-1 1,-1 0-1,0-1 0,0 0 0,1-1 0,-1 0 1,0 0-1,11-5 0,-13 4-64,1 0-1,0 1 1,11-1-1,-15 2 3,0 0 0,0 0-1,0 0 1,0 0 0,0-1 0,0 0-1,0 0 1,5-4 0,-7 4 34,-1 0-1,1 0 1,-1 0 0,0 0-1,0-1 1,0 1 0,0-1 0,0 0-1,0 1 1,1-4 0,2-4-10,-4 9 50,0 0 0,0 0 0,-1 0 0,1 0 0,0 0 0,-1 0 0,1 0 0,-1 0 0,1 0 0,-1 0 0,0-1 0,1 1 0,-1 0 0,0 0 0,0 0 0,0-1 0,0 1 0,0 0 0,0 0 0,0-1 0,0 1 0,0 0 0,-1 0 0,1 0 0,0 0 0,-2-2 0,1 0 31,0 1 1,1-1 0,-1 0 0,0 1-1,1-1 1,0 0 0,-1-3 0,1 4-2,0 0 1,-1 0 0,1-1-1,-1 1 1,0 0 0,1 1-1,-1-1 1,0 0 0,0 0-1,-1 0 1,1 0 0,0 1-1,0-1 1,-1 1 0,1-1-1,-1 1 1,-2-3 0,-1 0 311,5 4-340,0-1 1,0 1-1,0 0 1,0 0-1,0 0 1,0 0-1,0 0 1,0 0-1,-1 0 1,1 0-1,0 0 1,0-1-1,0 1 1,0 0-1,0 0 1,0 0-1,0 0 1,0 0-1,0 0 1,0 0-1,-1 0 1,1 0 0,0 0-1,0 0 1,0 0-1,0 0 1,0 0-1,0 0 1,0 0-1,0 0 1,-1 0-1,1 0 1,0 0-1,0 0 1,0 0-1,0 0 1,0 0-1,0 0 1,0 0-1,0 0 1,-1 0-1,1 0 1,0 0-1,0 0 1,0 0-1,0 1 1,0-1-1,0 0 1,0 0-1,0 0 1,0 0-1,0 0 1,0 0-1,0 0 1,0 0-1,-1 1 1,-2 2 86,0 1 0,0 0 1,0 1-1,0-1 0,1 0 0,-4 8 1,6-10-90,0 0 1,-1 0-1,1-1 1,0 1-1,0 0 1,0 0 0,0 0-1,0-1 1,1 1-1,-1 0 1,0 0-1,1-1 1,-1 1 0,1 0-1,0-1 1,0 1-1,-1-1 1,1 1-1,0-1 1,0 1 0,2 1-1,-1 0 10,8 13 73,2 0-1,19 21 1,-15-21-19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56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180 466 1312,'0'-2'64,"0"0"1,-1 0 0,1 0-1,-1 0 1,1 0-1,-1 0 1,0 0-1,0 1 1,-1-4-1,1 4 29,0-1 0,0 1 0,0-1 0,1 1 0,-1-1 0,1 1 0,-1-1 1,0-3-1,1 3 435,-2-1 74,1 2-567,0 0-1,0 0 0,0 0 1,0 0-1,-1 0 0,1 1 1,0-1-1,0 0 1,-1 1-1,1-1 0,0 0 1,-1 1-1,1 0 0,-1-1 1,1 1-1,-1 0 0,-1 0 1,0 0 3,0-1 1,0 1-1,1 0 1,-1-1-1,0 0 1,1 0-1,-4-1 1,-8-2 192,2 8-47,5-1-70,-8-1 130,12-2-191,0 0 1,0 0-1,0 0 1,0 0-1,1 1 1,-1-1 0,-3 2-1,4-2-21,0 1 0,0-1 0,0 1-1,0 0 1,0-1 0,0 1 0,0 0 0,1 0-1,-1 0 1,0 1 0,1-1 0,-1 0 0,1 0 0,-1 1-1,1-1 1,0 1 0,-1 0 0,1-1 0,0 1-1,0 0 1,0 0 0,0-1 0,1 1 0,-1 0 0,0 0-1,1 0 1,-1 0 0,1 2 0,0-1 0,-1 2-4,2 0 0,-1 0 0,0 0 0,1 0 1,1 5-1,-1-8-23,-1 0 0,1-1 0,0 1 0,0-1 0,-1 1 1,1-1-1,0 1 0,0-1 0,0 0 0,1 0 0,-1 1 1,0-1-1,0 0 0,1 0 0,-1 0 0,1 0 0,-1 0 1,1-1-1,-1 1 0,4 1 0,1-1 32,1 0 0,-1 0-1,1-1 1,0 1 0,9-2-1,-1 0 48,-9 1-56,-1 0 1,1-1-1,-1 0 0,1 0 1,6-2-1,8-2 42,-2 2-39,-14 2-57,0 1 0,0-1 1,0 1-1,0-1 0,0-1 0,0 1 0,0 0 0,0-1 0,0 0 0,-1 0 0,1 0 0,-1 0 1,1-1-1,4-4 0,-1 0-314,-5 4 191,1 0 1,0 0-1,0 1 0,0-1 1,4-2-1,4 1-107,-1-8 160,-9 12 123,2 0 4,-2 1-1,-1 0-1,0-1 0,1 1 0,-1-1 0,0 1 0,0 0 0,1-1 0,-1 1 0,0 0 0,0 0 0,0-1 0,0 1 0,0 0 0,0-1 0,0 1 0,0 0 0,0 1 0,0-2 30,0 3 14,0-1 1,0 1-1,0 0 1,1-1-1,-1 1 1,1 0-1,0-1 0,0 1 1,0-1-1,0 1 1,0-1-1,0 0 1,1 1-1,-1-1 1,1 0-1,-1 0 0,1 0 1,0 0-1,0 0 1,0-1-1,3 3 1,46 24 640,-51-28-706,0 0 0,0 0-1,1 0 1,-1 1-1,0-1 1,1 0-1,-1 0 1,0 0 0,0 0-1,1 0 1,-1 0-1,0 0 1,1 0-1,-1 0 1,0 0 0,1 0-1,-1 0 1,0 0-1,0 0 1,1 0-1,-1 0 1,0 0 0,1 0-1,-1 0 1,0 0-1,0 0 1,1-1-1,-1 1 1,0 0-1,1 0 1,8-6 43,-1 1 0,0-1 1,0-1-1,10-8 0,5-5-1021,-20 19 823,-1-1 0,0 1 1,1-1-1,-1 0 0,0 0 1,0 0-1,0 0 0,0-1 1,0 1-1,-1 0 0,1-1 0,-1 0 1,3-3-1,-1-6-545,10-16-478,-11 24 1070,5-5 143,-6 9-29,-1 0 0,0 0 0,0 0 0,1 1 0,-1-1 0,0 0 0,0 0 0,1 0 0,-1 0 0,0 0 0,0 1 0,0-1 0,1 0 0,-1 0 0,0 0 0,0 1 0,0-1 0,0 0 0,0 0 0,1 1 0,-1-1 0,0 0 0,0 0 0,0 1 0,0-1 0,0 0-1,0 0 1,0 1 0,0-1 0,0 0 0,0 0 0,0 1 0,0-1 0,0 0 0,0 0 0,0 1 0,0-1 0,0 0 0,-1 1 0,1 0 52,1 0 0,-1-1 0,0 1 0,0 0 0,0 0 1,1 0-1,-1 0 0,0-1 0,1 1 0,-1 0 0,0 0 0,1-1 0,-1 1 0,1 0 0,0-1 0,-1 1 0,1 0 0,-1-1 0,1 1 0,0-1 0,0 1 0,-1-1 1,1 1-1,0-1 0,0 0 0,0 1 0,13 9 641,-8-5-623,0 1 0,0-1 0,0-1 0,1 1 0,0-1 0,0 0 0,0 0 0,0-1 0,0 0 0,1 0 0,0-1 1,-1 0-1,1 0 0,0 0 0,0-1 0,0-1 0,0 0 0,0 0 0,0 0 0,13-3 0,6-3-385,-1-2-1,0-1 1,42-20 0,-65 26 25,1 1 0,-1 0 1,0-1-1,1 1 0,-1-1 1,-1 0-1,1 0 0,0 0 0,-1 0 1,1-1-1,-1 1 0,2-6 1,3-1-274,-3 3 255,-3 6 237,0 0 0,0-1 0,0 1 0,0 0 0,0-1 0,-1 1 0,1 0 0,0-1 0,-1 1 0,1-1 0,-1 1 0,1-4 0,-1 3 9,0 4 432,-1 18 863,1-11-714,-1 1 1,1 0-1,1 0 1,2 12-1,7 13 327,-9-33-827,0 1-1,0 0 1,0-1-1,0 1 0,1-1 1,-1 0-1,1 1 0,-1-1 1,1 0-1,3 3 0,10 0 122,-7-3-73,5 3 37,-12-4-99,1 0 0,0-1-1,0 1 1,0 0-1,0-1 1,-1 1 0,1-1-1,0 0 1,0 0-1,0 1 1,0-1 0,0-1-1,0 1 1,0 0-1,3-1 1,4-2-24,0 0-1,1 0 1,-1-1 0,14-9-1,-3 2-138,0 1-535,0 0-1,34-27 1,-44 29 160,-1-1-1,0 0 1,0 0-1,-1-1 1,0 0-1,11-20 1,-15 23 288,5-8-113,-1 0 0,0-1-1,-1 1 1,7-28 0,-11 30 624,-2-1-1,0 0 1,0 0-1,-2 1 1,0-1-1,0 0 1,-1 1-1,-1-1 1,0 1-1,-1-1 1,-10-22 0,13 34-143,0 0 1,0 0 0,0 0-1,0 0 1,-1 0-1,1 0 1,-1 0 0,1 1-1,-1-1 1,0 1 0,0-1-1,-2-1 1,3 3-56,0-1 0,-1 1 0,1-1 0,0 1 0,-1 0 0,1-1 0,0 1 0,-1 0 0,1 0 0,0 0 0,-1 0-1,1 0 1,0 0 0,-1 0 0,-2 1 0,2 0 19,-1 0-1,1 1 0,-1-1 1,1 0-1,0 1 0,-1 0 0,1-1 1,0 1-1,0 0 0,0 0 1,0 0-1,1 0 0,-1 1 1,1-1-1,-1 0 0,1 1 1,-2 4-1,-3 8 112,-1-1-99,2 0 0,-1 0-1,2 1 1,0 0 0,1 0 0,0 0-1,1 0 1,0 17 0,2 76 383,0-102-463,0 0 0,1 1 1,0-1-1,0 0 0,0 0 1,1 0-1,3 10 0,1-4-607,1 0 0,10 14-1,-16-25 448,12 15-993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6:57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4320,'0'23'1392,"2"-13"-848,12 38 650,-13-46-1155,0 0-1,1 0 0,-1-1 1,0 1-1,1 0 0,-1-1 0,1 1 1,0-1-1,-1 1 0,1-1 0,0 0 1,0 0-1,0 0 0,0 0 1,0 0-1,0 0 0,0 0 0,4 0 1,9 5 97,-5 0-74,-4-2-7,0 0-1,1 0 0,-1 0 0,1-1 0,0 0 0,0-1 0,0 0 1,15 3-1,100 9 314,-108-13-330,0-1-1,-1 0 1,1-1 0,0 0 0,0-1 0,0-1-1,-1 0 1,1-1 0,-1 0 0,13-7 0,9-12 122,-17 13-100,-10 6-19,-1 0 1,0 0-1,8-7 0,-13 9-28,0 0-1,0-1 1,0 1-1,0 0 1,0-1 0,0 0-1,-1 1 1,1-1 0,-1 0-1,1 0 1,-1 0-1,1-4 1,-1 2 4,0 1-1,-1-1 1,1 0 0,-1 1-1,0-1 1,0 0 0,-1 0-1,1 1 1,-1-1 0,0 0-1,0 1 1,-1-1 0,1 1-1,-1 0 1,-4-8 0,5 11-14,0 0 1,0-1-1,0 1 0,0 0 1,0 0-1,0 0 1,-1 0-1,1 0 0,0 0 1,-1 0-1,1 1 1,-1-1-1,1 0 0,-1 1 1,1-1-1,-1 1 1,1-1-1,-1 1 1,0 0-1,1 0 0,-1 0 1,1 0-1,-1 0 1,-1 0-1,0 0 2,2 0 5,0 0-1,-1 1 1,1-1-1,0 0 0,-1 1 1,1-1-1,0 0 1,0 1-1,0 0 1,-1-1-1,1 1 0,0 0 1,0-1-1,0 1 1,0 0-1,0 0 1,0 0-1,0 0 0,0 0 1,1 0-1,-2 2 1,-1 3 42,-1 0 0,2 0 0,-4 8 0,3-4-9,-2 4 8,2 0-1,0 1 1,0 0 0,2 0-1,-1-1 1,2 1 0,0 0-1,1 0 1,3 16 0,-3-25 2,0-1 0,0 1 1,1-1-1,-1 1 0,1-1 1,0 0-1,1 0 0,-1 1 1,1-2-1,7 10 0,-8-11-40,1-1 0,0 1 0,0-1 0,0 0 1,0 0-1,1 0 0,-1 0 0,0 0 0,1-1 0,-1 1 0,1-1 0,0 0 0,-1 0 0,1 0 0,0-1 0,0 1 0,0-1 0,4 0 0,3-2-83,1 0 1,-1 0-1,0-1 1,18-7-1,-9 3-251,-4 1-61,0 0 0,18-11 0,-27 14 206,0-2 1,-1 1 0,1-1 0,-1 0-1,0 0 1,9-10 0,-11 9 22,-1 0 0,1 0 1,-1 0-1,4-12 1,4-7-131,-9 21 266,0-1 0,0 1-1,0-1 1,-1 0-1,2-8 1,-2 12 17,-1-1 0,0 1 0,0-1 0,0 1 1,0-1-1,-1 1 0,1-1 0,0 1 0,-1-1 0,1 1 1,-1-1-1,1 1 0,-1-1 0,0 1 0,1-1 0,-1 1 1,0 0-1,0 0 0,-2-3 0,3 4 11,0 0 1,-1-1-1,1 1 0,0 0 0,-1 0 1,1 0-1,0-1 0,-1 1 0,1 0 0,-1 0 1,1 0-1,0 0 0,-1 0 0,1-1 1,-1 1-1,1 0 0,0 0 0,-1 0 1,1 0-1,-1 0 0,1 0 0,-1 1 1,1-1-1,0 0 0,-1 0 0,1 0 1,0 0-1,-1 0 0,1 0 0,-1 1 0,1-1 1,0 0-1,-1 0 0,1 1 0,-1-1 1,1 0-12,-4 14 368,1-6-207,1-1-1,0 1 0,0 0 1,1 0-1,0 0 0,0 0 1,1 0-1,0 0 0,0 0 1,1 0-1,0 0 0,1-1 1,-1 1-1,2 0 0,3 10 1,-4-15-157,14 26 242,-15-27-211,1 0 0,-1 0 1,1-1-1,0 1 0,-1 0 1,1-1-1,0 1 0,0-1 1,0 0-1,0 1 0,0-1 1,3 1-1,18 2 376,-21-3-394,0 0 0,0 0 0,0-1 0,0 1 0,0-1 1,0 1-1,0-1 0,0 0 0,0 0 0,0 0 0,0 0 0,0 0 1,0-1-1,0 1 0,0 0 0,3-2 0,1 0-10,17 1-18,-20 1-1,-1 0 1,0 0-1,1 0 1,-1 0-1,1-1 0,-1 1 1,0-1-1,1 1 1,-1-1-1,4-1 1,-3 0-12,-1 0-1,0 0 1,0-1 0,-1 1 0,1 0 0,2-4 0,10-12-503,-12 16 469,-1 0 1,1 0-1,-1 1 1,0-1-1,0 0 1,0 0 0,0-1-1,0 1 1,0 0-1,0 0 1,-1 0-1,1 0 1,-1-1 0,0 1-1,1-5 1,0-6-263,6-7-142,-6 17 426,0 1 0,0-1 0,-1 1 0,1-1 0,-1 0 0,1 1 0,-1-4 0,0-8-94,0 3-228,0 25 182,0-11 264,1 1 0,0-1 0,0 1 0,0-1-1,0 0 1,1 1 0,-1-1 0,3 4 0,9 23 236,-13-27-309,1-1-1,-1 0 0,1 0 1,-1 0-1,1 1 1,0-1-1,0 0 1,0 0-1,0 0 1,0 0-1,0 0 1,1-1-1,-1 1 1,1 0-1,-1 0 1,1-1-1,0 1 1,-1-1-1,1 0 1,4 3-1,14 12 188,-19-14-183,1 0 1,0 0 0,0-1-1,0 1 1,0-1 0,0 1 0,0-1-1,0 0 1,0 0 0,0 0-1,0 0 1,1 0 0,-1 0-1,0-1 1,5 2 0,0-3 45,0 0 1,0 0 0,8-3-1,7-1 36,-13 2-54,1 0 1,-1 0 0,10-6 0,-8 4-120,0 0 1,14-4 0,-21 8 13,-1 1 0,1-1 0,-1-1 1,1 1-1,4-3 0,-7 3-6,1 0 1,0-1-1,-1 1 1,0-1-1,1 0 0,-1 0 1,0 1-1,0-1 1,0 0-1,2-3 0,-1 0-43,0-1-1,0 1 0,0-1 1,0 0-1,-1 0 0,0 0 1,0 0-1,-1 0 0,0-11 1,1 16 102,-1 0 0,0 0-1,0 0 1,0 0 0,-1 0 0,1 0 0,0 0 0,0 0 0,0 0 0,-1 0 0,1 1-1,-1-1 1,1 0 0,0 0 0,-1 0 0,0 0 0,1 0 0,-1 1 0,1-1 0,-1 0 0,0 0-1,0 1 1,1-1 0,-1 1 0,-1-2 0,-12 25 175,13-19-10,0 0 1,0 0 0,1 0-1,-1 0 1,1 0 0,0 0-1,0 0 1,1 7 0,0 1 20,-1 41 581,0-50-733,0 0 0,0 0 0,0-1 0,1 1 0,-1 0 0,1-1 0,0 1-1,0 0 1,0-1 0,0 1 0,2 2 0,-1 0 0,-1-4 0,0 0 0,-1 0 0,1 1 0,0-1 1,0 0-1,0 0 0,0 0 0,0 0 0,0 0 0,1 0 0,-1 0 0,0 0 0,0-1 1,1 1-1,-1 0 0,0-1 0,1 1 0,-1-1 0,1 1 0,-1-1 0,0 0 1,1 1-1,-1-1 0,1 0 0,-1 0 0,1 0 0,-1 0 0,3-1 0,2 1 25,-5 0-74,-1 0 0,1 0 0,0 0 0,-1 0 0,1-1 0,-1 1 1,1 0-1,0 0 0,-1-1 0,1 1 0,-1 0 0,1-1 0,-1 1 0,1 0 0,-1-1 0,1 1 0,-1-1 0,1 1 1,-1-1-1,0 1 0,1-1 0,-1 1 0,1-1 0,-1 1 0,0-1 0,0 1 0,1-1 0,-1 0 0,0 1 1,0-1-1,0 1 0,0-1 0,0-1 0,0-25-1440,0 16 846,0-74-1856,0 84 2463,0 1-1,0 0 1,0-1 0,0 1-1,0-1 1,0 1-1,0-1 1,0 1 0,0-1-1,0 1 1,0 0 0,0-1-1,0 1 1,0-1-1,0 1 1,0-1 0,-1 1-1,1 0 1,0-1 0,0 1-1,-1-1 1,1 1-1,0 0 1,0-1 0,-1 1-1,1 0 1,0-1 0,-1 1-1,1 0 1,-1 0-1,1-1 1,0 1 0,-1 0-1,1 0 1,-1 0 0,1-1-1,0 1 1,-1 0 0,1 0-1,-1 0 1,2 1 35,1 0 1,0 1-1,-1-1 1,1 0-1,-1 1 0,0-1 1,1 1-1,-1-1 1,0 1-1,0 0 1,0-1-1,1 3 1,16 30 429,-15-29-418,0-1-1,-1 0 0,1 0 1,1 0-1,-1-1 0,1 1 1,-1-1-1,1 0 0,0 0 1,4 3-1,-1-2 18,1 0-1,-1 0 1,1-1-1,-1 0 1,12 3 0,-11-5 0,0 0 1,0 0-1,-1-1 1,14 0 0,-6-1 48,-9 2-69,0-1 0,1-1 1,-1 1-1,1-1 1,-1 0-1,0 0 0,0-1 1,0 0-1,0 0 1,0-1-1,0 1 0,0-1 1,-1 0-1,9-7 1,-10 7-19,11-8 29,0-1 0,15-16 0,-27 25-71,0 0 0,0-1 0,0 1 0,-1-1-1,1 0 1,-1 0 0,0 0 0,0 0 0,0 0-1,0 0 1,-1 0 0,0-1 0,0 1 0,1-10-1,-2 12 12,1 0 0,-1 1 0,-1-1 0,1 0 0,0 0 0,0 0 0,-1 0-1,1 0 1,-1 0 0,0 0 0,0-2 0,0 3 7,-1-1-1,1 1 1,0 0-1,-1 0 1,1 0-1,-1 0 1,1 0-1,-1 0 1,1 0 0,-1 0-1,-3-1 1,4 2-5,-1-1 0,1 1 0,-1-1-1,1 1 1,-1-1 0,1 1 0,-1 0 0,1 0 0,-1 0 0,0 0 0,1 0 0,-1 0 0,1 0 0,-1 1 0,1-1 0,-1 0 0,1 1 0,-1-1 0,1 1 0,-1 0-1,1-1 1,0 1 0,-1 0 0,1 0 0,0 0 0,0 0 0,0 0 0,0 0 0,0 0 0,0 1 0,0-1 0,0 0 0,0 0 0,0 1 0,0-1 0,1 1 0,-1-1 0,1 0-1,-1 4 1,-2 4 90,2-1-1,-1 1 1,1 0-1,1 0 0,-1 10 1,2-16-31,-2 2 2,1 1 11,0-1 0,1 1 0,-1-1 0,1 1 0,1 5 0,-1-9-44,-1-1-1,1 1 0,0-1 1,-1 1-1,1-1 0,0 0 1,0 1-1,0-1 1,0 0-1,0 1 0,1-1 1,-1 0-1,0 0 1,1 0-1,-1 0 0,0 0 1,1-1-1,-1 1 1,1 0-1,2 0 0,19 4 217,-21-4-217,0 0-1,0-1 1,0 1-1,0-1 1,0 1-1,0-1 1,0 0 0,0 1-1,1-1 1,-1 0-1,0 0 1,0-1 0,0 1-1,0 0 1,0-1-1,2 0 1,3-1 14,19-3 89,-19 3-77,-1 1 0,0 0 0,1-1 0,6-3 0,-11 4-27,0-1 1,1 1 0,-1-1-1,0 0 1,0 1-1,3-4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08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0 5408,'-33'33'2432,"17"16"-2112,16 0 1248,-17 17-928,17 16 576,0 0-704,-16 0 0,32-17-320,-16 1 96,0-1-160,0-32 416,17 0-288,-17-1-256,0-15-32</inkml:trace>
  <inkml:trace contextRef="#ctx0" brushRef="#br0" timeOffset="1">509 606 8320,'0'17'3744,"16"-17"-2656,1 0-928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2:38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3567 4480,'-42'14'1445,"30"-8"-885,1 5-245,8-8 10,11-3 46,-5 1-336,-1-1 0,0 0 0,0 0 0,0 0 0,1-1-1,-1 1 1,0 0 0,0-1 0,4-1 0,3-2-118,18-9-234,-17 10 311,-1-1 0,0 0 0,-1-1 0,1 0 0,-1 0 0,10-9 0,47-47 116,-49 45-82,-1-1 26,-1 0 1,0 0-1,21-38 0,27-65 124,-34 62-141,-1 6-77,75-167 37,-60 101 57,17-14-70,19-58-47,-52 125 30,40-145-27,-45 140 56,9-30 13,21-72 40,30-215-113,-58 255 6,-4 41 15,9-51 22,1-5 59,7-59 164,-31 133-149,7 3-117,-11 17 16,-1 34 32,0 0 0,4-22 0,0 24 12,1-16 3,-6 24 5,0 1 0,-3-14 0,2 13-24,1-1 0,-2-16 0,3-92-370,1 112 366,0-1 0,0 1-1,0 0 1,0 0 0,3-7-1,-2 8-9,0 0-1,-1-1 0,0 1 0,1-11 0,-2-91 174,0 106-131,0 0 0,0 0 0,0 0 0,0-1-1,0 1 1,0 0 0,0 0 0,-1 0 0,1 0 0,-1 0 0,1 0 0,0 0 0,-1 0-1,0 0 1,1 0 0,-1 0 0,0 0 0,1 0 0,-1 0 0,0 1 0,0-1-1,0 0 1,0 1 0,1-1 0,-1 0 0,0 1 0,0-1 0,0 1 0,-3-1-1,-1-1 39,-1 1-1,1 1 1,-1-1-1,1 1 1,-8 0-1,5 0-10,6 0-34,0 0-1,1 1 1,-1-1 0,0 0-1,0 1 1,1-1-1,-1 1 1,0-1 0,1 1-1,-1 0 1,1 0 0,-1 0-1,-1 1 1,-6 3-26,-24 12-76,31-16 101,1-1 0,-1 1 0,1-1 0,-1 0 1,1 1-1,-1-1 0,1 0 0,-1 0 0,-1 0 0,1 0 19,1 0 0,-1 0 0,1 0 1,-1 0-1,1 0 0,-1 1 0,1-1 0,-1 1 0,-1 0 0,-5 3 49,-20 9-243,0-2 42,27-11 130,0 0 1,0 0-1,0 0 1,0 1 0,0-1-1,0 0 1,0 1-1,0-1 1,0 1-1,0-1 1,0 1-1,0-1 1,1 1-1,-1 0 1,0 0 0,0-1-1,1 1 1,-2 1-1,-3 5 2,4-7 1,1 0 1,-1 1-1,0-1 1,0 0-1,0 1 1,0-1-1,0 0 1,0 0-1,0 0 1,1 1-1,-1-1 1,0 0-1,-2-1 1,2 1-1,0 0 0,0 0 0,0 0 1,1 0-1,-1 0 0,0 0 0,0 1 1,0-1-1,0 0 0,0 0 1,0 1-1,0-1 0,-1 1 0,1 0-6,1 1-1,0-1 0,-1 1 0,1-1 0,-1 0 1,1 1-1,0-1 0,0 1 0,0-1 0,0 1 0,0-1 1,0 1-1,1-1 0,-1 0 0,0 1 0,1-1 1,0 3-1,1-3-3,1 0 0,-1 0 1,0-1-1,1 1 0,-1-1 1,0 1-1,1-1 0,-1 0 1,1 0-1,-1 0 0,0 0 1,4-1-1,13 0-40,46 1 103,-56-1-36,0 0 0,1 0 1,-1-1-1,0 0 0,0 0 0,10-5 0,-9 3-4,21-10 94,-3 0 346,-11 8 667,-12 4-736,-5-6-101,0 7-278,0 1 0,0 0 0,0 0 0,0 0 0,0 0 0,0 0 0,0 0 0,0 0 1,0 0-1,0 0 0,0-1 0,0 1 0,0 0 0,0 0 0,0 0 0,0 0 0,0 0 0,0 0 0,0 0 0,0 0 0,0 0 0,0 0 0,0-1 0,0 1 0,0 0 0,0 0 0,0 0 1,0 0-1,0 0 0,0 0 0,0 0 0,0 0 0,0 0 0,-1 0 0,1 0 0,0 0 0,0 0 0,0 0 0,0 0 0,0 0 0,0 0 0,0-1 0,0 1 0,0 0 0,0 0 0,-1 0 1,1 0-1,0 0 0,0 0 0,0 0 0,0 0 0,0 1 0,0-1 0,0 0 0,0 0 0,-1 0 0,-5-1 114,1 1-91,1 0 1,0 0-1,-1 0 1,1 0-1,-1 0 1,1 1-1,-6 2 1,-21 11-236,21-14-715,3 0 13,4 0-285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20:42:40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337 925 2976,'0'-47'917,"3"-85"-303,-1 119-563,1 0 0,8-23 0,1-9-34,-4-11-107,0 29 59,7-27 14,-6-26 65,4-20 69,-6 57 170,-1 0 1,-3-1-1,-2-46 1,-1 78-169,0 8-72,0 0 0,0 1 0,0-1 0,-1 1 0,1-1-1,-1 1 1,0-1 0,0 1 0,0-1 0,-1 1 0,1 0 0,-1-1 0,0 1 0,0 0-1,0 0 1,0 0 0,0 1 0,-1-1 0,1 0 0,-5-3 0,5 5-24,1-1-24,0 1 0,-1 0 0,1-1 0,-1 1 0,1 0 0,-1 0 0,0 0 0,1 0 0,-1 0-1,0 0 1,0 0 0,0 1 0,1-1 0,-1 1 0,0-1 0,0 1 0,0 0 0,0 0 0,0 0 0,0 0 0,0 0 0,0 0 0,0 0 0,-3 2-1,-18 9-147,15-9 76,6-2 51,0 1 0,-1 0 0,1-1-1,0 1 1,0 0 0,0 0 0,-1 0 0,-2 2 0,1 2-10,-1-1 1,0 1-1,1 0 0,0 0 0,0 1 0,1-1 1,-4 7-1,-22 49-317,27-57 323,-23 59-157,2 0 1,4 2 0,2 0-1,-17 131 1,3 29-109,-5 40 17,19 298 283,17-545-2,2 24-3,9 62 1,-10-96-9,1 2-32,-1 1-1,7 17 1,-7-25 32,1 1-1,0 0 1,0-1-1,0 1 1,0-1-1,0 0 1,1 1-1,4 3 1,-2-2 29,10 7 70,-15-11-88,1-1 1,0 0-1,0 0 0,0 0 0,0 1 0,-1-1 0,1 0 0,0 0 0,0 0 0,0-1 0,0 1 0,0 0 0,-1 0 0,1 0 0,0 0 0,0-1 0,0 1 0,-1 0 0,1-1 0,0 1 0,0-1 0,0 0 0,4-2 41,-1-1 0,0 0 0,0 1 0,0-2 0,-1 1 0,1 0 0,-1-1 0,0 1 0,0-1 0,-1 0 0,1 0 0,-1 0 0,2-6 0,66-236 907,-45 149-785,-21 71-157,-2 0 0,-2-49 0,0 35-14,0-5 26,1 23 8,0 0 0,-2 0 0,-1 0 1,-1 0-1,-10-38 0,8 44-4,-34-110 309,30 104-283,0 1-1,-1-1 1,-19-28 0,18 33-34,10 16-25,0-1 0,-1 0 0,1 1 0,-1-1 0,0 1 0,0 0-1,0-1 1,0 1 0,0 0 0,0 0 0,-1 0 0,1 1 0,-1-1 0,1 0-1,-1 1 1,0 0 0,-4-2 0,4 2 3,0 0 1,0-1-1,0 1 0,0-1 1,0 1-1,1-1 0,-3-2 1,-7-13 10,-10 3 38,2 1 112,19 12-156,1 0-1,-1 1 0,0-1 0,0 1 0,1-1 1,-1 1-1,0-1 0,1 1 0,-1 0 0,0-1 1,0 1-1,0 0 0,0 0 0,1-1 0,-1 1 1,0 0-1,0 0 0,0 0 0,-1 0 0,0 0-115,7 3 91,18 11 101,-12 3 112,17 3-37,0 5 33,-21-18-148,0 0-1,0 0 1,14 8-1,-9-9-27,0-1 0,0 0-1,0-1 1,1 0-1,-1-1 1,16 1-1,0 2-22,-9-3-14,-1 0 0,1-1 0,0-1 0,0-1 0,-1-1 0,20-3 1,-20 2 22,21 0 2,-23 1 7,0 0 0,1-1 0,-1-1 0,0 0 0,18-7 0,-3-4 23,0-2-1,-2-1 0,31-23 0,5-2 78,-57 38-97,0-1-1,0 0 0,-1 0 1,1-1-1,-1 0 0,-1 0 1,10-10-1,6-15 44,-12 21-39,-8 9-5,0 0 1,-1-1 0,1 1 0,-1 0 0,1-1 0,-1 0 0,0 1-1,0-1 1,0 0 0,0 1 0,0-1 0,0 0 0,0 0 0,0 0 0,-1 0-1,1 0 1,-1 0 0,1 0 0,-1 0 0,0 0 0,0 0 0,0-3-1,0-16 77,1 11-80,-1-1-1,-1-12 0,0 21 7,1-1-1,-1 0 1,1 1-1,-1-1 0,0 1 1,0-1-1,0 1 0,0-1 1,-1 1-1,1-1 1,-1 1-1,1 0 0,-3-2 1,2 2 5,-2-2-13,0 0 1,0 0-1,-1 0 1,1 1 0,-10-7-1,11 9-4,0 0 0,1 1 0,-1-1 0,0 0 0,1 1 0,-1 0-1,0-1 1,0 1 0,1 0 0,-1 0 0,0 1 0,0-1 0,0 0 0,1 1 0,-1 0 0,-3 1-1,2-1 3,1 0-1,-1 1 0,1-1 0,-1 1 0,1 0 0,0 0 0,0 0 1,0 1-1,0-1 0,0 1 0,0-1 0,0 1 0,-3 5 0,-41 56-91,44-60 94,0 1 1,1-1 0,0 1-1,0-1 1,0 1-1,0 0 1,1 0 0,0-1-1,0 1 1,0 0 0,1 0-1,-1 6 1,-3 23-12,-19 36-84,20-51 66,1-1 0,0 1-1,2-1 1,0 1 0,4 30-1,1-18-49,1 0-1,14 43 1,-16-64 42,0 0 1,0 1-1,1-2 1,1 1-1,0 0 1,0-1-1,0 0 0,1-1 1,10 9-1,-14-13 31,1-1 0,0 1 0,0-1 0,0 0-1,0-1 1,1 1 0,-1-1 0,1 0 0,0 0-1,-1 0 1,1-1 0,0 1 0,0-1 0,0 0-1,0-1 1,7 1 0,2-2 1,-1 0 0,1-1 0,-1 0 0,23-8 0,-15 4 1,0 0 0,0-2 0,-1 0 0,29-17 0,-21 7 7,0-2 0,48-43 0,25-49 148,-91 101-160,-1 0 0,0 0 1,0-1-1,-1 0 1,-1 0-1,8-16 0,-15 27 6,29-67 67,-21 49-46,-4 8 17,-1 0 0,0 0 0,-1-1 0,0 1 0,0-1-1,-1 1 1,-2-24 0,1 28-3,1 4-20,-1 0 0,0 0 0,-1 0 0,1 0 0,0 0 0,-1 0 1,0 0-1,0 1 0,0-1 0,0 0 0,0 0 0,-2-3 0,2 5-13,0 0 1,0 0-1,0 0 0,1 1 0,-1-1 1,0 0-1,0 1 0,0-1 1,0 1-1,0-1 0,0 1 1,0-1-1,0 1 0,0 0 1,-2-1-1,1 1-7,-1 0 0,1 0 1,0 0-1,-1 0 0,1 0 0,-1 1 0,1-1 1,0 1-1,-4 0 0,-9 7 15,0 0-1,1 0 1,-23 19 0,32-23-19,0 1 1,0 0 0,1 0 0,0 1 0,0-1-1,0 1 1,0 0 0,1 0 0,-4 10-1,-1 1-5,0-2-3,0 0 0,2 1 0,0 0 0,1 0 0,0 0 0,-2 22 0,4-9 7,2 0 0,1 0-1,4 33 1,-2-49-30,0 0 0,1 1 1,1-1-1,0 0 0,1-1 0,1 1 1,0-1-1,0 0 0,1 0 0,12 15 0,-14-22 25,0 1-1,1-1 1,-1 0-1,1-1 1,0 0-1,0 1 1,0-2-1,1 1 1,-1-1-1,1 0 1,8 2-1,-13-4 13,8 3 3,1-1 0,-1 0 0,1 0 0,0-1-1,0-1 1,0 0 0,1 0 0,-1-1 0,0 0-1,21-4 1,-14 0 9,0-1 0,0-1 0,-1 0 1,1-1-1,26-15 0,-4 0-3,-2-1 1,0-2-1,-2-2 1,45-42-1,-50 39 31,-11 11 5,0 0-1,24-33 0,-5-10 65,-21 38-19,-11 15-44,0 0 0,-1 0 0,0 0-1,0-1 1,-1 0 0,5-14 0,-7 13 11,1 1 0,-1-2 0,-1 1 0,0 0 0,0-15 0,-2 23-29,0 1-1,0-1 0,-1 1 0,1 0 0,-1-1 0,1 1 0,-1 0 0,0-1 0,0 1 1,0 0-1,-3-4 0,3 4-15,0 1 0,0 0 0,0 0 0,0 0 0,0 0 0,0 0 0,0 0 0,0 0 0,0 0 0,-1 1 0,1-1 0,0 0 0,-1 1 0,1-1 0,0 1 0,-1-1 0,1 1 0,0 0 0,-3-1 0,1 2 2,-1-1 1,1 1 0,0 0-1,0 0 1,-6 3 0,0-1-9,-27 11-29,23-10 1,-1 1-1,1 0 1,0 1 0,0 0 0,1 2 0,0-1-1,-13 11 1,6 1-27,0 0 1,1 1-1,-24 37 0,15-16-39,-25 50-1,41-66 70,1 0 0,-9 36 0,0-1-12,12-39 4,2-8 0,1 0 1,0 0-1,1 0 0,0 0 1,1 0-1,0 20 1,1-27-1,2 0 0,-1 0 0,0 1 0,1-1 0,0 0-1,1 0 1,0 0 0,-1 0 0,2 0 0,3 7 0,-5-11 14,0 0 0,1 0 0,-1 0 0,1-1 0,0 1 0,-1-1 0,1 1-1,0-1 1,0 1 0,0-1 0,0 0 0,4 2 0,-2-2-7,-1 0 1,0 0 0,1-1-1,-1 1 1,1-1-1,-1 0 1,1 0-1,-1 0 1,0 0-1,8-2 1,2-1-48,1-1 1,-1 0-1,0-1 0,0-1 1,0 0-1,-1 0 0,1-2 1,13-10-1,-10 5 27,0-1 0,0-1 0,-2 0 0,0-1 0,15-22 0,5-11 61,-3-1 0,-2-1-1,26-63 1,-38 74 24,-6 15 88,-1 0-1,-2 0 1,7-31-1,-8-9 94,-5 32-101,3-21 149,4-77 229,-8 90-473,0 27-3,-1-1-1,0 1 1,0-1 0,-2 1 0,0-1 0,0 1-1,-1 0 1,-7-18 0,6 21 100,-6-22 1,9 29-86,1 0 0,-1 0 0,0 0 0,0 0 0,-1 1 0,1-1 0,-1 1 0,-4-7 0,5 8-14,-1 1 0,1 0 0,-1-1 0,1 1 0,-1 0 0,0 0 0,0 0 0,0 0 0,0 1 0,1-1-1,-1 0 1,0 1 0,0 0 0,0-1 0,0 1 0,0 0 0,0 0 0,-4 0 0,2 0-2,1 1 0,-1-1 1,1 1-1,-1-1 0,1 1 0,0 0 0,-1 1 1,1-1-1,0 0 0,0 1 0,0 0 0,-5 3 1,5-3-21,0 1 1,1-1 0,-1 1-1,1-1 1,0 1 0,-1 0-1,1 0 1,0 0 0,1 0-1,-1 0 1,0 0 0,1 1-1,0-1 1,0 0 0,0 1-1,-1 6 1,-1 3 1,-21 60-5,14-46-22,1 1-1,2 0 0,-8 52 1,12 34 67,0-10-2,-1-44-9,-1 1-2,3 79 1,13-33-77,-8-76 25,-3-13-53,6 25 0,-4-35-12,0-1-1,1 0 1,0 0-1,0 1 1,7 9-1,-5-9 4,26 48-1067,-30-54 944,0 1-1,1-1 1,-1 0-1,1 0 1,0 0 0,0 1-1,-1-2 1,1 1-1,0 0 1,1 0 0,-1-1-1,0 1 1,1-1 0,-1 0-1,0 1 1,1-1-1,-1 0 1,1-1 0,0 1-1,-1 0 1,1-1-1,0 1 1,-1-1 0,1 0-1,0 0 1,0 0-1,-1 0 1,6-1 0,-2-1-36,0 0 0,-1 0 0,1-1 0,0 0 0,-1 0 0,0 0 0,6-5 0,-11 8 236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7:56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1 514 2912,'0'0'923,"0"-2"-550,0-3-233,0 2-42,-1 0 0,1-1-1,0 1 1,0 0-1,1 0 1,-1-1-1,1 1 1,0-3 0,5 2-22,-5 4-64,-1 0-1,0-1 0,1 1 0,-1 0 1,0 0-1,1-1 0,-1 1 1,0 0-1,1-1 0,-1 1 0,0 0 1,1-1-1,-1 1 0,0 0 0,0-1 1,0 1-1,1-1 0,-1 1 0,0 0 1,0-1-1,0 1 0,0-1 0,0 1 1,0 0-1,0-1 0,0 1 1,0-1-1,0 1 0,0-1 0,0 1 1,0-1-1,0-4 38,-1 0 0,1 0 1,1 0-1,-1 0 0,1 0 1,0 0-1,0 0 0,0 0 1,1 0-1,0 1 0,4-9 1,2 0 10,-4 9-38,-2 0 0,1 0 0,-1-1 0,4-6 0,-4 3 8,-1 7-17,-1 0-1,0-1 1,1 1 0,-1 0 0,1-1-1,-1 1 1,1 0 0,0 0 0,-1 0 0,1-1-1,0 1 1,0 0 0,0 0 0,0 0-1,0 0 1,0 0 0,0 1 0,2-2-1,2-2 18,0 1-1,-1-1 0,1 0 1,-1 0-1,0 0 0,0 0 1,5-8-1,-4 4 8,0 2 0,1-1 0,0 1 0,0 0 0,1 0 0,8-6 0,2 2 71,26-15 0,10-2 73,-46 22-204,1 1 1,15-6-1,-4 1 128,11-3 46,-22 10-100,-1-1-1,0 0 0,8-4 0,-12 5-53,0 0 0,1 0 0,-1 0 0,0 1 0,7-2 0,8-4 5,9-11 89,29-1 16,-47 15-95,4-3-6,0 1 0,0 0 0,0 1 0,25-6 0,-2 7 42,-15-1-24,-12 3-19,0 0 0,1 1-1,10-1 1,16 1 39,-25 0-40,1 1 0,0 0 0,-1 0 0,20 4 0,-18 1-24,-10-4 18,0 1 0,-1-1 0,1-1 0,0 1 0,0 0 1,0-1-1,-1 1 0,7-1 0,-4 0 8,0 1-1,-1-1 1,1 1 0,0 0 0,0 0-1,-1 1 1,1 0 0,6 3 0,37 23 64,-39-21-64,-3-4-1,-1 0 0,0 1 1,9 7-1,-7-4 45,1 0-1,11 6 1,-10-7-66,-1 1 0,10 8 0,21 15-85,-33-23 122,0 1 1,-1-1-1,6 10 0,7 11 54,-12-20-67,0 0 0,-1 0 0,1 1 0,-2 0 0,8 18 0,-5-9 1,14 26-1,-13-27-3,11 28 0,-14-32 9,1 0-1,14 22 1,-12-22 24,8 21 0,-15-32-32,4 9 8,-1-1 0,0 0 0,0 1 0,-2 0 1,1 0-1,-1 0 0,-1 0 0,1 14 0,-1-10-11,0 0-1,4 16 0,-3-15-2,1 0-1,-1 17 1,-3-8 0,1-1 0,3 33 0,6-11 0,5 46 10,-13-84 4,0-1 0,-1 0-1,1 1 1,-3 12-1,2-15 15,-1-1-1,1 1 1,0 0-1,1 0 1,-1 0-1,1 0 1,2 8-1,2-2 57,-4-10-69,0 0 0,-1 1 0,1-1 0,0 0 0,-1 1 0,1-1 0,-1 1 0,0-1 0,1 1 0,-1-1 0,0 1 0,0-1 0,0 2 0,0 23-1759,-2-29 138,1 2 1278,0 0 0,0 0 0,0-1 0,0 1 0,0 0 0,0-1 0,1 1 0,-1-1 0,0 1-1,1-1 1,0 1 0,-1-4 0,-1-24-73,2 24 1089,0 3-515,0 1 0,0-1-1,-1 1 1,1-1 0,-1 1 0,1-1-1,-1 1 1,0-1 0,0 1 0,0 0 0,1-1-1,-1 1 1,0 0 0,-2-2 0,2 3-103,1-1 0,0 1 0,-1-1 0,1 1 0,0-1 0,0 1 1,-1-1-1,1 1 0,0-1 0,0 1 0,0-1 0,0 1 0,0-1 0,-1 1 0,1-1 1,0 1-1,0-1 0,0 1 0,0-1 0,1 1 0,-1-1 0,0 1 0,0-1 0,0 1 0,1-2 338,-1 3-376,0-1 0,0 1 0,0-1 0,0 0 0,0 1-1,0-1 1,0 1 0,0-1 0,0 1 0,0-1 0,0 1 0,1-1 0,-1 0 0,0 1 0,0-1 0,1 1 0,-1-1 0,0 0 0,1 1 0,-1-1 0,0 0 0,1 0 0,-1 1 0,0-1 0,1 1 0,0-1-1,0 0 0,-1 1 0,1-1 0,-1 1 0,1-1 0,-1 1 0,1-1 0,-1 1 0,1 0 0,-1-1 0,0 1 0,1-1 0,-1 1 0,0 0 0,1-1 0,-1 1 0,0 0 0,0-1 0,0 1 0,0 0 0,1 0 0,-1-1 0,0 1 0,0 0 0,-1 1 0,3 31 422,-1-30-435,-1-1 0,0 0 0,1 0-1,0 0 1,-1 1 0,1-1 0,0 0 0,0 0-1,0 0 1,0 0 0,3 3 0,10 4 72,-7 0-57,-6-8-6,0 0 1,0 0-1,0 0 1,0 0-1,0 0 0,0 0 1,0 0-1,0 0 1,0 0-1,1 0 1,-1-1-1,0 1 1,1-1-1,-1 1 1,0-1-1,1 1 1,-1-1-1,0 0 1,1 1-1,-1-1 1,1 0-1,-1 0 1,0 0-1,1 0 1,1-1-1,-1 1-2,0 0 0,0 0 0,-1-1 0,1 1 0,0-1 0,-1 1 0,1-1 0,0 0-1,-1 1 1,1-1 0,-1 0 0,1 0 0,-1 0 0,0 0 0,1 0 0,-1-1 0,1 0 0,18-27-571,-13 19-120,6-6-176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7:58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1298 410 2304,'0'-4'273,"1"-2"-39,-2-1 1,1 0-1,-2-8 1,-5 1-118,12 9-37,-8-1 23,2 5-85,0-1 0,0 1 0,1-1 0,-1 0 0,0 1 0,1-1 0,-1 1 0,1-1 0,0-3 0,-1 4-12,1-1 0,0 1 0,0-1 0,0 1 0,-1 0 0,1-1 0,0 1 0,-1 0 0,0 0 0,1-1 0,-1 1 0,0-1 0,-5-10 12,3 1-13,3 9-2,0 0 0,-1 0 0,1 0 0,-1 0 0,0 0 0,0 0 0,0 0 0,0 0 0,0 0 0,0 1 0,0-1 1,0 0-1,-2-1 0,-5-6 120,0 0 1,-6-10-1,-9-11 189,7 13-90,-1 1-1,-1 1 0,-28-20 0,23 23-53,0 0 0,-47-15 0,16 7-101,34 14 33,-39-8 0,16 4 105,16 3-141,17 8-44,1 1 0,1-1-1,-1 1 1,-13 5-1,-3 1 27,9-4-3,10-3-31,-1 0 0,0 1-1,1 1 1,-7 2 0,-29 13-56,-78 23 0,8-3 110,96-32-36,2 0 0,-1 1 0,1 1 0,-26 18 0,33-22-44,-1 1 0,1-1 0,-9 3 0,10-5 1,1 1 1,-1 0-1,1 0 0,0 0 1,0 0-1,-6 6 1,2 1-4,0 0 0,1 1 0,-7 13 0,9-13 24,1 0 0,1 0 0,-5 16 0,3-7 18,-1 3 70,1-1 0,1 1 0,-4 45 0,6-36-32,-1-2-15,0 1 1,1 30 1,3-60-51,0 27 116,-1 1 0,0 0 0,-11 50 0,5-52-26,-1 0 17,-3 29 0,11-49-88,-2 11-16,0 0 0,-1-1 0,-1 1 0,-1-1 0,-8 22 0,11-36 28,0 0 1,0 1-1,0-1 0,1 1 1,0-1-1,0 1 0,0-1 1,0 1-1,0 0 0,1-1 1,-1 1-1,1 0 0,1 5 1,-1-4 4,0 3-63,0-14-362,0 4 85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7:5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3648,'-13'0'1664,"26"27"-1472,-13-13 544,0 0-448,0 13 384,14 15-384,0-15 128,-14 15-256,14-15 128,0 1-160,-1-14 352,1-14-256,0-14 224,14-14-224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7:59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1093 0 1824,'-6'9'221,"-5"17"379,-12 34 200,22-57-735,0 0 0,0 0 0,0 0 0,-1 0-1,1 0 1,-1 0 0,0 0 0,-3 3 0,-4 7 93,0 15 44,-30 30 118,33-47-247,4-7-44,-1 0 1,1 0-1,-1 0 0,0 0 0,0 0 1,0-1-1,0 1 0,-1-1 0,1 0 1,-6 4-1,-4 2-4,5-4-26,1 0 0,0 1 0,-11 10 0,6-5-1,-1-1 0,-16 10 0,-9 6 3,23-14 67,-1-1 0,0 0 0,-22 10 0,-31 18 604,12-11-448,0-3 0,-75 21 0,117-41-176,0 1-1,-17 8 1,22-8-20,0-2 0,0 0-1,0 0 1,-1-1-1,-19 4 1,-92 11 553,103-13-516,15-3-46,1-1 0,-1 0-1,1-1 1,-1 1-1,0 0 1,1-1 0,-1 0-1,0 0 1,1 0-1,-1 0 1,-3-1-1,-7-4 49,11 3-53,0 1 0,0 0-1,0 1 1,0-1-1,1 0 1,-2 1 0,-3-1-1,6 1-19,1 0-1,-1 0 1,1 1-1,-1-1 1,0 0-1,1-1 1,-1 1-1,0 0 1,1 0-1,-1 0 1,1 0-1,-1 0 1,0-1-1,1 1 0,-1 0 1,1 0-1,-1-1 1,1 1-1,-1-1 1,1 1-1,-1 0 1,1-1-1,-1 1 1,1-1-1,0 1 1,-1-1-1,1 1 1,0-1-1,-1 1 0,1-1 1,0 1-1,-1-1 1,1 0-1,0 1 1,0-1-1,0 1 1,0-1-1,0 0 1,0 1-1,0-1 1,0 0-1,0 1 1,0-1-1,0 1 1,0-1-1,0 0 0,1 0 1,-1-5-75,0 4-351,0-1-1078,0-8 428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7:59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2496,'-28'13'1120,"0"15"-992,1-14 1152,27 0-736,-28-1 416,1 1-576,-1 14 224,14-14-352,0-14-64,1 13-128,26-13 96,-13 14-96,28-14-96,0 0 0,-1-14 160,15 14-64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8:00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1824,'-11'11'587,"11"-11"-578,0 0 0,-1 1 0,1-1 0,0 0 0,0 0 0,0 1 0,-1-1 0,1 0 0,0 0 0,0 1 0,0-1 0,0 0 0,0 0 0,0 1 0,0-1 0,0 0 0,-1 0 0,1 1 0,0-1 0,0 0 0,0 1 0,0-1 0,0 0 0,1 0 0,-1 1 0,0 4 0,-1 5 147,1 0-1,1 0 1,-1 0-1,2 0 1,-1-1-1,2 1 0,-1 0 1,6 12-1,42 61 821,6 13-315,-48-81-597,-2-6-7,0 1 0,10 12 0,44 35 247,2 7-107,-38-45-108,0-2 0,1-1 0,41 20 0,-41-22-55,113 55 121,-107-56-114,0-1-1,56 13 1,-2-7 42,122 10-1,-161-24-76,72 4 31,105-8-576,-198 0 81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48:01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2496,'-11'12'784,"10"-13"-753,1 1 1,0 0-1,0 0 1,-1-1-1,1 1 1,0 0-1,0 0 0,0-1 1,0 1-1,-1 0 1,1-1-1,0 1 1,0 0-1,0-1 0,0 1 1,0 0-1,0-1 1,0 1-1,0 0 1,0-1-1,0 1 1,0 0-1,0-1 0,0 1 1,0 0-1,0-1 1,0 1-1,1 0 1,-1 0-1,0-1 0,0 1 1,0 0-1,0-1 1,1 1-1,-1 0 1,0 0-1,1-1 1,8 1-16,-7 0 69,0 0 11,4 0 155,-3-1-97,1 1-1,0 0 0,-1 0 0,1 0 0,0 1 1,-1-1-1,6 2 0,-7 0-133,1 0-1,1-1 0,-1 0 1,0 1-1,0-1 1,0 0-1,1-1 0,-1 1 1,0-1-1,7 1 0,59-1 648,-68 0-635,1 0 0,-1 0-1,1 0 1,-1 1 0,1-1-1,-1 0 1,0 1 0,1-1-1,-1 1 1,0 0 0,1-1 0,-1 1-1,0 0 1,0 0 0,1 0-1,-1 0 1,1 1 0,-1-1 11,-1-1 0,0 1 1,1-1-1,-1 0 0,0 1 1,0-1-1,1 1 0,-1-1 0,0 1 1,0-1-1,0 1 0,0-1 1,0 1-1,1 0 0,-1-1 1,0 1-1,0-1 0,0 1 0,0-1 1,-1 1-1,1-1 0,0 1 1,0-1-1,0 1 0,0-1 1,0 1-1,-1-1 0,1 1 0,0-1 1,-1 1-1,-10 12 66,10-12-8,-3 2-103,1 1 0,0-2 0,-1 1 1,0 0-1,0-1 0,0 0 0,0 1 0,-5 1 1,-7-2-111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08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6976,'-16'0'3168,"16"-16"-480,0-1-2464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40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1568,'2'0'501,"-1"0"-491,-1 0 0,1 0 0,-1 0-1,1 0 1,-1 0 0,1 0 0,0 0-1,-1 0 1,1 0 0,-1 1 0,1-1 0,-1 0-1,0 0 1,1 0 0,-1 1 0,1-1-1,-1 0 1,1 0 0,-1 1 0,0-1 0,1 0-1,-1 1 1,1-1 0,-1 1 0,0-1-1,0 0 1,1 1 0,-1-1 0,0 1 0,0-1-1,1 1 1,-1-1 0,0 1 0,0-1-1,0 1 1,0-1 0,0 1 0,0-1 0,0 1-1,0-1 1,0 2 0,0-2 0,0 0 0,0 0 1,0 0-1,0 0 0,0 0 0,0 0 0,0 0 1,0 1-1,0-1 0,0 0 0,0 0 0,0 0 1,0 0-1,0 0 0,0 0 0,0 0 0,0 0 0,0 0 1,0 0-1,0 1 0,0-1 0,0 0 0,0 0 1,0 0-1,0 0 0,0 0 0,0 0 0,0 0 1,0 0-1,1 0 0,-1 0 0,0 0 0,0 0 1,0 0-1,0 1 0,0-1 0,0 0 0,0 0 1,0 0-1,0 0 0,0 0 0,0 0 0,1 0 1,-1 0-1,0 0 0,0 0 0,0 0 0,0 0 1,0 0-1,0 0 0,0 0 0,0 0 0,0 0 1,0 0-1,1 0 0,-1 0 0,8-1 242,-2 1-79,1 0 0,-1 1 0,13 1 0,-12 0-96,5 1-24,0 0 0,1-1 0,-1 0 0,14 0 0,28-3-36,-22 0 22,60 6 1,-61 1-35,-22-4 10,1 0-1,0-1 1,17 1 0,52-2 502,-69-1-812,-8-2-1040,-3 2 1222,1 0 0,-1 0 0,0 0 0,0 1 0,1-1 0,-1 0 0,0 1 0,0-1 0,0 1 0,0-1 0,0 1 0,-1-1 0,1 0-2,-1 1-1,1-1 0,0 1 0,-1-1 1,1 1-1,-1 0 0,1 0 0,-1 0 1,-1 0-1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08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4800,'-16'65'2176,"16"34"-1888,0-67 0,0 1-224,0 16 480,16 1-320,-16-18 192,0 1-256,0 0 64,16-33-128,-16 16 352,0 1-224,0-34-3616,17 1 2080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09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18 224 3072,'0'0'3365,"0"6"-2208,0 1-720,1-3-258,-1-1-1,0 1 1,0 0-1,0 0 0,0 0 1,-1-1-1,1 1 1,-3 5-1,0-1-49,0 0 0,1 1 0,0-1 0,0 1-1,1-1 1,0 1 0,1-1 0,-1 1 0,2 0 0,-1-1 0,3 14 0,2-3-22,-3-9-70,1 0 0,-2 0 0,1 0 1,-1 13-1,-1 53 384,0-76-412,0 0-1,0 1 1,0-1-1,0 0 1,0 0-1,0 0 1,0 0-1,0 0 1,0 0-1,0 0 1,0 0-1,0 0 1,0 1 0,0-1-1,0 0 1,0 0-1,0 0 1,0 0-1,0 0 1,0 0-1,0 0 1,0 0-1,0 0 1,0 0-1,0 0 1,0 1-1,0-1 1,0 0-1,0 0 1,0 0-1,0 0 1,1 0-1,-1 0 1,0 0-1,0 0 1,0 0-1,0 0 1,0 0-1,0 0 1,0 0-1,0 0 1,0 0-1,0 0 1,1 0-1,-1 0 1,0 0-1,0 0 1,0 0 0,0 0-1,0 0 1,0 0-1,0 0 1,0 0-1,0 0 1,0 0-1,1 0 1,1 0 19,0-1 1,1 1 0,-1-1-1,0 0 1,0 0-1,1 0 1,-1 0 0,0 0-1,0 0 1,0-1 0,0 1-1,0-1 1,-1 1-1,1-1 1,0 0 0,-1 1-1,2-3 1,0 0-18,0 0 0,0 0 0,0-1 0,-1 1 0,0-1-1,1 1 1,1-8 0,-1-1 5,-3 9-13,1 0 0,0 0 0,1 0 0,-1 1 0,1-1 0,-1 0 0,1 0 0,4-4 0,24-39-296,-27 41 201,-3 5 85,0 1-1,0-1 1,0 1-1,0 0 1,0-1-1,0 1 1,0-1 0,0 1-1,1 0 1,-1-1-1,0 1 1,0-1-1,0 1 1,1 0-1,-1-1 1,0 1-1,0 0 1,1 0-1,-1-1 1,0 1-1,1 0 1,-1-1-1,0 1 1,1 0-1,-1 0 1,1 0 0,-1 0-1,0-1 1,1 1-1,-1 0 1,1 0-1,-1 0 1,0 0-1,1 0 1,-1 0-1,1 0 1,-1 0-1,1 0 1,-1 0-1,0 0 1,1 0-1,-1 0 1,1 0-1,-1 1 1,0-1-1,1 0 1,-1 0 0,0 0-1,1 1 1,-1-1-1,1 1 1,0-1-10,1 1 1,-1 1 0,0-1 0,0 0 0,0 0 0,0 0-1,0 1 1,0-1 0,0 0 0,0 1 0,0-1 0,0 1-1,-1-1 1,1 1 0,-1-1 0,1 1 0,-1-1 0,0 1-1,1 0 1,-1-1 0,0 3 0,2 10-103,9 21-4,-9-20 136,4 14 49,-4-25-47,1 0-1,-1 0 1,1 0-1,5 7 1,-1-2 24,-4-6-14,0 2 9,0-1 0,0 1 0,0-1 0,1 0 1,0-1-1,0 1 0,0-1 0,0 1 0,0-1 0,9 4 0,-8-5 17,3 3 31,0-1 0,1 0 0,0-1 1,11 3-1,-16-5-68,0-1 1,1 0 0,-1 0 0,1 0 0,-1 0 0,0-1 0,1 1 0,-1-1-1,0 0 1,0 0 0,7-4 0,82-28-1135,-89 32 1004,1-2 0,-1 1 0,0 0-1,0-1 1,0 0 0,-1 0 0,1 0 0,-1 0 0,0-1 0,0 1-1,0-1 1,0 0 0,0 0 0,-1 0 0,0 0 0,3-8 0,4-5-315,57-97-1207,-57 96 1544,0 0-1,-1-1 0,-1 0 0,9-36 0,-9 31 120,1-1 1,20-40-1,-5 13 299,7-14 1393,-27 53-831,-4 26-231,2 0-323,-1-2-56,0 1-1,-3 20 0,-27 190 983,17-161-1091,-4 28-728,15-80 490,-1 20-2120,-9 31-1,11-54 1602,0 0-1,1-1 0,-1 11 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10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15 196 6048,'-1'0'205,"-8"0"669,9 0-842,0 0 0,0 0 1,0 0-1,0 0 0,-1 0 0,1 0 1,0 0-1,0 0 0,0 0 0,0 0 1,-1 0-1,1 0 0,0 0 1,0 0-1,0 1 0,0-1 0,-1 0 1,1 0-1,0 0 0,0 0 1,0 0-1,0 0 0,0 0 0,-1 0 1,1 1-1,0-1 0,0 0 1,0 0-1,0 0 0,0 0 0,0 0 1,0 1-1,0-1 0,0 0 1,0 0-1,0 0 0,0 0 0,0 1 1,0-1-1,0 0 0,-1 0 1,2 0-1,-1 0 0,0 1 0,0-1 1,0 0-1,0 0 0,0 0 0,0 0 1,0 1-1,3 5 165,1 1-1,0-1 0,0 0 1,1 0-1,5 6 1,-3-4 13,0 1 0,9 12 0,-13-15-166,1 0 1,1 0-1,-1-1 0,1 0 0,10 9 1,-9-10-4,0 0 0,0 0 0,1-1 0,0 0 0,0 0 0,0 0 0,0-1 0,0 0 0,8 1 0,4-1 18,0 0-1,18-2 0,-26 0-25,30-2 43,0-1 0,0-2-1,54-15 1,-84 17-53,7 0 38,-10 1-13,0 1 0,0-1-1,0 0 1,0-1 0,-1 0-1,1 0 1,-1-1 0,14-8-1,12-15 103,-29 24-143,-1 1 14,0-1 0,0 1-1,0 0 1,0-1 0,-1 1 0,1-1-1,3-6 1,-5 7-4,0 0 0,0-1 0,-1 1 0,1 0 0,-1 0 0,0 0 0,1-1 0,-1 1 0,0 0 0,0 0 0,-1-1 0,1 1 0,0 0 0,-1 0 1,1 0-1,-1-1 0,-1-1 0,1 1-13,0 1 1,0 0-1,0 0 1,0 0-1,0 0 1,-1 0 0,1 1-1,-1-1 1,1 0-1,-1 0 1,1 1-1,-1-1 1,0 1-1,-3-2 1,0 0 59,0 1 0,-1-1 0,1 1 1,-1 0-1,-6-1 0,9 2-55,0 1 0,0-1 0,0 1-1,0-1 1,0 1 0,0 0 0,0 1 0,0-1 0,0 0 0,0 1-1,0 0 1,0 0 0,0-1 0,0 2 0,0-1 0,0 0 0,1 1-1,-1-1 1,0 1 0,1 0 0,0 0 0,-1 0 0,-3 4 0,-2 3-12,1 1 0,0 0 0,1 0 0,-9 19 0,13-24 29,-6 9-10,4-7-2,1 1-1,-1-1 0,-2 9 0,4-5 18,0 0-1,0-1 1,1 1-1,1 0 1,0 15-1,1-18 1,-1 0-1,2 0 1,-1 0 0,1 0-1,0-1 1,0 1 0,1-1-1,5 10 1,-3-10 17,1 0 1,1 0-1,-1 0 1,1-1-1,0 1 0,1-2 1,-1 1-1,16 7 1,-23-13-48,9 5 47,0 0-1,0-1 0,1 0 1,-1 0-1,1-1 1,0 0-1,0-1 0,13 1 1,-12-2-78,-1 0 1,1-1-1,0-1 0,0 0 1,0 0-1,0-1 0,18-6 1,-17 5-43,6-1-99,27-11 0,9-12-341,-32 19 367,17-9 18,-30 11 144,-1 0-1,1-1 1,-1 0 0,0 0-1,0-1 1,10-14-1,-7 7 43,0-2 1,13-24-1,-21 35-43,0 0 0,0 0 0,-1-1 1,0 1-1,0-1 0,0 1 1,0-14-1,-2 16-11,0 0-1,0 1 1,-1-1 0,1 0 0,-1 0-1,0 0 1,0 1 0,-1-1 0,1 0-1,-1 1 1,1-1 0,-5-5 0,5 8-16,-1-1 1,1 0 0,0 1 0,-1-1 0,0 1 0,1 0-1,-1 0 1,0-1 0,1 1 0,-1 0 0,0 0 0,0 0 0,0 1-1,0-1 1,0 0 0,0 1 0,0-1 0,0 1 0,0 0-1,-1 0 1,1 0 0,0 0 0,-3 0 0,0 1-23,1 0 0,-1 0-1,1 0 1,-1 0 0,1 1 0,0 0 0,0 0 0,0 0 0,0 0 0,-4 3 0,3-1 3,0 1 0,1-1 1,0 1-1,0-1 1,0 1-1,0 1 1,1-1-1,0 0 1,0 1-1,1-1 0,-1 1 1,-2 9-1,0 7-77,0-1-1,-1 26 0,2-20 53,-1 10 38,1-22 45,2 0 0,0 1 1,1 0-1,1-1 1,0 1-1,3 20 0,19 49 87,-15-60-111,8 45 0,-11-36 62,-1-3 29,9 36 0,-11-64-87,3 12 32,0 1-1,1 24 0,-5-32-10,0-1 1,0 1-1,-1 0 0,0-1 0,-1 1 1,0-1-1,0 0 0,-4 9 0,-2 7 34,5-13 3,-1 0 0,1 0 1,-2-1-1,1 0 0,-1 0 0,-1 0 0,-8 11 0,11-17-52,-1 1 1,0-1-1,-1 0 0,1-1 0,0 1 1,-1-1-1,0 0 0,1 0 0,-10 3 1,4-3 41,1 0 0,-1-1 1,-18 1-1,25-2-47,1 0-1,-1-1 1,0 1-1,0 0 1,0-1 0,1 0-1,-1 1 1,0-1-1,1 0 1,-1-1-1,1 1 1,-1 0-1,1-1 1,0 1-1,-1-1 1,1 0 0,0 1-1,0-1 1,0 0-1,0-1 1,1 1-1,-1 0 1,0 0-1,0-3 1,-7-7 12,3 5-38,0 0 1,1-1 0,0 0-1,1 0 1,-1 0-1,2-1 1,-6-15-1,7 14-18,0-1 0,1 1-1,0-1 1,1 1 0,0-1 0,2-16-1,2 6-19,0 1 0,0 0 0,14-33 0,29-55-700,-31 73 290,-9 19 302,3-4-107,17-31-1,21-15-48,-25 36 212,-2 2 29,29-37-63,-21 36 57,1 2 0,2 1 0,38-26 0,-40 32-39,1 1 1,53-24-1,-74 39 68,0 0 1,21-4-1,-28 7 52,0 1 1,0-1-1,0 1 1,1 0-1,-1 0 1,0 0-1,0 0 0,0 0 1,0 1-1,0-1 1,0 1-1,4 2 1,-5-2 22,0 0 0,0 1 0,0-1 1,0 1-1,0 0 0,-1-1 1,1 1-1,-1 0 0,3 4 0,1 1 50,0-1-29,0 0 12,-1 0 0,0 0 0,0 0 0,0 0 0,0 1 0,-1-1 0,0 1-1,-1 0 1,4 12 0,-1 33 166,6 11 21,-5 0-48,0-32-22,-4-21-98,0 0 0,-1-1 0,1 15 1,-2 36 327,0-59-381,0-1 1,0 0 0,0 1-1,0-1 1,0 0 0,0 1-1,0-1 1,0 0 0,0 1 0,0-1-1,0 0 1,0 1 0,0-1-1,1 0 1,-1 1 0,0-1-1,0 0 1,0 0 0,0 1-1,1-1 1,-1 0 0,0 1 0,0-1-1,0 0 1,1 1 0,7 9 305,-8-9-322,0-1 0,0 0 0,0 0 0,-1 0 0,1 0 1,0 1-1,0-1 0,0 0 0,0 0 0,-1 0 0,1 0 0,0 0 0,0 0 0,0 0 0,-1 0 1,1 0-1,0 1 0,0-1 0,0 0 0,-1 0 0,1 0 0,0 0 0,0 0 0,-1 0 0,1 0 1,0-1-1,0 1 0,0 0 0,-1 0 0,1 0 0,0 0 0,0 0 0,0 0 0,-1 0 0,1 0 1,0 0-1,0-1 0,0 1 0,0 0 0,-1 0 0,1 0 0,0-1 0,0 1 0,-1-1-1,1 0 0,-1 0 1,1 0-1,0 1 0,0-1 1,-1 0-1,1 0 0,0 0 1,0 0-1,0 0 0,0 1 1,0-1-1,0-1 0,-2-15 43,-1 12-52,1-1 0,-1 0 0,2 0-1,-1 0 1,-1-11 0,0 1-30,1 4 13,-2-5-12,1 0 1,1 0 0,-1-21 0,2-6-53,1-35-84,1 70 63,-1 1 0,2-1 0,-1 1 0,1-1-1,1 1 1,6-15 0,-8 19 67,1 1 0,0 0 0,0 0 0,0 0 0,0 0 0,1 0 0,-1 0-1,1 0 1,-1 1 0,1-1 0,5-2 0,-4 3 16,0 0 0,0 0 1,0 1-1,1 0 0,-1 0 0,0 0 0,1 0 0,-1 1 0,0 0 1,7 0-1,8 1 14,1 1 0,-1 0 1,28 9-1,25 3 11,-38-10 15,-9-2 67,44 11 0,-2 1 174,-35-9-20,-18-2-147,-12-2-57,0-1-1,-1 1 0,1-1 0,0 1 1,0-1-1,0 0 0,0 0 0,-1 0 1,1 0-1,0 0 0,0 0 1,0-1-1,0 1 0,-1-1 0,1 1 1,0-1-1,0 1 0,-1-1 0,3-1 1,5-2 174,-11 4-92,0 1-102,-1-1 1,1 0-1,0 0 0,0 0 1,-1 0-1,1 0 0,0 0 1,0-1-1,-4 0 1,0-1-1,-1-1 0,0 1 1,0 0-1,-1 0 1,1 1-1,-14-1 1,12 1-47,0 1 1,1 0 0,-1 1 0,0 0 0,1 0 0,-1 1 0,0 0 0,1 0-1,-13 6 1,15-5-38,-1 1-1,1 0 1,-1 0-1,1 0 1,-9 9-1,13-12 48,1 1 0,-1 0 0,1 0 0,-1 0 0,1 0 0,0 0 0,0 1 0,0-1 0,0 0-1,0 0 1,0 1 0,0-1 0,1 1 0,0-1 0,-1 1 0,1-1 0,0 0 0,0 1 0,0-1 0,0 1 0,2 3 0,14 73-50,-15-76 86,0 0-1,0 0 1,0-1 0,1 1-1,-1 0 1,1-1 0,0 1-1,0-1 1,0 1 0,0-1 0,0 0-1,0 0 1,0 0 0,4 2-1,9 9 81,-4 3-18,-10-14-55,0 0 0,0 0 0,0 0 0,1 0-1,-1 0 1,0 0 0,1 0 0,0-1 0,-1 1 0,1-1 0,0 1-1,0-1 1,0 0 0,4 3 0,-1-3-1,0 0 0,0 0 0,0-1 0,0 1 0,0-1 0,0 0 0,0 0 0,0-1 0,0 1 0,8-3 0,0-8-129,-12 10 105,-1 1 1,1-1 0,-1 1 0,0-1 0,1 0 0,-1 1 0,0-1 0,1 0 0,-1 1 0,0-1-1,0 0 1,0 1 0,0-1 0,1 0 0,-1 1 0,0-1 0,0 0 0,-1 0 0,1 1 0,0-1-1,0 0 1,0 1 0,0-2 0,-1 0-18,1-11-43,-1 10 35,1 0 1,0-1-1,0 1 0,0 0 0,0-1 1,0 1-1,1 0 0,0 0 1,1-4-1,1-1-189,-2 5 175,0 0 0,0 0 0,1 1 0,-1-1 0,1 0 0,-1 1-1,1-1 1,0 1 0,0 0 0,0-1 0,0 1 0,0 0 0,1 0 0,3-2 0,-4 3 37,1 1-1,0-1 1,0 1 0,0 0 0,0 0-1,0 0 1,0 0 0,0 0 0,0 1-1,0-1 1,-1 1 0,1 0-1,4 1 1,6 4-62,21 11-1,6 4-23,-28-17 79,0-1-1,1 0 1,19 2-1,-6-1 14,-2 0 17,-7-1 45,1 0 0,-1-1-1,1-1 1,-1 0 0,1-1 0,20-3 0,-20 0 9,1 0 1,-1-2-1,0 0 0,0-1 0,-1 0 0,1-1 0,-2-1 0,19-12 1,-23 12-36,-1 1 1,0-2-1,0 0 1,-1 0 0,0-1-1,-1 0 1,0 0-1,0-1 1,11-21 0,-13 19 26,-1 0 1,0-1 0,-1 1 0,4-19 0,-5 12-48,-3 9-19,1 0 0,1 0 0,6-18 0,-5 21 3,-1 0 1,-1-1-1,0 0 0,0 0 1,0 0-1,-1 0 0,0-9 1,-1 14-12,0-1 0,0 1 0,0-1 0,2-7 0,2 2-8,-3 10 25,-1-1-1,0 0 1,1 1 0,-1-1 0,0 1-1,0-1 1,1 0 0,-1 1-1,0-1 1,0 0 0,0 1-1,0-1 1,0 0 0,0 0-1,0 1 1,0-1 0,0 0 0,0 1-1,0-1 1,0 0 0,0 1-1,-1-1 1,1 0 0,0 1-1,0-1 1,-1 1 0,1-1-1,-1 0 1,1 1 0,0-1-1,-1 1 1,1-1 0,-1 1 0,1-1-1,-2 0 1,2 1 0,0 0 0,0 0 0,0 0 0,0 0 0,0 0 0,0 0 1,0 0-1,0-1 0,0 1 0,0 0 0,0 0 0,0 0 0,-1 0 0,1 0 0,0 0 0,0 0 0,0 0 1,0 0-1,0 0 0,0 0 0,0 0 0,-1-1 0,1 1 0,0 0 0,0 0 0,0 0 0,0 0 0,0 0 0,0 0 1,-1 0-1,1 0 0,0 0 0,0 0 0,0 0 0,0 0 0,0 1 0,0-1 0,0 0 0,-1 0 0,1 0 1,0 0-1,0 0 0,0 0 0,0 0 0,0 0 0,0 0 0,0 0 0,0 0 0,-1 0 0,1 1 0,0-1 1,0 0-1,0 0 0,0 0 0,0 0 0,0 0 0,-14 14 254,1 0 0,0 1 0,1 0 0,-15 26 0,0 8-86,3 1 0,-21 58-1,40-93-164,1 0-1,1 0 0,0 0 1,1 0-1,0 25 0,2-36 37,0 1-1,0-1 1,0 1 0,1-1-1,0 1 1,0-1-1,0 0 1,0 0 0,1 1-1,2 4 1,-2-6 5,0 0 0,1 0 1,-1-1-1,1 1 0,-1 0 0,1-1 0,0 0 0,0 1 1,0-1-1,1 0 0,4 2 0,-5-3-114,0 1-1,1-1 1,-1 0-1,0 0 1,1 0-1,-1 0 1,0-1-1,1 1 0,-1-1 1,5 0-1,-1-1-450,0 0 0,0 0 0,-1-1 0,8-2 0,35-13-1663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31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126 946 2144,'-16'0'3376,"19"0"-3131,10 0 1936,-13-3-2042,0-93 330,0 93-457,1 0-1,-1-1 0,1 1 0,-1 0 1,1-1-1,0 1 0,0 0 0,2-3 0,3-11 16,-1-13 48,6 6-11,-8 4 8,-2 0 0,-1-35 0,-1 27-53,1-112 333,0-29 176,1 60-358,-2-93-180,-2 210-65,3-8 74,-1 1-1,0-1 0,0 0 1,0 1-1,0-1 1,1 0-1,-1 0 1,0 1-1,0-1 1,0 0-1,0 0 1,0 0-1,-1 0 1,1 0 4,0 0 1,0 0 0,0 0-1,0 0 1,0 1 0,0-1-1,0 0 1,0 1 0,0-1-1,0 1 1,0-1 0,0 1-1,0-1 1,1 1 0,-1 0-1,0-1 1,0 1 0,1 0-1,-1 0 1,0 0-1,1-1 1,-1 1 0,1 0-1,-1 0 1,1 0 0,-1 1-1,-10 14 64,7-12-73,0-1 1,0 0-1,0 0 0,-9 5 1,9-6-15,1 0 1,0 0 0,-1 0 0,1 0-1,0 1 1,0-1 0,0 1 0,0 0-1,1 0 1,-4 4 0,-10 18-40,2-17 59,1 19 70,14-26-80,1 0 0,-1-1 0,1 1 0,0-1 0,-1 0 0,1 1 0,0-1 0,-1 0 0,1 0 0,0 0 0,-1 0-1,4-1 1,1 1-3,-2 0 7,42-2-38,-42 2 43,1-1-1,-1 0 0,0 0 1,0 0-1,0-1 1,0 1-1,0-1 0,6-3 1,-6 2-6,0 1 0,1-1 0,-1 1 0,1 1 0,0-1 0,0 0 0,0 1 1,0 0-1,0 1 0,0-1 0,0 1 0,0 0 0,0 0 0,7 1 0,10-1 9,-21 0 9,1 0 0,0 0 0,0 0 0,-1-1 0,1 1 0,0-1 0,-1 1 0,1-1 0,0 1 0,-1-1 0,1 0 0,-1 0 0,1 0 0,-1 0 0,0 0 0,1 0 0,1-2 0,-1 0 186,-2 2-187,1 1 1,-1-1-1,0 0 0,0 1 1,0-1-1,-1 1 0,1-1 1,0 0-1,0 1 0,0-1 0,0 0 1,-1 1-1,1-1 0,0 1 1,0-1-1,-1 1 0,1-1 1,0 1-1,-1-1 0,1 1 1,-1-1-1,1 1 0,-1-1 0,1 1 1,-1 0-1,0-1 0,-15-1 198,9 3-54,7-1-149,0 0 0,0 0 0,0 0 0,0 0 0,0 0 0,0 0 0,0 0 0,0 0 0,0 0 0,-1 0 0,1 0 0,0 0-1,0 0 1,0 0 0,0 0 0,0 0 0,0 0 0,0 0 0,0 0 0,0 0 0,-1 0 0,1 0 0,0-1 0,0 1 0,0 0 0,0 0 0,0 0 0,0 0 0,0 0 0,0 0 0,0 0 0,0 0 0,0 0 0,0 0 0,0 0 0,0 0-1,0 0 1,0-1 0,-1 1 0,1 0 0,0 0 0,0 0 0,0 0 0,0 0 0,0 0 0,0 0 0,0 0 0,0 0 0,0 0 0,0-1 0,0 1 0,0 0 0,0 0 0,0 0 0,1 0 0,-1 0 0,0-4 141,0 4-107,-14-26 496,8 12-482,3 13-20,3 1-32,-1 0 0,1 0 0,0 0 0,0 0-1,0 0 1,0 0 0,0 0 0,0 1 0,0-1 0,0 0 0,0 0-1,0 0 1,-1 0 0,1 0 0,0 0 0,0-1 0,0 1-1,0 0 1,0 0 0,0 0 0,0 0 0,0 0 0,0 0-1,0 0 1,0 0 0,0 0 0,-1 0 0,1 0 0,0 0 0,0 0-1,0 0 1,0 0 0,0 0 0,0 0 0,0 0 0,0 0-1,0-1 1,0 1 0,0 0 0,0 0 0,0 0 0,0 0 0,0 0-1,0 0 1,0 0 0,0 0 0,0 0 0,0 0 0,0 0-1,0-1 1,0 1 0,6-16 125,-3 6-132,-3 4-586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32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116 733 2304,'0'0'752,"2"3"-453,9 8-91,-8-8 122,-3 13 2715,-3-16-2623,-4 0 5,14 0-172,-4 0-148,-3-3-38,0-3 31,1 1-42,-1 1 1,0 0-1,0 0 0,0-1 0,-1 1 0,0 0 1,-1-6-1,0 6-36,0 1 0,1-1 1,-1 0-1,1 1 0,-1-1 1,1 0-1,0 0 0,1 0 0,-1 0 1,1-7-1,0-8 27,0 1 7,-3-30-1,-2 12-5,-20-119 108,12 80-75,7 32 21,-5-6-30,5 3-36,0 20-14,4 20-11,0 0 0,1-1 1,0 1-1,0-9 0,1 13-14,0-1-1,0 0 0,-1 0 0,1 1 0,0-1 1,-1 0-1,0 1 0,0-1 0,1 0 0,-1 1 1,-3-4-1,3 3-12,0 1 1,0-1 0,0 1 0,0-1-1,0 1 1,1-1 0,-1 0-1,1 1 1,-1-1 0,1 0-1,0-4 1,0-25-261,0 23 75,0 23 304,0-11-98,1-1-10,-1 0 0,0 0 0,0 0 0,0 0 0,0 0 0,-1 0 0,1 0 0,0 0 0,-1-1-1,-1 4 1,-1-2-16,-4 2-20,5 6 81,1-1-1,0 0 1,2 13 0,-1-19-108,0-4 65,0 0 1,0 0-1,0 0 1,0 0-1,0 0 1,0 0-1,0 0 1,0 1-1,0-1 0,0 0 1,0 0-1,0 0 1,0 0-1,0 0 1,0 0-1,0 0 1,0 0-1,0 0 0,0 0 1,0 1-1,0-1 1,0 0-1,0 0 1,0 0-1,0 0 0,0 0 1,0 0-1,0 0 1,0 0-1,0 0 1,0 0-1,0 0 1,0 0-1,1 0 0,-1 1 1,0-1-1,0 0 1,0 0-1,0 0 1,0 0-1,0 0 0,0 0 1,0 0-1,0 0 1,0 0-1,1 0 1,-1 0-1,0 0 1,0 0-1,0 0 0,0 0 1,0 0-1,0 0 1,0 0-1,0 0 1,1 0-1,-1 0 0,0 0 0,1 0 0,-1 0 0,1 0 0,-1 0 0,1 0 0,-1-1 0,0 1 0,1 0 0,-1 0 0,1 0 0,-1 0-1,0 0 1,1-1 0,-1 1 0,1 0 0,-1 0 0,0-1 0,1 1 0,-1 0 0,0 0 0,1-1 0,-1 1 0,0 0 0,0-1 0,1 1 0,-1-1 0,9-7-61,15 2 25,-11 0 31,-11 5 6,-1 0 0,1 0 0,-1 0 0,1 1 0,0-1 0,-1 1 0,1-1 0,0 1 0,-1-1 0,1 1 1,0 0-1,0 0 0,2 0 0,0 0 2,0-1 0,0 1 0,0-1 0,0 0 0,0 0 1,0-1-1,0 1 0,0-1 0,6-3 0,-8 4 9,-1 1 0,1-1 0,0 1 0,-1-1 0,1 1 1,0 0-1,0 0 0,2 0 0,-3 0-1,-1 0-1,1 0 1,-1 0 0,1 0-1,-1 0 1,1 0 0,-1 0 0,1 0-1,-1 0 1,1 0 0,-1 0 0,1 0-1,-1 0 1,1-1 0,-1 1 0,1 0-1,-1 0 1,1 0 0,-1-1 0,1 1-1,-1 0 1,0-1 0,1 1 0,-1 0-1,0-1 1,1 1 0,-1 0-1,0-1 1,1 1 0,-1-1 0,0 1-1,0-1 1,1 1 0,-1-1 0,0 1-1,0-1 1,0 1 0,0-1 0,0 1-1,1-1 1,-1 1 0,0-1 0,0 1-1,0-1 1,-1 1 0,1-1-1,0 1 1,0-1 0,0 0 0,-3 1 363,2 0-358,1 0-1,-1 0 1,1 0-1,-1 0 1,1 0 0,-1 0-1,1 0 1,-1 0-1,1 0 1,-1 0 0,1-1-1,-1 1 1,1 0-1,-1 0 1,1 0 0,0-1-1,-1 1 1,1 0-1,-1-1 1,1 1 0,0 0-1,-1-1 1,1 1-1,0-1 1,-1 1 0,1 0-1,0-1 1,-1 1 0,1-1-1,0 1 1,0-1-1,0 1 1,0-1 0,-1 1-1,1-1 1,0 1-1,0-1 1,0 1 0,0-1-1,0 1 1,0-2-1,0 2-11,0 0 1,0 0-1,0 0 0,0 0 0,1 0 0,-1 0 0,0 0 0,0 0 0,0-1 0,0 1 0,0 0 0,0 0 0,0 0 1,0 0-1,0 0 0,0 0 0,-1 0 0,1 0 0,0 0 0,0 0 0,0-1 0,0 1 0,0 0 0,0 0 1,0 0-1,0 0 0,0 0 0,0 0 0,0 0 0,0 0 0,0 0 0,0 0 0,0 0 0,0 0 0,0 0 1,-1 0-1,1 0 0,0-1 0,0 1 0,0 0 0,0 0 0,0 0 0,0 0 0,0 0 0,0 0 0,0 0 0,0 0 1,-1 0-1,1 0 0,0 0 0,0 0 0,0 0 0,0 0 0,0 0 0,0 0 0,0 1 0,-9-1-201,18 0-745,-7 0 250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34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50 672 1056,'0'0'1520,"2"3"-789,9 8-193,-10-11-506,-1 1 1,1-1-1,-1 1 0,1-1 1,-1 0-1,1 1 0,0-1 0,-1 0 1,1 0-1,-1 0 0,1 1 0,0-1 1,-1 0-1,1 0 0,0 0 1,-1 0-1,1 0 0,-1 0 0,1 0 1,0 0-1,-1 0 0,1 0 0,0-1 1,-1 1-1,2 0 0,-2 0 36,3 0 668,-3-3-464,0-8-75,-1 11-192,1 0 0,0 0 0,0 0 0,0 0-1,0 0 1,0-1 0,0 1 0,0 0 0,0 0 0,0 0 0,0 0 0,0 0-1,0 0 1,0 0 0,0 0 0,0 0 0,0-1 0,0 1 0,0 0-1,0 0 1,0 0 0,1 0 0,-1 0 0,0 0 0,0 0 0,0 0 0,0 0-1,0 0 1,0 0 0,0 0 0,0-1 0,0 1 0,0 0 0,0 0-1,0 0 1,0 0 0,0 0 0,1 0 0,-1 0 0,0 0 0,0 0 0,0 0-1,0 0 1,0 0 0,0 0 0,0 0 0,0 0 0,0 0 0,0 0-1,1 0 1,-1 0 0,0 0 0,0 0 0,0 0 0,0 0 0,0 0-1,2 0 18,-1 0-1,0-1 0,0 0 0,0 1 0,1-1 0,-1 1 0,0-1 0,0 0 0,0 0 1,0 0-1,0 0 0,0 0 0,0 0 0,0 0 0,-1 0 0,1 0 0,0 0 0,0 0 0,-1 0 1,1 0-1,-1-1 0,1 1 0,0-3 0,0-1 34,1 0 0,-1 0 0,0 0 1,0 0-1,0-9 0,-1-592 1246,0 603-1274,-13 3-193,7 3 140,-5 8 68,9-5-20,1-4-20,0 1-1,1-1 1,-1 1 0,0-1 0,0 1 0,-1-1 0,1 1 0,0-1 0,-1 0-1,0 0 1,1 0 0,-1 0 0,0 0 0,0 0 0,0 0 0,0 0-1,0-1 1,0 1 0,-3 0 0,-9 4 67,9 0-43,5-5-23,0-1-1,0 1 0,0-1 0,-1 1 0,1-1 1,0 1-1,-1-1 0,1 0 0,0 1 0,-1-1 0,1 0 1,-1 1-1,1-1 0,-1 0 0,1 1 0,0-1 1,-1 0-1,1 0 0,-1 0 0,1 0 0,-1 1 1,1-1-1,-1 0 0,1 0 0,-1 0 0,0 0 0,1 0 1,-1 0-1,1 0 0,-1 0 0,0-1 0,-13 1 148,12 0-102,4 0-246,34 0-202,38 0 379,-72 0 720,-2-13 522,0 10-746,0 0-198,1 1-264,-1 0-1,0 1 1,1-1-1,-1 0 1,1 0-1,0 0 1,-1 0-1,1 1 1,0-1-1,1-1 1,0 1-19,-1 0-1,0 1 1,-1-1 0,1 0 0,0 0 0,0 0-1,-1 1 1,1-1 0,-1 0 0,1-2-1,1-2-99,12-5-214,-13 11 294,1-1 0,-1 1 1,1-1-1,-1 1 1,1 0-1,-1-1 0,1 1 1,-1 0-1,2 0 1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35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50 787 1568,'-1'5'120,"1"0"0,-1 0 0,-1-1 0,1 1 0,0-1-1,-4 6 1,2-1 22,3-8-90,-1 0 0,1 0 0,0 0 0,0 0 0,-1 1 0,1-1 0,0 0 0,0 0 0,0 0 0,1 1 0,-1-1 0,0 0 0,0 0 0,1 0 0,-1 0 0,0 0 0,1 0 0,-1 0 0,1 0 0,-1 0 0,1 0 0,0 0 0,-1 0 0,1 0 0,0 0 0,0 0 0,1 1 0,0 0 18,-2-2-40,1 1 0,-1-1 0,1 1 0,-1-1 0,0 1 0,1 0 0,-1-1 0,0 1 0,0 0 0,1-1 0,-1 1 0,0 0 0,0-1 0,0 1 0,0 0 0,0 0 0,0-1 0,0 1 0,0 0 0,0-1 0,0 1 0,0 0 0,-1 0 0,1 2 76,0-3-92,-1 1 0,1-1-1,0 1 1,0-1 0,0 1-1,0-1 1,0 1 0,0-1-1,0 1 1,0 0 0,0-1-1,0 1 1,0-1 0,1 1-1,-1-1 1,0 1 0,0-1-1,0 1 1,1-1 0,-1 1-1,0-1 1,1 0 0,-1 1 0,0-1-1,1 1 1,-1-1 0,1 0-1,-1 1 1,0-1 0,1 0-1,-1 1 1,1-1 0,-1 0-1,1 0 1,-1 1 0,1-1-1,-1 0 1,1 0 0,-1 0-1,1 0 1,-1 0 0,1 0-1,0 0 1,-1 0 0,1 0-1,2 0 281,-2-1-255,-1 0 0,1 0 1,0 0-1,-1 0 0,1 0 1,0 0-1,0 0 0,-1 1 1,1-1-1,0 0 0,0 0 1,2 0-1,-1-1 47,-2 2-70,1-1 0,-1 1 0,0-1 0,1 1 0,-1-1 0,1 0 0,-1 1 0,0-1 0,0 0-1,0 1 1,1-1 0,-1 0 0,0 1 0,0-1 0,0 0 0,0 1 0,0-1 0,0 0 0,0 0 0,0 1 0,0-1 0,-1 0 0,1 0 0,0-2 38,0-308 656,-1 275-657,-2 1 0,-10-58 1,5 37 406,3-1 1,2-91 0,3 114-222,0 28-229,-1 0 0,0 0 0,0 0 0,0-1 0,0 1 0,-1 0 1,0 1-1,-3-7 0,4 10-40,0 0 0,1 1 0,-1-1 0,1 0 0,-1 0 0,1 0 0,0 0 0,0 0 0,-1 0 0,1 0 0,0 0 1,1 0-1,-1 0 0,1-2 0,-1 0-39,0 1-69,0 6 175,1 1-7,-1-2 0,0 1 1,0-1-1,0 0 1,0 1-1,-1-1 1,1 1-1,0-1 1,-2 5-1,-3 1 36,4-7-62,0 1-1,0-1 1,0 1-1,0-1 0,0 1 1,1-1-1,-1 1 1,0 0-1,1-1 0,0 1 1,-1 0-1,1 0 1,0-1-1,0 4 0,0-2-6,0 0 0,0 0 0,0 0 0,-1 0 0,1 0 0,-2 4 0,-5 1-3,6-8 7,1 0-1,-1 1 0,1-1 1,-1 0-1,1 1 1,0-1-1,-1 0 0,1 1 1,0-1-1,-1 1 0,1-1 1,0 1-1,0-1 1,-1 1-1,1-1 0,0 1 1,0-1-1,0 1 1,-1-1-1,1 1 0,0-1 1,0 1-1,0-1 0,0 1 1,0-1-1,0 1 1,0-1-1,1 2 0,-1 28 48,0-28-186,16-1-20,-11 0 143,-1-1-1,1 0 0,-1 1 1,1-2-1,0 1 0,-1-1 0,1 1 1,7-3-1,5-8 11,-10 7 35,0 0 100,-5-10 30,-2 13-119,0-1 0,0 1 1,0 0-1,0 0 1,-1 0-1,1 0 0,0-1 1,-1 1-1,1 0 1,0 0-1,-2-2 0,-13-14 1420,-29-10 118,44 26-1592,-1 1 1,1-1-1,-1 1 1,1-1-1,0 1 1,0-1-1,-1 0 1,1 1 0,0-1-1,0 1 1,-1-1-1,1 0 1,0 1-1,0-1 1,0 1-1,0-1 1,0 0-1,0 1 1,0-1 0,0 0-1,0 1 1,0-1-1,1 1 1,-1-1-1,0 0 1,0 0-16,0-1-244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37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3 749 320,'0'0'2117,"2"0"-1146,0 0-848,0 1 0,0-1 0,0 1 0,-1-1 0,1 1 0,0-1 0,0 1 0,-1 0 0,1 0 0,-1 0 0,1 0 0,-1 0 0,1 0 0,2 3 0,-4-4-109,0 1 0,0-1 0,1 0 0,-1 0 0,0 1 0,0-1 0,1 0 0,-1 0 0,0 1 0,1-1 0,-1 0 0,0 0 0,1 0 0,-1 1 0,0-1 0,1 0 0,-1 0 0,1 0 0,-1 0 0,0 0 0,1 0 0,-1 0 0,1 0 0,-1 0 0,0 0 0,1 0 0,-1 0 0,1 0 0,-1 0 0,0 0 0,1-1 0,0 1 0,6 0 441,5 0 82,-11 0-439,0 0-94,-1 0 0,0 0 0,0 0 0,0 0 0,0 0 0,0 0 0,0 0 0,0 0 0,0 0 0,0 0 0,0 0 0,1 0 0,-1 0 0,0 0 0,0 0 0,0 0 1,0 0-1,0 0 0,0 0 0,0 0 0,0 0 0,0 0 0,0 0 0,1 0 0,-1-1 0,0 1 0,0 0 0,0 0 0,0 0 0,0 0 0,0 0 0,0 0 0,0 0 0,0 0 0,0 0 0,0 0 0,0 0 0,0 0 0,0-1 0,0 1 0,0 0 0,0 0 0,0 0 0,0 0 0,0 0 0,0 0 0,0 0 0,0 0 0,0 0 0,0 0 0,0-1 0,0 1 0,0 0 0,0 0 0,0 0 0,0 0 0,0-1 6,0 0 0,0 1 0,0-1 0,0 0 0,0 1 0,0-1 0,1 0 0,-1 1 0,0-1 0,0 0 0,0 0 0,1 1 0,-1-1 0,1 0 0,-1 1-5,1-1 0,0 1 0,-1 0 0,1-1 0,0 1 0,-1 0 0,1 0 0,0-1 0,0 1 0,-1 0 0,1 0 0,0 0-1,-1 0 1,2 0 0,1 0 59,13 0 512,-16-3-394,0-7 4,0 7 102,-3 0-181,-8-8 42,11 11-139,-1-1-1,1 1 0,0-1 0,-1 1 0,1-1 0,0 1 1,-1-1-1,1 0 0,0 1 0,0-1 0,0 1 0,-1-1 1,1 0-1,0 1 0,0-1 0,0 0 0,0 1 0,0-1 1,0 1-1,0-1 0,0 0 0,1 1 0,-1-1 0,0 0 1,0 0-1,1 1 8,-1-216 309,-2 180-341,-6-37 0,4 37 23,1 6 27,1 5 3,-2 0 0,-6-26 1,-5-14-62,11 44-22,-7-24 1,10 41 41,0 1 0,0-1 1,0 0-1,1 1 0,0-1 1,-1 0-1,2 0 0,-1-5 1,1-1 20,-1-18-184,0 26-55,0 18 283,0-11-57,-1-1 0,0 0-1,0 1 1,0-1 0,0 0-1,-1 0 1,0 0 0,-3 6 0,4-7-4,0 0-1,1 0 1,-1 0 0,1 0 0,-1 0-1,1 0 1,0 0 0,0 0 0,0 0 0,1 4-1,0 2 18,-1 38 25,0-47-41,-1 0 0,1 1 0,0-1 0,0 0 0,0 1 0,0-1 0,0 0 0,0 1 1,0-1-1,0 0 0,1 1 0,-1-1 0,0 0 0,0 1 0,0-1 0,0 0 0,0 1 0,0-1 0,1 0 0,-1 1 0,0-1 0,0 0 0,1 0 0,-1 1 0,0-1 0,2 2 18,-1-1-12,-1-1 0,1 1 0,0 0 0,0 0 0,0 0 0,0-1 0,0 1 0,0 0 0,0-1 1,0 1-1,0-1 0,0 1 0,0-1 0,0 1 0,0-1 0,0 0 0,0 0 0,1 1 0,-1-1 0,0 0 0,0 0 0,0 0 0,1 0 0,-1-1 1,0 1-1,0 0 0,2-1 0,24-10 2,-25 11-9,0-1-1,0 0 0,0 0 1,0 1-1,-1-1 0,1 0 0,0 0 1,-1 0-1,1-1 0,0 1 1,-1 0-1,0-1 0,1 1 0,1-3 1,9-8 26,6 4 14,-15 8-24,-1-1-1,0 1 1,1-1-1,-1 0 1,0 0 0,0 0-1,0 0 1,0-1 0,0 1-1,0-1 1,2-1-1,26-27 278,-30 30-294,1-1 1,-1 1 0,0 0 0,1 0-1,-1-1 1,0 1 0,0-1 0,1 1-1,-1 0 1,0-1 0,0 1 0,0-1 0,1 1-1,-1 0 1,0-1 0,0 1 0,0-1-1,0 1 1,0-1 0,0 1 0,0-1-1,0 1 1,0 0 0,0-1 0,0 1-1,0-1 1,-1 1 0,1-1 0,0 1-1,0 0 1,0-1 0,0 1 0,-1-1-1,1 1 1,0 0 0,-1-1 0,1 1-1,-1-1-327,-13 12-1758,13-11 1931,0 1 1,-1-1-1,1 1 0,-1-1 1,1 0-1,-1 0 1,1 0-1,-1 0 0,-1 0 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38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0 493 2080,'38'0'923,"-33"0"-867,-1-1 0,0 1 0,1-1 1,-1-1-1,0 1 0,0 0 1,0-1-1,6-3 0,-8 4-9,0 0-1,-1 1 0,1-1 0,0 1 1,0 0-1,0-1 0,0 1 1,0 0-1,0 0 0,4 1 0,-3-1 26,-1 0 0,1 0-1,0 0 1,0 0 0,0 0 0,0-1-1,4-1 1,15-5 46,0 1 0,0 1 1,0 0-1,1 2 0,30-1 0,154 4 111,-114-6-241,-22 1-141,-15 10 66,-22-1 78,208-1 278,-148-4-159,239 1 18,-137 9 4,-4-1-238,177-8 16,62 0 10,-207-8 80,11-1 0,-153 10-1,205-4 12,-96-8 37,-94 7-25,180-11 136,84-2-229,-90 9-138,-7 0 43,-264 8 165,186-3 11,-17-8 53,-86 7 19,165-11 95,194-12-302,-382 24 120,29-1 1,164-11 59,1-1 34,-178 13-57,13-2-7,164-4-4,-10 0-76,-156 4-9,85 0-1,17-6 80,-90 7 1,386-30 120,-430 27-133,106-11 3,-20 12 11,-72 4-4,442-32 105,-345 22-62,-106 7-47,350-20 348,-178 19-182,28-5-192,-14 6-32,-8-8-24,45-2 5,-18 10 57,-19-6 10,19 5 0,-124 2 5,229-5 48,-138 8-20,314 5 78,-424 0 48,294 5 365,-286-9-311,262 3 331,-277 1-402,267 6 180,-71-19-52,-202 4-460,99-1-956,-31-4-198,-37 7-1840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4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2770 1888,'0'0'2133,"3"-3"-1882,8-8 106,-11 11-342,0-1 1,1 1-1,-1 0 0,0 0 0,1-1 1,-1 1-1,0-1 0,1 1 0,-1 0 0,0-1 1,0 1-1,0 0 0,1-1 0,-1 1 1,0-1-1,0 1 0,0-1 0,0 1 1,0-1-1,0 1 0,0 0 0,0-1 0,0 1 1,0-1-1,0 1 0,0-1 0,1-4 70,6 0 32,-7 5-108,1 0 0,-1-1 0,1 1 0,-1 0 0,1-1 1,-1 1-1,0 0 0,1-1 0,-1 1 0,0 0 1,1-1-1,-1 1 0,0-1 0,1 1 0,-1-1 1,0 1-1,0 0 0,1-1 0,-1 1 0,0-1 1,0 1-1,0-1 0,0 1 0,0-1 0,0 0 1,0 1-1,0-1 0,0 1 0,0-1 0,0 1 1,0-2-1,0-110 881,-1 99-821,1 0-1,-2 0 0,-3-15 0,-1-6-26,4 5 0,2-49 0,2 52-22,-2-1 0,-5-42 0,2 55-14,-1-12 5,-3-46-1,6 43 9,-6-44 1,3 44 0,0-45 1,1-13-64,-8 13-26,7 38-8,2 6-21,-11-49 1,11 72 92,-9-35 13,-6-56-1,11 16 4,3 50-5,-7-114 15,9 83-17,-1 22-19,7-68-1,6 57-101,-5 3 79,-1 24 98,-2 15-24,-1 0-1,-1 0 1,1-19 0,-2-212 1,0 231-36,0 0 0,-2 0-1,1 0 1,-4-11 0,3 12-11,0 0 1,0 0 0,1 0 0,0-11 0,1-95-130,0 108 134,0 5 5,-1-1 0,1 1 0,0 0 0,1 0 0,-1-1 0,0 1 0,1 0 0,-1 0 0,2-4 0,3-2 12,-4 7-6,0-1 1,0 1 0,0-1-1,0 1 1,-1-1-1,1 1 1,-1-1-1,1 0 1,-1 1 0,1-1-1,-1 0 1,0 1-1,0-1 1,1 0 0,-2-1-1,1-27 437,-2 30-459,-9 0 10,8 0 97,0 0 5,-8 0 53,9 0 102,2-14-144,0 11-150,0 1 11,0 0 31,0 1 1,0 0-1,0-1 0,0 1 0,1 0 0,-1-1 1,1 1-1,-1 0 0,1 0 0,-1-1 0,1 1 1,1-2-1,0 1 15,-1 0 1,0 0-1,0 0 1,0 0-1,0 0 0,0 0 1,-1-1-1,1 1 1,-1 0-1,1 0 1,-1-1-1,0 1 1,0-3-1,0 2-2,0 1 0,0-1 1,0 0-1,1 1 0,-1-1 0,2-3 0,9-5 63,-9-3-31,-1 0-1,0 0 0,-1 0 1,-1-14-1,0 3 1,2 16 14,-1 5-48,1 1-1,-1-1 1,0 1 0,0 0-1,-1-1 1,1 1 0,-1 0 0,1-1-1,-2-3 1,-2 4 13,1-2 19,9-3-32,-5 8-10,1-3-43,-4 3 11,1 0 30,0 0 0,1 0 0,-1 0 0,0 0-1,0 0 1,1 0 0,-1 1 0,0-1 0,1 0 0,-1 0 0,0 1-1,1-1 1,-1 0 0,0 1 0,0 0-6,1-1 0,0 1 1,-1-1-1,1 1 0,0 0 0,0-1 0,-1 1 1,1 0-1,0 0 0,0-1 0,0 1 0,0 0 0,0-1 1,0 2-1,0-2 6,0 0 1,0 0 0,0 0 0,0 0-1,0 0 1,0 0 0,0 1-1,0-1 1,0 0 0,0 0-1,0 0 1,0 0 0,0 0-1,0 0 1,0 0 0,0 0-1,0 0 1,0 0 0,0 1 0,0-1-1,0 0 1,0 0 0,0 0-1,0 0 1,0 0 0,0 0-1,0 0 1,0 0 0,0 0-1,0 0 1,0 0 0,-1 0 0,1 0-1,0 1 1,0-1 0,0 0-1,0 0 1,0 0 0,0 0-1,0 0 1,0 0 0,0 0-1,0 0 1,-1 0 0,1 0 0,0 0-1,0 0 1,0 0 0,0 0-1,0 0 1,0 0 0,0 0-1,0 0 1,0 0 0,0 0-1,-1 0 1,0 0 0,0 0-1,0 1 1,0-1-1,-1 1 1,1 0-1,0-1 1,0 1-1,0 0 1,0 0-1,0 0 1,0-1-1,0 1 1,1 0-1,-1 0 0,0 0 1,-1 3-1,-16 25-8,8-11 9,-12 21 11,15-31 12,0 1 0,-11 8-1,6-5 21,11-10-30,-1-1 1,1 1-1,-1 0 0,1 0 0,0 0 0,0 0 1,0 0-1,0 0 0,0 0 0,0 1 0,0 3 1,0-5-3,1 0 0,0 1 1,0-1-1,-1 0 0,1 0 1,-1 1-1,0-1 0,1 0 0,-1 0 1,0 0-1,1 0 0,-1 0 1,0 0-1,0 0 0,0 0 1,0 0-1,0 0 0,0 0 0,0 0 1,0-1-1,-2 2 0,1 0 14,0-1 0,0 1-1,0 0 1,0 0 0,1 0-1,-1 0 1,1 0 0,-1 0-1,1 0 1,0 0 0,-1 4-1,-8 11 136,7-15-15,6-2-277,-2 0 117,1 0 0,-1 0 0,0 0 0,1-1 1,-1 1-1,1-1 0,-1 1 0,1-1 0,-1 1 0,0-1 1,3-2-1,-2 2 0,0 0-1,0 0 1,-1 0 0,1 0 0,1 0 0,-1 0 0,0 1-1,0-1 1,0 1 0,0 0 0,0-1 0,4 1 0,6 0-27,-2 1 16,0-1 1,0-1-1,13-2 0,-10 0 20,18-2 4,-7 10-1,-10-2-8,19-1-39,-25-2 34,0 0 1,0 0-1,14 4 0,-5 1-9,-10-3 15,0 0 0,0-1 1,0 0-1,0 0 0,7 0 1,-10-1 33,0 1 1,0-1 0,0 1 0,0-1 0,0 1-1,0 0 1,0 1 0,-1-1 0,1 1-1,6 3 1,-7-4 86,0 0 0,-1-1-1,1 0 1,0 1 0,0-1 0,5 0-1,-6 0 72,-2 0-173,0 0-1,0 0 0,0 0 1,0 0-1,0 0 0,0 0 1,0 0-1,0 1 0,0-1 1,0 0-1,0 0 0,0 0 0,0 0 1,0 0-1,0 0 0,-1 0 1,1 0-1,0 0 0,0 0 1,0 0-1,0 0 0,0 0 1,0 0-1,0 0 0,0 0 1,0 0-1,-1 0 0,1 0 1,0 0-1,0 0 0,0 0 0,0 0 1,0 0-1,0 0 0,0 0 1,0 0-1,0 0 0,-1 0 1,1 0-1,0 0 0,0 0 1,0 0-1,0 0 0,0 0 1,0 0-1,0 0 0,0 0 1,0 0-1,0 0 0,0 0 0,-1 0 1,1-1-1,0 1 0,0 0 1,0 0-1,0 0 0,0 0 1,0 0-1,0 0 0,0 0 1,0 0-1,0 0 0,0-1 1,0 1-1,0 0 0,0 0 0,0 0 1,0 0-1,-7-10 410,5 7-240,-9-2 276,8 1-326,-2-3 93,-23 1 292,-37-21 37,54 25-501,-11-4 43,-14-19 90,-5 6-90,17 5-128,20 13 37,1 0-23,1 1-1,0-1 0,0 0 1,-1 0-1,1 0 0,0 0 1,-2-2-1,3 2 0,0 0 1,1 0-1,-1 0 1,1 1-1,-1-1 0,1 0 1,-1 0-1,1 0 1,0 0-1,-1-1 0,1 1 1,0 0-1,0 0 1,0 0-1,0 0 0,0 0 1,0-2-1,0 3 8,0 0-1,0 0 0,0 0 0,-1 0 0,1 0 1,0 0-1,0-1 0,0 1 0,0 0 0,0 0 1,0 0-1,0 0 0,0 0 0,0-1 0,0 1 1,0 0-1,0 0 0,0 0 0,0 0 1,0 0-1,0-1 0,0 1 0,0 0 0,0 0 1,0 0-1,0 0 0,0 0 0,0 0 0,0-1 1,1 1-1,-1 0 0,0 0 0,0 0 0,0 0 1,0 0-1,0 0 0,0 0 0,0-1 1,0 1-1,1 0 0,-1 0 0,0 0 0,0 0 1,0 0-1,0 0 0,0 0 0,0 0 0,1 0 1,-1 0-1,0 0 0,0 0 0,0 0 0,1 0 1,12-3-2854,4-10 796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41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1568,'-16'33'576,"-1"-17"-448,17 17-32,0 0 384,-16-17-288,16 33 480,0-16-384,0 16-64,0 0-128,0-16 64,0 0-96,0-17 128,0 1-128,-17-1 608,17-32-2272,17-17-544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43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83 2656,'0'0'837,"0"-3"-501,0-8-117,0 9 133,2 2-123,209 0 2112,-204-1-2321,1 0 0,-1 0 0,1 0-1,-1-1 1,13-4 0,-15 4-11,0 1 66,-1 0 0,1 0 0,-1 1 0,0-1 0,1 1 0,-1 0 0,6 1 0,-1-1 120,-9 0-190,0 0 0,0 0 1,0 0-1,0 0 0,0 0 0,0 0 0,0 0 0,0 0 0,0 0 1,1 0-1,-1 0 0,0 0 0,0 0 0,0 0 0,0 0 0,0 0 1,0 0-1,0 0 0,0 0 0,0 0 0,1 0 0,-1 0 0,0 0 1,0 0-1,0 0 0,0 0 0,0 0 0,0 0 0,0 0 0,0 0 1,0 0-1,0 0 0,0 0 0,0-1 0,0 1 0,0 0 0,0 0 1,0 0-1,1 0 0,-1 0 0,0 0 0,0 0 0,0 0 1,0 0-1,0 0 0,0-1 0,0 1 0,0 0 0,0 0 0,0 0 1,0 0-1,0 0 0,0 0 0,0 0 0,-1 0 0,1-1 0,0-9 171,0 7-10,-1 3-153,0 0 0,0-1-1,0 1 1,1 0 0,-1 0 0,0-1 0,0 1 0,0-1 0,0 1 0,0-1 0,0 1 0,0-1 0,1 1-1,-1-1 1,0 0 0,1 1 0,-1-1 0,0-1 0,0 2-14,1-1-1,-1 1 1,1-1-1,0 1 1,-1-1-1,1 1 1,-1-1-1,1 1 1,-1 0-1,0-1 1,1 1 0,-1 0-1,1 0 1,-1-1-1,0 1 1,1 0-1,-1 0 1,0 0-1,1 0 1,-1-1 0,-1 1-1,-3-2-99,-6-9-219,11 10 303,-1 1 0,1 0 1,0-1-1,-1 1 0,1 0 0,-1 0 1,1-1-1,-1 1 0,1 0 1,-1 0-1,1 0 0,0 0 1,-1-1-1,1 1 0,-1 0 0,1 0 1,-1 0-1,1 0 0,-1 0 1,1 0-1,-1 0 0,1 0 0,-1 0 1,1 1-1,-1-1 0,1 0 1,-1 0-1,1 0 0,-1 0 0,1 1 1,0-1-1,-1 0 0,1 1 1,-1-1-1,1 1 0,-1-1 3,1 1 1,-1 0 0,1-1-1,0 1 1,0 0 0,-1-1 0,1 1 0,0 0 0,0-1 0,0 1-1,0 0 1,0-1 0,0 1 0,0 1 0,0-2 10,0 0 1,0 0-1,0 0 1,0 0-1,0 0 1,0 0-1,0 0 1,0 0-1,0 0 1,0 1-1,0-1 0,0 0 1,0 0-1,0 0 1,0 0-1,0 0 1,0 0-1,0 0 1,0 0-1,0 0 1,0 1-1,0-1 1,0 0-1,0 0 1,0 0-1,0 0 1,0 0-1,0 0 1,-1 0-1,1 0 0,0 0 1,0 0-1,0 0 1,0 0-1,0 0 1,0 0-1,0 0 1,0 0-1,0 1 1,0-1-1,0 0 1,-1 0-1,1 0 1,0 0-1,0 0 1,0 0-1,0 0 1,0 0-1,0 0 0,0 0 1,0 0-1,0 0 1,0 0-1,-1 0 1,1-1-1,0 1 1,-11 0-78,11 0 79,0 0 0,0 0-1,0 0 1,0 0 0,0 0 0,0 0 0,0 0 0,-1 0 0,1 0 0,0 0-1,0 0 1,0 0 0,0 0 0,0 0 0,0 0 0,0 0 0,0 0 0,0 0-1,-1 0 1,1 0 0,0 0 0,0 0 0,0 0 0,0 0 0,0 1 0,0-1-1,0 0 1,0 0 0,0 0 0,0 0 0,0 0 0,0 0 0,0 0 0,-1 0-1,1 0 1,0 0 0,0 0 0,0 0 0,0 1 0,0-1 0,0 0 0,0 0-1,0 0 1,0 0 0,0 0 0,0 0 0,0 0 0,0 0 0,0 0 0,0 0 0,0 1-1,0-1 1,0 0 0,0 0 0,0 0 0,0 0 0,0 2-14,0-1 0,0 1 0,-1 0 0,1-1 0,-1 1 0,1-1 0,-1 1 0,0-1 0,0 1 0,0-1 0,0 1 0,0-1 0,0 0 0,0 0 0,0 1 0,-2 0 0,1 0 1,0 0 1,1 0-1,-1 0 0,0 0 0,1 1 0,-1-1 1,1 1-1,-2 2 0,3-2 11,-1 0-1,1 0 1,0 0 0,-1 0-1,1 0 1,1 4-1,-1-3-42,0 1-1,0 0 0,0 0 0,0-1 0,-1 1 0,-2 8 0,1-7 22,0-3 16,1 0 1,1-1-1,-1 1 0,0 0 1,0 0-1,1 4 1,5 23-41,-3-24 7,-1 0-1,0 0 1,1 11-1,-2 199 144,-1-210 7,0 1 0,0-1-1,-1 0 1,0 0 0,0 0-1,0 0 1,-1-1 0,1 1-1,-1 0 1,-1-1 0,1 0-1,-1 0 1,0 0 0,0 0-1,-7 6 1,5-7 10,1-1 0,-1 1 0,1-1 0,-1 0-1,0 0 1,0-1 0,0 1 0,-1-1 0,-6 1 0,9-3-70,1 1 1,-1-1 0,1 0 0,-1 0-1,1 0 1,-1 0 0,1-1 0,-1 1 0,1-1-1,-1 0 1,1 0 0,-4-2 0,-10-2 149,-11-1 282,20 5-387,0-1-1,0 0 1,0 0 0,-14-7 0,-92-54 125,94 51-186,16 9-2,-1 0 0,0 0 0,0 0 0,-8-3 0,0 3 11,12 3-46,-1 0 0,0 0-1,1 0 1,-1 0 0,1-1-1,-1 1 1,1-1 0,-1 1 0,1-1-1,-1 0 1,1 1 0,-1-1 0,1 0-1,0 0 1,-1 0 0,1 0-1,0 0 1,0 0 0,0 0 0,-2-3-1,3 3-2,-1-1-1,1 1 1,-1-1-1,1 1 1,0-1-1,0 1 1,-1-1-1,1 1 1,0-2-1,0 3 9,0-1-15,0 1 0,0-1-1,0 0 1,0 1 0,0-1 0,0 1-1,0-1 1,0 1 0,0-1 0,0 1-1,0-1 1,0 0 0,0 1 0,0-1-1,1 1 1,-1-1 0,0 1 0,0-1-1,1 1 1,-1-1 0,0 1 0,1-1 0,-1 1-1,0 0 1,1-1 0,-1 1 0,1-1-1,-1 1 1,1 0 0,-1-1 0,0 1-1,1 0 1,0 0 0,-1-1 0,1 1-1,-1 0 1,1 0 0,-1 0 0,1 0-1,-1 0 1,1 0 0,-1 0 0,1 0 0,0 0-1,-1 0 1,1 0 0,-1 0 0,2 0-1,14 0-442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44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2080,'0'0'2763,"3"0"-2673,-2 0-85,-1 0 0,1 0 0,-1 0 0,1 0-1,0 0 1,-1 0 0,1 0 0,-1-1 0,1 1 0,-1 0 0,1 0-1,0-1 1,-1 1 0,1 0 0,-1-1 0,1 1 0,-1 0-1,0-1 1,1 1 0,-1-1 0,1 1 0,-1-1 0,1 0 0,-1 0-1,1 0 1,-1 1 0,1-1 0,-1 1 0,1-1 0,-1 1 0,1-1 0,-1 1 0,1-1 0,0 1 0,-1-1 0,1 1 0,0-1 0,-1 1 0,1 0 0,0 0 0,0-1 0,-1 1 0,1 0-1,0 0 1,0 0 0,-1 0 0,1 0 0,1 0 0,-1 0-2,-1 0 0,1 0 0,-1 0 0,1 0 0,-1 0 0,1 0 0,-1 0 0,1 0 0,-1 0-1,1 0 1,-1 0 0,1 0 0,-1-1 0,1 1 0,-1 0 0,1 0 0,-1-1 0,1 1 0,-1 0 0,1 0 0,-1-1 0,0 1-1,1-1 1,-1 1 0,0 0 0,1-1 0,-1 1 0,1-1 0,7-7 99,-1 7-20,0 0 0,0 0 1,13 1-1,-17 0-70,-2 0-3,1 1 0,0-1 0,-1 0 0,1 0 0,0 1-1,0-1 1,-1 1 0,1 0 0,-1-1 0,1 1 0,0 0 0,-1 0 0,0 0 0,1 0-1,-1 0 1,1 0 0,1 2 0,-3-2-4,0-1-1,1 1 1,-1-1-1,1 1 0,-1 0 1,0-1-1,1 1 1,-1 0-1,0-1 1,0 1-1,0 0 1,1-1-1,-1 1 1,0 0-1,0-1 1,0 1-1,0 0 1,0-1-1,0 1 0,0 0 1,-1 0-1,1-1 1,0 2-1,-1 0 6,2 6-3,-1-6 1,0 0 1,0 0-1,0 1 1,0-1-1,0 0 0,-1 0 1,1 0-1,-1 1 1,0 2-1,-10 14 259,5 8-86,-5-5-85,6 6-59,-6-7-31,9-11-5,-4 8 19,-6-5 34,9-11-41,1 0-1,0 0 0,0 0 1,1 0-1,-1 0 0,0 0 1,1 1-1,-2 2 0,-7 13 27,7-14-29,0 0 0,1 0 0,-1 0 0,1 0 0,0 1 0,1-1 0,-1 1-1,0 6 1,2 22-495,2-28 384,9 6 197,-8-8 21,0 0 102,-2-2-198,0 0 0,0 0 1,1 1-1,-1-1 0,1 0 1,-1 0-1,1-1 0,-1 1 1,1 0-1,-1 0 0,1-1 1,0 1-1,-1-1 0,1 1 1,0-1-1,-1 0 0,4 0 1,11 0 106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44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2144,'0'0'992,"17"0"1536,-1 0-2304,1 0 64,-1 0-160,17 0 64,0-17-96,-1 1-608,1 16 256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45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2 2720,'-8'-1'79,"5"1"157,-1-1 0,1 1 0,-1 0 0,1 0 0,-1 1 0,0-1 0,1 1 0,-7 1 0,4 12-167,4-10-57,-1-1-1,1 1 1,-1-1 0,0 0-1,-1 0 1,1 0 0,0 0-1,-1-1 1,-5 4 0,-15 12 52,3 12 80,8-14 67,6-7-53,-1 1 0,1 0 0,-5 10 0,-8 11 154,16-26-273,1 0 1,-1 0-1,1 1 1,0 0 0,-4 7-1,5-1 13,0-1 0,1 0 0,0 1 1,1-1-1,1 15 0,-1 3 51,0-9 44,1 1 0,6 38 0,-4-47-93,0-1-1,1 0 1,1 0 0,-1 0-1,1-1 1,12 18-1,7 7 326,50 56-1,-50-73-557,-18-14 108,14 12-153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45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2816,'0'-14'917,"0"12"-303,3 4-70,11 9-86,-9-8-265,-4-3-151,-1 0-1,1 1 1,0-1-1,-1 0 0,1 1 1,-1-1-1,1 0 1,0 1-1,-1-1 0,1 1 1,-1-1-1,1 1 1,-1-1-1,1 1 1,-1-1-1,0 1 0,1 0 1,-1-1-1,1 1 1,-1 0-1,0 0 0,3 5 71,-2-4-61,1 0 0,0 1 0,-1-1 0,1 0 0,0 0 0,0 0 0,1 0 0,-1 0 0,0-1 0,0 1-1,1-1 1,-1 1 0,1-1 0,0 0 0,-1 0 0,1 0 0,0 0 0,5 0 0,4 3 37,-10-3-69,0 0-1,1 0 1,-1 0-1,0 1 1,0-1-1,0 1 1,0-1 0,-1 1-1,3 2 1,12 10 147,-4-7-102,-6-3 30,1 0-1,-1 1 0,10 8 0,6 1 251,-20-13-327,0-1 1,-1 1-1,1 0 1,-1-1-1,1 1 0,-1 0 1,0 0-1,1 0 0,-1 0 1,0 1-1,0-1 0,0 0 1,2 3-1,-11 1-817,8-4 756,-1 0 0,1 0 1,0 0-1,-1-1 0,1 1 0,0 0 0,0 0 1,-1 0-1,1 0 0,0 0 0,0 0 0,0-1 1,0 3-1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4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0 3552,'0'0'2805,"0"3"-2245,0 1-380,0-2-128,0 1 0,0-1-1,0 1 1,0-1 0,0 1-1,0-1 1,-1 0 0,-1 5-1,-2 1-2,-8 19 73,1 1 145,9-22-213,-1 0 1,0 0-1,0-1 1,0 1-1,0-1 1,-9 11-1,7-10-17,0 1-1,0 0 1,-3 7 0,0-1-95,0-1 1,0 0-1,-1-1 0,-21 21 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46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4896,'49'16'2208,"49"34"-1920,-48-18 640,-1-15-576,0 32 416,0 0-448,-16 33 480,0 0-480,-33 0 512,0 0-512,-50 16-3232,1-16 1568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47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33 4064,'-28'-14'1307,"26"13"-1220,1 1 1,-1-1 0,0 0-1,0 1 1,0 0 0,0-1 0,0 1-1,0 0 1,0 0 0,0 0 0,0 0-1,0 0 1,0 0 0,-2 1 0,0 0 350,1-1 229,3-3 234,0 2-877,0 1-1,0-1 1,0 1-1,0-1 1,0 1-1,0-1 1,0 1-1,0-1 0,0 1 1,0-1-1,-1 1 1,1-1-1,0 1 1,0-1-1,0 1 1,-1-1-1,1 1 1,0 0-1,-1-1 1,1 1-1,0-1 1,-1 1-1,1 0 1,-1-1-1,1 1 1,0 0-1,-1 0 1,1-1-1,-1 1 1,1 0-1,-1 0 1,1 0-1,-1-1 1,1 1-1,-1 0 1,1 0-1,-1 0 1,1 0-1,-1 0 1,1 0-1,-2 0 1,0 0 130,4 3-244,22 31 138,-18-24-38,-5-9-4,0 1-1,1-1 0,-1 0 0,0 1 0,0-1 1,1 0-1,-1 0 0,1 0 0,-1 0 0,1 0 0,-1 0 1,1 0-1,0 0 0,-1 0 0,1-1 0,0 1 1,0-1-1,-1 0 0,1 1 0,0-1 0,2 0 1,10 2-14,-7 1-31,1 0 0,0 0-1,7 5 1,15 6 4,-5-5 179,43 12 0,-57-20-92,-7 0-30,-1-1-1,0 1 1,0 0-1,0 0 1,5 2-1,25 19 86,-6-14-72,-24-8-28,0 1 0,0 0 0,0 0 0,0 0 1,0 0-1,0 0 0,0 0 0,-1 1 0,4 1 0,-5-2 3,0 0 0,0 1 0,-1-1 0,1 0 0,0 0 1,-1 0-1,1 1 0,-1-1 0,1 0 0,-1 1 0,0-1 0,1 0 0,-1 1 0,0-1 0,0 1 1,0-1-1,0 0 0,0 1 0,-1-1 0,1 1 0,0-1 0,0 0 0,-1 1 0,1-1 0,-1 0 1,0 2-1,-3 4 24,1 1 0,-1-1 0,-1 0 0,1-1 0,-1 1 0,-10 10 0,1-3-17,-28 22 0,22-22 226,-43 22 0,1-1 97,47-21-64,14-13-248,0 0 0,0 0 0,0 0 0,-1 0 0,1 0 0,0 0 0,0 0 0,-1 0-1,1 0 1,0 0 0,-1-1 0,1 1 0,-3 0 0,0-2 68,0 0 0,-1-1 0,1 1 0,1-1 0,-1 0 0,0 0 0,-4-3 0,-5-3 80,11 7-170,1 1 1,0-1-1,0 0 1,0 1-1,0-1 1,-1 0-1,1 0 1,0 0-1,0 0 0,0 0 1,-1-2-1,1-9-65,1 9 50,1 0 1,-1 0-1,0 0 1,-1 0-1,1 0 1,-1 0-1,1 0 1,-2-4-1,-2-3 63,2 6-51,0 0 0,1-1 1,-1 1-1,1 0 0,0-1 0,0 1 0,1 0 0,-1-1 1,1 1-1,0-1 0,0 1 0,1-1 0,-1 1 0,3-7 1,8-14-1391,-9 20 358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47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5216,'33'16'2368,"32"0"-2048,-48 1-32,-1-1-224,0 1 192,17 15-160</inkml:trace>
  <inkml:trace contextRef="#ctx0" brushRef="#br0" timeOffset="1">296 17 5216,'-49'0'2368,"16"33"-2048,0-17 32,17 17-256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4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1130 1888,'16'0'4826,"-13"0"-4186,-3 0-614,1 0 0,-1 0 0,1 0 0,-1 0 0,1 0 0,-1 0 0,1 0 0,-1 0 0,1 0-1,-1 0 1,1 0 0,-1-1 0,1 1 0,-1 0 0,0 0 0,1 0 0,-1-1 0,1 1-1,-1 0 1,0-1 0,1 1 0,-1 0 0,0-1 0,1 1 0,-1 0 0,0-1 0,0 1 0,1-1-1,-1 0 1,2-20 1346,-2 14-993,0 6-360,0 1 0,0-1 0,0 1 0,0 0 0,0-1 0,0 1 0,0-1 0,0 1-1,0-1 1,0 1 0,0 0 0,0-1 0,1 1 0,-1-1 0,0 1 0,0 0 0,0-1-1,1 1 1,-1 0 0,0-1 0,1 1 0,-1 0 0,0-1 0,1 1 0,-1 0 0,0 0-1,1-1 1,7-7 322,-7 5-282,0 0 1,0 1-1,-1-1 1,0 0 0,1 1-1,-1-1 1,0 0-1,0 1 1,-1-4 0,1-14 213,0-64 394,0 56-572,-3-89 156,-8 27-48,8 53-142,-13-93-63,2 24-67,-4-20 4,6 55-91,4 14 35,-3 10 62,9 34 60,2 11-58,0-1 0,-1 1 1,1-1-1,-1 0 0,0 1 1,1-1-1,-1 1 1,-1-1-1,1 1 0,0 0 1,0-1-1,-4-3 0,2 3-369,2 20 0,1-12 463,-1-1 0,1 1 1,0-1-1,0 1 0,1-1 0,-1 1 1,1-1-1,2 9 0,2-5 30,-4-6-59,0-1-1,0 1 1,0-1 0,0 1-1,0-1 1,-1 1-1,1 0 1,-1-1 0,1 1-1,-1 0 1,0-1-1,1 1 1,-1 0 0,0 3-1,0-3 6,0 1 0,0 0 0,0 0 0,-1 0 0,1 0 0,-2 4 0,2-6-1,-1-1 1,1 1-1,0-1 1,-1 1-1,1-1 1,0 1-1,-1-1 1,1 1-1,-1-1 1,1 1-1,-1-1 1,1 0-1,-1 1 1,1-1-1,-2 1 1,-2 3 140,2 9 155,2-12-293,0 1 0,-1 0 0,1 0 0,0-1 0,-1 1 0,0 0-1,1-1 1,-1 1 0,0-1 0,-2 4 0,-2 4 29,-1 4-6,-5-7-124,6 7 28,-6 1 74,10-13-21,1-1-1,0 1 1,-1-1 0,1 1 0,0-1 0,-1 1 0,1-1 0,0 1 0,0 0 0,-1-1 0,1 1 0,0-1-1,0 1 1,0 0 0,0-1 0,0 1 0,0 0 0,0-1 0,0 1 0,0-1 0,0 1 0,0 0 0,0-1-1,1 1 1,-1 0 0,0 0-6,0 1-69,3-4 133,1-1-71,0 0 0,0 0 0,1 1 0,-1 0 0,9-4 0,13-6-93,-7 0 49,0-1 0,25-24 0,-40 32 102,0 0 0,-1 0 1,1 0-1,-1-1 0,0 1 1,-1-1-1,1 0 0,-1 0 1,0 0-1,-1 0 0,1 0 1,-1 0-1,0 0 0,-1 0 1,0-8-1,0 11-23,0 0 0,0-1 0,0 1-1,-1-1 1,0 1 0,0 0 0,0 0 0,-2-7 0,-3-6-20,3 3-5,3 10 7,-1 1-1,1-1 1,-1 1 0,1 0 0,-1-1-1,0 1 1,0 0 0,0 0 0,0-1 0,0 1-1,-1 0 1,1 0 0,-1 0 0,-1-2 0,0 2-13,-3-4-280,0 0-1,-11-8 1,17 14 247,-1-1 1,0 1 0,1 0 0,-1-1 0,0 1-1,1 0 1,-1-1 0,0 1 0,1 0 0,-1 0 0,0 0-1,1 0 1,-1 0 0,0 0 0,1 0 0,-2 0-1,1 0 15,1 0 0,-1 1-1,1-1 1,0 0 0,-1 1 0,1-1-1,0 0 1,-1 1 0,1-1-1,0 1 1,0-1 0,-1 0-1,1 1 1,0-1 0,0 1-1,0-1 1,0 1 0,-1-1-1,1 1 1,0-1 0,0 1 0,0-1-1,0 1 1,0-1 0,0 1-1,1 0 1,-1 2-1381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41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3072,'-33'-16'1120,"17"16"-864,16 16-64,-17-16-1088</inkml:trace>
  <inkml:trace contextRef="#ctx0" brushRef="#br0" timeOffset="1">33 443 3904,'-16'0'1440,"16"33"-1120,0 0-96,16-17 32,-16 0-192,0 17 32,16-16-32,-16-1 288,0 0-160,17 17 128,-17-16-416,0-34-3200,-17 17 1088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49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1143 3072,'0'-14'976,"0"12"-587,3 2-122,8 0 186,-11 0-447,0 0 0,0 0-1,0 0 1,0 0 0,0 0-1,0 0 1,0 0 0,1 0 0,-1 0-1,0 0 1,0 0 0,0 0-1,0 0 1,0 0 0,0 0-1,0 0 1,0 0 0,0 0 0,0 0-1,1 0 1,-1 0 0,0 0-1,0-1 1,0 1 0,0 0 0,0 0-1,0 0 1,0 0 0,0 0-1,0 0 1,0 0 0,0 0 0,0 0-1,0 0 1,0 0 0,1 0-1,-1 0 1,0-1 0,0 1-1,0 0 1,0 0 0,0 0 0,0 0-1,0 0 1,0 0 0,0 0-1,0 0 1,0 0 0,0 0 0,0-1-1,0 1 1,0 0 0,0 0-1,0 0 1,0 0 0,-1 0 0,2-2 38,-1 0 0,0 1 0,1-1 0,-1 0 0,0 1 0,1-1 0,0 1 0,-1-1 1,1 1-1,0-1 0,1-1 0,-1 2 10,0-1 1,0 0 0,0 0-1,0 0 1,0 0-1,0 0 1,-1 0-1,1 0 1,-1 0-1,0 0 1,1-3-1,-1 2 0,0 0-1,1-1 0,-1 1 1,1 0-1,0-1 0,0 1 1,0 0-1,2-3 0,3-11 91,-5 7-64,1 1 0,-1-1 0,-1 0-1,1 0 1,-3-12 0,1-2 103,1-121 297,-1 110-399,-7-45 0,4 45-46,-13-116 13,15 43-89,3 73-24,-5-51 0,-2 51 93,3 14 46,-2-38 0,6 39 30,-1 12-53,1 0 0,-1 1 0,-1-1 1,1 0-1,-4-12 0,-2 4 50,5 13-91,0-1 1,0 1 0,0-1 0,0 1-1,0-1 1,0 1 0,1-6 0,1-6-371,-5 30 117,2-10 223,0 2 10,-1 0 0,1 1 0,1-1 0,-1 1 0,0 13 0,2-7 62,-1 0 0,-6 26 1,4-27-18,1-1-1,-1 23 1,3-26-3,-1 0 0,0 0 0,-1 0 0,-3 10 0,3-12-4,0 0 0,1 0 0,0 1-1,0 6 1,0-13-24,1 0 0,0 0 0,0 0 0,0-1 0,0 1 0,0 0 0,0 0 1,1 0-1,-1-1 0,0 1 0,0 0 0,1 0 0,-1-1 0,0 1 0,1 0 0,-1-1 0,0 1 0,1 0 0,-1-1 0,1 1 0,-1-1 0,1 1 0,0 0 0,1 0-4,-1-1 0,1 0-1,-1 1 1,0-1-1,1 0 1,-1 0-1,1 0 1,-1 0 0,4 0-1,3 0-7,-5 0 15,0-1 0,-1 1-1,1 0 1,0-1 0,-1 1 0,1-1-1,0 0 1,-1 0 0,1 0-1,-1 0 1,1 0 0,-1-1-1,0 1 1,0-1 0,1 0 0,-1 1-1,0-1 1,0 0 0,-1 0-1,1 0 1,3-5 0,9-9-21,-4 7 2,7-6-3,-13 8 18,0 1 0,0-1 1,-1 1-1,0-1 0,0 0 0,-1 0 0,3-12 0,-2 3 88,-1 1 1,0-30-1,-2 41-75,1 2-7,-1 0 1,0 0-1,0 0 0,0 0 1,0 0-1,0 0 1,0 0-1,-1 0 0,1 0 1,-1 0-1,1 1 0,-1-1 1,0 0-1,0 0 1,0 1-1,0-1 0,0 0 1,0 1-1,0-1 0,0 1 1,-1-1-1,1 1 1,-1 0-1,-2-3 0,-20-12-19,13 2-17,4 13-83,0 0-1,-1 0 1,1 1 0,-11 0 0,7 1-1030,9-1 138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57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34 272 3072,'-27'-13'976,"27"13"-965,-1 0 0,1 0 0,0 0 0,0 0 0,0-1 1,-1 1-1,1 0 0,0 0 0,0 0 0,-1 0 0,1 0 0,0 0 0,0 0 1,0 0-1,-1-1 0,1 1 0,0 0 0,0 0 0,0 0 0,0 0 0,0-1 1,-1 1-1,1 0 0,0 0 0,0 0 0,0-1 0,0 1 0,0 0 0,0 0 1,0 0-1,0-1 0,0 1 0,0 0 0,-1-1 0,1-8 140,0 5-109,-1-1 0,1 1 0,0-1-1,1 1 1,-1-1 0,1 1 0,1-5 0,4-6 142,0 1 1,0-1 0,1 2 0,1-1 0,13-17 0,-15 23-137,1 0 1,-1 1-1,1 0 1,1 0-1,-1 1 1,1-1-1,0 2 1,0-1-1,1 1 1,11-5-1,21-6 64,-38 14-99,0 1 0,0 0 0,0-1 0,0 1-1,0 0 1,4 0 0,10 4 75,-5 0-47,-9-2-27,0-1 0,0 1 0,0 0 0,-1 0 0,1 0 0,0 0 0,2 2 0,-4-2 3,0 1 1,0-1-1,0 0 0,0 0 0,-1 1 1,1-1-1,0 1 0,-1-1 1,1 0-1,-1 1 0,1 1 1,1 3 30,2 7 52,-2-10-60,-1 0 0,0 1 1,0-1-1,0 1 0,0 0 0,0-1 1,-1 1-1,0-1 0,0 1 1,0 0-1,0-1 0,-1 8 1,-1-3 42,-1-1 0,0 1 0,0 0-1,0-1 1,-5 7 0,0 2 102,5-11-141,0-1 0,0 1-1,0-1 1,0 0-1,-1 0 1,0 0-1,0 0 1,0-1-1,0 1 1,0-1 0,-1 0-1,1 0 1,-1-1-1,0 0 1,0 1-1,0-2 1,0 1-1,0 0 1,-1-1-1,1 0 1,0 0 0,-1-1-1,-9 0 1,13 1-39,0-1 1,-1 0-1,1-1 0,0 1 1,0 0-1,0-1 1,0 1-1,0-1 0,0 1 1,0-1-1,0 0 1,-4-2-1,4 1-3,-1-1 0,1 0 1,-1 1-1,1-1 0,0 0 0,-2-4 0,2 5-14,0-1 1,0 1-1,1-1 0,-1 0 0,1 0 1,0 0-1,-1 0 0,2 0 0,-1 0 1,0 0-1,0 0 0,1 0 1,0-1-1,0 1 0,0 0 0,0 0 1,0 0-1,0-1 0,2-4 0,0 2-19,-1 0 1,1 1-1,1-1 0,3-7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57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50 1728,'0'-10'736,"0"26"-176,0 24 64,0-38-613,-1 0 0,1 0-1,0 0 1,0 0 0,-1 0 0,1 0 0,-1 0 0,0 0 0,1 0-1,-1 0 1,0-1 0,-2 4 0,2-3-1,0-1-1,0 1 1,0-1 0,1 1-1,-1-1 1,0 1 0,1 0-1,-1-1 1,1 1 0,0 0-1,-1-1 1,1 4 0,0 3 157,-1 10 248,0-17-398,1-1-1,0 1 0,-1-1 0,1 1 0,-1-1 0,1 0 0,-1 1 1,1-1-1,-1 1 0,1-1 0,-1 0 0,1 1 0,-1-1 0,1 0 1,-1 0-1,0 0 0,1 1 0,-1-1 0,1 0 0,-1 0 0,0 0 1,1 0-1,-1 0 0,1 0 0,-2 0 0,0 0 7,0 0-1,1-1 1,-1 1-1,0 0 1,0-1-1,1 1 1,-1-1-1,1 1 1,-1-1 0,0 0-1,1 0 1,-1 0-1,-1-1 1,-5-3 67,-3 1 8,10 4-83,0-1 1,0 1-1,0 0 1,0-1-1,0 1 0,0-1 1,0 1-1,0-1 1,0 1-1,1-1 1,-1 0-1,0 1 1,0-1-1,0 0 1,1 0-1,-1 0 1,0 0-1,1 1 1,-1-1-1,1 0 0,-1 0 1,1 0-1,-1-2 1,-1-5 40,1 0 1,0 0 0,1 0-1,0 0 1,0 0 0,1 0-1,2-12 1,-2 17-49,0 1-1,1 0 1,-1 0 0,1 0-1,0 0 1,-1 0 0,1 0-1,0 0 1,0 1 0,0-1-1,0 0 1,1 1 0,-1 0-1,0 0 1,4-2 0,5-3 45,1-2 115,-6 3-95,1 1-1,-1 0 1,9-4-1,-13 8-60,0-1 0,0 0 0,0 1-1,1-1 1,-1 1 0,0 0 0,0 0-1,0 0 1,0 0 0,0 0 0,1 0-1,-1 0 1,0 1 0,4 0 0,-1 1 31,0 1 0,0-1 1,0 1-1,7 5 0,7 4 146,-14-9-149,-1-1 0,1 1 0,-1 0 0,0 0 0,0 0 0,-1 1 0,1-1 0,-1 1 0,1 0 0,-1 0 0,4 7 0,2 5 115,-12-5 74,-1 0-80,3 5-9,2-14-125,-1 0-1,0 0 1,0 0-1,0 0 1,0 0 0,-1 0-1,1 0 1,-1 0-1,1 0 1,-1 0-1,-1 4 1,1-6-12,0 1 0,1-1 0,-1 0 0,0 1 0,0-1 0,0 0 0,0 0 0,0 0 0,0 0 1,1 1-1,-1-1 0,0 0 0,-2-1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58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17 3648,'16'-16'1664,"-16"32"-1472,0 0 768,0 1-576,-16-1 64,16 1-288,-16 15 32,16-15-96,-17 16 96,1-17-128,-1 0 128,1 1-128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56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1099 2560,'0'0'832,"0"-3"-517,0 2-300,0 1 1,0-1-1,0 0 1,0 1 0,0-1-1,0 0 1,-1 0 0,1 1-1,0-1 1,0 0 0,0 1-1,-1-1 1,1 0 0,-1 0-1,-6-2 403,17 3 151,-10-2-393,0-83 640,0 67-669,-1-5 49,5-34-1,-1 30-176,2-8-12,0-51-1,-5-370 2176,0 453-2166,0 0 1,0 0 0,0 0 0,0 0 0,-1 0-1,0-3 1,-8-3-62,9 9 41,0 0 0,-1-1-1,1 1 1,0 0 0,-1 0 0,1-1 0,0 1 0,-1 0 0,1-1 0,0 1 0,0 0 0,-1-1-1,1 1 1,0 0 0,0-1 0,0 1 0,-1-1 0,1 1 0,0 0 0,0-1 0,0 1 0,0-1 0,0 1-1,0-1 1,0 1 0,0 0 0,0-2 0,0 2 2,0 0 0,0 0 0,0 0 1,0 0-1,0 0 0,0 0 0,0 0 0,0 0 0,0 0 0,0 0 0,0-1 1,0 1-1,0 0 0,0 0 0,0 0 0,0 0 0,0 0 0,0 0 1,0 0-1,0 0 0,0 0 0,0 0 0,0-1 0,0 1 0,0 0 0,0 0 1,0 0-1,0 0 0,0 0 0,0 0 0,0 0 0,0 0 0,1 0 0,-1 0 1,0 0-1,0 0 0,0 0 0,0 0 0,0 0 0,0 0 0,0 0 0,0 0 1,0-1-1,0 1 0,1 0 0,-1 0 0,0 0 0,0 0 0,0 0 1,0 0-1,0 1 0,0-1 0,0 0 0,0 0 0,0 0 0,1 0 0,-1 0-1,1 0-1,0 0 1,-1 0-1,1 0 1,0 0-1,0 0 1,-1 0-1,1 0 0,0 1 1,-1-1-1,1 0 1,0 0-1,-1 1 1,2-1-1,-1 4 36,-1-1 0,1 0 0,0 1-1,-1-1 1,0 0 0,1 1 0,-1-1 0,-1 0 0,1 4 0,-1 3 38,1 39 208,0-48-268,0-1 0,0 1 0,0 0 0,0 0 0,0-1 0,0 1 0,0 0 1,0-1-1,0 1 0,-1 0 0,1-1 0,0 1 0,0 0 0,-1-1 0,1 1 0,-1 0 0,1-1 1,0 1-1,-1-1 0,1 1 0,-1-1 0,1 1 0,-1-1 0,0 1 0,0-1 0,0 1-3,1-1-1,-1 1 1,1-1-1,-1 0 1,1 1-1,-1-1 1,1 1-1,-1 0 1,1-1-1,-1 1 1,1-1 0,0 1-1,-1 0 1,1-1-1,0 1 1,0 0-1,-1-1 1,1 1-1,0 0 1,0-1-1,0 1 1,0 0-1,0-1 1,0 1-1,0 1 1,3-2-66,10-3 27,-4-1 27,18-8-11,38-18-91,-46 22 105,-2 1 21,27-8 1,-40 14 7,1 0 0,0-1-1,0 1 1,-1-1 0,1 0-1,0 0 1,-1-1 0,0 1-1,0-1 1,0 0 0,0 0-1,5-5 1,-7 6-13,0 0-1,0 0 1,0-1-1,-1 1 1,1 0-1,-1-1 1,1 1-1,-1-1 1,0 1-1,0-1 1,0 0-1,0 1 1,-1-1-1,1 0 1,-1 0-1,0 0 1,0 1-1,0-1 1,0 0-1,0-3 1,-1-5 6,1 7-13,0 0 1,-1 0-1,1 0 1,-1 0-1,0 0 0,0 1 1,-1-1-1,1 0 1,-1 1-1,-2-5 0,-3-3 27,-15-17 0,-1-2 9,-7-17 80,11 12-43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2:5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0 2400,'0'0'1077,"-2"0"-767,-12 0 3401,14 3-3007,0-1-614,0-1 0,-1 1 0,1 0-1,-1-1 1,1 1 0,-1 0 0,0-1-1,0 1 1,1 0 0,-3 2 0,-3 5 346,-13 26 514,12-23-841,3-5 25,0-1 0,0 0 0,-10 10 0,11-12-68,-1 0 1,1 1-1,0-1 1,-4 8-1,6-9-51,0 0 1,-1-1-1,0 1 0,0 0 0,1-1 0,-1 1 0,-1-1 0,1 0 0,0 1 0,-1-1 0,1 0 0,-4 2 0,-5 1 43,9-4-58,-1-1 1,1 2 0,0-1 0,0 0-1,0 0 1,0 1 0,1-1-1,-4 4 1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30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50 1664,'-16'-16'1184,"16"-1"-1760,16 1 320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07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99 1888,'0'0'613,"0"-2"-367,0 1-230,0 0 1,0 0 0,0 1-1,0-1 1,-1 0 0,1 1 0,0-1-1,0 0 1,0 0 0,0 1-1,-1-1 1,1 0 0,0 1 0,-1-1-1,-7-2 619,13 3-134,-13 0 123,5 0 1424,6 0-1829,3 0-151,-1 1-5,-1-1 0,0 0-1,1 0 1,-1 0 0,0-1 0,0 0 0,6-1-1,9-9 237,4 5-149,-16 5-94,1-1 0,0-1 0,9-4-1,-17 7-54,9-5 48,-1 1 1,1 0-1,0 0 1,0 0-1,0 2 0,0-1 1,1 1-1,-1 0 1,1 1-1,17-1 0,-24 2-37,0 0-1,0 0 1,0 0-1,-1 0 1,1-1-1,4 0 0,1-7 21,-7 8-30,-1-1-1,0 1 0,1-1 1,-1 1-1,0-1 1,1 1-1,-1 0 1,0-1-1,1 1 1,-1 0-1,1-1 1,-1 1-1,1 0 1,-1 0-1,1-1 1,-1 1-1,1 0 1,-1 0-1,1 0 1,-1 0-1,1 0 1,-1 0-1,1 0 1,-1 0-1,1 0 1,-1 0-1,1 0 1,0 0-1,10-1 37,11 2 276,-22 2-143,0 8 15,0-9 161,0 1-368,0-3 21,0 1-38,0-1 1,0 1 0,0 0-1,0 0 1,0-1 0,0 1-1,0 0 1,1-1 0,-1 1-1,0 0 1,0-1 0,1 1-1,-1 0 1,1 0 0,-1-1 5,1 1 0,0-1 0,0 1 0,0-1 0,0 0 0,-1 0 0,1 1 0,0-1 0,0 0 0,0 0 0,0 0 0,0 0 0,1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08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2656,'0'0'1803,"3"0"-1478,8 0 203,-9 0-160,1 3-43,8 8-96,-10-11-205,-1 1 0,1-1 0,-1 0 0,1 1-1,-1-1 1,1 0 0,0 1 0,-1-1 0,1 0-1,0 0 1,-1 1 0,1-1 0,0 0 0,0 0-1,-1 0 1,1 0 0,0 0 0,-1 0 0,1 0-1,0 0 1,-1 0 0,1-1 0,0 1 0,2-1 55,63 1 497,-64 1-558,1-2 0,-1 1 0,1 0 0,-1 0 0,1-1 0,-1 1 0,1-1 0,-1 0 0,0 0 0,1 0 0,2-1 0,-3 0-1,1 1 1,-1 0 0,1 0-1,0 0 1,-1 0-1,1 0 1,0 1-1,0-1 1,0 1 0,0 0-1,3 0 1,-2 0 5,0-1 1,0 1-1,0-1 1,1 0-1,-1 0 1,-1 0-1,1-1 0,0 1 1,6-5-1,-5 5 13,-1 0-1,0 1 1,0-1-1,1 1 1,-1 0-1,0 0 1,6 0-1,-3 1 92,-7-1-121,0 0-1,0 0 1,0 0 0,0 0 0,0 0-1,0 0 1,0 0 0,1 0-1,-1 0 1,0 0 0,0 0 0,0 0-1,0 0 1,0 0 0,0 0-1,0 0 1,0 0 0,0 0 0,1 0-1,-1 0 1,0 0 0,0 0-1,0 0 1,0 0 0,0 0-1,0-1 1,0 1 0,0 0 0,0 0-1,0 0 1,0 0 0,0 0-1,0 0 1,1 0 0,-1 0 0,0 0-1,0 0 1,0 0 0,0 0-1,0-1 1,0 1 0,0 0 0,0 0-1,0 0 1,0 0 0,0 0-1,0 0 1,0 0 0,0 0-1,0 0 1,0 0 0,0-1 0,0 1-1,0 0 1,0 0 0,0 0-1,0-11 75,0 8-570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08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2080,'0'-17'2800,"2"17"-2128,94 0 1157,-89 0-1777,-1-1 0,1 1 1,-1-2-1,12-2 0,6-2 60,-13 4-24,0 1 0,14 1 0,-14 0-8,-1 0-1,15-3 0,11-8 321,-6 6-134,-8-6-90,-18 10-159,0 0 1,1 1-1,-1-1 0,9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27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17 115 2400,'-17'-16'896,"34"-1"-576,-17 1 736,16 16-608,0 0 608,1-17-608,16 1-96,16 0-224,0 16 64,16 0-128,-15-17 128,15 17-128,-16 0 32,0 0-32,-16 17-416,16-17 224,-16 0-2656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42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18 114 1472,'-1'0'19,"1"0"0,-1 0 0,1 0-1,-1 0 1,0 0 0,1 0 0,-1 0 0,0 0 0,1 1 0,-1-1-1,1 0 1,-1 0 0,0 1 0,1-1 0,-1 0 0,1 1 0,-1-1-1,1 0 1,-1 1 0,1-1 0,-1 1 0,1-1 0,0 1 0,-1-1-1,1 1 1,0-1 0,-1 1 0,1-1 0,0 1 0,-1-1 0,1 2-1,-1 1 37,1 1-1,0-1 0,-1 1 0,1-1 1,1 5-1,0 8 393,-1-12-345,0 0 0,1 0 0,0 1-1,0-1 1,0 0 0,0 0 0,0-1 0,1 1 0,3 6 0,-4-8-65,-1-1 0,1 1 0,-1-1 0,1 1 0,-1-1 1,0 1-1,0-1 0,0 1 0,0 1 0,0-2-15,0 1 0,0-1 0,0 1 0,0-1 0,1 1 0,-1-1 0,0 1 1,1-1-1,0 2 0,4 6 43,-4-8-47,0 0 0,0 1 0,0-1 1,-1 1-1,1 0 0,0-1 0,-1 1 0,1-1 1,-1 1-1,1 0 0,-1 0 0,0-1 0,0 3 1,0 10 141,0-12 421,0-4-496,0-20 27,-1 9-76,1 0 0,0 0 0,4-22 0,1 18-26,-3 10-21,0 1-1,0-1 1,-1 0-1,0 0 1,0-7-1,-1 10 5,0 0 0,1 0 0,-1 1 0,1-1-1,0 1 1,0-1 0,0 1 0,2-5-1,3-7-33,-1-10-61,2 19-36,-3 4 53,0-5-31,0 2-18,10 3-128,-12 3 290,0-1 0,1 1 0,-1-1 0,0 1 0,0 0 0,1 0 1,-1 0-1,0 0 0,0 1 0,0-1 0,0 1 0,0-1 1,-1 1-1,1-1 0,0 1 0,-1 0 0,2 2 0,1 0 55,-1 1 0,1 0-1,-1 0 1,-1 0 0,5 10-1,-2 1 89,-4-12-144,0 0-1,0 0 1,1 0 0,0 0-1,0 0 1,0 0 0,0-1-1,0 1 1,1 0 0,-1-1-1,1 0 1,4 4-1,-5-5-11,-1-1-1,1 1 0,-1 0 0,1 0 0,-1-1 0,0 1 0,0 0 0,0 0 0,0 0 0,-1 0 1,2 4-1,0 25 341,-2-19-154,0-8-39,0-10 43,2-14-140,26-57-439,-24 63 331,2 0 0,0 0 0,14-24-1,-17 33 16,0 1 0,0 0-1,0 0 1,1 0-1,0 0 1,-1 1 0,1 0-1,1-1 1,-1 1-1,0 1 1,1-1 0,-1 1-1,9-4 1,-11 6 34,0-1 1,0 1 0,0 0-1,0 0 1,0 0 0,0 0-1,0 0 1,0 0 0,0 0-1,0 1 1,0-1 0,0 1-1,0-1 1,0 1 0,-1 0-1,1 0 1,0-1 0,0 1-1,-1 1 1,1-1 0,-1 0-1,1 0 1,2 3 0,-4-3 8,1 0 1,0-1-1,-1 1 1,1 0 0,-1 0-1,1 0 1,-1 0-1,1 0 1,-1 0-1,0 0 1,1 2-1,1 3 60,3 7 83,1 0 0,1-1 0,11 18 0,-8-14-29,9 19 1,-16-29-110,-1-1 1,0 0 0,0 1-1,-1-1 1,0 1 0,0 0-1,1 11 1,-1-1 168,-1-13-144,0 0 0,1 0 0,-1 0 1,-1 0-1,1 0 0,0 0 0,-1 0 0,1 0 0,-3 6 0,-2-1 42,4-6-75,0-1-1,0 1 1,0-1-1,0 1 1,1 0-1,-1-1 1,0 1-1,1 0 0,-1-1 1,1 5-1,-3-1-379,3-5 344,-12 10-1463,12-10 1424,-1 1-1,1-1 0,-1 0 0,1 1 1,-1-1-1,1 0 0,-1 0 0,1 1 1,-1-1-1,1 0 0,-1 0 0,1 0 1,-1 0-1,1 0 0,-1 0 0,1 0 0,-1 0 1,1 0-1,-1 0 0,1 0 0,-1 0 1,1 0-1,-1 0 0,1 0 0,-1-1 1,1 1-1,-1 0 0,1 0 0,-1-1 1,0 0-137,1 1 0,-1-1 1,1 0-1,0 0 0,-1 0 1,1 0-1,0 0 1,0 1-1,0-1 0,0 0 1,0 0-1,0 0 1,0-2-1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19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1056,'0'0'1424,"2"0"-720,167 0 3330,88 0-2474,-124 8-1355,-90-3-119,0-3 1,74-4-1,-76-4-32,-26 3-20,-1 1-1,20 0 1,-20 1 21,0 0-1,-1 0 1,15-5 0,-22 5 42,-1 0 0,1-1 0,-1 1 0,0-1 0,0-1 0,0 1 0,0-1 0,0 0 0,7-6 0,-11 8-85,-1 1 0,1-1 0,-1 1-1,0-1 1,0 0 0,1 1-1,-1-1 1,0 0 0,0 0 0,0 1-1,0-1 1,0 0 0,0 1 0,0-2-1,0-1 53,19 3-2021,-5 0 768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19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2240,'0'0'720,"3"0"-448,1 0-195,-1-1 146,0 1 1,0 0 0,0 1 0,0-1-1,-1 0 1,1 1 0,3 0 0,2 4 195,20 7 660,3-4-628,-17-4-320,0 0-1,22 10 1,-27-10-55,0-1-1,19 5 1,-22-6-21,0-1 0,-1 0 0,1 1 0,-1 0-1,1 1 1,-1-1 0,0 1 0,0 0 0,0 0-1,0 1 1,5 4 0,-9-7-33,0 0-1,0-1 1,0 1-1,-1 0 1,1 0-1,0 0 1,0 0 0,-1 0-1,1 0 1,-1 0-1,1 0 1,-1 1-1,1-1 1,-1 0 0,0 0-1,0 0 1,1 0-1,-1 1 1,0-1-1,0 0 1,0 0 0,0 0-1,0 1 1,-1-1-1,1 0 1,0 0-1,-1 2 1,-2 2 104,0 0-1,0 0 1,-1 0-1,0 0 1,1-1-1,-8 6 1,-14 16 181,-75 71 159,73-77-438,18-13-14,1-1 1,-1 1 0,1 1 0,-11 12-1,15-13 12,-1-1 0,0 0 0,-1 0 0,1-1 0,-1 1 0,-12 7 0,17-12-16,-1 0 0,1 1 0,0-1 0,-1 0 0,1 0 0,0 1 0,0-1 0,0 0 0,0 1 0,0-1 0,1 1 0,-2 2 0,-5 6 169,-1-7-472,19-6-1473,5-10 460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19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2656,'49'0'1509,"-49"0"-1474,1 0 1,-1 0-1,1 0 0,0 0 0,-1 0 1,1 0-1,-1 0 0,1 0 0,-1 0 1,1 0-1,-1 0 0,1 0 0,-1 0 0,1 0 1,-1 1-1,1-1 0,-1 0 0,1 0 1,-1 0-1,0 1 0,1-1 0,-1 0 1,1 1-1,-1-1 0,0 1 0,1-1 0,-1 0 1,0 1-1,1-1 0,-1 1 0,0 0 1,5 6 409,9-2 462,2 6-278,-14-10-559,1 0-1,-1 1 1,0-1-1,0 0 0,0 1 1,-1 0-1,1-1 1,0 1-1,0 0 0,-1 0 1,1 0-1,1 4 1,-1-3-31,0 0 0,0-1 1,0 1-1,0 0 0,0-1 1,1 0-1,-1 1 1,1-1-1,3 2 0,21 15 153,-5 8 38,5-5-70,9 25 282,-6-17 113,-27-27-1440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0 4480,'-17'0'2016,"-32"17"-1728,16-1 960,17 17-736,-17-17 352,0 33-512,1-16-128,15 16-128,-15 17 192,-1-17-160,0-16 384,17 0-288,-17-1-4352,16-15 2272,1-17-1280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10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2496,'0'-2'73,"0"1"1,0-1-1,1 0 1,-1 1-1,0-1 1,1 0-1,-1 1 1,1-1-1,0 1 1,-1-1-1,1 0 1,0 1-1,0 0 1,0-1-1,0 1 1,0 0-1,3-3 1,-1 1 1376,-1 3-1151,-1 1-204,0-1 1,1 0-1,-1 0 1,0 0-1,0 0 1,0 0-1,0 0 1,0 0-1,0 0 1,2-1-1,-3 15 32,0-11-99,-1 18 76,1-11-35,0 0-1,0 0 1,4 21 0,-3-24-55,3 5 70,-2 0-1,1 0 1,-2 1-1,1 13 1,-2-13 6,-2 23 1,-2-19-82,-1 15-34,10 1 13,-1-17 35,-3 0 81,1 31 1,0 5-37,3-19-76,-1-3-12,1 38 0,3 48 131,0-3-51,-8-72-46,3 79 4,2-77-4,-1-15 37,0 35 1,-4 153 241,0-179-338,3 87-112,2-81 144,0-9 54,-1 42 0,-3-18 138,-5 124 74,-7-97-269,8-41 43,-13 90 79,1-19-53,11-69-10,-7 22 107,6-2-44,-1-26-60,2-23-13,2-1 0,0 1 0,1 0 0,1 0 0,0 0 1,4 19-1,2-10 67,-4-20-22,0 0 0,-1 1 0,0-1 0,0 9 0,-1-4 12,2 21 261,-2-30-381,1-1 0,-1 1-1,1 0 1,-1 0 0,1-1 0,0 1 0,0-1-1,0 1 1,0-1 0,0 1 0,0-1 0,2 2-1,0 0-2118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1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1 606 2720,'0'-1'107,"0"-1"0,0 0 0,0 1 0,0-1 0,1 0 0,-1 1 0,1-1 0,-1 0 0,1 1 0,0-1-1,0 1 1,0-1 0,-1 1 0,1-1 0,1 1 0,-1 0 0,2-3 0,0 2 245,0 2 155,5 0-265,-5 0-141,1 1 0,0-1 0,0 0 0,-1 0 0,1-1 0,0 1 1,-1-1-1,6-1 0,-5 0-44,-1 0 0,1 0 0,0 1 1,-1-1-1,1 1 0,0 0 0,0 0 0,0 0 1,0 1-1,7-1 0,8 1 40,-3 1-49,-1-2-1,17-2 1,-6-2-4,-17 3-16,1 0 0,0 0-1,20 0 1,-9 2 50,-3 1-10,0-2 0,20-2 0,-12-2-31,-10 2-10,0 1 0,25-2 0,-17 5 23,-2-1 34,36-3 0,-33-1 5,12-1 48,45 0 0,48-3-231,-3 0-15,4-1 99,-79 4 10,49 0 21,-56 1 15,134-6 83,-124 10-123,106-3-46,-47-8-8,4 6 26,8-6 117,-6 5-26,5-5-75,-2 6 10,-81 2 27,56-2 49,-9 10-28,-42-2-47,252 0-229,-194-3 196,103 8-24,-1 0 12,1252-8 210,-1215-8-154,14 0-65,565 8 54,-558-9 42,-9 1 6,-101 9-82,217-4-2,-278-2 42,159-4 115,24-1-94,-199 6-60,-1 1 5,179-13-30,97 0 58,-107 7 41,-9 1 18,-65 6-43,-80-3-1,133-4-79,18 1 26,8 0 54,-170 8 12,180-3 24,-167-2-66,153-4-26,-24 1 105,-129 3-56,81-1-47,-14-5 11,-19 6 27,16-6 26,6 5 75,-76 1-53,119-3 21,6-1-80,-134 4-22,72 0 12,-7-6 68,-84 7-23,151-11-59,1 0 56,-121 10 48,-14 0-18,97-3 15,198 8 61,188 0 102,-444-9-167,-6 1 14,-86 7-57,0 0-1,29-7 0,-36 5-10,29-3 77,-20 0 100,-20 4-125,0 0 1,1 1 0,-1 0 0,9 0 0,13 1 115,-22 1-172,1-1 0,-1 0 0,0 0 0,1 0 1,-1-1-1,10-2 0,-3-4-18,-12 6 26,1 1 0,-1-1 1,1 0-1,-1 0 0,1 1 0,0-1 0,-1 1 0,1-1 0,0 1 0,0-1 0,-1 1 0,1 0 0,2 0 0,11 0 34,-1 1-19,1-2 0,17-2 0,7-7 15,7 4 16,-21 1-32,-9 2 13,0 1 0,28-2 0,131 4-130,-162 0 167,1-1 0,0-1 1,15-3-1,-17 2 10,0 1-1,1 1 1,14-1 0,-3 2 110,-16 0-3545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22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165 100 2656,'0'-15'910,"0"-9"-154,1 23-737,-1 1 1,0-1-1,0 1 0,0-1 1,0 1-1,1-1 0,-1 1 1,0-1-1,0 1 0,1-1 1,-1 1-1,0 0 0,1-1 1,-1 1-1,1 0 0,-1-1 1,0 1-1,1 0 0,-1-1 1,1 1-1,-1 0 0,1 0 1,-1-1-1,1 1 0,-1 0 1,1 0-1,-1 0 0,1 0 1,-1 0-1,1 0 0,-1 0 1,2 0-1,0 0 498,-2-3-149,0 2-352,0 1 0,0-1 0,0 1 0,0-1 0,1 1 0,-1-1 0,0 1 0,0-1 0,0 1 0,0-1 0,0 1 0,1-1 0,-1 1 0,0-1 0,1 1 0,-1-1 1,0 1-1,1-1 0,-1 1 0,0 0 0,1-1 0,-1 1 0,1 0 0,-1-1 0,1 1 0,0-1 20,0 1 1,0-1-1,-1 1 1,1-1-1,-1 0 1,1 1-1,0-1 1,-1 1-1,1-1 1,-1 0-1,1 0 1,-1 1-1,0-1 1,1 0-1,-1 0 1,0 0-1,0 1 1,1-1-1,-1 0 1,0 0-1,0 0 0,0 0 1,0 1-1,0-1 1,0-2-1,0 2 0,0 1 0,0-1-1,0 0 1,0 1-1,0-1 1,0 0-1,0 1 1,0-1-1,1 0 1,-1 0 0,0 1-1,0-1 1,1 1-1,0-2 1,7 0 305,-9 0-247,-2 5-13,-5 6 23,6-6-90,-12 3-94,9-3 74,1 0-1,-1 1 0,1 0 0,-1 0 1,-7 9-1,-4 5 58,13-15-38,-5 5 10,1-1-1,-1 0 1,0 0-1,-1 0 1,1-1-1,-18 9 1,18-12-36,7-3 12,-1 0 0,1 0 0,-1 1 0,1-1 0,0 1 1,0-1-1,-1 1 0,1-1 0,0 1 0,0 0 0,-1-1 0,1 1 0,0 0 0,0 0 0,0 0 0,0 0 0,0 0 1,1 0-1,-1 0 0,-1 2 0,-3 11 33,-2-9 65,6-5-93,1 0-1,0 0 1,-1 0 0,1 1 0,-1-1-1,1 0 1,0 0 0,-1 1 0,1-1-1,0 0 1,-1 1 0,1-1 0,0 0-1,0 1 1,-1-1 0,1 0 0,0 1-1,0-1 1,0 1 0,-1-1 0,1 0-1,0 1 1,0-1 0,0 1 0,0-1-1,0 1 1,0-1 0,0 1 0,0-1-1,0 1 1,0-1-6,0 0 1,0 0-1,0 0 0,0 0 0,0 1 0,0-1 1,0 0-1,0 0 0,0 0 0,0 0 1,0 0-1,0 0 0,0 0 0,0 0 0,0 0 1,0 1-1,0-1 0,0 0 0,0 0 1,0 0-1,0 0 0,0 0 0,0 0 0,0 0 1,0 0-1,0 0 0,0 0 0,0 0 1,1 0-1,-1 1 0,0-1 0,0 0 0,0 0 1,0 0-1,0 0 0,0 0 0,0 0 1,0 0-1,0 0 0,0 0 0,0 0 0,1 0 1,-1 0-1,0 0 0,0 0 0,0 0 1,0 0-1,0 0 0,0 0 0,0 0 0,0 0 1,0 0-1,0 0 0,1 0 0,-1 0 1,0 0-1,207 0 268,-199 0-290,-1 1-1,0-1 0,0 1 0,0 1 0,0 0 1,9 3-1,-9-3 33,-4-1 14,-1 0 0,1 0 0,-1 0 0,1-1 0,0 1 0,-1-1 0,1 0 0,0 0 0,0 0 0,-1 0 0,1 0 0,0-1 0,-1 1 0,1-1 0,0 1 0,-1-1 0,1 0 0,-1 0 0,1-1 0,-1 1 0,0 0 0,1-1 0,3-2 0,-6 3-1,0 1 0,1-1 0,-1 1 1,1-1-1,-1 0 0,0 1 0,0-1 0,1 1 0,-1-1 0,0 1 0,0-1 1,0 0-1,0 1 0,1-1 0,-1 0 0,0 1 0,0-1 0,0 1 1,0-1-1,0 0 0,-1 1 0,1-1 0,0 0 0,0 1 0,-1-2 0,1 2 22,-2-5 261,-9-9 69,10 12-339,0 0-1,0 0 0,0 0 1,-1 0-1,1 0 0,0 0 0,-1 1 1,1-1-1,-1 0 0,0 1 1,1-1-1,-1 1 0,0 0 1,0-1-1,0 1 0,-3-1 1,4 1-19,-2 0-3,0-1 1,1 0-1,0 0 1,-1 1-1,1-1 1,0-1-1,0 1 1,0 0-1,0 0 1,0-1-1,1 1 1,-1-1-1,1 0 1,-1 1-1,0-4 1,-4-5 5,6 9-13,-1 1-1,0 0 1,0 0-1,0-1 0,0 1 1,0 0-1,0 0 1,0 0-1,0 0 0,-1 0 1,1 0-1,0 0 1,-1 1-1,1-1 0,0 0 1,-1 1-1,1-1 1,-1 1-1,1 0 0,-1-1 1,1 1-1,-3 0 1,4 0-9,0 0 0,0 0 0,0 0 0,0 0 0,0 0 0,0 0 0,0 0 0,0 0 0,-1 0 0,1 0 0,0 0 1,0 0-1,0 0 0,0 0 0,0 0 0,0 0 0,0 0 0,0 0 0,0 0 0,0 0 0,-1 0 0,1 0 0,0 0 0,0 0 0,0 0 0,0 0 1,0-1-1,0 1 0,0 0 0,0 0 0,0 0 0,0 0 0,0 0 0,0 0 0,0 0 0,0 0 0,0 0 0,-1 0 0,1 0 0,0 0 1,0-1-1,0 1 0,0 0 0,0 0 0,0 0 0,0 0 0,0 0 0,0 0 0,0 0 0,0 0 0,0 0 0,0-1 0,0 1 0,0 0 1,0 0-1,1 0 0,-1-11-167,0 11 168,0 0 0,-1 0 1,1 0-1,0 0 0,0 0 0,0-1 0,0 1 1,0 0-1,0 0 0,0 0 0,0 0 0,0 0 1,0 0-1,0 0 0,0 0 0,0 0 0,0 0 0,0-1 1,0 1-1,1 0 0,-1 0 0,0 0 0,0 0 1,0 0-1,0 0 0,0 0 0,0 0 0,0 0 1,0 0-1,0 0 0,0 0 0,0-1 0,0 1 1,0 0-1,0 0 0,0 0 0,1 0 0,-1 0 1,0 0-1,0 0 0,0 0 0,0 0 0,0 0 1,0 0-1,0 0 0,0 0 0,0 0 0,0 0 0,1 0 1,-1 0-1,0 0 0,0 0 0,0 0 0,0 0 1,0 0-1,0 0 0,14 0-82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24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 1312,'0'0'421,"3"-3"-245,8-8 38,-9 8 458,1 3-171,-2 0-468,1 0 63,0 0 0,0 0 0,0 0 0,-1 0 0,1 0 0,0 0-1,0 1 1,0-1 0,0 0 0,3 2 0,-8 5 96,2-5-155,0-1 0,0 1 1,0 0-1,0 0 0,0 0 1,1 0-1,-1 0 0,1 0 1,-1 0-1,1 0 0,0 0 1,0 4-1,0 9 199,1-4-21,-1 0-1,0 0 0,-4 20 0,-7 15 181,-5 47-16,15-88-373,0-1 0,0 1 0,0-1 0,1 1 0,0 0 0,0 8 0,1 3-27,-1 25 10,0-39 20,0 1 0,0-1 0,0 0 0,0 0-1,1 0 1,-1 0 0,1 0 0,-1 0 0,1 0-1,0-1 1,0 1 0,-1 0 0,4 3 0,-3-3 28,0-1 0,-1 1-1,1-1 1,0 1 0,0 0 0,-1-1 0,1 1 0,-1 0 0,1-1 0,-1 1 0,0 0 0,0 0 0,0 3-1,0-5-32,0 1-1,0-1 1,0 1-1,0-1 1,0 1-1,0-1 0,0 1 1,1-1-1,-1 1 1,0-1-1,0 1 1,0-1-1,0 1 0,1-1 1,-1 1-1,0-1 1,0 1-1,1-1 1,-1 0-1,0 1 0,1-1 1,-1 1-1,1-1 1,-1 0-1,0 0 1,1 1-1,-1-1 0,1 0 1,-1 1-1,1-1 1,-1 0-1,1 0 1,-1 0-1,1 0 0,-1 0 1,1 0-1,-1 1 1,1-1-1,-1 0 1,1 0-1,0-1 0,-1 1-20,0 0 0,0 1 0,0-1 0,0 0 0,1 0 0,-1 0 0,0 0-1,0 0 1,0 0 0,0 0 0,0 0 0,0 0 0,0 0 0,0 0 0,0 0-1,1 0 1,-1 0 0,0 0 0,0 0 0,0-1 0,0 1 0,0 0 0,0 0-1,0 0 1,0 0 0,0 0 0,0 0 0,0 0 0,0 0 0,1 0 0,-1 0 0,0 0-1,0 0 1,0 0 0,0 0 0,0 0 0,0-1 0,0 1 0,0 0 0,0 0-1,0 0 1,0 0 0,0 0 0,0 0 0,0 0 0,0 0 0,0 0 0,0 0-1,0-1 1,0 1 0,0 0 0,0 0 0,0 0 0,0 0 0,0 0 0,0 0-1,0-14-712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24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77 2656,'-14'-14'837,"14"14"-831,0 0 0,0 0 0,0 0 0,0 0 0,0 0 0,0-1-1,-1 1 1,1 0 0,0 0 0,0 0 0,0 0 0,0 0 0,0 0 0,0 0 0,0 0 0,0 0-1,0-1 1,0 1 0,0 0 0,0 0 0,-1 0 0,1 0 0,0 0 0,0 0 0,0 0-1,0-1 1,0 1 0,0 0 0,0 0 0,0 0 0,0 0 0,0 0 0,0 0 0,0-1 0,0 1-1,0 0 1,1 0 0,-1 0 0,0 0 0,0 0 0,0 0 0,0 0 0,0-1 0,0 1-1,0 0 1,0 0 0,0 0 0,0 0 0,0 0 0,0 0 0,1 0 0,-1 0 0,0 0 0,0 0-1,0 0 1,0-1 0,2 0 27,-1 0-1,1-1 0,-1 1 1,1 0-1,-1 0 0,1 0 1,-1 0-1,1 0 0,0 1 1,0-1-1,-1 0 0,1 1 1,0-1-1,3 1 1,0-3 175,-4 2-182,1-1 0,-1 1 0,1 0 1,-1 0-1,1 0 0,-1 0 1,1 0-1,-1 1 0,1-1 1,0 0-1,-1 1 0,4-1 1,26-1 299,-19 2-120,-8 0-160,0 0 0,0 0 0,0 0 0,7-2-1,-3-2 19,6-1 22,16 11 20,33-17 204,-61 11-292,0 0 0,0 0 0,0 1 0,-1-1 0,1 0 0,0 1 0,0 0 0,0-1 0,0 1 0,3 2 0,6 1 93,1-8 49,-11 3-105,1 0 0,0 0-1,-1 0 1,1 1-1,0-1 1,0 0 0,0 1-1,-1 0 1,1-1 0,0 1-1,3 0 1,4 0 312,-18 0-334,6 0-1,3-3-171,0-4 205,0 14-62,0-4-228,3-3-166,-2 0 391,0 0 0,1 0 0,-1 0 0,0 1 0,1-1 0,-1 0 0,0 1 0,0-1-1,1 1 1,-1-1 0,0 1 0,0 0 0,0-1 0,0 1 0,0 0 0,0 0 0,0 0-1,0 0 1,0 0 0,0 0 0,0 0 0,0 0 0,0 1 0,4 9-8,-4-8 6,0-1-1,0 0 0,0 1 1,1-1-1,-1 0 0,1 0 1,-1 0-1,3 2 0,-2-2 12,-1 0 0,1 0 0,-1 0 0,1 0 0,-1 0-1,0 0 1,0 0 0,0 1 0,0-1 0,0 0 0,0 1-1,-1-1 1,1 3 0,2 9 39,-1-10-13,0 1-1,1 0 0,-1-1 1,5 7-1,5 9 17,-2 2-7,-9-20-34,0 0 1,0 0 0,0 0 0,0 1 0,0-1 0,0 1 0,-1-1 0,1 0-1,-1 1 1,0-1 0,1 5 0,-1 18 105,0-25-107,0 1-1,0-1 1,0 0-1,0 1 1,0-1-1,0 0 0,0 1 1,0-1-1,0 0 1,0 1-1,0-1 1,0 0-1,0 1 1,-1-1-1,1 0 0,0 0 1,0 1-1,0-1 1,0 0-1,-1 1 1,1-1-1,0 0 0,0 0 1,0 1-1,-1-1 1,-7 8 102,-24 23 279,28-28-367,1-1 0,-1 1 0,0 0-1,0-1 1,0 0 0,0 0-1,-8 2 1,4-2 2,0-1-1,0 0 1,-15-1-1,-9 2 33,-7 9 6,31-10-42,-1 0 0,1 0 0,-1 0 0,1-1 0,-1-1 0,0 1 0,-10-3 0,3-2-42,9 3-4,1 0 1,-1 0 0,0 1 0,0 0-1,-8 0 1,14 1-7,0 0 1,0 0-1,0 0 0,0 0 0,0 0 1,0 0-1,0 0 0,1 0 1,-1-1-1,0 1 0,0 0 0,0-1 1,-1 0-1,16-10-82,-11 10 95,-1 0-1,1 1 0,1-1 1,-1 0-1,0 1 1,0 0-1,0 0 0,0 0 1,0 0-1,4 1 1,2 0-19,-1-1-7,-1 0 1,1 1 0,-1 0-1,1 0 1,-1 0-1,0 1 1,11 5 0,-1-1-9,49 24 25,-58-27 16,-3-1-5,1 0 0,0 1 0,10 6 0,0 8-10,-7-7 24,-5-6 10,1 0-1,0-1 1,1 1 0,-1-1 0,7 3 0,11 6 28,-11-4 9,22 16 58,-33-22-87,0 0 0,0 1 0,0-1 0,0 0 0,-1 0 0,1 0 0,0 0 0,-1 1 0,0-1 0,0 0 0,1 1 0,-1-1 0,-1 0 0,1 0 0,0 1 0,-1 2 0,0-2 35,2-3-39,-1 1-1,0-1 1,0 0-1,0 1 1,0-1-1,0 0 1,0 1-1,0-1 1,0 0-1,0 1 1,0-1-1,-1 0 1,1 1-1,0-1 1,0 0-1,0 1 1,0-1-1,0 0 1,-1 1-1,1-1 1,0 0-1,0 0 1,0 1-1,-1-1 1,1 0-1,-6 6 96,-1-1 0,1 0 0,-1-1-1,0 1 1,-1-1 0,1-1 0,0 1-1,-1-1 1,-8 2 0,-17 0 190,18 0-228,-1-2-1,1 0 0,0-1 1,-1-1-1,-30-1 1,32 0-33,-7 1 1,11 0-15,0-1 0,0 0 0,0 0 0,0-1 0,-12-3 0,-43-23 190,37 24-128,28 3-84,0 1 0,0-1-1,-1 0 1,1 0-1,0 0 1,-1 0 0,1 0-1,-1 0 1,1 0-1,0-1 1,0 1 0,-1 0-1,1 0 1,0 0 0,-1 0-1,1 0 1,0 0-1,-1-1 1,1 1 0,0 0-1,0 0 1,-1 0-1,1-1 1,0 1 0,-1 0-1,-12-11-181,7 8 119,-4-2-78,10 5 136,0-1 0,0 1 0,0 0 1,0 0-1,0 0 0,-1-1 0,1 1 1,0 0-1,0 0 0,0 0 0,0-1 1,0 1-1,0 0 0,0 0 1,0-1-1,0 1 0,0 0 0,0 0 1,0-1-1,0 1 0,0 0 0,0 0 1,0-1-1,0 1 0,1 0 0,-1 0 1,0 0-1,0-1 0,0 1 0,0 0 1,0 0-1,0 0 0,1-1 0,-1 1 1,0 0-1,0 0 0,0 0 0,1 0 1,-1-1-1,2 1-155,-1-1-1,1 0 1,0 1-1,-1 0 1,1-1-1,0 1 1,-1 0 0,1 0-1,0 0 1,0 0-1,2 0 1,3 1-1016,9-1-622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25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18 2656,'0'-14'837,"0"14"-831,0 0 0,0 0 0,0 0 0,0-1 0,0 1 0,0 0-1,0 0 1,0 0 0,0 0 0,0 0 0,0 0 0,0 0 0,0 0 0,0 0 0,0 0 0,0-1-1,0 1 1,0 0 0,0 0 0,0 0 0,0 0 0,0 0 0,0 0 0,0 0 0,-1 0-1,1 0 1,0 0 0,0 0 0,0-1 0,0 1 0,0 0 0,0 0 0,0 0 0,0 0 0,0 0-1,0 0 1,0 0 0,0 0 0,-1 0 0,1 0 0,0 0 0,0 0 0,0 0 0,0 0-1,0 0 1,0 0 0,0 0 0,0 0 0,0 0 0,0 0 0,-1 0 0,1 0 0,0 0 0,0 0-1,0 0 1,0 0 0,-11 0 213,8 0 389,0 0-251,1 0-340,0 0-1,-1 0 1,1 0-1,-1 0 1,1 0 0,0 1-1,-1-1 1,1 1-1,-1 0 1,1-1-1,0 1 1,0 0-1,0 0 1,-1 1 0,1-1-1,0 0 1,0 1-1,-3 3 1,-5 4 163,0 1 1,1 1-1,0 0 1,0 0-1,-9 18 0,15-24-107,-7 14 161,1 0 0,1 1 0,-9 29-1,9-13-32,5-25-134,0-1-1,1 1 1,1 0-1,-1 11 1,1-6-53,0-10-36,1 0 0,0-1 1,0 1-1,0-1 0,1 1 0,0 0 1,2 7-1,-1-5-4,0-3 54,-1 1-1,1-1 1,0 0 0,1 1-1,-1-1 1,1 0-1,0-1 1,0 1 0,6 6-1,0-1 45,-4-5-22,0 1-1,1-1 1,0 1 0,10 6-1,17 4 314,-32-15-475,1-1-1,-1 1 1,0-1-1,1 1 1,-1-1-1,1 0 1,-1 0-1,1 0 1,1 0-1,-3 0 113,16 0-848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42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81 100 1664,'2'-2'54,"0"1"1,0-1-1,0 1 1,0 0-1,0-1 1,0 1-1,0 0 1,1 0-1,-1 0 1,0 1-1,0-1 1,4 0-1,31-1 332,-23 3-205,-13-1-178,-1 0 0,1 0 1,-1 0-1,1 0 1,-1 0-1,1 0 1,0 0-1,-1 0 1,1 0-1,-1 0 1,1 0-1,-1 0 1,1 0-1,-1-1 0,1 1 1,-1 0-1,1 0 1,-1 0-1,0-1 1,1 1-1,-1 0 1,1-1-1,-1 1 1,0 0-1,1-1 0,-1 1 1,0-1-1,1 1 1,-1 0-1,0-1 1,1 0-1,4-6 47,8 2 99,1-6-21,-14 10-116,1 1 1,-1-1-1,1 0 0,-1 1 1,0-1-1,1 1 0,-1-1 1,0 0-1,0 1 0,1-1 1,-1 0-1,0 1 0,0-1 1,0 0-1,0 0 0,0 1 1,0-1-1,0 0 0,0 1 1,0-1-1,0 0 0,-1 1 1,1-2-1,0 0 81,0 1-69,0 0-1,0 0 1,0 1 0,-1-1-1,1 0 1,0 1 0,0-1-1,0 0 1,0 1-1,-1-1 1,1 1 0,0-1-1,-1 0 1,1 1 0,0-1-1,-1 1 1,1-1-1,-1 1 1,1-1 0,-1 1-1,1-1 1,-1 1-1,1-1 1,-1 1 0,1 0-1,-1-1 1,0 1 0,1 0-1,-1-1 1,0 1-1,1 0 1,-1 0 0,0 0-1,1 0 1,-1 0 0,0 0-1,1 0 1,-2 0-1,-8-3 235,3-4 398,6 7-628,1-1 0,-1 1 0,1-1-1,0 1 1,-1-1 0,1 1 0,-1-1-1,1 1 1,-1 0 0,1-1 0,-1 1-1,1 0 1,-1-1 0,0 1 0,1 0-1,-1 0 1,1 0 0,-1-1 0,0 1-1,1 0 1,-1 0 0,0 0 0,1 0-1,-1 0 1,1 0 0,-1 0 0,0 0-1,0 1 1,-22-2 535,11 0-297,0 1 0,0 0 0,0 1 0,-13 3 0,-9 6 326,32-9-568,-1-1-1,1 1 1,0 0-1,0 0 0,0 1 1,0-1-1,0 0 0,0 1 1,0-1-1,0 1 1,1-1-1,-4 5 0,5-5-27,0 0-1,-1-1 1,1 2-1,0-1 0,0 0 1,0 0-1,0 0 1,0 0-1,0 0 0,0 0 1,0 0-1,0 0 0,0 0 1,1 0-1,-1 0 1,0 0-1,1 0 0,-1 0 1,1 0-1,-1-1 1,1 1-1,-1 0 0,1 0 1,-1 0-1,1 0 1,0-1-1,1 2 0,4 6-10,-5-6 18,1 1 7,0 1 0,1-1 0,-1 1-1,1-1 1,0 0 0,0 0 0,0 0-1,0 0 1,0 0 0,1-1 0,-1 0-1,1 0 1,0 0 0,5 2 0,-3-1 33,20 8-252,0-2-1,1 0 1,35 6-1,-42-13-153,23-1 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25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3488,'0'-14'1115,"0"14"-1107,0 0 0,0 0 0,0 0 0,0-1 1,0 1-1,1 0 0,-1 0 0,0 0 0,0 0 1,0 0-1,0-1 0,0 1 0,0 0 0,0 0 0,0 0 1,0 0-1,0 0 0,0 0 0,0 0 0,0-1 1,1 1-1,-1 0 0,0 0 0,0 0 0,0 0 1,0 0-1,0 0 0,0 0 0,1 0 0,-1 0 1,0 0-1,0 0 0,0 0 0,0 0 0,0 0 1,0 0-1,1-1 0,-1 1 0,0 1 0,0-1 1,0 0-1,0 0 0,0 0 0,1 0 0,-1 0 1,0 0-1,0 0 0,0 0 0,0 0 0,0 0 1,1 0-1,-1 0 0,0 0 0,22 0 307,-22 0-294,0 0 1,1 0-1,-1 0 0,0 0 1,1 0-1,-1 0 0,0 0 1,1 0-1,-1 0 0,0 0 0,1 0 1,-1 0-1,0 1 0,1-1 1,-1 0-1,0 0 0,1 0 1,-1 0-1,0 0 0,0 1 1,1-1-1,-1 0 0,0 0 1,1 1-1,-1-1 0,4 4 61,-2-1 79,1 0 0,1 0 0,-1-1 0,0 1-1,1-1 1,-1 1 0,1-1 0,0 0 0,-1 0-1,9 2 1,4 2-24,-1 1 1,0 0-1,-1 1 0,0 1 1,0 0-1,0 1 0,13 13 1,-20-15-150,-4-4 91,1-1 0,-1 0 1,1 0-1,-1 0 0,5 3 1,-1-3 60,-6-3-117,-1 0 0,1 1-1,-1-1 1,1 0 0,-1 0 0,0 0 0,1 0 0,-1 1 0,1-1 0,-1 0 0,1 1 0,-1-1 0,0 0 0,1 1 0,-1-1-1,0 0 1,1 1 0,-1-1 0,0 0 0,0 1 0,1-1 0,-1 1 0,0-1 0,0 1 0,0-1 0,1 1 0,-1-1 0,0 1 0,0-1-1,0 1 1,0-1 0,0 0 0,0 1 0,0-1 0,0 2 0,0 0 740,-3-2-1633,-11 0 220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2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0 3968,'-16'0'1824,"-1"16"-1600,17 1 672,-16-1-544,0 17 288,-1 0-384,1 0 192,-1-17-224,-15 17 128,15-17-192,1 0 128,-1 1-160,-15-1 256,15 1-192,1-17-96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26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4160,'32'0'1856,"17"49"-1600,-32-33 768,16 17-608,-1 16 608,1 0-576,-33-16 96,17 16-288,-34 0 320,1-16-320,-17 16 288,-16-16-288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35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2311 1728,'0'0'560,"3"3"-331,-2-2-177,7 5 103,-7-6-105,-1 0-1,0 0 1,1 0-1,-1 0 1,0-1-1,0 1 1,1 0-1,-1 0 1,0-1-1,0 1 1,1 0-1,-1 0 1,0-1-1,0 1 1,0 0-1,0-1 1,1 1-1,-1 0 1,0 0-1,0-1 1,0 1-1,0 0 1,0-1-1,0 1 1,0 0-1,0-1 1,-1-2 2747,-1 0-2663,-7-8 20,15 6-74,-14-6-42,7 10-40,1 1 1,-1-1-1,1 1 0,0-1 1,-1 0-1,1 1 0,0-1 1,-1 0-1,1 1 0,0-1 1,0 0-1,0 1 1,0-1-1,0 0 0,-1 1 1,1-1-1,0 0 0,1 0 1,-1 1-1,0-1 0,0 0 1,0 1-1,0-2 1,1 0-14,-1-342 287,-1 318-253,-6-36-1,3 35-12,0-41-1,4-137-175,0-208-22,-1 412 192,2-1-1,-1 0 1,0 0 0,0 1 0,0-1 0,1 0 0,-1 0 0,1 1 0,-1-1-1,1 0 1,0 1 0,0-1 0,1-1 0,4-10 12,-5 7-3,0-1 0,0 0-1,-1 1 1,0-8-1,0 5-56,-3-5 43,-8 1-11,11 12 12,-1 1 1,1-1-1,0 1 1,-1-1-1,1 1 1,0-1-1,-1 0 0,1 1 1,0-1-1,0 1 1,0-1-1,-1 0 1,1 1-1,0-1 1,0 0-1,0 1 1,0-1-1,0 1 0,0-1 1,0 0-1,0 1 1,1-1-1,-1 0 1,0 1-1,0-2 1,1 2-1,-1-5 46,0-6-4,0 5-12,0-21 38,0 24-64,0 1-277,0 0 252,0 0 0,0 0 0,1 0 1,-1 1-1,1-1 0,0 0 0,-1 0 0,1 1 0,0-1 0,0 1 0,0-1 0,0 0 1,1 1-1,1-3 0,3 2 9,-4 1 27,1 0 1,-1 1-1,1-1 1,0 0-1,-1 0 1,0-1-1,1 1 1,-1 0-1,0-1 0,0 0 1,0 1-1,0-1 1,0 0-1,0 0 1,0 0-1,0 0 1,-1 0-1,1 0 1,0-3-1,2-2-17,-4 6 4,0 1 0,0-1 1,0 1-1,0-1 0,1 1 0,-1-1 0,0 1 1,0-1-1,1 1 0,-1-1 0,0 1 0,1-1 1,-1 1-1,0 0 0,1-1 0,-1 1 0,1 0 1,-1-1-1,1 1 0,-1 0 0,1 0 0,-1 0 1,1-1-1,-1 1 0,1 0 0,-1 0 0,1 0 1,-1 0-1,1 0 0,-1 0 0,1 0 0,-1 0 0,1 0 1,-1 0-1,1 0 0,-1 0 0,1 0 0,2 0 8,-1 0 0,1-1 0,-1 0 0,1 1 0,-1-1 0,0 0-1,1 0 1,-1 0 0,0-1 0,0 1 0,0-1 0,0 1-1,0-1 1,0 1 0,0-1 0,-1 0 0,1 0 0,1-2-1,0 1-8,-1 0-1,1 0 0,0 1 1,0-1-1,0 1 0,4-3 1,-2 2 11,-4 3-5,0 0 0,-1 0 0,1-1-1,0 1 1,-1 0 0,1-1 0,-1 1 0,1 0 0,-1-1-1,1 1 1,0-1 0,-1 1 0,0-1 0,1 0-1,-1 1 1,1-1 0,-1 1 0,0-1 0,1 0-1,-1 1 1,1-2 0,1-3 1,1 0 3,0 1 0,0 0 0,1 0-1,0 0 1,-1 0 0,7-4 0,-6 5 3,0-1 0,0 1 0,0-1 0,0 0 0,-1 0 0,4-7 0,10-22-64,-12 20 145,2 8-40,-7 5-50,1 0 1,-1 0 0,1-1 0,-1 1-1,1 0 1,-1-1 0,0 1 0,1 0-1,-1-1 1,0 1 0,1-1 0,-1 1-1,0 0 1,1-1 0,-1 1 0,0-1-1,0 1 1,1-1 0,-1 1 0,0-1-1,0 1 1,0-1 0,0 1 0,0-1-1,0 1 1,0-1 0,0 1 0,0-1 0,0 1-1,0-1 1,0 0 0,-1-10 7,2-15 280,-1 25-289,0 1 1,0-1-1,0 1 0,1-1 0,-1 1 0,0-1 0,0 0 1,0 1-1,1-1 0,-1 1 0,0-1 0,1 1 0,-1 0 1,0-1-1,1 1 0,-1-1 0,1 1 0,-1-1 0,0 1 1,1 0-1,-1-1 0,1 1 0,-1 0 0,1 0 0,-1-1 1,1 1-1,0 0 0,-1 0 0,1 0 0,-1 0 0,1 0 1,0 0-1,2 0-134,0 0 60,24 0 207,-21 2-48,5 9-10,-11-10-71,1-1 0,-1 0 0,1 1 0,-1-1 0,1 0 0,-1 1 0,1-1-1,-1 0 1,1 1 0,0-1 0,-1 0 0,1 0 0,-1 0 0,1 0 0,0 0 0,-1 0 0,1 0 0,0 0 0,-1 0 0,1 0 0,-1 0-1,1 0 1,0 0 0,-1 0 0,2-1 0,-2 1 1,14 0-73,-11-1 110,0 1-1,0 0 1,-1-1-1,1 2 1,0-1-1,0 0 1,0 0-1,0 1 1,0 0 0,3 1-1,-1 4-8,-5-5-31,0-1 0,0 1 0,1-1 0,-1 1 0,0-1 1,1 1-1,-1-1 0,0 0 0,1 1 0,-1-1 0,0 0 0,1 1 1,-1-1-1,1 0 0,-1 0 0,1 1 0,-1-1 0,1 0 0,-1 0 1,1 0-1,-1 1 0,1-1 0,-1 0 0,1 0 0,-1 0 1,1 0-1,-1 0 0,1 0 0,-1 0 0,1 0 0,0-1 0,111 1 249,-108 0-246,-1 0 0,0 0-1,1-1 1,-1 1 0,0-1 0,1 0-1,-1 0 1,6-3 0,7-1 0,-10 4 6,-1 0 1,1 0-1,10 1 1,19-3 86,15-8-18,12 6 5,4-6-58,-1 5-160,1-4 37,-20 4 82,-14 3 40,32-8-1,-16 1 88,75-8 1,-106 16-106,105-1 58,0 1-20,-79-3-66,61-4-35,-72 10 51,70-5 24,-67 0 20,1-1 23,40 1-1,-18 3-30,108 5-80,-123 1 18,-15-1-8,35 0 0,251-4 128,-202-8 36,-60 3-81,41-1 40,-43 0-39,-16 2 38,35 0 0,51-5-53,-79 5-73,44-2-33,-42 2 30,91-5-43,-66 7 91,-22 1-26,70 6 0,-96-1-4,-7-2 12,22 1-1,29-8 27,19-1 20,174 6 65,-130-9-7,-5 1-28,0-1-121,-80 5 66,42-2 85,-40 2-53,90-5 31,109 9-27,-114-9 20,-10 1-214,146 8 264,-24 0-219,-20 0-336,-134 3 587,-10 8-26,101-8 27,-119-3-104,447 0 66,-383-9-241,-9 1 23,159 8 164,58 0 155,-191-8-70,-2 0-47,141 8-363,-169-8 288,15-1 48,-83 10-60,107-4 8,-97-2-43,76-4-39,99 9 123,24 0-117,-179-1 18,127 5 28,-171-1 34,20 2 0,27-10-6,30-1 12,201 6-16,-254-1 52,93-14 1,-83 6-35,68 0 1,63 9-121,-89 1 58,-60 0 74,78-5 61,-80 0-122,83-5-99,145 9-26,-155-9 48,-11 1-169,-69 9 217,77-4-20,-68-2 68,-10 0 6,39 1 1,49-4-29,-7 0-30,-94 7 56,0 0 0,27-7-1,-20 4 26,89-12-103,-87 13 70,38 3 0,-38 1 44,39-5 0,-46 1-65,98-8-140,-109 11 165,17 1 27,0-1 1,0-2-1,0-1 1,40-9-1,-50 8-58,-1 0-1,1 1 0,0 1 1,23 0-1,27-2-83,141-23 414,-25 23-269,-105 5-80,-51-1 51,3 1 5,35-5 0,-1-7 0,0 6 0,-36 1 0,-10 0 0,-1 2 0,0 1 0,35 1 0,-31 4 1,11 0 19,15-9 59,-30 2-47,25 0 1,-20 3-57,-6-1-7,-1 2 0,22 2 0,-22 0 30,15 2 18,5-10 0,-28 3-28,1 1 0,-1-1 0,11 1 0,9 2-13,-4-1 58,49-4-1,-48 0-52,-10 1-3,0 0 0,25 0-1,0 4-14,-17 0 8,0-1 1,34-5 0,-32 0 28,-17 2 0,1 1 0,0 1 0,20-2 0,-13 4 5,-9 0 3,0-1 1,0 0 0,0 0 0,0-1 0,11-2 0,-2-3 17,-14 4-24,0 1 0,1 0 0,-1 0 0,1 0 1,-1 0-1,1 1 0,4-1 0,-4 1 4,-1 0 0,0 0 0,1-1 0,-1 1 1,0-1-1,0 0 0,0 0 0,0 0 0,0 0 0,0 0 0,4-3 0,-2 1 6,-4 3-12,-1-1 0,1 1 1,0-1-1,0 1 0,0 0 0,0-1 0,0 1 0,0 0 0,0-1 0,-1 1 0,1 0 0,0 0 0,0 0 0,0 0 0,1 0 0,5-1-22,6-10 38,-10 8 411,14 3-726,-17 3 336,-1-3-34,1 1-2,0-1 0,0 1 0,0 0 1,-1-1-1,1 1 0,0-1 0,0 1 0,0 0 0,0-1 0,0 1 0,0 0 1,0-1-1,0 1 0,1-1 0,-1 1 0,0 0 0,0-1 0,0 1 0,1-1 1,-1 1-1,0 0 0,1-1 0,-1 1 0,0-1 0,1 1 0,10 13 15,-11-14-14,1 1 0,-1-1-1,0 1 1,0-1 0,1 0 0,-1 1-1,0-1 1,0 1 0,0-1-1,0 0 1,0 1 0,0-1 0,0 1-1,1-1 1,-1 1 0,-1-1-1,1 1 1,0-1 0,0 1-1,0-1 1,0 0 0,0 1 0,0-1-1,0 1 1,-1-1 0,1 1-1,0-1 1,0 0 0,0 1-1,-1-1 1,1 0 0,0 1 0,-1-1-1,1 0 1,0 1 0,-1-1-1,1 0 1,0 0 0,-1 1-1,0 0-4,0-1-1,0 1 0,1-1 1,-1 1-1,0 0 1,1-1-1,-1 1 0,0 0 1,1 0-1,-1-1 0,1 1 1,0 0-1,-1 0 0,1 0 1,0 0-1,-1 0 0,1 0 1,0 0-1,0 0 0,0-1 1,0 1-1,0 2 0,0 76 26,0 396 1034,-1-469-1024,1 1 0,-1-1 0,0 0 1,0 0-1,-3 10 0,2-9-4,0 0 0,0 1 1,1-1-1,0 1 0,0 12 0,2-5 11,1 0 0,1 0-1,5 16 1,-6-16 14,-1 1 0,0-1 0,-2 26 0,1-16 50,0 46 126,0 6-69,0 286 1232,0-357-1354,0-1 1,1 1-1,0 0 1,1-1-1,2 8 0,-2-8-7,-1 1 0,1-1 0,-1 1 0,0 0 0,0 7 0,-1 151 886,0-162-914,0-1 0,0 1-1,1 0 1,-1 0 0,1 0-1,-1 0 1,1-1 0,-1 1 0,1 0-1,0-1 1,0 1 0,1 1-1,-1-1 12,0-1-1,0 1 0,0 0 1,0-1-1,-1 1 0,1 0 0,0 0 1,-1-1-1,1 1 0,-1 0 1,0 0-1,0 2 0,0-2 11,0-1 0,1 1 0,-1 0 0,0 0 0,1-1 0,-1 1 0,1 0 0,-1-1 0,1 1 0,0-1 0,0 1 0,0-1 0,0 1 0,0-1 0,0 1 0,0-1 0,2 2 0,-3-3-9,1 1 0,-1-1 0,1 1-1,-1-1 1,0 1 0,1 0 0,-1-1-1,0 1 1,0-1 0,0 1 0,1 0 0,-1-1-1,0 1 1,0-1 0,0 1 0,0 0-1,0-1 1,0 1 0,0 0 0,0-1-1,0 1 1,0-1 0,0 1 0,-1 0 0,1 0-1,0-1 18,0 3 203,2-6-694,9-8-495,-4 8-2927,3 3 3013,-8 1-15,15-1-3597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10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2656,'0'-30'1413,"0"27"-965,-2 0-85,-9-7 192,8 7-140,3 16 476,0-10-107,0 0-704,0-1-55,0 1-1,0-1 0,0 1 1,0-1-1,0 0 1,1 1-1,-1-1 0,1 1 1,-1-1-1,1 0 1,0 0-1,0 1 1,0-1-1,1 0 0,-1 0 1,0 0-1,1 0 1,2 3-1,-2-3-10,-1-1 0,1 1-1,-1-1 1,0 1 0,1 0-1,-1 0 1,0-1 0,0 1 0,0 0-1,1 4 1,0 26 70,10 104 183,-5-78-97,4 24-31,-6-13-23,9 72 56,-13-135-163,14 96 250,2 134 1,-9-53 127,0-5 111,-8 428 1651,8-467-1827,1-2-153,-9-55 55,0-96-2507,0-2 593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46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1408,'0'-27'448,"0"26"-441,0 1 0,0 0 0,-1-1 0,1 1 0,0 0 0,0-1 0,0 1 0,0 0 0,1-1 0,-1 1 0,0 0 0,0-1 0,0 1 0,0 0 0,0-1 0,0 1 0,0 0-1,1-1 1,-1 1 0,0 0 0,0 0 0,0-1 0,1 1 0,-1 0 0,0-1 0,28-26 441,-28 27-422,1-1-1,-1 1 0,1-1 1,0 1-1,-1 0 1,1-1-1,0 1 0,-1 0 1,1 0-1,0-1 1,-1 1-1,1 0 0,0 0 1,-1 0-1,1 0 1,0 0-1,-1 0 0,1 0 1,0 0-1,-1 0 1,1 0-1,0 0 0,0 1 1,2-1 90,4 0 19,-5 0-88,0 0-1,0 0 0,-1 0 1,1 0-1,0 0 0,0 0 1,0 0-1,0 1 0,0-1 1,-1 1-1,1 0 0,0-1 1,0 1-1,-1 0 0,1 0 1,0 0-1,-1 0 0,1 0 1,-1 0-1,0 0 0,1 1 1,-1-1-1,0 1 0,0-1 1,1 1-1,0 1 0,6 9 141,0 0 0,-1 1-1,-1 0 1,0 0-1,8 25 1,-1 5 158,-2 0 0,11 87 0,-7 116-186,-13 12-116,-2-218-27,0 503 48,-3-385-58,-8-21-6,6-11 0,-6-23 42,5-7 150,0-47-169,3-24-978,-1 35 0,4-11-272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46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66 113 2912,'-54'-14'923,"44"12"-681,9 4-111,1 4-51,1 11-330,0-17 241,-1 1 0,0-1 0,1 1 0,-1-1 0,0 1 0,1-1 0,-1 1 1,1-1-1,-1 1 0,1-1 0,-1 0 0,1 1 0,-1-1 0,1 0 0,-1 0 0,1 1 0,0-1 0,-1 0 1,1 0-1,-1 0 0,1 0 0,0 0 0,-1 0 0,1 0 0,0 0 0,0 0 0,26 1-127,-8-1 47,36-3 0,11-8 3,-4 5 72,53-7 338,-93 9-274,325-39 1089,-241 38-964,146-9 77,79-10-20,7 18 10,-48 20-146,243 1-166,-356-11 44,-58-1 12,141 2-4,72-10 19,156 2 51,-351 6-39,165 2-15,157-11-89,-144 11 43,-160-1 38,610-1 42,-50-1-11,-198 12 21,15-1 60,-8-7-33,17 5-31,16-6-28,-289-1-36,622 6-17,-396-9 159,722-5 195,-1030 1-270,202-2-2,3 10-71,-198-2 5,859 0 30,-257-2 128,-14 14-25,-260-1-84,132 5 319,-22 14 53,-220 3-258,-309-26-122,128 12 23,-42 3 32,113 10-1562,-195-32 576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47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1248,'0'0'389,"3"-3"-239,0 1-66,0 0 0,0 1 0,0-1 0,1 1 0,-1-1 0,0 1 0,1 0 0,-1 0 0,1 1 0,-1-1 0,1 1 1,6-1-1,56 2 1011,-40 0-873,37-1 342,79-3 120,-130 2-648,219-12 323,-164 14-282,147-5 107,-166 1-138,57-2 57,-13 10-23,-42-2-10,239-3 623,-219-5-383,93-3 388,358 8 1334,-517 0-2079,0-1-1,0 1 0,0-1 1,0 1-1,0-1 1,0 0-1,0-1 1,0 1-1,0-1 1,5-3-1,-7 5 3,-1-1-1,1 1 0,-1-1 0,1 1 0,-1 0 0,1-1 0,-1 1 0,1 0 1,1 0-1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47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28 3328,'-27'-27'1061,"27"27"-1051,0 0-1,0 0 1,0 0 0,0 0-1,0 0 1,0 0-1,0 1 1,0-1 0,0 0-1,0 0 1,0 0-1,0 0 1,0 0 0,0 0-1,-1 0 1,1 0-1,0 1 1,0-1-1,0 0 1,0 0 0,0 0-1,0 0 1,0 0-1,0 0 1,0 0 0,0 0-1,0 0 1,-1 0-1,1 0 1,0 0 0,0 1-1,0-1 1,0 0-1,0 0 1,0 0 0,0 0-1,-1 0 1,1 0-1,0 0 1,0 0 0,0 0-1,0 0 1,0 0-1,0 0 1,0 0 0,-1 0-1,1-1 1,0 1-1,0 0 1,0 0-1,0 0 1,0 0 0,0 0-1,0 0 1,0 0-1,0 0 1,-1 0 0,1 0-1,2 9-4,0-6-36,-1-1 1,1 1-1,0 0 1,0 0-1,0-1 1,1 1-1,-1-1 1,1 0-1,-1 1 1,1-1-1,0 0 1,0-1-1,5 4 1,2-1 78,0-1 1,0 0-1,12 2 1,-12-3 14,0 1 1,0-1 0,15 8-1,19 14 22,-26-13-45,35 14 1,-9-11 59,-28-10-28,-1 1-1,24 10 0,22 20 371,-55-31-268,1 0 0,-1 1 0,0 0-1,0 0 1,0 1 0,5 7 0,-9-11-65,-1 0 0,0 0 0,-1 1 1,1-1-1,0 0 0,-1 1 0,1-1 0,-1 1 0,0-1 1,1 1-1,-1-1 0,-1 1 0,1-1 0,0 1 1,-1-1-1,1 1 0,-1-1 0,-1 4 0,1-4-42,0-1-1,1 1 1,-2 0-1,1 0 1,0-1-1,0 1 1,0-1-1,-1 1 1,1-1-1,-1 0 0,1 1 1,-4 1-1,-2 2 105,-27 22 448,19-9-407,-11 8 13,-69 42 175,50-36-403,29-22-270,0 1 0,-17 16 1,32-26 104,0 1 0,0-1 0,-1 1 0,1-1 0,-1 0 0,1 1 0,-1-1 0,0 0 0,1 0 0,-1 0 0,0 0 0,0 0 0,1-1 0,-1 1 0,0-1 0,0 1 0,-3 0 0,2-1-1368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48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2080,'-14'0'667,"14"0"-663,0 0 1,0 0-1,0 0 1,0 0-1,0 0 1,0 0-1,0 0 1,0 0-1,-1 0 0,1 0 1,0 0-1,0 0 1,0 0-1,0 0 1,0 0-1,0 0 1,0 0-1,0 0 1,0 0-1,0 0 1,-1 0-1,1 0 1,0 0-1,0 0 1,0 0-1,0 0 1,0 0-1,0 0 1,0 0-1,0 0 1,0 0-1,0 0 1,0 0-1,0-1 1,0 1-1,0 0 1,-1 0-1,1 0 1,0 0-1,0 0 1,0 0-1,0 0 1,0 0-1,0 0 1,0 0-1,0-1 1,0 1-1,0 0 1,0 0-1,0 0 1,0 0-1,0 0 1,0 0-1,0 0 1,0 0-1,1-1 1,-2 1 17,1-1 1,0 1-1,0-1 0,0 1 1,0-1-1,0 1 1,1-1-1,-1 1 1,0-1-1,0 1 1,0-1-1,0 1 1,1-1-1,-1 1 1,0-1-1,0 1 1,1 0-1,-1-1 1,0 1-1,1-1 1,-1 1-1,0 0 1,1-1-1,-1 1 0,0 0 1,1-1-1,-1 1 1,1 0-1,-1 0 1,1-1-1,-1 1 1,1 0-1,-1 0 1,1 0-1,-1 0 1,1 0-1,-1 0 1,1 0-1,-1 0 1,1 0-1,0 0 1,-1 0-13,0 0 0,0 0 0,1 0 1,-1 0-1,0 0 0,0 0 1,0 0-1,0 0 0,0 0 0,0 0 1,0 0-1,0 0 0,0 0 1,0 0-1,1 0 0,-1 0 1,0 0-1,0 0 0,0 0 0,0 0 1,0 0-1,0 0 0,0 0 1,0 0-1,0 0 0,0 0 0,0 0 1,1 0-1,-1 0 0,0 0 1,0 0-1,0 0 0,0 0 0,0 0 1,0 1-1,0-1 0,0 0 1,0 0-1,0 0 0,0 0 1,0 0-1,0 0 0,0 0 0,0 0 1,0 0-1,0 0 0,0 1 1,0-1-1,0 0 0,0 0 0,0 0 1,0 0-1,0 0 0,0 0 1,0 0-1,0 1 0,0-1 42,0 1 0,0 0-1,0 0 1,1-1 0,-1 1-1,0 0 1,0-1 0,1 1-1,-1 0 1,1-1 0,-1 1-1,0 0 1,1-1 0,-1 1-1,1-1 1,0 1 0,-1-1-1,1 1 1,-1-1 0,1 1-1,0-1 1,-1 1 0,1-1-1,0 0 1,-1 1 0,2-1-1,0 1 15,-1-1 0,0 1 0,0 0 1,1 0-1,-1-1 0,0 1 0,0 0 0,0 0 0,0 0 0,0 0 0,0 0 0,0 1 0,1 1 0,4 8 196,1 0 0,8 12 0,12 16-104,-17-20-82,29 41 152,-12-24-116,-7 8-3,-18-36-60,1 0-1,1 0 1,-1-1-1,1 1 0,0-1 1,8 9-1,2-5 277,-14-8-311,1-1 0,0 1 0,-1 0-1,0-1 1,0 1 0,0 3-1,0-6-20,0 0-1,0 1 0,0-1 0,0 0 0,0 0 1,0 0-1,0 0 0,0 0 0,0 0 0,0 1 1,0-1-1,0 0 0,0 0 0,-1 0 0,1 0 1,0 0-1,0 1 0,0-1 0,0 0 0,1 0 1,-1 0-1,0 0 0,0 0 0,0 1 0,0-1 1,0 0-1,0 0 0,0 0 0,0 0 0,0 0 1,0 0-1,0 0 0,0 1 0,0-1 0,0 0 0,1 0 1,-1 0-1,0 0 0,0 0 0,0 0 0,0 0 1,0 0-1,0 0 0,1 0 0,-1 1 0,0-1 1,0 0-1,0 0 0,0 0 0,0 0 0,1 0 1,-1 0-1,0 0 0,11 0-744,-11 0 716,0 0-1,0 0 0,0 0 1,0 0-1,1 0 1,-1 0-1,0 0 0,0 0 1,0 0-1,0 0 1,0 0-1,0 0 1,0 0-1,0 0 0,0 0 1,0 0-1,1 0 1,-1 0-1,0 0 0,0 0 1,0 0-1,0 0 1,0 0-1,0 0 0,0 0 1,0-1-1,0 1 1,0 0-1,0 0 1,0 0-1,1 0 0,-1 0 1,0 0-1,0 0 1,0 0-1,0 0 0,0 0 1,0 0-1,0 0 1,0-1-1,0 1 1,0 0-1,0 0 0,0 0 1,0 0-1,0 0 1,0 0-1,0 0 0,0 0 1,0 0-1,0 0 1,0-1-1,0 1 1,0 0-1,0 0 0,0 0 1,0-14-1436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43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83 2080,'-33'-17'1952,"49"17"-1568,1 0 256,15 0-352,1-16 32,0 16-192,16-17 0,-16 1-64,0 0-2880,-1 16 1568,1 0 32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49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0 4576,'-33'0'2048,"17"33"-1760,0 0 544,16-17-512,-33 33 0,0-16-192,0 16-32,0 1-32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51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1131 1248,'0'0'2789,"0"-3"-2303,1-18 568,0 13-919,-1 0-1,0 0 0,0 0 1,-1 0-1,-3-15 1,0 6-82,1 1 0,0 0 1,0-31-1,3-144 246,-9 65-237,4 71-76,2 17 2,-2-34 7,-23-112 0,15 118 53,11 49-35,1 10-13,0 0-1,0 0 1,-2-7-1,-19-32-90,13 10 59,8 32 39,-1-4 30,0-1 0,-1 1 0,-5-12 0,3 11-129,4 8 67,0-1 0,0 1 0,0-1 0,0 1 0,0-1 0,1 0-1,-1 1 1,1-1 0,-1 0 0,0-3 0,1 2-135,0 6 85,0 60 230,0-62-140,0 1 0,0 0 0,0 0-1,0-1 1,-1 1 0,1 0 0,-1-1 0,1 1 0,-1-1-1,0 1 1,0-1 0,-1 3 0,1-2-6,0 0 0,0-1 0,0 1 0,0 0 0,0 0 0,0 0 0,1 0 0,-1 0 0,1 0 0,-1 0 0,1 0-1,0 4 1,0-2-25,-1 0-1,1 0 1,-1 0-1,0 0 1,0 0-1,0 0 1,-1 0-1,1 0 1,-5 6-1,5-7-8,1 0 1,-1 0-1,0 0 0,1 0 0,0 0 1,-1 0-1,1 0 0,1 0 0,-1 1 1,0-1-1,1 0 0,-1 0 0,2 3 0,-1-5 37,0 0-1,0-1 0,0 1 0,0-1 1,0 0-1,0 1 0,0-1 0,0 0 1,0 1-1,1-1 0,-1 0 0,0 0 1,0 0-1,0 0 0,0 0 0,0 0 1,0 0-1,0-1 0,0 1 0,1-1 1,26-8 13,-16 5-52,7-1 7,-11 4 35,-1-1 0,1 0-1,0-1 1,8-4-1,60-25 146,-73 30-145,-1 1-1,1-1 1,-1 0-1,1 0 0,-1 0 1,0 0-1,0 0 0,0-1 1,0 1-1,0-1 0,0 1 1,-1-1-1,1 1 0,-1-1 1,2-3-1,-1 1 28,-2 4-33,1 0-1,-1 0 0,0 0 1,1 0-1,-1 0 0,0 0 0,0 0 1,1 0-1,-1-1 0,0 1 1,0 0-1,0 0 0,-1 0 0,1 0 1,0 0-1,0 0 0,-1 0 1,1 0-1,0 0 0,-1 0 0,1 0 1,-1 0-1,1 0 0,-1 0 0,0 0 1,1 0-1,-1 0 0,0 0 1,0 1-1,1-1 0,-1 0 0,0 1 1,0-1-1,0 0 0,0 1 1,0-1-1,-1 0 0,-6-2 35,0 0-1,0 0 1,-13-3 0,17 5-11,-17 0 211,18 1-198,-1 0 1,1 0 0,-1-1-1,1 1 1,0-1 0,-1 1-1,-3-2 1,-18-9-62,20 8-80,10 0-528,0 1 359,0 0 1,0 0-1,-1 0 1,7-1-1,0 2-46,0 0 0,14 1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52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1099 1408,'0'0'448,"0"-3"-267,0-8 43,0 8 1072,2 3-618,-1 0-653,-1 0 1,1 0 0,-1 0 0,1 0 0,-1 0-1,1 0 1,-1 0 0,1-1 0,-1 1 0,1 0-1,-1 0 1,0-1 0,1 1 0,-1 0 0,1 0 0,-1-1-1,0 1 1,1 0 0,-1-1 0,0 1 0,1-1-1,-1 1 1,0-1 0,5-15 565,-5-26 242,-1 24-722,1 11-80,1 0-1,0 1 1,0-1-1,0 0 1,1 0-1,4-11 1,-2 6-21,2-10 9,-2-1 1,-1 0-1,-1 0 0,0-35 1,1-14 102,0 43-79,2-32 20,-10-32-5,-1-24-20,6 84-36,-1 0-1,-2 1 0,-10-51 1,2 13-2,3 12 0,-3 12 0,9 33-24,2 10-10,0 0 0,-1 1 0,1-1 0,-1 1 1,0-1-1,0 1 0,0-1 0,0 1 0,0-1 0,0 1 0,0 0 1,-4-5-1,2 5-233,3 4 86,0 1 178,0-1 1,0 0-1,1 0 1,-1 0-1,1 0 1,-1 0-1,1 0 1,-1 0-1,1 0 1,0 0-1,1 3 1,0-2 16,-1-1-1,1 1 1,-1 0-1,0 0 1,0 0 0,-1 0-1,1 1 1,-1-1-1,1 0 1,-1 0 0,0 5-1,1 7-52,1 0 1,1 0-1,4 16 0,-4-16 89,-2 0 0,0 1 0,0-1-1,-3 19 1,1-1 91,1-23-45,1-8-79,-1-1 0,0 1-1,0 0 1,0-1 0,0 1 0,0-1 0,0 1-1,-1-1 1,1 1 0,0-1 0,-1 1 0,-1 2-1,-5 2 38,6-6-54,1 0 1,0 0-1,-1 0 1,1 0-1,0 1 1,-1-1 0,1 0-1,0 0 1,-1 1-1,1-1 1,0 0 0,0 0-1,-1 1 1,1-1-1,0 0 1,0 0-1,0 1 1,0-1 0,-1 0-1,1 1 1,0-1-1,0 0 1,0 1-1,0-1 1,0 1 0,0-1-1,0 1 1,0-3-22,1 0 0,-1-1 0,1 1 1,-1 0-1,1 0 0,0 0 0,2-3 1,9-22-156,-8 16 125,0 0 0,1 0 0,0 0 0,7-10-1,-10 17 52,0 0 0,0 0-1,0 0 1,-1 0 0,1 0-1,-1 0 1,0-1 0,0-5-1,1-37 209,-2 44-183,0 3-24,0 0 0,0 0 0,0 0 0,0 0 0,0 0 1,0 0-1,0-1 0,0 1 0,0 0 0,0 0 0,0 0 0,0 0 0,0 0 1,0 0-1,0 0 0,0 0 0,0 0 0,0-1 0,0 1 0,0 0 0,0 0 1,0 0-1,0 0 0,0 0 0,0 0 0,0 0 0,0 0 0,0 0 0,0 0 0,0 0 1,0 0-1,0-1 0,0 1 0,0 0 0,-1 0 0,1 0 0,0 0 0,0 0 1,0 0-1,0 0 0,0 0 0,0 0 0,0 0 0,0 0 0,0 0 0,0 0 1,-1 0-1,1 0 0,0 0 0,0 0 0,0 0 0,0 0 0,0 0 0,0 0 1,0 0-1,-1 0 0,-26 0 127,27 0-128,0 0 1,0 0-1,0 0 1,0 1-1,0-1 1,0 0-1,0 0 1,-1 0-1,1 0 0,0 0 1,0 0-1,0 0 1,0 0-1,0 0 1,0 0-1,0 0 1,0 0-1,0-1 1,-1 1-1,1 0 1,0 0-1,0 0 1,0 0-1,0 0 0,0 0 1,0 0-1,0 0 1,0 0-1,0 0 1,0 0-1,0 0 1,0 0-1,0 0 1,-1 0-1,1 0 1,0-1-1,0 1 1,0 0-1,0 0 1,0 0-1,0 0 0,0 0 1,0 0-1,0 0 1,0 0-1,0 0 1,0 0-1,0-1 1,0 1-1,0 0 1,0 0-1,0 0 1,0 0-1,0 0 1,0 0-1,0 0 0,0-9-298,0 20 42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53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1082 1312,'0'2'41,"0"-1"0,0 1 1,0 0-1,0-1 0,1 1 0,-1 0 0,1-1 0,-1 1 1,1 0-1,0-1 0,0 1 0,0-1 0,-1 1 1,1-1-1,1 0 0,-1 1 0,2 1 0,-3-3-21,1 1 0,-1-1 0,0 0 0,1 1 0,-1-1 0,0 0 0,1 1 0,-1-1 0,0 0 0,1 0 0,-1 1 0,1-1-1,-1 0 1,0 0 0,1 0 0,-1 0 0,1 0 0,-1 1 0,1-1 0,-1 0 0,1 0 0,-1 0 0,1 0 0,-1 0 0,0 0 0,2-1 0,3 2 55,-5 0-60,0 0 0,1 0 0,-1 0 1,0 0-1,1-1 0,-1 1 1,0 0-1,0 0 0,0 0 1,1 0-1,-1 0 0,0 0 0,-1 1 1,1-1-4,0 0-1,0 0 1,0 0 0,0 0-1,0-1 1,0 1 0,1 0 0,-1 0-1,0 0 1,0 0 0,1 0 0,-1-1-1,1 3 1,1-2 99,0-1-1,1 1 1,-1-1-1,0 1 1,0-1-1,0 0 1,1 0-1,-1 0 1,4 0-1,-5 0 39,0 0-140,-1 0 1,0 0 0,0 0 0,0 0-1,0 0 1,0-1 0,0 1 0,1 0 0,-1 0-1,0 0 1,0 0 0,0 0 0,0 0-1,0 0 1,1 0 0,-1 0 0,0 0 0,0 0-1,0 0 1,0 0 0,0-1 0,0 1-1,0 0 1,0 0 0,1 0 0,-1 0 0,0 0-1,0 0 1,0-1 0,0 1 0,0 0-1,0 0 1,0 0 0,0 0 0,0 0 0,0 0-1,0-1 1,0 1 0,0 0 0,0 0-1,0 0 1,0 0 0,0 0 0,0-1 0,0 1-1,0 0 1,0 0 0,0 0 0,0 0-1,0 0 1,-1-1 0,1 1 0,0 0 0,0-4 63,1 0 1,0-1 0,-1 1-1,2 0 1,-1 0 0,0 0-1,1 0 1,0 0 0,-1 0-1,4-4 1,-1-2-22,-1 1-1,0-1 1,-1 0-1,0 0 1,-1 0-1,1-11 1,1-8 35,9-29 157,-7 37-147,5-40-1,-5-42-5,0 47-67,4-104-91,-8 80 37,-1-71 85,-1 121-65,-2-1 0,-10-49 0,-1 26-22,9 10 27,-6 19-22,8 1-90,3 18 31,0 9-58,0 1 138,-1-1 8,1-1 0,0 1 0,0-1 0,1 1-1,-1-1 1,0 0 0,1 1 0,1 3 0,3 2 39,-4-6-32,0-1-1,0 1 0,0-1 0,-1 1 1,1-1-1,0 1 0,-1 0 0,1-1 1,-1 1-1,1 0 0,-1 0 1,0-1-1,0 1 0,0 3 0,0 123 104,0-126-127,0 0-1,0-1 0,0 1 1,-1 0-1,1-1 0,-1 1 1,1 0-1,-1-1 0,0 1 0,1 0 1,-1-1-1,0 1 0,0-1 1,0 0-1,0 1 0,0-1 1,-2 2-1,0 0-134,4-3 125,0 0-1,0 0 1,0-1-1,0 1 1,0 0-1,0-1 0,0 1 1,0 0-1,0-1 1,0 1-1,-1-1 1,1 1-1,0-1 0,0 0 1,0 1-1,-1-1 1,1 0-1,0 1 0,-1-1 1,1 0-1,0 0 1,-1 0-1,1 0 1,-1 0-1,1 0 0,-1-1 1,12-14-74,0 3 119,-1 0-1,15-24 1,-23 33-44,0-1 97,1 1 0,-1-1 0,-1 0 0,1 0 0,-1 0 0,0 0 0,3-9 0,-6 10 120,-1-1 0,0 0 0,0 1 0,-5-8 0,2 9 81,0 0 0,0 0 1,-1 1-1,-5-3 0,-6 3 203,-23 1 1,24 1-1045,42 0-1875,-9 0 1056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53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1033 1824,'14'0'587,"-11"0"-353,0 0 44,-2 0-129,1 1 0,0-1 1,0 1-1,0-1 0,-1 1 1,1-1-1,0 1 0,-1 0 1,1 0-1,0 0 0,-1 0 1,1 0-1,-1 0 0,3 3 1,-4-4-117,0 1 1,1-1 0,-1 0 0,0 1 0,1-1 0,-1 0 0,0 1 0,1-1 0,-1 0 0,1 0 0,-1 1 0,0-1 0,1 0 0,-1 0 0,1 0 0,-1 0 0,1 0 0,-1 0 0,0 1 0,1-1 0,-1 0-1,1 0 1,-1 0 0,1 0 0,-1 0 0,1-1 0,4 2 185,0 6 84,-5-6-285,1-1 0,-1 1-1,0-1 1,0 0 0,0 1 0,1-1-1,-1 1 1,0-1 0,1 0 0,-1 0-1,0 1 1,1-1 0,-1 0 0,0 1 0,1-1-1,-1 0 1,0 0 0,1 0 0,-1 1-1,1-1 1,-1 0 0,1 0 0,-1 0-1,0 0 1,1 0 0,-1 0 0,1 0-1,-1 0 1,1 0 0,0 0 0,1 0 312,1 0 134,-2 0-445,-1 0-1,1 0 0,0 0 0,-1-1 0,1 1 1,0 0-1,-1 0 0,1-1 0,-1 1 1,1 0-1,0-1 0,-1 1 0,1-1 0,-1 1 1,1 0-1,-1-1 0,1 1 0,-1-1 0,0 1 1,1-1-1,-1 0 0,0 1 0,1-1 1,-1 1-1,0-1 0,0 0 0,1 1 0,-1-1 1,0 0-1,0 1 0,0-1 0,0 0 0,0 1 1,0-1-1,0 0 0,3-9 212,1 5-71,2-4-9,0-26 37,5 7-75,-6-15-27,6-9-58,-5-14-70,-4 45 31,1 2 7,0-26 1,-8-25 29,2 34-8,-2-27 10,2 10 23,-2 1-1,-21-91 1,-20 6 52,45 132-106,-4-14-40,-1 0 0,-1 1 0,0 0 0,-16-29 0,9 28-111,11 12-2,3 7 142,0-1 0,0 1 1,0-1-1,-1 1 1,1 0-1,0-1 0,0 1 1,0-1-1,-1 1 1,1-1-1,0 1 1,-1 0-1,1-1 0,0 1 1,-1 0-1,1-1 1,0 1-1,-1 0 0,1-1 1,-1 1-1,1 0 1,0 0-1,-1 0 0,1-1 1,-1 1-1,1 0 1,-1 0-1,1 0 1,-1 0-1,1 0 0,-1 0 1,1 0-1,-1 0 1,1 0-1,-1 0 0,-2 0-171,3 1 181,0-1 1,0 1-1,0 0 0,0-1 1,0 1-1,0 0 1,0 0-1,0-1 1,1 1-1,-1 0 0,0-1 1,0 1-1,1 0 1,-1-1-1,0 1 0,1-1 1,-1 1-1,1 0 1,-1-1-1,1 1 1,-1-1-1,1 1 0,-1-1 1,1 0-1,0 1 1,0 0 6,0-1 1,-1 0-1,1 1 1,-1-1-1,1 1 1,-1-1-1,1 1 1,-1-1-1,1 1 1,-1 0 0,0-1-1,1 1 1,-1-1-1,0 1 1,1 0-1,-1-1 1,0 1-1,0 0 1,0-1-1,0 1 1,1 0-1,-1 0 1,0-1-1,0 1 1,-1 1-1,1 63 292,0-62-291,0-1-1,0 0 1,-1 1 0,1-1 0,-1 0 0,1 1 0,-1-1-1,0 0 1,0 0 0,-2 4 0,-8 17 8,7-12 5,2-8-14,1 0 1,0 1-1,-1-1 1,1 0-1,1 0 1,-1 1-1,0-1 0,1 7 1,0 3-190,0-13 185,0 0-1,0 0 0,0 0 1,0 1-1,0-1 1,0 0-1,-1 0 1,1 0-1,0 0 1,0 0-1,0 0 1,0 0-1,0 0 1,0 0-1,1 1 1,-1-1-1,0 0 1,0 0-1,0 0 1,0 0-1,0 0 0,0 0 1,0 0-1,0 0 1,0 0-1,0 0 1,0 0-1,0 1 1,0-1-1,0 0 1,0 0-1,0 0 1,0 0-1,0 0 1,1 0-1,-1 0 1,0 0-1,0 0 1,0 0-1,0 0 0,0 0 1,0 0-1,0 0 1,0 0-1,0 0 1,0 0-1,1 0 1,-1 0-1,0 0 1,0 0-1,0 0 1,0 0-1,0 0 1,0 0-1,0 0 1,0 0-1,5 0-41,-2 0 35,0 0 0,0 0 0,1 0 0,-1 0-1,0-1 1,0 1 0,3-2 0,-2 1-2,71-28-32,-72 28 50,-1 0 1,0 0-1,0 0 0,0 0 0,0 0 0,0-1 0,-1 1 0,1-1 0,0 1 0,-1-1 0,1 0 0,-1 0 0,1 0 0,-1 0 1,0 0-1,0 0 0,0 0 0,0 0 0,0 0 0,0 0 0,0-4 0,1 0 19,2-5 13,-1 0 75,-4 9-100,1 1 1,-1 0-1,1 0 0,-1 0 0,0 0 0,0 0 0,1 0 1,-1 0-1,0 0 0,-2-2 0,-4-4 51,5 4-33,0 1-1,0-1 0,0 1 1,-1 0-1,1 0 0,-1 0 1,0 0-1,1 1 0,-5-3 1,-23-1 90,14 0-93,9 3-71,0 0 1,0 0 0,0 1 0,1 0 0,-10 0 0,6 1-183,20 0-32,6 0 96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54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1051 576,'7'6'86,"-3"-1"-6,1 0-1,0-1 1,7 6 0,0-5 314,-10-4-305,0 0 1,1 0-1,-1 1 0,0-1 0,0 0 1,3 3-1,-4-3-48,-1-1 0,1 0 0,-1 1-1,1-1 1,-1 1 0,1-1 0,-1 0 0,1 0 0,0 1 0,-1-1 0,1 0-1,-1 0 1,1 0 0,0 0 0,-1 0 0,1 0 0,0 0 0,-1 0 0,1 0-1,-1 0 1,1 0 0,0 0 0,-1 0 0,1 0 0,0-1 0,0 1 48,48 0 2620,-47 0-1925,1 0-469,2 0-90,-2 1-116,0-1 0,-1 0 1,1 1-1,0-1 0,-1-1 0,1 1 1,0 0-1,-1 0 0,1-1 0,0 0 1,-1 0-1,1 1 0,4-3 0,-3-3-28,0 1 0,0 0 0,0-1-1,0 1 1,-1-1 0,4-8 0,1-16 201,16-5-111,-5-5-42,1-5-34,-14 32-75,2-3-3,0 1 0,-2-1 1,0 0-1,6-26 1,7-48-61,-10 55 30,3-9-71,11-87 0,-21 45 24,1-8 72,3 53 5,-4 23-12,0 0 0,0 0 0,-3-32 0,-3 21 38,-8-29-1,9 51-61,1 1-1,-1 0 0,-1 0 0,1 0 1,-1 1-1,0-1 0,-1 1 1,1 0-1,-8-6 0,12 10 5,-1 1 0,1 0 0,-1-1 0,1 1 0,-1-1 0,1 1 0,-1 0 0,0 0 0,1-1 0,-1 1 0,1 0 0,-1 0 0,0 0 0,1 0 0,-1 0-1,0 0 1,1 0 0,-1 0 0,1 0 0,-1 0 0,0 0 0,1 0 0,-1 0 0,0 0 0,0 1 0,1-1-15,0 0 26,0 0 1,0 0 0,0 0 0,-1 0-1,1 0 1,0 0 0,0 0 0,0 0-1,0 0 1,0 0 0,0 0-1,0 0 1,0 0 0,0 0 0,-1 0-1,1 0 1,0 0 0,0 0 0,0 0-1,0 0 1,0 0 0,0 0-1,0 0 1,0 0 0,0 0 0,0 0-1,0 0 1,-1 0 0,1 0-1,0 0 1,0 1 0,0-1 0,0 0-1,0 0 1,0 0 0,0 0 0,0 0-1,0 0 1,0 0 0,0 0-1,0 0 1,0 0 0,0 0 0,0 1-1,0-1 1,0 0 0,0 0 0,0 0-1,0 0 1,0 0 0,0 0-1,0 0 1,0 0 0,0 0 0,0 1-1,0-1 1,0 2-9,0-1 0,-1 1 0,1 0 0,-1-1 0,1 1 1,-1 0-1,0-1 0,0 1 0,1 0 0,-3 2 0,-3 5-1,6-8 13,-1 1-1,1-1 0,0 1 1,-1-1-1,1 1 1,0-1-1,0 1 1,0-1-1,0 2 1,0 11-16,0-11-54,-3-3 6,2 0 57,1 0 0,-1 0 0,0 0 0,1 0 0,-1 0 0,0 0 0,1 1 0,-1-1 0,0 0 0,1 0 0,-1 1 0,1-1 0,-1 1 0,0-1 0,1 0 0,-1 1 0,1-1-1,-1 1 1,1-1 0,0 1 0,-1-1 0,0 2 0,1-2 7,0 1-1,-1 0 1,1-1 0,-1 1-1,1-1 1,-1 1 0,1-1-1,-1 0 1,1 1 0,-1-1-1,1 1 1,-1-1-1,0 0 1,1 1 0,-1-1-1,1 0 1,-1 0 0,0 1-1,1-1 1,-1 0-1,0 0 1,0 0 0,-2 0-16,3 1-322,0 1 330,1-1 1,-1 0-1,1 1 1,-1-1 0,1 0-1,-1 1 1,1-1-1,0 0 1,0 0 0,0 0-1,-1 0 1,1 1-1,0-1 1,0-1 0,0 1-1,1 0 1,-1 0-1,0 0 1,0 0-1,0-1 1,1 1 0,-1-1-1,0 1 1,1-1-1,-1 1 1,0-1 0,1 0-1,1 1 1,6 1 10,1-1 1,-1 0 0,15 0-1,22-1 200,-45 0-191,0 0 0,0 0 1,0 0-1,-1 0 0,1 0 1,0 0-1,0 0 0,0-1 1,-1 1-1,1 0 0,0 0 1,0-1-1,-1 1 0,1 0 1,0-1-1,0 1 0,-1-1 1,1 1-1,0-1 0,-1 1 1,1-1-1,-1 0 0,1 1 1,-1-1-1,1 0 0,0 0 1,-1 0 10,0-1 1,1 1-1,-1 0 1,0 0-1,0-1 1,0 1 0,0 0-1,0 0 1,0-1-1,-1 1 1,1 0 0,0 0-1,-1 0 1,1 0-1,-1-1 1,1 1-1,-1-1 1,0 1-1,0 0-1,1 0 1,-1 0-1,0 0 0,0 0 1,1 0-1,-1 0 1,0 0-1,0 1 1,0-1-1,0 0 1,0 1-1,0-1 1,-1 1-1,1-1 1,0 1-1,-2-1 1,-8-4 95,-6-9-156,15 12-15,0 0 0,-1 1 0,1-1-1,-1 0 1,0 1 0,-3-2-1,2 0-218,13 3-59,7 0 97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55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49 5728,'-16'-16'2592,"-1"16"-1984,34 0-672,-1 0-128,-16-16 128,33-1-2432,-17 17 1376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55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1 164 4800,'32'0'2176,"1"0"-1888,0-16 288,0 16-384,16-33-2976,0 17 1504</inkml:trace>
  <inkml:trace contextRef="#ctx0" brushRef="#br0" timeOffset="1">1180 0 7392,'17'17'3360,"32"32"-2944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56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1076 1568,'-14'14'501,"14"-14"-487,-1 1 0,1-1 0,0 1 1,-1-1-1,1 1 0,0-1 0,-1 1 0,1-1 0,0 1 0,0 0 0,0-1 0,-1 1 0,1 0 0,0-1 0,0 1 0,0-1 0,0 1 0,0 0 0,0-1 1,0 1-1,0 0 0,1-1 0,-1 1 0,0-1 0,0 2 0,1-2 31,1 6 536,0-5-493,-1 0 1,0 0-1,1 1 0,-1-1 0,1 0 0,0 0 0,-1 0 1,1-1-1,0 1 0,-1 0 0,1-1 0,0 1 1,0-1-1,3 1 0,-5-1-60,0 0 0,1 0 1,-1 0-1,1 0 0,-1 0 1,0 0-1,1-1 0,-1 1 0,1 0 1,-1 0-1,0 0 0,1-1 1,-1 1-1,0 0 0,1 0 0,-1-1 1,0 1-1,1 0 0,-1-1 1,0 1-1,0 0 0,1-1 1,23-21 845,-18 17-758,0 0 0,0 0-1,-1 0 1,0-1 0,0 1 0,0-1-1,-1 0 1,0-1 0,4-7 0,7-10-10,1 1-2,-5 7-33,0 0-1,13-30 0,-2-16 20,-12 36-47,-1 0 0,-2 0-1,0-1 1,4-46 0,-7-150 2,-5 135-69,1 44 19,1 20 5,-1 0 0,-1 0 0,-5-27 0,-16-25 0,14 24-75,2 31-106,4 18 131,1 0 1,0 0 0,0-1-1,0 1 1,1 0 0,-1 0-1,1-6 1,-3-1-141,3 10 187,0 0 0,-1-1 0,1 1 0,0 0 0,0 0 1,0 0-1,0 0 0,-1 0 0,1 0 0,0 0 0,0 0 0,0 0 0,-1 0 0,1 0 0,0 0 0,0 1 0,0-1 0,0 0 0,-1 0 0,1 0 0,0 0 0,0 0 0,0 0 0,0 0 0,-1 0 0,1 1 0,0-1 0,0 0 0,0 0 0,0 0 0,0 0 0,0 0 1,-1 1-1,0 0-3,0 1 0,0 0 0,0 0 0,1-1 0,-1 1 0,0 0 0,1 0 0,-1 0 0,1 0 0,0 0 0,-1 0 0,1 3 0,-1 3 27,0 1-1,0-1 0,-1 1 1,-6 15-1,8-22-10,-1 1-1,0 0-1,0 0 0,1 0 1,0 0-1,0 0 0,0 4 1,0 69 1,-1-64 411,5-24-260,1 4-161,-4 6 0,0 1 0,0-1 0,-1 1 0,1-1 0,0 1 0,0-1 0,-1 1 0,1-1 0,-1 0 0,0 1 0,1-1 0,-1 0 0,0-2 0,0-61-27,0 63 14,0 0-1,1 1 1,-1-1 0,0 0-1,1 0 1,-1 1 0,1-1-1,-1 1 1,1-1 0,0 0-1,0 1 1,-1-1 0,1 1-1,0-1 1,1 1 0,-1 0-1,2-2 1,-3 2-1,1 1 1,-1 0-1,1-1 0,-1 1 0,1-1 0,-1 1 1,1 0-1,0 0 0,-1-1 0,1 1 0,-1 0 1,1 0-1,0 0 0,-1 0 0,1 0 0,0 0 1,-1 0-1,1 0 0,-1 0 0,1 0 0,0 0 1,-1 0-1,1 0 0,0 0 0,0 1 0,-1-1 10,22 0 271,-8 0-192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57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1051 1472,'16'16'949,"-15"-15"-804,0-1 0,1 0 0,-1 0 0,0 0 0,0 0 0,0 0 0,0 0 0,0 0 0,0 0 0,2-1 0,2-1 676,0-3-585,-2 1 11,1 0-1,0 1 0,0-1 0,6-4 0,-6 6-120,0 0 0,-1-1 0,1 0 0,-1 0 0,0 0 0,1 0 0,-2 0-1,1-1 1,0 1 0,-1-1 0,3-4 0,3-7 223,8-22 0,-14 32-308,6-16 70,-1-1-1,5-24 1,-6 23-80,27-130 129,-24 67-93,-2-159 0,-7 188-62,-1 28-36,-8-53 0,5 60 7,-12-77-162,13 86 157,3 11-1,0-1-1,0 0 0,-1 1 1,0-1-1,1 1 1,-1-1-1,0 1 0,0-1 1,0 1-1,-1 0 0,1-1 1,-4-3-1,5 6 26,0-1 0,0 1 0,-1 0 1,1 0-1,0-1 0,-1 1 0,1 0 0,0 0 0,-1 0 0,1-1 1,-1 1-1,1 0 0,0 0 0,-1 0 0,1 0 0,-1 0 0,1 0 0,0 0 1,-1 0-1,1 0 0,-1 0 0,1 0 0,-1 0 0,1 0 0,0 0 0,-1 0 1,1 0-1,-1 0 0,1 0 0,0 1 0,-1-1 0,1 0 0,0 0 1,-1 1-1,1-1 0,0 0 0,-1 0 0,1 1 0,0-1 0,-1 0 0,1 1 1,0-1-1,0 0 0,0 1 0,-1 0 0,-4 23-22,-2-10-33,6-13 52,0 1 0,0-1 0,1 1 0,-1-1 0,0 1 0,1-1-1,-1 1 1,1 0 0,0-1 0,-1 1 0,1 0 0,0 1 0,0 62-115,0-63 120,0 0 0,0-1 0,-1 1 0,1 0 0,0-1 0,-1 1 0,1-1 0,-1 1 0,0-1-1,1 1 1,-1-1 0,-1 2 0,-5 11 1,2 13 12,2-19 17,0-1-1,-9 14 1,3-5-16,8-16-10,1 1 0,0-1 0,0 0 1,-1 1-1,1-1 0,0 0 0,0 1 0,0-1 0,-1 0 0,1 1 1,0-1-1,0 1 0,0-1 0,0 0 0,0 1 0,0-1 0,0 1 0,0-1 1,0 0-1,0 1 0,0-1 0,0 1 0,0-1 0,0 0 0,0 1 1,0-1-1,1 0 0,-1 1 0,0-1 0,0 1 0,0-1 0,1 0 0,-1 0 1,0 1-1,0-1 0,1 0 0,-1 1 0,0-1 0,1 0 0,-1 0 1,0 1-1,1-1 0,-1 0 0,1 0 0,19 2 76,-13-2-77,-4-1-15,1 1-1,-1 0 1,0-1 0,1 0-1,-1 0 1,0 0 0,1 0-1,-1 0 1,0-1 0,0 0-1,0 1 1,0-1 0,0 0-1,0 0 1,-1-1 0,5-4-1,20-15-192,-21 18 198,-1 0 0,1 0 0,-1-1 0,0 1 0,0-1 0,-1-1 0,7-8 0,-9 10 37,0 0 0,0 1-1,0-1 1,0 0 0,-1 0 0,1-1 0,-1 1 0,0 0 0,0 0-1,-1-1 1,1 1 0,-1 0 0,0-1 0,-1-6 0,1-5 34,0 11 8,-1 0 0,0 0 0,0-1 0,0 1 0,-1 0 0,1 0 0,-1 1 0,0-1 0,-1 0 0,1 0-1,-1 1 1,0 0 0,0-1 0,-5-3 0,6 7-40,0 0-1,0 0 1,0 0-1,0 0 1,0 0-1,0 1 1,0-1-1,-1 1 1,1-1-1,0 1 0,0 0 1,0 0-1,-1 0 1,1 0-1,0 1 1,-4 0-1,0-1-5,-11 0-55,17 0 29,0 0-1,0 0 1,0 0 0,0 0 0,0 0-1,0 0 1,0 0 0,0 0 0,0 0-1,0 0 1,-1 0 0,1 0-1,0 0 1,0 0 0,0 0 0,0 0-1,0 0 1,0 0 0,0 0 0,0 0-1,0 0 1,0 0 0,-1 0-1,1 0 1,0 0 0,0 1 0,0-1-1,0 0 1,0 0 0,0 0 0,0 0-1,0 0 1,0 0 0,0 0-1,0 0 1,0 0 0,0 0 0,0 0-1,0 0 1,0 1 0,0-1 0,0 0-1,0 0 1,0 0 0,0 0-1,-1 0 1,1 0 0,1 0 0,-1 0-1,0 0 1,0 0 0,0 1 0,0-1-1,0 0 1,0 0 0,0 0-1,0 2-32,0 0 0,1 0 0,-1-1 0,1 1-1,-1 0 1,1 0 0,0-1 0,-1 1 0,1 0 0,0-1-1,0 1 1,3 2 0,1 4-112,12 22-156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43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1248,'-17'-16'1152,"17"32"-928,0 0 192,0 17-256,0-16 224,0 15-256,17 34 32,-1-17-96,1 17 160,-17-17-128,16-16-32,0-1-32,-16-15-1536,0 16 832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58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1050 2560,'13'28'832,"-12"-27"-792,-1 0 0,1 0 0,0 1 0,-1-1 0,0 0 0,1 1 1,-1-1-1,0 1 0,0-1 0,0 0 0,0 1 0,0-1 0,0 1 0,0-1 0,-1 2 0,1-2-21,0-1 0,0 1 0,0-1 0,0 0 0,0 1 0,0-1 0,0 1 0,0-1 0,0 1 0,0-1 0,0 1 0,0-1-1,0 1 1,0-1 0,0 1 0,0-1 0,0 1 0,1-1 0,-1 1 0,0-1 0,0 0 0,1 1 0,-1-1 0,1 1 0,10 5 402,-8-1-114,2 2 47,-5-6-345,0-1 1,1 0 0,-1 0-1,0 0 1,0 0 0,1 0-1,-1 0 1,0 0-1,0 0 1,1 0 0,-1 0-1,0 0 1,0 0-1,1 0 1,-1 0 0,0 0-1,0 0 1,1 0-1,-1 0 1,0 0 0,0 0-1,0 0 1,1 0-1,-1 0 1,0-1 0,0 1-1,1 0 1,-1 0 0,0 0-1,0 0 1,0-1-1,0 1 1,1 0 0,-1-1-1,5-12 706,12-9-182,3-9-13,15-33-1,-11 20-150,-13 23-195,0-1-1,-2 0 1,0 0 0,-2-1 0,0 0-1,5-33 1,-7 26-105,0-1 1,-2 0-1,-2 0 0,-2-37 1,-10-28-129,8 60 17,1 7 184,-1 0-1,-1 0 1,-2 1 0,-11-36 0,3 17-89,12 32-134,2 12 48,-1 1 0,1 0 1,0-1-1,-1 1 0,0 0 0,1 0 0,-1 0 0,0-1 1,0 1-1,0 0 0,-1 0 0,1 0 0,0 0 0,-1 1 1,1-1-1,-1 0 0,-2-1 0,-7-8-74,11 11 96,0 1-1,0-1 0,0 1 1,-1-1-1,1 0 0,0 1 1,0-1-1,0 1 0,0-1 1,0 1-1,0-1 0,0 1 0,0-1 1,0 1-1,0-1 0,0 1 1,0-1-1,1 1 0,-1-1 1,0 2-1,1-2 5,0 0-1,-1 1 1,1-1-1,0 0 1,-1 1-1,1-1 1,0 0-1,-1 0 1,1 0-1,0 0 1,-1 0-1,1 0 1,0 0 0,0 0-1,-1 0 7,0 0 0,1 0 0,-1 0 0,0 0 0,0 0 0,0 0 0,0 0 0,0 0 0,0 0 0,0 0 0,0 0 0,0 0 0,0 0 0,1 0 0,-1 0 0,0 0 0,0 0 0,0 0-1,0 0 1,0 0 0,0 0 0,0 0 0,0 0 0,0 0 0,0 0 0,1 1 0,-1-1 0,0 0 0,0 0 0,0 0 0,0 0 0,0 0 0,0 0 0,0 0 0,0 0 0,0 0 0,0 0 0,0 0 0,0 0 0,0 1 0,0-1 0,0 0 0,0 0 0,0 0 0,0 0 0,0 0 0,0 0 0,0 0 0,0 0 0,0 0 0,0 1 0,0-1-1,0 0 1,0 0 0,0 0 0,0 0 0,0 5-17,1 12 251,0-16-224,-1-1 1,0 1 0,0-1-1,0 1 1,1-1-1,-1 1 1,0-1-1,1 0 1,-1 1 0,0-1-1,1 0 1,-1 1-1,1-1 1,-1 0-1,0 1 1,1-1-1,-1 0 1,1 0 0,-1 0-1,1 1 1,-1-1-1,1 0 1,-1 0-1,1 0 1,-1 0-1,1 0 1,-1 0 0,1 0-1,0 0 1,1 0 134,-4 0-75,1 0-68,0 0 0,1 0 0,-1 0 0,0 0 0,0 0 0,1 0 0,-1 1 1,0-1-1,1 0 0,-1 0 0,0 0 0,1 1 0,-1-1 0,0 1 0,-2 7-65,6-16-309,8 2 95,-6-7 49,-1 7 210,0 1 0,0 0 0,1 0 1,-1 0-1,8-6 0,2-1 20,2-2-92,-11 11 66,-4 3 26,-1 0-1,1 0 1,0-1 0,-1 1 0,1 0-1,0-1 1,-1 1 0,1 0 0,-1-1 0,1 1-1,-1-1 1,1 1 0,-1-1 0,1 0-1,-1 1 1,1-1 0,-1 1 0,0-1 0,1 0-1,-1 1 1,1-2 0,1-3 23,3-4 13,-4 8-18,0 0 0,0-1-1,0 1 1,0-1 0,-1 0-1,1 1 1,0-1 0,-1 1 0,1-1-1,-1 0 1,0 0 0,1 1-1,-1-3 1,0-42 424,-3 40-630,-5-5-421,8 11 589,0 0 0,1-1 0,-1 1 1,1 0-1,-1-1 0,0 1 0,1 0 0,-1 0 0,1 0 0,-1 0 0,0-1 0,1 1 1,-1 0-1,1 0 0,-1 0 0,1 0 0,-1 0 0,1 0 0,-1 0 0,1 0 0,-1 0 1,0 0-1,2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58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5888,'16'0'3904,"1"17"-3584,-17-34 0,16 17-192,0 0-96,17-16 0,16 0-2944,1 16 1600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58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4320,'16'0'1952,"17"17"-1696,-17-17 640,1 16-544,15-32 192,1 16-288,16 0-960,1-17 384</inkml:trace>
  <inkml:trace contextRef="#ctx0" brushRef="#br0" timeOffset="1">1033 17 6720,'33'-16'3040,"-17"32"-2624,1 0 1024,-1-16-864,17 0 0,16 0-384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3:59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1388 2080,'0'0'667,"3"-3"-411,8-8-91,-9 9 374,1-1 122,8-11-112,-10 12-442,1-1 0,-1 1 0,1 0 0,-1 0 0,1-1 0,0 1 0,0 0 0,3-2 0,10-12 130,-11 9-194,0 0-1,-1 0 0,0 0 1,0-1-1,0 1 1,1-11-1,0 3-1,9-21 0,17-27 29,19-41 9,-41 86-59,63-177 147,11-171-215,-73 296 165,-2-127 0,-6 180-38,-2 1 0,-1 0 0,-4-22 0,5 31-90,-1 1-1,0-1 1,-1 1 0,1-1 0,-1 1 0,-1 0-1,1 0 1,-1 0 0,0 1 0,-9-10-1,10 12-12,3 2 17,-1 0-1,0 0 1,0 0 0,1 0-1,-1 0 1,0 1 0,0-1-1,0 0 1,0 1-1,0-1 1,0 0 0,0 1-1,0-1 1,0 1 0,-1 0-1,1-1 1,0 1 0,0 0-1,0 0 1,0 0-1,-1-1 1,1 1 0,0 0-1,0 1 1,0-1 0,-1 0-1,1 0 1,0 0-1,-1 1 1,-6 3 26,0 0-1,1 1 1,0 0 0,-1 0-1,2 1 1,-1-1 0,1 1-1,0 1 1,-8 9 0,9-8 2,0 1 1,-7 12 0,-4 9-39,7-15 6,-16 29-9,23-39 21,0 0 0,0 0 0,0 0 1,1 0-1,0 0 0,0 1 0,0 9 0,1-14 3,-1 0-1,1 1 0,0-1 1,1 0-1,-1 1 1,0-1-1,0 1 0,0-1 1,1 0-1,-1 0 0,1 1 1,-1-1-1,1 0 0,0 0 1,-1 1-1,1-1 0,0 0 1,0 0-1,0 0 0,0 0 1,0 0-1,0 0 0,0 0 1,0 0-1,0-1 1,0 1-1,0 0 0,1-1 1,-1 1-1,0-1 0,1 1 1,-1-1-1,0 0 0,1 1 1,-1-1-1,0 0 0,1 0 1,-1 0-1,0 0 0,1 0 1,-1 0-1,2-1 0,4 0 10,1 0 0,-1-1 0,0 0 0,1 0 0,-1-1 0,9-4 0,36-20 110,-6 9-85,-24 10-132,36-18 0,37-37-108,-92 61 218,0 0-1,-1-1 1,1 1 0,0-1 0,-1 1 0,0-1-1,0 0 1,0 0 0,0 0 0,0 0 0,-1 0-1,1-1 1,-1 1 0,2-6 0,2-6 109,-2 12-72,-1-1-1,0 0 1,0 0-1,-1 0 0,1 0 1,-1 0-1,0 0 0,0 0 1,0 0-1,0-6 0,-1 10-42,0-1-1,0 1 1,0 0-1,0-1 1,0 1-1,0 0 0,0-1 1,0 1-1,0 0 1,0-1-1,0 1 1,0 0-1,0-1 1,-1 1-1,1 0 0,0-1 1,0 1-1,0 0 1,0 0-1,-1-1 1,1 1-1,0 0 0,0-1 1,0 1-1,-1 0 1,1-1 10,-1 0 0,0 1 0,1-1 0,-1 1 0,1-1 0,-1 1-1,0-1 1,1 1 0,-1-1 0,0 1 0,1 0 0,-1-1 0,0 1 0,0 0 0,1-1 0,-1 1 0,-1 0 0,1 0-12,-1 1 1,1-1-1,-1 1 0,1 0 0,-1 0 1,1-1-1,0 1 0,-1 0 0,1 0 0,0 0 1,0 0-1,0 0 0,-2 2 0,2-2-14,0 0-9,0 0-1,1-1 0,-1 1 0,0 0 1,0 0-1,1-1 0,-1 1 0,0 0 0,1 0 1,-1 0-1,1 0 0,-1 0 0,1 0 0,-1 0 1,1 0-1,0 0 0,0 1 0,-1-1 1,1 0-1,0 0 0,0 0 0,0 0 0,0 0 1,0 0-1,0 0 0,1 0 0,-1 2 0,14 14-186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0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1371 3232,'-13'0'1035,"10"0"-614,3-3-32,0 3-351,0-1 0,0 1-1,0-1 1,0 1 0,0 0 0,0-1-1,0 1 1,0-1 0,0 1 0,0-1-1,0 1 1,1 0 0,-1-1 0,0 1-1,0-1 1,0 1 0,1 0 0,-1-1-1,0 1 1,0 0 0,1-1 0,-1 1-1,0 0 1,1 0 0,-1-1 0,1 1-1,-1 0 1,9-9 628,-4-18 182,25-65 349,-27 85-1125,35-84 534,19-55-55,-24 31-513,-18 64 1,-2 0 0,8-65 0,-10-4 128,-5-127 0,-6 223-122,-1 10-42,0 0 1,0 0-1,-5-16 1,3 17-58,1 1-1,1-1 1,-1-14 0,2-22-351,0 48 378,0-1 1,1 0 0,-1 0-1,0 1 1,1-1-1,-1 0 1,1 1 0,-1-1-1,1 0 1,0 1 0,0-1-1,0 1 1,0-1 0,0 1-1,0 0 1,0-1-1,2-1 1,-3 3 30,0-1 0,1 1 0,-1 0 0,0-1 0,1 1 0,-1 0 0,0 0 0,1-1 0,-1 1 0,1 0 0,-1 0 0,0-1 0,1 1 0,-1 0 0,1 0 0,-1 0 0,1 0 0,-1 0 0,0 0 0,1 0 0,-1 0 0,1 0 0,-1 0 0,1 0 0,-1 0 0,1 0 0,4-1 64,-1-4-75,1 2-49,3 13 18,-7-7 26,-1-1 0,1 1 0,0 0 0,-1-1 0,0 1 0,1-1 0,-1 1 0,0-1 0,-1 1 0,1 0 0,-1 2 0,1-3-2,0 1 1,-1-1 0,1 1-1,0-1 1,0 1 0,1-1-1,-1 1 1,0-1 0,1 1-1,0-1 1,0 3 0,3 1 12,0-1 1,0 0-1,1 0 0,-1 0 1,8 5-1,2 3-38,-13-11 42,1 0 1,0-1-1,0 1 0,0-1 1,0 0-1,0 0 0,0 1 0,0-1 1,1 0-1,-1-1 0,0 1 1,1 0-1,-1-1 0,0 1 1,1-1-1,-1 0 0,1 0 0,-1 0 1,1 0-1,2 0 0,-4-1 3,0 1-1,0 0 1,0 0-1,0-1 1,0 1-1,0 0 1,0-1-1,0 1 1,0-1-1,0 1 1,0-1-1,0 0 1,0 1-1,0-1 1,0 0-1,-1 0 1,1 1-1,0-1 1,-1 0-1,1 0 0,0 0 1,-1 0-1,1 0 1,-1 0-1,1-2 1,7-8 54,-8 10-57,0 1 0,1 0 0,-1 0 0,0-1-1,0 1 1,0 0 0,1 0 0,-1-1 0,0 1 0,0 0 0,0-1 0,0 1-1,0 0 1,1-1 0,-1 1 0,0 0 0,0-1 0,0 1 0,0 0-1,0-1 1,0 1 0,0 0 0,0-1 0,0 1 0,0-1 0,0-4 46,1 1-26,-1 1 0,0 0 0,0 0 0,0 0 1,0 0-1,0-1 0,-1 1 0,1 0 0,-1 0 1,-1-3-1,-9-13 137,5-9-91,0 15-119,5 12 7,0-1 0,0 1 0,0-1 0,1 1 1,-1-1-1,1 0 0,-1 1 0,1-1 0,-1 1 0,1-1 0,0 0 0,0 0 0,0-2 0,0 4 35,0-1 0,0 1-1,-1 0 1,1 0 0,0-1 0,0 1-1,0 0 1,0-1 0,0 1-1,1 0 1,-1-1 0,0 1-1,0 0 1,0 0 0,0-1-1,0 1 1,0 0 0,0-1 0,0 1-1,1 0 1,-1 0 0,0-1-1,0 1 1,0 0 0,1 0-1,-1-1 1,7 5-84,0 0 56,-5-3 32,-1-1 0,0 0 0,1 1-1,-1-1 1,1 0 0,-1 1 0,1-1-1,-1 0 1,3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0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3904,'0'-13'1253,"0"13"-1244,0-1 0,0 1 0,0 0 1,0 0-1,0 0 0,0 0 0,0 0 0,0-1 0,0 1 0,0 0 0,0 0 0,1 0 0,-1 0 0,0 0 0,0 0 1,0-1-1,0 1 0,0 0 0,0 0 0,0 0 0,0 0 0,0 0 0,0 0 0,1 0 0,-1 0 0,0-1 1,0 1-1,0 0 0,0 0 0,0 0 0,0 0 0,1 0 0,-1 0 0,0 0 0,0 0 0,0 0 0,0 0 0,0 0 1,1 0-1,-1 0 0,0 0 0,0 0 0,0 0 0,0 0 0,0 0 0,1 0 0,-1 0 0,0 0 0,0 0 0,0 1 1,0-1-1,0 0 0,1 0 0,1 0 111,1 0 0,0 0 0,-1-1 1,1 1-1,0-1 0,-1 1 0,1-1 0,-1 0 0,1 0 1,-1 0-1,1 0 0,-1 0 0,0-1 0,4-2 0,-6 4-41,1-1 0,-1 1-1,1 0 1,-1-1 0,1 1-1,0 0 1,-1-1 0,1 1-1,0 0 1,-1 0 0,1-1-1,0 1 1,-1 0-1,1 0 1,0 0 0,0 0-1,-1 0 1,1 0 0,0 0-1,-1 0 1,1 0 0,0 1-1,0-1 1,2 1 231,-2-1-229,1-1 0,0 1 0,-1 0 1,1 0-1,0-1 0,-1 1 0,1-1 1,-1 1-1,1-1 0,-1 0 0,1 0 0,1 0 1,10-6 414,20 1-86,13-4-266,-20 5-123,-2 2 67,28-9 1,-49 11-81,9-2 39,1-1-1,0 1 1,0 1-1,0 1 1,15-1 0,-22 2 20,0-1 0,1 1 0,-1-1-1,0-1 1,0 1 0,0-1 0,0 0 0,5-3 0,-5 3 221,-9 4-42,1 0-244,0 0 0,-1-1 0,1 0 0,0 1 1,-1-1-1,1 0 0,-1 0 0,1 0 0,-1-1 1,0 1-1,1 0 0,-1-1 0,0 0 0,1 0 1,-1 0-1,-4 0 0,-25 0-71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1128 2304,'-1'0'79,"-8"0"258,9 0-325,0 0 1,0 0-1,0 0 1,0 0-1,-1 0 1,1 0-1,0 0 0,0 0 1,0 0-1,0 0 1,-1 0-1,1 0 1,0 0-1,0 0 1,0 0-1,0 0 0,-1 0 1,1 0-1,0 0 1,0-1-1,0 1 1,0 0-1,0 0 1,0 0-1,-1 0 0,1 0 1,0 0-1,0-1 1,0 1-1,0 0 1,0 0-1,0 0 1,0 0-1,0 0 0,0-1 1,0 1-1,0 0 1,0 0-1,0 0 1,0 0-1,0-1 1,0 1-1,0 0 0,0 0 1,0 0-1,0-1 1,0 1-1,0 0 1,0 0-1,0 0 1,2-6 101,1 1 0,-1 0 0,-1-1 0,1 1 0,-1-1 0,0 0 0,0 0 1,-1 1-1,1-8 0,-1-55 1187,0 49-960,2-20 1,3 7-66,-1 10 15,1-41 0,-5-279 653,0 148-117,-1 166-521,-7-42 1,5 45-78,-1-35 1,4 56-242,-1-1 1,1 1-1,-1-1 0,1 1 1,-1 0-1,-4-9 0,3 7-35,0-1-1,1 1 0,0-1 0,-1 1 0,2-1 1,-1 0-1,1-6 0,11 46 75,-16-6 15,10-5 6,-9 3 16,2-18-52,0-1 0,1 1 0,-1 11 0,2 129-108,3-149 171,1-2-51,-1 1-4,0 0-1,0 0 1,-1 0 0,1-1-1,-1 1 1,1-1 0,-1 1-1,0-1 1,-1 0-1,4-8 1,2-6 6,17-28 0,-16 30 44,13-29 0,-20 39-22,0 0-1,0 1 1,0-1-1,-1 0 1,0 0-1,-1-11 1,1 3-18,0 14-29,0 0 1,0 0-1,0 0 1,0 0-1,0 0 1,0 0-1,0 0 1,0-1-1,0 1 1,0 0-1,0 0 1,0 0-1,0 0 1,0 0-1,0 0 1,0 0-1,0 0 1,0 0-1,0 0 1,0-1-1,0 1 1,0 0-1,0 0 1,-1 0-1,1 0 1,0 0-1,0 0 1,0 0-1,0 0 1,0 0-1,0 0 1,0 0-1,0 0 1,0 0-1,0 0 1,0-1-1,0 1 1,0 0-1,-1 0 1,1 0-1,0 0 1,0 0-1,0 0 1,0 0-1,0 0 1,0 0-1,0 0 1,0 0-1,0 0 1,-1 0-1,1 0 1,0 0-1,0 0 1,0 0-1,0 0 1,0 1-1,-1-1 12,-32 1 643,31-1-608,0 1 0,0-1 1,0 1-1,0-1 0,0 1 0,0 0 1,1 0-1,-1 0 0,0 0 0,0 0 0,0 0 1,-1 2-1,2-2-35,1-1 1,-1 0-1,0 1 1,1-1-1,-1 1 1,1-1-1,-1 0 1,0 0-1,1 1 1,-1-1-1,0 0 1,1 0-1,-1 0 1,0 0-1,0 0 1,1 0-1,-1 0 1,0 0-1,1 0 1,-1 0-1,0 0 1,1 0-1,-2-1 1,0 1 9,-12 0-82,14 0 55,0 0 1,0 0-1,0 0 1,0 0-1,-1 0 1,1 0-1,0 0 1,0 0-1,0 0 0,0 0 1,0 0-1,0 0 1,0 0-1,0 0 1,0 0-1,0 0 1,-1 0-1,1 0 0,0 0 1,0 0-1,0 0 1,0 0-1,0 0 1,0 0-1,0 0 1,0 0-1,0 0 0,0 0 1,0 0-1,-1-1 1,1 1-1,0 0 1,0 0-1,0 0 1,0 0-1,0 0 0,0 0 1,0 0-1,0 0 1,0 0-1,0 0 1,0 0-1,0-1 1,0 1-1,0 0 0,0 0 1,0 0-1,0 0 1,0 0-1,0 0 1,0 0-1,0 0 1,0 0-1,0-1 0,0 1 1,0 0-1,0-13-652,0-4 166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2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33 3232,'-41'0'1035,"40"0"-993,-1 0 0,1 0 0,-1 0 0,1 1 0,-1-1 0,1 0 0,-1 1 1,1-1-1,-2 1 0,-33 10 326,21-6 230,10 0-47,1 1-202,-3-1 49,6-4-385,1-1 0,0 0 0,-1 0 1,1 0-1,-1 1 0,1-1 0,0 0 0,-1 0 0,1 1 1,0-1-1,-1 0 0,1 1 0,0-1 0,0 0 0,-1 1 0,1-1 1,0 1-1,0-1 0,0 0 0,0 1 0,-1-1 0,1 1 1,0-1-1,0 0 0,0 1 0,0-1 0,0 1 0,0-1 0,0 1 1,0 0-1,0 2-67,3-3 69,0 1 0,0-1-1,1 1 1,-1-1 0,0 0-1,0 0 1,4-1 0,19 0 113,-14 0-110,-1 0-1,1 0 1,0-1 0,-1 0 0,21-8-1,-21 6-37,0 1-1,0 0 0,13-2 1,-15 4 35,-1-1 1,1 0-1,-1 0 1,0-1 0,10-5-1,32-11 150,-34 6-95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6048,'-16'16'2752,"32"-16"-1856,1 17-736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4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50 4480,'-17'-33'2016,"17"17"-1728,-16 16 2176,-1 0-960,1 0-864,0 0-256,-1 0-672,17 16 160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43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17 640,'6'-3'43,"1"0"0,0 1 1,0 0-1,-1 0 0,2 1 0,9-2 1,46 2 196,-34 2-47,-7 0-52,0 0 0,-1 2 0,1 1 0,-1 0 0,0 2 0,28 10 0,16 11 56,-39-18-130,-18-6-39,1 0 0,-1 0 1,1 0-1,-1 1 0,0 0 0,-1 1 0,1 0 0,13 11 0,15 28 457,-27-33-382,-7-9-46,0-1 0,0 1 0,-1 0 0,1 0 0,0 1 0,-1-1 0,1 0 0,-1 0 0,0 1 0,0-1 0,0 1 0,0-1 0,0 1 0,-1-1 0,1 1 0,-1 0 0,1-1 0,-1 1 0,0 0 0,0-1 0,0 1 0,-1 5 0,-1-3 19,1 0 0,-1 1 0,0-1 0,0 0 0,0-1 0,-1 1 0,1 0 0,-1 0 0,0-1 0,-1 0 0,-5 6 0,-6 4 80,0-1 1,-19 12-1,9-6-46,11-8-37,-1 0-1,0-1 0,-30 15 1,-15-3 44,39-12-112,0 1 1,-19 14-1,32-19-17,7-5-5,-1 0-1,1 0 0,-1 0 1,0 0-1,1 0 1,-1 0-1,0 0 1,1-1-1,-1 1 1,0-1-1,0 1 1,-3 0-1,3-2-59,4-1-49,6-6-125,1 0-1,1 1 0,-1 1 1,20-11-1,34-16-2276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4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0 992,'0'28'309,"3"-15"-175,-2-9-130,3 9 114,1 0-1,0 0 1,10 15-1,-9-19 445,0 1 0,-1-1 0,0 1-1,-1 0 1,5 13 0,2 2 200,-10-24-715,-1-1 0,1 1 0,-1 0-1,1 0 1,-1-1 0,0 1-1,0 0 1,1 0 0,-1 0-1,0 0 1,0 0 0,0-1 0,0 1-1,0 0 1,0 0 0,0 0-1,0 0 1,0 0 0,0 1-1,-1 2 60,1-2-83,0 0 0,-1 0-1,1 0 1,-1 0 0,1 0 0,-1 0-1,1 0 1,-1 0 0,0 0-1,0-1 1,-2 4 0,2-4-8,0 1 0,0-1 0,1 1 0,-1-1 0,0 1 0,1-1 0,-1 1 0,1-1 0,-1 1 1,1 0-1,0 1 0,-3 3 27,-8 5-154,11-11 101,0 0 0,0 0 0,0 0 0,0 0-1,0 0 1,0 0 0,-1 1 0,1-1-1,0 0 1,0 0 0,0 0 0,0 0-1,0 0 1,0 0 0,0 0 0,0 0 0,0 0-1,-1 0 1,1 0 0,0 0 0,0 1-1,0-1 1,0 0 0,0 0 0,0 0 0,0 0-1,-1 0 1,1 0 0,0 0 0,0 0-1,0 0 1,0 0 0,0 0 0,0 0-1,-1 0 1,1 0 0,0-1 0,0 1 0,0 0-1,0 0 1,0 0 0,0 0 0,0 0-1,-1 0 1,1 0 0,0 0 0,0 0 0,0 0-1,0 0 1,0 0 0,0-1 0,0 1-1,0 0 1,0 0 0,0 0 0,-1 0-1,-9-11-2451,7 8 660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4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2144,'0'0'699,"0"2"-417,0 192 2422,0-187-2680,1-1-1,0 1 0,0-1 1,0 1-1,3 8 1,-2-8-7,0 0 1,0 0-1,-1 0 1,0 1-1,0 9 0,-1 39 453,0-41 36,0-45-591,-1 24 53,1 3 18,-1 0 0,1 0 1,0 0-1,0 0 1,0-1-1,0 1 1,1 0-1,0 0 1,-1 0-1,2-4 1,2 3-45,0-1 1,-1 0 0,2 1 0,4-5-1,-6 6 14,-3 3 49,1 0 1,-1-1-1,1 1 0,-1-1 0,1 1 0,-1 0 1,1 0-1,-1-1 0,1 1 0,0 0 0,-1 0 1,1 0-1,-1 0 0,1-1 0,0 1 1,-1 0-1,1 0 0,0 0 0,-1 0 0,1 0 1,0 1-1,-1-1 0,1 0 0,-1 0 0,2 1 1,-2-1 7,5 2 158,-1 1-143,1 0-1,-1 0 0,0-1 1,1 0-1,8 3 1,13 7 63,12 21 213,-14-16-224,-13-1-181,11-2-422,-14-9-1509,6 9 539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5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0 3072,'-2'0'97,"1"0"0,-1 0 0,0 1 1,1-1-1,-1 0 0,0 1 0,1-1 0,-1 1 1,0 0-1,1-1 0,-1 1 0,1 0 0,-1 0 0,1 0 1,0 0-1,-1 0 0,-1 3 0,3-4-59,-1 0-1,1 0 1,0 1-1,0-1 1,0 0-1,-1 0 1,1 1-1,0-1 1,0 0 0,0 1-1,0-1 1,-1 0-1,1 0 1,0 1-1,0-1 1,0 0-1,0 1 1,0-1-1,0 0 1,0 1-1,0-1 1,0 0 0,0 1-1,0-1 1,0 1-1,0 5 92,-1 0 0,0 0 0,0 0 0,-1-1 0,0 1 0,0 0 0,0-1 0,-1 1-1,-5 8 1,2-3 10,1-1 0,0 1 0,-6 22 0,-12 51 301,-19 89 0,34-123-306,3 0-1,1 1 0,7 87 1,8-67-161,-9-50 14,-2-13 12,1-1 1,0 1-1,3 8 0,-2-12 8,-1 0 1,1 0-1,1 0 0,-1 0 1,0-1-1,5 5 1,-1 0 9,1 4 9,-7-11-25,1 0-1,0 0 1,-1 0-1,1 1 0,0-1 1,-1 0-1,1 0 1,0 0-1,0 0 0,0 0 1,0 0-1,0 0 1,0-1-1,0 1 0,0 0 1,0 0-1,1-1 1,-1 1-1,0-1 0,0 1 1,0-1-1,1 0 1,-1 1-1,0-1 1,1 0-1,-1 0 0,3 0 1,-2 0-1,0 0 0,0 0 0,0 0 1,0 0-1,0-1 0,0 1 0,-1-1 0,1 1 1,0-1-1,0 0 0,0 0 0,-1 0 0,1 0 1,0 0-1,-1 0 0,1 0 0,-1-1 0,1 1 1,-1-1-1,2-2 0,2-4 14,0 0-1,-1 0 1,7-17-1,-7 14-4,-1 0-1,0 0 0,-1-1 1,0 1-1,1-21 1,-3 27-3,0-1 1,0 0 0,0 0-1,-1 0 1,0 0 0,0 0-1,0 1 1,-1-1 0,0 0 0,0 1-1,0 0 1,-1-1 0,-5-7-1,3 8 9,-1-1 0,1 1-1,-10-7 1,5 5 1,-2-3 49,0 0-1,0 1 1,-1 0-1,-1 1 1,1 1-1,-1 0 1,-1 1-1,1 0 1,-20-4-1,8 2-49,-57-14-104,65 19-46,14 2 67,1 1-1,0-1 1,-1 1-1,1-1 1,0 0 0,-1 0-1,1 0 1,0-1-1,0 1 1,0-1 0,0 1-1,-3-3 1,6 3-3,0 1 0,-1 0 1,1-1-1,0 1 1,-1 0-1,1-1 0,0 1 1,0 0-1,-1-1 0,1 1 1,0-1-1,0 1 1,0 0-1,-1-1 0,1 1 1,0-1-1,0 1 0,0-1 1,0 1-1,0 0 0,0-1 1,0 1-1,0-1 1,0 1-1,0-1 0,0 1 1,1-1-1,-1 1 0,0 0 1,0-1-1,0 1 1,0-1-1,1 1 0,-1 0 1,0-1-1,0 1 0,1 0 1,-1-1-1,0 1 0,1-1 1,3-2-353,1 0 1,-1 0 0,1 1-1,5-3 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5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 5216,'-49'0'2368,"0"16"-2048,16-16 800,17 16-672,-17-16-32,16 17-256,-15-1-192,15 1 0,1 15-4480,16-15 2464</inkml:trace>
  <inkml:trace contextRef="#ctx0" brushRef="#br0" timeOffset="1">33 476 6144,'-33'82'2784,"33"-49"-2432,0-1 1440,0-15-1056,0 16 128,0-17-512,0 0 192,0 1-1056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5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2080,'0'0'667,"0"3"-411,0-3-236,0 1 1,0-1-1,0 1 1,0 0 0,0-1-1,0 1 1,1-1-1,-1 1 1,0 0 0,0-1-1,1 1 1,-1-1-1,0 1 1,0-1 0,1 1-1,-1-1 1,1 1-1,-1-1 1,0 0 0,1 1-1,-1-1 1,1 1-1,0 0 1,0-1 17,0 0-1,-1 1 1,1-1-1,0 1 1,-1-1 0,1 1-1,-1 0 1,1-1-1,-1 1 1,1-1 0,-1 1-1,0 0 1,1-1 0,-1 1-1,0 0 1,1 0-1,-1-1 1,0 1 0,0 0-1,0 0 1,0-1-1,0 1 1,0 0 0,0 1-1,-1 31 1116,0-21-971,1 1 1,0-1-1,1 0 0,3 20 0,23 48-38,-25-75-75,-1 1 1,0 0-1,-1 0 1,1 0-1,-1-1 0,-1 12 1,0-3 415,1-14-489,0-1 1,0 1 0,0-1-1,0 1 1,0 0 0,0-1-1,0 1 1,0-1 0,0 1-1,0-1 1,1 1-1,-1 0 1,0-1 0,0 1-1,0-1 1,1 1 0,-1 0-1,0-1 1,0 1 0,1 0-1,-1-1 1,0 1-1,1 0 1,-1 0 0,0-1-1,1 1 1,0 0 0,7-9-58,-4-4 38,-2 8 18,-1 1 0,1-1 0,-1 1 0,1 0 0,5-7 0,23-36-102,-26 39 111,-3 5 2,0 1 1,0-1-1,0 1 0,0 0 1,1-1-1,2-2 1,-4 4 16,1 1 1,-1 0-1,1-1 0,-1 1 1,1-1-1,0 1 1,-1 0-1,1-1 1,0 1-1,-1 0 1,1 0-1,0 0 0,-1-1 1,1 1-1,0 0 1,-1 0-1,1 0 1,0 0-1,0 0 1,-1 0-1,1 0 1,0 1-1,-1-1 0,1 0 1,0 0-1,-1 0 1,1 1-1,0-1 1,0 1-1,2 2 96,0 0-1,0 0 1,0 0 0,-1 0-1,1 0 1,-1 1 0,0-1-1,0 1 1,2 6 0,-1-2-31,11 27 113,-11-24-184,1 3 1,-2-8 22,0 0 1,0-1-1,0 1 0,6 9 1,-8-14-31,1 0 0,0 0-1,0 1 1,1-1 0,-1 0 0,0 0 0,0 0 0,0 0 0,1 0 0,-1 0 0,0-1 0,1 1 0,-1 0-1,1-1 1,-1 1 0,1-1 0,-1 0 0,1 1 0,-1-1 0,1 0 0,3 0 0,-4 0 4,1 0 0,-1 0 1,1 0-1,-1 1 1,1-1-1,-1 0 0,1 0 1,-1 1-1,2 0 1,14 13 65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6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1 296 4640,'13'0'1504,"-10"1"-1118,-3 6-180,0 0-50,1 1 0,-1-1 0,5 15 0,-4-19-94,0 0 0,0 1 1,0-1-1,0 0 0,1 0 0,0 0 0,-1 0 1,1 0-1,0 0 0,0 0 0,1-1 0,-1 1 1,1-1-1,3 3 0,5 2 1,-4-3-10,-1 0-1,-1 0 0,1 0 1,8 8-1,-11-8-34,1-1 1,0 0-1,0 0 0,0 0 0,0 0 0,0-1 0,1 0 0,-1 1 0,1-2 0,0 1 0,0-1 0,6 2 0,-5-1-37,0 0 1,0 0-1,9 0 0,6-6-328,-6 0 86,20 1-228,-29 4 324,-1-1-1,0 0 0,1-1 0,-1 1 0,1-1 0,-1 0 0,0-1 0,0 1 1,0-1-1,0 0 0,0 0 0,9-6 0,19-16-602,-3 13 326,-28 9 416,0 0 1,0 0 0,-1 0 0,1 0 0,0 0 0,2-4 0,2-4-29,7-5-6,-8 9 114,0 0-1,0-1 1,0 0-1,-1 1 1,6-15 0,-6 9 88,-1 0 1,0 0-1,1-15 1,1-3 327,6-8 159,-6-8 427,0 20-655,-2 12 297,0-1 0,0-29 1,-3 12 911,-3 34-1386,2 0-201,-1 0-1,0 0 1,1 0-1,0 0 0,-1 0 1,1 0-1,0 1 1,0-1-1,0 0 0,0 1 1,1-1-1,-1 0 1,1 1-1,-1 2 0,-3 11 70,0 0 0,2 1 0,-2 29 0,3-20 47,-6 33 1,3-32-50,0 39 0,4-55-206,0 0 1,-3 13-1,-5 9-1361,8-32 1414,0 1-1,1-1 1,-1 0 0,0 0-1,1 0 1,-1 0-1,1 0 1,-1 0 0,1 0-1,-1 0 1,1 0 0,0 0-1,0 0 1,-1 0-1,1 0 1,2 1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6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5408,'-27'-13'1728,"22"10"-1046,7 6-298,10 14 158,-10-12-464,0-1 1,1 0 0,-1 1-1,1-1 1,6 6 0,55 43 344,-30-27-270,-23-19-110,-1 0 0,1 0 0,0-1 0,0 0 0,1-1 0,0-1 0,0 0 0,0 0 0,24 3 0,6-2 115,71-2 0,-103-2-131,0-1 0,0-1-1,0 0 1,12-3 0,-14 1 2,0 0 0,-1 0 0,8-5 0,-1 0 15,-7 5-34,-2 1 40,1-1-1,-1 1 0,0-1 1,0-1-1,0 1 0,0-1 1,-1 1-1,0-1 0,1-1 1,-1 1-1,5-7 0,-4 3 21,-2 6-45,-1-1 1,0 0-1,1 0 1,-1 0 0,0-1-1,-1 1 1,1 0-1,0-1 1,-1 1 0,0-1-1,0 0 1,0 1-1,0-1 1,0-5 0,-1 7-26,0 1 1,0 0-1,-1-1 1,1 1-1,0 0 0,0-1 1,-1 1-1,1 0 1,-1-1-1,1 1 1,-1 0-1,0 0 1,1 0-1,-1-1 1,0 1-1,0 0 1,0 0-1,0 0 1,0 0-1,0 0 0,0 1 1,0-1-1,0 0 1,0 0-1,0 1 1,-1-1-1,1 0 1,0 1-1,0 0 1,-2-1-1,-5-3-20,5 3 43,0 0-1,1-1 1,-1 1 0,0 0-1,0 1 1,0-1-1,0 0 1,0 1-1,0 0 1,0 0-1,0 0 1,0 0 0,-1 0-1,-4 1 1,3 1 76,-1 0 0,1 1 0,-1-1 0,1 1 0,0 0 0,0 0 0,-6 5 0,5-4-33,2 0 1,-1 0-1,0 1 0,1 0 0,0-1 1,-6 10-1,8-11-54,1-1 0,0 1 0,0-1 0,0 1 0,0-1 0,0 1 0,0 0 0,1 0 0,-1-1 0,1 1 0,0 0 0,-1 0 0,2-1 0,-1 1 0,0 0 0,0 0 0,1 0 0,-1-1 0,3 6 0,-1-3 4,1-1 0,0 1 0,0-1 0,0 1 0,1-1 1,0 0-1,0 0 0,0 0 0,0-1 0,0 0 0,10 6 0,6 3-3,36 15 0,4-6-568,-38-11 428,-17-7-351,-1 0-1,1-1 1,0 0 0,0 0 0,0-1 0,0 1 0,0-1 0,0 0-1,0 0 1,0-1 0,1 1 0,-1-1 0,9-1 0,0-2-1442,21-8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7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5984,'-16'-16'2688,"32"-1"96,-16 1-2816,16 0-4160,1 16 2304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7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4992,'-33'49'2240,"33"65"-1952,17-81 288,-17 16-384,16 1 0,-16-18-128,16 17 160,1-16-128,-1 0 96,-16-17-96,17 1-416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7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2496,'13'0'784,"-13"0"-778,0 0-1,1 0 1,-1 0-1,0 0 1,0 0 0,0 0-1,0 0 1,0 0-1,0 0 1,0 0 0,0 0-1,0 0 1,0 0-1,1 0 1,-1 0 0,0 0-1,0 0 1,0 0 0,0 0-1,0 0 1,0 0-1,0 0 1,0 0 0,0 0-1,0 0 1,0 1-1,1-1 1,-1 0 0,0 0-1,0 0 1,0 0 0,0 0-1,0 0 1,0 0-1,0 0 1,0 0 0,0 0-1,0 0 1,0 0-1,0 1 1,0-1 0,0 0-1,0 0 1,0 0 0,0 0-1,0 0 1,0 0-1,0 0 1,0 0 0,0 0-1,0 1 1,0-1-1,0 0 1,0 0 0,0 0-1,0 0 1,0 11 234,0-8 299,0-1-177,0 6-189,0-1-103,0 0 0,0-1 0,3 13 1,8 14 89,-6-1-70,6 4-5,-5 8 1,4-9 42,-4-2-16,-1-16-12,-3-10-56,0 0 0,-1-1-1,1 1 1,-1 0 0,0 7-1,-1-9-2,0-1-1,0 0 0,1 0 0,0 0 1,0 0-1,0-1 0,0 1 0,0 0 1,1 0-1,3 6 0,-4-8 25,0 0 0,-1 1 0,1-1 0,-1 1 0,1-1-1,-1 1 1,0 0 0,0-1 0,0 1 0,0-1 0,-1 3 0,4-7 4,-3 1-68,2 0 1,-1 0 0,0 0 0,0-1 0,0 1-1,0 0 1,0-1 0,0 1 0,-1-1 0,1 1-1,0-1 1,-1 1 0,1-1 0,-1 0 0,1 1-1,-1-1 1,0 1 0,0-1 0,0 0 0,0-2-1,1-5-2,0 1 0,1 0-1,0-1 1,5-15-1,-6 22-1,0-2-8,0 1-1,0 0 1,-1-1 0,1 1 0,-1-1 0,0 1-1,0-5 1,1-12-43,10-10-117,-11 29 169,1 0-1,-1 0 0,0 0 1,0 0-1,1 0 1,-1 0-1,0 0 0,1 0 1,-1 0-1,1 1 1,-1-1-1,1 0 0,0 0 1,-1 0-1,1 1 1,0-1-1,-1 0 0,2 0 1,5-4 78,-7 5-72,0 0 0,0 0 0,1-1 0,-1 1 0,0 0 0,0 0 0,0 0 1,1-1-1,-1 1 0,0 0 0,0 0 0,0-1 0,0 1 0,0 0 0,0 0 0,1-1 0,-1 1 0,0 0 1,0 0-1,0-1 0,0 1 0,0 0 0,0 0 0,0-1 0,0 1 0,0 0 0,0-1 0,0 1 0,0 0 1,2 10 208,9 9-53,-5 8 64,5-5-91,-6 5-21,6-5-32,-8-9-39,-3-11-34,0-1-1,0 1 1,0-1-1,0 1 0,1 0 1,-1-1-1,1 1 1,-1-1-1,1 1 0,0-1 1,-1 0-1,1 1 1,0-1-1,0 0 1,0 1-1,0-1 0,0 0 1,0 0-1,1 0 1,1 2-1,0-1 44,0-1-1,0 1 0,0-1 1,0 0-1,0 0 1,1 0-1,-1 0 1,5 0-1,-5-1-90,0-1 0,1 0 0,-1 1 0,0-1-1,0 0 1,0-1 0,1 1 0,3-3 0,-2 1-314,2 0-4,-1 0-1,1-1 1,-1 0-1,0 0 0,6-5 1,-3-1 102,13-12-202,-21 21 443,0-1 1,0 1-1,0 0 1,0 0 0,1 0-1,-1 0 1,1 1-1,-1-1 1,0 0-1,1 1 1,2-2 0,-1 3 59,0 0 1,0-1 0,-1 1 0,1 1 0,0-1-1,0 0 1,-1 1 0,4 2 0,18 8 479,6-7-76,-18-1-291,-1 0 0,19 9 0,-20-8-46,1-1-1,0 1 0,21 4 0,-23-8-79,-1 1 0,1-2-1,-1 1 1,1-1 0,0 0-1,-1-1 1,11-2 0,17-8 97,-19 9-87,-14 2-23,-1 0 0,1 0 0,0 0 0,0-1 1,-1 1-1,1-1 0,-1 0 0,1 1 0,0-1 0,-1-1 1,0 1-1,1 0 0,-1 0 0,0-1 0,1 0 0,-1 1 1,4-5-1,3-2 51,-5 5-53,-1 0 0,0 1 0,1-1 0,-1-1 0,0 1 0,-1 0 0,1-1 0,-1 1 0,1-1 0,1-5 0,-2 0 13,-1-1 0,0 1 0,0-1 0,-1 1 0,-1-13 0,0-5 26,1 20-31,-1-1-1,0 1 1,-1-1-1,1 1 1,-6-13-1,5 15 39,0-14 516,2 18-555,0 1 1,0-1-1,0 1 1,0-1-1,0 1 0,0-1 1,0 1-1,0-1 1,0 1-1,0-1 1,0 1-1,0-1 0,-1 1 1,1-1-1,0 1 1,0-1-1,0 1 1,-1-1-1,1 1 0,0 0 1,-1-1-1,0 1-9,1 0-1,-1 0 1,1 0-1,0 0 1,-1 0 0,1 0-1,-1 1 1,1-1-1,-1 0 1,1 0-1,0 1 1,-1-1-1,1 0 1,-1 1-1,1-1 1,0 0-1,-1 1 1,1-1-1,0 0 1,0 1 0,-1-1-1,1 1 1,0-1-1,0 1 1,-1 2 29,0 0 1,0 0 0,0 0 0,1 0-1,-1 0 1,1 0 0,0 4-1,8 86 726,1 19-146,-10-66-446,4 102 446,3-92-438,-3-23-104,0 0-1,-4 44 1,-4-23-33,-3 67 213,8-93-201,1-20-386,-1 1 1,0 0-1,-1-1 1,-2 17-1,-11 8-708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45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35 132 2144,'-27'0'699,"21"0"314,6 3-928,0 1-33,-1-2-34,1 0 1,0 0-1,-1 0 0,1 0 0,0 0 1,0 0-1,1 0 0,-1 0 0,0 0 0,1 0 1,-1 0-1,1 0 0,-1-1 0,2 3 1,5 8 55,-3-7-2,0 0-1,-1 0 1,0 1-1,3 8 1,-2-1 20,-3-9-65,0 0 0,0 0 0,1 0 0,0 0 0,-1 0 1,2 0-1,1 4 0,3 3 3,9 13 144,-15-23-157,0 0 1,0 0 0,1 0-1,-1 0 1,0 0 0,0 0 0,1-1-1,-1 1 1,1 0 0,-1-1-1,1 1 1,-1-1 0,1 0 0,-1 1-1,1-1 1,-1 0 0,3 0-1,3 0 26,1 0-1,0 0 0,-1-1 0,1 0 0,-1-1 0,11-3 0,-13 3-27,-1 0-1,0 0 1,0 0 0,0-1-1,0 1 1,-1-1 0,1 0-1,-1 0 1,0-1 0,0 1-1,0-1 1,4-6 0,-6 9-18,0 0 1,0 0-1,0 0 1,0-1-1,0 1 1,-1 0-1,1-1 1,0 1-1,-1-1 1,1 1-1,-1-1 1,1 1-1,-1-1 1,0 1-1,0-1 1,0 1-1,0-1 1,0 1-1,0-1 1,0 1-1,0-1 1,-1 1-1,1-1 1,-1 1-1,1-1 1,-1 1-1,1-1 1,-1 1-1,0 0 1,0-1-1,1 1 1,-1 0-1,-2-2 0,-1-4-6,1 0-1,0 0 0,-3-10 0,3 9 3,1 1-1,-2-1 1,-4-7-1,1 4-62,-2 1 0,0 1 0,-13-13 0,7 8-7,15 14 76,-1 0 0,1 0-1,0 0 1,0 0 0,0 0 0,0 0 0,0 0 0,0 0 0,0 0 0,-1 0-1,1-1 1,0 1 0,0 0 0,0 0 0,0 0 0,0 0 0,0 0 0,0 0-1,0 0 1,0-1 0,0 1 0,0 0 0,0 0 0,0 0 0,0 0 0,0 0 0,0 0-1,0 0 1,0-1 0,0 1 0,0 0 0,0 0 0,0 0 0,0 0 0,0 0-1,0 0 1,0-1 0,0 1 0,0 0 0,0 0 0,0 0 0,0 0 0,0 0-1,0 0 1,0 0 0,0-1 0,0 1 0,1 0 0,-1 0 0,0 0 0,0 0-1,0 0 1,0 0 0,0 0 0,0 0 0,1 0 0,4-6-25,-3 4 13,-1 0-1,1 0 0,0 0 1,-1 0-1,1 1 0,0-1 0,0 1 1,0-1-1,1 1 0,-1 0 1,0 0-1,0 0 0,1 0 1,-1 0-1,0 0 0,1 1 1,3-1-1,-3 1 17,1-1 1,-1 1 0,1-1-1,-1 1 1,0-1 0,0 0-1,0 0 1,4-2 0,9-3 22,4 5 21,-17 1-42,-1 0 1,1 0-1,-1 0 0,1 0 1,-1 0-1,1-1 1,-1 1-1,1-1 0,3-1 1,3-3-22,-8 3 12,1 1 1,-1 1-1,1-1 1,-1 0 0,1 0-1,-1 1 1,1-1-1,0 0 1,-1 1-1,1 0 1,0-1 0,-1 1-1,3 0 1,43 0 174,-42 3-310,-2-1 83,2 4-1,1 0 1,0-1-1,7 6 0,-1-4 69,-6-3-2,0-1-1,0 2 0,-1-1 1,9 8-1,79 65-30,-65-55 81,-26-21-48,0 1 0,1 0 1,-1-1-1,0 1 0,0 0 0,0 0 0,0 0 0,0 0 1,-1 1-1,1-1 0,-1 0 0,3 5 0,-4-6 16,1 0 0,-1 0 0,1 0 0,0 0-1,0 0 1,0 0 0,0 0 0,0 0 0,0 0 0,0-1 0,0 1-1,0 0 1,0-1 0,0 1 0,0 0 0,0-1 0,1 1-1,-1-1 1,0 0 0,0 1 0,1-1 0,-1 0 0,0 0 0,1 0-1,-1 0 1,2 0 0,-6-3 100,-3-5-64,0-1 0,0-1 0,-3-9 0,9 19-64,-1-2-6,0 0-1,1 0 1,-1 0-1,1 0 1,-1 0-1,1 0 1,0 0-1,0-1 1,0 1-1,0-2 1,1-7-40,-1 5 22,-1 3 7,1 0 0,0 0 0,0 0 0,0-1 0,0 1 0,1 0-1,-1 0 1,1 0 0,0 0 0,0 0 0,0 1 0,0-1 0,0 0 0,1 0 0,-1 1 0,1-1 0,3-4 0,8-13-61,-13 19 70,1-1-1,0 0 0,0 0 1,0 1-1,-1-1 1,2 0-1,-1 1 0,0-1 1,0 1-1,0 0 1,1-1-1,-1 1 1,1 0-1,-1 0 0,1 0 1,3-2-1,19-2-167,-16-3 72,-7 7 99,-1 1 1,0 0-1,1-1 1,-1 1-1,0-1 1,1 1-1,-1 0 1,0-1-1,1 1 1,-1 0-1,1-1 1,-1 1-1,1 0 1,-1 0-1,1-1 1,-1 1-1,1 0 1,-1 0-1,1 0 1,-1 0-1,1 0 1,-1 0-1,1 0 1,-1 0-1,1 0 1,-1 0-1,1 0 1,0 0 0,0 0 2,-1 0 1,1 0-1,-1-1 1,1 1-1,-1 0 1,1 0-1,-1 0 1,1 0-1,-1 0 1,1 1-1,-1-1 1,1 0 0,-1 0-1,1 0 1,-1 0-1,1 1 1,-1-1-1,1 0 1,-1 0-1,1 1 1,-1-1-1,0 0 1,1 1-1,-1-1 1,0 0 0,1 1-1,-1-1 1,0 1-1,1-1 1,-1 0-1,1 2 1,3 5 32,3-3 0,-7-4-26,1 1 0,-1-1-1,1 0 1,-1 0 0,1 1-1,-1-1 1,1 0 0,-1 1-1,0-1 1,1 0 0,-1 1-1,0-1 1,1 1 0,-1-1-1,0 1 1,0-1 0,0 1-1,1-1 1,-1 1 0,0-1-1,0 1 1,0-1 0,0 1-1,0-1 1,0 1 0,0-1-1,0 1 1,0-1 0,0 1-1,0-1 1,0 2 0,0 77 912,0-76-902,0 1 0,0-1 0,1 0 0,-1 1 0,1-1 0,0 0 0,0 0 0,0 1 0,3 4 0,1 3-16,7 16 78,-8-18-4,-1-3-23,-3-5-39,0-1-1,0 1 1,1-1-1,-1 1 1,0-1-1,0 1 0,0-1 1,1 1-1,-1-1 1,0 0-1,0 1 1,1-1-1,-1 1 1,0-1-1,1 0 0,-1 1 1,0-1-1,1 0 1,-1 0-1,1 1 1,-1-1-1,1 0 1,-1 0-1,0 0 1,1 1-1,-1-1 0,1 0 1,-1 0-1,1 0 1,-1 0-1,1 0 1,-1 0-1,1 0 1,-1 0-1,1 0 0,2 0 561,-3-1-564,0 1 0,0-1 0,0 0 0,0 0 0,0 1 0,0-1 0,0 0 0,0 1 0,1-1 0,-1 0-1,0 1 1,0-1 0,1 0 0,-1 1 0,0-1 0,1 0 0,-1 1 0,1-1 0,-1 1 0,1-1 0,-1 1 0,1-1 0,-1 1 0,1-1 0,0 1 0,0-1-4,-1 1 1,1-1-1,0 1 1,-1-1-1,1 1 1,-1-1-1,1 1 1,-1-1-1,0 1 1,1-1-1,-1 1 1,1-1-1,-1 0 1,0 1-1,1-1 1,-1 0-1,0 1 1,0-1-1,0 0 1,0 1 0,0-1-1,1 0 1,-1 1-1,0-1 1,-1-1-1,1-10-48,-1 9 21,1-1 0,0 1 0,0 0 1,0-1-1,0 1 0,1 0 1,-1-1-1,1 1 0,1-4 0,3-1-32,-4 6 36,0 1 0,0-1 0,0 1 0,0-1 0,0 1 0,-1-1 0,1 0 0,-1 1 0,1-1 0,-1 0 0,0 1 0,1-1 0,-1-2 0,0 2 4,0 1-1,0-1 1,0 0-1,1 1 0,-1-1 1,1 0-1,-1 1 1,1-1-1,0 0 1,-1 1-1,1-1 0,0 1 1,0-1-1,0 1 1,0 0-1,0-1 0,2-1 1,-2 3 4,0-1 0,-1 1 0,1-1-1,-1 1 1,1 0 0,0-1 0,-1 1 0,1 0 0,0 0 0,-1 0 0,1-1 0,0 1 0,-1 0 0,1 0 0,0 0-1,-1 0 1,1 0 0,0 0 0,0 0 0,-1 0 0,1 0 0,0 1 0,0-1 0,2 0-40,-1 1 38,0-1 0,1 0 0,-1 0 0,1 1 0,-1 0 0,0-1 0,0 1 0,1 0 0,-1 0 0,4 2 0,16 8-18,-17-10 41,-1 1 0,0 0 0,1 1 0,-1-1 0,0 1 0,-1 0 0,1 0 0,0 0 0,4 6 0,0-2 39,-1 0 0,15 10 0,88 49-112,-92-50 289,-17-15-202,0 1 0,1-1 1,-1 0-1,0 0 0,1 1 0,-1-1 1,1 0-1,0 0 0,-1 0 1,1 0-1,0-1 0,-1 1 0,1 0 1,0-1-1,0 1 0,0-1 1,-1 0-1,5 1 0,24-1 68,-25-3-225,1-3-53,0 0 0,-1-1-1,1 1 1,-1-1-1,-1 0 1,8-14-1,10-50-94,-18 60 285,-2 8-1,-1 0 1,0 0-1,1 0 0,-2-1 1,1 1-1,0 0 0,0-1 1,-1 1-1,0-6 0,0-35 62,0 42-45,-2 4-16,-20 12-72,17-12 26,0 1 1,1 0-1,-10 7 0,13-8 45,0-1-1,0 0 1,-1 1-1,1-1 0,0 0 1,0 1-1,1-1 1,-1 1-1,0 0 1,0-1-1,1 1 1,-1 0-1,1-1 1,-1 1-1,1 0 1,0 0-1,0 2 0,0-2 2,0-1-1,-1 1 0,1 0 0,0-1 0,-1 1 0,1 0 0,-1 0 0,1-1 0,-1 1 0,0-1 0,0 1 0,0-1 0,0 1 1,0-1-1,0 1 0,0-1 0,-2 2 0,3-3 1,-1 1 0,1-1 0,-1 1 0,1-1 0,0 1 0,-1 0 0,1-1 0,0 1 0,0-1 0,0 1 0,-1-1 0,1 1 0,0 0 0,0-1 0,0 1 0,0 0 0,0-1 0,0 1 0,0 0 0,0-1 0,0 1 0,0-1 0,1 1 0,-1 0 0,0 0 0,0-1 4,0 17 100,0-15 31,3 1-628,1 1 388,-1-1 104,-1 0 0,1 0 0,0 0 0,1-1 0,-1 1 0,0-1 0,5 2 1,16 2 103,-16 1-10,-8-6-83,1-1 0,-1 1 0,1-1 1,-1 1-1,1-1 0,-1 1 0,0-1 1,1 0-1,0 1 0,-1-1 0,1 0 1,-1 1-1,1-1 0,-1 0 0,1 0 1,0 1-1,-1-1 0,1 0 1,-1 0-1,1 0 0,0 0 0,-1 0 1,1 0-1,0 0 0,-1 0 0,1 0 1,-1 0-1,2 0 0,77 0-274,-77 0 37,0-1 1,-1 1 0,1 0-1,0 0 1,0-1-1,-1 1 1,1-1 0,-1 0-1,1 1 1,0-1-1,-1 0 1,1 0 0,-1 0-1,1 0 1,-1 0-1,0 0 1,2-2 0,0 0-924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9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0 602 2656,'14'-55'837,"-14"54"-822,0 0 1,0 0-1,1 0 0,-1 0 1,0 0-1,1 0 0,-1 0 0,1 0 1,-1 0-1,1 0 0,-1 0 0,1 1 1,0-1-1,-1 0 0,1 0 1,0 1-1,-1-1 0,1 0 0,0 1 1,0-1-1,2 0 0,43-37 188,-16 5 80,11 8-17,-3-16 294,-32 36-467,1-1 0,-1 2 0,1-1 0,0 0-1,0 1 1,10-4 0,49-16 811,-44 17-709,-16 5-124,1-1-1,0 2 0,0-1 0,-1 1 1,10-1-1,17 7 117,-17-2-92,-10-2-40,1 0 16,1 0-1,0 1 1,-1 0 0,13 5-1,-16-4 0,0-1 0,0 1 0,0 0 0,0 0 1,-1 0-1,1 0 0,-1 1 0,0-1 0,0 1 0,4 6 0,-6-9-47,0 1 1,0 0-1,0-1 1,0 1-1,0 0 0,-1-1 1,1 1-1,0 0 0,-1 0 1,1 0-1,-1 0 1,0 0-1,1 0 0,-1-1 1,0 1-1,0 0 0,-1 0 1,1 3-1,-2 0 39,0 0 1,-1 0-1,0 1 0,0-1 1,-5 7-1,3-5-11,-1 3 15,6-7-52,-1-1-1,-1 0 0,1 1 0,0-1 0,-1 0 1,1 0-1,-1 0 0,0 0 0,1 0 0,-1 0 1,0 0-1,0-1 0,0 1 0,-1-1 0,-2 3 1,-23 1 76,15 1-111,11-5-6,-1 1 0,0-1 0,1 0 0,-1 0 0,0 0 0,0-1 0,-4 2 0,7-2 7,-1 0 0,1-1 1,-1 1-1,1 0 1,-1 0-1,1 0 0,-1 0 1,1 0-1,0 0 0,-1-1 1,1 1-1,-1 0 1,1 0-1,0 0 0,-1-1 1,1 1-1,-1 0 0,1-1 1,0 1-1,-1-1 1,0 0-45,1 0 1,-1 0 0,1 0 0,0 0 0,-1 0-1,1-1 1,0 1 0,0 0 0,0 0 0,-1 0 0,2-2-1,-1-3-25,1 0 0,1 0 0,-1 0 0,1 1 0,0-1 0,0 1 0,1 0 0,0-1 0,0 1 0,0 0 0,0 1 0,7-8 0,20-13-204,6-15 21,43-29 58,-71 61 204,2 1 0,-1 0 0,1 0 0,0 1 0,0 0 0,0 1 0,1 0-1,0 1 1,12-4 0,-22 8 30,1-1 0,0 1-1,0-1 1,-1 1 0,1-1 0,0 1-1,0 0 1,-1 0 0,1 0-1,0 0 1,0 0 0,-1 0 0,1 1-1,0-1 1,0 1 0,1 0 0,-1 0 24,-1 0 0,0-1 0,0 1 1,0 0-1,0 0 0,0 0 0,0 0 1,0 0-1,0 1 0,0-1 1,0 0-1,-1 0 0,1 1 0,0-1 1,0 3-1,1 4 194,-1 0 0,0 0 0,0 0 0,0 0 0,-2 14 0,1-8-75,-1 19 154,0-11-200,1-1-1,4 31 0,-2-44-69,0 0 0,0 0 0,0 0 0,7 12 0,-9-19-27,1 1 1,0-1-1,0 0 0,0 0 0,0 0 1,-1 0-1,1-1 0,1 1 0,-1 0 1,0 0-1,0-1 0,0 1 0,0 0 1,0-1-1,1 1 0,-1-1 0,0 1 1,0-1-1,3 0 0,25 2 222,-21-2-222,-6 0-19,0-1 0,0 1 0,0 0 1,0-1-1,0 1 0,0-1 0,0 0 1,0 1-1,0-1 0,-1 0 0,1 0 1,0 0-1,-1 0 0,1-1 0,0 1 1,-1 0-1,1-1 0,-1 1 0,0-1 1,2-2-1,2-3-128,-1 0 0,0-1 0,5-12 0,-1 2-431,-2 4 171,-1-1 0,0 1 0,4-20 0,-7 20 200,2 0 1,0 1 0,8-17-1,-10 18 29,1 27 572,4 7 11,0 0-1,-2 0 1,0 1 0,1 30-1,-6-49-398,0 0 0,0 0-1,1 0 1,-1 1 0,1-1 0,0 0-1,0 0 1,1 0 0,-1-1 0,1 1 0,0 0-1,0 0 1,0-1 0,0 1 0,1-1-1,-1 0 1,1 0 0,0 0 0,0 0 0,0 0-1,0-1 1,0 1 0,6 2 0,-8-4-22,-1-1 8,1 1 0,0-1 0,0 1 0,0-1 1,0 1-1,-1-1 0,1 1 0,0-1 0,0 0 0,0 1 0,0-1 0,0 0 0,0 0 1,0 0-1,0 0 0,0 0 0,0 0 0,0 0 0,0 0 0,0 0 0,0 0 0,0 0 1,0-1-1,0 1 0,0 0 0,1-2 0,7-1 51,21-5-105,-25 5-65,1 0 1,-1-1-1,0 0 1,0 0 0,-1 0-1,6-7 1,27-34-809,-13 14 89,1 2 324,23-28-354,-43 50 776,0-1 0,0 0-1,-1 0 1,0 0 0,6-17-1,-4-15 46,-3 20 44,0-1 9,2-10 102,-10-7 257,3 29-142,0 0 1,0-17-1,2 22-32,0 0-1,-1 0 1,1 0 0,-1 0-1,0 0 1,0 0 0,-1 0-1,1 0 1,-1 1 0,-3-7-1,5 9-105,0 0-1,-1 0 1,1 0 0,0 1-1,-1-1 1,1 0-1,-1 0 1,1 1-1,-1-1 1,1 0 0,-1 1-1,0-1 1,1 1-1,-2-2 1,1 3-65,1-1-1,-1 1 1,1-1 0,-1 1 0,1-1 0,-1 1 0,1-1 0,-1 1-1,1 0 1,-1-1 0,1 1 0,0-1 0,-1 1 0,1 0 0,0 0-1,-1-1 1,1 1 0,0 0 0,0-1 0,0 2 0,-2 7 26,1-1 1,0 0 0,1 1-1,0-1 1,0 1 0,1-1-1,2 13 1,8 33 85,-6 17 224,6-13-117,-6-20-159,-4-24-70,0 0-1,1 0 1,1-1 0,0 1 0,1-1 0,1 0-1,7 15 1,-11-26-36,0 0 0,0 1 1,0-1-1,1 0 0,-1 0 0,1 0 0,-1 0 0,1 0 0,0 0 0,3 2 0,-2-2-124,1-1 0,0 1 0,0 0 0,0-1 0,7 1 0,-1 1-88,-7-2 131,0 0-1,1 0 0,-1 0 0,1 0 1,4-1-1,23-5-811,-18 2 523,-3 2 135,0-2 0,-1 1-1,1-1 1,-1 0 0,0-1-1,0 0 1,0-1 0,0 0-1,-1 0 1,1-1 0,7-7-1,-3 2 135,-1 0-1,-1-1 1,0 0-1,0 0 1,13-23-1,-19 29 162,-1 0 0,1 1 0,7-6-1,-8 6 23,-3 6-12,-1 0 0,1-1 0,-1 1 0,0 0 0,1 0 0,-1 0 0,0 0 0,0-1 0,0 1 0,0 0 0,0 0 0,0 0 0,0 2 0,0 144 1741,1-129-1706,1-1-1,6 31 0,-5-35-36,5 24 94,-4-26-72,-2 1 1,0-1-1,1 13 1,-3-16 227,0 3-416,0-9-486,-3-4-132,-16-10-1034,15 10 1393,-1 0-1,1-1 1,0 1-1,-6-7 0,-20-21 53,29 30 332,1 0 0,0-1 0,-1 1 0,1-1 0,0 1 0,0 0 1,-1-1-1,1 1 0,0-1 0,0 1 0,0-1 0,-1 1 1,1-1-1,0 1 0,0-1 0,0 1 0,0 0 0,0-1 1,0 1-1,0-1 0,0 1 0,0-1 0,0 1 0,1-1 1,-1 1-1,0-1 0,0 1 0,0-1 0,0 1 0,1-1 1,-1 1-1,0 0 0,0-1 0,1 1 0,0-1 1,1 0 29,1 0 0,-1 0-1,1 1 1,0-1 0,-1 1 0,1 0-1,0-1 1,0 1 0,-1 0-1,1 1 1,4 0 0,3-1 89,0 0-37,0-1-1,-1 0 0,15-4 0,8-1 52,31 0 19,2-5 1,-43 9-123,22-4 15,-31 2-40,24-11 0,-25 9-11,38-15 62,-15-7 128,-29 24-165,-2 1-12,-1 1 0,1 0 0,-1-1 1,0 1-1,0-1 0,0 0 0,0 0 0,-1 0 0,1-1 0,-1 1 1,0 0-1,4-8 0,-6 9-9,1 0 1,-1 0-1,0 0 1,0 0-1,0 0 1,0-1-1,0 1 1,0 0-1,0 0 0,-1 0 1,1 0-1,-1 0 1,0 0-1,1 0 1,-1 0-1,0 0 1,0 0-1,0 0 1,0 1-1,-1-1 1,0-1-1,-1-1 19,1 1 15,-1 0 0,0 0 0,1 1 0,-1-1 0,0 1 0,0 0 0,0 0 0,-1 0 0,1 0 0,0 0 0,-1 1 0,1-1-1,-1 1 1,1 0 0,-1 0 0,0 0 0,0 1 0,1-1 0,-1 1 0,0 0 0,0 0 0,1 0 0,-1 1 0,0-1 0,0 1 0,1 0-1,-1 0 1,0 0 0,-3 2 0,3-1 11,0 0 0,1 0-1,-1 0 1,0 0 0,1 0-1,-1 1 1,1-1 0,0 1-1,0 0 1,0 0 0,-4 6 0,5-7-49,1 0 1,-1 1-1,1-1 1,0 1-1,0 0 1,0-1 0,0 1-1,0 0 1,1-1-1,-1 1 1,1 0-1,0 0 1,0 0 0,0 0-1,0-1 1,0 1-1,1 0 1,0 3-1,0-2 16,1 1 1,0-1-1,0 1 0,0-1 0,1 0 0,0 0 0,-1 0 0,1 0 1,1-1-1,-1 1 0,0-1 0,1 0 0,0 0 0,0 0 0,6 4 0,8 3-35,-1-1 0,28 9 0,-19-7-551,26 8-3245,-3-3 1003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09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 2720,'-17'-33'1248,"34"33"-160,-34 17-704,17-1 416,0 17-480,0 49 256,0-17-320,-16 17 128,16 0-224,16-33-224,-16 17 32,17-17-2336,-17 0 1312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10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32 229 4160,'-27'-41'1333,"22"33"-997,7 5-160,4-4-40,-4 5-116,-1 0 0,1 0 0,-1 1-1,1-1 1,0 0 0,-1 1 0,1 0-1,0-1 1,0 1 0,0 0 0,0 0-1,0 0 1,0 0 0,0 0 0,1 1-1,-1-1 1,0 0 0,0 1 0,1 0-1,-1 0 1,3 0 0,12-1-21,5 1-15,35 3 1,-21 5 16,0 1 1,65 27-1,-81-29-43,46 15-16,0 6 74,-4-7 37,-32-6 198,-1 1-1,41 30 1,-44-21 230,-25-23-393,1 0 1,-1 0 0,1 0 0,0 0-1,0 0 1,0-1 0,0 1 0,0-1 0,0 1-1,1-1 1,-1 0 0,0 1 0,1-1-1,-1 0 1,1-1 0,-1 1 0,1 0-1,0-1 1,3 1 0,-3-1-43,-2 0-42,-1 0 0,0 0 0,1 0 0,-1 0 1,0 0-1,0 0 0,1 0 0,-1 0 0,0 0 0,1 0 0,-1 0 1,0 0-1,0 0 0,1 0 0,-1 0 0,0 0 0,1-1 1,-1 1-1,0 0 0,0 0 0,1 0 0,-1 0 0,0-1 0,0 1 1,0 0-1,1 0 0,-1 0 0,0-1 0,0 1 0,0 0 0,0 0 1,1-1-1,-1 1 0,0 0 0,0 0 0,0-1 0,0 1 1,0 0-1,0-1 0,0 1 0,0 0 0,0-1 0,0 1 0,0 0 1,0 0-1,0-1 0,5-16 91,-2 9-81,1-6 30,5-29-1,-2-2 33,8-37-124,-13 71-4,1 0-1,1 0 1,0 0-1,10-20 1,14-5-322,-22 27 291,-4 6 68,1-1 0,-1 1 0,1 0 0,-1 0 0,1 0 0,0 0 0,0 0 0,1 1 0,-1 0 0,0-1 0,1 1 0,0 0 0,5-2 0,10-4 3,27-11 146,-42 18-115,0 0 0,0 0 0,-1 0 0,1 1 0,0-1 0,0 1 0,0 0 0,0 0 0,0 1 0,4 0 0,4 3 25,-1 0 0,0 1-1,0 0 1,10 7 0,-11-6-57,1 0 0,-1-1 0,1 0 0,12 3 0,-9-5 59,-11-3-33,-1 0 0,1 1-1,-1-1 1,0 1-1,1 0 1,-1 0-1,0 0 1,0 0 0,0 0-1,1 0 1,-1 0-1,0 1 1,0-1-1,2 3 1,3 4 63,-4-4-34,1-1-1,-1 0 1,1 0-1,-1 0 1,5 3-1,4 0 214,-10-6-192,1 1 1,-1 1-1,0-1 1,0 0-1,0 1 1,3 1-1,-2 0 518,-6-3-250,2 0-335,-1 1 0,0-1 0,0 1 0,0-1 0,0 1 0,1 0 0,-1-1 1,0 1-1,1 0 0,-4 2 0,-3 2-12,-2 0 5,7-4 11,1 0 0,-1 0 0,1 0 0,0 1 0,0-1 0,0 1 1,0-1-1,-2 3 0,-76 75-390,75-74 327,1 1 1,-1-1-1,1 1 0,-6 10 0,3-5-39,5-8 81,0 0 0,0 0 0,0 0 0,1 0 0,-1 0 0,1 0 0,0 0 0,0 0 0,0 1 0,0-1-1,1 0 1,-1 1 0,1-1 0,0 0 0,0 1 0,0 3 0,0 4-5,1-10 42,-1 1 0,0 0-1,0 0 1,0-1 0,1 1 0,-1 0-1,1-1 1,0 1 0,-1 0-1,1-1 1,0 1 0,0-1-1,0 1 1,0-1 0,0 0 0,0 1-1,2 1 1,-3-3-15,1 0 0,-1 0 1,0 1-1,0-1 0,1 0 0,-1 0 1,0 0-1,0 1 0,1-1 0,-1 0 1,0 0-1,1 0 0,-1 0 0,0 0 0,1 1 1,-1-1-1,0 0 0,1 0 0,-1 0 1,0 0-1,1 0 0,-1 0 0,0 0 1,1 0-1,-1-1 0,6 2 25,22-3 309,-26 2-323,-1 0 1,0 0-1,1-1 0,-1 1 1,0-1-1,0 1 0,1-1 1,-1 1-1,0-1 0,0 0 1,0 0-1,0 1 1,0-1-1,0 0 0,0 0 1,0 0-1,0 0 0,0 0 1,1-2-1,3-8-87,-4 9 55,0-1-1,0 1 0,0 0 0,0 0 1,1-1-1,-1 1 0,1 0 0,2-2 1,-3 3 8,1 0 1,-1 0-1,0-1 1,0 1-1,0 0 1,1-1-1,-1 1 1,-1-1-1,1 1 1,0-1 0,0 1-1,0-1 1,-1 0-1,1 0 1,-1 1-1,1-1 1,-1 0-1,0 0 1,0-2-1,0 2 11,0 0-1,1 0 1,-1 0 0,0-1-1,1 1 1,0 0-1,-1 0 1,1 0-1,1-3 1,-1 5-1,-1-1-1,0 1 1,1-1 0,-1 1 0,0-1-1,1 0 1,-1 1 0,0-1 0,0 0-1,0 1 1,0-1 0,1 0-1,-1 1 1,0-1 0,0 0 0,0 1-1,-1-1 1,1 0 0,0 1 0,0-1-1,0 0 1,0 1 0,-1-1 0,1 0-1,0 1 1,0-1 0,-1 1-1,1-1 1,-1 0 0,1 1 0,0-1-1,-1 1 1,1-1 0,-1 1 0,0-1-1,0 1-14,1-1-1,0 1 0,-1-1 1,1 1-1,0-1 0,-1 0 1,1 1-1,0-1 0,0 1 0,-1-1 1,1 0-1,0 1 0,0-1 1,0 1-1,0-1 0,0 0 1,0 1-1,0-1 0,0 0 1,0 1-1,0-1 0,0 1 0,0-1 1,1 0-1,-1 0 0,0 1-92,0 6 76,1 0 0,0 0-1,0 0 1,0 0 0,1 0 0,3 9 0,-2-6 43,-1-3 42,-2-5-37,0 0 0,0 0 0,1 0 0,-1 0 0,1 0 0,-1 0 0,1 0 0,-1 0 0,1 0 0,-1 0 0,2 1 0,2 1 17,0 0 0,1 0 0,-1-1 0,6 3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10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58 4800,'-41'-41'1557,"40"40"-1532,1 1 0,0-1 0,-1 1 1,1-1-1,-1 1 0,1-1 0,0 1 0,-1-1 0,1 1 0,-1 0 0,1-1 0,-1 1 1,0 0-1,1-1 0,-1 1 0,1 0 0,-1 0 0,0-1 0,1 1 0,-1 0 0,0 0 1,1 0-1,-2 0 0,-23-3 503,16 0-120,9 2-348,-1 1 1,0 0-1,0-1 1,0 1-1,0 0 1,0 0-1,0-1 1,0 1-1,0 0 0,0 0 1,0 0-1,0 0 1,0 0-1,0 0 1,0 0-1,0 1 1,0-1-1,0 0 1,0 1-1,0-1 1,1 0-1,-1 1 1,0-1-1,0 1 1,0-1-1,-1 2 1,2-2-54,-2 1 59,-1 0 0,1-1 0,-1 1 0,1-1 0,0 0 0,-1 0 0,1 0 0,-5 0 0,3 0-47,4 0-21,0 0 0,0 0 0,0 0 0,-1 0 0,1 0 0,0 0 0,0 0 0,0 0-1,0 0 1,0 0 0,0 0 0,0 0 0,0 0 0,0 0 0,-1 0 0,1 0 0,0 0 0,0 0 0,0 0 0,0 0 0,0 0 0,0 0 0,0 0 0,0 0 0,0 0 0,0 0-1,0 0 1,-1 0 0,1 0 0,0 0 0,0 0 0,0 0 0,0 0 0,0 1 0,0-1 0,0 0 0,0 0 0,0 0 0,0 0 0,0 0 0,0 0 0,0 0 0,0 0-1,0 0 1,0 0 0,0 1 0,0-1 0,0 0 0,0 0 0,0 0 0,0 0 0,0 0 0,0 0 0,0 0 0,0 0 0,0 1 0,0 0-5,0 0-1,0 1 1,1-1 0,-1 0 0,0 1 0,1-1-1,-1 0 1,1 1 0,-1-1 0,1 0 0,0 0-1,-1 1 1,1-1 0,0 0 0,0 0 0,0 0-1,0 0 1,0 0 0,0 0 0,0 0 0,0-1 0,1 2-1,1-1-171,-1 0-1,1 1 0,-1-1 0,0 1 0,1 0 0,-1-1 0,0 1 1,0 0-1,0 0 0,-1 0 0,1 1 0,2 3 0,18 21-2335,-13-18 1437,0 1-1,14 20 1,-20-26 977,0 1-1,-1 0 1,1 0-1,-1 0 1,0 1-1,0-1 1,-1 1-1,0-1 1,1 1-1,-2-1 0,1 7 1,0 21 1108,0-3 631,-1 0-1,-5 33 1,-5-28-220,4-5-554,2-21-610,0 4 106,4-8-278,1 0-1,0-1 1,1 1 0,2 7 0,-4-10-52,1 1-1,0-1 1,0 0 0,0 0-1,0 0 1,1 1-1,-1-1 1,1 0 0,-1-1-1,1 1 1,-1 0 0,4 2-1,1-1-102,0 0 0,-1-1-1,11 4 1,3-14-2738,-15 7 2397,1 0-1,-1 0 0,1 1 0,7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11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6240,'1'5'747,"-1"-3"-577,0 0 1,0-1-1,0 1 0,0 0 0,0 0 0,-1-1 0,1 1 0,0 0 1,-1-1-1,1 1 0,-2 1 0,-9 44 273,9-38-266,1-1 0,0 1 0,0 0 0,1 0 0,1 12 0,0 4 153,-1-9-180,0-8-21,0 0 0,0 0 0,0 0-1,3 9 1,-1-6-24,1-1 0,0 0 0,1-1 0,0 1 0,10 17 0,-13-26-89,0 0 1,0-1 0,1 1-1,-1 0 1,0-1 0,0 1-1,0-1 1,1 0 0,-1 1-1,0-1 1,1 0 0,-1 0-1,0 1 1,1-1 0,-1 0-1,0 0 1,1-1 0,1 1-1,7-1 9,-7 1-21,35-2-185,-35 2 145,0-1 0,-1 0 0,1 1 0,0-1 0,-1 0 0,1-1 0,-1 1 0,1 0 0,-1-1 0,1 1 0,-1-1 0,2-2 0,18-23-247,-15 20 210,1 1-1,0 0 1,0 0 0,0 1-1,0 0 1,1 1 0,14-6-1,-19 9 16,0 0-1,0 0 1,-1 1-1,1 0 1,0-1-1,0 1 1,5 1-1,-7-1 101,0 1 0,0-1-1,0 1 1,-1 0 0,1-1-1,0 1 1,-1 0 0,1 0 0,0 0-1,-1 0 1,1 0 0,-1 0-1,0 0 1,1 1 0,-1-1 0,0 1-1,2 1 1,3 7 220,-1-5-141,-1 1-1,-1-1 0,1 1 1,4 11-1,-5-3-31,-3-12-38,1 1-1,-1-1 0,1 0 1,0 1-1,0-1 1,0 0-1,0 1 0,0-1 1,0 0-1,0 0 0,1 0 1,-1 0-1,3 2 1,8 10-529,-11-12 35,-1-1 0,1 0 0,-1 1 0,1-1 0,-1 1 1,1-1-1,-1 1 0,0-1 0,0 1 0,0 2 0,0 12-3007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40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101 115 1888,'0'-4'243,"0"2"-163,0 0 0,0 0-1,0 0 1,0 0 0,0 0 0,0 0-1,0 0 1,-1 0 0,1 0-1,-2-4 1,2 6-65,0 0 0,0 0 0,0 0 1,0-1-1,0 1 0,-1 0 0,1 0 0,0 0 0,0 0 0,0-1 1,0 1-1,0 0 0,0 0 0,-1 0 0,1 0 0,0 0 1,0 0-1,0-1 0,0 1 0,-1 0 0,1 0 0,0 0 0,0 0 1,0 0-1,0 0 0,-1 0 0,1 0 0,0 0 0,0 0 1,0 0-1,-1 0 0,1 0 0,0 0 0,0 0 0,0 0 0,-1 0 1,1 0-1,0 0 0,0 0 0,0 0 0,-1 0 0,1 0 1,0 1-1,0-1-3,0 0 0,0 0 1,1 0-1,-1 0 1,0 0-1,0 0 0,0 0 1,0 0-1,1 0 0,-1 0 1,0 1-1,0-1 0,0 0 1,1 0-1,-1 0 0,0 0 1,0-1-1,0 1 1,1 0-1,-1 0 0,0 0 1,0 0-1,0 0 0,1 0 1,-1 0-1,0 0 0,0 0 1,0 0-1,0 0 1,0-1-1,1 1 0,-1 0 1,0 0-1,0 0 0,0 0 1,0 0-1,0-1 0,0 1 1,1 0-1,-1 0 0,0 0 1,0-1-1,0 1 1,1-5 238,0 0 0,0 0 0,0 1 1,-1-1-1,0 0 0,0 0 0,-1-8 1,1-6 63,0 19-310,0-1 0,0 1 1,0-1-1,0 1 0,0-1 1,0 1-1,0-1 0,0 1 1,-1-1-1,1 1 0,0-1 1,0 1-1,0-1 0,-1 1 1,1-1-1,0 1 0,0 0 1,-1-1-1,1 1 0,0-1 1,-1 1-1,1 0 0,0-1 1,-1 1-1,1 0 0,-1-1 1,1 1-1,-1 0 0,1 0 1,-1-1-1,1 1 0,0 0 1,-1 0-1,1 0 0,-1 0 1,0 0-1,1 0 0,-1 0 1,1 0-1,-1 0 0,0 0 1,-2 0 47,1 2-181,0 0 125,1-1 0,0 0-1,0 1 1,0-1 0,0 0 0,0 1-1,0-1 1,1 1 0,-1 0 0,-1 2-1,0 27-83,2-19 65,0-2 46,0 0 0,0 0 1,-3 13-1,-1-4 12,1-8-34,1-1-1,0 0 1,-1 19 0,4-25-4,-1-1 0,0 0 0,-1 0 0,1 0 0,-1 1 0,1-1 0,-1 0 0,0 0 0,0 0 0,0 0 0,-1 0 0,1 0 0,-1-1 0,1 1 0,-4 3 0,-5 17 60,1 1 60,4-15-54,4-8-44,0 0 0,0 1 1,0 0-1,0-1 1,0 1-1,1-1 0,-1 1 1,1 0-1,-1 0 0,0 3 1,1-3 69,0-1-184,0-1 84,0 0 1,-1 1-1,1-1 1,0 0-1,0 1 1,0-1-1,0 1 1,0-1-1,-1 0 1,1 1 0,0-1-1,0 1 1,0-1-1,0 0 1,0 1-1,0-1 1,0 1-1,0-1 1,0 0-1,1 1 1,-1-1-1,0 0 1,0 1 0,0-1-1,0 1 1,0-1-1,1 0 1,-1 1-1,0-1 1,0 0-1,1 0 1,-1 1-1,0-1 1,0 0-1,1 1 1,-1-1-1,0 0 1,1 0 0,-1 0-1,0 1 1,1-1-1,-1 0 1,1 0-1,-1 0 1,0 0-1,1 0 1,22 2-82,-19-2 71,-1 0 34,1 0 0,-1 1 0,1-1 0,-1 1 0,0 0 0,0 0 0,0 0 0,4 2 0,9 3 25,17-1 46,-29-4-76,9 3 8,0-1-1,0-1 1,23 2-1,82-4 688,-118 0-671,1 0-1,0 0 1,0-1 0,0 1-1,-1 0 1,1 0-1,0 0 1,0-1 0,-1 1-1,1 0 1,0-1-1,-1 1 1,1 0 0,0-1-1,-1 1 1,1-1 0,-1 1-1,1-1 1,0 0-1,-1 1 1,1-1 0,-1 1-1,0-1 1,1 0-1,-1 0 1,0 1 0,1-1-1,-1 0 1,0 1 0,0-1-1,1 0 1,-1 0-1,0 0 1,0 1 0,0-1-1,0 0 1,0 0-1,0 1 1,0-1 0,0 0-1,-1 0 1,1 0 0,0 1-1,0-1 1,-1 0-1,1 1 1,0-1 0,-1 0-1,1 1 1,-1-1-1,0 0 1,-10-5 623,3-8-208,6 13-397,-1-1-1,1 0 1,-1 0 0,0 1-1,1-1 1,-1 1 0,-3-1-1,4 1-31,0 1 0,0-1 0,0 0 0,0 0 0,0 0 0,1 0 0,-1 0 0,0 0 0,1 0 0,-1 0 0,1-1 0,-1 1 0,1 0 0,0-1 0,0 0 0,-1 1 0,1-1 0,-1-3 0,0 3-7,1-1 1,-1 1 0,1-1 0,-1 1 0,0 0 0,0 0-1,0 0 1,0 0 0,0 0 0,-4-2 0,4 3-19,-1-1 0,1 1 0,0-1 0,0 0 0,0 1 1,0-1-1,0 0 0,0 0 0,1 0 0,-1-1 0,1 1 1,-1 0-1,1 0 0,0-1 0,0 1 0,0-1 0,0 1 1,0-1-1,0 0 0,0-4 0,-4-6-12,4 11 16,0 0 0,0 0 0,0 1 0,0-1 1,1 0-1,-1 0 0,0 0 0,1 0 0,0 0 0,0 0 0,-1 0 1,1 0-1,0 0 0,0 0 0,1 0 0,-1 0 0,0 0 1,1-2-1,3-8-298,1 0 1,0 0-1,1 1 1,0 0 0,1 0-1,9-13 1,-12 21 96,0 0 0,0 0 1,0 0-1,1 1 0,5-3 1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42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0 3328,'0'0'1504,"-16"17"-512,0-1-672,-1 0 288,1 17-352,-17 0 0,17 16-160,-17 17-128,17-17 0,-1 16 32,1-15 0,16-1 64,16-17-32,-16 1 128,33 0-96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42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2240,'-13'0'720,"10"0"-213,3 3-33,0-3-455,0 0 0,0 1 0,0-1 0,0 1 0,0-1 0,0 1 0,0-1 0,0 1 0,0-1 0,0 0 0,0 1 0,0-1 0,1 1 0,-1-1 0,0 0 0,0 1 0,0-1 0,1 1 0,-1-1 0,0 0 0,1 1 0,-1-1 0,0 0 0,0 0 0,1 1 0,-1-1 0,1 0 0,-1 0 0,0 1 0,1-1 0,6 5 427,-1 11-9,-2-4-230,-2-2-95,2 0-1,-1-1 0,1 1 0,1-1 1,6 11-1,16 12-42,-5-2-53,5-8 48,-14-4 57,-11-15-93,0 0 0,0 0 0,0 0 0,0 0 0,0-1 0,1 1 0,-1-1 0,6 5 0,4-1 69,-9-5-72,0 1-1,-1 0 1,1-1 0,0 1-1,0 0 1,-1 0 0,1 0-1,-1 1 1,0-1 0,4 5-1,-4-2-10,-2-4-14,0-1 1,1 1-1,-1-1 0,0 1 0,0 0 0,0-1 0,1 1 0,-1-1 0,0 1 0,1-1 1,-1 0-1,0 1 0,1-1 0,-1 1 0,1-1 0,-1 0 0,1 1 0,3 0-3,-1 0-1,0-1 0,0 1 0,1-1 0,-1 0 1,5 0-1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42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99 3488,'-17'16'1568,"1"17"-1344,0-17 928,-1 17-672,-16 0 160,17 16-384,-17 0 32,17-16-160,-17 16 160,17-16-192,-1-17-160,1 1 0,16-1-1600,-16-16 928</inkml:trace>
  <inkml:trace contextRef="#ctx0" brushRef="#br0" timeOffset="1">410 0 2240,'-16'0'992,"32"17"704,-16-1-1024,17 1 416,-1-1-608,0 33 192,1-16-384,-17 16 64,16-16-224,-16 32 224,0-32-224,-16 16 448,16 0-320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47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2240,'0'0'720,"3"0"-448,8 0-11,-8 0 1766,-1 0-1414,0 0-553,0 0 0,0 1 0,-1-1 0,1 1 0,0-1-1,-1 1 1,1 0 0,0-1 0,-1 1 0,4 2 0,3 2 166,-3-2-162,1 0 0,-1-1 0,0 1 0,0-2 0,1 1 0,-1 0 0,1-1 0,0 0 0,-1 0 0,7-1 0,-9 0-46,0 0-1,1 0 0,-1 1 1,0-1-1,0 1 0,0-1 1,0 1-1,1 0 0,-1 0 1,-1 0-1,1 1 0,0-1 1,0 1-1,0-1 0,3 4 1,-2-3-2,1 0-1,-1 0 1,1 0 0,0 0 0,-1-1 0,8 2 0,9 2 38,-5 1 4,-12-5-47,-1 1 0,0-1-1,1 0 1,-1 0 0,1-1 0,-1 1-1,6 0 1,57-1 858,-66 0-865,0 0 0,0 0 0,0 0 0,0 0 0,0 0-1,0 0 1,0 0 0,0 0 0,1 0 0,-1 0 0,0 0-1,0 0 1,0 0 0,0 0 0,0 0 0,0 0 0,0 0-1,0 0 1,0 0 0,0 0 0,1 0 0,-1 0 0,0 0-1,0 0 1,0 0 0,0-1 0,0 1 0,0 0 0,0 0-1,0 0 1,0 0 0,0 0 0,0 0 0,0 0 0,0 0-1,0 0 1,1 0 0,-1 0 0,0 0 0,0-1 0,0 1-1,0 0 1,0 0 0,0 0 0,0 0 0,0 0 0,0 0 0,0 0-1,0 0 1,0 0 0,0-1 0,0 1 0,0 0 0,0 0-1,0 0 1,-1 0 0,1-11 7,0 8-43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45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0 480,'0'0'224,"17"0"-192,-1 0-416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4:48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 2080,'-13'13'667,"13"-12"-663,0-1 1,0 0-1,0 0 1,-1 0-1,1 0 1,0 0-1,0 0 1,0 0-1,0 1 0,0-1 1,0 0-1,0 0 1,0 0-1,0 0 1,0 0-1,-1 0 1,1 0-1,0 0 1,0 0-1,0 0 1,0 0-1,0 0 1,0 0-1,0 0 1,-1 1-1,1-1 1,0 0-1,0 0 1,0 0-1,0 0 1,0 0-1,0 0 1,-1-1-1,1 1 1,0 0-1,0 0 1,0 0-1,0 0 1,0 0-1,0 0 1,0 0-1,-1 0 1,1 0-1,0 0 1,0 0-1,0 0 1,0 0-1,0 0 1,0-1-1,0 1 1,0 0-1,0 0 1,0 0-1,-1 0 1,1 0-1,0-1 1,0 1-5,-12-9 201,12 8-181,0 1 1,-1 0 0,1-1 0,-1 1 0,1 0 0,-1 0 0,1-1-1,-1 1 1,1 0 0,-1 0 0,1 0 0,-1 0 0,1-1 0,-1 1-1,1 0 1,-1 0 0,1 0 0,-1 0 0,1 0 0,-1 0 0,1 1-1,-1-1 1,0 0 0,1 0 0,-1 0 0,1 0 0,0 1 0,-1-1-1,0 1 1,-4 5 262,5-5-268,0-1-1,0 1 0,-1-1 0,1 1 1,0-1-1,-1 0 0,1 1 1,0-1-1,-1 1 0,1-1 1,0 0-1,-1 1 0,1-1 1,-1 0-1,1 0 0,-1 1 1,1-1-1,-1 0 0,1 0 1,-1 0-1,1 0 0,-1 1 1,1-1-1,-1 0 0,1 0 1,-1 0-1,1 0 0,-1 0 1,1 0-1,-1 0 0,0-1 1,-12 1 180,5 0-6,1 0 0,-1 0 0,1 0 1,-10 3-1,11 4 1,4-3-92,-10 3 159,11-7-245,0 0-1,0 1 1,0-1-1,0 1 1,0 0 0,0-1-1,0 1 1,0 0-1,0-1 1,0 1 0,0 0-1,0 0 1,0 0-1,1 0 1,-2 1-1,-1 3 41,1 0-1,-1 0 1,1 1-1,0-1 0,0 0 1,1 1-1,0 0 1,0-1-1,0 1 0,0 6 1,1-3-3,-1 1 0,0 0 0,-4 13 1,-2 9-2,5-9-17,1 0 1,1 0-1,1 0 0,1 0 0,1 0 1,8 33-1,-6-37-39,-1 1 0,-1-1 0,2 38 0,-5-39 28,2 0 0,4 19 0,-3-19 239,-1 0 0,1 20 0,-3-36-170,0 0 0,0 0-1,1 0 1,-1 0 0,1 0 0,-1 0 0,1 0 0,-1 0-1,1 0 1,2 3 0,-3-5-76,0 0 1,0 0-1,0 0 0,1 0 1,-1 0-1,0 0 0,0 1 1,0-1-1,0 0 0,0 0 0,0 0 1,0 0-1,1 1 0,-1-1 1,0 0-1,0 0 0,0 0 1,0 0-1,0 1 0,0-1 1,0 0-1,0 0 0,0 0 1,0 0-1,0 1 0,0-1 1,0 0-1,0 0 0,0 0 1,0 1-1,0-1 0,0 0 1,0 0-1,0 0 0,-1 0 1,1 1-1,0-1 0,0 0 0,0 0 1,0 0-1,0 0 0,0 0 1,0 1-1,-1-1 0,-22 1 742,19-1-739,1 0 0,-1-1 0,1 1 0,-1-1 0,1 0 0,0 0 0,-1 0 0,1 0 1,0-1-1,-5-2 0,0 0 4,-24-13 23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05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0 176 3136,'14'13'1029,"-14"-12"-1013,1-1-1,-1 0 0,0 0 1,0 1-1,1-1 1,-1 0-1,0 0 0,0 0 1,1 1-1,-1-1 0,0 0 1,1 0-1,-1 0 1,0 0-1,1 0 0,-1 0 1,0 0-1,1 0 1,-1 0-1,0 0 0,1 0 1,-1 0-1,0 0 0,1 0 1,-1 0-1,70 1 161,136-5-453,-105-7 282,13 9 286,24-1 106,-5-8 132,78-5 67,-4 13-218,31 0-73,-3-9 45,84-3-1,-5 9-77,17-4-86,-113 5-50,353-10 128,-355 7-118,379-19 130,-457 18-254,109-7-7,8 10-24,-127 4 2,0-1 3,93-2 3,307 26 1,-422-15 0,424 43 640,-287-19-208,-30-8 69,-25 6-154,38-6 91,67 10 25,-145-7-282,-61-19-27,-43-4-78,31 5-26,-45-3-366,0-1 0,-1-2 0,1-1-1,35-4 1,-61 3 74,0 0 0,0 1 1,-1-2-1,1 1 0,-1 0 0,1-1 1,-1 0-1,4-2 0,12-12-1299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07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 2816,'-49'0'2075,"47"0"-2018,-1 0 0,1 1 0,-1 0 0,1-1 0,0 1 0,-1 0 0,1 0 1,0 0-1,0 0 0,-1 0 0,1 1 0,0-1 0,0 1 0,0-1 0,1 1 1,-4 3-1,-3 4 100,0 1 0,-7 13 0,2-4-80,0-3-57,6-7-11,-1 1-1,2 0 0,-7 10 1,-17 30 439,30-49-440,-1 0 0,0 0 1,1 0-1,-1 0 0,1 0 0,0 0 1,-1 0-1,1 0 0,0 1 1,0-1-1,0 0 0,0 0 0,0 0 1,0 0-1,0 1 0,0-1 1,0 0-1,1 0 0,-1 0 0,0 0 1,1 0-1,-1 1 0,1-1 1,-1 0-1,1 0 0,0 0 0,-1 0 1,1 0-1,0-1 0,0 1 1,-1 0-1,2 1 0,1 0 7,0-1 0,0 1 0,0-1 0,0 0 1,0 1-1,0-1 0,0-1 0,0 1 0,0 0 0,1-1 0,-1 1 0,6-1 0,32-3 134,0-8-79,16 6-86,-22-1-11,-19 3-23,-1 0 1,18 1-1,-24 1 27,-1 1-1,1-1 1,0-1 0,11-3 0,-13 3 63,0 0 0,0 1 1,0 0-1,8 0 0,-4 1 474,-9 0-447,-1 0-1,0 0 0,0 0 0,0 0 1,0 0-1,0 0 0,0 0 0,0 0 1,0 0-1,0 0 0,1-1 1,-1 1-1,0 0 0,1-1 0,-3 0 25,1-1 0,0 1 0,-1 0-1,1 0 1,-1 0 0,1 0-1,-1 0 1,1 0 0,-1 0 0,0 0-1,0 0 1,1 1 0,-1-1-1,0 0 1,0 0 0,-2-1 0,-8-9 440,2 3-361,1 0 0,0-1-1,-13-17 1,20 23-158,0 0-1,0 0 1,0 0 0,1 0-1,-1 0 1,1 0-1,-1 1 1,1-1 0,1-4-1,-1 7-9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15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1077 3232,'14'-14'1456,"-25"25"-672,22-22-384,-9 8 181,-4 3-181,1 0-378,0 0 0,1 0-1,-1 0 1,1 0 0,-1 0 0,1 0-1,-1 0 1,1 0 0,-1 0 0,1 0 0,-1-1-1,1 1 1,-1 0 0,1 0 0,0-1-1,-1 1 1,1 0 0,-1 0 0,1-1-1,0 1 1,-1-1 0,1 1 0,0 0-1,-1-1 1,1 1 0,0-1 0,-1 1-1,1-1 1,0 1 0,0-1 0,-1 0 0,1-22 649,0 18-614,0 1 0,0 0 0,0-1-1,0 1 1,-1 0 0,-1-6-1,-6-21 109,4 17-97,0 0 0,-10-22-1,11 28-44,0 1 0,1 0 0,-1-1 0,2 1 0,-1-1 0,0-9 0,-1-3 30,-8-30 21,7 24-52,2 9-8,-1 0 0,-7-21 0,-1-1-11,-8-53 0,17 79-16,1-23 0,1 26-7,0-1 0,-3-15 0,-7-12-17,7 12 4,1 0-1,3-39 0,0 24-62,-1 39 94,0 0 0,0 1 0,0-1 0,0 0 0,1 0 0,-1 1 0,0-1 0,1 0 0,0 1 0,-1-1 0,1 0 0,0 1 0,0-1 0,1-2 0,3-4 26,12-24-162,-15 15 60,-2 16 82,0 1-1,0-1 1,0 0-1,0 0 0,0 0 1,0 0-1,1 0 0,-1 0 1,0 1-1,0-1 1,1 0-1,-1 0 0,0 0 1,1-1-1,6-2 32,-2 0 3,-3-9 97,-2 12-130,0 0 1,0 0-1,0 1 0,0-1 1,0 0-1,0 1 0,0-1 1,1 0-1,-1 1 0,0-1 1,0 0-1,1 1 0,-1-1 1,1 0-1,6-3 50,-14 5 18,7-1-72,0 0-1,-1 0 1,1 0 0,0 0-1,0 0 1,0 0 0,0 0-1,0 0 1,0 0 0,0 0-1,0 0 1,0 0 0,-1 0-1,1 0 1,0 0 0,0 0-1,0 0 1,0 0-1,0 0 1,0 0 0,0 0-1,0 0 1,0 0 0,0 0-1,0 0 1,-1 0 0,1 0-1,0 0 1,0 0 0,0 0-1,0-1 1,0 1 0,0 0-1,0 0 1,0 0 0,0 0-1,0 0 1,0 0 0,0 0-1,0 0 1,0 0 0,0 0-1,0 0 1,0-1 0,0 1-1,0 0 1,0 0-1,0 0 1,0 0 0,0 0-1,0 0 1,0 0 0,0 0-1,0 0 1,0-1 0,0 1-1,0-4 5,1-14-185,-1 18 178,1-1 0,-1 1-1,0-1 1,0 1 0,1-1-1,-1 1 1,0 0 0,0-1-1,1 1 1,-1 0 0,1-1-1,-1 1 1,0 0-1,1-1 1,-1 1 0,1 0-1,-1-1 1,0 1 0,1 0-1,-1 0 1,1 0 0,-1 0-1,1-1 1,-1 1 0,1 0-1,-1 0 1,1 0 0,-1 0-1,2 0 1,0 0-115,-2-10-238,0 20 374,3-10-35,24 0 117,-24 0 22,0 0-11,13 1 112,-6-1-190,-1 0 0,1 0 0,-1 0 0,13-4 0,-3-4-98,-2 14 0,-5-11-29,-10 4 85,-1 0 0,1 1-1,0-1 1,-1 0 0,1 1 0,0-1-1,0 1 1,0-1 0,3 1-1,339 0 255,-332 0-241,1 1 1,0 1 0,11 3-1,-10-2 23,0-1 0,0 0-1,16-1 1,114-1 105,-130 0-134,0-1 0,25-6 0,-26 4-12,0 1 0,25-1 0,-13 3 31,-6 1 18,38-5 0,-29 0-3,-8 0-14,1 1 1,25 0-1,129 3-211,-19 0 373,16 0-314,0 0 240,101 0-11,-260 0-95,-1-1 0,1-1 0,12-2 0,-12 1-6,1 0 0,0 2 0,16-1 0,-11 1-39,33-6 1,-33 4 89,33-2 0,-21 5 16,-19 1-51,1-1 0,-1 0 0,24-4 1,-24 1-39,19-2-58,-25 5 72,-1 1 0,1-1 0,10 4-1,-10-2 27,0-1 0,1 0-1,-1 0 1,7 0-1,233-1-1,-245 0-8,-1 0-1,1 0 1,-1 0-1,1 0 1,-1 0-1,1 0 1,-1 0 0,1 0-1,-1 0 1,1 1-1,-1-1 1,1 0 0,-1 0-1,1 0 1,-1 1-1,1-1 1,-1 0-1,1 1 1,-1-1 0,0 1-1,1-1 1,-1 0-1,0 1 1,1-1-1,-1 2 1,1-2 2,-1 1 0,1 0 1,-1-1-1,1 1 0,0 0 0,-1-1 1,1 1-1,-1-1 0,1 1 0,0-1 0,0 1 1,-1-1-1,1 1 0,0-1 0,0 0 1,0 0-1,-1 1 0,1-1 0,0 0 0,0 0 1,0 0-1,0 0 0,-1 0 0,1 0 0,2 0 1,27 0-81,-17 0 80,-10 0 801,-3 14-838,0-12 224,0 1-235,0 44 6,0 81 325,0-125-286,0-1 1,0 1-1,0 0 0,1 0 1,-1-1-1,1 1 1,0 0-1,-1-1 1,1 1-1,0-1 0,2 4 1,-1-3 8,-1-1 1,0 1-1,0-1 0,0 1 1,0 0-1,-1-1 0,1 1 1,-1 0-1,1-1 0,-1 1 1,0 4-1,0 53 181,0-57-157,0 1-1,0-1 1,0 1 0,1-1-1,0 0 1,0 1 0,0-1-1,3 6 1,1 7 26,-3-1 4,0 0 0,-1 1 0,-2 24-1,0-14 8,1-24-64,0-1 0,0 1 0,0 0 1,1 0-1,-1-1 0,0 1 0,1 0 0,-1-1 1,1 1-1,0 0 0,-1-1 0,1 1 0,1 1 0,5 10 49,-6-8-30,0-1 0,-1 1 0,1 0 0,-1-1 0,0 8 0,-1 0 24,1-11-42,1 1-1,-1 0 1,0-1-1,0 1 1,1-1-1,-1 1 1,1 0 0,-1-1-1,1 1 1,0-1-1,0 1 1,0 0-1,6 12 52,-6-9-32,0 0 1,-1 1-1,0-1 1,0 0-1,0 0 1,-1 1-1,1-1 1,-1 0-1,0 0 1,-3 8-1,1-5 11,1 1 0,1-1 0,-2 14 0,3 158 420,1-172-430,0-1 1,0 1 0,0-1 0,1 1-1,4 12 1,-4-15-11,-1 1 45,1 0 0,-2-1 0,1 1 0,-1 0 0,1 0 0,-3 11 0,2-3 107,0-12 815,3-2-836,10 0-38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16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50 2976,'-46'0'2810,"46"0"-2794,0 0-1,-1 0 0,1 0 0,0 0 1,0 0-1,0 0 0,0 0 0,0 0 1,0 0-1,0 0 0,0 0 1,0 0-1,0 0 0,-1 0 0,1 0 1,0 0-1,0 0 0,0 0 0,0 0 1,0 0-1,0 0 0,0 0 0,0 0 1,0 0-1,0 0 0,0 0 0,-1 0 1,1 0-1,0-1 0,0 1 0,0 0 1,0 0-1,0 0 0,0 0 0,0 0 1,0 0-1,0 0 0,0 0 0,0 0 1,0 0-1,0 0 0,0-1 0,0 1 1,0 0-1,0 0 0,0 0 0,0 0 1,0 0-1,0 0 0,0 0 0,0 0 1,0 0-1,0 0 0,0-1 0,0 1 1,0 0-1,0-11 1094,0 11-1098,0 0 1,0 0-1,0 0 0,0 0 0,0 0 0,0 0 1,0 0-1,0-1 0,0 1 0,0 0 1,0 0-1,0 0 0,0 0 0,0 0 1,0 0-1,0 0 0,0 0 0,0 0 0,0-1 1,0 1-1,0 0 0,0 0 0,0 0 1,0 0-1,0 0 0,0 0 0,0 0 0,0 0 1,0 0-1,0 0 0,1 0 0,-1 0 1,0 0-1,0-1 0,0 1 0,0 0 1,0 0-1,0 0 0,0 0 0,0 0 0,0 0 1,0 0-1,0 0 0,1 0 0,-1 0 1,0 0-1,0 0 0,0 0 0,0 0 0,0 0 1,0 0-1,0 0 0,0 0 0,0 0 1,0 0-1,1 0 0,3 1 138,-1-1-114,1 0 1,-1 0-1,0 0 1,0-1-1,0 1 0,0-1 1,4 0-1,17-7 100,2 2 1,-1 1-1,43-3 0,85 5 153,-141 3-306,84 0 386,-90 0-311,0 0 0,1 0 1,9 2-1,17 12 98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16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0 2656,'-93'0'1803,"93"0"-1794,0 0 0,-1 0 1,1 0-1,0 0 1,-1 0-1,1 0 1,0 0-1,-1 0 0,1 0 1,0 0-1,-1 0 1,1 0-1,0 1 1,-1-1-1,1 0 1,0 0-1,0 0 0,-1 0 1,1 0-1,0 1 1,-1-1-1,1 0 1,0 0-1,0 1 0,-1-1 1,-7 8 115,4-5-109,0 1-1,0-1 0,0 1 0,0 0 0,1 0 0,0 0 0,0 0 0,-3 7 0,0 19 65,1-13 46,3-10-77,0-1 0,1 1 1,-1 0-1,1 0 0,0 13 0,2 4-51,1 0-1,1 0 1,8 30-1,-5-24 124,2 30 0,-3-22-1,1-4 98,-3-18-52,-1-1-1,1 21 1,-3-17 122,1-15-191,0 1 0,-1 0 0,0 0 0,0 0 0,0 0 0,-1 0 0,0-1 0,0 1 0,0 0 0,-3 8 0,-20 8 521,10-6-376,11-11-168,-1 0-1,1 0 0,-1-1 0,0 0 0,0 1 0,0-1 0,-8 4 0,5-4-26,1 0 1,-1-1-1,1 1 0,-1-1 0,0-1 1,0 1-1,1-1 0,-1 0 1,0-1-1,0 1 0,0-2 0,0 1 1,0-1-1,-13-2 0,-13-8 183,31 10-281,0 1 1,0 0-1,-1-1 1,1 0-1,0 1 1,0-1-1,0 0 1,0 0-1,0 0 1,0 0-1,0-1 1,1 1-1,-1 0 1,0-1-1,1 1 1,-1-1-1,1 0 1,-1 1-1,1-1 1,0 0-1,-1 0 1,1 0-1,0 0 1,1 0-1,-1 0 1,0 0-1,0 0 1,1 0-1,-1-1 1,1 1-1,0-3 1,-3-30-990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17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0 4736,'-32'0'2144,"-18"17"-1856,50-1 320,-32 0-384,15 1-160,1 16-64,0-17 64,-1 17-32,1 0-32,16 16 32,0-17-192,0 1 96,16 0 160,-16 16-32,17-16 192,-1-17-160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17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3552,'0'0'1632,"0"16"-1440,17 1 896,-1-17-640,1 32 192,-1 1-384,0-16 32,17 32-160,0-16 0,0-1-64</inkml:trace>
  <inkml:trace contextRef="#ctx0" brushRef="#br0" timeOffset="1">230 1 3552,'-33'0'1632,"17"0"-1440,-1 0 832,17 16-608,-16 1 416,16-1-512,-33 33-32,33-16-160,-33 16 256,17-16-192,0 0-672,16-1 256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17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5408,'98'33'2432,"-32"16"-2112,-50 0 384,1 0-448,15 33 384,-32-16-352,0 16 192,-16 0-256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19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3072,'-30'0'1669,"27"0"-629,6 3-656,10 8-48,-8-8-172,-4-3-127,0 0-1,-1 0 1,1 1-1,0-1 0,-1 0 1,1 1-1,0-1 1,-1 1-1,1-1 0,-1 1 1,1-1-1,-1 1 1,1-1-1,-1 1 0,1-1 1,-1 1-1,0-1 1,1 1-1,-1 0 0,0-1 1,1 2-1,1 3 44,0-3-47,-1 0-1,0-1 1,1 1-1,-1-1 1,1 1-1,0-1 1,-1 1-1,1-1 1,0 0-1,0 0 0,0 0 1,3 1-1,-2-1 2,0 1 0,0 0-1,0 0 1,0 0 0,4 3-1,0 2 14,-4-5-53,-1 0 1,1 0 0,-1 1 0,0-1 0,0 1 0,0-1 0,0 1-1,-1 0 1,3 4 0,0 6-26,-3-9 62,0 0 1,0 0 0,1 0 0,-1 0 0,1 0 0,0 0 0,3 4 0,-2-3 48,-1 0 0,0 0 0,0 0 0,0 0 0,0 0 0,-1 1 0,0-1 0,0 1 0,-1-1 0,1 1 0,-1-1 0,0 1 0,-1-1 0,1 1 0,-1-1 0,0 1 0,-1-1 0,1 0 0,-1 0 0,0 1 0,-5 7 0,-7 10 261,9-15-209,0 0-1,-1-1 0,0 1 0,-10 9 0,-47 46 531,47-49-529,2-9-21,14-4-107,-1 0 1,1 0-1,0-1 0,-1 1 1,1 0-1,0 0 0,0 0 1,0 0-1,-1 0 0,1 0 1,0-1-1,0 1 0,1 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45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3072,'-16'33'1568,"16"-17"-864,0 0-416,0 1 32,16-17-192,-16 16-160,16-16 0,1 16 224,-1-16-96,0 0-256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19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4480,'17'33'2016,"-1"16"-1728,1-33 384,-1 17-416,0 0 192,1-1-288,16 1 224,-17-16-256,17 15 320,-17 1-256</inkml:trace>
  <inkml:trace contextRef="#ctx0" brushRef="#br0" timeOffset="1">246 116 4576,'-16'-17'2048,"-17"66"-1760,0-16 608,17-17-544,-17 34 64,-16-1-256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20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 5984,'-32'0'3040,"48"0"-2752,33-16 160,17 16-256,16-16 0,16 16-128,0 0 96,1 0-96,-17 0 128,0 0-128,-1 0 384,-31 16-224,-18 0-896,1 1 352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20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 4480,'-33'17'2016,"50"-17"-832,-1 0-832,50 0 640,16 0-576,0-17-64,32 17-224,1 0-32,-17-16-32,17 16 224,-17 0-160,1 0 32,-34-16-96,-16 16-672,-16 0 320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20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2656,'-13'0'837,"13"0"-831,-1 0 0,1 0 0,0 0 0,0 0 0,0 0 0,0 0-1,0 0 1,0 0 0,0 0 0,0 0 0,0 0 0,0 0 0,-1 0 0,1 0 0,0 0 0,0 0-1,0 0 1,0 0 0,0 0 0,0 0 0,0 0 0,0 0 0,0 0 0,0 0 0,-1 0-1,1 0 1,0 0 0,0 0 0,0 0 0,0 0 0,0 0 0,0 0 0,0 0 0,0 1 0,0-1-1,0 0 1,0 0 0,0 0 0,0 0 0,0 0 0,0 0 0,0 0 0,0 0 0,0 0-1,0 0 1,0 1 0,0-1 0,0 0 0,0 0 0,0 0 0,0 0 0,0 0 0,0 0 0,0 0-1,0 0 1,0 1 0,0 0 106,0 1-1,1 0 0,-1 0 1,1 0-1,0 0 0,-1-1 1,1 1-1,0 0 0,0-1 1,2 4-1,2 3 62,-3-5-51,0 0 1,0 1 0,1-1 0,0 0 0,0 0 0,0 0 0,0-1-1,0 1 1,0-1 0,1 0 0,-1 0 0,6 3 0,8 3 245,27 7 0,-31-11-254,55 22 232,-50-18-290,2-1 0,-1-1-1,1 0 1,29 4-1,-23-7-17,-9-2-3,-1 1-1,1 1 1,24 7-1,-11-1 28,-23-8 0,1 1-1,0 0 0,-1 1 0,0 0 1,1 0-1,-1 1 0,-1-1 1,1 1-1,0 1 0,6 5 0,-11-8 7,0 0-1,-1 0 1,1 0-1,-1 0 1,0 0-1,1 0 1,-1 0-1,0 1 1,0-1-1,0 0 1,0 1-1,-1-1 1,1 1-1,-1-1 1,0 0-1,1 1 1,-1-1-1,0 1 1,0-1-1,-1 1 1,1 2-1,-1 11 448,1-11-440,-1 0-1,0 1 1,0-1-1,0 1 1,-1-1-1,0 0 1,0 0-1,0 0 1,-1 0-1,-3 5 1,-3 7 92,-4 10-31,-1 0 1,-2 0 0,-1-2-1,-26 33 1,25-37-72,-90 102 659,101-116-851,1-1 0,-1 0 0,-1-1 1,1 0-1,-1 0 0,0 0 0,0-1 0,-15 5 1,-12 8-754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21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51 2304,'-27'-27'752,"21"21"-453,6 3 37,0 2-193,0 0 0,0 0 0,0 0 0,-1 0 0,1 0 0,0 0 0,0 0 0,1-1 0,-1 1 0,0-1 0,1 1-40,1 1 0,-1 0 1,0 0-1,0 0 0,0 0 0,0 0 1,0 0-1,0 0 0,0 0 1,2 1-1,5 2 467,-1-1-466,0 1 0,0-1 0,0-1 0,0 1 0,1-1 0,10 1 0,53-2 324,-47 0-357,7 0 30,-4 0 83,32 3 0,-48-2-144,18 3 226,30 7-1,-29 0-318,-14-5-1057,-16-6 1050,1 1 0,-1 0 0,1 0 0,-1 0-1,0 0 1,0-1 0,1 1 0,-1 0 0,0 0 0,0 0-1,0 0 1,0 0 0,0 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21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2144,'0'90'981,"0"-85"-950,0 1 0,1-1 0,-1 0 0,1 0 0,1 0 0,-1 0 0,0 0 0,1 0 0,4 7 0,-5-7 16,0 0 1,0 0 0,0 0 0,-1 1-1,1-1 1,-1 0 0,-1 0 0,0 7-1,0-5-7,1 1 184,0-1-88,0-14-27,1 7-107,-1 0-1,0 0 0,0 0 1,0-1-1,0 1 1,0 0-1,0 0 0,0 0 1,0 0-1,0 0 1,0 0-1,0 0 0,0 0 1,0 0-1,0 0 1,0-1-1,0 1 0,0 0 1,0 0-1,0 0 1,0 0-1,-1 0 0,1 0 1,0 0-1,0 0 1,0 0-1,0 0 0,0 0 1,0-1-1,0 1 1,0 0-1,0 0 1,0 0-1,0 0 0,0 0 1,0 0-1,0 0 1,-1 0-1,1 0 0,0 0 1,0 0-1,0 0 1,0 0-1,0 0 0,0 0 1,0 0-1,0 0 1,0 0-1,0 0 0,-1 0 1,1 0-1,0 0 1,0 0-1,0 0 0,0 0 1,0 0-1,-2 0 21,1 0 0,0 0 0,-1 0 0,1-1 0,0 1 0,0 0 0,-1-1 0,1 1 0,0-1 0,0 1 0,-1-1 0,1 0 0,0 1 0,0-1 0,0 0 0,0 0 0,0 0 0,0 0 0,0 0 0,0 0 0,1 0 0,-1 0 0,-1-1 0,-3-10 202,4 10-118,0 0 0,0-1 0,0 1 0,-1 0 0,1 0 0,-3-3-1,4 4-64,-1 1-1,1-1 0,-1 1 0,1-1 0,0 1 0,-1-1 0,1 1 0,0-1 0,0 0 0,0 1 1,-1-1-1,1 1 0,0-1 0,0 0 0,0 1 0,0-1 0,0 0 0,0 1 0,0-1 0,0 0 1,0 1-1,0-1 0,1 1 0,-1-1 0,0 0 0,0 0 37,0-1 574,3 2-416,19 0 688,-11 1-724,0-1 1,-1 0-1,1 0 0,17-4 1,-9-4 45,-3 13-42,-3-9 64,-12 3-277,1 0-1,0 0 1,-1 0 0,1 1 0,0-1 0,0 1 0,-1-1-1,1 1 1,3-1 0,12 1-1574,-1 0 395</inkml:trace>
  <inkml:trace contextRef="#ctx0" brushRef="#br0" timeOffset="1">412 180 4896,'0'17'2208,"0"-1"-1920,0 1 2432,16-34-4864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21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3808,'0'-16'1952,"16"16"-1280,1 0-416,-1-16 128,17 16-256,0 0 64,16 0-96,16-17 0,1 17-32,-17 0 32,-16 0-64,16 0 320,-33 0-160,1 0-96,-1 0-64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22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2976,'-17'16'1536,"17"1"-672,0-1-512,-16 33 352,16-16-416,0 33 64,0-17-224,0 0 64,0 0-96,0-16 224,0 16-192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22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6656,'17'16'3008,"-17"-32"-2048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23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17 1824,'0'-14'587,"0"14"-583,0 0 0,0 0 0,0 0 0,0 0 0,1 0 0,-1-1 0,0 1 1,0 0-1,0 0 0,0 0 0,0 0 0,0 0 0,0 0 0,0 0 0,0 0 0,0 0 1,-1 0-1,1-1 0,0 1 0,0 0 0,0 0 0,0 0 0,0 0 0,0 0 1,0 0-1,0 0 0,0 0 0,0 0 0,0 0 0,0 0 0,0 0 0,0-1 0,0 1 1,0 0-1,0 0 0,-1 0 0,1 0 0,0 0 0,0 0 0,0 0 0,0 0 0,0 0 1,0 0-1,0 0 0,0 0 0,0 0 0,0 0 0,-1 0 0,1 0 0,0 0 1,0 0-1,0 0 0,0 0 0,0 0 0,0 0 0,0 0 0,-7 0 1411,9 0-263,18 0 539,33 0 472,48 0-1277,-55 0-726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46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1728,'0'0'560,"0"5"-331,0 17-26,0-17 309,0-2-128,0-2-364,0-1 1,0 1-1,1 0 0,-1-1 1,0 1-1,0 0 0,1-1 1,-1 1-1,0 0 1,1-1-1,-1 1 0,1-1 1,-1 1-1,0-1 0,1 1 1,0-1-1,-1 1 0,1-1 1,-1 1-1,1-1 1,-1 0-1,1 1 0,0-1 1,-1 0-1,1 0 0,0 1 1,-1-1-1,1 0 0,0 0 1,-1 0-1,1 0 1,1 0-1,31 0 421,-20 0-354,-11 0-76,1 0 1,-1-1-1,1 1 0,-1 0 1,1-1-1,-1 1 1,0-1-1,1 0 0,-1 0 1,0 0-1,5-2 1,14-7 43,5-5 43,-5 2-47,-10 8-91,-10 5 39,1 0-1,-1-1 1,0 1-1,0-1 0,0 1 1,0-1-1,0 1 0,0-1 1,0 0-1,0 0 0,0 1 1,0-1-1,0 0 0,0 0 1,-1 0-1,1 0 0,1-2 1,3-11 230,2 10-53,-6 3-152,-1 1 0,1 0-1,-1 0 1,0 0 0,1-1 0,-1 1-1,0 0 1,1 0 0,-1-1 0,0 1-1,1 0 1,-1-1 0,0 1 0,1-1-1,-1 1 1,0 0 0,0-1 0,0 1-1,1 0 1,-1-1 0,0 1-1,0-1 1,0 1 0,0-1 0,0 1-1,0 0 1,0-1 0,0 1 0,0-1-1,0 0 1,0-1 223,3 4-25,1 3-10,0-1-84,-1-1 1,1 1-1,0 0 0,7 3 1,24 13 41,-5-4-2292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5824,'0'0'2624,"0"16"64,0-32-3392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24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99 2080,'0'0'667,"-3"-3"-411,-8-8 5,8 8 422,1 0-75,-9-7 351,8 7 503,0 3-950,-8 0 90,9 0-276,4 0-321,318 0 587,-23 0-112,-122-1-275,369 5 43,-263 6-173,456-6 240,-463-5-262,75-2-48,39-7 86,-3 4-32,4-6-72,82-3-6,-31 9 61,-30-5 6,0 9 27,-42-1 0,-32-8 95,84 8-22,-296 3-120,-124 0-28,213 3 123,-49 8 288,-47-6-171,-32 6-294,-67-9 32,-3 0-347,1 0 0,-1 0 0,19 7 0,-25-5-457,-9 0-43,-15 3-887,10-6 1255,-14 2-1323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25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43 1312,'-13'-14'421,"12"13"-406,1 1 0,-1 0 0,1-1 0,0 0 0,-1 1 0,1-1 0,0 1 0,0-1 0,-1 1 0,1-1 0,0 0 0,0 1 0,0-1 0,0 0 0,0 1 0,0-1-1,0 1 1,0-1 0,0 0 0,0 1 0,0-1 0,0 0 0,0 1 0,0-1 0,1 0 0,-1 1 44,0-1-42,0 1-1,0 0 0,0 0 1,0 0-1,0 0 1,0 0-1,0 0 0,0 0 1,0 0-1,0 0 0,0 0 1,0-1-1,0 1 0,0 0 1,0 0-1,0 0 1,0 0-1,0 0 0,0 0 1,0 0-1,0 0 0,0 0 1,0 0-1,0-1 1,0 1-1,0 0 0,0 0 1,0 0-1,0 0 0,0 0 1,0 0-1,1 0 1,-1 0-1,0 0 0,0 0 1,0 0-1,0 0 0,0 0 1,0 0-1,0 0 1,0 0-1,0 0 0,0 0 1,0 0-1,1 0 0,-1 0 1,0 0-1,0 0 1,0 0-1,0 0 0,0 0 1,0 0-1,0 0 0,0 0 1,0 0-1,1 0 1,12 0 1391,-13-3-976,1-4-27,-4 14-133,-4-2-132,6-5-133,1 0 1,-1 0-1,1 1 1,0-1-1,-1 0 1,1 1-1,-1-1 1,1 0-1,0 1 1,-1-1-1,1 0 0,0 1 1,-1-1-1,1 1 1,0-1-1,0 1 1,-1-1-1,1 1 1,0-1-1,0 1 1,0-1-1,0 1 0,0-1 1,-1 1-1,1-1 1,0 1-1,0-1 1,0 1-1,1-1 1,-1 1-1,0 0 0,0 29 422,3 69-15,8-23-254,-6 28 91,6 11-38,-7-27-16,11 149 246,-13-216-397,26 356 569,-24-278-548,11 198 80,-9-228-80,21 411 479,-27-399-454,3 133 349,3-136-272,1 60 297,-7 46 373,0-106-6553,0-91 3272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26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12 2144,'0'0'29,"0"-1"1,0 1-1,0 0 0,0-1 1,0 1-1,0-1 0,0 1 0,0-1 1,0 1-1,0 0 0,0-1 1,0 1-1,0-1 0,0 1 1,0-1-1,0 1 0,-1 0 1,1-1-1,0 1 0,0-1 1,0 1-1,-1 0 0,1-1 1,0 1-1,0 0 0,-1-1 1,0 1-1,-6 6 318,4-4-363,2-1 32,1-1 0,-1 1 1,1-1-1,-1 1 0,0-1 0,1 0 1,-1 0-1,0 1 0,1-1 0,-1 0 1,0 0-1,1 0 0,-1 1 0,0-1 0,1 0 1,-1 0-1,0 0 0,1 0 0,-1 0 1,0-1-1,0 1 0,1 0 0,-2 0 1,0-1 52,-1 1-40,1 0 1,-1 0 0,1 1 0,-1-1-1,1 1 1,-1-1 0,1 1 0,-1 0 0,1 0-1,0 0 1,-1 0 0,1 0 0,0 1-1,0-1 1,-3 3 0,2-2 36,0 1 1,0-1-1,-1 0 0,0 0 1,-7 2-1,-11 2 153,15-4-99,-1 0 0,0 0 0,-9 5 0,1 1 27,9-5-57,1 0-1,0 0 0,-1 0 0,1 1 0,-9 8 0,-21 34 375,32-41-392,1 0 0,-1 0-1,1 0 1,0 0 0,0 0-1,-4 12 1,34-1 296,-5-10-208,-11-3-121,-1-1-55,0 1 1,1-1 0,-1-1 0,17 1-1,66-2-85,-86 0 111,0 1-1,0-1 0,0 1 1,0 1-1,10 2 1,-10-1 11,0-2 1,-1 1 0,1-1-1,0 0 1,11 0 0,-11-1 39,-4 1-27,-1-1 0,1 0 0,0 0 0,0 0 0,0 0 0,0 0 0,-1 0 0,1-1 0,0 1 0,0-1 0,3-1 0,-1-9 862,6 6-192,-8-1-464,1 1 0,-2 0 0,1-1 0,2-5 0,0-17 245,1 15-275,-5 12-186,0-1-1,0 1 1,0-1-1,0 1 1,-1-1-1,1 0 1,-1 1-1,1-1 1,-1 0-1,0 1 1,1-1-1,-1 0 1,0-2-1,0-42 190,0 44-198,-1 0 1,1 1-1,0-1 0,0 0 0,-1 0 0,1 1 0,-1-1 0,1 0 0,-1 1 0,0-1 1,0 1-1,0-1 0,0 1 0,0-1 0,0 1 0,0 0 0,-2-2 0,3 2-17,-1 1 1,1 0-1,0-1 0,0 1 0,-1 0 0,1-1 0,0 1 0,-1 0 1,1 0-1,-1-1 0,1 1 0,0 0 0,-1 0 0,1 0 1,-1-1-1,1 1 0,-1 0 0,1 0 0,-1 0 0,1 0 0,0 0 1,-1 0-1,1 0 0,-1 0 0,1 0 0,-1 0 0,-4-1-92,0-6-124,5 7 149,0 0 0,-1-1 1,1 1-1,0-1 0,-1 1 0,1-1 0,0 1 0,-1 0 1,1-1-1,0 1 0,-1 0 0,1-1 0,-1 1 0,1 0 0,0-1 1,-1 1-1,1 0 0,-1 0 0,1 0 0,-1 0 0,1-1 1,-1 1-1,1 0 0,-1 0 0,1 0 0,-1 0 0,0 0 0,1 0 1,-1 0-1,1 0 0,-2 1 0,-14-1-1280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29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3982 215 1056,'14'-13'357,"-15"12"-311,0 1-1,0 0 1,1-1-1,-1 1 1,0 0-1,0-1 1,0 1-1,1 0 1,-1 0-1,0 0 1,0 0-1,0 0 1,0 0-1,-1 0 364,5 0 193,-3 0-586,1 0-1,-1 0 1,1 0-1,-1 0 1,1 0 0,-1 0-1,1 0 1,-1 0-1,1 0 1,-1-1-1,1 1 1,-1 0 0,1 0-1,-1-1 1,0 1-1,1 0 1,-1 0-1,1-1 1,-1 1-1,0 0 1,1-1 0,-1 1-1,0-1 1,1 1-1,-1 0 1,0-1-1,0 1 1,1-1 0,-1 0-1,2-16 288,-3 12-246,1 2 231,1-9 0,-2 11-235,-1-5 86,-9-5 21,10 11-157,1-1 0,0 1 0,-1-1 0,1 1-1,0-1 1,-1 1 0,1-1 0,0 0 0,0 1 0,-1-1 0,1 1 0,0-1 0,0 0 0,0 1 0,0-1 0,0 0 0,0 1 0,0-1-1,0 1 1,0-1 0,0 0 0,0 1 0,0-1 0,0 0 0,1 0 0,-1 1 1,0-17-100,0 17 95,0 0 1,0 0 0,0 0-1,0 0 1,0 0 0,0 0-1,0 0 1,0 0-1,0 0 1,0 0 0,0-1-1,0 1 1,0 0 0,0 0-1,0 0 1,0 0-1,0 0 1,0 0 0,0 0-1,0 0 1,0 0 0,0 0-1,0-1 1,0 1-1,0 0 1,0 0 0,0 0-1,0 0 1,0 0 0,0 0-1,0 0 1,0 0-1,-1 0 1,1 0 0,0 0-1,0 0 1,0 0 0,0 0-1,0 0 1,0 0-1,0 0 1,0 0 0,0 0-1,0 0 1,-1-1 0,1 1-1,0 0 1,0 0 0,0 1-1,0-1 1,0 0-1,0 0 1,0 0 0,0 0-1,0 0 1,-1 0 0,1 0 5,-1 0 1,1 0 0,-1 0 0,1 0 0,-1 0 0,1 0-1,-1 0 1,1-1 0,-1 1 0,1 0 0,0 0 0,-1 0 0,1 0-1,-1-1 1,1 1 0,-1 0 0,1-1 0,0 1 0,-1 0 0,1-1-1,-1 1 1,1 0 0,0-1 0,0 1 0,-1 0 0,1-1 0,0 1-1,0-1 1,-1 0 0,0-16 274,1 12-175,0 5-102,0 0 0,0-1 1,0 1-1,0 0 0,0 0 1,0 0-1,0 0 0,0 0 1,0 0-1,0 0 1,0 0-1,0 0 0,0 0 1,0-1-1,0 1 0,0 0 1,0 0-1,0 0 1,0 0-1,0 0 0,0 0 1,0 0-1,0 0 0,0 0 1,0 0-1,0-1 0,-1 1 1,1 0-1,0 0 1,0 0-1,0 0 0,0 0 1,0 0-1,0 0 0,0 0 1,0 0-1,0 0 1,0 0-1,0 0 0,0 0 1,-1 0-1,1 0 0,0 0 1,0 0-1,0 0 0,0 0 1,0 0-1,0 0 1,0 0-1,0 0 0,0 0 1,-1 0-1,1 0 0,0 0 1,0 0-1,0 0 0,-1 0 11,1 0 0,-1 0-1,0 0 1,1 0 0,-1-1-1,0 1 1,1 0 0,-1 0-1,0-1 1,1 1-1,-1 0 1,1-1 0,-1 1-1,0 0 1,1-1 0,-1 1-1,1-1 1,-1 1-1,1-1 1,0 1 0,-1-1-1,0 0 1,1 0-11,0 1 0,-1-1 0,1 0 0,-1 1 0,1-1 0,-1 1 0,1 0 1,-1-1-1,1 1 0,-1-1 0,1 1 0,-1 0 0,0-1 0,1 1 0,-1 0 0,1-1 0,-1 1 0,0 0 0,1 0 0,-1 0 0,0 0 0,0 0 0,1 0-3,0 0 0,-1 0 0,1 0 0,0 0 0,0 0-1,0 0 1,0 0 0,0 0 0,0 0 0,0 0-1,0 0 1,0 0 0,-1 0 0,1 0 0,0 0-1,0 0 1,0 0 0,0 0 0,0 0 0,0 0 0,0 0-1,0 0 1,0 0 0,0-1 0,0 1 0,-1 0-1,1 0 1,0 0 0,0 0 0,0 0 0,0 0 0,0 0-1,0 0 1,0 0 0,0 0 0,0 0 0,0 0-1,0 0 1,0-1 0,0 1 0,0 0 0,0 0-1,0 0 1,0 0 0,0 0 0,0 0 0,0 0 0,0 0-1,0 0 1,0 0 0,0-1 0,0 1 0,0 0-1,0 0 1,0 0 0,0 0 0,0-7 17,-1-9 42,0 15-56,1 1 1,0-1-1,-1 1 0,1-1 1,-1 1-1,1 0 0,-1-1 0,1 1 1,-1-1-1,1 1 0,-1 0 1,1-1-1,-1 1 0,1 0 1,-1 0-1,1-1 0,-1 1 0,0 0 1,1 0-1,-1 0 0,0 0 1,1 0-1,-1 0 0,1 0 1,-1 0-1,0 0 0,-1 0 4,0 0 0,0-1 0,1 1 1,-1 0-1,0-1 0,1 1 0,-1-1 0,0 1 0,1-1 0,-1 0 0,1 0 0,-1 1 1,1-1-1,-1 0 0,1-1 0,0 1 0,-2-2 0,2 3-2,0-1-1,1 1 1,-1-1-1,1 1 1,-1 0-1,0-1 1,1 1-1,-1 0 1,0 0 0,1-1-1,-1 1 1,0 0-1,1 0 1,-1 0-1,0 0 1,1 0-1,-1 0 1,0 0-1,0 0 1,1 0 0,-1 0-1,0 1 1,0-1-1,-2 0 15,-92 0 210,89 3-170,5-1-56,0-1 1,-1 0-1,1 0 0,-1 0 0,1 0 0,-1 0 1,0 0-1,1 0 0,-1 0 0,0 0 0,0-1 1,0 1-1,1-1 0,-4 1 0,0 2 50,3-2-50,1 0-1,0 0 1,0 0-1,-1 0 0,1 0 1,-1 0-1,1 0 0,-1 0 1,1 0-1,-1-1 1,0 1-1,1 0 0,-1-1 1,0 0-1,1 1 0,-1-1 1,-2 0-1,3 0 0,1 0-1,-1 0 1,0 0-1,1 0 1,-1 0 0,1 0-1,-1 0 1,1 0-1,-1 0 1,1 0-1,-1 0 1,1 0 0,-1 0-1,1 0 1,-1 1-1,1-1 1,-1 0-1,1 0 1,0 1-1,-1-1 1,1 0 0,-1 1-1,1-1 1,0 0-1,-1 1 1,1-1-1,0 0 1,-1 1 0,1-1-1,0 1 1,-1 0-1,-4 6 34,-8-2-3,6-1-30,3-3 7,0 1 1,0-1-1,1 1 1,-1 0-1,1 1 0,0-1 1,-1 1-1,1-1 1,-5 6-1,6-3 0,2-4-2,-1 0-1,1 0 0,0-1 0,-1 1 0,1-1 1,0 1-1,-1 0 0,1-1 0,-1 1 0,1-1 1,-1 1-1,1-1 0,-1 1 0,1-1 0,-1 1 1,1-1-1,-1 0 0,0 1 0,1-1 0,-1 0 1,-1 1-1,-3 1 30,2 1-27,0-1 0,-1 1 0,1-1 1,0 1-1,1 0 0,-1 0 0,0 0 0,1 1 0,0-1 1,0 0-1,0 1 0,-2 4 0,-9 14-70,9-15 69,1 0-1,-1 1 1,-1 8-1,2-8 19,0 0 0,0-1 0,-5 8 0,6-11-30,0 0-1,0 0 1,0-1 0,0 1-1,0 0 1,1 1 0,-1 3 0,-2 6-16,-12 24-81,11-27 115,4-8-9,-1 0 0,1 0 0,0 1 0,0-1 0,0 0 0,0 1 0,1-1 0,-1 6 0,1-6-11,0 0 0,0-1-1,0 1 1,-1 0 0,1-1 0,-1 1 0,0-1 0,0 1 0,0-1 0,-2 5 0,2-5 20,-1 1 1,1-1 0,0 1 0,1-1 0,-1 1 0,0-1-1,1 1 1,-1 0 0,1-1 0,0 6 0,0-6 1,0 0 1,-1-1 0,1 1 0,0 0-1,-1 0 1,1 0 0,-1-1-1,0 1 1,0 0 0,1-1 0,-1 1-1,-1 1 1,1-1-5,0-1-1,0 1 1,0 0-1,0-1 1,0 1 0,1 0-1,-1 0 1,1-1-1,-1 1 1,1 0 0,0 0-1,-1 2 1,1-2-11,0-1 1,0 1-1,0 0 1,-1 0-1,1-1 1,0 1 0,-1-1-1,0 1 1,1 0-1,-1-1 1,0 1-1,-1 2 1,0-3 9,1 1 0,0 0 0,1 0 1,-1-1-1,0 1 0,0 0 0,1 0 0,-1 0 0,1 0 1,-1 0-1,1 0 0,0 4 0,0 40 261,0-44-269,0 0 1,0-1-1,-1 1 0,1 0 0,0-1 1,-1 1-1,1 0 0,-1-1 0,0 1 1,1-1-1,-1 1 0,-2 2 0,2-2-2,0-1 0,0 1 0,0 0 0,0 0 0,1 0-1,-1-1 1,0 1 0,1 0 0,-1 0 0,1 0 0,0 0 0,0 4-1,0 4 16,1-6-9,-1 0 0,0 0 1,0-1-1,0 1 0,-1 0 0,1 0 0,-1-1 0,-1 6 0,-3 2-1,4-8-1,-1 0-1,1 1 1,0-1 0,0 0 0,0 0 0,0 1-1,1-1 1,-1 0 0,1 7 0,0 137 517,0-141-504,-1 0-1,1 0 0,-1 0 0,-1 0 0,1 0 1,-1 0-1,0-1 0,-5 11 0,4-11-3,1 1 1,-1-1-1,1 1 0,0 0 0,1 0 0,0 0 1,0 0-1,-1 11 0,2-16-8,0 1 0,0 0-1,0 0 1,0-1 0,0 1 0,-1 0 0,1 0-1,-1-1 1,0 1 0,1 0 0,-1-1 0,0 1-1,-1 1 1,-4 10 41,4-4-36,1 0 1,0 0-1,0 1 0,1-1 0,1 13 1,0 6-5,-1-27-1,0 1-1,0-1 1,-1 1 0,1 0 0,0-1 0,-1 1-1,1-1 1,-1 1 0,0 0 0,1-1 0,-1 0 0,-1 2-1,-5 11 96,2 13-16,-9 1-140,12-25 67,0 0 0,0 0 1,0 0-1,1 0 0,-1 0 1,1 0-1,0 0 0,0 1 0,0-1 1,0 7-1,1-7 10,-1 0 0,1 1 0,-1-1 1,1 0-1,-1 1 0,0-1 0,0 0 0,-2 3 0,-3 11 8,3-5-13,3-8-10,-1 0 1,0 0 0,-1 0-1,1 0 1,-1 0 0,1-1-1,-1 1 1,-4 5 0,3-4 9,1 0 0,-1 0 0,1 0 0,0 1-1,1-1 1,-1 1 0,1-1 0,-1 10 0,1-8 16,0 1-1,-1-1 0,0 1 1,0-1-1,-5 11 0,2-9-2,-1 0-1,-7 10 0,-6 9 1,8 4 18,10-28-33,0 0-1,0 0 0,0 0 1,0-1-1,-1 1 1,-2 4-1,-45 74 210,45-77-215,0-1-1,1 0 1,-2 1 0,1-1-1,0-1 1,-1 1 0,-6 3 0,-12 12 81,1 5 17,4-18 21,9-4-59,2 1-29,1 0-1,0 0 1,0 1-1,-9 7 1,5-5 2,8-4-34,-6 4 28,0-1-1,0-1 1,0 1 0,-12 3 0,-7-2-79,13 0 22,13-5 24,-1 0 0,1 0 0,-1 0 0,1 0 0,-1-1 0,0 1 0,1-1 0,-1 1 0,0-1 0,1 0 0,-1 0 0,0 1 0,-2-1 0,-5-1 13,6 0-6,0 1 0,0 0-1,0 0 1,0 0 0,0 0-1,0 0 1,0 1 0,0-1 0,0 1-1,-4 1 1,-7 9 54,14-10-57,-1-1-1,1 0 1,-1 1 0,1-1 0,-1 0-1,1 1 1,-1-1 0,0 0 0,1 0-1,-1 0 1,1 0 0,-1 1 0,0-1-1,1 0 1,-1 0 0,1 0 0,-1 0 0,0 0-1,1 0 1,-1 0 0,1-1 0,-1 1-1,0 0 1,1 0 0,-1 0 0,1-1-1,-1 1 1,1 0 0,-1-1 0,0 1-1,0-1 20,-7-4 64,6 4-75,1 0-1,0 0 0,-1 0 0,0 0 0,1 1 1,-1-1-1,1 1 0,-1-1 0,0 1 1,0-1-1,1 1 0,-1 0 0,0 0 0,-2 0 1,-1 0-8,4 0-7,0 0 0,0 0 0,0 0 0,0 0 0,0 0 1,0 0-1,0 0 0,0 0 0,0 0 0,0-1 0,0 1 0,0 0 0,0-1 0,0 1 0,0 0 1,0-1-1,0 1 0,0-1 0,0 0 0,1 1 0,-1-1 0,0 0 0,0 1 0,1-1 0,-1 0 1,0 0-1,1 0 0,-1 0 0,1 1 0,-1-1 0,1 0 0,-1-2 0,-2-1 19,0 0 0,0 1 0,0-1 0,-1 1 0,1-1 0,-1 1 0,0 0 0,0 1 0,-4-3 0,-11-9 47,9-5-18,-4 5-63,10 11 11,1-1 0,-1 0 0,1 1 0,-1-1 0,1 0 0,0-1-1,-3-6 1,-36-103 160,35 91-178,-3-6 5,4 9 39,-14-29-1,-7 8 11,18 24-29,-10-25-1,13 26-39,0 1 0,-1 0 0,-17-25-1,14 27 96,-1 0-1,-1 1 1,0 0 0,-25-20-1,22 23-73,1-2 0,-20-18 0,26 21 35,5 5-45,0-1-1,0 1 1,-1 0 0,0 0 0,-4-3 0,6 5 14,-1 0 1,1-1-1,0 1 1,-1-1-1,1 1 1,0-1-1,0 0 1,0 0-1,-2-3 1,2 3 12,0 0 1,0 0 0,0 0 0,0 0 0,0 0 0,-1 1 0,1-1 0,0 1 0,-4-2 0,-27-13-77,17 2 70,12 10 10,-1 1 0,1 0 0,-1-1 0,0 2 0,0-1 1,0 0-1,-7-1 0,-9-6 34,13 6-55,-19-8-43,16 7 55,8 4 4,0 0 0,0-1-1,0 1 1,-1 0 0,1 0 0,0 1 0,-1-1 0,1 1 0,-6-1 0,-7 1 6,5-1-44,-1 1 1,1 1-1,-18 2 1,12 2-8,10-3 45,0 0-1,1 0 0,-1-1 1,0 0-1,-11 0 1,-3 0-39,0 2 0,0 0 1,-28 9-1,34-7 14,0 1 1,0 1-1,1 0 1,-22 14-1,14-7-23,12-12 30,-7 4-22,-5 16-3,3-14 73,17-8-29,-1 1-1,1-1 1,0 1-1,-1 0 1,1 0 0,0 0-1,0 1 1,0-1-1,0 0 1,0 1 0,-2 1-1,-61 62-341,63-63 327,0 1 0,1-1 0,-1 0 0,1 0 0,0 0 0,0 1 0,0-1-1,0 1 1,-1 3 0,1-4 10,1 0-1,-1-1 1,1 1-1,-1 0 1,0-1-1,0 1 1,1-1-1,-3 3 1,-19 7 20,11 14 26,10-24-35,-1 1 0,0 0 0,1 0 0,-1-1 0,0 1 0,0-1 0,-3 2 0,2-1-1,0 0 0,0 0 1,0 0-1,1 0 0,-1 1 1,1-1-1,-1 1 0,-2 3 0,-8 19 5,8-16-13,0 0 0,-7 11 1,-1-4-45,6-7 23,0 0 0,0 1-1,-6 11 1,7-10 104,0 0 1,-14 17-1,12-19-34,0 2-1,-9 18 1,15-26-32,0 1-1,0 0 1,0-1-1,-1 1 1,1-1-1,-1 0 1,0 0 0,0 0-1,0 0 1,0 0-1,0-1 1,-1 1-1,1-1 1,-8 4 0,-8 4 38,-19 16 1,27-17-68,-1-1 1,0-1-1,-25 12 1,-12-3-158,25-7 258,20-7-60,0 0 0,0-1 0,-1 1 1,1-1-1,0 0 0,0-1 0,-8 1 0,0 0 37,-19-3 157,29 1-224,0 1 0,0-1 0,0 0 0,0 0 1,0 0-1,0 0 0,0 0 0,0 0 0,0-1 1,1 1-1,-4-3 0,2 1 12,-1 0 0,0 0 0,-1 0 0,-6-3 1,8 4 0,0 1 0,0-1 1,1 0-1,-1 1 1,0-1-1,0-1 1,1 1-1,0 0 1,-1 0-1,1-1 0,0 0 1,-2-3-1,-6-18 3,0 1 65,0 9-27,7 10-44,1 0 0,-1 1 0,1-1 0,0 0 0,0 0 0,0 0 0,-2-6 0,2-1 2,-4-11-8,-16-14-65,14 4 32,7 24 30,-1 1 0,1 0 0,-1 0 0,-5-11 0,-4-3 14,-11-23 94,-27-41 0,29 46-238,16 31 126,1 0 0,-1 1 1,0-1-1,-11-12 1,-4 9 21,8 2-30,8 6 6,0 1 1,0-1 0,0 1 0,0 0 0,0 0 0,-1 1 0,1-1 0,0 1-1,-7-2 1,-50-25-115,36 19 38,20 8 79,0-1-1,-1 0 1,1 1-1,0 0 0,0 0 1,-1 0-1,-6 0 1,-74 1 170,79 1-183,0-1-1,-1 1 1,1 1 0,0-1 0,-6 3-1,7-2-15,0-1-1,0 1 0,-1-1 1,-9 1-1,13-2 29,-1 0 1,1 0-1,0 0 0,0 1 0,0-1 0,0 0 1,0 1-1,0 0 0,0 0 0,0-1 0,0 1 1,0 0-1,0 1 0,1-1 0,-1 0 0,0 0 0,1 1 1,-1-1-1,1 1 0,-2 1 0,-8 8-5,-68 41-32,76-51 51,0 1 0,1 0 0,-1 0 0,1 1 0,-1-1 0,1 0-1,0 1 1,0-1 0,0 1 0,1 0 0,-1 0 0,1 0 0,-1-1 0,1 1 0,0 1-1,0-1 1,0 0 0,0 0 0,1 0 0,-1 0 0,1 1 0,0 2 0,0-4-151,0 0 1,0 0 0,1 0 0,-1 0 0,1-1-1,-1 1 1,1 0 0,-1 0 0,1-1-1,0 1 1,0 0 0,0-1 0,0 1 0,0-1-1,0 1 1,0-1 0,1 1 0,-1-1-1,1 0 1,1 2 0,27 27-1815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31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1 140 1472,'6'-6'166,"1"1"1,0 0-1,0 0 1,9-4-1,3-4 428,-18 13-582,0-1 0,-1 1 1,1-1-1,0 0 0,0 1 0,0-1 0,-1 1 0,1 0 1,0-1-1,0 1 0,0 0 0,0-1 0,0 1 0,0 0 0,0 0 1,0 0-1,0 0 0,0 0 0,2 0 0,-3 0 0,1 0 0,-1 0 0,1 0 0,-1 0 0,1 0 0,-1 0-1,1 0 1,-1 0 0,1 0 0,-1 0 0,1 0 0,-1 0 0,1 0 0,-1 0 0,1 0-1,-1-1 1,1 1 0,-1 0 0,0 0 0,1-1 0,-1 1 0,1 0 0,-1-1-1,1 1 1,-1 0 0,0-1 0,1 1 0,-1-1 0,0 1 0,0-1 0,1 0 0,4-6 338,0 4-182,0 0 1,0 0-1,1 1 1,5-3 0,10 0 43,-16 4-182,0 0 0,0-1 0,0 1-1,-1-1 1,1 0 0,5-3 0,-7 3-12,0 0-1,-1 0 1,1 1 0,0-1-1,0 1 1,0-1 0,0 1-1,0 0 1,0 0 0,0 1-1,0-1 1,0 1 0,1-1-1,-1 1 1,4 0 0,0 0 19,-1-1 1,0 0 0,0 0 0,0 0-1,6-3 1,-7 2-6,0 0-1,1 1 1,-1 0-1,11-1 0,5 3-50,-15 0 47,-1-1 0,0 0-1,0 0 1,0 0 0,0-1 0,0 0-1,9-2 1,-11 2 1,-1 0-6,0 0-1,0 1 1,0-1 0,-1 1-1,1-1 1,0 1 0,0-1-1,0 1 1,0 0 0,0 0-1,0 0 1,0 0 0,-1 1 0,1-1-1,0 0 1,0 1 0,0-1-1,0 1 1,0 0 0,-1-1-1,3 2 1,0 0 11,0-1 1,0 0-1,0-1 0,0 1 1,1-1-1,-1 0 0,0 0 0,0 0 1,6-1-1,11 0-20,143 1 50,-155 1-47,-1 0-1,0 1 0,1-1 0,10 6 0,7 0 47,1 1-32,-2 2-1,38 19 0,-33-16 66,-26-12-88,-1 0 1,1 1-1,-1-1 1,1 1-1,-1-1 0,0 1 1,0 0-1,0 0 1,0 1-1,3 2 0,7 6 7,28 17 51,-24-16-104,0-1 0,23 23 0,-23-18 40,-12-12 20,0 1 0,1 0-1,-2 0 1,1 1-1,0-1 1,-1 1-1,0 0 1,-1 0 0,1 0-1,2 8 1,-5-11-27,0 0 0,0 0 1,1 0-1,-1 0 0,1-1 1,0 1-1,2 2 0,12 6-53,-14-9 53,0 1 0,0 0 0,-1 0-1,1 0 1,-1 0 0,2 4 0,-2-3 13,1 1 0,0-1 0,0 0-1,0 0 1,0 0 0,1-1 0,3 5-1,7 4 1,-10-10-5,1 1 0,-1 1 0,1-1 0,-1 1 0,0-1 0,0 1 0,0 0 0,-1 0 0,3 5 0,-3 0-3,4 9 0,6-6 0,-10-11 0,-1 0 1,1 0 0,-1 1-1,1-1 1,-1 1 0,0-1 0,0 1-1,0-1 1,1 1 0,-2 0 0,1 0-1,0-1 1,0 1 0,1 3-1,12 21 45,-1-5 6,-3 1-29,12 40-1,-16-45 16,-4-12-30,0 2 12,1 0 1,-1 1-1,-1-1 0,1 1 1,0 13-1,-2-14 0,1 1 0,0-1 0,0 1 0,1-1 0,5 13 0,-6-15-5,0-1-13,0 0-1,0-1 1,0 1-1,-1 0 0,1 0 1,-1-1-1,0 1 1,-1 5-1,0 4-20,1 149 244,0-159-216,0 0 0,1 1 0,-1-1 0,1 0 0,-1 1 0,1-1 0,0 0 0,3 7 0,2 5-5,-1 15-46,-2-22 32,1-1-1,7 14 1,-1-5 8,6 28 13,-13-33 38,-3-8-45,0-1 1,0 1-1,0-1 0,0 1 0,1 0 0,0 3 0,10 5-46,-5 11 22,7-11 63,-11-10-38,-1 1-1,0-1 1,0 1-1,0-1 1,0 1-1,0 0 1,0 0-1,-1 0 1,1-1-1,0 4 0,8 17 82,-9-21-83,1 0 0,-1 0 0,1 0 1,-1-1-1,1 1 0,0 0 0,-1 0 0,1-1 0,0 1 0,0 0 0,0-1 1,-1 1-1,1-1 0,0 1 0,0-1 0,2 1 0,-2 0 0,1-1-1,0 1 1,0 0-1,-1 0 1,1 0-1,0 1 1,2 1-1,0 5 4,1 1 1,-1-1-1,0 1 0,-1 0 0,3 12 1,-2-11-1,7 31 65,-8-29-89,1 0 1,0 0-1,9 17 0,-5-12 17,0 1 1,6 24-1,-11-30 2,-2-8 0,0 0 0,0 0 0,0 0 0,0 0 0,1 0 0,0-1 0,0 1 0,3 5 0,-2-5 0,-1 0 0,0 1 0,0-1 0,0 1 0,-1-1 0,2 6 0,-2-4 0,1 0 0,-1-1 0,1 1 0,1-1 0,-1 1 0,5 6 0,3 2 126,0 1 0,19 18 0,-25-29-111,0 0-1,-1 1 0,0-1 0,0 0 1,0 1-1,0 0 0,0 0 0,1 6 0,7 13-8,-10-23-1,0 0 1,0 0-1,0 0 0,1 0 1,-1 0-1,0 0 1,1-1-1,-1 1 0,3 0 1,6 4 57,39 22-26,-46-26-24,0 0 0,-1-1-1,1 1 1,0-1 0,0 0-1,0 0 1,0 0-1,0 0 1,0-1 0,0 1-1,0-1 1,-1 1 0,1-1-1,0 0 1,0 0 0,-1-1-1,4-1 1,3 0 15,69-18 180,-59 17-165,1-1 0,-2-1-1,1 0 1,-1-1 0,28-16-1,-2-1 33,-30 19-56,-12 5-16,1-1-1,-1 0 0,1 1 0,-1-1 1,0-1-1,1 1 0,1-2 0,29-32 9,-20 23-3,7-6 5,13-34-7,-13 22-2,-10 16 14,0 0 0,13-29 0,-9 11 44,21-35-1,-10 17-19,-22 42-40,1 1-1,0-1 1,0 1-1,0-1 0,1 1 1,0 1-1,9-10 0,19-14-65,-3 8 0,-8-5-58,-11 17 52,2 0 1,-1 2 0,1-1-1,1 2 1,-1-1 0,20-6-1,-31 13 70,1 1-1,-1-1 0,1 0 0,-1 1 0,1-1 0,0 1 0,-1 0 1,1 0-1,-1 0 0,1 0 0,4 2 0,-4-2 0,0 0-1,-1 1 1,1-1 0,-1 0-1,1 0 1,-1 0 0,1 0-1,0-1 1,-1 1-1,1-1 1,4-1 0,2-1-15,0 0 0,0 1 0,0 0 0,0 0 0,0 1 0,19 0 0,-3 0 16,-12 0 0,0 1 0,0 0 0,1 1 0,17 3 0,-9 7 0,5-6 0,-21-3-14,0 0 0,-1 1 0,1 0 0,-1 0 0,0 0 0,1 0 0,7 8 0,1 6 56,-12-12-31,-1-5-7,-1 1 0,0 0 0,0 0 0,1-1 0,-1 1 0,0-1 1,1 1-1,-1 0 0,1-1 0,-1 1 0,1-1 0,-1 1 1,1-1-1,-1 1 0,1-1 0,0 0 0,-1 1 0,1-1 1,-1 0-1,1 1 0,1-1 0,3 3 17,-4-2-18,1 0 0,-1 0 0,0 0 0,1 0 0,-1 1 0,0-1 0,0 0 0,0 1 0,0-1 0,0 1 0,0-1 0,0 1 0,0 3-1,0-4 3,0 1-1,-1 0 0,1-1 1,0 1-1,0-1 0,0 1 0,0-1 1,0 1-1,0-1 0,0 0 1,1 0-1,-1 1 0,3 0 0,7 4 104,-8-5-84,-1 0 0,0 0 1,0 0-1,1 0 0,-1 1 0,3 2 1,-5-4-15,1 1 1,-1-1-1,1 1 1,0-1-1,-1 0 1,1 1-1,0-1 1,-1 0-1,1 0 1,0 1-1,-1-1 1,1 0-1,0 0 1,-1 0-1,1 0 1,0 0-1,-1 0 1,1 0-1,0 0 1,0 0-1,-1 0 1,1 0-1,0-1 1,2 1 35,76 0 253,-76 0-300,0 0 1,-1 0-1,1-1 1,0 1-1,-1 0 1,1-1-1,0 0 1,-1 0-1,1 1 0,-1-1 1,5-3-1,-5 3 1,0 0 1,1 0-1,0 0 0,-1 0 0,1 0 0,-1 1 0,1-1 0,0 1 0,-1-1 0,1 1 1,4 0-1,6 0 3,-5 1 11,0-1 0,1 0 0,16-4-1,8-6 19,-1 4-21,1-5 32,-14 7 13,-11 2-36,-1 1 1,1-2 0,0 1 0,8-5 0,4-3 13,44-15 1,-50 18-114,0 0 0,23-18 0,-25 17 28,-8 5 19,1 1 1,0 0-1,0 0 0,-1 0 1,1 0-1,0 1 0,1 0 0,-1 0 1,0 0-1,0 0 0,0 1 1,0 0-1,11 1 0,5 0-191,-19-1 225,0 0-1,0 0 0,-1 1 0,1-1 0,0 0 0,0 1 0,0 0 1,-1-1-1,1 1 0,0 0 0,-1 0 0,1 0 0,0 0 0,-1 0 1,0 0-1,1 1 0,-1-1 0,3 3 0,14 12 127,-9-10-29,-3-2-24,-1 0 0,1 0 0,0-1 0,11 6 0,16-4 224,1 7-139,-23-8-69,-1 0-1,17 3 1,-14-5-2,1-1 1,20 0-1,14 1 176,-17 4-114,-21-4-66,-1 0 0,1 0 0,17-1 0,20-1 70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32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230 146 1312,'-24'-33'632,"2"3"160,16 22-291,5 4-372,0 1-75,0 1 1,0-1 0,-1 1-1,1-1 1,0 1 0,-1 0-1,0-1 1,1 1-1,-1 0 1,0 0 0,0 0-1,0 0 1,-1 1 0,1-1-1,-4-2 1,-15-1 116,16 4-151,0 0-1,0-1 1,0 1 0,1-1 0,-1 0-1,-5-3 1,7 3-24,1 0 0,0 1 0,-1-1 0,1 1 0,-1 0 0,1 0 0,-1 0 0,0 0 0,1 0 0,-1 0 0,-5 0-1,5 2 9,0-1 0,-1 1 0,1 0-1,0 0 1,0 0 0,0 1 0,0-1 0,-3 2-1,4-2 2,-4 2 13,5-3-19,1 0 0,0 0 0,-1 0 0,1 0 1,-1 0-1,1 0 0,-1 0 0,1 1 1,0-1-1,-1 0 0,1 0 0,0 0 1,-1 1-1,1-1 0,0 0 0,-1 0 1,1 1-1,0-1 0,-1 0 0,1 1 1,0-1-1,0 0 0,-1 1 0,1-1 1,0 0-1,0 1 0,0-1 0,-1 1 1,1-1-1,0 0 0,0 1 0,0-1 1,0 1-1,0-1 0,0 0 0,0 1 1,0-1-1,0 1 0,0-1 0,0 1 1,0-1-1,0 0 0,0 1 0,1-1 0,-1 1 1,0-1-1,0 0 0,0 1 0,1-1 1,-1 0-1,1 1 0,10 18-9,-3 11 100,-1-18-35,1-2 0,1 1 0,0-1 0,0-1 0,14 12 0,5 5 37,4 4-28,-24-24 48,0 0 1,-1 0 0,0 1-1,0 0 1,0 0-1,-1 1 1,10 16 0,-16-24-88,12 21 618,-11-20-603,-1 0 0,1-1 0,-1 1 0,0 0 0,1 0 0,-1 0 0,0 0 0,1 0 0,-1 0 0,0 0 0,0-1-1,0 1 1,0 0 0,0 0 0,0 0 0,0 0 0,0 0 0,0 0 0,-1 0 0,1 0 0,0 0 0,-1 0 0,1 0-1,-11 5 713,8-2-541,-3 3 106,-18-2 291,15-1-433,-4 1 61,5-7-119,0 0-1,1-1 1,-1 1-1,1-1 1,-13-8 0,15 9-86,4 2-121,0-1 0,0 1 1,1 0-1,-1-1 1,0 1-1,0-1 0,0 1 1,0-1-1,1 1 0,-1-1 1,0 0-1,0 1 1,1-1-1,-1 0 0,1 0 1,-1 1-1,1-1 0,-1 0 1,1 0-1,-1 0 1,1 0-1,0 0 0,-1 0 1,1 0-1,0 1 0,0-1 1,0 0-1,0 0 1,-1 0-1,1 0 0,1 0 1,-1 0-1,0 0 0,0 0 1,0 0-1,0 0 1,1 0-1,-1 0 0,0 0 1,2-1-1,-2 0-132,1 0-1,0 0 0,0 1 1,0-1-1,1 0 1,-1 1-1,0-1 1,1 0-1,1-1 0,-3 3 188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33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50 6560,'-33'-49'2976,"17"65"-2592,-1-16 96,-15 0-192,15 17-192,1-17-32,-17 16-32,33 0-1376</inkml:trace>
  <inkml:trace contextRef="#ctx0" brushRef="#br0" timeOffset="1">115 378 5152,'-32'49'2336,"15"0"-2048,1-33 576,16 1-544,-16-17 352,-1 16-384,17 1 64,-16-1 64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33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1824,'0'0'587,"-3"3"-353,2-2-172,0 0 1,0 1-1,0-1 0,-1 0 0,1 1 1,1-1-1,-1 1 0,0-1 0,0 1 0,0-1 1,1 1-1,-1 0 0,1-1 0,-1 1 1,1 0-1,0 0 0,0 2 0,0-2 8,-1-1 0,1 1-1,0 0 1,0 0 0,-1-1-1,1 1 1,-1 0 0,1-1-1,-1 1 1,0-1 0,0 1-1,0-1 1,-1 2-1,-3 6 236,0 1 2,4-7-227,0-1 0,0 1 1,0-1-1,-1 0 0,1 0 1,-1 0-1,1 0 0,-3 2 0,-10 13 336,11-10-192,3-7-207,0 1 1,0-1-1,0 1 1,-1-1-1,1 1 1,0-1-1,0 0 1,0 1-1,-1-1 1,1 1-1,0-1 1,0 0-1,-1 1 1,1-1-1,0 1 1,-1-1-1,1 0 1,-1 0-1,1 1 1,0-1-1,-1 0 1,1 0-1,-1 1 1,1-1-1,-1 0 1,1 0-1,-1 0 1,1 0-1,-1 0 1,1 0-1,-1 0 1,1 0-1,-1 0 1,1 0-1,-1 0 1,1 0-15,0 0 1,0 0-1,0 0 0,-1 0 1,1 0-1,0 0 0,0 0 1,0 0-1,0 0 0,0 0 1,0 0-1,0 0 1,0 0-1,0 0 0,0 0 1,-1 0-1,1 0 0,0 0 1,0 0-1,0 0 1,0 0-1,0 0 0,0 0 1,0 0-1,0 0 0,0 0 1,0 0-1,0 1 0,-1-1 1,1 0-1,0 0 1,0 0-1,0 0 0,0 0 1,0 0-1,0 0 0,0 0 1,0 0-1,0 0 1,0 0-1,0 1 0,0-1 1,0 0-1,0 0 0,0 0 1,0 0-1,0 0 0,0 0 1,0 0-1,0 0 1,0 0-1,0 0 0,0 1 1,0-1-1,0 0 0,0 0 1,0 1 9,0-1 0,0 1 1,0-1-1,0 1 0,0 0 1,-1-1-1,1 1 0,0-1 1,0 1-1,-1 0 0,1-1 0,0 1 1,-1-1-1,1 1 0,0-1 1,-1 1-1,1-1 0,-1 0 1,1 1-1,-1-1 0,1 1 1,-1-1-1,1 0 0,-1 0 0,0 1 1,0 0 88,4-1-28,4 0-47,-5 0-26,0-1 0,-1 1 0,1 0 1,0 0-1,-1-1 0,1 1 0,0-1 0,-1 0 0,1 1 0,0-1 1,-1 0-1,0 0 0,3-1 0,4-3 20,-3 2-1,5-1 21,-1-1 0,0 0 0,0 0-1,9-9 1,-7-2-153,-8 14 114,1 0 0,-1 0 0,0 0 0,1 1 0,0-1 0,-1 1 0,1 0 0,0 0 0,0 0-1,0 0 1,0 1 0,0 0 0,5 0 0,-3 2 478,5 9-69,-11-10-390,0-1 0,0 0-1,1 0 1,-1 0 0,0 1 0,0-1 0,0 0 0,1 1 0,-1-1 0,0 0 0,0 1 0,0-1 0,0 0 0,0 0 0,0 1-1,1-1 1,-1 0 0,0 1 0,0-1 0,0 0 0,0 1 0,0-1 0,0 0 0,0 1 0,-1 0 0,1 56 848,3-52-592,24 23 374,-26-28-733,-1 0-1,1 1 1,-1-1-1,1 0 1,-1 1-1,1-1 1,0 0 0,-1 0-1,1 1 1,-1-1-1,1 0 1,0 0 0,-1 0-1,1 0 1,-1 0-1,1 0 1,0 0-1,-1 0 1,1 0 0,-1 0-1,1 0 1,0 0-1,-1 0 1,1-1-1,-1 1 1,1 0 0,-1 0-1,1-1 1,0 1-1,0-1 1,0 1-270,12-11-2943,-10 8 1012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33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12 2976,'0'0'40,"0"-1"0,0 1 0,0 0 1,0-1-1,0 1 0,0-1 0,0 1 0,1-1 1,-2 1-1,1 0 0,0-1 0,0 1 0,0-1 0,0 1 1,0-1-1,0 1 0,0 0 0,-1-1 0,1 1 0,0-1 1,0 1-1,0 0 0,-1-1 0,1 1 0,0 0 1,-1-1-1,1 1 0,-8 6 471,5-4-478,3-1 16,-1-1-1,0 1 0,1-1 1,-1 1-1,1-1 0,-1 0 1,0 0-1,1 1 1,-1-1-1,0 0 0,1 0 1,-1 0-1,0 1 0,1-1 1,-1 0-1,0 0 1,1 0-1,-1 0 0,0 0 1,0-1-1,1 1 0,-1 0 1,0 0-1,-2-1 135,2 1-145,-1 0 0,1 1-1,0-1 1,0 0 0,-1 0-1,1 1 1,0-1 0,0 1-1,0-1 1,0 1 0,-1 0-1,1-1 1,0 1 0,0 0 0,0 0-1,0-1 1,0 1 0,1 0-1,-1 0 1,0 0 0,0 0-1,1 0 1,-1 1 0,0 0-1,-8 10 157,-19 10 334,11 3-237,12-17-225,-39 60 307,21-35-106,-22 43 0,26-38-105,9-21-103,-12 32 0,18-39-51,1 0-1,1 0 0,0 0 0,1 0 0,0 0 1,0 12-1,1 5 118,2 0 0,1 0 1,1-1-1,1 1 0,16 47 1,9-9 178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05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1 837 2720,'6'0'242,"1"-1"1,-1 1-1,0-1 1,0-1-1,12-2 0,-12 2-236,1 0 0,-1 0-1,1 1 1,-1 0-1,14 0 1,-12 1 0,0-1 1,0 0-1,0-1 0,0 0 1,-1 0-1,1-1 0,0 0 1,10-5-1,-1 0 12,46-16 14,3-17-22,21-20 45,-74 51-37,0-1 0,-2-1 0,1 0-1,13-19 1,13-32 105,6-5-70,-9-6-117,-22 49 32,-1-1 0,12-40 0,-10 25 49,-10 30 34,-1 0 0,1 1 0,-2-1 0,0 0 0,0 0 0,0-17 0,-2-68 578,0 94-601,0 0 0,0 0 0,-1 0 0,1 0 0,0 0 1,-1 0-1,0 1 0,1-1 0,-1 0 0,0 0 0,-2-2 0,0-3 19,3 6-48,0 1 1,1 0 0,-1 0-1,0 0 1,0-1-1,0 1 1,0 0 0,1 0-1,-1 0 1,0 0-1,0 0 1,0-1-1,1 1 1,-1 0 0,0 0-1,0 0 1,0 0-1,1 0 1,-1 0 0,0 0-1,0 0 1,1 0-1,-1 0 1,0 0 0,1 0-1,-10 3-116,9-3 117,0 1 0,-1 0 0,1 0 0,-1-1 0,1 1-1,0 0 1,0 0 0,-1 0 0,1-1 0,0 1 0,0 0 0,0 0 0,0 0 0,0 0 0,0 1 0,-2 19 214,-28 127 618,24-116-704,-3 46-1,5-33-67,-2-2-3,2-15-11,0 35 0,4 35-25,1-90-25,-1 0 0,2-1 0,-1 1 0,1-1 0,0 1 0,0-1 0,1 0 0,0 0 0,0 0 0,1 0 0,6 8 0,-9-13-7,0-1-1,0 0 1,1 1-1,-1-1 1,0 0-1,1 1 1,-1-1-1,1 0 1,-1 0-1,1 0 1,0 0-1,-1-1 1,1 1-1,0 0 0,0-1 1,-1 1-1,1-1 1,0 0-1,0 1 1,0-1-1,0 0 1,3 0-1,1-1-364,1 0-1,-1 0 1,1-1-1,9-3 0,-5 1-616,11 2-852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35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 1312,'17'0'4101,"-20"0"-3973,2 0-123,1 0-1,-1 0 1,1 0-1,-1 0 1,1 0 0,-1 0-1,1 0 1,-1 0-1,1 0 1,-1 0-1,1 0 1,-1 0 0,1 1-1,-1-1 1,1 0-1,-1 0 1,1 1-1,0-1 1,-1 0 0,1 1-1,-1-1 1,1 0-1,0 1 1,-1-1-1,1 1 1,0-1 0,0 0-1,-1 1 1,1-1-1,0 1 1,0-1-1,-1 1 1,1-1 0,0 1-1,0-1 1,0 1-1,0-1 1,0 1-1,0-1 1,0 1 0,0 0-1,0 2 135,-3-3-65,3 0-72,0 0-1,0 0 0,-1 0 0,1 0 1,0 0-1,-1 0 0,1 0 0,0 0 0,-1 0 1,1 0-1,0 0 0,-1 0 0,1 0 0,0 0 1,0 0-1,-1 0 0,1 0 0,0 1 0,-1-1 1,1 0-1,0 0 0,0 0 0,0 1 0,-1-1 1,1 0-1,0 1 0,2 4 23,0 1 33,-2-6-52,0 0 0,0 1 0,0-1 0,-1 0 0,1 0 0,0 0 0,0 1-1,-1-1 1,1 0 0,0 0 0,-1 0 0,1 0 0,0 0 0,0 1-1,-1-1 1,1 0 0,0 0 0,-1 0 0,1 0 0,0 0 0,0 0-1,-1 0 1,1 0 0,0 0 0,-1 0 0,0-1 0,1 1-3,0 0 0,0 0 0,0 0 0,0 0 0,0 0 0,0 0 0,0 0 0,0 0 0,0 0 0,0 0 0,-1 0 1,1 0-1,0 0 0,0 0 0,0 0 0,0 0 0,0 0 0,0 0 0,0 0 0,0 0 0,0 0 0,0 0 0,-1 0 0,1 1 0,0-1 0,0 0 0,0 0 0,0 0 1,0 0-1,0 0 0,0 0 0,0 0 0,0 0 0,0 0 0,0 0 0,0 0 0,0 0 0,0 0 0,0 1 0,0-1 0,0 0 0,0 0 0,0 0 0,0 0 0,0 0 1,-1 0-1,1 0 0,1 0 0,-1 0 0,0 1 0,0-1 0,0 0 0,0 0 0,0 0 0,0 0 0,0 0 0,0 11 110,0-11-111,0 0 0,0 0 1,0 0-1,0 1 0,0-1 0,0 0 0,0 0 0,0 0 0,0 0 0,0 0 0,0 0 1,0 0-1,0 0 0,0 0 0,0 0 0,0 1 0,0-1 0,0 0 0,0 0 1,0 0-1,0 0 0,0 0 0,0 0 0,0 0 0,0 0 0,0 0 0,-1 0 1,1 0-1,0 1 0,0-1 0,0 0 0,0 0 0,0 0 0,0 0 0,0 0 1,0 0-1,0 0 0,0 0 0,0 0 0,0 0 0,-1 0 0,1 0 0,0 0 1,0 0-1,0 0 0,0 0 0,0 0 0,0 0 0,0 0 0,0 0 0,0 0 1,0 0-1,-1 0 0,1 0 0,0 0 0,0 0 0,-1 0 0,1 0 0,-1 0 0,1 0-1,-1 0 1,1 0 0,-1 0 0,1 0 0,-1 0 0,1 0 0,-1 0-1,1 1 1,-1-1 0,1 0 0,-1 0 0,1 1 0,0-1-1,-1 0 1,1 1 0,-1-1 0,1 0 0,0 1 0,-1-1-1,1 0 1,0 1 0,-1-1 0,1 1 0,0-1 0,0 1-1,-1-1 1,1 1 0,0-1 0,0 1 0,-1 21 10,2-19-5,-1 0 0,0 0 1,1 0-1,-2 0 0,1 0 0,0 0 1,0-1-1,-1 1 0,-1 5 0,0-4 6,0-1-1,0 1 0,0 0 0,1 0 0,0 0 0,0-1 1,0 1-1,0 0 0,1 0 0,-1 8 0,1-3-2,-1 0-1,0 0 0,0 0 1,-4 11-1,3-11 2,-1 1 0,2 0-1,0 0 1,0 12 0,1-4 31,1-9-10,-1 1 0,0-1 1,-1 0-1,-2 15 0,-2-6 48,3-11-47,0 0 0,0 0 0,1 0 1,-1 10-1,3-12-4,-1 0-1,0-1 1,0 1-1,0 0 1,-1 0-1,0-1 1,0 1-1,0 0 0,0-1 1,-1 1-1,1-1 1,-5 8-1,4-9-8,2 1 0,-1-1 0,0 0 0,1 0-1,-1 0 1,1 1 0,0-1 0,0 0-1,0 0 1,1 1 0,0 3 0,0-4 5,-1 0 0,0 0 1,1 0-1,-1 0 0,0 0 1,-1 0-1,1 0 0,0 0 1,-1 0-1,0 0 0,-1 3 1,-3 3 55,4-8-62,0 0-1,0 1 1,0-1 0,0 1-1,1-1 1,-1 1 0,0-1-1,1 1 1,-1 0 0,1-1-1,0 1 1,0 0 0,-1-1-1,1 1 1,0 2-1,0-4-7,1 1-1,-1-1 1,0 1-1,0-1 0,0 1 1,-1-1-1,1 1 1,0-1-1,0 1 0,0-1 1,0 1-1,0-1 1,-1 1-1,1-1 0,0 1 1,0-1-1,-1 1 1,1-1-1,0 0 0,-1 1 1,1-1-1,0 0 1,-1 1-1,1-1 0,0 0 1,-1 1-1,1-1 1,-1 0-1,1 0 0,-1 1 1,1-1-1,-1 0 0,1 0 1,-1 0-1,1 0 1,-1 0-1,1 1 0,-1-1 1,1 0-1,-1 0 1,0-1-1,-2 1 871,0-2-896,3 2 16,-1-2 2,0 1 0,0 0-1,-1-1 1,1 1 0,0-1 0,0 1-1,0-1 1,-1-3 0,2 0 7,-1 0 0,1 0 0,0-1 0,0 1 1,0 0-1,1 0 0,-1 0 0,1-1 0,1 1 0,-1 0 0,4-9 0,-3 9-38,1-14-56,-3 17 72,0 1-1,0-1 1,0 1 0,0 0-1,0-1 1,1 1 0,-1-1-1,0 1 1,2-3-1,2-3-11,1-1-1,0 1 0,0 0 1,1 0-1,0 0 0,0 1 1,0 0-1,1 0 0,0 1 1,0 0-1,1 0 0,-1 0 1,1 1-1,0 0 0,9-2 1,3 4-59,-16 2 68,-1 0 0,1 0 0,-1 0-1,1 0 1,-1-1 0,1 0 0,3-1-1,-1 0-2,-3 1 9,-1 0 1,1 0 0,0 0-1,0 0 1,0 1-1,4-1 1,55 12-60,-60-11 74,0 0 1,0 0 0,0 0 0,-1 0-1,1 1 1,0-1 0,-1 1 0,1-1-1,0 1 1,-1 0 0,1-1-1,-1 1 1,3 1 0,9 5 90,-5-5-26,-6-2-65,0 0 0,-1 0 0,1 1 0,0-1 0,-1 1 0,1-1 0,-1 1 0,1 0 1,-1-1-1,3 3 0,-3-2 15,-1 0 0,1-1 0,-1 1 0,0 0 0,1 0 0,-1 0 0,0 0 1,1 0-1,-1 0 0,0-1 0,0 1 0,0 0 0,0 0 0,0 0 0,0 0 0,0 0 1,0 0-1,0 0 0,-1 0 0,1 0 0,0 0 0,-1-1 0,1 1 0,0 0 1,-1 0-1,1 0 0,-1 0 0,0 0 0,0 1 12,-1 0 0,0-1 1,1 1-1,-1 0 0,0-1 0,0 1 0,0-1 1,0 0-1,0 0 0,0 0 0,0 0 0,-4 2 0,-29 7 163,24-8-124,-1 0 0,0-1 0,0-1-1,-21-1 1,-4 0-9,-23 1-462,57 0 123,6 3-491,3 3 847,0 0 1,0-1-1,1 0 0,0 0 0,0 0 0,14 6 1,-13-8 52,-1 1 0,1-1 0,9 7 0,8 3-4,3-1 70,-20-8-114,5 2 108,-8 1 98,-4-7-279,-1 1 0,0-1 0,0 1 0,0-1 0,1 0 1,-1 1-1,0-1 0,0 0 0,1 1 0,-1-1 0,0 0 0,1 1 1,-1-1-1,0 0 0,1 0 0,-1 1 0,1-1 0,-1 0 0,0 0 1,1 0-1,-1 0 0,1 1 0,-1-1 0,1 0 0,-1 0 0,0 0 0,1 0 1,-1 0-1,1 0 0,0 0 0,2 0-187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36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4640,'-16'0'2112,"32"16"-1824,-16 1 896,17-17-704,-1 16 352,-16 17-480,33-17-64,-17 1-160,1-1 64,-1 17-128,1-17 480,-17 1-320,16-17 128,-16 16-224,0 0-4448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36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 3808,'0'0'1728,"0"16"32,-17 0-1120,1-16 160,-17 17-480,0-1 0,17 17-192,-17-17 64,0 1-96,17-1-2944,-17 0 1536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36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183 149 1888,'13'-14'613,"-10"11"-367,-3 0-33,0-8 256,0 9-5,0-1 427,1-13 247,-1 8-663,1 0 0,-2-14 0,0 20-444,1 1 1,0-1 0,0 1-1,-1-1 1,1 1-1,-1-1 1,1 1 0,-1 0-1,1-1 1,-1 1-1,0 0 1,0 0 0,0-1-1,0 1 1,0 0-1,0 0 1,0 0 0,0 0-1,0 0 1,-2-1-1,1 1-3,1 1 0,0-1 0,0 0 0,0 0 0,0 0 0,0 0 0,0 0 0,0 0 0,0 0 0,0 0 0,-1-3 0,2 3-18,-1 0-1,1 0 0,0 1 0,-1-1 0,1 0 0,-1 0 0,0 0 0,1 0 0,-1 0 0,0 1 0,1-1 0,-1 0 1,0 1-1,0-1 0,0 0 0,0 1 0,1-1 0,-1 1 0,0-1 0,0 1 0,0 0 0,0-1 0,0 1 1,0 0-1,0 0 0,0 0 0,0-1 0,0 1 0,0 0 0,-1 0 0,1 1 0,-1-1 0,-3 0 6,2 0 1,0 0-1,-1 0 1,1 1-1,-1-1 1,1 1-1,0 0 1,0 0-1,-1 0 1,-4 3-1,-3 1 49,9-5-49,0 1 0,1-1 0,-1 1 0,0 0 0,0-1 0,1 1 0,-1 0 0,1 0 0,-1 0 0,1 1 0,-1-1 0,1 0 0,-1 0 0,1 1 0,0-1 0,0 1 0,0-1 0,-2 4 0,-5 7 68,-7 3-5,12-12-61,0-1 0,0 1-1,0 0 1,0 0 0,1 0-1,0 0 1,-1 0 0,1 1-1,-3 6 1,3 1 47,1 0 0,0 0 0,1-1 0,1 19-1,-1-11 29,0-17-86,0-1 0,0 0 0,0 1 0,0-1 0,0 0 1,0 1-1,0-1 0,0 0 0,0 1 0,0-1 0,0 0 1,0 1-1,1-1 0,-1 0 0,0 0 0,0 1 0,0-1 0,0 0 1,1 1-1,-1-1 0,0 0 0,0 0 0,0 1 0,1-1 1,-1 0-1,4 3 49,-1 0 1,1 0 0,0-1 0,0 1-1,0-1 1,0 0 0,1 0 0,-1-1-1,0 1 1,5 0 0,9-6 165,-15 2-177,0 1-1,0 0 1,0 0 0,0 1-1,1-1 1,-1 1 0,4-1 0,-4 1-31,1 0 0,-1-1 1,0 1-1,1-1 0,-1 0 1,0 0-1,1 0 0,4-3 1,3-1-33,-7 4-3,9-4-125,-13 4 141,0 1 0,1-1-1,-1 1 1,0-1 0,0 1-1,1 0 1,-1-1 0,0 1-1,0-1 1,0 1 0,0-1-1,0 1 1,0-1 0,1 0-1,-1 1 1,-1-1 0,1 0-1,3-4-105,4-5 10,-7 10 96,0 0 0,0 0-1,0-1 1,0 1 0,0 0 0,0 0 0,0 0 0,0-1 0,0 1 0,0 0 0,0 0 0,0 0 0,0-1 0,0 1-1,-1 0 1,1 0 0,0 0 0,0 0 0,0-1 0,0 1 0,0 0 0,-1 0 0,1 0 0,0 0 0,0 0 0,0 0-1,-1 0 1,1-1 0,0 1 0,0 0 0,0 0 0,-1 0 0,1 0 0,0 0 0,0 0 0,0 0 0,-1 0-1,1 0 1,0 0 0,0 0 0,0 0 0,-1 0 0,1 0 0,0 0 0,0 1 0,0-1 0,-1 0 0,-2 0-213,3 3-42,0 0 190,0-1 87,0 0 0,0 0 0,0 0 0,0 0 1,0 0-1,0-1 0,0 1 0,1 0 0,-1 0 0,2 3 0,9 0 176,-4 6-18,-7-9-156,1-1 0,0 1 0,0-1-1,-1 1 1,1-1 0,0 1 0,1-1 0,-1 0-1,0 1 1,0-1 0,1 0 0,1 1 0,1 1 71,1-1-1,-1 0 1,1 0 0,0-1 0,-1 1 0,8 0 0,9 4-205,1 4-1217,-18-9 1130,0 0 1,1 0-1,-1-1 1,8 0-1,-11 0 187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5152,'27'0'1648,"-27"0"-1623,1 0 1,-1 0-1,1 0 1,-1 0-1,1 0 0,-1 0 1,1 0-1,-1 1 1,1-1-1,-1 0 1,1 0-1,-1 0 0,0 0 1,1 1-1,-1-1 1,1 0-1,-1 0 1,0 1-1,1-1 0,-1 0 1,0 1-1,1-1 1,-1 0-1,0 1 1,1 0-1,8 9 316,-1 0 1,0 1-1,-1 0 0,0 0 1,0 1-1,7 18 0,68 148 1665,-75-164-1859,-1 1 1,-1-1-1,0 1 1,-1 1-1,4 25 1,-5-26-16,-1-8-52,-1 0 1,0 0-1,1 8 0,-3-5 60,0 0 0,0 0-1,-1 0 1,-1 0-1,1 0 1,-7 13 0,2-6 197,-2 0 0,-17 28 1,14-29-727,0-1 0,-2 0 1,0-1-1,0 0 1,-2-1-1,-16 12 1,29-23-104,-1 0 1,1 0 0,-1 0-1,1 0 1,-1 0 0,0-1-1,-4 2 1,-22 0-2070,27-3 2349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47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59 1664,'0'0'528,"0"-2"-325,0-9 10,0 8 870,3 3-321,1 0-553,14-1 1099,-18 0-1295,1 1-1,-1 0 1,1 0-1,-1 0 1,1-1-1,-1 1 1,0 0 0,1-1-1,-1 1 1,0 0-1,1-1 1,-1 1-1,0 0 1,1-1-1,-1 1 1,0-1-1,1 1 1,-1-1 0,0 1-1,0 0 1,0-1-1,0 1 1,1-1-1,-1 1 1,0-1-1,0 1 1,0-1-1,0 1 1,0-2-1,0 2-9,0 0-1,0 0 0,0 0 0,0 0 0,0 0 0,0 0 0,0 0 0,0-1 0,0 1 0,0 0 0,0 0 0,0 0 0,0 0 0,0 0 0,0 0 0,0 0 0,0 0 1,0 0-1,0 0 0,0-1 0,0 1 0,0 0 0,0 0 0,0 0 0,0 0 0,0 0 0,0 0 0,0 0 0,0 0 0,0 0 0,0 0 0,0 0 0,0 0 0,1 0 1,-1 0-1,0-1 0,0 1 0,0 0 0,0 0 0,0 0 0,0 0 0,0 0 0,0 0 0,0 0 0,0 0 0,1 0 0,-1 0 0,0 0 0,0 0 0,0 0 0,0 0 1,0 0-1,0 0 0,0 0 0,0 0 0,1 1 0,9-1 88,-9 0-89,-1 0-1,0 0 1,0 0-1,0 0 1,0 0-1,0 0 1,0 0-1,0 0 1,0 0-1,0 0 1,0 0-1,1 0 1,-1 0-1,0 0 0,0 0 1,0 0-1,0 0 1,0 0-1,0 0 1,0 0-1,0 0 1,0 0-1,0-1 1,1 1-1,-1 0 1,0 0-1,0 0 1,0 0-1,0 0 1,0 0-1,0 0 0,0 0 1,0 0-1,0 0 1,0 0-1,0 0 1,0 0-1,0-1 1,0 1-1,0 0 1,0 0-1,0 0 1,0 0-1,0 0 1,0 0-1,0 0 0,0 0 1,0 0-1,0 0 1,0-1-1,0 1 1,0 0-1,0 0 1,0 0-1,0 0 1,0 0-1,0-1-11,0 0 1,0-1-1,-1 1 0,1 0 1,0 0-1,0 0 0,0 0 1,0 0-1,1 0 0,-1-2 1,1 3 18,0 0 0,0-1 1,1 1-1,-1 0 0,0 0 0,0 0 0,0 0 1,0 0-1,0 1 0,2-1 0,13 0 355,-13 0 170,-3-3-159,1-3-107,-2 7-107,0 0-141,1 0 0,-1-1 0,0 1 0,1 0 0,-1-1 0,0 1 0,1-1 0,-1 1 0,0-1 0,0 0 0,1 1 0,-1-1 0,0 0 0,0 1 0,0-1 0,0 0 0,1 0 0,-1 0 0,0 0 0,0 0 0,0 0 0,-1 0 0,-3 0 165,1-1-121,0 1 1,0 0 0,0 0 0,0 0-1,1 1 1,-1-1 0,0 1-1,-4 1 1,4 5-9,3-7-54,1 1 1,0-1-1,0 0 1,-1 1 0,1-1-1,0 1 1,-1-1 0,1 1-1,0-1 1,-1 0-1,1 1 1,-1-1 0,1 0-1,0 0 1,-1 1 0,1-1-1,-1 0 1,1 0 0,-1 0-1,1 1 1,-1-1-1,1 0 1,-1 0 0,1 0-1,-1 0 1,1 0 0,-1 0-1,1 0 1,-1 0-1,0 0 1,0 0 0,0-1-7,-1 1 1,1 0 0,-1 1 0,0-1-1,1 0 1,0 0 0,-1 1 0,1-1-1,-2 1 1,-14 13-28,1 0 59,8-11 42,1 1 31,5 10 45,5 10-11,-3-23-121,0 1 1,0-1 0,1 0 0,-1 0-1,1 0 1,-1 0 0,1 0 0,0 1 0,-1-1-1,1 0 1,0 0 0,0-1 0,0 1-1,-1 0 1,1 0 0,0 0 0,0 0-1,2 0 1,30 15 23,-31-15-31,0 0 1,0-1-1,0 1 0,0-1 0,0 1 0,0-1 0,0 0 0,0 0 0,0 0 0,3 0 1,5-1 117,45 1 164,-33 0-6186,-36 0 4138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38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66 1472,'-13'-14'475,"12"14"-458,1-1 1,-1 1 0,1-1 0,0 1-1,-1-1 1,1 1 0,0-1 0,0 1-1,-1-1 1,1 0 0,0 1 0,0-1-1,0 1 1,0-1 0,0 0 0,-1 1-1,1-1 1,1 0 0,-1 1 0,0-1-1,0 0 1,0 1 0,0-1 0,0 1-1,1-2 1,-1 2 54,0-3 1080,-3 3-288,-57 0 2757,57 0-2714,6 0-449,22 1-177,-5-1 13,0 0 0,24-3 0,-32 0-295,5-1-4,0 1 0,0 1 0,21 0 0,54-7 2,-6 2 16,61 7 830,-144 0-763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38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4320,'10'0'1144,"-6"-1"-966,0 1 1,0 0 0,0 0-1,-1 0 1,1 0 0,0 1-1,0 0 1,4 1 0,11 9 151,11-6 65,3 6-166,-15-7-197,-10-2-40,0 0-1,0 0 1,-1 1-1,9 3 1,1 2-155,29 16 177,-43-22 81,0 1 0,1-1 0,-1 0 0,0 1 0,-1 0 0,1 0 0,0 0 0,-1 0 0,1 0 0,1 4 0,-4-7-51,1 1 1,-1 0-1,0-1 1,0 1-1,1 0 0,-1 0 1,0-1-1,0 1 1,0 0-1,0 0 1,0-1-1,0 1 1,0 0-1,0 0 0,0-1 1,0 1-1,-1 0 1,1 0-1,0-1 1,0 1-1,-1 1 1,-13 13 549,11-12-513,-6 8 216,6-7-195,-1 0 0,1 0 0,-1 0 0,0-1 1,0 1-1,-1-1 0,1 0 0,-7 4 0,-12 2 103,15-7-130,0 2 1,0-1-1,0 1 0,-14 9 0,6 0 65,11-8-172,-1-1 0,1 1 0,-1-1-1,0-1 1,-13 7 0,0-5-2549,3 9 661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39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17 4736,'-14'-14'1530,"12"12"406,2 4-1648,0 3-220,0-2-50,0 0 1,0 0-1,0 0 0,0 0 0,-1 1 0,1-1 1,-2 3-1,-1 4 9,0 0 1,0 1-1,1-1 1,1 1 0,-1 16-1,3-3 132,-1-4 34,-3 37-1,-2-30-154,1-5-4,-1 41 1,5-39 67,1-10-29,-1-1 0,-1 0 0,-2 16 0,-8-4 274,11-23-323,-1 0 1,0 0-1,1 0 1,0 0-1,-1 1 0,1-1 1,0 0-1,0 3 1,1 5 134,-2-2-102,0-11-32,1-1-25,1 1 0,-1-1-1,0 0 1,1 1-1,1-5 1,7-15-71,2 1 1,0 0-1,1 1 1,24-33 0,-29 47 51,-1 0 0,1 1 1,0 0-1,0 1 0,1-1 0,-1 1 1,12-5-1,9-7-103,-24 15 112,19-12-111,-22 14 119,0 0 1,0-1-1,-1 1 1,1 0-1,0 0 1,0-1-1,0 1 1,0 0-1,-1 0 0,1 0 1,0 0-1,0 0 1,0 0-1,0 0 1,-1 0-1,1 1 1,0-1-1,0 0 1,0 0-1,-1 1 1,1-1-1,0 0 1,0 1-1,-1-1 1,2 2-1,-2-2 9,1 0 0,-1 0-1,0 1 1,0-1 0,0 0 0,0 0 0,0 0-1,1 1 1,-1-1 0,0 0 0,0 0 0,0 1-1,0-1 1,0 0 0,0 1 0,0-1 0,0 0-1,0 0 1,0 1 0,0-1 0,0 0 0,0 0-1,0 1 1,0-1 0,0 0 0,0 1 0,0-1-1,-1 0 1,1 0 0,0 1 0,0-1 0,0 0-1,0 0 1,-1 0 0,1 1 0,0-1 0,0 0-1,0 0 1,-1 0 0,1 1 0,-15 9 207,1 0-62,11-7-135,0 0 0,0 0 0,0-1 0,-1 1 0,1-1 0,-1 1 0,0-1 0,1 0 0,-1-1 0,0 1 0,0-1 0,-6 2 0,-6 2 29,13-4-45,-5 2-1,0 0-1,0-1 1,0 0 0,-17 1 0,23-3-14,0 0-1,1 0 1,-1 0 0,0 0-1,1 0 1,-1 1-1,1-1 1,-1 1 0,0-1-1,1 1 1,-1-1 0,1 1-1,-1 0 1,1 0 0,0 0-1,-1 0 1,1 0-1,0 0 1,-2 2 0,2-2 8,1-1 0,0 0-1,-1 0 1,1 0 0,0 1 0,0-1 0,-1 0 0,1 1-1,0-1 1,0 0 0,0 0 0,0 1 0,-1-1 0,1 0 0,0 1-1,0-1 1,0 0 0,0 1 0,0-1 0,0 0 0,0 1-1,0-1 1,0 0 0,0 1 0,0-1 0,0 1 0,0 21-133,3-12-64,0-3 195,0-1 0,1 0 0,0-1 0,0 1 0,0-1 0,1 0 0,-1 0 0,1 0 0,8 6 0,-8-8 23,0 0 0,-1 0 0,0 1 0,0 0 0,0-1 0,0 2 0,0-1 0,-1 0 0,4 6 0,-7-8 6,1-1 1,0 0-1,-1 1 1,1-1-1,0 0 1,0 1-1,0-1 1,0 0-1,0 0 1,0 0-1,1 1 1,3 4 24,1 6 72,-5-10-94,0 0 0,0 1 0,0-1 1,0 0-1,1 0 0,2 3 1,-4-4-19,1-1 0,-1 1 0,0-1 0,1 1 0,-1-1 0,0 1 0,0-1 0,1 1 0,-1 0 0,0-1 0,0 1 0,0-1 0,1 1 0,-1 0 0,0-1 0,0 1 0,0 0 0,0-1 0,0 1 1,0-1-1,0 1 0,-1 0 0,1-1 0,0 1 0,-1 0 0,1 0-9,0 1-322,17 15-3488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39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4384,'0'0'2016,"16"17"-1760,0-1 1472,1 0-992,16 1 352,-17-1-672,17 0-32,0 17-224,-17-16 32,17-1-96,-17 0 224,17 1-192,-17-17-1152,1 0-4512,-1 0 3296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28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12 1312,'-14'0'421,"14"0"-418,0 0 0,0 0 1,0 0-1,0 0 0,0 0 0,0 0 0,0 0 0,0 0 0,-1 0 0,1 0 0,0 0 0,0 0 0,0 0 1,0 0-1,0 0 0,0 0 0,0 0 0,0 0 0,0 0 0,0 0 0,-1 0 0,1 0 0,0 0 0,0 0 0,0 0 1,0 0-1,0-1 0,0 1 0,0 0 0,0 0 0,0 0 0,0 0 0,0 0 0,0 0 0,0 0 0,0 0 1,-1 0-1,1 0 0,0 0 0,0 0 0,0-1 0,0 1 0,0 0 0,0 0 0,0 0 0,0 0 0,0 0 0,0 0 1,0 0-1,0 0 0,0 0 0,0 0 0,0-1 0,0 1 0,0 0 0,1 0 0,-2 0 3,1 0 0,0-1 0,0 1-1,0 0 1,0 0 0,0-1 0,0 1 0,0 0 0,0 0-1,0-1 1,0 1 0,0 0 0,0 0 0,0-1-1,0 1 1,0 0 0,0 0 0,0-1 0,0 1-1,0 0 1,0 0 0,0-1 0,0 1 0,1 0-1,-1 0 1,0-1 0,0 1 0,0 0 0,0 0-1,1 0 1,-1-1 0,0 1 0,0 0 0,0 0-1,1 0 1,-1 0 0,0 0 0,0 0 0,1-1-1,9 10 219,-7-6-226,-2-2 50,1 1 1,-1-1 0,1 1 0,-1-1 0,0 1 0,0-1 0,0 1 0,0 0 0,0 0 0,1 3-1,0 28 817,-1-5-557,-4 86 894,-8-48-803,5-3-185,-5-11-70,8-32-106,3-12-12,-1-1 1,-1 1-1,0-1 1,0 1 0,0-1-1,-5 10 1,4-11-36,1 0 0,-1 0 1,1 1-1,0-1 0,1 1 0,-1-1 1,1 1-1,1 0 0,-1-1 1,2 12-1,-1-2-1607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05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16 2560,'-27'-13'832,"27"12"-825,0 1 1,0 0-1,0 0 0,-1 0 0,1 0 1,0-1-1,0 1 0,0 0 1,0 0-1,-1 0 0,1 0 1,0 0-1,0 0 0,0 0 1,-1 0-1,1 0 0,0-1 1,0 1-1,-1 0 0,1 0 1,0 0-1,0 0 0,0 0 1,-1 0-1,1 0 0,0 0 0,0 1 1,0-1-1,-1 0 0,1 0 1,0 0-1,0 0 0,0 0 1,-1 0-1,1 0 0,0 0 1,0 1-1,0-1 0,0 0 1,-1 0-1,1 0 0,0 1 1,-12 10 788,7-6-592,-1 0 0,1 0 0,1 0 0,-1 1 0,1 0 0,0 0 0,0 0 0,0 0 0,1 0 0,-4 11-1,3-2-127,-11 25 56,-10 1-57,23-34-71,1 0 1,-1 1-1,1-1 0,0 1 1,1-1-1,0 1 0,0-1 1,1 1-1,0-1 0,0 1 1,0-1-1,1 1 0,0-1 1,1 0-1,4 10 0,-5-13-4,0 0-1,1 0 1,-1-1-1,1 1 0,-1-1 1,1 1-1,0-1 0,1 0 1,-1 0-1,0 0 0,1-1 1,0 1-1,5 2 0,3 0-47,0-1 0,0 0-1,23 3 1,-21-3 21,-12-3 32,0 0 0,0-1 0,0 1 0,0-1 0,1 1 0,-1-1 0,0 0 1,0 0-1,0 0 0,1 0 0,-1 0 0,0 0 0,0-1 0,1 1 0,-1-1 1,0 0-1,0 1 0,0-1 0,0 0 0,0 0 0,0 0 0,2-2 0,8-5 45,-8 7-47,0-1 0,0 0 0,-1-1 0,1 1 0,-1 0 0,0-1 0,1 0 0,-1 0 0,-1 0 0,1 0-1,0-1 1,-1 1 0,4-7 0,-5 5 30,0-1 1,-1 1-1,0 0 1,0 0-1,0-1 0,-1 1 1,0 0-1,0 0 0,0 0 1,0 0-1,-5-9 0,4 8-6,-4-14 92,6 18-111,0 0 0,-1 0 0,1 1 0,-1-1 0,1 1 1,-1-1-1,0 0 0,1 1 0,-1-1 0,0 1 0,0-1 0,0 1 1,0 0-1,-1 0 0,1-1 0,0 1 0,0 0 0,-1 0 0,1 0 1,-1 0-1,1 0 0,-1 0 0,1 1 0,-1-1 0,-2 0 0,-5-4-56,8 3 29,-1 1 0,1 1-1,-1-1 1,1 0-1,-1 0 1,0 0 0,1 1-1,-1-1 1,0 1-1,-3-1 1,2 1-253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40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1 5824,'0'0'2624,"-33"16"-2272,0 1 1472,17-1-1056,-17 0 64,0 17-512,-16-16-96,0 15-128,16-15-1056,0-1 544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48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329 294 2080,'32'-44'1205,"-31"44"-1157,0-1-1,0 1 0,0-1 0,0 1 1,-1-1-1,1 1 0,0-1 1,0 1-1,0 0 0,0-1 0,0 1 1,0 0-1,0 0 0,0 0 0,0 0 1,0 0-1,2 0 0,-2 0-17,-1 0 0,1 0-1,0 0 1,-1 0-1,1 0 1,0 0 0,-1 0-1,1 0 1,0 0 0,-1-1-1,1 1 1,-1 0-1,1 0 1,0-1 0,-1 1-1,1-1 1,8-12 514,0 5-378,-7 6-128,0 0 0,0 1-1,0-1 1,0 0 0,0 0-1,-1 0 1,1 0 0,-1 0 0,1-1-1,1-2 1,9-9 140,-11 13-156,0 0-1,0 0 1,1 0 0,-1 1-1,0-2 1,0 1 0,0 0-1,0 0 1,-1 0 0,1 0-1,0-1 1,0 1-1,-1 0 1,1 0 0,-1-1-1,1 1 1,-1-1 0,1 1-1,-1 0 1,0-1-1,0 1 1,0-1 0,0 1-1,0-1 1,0 1 0,0-1-1,0 1 1,-1-2-1,-4-6 78,-1-1-1,1 1 0,-2 1 0,1-1 0,-1 1 0,-14-13 0,18 19-102,0-2 19,-1 1-1,1 0 1,-1 0 0,0 0 0,0 1-1,0-1 1,0 1 0,0 0-1,0 0 1,-1 1 0,-7-3-1,-1 0 29,-4-1 34,-32-4 1,19 4-4,5-1-28,20 4-49,1 1 0,-1 0 0,0 0 0,0 0 0,1 1 0,-1 0 0,0 0 0,0 0 0,-6 1 0,-14 10-40,16-9 26,8-2 13,0 0 0,-1 1 1,1-1-1,0 0 0,0 1 0,-1-1 1,1 1-1,0-1 0,0 1 1,-2 1-1,2-1 0,0 0 1,0 0-1,1 1 0,-1-1 1,1 0-1,-1 0 1,1 1-1,-1-1 1,1 0-1,0 3 0,-3 5-10,-3 2 5,5-10 8,1 0 0,-1 0 0,0 0 1,1 0-1,-1 0 0,1 0 1,-1 0-1,1 0 0,0 0 1,-1 0-1,1 0 0,0 0 0,0 0 1,0 0-1,0 0 0,0 0 1,0 1-1,0-1 0,0 0 1,0 0-1,0 0 0,1 0 0,0 2 1,9 27-70,-8-20 53,-1-8 15,-1 1-1,1-1 1,-1 0-1,1 0 1,-1 0-1,1 0 1,2 3-1,21 17-2,-15-12 5,7 7 0,22 5 0,-22-5 0,-7-7 0,-6-7 10,1 0 0,0 0 0,0 0 0,0-1 0,1 0 0,5 3 0,-7-4 8,0 0 0,0 0 0,0 1-1,0-1 1,0 1 0,0 0 0,0 0 0,-1 0 0,1 0-1,-1 0 1,1 1 0,-1-1 0,4 6 0,-6-7 12,1 0 1,-1 1-1,0-1 0,0 0 1,0 0-1,1 0 1,-1 0-1,-1 0 1,1 0-1,0 1 1,0-1-1,0 0 0,0 0 1,-1 0-1,1 0 1,-1 0-1,1 0 1,-1 0-1,1 0 0,-1 0 1,1 0-1,-1 0 1,0 0-1,-1 1 1,0 0 55,0 0 0,0 0 0,0 0 0,0 0 0,0-1 0,0 1 0,-1-1 0,1 1 0,-5 1 0,-5-1 213,0-1 0,0 0 0,-1 0 0,-22-3 0,13 1-45,17 2-217,0-1-1,0-1 0,1 1 0,-1-1 0,0 1 1,0-1-1,1-1 0,-7-1 0,-8-3 1,14 5-48,1 0 1,-1 0-1,1 0 0,-1 0 1,1-1-1,0 1 0,0-1 1,0 0-1,0 0 0,0-1 1,0 1-1,1-1 0,-1 0 1,-4-5-1,-11-11-106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48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6240,'-16'0'2816,"-1"0"-2464,1 0-64,0 0-288,-1 0 32</inkml:trace>
  <inkml:trace contextRef="#ctx0" brushRef="#br0" timeOffset="1">148 410 4160,'-16'65'1856,"-17"-16"-1600,0-16 832,33-16-640,-16-1 320,16 17-448,-33-17 96,33 1-256,0-1 480,-16 0-128,16-32-1152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49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0 3904,'0'3'153,"0"-1"1,0 1-1,0-1 0,0 0 1,0 1-1,-1-1 1,1 0-1,-1 1 0,0-1 1,0 0-1,0 0 1,-2 5-1,2-6-103,0 1 0,0 0 0,0 0 0,0 0 0,0 0 1,1 1-1,-1-1 0,1 0 0,-1 0 0,1 0 0,0 0 0,0 5 0,0-5-2,0-1-1,0 1 1,-1 0-1,1-1 0,0 1 1,-1 0-1,1-1 1,-1 1-1,0-1 1,1 1-1,-1-1 1,-2 3-1,2-2-7,0 0-1,0 0 1,0-1-1,0 1 1,0 0-1,1 0 1,-1 0-1,1 0 1,-1 0-1,1 0 1,0 0-1,0 4 1,-1-2-7,1 0 1,-1 0 0,1 0-1,-1 0 1,0 0-1,-1 0 1,1 0 0,-1 0-1,-3 6 1,2 6 112,3-15-137,1 0 0,-1 0 0,0 0 0,0 0 1,-1 0-1,1 0 0,0-1 0,0 1 0,0 0 0,-1 0 0,1 0 0,0 0 0,-1-1 0,0 2 0,-6 2 233,14-5-94,-1-2-111,4-13 14,-9 13-43,0 0 1,1 1-1,-1-1 1,1 1-1,-1-1 1,1 1-1,0 0 1,0-1-1,0 1 1,5-3-1,-1 1-16,-3 2-4,0 0 1,-1 0-1,1 0 0,-1-1 0,1 1 0,-1-1 0,0 1 0,0-1 0,0 0 0,3-5 0,18-19-55,-21 25 40,0 0 0,-1 1 0,1-1 0,1 0-1,-1 1 1,0 0 0,0-1 0,0 1 0,1 0 0,-1 0-1,0 0 1,1 1 0,-1-1 0,5 0 0,-3 1 69,0 0-1,-1 0 1,1 0 0,0 1 0,-1-1 0,1 1 0,5 2 0,-8-3-11,0 1 1,0-1 0,0 1 0,0 0 0,0 0 0,-1-1 0,1 1-1,0 0 1,0 0 0,0 0 0,-1 0 0,1 0 0,-1 0-1,1 0 1,-1 0 0,1 0 0,-1 1 0,1-1 0,-1 0-1,0 0 1,0 0 0,1 0 0,-1 1 0,0-1 0,0 0 0,-1 2-1,1 10 207,-1-9-179,1 0-1,0 0 0,0 0 0,1 0 1,-1 0-1,1 0 0,1 7 0,3 0 10,-4-8-57,1 0 1,-1 1-1,0-1 1,0 1 0,0-1-1,0 1 1,0 4-1,2-2-443,10 7 118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49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50 5312,'16'16'2400,"-16"33"-2080,17-16 256,-17-17-384,16 1-96,-16 15-32,17-15 64,-1-1-64,0 1-1632,-16-1 832</inkml:trace>
  <inkml:trace contextRef="#ctx0" brushRef="#br0" timeOffset="1">148 0 5216,'-32'17'2368,"32"32"-2048,0-16 256,-17 0-384,17 16 128,-16-17-192,-17 18 64,17-18-96,-1 18-3296,1-1 1728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49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82 147 3328,'-27'-13'1061,"25"12"-975,0 0 0,1 1-1,-1-1 1,0 0 0,0 1 0,0 0-1,0-1 1,0 1 0,0 0-1,0 0 1,0 0 0,0 0 0,0 1-1,-2-1 1,-1 1 420,-11-1 1547,13 0-1247,6 0-156,5 0-410,0 0-131,0 0 1,0 0-1,9-3 1,35-8 76,30 6 44,34-7-57,38-3 96,10 9-87,49-5 4,-100 7-117,217-11 150,332-1 148,-606 16-286,-3 0-13,-12 1 85,45-5 0,-34-7-111,-19 6-340,-31 4 272,0 0 0,0 0 1,0 0-1,-1 0 1,1-1-1,0 1 1,0 0-1,-1-1 0,2-1 1,-3 3 25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50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18 3328,'0'0'1061,"0"-3"-634,0 2-397,0 1 0,0-1-1,0 0 1,0 1 0,0-1 0,0 0 0,0 0 0,0 1 0,-1-1 0,1 0-1,0 1 1,0-1 0,-1 0 0,1 0 0,-8-2 1180,16 4-255,-6-1-11,-2 1-824,1 1 0,-1 0 0,0 0 0,0 0 0,1 0 0,0-1 0,-1 1 0,1 0-1,0 0 1,0-1 0,-1 1 0,1 0 0,1-1 0,-1 1 0,0-1 0,0 0 0,0 1 0,3 1 0,12 15 561,69 96 947,-36-50-1288,-35-47-261,19 16 0,-17-18-461,0 2 73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50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 5216,'-33'0'2368,"-32"32"-2048,48-15 1024,-15-1-800,-1 17 416,0 0-576,-16-1-64,32 1-192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5:51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574 279 3232,'-40'-14'1035,"39"14"-1012,0 0 0,0-1 1,0 1-1,0 0 1,0 0-1,0 0 0,0-1 1,0 1-1,0 0 1,0 0-1,0 0 0,0 1 1,0-1-1,0 0 1,0 0-1,0 0 0,-2 1 1,-37 7 248,14-4 613,-50 14 0,62-13-646,4-2-93,-1 0 0,1 1 0,0 1 0,0-1 0,0 2 0,1-1-1,0 1 1,-10 8 0,13-8-79,-12 8 111,1 2-1,0 1 1,1 0-1,-22 31 1,27-30-21,0 2-1,-11 27 1,-17 58 222,38-102-369,-3 9 30,-9 20 74,2 1 0,2 1 0,1 0 1,1 0-1,-1 36 0,5 83 3,3-122-67,0 1 0,11 58 0,0-49 146,26 65 0,-33-97-172,-1-1-2,7 20 66,2-1 1,23 41 0,-21-49-49,1 0 0,0-1 0,34 29 0,-27-26-3,2-1 0,50 32 1,-40-34 12,1-2 0,0-1 0,2-2 0,-1-2 0,53 10 0,194 19 87,4-22-74,-1-16-13,-171-3-51,292-18-148,-232-8 165,-129 20 57,0-2 0,-1-2 1,83-30-1,-106 30-28,1 0 0,-2-1 0,0-2 1,0 0-1,18-17 0,-8 3 28,-1-2 0,27-35 1,-34 33-40,-1-2 0,-1 0 0,-2-1 0,-1 0 0,-3-2 0,0 0 0,13-55 0,-20 52-8,-2 1 0,-1-1 1,-3 0-1,-1-41 0,-1 59-8,-1-15 12,-1 0-1,-13-68 1,-32-67 14,46 170-44,-14-45 6,-1 0-1,-35-66 0,-20-6 58,61 104-69,-2 1 0,0 0 0,-1 0 0,0 1 0,-20-14 0,17 15-4,-11-9-21,-37-20 1,50 33 14,-1 1 0,0 1 1,0 0-1,-1 1 0,-20-4 1,-29-3-81,-121-9 0,138 22 27,1 2 0,-51 10 0,97-13 68,-51 8-15,1 3 0,-65 22 0,-113 62-768,229-95 784,-101 50-496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44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49 2656,'0'-49'1792,"2"52"-1819,0-1 45,0 0 0,-1 0 0,0 0-1,1 0 1,-1 1 0,0-1 0,0 0 0,0 1 0,0-1-1,-1 1 1,1-1 0,-1 1 0,0-1 0,1 1 0,-1 0-1,0-1 1,-1 6 0,4 31 280,13 131 630,0 141-134,-13-251-703,8 317 256,-11 295-11,-10-400-29,6-214-182,1 0-24,-13 149 166,3-92-150,10-77-43,2-9 6,-2 0 1,-9 42-1,-5-11-251,1-22 22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06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238 213 992,'-13'-13'309,"10"10"737,3-11 122,0 11-342,-3 1-559,2 0-226,0 1-29,0 0 1,0 0 0,0 1-1,1-1 1,-1 0 0,0 0-1,0 1 1,0-1 0,0 0-1,0 1 1,0-1-1,0 1 1,-1-1 0,1 1-1,0 0 1,0 0 0,0-1-1,0 1 1,0 0-1,-1 0 1,1 0 0,0 0-1,0 0 1,0 0 0,0 1-1,-1-1 1,-1 1 0,-11 4 210,0 1 1,0 0 0,0 1 0,1 1 0,0 0 0,-13 11 0,20-14-165,0 0-1,1 0 1,-1 0 0,1 1-1,0 0 1,1 0 0,-1 0 0,1 0-1,0 1 1,1 0 0,0 0-1,0 0 1,0 0 0,-1 10-1,-2 29 65,4-36-102,1-6-18,0-1 1,0 0 0,1 1 0,-1-1-1,1 1 1,0-1 0,0 1-1,0-1 1,1 1 0,-1-1 0,1 1-1,0-1 1,0 0 0,0 1-1,3 5 1,-2-3 1,0-1 0,0 0 0,1 0 0,-1 0 0,1 0 0,0 0 0,1-1 0,-1 1 0,1-1 0,0 0 0,0 0 0,1 0 0,-1-1 0,1 1 0,-1-1 0,7 3 0,6 1 26,-1-1 0,1 0 0,18 3 0,-8-2 27,-12-2-35,-1-1 0,1-1 0,0 0-1,0-1 1,0-1 0,1-1 0,-1 0 0,0 0 0,17-4 0,17-7-7,-29 8-7,-12 2-18,0 0-1,-1 0 0,1-1 1,-1 0-1,1 0 0,8-5 0,9-5-17,-12 7 22,0-2 0,15-8 0,-25 13 13,-1 0 0,1 0 0,-1 0-1,1 0 1,-1-1 0,0 1 0,1-1 0,-1 1-1,-1-1 1,1 0 0,0 1 0,-1-1 0,1 0-1,1-6 1,2-21 61,1 14-41,-4 12-22,-1 1 0,0 0 0,0-1-1,0 1 1,0-1 0,-1 1 0,1-6 0,-1 7 0,0 0 0,0 0 0,1 0 0,-1 0 0,1 0 0,-1 0 0,1 0 0,-1 1 0,1-1 0,2-3 0,1-7 13,-8 1-17,3 9 11,0 1 0,0-1 0,0 0-1,1 0 1,-1 1 0,1-1-1,-1 0 1,1 0 0,-1 0 0,1 0-1,0-2 1,0 1 16,0 1 0,0-1 0,0 0 0,0 1-1,-1-1 1,1 1 0,-1-1 0,1 1 0,-1-1 0,0 1 0,0-1-1,0 1 1,-1 0 0,1 0 0,0-1 0,-3-1 0,4 4-32,-1-1 0,1 1 1,-1-1-1,1 1 0,-1 0 0,0-1 1,1 1-1,-1 0 0,0 0 0,1-1 1,-1 1-1,0 0 0,1 0 1,-1 0-1,0 0 0,1 0 0,-1 0 1,0 0-1,0 0 0,1 0 0,-1 0 1,0 0-1,0 1 0,-2-1-17,-9 0-89,8 0 89,-1 0 0,1 0 0,-1 0 1,-6 2-1,9-2 21,1 1 0,-1-1 1,0 1-1,1 0 1,-1 0-1,1-1 0,-1 1 1,1 0-1,0 0 0,-1 1 1,1-1-1,0 0 1,0 0-1,-1 1 0,0 1 1,-5 8-48,0 1 1,1-1 0,1 1-1,0 0 1,0 0 0,2 1-1,-1-1 1,1 1 0,-1 21-1,3-29 44,1-1 0,0 0 0,1 0-1,-1 0 1,1 0 0,0 0 0,1 5-1,-1-8 10,-1 0 0,1 0 0,0 0 0,0 0-1,-1 0 1,1 0 0,0 0 0,0-1 0,0 1-1,0 0 1,0-1 0,0 1 0,0 0-1,0-1 1,0 1 0,0-1 0,0 0 0,0 1-1,0-1 1,1 0 0,-1 0 0,0 1 0,0-1-1,0 0 1,0 0 0,2-1 0,-1 1 2,0 0 1,0 0-1,-1 0 0,1 0 1,0-1-1,-1 1 1,1-1-1,0 0 1,-1 1-1,1-1 0,-1 0 1,1 0-1,-1 0 1,1 0-1,1-1 0,5-4 11,74-43-740,-70 41 581,-5 4 26,0-1-1,11-8 0,-16 10-99,-2 15 46,1-8 161,-1 1 0,0 0 0,-1-1 0,1 1 0,-2 6 0,-4 5 38,4-12-22,1-1-1,0 1 1,0-1-1,0 1 1,0-1-1,1 1 1,-1 0-1,1 3 1,0-3 12,0 0-1,0 0 1,0-1 0,1 1 0,-1 0-1,1-1 1,0 1 0,0 0 0,0-1-1,1 1 1,2 5 0,0-4 55,1 0 1,-1-1-1,1 1 0,-1-1 1,12 8-1,-9-6-6,-4-3-44,1-1 0,-1 1 1,1-1-1,0 0 0,0 0 0,5 3 0,2-3 11,1 0 0,-1-1 0,1 0 0,-1-1 0,14 0 0,5-1 33,-14 1-56,0 0 1,0-2-1,-1 0 0,1 0 1,0-2-1,-1 0 0,0 0 0,0-2 1,0 0-1,-1 0 0,0-2 1,0 1-1,-1-2 0,20-16 0,-3-1-560,-2-2 0,0-2-1,31-44 1,-48 58 244,0-1 1,11-23-1,-19 32 220,0 1-1,0-1 1,0 0 0,-1 0 0,-1 0 0,1 0-1,0-14 1,-3 15 69,1 1-1,-1-1 1,-3-8-1,2 3 15,0 1 6,1 8 5,1-1 0,-1 1 0,0 0 0,0 0 0,-1-5 0,-20-25 280,15 13-93,6 17-124,1 1-1,-1 0 1,0 0 0,0-1-1,0 1 1,0 0 0,0 0-1,0 0 1,0 0 0,-1 0-1,1 0 1,-2-1 0,-27-27 1193,30 30-1261,0 0 0,0 0 0,0-1 0,0 1 0,-1 0 0,1 0 0,0 0 0,0 0 1,0 0-1,0 0 0,0 0 0,0 0 0,0-1 0,0 1 0,0 0 0,0 0 0,-1 0 0,1 0 0,0 0 0,0 0 0,0 0 0,0 0 0,0 0 0,0 0 0,-1 0 0,1 0 0,0 0 0,0 0 0,0 0 0,0 0 1,0 0-1,0 0 0,-1 0 0,1 0 0,0 0 0,0 0 0,0 0 0,0 0 0,0 0 0,0 0 0,0 0 0,-1 0 0,1 0 0,0 0 0,0 1 0,0-1 0,0 0 0,0 0 0,0 0 0,0 0 0,0 0 1,0 0-1,0 0 0,-1 0 0,1 1 0,0-1 0,-2 3 102,-1 0 0,1 0 1,0 0-1,0 1 1,0-1-1,1 1 0,-1-1 1,1 1-1,-2 6 0,-6 40 339,6-28-348,-11 33 58,9-39-119,-4 28 1,7-16 9,1 31 0,1-32-54,0-13-161,1 0 1,0 0-1,1 0 1,0 0-1,1 0 1,8 20-1,2-4-416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45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50 148 1408,'-14'0'448,"14"0"-445,0 0 0,0 1 0,0-1 1,0 0-1,0 0 0,0 0 0,0 0 0,0 0 1,-1 0-1,1 0 0,0 0 0,0 0 0,0 0 0,0 0 1,0 0-1,0 0 0,0 0 0,0 0 0,0 0 1,0-1-1,-1 1 0,1 0 0,0 0 0,0 0 0,0 0 1,0 0-1,0 0 0,0 0 0,0 0 0,0 0 1,0 0-1,0 0 0,0 0 0,0 0 0,0 0 0,0 0 1,0-1-1,-1 1 0,1 0 0,0 0 0,0 0 1,0 0-1,0 0 0,0 0 0,0 0 0,0 0 0,0 0 1,0 0-1,0-1 0,0 1 0,0 0 0,0 0 1,0 0-1,0 0 0,0 0 0,1 0 0,-2-8 380,-1 7 691,-13 14 90,13-12-1230,1 1 78,0-1 0,0 0 0,0 1 0,0 0 0,0-1 0,0 1 0,0 0 0,0-1 0,1 1 0,-1 0 0,0 0 0,0 3 0,0 30 239,1-29-210,0 40 583,0-45-613,0-1-1,0 1 1,0 0 0,0-1-1,0 1 1,0-1 0,0 1-1,0 0 1,0-1 0,0 1 0,0 0-1,0-1 1,1 1 0,-1-1-1,0 1 1,1-1 0,-1 1 0,0-1-1,1 1 1,-1-1 0,0 1-1,1-1 1,-1 1 0,1-1-1,0 1 1,1 0 16,0-1-1,0 0 1,0 1-1,0-1 1,0 0 0,0 0-1,3 0 1,5 0-6,-3-1-35,-1 0-1,1 0 1,-1 0 0,8-3-1,12-2-36,18 0 19,-21 1 24,-12 3-13,0-1 1,0 2-1,17-1 0,-11 1 91,1-1-1,-1 0 0,24-7 1,-36 8 198,0 0 0,0 1 0,0-1 1,0 1-1,8 0 0,-2 0 784,-12 0-992,0 0-1,0 0 0,0 0 1,0 0-1,0-1 1,0 1-1,0 0 1,0-1-1,0 1 0,0-1 1,0 1-1,1-1 1,-2 0-1,-14-7 256,-6 2 24,14 4-256,1 0 0,-1 0 1,-10-5-1,-36-15-19,47 18-80,0-1 0,1 0 0,0 0 0,0 0 0,-9-11 0,-28-37-208,40 49 93,1 1 0,0-1 0,0 0 0,0 0 0,1 0 0,-1 0 0,1 0 0,-1-9 0,-3-6-1293,4 17 1281,0 0 0,0 0 0,0 0 0,0 1 0,0-1 1,-1 0-1,1 1 0,-1-1 0,-1-1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45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98 3904,'-16'-16'1760,"32"0"-800,17-1-576,-17 17-224,33-16 64,-16-1-128,0 1-64,0 16 0,16 0 320,-16 0-192,-17 0 64,17 0-128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46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98 736,'6'16'85,"7"28"150,1 3-144,-1-20 85,-9-13-111,-4-11-60,1-1-1,-1 1 0,1-1 0,0 0 0,0 1 1,0-1-1,0 0 0,0 1 0,0-1 0,4 4 1,-3-3 27,-2-6-22,0-2-41,1 2 16,-1 0 0,0 0 1,0 0-1,-1 0 0,1 0 0,-1-1 1,0-2-1,0 4 15,-2-6 14,0 0 0,1-1 0,0 1-1,-1-17 1,3 22 8,0-1 0,-1 1 0,1 0 0,-1-1 0,1 1 0,-1 0 0,0-1 0,0 1 0,-3-5 0,-1-3 169,5 10-135,-1 0 0,1 0 1,0 0-1,0 0 0,0-1 0,-1 1 1,1 0-1,0 0 0,0 0 0,0 0 1,1 0-1,-1 0 0,0 0 1,0 0-1,0 0 0,1-1 0,-1 1 1,1 0-1,-1 0 0,1 0 0,-1 1 1,1-1-1,1-2 0,4-8 365,-4-1-38,-2 11-349,1 0 1,-1 0-1,0 0 1,0 0-1,0 0 1,0 1-1,1-1 0,-1 0 1,0 0-1,1 0 1,-1 0-1,1 1 1,-1-1-1,1 0 1,-1 0-1,1 1 0,0-1 1,-1 0-1,1 1 1,0-1-1,-1 1 1,1-1-1,0 1 1,0-1-1,-1 1 0,1-1 1,0 1-1,0 0 1,0 0-1,0-1 1,0 1-1,1 0 1,34-11 562,40-5 0,-59 13-502,18-3-9,30-16-150,-48 20 40,-1 0-1,31 1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46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60 3328,'-13'-27'1061,"12"26"-1051,1 1 0,0 0 0,0 0 0,0 0 0,0 0 0,0 0 0,-1-1 0,1 1-1,0 0 1,0 0 0,0 0 0,0-1 0,0 1 0,0 0 0,0 0 0,0 0 0,0-1 0,0 1 0,0 0 0,0 0 0,0 0-1,0-1 1,0 1 0,0 0 0,0 0 0,0-1 0,0 1 0,0 0 0,0 0 0,0 0 0,0-1 0,0 1 0,0 0 0,0 0-1,0 0 1,1 0 0,-1-1 0,0 1 0,0 0 0,0 0 0,0 0 0,1-1 0,10-10 310,-9 9 346,-1-9 120,-1 15-412,-3 22-163,-16 24-144,-9 31-161,12-26 59,-18 63-17,29-96 47,1 1 0,1 0 1,0 28-1,3-37 29,1-1 1,0 1-1,1-1 1,1 0-1,5 18 0,-5-23-77,0 0 0,1 1 0,0-1 0,0-1 0,0 1 0,1-1 0,1 1 0,8 9 0,8 5-1819,8 8 491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47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1248,'-1'0'41,"-8"0"134,9 0-169,0 0 1,0 0-1,0 0 0,0 0 1,-1 0-1,1 0 0,0 0 1,0 0-1,0 0 0,0 0 1,-1 0-1,1 0 0,0 0 1,0 0-1,0 0 0,0 0 1,0 1-1,-1-1 0,1 0 1,0 0-1,0 0 0,0 0 1,0 0-1,0 0 0,-1 0 1,1 1-1,0-1 0,0 0 0,0 0 1,0 0-1,0 0 0,0 0 1,0 1-1,0-1 0,0 0 1,0 0-1,0 0 0,0 0 1,0 1-1,0-1 0,0 0 1,0 0-1,0 0 0,0 0 1,0 1-1,0-1 0,0 0 1,0 0-1,0 0 0,0 1 1,4 9 59,0 0 0,2 13 0,10 29 232,13 40 358,-9-23-272,13 27-102,-29-85-245,-1 0 0,0 0-1,2 13 1,-1-2 35,4 3 120,-13-5 207,2-13-238,3-6-135,0 0 1,0 0-1,-1 0 1,1 0-1,0 0 1,-1 0-1,1 0 1,0 0-1,-1-1 1,1 1-1,-1 0 0,0 0 1,1 0-1,-1 0 1,1-1-1,-1 1 1,0 0-1,-1 0 1,-4 4 115,2 0-70,-1 3-71,5-8-3,0 0 0,0 0 0,-1 0 0,1 0 0,0 0 0,0 0 0,0 1 0,-1-1 0,1 0 1,0 0-1,0 0 0,-1 0 0,1 0 0,0 0 0,0 0 0,-1 0 0,1 0 0,0-1 0,0 1 0,-1 0 0,1 0 0,0 0 1,0 0-1,-1 0 0,1 0 0,0 0 0,0 0 0,0-1 0,-1 1 0,1 0 0,0 0 0,0 0 0,0-1 0,-1 1 1,1-2 9,-1 1 0,0-1 0,1 1 0,-1-1 0,1 0 0,0 1 0,-1-1 0,1 0 0,0 1 0,0-1 0,0 0 0,0 0 0,0 1 0,1-1 0,-1 0 0,0 1 0,1-1 0,-1 1 0,2-4 0,6-20-52,-7 21 30,-1 0 0,2-1 0,-1 1 0,0 0 0,1-1 0,0 1 0,0 0 0,0 0 0,0 0 0,5-5 0,2 0-34,-8 7 26,1 0 0,-1 0 0,1 0 0,-1 1 1,1-1-1,0 1 0,0-1 0,-1 1 0,1 0 1,0 0-1,0 0 0,0 0 0,1 0 0,-1 0 0,0 0 1,0 1-1,0-1 0,1 1 0,-1-1 0,3 1 1,-5 0 22,1 0 1,-1 0-1,0 0 1,0 0-1,1 0 1,-1 0-1,0 0 1,0 0 0,1 0-1,-1 0 1,0 0-1,0 0 1,0 0-1,1 0 1,-1 0 0,0 0-1,0 0 1,1 0-1,-1 0 1,0 0-1,0 0 1,0 0 0,1 1-1,-1-1 1,0 0-1,0 0 1,0 0-1,0 0 1,1 0-1,-1 1 1,0-1 0,0 0-1,0 0 1,0 0-1,0 1 1,0-1-1,0 0 1,1 0 0,-1 0-1,0 1 1,0-1-1,0 0 1,0 1-1,-1-1 21,1 1 0,0 0 0,-1-1 1,1 1-1,-1 0 0,0-1 0,1 1 0,-1-1 0,1 1 0,-1-1 0,0 1 0,1-1 0,-1 1 0,0-1 0,0 1 0,-2 0 46,1 0 0,-1 1 1,1 0-1,0-1 0,-1 1 0,1 0 1,0 0-1,-2 3 0,-9 7 283,-17-1 28,-3 11-54,13-15-211,17-7-126,1 1 1,-1 0-1,1-1 1,0 1 0,-1 0-1,-3 3 1,6-4 4,-1 1-1,0 0 1,1 0-1,-1-1 1,0 1-1,1 0 1,-1 0-1,1 0 1,-1 0 0,1 0-1,-1 0 1,1 0-1,0 0 1,0 0-1,-1 0 1,1 0-1,0 0 1,0 0-1,0 0 1,0 1-1,3 4 40,-1-4-26,0 1-1,1-1 0,-1 0 0,1 1 0,-1-1 0,1 0 0,0 0 0,0-1 0,0 1 0,0 0 0,0-1 0,0 0 0,0 0 1,0 0-1,1 0 0,-1 0 0,0-1 0,1 0 0,-1 1 0,4-1 0,7 0-26,-1 2-1,1 0 1,21 6-1,-31-7-25,8 1-465,0 0 0,0-1 0,1-1 0,19-1-1,1 0-1209,-3 1 272,-30 0 1445,0 0 0,1 0 0,-1 0 0,0 0 0,0 0 0,0 0 0,0 0 0,0 0 0,0 0 0,0 0 0,0 0 0,0 0 0,0 0 0,1 0 0,-1 0 0,0 0 0,0 0 0,0 0 0,0 0 0,0 0 1,0 0-1,0 0 0,0 0 0,0 0 0,0 0 0,1 0 0,-1 0 0,0 0 0,0 0 0,0 0 0,0-1 0,0 1 0,0 0 0,0 0 0,0 0 0,0 0 0,0 0 0,0 0 0,0 0 0,0 0 0,0 0 0,0 0 0,0 0 0,0-1 0,0 1 1,0 0-1,0 0 0,0 0 0,0 0 0,0 0 0,0 0 0,0 0 0,0 0 0,0 0 0,0-1 0,0 1 0,1-7 596,1 11 1869,-1-1-2178,0 0-1,1-1 1,-1 1 0,1-1 0,-1 1 0,4 3 0,-2-3-193,-1-1 0,0 1 0,-1 0 1,1-1-1,2 7 0,-3-7-62,0 1-1,1-1 1,-1 0-1,0 1 1,1-1-1,0 0 1,-1 0-1,1 0 1,0 0-1,0 0 1,3 2-1,22 12 155,-24-14-157,1 0 0,-1 0 0,1 0-1,-1-1 1,1 1 0,0-1 0,-1 0-1,1 0 1,0 0 0,0 0 0,4 0-1,10 1 66,-12 0-64,-1-1 1,1 1 0,0 0-1,6 5 1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47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3968,'-32'16'1824,"-18"17"-1600,34-16 320,16-1-352,-16 0 128,-1 17-192,17 16-64,-16-16-32,16 0 96,0 0-64,0-1-3328,0-15 1760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47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4064,'49'33'1824,"0"49"-1568,-33-33 224,1 0-320,-17 0 288,16 17-256,-32-1 384,16 1-320,-33 16 224,16 0-256,-32-17-1056,0-16 448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49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0 569 896,'47'0'485,"-45"0"-476,1 0-1,0 0 1,0 0-1,-1 0 1,1 1-1,0-1 1,-1 1-1,1 0 0,-1 0 1,1 0-1,3 2 1,-3-2 26,-1 0 1,1 1-1,-1-1 1,1-1 0,-1 1-1,1 0 1,0-1-1,-1 1 1,1-1-1,0 0 1,4 0-1,5 0 85,-3-1 11,-1 1 1,1 1-1,15 2 1,-6 1 6,-11-1-43,1-1-1,1 0 1,-1-1-1,0 0 1,0 0-1,1 0 1,-1-1 0,0-1-1,0 1 1,11-3-1,5-2 24,1 1-1,38-1 0,612 5 278,-454-8-355,19 0 11,42 0-28,1-1-9,-72 7 18,4-11 93,56-2-21,-152 12-111,256-13-60,150 0 173,-247 13-170,-13-8 22,384 8 123,-416 3-178,47 1 10,361-4 120,-300-8 90,-10 5-38,431-26 47,-465 18-168,56-5 15,34-9 64,-10 7-11,17-7-22,-17 6-4,19-5-70,-6 5 37,17-5 70,-25 8-43,-95 6-102,636-21 97,-524 29 74,38-6-63,-11 6-28,11-6 17,-33 5-22,36-5-90,0 6 80,16-6 165,-25 5-54,23-5-68,-25 6-28,8-6 17,-36 8 48,842 3 500,-1039 1-475,376-4 14,-367-3-67,281-2-84,-177 5-16,-25-8-133,241 8 235,-307 4 120,528-1 588,-413 0-698,-339 0-27,0-1-1,0 1 0,0 0 1,0 0-1,0-1 1,0 1-1,0-1 0,0 0 1,0 0-1,3-1 1,6-2 1,1 8 12,-10-3-8,0 0-1,-1 0 1,1 0-1,0-1 1,-1 1-1,1-1 1,0 1-1,0-1 1,3 1-1,11-1 34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49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1824,'0'0'587,"3"3"-353,-2-2-204,0 0 0,1 0 0,-1 0 0,0 0 0,1 0 0,-1 0 0,1 0 0,-1 0 0,1 0 0,-1-1-1,1 1 1,0 0 0,-1-1 0,1 0 0,0 1 0,0-1 0,2 0 0,0 0-5,0 1-1,0-1 1,0 1 0,0 0-1,0 0 1,0 1-1,0-1 1,-1 1 0,1-1-1,4 4 1,-3-2-15,0-1 0,0 1 0,0-1 0,1 0 0,6 1 0,17 2 154,-16-3-72,-1 0 1,0 1-1,14 4 0,19 15 508,-36-17-422,1 0 0,0 0 0,18 5 0,-16-8-49,2 1 162,-13-2-253,-1-1-1,1 0 1,-1 1-1,1-1 0,-1 1 1,0-1-1,1 1 0,-1-1 1,1 1-1,-1-1 0,0 1 1,0-1-1,1 1 1,-1 0-1,0-1 0,0 1 1,0-1-1,0 1 0,0 0 1,0-1-1,0 1 0,0 0 1,0 0-1,0-1-9,0 1-1,0 0 1,0-1-1,0 1 1,0 0-1,0-1 1,0 1-1,0-1 1,0 1-1,0 0 1,-1-1-1,1 1 1,0-1-1,0 1 1,-1-1-1,1 1 1,0-1-1,-1 1 1,1-1-1,-1 1 0,1-1 1,-1 1-1,0 0 1,-13 2 309,2-1-139,-7 4-54,2 0-1,-1 1 1,-27 16 0,24-12-26,-40 15-1,53-23-111,0 0 0,0 0 0,0 1 0,1 0 0,0 0 0,-1 1 0,1 0 0,-11 11 0,-1 3-38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50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1664,'1'10'195,"-1"-7"-147,0 0 1,1 0 0,-1-1-1,-1 1 1,1 0 0,0-1 0,-1 1-1,1 0 1,-1-1 0,-1 5 0,0-1-32,-1 7-7,0 1 0,1-1 1,0 0-1,0 15 1,2-17-38,-1-1 0,-1 0 0,-3 15 0,0 1-41,-1 23 4,0-17 70,3-24-1,1 1-1,1 0 1,-1-1 0,2 1 0,-1 0-1,1 0 1,0 0 0,1 0 0,2 12-1,2-4 11,-3-11 50,0 1 0,0 0 0,-1 0 1,0 0-1,0 7 0,-1 13 244,0-26-289,0-1 1,0 0-1,0 1 0,0-1 0,0 0 1,0 1-1,0-1 0,0 0 1,0 1-1,0-1 0,0 0 1,0 1-1,0-1 0,0 0 1,0 1-1,0-1 0,1 0 0,-1 1 1,0-1-1,0 0 0,0 0 1,0 1-1,1-1 0,-1 0 1,1 1-1,-1-1-12,8 6 243,-3-9-110,-2 0-109,1 0-18,3-3 20,-2-7 48,-4 8-52,0 1 0,1 0 0,0-1 0,-1 1-1,6-7 1,0-1 19,-3 6-28,0 0 0,0 0 0,0 0 1,8-7-1,1-1-85,-1-1 0,10-16 0,-20 28 38,0 0 1,1 0-1,0 0 0,-1 1 0,1-1 1,0 1-1,0 0 0,6-4 1,5-3-32,-9 2 69,3-2 30,-8 9-41,0 0 0,0 1 0,-1-1 0,1 0 0,0 0 0,0 0 0,0 0 1,0 0-1,0 0 0,0 0 0,0 0 0,0 0 0,0 0 0,0 1 0,0-1 0,0 0 0,0 0 0,0 0 0,1 0 0,-1 0 0,0 0 0,0 0 0,0 0 0,0 0 0,0 0 0,0 1 0,0-1 0,0 0 0,0 0 0,0 0 0,0 0 0,0 0 0,0 0 0,0 0 0,0 0 1,1 0-1,-1 0 0,0 0 0,0 0 0,0 0 0,0 0 0,0 0 0,0 0 0,0 0 0,0 0 0,0 0 0,0 0 0,1 0 0,-1 0 0,0 0 0,0 0 0,0 0 0,0 0 0,0 0 0,0 0 0,0 0 0,0 0 0,0 0 0,0 0 0,1 0 0,-1 0 0,0 0 0,0 0 0,0 0 1,0 0-1,0 0 10,-1 1 1,1 0-1,-1 0 1,1 0 0,-1 0-1,1 0 1,-1-1-1,0 1 1,1 0-1,-1 0 1,0-1 0,0 1-1,1 0 1,-1-1-1,-2 1 1,-18 12 169,13-8-147,4-2 14,-1 0 1,1 1 0,-6 7 0,8-8-18,0-1 0,-1 1 0,1-1 1,0 0-1,-1 1 0,0-1 0,1 0 0,-1-1 1,0 1-1,-4 1 0,-20 2 108,14 2-83,12-6-45,-1 0 1,1 0 0,-1-1-1,1 1 1,-1 0-1,0-1 1,1 1 0,-1-1-1,0 1 1,1-1 0,-1 0-1,0 0 1,-2 0 0,-3 1 54,5 1-44,15 13 240,-12-14-229,8 7 73,-5-5-84,0 1 0,0-1 0,0 1 0,-1 0 0,0 0 0,1 0 0,-1 0 0,3 7 0,-4-1 26,4 8 54,19 4 52,-21-18-100,0 1 0,-1 0 0,0 1 0,0-1 0,3 8-1,6 9 88,21 27 73,-32-47-281,0-1 0,0 1 1,1-1-1,-1 1 0,1-1 1,-1 1-1,1-1 0,-1 0 1,3 2-1,-2-2 17,-1-1 0,1 1 0,-1-1 0,1 0-1,-1 1 1,1-1 0,-1 0 0,1 0 0,1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11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213 132 2496,'14'-14'784,"-14"14"-761,0-1 1,1 1 0,-1-1-1,1 1 1,-1-1-1,0 1 1,0-1-1,1 1 1,-1-1-1,0 0 1,0 1-1,0-1 1,1 0 0,-1 1-1,0-1 1,0 1-1,0-1 1,0 0-1,0 1 1,0-1-1,-1 0 1,1 1 0,0-1-1,0 1 1,-1-2-1,1 2 58,0-3 1050,0 0-321,0 2-732,0-1 0,-1 0 0,1 0 0,-1 0-1,1 0 1,-1 1 0,0-1 0,1 0 0,-1 1 0,0-1-1,0 1 1,-1-1 0,1 1 0,0-1 0,0 1-1,-3-3 1,4 4-74,-4-4 24,-1 0 1,1 0 0,-1 0 0,-7-5 0,9 8-26,0 0 0,0 0 1,0 0-1,0 0 1,-1 0-1,1 0 0,0 1 1,-1 0-1,-5 0 0,0 0-1,1 0 0,-16-3 0,-1-8-18,22 10-6,-1 0 1,0 0-1,0 1 0,1-1 1,-1 1-1,0 0 1,0 0-1,0 0 0,1 0 1,-1 1-1,0 0 1,0-1-1,1 1 0,-1 1 1,1-1-1,-1 0 1,1 1-1,-1 0 0,-2 2 1,6-4 18,-1 0 0,1 0 0,0 0 0,0 0 0,0 0 0,0 0 0,0 0 0,0 0 0,0 1 0,-1-1 0,1 0 0,0 0 0,0 0 0,0 0 0,0 0 0,0 0 0,0 0 0,0 0 0,0 1 0,0-1 0,0 0 0,0 0 0,0 0 0,0 0 0,0 0 0,0 0 0,0 0 0,0 1 0,0-1 0,0 0 0,0 0 0,0 0 0,0 0 0,0 0 0,0 0 0,0 1 0,0-1 0,0 0 0,0 0 0,0 0 0,0 0 0,0 0 0,0 0 0,0 0 0,0 1 0,0-1 0,0 0 0,1 0 0,-1 0 0,0 0 0,0 0 0,0 0 0,0 0 0,0 0 0,0 0 0,1 0 0,2 5 2,1-1 0,0-1 1,0 1-1,0 0 0,0-1 0,1 0 0,-1 0 0,1 0 1,0-1-1,-1 0 0,2 0 0,-1 0 0,0 0 0,0-1 0,0 0 1,1 0-1,-1 0 0,10 0 0,16-1 22,52-1 125,-72 0-124,0 0 0,1-1 0,-1 0 0,21-8 0,31-20-304,-55 28-92,-3 2 213,-11 0 54,-12 0 82,16 0 28,-21 1 98,22-1-98,1 0-1,0 0 1,-1 0-1,1 0 1,0 0-1,0 0 1,-1 0-1,1 0 1,0 0-1,-1 0 1,1 0-1,0 0 1,0 1-1,-1-1 1,1 0-1,0 0 1,0 0-1,-1 0 1,1 0-1,0 1 1,0-1-1,0 0 1,-1 0-1,1 0 1,0 1-1,0-1 1,0 0-1,-1 0 1,1 0-1,0 1 1,0-1-1,0 0 1,0 1-1,0-1 1,0 0-1,0 0 1,0 1-1,0-1 1,0 0-1,0 0 1,0 1-1,0-1 1,0 0-1,0 1 1,0-1-1,0 0 1,0 0-1,0 1 1,0-1-1,0 0 1,0 0-1,0 1 1,0-1-1,1 0 1,-1 0-1,0 1 1,0-1-1,0 0 1,1 0-1,-1 0 1,0 1-1,0-1 1,0 0-1,1 0 1,0 1 4,1 0 1,-1-1-1,1 1 0,-1-1 1,1 0-1,0 1 0,-1-1 1,1 0-1,-1 0 0,1 0 1,-1 0-1,4-1 0,5 1 10,-4 0 3,1-1 0,-1 0 0,1 0 0,7-3 0,11-3 88,-14 6-68,0 0-1,14 1 1,-14 0-3,0-1-1,13-1 1,14-9 16,9 6-90,-20-1 15,-17 3 18,0 1 1,0 1-1,12-1 0,-21 2 14,1 0 0,-1 0 0,1 0 0,-1 0 0,0 0 1,1 0-1,-1 1 0,0-1 0,1 0 0,-1 1 0,0-1 0,0 1 0,1 0 0,-1-1 1,0 1-1,0 0 0,0 0 0,0 0 0,0-1 0,0 1 0,0 0 0,0 0 1,0 1-1,0-1 0,-1 0 0,1 0 0,0 0 0,-1 0 0,1 1 0,0 1 0,0 2 102,0 1 0,-1 0 0,1-1 0,-1 1 0,-1 10 0,1-1 129,-1 5 173,-6 35-1,1-13-18,0 37 26,1-33-189,-4 63 143,9-97-344,0 0 0,1 0 1,1 0-1,0 0 1,0 0-1,8 21 1,-3-15 25,-6-12 15,1-1-1,0 0 0,0 0 0,1 0 0,0 0 1,-1 0-1,1-1 0,5 6 0,6 4-92,-14-14 1,0 0 1,0 0-1,0 0 0,0 0 0,0 1 1,0-1-1,0 0 0,0 0 0,0 0 1,0 0-1,0 0 0,0 0 0,1 0 1,-1 0-1,0 0 0,0 1 0,0-1 1,0 0-1,0 0 0,0 0 0,0 0 1,1 0-1,-1 0 0,0 0 0,0 0 1,0 0-1,0 0 0,0 0 0,0 0 1,1 0-1,-1 0 0,0 0 1,0 0-1,0 0 0,0 0 0,0 0 1,0 0-1,1 0 0,-1 0 0,0 0 1,0 0-1,0-1 0,0 1 0,0 0 1,0 0-1,0 0 0,0 0 0,0 0 1,1 0-1,-1 0 0,0 0 0,0 0 1,0-1-1,0 1 0,0 0 0,0 0 1,14-14-829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50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3904,'16'16'1760,"1"33"-1536,-1-16 256,-16-16-320,33 15 192,-17 17-192,1-16 224,15 0-256</inkml:trace>
  <inkml:trace contextRef="#ctx0" brushRef="#br0" timeOffset="1">279 1 3904,'-49'0'1760,"-17"33"-1536,34-1-96,15 1-128,-16 16 416,1 0-224,-1 17-928,16-17 384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52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2304,'0'-10'1165,"0"26"-325,0 24-296,0-37-527,0 0 1,0 0-1,0 0 0,-1-1 0,1 1 1,-1 0-1,1 0 0,-1 0 0,0-1 0,0 1 1,-2 3-1,1-4-3,1 0 0,0 0 1,0 1-1,1-1 0,-1 0 1,0 1-1,1-1 1,-1 1-1,1-1 0,0 1 1,0 2-1,0 25 242,0-29-254,0-1 0,0 0 1,0 0-1,0 0 0,0 0 0,0 0 1,0 0-1,0 0 0,0 0 0,0 0 1,0 0-1,0 1 0,0-1 0,0 0 1,0 0-1,0 0 0,0 0 0,0 0 0,0 0 1,0 0-1,0 0 0,0 0 0,0 0 1,0 1-1,0-1 0,0 0 0,0 0 1,0 0-1,0 0 0,0 0 0,0 0 1,0 0-1,0 0 0,1 0 0,-1 0 1,0 0-1,0 0 0,0 0 0,0 0 1,0 0-1,0 0 0,0 0 0,0 0 1,0 0-1,0 0 0,1 0 0,-1 0 1,0 0-1,0 0 0,0 0 0,0 0 1,0 0-1,0 0 0,0 0 0,0 0 1,1 0-1,3 0 29,1 0 0,0-1 0,0 1 0,0-1 0,0 0 0,0-1 0,-1 1 0,1-1 0,-1 0 0,9-4 0,-10 3-15,1 1 0,0 0 0,0 0-1,0 1 1,0-1 0,0 1 0,5-2 0,4 0 28,-10 1-25,0 1 1,0-1 0,-1 0-1,1 0 1,0 0 0,-1 0 0,1 0-1,-1-1 1,4-4 0,-3 4 6,-1 1 0,0-1-1,1 1 1,-1 0 0,1-1 0,4-1 0,-7 4-24,10-7 91,-16-1-28,2 4-49,1 1 4,0 1 0,-1-1-1,1 1 1,-1 0 0,-4-3-1,5 4-10,-1-1 0,0 0 0,1-1-1,0 1 1,-4-4 0,5 5-14,1-1 0,0 1 0,0 0 0,-1 0 0,1-1 0,0 1 0,-1 0 0,1 0 0,-1 1-1,0-1 1,1 0 0,-1 0 0,0 1 0,1-1 0,-1 1 0,0-1 0,0 1 0,1 0 0,-3 0 0,2 0 33,0-1 0,0 1-1,0 0 1,0-1 0,0 1 0,0-1 0,0 0 0,0 0 0,0 1 0,0-1 0,-2-2-1,2 2-30,1 0 0,0 0 0,-1 0 0,0 1 0,1-1 0,-1 0 0,1 1 0,-1-1 0,0 1 0,1 0 0,-3-1 0,2 1-93,4 0-80,-1 0 181,0 1-1,0-1 1,0 0-1,0 0 0,-1 1 1,1-1-1,0 0 0,0 1 1,-1-1-1,1 1 0,0-1 1,-1 1-1,1-1 0,0 1 1,-1 0-1,1-1 1,-1 1-1,1 0 0,0 0 1,10 19 47,-9-17-42,-2-1 3,1 0 0,0 0 0,-1-1 0,0 1 0,1 0 1,-1 0-1,0 0 0,0 0 0,0 0 0,0 3 0,-1 9 72,2 56 345,-4 139 233,0-170-532,-8 179 432,11 467-1454,0-683 564,0 0 0,0-1 0,0 1 0,0 0 0,0 0 1,1-1-1,-1 1 0,1 0 0,0 1 0,12 14-1993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52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2720,'0'0'1237,"-3"3"-1034,1-1-160,1-1-21,0 0 0,0 0 0,0 0-1,0 1 1,0-1 0,0 1 0,0-1 0,1 0-1,-1 1 1,0-1 0,1 1 0,-1 0 0,1-1 0,0 1-1,-1-1 1,1 1 0,0 0 0,0-1 0,0 1-1,1 2 1,-1 513 2101,8-368-1876,0-1 55,-9-110-234,1-8 117,4 47-1,-3-66-153,1-5 41,-1 0 1,-1-1-1,1 1 0,-1 0 1,0 0-1,0 0 1,0 0-1,-1-1 0,0 1 1,-2 7-1,0 2 369,0-27-829,-8-7-1558,10 14 1662,1 1-1,-1-1 1,1 1 0,0-8 0,0 12 281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53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28 2816,'0'-23'814,"0"19"-365,0 14-203,0-5-73,-1-1-1,0 1 0,0-1 1,0 1-1,-3 7 0,-2 3 21,0 17 101,4-21-194,-1 0-1,-5 14 0,-1-3-12,-1 1 0,-20 30 0,24-44-53,5-8-20,0 1 1,0-1-1,0 0 1,0 1-1,0-1 0,0 1 1,1-1-1,-1 1 1,0-1-1,1 1 1,0-1-1,-1 1 0,1 0 1,0-1-1,0 1 1,0 0-1,0 1 0,1 4 59,3-6-21,7-11 2,6-4-51,4 5-128,-17 8 116,-1 0 0,0 0 0,0 0 1,1-1-1,-1 0 0,5-3 0,8-8-10,-11 9 18,0-1 0,1 1-1,0 0 1,0 0 0,13-6-1,-15 9 17,0-1 0,1 1 0,-1-1 0,0-1 0,0 1 0,7-5-1,-9 5 5,-1 1 0,0 0-1,0 0 1,1-1 0,-1 1-1,0-1 1,0 1 0,0-1-1,-1 0 1,1 1 0,0-1-1,-1 0 1,1 0 0,-1 1-1,1-1 1,-1 0 0,0 0-1,0-2 1,1 2 66,-1 1 0,0 0 0,0-1 1,-1 1-1,1 0 0,0-1 0,0 1 0,-1 0 0,1 0 0,0-1 0,-1 1 1,0 0-1,1 0 0,-1 0 0,0 0 0,1-1 0,-1 1 0,0 0 1,0 0-1,0 1 0,0-1 0,0 0 0,0 0 0,0 0 0,-2-1 0,-8-3 351,8 4-378,1 0 0,0 0 0,-1 0 1,1-1-1,0 1 0,-3-3 0,5 4-57,-1-1 1,1 1-1,-1-1 1,1 1-1,-1 0 1,0 0-1,1-1 0,-1 1 1,1 0-1,-1 0 1,0-1-1,1 1 1,-1 0-1,1 0 0,-1 0 1,0 0-1,1 0 1,-1 0-1,0 0 0,1 0 1,-1 0-1,0 0 1,1 1-1,-1-1 1,0 0-1,1 0-1,0 0-1,-1 0-1,1 0 1,0 0-1,0 1 0,0-1 1,0 0-1,0 0 1,0 0-1,0 0 0,0 0 1,0 0-1,0 0 1,-1 0-1,1 0 0,0 0 1,0 0-1,0 0 1,0-1-1,0 1 1,0 0-1,0 0 0,0 0 1,0 0-1,0 0 1,-1 0-1,1 0 0,0 0 1,0 0-1,0 0 1,0 0-1,0 0 0,0 0 1,0 0-1,0 0 1,0 0-1,0-1 0,0 1 1,0 0-1,0 0 1,0 0-1,0 0 1,0 0-1,0 0 0,0 0 1,0 0-1,0 0 1,0 0-1,0-1 0,0 1 1,0 0-1,0 0 1,0 0-1,0 0 0,0 0 1,0 0-1,0 0 1,0-2-75,0 1 0,0 0 0,0-1 1,0 1-1,1 0 0,-1 0 1,0-1-1,1 1 0,-1 0 0,1 0 1,-1 0-1,1 0 0,0-1 0,0 1 1,-1 0-1,1 0 0,0 0 1,0 0-1,0 1 0,0-1 0,0 0 1,0 0-1,0 0 0,0 1 0,0-1 1,1 1-1,-1-1 0,0 1 0,0-1 1,0 1-1,1 0 0,-1-1 1,0 1-1,1 0 0,-1 0 0,0 0 1,0 0-1,1 0 0,0 1 0,28-1-1582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54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2720,'0'-28'891,"0"23"-545,0 2-143,0-5 58,0 24 129,1-7-302,0 0-1,3 15 1,4 16 177,-3 39 33,15 76 233,4 51 37,-21-135-430,-1-3 44,15 88-1,4-48-72,18 125 225,-34-151 12,1-37-181,-2-20 129,0 34-1,-3-46-161,-1-11-74,0 1 0,1 0 0,-1-1 0,0 1 0,0-1 0,0 1 0,-1 0 0,1-1 0,-1 1 0,1-1 0,-1 1 0,-1 2 0,1-5-33,1 1 0,-1-1 0,0 0 0,0 1 0,0-1 1,0 0-1,1 0 0,-1 1 0,0-1 0,0 0 0,0 0 0,0 0 1,-1 0-1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54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16 2656,'0'-13'837,"0"10"-309,0 6-293,0 5-104,-1-1-1,0 1 1,-1 0 0,0-1-1,0 1 1,-5 10 0,3-8-68,0 1 0,-3 16 0,4-8-16,2-9-6,-1 1 1,0 0 0,-1 0 0,-5 11 0,-22 55 128,27-61-74,3-13 80,3-6-74,1-1-90,-1 3-14,-1-1 0,0 0 0,0 0 1,0 0-1,0 0 0,-1-1 1,1 1-1,-1 0 0,1-1 0,-1 1 1,0-1-1,1-2 0,3-17-2,-4 11 11,2-1 1,0 1 0,4-12 0,-3 14 28,-1 1 0,-1 0 0,0 0 0,0-1 0,0 0 0,-1 1 0,0-15 0,-1-18 188,0 38-188,0 1 0,0 0 0,-1-1 0,1 1 0,0 0 0,-1 0 0,0-1 0,1 1 0,-1 0 0,0 0 0,0 0 0,0 0 0,-1 0 0,1 0 0,0 0 0,-1 0 0,1 1 1,-1-1-1,0 0 0,1 1 0,-3-2 0,-3-3 67,1 3-18,-7 3-74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55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2240,'0'-2'71,"0"0"1,0 0-1,-1 1 1,1-1-1,0 0 0,-1 1 1,1-1-1,-1 0 1,0 1-1,1-1 0,-1 1 1,0-1-1,0 1 1,0 0-1,0-1 0,0 1 1,-3-3-1,2 2 2009,4 4-1968,0 0-82,-1 1-1,1-1 1,-1 0-1,0 0 1,0 1-1,1-1 1,-2 0 0,1 1-1,0-1 1,0 1-1,0 4 1,2 7 154,2 12 6,-1 0 0,-1 1 0,-1-1 0,-2 41 1,-1-18-54,1 383 1041,0-42-858,2-341-275,8 50 1,-8-83-30,0 7 76,-1 34 1,-1-36-11,0-15-14,0 0 0,0 0 0,1 0 0,0 0 0,1 0 1,-1 0-1,1-1 0,4 11 0,-3-11 156,-3-21-2693,0 0 901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55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66 3136,'0'-12'1245,"0"24"-543,-2-9-484,-1 0-158,1 0-1,0 1 1,0-1-1,0 1 0,1-1 1,-1 1-1,1 0 1,0-1-1,-2 9 1,2-5 3,-1 0 0,-1 1 1,-2 6-1,-1-4-16,-1 1-1,0-1 1,-7 9 0,1-4-21,9-8-12,-1-1-1,0 0 0,0 0 0,0 0 0,-1-1 0,0 0 0,0 0 0,0 0 0,0-1 0,-8 4 0,0-2 62,11 1-49,3-17-68,1 8 32,-1 0 1,0 0-1,0 0 0,1 0 0,-1 0 1,1 1-1,-1-1 0,1 0 1,0 0-1,0 0 0,0 1 0,0-1 1,0 0-1,0 1 0,1-1 0,1-1 1,3-2-26,0 0-1,1 0 1,6-4 0,6-3-11,44-35 35,-57 43 92,0 0 0,-1-1-1,0 1 1,1-1 0,-1 0-1,-1-1 1,8-10 0,-12 15-27,1 0 0,-1 1 1,0-1-1,0 0 0,1 0 1,-1 0-1,0 0 0,0 0 0,0 0 1,0 0-1,0 0 0,0 0 1,-1 0-1,1 0 0,0 1 1,0-1-1,-1 0 0,1 0 0,0 0 1,-1 0-1,1 0 0,-1 1 1,0-2-1,-18-18 681,11 13-363,-1-1-147,7 6-209,0 1 1,1-1-1,-1 1 1,0-1-1,1 0 1,-1 1-1,1-1 1,-1 0 0,1 0-1,0 0 1,0-1-1,0 1 1,0 0-1,0 0 1,0 0-1,1-1 1,-1 1-1,0-4 1,1-8-220,0 11 49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56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2400,'13'-14'779,"-12"14"-774,-1 0 0,0 0 0,0 0 1,0 0-1,0 0 0,0-1 0,0 1 0,0 0 1,0 0-1,0 0 0,0 0 0,0 0 1,0 0-1,1 0 0,-1 0 0,0 0 1,0 0-1,0-1 0,0 1 0,0 0 1,0 0-1,0 0 0,1 0 0,-1 0 1,0 0-1,0 0 0,0 0 0,0 0 1,0 0-1,0 0 0,1 0 0,-1 0 0,0 0 1,0 0-1,0 0 0,0 0 0,0 0 1,0 0-1,0 0 0,1 1 0,-1-1 1,0 0-1,0 0 0,0 0 0,0 0 1,0 0-1,0 0 0,0 0 0,0 0 1,1 0-1,-1 0 0,0 1 0,0-1 1,0 0-1,0 0 0,0 0 0,7 8 161,-1-1 0,0 1 0,-1 1 0,0-1 0,0 1 0,0 0 0,-1 0 1,-1 0-1,4 11 0,2 16 152,5 40 1,-11-57-228,17 185 523,-7-48-326,-6-95-226,35 239 340,-28-207-178,-12-70-141,-2-11 19,6 24 1,16 27 126,-15-30-30,-7-28-161,1 0 0,0 0-1,0-1 1,0 1 0,1 0 0,-1-1-1,1 1 1,4 6 0,-4-7 53,1 1 0,-1-1 0,0 1 0,0 0 0,2 7 0,-3-9-30,-1 0 1,1-1-1,0 1 1,0-1-1,0 1 0,1-1 1,-1 1-1,0-1 0,1 0 1,2 3-1,-2-2 8,-4-6-2037,-9-11-538,10 13 2331,1 0 1,-1-1 0,1 1-1,0-1 1,-1 1-1,1-1 1,0 1 0,0-1-1,0-1 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56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99 148 1472,'-14'-27'475,"14"25"-420,-1 0 0,0 0 0,1 0 0,-1 1 0,1-1 0,-1 0 0,1 0 0,0 0 0,0 0 0,0 0 0,0 0 0,0 0 0,0 0 0,1-2 0,0-1 341,-1 5-386,0 0 0,0 0 0,0 0 0,0 0 0,0 0 1,0 0-1,0 0 0,0 0 0,0-1 0,0 1 0,0 0 0,0 0 0,0 0 0,0 0 0,0 0 1,0 0-1,0 0 0,0 0 0,0 0 0,0 0 0,0-1 0,0 1 0,0 0 0,0 0 1,0 0-1,0 0 0,-1 0 0,1 0 0,0 0 0,0 0 0,0 0 0,0 0 0,0 0 0,0 0 1,0 0-1,0 0 0,0-1 0,0 1 0,0 0 0,0 0 0,-1 0 0,1 0 0,0 0 1,0 0-1,0 0 0,0 0 0,0 0 0,0 0 0,0 0 0,0 0 0,0 0 0,-1 0 0,1 0 1,0 0-1,0 0 0,0 1 0,-1-1 27,0 0 0,0 0 1,0 1-1,0-1 0,0 0 1,0 1-1,1-1 0,-1 1 0,0-1 1,0 1-1,0-1 0,1 1 1,-1 0-1,0-1 0,1 1 0,-1 0 1,0 0-1,1 0 0,-1-1 1,1 1-1,-1 0 0,1 0 0,-1 1 1,-11 15 251,4-10-190,6-5-82,-1 1 1,1-1 0,0 0 0,0 0 0,0 1 0,0-1 0,0 1-1,0 0 1,-1 4 0,-3 20-7,0-10-90,5-14 65,0 1 0,-1-1 0,1 1 0,1-1 1,-1 0-1,0 7 0,1-10 14,0 0 1,0 1 0,0-1-1,0 0 1,-1 1 0,1-1-1,1 0 1,-1 1-1,0-1 1,0 0 0,0 1-1,0-1 1,0 0-1,0 1 1,0-1 0,0 0-1,0 0 1,1 1 0,-1-1-1,0 0 1,0 1-1,0-1 1,1 0 0,-1 0-1,1 1 1,0 0 1,0 0 7,0 0-1,-1 0 0,1 0 0,0 0 1,0-1-1,0 1 0,0 0 1,0 0-1,0-1 0,0 1 1,0-1-1,0 1 0,0-1 0,0 0 1,0 1-1,1-1 0,-1 0 1,0 0-1,0 0 0,0 0 0,0 0 1,1 0-1,-1 0 0,0 0 1,0 0-1,0 0 0,2-1 1,10-5 5,-1 0 1,0-1 0,-1 0 0,0-1 0,0 0-1,-1-1 1,1 0 0,8-11 0,-12 10-59,23-32 222,-28 38-137,0 1-1,0-1 1,-1 0-1,1 0 0,-1 0 1,0 0-1,0 0 1,0 0-1,0-7 0,-1 9-17,0 1-1,0-1 1,0 0-1,-1 1 1,1-1-1,-1 0 1,1 1-1,-1-1 1,1 0-1,-1 1 1,0-1-1,0 1 1,-1-2-1,-3-6 133,0-1-6,5 9-137,-1 0 1,1 0 0,0-1 0,-1 1 0,1 0-1,-1 0 1,1 0 0,-1 0 0,0 0-1,1 0 1,-1 0 0,0 0 0,0 0 0,0 1-1,0-1 1,0 0 0,1 0 0,-2 1-1,1-1 1,0 0 0,0 1 0,0-1 0,0 1-1,0 0 1,0-1 0,0 1 0,-1 0 0,1 0-1,0-1 1,0 1 0,0 0 0,-3 1-1,-9-1-204,10 0-170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12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1152,'69'0'363,"-65"0"-334,0 0 1,0-1 0,0 1 0,7-2 0,90-25 413,-93 25-407,1 1 1,-1 0 0,1 1 0,0-1 0,-1 2 0,1-1-1,-1 1 1,1 1 0,11 3 0,-7-2 27,0-1 0,-1 0 0,17 0 0,-15-2 8,20 0 618,-33 0-649,0 0 0,-1 0 0,1 0 0,0 0 0,0 0 0,-1 1 0,1-1 0,0 0 0,-1 0 0,1 0 1,-1 1-1,1-1 0,0 0 0,-1 1 0,1-1 0,-1 1 0,1-1 0,-1 0 0,1 1 0,-1-1 0,1 1 0,-1-1 0,1 1 0,-1 0 0,0-1 0,1 1 0,-1-1 1,0 1-1,1 0 0,-1-1 0,0 1 0,0 1 0,-2 6 833,0-5-806,0 0 0,0 0 0,0 0 0,-1 0 0,1 0 0,-1 0 0,1-1 0,-1 1 0,0-1 0,0 0 0,0 0 0,0 0 0,0 0 0,0-1 0,-8 3 0,4-3-39,0 0-1,0 0 1,-1 0-1,-10-2 1,3 1-150,14 0 63,0 0 1,0 0-1,0 0 0,0 0 1,0 0-1,0-1 1,0 1-1,0 0 0,0 0 1,0-1-1,0 1 0,-1-1 1,2 0-26,-1 1 1,1 0-1,0-1 1,0 1-1,0-1 1,-1 1-1,1 0 1,0-1-1,0 1 1,0-1-1,0 1 1,0 0-1,0-1 1,0 1-1,0-1 1,0 1-1,0-1 1,0 1-1,0-1 1,0 1-1,0 0 1,0-1-1,0 1 1,0-1-1,0 1 1,1 0-1,-1-1 1,0 1-1,0-1 1,1 0-1,13-15-1810</inkml:trace>
  <inkml:trace contextRef="#ctx0" brushRef="#br0" timeOffset="1">623 0 5408,'-16'66'2432,"-1"16"-2112,17-33 960,0 16-768,-16 17 0,16-16-320,0 16 96,0-17-192,0-16-32,0-16-32,0 0 96,0-17-64,16-16-1792,-16-16-1632,0 0 2240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57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1824,'0'0'587,"-2"0"-353,1 0-217,1 0 0,-1 0 0,1 0 0,-1 0 0,1 0 0,-1 0 0,1 0 0,-1 0 0,1 0 0,-1 0 0,1-1 0,-1 1 0,1 0 0,-1 0 0,1 0 0,-1-1 1,1 1-1,-1 0 0,1-1 0,0 1 0,-1 0 0,1-1 0,0 1 0,-1-1 0,1 1 0,0 0 0,-1-1 0,1 1 0,0-1 0,0 1 0,0-1 0,-1 1 0,1-1 0,0 1 0,0-1 0,0 1 0,0-1 0,0 1 0,0-1 0,0 1 0,0-2 0,0 0 1092,3 4-954,-2 0-124,0-1-1,0 0 1,0 1 0,1-1 0,-2 1-1,1 0 1,0-1 0,0 1-1,0 0 1,-1-1 0,1 1 0,0 4-1,0 31 544,-1-28-523,0 521 2594,9-325-2438,-1-19-46,-9-158-105,2-1-1,1 1 0,1 0 1,8 30-1,1-17 101,6 33 120,-15-58-230,-3-10-49,1 0 1,0 0-1,1-1 0,0 1 0,0 0 1,4 8-1,-4 0-1496,-2-11 385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57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17 2496,'-13'-13'784,"14"12"-705,-1 1 0,1-1 0,0 1 0,0 0 0,-1 0-1,1-1 1,0 1 0,0 0 0,0 0 0,0 0 0,-1 0 0,1 0 0,0 0 0,1 0 1066,-2 3-713,1 4-149,-1-1-182,0-1 1,0 0-1,-1 1 0,-1 8 1,-9 8 127,3 8-90,-14 3 15,11 0-47,-19 16 160,16-34-83,4-2-73,11-10-88,8-1-27,-7-2 0,0 0 0,-1-1 0,1 1-1,0 0 1,-1-1 0,1 1 0,0-1-1,-1 1 1,1-1 0,-1 0 0,1 1-1,-1-1 1,1 0 0,-1 0 0,2-2-1,6-3-17,16-9 1,45-19 1,-43 22 27,42-25 0,-66 34-10,0 1 1,0-1-1,-1 0 0,1 0 1,-1-1-1,1 1 0,-1 0 0,0-1 1,0 0-1,2-5 0,0 1 28,-4 7-15,0-1 0,1 1 0,-1 0 0,0 0 0,0-1 0,0 1 0,0 0 0,0-1 0,0 1 0,0 0 0,-1 0 0,1-1-1,0 1 1,-1 0 0,1 0 0,-1 0 0,1-1 0,-1 1 0,1 0 0,-1 0 0,0 0 0,-1-1 0,1 0-1,0 1-1,1 0 1,-1-1-1,0 1 1,0-1-1,1 1 1,-1-1-1,1 1 1,-1-4-1,1 3 30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6:59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1472,'0'0'475,"-2"8"-283,-2 7 58,1 0 0,0 0 0,-1 30 0,4 59 962,0-60-1030,-8 137 756,0 1-159,8 370 475,0-539-1153,-1 0 0,0 0 1,-1 0-1,-4 17 0,4-24-83,0 0-1,-1 0 0,1 0 0,-1 0 0,0 0 0,0-1 0,-1 1 0,0-1 0,-7 8 0,11-12-47,0-1 0,0 0 0,-1 0 0,1 1 0,0-1 0,0 0 0,-1 0 0,1 0 1,0 0-1,-1 1 0,1-1 0,0 0 0,-1 0 0,1 0 0,0 0 0,-1 0 0,1 0 0,0 0 0,-1 0 0,1 0 0,0 0 0,-1 0 0,1 0 0,0 0 0,-1 0 0,-24-3-2657,23 2 2493,1 1 1,-1-1 0,0-1 0,0 1 0,0 0 0,1 0 0,-1-1 0,0 1 0,-1-2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00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2720,'-27'0'891,"27"0"-878,-1 0 0,1 0 1,0 0-1,-1 0 0,1 0 1,0 0-1,-1 0 0,1 0 1,0 0-1,-1 0 0,1 0 1,0 1-1,-1-1 0,1 0 1,0 0-1,-1 0 0,1 0 1,0 0-1,0 1 0,-1-1 1,1 0-1,0 0 0,-1 0 1,1 1-1,0-1 0,-21 14 405,-10 5 108,-14 9-17,28-18-268,1 0 0,-26 21 0,10 7-9,12-13-197,18-24-21,1 0 0,-1 1 0,1-1 1,-1 1-1,1-1 0,0 1 0,0-1 1,0 1-1,0 0 0,0-1 0,0 1 0,0 0 1,0 0-1,1 0 0,-1 0 0,1-1 1,-1 5-1,1-6-12,0 0 1,0 0-1,0 0 0,0 0 1,0 1-1,0-1 0,0 0 1,0 0-1,0 0 1,0 0-1,0 0 0,0 1 1,0-1-1,0 0 0,0 0 1,0 0-1,0 0 0,0 0 1,1 0-1,-1 0 1,0 1-1,0-1 0,0 0 1,0 0-1,0 0 0,0 0 1,0 0-1,1 0 1,-1 0-1,0 0 0,0 0 1,0 0-1,0 0 0,0 0 1,1 0-1,-1 0 1,0 0-1,0 0 0,0 0 1,0 0-1,0 0 0,1 0 1,-1 0-1,0 0 0,0 0 1,0 0-1,0 0 1,0 0-1,0 0 0,1 0 1,-1 0-1,0 0 0,0-1 1,10 2 37,0-1-14,0 0 0,1-1 0,11-1 0,3-6 9,1-1 1,-2-1 0,42-24 0,-30 16-9,-32 16-16,0 0-1,-1 0 1,1 0-1,-1 0 0,0 0 1,0-1-1,0 1 0,0-1 1,0 0-1,0 0 1,-1 0-1,0 0 0,1 0 1,-1 0-1,0-1 0,-1 1 1,3-7-1,2-4 65,-4 8-102,1-1 1,-1 1-1,1 0 0,1 0 0,4-6 1,-6 9-134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02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14 1824,'6'0'370,"13"-1"40,-19 0-341,1 1 1,-1 0 0,1 0 0,-1 0 0,0-1 0,1 1-1,-1 0 1,1-1 0,-1 1 0,0 0 0,1-1 0,-1 1-1,0 0 1,1-1 0,-1 1 0,0-1 0,0 1 0,1-1-1,-1 1 1,0 0 0,0-1 0,0 1 0,0-1 0,0 1-1,0-1 1,1 1 0,-1-1 0,0 1 0,-1-2 0,1 54 47,1-31 54,-4 73 303,-8 2-181,5 18-79,-5 12 116,7-62-195,-11 118 104,2-68-143,7-15 32,1-46-70,-3 55 134,8 26 560,0-132-586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02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18 992,'0'-14'309,"0"14"-306,0 0-1,0 0 0,0 0 1,1-1-1,-1 1 0,0 0 1,0 0-1,0 0 0,0 0 1,0 0-1,0 0 0,0 0 1,0 0-1,0 0 0,0 0 1,0-1-1,0 1 0,-1 0 1,1 0-1,0 0 0,0 0 1,0 0-1,0 0 0,0 0 1,0 0-1,0 0 0,0 0 1,0 0-1,0-1 0,0 1 1,0 0-1,0 0 0,0 0 1,0 0-1,0 0 1,-1 0-1,1 0 0,0 0 1,0 0-1,0 0 0,0 0 1,0 0-1,0 0 0,0 0 1,0 0-1,0 0 0,0 0 1,-1 0-1,1 0 0,0 0 1,0 0-1,0 0 0,0 0 1,0 0-1,0 0 0,0 0 1,-11 0 237,11 0-226,0 0 0,-1 0 1,1 0-1,0 0 0,0 0 1,0 0-1,0 0 0,0 0 0,0 0 1,0 0-1,0 0 0,0 0 1,0 0-1,-1 0 0,1 0 1,0 0-1,0 0 0,0 0 1,0 0-1,0 0 0,0 0 1,0 0-1,0 0 0,0 0 1,0 0-1,-1 0 0,1 0 0,0 0 1,0 1-1,0-1 0,0 0 1,0 0-1,0 0 0,0 0 1,0 0-1,0 0 0,0 0 1,0 0-1,0 0 0,0 0 1,0 0-1,0 1 0,0-1 0,0 0 1,0 0-1,0 0 0,0 0 1,0 0-1,0 0 0,0 0 1,0 0-1,0 0 0,0 0 1,0 1-1,0-1 0,0 0 1,0 2 62,-1 0 0,1-1 0,0 1 1,-1 0-1,1 0 0,-1-1 0,0 1 1,0 0-1,0-1 0,0 1 0,0-1 1,0 1-1,0-1 0,0 1 0,0-1 1,-1 0-1,-1 2 0,-13 16 394,9-8-385,-1 1 0,2 0 0,0 0 0,0 1 0,1-1 0,-3 14 1,2 15-45,-5-16 12,10-20-27,0 0 0,1 1 0,-1-1 0,2 10 1,-1-7 76,0-8-102,0 0 0,0 0 1,0 0-1,-1 0 0,1 0 1,0 0-1,0 0 0,0 0 1,0 0-1,0 1 0,0-1 1,0 0-1,0 0 0,0 0 1,0 0-1,0 0 0,0 0 1,1 0-1,-1 0 0,0 0 1,0 0-1,0 1 0,0-1 1,0 0-1,0 0 0,0 0 1,0 0-1,0 0 0,0 0 1,0 0-1,0 0 0,0 0 1,0 0-1,0 0 0,0 0 1,1 0-1,-1 0 0,0 0 1,0 0-1,0 1 0,0-1 1,0 0-1,0 0 0,0 0 1,0 0-1,0 0 0,0 0 1,1 0-1,-1 0 0,0 0 1,0 0-1,0 0 0,0 0 1,0-1-1,0 1 1,0 0-1,5 0 19,-1-1 0,1 0 0,-1-1-1,0 1 1,0-1 0,1 1 0,-1-1 0,0-1 0,-1 1 0,1 0 0,0-1 0,-1 0 0,1 0 0,2-4-1,11-6 29,78-55-11,-90 65 26,-1-1 1,1 1 0,-1-1-1,4-4 1,-7 7-48,0 0 0,-1 1 0,1-1 0,0 0 0,-1 0 1,1 0-1,0 0 0,-1 0 0,0 0 0,1 0 0,-1 0 0,1 0 0,-1 0 0,0 0 1,0 0-1,0 0 0,1 0 0,-1 0 0,0 0 0,0 0 0,-1 0 0,1-1 0,0 1 1,0 0-1,-1-2 0,0 1 23,-1 0 1,1 0-1,0 0 1,-1 0-1,0 0 1,1 0-1,-1 0 1,0 0-1,0 1 1,0-1-1,0 1 1,0-1-1,0 1 1,-1 0-1,1 0 1,0 0-1,-1 0 1,1 0-1,-5 0 0,-4-1 117,1 1 0,-1 1 0,-18 1-1,2 0 157,0-1-14,7 0-107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04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33 2080,'-30'-30'1163,"27"28"-577,0 2-191,3 0-378,-1 0 0,0 0 0,0 1 0,0-1 0,0 0 0,0 1 0,0-1 0,0 1 0,0-1 0,1 1-1,-1 0 1,0-1 0,0 1 0,1 0 0,-1-1 0,0 1 0,1 0 0,-1 0 0,1 0 0,-1-1 0,1 1 0,-1 0 0,1 1 0,-13 15-67,-7 6 120,-36 50-1,34-35 102,14-26-138,4-4 27,0-1 0,-10 10 0,14-16-47,-1-1-1,1 1 1,-1-1 0,1 1 0,0-1 0,-1 1-1,1 0 1,0-1 0,0 1 0,-1 0 0,1-1-1,0 1 1,0 0 0,0 0 0,0-1 0,0 1-1,0 0 1,0-1 0,0 1 0,0 0 0,0-1-1,0 1 1,1 0 0,-1 2 48,0 11 163,0-14-217,0 0 0,0 0 0,0 0 0,0 0 0,0 0 0,0 0 0,0 0 0,0 1 0,0-1 0,0 0 0,0 0 0,0 0 0,0 0 0,0 0 0,0 0 0,0 0 0,0 0 0,0 0 0,0 0 0,0 1 0,0-1 0,0 0 0,0 0 0,0 0 0,0 0 0,1 0 0,-1 0 0,0 0 0,0 0 0,0 0 0,0 0 0,0 0 0,0 0 0,0 0 0,0 0 0,0 1 0,0-1 0,0 0 1,0 0-1,1 0 0,-1 0 0,0 0 0,0 0 0,0 0 0,0 0 0,0 0 0,0 0 0,0 0 0,0 0 0,0 0 0,1 0 0,-1 0 0,0 0 0,0 0 0,0 0 0,0-1 0,30 1-146,-13 0-122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05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1664,'0'0'528,"3"0"-325,1-1-76,0 1 1,1 1-1,-1-1 1,0 1 0,0 0-1,1 0 1,-1 0-1,0 0 1,0 1-1,0-1 1,0 1 0,6 4-1,-7-4-101,0 0 0,1 0 0,-1 0 0,1 0 0,-1-1 0,1 0 1,0 0-1,-1 0 0,1 0 0,0 0 0,5 0 0,8 1 40,21 9 73,-22-10-58,-1 0 0,1-1 0,-1-1 0,1 0 0,23-6 0,-14 3 14,6 1-22,0 1 0,36 3 0,-13 0 166,-18-1-388,-22 0-64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05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2304,'39'0'1051,"-30"1"-837,1 1 1,0 0 0,18 6-1,-25-7-152,0 0 0,0-1-1,0 1 1,-1-1 0,1 0-1,5 0 1,-1 0 22,0 0-1,0 1 1,1 0-1,-1 0 1,0 1 0,0 0-1,0 0 1,12 6-1,-3 0 75,31 14 196,-44-21-304,0 0 0,1 0-1,-1 0 0,1 1 1,-1-1-1,6 4 1,-9-4-36,1-1 0,-1 1 0,1-1 1,-1 1-1,1-1 0,-1 1 0,1-1 1,-1 1-1,0 0 0,1-1 1,-1 1-1,0 0 0,1-1 0,-1 1 1,0 0-1,0-1 0,0 1 1,0 0-1,1 0 0,-1-1 0,0 1 1,0 0-1,-1-1 0,1 1 1,0 0-1,0 0 0,0-1 0,0 1 1,-1 0-1,1-1 0,0 1 1,0 0-1,-1 0 0,-1 2 23,0-1 1,0 0-1,0 0 0,0 1 0,0-1 1,0-1-1,-1 1 0,1 0 1,-1 0-1,1-1 0,-4 2 0,-11 8 129,8-4-99,-1 0 0,0-1-1,0 1 1,-1-2 0,-21 9-1,8-6-4,1-1-210,-23 11 0,43-17 116,1 1 0,-1 0 0,0 0 1,1 0-1,-1 0 0,-2 3 0,5-5 31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06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181 311 3136,'0'-14'1029,"0"12"-629,0-1-112,0 1-174,0 0 0,0 0 0,-1 1-1,1-1 1,-1 0 0,0 0 0,0 1-1,1-1 1,-1 0 0,0 1 0,0-1-1,0 1 1,-1-1 0,-1-1 0,2 2-107,1 1 0,-1-1 1,1 1-1,-1 0 0,1 0 0,-1-1 0,1 1 1,-1 0-1,0 0 0,1-1 0,-1 1 1,1 0-1,-1 0 0,0 0 0,1 0 1,-1 0-1,1 0 0,-1 0 0,0 0 1,1 0-1,-1 0 0,1 1 0,-1-1 1,0 0-1,1 0 0,-1 0 0,1 1 0,-1-1 1,1 0-1,-1 1 0,0 0 14,-18 10 59,5-8-38,10-2-27,0 0 1,0 1-1,0-1 1,0 1-1,0 0 0,0 0 1,-4 3-1,-52 27 364,59-30-369,-1-1 0,1 0 0,-1 0 0,1 1 0,0-1 0,-1 0 1,1 1-1,0 0 0,0-1 0,0 1 0,0-1 0,1 1 0,-1 0 0,0 0 0,1 0 0,-1-1 0,1 1 0,-1 0 0,1 0 0,0 0 0,0 0 0,0 0 1,0 2-1,0-2 4,0-2-5,0 1-1,0-1 1,0 0 0,0 1-1,0-1 1,0 0-1,0 1 1,0-1 0,0 0-1,0 1 1,0-1-1,0 0 1,0 1 0,0-1-1,1 0 1,-1 1 0,0-1-1,0 0 1,0 1-1,0-1 1,1 0 0,-1 0-1,0 1 1,0-1-1,1 0 1,4 6 73,13 12 154,-17-18-222,0 1 0,0 0 0,0-1 0,0 1 0,0-1 0,1 1 0,-1-1 0,0 0 0,0 1 0,0-1 0,1 0 0,-1 0 0,0 0 0,1 0 0,-1 0 0,0 0 0,0 0-1,1 0 1,1-1 0,27-10 216,-23 9-192,0 1-1,-1-1 1,1 0 0,0-1 0,-1 0 0,0 0-1,0 0 1,0-1 0,0 0 0,9-8 0,4-12 52,-5 13-52,-8-16-124,-2 10 46,-2 10 40,0 0-1,0 0 1,-1 0 0,0 0-1,0-7 1,-1-5 17,1 6-10,-1 0-1,-4-21 1,-6-4-2,8 6-46,2 25 21,0 1 0,0 0 1,0 0-1,-1 0 0,-2-8 0,-4-1-167,6 14 164,0 0-1,0-1 0,1 1 0,-1 0 1,1-1-1,-1 1 0,1-1 1,-1 1-1,1-1 0,-1-2 0,2 2-32,1 4 16,0 0 43,-1 0 0,0-1 0,0 1 0,1 0 0,-1 0 0,0 0 0,-1 0 0,1 0 0,0 0 0,0 0 0,-1 0 0,1 3 0,1 30 133,0 1-49,2-9-13,0-6 11,-2 0 1,1 24-1,-3-18 64,-1-5 11,1 0 0,4 22 1,7 16 111,-8-8-112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0 181 2816,'41'-13'917,"-40"12"-897,0 1-1,0 0 1,0-1-1,0 1 1,0 0 0,0 0-1,0 0 1,0 0-1,0 0 1,0 0-1,0 0 1,0 0-1,0 0 1,0 0 0,0 0-1,0 1 1,2 0-1,46 10 211,-14-6 170,-10 6-123,-10-9-145,-12-2-106,0 0 0,0 0 0,-1 1 0,1-1 0,0 1 0,-1-1 0,1 1 0,-1 0 1,1 0-1,-1 0 0,1 1 0,-1-1 0,1 0 0,-1 1 0,4 3 0,0 1 131,0-1 1,-1 1-1,0 1 0,0-1 1,0 1-1,-1 0 0,6 12 1,-9-18-126,-1 0 1,0 0-1,1 0 1,-1 0-1,0 0 1,0 1-1,0-1 0,0 0 1,0 0-1,0 0 1,0 0-1,0 0 1,-1 1-1,1-1 1,0 0-1,-1 0 0,1 0 1,0 0-1,-1 0 1,0 0-1,1 0 1,-1 0-1,0 0 1,-1 1-1,-3 5 197,5-6-216,0 0 1,-1 0 0,1 0-1,-1 0 1,1 0 0,-1 0 0,1-1-1,-1 1 1,1 0 0,-1 0-1,0-1 1,1 1 0,-1 0-1,0-1 1,0 1 0,0-1-1,0 1 1,1-1 0,-1 1-1,0-1 1,0 1 0,0-1-1,0 0 1,0 0 0,0 0 0,-1 1-1,-10 2 28,-3 2 7,12-4-28,0 0 0,1 0 0,-1 0 0,0 0 0,1 0 0,-1-1 0,-5 1 0,6-1-14,1-1 0,-1 1 0,0-1 0,0 1 0,1-1 0,-1 0 0,0 0 0,1 1 0,-1-1 0,1 0 0,-1 0 0,1-1 0,-1 1 0,1 0 0,-2-2 0,-10-11-155,12 14 136,1 0-1,0-1 0,0 1 1,-1 0-1,1 0 1,0-1-1,0 1 1,0 0-1,-1 0 1,1-1-1,0 1 1,0 0-1,0-1 1,0 1-1,0 0 0,0-1 1,0 1-1,0 0 1,0-1-1,0 1 1,0 0-1,0-1 1,0 1-1,0 0 1,0-1-1,0-1-53,2-34-1625,-1 33 1537,-1 0 0,1 0 1,0 1-1,0-1 0,0 0 0,0 1 1,0-1-1,1 1 0,-1-1 1,1 1-1,3-5 0,25-15-794,-17 11 686,-10 9 214,0-1 0,-1 1 1,1 0-1,1 0 0,-1 0 0,0 0 0,0 1 0,1-1 1,-1 1-1,5-1 0,17-13 109,-4 2 205,-18 12-150,0 0-1,1 1 0,-1-1 1,0 0-1,0 1 1,0 0-1,0 0 0,0 0 1,1 0-1,2 1 1,0 0 146,-6-2-214,1 1-1,-1 0 1,0 0-1,1 0 1,-1 0 0,0 0-1,1 0 1,-1 0-1,0 0 1,1 0-1,-1 0 1,0 1 0,1-1-1,-1 0 1,0 0-1,1 0 1,-1 0-1,0 0 1,1 1-1,-1-1 1,0 0 0,0 0-1,1 0 1,-1 1-1,0-1 1,5 4 318,-1 0-109,0 0 1,-1 0 0,1 0-1,4 6 1,13 39 591,-10-29-800,-5 4 21,1-18 51,-3-4-43,1 5 49,-5-6-114,0-1 0,0 1-1,0-1 1,1 0 0,-1 1 0,0-1-1,0 0 1,1 1 0,-1-1 0,0 0 0,1 1-1,-1-1 1,0 0 0,1 1 0,-1-1-1,0 0 1,1 0 0,-1 0 0,1 1 0,-1-1-1,1 0 1,-1 0 0,0 0 0,1 0-1,-1 0 1,1 0 0,-1 0 0,1 0 0,-1 0-1,1 0 1,5-3 175,6-16 34,-10 15-234,0-1-1,1 1 1,-1 0 0,7-6-1,-5 5-48,1 0-1,-1-1 1,0 1 0,3-7-1,-3 6-16,-1 1-1,1-1 1,1 1-1,4-6 1,3 0-208,24-17 0,-19 15 125,-8 7 113,-6 3 30,-1 1-1,1 0 0,0 0 0,0 0 0,0 0 0,0 0 0,0 1 0,1-1 0,-1 1 0,0 0 0,1 0 0,-1 0 0,1 0 0,-1 1 0,7-1 0,15 0-68,-13 1 57,25 0 1,-34 1 34,0-1 0,0 1 0,0-1 0,-1 1 1,1 0-1,0 0 0,0 0 0,-1 0 0,1 1 1,-1-1-1,1 1 0,-1-1 0,4 4 0,17 14 89,-20-18-72,-1 1-1,1-1 1,-1 1 0,0 0 0,1 0 0,-1 0-1,0 1 1,0-1 0,-1 0 0,1 1 0,0-1-1,1 4 1,29 59 96,-29-60-79,0-1-1,0 0 0,0 0 0,1 0 0,6 6 1,-8-8-30,0 0 0,1-1 0,-1 1 1,0 0-1,1-1 0,-1 1 0,1-1 1,-1 0-1,1 0 0,0 0 1,-1 0-1,6 1 0,9-2-259,-16 0 175,1 0 0,-1 1-1,1-1 1,-1 0 0,0 0 0,1 0 0,-1 0-1,1-1 1,-1 1 0,0 0 0,1 0-1,-1-1 1,0 1 0,1-1 0,-1 0-1,0 1 1,1-1 0,-1 0 0,0 1-1,0-1 1,0 0 0,0 0 0,0 0 0,0 0-1,0 0 1,1-2 0,10-4-1311,-11 7 1250,0-1 0,0 1 0,0-1 0,0 1 0,0-1 0,0 1 0,0-1 0,0 0 0,0 1 0,0-1 0,0 0 0,-1 0 0,1 0 0,0 0 0,0-1 0,1-3-70,-1 1 0,0 0 0,-1-1 0,1 1-1,-1-1 1,0 1 0,0-1 0,-1-8 0,0-4 1970,1 15-1605,0 1 0,0-1-1,-1 0 1,1 0 0,-1 0 0,1 0 0,-1 1-1,1-1 1,-1 0 0,0 1 0,0-1-1,-1-1 1,1 1-59,0 1 0,0-1 0,0 0 0,0 1 0,0-1 0,1 0 0,-1 0 0,1 1 0,-1-1 0,1 0 0,0 0 0,0-2 0,-1-6 146,1 7-216,-1 0-1,1 0 0,0 0 0,0 0 0,0 0 0,1 0 1,-1 0-1,1 0 0,-1 0 0,2-3 0,9 0-1,-5-5-70,5 6 11,-7-2 27,0 2 5,10 3 21,-10 2-11,-3 0-6,0 1 0,0-1 1,0 0-1,0 0 1,0 0-1,0 0 0,0 0 1,0 0-1,0-1 1,0 1-1,0 0 0,0-1 1,0 1-1,0 0 1,0-1-1,0 1 0,0-1 1,0 1-1,0-1 1,0 0-1,-1 1 0,1-1 1,0 0-1,0 1 1,-1-1-1,1 0 0,-1 0 1,1 0-1,0 0 1,-1 0-1,0 0 0,1-1 1,0 0-7,0 1 0,0 0 1,0 0-1,0 0 0,1 0 0,-1 0 0,0 0 1,0 0-1,1 0 0,-1 0 0,1 0 1,-1 1-1,1-1 0,-1 0 0,1 1 1,-1-1-1,1 1 0,-1 0 0,1 0 1,2-1-1,9-1-31,3-4-49,-13 4 69,1 1 0,-1 0 0,1 0 1,-1 0-1,1 0 0,0 1 1,-1-1-1,5 1 0,8 0-7,-7-1 12,1 1-1,-1 1 1,15 2 0,20 8-62,-38-10 99,-1 0-1,1 1 0,-1-1 0,1 1 0,-1 1 1,0-1-1,0 1 0,8 5 0,2 1 113,29 13 168,-21-6 43,23 20-1,-14-11-72,-2-3-87,-8 5-48,-10-16-100,-10-10-33,0 1 0,0 0 0,0 0 0,0-1 0,0 1 0,-1 0 0,1 1 0,-1-1 0,1 0 0,0 3 0,12 12 32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07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1 1312,'-13'0'421,"10"0"561,0 0-550,-4 0-208,2 0-162,0-1 1,0 1-1,-1 1 1,1-1-1,0 1 0,-6 1 1,-12 5-36,1 2-1,-42 21 1,60-27 10,0-1-1,1 0 1,-1 0 0,0 0 0,0-1-1,0 1 1,-5 0 0,-4 2 96,8-2-100,1 0 0,0 1 0,0-1 1,1 1-1,-1 0 0,0 0 1,1 1-1,0-1 0,-4 5 0,-4 5 61,7-9-42,1 0 0,-1 1 0,1-1-1,0 1 1,1 0 0,-1 0 0,1 0 0,0 0-1,1 0 1,-1 1 0,1-1 0,0 0 0,-1 11 0,2-14-30,0 1 1,0-1 0,1 0 0,-1 0 0,1 1-1,0-1 1,-1 0 0,1 0 0,0 0 0,0 0-1,0 0 1,0 0 0,2 2 0,22 20 177,-12-12-69,-7-6-41,-1-2-1,1 1 1,12 6-1,-7-4-20,11 7 117,-17-13-162,-1 0-1,1-1 1,-1 1-1,8-1 1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07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2912,'0'-16'1312,"33"16"-1152,-17 0 480,0 16-384,34-16 32,-18 0-160,18 0 128,-18 0-160,18 0-32,-1 0-32,0 0 224,0 0-128,0 0 320,-16 16-256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07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17 1568,'14'-13'501,"-14"12"-493,0 1-1,0 0 1,1 0 0,-1 0-1,0-1 1,0 1-1,1 0 1,-1 0 0,0 0-1,1-1 1,-1 1-1,0 0 1,1 0 0,-1 0-1,0 0 1,1 0-1,-1 0 1,0 0-1,1 0 1,-1 0 0,0 0-1,1 0 1,-1 0-1,0 0 1,1 0 0,3 0 64,1 1 0,-1 0 0,0 0 1,1 0-1,-1 0 0,0 1 1,0 0-1,6 3 0,-7-3-31,0 0 1,1 0-1,-1 1 0,0-1 0,-1 1 1,1 0-1,0 0 0,-1 0 0,1 0 0,-1 0 1,0 1-1,0-1 0,0 1 0,-1-1 1,2 5-1,5 9 51,-5-9-56,1 0 1,-2 0-1,1 0 0,-1 1 0,0-1 0,-1 1 0,0-1 1,0 1-1,-1-1 0,0 1 0,-2 10 0,1 20 176,2-10-125,0-14 9,-2 28 1,0-37-73,0 1 1,0-1 0,-1 0-1,0 0 1,0 0-1,0 0 1,-1 0-1,-3 6 1,1-3 9,0-1 0,-1 1 1,0-1-1,-1 0 0,0-1 0,0 1 0,0-1 1,-1-1-1,0 0 0,0 0 0,-13 7 1,9-7-2,1-1 1,-1 0 0,0-1 0,0-1 0,0 0 0,0 0 0,0-1 0,-1-1 0,1 0 0,-16-1 0,20 0-66,3 0 41,-1 0 1,1 0-1,-1 0 1,1-1-1,-7-1 0,11 1-9,0 1-1,0 0 1,0-1-1,0 1 0,0-1 1,0 1-1,0-1 0,0 0 1,0 1-1,1-1 0,-1 0 1,0 0-1,0 0 0,1 1 1,-1-1-1,0 0 1,1 0-1,-1 0 0,1 0 1,-1 0-1,1 0 0,0 0 1,-1 0-1,1 0 0,0 0 1,0-1-1,-1 1 0,1 0 1,0-2-1,3-3-63,2 3 14,0 0 0,0 0 0,0 0 0,1 1 0,-1 0-1,1 0 1,-1 0 0,1 0 0,6 0 0,2 6-134,-6 0 101,22 2-98,-7 0 261,-1 2 0,0 1 0,26 14 0,-32-15 66,-7-3-62,0 0-1,0-1 0,13 4 1,8-2 102,-28-6-174,0 1 0,0 0 0,0 0-1,0 1 1,0-1 0,-1 0 0,1 0-1,0 1 1,1 1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08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2400,'0'-16'1088,"16"16"-384,1 0-480,-1 0 608,0 0-448,17 0-128,16 0-160,-16 0 256,16 0-160,-16 0 32,0 0-128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08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16 197 2656,'0'66'1184,"-16"-33"-1024,16-17 192,0 0-224,0 1 256,0-1-256,16-16 384</inkml:trace>
  <inkml:trace contextRef="#ctx0" brushRef="#br0" timeOffset="1">164 1 2304,'-16'16'1056,"16"33"-896,0-32 864,-17 15-576,17 18 128,-16-18-384,16 18 192,-17-18-256,17 1 320,0 16-256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08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1 148 2496,'0'-14'784,"1"12"-576,6 1-96,31-2 96,0-7 187,11 4-81,17-5 166,16 6-149,-31 0-157,187-20 430,-115 12-377,-74 9-98,58-12 1,-81 10-80,0 2-1,50-3 1,-70 8-81,0-1-1,0-1 1,0 1-1,-1-1 1,1 0-1,0-1 1,0 1-1,-1-1 1,9-4-1,-9 3-1530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09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99 2816,'-39'38'1269,"34"-32"-1133,-1 0-1,-1-1 1,1 0 0,-1 0-1,0-1 1,-12 6 0,16-9-68,1 0 0,-1 1 1,0-1-1,1 0 1,-1 1-1,1-1 1,-1 1-1,1 0 1,0 0-1,0 0 1,0 0-1,0 0 1,0 1-1,0-1 1,1 0-1,-1 1 0,-1 4 1,-8 10 208,9-13-247,-1 1 1,1-1-1,0 1 1,1-1 0,-1 1-1,1 0 1,0 0-1,0-1 1,0 1-1,1 9 1,0-12-16,0 1 1,0-1-1,1 0 1,-1 0-1,1 1 0,-1-1 1,1 0-1,0 0 1,0 0-1,0 0 1,0 0-1,0 0 1,0 0-1,1 0 0,-1 0 1,1-1-1,-1 1 1,1 0-1,0-1 1,2 2-1,6 6 194,-10-8-194,1 0-1,0 0 1,0 0-1,0-1 1,0 1-1,0 0 1,1 0-1,-1-1 1,0 1-1,0-1 1,0 1-1,1-1 1,-1 0-1,0 1 1,0-1-1,1 0 1,-1 0-1,0 0 1,1 0-1,-1 0 1,0 0-1,0 0 1,1 0 0,-1 0-1,0-1 1,1 1-1,-1-1 1,0 1-1,2-2 1,9-1 72,6-1 14,-10 2-54,0 0 0,0 0 0,-1-1 0,9-3 0,-8 2-16,-1 0 0,1-1 0,-1 1 0,0-1 0,11-11 0,-15 13-75,-1 0 0,1 0 1,-1-1-1,1 1 0,-1 0 0,0-1 0,-1 0 0,1 1 0,0-1 0,-1 0 0,0 0 0,0 0 0,0 0 1,-1 0-1,1 0 0,-1-4 0,0-197-772,0 204 806,0 0 1,1 0-1,-1 0 1,0 0-1,-1-1 1,1 1-1,0 0 1,0 0-1,0 0 1,-1 0-1,1 0 1,0 0-1,-2-1 0,-6-1-283,8 3 293,0 0-6,1 0 0,-1 0 0,0 0 0,0 0 0,1 0 0,-1 0 0,0 0 0,0 0 0,1 0 0,-1 0 0,0 0 1,0 0-1,0 0 0,1 1 0,-1-1 0,0 0 0,0 0 0,0 0 0,1 0 0,-1 0 0,0 1 0,0-1 0,0 0 0,0 0 0,1 1 0,-9 15 54,6-8-10,1-1 0,0 1 0,0-1 0,1 1 0,1 12 0,0 1 60,-2 1-29,1-12 9,-1 1 1,2 0 0,3 20 0,1-12-7,-3-14-46,0-1-1,-1 1 1,0-1 0,0 1 0,-1-1 0,1 1-1,-1 0 1,0 4 0,0-4-56,1-1 0,-1 0 0,1 0 0,0 0 0,0 0 1,0 0-1,1 0 0,-1 0 0,5 6 0,-6-9 4,1 1 0,-1-1 0,1 1 0,-1-1-1,0 1 1,0-1 0,1 1 0,-1-1 0,0 2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11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19 2656,'0'0'837,"-3"0"-501,-8 0 352,12 0-672,-1 0-1,1 0 1,-1 0 0,1 0-1,-1 0 1,1 0 0,-1 0-1,1 0 1,-1 0-1,1 0 1,-1-1 0,1 1-1,-1 0 1,1 0-1,-1 0 1,1-1 0,-1 1-1,1 0 1,-1-1 0,0 1-1,1 0 1,-1-1-1,0 1 1,1-1 0,-1 1-1,0 0 1,1-1 0,-1 1-1,0-1 1,0 1-1,1-1 1,-1 1 0,0-1-1,0 1 1,0-1-1,0 1 1,0-1 0,0 1-1,0-1 1,0 1 0,0-2-1,0 0 209,3 4 16,-1 0-221,-1-1-1,1 1 1,0-1-1,0 0 1,0 0 0,1 0-1,-1 0 1,0 0-1,0 0 1,0-1 0,1 1-1,-1-1 1,3 1-1,39-1 108,-22 0-80,-1 0-23,-3 1-36,0-2 0,21-2 0,-14-2-6,-15 2 29,0 1 0,0 1 0,19-1 0,-11 1 8,-10 0 19,0 1 0,0 0 0,-1 0 0,1 1 0,12 2 0,-10 1 18,-10-4-45,1 1 1,0-1-1,-1 0 1,1 1-1,-1-1 1,1 0-1,0 1 1,-1-1-1,1 0 1,0 0-1,-1 0 1,1 0-1,0 0 1,0 0-1,-1 0 1,1 0-1,0 0 1,-1 0-1,1 0 1,0 0-1,-1-1 1,1 1-1,0 0 1,-1 0-1,1-1 1,-1 1-1,1 0 1,0-1-1,-1 1 1,1-1-1,-1 1 1,1 0-1,-1-1 0,1 1 1,0-2-1,-2 2-31,1 0-1,-1-1 1,1 1-1,-1 0 1,1 0-1,-1-1 1,1 1-1,-1 0 1,0 0-1,1 0 1,-1 0-1,1-1 1,-1 1-1,0 0 1,1 0-1,-1 0 1,0 1-1,1-1-44,-3 0-339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11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99 181 2400,'0'16'1088,"0"1"-960,0-1 800,16 1-544,-16-1 544,17 0-512,-1 17-96,0-16-192,-16 15 320,17 1-224,-34-16 320,1-1-320,-17 17-128,0-17-32,-16 17-3232,16-17 1728</inkml:trace>
  <inkml:trace contextRef="#ctx0" brushRef="#br0" timeOffset="1">803 66 2144,'12'0'409,"-16"0"472,-20 0 442,-44 0-848,64 1-456,1-1 1,-1 0 0,0 1-1,1 0 1,-1 0-1,1 0 1,-5 2-1,-8 3 6,2-3-48,12-2 14,-1-1 0,1 1 0,0-1 0,-1 1 0,1 0 0,0 0 0,-1 0 0,1 0 0,0 0 0,0 1 0,0-1 0,0 1 0,-2 1 0,-2 3-37,3-3 22,0 0 1,0-1-1,1 1 0,-1 1 0,1-1 1,0 0-1,0 1 0,0-1 0,0 1 1,0-1-1,-1 8 0,-1-1 1,3-7 8,-1 1 1,1-1-1,0 1 0,0-1 1,0 1-1,0 0 1,1 0-1,0-1 0,-1 1 1,1 0-1,1 0 0,0 5 1,10 24-23,-7-14 106,-3-14-46,0 0 0,0 0-1,0 0 1,1-1-1,0 1 1,0 0 0,3 4-1,9 14 192,-9-15-152,0 0-1,1 0 1,0-1 0,7 8 0,1 1-19,-9-2-262,-4-14 207,0 1 1,-1-1 0,1 0-1,0 1 1,0-1-1,0 0 1,0 0-1,0 1 1,-1-1 0,1 0-1,0 0 1,0 0-1,2 0 1</inkml:trace>
  <inkml:trace contextRef="#ctx0" brushRef="#br0" timeOffset="2">689 247 2304,'-14'-14'752,"11"11"-453,1 1 37,-6-6 548,16 16-254,-6-6-22,1-2-507,5 0-56,-1 0-3,-1 0 0,1 0 1,11 3-1,-12-1-17,0 0 0,1 0 1,7 0-1,22-7 124,-7 9-79,-12 0-22,11-1 92,0-1-1,42-3 1,-13 0-106,6 1-1543,-47 0 773</inkml:trace>
  <inkml:trace contextRef="#ctx0" brushRef="#br0" timeOffset="3">1361 17 2240,'0'-13'720,"0"12"-715,0 1-1,-1 0 1,1 0 0,0 0 0,0 0 0,0 0-1,0 0 1,0 0 0,0 0 0,0 0-1,0 0 1,0-1 0,0 1 0,0 0-1,0 0 1,0 0 0,0 0 0,0 0 0,0 0-1,1 0 1,-1 0 0,0 0 0,0 0-1,0-1 1,0 1 0,0 0 0,0 0 0,0 0-1,0 0 1,0 0 0,0 0 0,0 0-1,0 0 1,0 0 0,0 0 0,0 0-1,1 0 1,-1 0 0,0 0 0,0 0 0,0 0-1,0 0 1,0 0 0,0 0 0,0 0-1,0 0 1,0 0 0,0 0 0,1 0 0,-1 0-1,0 0 1,0 0 0,0 0 0,0 0-1,0 0 1,0 0 0,36 0 1456,-31 1-1398,1 0 1,-1 0-1,0 0 0,1 1 0,-1 0 1,0 0-1,0 1 0,0-1 0,0 1 1,-1 0-1,1 0 0,-1 1 0,5 3 0,-1 3-9,-1 0 0,0 0-1,0 1 1,10 21-1,-14-25-33,0 1 12,1 1 0,-1 0-1,-1 0 1,0 1 0,0-1-1,-1 0 1,1 11 0,1 9 88,0-9-46,2 11 38,-6-18-41,0 0 0,-1 0-1,0 0 1,-1-1 0,-1 1-1,0-1 1,-7 14 0,9-22-52,0 0-1,0 0 1,-1-1 0,1 1 0,-1-1 0,0 0-1,0 1 1,0-1 0,-4 2 0,-3 2 37,0-2 1,-12 7 0,13-7-42,-12 6 39,16-8-32,1 0 0,0-1 0,-1 0 1,0 1-1,1-2 0,-1 1 1,0 0-1,0-1 0,0 0 0,-9 0 1,-36-1 25,50 1-53,-1-1 1,1 0-1,-1 0 1,0 0-1,1 0 0,-1 0 1,0-1-1,1 1 1,-1 0-1,1 0 1,-1 0-1,0-1 0,1 1 1,-1 0-1,1 0 1,-1-1-1,1 1 1,-1 0-1,1-1 0,-1 1 1,1-1-1,-1 1 1,1-1-1,0 1 1,-1-1-1,0 0 1,0-16-333,1 11 269,0 6 66,0 0 0,0 0 0,0 0 0,0 0 0,0 0 0,0 0 0,0 0 0,0 0 0,0 0 0,0-1 0,0 1 0,0 0 0,0 0 0,0 0 0,0 0 0,0 0 0,0 0 0,0 0 0,0 0 0,0 0 1,0 0-1,0-1 0,0 1 0,0 0 0,0 0 0,0 0 0,0 0 0,0 0 0,0 0 0,0 0 0,1 0 0,-1 0 0,0 0 0,0 0 0,0 0 0,0 0 0,0 0 0,0 0 0,0 0 0,0 0 0,0-1 0,0 1 0,0 0 0,1 0 0,-1 0 0,0 0 0,0 0 0,0 0 1,0 0-1,0 0 0,0 0 0,0 0 0,0 1 0,0-1 0,1 0 0,-1 0 0,4 0-36,-2-1 21,1 1 1,-1 0-1,1 0 1,-1 0-1,1 1 1,-1-1-1,0 1 1,5 0-1,12 10-159,3-5 102,-14-4 99,-1 0 1,1 0-1,10 5 0,-7-1-43,-5-2 5,2 0 1,-1-1-1,0 0 1,1 0-1,-1 0 0,1-1 1,0 0-1,0-1 0,12 1 1,13-2-2185,0 0 554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11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3488,'0'-16'1568,"32"16"-1344,-15-16 480,-1 16-416,17 0 256,16 0-320,0 0 64,0 0-160,-16 0 64,16 16-96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13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0 3072,'-16'0'1376,"-17"33"-1184,16-17 1504,1-16-960,-17 33 416,17-17-672,-33 1-160,16-1-192,0 17-96,17 0 0,-17-17-192,17 17 96,-1-33-2304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12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1 896,'0'33'416,"-16"49"-352,16-50 320,0 1-224,0 0 192,0 0-192</inkml:trace>
  <inkml:trace contextRef="#ctx0" brushRef="#br0" timeOffset="1">181 1 2080,'-33'0'928,"33"16"-800,-16 17 416,16-17-320,-17 34-160,34-18-64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1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1248,'0'0'544,"17"0"-480,-1 0 544,1 16-352,15-32 672,-15 16-512,32 0-128,0 0-192,0 0-96,0 0 32,1-17-32,-18 17 0,-15 0-2112,-1 0 1152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12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0 2720,'-27'0'891,"26"0"-878,1 0 0,-1 0 1,1 0-1,-1 0 0,1 0 1,-1 0-1,1 0 0,-1 0 1,1 1-1,-1-1 0,1 0 1,-1 0-1,1 0 0,0 1 1,-1-1-1,1 0 0,-1 0 1,1 1-1,0-1 0,-1 0 1,1 1-1,0-1 0,-1 0 1,1 1-1,0 0 0,-6 4 177,0 1 0,0-1-1,-1 0 1,0 0 0,1-1-1,-14 7 1,15-9-66,0 0-1,1 0 1,-1 1 0,0 0-1,1 0 1,0 0-1,0 1 1,0-1 0,0 1-1,0 0 1,1 0 0,-4 5-1,-3 7 193,-17 33 0,24-43-240,-1 2-25,1 1-1,0-1 1,0 1 0,1 0 0,1 0 0,-2 15 0,2 57 219,2-44-22,-1-35-228,0-1 0,0 1 0,0 0-1,0 0 1,0-1 0,1 1 0,-1 0 0,1-1-1,-1 1 1,1 0 0,0-1 0,-1 1-1,2 1 1,-1-2-3,0 0-1,-1-1 0,1 1 1,0-1-1,-1 1 0,1 0 1,0-1-1,0 1 0,0-1 1,0 0-1,-1 1 1,1-1-1,0 0 0,0 1 1,0-1-1,0 0 0,0 0 1,1 0-1,1 0 15,0-1 0,1 1 0,-1-1 1,0 0-1,0 0 0,0 0 0,0 0 0,0 0 0,0-1 0,0 1 0,-1-1 0,4-3 0,14-9 64,-7 5-51,1-1 0,-2 0 0,1-1 0,11-14 0,14-36-149,-27 43 18,-7 11 25,-1 0-1,0 0 1,-1 0 0,1 0-1,-1-1 1,-1 1 0,0-1-1,0 0 1,0 1 0,-1-1-1,0 0 1,-1-10 0,0-9-173,1 26 221,0 0 0,0 0 0,0-1 0,0 1 1,0 0-1,0 0 0,0 0 0,-1-1 0,1 1 1,0 0-1,-1 0 0,1 0 0,-1 0 0,1 0 0,-1 0 1,0 0-1,1 0 0,-1 0 0,0 0 0,0 0 1,0 0-1,1 1 0,-1-1 0,0 0 0,0 1 0,0-1 1,0 0-1,0 1 0,-1-1 0,1 1 0,0 0 0,0-1 1,0 1-1,-2 0 0,2 0 2,0 0 0,0 0 0,0 0 1,0 0-1,0 0 0,0 0 0,0 1 0,0-1 0,1 0 1,-1 1-1,0-1 0,0 1 0,0-1 0,0 1 0,1-1 0,-1 1 1,0 0-1,0 1 0,0-1-2,0 0 0,0 1 0,0-1 0,0 1 0,1-1 0,-1 1 1,1-1-1,-1 1 0,1 0 0,0-1 0,-1 1 0,1 0 0,0-1 0,0 3 0,0 5 45,0-1-1,0 1 1,1 0-1,0 0 0,0 0 1,1-1-1,0 1 1,1-1-1,3 9 0,-2-9 44,-2-4-127,-1-1 1,1 1-1,0-1 0,0 1 0,0-1 0,1 0 1,-1 0-1,1 0 0,-1 0 0,1-1 0,5 5 0,22 9-437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13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10 197 1824,'0'-13'587,"0"10"-353,-3 3 17,-2 0 94,4 0 151,1 0-445,1-1 0,-1 1 0,1 0 0,-1 0 0,1-1 0,-1 1 0,1-1 0,-1 1 0,1 0 0,-1-1 0,0 1 0,1-1 0,-1 1 0,1-1 0,-1 1 0,0-1 0,0 1 0,1-1 0,-1 1 0,0-1 0,0 1 0,0-1 0,1 0 0,-1 1 0,0-1 1,0-1-1,0 0 1250,2 2-859,0 0-390,-1-1 0,1 1-1,-1 0 1,1 0-1,-1-1 1,1 1 0,-1-1-1,1 1 1,-1-1-1,0 0 1,3-1 0,-2 0-13,0 1 1,0 0 0,-1 0 0,1 0-1,0 1 1,1-1 0,-1 0 0,0 1-1,0-1 1,0 1 0,0 0 0,4-1-1,1 1 29,1-1-1,0 0 0,13-4 0,-12 2-20,-1 1 1,1 1-1,16-2 1,44 3 455,-37 0-3843,-18 0 1340</inkml:trace>
  <inkml:trace contextRef="#ctx0" brushRef="#br0" timeOffset="0.5">157 1 2144,'0'0'699,"3"0"-417,0 0-242,-1-1 48,0 1 0,0 0 0,0 0 0,0 0 0,0 0 0,0 1 0,0-1 0,0 0 0,-1 1 0,4 1 0,-2 1 138,2 4 108,23-1 280,-11 0-353,0 0 1,0 2-1,25 15 1,-4-3-130,-29-15-86,0 0 1,0 1-1,0 1 0,-1-1 0,11 11 0,-18-16-29,0 0-1,0 0 0,1 1 1,-1-1-1,0 0 0,0 0 1,0 1-1,-1-1 0,1 0 1,0 1-1,1 2 0,-2-3 9,-1 0 0,1 1-1,0-1 1,-1 0-1,1 0 1,0 0-1,-1 0 1,1 0-1,-1 0 1,1 0 0,-1 0-1,0 0 1,-1 1-1,-1 2 50,1 1-32,-1-1-1,0 0 1,0 0 0,-1 0 0,1 0-1,-1-1 1,0 1 0,0-1 0,0 0 0,0 0-1,-7 3 1,2-1 41,-1 1 0,-16 14-1,21-15-91,-1-1 1,0 1-1,0-1 0,-1 0 0,1-1 1,-8 4-1,-5-2-1186,2 9 310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16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1472,'0'0'923,"3"0"-150,-3 0-748,1 0 0,-1 0 0,1 0 0,-1 0 1,1 0-1,-1 0 0,1 0 0,0 0 0,-1 0 0,0 0 0,1-1 1,-1 1-1,1 0 0,-1 0 0,1 0 0,-1-1 0,1 1 0,-1 0 1,1-1-1,-1 1 0,0 0 0,1-1 0,-1 1 0,0 0 0,1-1 1,-1 1-1,0-1 0,0 1 0,1-1 0,-1 1 0,0-1 0,0 1 1,0-1-1,0 1 0,1-1 0,-1 1 0,0-1 0,0 1 0,0-1 1,0 1-1,0-2 0,2-3 236,7-4-114,-4 3-79,0 0 0,1 1-1,-1 0 1,12-8 0,-7 8-7,-7 4-55,-1 0 1,1 0-1,-1 0 0,0-1 0,0 1 0,0-1 0,0 1 1,2-3-1,-2 3-3,-1-1-2,0 1 0,0 0 1,0 0-1,1 0 0,-1 0 1,0 0-1,1 0 0,-1 0 1,1 0-1,-1 0 0,1 0 1,-1 1-1,1-1 0,0 1 1,-1-1-1,1 1 0,-1 0 1,1 0-1,0 0 0,0 0 1,1 0-1,0 0 0,15-2 37,-17 2-35,-1 0-1,0 0 1,1 0-1,-1-1 1,1 1-1,-1 0 1,1 0-1,-1-1 1,1 1-1,-1 0 1,0-1-1,1 1 1,-1 0 0,0-1-1,1 1 1,-1-1-1,0 1 1,1 0-1,-1-1 1,0 1-1,0-1 1,0 1-1,1-1 1,-1 1-1,0-1 1,0 1-1,0-1 1,0 1-1,0-1 1,0 0-1,0-2 116,3 3 127,8 0 48,-11 0-280,0 0-1,0 0 0,0 0 1,0 0-1,0 0 1,0 0-1,0 0 1,0 0-1,1 0 1,-1 0-1,0 0 0,0 0 1,0 0-1,0 0 1,0 0-1,0 0 1,0 0-1,0 0 1,0 0-1,0 0 0,1 0 1,-1 0-1,0 0 1,0 0-1,0 0 1,0 1-1,0-1 1,0 0-1,0 0 0,0 0 1,0 0-1,0 0 1,0 0-1,0 0 1,0 0-1,0 0 1,0 0-1,1 0 0,-1 0 1,0 1-1,0-1 1,0 0-1,0 0 1,0 0-1,0 0 1,0 0-1,0 0 0,0 0 1,0 0-1,0 0 1,0 0-1,0 1 1,0-1-1,0 0 1,0 0-1,-1 0 0,1 14 1055,-2-14-960,1 0-101,1 0 0,0-1 1,-1 1-1,1 0 0,0 0 1,0 0-1,-1 0 0,1 0 1,0 0-1,-1 0 0,1 1 0,0-1 1,-1 0-1,1 0 0,0 0 1,0 0-1,-1 0 0,1 0 1,0 0-1,0 1 0,-1-1 0,1 0 1,0 0-1,0 0 0,-1 1 1,1-1-1,2 6 93,1 0-26,-4-6-69,1 0-1,0 0 1,0 0-1,0 1 1,-1-1-1,1 0 1,0 0-1,0 0 1,-1 1-1,1-1 1,0 0-1,0 0 1,-1 0-1,1 0 1,0 0-1,-1 0 1,1 0-1,0 0 1,-1 0-1,1 0 1,0 0-1,-1 0 1,1 0 0,0 0-1,0 0 1,-1 0-1,-2 0 157,0 3-107,-8 8 22,11-11-75,0 0 1,0 1-1,-1-1 0,1 1 0,0-1 0,-1 0 1,1 0-1,0 1 0,-1-1 0,1 0 0,-1 0 1,1 1-1,0-1 0,-1 0 0,1 0 1,-1 0-1,1 0 0,-1 0 0,1 0 0,-1 0 1,1 0-1,0 0 0,-1 0 0,1 0 0,-1 0 1,0 0-1,-4 1-22,-2 11-9,7-11 31,-1 0-1,1 0 1,0 0-1,-1 0 1,0 0 0,1 0-1,-1 0 1,0 0-1,1 0 1,-1 0 0,0 0-1,0 0 1,0-1 0,0 1-1,-1 1 1,-20 7 26,17-7-24,-1 1 0,1-1-1,-1 1 1,1 0 0,-9 7 0,14-9-3,-1-1-1,0 1 1,1-1-1,-1 0 1,1 1-1,-1-1 1,0 0-1,1 1 1,-1-1 0,0 0-1,1 0 1,-1 0-1,0 0 1,1 0-1,-1 0 1,0 1-1,0-2 1,1 1-1,-1 0 1,0 0 0,1 0-1,-1 0 1,0-1-1,-2 1 0,-11 0-14,12 0-54,-1 0 33,-8 0 42,8 0 43,6 0-117,8 0-379,-8 0 107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17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27 1248,'-13'0'389,"10"0"758,3-2-560,0-9 5,0 8-6,0 0-436,0-4 47,0 14-37,0-4 933,3-3-912,0 0-109,0 0-6,-1 0 1,0-1-1,0 2 1,0-1-1,0 0 1,0 0-1,1 1 1,-1-1-1,2 2 0,1 9 169,7-5-48,-11-5-178,0-1 0,0 1 0,0-1 0,0 1 0,0-1 0,0 1 0,0-1 0,0 1 0,0 0 0,0 0 0,0 0 0,0-1 0,0 1 0,-1 0 0,2 2 0,3 7 99,-4-7-91,0-1 0,0 1 0,0-1 0,1 0 0,-1 0 0,1 0 0,-1 0 0,3 2 0,9 10 107,-9-9-77,1 0 0,-1 0 0,1-1 0,0 1-1,8 4 1,-2-4 15,-9-4-56,1 0 0,-1 0 1,0 0-1,1 1 0,-1-1 0,0 1 0,0-1 1,2 3-1,3 4 11,-5-6-2,-1 0-1,1 0 1,0 0 0,0 0-1,0-1 1,0 1 0,0 0-1,0-1 1,0 0 0,1 1-1,-1-1 1,0 0 0,1 0-1,-1 0 1,1 0 0,2 0-1,-5-1-9,0 0-1,1 0 0,-1 0 1,0 0-1,0 0 0,0 0 1,0 0-1,0 0 0,0 0 0,0 0 1,0 0-1,0 0 0,0 0 1,1 0-1,-1 0 0,0 0 1,0 0-1,0 0 0,0 0 0,0 0 1,0 0-1,0 0 0,0 0 1,0 0-1,0 0 0,0 0 1,1 0-1,-1 0 0,0 0 1,0 0-1,0 0 0,0 0 0,0 0 1,0 0-1,0 1 0,0-1 1,0 0-1,0 0 0,0 0 1,0 0-1,0 0 0,0 0 0,0 0 1,0 0-1,0 0 0,0 0 1,0 1-1,0-1 0,0 0 1,0 0-1,0 0 0,0 0 0,0 0 1,0 0-1,0 0 0,0 1 1,0 9 149,0-7-63,0 0-22,0 8 81,0-8-44,0-1-42,0 6-20,0-16 8,0 6-217,-3-1-1814,-5-8-532,8 11 2437,1-1 0,-1 1 0,0 0 0,1-1 1,-1 1-1,1 0 0,-1 0 0,0 0 1,1-1-1,-1 1 0,1 0 0,-1 0 0,1 0 1,-1 0-1,1 0 0,-1 0 0,0 0 1,1 0-1,-1 0 0,1 0 0,-1 0 0,1 0 1,0 0-1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17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17 2080,'-14'-14'667,"11"12"847,3 4-1060,0 0-402,0 0 1,-1 0 0,1 0-1,-1 0 1,0 0 0,1 0-1,-1-1 1,0 1-1,0 0 1,0-1 0,0 1-1,-1 0 1,1-1 0,0 1-1,-1-1 1,-1 2 0,-13 15 294,-3 15-240,-19 45 1,14-27-8,14-32-21,7-11-142,-1-1 1,0 1 0,0 0-1,-1-1 1,0 0 0,-10 11-1,-1-2-347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1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2496,'0'0'784,"0"-2"-464,0-9-101,0 8 943,0 6-884,0-3-267,0 1 0,0-1 0,0 1 0,0-1 0,0 1 0,0-1 0,0 1 0,0-1 0,0 1 0,0-1 0,1 1 0,-1-1 0,0 1 0,0-1 0,0 1 0,1-1 0,-1 1 0,0-1 0,1 0 0,-1 1 1,0-1-1,1 0 0,-1 1 0,0-1 0,1 0 0,-1 1 0,1-1 0,-1 0 0,1 0 0,-1 1 0,1-1 0,-1 0 0,1 0 0,-1 0 0,1 0 0,-1 0 0,1 1 0,-1-1 0,1 0 0,-1 0 0,2-1 0,-2 1-4,0 0 0,0 0-1,0 0 1,0 0 0,0 0-1,0 0 1,0 0 0,0 0-1,0 0 1,1 0 0,-1 0-1,0 0 1,0 0-1,0 0 1,0 0 0,0 0-1,0 0 1,0 0 0,0 0-1,0 0 1,0 0 0,1 0-1,-1 0 1,0 0 0,0 1-1,0-1 1,0 0-1,0 0 1,0 0 0,0 0-1,0 0 1,0 0 0,0 0-1,0 0 1,0 0 0,0 0-1,0 0 1,0 0 0,0 1-1,1-1 1,-1 0-1,0 0 1,0 0 0,0 0-1,0 0 1,0 0 0,0 0-1,0 0 1,0 0 0,0 0-1,0 1 1,0-1 0,0 0-1,-1 0 1,1 0-1,0 0 1,0 4 105,0-1-40,0-1-1,0 1 1,0-1 0,0 0 0,0 1-1,1-1 1,-1 1 0,2 3-1,0-2-14,0-1 0,0 1 0,-1 0-1,1-1 1,-1 1 0,0 0 0,0 0-1,0 0 1,-1 0 0,1 7-1,-1 282 1310,0-258-1286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13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2130 5408,'-71'-60'1728,"67"56"-1665,0 0 0,0-1 0,0 1 0,1-1 0,0 0 0,0 0 0,1 0 0,-1 0 0,1 0 0,0 0 0,0-1 0,1 1 0,-1-1 0,1 1 0,0-9 0,1 11-42,-2-15 35,1-1 0,2 0 0,0 0 0,0 1 0,2-1 0,0 0 0,10-27 0,17-39 27,-17 50-54,60-203 91,-45 137-80,28-76 8,14-56 32,-31 80-57,23-81-121,-45 177 52,40-138-37,-19 4-342,-36 177 189,0-1 0,-2 1 1,1 0-1,-3-16 0,-1 30-137,3 0 361,-1 0 0,0 0 0,1 0 0,-1 0 1,1 0-1,-1 0 0,1 0 0,-1 0 0,0 0 0,1 0 0,-1 0 1,1 1-1,-1-1 0,1 0 0,-1 0 0,1 1 0,-1-1 0,0 1-9,1 0-1,-1 0 0,1 0 1,-1 0-1,1 1 0,0-1 0,0 0 1,-1 0-1,1 0 0,0 0 1,0 0-1,0 0 0,0 2 0,3 11-4,-3-14 27,1 1 1,-1-1 0,0 1-1,0-1 1,1 1-1,-1-1 1,0 1 0,1-1-1,-1 1 1,0-1-1,1 1 1,-1-1 0,1 1-1,-1-1 1,1 0-1,-1 1 1,1-1 0,-1 0-1,1 1 1,-1-1 0,1 0-1,-1 0 1,1 0-1,0 1 1,-1-1 0,1 0-1,-1 0 1,1 0-1,0 0 1,-1 0 0,1 0-1,-1 0 1,1 0-1,0 0 1,-1-1 0,1 1-1,-1 0 1,1 0-1,-1 0 1,1-1 0,0 1-1,-1 0 1,1-1-1,-1 1 1,1-1 0,9-3 36,23-1 132,35-15 104,2 0 35,-61 18-282,0 1-1,1 0 1,-1 0-1,1 1 0,15 1 1,-8 1 18,0 2 0,0-1 0,18 8 0,-28-9-19,0 1 0,0 0 1,0 1-1,0-1 0,-1 1 0,0 1 1,1-1-1,-2 1 0,11 10 0,-6-1 61,0 0-1,-1 1 0,12 25 1,19 55 173,-29-65-167,22 52-733,0 0-3205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20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1262 1312,'0'9'195,"0"-7"-29,0-10 326,0 8-482,0 0 1,0 0-1,0-1 0,0 1 0,0 0 0,0 0 1,0 0-1,0 0 0,0 0 0,0 0 0,0 0 1,0 0-1,0 0 0,0-1 0,0 1 0,0 0 1,0 0-1,0 0 0,0 0 0,0 0 0,0 0 1,0 0-1,0 0 0,0 0 0,0 0 0,0 0 1,0-1-1,0 1 0,0 0 0,0 0 0,1 0 1,-1 0-1,0 0 0,0 0 0,0 0 0,0 0 1,0 0-1,0 0 0,0 0 0,0 0 0,0 0 1,0 0-1,0 0 0,1 0 0,-1 0 0,0 0 1,0 0-1,0 0 0,0 0 0,0 0 0,0 0 1,0 0-1,0 0 0,0 0 0,1 0 0,-1 0 1,1 0 28,-1 0 0,1 0 0,0 0 0,0-1 1,-1 1-1,1 0 0,0-1 0,0 1 0,-1 0 0,1-1 1,0 1-1,-1-1 0,1 1 0,0-1 0,-1 1 1,1-1-1,-1 1 0,1-1 0,-1 1 0,1-1 1,0-1-1,9-20 605,-2 5-438,-6 13-164,0-1 0,0 1 0,0 0 1,-1-1-1,0 0 0,1 1 0,-2-1 1,1 0-1,0 1 0,-1-1 0,0 0 1,-1-8-1,2 7 9,-1 1-1,1-1 1,0 1 0,4-10 0,-3 9 16,0 0 0,-1 0 0,0 0 0,0 0 0,1-7 0,-3 6 9,1 0 1,-1 0-1,-1 0 0,-2-11 1,2 10-9,0-1 1,0 0 0,1 1-1,-1-15 1,3-1-20,-1-1-7,-4-41 0,3 52-39,-11-133 0,12 106-5,1 3 8,-5-47 0,-23-106-96,24 168 37,1 10 25,0 0 0,0 0 0,-8-24-1,7 30 41,0 0 0,0 0 0,1-1-1,0 0 1,1 1 0,-1-1 0,2 0-1,-1 0 1,1-11 0,0 10-79,-1 6 39,1 0-1,0 0 1,0 0 0,0 0-1,0-1 1,0 1 0,1 0-1,-1 0 1,1 0 0,1-3-1,9-8-62,-8 11 27,27 3-229,-28 0 245,1 3 85,-2-2-34,1 0-1,-1 1 1,0-1-1,1 0 0,-1 0 1,0 0-1,1 0 0,0-1 1,-1 1-1,1 0 1,-1-1-1,1 1 0,0-1 1,-1 1-1,1-1 0,0 0 1,2 1-1,-2-2 0,-1 1 0,1 0 1,-1 1-1,1-1 0,-1 0 0,1 0 0,-1 1 0,1-1 0,1 1 0,-2 0-1,0 0-1,0 0 1,0-1-1,1 1 1,-1 0-1,0 0 1,0 0-1,0 0 0,-1 1 1,1-1-1,1 2 1,4 11-1,-6-14 0,1 0 0,0 1 0,0-1 0,0 0 0,0 1 0,-1-1 0,1 0 0,0 0 0,0 0 0,0 1 0,0-1 0,0 0 0,1-1 0,12 1-16,2 0-70,-13 0 177,0-2 5,-2 1-81,0-1-3,0 1 1,0 0-1,1 0 1,-1 0 0,0 0-1,1 0 1,-1 0-1,0 1 1,1-1 0,-1 0-1,1 1 1,-1-1 0,1 1-1,-1 0 1,1-1-1,0 1 1,-1 0 0,1 0-1,3 0 1,-3 0-3,-1-1 0,1 1 0,0-1 0,0 1 0,0-1 0,-1 1 0,1-1-1,0 0 1,-1 0 0,1 0 0,0 0 0,-1 0 0,1 0 0,1-3 0,-2 4-4,-1-1 1,1 1-1,-1 0 1,1-1-1,0 1 0,-1-1 1,1 1-1,0 0 0,0 0 1,-1 0-1,1-1 0,0 1 1,-1 0-1,1 0 0,0 0 1,0 0-1,0 0 0,-1 0 1,1 0-1,0 0 0,1 1 1,3 0 18,90-1-51,-89-1 39,-1 1 0,0-1-1,1 0 1,-1 0 0,8-3 0,-7 2 5,-1 0 1,1 1-1,0-1 0,0 1 0,10 0 0,21 2 7,-16 1 27,-1-2 1,1-1 0,28-4-1,79-22-15,-101 24-12,0 2 0,37 1-1,-18 1-50,131-1-38,-7 0 214,4 0-172,26 0 86,-102 9-55,0-1 46,542-8 73,-636 0-121,0 0-1,1 0 1,-1-1-1,9-1 0,-5-2-1,5 0 1,4 8 5,-14-3-20,0 1 0,0-1 1,1-1-1,-1 1 0,0 0 1,1-1-1,6 1 0,50-1 25,-57 0-15,-1 0 0,1 0-1,0 0 1,0 1-1,0-1 1,0 1-1,-1-1 1,1 1-1,0 0 1,-1 0-1,4 2 1,-4-1-7,1-1 0,-1 0 0,0 0 0,1-1 1,-1 1-1,0 0 0,1-1 0,-1 1 0,1-1 0,-1 0 0,4 0 0,10 0-52,-14 0 52,-1 0 1,1 0 0,-1 0-1,1 0 1,-1 1 0,1-1-1,-1 0 1,1 1 0,1 0-1,6 4-4,-8-4 2,0 0 0,1 0 1,0 0-1,-1 0 0,1-1 0,-1 1 0,1 0 1,0-1-1,0 1 0,3 0 0,0-4-8,6-8 107,-10 10-85,-1 1 0,1 0 0,-1-1 0,1 1 0,0-1 0,-1 1-1,1 0 1,0 0 0,-1-1 0,1 1 0,0 0 0,-1 0 0,1 0 0,0 0 0,-1 0-1,1 0 1,0 0 0,0 0 0,-1 0 0,1 0 0,0 0 0,-1 0 0,2 1 0,0-1 17,80 0-113,-80 0 85,0 0 0,0 0 0,0-1 0,-1 1 0,1 0 0,0-1 0,0 0 0,0 1 0,-1-1 0,1 0 0,0 0 0,1-1 1,-2 1 4,1 0 1,0 0 0,-1 0 0,1 0 0,0 1 0,-1-1-1,1 0 1,0 1 0,0 0 0,0-1 0,-1 1 0,3 0-1,43 0 235,-44 0-59,-1 0-304,12-3 59,-6-2 0,-6 4 71,-1 0 0,0 0 0,1 0 0,-1 0 0,1 1 0,0-1 0,-1 0 0,1 1 0,-1-1 0,1 1 0,0 0 0,-1 0 0,1-1 0,0 1-1,1 0 1,4 0 49,-3 0-13,1-1 0,-1 1-1,0 0 1,0 1 0,1-1-1,-1 1 1,6 1-1,6 9-58,-14-10 21,-1-1-1,1 1 1,-1-1-1,0 0 0,1 1 1,-1-1-1,1 0 1,-1 0-1,3 0 1,31 0 1317,-34 0-1321,-1 0 0,1 0 0,-1 0 0,1 0 0,-1 0-1,1 0 1,-1-1 0,1 1 0,-1 0 0,1 0 0,-1 0 0,1-1 0,-1 1 0,1 0-1,-1 0 1,1-1 0,-1 1 0,1 0 0,-1-1 0,0 1 0,1-1 0,-1 1 0,0 0 0,1-1-1,0 0 1,-1 0 2,0 0-1,1 1 1,-1-1-1,1 0 1,0 1 0,-1-1-1,1 1 1,0-1-1,-1 1 1,1-1-1,0 1 1,-1-1-1,1 1 1,0 0-1,0-1 1,0 1 0,-1 0-1,1 0 1,0-1-1,0 1 1,0 0-1,0 0 1,0 0-1,-1 0 1,3 0-1,8 0 67,-8 0 288,-3-2-325,0-7-160,0 15 53,0-14 133,0 5 475,2 3-576,45 0 304,-47 0-253,1 0-1,-1 0 1,1 0 0,-1 0-1,1 1 1,-1-1-1,1 0 1,-1-1 0,1 1-1,-1 0 1,1 0 0,-1 0-1,1 0 1,-1 0 0,1 0-1,-1-1 1,1 1-1,-1 0 1,1 0 0,-1-1-1,1 1 1,-1 0 0,0-1-1,1 1 1,-1 0 0,0-1-1,1 1 1,-1-1-1,0 1 1,1-1 0,-1 0-1,5-6 21,9 2 3,-1-6-36,-10 8-60,92 3-111,-92 0 378,-6 0-165,-10 0-325,13 3 192,0 8 90,0-8 86,0-1 26,0 9-42,0-8-75,-14-3-160,11 0 112,3 3 80,0 8 0,0-9-59,0 1 11,0 46-165,0-47 193,0-1 1,0 1-1,0-1 1,-1 1 0,1-1-1,-1 1 1,1-1-1,-1 0 1,1 1-1,-1-1 1,-2 3 0,2-2 15,0-1 0,0 1 0,0 0 0,0 0 0,0 0 1,1 0-1,-1 0 0,0 1 0,1-1 0,0 0 1,-1 0-1,1 3 0,-11 25-28,16-17-1,-4-12 27,-1 1 0,1 0-1,0-1 1,0 1 0,-1 0-1,1 0 1,-1 0 0,1-1-1,-1 4 1,1 6 43,-1-8-45,0 0-1,1 0 0,-1 0 0,0-1 1,-1 1-1,1 0 0,0 0 1,-1 0-1,0 0 0,-1 4 0,-4-3-1,5-4-6,1 1 0,-1-1 0,1 0 0,-1 1 0,1-1 0,-1 0 0,1 1 0,0-1 0,-1 0 0,1 1 0,0-1 0,-1 0 0,1 1 0,0-1 0,0 1 0,-1-1 0,1 1 0,0-1 0,0 1 0,0-1 0,-1 1 0,1-1 0,0 1 0,0-1 0,0 1 0,0-1 0,0 1 0,0-1 0,0 1 0,0-1 0,1 2 0,-1 159 42,0-159-41,0 0-1,-1 0 0,1 0 1,0 0-1,-1 0 1,1-1-1,-1 1 0,0 0 1,1 0-1,-3 3 0,-1 6 71,9 6-2,-13 2-31,7-16-28,0 0 1,1 0 0,-1 0-1,1 0 1,-1 0 0,1 0-1,0 0 1,0 0 0,0 0-1,1 0 1,-1 0 0,1 0-1,1 4 1,3 2 29,-4-8-36,0 1 1,0-1 0,0 1 0,0-1 0,-1 1-1,1-1 1,0 1 0,-1 0 0,1-1 0,-1 1-1,0 0 1,0-1 0,1 3 0,-1 92 5,2-91 65,0-3-76,-1-1 1,0 1-1,0-1 0,0 1 1,0 0-1,0 0 1,0-1-1,0 1 0,-1 0 1,1 0-1,0 0 0,-1 3 1,2 29-45,-2-31 45,0 65-22,0-66 33,1 0 0,-1 0-1,1 0 1,-1 0 0,1-1-1,-1 1 1,1 0 0,0-1-1,0 1 1,0 0 0,0-1-1,0 1 1,0-1 0,3 3-1,-4-4-12,1 1-1,-1-1 0,0 1 0,1-1 1,-1 1-1,0-1 0,0 1 0,1-1 1,-1 1-1,0 0 0,0-1 0,0 1 1,0-1-1,0 1 0,0 0 0,0-1 1,0 1-1,0-1 0,0 1 0,0 0 1,0-1-1,0 1 0,0-1 0,-1 1 1,1 0-1,0-1 0,0 1 0,-1-1 1,1 1-1,-1 0 0,1 0-2,-11 12 21,10-12-17,1-1 0,-1 1 1,1 0-1,0-1 0,-1 1 0,1-1 1,0 1-1,0 0 0,-1-1 1,1 1-1,0 0 0,0 0 0,0-1 1,0 1-1,0 0 0,0-1 1,0 1-1,0 0 0,0-1 1,0 1-1,0 0 0,0 0 0,1 0 1,-1 2-10,0 76 133,0-77-65,-3 1 6,-8 8 86,11-10-146,0-1-1,-1 1 1,1-1 0,-1 1 0,1-1 0,0 1 0,0-1 0,-1 1 0,1-1 0,0 1-1,0 0 1,0-1 0,-1 1 0,1 0 0,0-1 0,0 1 0,0 0 0,0-1 0,0 1-1,0-1 1,1 1 0,-1 0 0,0-1 0,0 1 0,1 0 0,-1-1 1,0 33-26,0-30 405,0 0-181,0 10 618,-3-13-1402,2 0 369,1 0 1,-1 0 0,0 0 0,0 0 0,1 1-1,-1-1 1,0 0 0,1 0 0,-1 0 0,0 0 0,1 1-1,-1-1 1,0 0 0,0 1 0,1 0 42,-1 0-1,1-1 1,-1 1 0,1 0 0,0 0 0,0 0 0,-1 0 0,1 0 0,0 0-1,0-1 1,0 1 0,0 0 0,0 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13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16 5312,'-16'-16'2720,"16"32"-3168</inkml:trace>
  <inkml:trace contextRef="#ctx0" brushRef="#br0" timeOffset="1">33 148 4224,'-16'16'1920,"16"17"-1664,0-17 672,0 1-544,0-1-256,16 0-128,1-16-4960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10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2560,'0'36'1147,"-1"4"-1090,4 152 1075,1-158-971,6 112 307,-7-42-228,8-14-96,-6 3-75,1-41-43,2 43 44,-9-71-47,0-16 57,1-1-1,0 1 1,0-1 0,1 0 0,3 14 0,-4-20-61,0 1 1,1-1-1,-1 0 0,1 0 1,-1 0-1,1 0 0,-1 0 1,1 0-1,0 0 1,0 0-1,1 2 0,-2-3-23,0 0-1,0 0 1,0 0-1,1 0 0,-1 0 1,0 0-1,0 0 1,0 0-1,0-1 1,0 1-1,1 0 0,-1 0 1,0 0-1,0 0 1,0 0-1,0 0 0,0 0 1,0 0-1,0 0 1,1 0-1,-1 0 1,0-1-1,0 1 0,0 0 1,0 0-1,0 0 1,0 0-1,0 0 0,0 0 1,0-1-1,0 1 1,0 0-1,1 0 0,-1 0 1,0 0-1,0 0 1,0-1-1,0 1 1,0 0-1,0 0 0,1-19-914,-1-30-1534,0 11 709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10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1824,'14'-13'587,"-14"12"-578,0 1 0,0 0 0,0 0 0,1-1 0,-1 1 0,0 0 0,1 0 0,-1 0 0,0-1 0,0 1 0,1 0 0,-1 0 0,0 0 0,1 0 0,-1 0 0,0 0 0,1 0 0,-1 0 0,0 0 0,1 0 0,-1 0 0,0 0 0,1 0 0,-1 0 0,1 0 0,6 0-54,-5-1 106,0 1 1,1 0-1,-1 0 1,0 0-1,1 0 1,-1 0-1,0 0 0,1 1 1,-1-1-1,0 1 1,1-1-1,-1 1 1,0 0-1,0 0 1,0 0-1,0 0 0,0 1 1,0-1-1,0 0 1,0 1-1,0 0 1,0-1-1,1 3 1,3 6 96,-1 0 0,0 1 0,-1 0 0,0-1 1,5 23-1,30 191 830,-29-162-878,-1-6-37,12 101 233,-18-111-228,13 105 84,-9-113-148,3 21 177,22 71-1,-18-92-217,-12-26-17,1 3-397,-3-15 354,1 1 0,-1-1 1,1 1-1,-1-1 0,1 1 1,-1-1-1,1 0 0,-1 1 1,1-1-1,-1 0 0,1 1 1,-1-1-1,1 0 0,0 0 1,-1 0-1,1 1 0,-1-1 1,1 0-1,0 0 0,-1 0 1,1 0-1,-1 0 1,2 0-1,14 0-1417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1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2976,'0'0'1344,"17"33"-1152,-1 0 672,0 16-512,1 33 0,-1 16-224,-16 17 128,16-17-160,1 33 96,-1-16-96,17 0 0,-17-17-32,1-16 224,-1-33-160,1 0-32,-1-16-64</inkml:trace>
  <inkml:trace contextRef="#ctx0" brushRef="#br0" timeOffset="1">787 1 3328,'32'32'1504,"1"50"-1312,-16-16 256,-17 16-288,16 16-160,0 17 0,1 0 352,-17-1-192,16 17 64,1-32-128,15-17 160,-15-17-160,16-16-672,-17-16 320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11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3488,'1'-19'774,"-1"19"-764,0 0 0,0 0 0,0 0-1,0 0 1,0 0 0,0 0 0,0 0-1,0 0 1,1 0 0,-1 0-1,0 0 1,0 1 0,0-1 0,0 0-1,0 0 1,0 0 0,0 0 0,0 0-1,0 0 1,0 0 0,0 0 0,0 0-1,0 0 1,0 0 0,1 0 0,-1 0-1,0 0 1,0 0 0,0 0 0,0 0-1,0 0 1,0 0 0,0 0 0,0-1-1,0 1 1,0 0 0,0 0 0,0 0-1,0 0 1,0 0 0,0 0 0,0 0-1,0 0 1,1 0 0,-1 0 0,0 0-1,0 0 1,0 0 0,0 0 0,0 0-1,0 0 1,0 0 0,0-1 0,8 31 469,-4-10-446,2 3 115,-1 1-1,4 39 1,18 240 188,-23-15 133,-5-167-330,3 5-22,9-22-16,-5-9 75,0-45-92,-3-26 90,1 36 0,-4-52-246,0-1 0,1 0 0,1 12 0,-2-18 13,0-1-1,0 1 1,1-1-1,-1 0 1,0 1-1,0-1 1,0 1-1,1-1 1,-1 0-1,0 1 1,0-1-1,1 0 1,-1 1-1,0-1 1,1 0-1,-1 0 1,0 1-1,1-1 1,-1 0-1,1 0 1,-1 1-1,0-1 1,1 0-1,-1 0 1,1 0-1,-1 0 1,1 0-1,-1 0 1,0 0 0,1 0-1,0 0 1,2 0-1360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11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4224,'0'-16'1920,"32"98"-1664,-32-33 128,17 0-256,-1 50 256,1-1-256,-1 49 160,0-15-160,-16 15 288,17-32-224,-17 16-32,16-33-96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14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2976,'0'0'1344,"0"33"-1152,0 16 320,0-16-320,0 49 192,16 0-224,1 16 128,-1-16-160,-16 0 64,16-33-96,1 17 96,-17-17-128,33-17 384,-33 18-224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14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2560,'14'0'832,"-11"0"-272,-1 0-64,-1 0-471,0 0-1,0 0 1,-1 1 0,1-1 0,0 0-1,-1 0 1,1 1 0,-1-1 0,1 0-1,0 1 1,-1-1 0,1 1 0,-1-1-1,1 0 1,-1 1 0,1 0 0,-1-1-1,1 1 1,-1-1 0,0 1 0,1-1-1,-1 1 1,0 0 0,1-1 0,-1 1 0,0 0-1,0-1 1,1 1 0,-1 0 0,0-1-1,0 1 1,0 0 0,0-1 0,0 1-1,0 1 1,2 9 305,9 7 104,-6-11-319,12 19 189,-8-11-93,17 23 0,15 8 98,-30-33-250,-6-5-23,1-1-1,13 12 0,77 49 152,-83-59-86,1 0 1,0-1-1,1 0 0,22 7 1,-31-12-15,1 1 1,-1-1 0,6 5-1,8 4 208,10 2 334,-29-14-630,-1 0 0,0-1-1,0 1 1,1 0-1,-1 0 1,0-1-1,0 1 1,0 0-1,1-1 1,-1 1 0,0 0-1,0-1 1,0 1-1,0 0 1,0 0-1,0-1 1,0 1 0,0 0-1,0-1 1,0 1-1,0 0 1,0-1-1,0 1 1,0 0-1,0-1 1,0-2-68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15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1 896,'0'0'1525,"-3"0"-767,1 0-638,1 0 1,-1 1-1,0-1 1,0 1 0,0-1-1,1 1 1,-1-1-1,0 1 1,1 0 0,-1 0-1,1 0 1,-1 0-1,-1 2 1,-22 22 606,10-9-428,0 0-154,2 1 0,0 1 0,1 0 0,-12 25 0,11-17-37,-23 43 355,29-57-309,2 0 0,-10 25 0,12-28-74,-1 1-1,0-1 0,0-1 0,-6 10 1,-20 29 80,29-47-150,1 1 0,-1 0 0,1 0 0,0 0 0,-1 0 0,1-1 1,0 1-1,-1 0 0,1 0 0,0 0 0,0 0 0,0 0 0,0 0 0,0 0 1,0 1-1,-1 4 46,-10 8 149,8-11-180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1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1 279 640,'-1'-6'93,"3"-13"208,-2 18-278,0 1 0,0-1 0,1 1-1,-1 0 1,0-1 0,1 1 0,-1-1 0,0 1-1,0 0 1,1-1 0,-1 1 0,1 0-1,-1-1 1,0 1 0,1 0 0,-1 0-1,1-1 1,-1 1 0,0 0 0,1 0-1,-1 0 1,1-1 0,-1 1 0,1 0-1,-1 0 1,1 0 0,-1 0 0,1 0 0,0 0-1,5-2 544,5-9 367,-11 10-907,0 1-1,0 0 1,0 0-1,1-1 1,-1 1 0,0 0-1,1 0 1,-1 0 0,0-1-1,0 1 1,1 0 0,-1 0-1,0 0 1,1 0 0,-1 0-1,0 0 1,1 0-1,-1 0 1,0 0 0,1 0-1,-1 0 1,0 0 0,1 0-1,-1 0 1,1 0 0,8 0 263,3-1-32,0 2 0,20 2 1,-27-3-219,27 6 246,60 1-1,2-2 98,14 1-146,36-15 32,-127 7-242,647-47 416,-487 38-318,186-13 110,-267 15-120,95-7 145,137 10 69,-69 4-43,-117-3-175,279-4 239,-186 6-184,-19-7 1,-9 4-6,-27-5 144,-35 6-96,-70-2-130,36 0 14,-91 7-16,0-2 0,1 0 0,30-8 0,-49 10-51,1 0-1,-1-1 0,1 1 0,-1-1 0,0 0 0,1 0 1,-1 0-1,0 0 0,0 0 0,1 0 0,-1-1 0,0 1 1,0-1-1,1-1 0,-1 0-116,-6 0-40,-1 1 47,0 0-314,-1-1-1,0 1 1,0 0 0,0 0 0,-12-1 0,-37-8-1377,3 8-1477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07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17 279 832,'-14'0'251,"12"0"-22,4 0 112,159 0 3185,-151 1-3498,-1-1 1,0 1 0,0 1 0,10 2 0,-9-1 17,0-1-1,0 0 1,0-1 0,12 0 0,303-1 695,-179 8-632,6 0 43,-77-6-104,79 13 0,33 1-38,-3 0 44,18 0-15,-141-12-35,78 6 28,200-6 57,-211-5-82,-45 1 4,159-3-81,-84-7 44,3 7 64,20 0 14,-6-8 23,-3 6-38,-84 0-31,170-4 42,272 9 160,-427 0-196,515-16-3,-322 0-20,-201 13-53,99-8-26,-78 7 77,205-12 63,-100 3 73,-16 7-38,2-5 0,-112 8-50,204-13 5,-129 1-3,220-16 118,-308 28-177,174-13-84,-159 4 80,74-6 25,-43 12 49,-58 1-27,73-3-63,139 8 287,-271-1-238,0 0 0,0 0 0,16-5 0,-3 1 56,-6 3-27,-14 1-13,0 1-1,0-1 0,-1 0 1,1 0-1,0 0 0,0 0 1,-1 0-1,1-1 0,-1 0 0,1 0 1,3-2-1,4-3 11,13-9 199,-23 15-229,0 0 0,0 0 0,0 0-1,0-1 1,0 1 0,0 0 0,-1-1-1,1 1 1,0 0 0,-1-1 0,1 1-1,-1-1 1,1 1 0,-1-1-1,0 1 1,0-1 0,0-1 0,0 2-37,1 1 0,-1-1 0,0 1 1,0-1-1,0 1 0,0-1 0,0 0 1,0 1-1,0-1 0,0 1 0,0-1 0,0 1 1,-1-1-1,1 1 0,0-1 0,0 1 1,0-1-1,-1 1 0,1-1 0,0 1 0,0 0 1,-1-1-1,1 1 0,0-1 0,-1 1 0,1 0 1,-1-1-1,1 1 0,0 0 0,-1-1 1,1 1-1,-1 0 0,1 0 0,-1-1 0,1 1 1,-1 0-1,0 0 0,-6-3-634,-9-11-2724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1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0 320 1888,'2'0'55,"0"0"0,-1 0 0,1 1 0,0-1 0,0 0-1,-1 1 1,1-1 0,0 1 0,-1 0 0,1-1 0,-1 1 0,1 0 0,-1 0 0,1 0 0,-1 0 0,0 0 0,1 1 0,-1-1 0,2 2-1,-3-3-53,46 47 2164,-45-47-2138,-1 1 0,0-1 0,1 1 0,-1-1 0,1 1 0,-1-1 0,0 1 0,0 0 0,1-1 0,-1 1 0,0-1 1,0 1-1,0 0 0,0-1 0,0 1 0,0 0 0,0-1 0,0 1 0,0-1 0,0 1 0,0 0 0,0-1 0,0 1 0,0 0 0,-1 0 0,1-1 27,0 3 639,0-6-575,0-8-28,0 9-74,3-1-197,8-11 26,-6 0 17,6 9 58,-6-6 16,9 6-16,-6-1 20,2 0-27,19 4 90,-27 2 125,-2 3 330,0 90 1676,0-92-2121,0 1 0,1 0 0,-1 0-1,0 0 1,0 0 0,1 0 0,-1-1 0,1 1 0,0 0 0,0 0 0,-1-1 0,1 1 0,0 0 0,1-1 0,-1 1 0,0-1 0,0 1-1,0-1 1,3 2 0,9 13 155,-12-14-150,0-1 0,-1 1 0,1-1 0,0 0 0,0 1 0,0-1 0,0 0 0,0 0 0,0 0 0,0 0 0,2 1-1,-2-1-8,0-1 0,0 0-1,0 1 1,0-1 0,0 0-1,0 0 1,0 0 0,0 0-1,0 0 1,0 0 0,0 0-1,0 0 1,0 0 0,0 0-1,0-1 1,0 1-1,0 0 1,0-1 0,0 1-1,0-1 1,1 0 0,17-10 81,-10 9-69,9-4-111,-5-6-216,-11 10 213,0 0 0,0 0 1,0 0-1,0 0 0,1 0 0,-1 1 0,0-1 1,4-1-1,-3 1-80,0 0 1,0-1-1,-1 1 1,1-1 0,0 1-1,-1-1 1,0 0-1,1 0 1,-1 0-1,0-1 1,2-4 0,10-14-367,-13 21 559,-1 1 0,0-1 1,1 1-1,-1-1 0,0 1 0,1-1 0,-1 1 1,0-1-1,1 0 0,-1 1 0,0-1 1,0 1-1,0-1 0,0 0 0,0 1 1,0-1-1,0 0 0,0 1 0,0-1 0,0 1 1,0-1-1,0 0 0,0 1 0,0-1 1,-1-1 299,1 4-173,0 0-1,1 0 0,-1 0 0,1 0 0,0-1 0,-1 1 0,1 0 0,0 0 0,0-1 0,2 4 0,2 3-25,-3 8 365,-2-15-463,0-1 1,0 1-1,0 0 0,0 0 0,0 0 0,0 0 0,0 0 0,0 0 0,1-1 0,-1 1 0,0 0 0,1 0 0,-1 0 0,1 1 0,13 3 255,3 9-115,-16-13-151,0 0 0,0 1 0,1-1 0,-1 0 0,0 0-1,1 0 1,0 0 0,-1 0 0,1 0 0,-1 0 0,1 0 0,0 0 0,0-1 0,-1 1-1,1-1 1,0 0 0,0 1 0,2-1 0,20 1 254,-15-1-267,-1 1 0,0-2 0,1 1 0,15-4 0,11-7-260,6 6-630,-16-6 38,5 6-544,-26 4 1231,4-1-263,1-1 0,-1 0-1,12-5 1,-11 3 135,-8 4 266,1 0 0,-1 0 0,1 0 0,-1 0 0,1 1 0,0-1 0,-1 0 0,1 1 0,0-1 0,3 1 0,-5 0 29,0 0 0,0 0 0,0 0 0,1 0 0,-1 0 0,0 0 0,0 0 0,0 0 0,0 0 0,0 0 0,0 0 0,0 0 0,0 0 0,0 0 0,0 0 0,1 0 0,-1 0 0,0 0 0,0 0 0,0 0 0,0 0 0,0 0 0,0-1 0,0 1 0,0 0 0,0 0 0,0 0 0,0 0 0,1 0 0,-1 0 0,0 0 0,0 0 1,0 0-1,0 0 0,0 0 0,0 0 0,0 0 0,0-1 0,0 1 0,0 0 0,0 0 0,0 0 0,0 0 0,0 0 0,0 0 0,0 0 0,0 0 0,0 0 0,0 0 0,0-1 0,0 1 0,0 0 0,0 0 0,0 0 0,0 0 0,0 0 0,0-11 421,0 11-415,0 0 1,0 0-1,0 0 1,0-1-1,0 1 1,0 0 0,0 0-1,0 0 1,0 0-1,0 0 1,0 0-1,0 0 1,0 0 0,0 0-1,0 0 1,0-1-1,0 1 1,0 0 0,0 0-1,0 0 1,0 0-1,0 0 1,0 0-1,0 0 1,0 0 0,0 0-1,0 0 1,0 0-1,-1-1 1,1 1-1,0 0 1,0 0 0,0 0-1,0 0 1,0 0-1,0 0 1,0 0 0,0 0-1,0 0 1,0 0-1,0 0 1,-1 0-1,1 0 1,0 0 0,0 0-1,0 0 1,0 0-1,0 0 1,0 0-1,0 0 1,0 0 0,0 0-1,0 0 1,-1 0-1,1 0 1,0 0 0,-2 0 79,1 1 0,-1-1 0,0 0 1,1 1-1,-1-1 0,1 1 0,-1-1 0,0 1 1,1 0-1,0 0 0,-2 1 0,1-1 6,0 0 0,0 0 0,1 0-1,-1 0 1,0-1 0,0 1 0,0 0-1,0-1 1,0 1 0,0-1 0,-3 1-1,-3-2 167,6 1-180,0 0 1,0 0-1,-1 0 0,1 0 0,0 0 0,0 1 1,-1-1-1,1 1 0,-3 0 0,5-1-74,-10 5 51,1 0 0,-1 0 0,-8 8 0,18-13-62,0 0 1,-1 1-1,1-1 0,0 0 0,0 1 0,-1-1 0,1 1 0,0-1 0,0 1 0,0-1 0,-1 0 0,1 1 0,0-1 1,0 1-1,0-1 0,0 1 0,0-1 0,0 1 0,0-1 0,0 1 0,0-1 0,0 1 0,0-1 0,0 1 1,0-1-1,1 1 0,-1-1 0,0 1 0,0-1 0,0 0 0,1 1 0,-1-1 0,0 1 0,1-1 0,-1 1 0,0-1 6,11 5 11,-6 2 16,-5-6-23,0-1 1,1 1-1,-1-1 1,0 0 0,1 1-1,-1-1 1,0 1 0,1-1-1,-1 0 1,0 1 0,1-1-1,-1 0 1,1 1 0,-1-1-1,0 0 1,1 0 0,-1 1-1,1-1 1,-1 0 0,1 0-1,-1 0 1,1 0 0,-1 0-1,1 1 1,-1-1 0,1 0-1,0 0 1,-1 0 0,1-1-1,-1 1 1,2 0 0,66 0-475,-61 0 193,0-1-1,1-1 1,-1 1-1,9-4 1,2 0-224,14 0-1034,1-6 473,-3 6 129,-2-10 354,-25 13 615,0 0-1,-1 1 0,1-1 0,1 0 0,-1 1 0,0 0 0,0 0 1,1 0-1,-1 0 0,6 0 0,-3 0-118,-4 1 313,1 0 0,-1 0 0,1 0 1,-1 0-1,1 0 0,-1 1 0,1-1 0,-1 1 0,3 0 1,77 43 1544,-79-43-1759,0 0 0,0 0 0,0-1 0,0 1 0,0-1 0,0 0 0,0 0 0,1 0 0,-1 0 0,4-1 0,2 1 16,0 0 8,0-1 0,1 1-1,-1-1 1,0-1 0,0 0-1,18-6 1,-24 7-70,1 0 0,0-1 0,0 0-1,-1 1 1,1-1 0,-1-1 0,0 1 0,1 0 0,-1-1 0,0 1 0,5-6 0,-3 2-121,-3 4 130,-1 1 1,0-1-1,0 0 0,0 1 1,0-1-1,0 0 1,-1 0-1,1 1 0,0-1 1,-1 0-1,1 0 1,-1 0-1,0 0 0,0 0 1,1 0-1,-1 0 1,0 0-1,-1 1 0,1-1 1,0 0-1,-1 0 1,1 0-1,-1 0 0,1 0 1,-1 1-1,-1-3 1,-1-6-70,-2-20-134,-4-25-17,-12-59 173,13 88 455,-17-44-1,20 60-227,4 8-87,0 0 1,0 0 0,0 0-1,0 0 1,0 1-1,0-1 1,0 0 0,0 1-1,-2-2 1,2 3-56,0-1 0,1 1-1,-1 0 1,0 0 0,1 1 0,-1-1 0,0 0-1,1 0 1,-1 0 0,1 0 0,-1 1 0,0-1 0,1 0-1,-1 0 1,1 1 0,-1-1 0,1 0 0,-1 1 0,1-1-1,-1 1 1,1-1 0,-1 1 0,1-1 0,-1 1-1,1-1 1,-1 2 0,-1-1 0,1 1-1,-1 1 0,0-1 1,1 0-1,0 0 1,-1 0-1,1 1 0,0-1 1,0 1-1,0-1 1,0 0-1,1 1 1,-1 2-1,0 3 17,1 0-1,1 16 1,0 0 108,-1 55-29,0-43-138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08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50 2240,'-14'0'720,"11"0"-448,1 0 48,-6 0 514,16 0-169,-6 0 486,1-3-713,0 1-394,0-1 1,0 1-1,0 0 1,1 0-1,-1 0 1,1 1-1,-1-1 1,1 1-1,6-2 1,40-6-1,-28 6-32,3-2 0,-9 2 12,1 0 1,23 0-1,206 3 664,-230 0-602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09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4992,'0'-16'2240,"32"16"-1952,1 0-128,-16 0-160,32-17 256,0 17-128,17 0 96,-1 0-128,1 0-64,-17 0 0,0 17-832,-16-17 448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28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66 2656,'0'-27'837,"0"21"-501,0 3-144,0-24 608,0 24 341,0 6-997,0 90 384,2-88-448,12 6-42,-9-8-26,-4-3-16,-1 0 0,1 1 0,0-1 0,-1 0 0,1 1 0,0-1 0,-1 0 0,1 1 0,-1-1 0,1 1 0,-1-1 0,1 1 0,-1-1 0,1 1 0,-1-1 0,1 1 0,-1 0 0,0-1 0,1 1 0,-1 0 0,1 0 0,1 5-32,1-3 60,0-1 0,0 1-1,0 0 1,0-1 0,0 1 0,1-1 0,-1 0 0,1 0 0,6 2 0,-3 0 19,4 1 50,-8-5-80,-1 2-1,0-1 0,1 0 0,-1 0 0,0 1 1,0-1-1,0 1 0,2 2 0,9 9 5,-9-8-12,1 0-1,0 0 0,0 0 0,0-1 1,7 5-1,-4-6 3,-8-3-4,1 1 0,-1-1 0,1 0 0,-1 0 0,1 0-1,-1 1 1,1-1 0,-1 0 0,0 0 0,1 1 0,-1-1 0,1 0 0,-1 1 0,0-1-1,1 1 1,-1-1 0,0 0 0,1 1 0,-1-1 0,0 1 0,0-1 0,1 1 0,-1-1 0,0 1-1,0-1 1,0 1 0,0-1 0,0 1 0,0-1 0,0 1 0,0 0 0,0-1 0,0 1 0,0-1-1,0 1 1,0-1 0,0 1 0,0 46 450,-3-42-415,-16 16 96,8-9 41,0-1-1,0 0 0,-19 13 1,18-16-120,6-5-17,0 2 1,-1-1-1,-8 9 0,12-10-17,1 0 0,0-1 1,-1 1-1,0-1 0,0 1 1,0-1-1,0 0 0,0 0 1,0-1-1,0 1 0,-1-1 1,1 1-1,0-1 0,-1 0 1,1 0-1,-1 0 0,0-1 1,1 1-1,-7-1 0,3 0-111,14 0-476,-1-3-1471,8-11 544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28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3072,'-12'0'1213,"22"0"-831,-10 0-377,0 0 0,0 0 0,0 0 0,0 0 0,0 0 0,0 0 0,0 0 0,0 0 0,0 0 0,1 0 0,-1 0 0,0 0 0,0 0 0,0 0 0,0 0 0,0 0 0,0 0 0,0 0 1,0 0-1,0 0 0,0 0 0,1 0 0,-1 0 0,0 0 0,0 0 0,0 0 0,0 0 0,0 0 0,0 0 0,0 0 0,0 1 0,0-1 0,0 0 0,0 0 0,0 0 0,0 0 0,0 0 1,0 0-1,0 0 0,0 0 0,1 0 0,-1 0 0,0 0 0,0 1 0,0-1 0,0 0 0,0 0 0,0 0 0,0 0 0,0 0 0,0 0 0,0 0 0,-1 0 0,1 0 0,0 0 0,0 1 1,1 0 24,-1 0 1,0 0 0,0 0 0,1-1-1,-1 1 1,0 0 0,1 0 0,-1 0 0,1 0-1,0 0 1,-1-1 0,1 1 0,0 0 0,-1 0-1,1-1 1,0 1 0,0-1 0,-1 1 0,1-1-1,0 1 1,0-1 0,0 1 0,1 0 0,15 11 349,-4 2-62,-7-7-202,1-1 1,0 1 0,12 8-1,-11-10-64,63 39 24,-22-14 490,-35-24-252,-9 1-162,-5-7-144,0 1 0,0-1 0,1 0 0,-1 1 0,0-1 0,0 0 0,1 1 0,-1-1 0,0 0 0,1 1 0,-1-1 0,0 0 0,1 1 0,-1-1 0,0 0 0,1 0 0,-1 0 0,1 1 0,-1-1 0,0 0 0,1 0 0,-1 0 0,1 0 0,-1 0 0,1 0 0,-1 0 0,0 0 0,1 0 0,-1 0 0,1 0 0,2 0-66,-6 3-636,-10 11 188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29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2912,'-17'0'2176,"17"16"-1280,17-16-512,-34 16 96,17 1-288,0-1 32,-16 1-128,-1 15 288,-15-15-192,15 15 32,1 1-128,-17 0 512,33 0-352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3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1248,'0'-16'747,"3"16"-75,62 0 1072,12 0-992,-74 0-708,1 0 1,-1 0 0,0-1 0,1 1 0,-1-1 0,0 0-1,1 0 1,5-3 0,7-2 37,14 1 104,-17-2-102,-11 6-74,-1 0-1,1 1 1,-1-1-1,1 0 1,-1 1 0,1-1-1,-1 1 1,1-1-1,0 1 1,-1 0-1,1-1 1,1 1-1,21 0 230,-20 0-89,-15 0-123,10 0-20,0 0 0,0 0 0,0 0 0,1 0 0,-1 0-1,0 1 1,0-1 0,1 0 0,-1 0 0,0 0 0,0 1-1,1-1 1,-1 0 0,0 1 0,1-1 0,-1 1 0,1-1-1,-1 1 1,0-1 0,1 1 0,-1-1 0,1 1-1,-1 0 1,0 0 0,1 0-1,0-1 0,-1 1 0,1-1 0,0 1 0,-1-1 0,1 1 0,-1-1 0,1 0 0,0 1 0,-1-1 0,1 0 0,-1 1 0,0-1 0,1 0 0,-1 1 0,1-1 0,-1 0 0,1 0 0,-1 0 0,0 0 0,1 1 0,-1-1 0,0 0 0,-2 0-123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30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2144,'2'0'122,"-1"0"1,1 1-1,0-1 0,0 0 1,-1 1-1,1-1 1,-1 1-1,1-1 0,0 1 1,-1 0-1,1-1 0,-1 1 1,1 0-1,-1 0 0,0 0 1,1 0-1,1 3 1,-3-4-113,0 0 0,1 1 1,-1-1-1,0 0 1,0 0-1,1 1 1,-1-1-1,0 0 1,1 0-1,-1 0 1,0 0-1,1 0 1,-1 1-1,0-1 0,0 0 1,1 0-1,-1 0 1,0 0-1,1 0 1,-1 0-1,0 0 1,1 0-1,-1 0 1,1 0-1,-1 0 1,7 1 65,1 0 1,-1 1-1,0 1 1,0-1-1,-1 1 1,1 0 0,9 5-1,-4-1-6,-11-7-65,1 1 0,0 0-1,-1-1 1,1 0 0,0 1-1,-1-1 1,1 0 0,0 0-1,1 0 1,-2 0 3,-1 0 1,1 0-1,-1 0 0,1 0 0,-1 0 1,1 0-1,-1 0 0,1 0 1,-1 0-1,1 0 0,-1 0 1,1 0-1,-1 1 0,1-1 0,-1 0 1,1 0-1,-1 0 0,1 1 1,-1-1-1,1 0 0,-1 1 1,0-1-1,1 0 0,-1 1 0,0-1 1,1 1-1,-1-1 0,0 0 1,1 1-1,-1-1 0,0 1 0,0-1 1,1 1-1,-1-1 0,0 1 1,0-1-1,0 1 0,0-1 1,0 1-1,0-1 0,0 1 0,0-1 1,0 1-1,0-1 0,0 1 1,0-1-1,0 1 0,-1 0 0,1 1 47,0-1 0,0 1 0,0 0 0,0 0 0,-1-1 0,1 1 1,-1 0-1,0-1 0,1 1 0,-1 0 0,0-1 0,0 1 0,0-1 0,0 1 0,0-1 0,0 0 0,0 1 0,-1-1 0,-1 2 0,3-3-57,-46 35 397,24-8-241,-5-5 12,5 6 244,9-18-269,11-8-164,0 0 1,0-1 0,0 1-1,0 0 1,1 0-1,-1 0 1,0 0-1,1 0 1,0 1-1,-2 2 1,-8 11-890,10-14 561,1-1 1,-1 1 0,1-1-1,0 1 1,-1-1-1,1 1 1,0-1 0,0 1-1,0 1 1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44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1311 1472,'0'-13'475,"0"10"-187,2 0-230,-1 2-55,0 0-2,0 0 1,0 0-1,1 0 0,-1-1 1,0 1-1,-1 0 1,1-1-1,0 1 1,0-1-1,-1 1 1,1-1-1,-1 0 1,1 1-1,-1-1 1,1 1-1,-1-1 1,0 0-1,0 1 1,0-4-1,0-2 25,1 0 0,0 0-1,1 0 1,1-8-1,0 7-10,-1-1 0,0 0 0,-1 0 0,0-11 0,0 2 13,0 0 0,8-33-1,-1 4 2,-4 28-36,0-1 0,-1-1 1,0-34-1,-3 1 169,3-129-110,1 135-97,5-82-38,-9 91 74,0 10 37,3-39 1,1 45-14,0-17 2,-4 33-16,-1-1 1,0 1 0,-2-8 0,0 0 1,1-8-56,0-1 0,3-34 0,-1 13 47,0-15-122,0 57 96,14 3 187,-14 0-155,0 0 1,0 0 0,0 0-1,1 0 1,-1 0 0,0 0-1,0 0 1,0 0-1,0 0 1,0 0 0,0 0-1,0 0 1,0 0 0,0 0-1,0 0 1,1 0 0,-1 0-1,0 0 1,0 0 0,0 0-1,0 0 1,0 0 0,0 0-1,0 0 1,0 0 0,0 0-1,0 0 1,0 0 0,1 0-1,-1 0 1,0 1 0,0-1-1,0 0 1,0 0 0,0 0-1,0 0 1,0 0-1,0 0 1,0 0 0,0 0-1,0 0 1,0 0 0,0 0-1,0 1 1,0-1 0,0 0-1,0 0 1,0 0 0,0 0-1,0 0 1,0 0 0,0 0-1,0 0 1,0 0 0,0 1-1,0-1 1,0 4 11,-1-2-4,1 1 1,0-1 0,0 1 0,1-1 0,-1 1-1,0-1 1,1 0 0,1 5 0,-2-6-8,2 2 16,0 0 0,-1 0 0,0 0 0,1 0 0,-1 0 0,-1 0 0,1 1 0,0 3 0,-1-4 0,0-1-1,-1 1 0,0 0 1,1 0-1,-1-1 1,0 1-1,0-1 1,-1 1-1,1-1 1,-1 1-1,-2 3 1,-7 18 37,9-20-33,1 1-1,-1-1 1,-1 1-1,1-1 1,0 0-1,-1 0 1,-4 5-1,-5 4 62,-13 11 96,24-22-161,0-1-1,-1 0 1,0 0 0,1 0 0,-1 0 0,0 0 0,1 0 0,-1-1 0,0 1 0,0 0 0,1-1-1,-1 0 1,-3 1 0,7-1-26,0 0 0,0-1 0,0 1 0,-1-1 0,1 1 1,0-1-1,-1 0 0,1 0 0,0 1 0,-1-1 0,1 0 0,-1-1 0,1 1 0,-1 0 0,0 0 0,1-1 0,0 0 0,17-15-48,41-15 30,-53 28 8,0 0 0,0 0 1,0 1-1,1 0 0,-1 1 1,10-2-1,5-3-26,-19 7 57,0-1 0,1 0 1,-1 1-1,0-1 0,0 1 1,0 0-1,4 1 0,-3-1 82,-4 0-90,0 0 0,0 0 1,1 0-1,-1 0 0,0 0 1,0 0-1,0 0 0,0 0 1,0 0-1,0 0 0,0 0 1,0 0-1,0 0 0,0 0 0,1 0 1,-1 0-1,0 0 0,0 0 1,0 0-1,0 0 0,0 0 1,0 0-1,0 0 0,0 0 0,0 0 1,0 0-1,0-1 0,1 1 1,-1 0-1,0 0 0,0 0 1,0 0-1,0 0 0,0 0 1,0 0-1,0 0 0,0 0 0,0 0 1,0 0-1,0 0 0,0-1 1,0 1-1,0 0 0,0 0 1,0 0-1,0 0 0,0 0 0,0 0 1,0 0-1,0 0 0,0 0 1,0 0-1,0-1 0,0 1 1,0 0-1,0 0 0,0-1 78,0 0 1,0-1-1,0 1 0,0 0 0,-1 0 0,1 0 0,0 0 0,-1 0 1,1-1-1,0 1 0,-2-2 0,-13-14 820,5 8-760,-14-15-37,22 22-117,1 1 0,0-1 1,-1 0-1,1 0 0,0 0 0,0-1 0,1 1 0,-1 0 0,0 0 0,1 0 0,-1-1 0,1 1 0,-1-3 0,1 1-74,0 0-1,1 0 1,-1 0 0,2-8-1,-1 10 56,0 0 0,0 1 0,0-1 0,0 0 1,0 0-1,1 1 0,-1-1 0,1 0 0,1-1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45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1246 992,'0'-1'37,"0"-1"0,0 0 0,0 0 1,1 0-1,-1 1 0,1-1 0,-1 0 0,1 0 0,0 1 0,0-1 1,0 1-1,0-1 0,1-1 0,2-4 40,-3 5 4,0 0-1,-1 0 0,1 1 0,-1-1 1,0 0-1,1 0 0,-1 0 1,0-2-1,2-10 285,3 5-266,-4 8-82,0 0 1,0-1 0,0 1 0,0-1-1,-1 0 1,1 1 0,-1-1 0,1 1-1,-1-1 1,1 0 0,-1 0-1,0 1 1,1-3 0,-1-217 953,-11 78-758,8 114-208,-3-53-106,2 40 57,-5-77 93,8 90-36,-6-43 0,3 44-18,-1-43 0,5-73 432,0 137-388,-1 0 1,1 1-1,-2-1 1,-1-6-1,-2-16 228,6 27-245,-1-1 1,0 1 0,1-1-1,-1 1 1,1-1 0,1-3-1,0 3 8,-1 0 0,0 0 0,-1 0 0,1 0 0,0-1 0,-1-5 0,0 4 8,-1-28-123,-3 22 25,4 11 61,0 0 0,0 0-1,-1 0 1,1 0 0,0 0-1,0 0 1,-1 0 0,1 0 0,0-1-1,0 1 1,-1 0 0,1 0-1,0 0 1,-1 0 0,1 0 0,0 1-1,0-1 1,-1 0 0,1 0 0,0 0-1,0 0 1,-1 0 0,1 0-1,0 0 1,0 0 0,0 0 0,-1 1-1,1-1 1,0 0 0,0 0 0,0 0-1,-1 1 1,1-1 0,0 0-1,0 0 1,0 1 0,-1 0 8,0 1-1,1-1 1,-1 1 0,1-1-1,0 1 1,-1-1 0,1 1-1,0-1 1,0 1 0,0-1-1,0 1 1,1 3 0,-1 4 54,-1-3-58,1 0-1,-1 0 1,-1 0 0,-2 9 0,2-10-21,0 1 1,1 0-1,-1 0 1,1 9-1,1-4 29,-1 0-1,0 0 0,0 0 0,-1 0 0,0 0 0,-1-1 0,-7 18 0,10-28-13,-3 10 39,1-5 15,0 1 0,0-1 1,1 1-1,0 0 0,0-1 1,0 1-1,1 8 0,5-14-117,-2 0 61,0 0-1,-1-1 0,1 1 0,-1 0 0,1-1 1,3 0-1,5-13 46,-7 11-44,-1 0-1,1 0 0,0 0 0,0 1 1,1-1-1,-1 1 0,0 0 0,6-1 1,43-12-158,-3 2-56,-39 9 197,-8 2 21,0 1 0,0-1 0,1 1 1,-1 0-1,0 1 0,1-1 0,-1 0 0,6 1 0,-8 0 11,-1 0-1,1 0 1,-1 0-1,1 0 1,-1 0-1,1 0 1,-1 0-1,1 0 0,-1 0 1,1 0-1,-1 0 1,1 0-1,-1 0 1,0 0-1,1 0 1,-1-1-1,1 1 0,-1 0 1,1 0-1,-1 0 1,1-1-1,-1 1 1,0 0-1,1-1 1,-11-11 435,5 7-328,-11-5 133,13 10-237,1-1 1,0-1-1,0 1 0,-1 0 0,1-1 1,0 1-1,0-1 0,0 1 1,0-1-1,1 0 0,-3-3 0,2 0-1,-4-6 2,-16-5-129,21 15 102,1 1-1,0 0 0,0 0 1,-1 0-1,1 0 0,0-1 1,0 1-1,-1 0 0,1 0 1,0-1-1,0 1 0,0 0 1,-1-1-1,1 1 0,0 0 1,0-1-1,0 1 0,0 0 1,0 0-1,0-1 0,0 1 1,0 0-1,0-1 0,0 1 1,0 0-1,0-1 0,0 1 1,0 0-1,0-1 0,0 1 1,0 0-1,0-1 0,0 1 1,0 0-1,0-1 0,1 1 1,-1 0-1,0-1 0,0 1 1,0 0-1,1 0 0,-1-1 1,0 1-1,0 0 0,1 0 1,-1 0-1,0-1 0,1 1 1,2-1-45,0 0 0,0 1 0,1-1 0,-1 1 1,0 0-1,5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46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1246 1312,'14'-14'421,"-14"14"-412,1-1 0,-1 1 0,0 0 0,1-1 0,-1 1 0,0 0-1,1 0 1,-1-1 0,0 1 0,1 0 0,-1 0 0,1-1 0,-1 1 0,0 0 0,1 0-1,-1 0 1,1 0 0,-1 0 0,1 0 0,-1-1 0,1 1 0,-1 0 0,0 0 0,1 1-1,-1-1 1,1 0 0,5-1 45,-1-10 191,9 5-32,-11 4-143,-1-1 0,1 1-1,0-1 1,-1 0 0,1 0 0,-1 0-1,0 0 1,0 0 0,0-1 0,-1 1-1,1 0 1,1-5 0,-2 2 11,0 0 0,0 0 1,0 0-1,0 0 0,-1 1 0,0-1 1,-1-10-1,0 11-48,1-1 0,-1-1 0,2 1 0,-1 0 0,2-8 0,2-3-29,0 0 0,-2 0 1,0 0-1,0-27 0,6-71-10,-3 63 34,-1-97 89,-5 104-53,-9-89-42,7 104-55,-5-48-23,-6-46 11,8 96 41,4 15 10,-1 0 1,2 0-1,-1-18 0,2-95 85,0 124-124,3 4-3,3 7 45,0 0 0,-1 0 1,5 10-1,-10-18-9,1 1-6,0 1 1,0 0-1,-1 0 0,1 0 1,-1 0-1,1 0 1,-1 0-1,0 0 0,-1 0 1,1 5-1,-1 4 15,1-4 4,1 1 0,-2 0 1,1 0-1,-1-1 0,-1 1 1,1-1-1,-1 1 0,-1-1 1,-5 13-1,-6 15-18,12-28 28,-2 1-1,1-1 1,-6 10-1,-21 18 165,13-3-219,14-20 75,3-13-43,0 0 1,0 0 0,0 0 0,0 1 0,0-1 0,0 0-1,0 0 1,0 0 0,0 0 0,0 0 0,0 0 0,0 0-1,0 0 1,0 0 0,0 1 0,0-1 0,0 0 0,0 0 0,0 0-1,0 0 1,0 0 0,0 0 0,1 0 0,-1 0 0,0 0-1,0 0 1,0 0 0,0 1 0,0-1 0,0 0 0,0 0-1,0 0 1,0 0 0,0 0 0,0 0 0,0 0 0,0 0 0,1 0-1,-1 0 1,0 0 0,0 0 0,0 0 0,0 0 0,0 0-1,0 0 1,0 0 0,0 0 0,0 0 0,0 0 0,1 0-1,-1 0 1,0 0 0,0 0 0,0 0 0,0 0 0,0 0 0,1 0 5,5 0 12,-1 1 0,0-1-1,0-1 1,0 1 0,0-1 0,0 0 0,0 0 0,0 0-1,0-1 1,0 0 0,0 0 0,-1 0 0,9-5 0,8-11 41,21-23 1,-23 21-57,-15 16 7,-1 1 1,1-1-1,-1 0 0,0 0 1,-1 0-1,1 0 0,-1-1 0,1 1 1,-1 0-1,-1-1 0,1 0 1,-1 1-1,2-8 0,0 1 18,2-11-8,-10 0-57,2 11 10,2 8 78,1-1 0,-1 0 0,0 0-1,0 0 1,-1 0 0,1 1 0,-1-1 0,0 0 0,0 1-1,0 0 1,0-1 0,-1 1 0,1 0 0,-1 0 0,0 0-1,-5-3 1,-22-16 578,8-3 65,5 19-409,7 4-208,-5-5-51,14 6-33,0 0 0,-1 0 0,1 1 0,0-1-1,-1 1 1,1-1 0,-1 1 0,1-1 0,-1 1-1,-2-1 1,2 2-64,4 1-7,12 12-34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17 230 3808,'-13'-27'1227,"10"21"-390,53 7 1597,-13 0-2001,53-5 1,-35-7-375,-17 6 2,-14 3 12,40-10 1,-32 3 47,89-31 195,-107 34-284,-10 5-1,1 0-1,0-1 0,-1 0 1,0 0-1,1-1 1,-1 1-1,0-1 0,0 0 1,6-5-1,1-2 88,10-11 44,-20 20-154,0 0 0,0 0 0,0 0 0,0 0 0,0-1 0,0 1 0,0 0 0,-1-1 0,1 1 0,0 0 0,-1-1 0,1-1 0,-1 2-3,0 0 1,-1 0-1,1 0 0,0 0 1,-1 0-1,1 0 0,-1 0 1,1 0-1,-1 0 0,1 1 1,-1-1-1,0 0 0,1 0 1,-2 0-1,2 1-9,-1-1 0,1 1 0,0 0 0,-1 0 0,1-1 0,0 1 0,-1-1 0,1 1 0,0 0 0,0-1 0,-1 1 0,1 0 0,0-1 0,0 1 0,0-1 0,0 1 0,0-1 0,-1 1 0,1-1 0,0 1 0,0 0 0,0-1 0,0 1 0,0-1 0,0 1 0,1-1 0,-2-4-80,0 4 73,0 1 1,0-1-1,0 1 0,1 0 1,-1-1-1,0 1 0,0 0 1,0 0-1,0 0 0,0 0 1,0 0-1,0 0 0,-1 0 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47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1016 1568,'6'1'244,"-4"-1"-190,0 0 0,0 0 0,0 0 0,0 0 0,0 0 0,0 0 0,0-1-1,0 1 1,0-1 0,2 0 0,-1-6 191,-3 14-36,-1-7-204,1 0 0,0 0 0,0 0 1,0 0-1,0 0 0,0 0 0,0 0 0,0 1 1,0-1-1,0 0 0,0 0 0,0 0 1,0 0-1,0 0 0,0 0 0,0 0 1,0 0-1,0 0 0,0 0 0,0 1 1,0-1-1,1 0 0,-1 0 0,0 0 1,0 0-1,0 0 0,0 0 0,0 0 1,0 0-1,0 0 0,0 0 0,0 0 0,0 0 1,0 0-1,0 0 0,0 1 0,0-1 1,1 0-1,-1 0 0,0 0 0,0 0 1,0 0-1,0 0 0,0 0 0,0 0 1,0 0-1,0 0 0,0 0 0,1 0 1,-1 0-1,0 0 0,0 0 0,0 0 1,0 0-1,0 0 0,0-1 0,1 2 12,-1-1-1,1 0 1,-1 0-1,1 0 1,-1 0-1,1 0 1,-1-1-1,1 1 1,-1 0-1,1 0 1,-1 0-1,1 0 1,-1 0-1,1-1 1,-1 1-1,1 0 1,-1-1-1,0 1 1,1 0-1,-1 0 1,1-1-1,-1 1 1,0-1-1,1 1 1,-1 0-1,0-1 1,1 1-1,-1-1 1,0 1-1,0-1 1,0 1-1,1-1 1,-1 1-1,0-1 1,0 1 0,0-1-1,0 1 1,0-1-1,0 1 1,0-1-1,0 0 1,0-2 788,0 0-480,0-95 1552,0-49-1701,-1 120-173,-5-28 0,-1 3 7,4-20 29,3 45-26,-2 0 0,0-1 0,-10-39 0,0 26-4,7 28-7,1 0 1,1 0 0,0 0-1,1 0 1,0-1-1,0-19 1,2-183-478,0 194 406,0 16-102,0 187 603,0-180-430,0 0-1,0-1 1,0 1-1,0 0 1,0 0-1,0 0 1,1 0-1,-1 0 1,0 0-1,0-1 1,1 1-1,-1 0 1,1 1-1,0-1 2,-1-1-1,1 0 1,0 1-1,-1-1 1,1 0-1,0 1 1,-1-1-1,1 0 1,0 0-1,-1 0 1,1 0-1,0 0 1,0 0-1,0 0 1,-1 0-3,3 0 144,-1-3-48,3-1-84,-1 1-14,0-1-1,0 0 1,-1 0-1,5-7 1,-3-2 44,9 5-20,-12 5-26,-1 1 1,1 0 0,0 0-1,-1 0 1,0-1 0,0 1-1,1-1 1,-1 1 0,-1-1-1,1 1 1,0-1 0,-1 0-1,1 1 1,-1-1 0,0-4-1,0 5 14,0 0-1,1 1 1,-1-1-1,0 0 1,1 0-1,-1 1 1,1-1-1,-1 1 1,1-1-1,0 0 1,0 1-1,0-1 1,0 1-1,0-1 1,0 1-1,0 0 1,2-2-1,-3 2-5,1 1-1,-1 0 0,0-1 1,1 1-1,-1 0 1,0-1-1,0 1 0,1-1 1,-1 1-1,0-1 1,0 1-1,0-1 0,0 1 1,0-1-1,0 1 1,0-1-1,1 1 0,-1-1 1,-1 1-1,1-1 1,0 1-1,0 0 0,0-1 1,0 1-1,0-1 1,0 1-1,0-1 0,-1 1 1,1-1-1,0 1 1,0-1-1,-1 1 0,1 0 1,0-1-1,-1 0 1,1 1-4,-5-1 6,-1 0 0,1 0 1,-1 1-1,1-1 0,-1 1 0,0 0 1,-5 1-1,-2 0 173,-33-1-3,43 0-336,19 0-3605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7:49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1066 1472,'0'0'475,"0"-3"-283,0-8-38,0 11-148,0 0-1,0 0 1,0 0 0,0 0-1,0 0 1,0-1 0,0 1-1,0 0 1,0 0-1,0 0 1,0 0 0,0 0-1,0 0 1,0 0-1,0 0 1,0 0 0,0 0-1,0-1 1,0 1 0,0 0-1,0 0 1,0 0-1,0 0 1,0 0 0,0 0-1,0 0 1,0 0-1,0 0 1,0 0 0,0 0-1,0 0 1,0-1 0,0 1-1,0 0 1,1 0-1,-1 0 1,0 0 0,0 0-1,0 0 1,0 0-1,0 0 1,0 0 0,0 0-1,0 0 1,0 0 0,0 0-1,1 0 1,-1 0-1,0 0 1,0 0 0,0 0-1,0 0 1,0 0-1,0 0 1,0 0 0,1 0-1,0-1 28,1 0 0,0 0 0,0 0 1,0 0-1,-1 0 0,1-1 0,0 1 0,-1-1 0,1 1 0,-1-1 0,0 0 0,0 0 0,1 1 0,0-5 0,3-2 94,0 0-1,4-13 0,-8 18-85,0 0 0,-1 0 0,1 0 0,-1 0 1,0 0-1,0-4 0,0-56 184,0-75 500,-2 104-587,-1 1 1,-8-35-1,5 40-159,1-1 0,2 1-1,0-32 1,3 39 11,-2-1 0,-4-24 0,2 26 29,2 0 0,0-23 0,3 19-14,-1 12 4,1 0 1,-1 1 0,-1-1-1,-3-15 1,-2 8 34,4 14-30,1 1 0,0-1 0,0 1 0,0-1 0,0 0 0,1 1 0,-1-1 0,1-5 1,1-2 4,-1 5-6,0 0 0,0 0 0,0 0 1,-3-13-1,0 11 21,2 8-28,1 1 0,-1-1 0,1 0 0,0 0 0,-1 0 0,1 0 0,0 0 0,0 0 0,0 0 0,0 0 0,0 0 0,0 0 0,0 0 0,0 0 0,0 0-1,0 0 1,1 0 0,-1 0 0,0 0 0,1 0 0,-1 0 0,0 1 0,1-1 0,-1 0 0,1 0 0,0-1 0,0 2-4,0-3 31,-1-1-1,1 1 0,0 0 1,-1 0-1,0 0 1,0-1-1,0 1 0,0 0 1,0 0-1,-1-1 1,1 1-1,-2-5 0,1 8-20,0 0 0,1-1 0,-1 1-1,0 0 1,1-1 0,-1 1 0,0 0-1,1 0 1,-1 0 0,0 0 0,1 0-1,-1-1 1,0 1 0,0 1-1,1-1-9,0-1 0,-1 1 0,1 0-1,0 0 1,0 0 0,0 0-1,0 0 1,0 0 0,0 0-1,0 0 1,0 0 0,0 0-1,0 0 1,-1 0 0,1 0-1,0 0 1,0 0 0,0 0-1,0 0 1,0 0 0,0 1 0,0-1-1,0 0 1,0 0 0,0 0-1,0 0 1,-1 0 0,1 0-1,0 0 1,0 0 0,0 0-1,0 0 1,0 0 0,0 0-1,0 0 1,0 0 0,0 1-1,0-1 1,0 0 0,0 0 0,0 0-1,0 0 1,0 0 0,0 0-1,0 0 1,0 0 0,0 0-1,0 0 1,0 1 0,0-1-1,0 0 1,0 0 0,0 0-1,0 0 1,0 0 0,0 0-1,0 1-1,0-1-1,0 1 0,0-1 0,0 0 1,0 1-1,0-1 0,0 1 0,0-1 1,0 1-1,0-1 0,-1 0 0,1 1 1,0-1-1,0 1 0,0-1 0,-1 0 1,1 1-1,0-1 0,0 0 0,-1 1 0,1-1 1,0 0-1,-1 1 0,1-1 0,0 0 1,-1 0-1,0 1 0,-7 7-52,3 17-11,-12 13-43,16-32 112,-1 0 22,0 0 0,0 1-1,-1-1 1,0 0 0,0 0-1,0-1 1,-8 10 0,10-14-30,0 0 0,0 0 1,0 1-1,0-1 0,0 0 0,0 1 1,0-1-1,0 0 0,0 1 0,1-1 1,-1 1-1,0-1 0,1 1 0,0 0 1,-1 2-1,1-3-3,0 1 0,0-1 0,1 0 0,-1 0 0,0 1 1,1-1-1,-1 0 0,1 0 0,-1 1 0,1-1 0,0 0 0,0 0 0,-1 0 0,1 0 1,0 0-1,2 1 0,-3-1 10,1-1 0,-1 1 1,1-1-1,-1 0 0,1 1 1,-1-1-1,1 0 0,0 1 1,-1-1-1,1 0 0,-1 0 1,1 0-1,0 0 0,-1 0 1,1 1-1,-1-1 0,1 0 1,0 0-1,-1-1 0,1 1 0,0 0 1,-1 0-1,1 0 0,0 0 1,0-1-1,-1 1 17,8-3 171,17-7-53,-23 9-126,0 0-1,0 1 1,-1-1 0,1 0-1,0 0 1,0 0 0,-1 0 0,1 0-1,0 0 1,-1-1 0,1 1 0,-1 0-1,0-1 1,1 1 0,-1-1-1,0 0 1,0 1 0,2-4 0,-2 3-13,1-1-1,-1 1 1,1-1 0,0 1 0,0 0 0,-1-1-1,2 1 1,-1 0 0,0 1 0,4-3 0,5-4-13,-4 5 23,-1-2-1,0 1 1,10-9 0,-2-4 28,-12 15-22,-2 2-16,0-1-1,0 1 1,0 0 0,0 0 0,0 0-1,0 0 1,1 0 0,-1 0-1,0-1 1,0 1 0,0 0 0,0 0-1,0 0 1,0 0 0,0-1-1,0 1 1,0 0 0,0 0 0,0 0-1,0 0 1,0-1 0,0 1-1,0 0 1,0 0 0,0 0 0,0 0-1,0-1 1,0 1 0,0 0-1,0 0 1,0 0 0,0 0 0,0-1-1,0 1 1,-17-11 143,11 8 7,-4-2 223,-3 7-87,13-1-274,-1-1 1,1 0-1,-1 0 0,1 0 1,-1 0-1,0 1 1,1-1-1,-1 0 1,0 0-1,1 0 1,-1 0-1,1 0 1,-1 0-1,0-1 0,1 1 1,-1 0-1,1 0 1,-1 0-1,0-1 1,1 1-1,-1 0 1,1 0-1,-1-1 1,1 1-1,-1-1 0,1 1 1,-1 0-1,1-1 1,-1 1-1,1-2 1,-3 0 99,3-1-214,0-11-4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1 295 1408,'327'-16'512,"-179"-17"-384,130 17-64,-81-1 768,49 1-480,65 0 0,1-34-224,15 18 192,-15-1-192,-1 0 32,-49 17-96,-32-1 224,-50 17-160,-16 0 256,-50 17-256,-15 15 32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44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467 230 896,'-177'-41'304,"158"38"-287,1 1 0,-1 0-1,0 1 1,0 1 0,0 1 0,0 1 0,1 1-1,-25 5 1,34-5-13,-38 10-42,17-7 6,30-6 32,-1 0-1,1 0 0,-1 0 1,1 0-1,0 0 1,-1 0-1,1 0 0,-1 0 1,1 1-1,-1-1 1,1 0-1,0 0 0,-1 0 1,1 1-1,-1-1 1,1 0-1,0 1 0,-1-1 1,1 0-1,0 1 0,-1-1 1,1 0-1,0 1 1,0-1-1,0 1 0,-1-1 1,1 0-1,0 1 1,0-1-1,0 1 0,0-1 1,0 1-1,-1-1 1,1 2-1,4-1-8,-1-1 1,0 1-1,1-1 0,-1 1 1,0-1-1,1 0 0,5-1 1,182-13 628,-169 12-526,161-17 434,60-8 123,47 5-219,27-6 0,29 6-101,-7-5 133,5 8-176,-3-1-152,351-9 693,-548 29-1219,1 0 28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49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1 263 896,'183'0'2112,"-165"-1"-1986,33-6 1,-31 4-16,36-2 0,-13 5-54,-5 1-6,45-5 1,-15-7 28,14 6 138,11-6-58,-6 5-21,6-5-70,-8 6-53,-1-6 16,15 5 22,-55 3-38,135-7 90,-27 1-99,-6 1-40,13 0 158,-9 0-176,-101 8 16,85-3-26,-90-2 58,59-3 60,-45 8-36,97-3-85,-123 0 78,114-8 63,203 11-40,-197-8 22,5 0-97,351 8 33,-367-9-28,-6 1 66,-123 8-13,35 1 54,0-2-1,-1-2 1,48-10 0,80-11-36,-119 18-18,13 1 76,-34 0-54,-4 1 20,35-1 0,131 5 1836,-275 0-3103,63 0-891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57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1056,'-4'0'46,"2"0"-19,1 0-1,-1 0 0,1-1 1,-1 2-1,1-1 0,-1 0 1,1 0-1,-1 0 0,1 1 1,-3 0-1,4 0-20,0-1 1,0 1-1,0-1 1,0 1-1,0 0 1,0-1-1,0 1 1,0 0-1,0-1 1,0 1-1,0-1 1,0 1-1,1 0 1,-1-1-1,0 1 1,0-1-1,1 1 1,-1 0-1,0-1 1,0 1-1,1-1 1,0 1-1,0 3 174,0 0 0,0-1 0,-1 1 0,1 0 0,-1-1 0,0 1 0,0 0 0,-1 5 0,1 7-72,-1 33 511,4 110 784,2-118-1135,4 76 482,-9-86-563,-1-15-87,1 1-1,4 23 0,1-14-39,-2-16 28,-1 0-1,-1 0 1,1 16 0,-2 39 547,0-64-592,0 0 1,1 0-1,-1 1 0,0-1 1,0 0-1,0 0 1,1 0-1,-1 0 1,0 0-1,1 0 0,0 1 1,-1-2-46,0 0 0,0 1 0,1-1 0,-1 0 0,0 0 0,0 0-1,0 0 1,1 1 0,-1-1 0,0 0 0,0 0 0,0 0 0,1 0 0,-1 0 0,0 0 0,0 1 0,1-1 0,-1 0 0,0 0 0,0 0 0,1 0 0,-1 0 0,0 0 0,0 0 0,1 0-1,-1 0 1,0 0 0,0 0 0,1 0 0,-1-1 0,0 1 0,0 0 0,1 0 0,-1 0 0,0 0 0,0 0 0,0 0 0,1-1 0,-1 1 0,0 0 0,0 0 0,0 0 0,1 0 0,-1-1-1,0 1 1,0-1-133,1 0-1,-1 0 1,1 1-1,-1-1 0,0 0 1,0 0-1,1 0 0,-1 0 1,0 0-1,0 1 1,0-1-1,0 0 0,0-2 1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57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17 3136,'-14'-14'1029,"11"11"-431,3 58 207,-1 12-224,5 120 219,2-144-600,-3-26-87,-1 0 1,0-1-1,-2 1 0,1 0 1,-4 23-1,-3-14 27,4-17-80,0 1-1,0 1 1,0 14 0,2-18-28,-1-1 1,-1 0-1,1 0 1,-1 0-1,0 0 1,0-1-1,-1 1 1,1-1-1,-1 1 1,0-1-1,-7 9 1,8-12-50,-28 33-1423,30-33 1078,-1-1 0,1 0 0,-1 1 0,1-1 0,0 1-1,0-1 1,0 1 0,0-1 0,0 3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58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10 1248,'-12'-9'301,"12"9"-298,0 0-1,0 0 1,0 0 0,0 0-1,0 0 1,0 0 0,0 0 0,0 0-1,-1 0 1,1 0 0,0 0-1,0 0 1,0 0 0,0 0 0,0 0-1,0 0 1,0 0 0,0 0-1,0 0 1,-1 0 0,1 0 0,0 0-1,0 0 1,0 0 0,0 0-1,0 0 1,0 0 0,0 0 0,0 0-1,0 1 1,0-1 0,0 0-1,0 0 1,0 0 0,-1 0 0,1 0-1,0 0 1,0 0 0,0 0-1,0 0 1,0 0 0,0 0 0,0 1-1,0-1 1,0 0 0,0 0-1,0 0 1,0 0 0,0 0 0,0 0-1,0 0 1,0 0 0,0 0-1,0 1 1,0-1 0,0 0 0,0 0-1,0 0 1,0 0 0,1 2 26,0 0 0,0 1 1,0-1-1,0 0 1,1 0-1,-1 0 0,0-1 1,1 1-1,2 3 0,-2-4 57,-1 1-1,1 0 1,-1-1-1,0 1 1,1 0-1,-1 0 1,0 0-1,0 0 0,1 2 1,6 14 329,17 24 542,43 55 0,-43-63-579,-8-12 14,23 23 1,-28-32-166,-1 1 1,15 22-1,-23-31-172,1-1-1,-1 1 0,1-1 0,0 0 0,1 0 0,-1-1 1,0 1-1,1-1 0,0 0 0,0 0 0,0-1 0,7 3 0,7 2 174,-14-4-196,0-1 1,0-1-1,0 1 1,0-1-1,1 1 1,-1-1-1,0-1 1,0 1-1,1-1 1,-1 0-1,0 0 1,1-1 0,8-1-1,64-12 371,-61 11-321,41-8 366,-21 8-268,-7 0-27,45-10 0,119-36 529,-178 44-651,-1-1 0,0-1 0,0 0-1,20-13 1,-33 19-73,3-2-263,0 0 0,0 0 0,0 1 0,10-4 0,-9 5 12,0 0-1,0 1 1,9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0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2240,'0'-24'1187,"0"20"-575,0 15-304,0-6-222,1-1 0,0 1 0,0-1 0,0 1 0,3 6 0,1 4 16,14 70 256,31 90-76,-20-90-138,-25-62-122,-4-16 25,0-1-1,0 0 1,1 0-1,0 1 1,0-1-1,0 0 1,1 0-1,0-1 1,0 1-1,4 5 0,-6-10-146,-1-1-1,1 0 0,0 1 0,-1-1 0,1 0 0,0 1 0,-1-1 0,1 0 0,0 0 0,-1 0 0,1 1 0,0-1 0,-1 0 1,1 0-1,0 0 0,-1 0 0,1 0 0,0 0 0,0 0 0,-1-1 0,1 1 0,0 0 0,-1 0 0,1 0 0,0-1 0,-1 1 0,1-1 1,2 0-285,27-13-1375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0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2560,'-17'0'960,"17"17"-768,0-1-32,0 1 192,0-1-224,0 17 320,0 16-256,0 17 32,0-1-128,17 1 288,-17-17-192,0 0 32,0 0-128,0-16-2528,-17 0 1344,-15-17-512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15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4160,'14'27'1333,"-14"-27"-1321,0 0 0,0 0 0,0 1 0,1-1 0,-1 0 0,0 0 0,0 0-1,0 0 1,0 1 0,0-1 0,0 0 0,1 0 0,-1 0 0,0 1 0,0-1 0,0 0 0,0 0-1,0 0 1,0 1 0,0-1 0,0 0 0,0 0 0,0 0 0,0 1 0,0-1 0,0 0 0,0 0 0,0 1-1,0-1 1,0 0 0,-1 0 0,1 0 0,0 1 0,0-1 0,0 0 0,0 0 0,0 0 0,0 0 0,0 1-1,-1-1 1,1 0 0,0 0 0,-2 2 87,1-1 0,0 1-1,0-1 1,0 1 0,0 0 0,0-1 0,0 1-1,0 0 1,1 0 0,-1 0 0,1 0 0,-1 3-1,-1 29 1971,2-31-1961,0 27 1071,3-25-939,8 6-75,-8-8 1,-1-3-113,2 0-115,-2 1 19,0-1 1,-1 0 0,1 0-1,0 0 1,0 0 0,0-1-1,0 1 1,0 0 0,0-1-1,3-1 1,-3-2-334,4-3-373,18 2-137,-18 3 557,0 0-1,-1-1 1,0 0-1,6-3 0,-3-8-80,2 6 301,-8 6 95,0 1 1,0-1-1,0 0 0,0 0 0,-1 0 0,1 0 0,0 0 0,-1 0 0,0 0 0,2-4 0,8-10 46,-8 10 39,-3 5-59,0 1-1,0-1 1,1 1-1,-1-1 1,0 1-1,0-1 1,0 1-1,1-1 1,-1 1-1,0 0 1,0-1-1,1 1 1,-1-1-1,0 1 0,1 0 1,-1-1-1,0 1 1,1 0-1,-1-1 1,0 1-1,1 0 1,-1 0-1,1-1 1,-1 1-1,1 0 1,-1 0-1,1 0 1,-1 0-1,1 0 1,0-1-1,-9 1 485,5 0-43,3 3 283,0-1-673,0 0-1,-1-1 0,1 1 0,0-1 0,-1 1 1,0 0-1,1-1 0,-1 1 0,0-1 0,0 1 1,-1 1-1,1-2-16,0 1-1,0 0 1,0 0 0,0 0 0,1 0 0,-1-1-1,0 1 1,1 0 0,-1 0 0,1 1 0,0 2-1,-1 6 142,1-8-186,0 0 1,0 0-1,0-1 0,0 1 0,0 0 1,0-1-1,1 1 0,-1 0 1,1 0-1,0-1 0,-1 1 0,2-1 1,-1 1-1,0-1 0,0 1 0,1-1 1,-1 0-1,1 0 0,0 0 0,3 4 1,-3-4 14,0-1 0,0 1 0,1-1 0,-1 0 0,0 0 0,1 0 0,-1 0 0,1 0 0,-1 0 0,1-1 0,0 1 0,-1-1 0,1 1 0,0-1 0,3 0 0,-4 0-10,0 0 1,0-1 0,-1 1 0,1 0 0,0 0-1,0-1 1,-1 1 0,1-1 0,0 1 0,-1-1-1,1 0 1,-1 0 0,3-1 0,9-4-22,9 1-4,-19 4 22,0 1 0,0-1 0,0 1-1,1-1 1,-1 0 0,0 0 0,0 0 0,0-1-1,0 1 1,-1-1 0,1 0 0,0 1 0,-1-1-1,1 0 1,-1-1 0,0 1 0,1 0-1,-1-1 1,2-2 0,10-20-94,-12 14-37,-2-49-213,0 58 330,0 1 1,0-1-1,0 0 0,-1 0 1,1 1-1,-1-1 0,1 0 1,-1 1-1,0-1 0,1 1 1,-1-1-1,0 1 0,0-1 1,0 1-1,0-1 0,0 1 1,-2-2-1,2 3 7,1 0 0,0 0 0,0 0 0,0 0 0,0 0 0,0 0 1,0 0-1,0-1 0,0 1 0,-1 0 0,1 0 0,0 0 0,0 0 0,0 0 0,0 0 0,0 0 0,0 0 0,0 0 0,0-1 0,0 1 1,0 0-1,0 0 0,0 0 0,0 0 0,0 0 0,0 0 0,0-1 0,0 1 0,0 0 0,0 0 0,0 0 0,0 0 0,0 0 0,0 0 1,0-1-1,0 1 0,0 0 0,0 0 0,0 0 0,0 0 0,0 0 0,0 0 0,0 0 0,0-1 0,0 1 0,0 0 0,0 0 0,1 0 0,-1 0 1,0 0-1,0 0 0,0 0 0,0 0 0,0 0 0,0 0 0,1 0 0,10-11-215,-11 10 213,0 1 0,1-1 0,-1 1-1,1 0 1,0 0 0,-1-1-1,1 1 1,-1 0 0,1 0-1,-1-1 1,1 1 0,0 0 0,-1 0-1,1 0 1,-1 0 0,1 0-1,0 0 1,-1 0 0,1 0 0,0 0-1,-1 0 1,1 1 0,-1-1-1,1 0 1,-1 0 0,1 0 0,0 1-1,-1-1 1,1 0 0,0 1-1,0 0-11,18 10-67,8-6-43,-11 1 78,-13-5 57,1 1-1,-1-1 1,1 0 0,-1 0 0,1-1-1,0 1 1,-1-1 0,5 1-1,0-1 10,-1 1 0,1 0 0,-1 0 0,0 1 0,14 5 0,-16-6-10,-2 0-3,0 0 0,1 0 0,-1 0 1,1-1-1,-1 0 0,0 0 0,5 0 1,10 2 2,-11 0 19,-1 1 0,1 0-1,-1 0 1,0 1 0,11 8 0,-16-11-7,-1-1 1,0 1-1,1-1 1,-1 1-1,0-1 0,1 1 1,-1-1-1,0 1 0,0-1 1,1 1-1,-1 0 1,0-1-1,0 1 0,0 0 1,0-1-1,0 1 1,0-1-1,0 1 0,0 0 1,0-1-1,0 1 0,0 0 1,0-1-1,-1 1 1,1 0-1,0-1 21,0 1-33,0-1-1,0 0 0,0 0 0,0 0 0,0 0 0,0 0 0,0 0 1,0 0-1,0 0 0,0 0 0,0 0 0,0 1 0,0-1 0,0 0 1,0 0-1,0 0 0,0 0 0,0 0 0,0 0 0,0 0 0,0 0 1,0 0-1,0 0 0,0 1 0,0-1 0,0 0 0,0 0 0,0 0 1,0 0-1,0 0 0,0 0 0,0 0 0,0 0 0,1 0 0,-1 0 1,0 0-1,0 0 0,0 0 0,0 0 0,0 0 0,0 0 1,0 0-1,0 0 0,0 0 0,0 0 0,1 0 0,-1 0 0,0 0 1,0 0-1,0 0 0,0 0 0,0 0 0,0 0 0,0 0 0,0 0 1,1 0-1,0 0 25,1 1 0,0-1 0,0 1 1,0-1-1,0 1 0,-1 0 0,1-1 0,0 1 1,-1 0-1,1 0 0,0 0 0,-1 0 1,1 1-1,1 1 0,0 0 135,-3-1 1,0 9-6,0-11-155,0 0 0,0 0 1,-1 1-1,1-1 0,0 0 1,0 0-1,0 0 0,0 0 1,0 0-1,0 0 0,0 0 1,0 0-1,0 0 0,0 1 1,0-1-1,0 0 0,0 0 1,0 0-1,1 0 0,-1 0 1,0 0-1,0 0 0,0 0 1,0 0-1,0 0 0,0 0 1,0 1-1,0-1 0,0 0 1,0 0-1,0 0 0,0 0 1,0 0-1,0 0 0,0 0 1,0 0-1,1 0 0,-1 0 1,0 0-1,0 0 0,0 0 1,0 0-1,0 0 0,0 0 1,0 0-1,0 0 0,0 0 1,1 0-1,-1 0 0,0 0 1,0 0-1,0 0 0,0 0 1,0 0-1,0 0 0,0 0 1,14 0 303,-14-3-240,0 3-62,0-1-1,0 1 0,0-1 1,0 1-1,0-1 0,0 1 1,0-1-1,0 1 0,0-1 1,0 1-1,1-1 1,-1 1-1,0-1 0,0 1 1,0-1-1,1 1 0,-1-1 1,0 1-1,1 0 0,-1-1 1,0 1-1,1-1 0,-1 1 1,0 0-1,1 0 0,-1-1 1,1 1-1,-1 0 0,1-1 1,-1 1-1,1 0 0,-1 0 1,1 0-1,-1 0 1,1 0-1,-1 0 0,1-1 1,-1 1-1,1 0 0,-1 0 1,2 1-1,0-1 106,-2-3-59,0 2-52,0 1 0,0-1 0,0 1 0,0-1 0,0 1 0,0-1 0,0 1 0,0-1-1,1 1 1,-1-1 0,0 1 0,0-1 0,0 1 0,1-1 0,-1 1 0,0-1 0,0 1 0,1-1 0,-1 1-1,0-1 1,1 1 0,-1 0 0,1-1 0,-1 1 0,0 0 0,1-1 0,-1 1 0,1 0 0,-1 0 0,1-1-1,-1 1 1,1 0 0,-1 0 0,1 0 0,-1 0 0,1 0 0,-1-1 0,1 1 0,-1 0 0,1 0 0,-1 0-1,1 1 1,0-1 0,-1 0 0,1 0 0,0 0 0,-1-3 68,-1 0-54,1 2-13,14-25 45,-13 24-62,0-1 0,0 1 0,-1-1 0,0 0 0,1 0 0,-1 1 0,0-1 0,-1-4 0,1 5 6,0 2 7,0 0 0,0 0 0,0 0 0,0 0 0,0 0-1,0 0 1,0 0 0,0 0 0,0 0 0,0-1 0,0 1-1,0 0 1,0 0 0,0 0 0,0 0 0,0 0 0,0 0 0,0 0-1,0 0 1,0 0 0,0 0 0,0-1 0,0 1 0,0 0-1,0 0 1,0 0 0,0 0 0,0 0 0,1 0 0,-1 0 0,0 0-1,0 0 1,0 0 0,0 0 0,0 0 0,0 0 0,0 0 0,0 0-1,0 0 1,0-1 0,0 1 0,1 0 0,-1 0 0,0 0-1,0 0 1,0 0 0,0 0 0,0 0 0,0 0 0,0 0 0,0 0-1,0 0 1,0 0 0,1 1 0,-1-1 0,0 0 0,1 0-6,-1 0 1,1 0-1,0 0 1,-1 0-1,1 0 1,0-1-1,0 1 1,-1 0-1,1 0 1,0 0 0,-1-1-1,1 1 1,0 0-1,0-1 1,2-7-163,-3 21-247,-1-12 410,1 0-1,0 0 1,0-1-1,1 1 1,-1 0-1,0-1 1,0 1-1,0 0 1,0-1-1,1 1 1,-1 0-1,0-1 1,1 1-1,-1 0 1,11 5-30,-5 5 122,5-6-5,-6 9 5,6-1 49,-11-12-113,1-1 0,-1 1 1,1-1-1,-1 1 0,0 0 1,1-1-1,-1 1 0,0-1 0,0 1 1,0-1-1,1 1 0,-1 0 1,0-1-1,0 1 0,0 0 1,0-1-1,0 1 0,0-1 1,0 1-1,0 0 0,0-1 1,0 1-1,0 0 0,-1-1 0,1 2 1,0-2 21,0 33 784,2-28-667,0-3-198,-2-1-12,1 0 1,-1 0-1,1 0 0,0 0 1,0 0-1,-1-1 1,1 1-1,0 0 0,0 0 1,0-1-1,0 1 1,2 1-1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1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2656,'0'4'91,"1"-1"1,-1 0-1,1 1 1,-1-1-1,1 1 1,0-1-1,0 0 1,1 1-1,-1-1 1,1 0-1,1 3 1,3 6-17,74 130 1515,-68-126-1425,0-1 1,1 0 0,1-1-1,1-1 1,26 20 0,-31-25-35,-2-1-33,1-1-1,0 0 1,0-1 0,0 0 0,0-1-1,1 0 1,0 0 0,10 2 0,62 10 798,-77-15-847,0 0 0,0 0 0,0-1-1,0 1 1,0-1 0,0-1 0,0 1 0,1-1 0,-1 1 0,0-2 0,0 1 0,-1 0 0,1-1 0,0 0 0,0 0-1,-1-1 1,1 1 0,-1-1 0,0 0 0,0 0 0,5-5 0,-2 0-8,0 0 0,-1 0 0,0-1 0,0 0 0,-1 0 0,0 0 0,-1-1 0,6-18 0,-3 12-11,0 0-1,0 1 1,2 0-1,-1 0 1,15-17 0,-21 29-27,4-5 4,2-3-48,17-19 1,15-6-430,-15 6-655,-21 27 428,0 0 0,0 0 0,0 0 1,0 1-1,6-3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0 150 736,'16'0'123,"-6"0"-74,-1 0 1,1 0-1,14-3 0,-16 1-69,7-1 176,0 0-1,0 1 0,1 0 0,-1 1 0,0 1 0,17 2 1,-12 1 48,12 2 195,44 1 0,432-6 737,-298-8-858,-106 2-118,92 3 15,7 0-41,-108 0-95,288-7 7,-105 7 18,-4-8 134,-129 7-117,280-11-72,10-1-2,15-1 151,-163 4 88,-164 9-163,278-12 255,42 3-125,-375 16-197,50 2 0,5-10-10,-72 2-6,372-1 67,-256 5-38,-137-1 86,-27 0-13,-14 0-63,-13-1-1034,15 1 223,1 0 1,0 0-1,-1 0 0,-15 4 1,-9 9-552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3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1728,'0'66'640,"16"0"-480,1 16-64,-17-33 576,16 16-384,0 1 32,-16-17-192,17 0 64,-1-16-128,-16 16-32,17 0 0,-17-32 96,16 15 384,0-15-288,1-17-1536,-1-17 736,1 17-1312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3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1408,'0'-11'292,"0"14"195,0 27 382,0 54 179,3 154-91,2-186-806,4 76 146,-1-8-120,0 9-50,-7-118-26,0 0 1,0 0-1,2 0 0,-1 0 1,1-1-1,0 1 0,1-1 1,8 16-1,-9-10 179,-3-15-292,0 0 0,0 0-1,0 0 1,0-1 0,0 1 0,0 0-1,0 0 1,0 0 0,0 0-1,1 0 1,-1-1 0,0 1 0,1 0-1,0 1 1,0-2-103,-1 1 1,1-1-1,0 0 0,0 1 1,0-1-1,0 0 0,-1 0 1,1 1-1,0-1 0,0 0 1,0 0-1,0 0 1,1 0-1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4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1888,'1'-9'616,"2"7"307,-2 2-872,0 1-1,0 0 1,0-1-1,-1 1 1,1 0 0,0 0-1,0 0 1,-1 0 0,1-1-1,-1 1 1,1 0 0,0 1-1,0 1-5,-1-1 0,1 1-1,0-1 1,-1 0 0,1 1 0,-1 0-1,0-1 1,0 1 0,0 4 0,1 13 179,10 12 64,-6 1 123,6 3-123,-5-5-91,7 36 27,53 173 416,-59-210-420,4 37-1,-9-49-135,1 1-1,0-1 0,2 1 0,0-1 1,11 25-1,11-10-35,-22-22-1168,-5-9 1006,1-1 1,-1 0-1,1 0 1,-1 0-1,1 0 1,-1 0 0,1 1-1,0-1 1,-1 0-1,1 0 1,0-1-1,0 1 1,0 0-1,0 0 1,-1 0-1,1-1 1,2 2-1,-1-1-138,-1-1 1,1 1-1,-1-1 0,1 0 1,-1 1-1,1-1 0,-1 0 0,1 0 1,1 0-1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5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1248,'-11'0'337,"20"0"-57,23 0-65,-29 0-220,0 3 95,-2-2-73,1 1-1,-1-1 0,1 0 1,-1 0-1,1 0 0,-1 0 1,1 0-1,0 0 0,-1 0 1,1-1-1,0 1 1,0 0-1,0-1 0,2 1 1,-1-1 2009,0 0-1946,10 0 363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5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1728,'0'-14'560,"0"14"-556,-1 0 0,1 0 0,0 0 0,0 0 0,0-1 0,0 1 0,0 0 0,0 0 0,0 0 0,0 0 0,0 0 0,0 0 0,0 0 0,0 0 0,0 0 0,0-1 0,0 1 0,0 0 0,0 0 0,0 0 0,1 0 0,-1 0 0,0 0 0,0 0 1,0 0-1,0 0 0,0 0 0,0 0 0,0 0 0,0-1 0,0 1 0,0 0 0,0 0 0,0 0 0,0 0 0,0 0 0,1 0 0,-1 0 0,0 0 0,0 0 0,0 0 0,0 0 0,0 0 0,0 0 0,0 0 0,0 0 0,0 0 0,0 0 0,1 0 0,-1 0 0,0 0 0,0 0 0,0 0 0,0 0 0,0 0 0,0 0 0,11 0 130,-11 0-131,0 0 1,0 0-1,1 0 1,-1 0-1,0 0 1,0 0-1,0 0 1,0 0 0,0 0-1,0 0 1,0 0-1,0 0 1,0 0-1,0 0 1,1 0-1,-1 0 1,0 0 0,0 0-1,0 0 1,0 0-1,0 0 1,0 0-1,0 0 1,0 0-1,0 0 1,0 0 0,1 0-1,-1 1 1,0-1-1,0 0 1,0 0-1,0 0 1,0 0-1,0 0 1,0 0 0,0 0-1,0 0 1,0 0-1,0 0 1,0 0-1,0 0 1,0 1-1,0-1 1,0 0 0,0 0-1,0 0 1,0 0-1,0 0 1,0 0-1,0 0 1,0 0-1,0 0 1,0 1 0,0-1-1,0 0 1,0 0-1,-1 5 82,1-3-38,0 0 1,-1-1-1,1 1 0,0 0 1,0 0-1,0 0 0,0 0 1,0 0-1,1 0 0,-1 0 1,1 0-1,-1 0 0,1 0 1,1 1-1,5 17 461,0 0 1,6 36-1,-12-45-342,0-1 1,0 16-1,-1-13 59,2 23 0,9 18 74,-7-15-135,11 67 163,-12-95-303,14 54 96,3-8-23,6 18 211,7 23 231,-30-91-466,0 1 0,-1-1-1,0 1 1,0 0 0,0-1 0,-1 1 0,0 0 0,-1 16 0,0-23-74,0 1 1,0 0-1,0 0 1,-1-1-1,1 1 1,-1 0-1,1 0 0,-1-1 1,0 1-1,1 0 1,-1-1-1,0 1 1,0-1-1,0 1 1,0-1-1,-1 0 1,1 1-1,0-1 1,-2 1-1,-14 15-2660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6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1248,'0'0'544,"0"32"-480,0-15 768,0 16-480,0-17 480,0 33-480,0-33-32,0 1-192,0 16 64,0-17-128,17 0 192,-17 1-160,16-1 192,0-16-2912,1-16 1408,-1 16 128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7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2 148 2560,'0'-6'138,"0"5"-108,-1 0-1,1 0 1,0 0 0,0 0-1,0 0 1,0 0 0,0 0-1,0 0 1,0 0 0,0 0-1,1 0 1,-1 0 0,0 0-1,1 0 1,-1 0 0,1 0-1,-1 0 1,1 0 0,-1 0-1,1 0 1,0 0 0,-1 0-1,1 1 1,0-1 0,0 0-1,-1 1 1,1-1 0,0 0-1,0 1 1,0-1 0,0 1-1,0-1 1,1 0 0,1 0-3,0-1 0,0-1 0,-1 1 0,1 0 1,-1-1-1,4-3 0,-4 4-19,0-1 0,0 1 0,0-1 1,1 1-1,-1 0 0,1 0 0,0 0 0,0 0 0,5-2 1,5 0 11,-8 3-14,-1 0 0,0 0 0,0-1 0,0 0 1,0 1-1,-1-2 0,5-1 0,4-4-18,-5 4 11,-1 0 0,0 0 0,10-9 0,-15 11 30,1 1-1,-1-1 1,1 1 0,-1 0 0,1 0 0,0-1-1,0 1 1,0 0 0,-1 1 0,4-2 0,26-1 27,-30 4-50,0-1 0,-1 0 1,1 0-1,0 1 0,0-1 0,0 1 0,0-1 0,0 1 0,0-1 0,-1 1 0,1-1 0,0 1 1,0 0-1,-1-1 0,1 1 0,0 0 0,-1 0 0,1-1 0,-1 1 0,1 0 0,-1 0 1,1 0-1,-1 1 0,13 15 77,-6-9 64,0 1 0,8 12 0,-11-15-130,0 0 0,0-1 0,1 1 0,0-1 0,9 8 1,-3-4-523,0 0 0,-1 0 1,0 1-1,14 19 1,9 6-1000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7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1 148 2144,'2'0'699,"-1"0"-681,0 0 0,0 0 1,-1-1-1,1 1 0,0 0 1,0 0-1,-1-1 0,1 1 1,0 0-1,-1-1 0,1 1 1,0-1-1,-1 1 0,1 0 1,-1-1-1,1 0 0,-1 1 1,1-1-1,-1 1 0,1-1 1,-1 0-1,0 1 0,1-1 1,-1 0-1,0 1 0,1-2 1,-1 0 29,1 1 0,0 0 1,0 0-1,-1-1 1,1 1-1,0 0 1,0 0-1,0 0 1,0 0-1,0 0 1,0 0-1,0 0 0,2-1 1,8-3 267,-8 4-261,-1 0-1,0 0 0,1 0 1,-1-1-1,0 1 0,0-1 1,0 1-1,2-3 0,13-14 118,-15 15-163,1 0-1,0 0 1,0 0 0,0 0-1,0 1 1,1-1 0,-1 1-1,1 0 1,-1 0 0,1 0-1,0 0 1,0 1 0,4-2 0,-2 1-8,-1-1 0,0 1 0,0-1 0,0 0 0,7-6 0,-9 6-1,0 1 0,0-1 0,0 1 0,1 0 0,-1 0 0,1 0-1,-1 1 1,1-1 0,-1 1 0,1 0 0,0 0 0,0 0 0,6 0 0,-3 0-4,-4 1-8,1 0 0,-1 0 0,1 1-1,-1-1 1,6 2 0,-8-2 12,1 1 0,-1 0 0,1 0 1,-1 0-1,0 0 0,1 0 0,-1 0 0,0 0 0,0 0 1,1 0-1,-1 0 0,0 1 0,1 2 0,77 108 800,-66-94-1017,-1 1 0,13 26 1,-6 4-2355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28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82 320,'0'-1'8,"0"-1"0,0 1 0,0-1 0,0 0 0,1 1 0,-1-1 0,0 1 0,1-1 0,-1 1 0,1-1 0,0 1 0,-1-1 0,1 1 0,0 0 0,0-1 0,0 1 0,0 0 0,0 0 0,0 0 0,0-1 0,1 1 0,0-1 0,1 0-5,1-2 30,-1 0 1,1 0 0,0 0 0,1 0 0,-1 1-1,1 0 1,-1 0 0,1 0 0,0 1-1,0 0 1,0 0 0,0 0 0,1 0 0,-1 1-1,0 0 1,1 0 0,10-1 0,8 2 156,89 4 582,-99-2-678,0 1 1,-1 0-1,1 0 0,0 1 0,-1 1 0,13 7 0,-13-6 13,0 1 0,-1 1 0,0 0 1,0 1-1,-1 0 0,0 1 0,0 0 0,-2 1 0,1 0 0,8 12 1,-3-1 100,-1 2 0,-1-1 0,-1 2 0,15 45 0,-25-64-179,7 19 74,-1 1 0,5 34 1,-12-51-52,0-1 0,0 0 0,-1 0 1,0 0-1,-1 0 0,0 0 0,0 0 1,-1 0-1,0 0 0,0 0 1,-1 0-1,-3 7 0,-1 0 85,5-10-84,0-1 0,0 1 0,0-1 0,-1 1 0,1-1 0,-1 0 0,0 0-1,-7 6 1,-22 1 134,-15 11-91,40-20-88,1-1-1,-1 1 1,-8-1 0,-2 1-2,-1 1-2,-24 2-2,7-9 4,16 0 9,-8 2 52,-32 1 0,35 1-46,17 0-28,0-1 0,0 1 1,1-2-1,-1 1 1,0-1-1,0 0 0,1-1 1,-11-4-1,-10-5-45,21 10 34,5 2 17,1 0 0,-1 0-1,0 0 1,1 0 0,-1 0 0,1 0 0,-1 0 0,1 0 0,-1-1 0,1 1 0,-1 0 0,1 0 0,-1-1 0,1 1 0,-1 0 0,1-1 0,-1 1-1,1 0 1,0-1 0,-1 1 0,1-1 0,0 1 0,-1-1 0,1 1 0,0-1 0,-1 1 0,1-1 0,0 1 0,0-1 0,0 1 0,-1-1 0,1 1-1,0-1 1,0 0 0,0 1 0,0-1 0,0 1 0,0-1 0,0 1 0,0-1 0,1 0 0,-1 0 0,0 1 0,0-1-1,-1 1 1,1-1 0,0 1 0,0-1 0,0 1 0,0-1-1,0 1 1,0-1 0,1 1 0,-1-1 0,0 1 0,0-1-1,0 1 1,0-1 0,0 1 0,1-1 0,-1 1 0,0-1-1,1 1 1,-1-1 0,0 1 0,1 0 0,-1-1 0,0 1-1,1 0 1,-1-1 0,0 1 0,1 0 0,-1-1 0,2 1-1,4-5-46,-1-2-65,-5 7 63,1-1 0,-1 1 0,0 0 1,0-1-1,1 1 0,-1-1 0,0 1 1,1 0-1,-1-1 0,0 1 0,1-1 0,-1 1 1,1 0-1,-1 0 0,1-1 0,-1 1 1,1 0-1,-1 0 0,1 0 0,-1-1 0,1 1 1,-1 0-1,1 0 0,-1 0 0,1 0 1,-1 0-1,1 0 0,-1 0 0,1 0 0,-1 0 1,2 1-1,17-1-1214,11 0-800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16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232 115 1472,'0'-13'475,"0"10"-283,0 0-6,0-8 278,0 9 374,0-1-470,0 1-286,-1 0 1,1 0 0,-1 1 0,1-1 0,-1 0 0,1 0-1,-1 1 1,0-1 0,0 0 0,0 1 0,0-1 0,0 1-1,0-1 1,-3-2 0,1-1 264,3 2-252,-1 0 1,0 0 0,0 0-1,-1 1 1,1-1-1,-1 0 1,1 1 0,-1-1-1,0 1 1,0 0 0,0-1-1,0 1 1,0 0-1,-3-2 1,1 0-21,2 2 160,-4 2-54,2 0-117,-1 1-1,1-1 0,0 1 1,0 1-1,-1-1 1,1 0-1,0 1 0,-6 3 1,8-4-33,0 0 1,-1 0 0,1-1 0,0 1-1,-1-1 1,1 1 0,-1-1 0,1 0-1,-6-1 1,-9 3 77,15-1-80,-1 0-1,1 0 0,0 0 0,0 1 0,0-1 0,0 1 0,0-1 1,-3 5-1,-9 5 49,-7-4-125,19-6 43,-1-1-1,1 1 1,0 0-1,0 0 1,0-1 0,0 1-1,-3 2 1,4-2-3,1-1 0,-1 1 0,0 0 0,1 0 0,-1 0 0,1 0 0,-1-1 0,1 1 0,-1 0 0,1 0 0,-1 0 0,1 0 0,0 0 0,0 0 0,-1 0 0,1 0 0,0 0 0,0 0 0,0 3 0,0-2-40,0-1 31,-1-1 0,1 1 0,0 0 0,0 0 0,0-1 0,0 1 1,0 0-1,0-1 0,0 1 0,0 0 0,0-1 0,0 1 0,0 0 1,1 0-1,-1-1 0,0 1 0,0 0 0,1-1 0,-1 1 0,0-1 1,1 1-1,-1 0 0,1 0 0,13 12-180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8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12 165 1312,'-12'0'523,"21"0"-225,-3-3 422,2-3-428,1 0 0,1 1 0,9-5-1,-19 10-290,49-19 415,-44 16-360,-1 0 0,0 1 1,1-1-1,-1-1 0,0 1 0,-1-1 0,7-6 0,3-5 93,-2 6 56,0 1 0,23-14 1,-13 9-140,-14 8-45,-5 4-44,-1 0 0,1 0 0,-1-1 1,1 1-1,-1 1 0,1-1 0,0 0 0,0 0 0,-1 1 0,1-1 0,0 1 0,3-1 0,1 4-174,-2 1 124,1 2 43,1-1 0,-1 0 0,8 5 1,17 6 258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8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0 148 2240,'0'-17'832,"17"17"-672,-1-16 608,1 16-512,-1-16 32,0 16-160,1-17 192,-1-16-192,1 17-96,-1 0-64,0-1 32,1 17 0,-1 0-160,0 0 96,-16 17 160,0-1-32,17 0 32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09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1 345 3072,'0'-50'1120,"0"1"-864,16-16-64,0 32 512,1-16-416,15 0 32,-15 16-192,-1 16-224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25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0 896,'7'18'129,"-5"-14"-100,0 0-1,-1 1 1,0-1 0,0 0 0,0 1-1,0 0 1,0-1 0,-1 1-1,0 8 1,-1-6 23,2 1 0,-1-1 0,1 0 1,1 0-1,-1 0 0,1 0 0,0 0 0,6 13 0,-5-13 35,0 0-1,-1 0 0,1 0 1,-2 1-1,1-1 1,-1 1-1,0-1 0,0 9 1,1 11 181,28 197 633,-21-153-759,12 144 217,-17-117-257,11 151 266,7-80-140,3 47 18,-20-101-203,0-54-22,4 88 225,-9-105-161,-3 76 240,-8-54-144,9-49-110,2-10-31,-1 0-1,-1-1 1,-1 9 0,0-7-99,-1 0 0,0 0 0,-5 7 0,4-8-169,-14 29-2636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2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0 279 832,'36'3'61,"179"10"230,124-13 2,-265 0-244,166 3 105,-43 8 123,274-7-122,-268-5-198,600 1 70,60 0 341,14-30-467,-817 27 102,-29 1-3,867-29 277,271 31-101,-899-3-181,-21-8 5,-139 8 2,239-13-20,-142 0-51,-175 13 57,239-30 40,-142 6 4,-15 5-22,-23-1 18,81-14 88,-147 34-61,-16 2-41,1 0 0,-1-1 0,1 0 0,-1 0 0,14-6 0,-22 7-32,1 1-1,-1-1 1,0 1-1,0-1 1,1 0 0,-1 1-1,0-1 1,0 0 0,0 0-1,0 0 1,0 0-1,0 0 1,0 0 0,-1 0-1,1 0 1,0-1 0,0 1-1,-1 0 1,1 0 0,-1-1-1,1 1 1,-1 0-1,0-1 1,1 1 0,-1 0-1,0-3 1,0 1-670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30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1017 640,'1'-11'68,"0"0"1,0 0-1,5-17 0,-1 4-26,1-17 6,4 17 26,-4 3-35,-5 16-26,0 0-1,0 0 1,1 1 0,-1-1 0,1 0 0,4-5-1,-2 2 22,0 0 0,0-1 0,-1 1 1,0-1-1,-1 1 0,0-1 0,2-10 0,-3 11 5,0 0-1,1 0 1,1 0 0,-1 0 0,1 0-1,8-14 1,-7 17-12,0-1 0,-1 0-1,1 0 1,-1 0 0,-1 0-1,1 0 1,-1-1 0,3-10-1,-4 11-12,0 0 0,1 1 0,0-1 0,0 1 0,0 0 0,0-1 0,1 1 1,5-7-1,2-3-7,9-28-42,-3 7-26,0-1-61,4-6 46,-3 19 52,-13 21 24,-1-1-1,0 0 1,0-1 0,-1 1 0,1 0-1,-1-1 1,0 1 0,2-7 0,-3 6 7,0 0 0,1 1 1,-1-1-1,1 0 1,0 1-1,0-1 0,1 1 1,-1-1-1,1 1 0,0 0 1,0 0-1,5-5 1,-6 7-1,0 0 1,0 0 0,0 0-1,-1-1 1,1 1 0,-1-1-1,1 1 1,-1-1 0,0 1-1,0-1 1,0 0 0,1-5-1,-2 6-10,1-1 0,-1 1 0,1 0 0,0 0-1,0-1 1,0 1 0,0 0 0,0 0 0,0 0 0,1 0 0,-1 0-1,4-3 1,14-13-12,-13 13 18,1-1-1,-1 0 1,0 0-1,0-1 1,6-11-1,-9 13-14,-3 5 11,0-1 0,1 0 0,-1 1 0,0-1-1,1 0 1,-1 1 0,0-1 0,1 1 0,-1-1 0,1 0 0,-1 1-1,1-1 1,-1 1 0,1 0 0,-1-1 0,1 1 0,0-1-1,-1 1 1,1 0 0,0-1 0,0 1 0,5-3 1,-2 0-11,0 0 0,0-1 0,0 1 0,5-7 0,-4 6-19,-5 4 34,0-1 1,0 1 0,1 0-1,-1-1 1,0 1-1,1 0 1,-1-1 0,0 1-1,1 0 1,-1 0 0,1-1-1,-1 1 1,0 0 0,1 0-1,-1 0 1,1 0 0,-1 0-1,1-1 1,-1 1 0,1 0-1,-1 0 1,0 0-1,1 0 1,-1 0 0,1 0-1,0 1 1,4-2 83,0-10 61,6 5 33,-6-1-105,-5 7-77,0-1 0,1 1 0,-1 0 1,0-1-1,0 1 0,1-1 0,-1 1 1,1-1-1,-1 1 0,0 0 1,1-1-1,-1 1 0,1 0 0,-1 0 1,0-1-1,1 1 0,-1 0 0,1 0 1,-1 0-1,1-1 0,-1 1 0,1 0 1,-1 0-1,1 0 0,-1 0 0,1 0 1,-1 0-1,1 0 0,-1 0 0,1 0 1,0 0-1,1 0 5,0 0-1,0 0 1,-1 0 0,1 0 0,0-1-1,-1 1 1,1-1 0,0 1 0,-1-1-1,1 0 1,-1 0 0,1 0 0,-1 1-1,0-1 1,1-1 0,-1 1 0,2-2-1,0 0 119,0 3-59,8 0-80,-8 0 0,-1 0 59,26 0 197,-28 0-238,0 0 0,0 0-1,0 0 1,0 0 0,0 0 0,0 0 0,0 0 0,0 0 0,0 0 0,1 0 0,-1 0 0,0 0 0,0 0 0,0 0 0,0 0 0,0 0 0,0 0 0,0 0 0,0 0 0,0 0 0,1 0 0,-1 0 0,0 0 0,0 0 0,0 0 0,0 0 0,0 0 0,0 0 0,0 0 0,0 1-1,0-1 1,0 0 0,0 0 0,0 0 0,0 0 0,0 0 0,0 0 0,0 0 0,1 0 0,-1 0 0,0 0 0,0 0 0,0 1 0,0-1 0,0 0 0,0 0 0,0 0 0,0 0 0,0 0 0,0 0 0,0 0 0,0 0 0,0 0 0,0 1 0,-1-1 0,1 0 0,0 0 0,0 1 1,0-1 0,0 1 0,0-1 0,0 1-1,0-1 1,0 1 0,1-1 0,-1 1 0,0-1-1,0 1 1,0-1 0,0 1 0,1-1-1,-1 1 1,0-1 0,0 1 0,1-1 0,-1 0-1,0 1 1,1-1 0,-1 1 0,0-1 0,1 0-1,-1 1 1,1-1 0,-1 0 0,1 0 0,-1 1-1,1-1 1,-1 0 0,1 0 0,-1 0 0,1 0-1,-1 0 1,1 1 0,-1-1 0,1 0 0,-1 0-1,1 0 1,0-1 0,2 1 178,-3 14-47,0-14-135,0 0 0,0 0 1,0 0-1,0 1 0,0-1 1,0 0-1,0 0 0,0 0 1,0 0-1,0 0 0,0 0 1,0 0-1,0 0 0,0 0 1,0 1-1,0-1 0,0 0 1,0 0-1,0 0 0,0 0 1,0 0-1,0 0 0,0 0 1,0 0-1,0 0 1,0 0-1,0 0 0,0 1 1,0-1-1,0 0 0,0 0 1,0 0-1,0 0 0,0 0 1,1 0-1,-1 0 0,0 0 1,0 0-1,0 0 0,0 0 1,0 0-1,0 0 0,0 0 1,0 0-1,0 0 0,0 0 1,1 0-1,-1 0 0,0 0 1,0 0-1,0 0 0,0 0 1,0 0-1,0 0 1,0 0-1,1 0 0,12 0 140,-13 3-54,0-3-87,0 0 1,0 1-1,0-1 0,0 1 0,0-1 0,0 1 0,0-1 1,0 1-1,0-1 0,0 0 0,1 1 0,-1-1 1,0 1-1,0-1 0,0 0 0,0 1 0,1-1 0,-1 1 1,0-1-1,1 0 0,-1 1 0,0-1 0,0 0 1,1 0-1,-1 1 0,1-1 0,-1 0 0,0 0 0,1 1 1,0-1-1,6 5-38,-7-4 40,1-1-1,-1 1 0,0-1 0,0 1 1,1 0-1,-1 0 0,0-1 1,0 1-1,0 0 0,1-1 0,-1 1 1,0 0-1,0-1 0,0 2 1,0 1 90,-1 3-46,3 13 135,-2-19-176,0 1-1,1-1 1,-1 1 0,0-1-1,0 0 1,1 1 0,-1-1 0,0 1-1,0-1 1,1 0 0,-1 1-1,1-1 1,-1 0 0,0 1 0,1-1-1,-1 0 1,1 0 0,-1 1-1,1-1 1,-1 0 0,0 0 0,1 0-1,-1 0 1,1 0 0,-1 0-1,1 1 1,-1-1 0,1 0-1,0-1 1,5 4-67,5 8 22,-11-11 46,0 1 0,1-1 0,-1 0 0,0 1 0,1-1 0,-1 0 0,0 1 0,0-1 0,1 0 1,-1 1-1,0-1 0,0 1 0,1-1 0,-1 0 0,0 1 0,0-1 0,0 1 0,0-1 0,0 1 1,0-1-1,0 0 0,0 1 0,0-1 0,0 1 0,0-1 0,0 1 0,1 4 24,6 0 29,-7-5-54,1 1-1,-1-1 0,1 0 1,-1 0-1,1 1 1,-1-1-1,0 0 0,1 1 1,-1-1-1,0 0 0,1 1 1,-1-1-1,0 1 1,1-1-1,-1 1 0,0-1 1,0 1-1,1-1 1,-1 0-1,0 1 0,0-1 1,0 1-1,0 0 0,0-1 1,0 1-1,0-1 1,0 1-1,0-1 0,0 1 1,0-1-1,0 2 1,0-1-7,0 1 0,0 0 1,0 0-1,1-1 0,-1 1 1,1 0-1,-1-1 1,1 1-1,0-1 0,-1 1 1,1-1-1,0 1 0,1 1 1,3 5-16,12 25 14,-17-31 5,1 0 0,0 0 0,-1 0 0,1 0 0,-1 0 0,0 0 0,0 0 0,0 0 0,0 1 0,0 1 0,-1 7 21,2-7-4,-1 0-1,1 0 1,-1 0-1,1 0 1,0 0-1,1 0 1,-1 0-1,1 0 1,3 6 0,-4-7-12,0 0 0,0 0 0,-1 0 0,1 0 0,-1 0 0,1 0 0,-1 0 0,0 0 0,-1 1 0,0 2 0,1 3 4,0 11-4,-1-13-5,1-1 0,0 1 0,1-1 0,-1 1 0,3 6 0,3 0 10,-5-11-7,0-1 1,0 1-1,0-1 1,-1 1-1,1-1 1,-1 1-1,1 0 1,-1 0-1,1-1 1,-1 1-1,0 0 1,0-1-1,0 3 1,0 43 38,0-46-47,0 1 1,1 0-1,-1-1 0,0 1 0,1 0 1,-1-1-1,1 1 0,-1-1 0,1 1 1,0-1-1,-1 1 0,2 0 0,5 12-109,-6 4 41,-1-16 77,0 1 1,0-1-1,0 1 0,0-1 0,0 1 0,1-1 0,-1 0 0,1 1 0,1 4 0,3 1 21,-4-7-18,0 1 0,0-1 0,0 1 1,0-1-1,0 1 0,-1-1 0,1 1 1,0 0-1,-1 0 0,0-1 1,1 1-1,-1 0 0,0 0 0,0 2 1,0 3 15,-1-4-19,1 0 0,-1-1 1,1 1-1,0 0 0,0 0 0,1 0 1,-1 0-1,0-1 0,1 1 1,0 0-1,1 3 0,4-2 6,0 0-30,-5 10-28,-1 10 32,0-23 19,0-1 1,0 0-1,0 1 0,0-1 1,0 0-1,0 1 1,0-1-1,0 0 1,0 1-1,0-1 1,0 0-1,0 1 1,1-1-1,-1 0 1,0 1-1,0-1 1,0 0-1,0 0 1,0 1-1,1-1 1,-1 0-1,0 1 1,0-1-1,1 0 1,-1 0-1,1 2 10,0-1 7,1 0 1,-1 0-1,0 0 1,0 0-1,0 1 0,0-1 1,-1 1-1,1-1 1,0 0-1,-1 1 1,1-1-1,-1 1 0,1 0 1,-1-1-1,1 1 1,-1-1-1,0 1 1,0 0-1,0 2 1,0-2-14,0 0 1,1 0 0,-1-1-1,1 1 1,-1 0 0,1-1 0,0 1-1,-1 0 1,1-1 0,2 3 0,2 5 13,5 13-64,-8-17 8,1 1 1,-1 0-1,1-1 1,0 0-1,7 9 1,-10-14 36,1 1 1,-1-1 0,0 0 0,0 0 0,1 1 0,-1-1 0,0 0-1,0 0 1,0 1 0,1-1 0,-1 0 0,0 1 0,0-1 0,0 0 0,0 1-1,0-1 1,0 0 0,0 1 0,0-1 0,0 0 0,0 1 0,0-1 0,0 0-1,0 1 1,0-1 0,0 3 5,0 0-1,0-1 1,0 1 0,1-1-1,-1 1 1,2 3 0,5 0-28,-3-4-3,1 15-14,6 7 101,2-5-105,-13-18 36,1 0 0,0-1 1,-1 1-1,1 0 1,-1 0-1,1 0 0,-1-1 1,1 1-1,-1 0 0,0 0 1,1 0-1,-1 0 1,0 0-1,0 0 0,0 0 1,0 0-1,0 0 0,0 0 1,0 2-1,0 0 33,2 31 243,-2-32-267,0 0 0,1 0 0,-1 0 0,1-1 0,0 1 1,0 0-1,-1 0 0,1 0 0,0-1 0,0 1 0,1 0 0,1 1 0,-3-2-14,1-1 0,-1 1 0,0 0 0,1-1 0,-1 1 0,1-1 0,-1 1 0,0 0-1,0-1 1,0 1 0,1 0 0,-1 0 0,0-1 0,0 1 0,0 0 0,0-1 0,0 1 0,0 0 0,0-1 0,0 1-1,0 0 1,-1-1 0,1 2 0,0 0-20,0-1 28,0 0 0,0 0 0,0 0 0,0 0 0,0-1 0,0 1 0,0 0 0,1 0 0,-1 0 0,0-1 0,1 1 0,-1 0 0,1 0 0,-1-1 0,1 1 0,-1 0 0,1-1 0,-1 1 0,1-1 0,-1 1 0,1-1 0,0 1 0,-1-1 0,1 1 0,0-1 0,0 1 0,-1-1 0,3 1 0,-2-1 1,0 1 0,0-1 1,0 1-1,1 0 0,-1-1 0,0 1 1,0 0-1,0 0 0,0 0 1,0 0-1,-1 0 0,1 0 0,0 0 1,1 1-1,0 14 50,-2-15-41,0 0 1,0 0-1,0 0 1,0 0-1,0 0 1,0 0-1,0-1 1,0 1-1,1 0 1,-1 0-1,0 0 0,1 0 1,-1-1-1,1 2 1,13 4 50,-1 5-209,-12-11 151,-1 1 1,1-1-1,-1 1 0,0 0 1,1-1-1,-1 1 0,0-1 1,1 1-1,-1 0 0,0-1 1,0 1-1,0 0 0,0 0 0,0-1 1,1 1-1,-1 0 0,0-1 1,-1 1-1,1 0 0,0-1 1,0 1-1,0 0 0,0 0 0,-1 2 27,1-3-22,0 1 0,0 0 0,0-1 0,0 1 0,0 0-1,0-1 1,0 1 0,0 0 0,0-1 0,1 1 0,-1 0 0,0-1 0,0 1 0,1-1 0,-1 1 0,0-1 0,1 1 0,-1 0 0,0-1 0,1 1-1,-1-1 1,1 0 0,-1 1 0,1-1 0,-1 1 0,2 0 0,-2-1-6,1 0 0,0 1-1,-1-1 1,1 1 0,0 0 0,-1-1 0,1 1-1,-1-1 1,1 1 0,-1 0 0,0-1 0,1 1-1,-1 0 1,0 0 0,1-1 0,-1 1 0,0 0-1,0 0 1,1 0 0,-1-1 0,0 1 0,0 0-1,0 0 1,0 0 0,0-1 0,-1 2 0,2 1-9,0 0 0,0 0 0,0 0 0,0 0 0,1-1 0,-1 1 0,1 0 0,0-1 0,0 0 0,-1 1 1,1-1-1,1 0 0,-1 0 0,3 2 0,-2 0 31,0 1 26,-2-3-44,-1 0 1,0 0-1,1 0 1,0 0-1,-1 0 1,1 0-1,0-1 1,0 1 0,0 0-1,0-1 1,0 1-1,0-1 1,1 1-1,-1-1 1,3 2 0,9 15-30,-10-13 44,-3-4-14,0-1 0,0 1 1,1 0-1,-1-1 1,0 1-1,1 0 1,-1-1-1,1 1 0,-1-1 1,1 1-1,-1-1 1,1 1-1,-1-1 1,1 1-1,-1-1 0,1 1 1,0-1-1,-1 0 1,1 1-1,0-1 1,0 1-1,4 1-5,2 3-35,-1 0 0,1 0 0,-1 1 0,6 7 0,0-1 56,-1 0 24,-6-6 9,0 0 0,1 0-1,0-1 1,10 7 0,-3-7 32,-8 2-43,-5-6-42,0-1 0,1 1 0,-1-1 0,0 0 0,1 1 0,-1-1 0,0 1 0,1-1 0,-1 0 0,0 1 0,1-1 0,-1 0 0,1 1 0,-1-1 0,0 0 0,1 0 0,-1 1 0,1-1 0,-1 0 0,1 0 0,-1 0 0,1 0 0,-1 0-1,1 0 1,-1 1 0,1-1 0,-1 0 0,1-1 0,0 1 0,-1 0 0,1 0 0,0 0 1,0 0-1,-1 0 1,1 0 0,0 0-1,-1 0 1,1 0-1,0 0 1,-1 0 0,1 0-1,0 0 1,-1 1-1,1-1 1,-1 0 0,1 0-1,0 1 1,-1-1-1,1 1 1,-1-1 0,1 0-1,-1 1 1,1-1 0,-1 1-1,1-1 1,-1 1-1,0-1 1,1 2 0,0-2 6,-1 1 0,1 0 0,-1-1 1,1 1-1,-1-1 0,1 1 0,-1 0 1,1-1-1,0 1 0,-1-1 1,1 0-1,0 1 0,0-1 0,-1 0 1,1 1-1,0-1 0,0 0 0,-1 0 1,1 1-1,0-1 0,0 0 0,0 0 1,-1 0-1,1 0 0,0 0 1,1-1-1,8 2 27,-8-1-19,1 0 1,0 0-1,0 0 0,-1 0 0,1 0 0,0 0 0,0-1 0,-1 0 0,1 1 0,0-1 0,-1 0 0,1 0 0,-1 0 1,1-1-1,-1 1 0,1 0 0,-1-1 0,0 0 0,0 1 0,3-4 0,123-123 373,-123 123-407,-1 0 0,0-1 0,0 1 0,3-7 0,-3 6-14,0 1 0,0-1 0,0 1 0,5-6 0,4-1 83,1 1 1,22-15-1,-31 22-62,0 0 0,0 0-1,7-8 1,-7 7 4,-1 0-1,1 1 1,9-7 0,32-19-137,-40 29 98,1-1 0,-1 2 0,1-1 0,-1 1 0,1 0 0,9 1 0,-8-1-16,-3 3 78,-3-2-21,-1 0 0,0 1 1,0-1-1,0 0 0,0 1 0,0-1 1,0 1-1,0-1 0,-1 1 0,1 0 1,0-1-1,-1 1 0,1 0 0,-1-1 1,0 1-1,1 0 0,-1 2 0,0-2 3,0 0 0,0 0 0,1-1-1,-1 1 1,1 0 0,-1 0-1,1-1 1,0 1 0,-1 0 0,1-1-1,0 1 1,0 0 0,0-1-1,0 1 1,1-1 0,-1 0 0,0 1-1,2 0 1,11 15 19,-9-6-44,-4-9 23,0 1 0,0-1 0,0 0 0,1 1 0,-1-1-1,1 0 1,-1 0 0,3 2 0,0 0 15,-1 0 0,1 1 0,-1-1 0,3 8 0,-4-9 2,-1 0 0,1 0 0,-1-1 0,1 1 0,0 0 0,0-1 0,0 0 0,0 1 0,1-1 0,-1 0 0,1 0 0,2 2 0,9 1 99,-9 6 85,9-5-58,-7-2-69,-6-3-62,-1 0 0,1 0 0,0-1 0,0 1 0,0-1 0,-1 1 1,1-1-1,0 1 0,0-1 0,0 1 0,0-1 0,0 0 0,0 1 0,0-1 0,0 0 0,0 0 0,0 0 0,0 0 0,0 0 0,0 0 0,0 0 0,0 0 1,0 0-1,0 0 0,0-1 0,1 1 0,4-3 52,0 0-25,1-1 0,-1 1 1,0-1-1,0 0 0,6-5 1,-6 3-29,-4 3-9,1 0 0,0 0 0,0 0 0,0 1 0,1-1 0,-1 1 0,0 0 0,1 0 1,0 0-1,-1 1 0,8-3 0,14-9-197,-18 9 137,0 0 0,1 0-1,10-4 1,-9 5-1,0 0-1,0 1 1,0 0 0,0 1 0,1 0-1,17 0 1,-18 1-541,-6 1 353,0-1 1,1 0-1,-1 0 1,0 0-1,0 0 1,0 0-1,0-1 1,0 1-1,0-1 1,4-1-1,9-12-1274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31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1066 263 416,'-1'8'26,"0"-1"0,0 1 0,0-1 0,-1 1 0,-4 12 0,4-15-22,-1 14 61,3-17-48,0-1 0,0 0 0,0 1 0,0-1 0,0 1 0,0-1 0,-1 1 0,1-1 0,-2 3 0,-3 4 48,4-7-32,0 1-1,0-1 1,1 1 0,-1-1-1,0 1 1,0-1-1,1 1 1,-1 0 0,1 0-1,-1-1 1,1 1-1,0 0 1,0-1 0,0 4-1,0-2 5,0 1 0,0-1 0,-1 0 0,1 0 0,-1 0 0,0 0 0,0 0 0,0 0 0,0 0 0,0 0 0,-1 0 0,1 0 0,-1 0 0,-3 3 0,2 0 5,1 0 1,-1-1-1,1 1 1,0 0 0,-2 12-1,3-12-5,-1 0-1,1 0 1,-1 0-1,-1 0 1,-4 10 0,-4 4 152,10-18-146,0 1 0,-1-1 0,1 1-1,0-1 1,-1 0 0,1 1 0,-1-1 0,0 0 0,0 0 0,0 0 0,-3 2 0,3-3-26,1 0 1,-1-1-1,0 1 1,0-1-1,1 0 1,-1 1-1,0-1 1,0 0-1,0 0 1,1 0 0,-1 0-1,0 0 1,0-1-1,0 1 1,1-1-1,-1 1 1,0-1-1,1 1 1,-1-1-1,0 0 1,1 0-1,-1 0 1,1 0 0,-1 0-1,1 0 1,0 0-1,-1 0 1,1-1-1,-2-2 1,-3-3 34,0-1 1,1 1 0,0-1-1,-4-11 1,2 4 26,4 8-45,0 1 1,-1-1 0,1 1 0,-1 0 0,-8-9 0,-2 1 54,10 11-71,0-1 1,0 1-1,1-1 0,-1 0 0,1 0 0,0 0 0,-4-8 1,4 6-12,-1 1 1,0-1 0,0 1 0,0 0-1,-10-9 1,9 9-4,1 1 0,-1-1-1,1 0 1,0 0 0,-7-12 0,-38-65-4,35 55 0,7 15 0,0-1 0,1 0 0,-6-20 0,6 0 0,-5 0 0,6 3-27,3 23 9,-1 1 1,0-1-1,-1 1 0,1 0 0,-9-11 1,11 16 18,1 1 0,-1 0 0,1-1 0,-1 1 0,1 0 1,-1-1-1,1 1 0,-1 0 0,0 0 0,1 0 0,-1 0 1,1-1-1,-1 1 0,0 0 0,1 0 0,-1 0 0,1 0 1,-1 0-1,0 0 0,1 0 0,-1 1 0,0-1 0,1 0 1,-1 0-1,1 0 0,-1 1 0,1-1 0,-1 0 0,1 1 1,-1-1-1,0 1 0,-2 0-16,1 1 1,0 0-1,0 0 1,1 0-1,-1 0 1,0 0-1,1 1 1,-1-1 0,1 0-1,0 1 1,-2 3-1,-8 14-83,2-6 96,1-1 0,0 2-1,1-1 1,-8 26 0,11-22 79,3-10-50,-1 0-1,-1 0 0,1-1 0,-5 9 0,-23 33 76,30-48-95,0 0 0,-1 0 1,1 0-1,-1 0 1,1 0-1,-1 0 1,1-1-1,-1 1 1,1 0-1,-1 0 1,0-1-1,0 1 1,1 0-1,-1-1 1,0 1-1,0-1 1,0 1-1,0-1 1,1 1-1,-1-1 1,0 0-1,0 1 0,0-1 1,0 0-1,0 0 1,-1 1-1,-11 1 90,0 5 18,12-6-87,-1 0-1,1 0 0,-1-1 0,1 1 0,-1 0 1,0-1-1,1 1 0,-1-1 0,0 1 0,1-1 1,-1 0-1,0 0 0,-2 0 0,-6 1 52,6-1-75,1 0 0,-1 1-1,0-1 1,0-1 0,0 1-1,1-1 1,-1 1 0,-5-3-1,-57-27 131,52 25-59,0-1 0,1-1 0,-1 0 1,1-1-1,0-1 0,1 0 0,0 0 1,-11-13-1,12 12-29,0 0 0,-19-13 0,26 20-43,0 1-1,-1-1 1,1 1-1,-1-1 1,0 1-1,1 1 0,-1-1 1,0 1-1,0 0 1,-9-1-1,11 2-306,9 3-416,21 10-1925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15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820 17 1888,'3'-3'613,"-1"2"-506,0-1 0,0 1-1,0 0 1,1-1 0,-1 1-1,0 0 1,1 0 0,-1 0-1,1 1 1,-1-1 0,1 0-1,-1 1 1,1 0 0,0 0-1,-1 0 1,4 0 0,-11 0-75,0 1 1,0 0 0,0 0-1,1 1 1,-1-1 0,1 1 0,-1 0-1,1 0 1,-6 4 0,-20 9 56,17-11-47,1-1 0,-1 0 0,0-1 0,0 0 1,-21 0-1,0 1-18,-72 10-15,53-5 37,-80 1 0,-194-9 578,294 0-533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15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820 13 1248,'0'-1'18,"0"1"1,0-1-1,0 1 0,0-1 0,0 1 1,0-1-1,0 1 0,0-1 1,0 1-1,0-1 0,0 1 0,0-1 1,0 1-1,0-1 0,0 1 1,0-1-1,-1 1 0,1-1 1,0 1-1,0 0 0,-1-1 0,1 1 1,0-1-1,-1 1 0,-11 10 205,8-6-183,2-2-43,1-1 55,0 0 0,-1 0 0,1 0 1,0 0-1,-1 0 0,1 0 0,0 0 0,-1 0 1,1-1-1,-1 1 0,1 0 0,-1-1 1,0 0-1,1 1 0,-1-1 0,0 0 0,1 0 1,-1 0-1,1 0 0,-4 0 0,-54-1 773,-111 5 41,80 7-749,8-6 107,39 1-122,15-3-33,-35 2 0,-98-5 198,157 0-248,0 0-1,0 0 1,0 0 0,0 1-1,1 0 1,-1 0 0,0 0 0,0 0-1,1 0 1,-1 1 0,-4 2 0,6-3-36,0 0-30,1-1 1,-1 1 0,1-1-1,0 1 1,-1-1-1,1 0 1,-1 0 0,1 0-1,-3 0 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16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705 0 2496,'0'0'784,"-2"0"-464,0 1-289,0-1 1,0 0-1,0 1 0,0-1 1,1 1-1,-1 0 0,0-1 1,0 1-1,1 0 1,-1 0-1,1 0 0,-1 0 1,1 0-1,-1 1 0,1-1 1,-3 3-1,-45 34 161,-23 49-50,30-35-76,-5 0 9,36-38-28,-1 0 0,0-1 0,-1 0 0,-1-1 0,-25 18 1,-141 71 229,120-68-170,19-3-43,20-20-32,14-7-50,0 0 1,-1 1-1,-9 7 1,16-9 17,-1-1 0,0 0 0,1 1 1,0-1-1,-1 0 0,1 1 1,0 0-1,0-1 0,0 1 1,0 0-1,0 0 0,0-1 0,0 1 1,1 0-1,-1 0 0,1 0 1,-1 0-1,1 0 0,0 3 1,0-4 6,0 1 1,0-1 0,1 1 0,-1-1 0,1 1-1,-1-1 1,1 0 0,-1 1 0,1-1 0,0 0 0,0 1-1,0-1 1,0 0 0,0 0 0,0 0 0,0 0 0,0 0-1,0 0 1,0 0 0,1 0 0,1 1 0,5 2 50,1 0 0,13 5 0,-12-5-15,31 16 244,-1 1 1,73 52-1,-64-39-56,16 15 67,-2 0-121,-44-33-849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07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12 2240,'0'0'720,"0"-3"-448,0-6-50,1 14 546,-5 24 55,-7 17-588,6 14-123,1-41-101,3-11-11,-1 0 0,0 15 0,8 40-3,-1 13 96,-5 137 35,0-210-437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34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1198 896,'5'0'38,"0"0"0,1 0-1,-1 0 1,0-1 0,0 0 0,1 0 0,-1 0 0,0-1-1,0 1 1,8-6 0,-10 6-2,-1 1-1,1-1 1,-1 0 0,1 1-1,-1-1 1,1 1-1,0 0 1,-1 0 0,1 0-1,-1 0 1,1 1 0,-1-1-1,1 1 1,-1-1 0,1 1-1,-1 0 1,1 0 0,-1 0-1,4 2 1,9 3 3,-1-2-25,-12-4-14,1 1-1,-1-1 1,1 1 0,-1 0-1,0 0 1,1 0 0,-1 0 0,0 0-1,0 0 1,4 4 0,3 0 90,-5-3-71,-1 0-11,0 0 0,0-1 0,0 0 0,0 1 0,1-1 0,-1-1 0,0 1 0,1 0 0,-1-1 0,4 1 0,-5-1-1,0 0 1,0 0-1,0 1 1,0-1-1,-1 0 1,1 1-1,0 0 0,0-1 1,-1 1-1,1 0 1,0 0-1,1 1 1,-2-1 1,1 0 0,0 0 1,-1 0-1,1 0 1,0-1-1,0 1 0,-1-1 1,1 1-1,0-1 0,0 1 1,0-1-1,2 0 1,45 0 742,-47-3-379,9-8 22,-8 9 21,-3-1-475,0 3 61,0-1 0,0 0 0,0 1 1,0-1-1,0 1 0,0-1 0,0 1 0,0-1 0,0 1 0,0-1 1,1 1-1,-1-1 0,0 1 0,0 0 0,1-1 0,-1 1 1,0-1-1,0 1 0,1-1 0,-1 1 0,0 0 0,1-1 1,-1 1-1,1 0 0,-1-1 0,0 1 0,1 0 0,-1-1 0,1 1 1,-1 0-1,1 0 0,-1 0 0,1 0 0,-1-1 0,1 1 1,-1 0-1,1 0 0,-1 0 0,1 0 0,-1 0 0,2 0 1,0 0 98,-2-2-165,0 1 67,1 0 0,-1 1 0,0-1 1,0 0-1,0 1 0,0-1 0,0 0 0,1 1 0,-1-1 0,0 0 1,1 1-1,-1-1 0,0 1 0,1-1 0,-1 1 0,1-1 1,-1 1-1,1-1 0,-1 1 0,1-1 0,-1 1 0,2-1 1,-2 1 7,1-1 1,-1 1 0,1-1-1,-1 1 1,1 0 0,-1-1-1,1 1 1,-1-1 0,1 0-1,-1 1 1,1-1 0,-1 1-1,0-1 1,0 1 0,1-1-1,-1 0 1,0 1 0,0-1-1,1 0 1,-1 1 0,0-1 0,0-1-1,0 0 101,0-1-314,0 1 212,0 0 0,1 0 0,-1 1 1,1-1-1,-1 0 0,1 0 1,0 1-1,0-1 0,0 0 1,-1 1-1,2-1 0,-1 1 1,0-1-1,2-1 0,0 0-74,0 0 59,8-8 234,-11 11-213,1-1 0,-1 0 0,1 1 0,-1-1 0,0 1 0,1-1 0,-1 0 0,0 1 0,0-1 0,1 0 0,-1 1 0,0-1 0,0 0 1,0 1-1,0-1 0,0 0 0,0 1 0,0-1 0,0 0 0,0 0 0,0 1 0,0-1 0,-1 0 0,1-2 47,0 1-48,0 0-1,0 0 1,0 1-1,1-1 0,-1 0 1,1 0-1,-1 0 1,1 1-1,0-1 1,0 0-1,0 1 1,1-3-1,-1 3-9,0-1 1,0 1-1,0-1 0,-1 0 0,1 1 1,0-1-1,-1 0 0,1 0 0,-1 0 0,1 1 1,-1-1-1,0-2 0,0 0 4,0 1-1,1 0 0,-1-1 1,1 1-1,0-1 1,0 1-1,0 0 1,3-6-1,1-2 1,5-11 8,-9 20-23,0 0 0,0-1 0,0 1 0,0 0 1,0 0-1,0-1 0,-1 1 0,1 0 0,-1-1 0,1-3 0,-1 2 2,0 1-1,1-1 1,-1 1-1,1-1 0,0 1 1,0 0-1,0 0 0,3-6 1,0-2 3,6-13 1,-9 20-10,1 1 1,-1-1-1,1 0 1,-1 0-1,0-1 1,-1 1-1,1 0 1,0-8-1,-1 10 7,0 0 0,0 0-1,0 0 1,1 1-1,-1-1 1,1 0-1,-1 0 1,1 0-1,0 1 1,0-1-1,0 0 1,1-1-1,-1 2 6,0-1 0,0 0 0,0 1 0,-1-1 0,1 0-1,0 1 1,-1-1 0,1 0 0,-1 0 0,0 0 0,1 1-1,-1-3 1,0 2 15,0 0 0,0 0-1,1 0 1,-1 1 0,1-1 0,-1 0 0,1 0-1,-1 1 1,1-1 0,0 1 0,0-1-1,0 0 1,1-1 0,3-4 9,11-26-15,-14 17-31,-2 15 23,0 0-1,0 0 1,0 0 0,0 1 0,0-1-1,1 0 1,-1 0 0,0 0 0,0 0 0,0 0-1,1 1 1,-1-1 0,0 0 0,1-1-1,3 0 14,3-4 0,-5-2-11,-1 0 0,0 0-1,0 0 1,0 0 0,-2 0-1,0-12 1,0-5 0,1-5-7,-1 10 6,1-1 0,4-23 0,0 19 19,0 9-4,-2 0 0,1-25 0,-3 17-14,0 8 4,0 1 0,3-26 0,8 3-3,-5-6-22,0 20-29,-4 18 35,-1-1-1,1 1 1,-1-1 0,0-11 0,-1 13 14,0 1 1,1-1-1,-1 0 1,1 0-1,0 0 0,0 1 1,0-1-1,1 1 1,0-1-1,0 1 1,4-8-1,0 4-32,-5 6 19,0 1 1,0 0-1,0-1 1,0 1 0,0-1-1,0 1 1,-1-1 0,1 1-1,-1-1 1,1 0 0,-1 1-1,1-1 1,-1 0 0,0 1-1,0-1 1,0-3-1,0 1-7,0 3 10,0 0 0,-1 0 0,1 0 0,0-1 0,0 1 0,0 0 0,1 0 0,-1 0 0,0 0 0,0 0 0,0 0 0,1 0 0,-1 0 1,1 0-1,-1 0 0,0 1 0,1-1 0,0 0 0,-1 0 0,1 0 0,-1 0 0,1 1 0,0-1 0,0 0 0,0 0 0,-1 1 0,1-1 0,0 1 0,0-1 0,0 1 0,0-1 0,1 0 0,12-10-319,-14 11 315,1 0 0,-1 0 0,0-1 0,0 1 0,1 0 0,-1 0-1,0 0 1,0-1 0,1 1 0,-1 0 0,0 0 0,1 0 0,-1 0 0,0 0 0,1 0 0,-1 0 0,0-1 0,1 1 0,-1 0 0,0 0 0,1 0 0,-1 0 0,0 0 0,1 1 0,-1-1 0,6-1-62,-3 1 51,0-1 0,1 1 1,-1 0-1,0 0 0,0 0 1,0 1-1,0-1 1,0 1-1,0-1 0,4 2 1,1 3 67,19 7 135,-22-10-148,0 0-1,0 1 0,-1 0 1,0 0-1,1 0 0,5 6 1,18 12 228,-16-14-201,-9-5-56,0-1 0,1 1 0,-1 0 0,0 1 1,0-1-1,0 0 0,0 1 0,-1 0 0,1 0 0,1 3 0,22 42-31,0 2 36,-21-43-4,-1 0 5,1 1-1,-1 0 1,3 9-1,1 18 31,-6-24 6,1-1 0,6 18 0,2 4 7,-7-19-56,0-1 0,12 24 0,2-11-15,-13-19 25,0 0-1,-1 1 0,0-1 0,0 1 0,3 7 0,0 5 8,1 2 39,0-1 0,18 29-1,-20-40-24,-1 1 0,1-1 0,6 20 0,-8-20-17,0 2 14,-1 1-1,0 0 1,3 18-1,-5-21-22,1 1 1,0-1 0,0 0-1,1 0 1,6 14-1,4 1 9,-3-5 54,14 36 0,-20-43-50,35 99 22,-28-87 42,0-1 0,22 34-1,-29-51-31,1 1-1,0-1 0,10 9 0,-13-13-38,0 0 0,0-1 0,0 1 0,0-1 1,0 1-1,0-1 0,1 0 0,-1 0 0,0 0 0,1 0 0,-1 0 0,0-1 1,1 1-1,2 0 0,4-1 6,-6 0-11,0 0 0,0 1 0,0-1 0,0 0 0,0-1 0,0 1 0,0 0 0,0-1 0,0 0 0,-1 0 0,1 0 0,0 0 0,0 0 0,-1 0 0,1-1 0,-1 1 0,1-1-1,3-3 1,-4 3-6,0 1 0,0-1 0,0 1-1,0-1 1,1 1 0,-1 0-1,0-1 1,1 1 0,-1 0 0,1 1-1,-1-1 1,4 0 0,-4 0-6,1 1 1,0-1-1,-1 0 1,1 0-1,-1 0 0,0 0 1,1 0-1,-1 0 1,0-1-1,0 1 1,0-1-1,3-2 0,41-31 147,3-25 21,-45 57-150,-1-1 0,0 0 0,0 1 0,-1-1 0,1 0-1,-1 0 1,1 0 0,-1-1 0,-1 1 0,4-8 0,0-3-2,9-18 4,7-21-72,-19 48 44,0 0 8,0 0 0,0-1 0,1 1 0,-1 0 0,1 1 0,1-1 0,6-9 0,4 1-157,-14 14 163,1 0 1,0-1-1,-1 1 0,1-1 1,-1 1-1,1 0 0,0-1 1,-1 1-1,1 0 0,0 0 1,-1 0-1,1-1 0,0 1 1,-1 0-1,1 0 0,0 0 0,-1 0 1,1 0-1,0 0 0,0 0 1,-1 1-1,1-1 0,0 0 1,2 1 9,2-1-36,0 0 0,-1 1 0,1 0-1,0 0 1,-1 0 0,1 0 0,-1 1 0,1 0 0,-1 0 0,0 0-1,1 0 1,-1 1 0,-1 0 0,1 0 0,0 0 0,0 0-1,-1 0 1,0 1 0,0-1 0,0 1 0,0 0 0,-1 0-1,1 0 1,1 5 0,2 2 28,1 0-1,13 16 1,-12-17 71,-1 0 1,11 20-1,26 41 38,-39-63-106,9 11 88,-12-14-72,-2-4-8,1-1-1,-1 1 0,0 0 1,1-1-1,-1 1 0,0 0 1,1-1-1,-1 1 0,1-1 1,-1 1-1,1-1 1,-1 1-1,1-1 0,-1 1 1,1-1-1,-1 1 0,1-1 1,0 0-1,-1 1 0,1-1 1,1 0-1,3 3 47,4 2 10,-9-5-64,0 0-1,0 0 1,0 1-1,0-1 1,0 0-1,0 0 0,0 0 1,1 0-1,-1 0 1,0 0-1,0 0 0,0 0 1,0 0-1,0 1 1,1-1-1,-1 0 1,0 0-1,0 0 0,0 0 1,0 0-1,0 0 1,1 0-1,-1 0 0,0 0 1,0 0-1,0 0 1,0 0-1,1 0 1,-1 0-1,0-1 0,0 1 1,0 0-1,0 0 1,0 0-1,1 0 0,-1 0 1,0 0-1,0 0 1,0 0-1,0 0 0,0 0 1,0-1-1,0 1 1,1 0-1,-1 0 1,0 0-1,0 0 0,0 0 1,0 0-1,0-1 1,4-3 46,0 2-17,3-4 16,-7 5-42,1-1-1,-1 1 1,0 0 0,1-1-1,-1 1 1,0 0-1,0-1 1,0 1 0,0-3-1,-1 1 3,1-1-1,0 1 1,1 0 0,-1-1-1,1 1 1,-1 0 0,2-5-1,10-17 4,-8 18-20,-1-1 0,6-14 0,-8 17-12,0 0-1,0 0 0,1 0 0,-1 1 1,1-1-1,0 1 0,1-1 0,-1 1 1,1 0-1,0 0 0,0 0 1,5-5-1,-4 4 83,1 1 1,-1-1-1,1 1 1,-1 0-1,1 1 1,0-1-1,1 1 1,-1 0-1,1 0 1,-1 1-1,1-1 1,0 1-1,0 1 1,7-2-1,5 0 61,0 2 1,0 0-1,0 1 0,1 1 0,-1 1 0,23 5 0,104 34 629,-136-38-908,0 1 0,0 0 1,-1 0-1,0 1 1,0 0-1,0 0 0,0 1 1,-1 0-1,0 0 1,10 12-1,0-2-1112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34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33 896,'0'14'304,"0"-11"-192,0-1-11,0 0-77,0-1-1,1 1 1,-1-1-1,0 1 0,1-1 1,-1 1-1,1-1 1,-1 0-1,1 1 0,0-1 1,1 3-1,-1-2 25,1 0 0,-1-1 1,0 1-1,0 0 0,-1 0 0,1 0 0,0 1 0,-1-1 0,1 0 1,-1 0-1,0 0 0,1 4 0,-1 37 283,0-41-309,-1 1 0,1-1 0,0 0 0,0 0 0,-1 0 0,0 0 0,1 0 0,-1 0 0,0 0 0,0 0 0,0 0 0,-2 3 0,2-4-14,0 0 0,1 1 1,-1-1-1,0 0 0,1 1 0,-1-1 0,1 1 0,-1-1 0,1 1 0,0-1 0,-1 3 1,-2 2 65,-7 5 124,9-11-192,0 1 1,1-1-1,-1 1 1,1-1 0,-1 0-1,0 1 1,1-1 0,-1 0-1,0 0 1,1 0 0,-1 1-1,0-1 1,1 0-1,-1 0 1,0 0 0,1 0-1,-1 0 1,0 0 0,0 0-1,1 0 1,-1 0-1,0-1 1,0 1 0,-2 0 4,-9 0-13,9 1 20,0-1-1,-1 0 1,1 0 0,0 0 0,-1 0 0,1-1 0,0 1 0,-1-1-1,-3-1 1,-42-28 126,37 23-134,1 0 0,-18-14 0,20 13-6,-1 1 0,-17-9 1,12 7 244,0-1 0,1 0 0,0-2 1,1 1-1,-21-25 0,10 12-37,22 22-618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38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2376 1279 1248,'-17'-7'163,"13"5"-122,0 0 1,-1 1 0,1 0 0,0 0 0,-1 0-1,1 0 1,-1 0 0,-8 1 0,12 0-38,1 0-1,-1 0 1,1 0 0,-1 0 0,1-1 0,-1 1 0,1 0 0,-1 0 0,1 0 0,-1 1 0,1-1 0,-1 0 0,0 0 0,1 0 0,-1 0 0,1 0 0,-1 1 0,1-1 0,0 0-1,-1 0 1,1 1 0,-1-1 0,1 0 0,-1 1 0,1-1 0,0 0 0,-1 1 0,1-1 0,0 1 0,-1-1 0,1 1 0,0-1 0,0 1 0,-1-1 0,1 1 0,0-1-1,0 1 1,0-1 0,0 1 0,-1-1 0,1 1 0,0-1 0,0 1 0,0-1 0,1 2 0,-1-2-3,0 0-1,0 0 1,0 0-1,0 0 1,0 0-1,0 0 1,0 0-1,0 1 1,0-1 0,0 0-1,0 0 1,0 0-1,0 0 1,0 0-1,0 0 1,0 0-1,0 0 1,0 0 0,0 0-1,0 1 1,0-1-1,0 0 1,0 0-1,-1 0 1,1 0 0,0 0-1,0 0 1,0 0-1,0 0 1,0 0-1,0 0 1,0 0-1,0 0 1,0 0 0,0 1-1,0-1 1,0 0-1,0 0 1,-1 0-1,1 0 1,0 0 0,0 0-1,0 0 1,0 0-1,0 0 1,0 0-1,0 0 1,0 0-1,0 0 1,-1 0 0,1 0-1,0 0 1,0 0-1,0 0 1,0 0-1,0 0 1,-12 2-40,12-1 38,0-1 1,-1 0-1,1 0 1,0 0-1,0 0 0,0 0 1,0 0-1,0 0 0,0 0 1,0 1-1,0-1 1,-1 0-1,1 0 0,0 0 1,0 0-1,0 0 0,0 1 1,0-1-1,0 0 1,0 0-1,0 0 0,0 0 1,0 0-1,0 1 0,0-1 1,0 0-1,0 0 1,0 0-1,0 0 0,0 1 1,0-1-1,0 0 0,0 0 1,0 0-1,0 0 0,1 0 1,-1 1-1,0-1 1,0 0-1,0 0 0,0 0 1,16 11-42,-12-8 3,1 1-1,0 0 1,-1 0 0,5 6-1,-6-8 72,-3-2-27,0 1-1,0-1 1,1 0 0,-1 1-1,0-1 1,1 0 0,-1 1 0,0-1-1,1 0 1,-1 0 0,1 1-1,-1-1 1,0 0 0,1 0 0,-1 0-1,1 0 1,-1 0 0,1 1-1,-1-1 1,1 0 0,-1 0 0,0 0-1,1 0 1,-1 0 0,1 0-1,0-1 1,4 2 44,0 13 15,6 0-80,-8-12 43,-6-2 21,3 0-45,-1 0 1,1 1 0,-1-1 0,0 0 0,1 0 0,-1 0 0,1 0 0,-1 0 0,0 1-1,1-1 1,-1 0 0,1 0 0,-1 1 0,1-1 0,-1 0 0,1 1 0,-1-1-1,1 1 1,0-1 0,-1 0 0,1 1 0,-1-1 0,0 2 0,1-1-3,0-1 0,-1 1 0,1-1 0,-1 1 1,1 0-1,-1-1 0,1 1 0,-1-1 0,0 1 1,1-1-1,-1 0 0,0 1 0,1-1 0,-1 1 0,0-1 1,0 0-1,1 0 0,-1 0 0,0 1 0,0-1 1,1 0-1,-1 0 0,0 0 0,-1 0 0,1 0 1,-1 0 1,1 0-1,-1 0 0,1 0 0,-1 0 0,1 1 0,-1-1 0,1 0 0,-2 2 1,-5 3 2,6-4-5,1 0 0,-1 0 0,1-1 0,-1 1 0,1 0 0,-1 0 0,0-1 0,1 1 0,-1-1 0,0 1 0,1-1 0,-1 0 0,-2 0 0,-26 0 32,27 0-229,3-16 149,-2 16 21,0 0 38,0 0 0,0 1 0,0-1 0,1 1 0,-1-1 0,0 1 0,0 0 0,1 0 0,-1 0 0,1-1 0,-1 2 0,1-1 0,-1 0 0,-2 2 0,4-2-6,-1-1-1,1 1 1,-1-1 0,1 0-1,-1 1 1,1-1-1,-1 0 1,1 1 0,-1-1-1,0 0 1,1 0-1,-1 0 1,0 0-1,1 1 1,-1-1 0,1 0-1,-1 0 1,0 0-1,1 0 1,-1-1 0,0 1-1,1 0 1,-1 0-1,1 0 1,-2-1-1,2 1 5,-3 0 7,0 0-106,-57 0 116,55-3 540,3 2-521,1 0 1,-1 0 0,1 0 0,-1 0 0,0 0-1,1 0 1,-1 0 0,0 0 0,0 0 0,0 1-1,0-1 1,-3 1 0,-29-2 337,31 2-353,-4 0 31,5 0-38,-1 0 0,1 1 0,0-1 1,0-1-1,-1 1 0,1 0 0,0-1 0,0 1 1,-4-2-1,-2-3 36,7 4-53,-1 0 0,1 0 0,-1 0 0,1 0 0,-1 1 0,0-1 0,1 0 0,-1 1 1,0 0-1,1-1 0,-1 1 0,0 0 0,-1-1 0,-14 1-18,12-1 11,1 1 0,-1-1 0,1 1 0,-1 0 0,1 1 0,-1-1 0,1 1 0,-9 2 0,5 2 49,6-4-38,1 0 0,0 0 1,-1 0-1,0 0 0,1 0 1,-1-1-1,1 1 0,-1-1 0,0 1 1,0-1-1,1 0 0,-1 1 1,0-1-1,-2 0 0,-141 0 993,143 0-1006,0 0 1,1 0-1,-1 0 0,0 1 1,0-1-1,1 1 0,-1-1 1,0 1-1,1 0 0,-1-1 1,1 1-1,-1 0 0,1 0 1,-1 0-1,1 0 0,0 0 1,-2 2-1,2-2 2,1-1 1,-1 1-1,0-1 1,1 1 0,-1-1-1,1 0 1,-1 0-1,0 1 1,1-1-1,-1 0 1,0 0-1,1 0 1,-1 1 0,0-1-1,0 0 1,1 0-1,-1 0 1,0 0-1,1 0 1,-1-1-1,0 1 1,1 0 0,-2 0-1,0-1 17,-28 1 176,24 3-128,-5 8-48,8-8 16,1-3 21,-9 0-15,8 0-28,6 0-74,-3 0 63,1 0 0,-1 0 0,1 0-1,-1 0 1,0 0 0,1 0-1,-1 0 1,1 0 0,-1-1-1,1 1 1,-1 0 0,0 0-1,1 0 1,-1 0 0,1 0-1,-1-1 1,0 1 0,1 0-1,-1 0 1,0-1 0,1 1 0,-1 0-1,0-1 1,1 1 0,-1 0-1,0-1 1,0 1 0,1-1-1,-1 1 1,0-1 0,5-6-1,-4 7 1,0-1 0,0 1-1,-1-1 1,1 1 0,0 0 0,0 0 0,0-1 0,0 1 0,0 0-1,-1 0 1,1 0 0,0 0 0,2 0 0,10 0-69,-10 0 657,-6 0-464,-7 0-49,7 0-36,0 0-166,-11 0 138,14-3-132,0-7 47,0 7 283,0 0-336,0-8 187,0 8-75,-13 3 138,10 0-180,0 0 84,-8 0-36,9 0-44,-1-2 92,-8-9-28,8 8-74,-10 3 80,10 0 6,0 0-86,-41 0 181,39-3-64,-6-8-31,11 11-25,0 0 1,-1-1-1,1 1 1,0 0-1,-1-1 1,1 1-1,0 0 1,-1 0-1,1-1 1,-1 1-1,1 0 1,0 0-1,-1-1 1,1 1-1,-1 0 1,1 0-1,-1 0 1,1 0-1,0 0 1,-1 0 0,1 0-1,-1 0 1,1 0-1,-1 0 1,1 0-1,-1 0 1,-4-1-6,-1-10 3,-5 6 15,5-7 35,5 11-41,1 0-1,-1 0 1,1 0 0,-1 0 0,1 0 0,-1 0 0,0 0 0,1 0 0,-1 0 0,0 0 0,0 0 0,0 0-1,0 0 1,1 1 0,-3-2 0,-7-2 78,9 3-81,0 1 0,-1 0-1,1-1 1,0 1 0,0-1 0,0 1 0,0-1 0,0 1 0,0-1 0,0 0 0,0 0 0,0 1 0,0-1 0,0 0 0,1 0-1,-1 0 1,0 0 0,0 0 0,1 0 0,-1 0 0,1 0 0,-1 0 0,1 0 0,-1-1 0,1 1 0,0 0 0,0 0 0,-1 0-1,1-1 1,0 1 0,0 0 0,0-2 0,0 1-4,0 1-1,0 0 1,0 0-1,0-1 1,-1 1-1,1 0 1,-1 0 0,1-1-1,-1 1 1,1 0-1,-1 0 1,0 0-1,1 0 1,-1 0-1,0 0 1,0 0-1,0 0 1,0 0 0,0 0-1,0 1 1,0-1-1,0 0 1,0 1-1,-2-2 1,-6-4-7,1-8 15,-6 6 43,8 0-24,0 0 0,0 0 0,0-1 0,-7-15-1,-15-42-152,19 45 154,2 0 0,0 0 1,-6-36-1,7 37-18,-1 0-1,-1 0 1,-15-27-1,21 42 5,-4-4 1,1 0-1,-9-10 0,-5-9-2,8-8-4,-11-8-69,11 3 38,-27-50 72,3 8-188,10-1 106,17 54 56,-14-34 1,1 26-38,14 26 6,1 0 1,-6-13 0,8 16 9,0-1 2,0 0 1,-1 0 0,-11-17-1,0-2 47,13 22-71,-1 1 0,0-1 0,0 0 0,0 1 0,-10-11 0,1 3-76,9 9 62,-1 0 0,0 0 0,0 1 0,0 0 1,-8-6-1,0 5-91,8-2 66,5 6 58,0 1 1,-1 0-1,1-1 1,0 1-1,0 0 1,-1-1-1,1 1 1,0-1-1,0 1 1,-1 0-1,1 0 1,0-1-1,-1 1 1,1 0-1,-1 0 1,1-1-1,0 1 1,-1 0-1,1 0 1,-1 0-1,1 0 1,0-1-1,-1 1 1,1 0-1,-1 0 1,1 0-1,-1 0 1,1 0-1,0 0 1,-2 0-1,-3 3-92,4-2 80,-1 0-1,1 1 0,0-1 1,0 0-1,0 1 1,0-1-1,0 1 0,0-1 1,1 1-1,-1 0 1,0-1-1,1 1 0,-1 0 1,1-1-1,0 1 1,0 0-1,-1 2 1,1-2 4,0 0 1,0-1-1,0 1 1,-1 0-1,1-1 1,0 1-1,-1-1 1,0 1-1,1 0 1,-1-1 0,0 1-1,-1 2 1,0-3 12,1 1 1,0 0 0,1 0-1,-1-1 1,0 1-1,0 0 1,1 0 0,-1 0-1,1 0 1,-1 0-1,1 0 1,0 4 0,-1 4-4,0-1 1,0 0-1,-5 18 1,-4 19-84,0-6-36,4-21 40,-5 37 0,5 17 23,-5-1 68,6 4 86,-6-8-26,8-48-59,-2 23 28,-1 1 0,-19 60 0,-2-33-7,20-47-23,-6 39 0,9-40-4,-1-1 0,0 1-1,-15 35 1,2-20-3,7-15-8,1 0 0,-12 37 0,18-41-32,3-11 24,-1 0 0,0-1 1,-1 1-1,-4 8 0,-2 3 13,6-11 17,-1 0 1,0-1-1,0 1 0,-1-1 0,0 0 0,-10 11 0,9-11 46,-1 0-1,1 1 0,1-1 1,-6 10-1,-3 5 75,13-20-123,-1 1 0,1-1 0,-1 0 0,1 0 0,-1 0 0,0 0-1,0 0 1,0 0 0,0 0 0,0-1 0,-1 1 0,1-1 0,0 0 0,-1 0 0,1 1 0,-1-1 0,1-1 0,-1 1 0,0 0 0,-4 0 0,4 0-5,0 0 1,1 0 0,-1 0-1,1 1 1,-1-1-1,1 1 1,-1-1-1,1 1 1,0 0 0,0 0-1,0 0 1,-3 4-1,-13 11 19,-3-9-64,19-7 38,0-1 1,0 1 0,0 0-1,0-1 1,0 1 0,0 0-1,0 1 1,0-1 0,-3 2-1,5-3 11,-1 1 1,1-1-1,-1 1 0,1-1 0,-1 0 0,1 1 1,-1-1-1,0 0 0,1 0 0,-1 0 0,1 1 1,-1-1-1,0 0 0,1 0 0,-1 0 1,1 0-1,-1 0 0,0 0 0,1 0 0,-1 0 1,0 0-1,1 0 0,-1 0 0,1-1 0,-2 1 1,2 0 10,0 0-20,0 0-1,0 0 0,0 0 1,-1 0-1,1 0 1,0 0-1,0 0 0,0 0 1,0 0-1,0 0 0,0 0 1,0 0-1,0 0 0,0 0 1,0 0-1,-1 0 0,1 0 1,0 0-1,0 0 0,0 0 1,0 0-1,0 0 0,0 0 1,0 0-1,0 0 0,0 0 1,0-1-1,0 1 0,-1 0 1,1 0-1,0 0 0,0 0 1,0 0-1,0 0 0,0 0 1,0 0-1,0 0 0,0 0 1,0 0-1,0 0 0,0-1 1,0 1-1,0 0 0,0 0 1,0 0-1,0 0 0,0 0 1,0 0-1,0 0 0,0 0 1,0 0-1,0-1 0,0 1 1,0 0-1,0 0 0,0 0 1,0-4 32,0 1-21,0 1 1,0 0-1,0-1 1,0 1-1,0-1 1,1 1-1,-1-1 1,2-3-1,3-2 10,-4 6-22,0 1 0,0-1 0,0 1-1,0-1 1,-1 1 0,1-1-1,0 0 1,-1 1 0,0-1-1,1 0 1,-1 1 0,0-1-1,1-2 1,-1-94-114,-3 98-5,-8 0 143,8 0-10,0 0-85,2 0 69,-1-1-1,0 1 1,0-1 0,0 1-1,1-1 1,-1 1 0,0-1-1,1 0 1,-1 0 0,0 0-1,1 0 1,-1 0 0,1 0-1,-3-3 1,1 1-112,-5 4 48,6 0 59,0-1 0,0 0 1,0 1-1,1-1 1,-1 0-1,0-1 0,0 1 1,0 0-1,0 0 1,1-1-1,-1 1 0,0-1 1,0 1-1,-2-2 0,1 0-6,0 0 14,-1 1 0,1-1 0,-1 1 0,1-1 0,-1 1 0,0 0 0,0 0 0,-5 0 0,1-2 88,3 1-106,-1 0 0,1 0 0,0 0 0,-1 0 0,0 1 1,1 0-1,-1 0 0,0 1 0,-7 0 0,2 0-215,9 0 76,2 32-155,0-31 312,0 0 0,0 0 0,0-1 1,0 1-1,0 0 0,-1-1 1,1 1-1,0 0 0,0 0 1,0-1-1,-1 1 0,1 0 1,0-1-1,-1 1 0,1-1 1,0 1-1,-1 0 0,1-1 1,-1 1-1,1-1 0,-1 1 1,1-1-1,-1 1 0,1-1 1,-2 1-1,2-1 5,-1 1 0,1-1 0,-1 0 0,0 1 0,1-1 0,-1 1 0,1-1 0,-1 1 0,1 0 0,0-1 0,-1 1-1,1-1 1,0 1 0,-1 0 0,1-1 0,0 1 0,0 0 0,-1-1 0,1 1 0,0 0 0,0 0 0,0-1 0,0 1 0,0 0 0,0 0 0,0 0-2,0-1 0,1 1 0,-1-1-1,0 1 1,0-1 0,0 1 0,0-1 0,0 1 0,0 0 0,0-1 0,0 1 0,0-1 0,-1 1 0,1-1 0,0 1-1,0-1 1,0 1 0,-1-1 0,1 1 0,0-1 0,0 1 0,-1-1 0,1 0 0,0 1 0,-1-1 0,1 1-1,-1-1 1,1 0 0,-1 1 0,1-1 0,0 0 0,-1 0 0,1 1 0,-1-1 0,1 0 0,-1 0 0,1 0 0,-1 1-1,1-1 1,-1 0 0,0 0 0,1 0 0,-1 0 0,1 0 0,-2 0 0,0 0 84,2 0-82,0 1 0,0-1-1,0 1 1,0-1-1,0 1 1,1-1-1,-1 1 1,0 0-1,-1-1 1,1 1-1,0-1 1,0 1-1,0-1 1,0 1-1,0-1 1,0 1-1,-1-1 1,1 1 0,0-1-1,0 1 1,-1-1-1,1 1 1,0-1-1,-1 1 1,1-1-1,-1 0 1,1 1-1,0-1 1,-1 0-1,1 1 1,-1-1-1,1 0 1,-1 1-1,1-1 1,-1 0 0,1 0-1,-1 0 1,1 0-1,-1 1 1,1-1-1,-1 0 1,0 0-1,1 0 1,-1 0-1,1 0 1,-1 0-1,1 0 1,-1 0-1,1-1 1,-2 1-1,5-3 31,-2 2-51,1 0 0,-1-1 0,1 1 1,-1 0-1,1 0 0,-1 0 0,1 0 0,0 0 1,0 1-1,-1-1 0,1 0 0,0 1 0,0-1 1,2 1-1,2 2-185,19 14-107,-1-2 125,-18-9 203,1-1-1,-1 0 1,1-1 0,0 0-1,0 0 1,1 0 0,-1-1-1,0 0 1,1-1 0,-1 1-1,12-1 1,131-1 612,-135 0-652,0-1 0,0 0 0,0-1 0,0-1 0,22-6 0,11-3-181,-14 5 124,-17 2 117,-10 3-22,0 0-1,0 0 0,0 1 0,11-1 0,80 2-1139,-94 0 1104,1 0 1,-1 1 0,0 0 0,1-1 0,-1 2 0,0-1 0,6 2 0,-7-1 21,0-1 1,0 0 0,0 0-1,0 0 1,0-1 0,0 1-1,1-1 1,-1 0 0,0 0-1,0 0 1,0 0 0,1 0-1,2-1 1,8-2 70,3-1 32,-1 1 0,1 1 0,18 0-1,-6 2 36,73-3 196,-73 0-297,103-7-211,245 10-4137,-356 1 4308,43 7 0,-37-4-92,5 0-213,-19-3 183,-1 1 0,0 0 0,0 1 0,21 7 1,-20-4-15,-1 1 1,15 10-1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38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50 1472,'0'-2'37,"0"0"0,0 0 0,0 1 0,1-1 0,-1 0 0,1 1 0,-1-1 0,1 0 0,-1 1 0,1-1 0,0 1 0,0-1 0,0 1 0,0-1 0,0 1 1,0 0-1,2-2 0,0 0 139,-6 3 240,3 0-403,-1 0 1,0 0-1,1 0 1,-1 0 0,1 0-1,-1-1 1,1 1 0,-1 0-1,0 0 1,1 0-1,-1-1 1,1 1 0,-1 0-1,1-1 1,-1 1 0,1 0-1,-1-1 1,1 1-1,-1-1 1,1 1 0,0-1-1,-1 1 1,0-2-1,1 2-6,0-1 0,-1 1-1,1-1 1,-1 0-1,1 1 1,-1-1-1,0 1 1,1-1-1,-1 1 1,1-1 0,-1 1-1,0 0 1,1-1-1,-1 1 1,0 0-1,0-1 1,1 1-1,-1 0 1,0 0-1,0 0 1,1 0 0,-1-1-1,0 1 1,-1 1-1,-31-2 170,-42 2-265,64 0 53,1 1-1,-1 0 0,1 1 0,0-1 1,-13 7-1,-5 6-6,1 1 1,1 2-1,-35 28 0,54-40 26,0-1 1,1 1-1,-1 1 0,1-1 0,0 1 0,1 0 1,0 1-1,0-1 0,0 1 0,1 0 0,0 0 1,1 0-1,0 1 0,0-1 0,1 1 0,0 0 1,0 0-1,1-1 0,0 13 0,1-18 17,-1-1 5,1 1-1,0-1 1,0 1-1,0-1 0,1 0 1,-1 1-1,0-1 0,1 0 1,0 1-1,-1-1 0,1 0 1,0 0-1,0 0 0,0 0 1,1 0-1,-1 0 0,0 0 1,1 0-1,-1 0 1,1 0-1,2 1 0,2 2 47,0 0 0,1 0 1,0-1-1,0 0 0,0 0 0,1-1 0,-1 0 0,1 0 0,0-1 0,-1 0 0,13 2 1,-9-3-10,0 0 0,0-1 0,0 0 0,0 0 0,-1-1 0,1-1 0,0 0 1,0 0-1,17-7 0,-21 6-32,0 0 1,-1-1-1,1 0 1,6-5-1,1-1-179,16-6-866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39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1888,'0'0'864,"0"16"-736,0 0 416,0 1-320,0 16 256,0-1-256,0 18 128,0 15-192,0-16 64,0 0-128,0-16 288,0 16-192,0-32 96,0 16-160,0-17-2048,17 0-896</inkml:trace>
  <inkml:trace contextRef="#ctx0" brushRef="#br0" timeOffset="1">263 17 2304,'-17'-16'1056,"1"16"-896,0 0 96,16 16-160,-17 0 32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39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2656,'0'16'960,"0"0"-736,0 17-64,0-16 544,0-1-416,0 0 96,0 1-224,0-1 736,16 0-2976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40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35 1312,'-3'-2'421,"-8"-9"-245,11 11-166,-1-1 0,1 1 0,0 0 0,-1-1-1,1 1 1,0 0 0,-1-1 0,1 1 0,0 0 0,0-1-1,-1 1 1,1-1 0,0 1 0,0 0 0,0-1 0,0 1-1,-1-1 1,1 1 0,0-1 0,0 1 0,0-1 0,0 1-1,0 0 1,0-1 0,0 1 0,1-2 0,-3-3 87,2 5-86,-1-1 0,0 1 0,1-1 0,-1 1 0,0 0-1,0-1 1,1 1 0,-1 0 0,0-1 0,0 1 0,0 0 0,1 0 0,-1 0 0,0 0 0,0 0 0,0 0 0,0 0-1,1 0 1,-1 0 0,0 0 0,0 0 0,0 1 0,0-1 0,1 0 0,-2 1 0,-22 13 161,20-12-169,-72 47-110,73-47 112,0 0 1,1 0 0,0 0-1,-1 0 1,1 1-1,0-1 1,0 1-1,0-1 1,0 1-1,0 0 1,1 0-1,-1 0 1,1 0-1,0 0 1,0 0-1,0 0 1,0 0-1,0 0 1,1 0 0,0 1-1,-1-1 1,1 0-1,0 0 1,1 1-1,-1-1 1,1 3-1,2 0 24,-1 0 0,2 0-1,-1-1 1,0 1 0,1-1-1,0 0 1,6 6 0,-7-8-24,1 0 1,-1 0 0,1-1-1,0 1 1,0-1 0,0 0 0,0 0-1,0 0 1,6 1 0,3 1 55,24 2 0,-19-3 5,8 2 0,-16-2-25,0-1 0,0-1-1,16 2 1,-22-3-21,0 0 0,0 0 0,0 1 0,0 0 0,0-1-1,0 2 1,0-1 0,-1 0 0,1 1 0,6 3 0,-9-4-18,0-1 0,1 1 1,-1-1-1,0 1 0,0 0 0,0 0 1,1 0-1,-1-1 0,0 1 0,0 0 1,0 0-1,1 2 0,-2-1-9,1-1 0,-1 1 0,0-1 0,0 1-1,0-1 1,0 1 0,0 0 0,0-1 0,0 1 0,0-1-1,-1 1 1,1-1 0,0 1 0,-1-1 0,0 2 0,-3 6-31,-1 0 1,1-1-1,-8 10 1,-10 18-112,20-32 137,-1 1 1,0-1-1,0 0 1,0 0-1,-1 0 0,1 0 1,-8 5-1,-3 5-2,1 3 33,12-14 24,-1-1 0,1 1 0,-1-1-1,1 0 1,-1 0 0,0 0 0,0 0 0,0 0 0,0 0 0,-4 2 0,-1-1 95,7-3-106,-1 1 0,1-1 0,-1 0-1,1 0 1,-1 0 0,1 0 0,0 1 0,-1-1 0,1 0 0,-1 0 0,1 1-1,0-1 1,-1 0 0,1 1 0,0-1 0,-1 0 0,1 1 0,0-1-1,-1 1 1,1-1 0,0 0 0,0 1 0,-1-1 0,1 1 0,0-1 0,0 1-1,0-1 1,0 1 0,0-1 0,0 1 0,0-1 0,0 1 0,0-1-1,0 1 1,0 0 0,-1 1 288,-1-4-69,-9-9 218,8 5-224,3 4-228,0 1 0,0-1 0,-1 0 0,1 1 0,-1-1-1,0 0 1,1 1 0,-1-1 0,0 0 0,-2-2-1,-2-5 7,-5-12-1,8 15-9,0 0 0,-1 1 1,0 0-1,0-1 0,-7-8 1,10 14-15,-1 0 1,1 0-1,0-1 0,0 1 1,0 0-1,-1 0 0,1-1 1,0 1-1,0 0 1,0-1-1,0 1 0,-1 0 1,1 0-1,0-1 1,0 1-1,0 0 0,0-1 1,0 1-1,0 0 0,0-1 1,0 1-1,0 0 1,0-1-1,0 1 0,0-1 1,0-2-185,0 1 1,0-1-1,1 0 0,-1 1 1,1-1-1,-1 0 1,1 1-1,0-1 0,0 1 1,0-1-1,0 1 0,1-1 1,-1 1-1,1 0 1,-1 0-1,1-1 0,0 1 1,-1 0-1,1 1 1,0-1-1,1 0 0,-1 0 1,0 1-1,0 0 1,5-3-1,37-12-999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40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50 2912,'0'-50'1312,"-16"50"-1152,0 0 192,-1 17-224,1-1 32,-17-16-96,17 17 288,-17-1-160,16 17-3200</inkml:trace>
  <inkml:trace contextRef="#ctx0" brushRef="#br0" timeOffset="1">1 295 2496,'16'0'1120,"0"17"-992,1-1 352,16 1-32,-17-1-256,0 0 320,17-16-288,0 17-3200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40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1312,'0'0'608,"-16"0"-128,16 16-320,-17 1 64,17 16-128,-16 16-64,16 0 0,-17 16 320,17 1-192,0-17 0,0-16-96,0-17-1728,0 17 896,-16-33 32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41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0 148 1312,'44'0'597,"174"0"187,-95-9-536,-82 4-165,36 0 18,-20-6-58,-31 9 92,33 1-1,-32 1 200,-26 0-317,-1 0 1,1 0-1,-1 0 1,1 0 0,-1 0-1,1 0 1,0 0 0,-1 0-1,1 0 1,-1 0-1,1 0 1,0 0 0,-1-1-1,1 1 1,-1 0 0,1 0-1,-1-1 1,1 1-1,-1 0 1,1-1 0,-1 1-1,0 0 1,1-1 0,-1 1-1,1-1 1,-1 1-1,0-1 1,1 1 0,-1-1-1,0 0 1,0 1-12,0-1 0,0 1 0,0 0 0,0 0 0,0-1 1,0 1-1,0 0 0,0 0 0,0-1 0,0 1 0,-1 0 0,1 0 0,0-1 0,0 1 0,0 0 1,-1 0-1,1 0 0,0-1 0,0 1 0,0 0 0,-1 0 0,1 0 0,0 0 0,-1-1 0,-13-1 64,5 1-45,1 1 0,-1-1 0,-17-5 0,16 4-17,0-1-1,0 2 1,-1-1 0,-10 1-1,15 1-20,-1 0 0,1 0-1,0 1 1,0-1 0,0 1-1,1 1 1,-1-1 0,0 1-1,0 0 1,1 0 0,-7 4-1,-10 7-18,16-11 32,4-1-4,0-1 0,0 0 0,1 1 1,-1 0-1,0-1 0,0 1 0,0 0 1,0 0-1,1 0 0,-1 0 0,0 0 1,1 0-1,-1 1 0,1-1 0,0 0 1,-1 1-1,1-1 0,0 1 0,0 0 1,0-1-1,0 1 0,0 0 0,-1 3 1,1-4 2,1 0 1,-1 0 0,1 1 0,0-1 0,0 0 0,0 0-1,0 0 1,0 0 0,0 0 0,0 1 0,0-1 0,0 0 0,0 0-1,1 0 1,-1 0 0,0 0 0,1 0 0,-1 0 0,1 0-1,-1 0 1,1 0 0,0 0 0,-1 0 0,1 0 0,0 0-1,1 1 1,4 6 21,-3-3-3,0 0 1,1-1 0,-1 1 0,1-1 0,0 0 0,0 0 0,0-1 0,1 1 0,-1-1 0,1 0 0,0 0 0,0-1 0,0 1 0,0-1 0,0 0 0,0 0 0,7 1 0,20-2-8,-26-1-5,0 0 0,0 0 0,1 1 0,-1-1 1,7 3-1,3 3 163,-14-5-154,0 0 0,0 0 0,-1 0-1,1-1 1,0 1 0,0-1 0,0 1 0,0-1 0,0 0-1,0 1 1,0-1 0,1 0 0,-1-1 0,0 1 0,0 0-1,2-1 1,12-4 9,-9 3-14,0 0 1,0 1-1,-1-1 0,1 1 0,9 0 1,-16 1-9,1 1 1,-1-1 0,1 0-1,-1 0 1,1 0 0,-1 0-1,1 0 1,0 0 0,-1 0-1,1 0 1,-1 0 0,1 0-1,-1 0 1,1-1 0,-1 1-1,1 0 1,-1 0 0,1 0-1,-1-1 1,1 1 0,-1 0-1,1-1 1,-1 1 0,0 0-1,1-1 1,-1 1 0,0-1-1,1 1 1,-1 0-1,0-1 1,1 1 0,-1-1-1,0 1 1,0-1 0,1 1-1,-1-1 1,0 1 0,0-1-1,0 1 1,0-1 0,0 1-1,0-1 1,0 1 0,0-1-1,0 0 1,0-2 3,3 6-630,9 16 498,-10-15 166,0 0 0,1 0 0,0 0 0,5 7 0,-3-6-2,0-1 0,0 1 1,1-1-1,-1 0 0,1 0 0,0-1 0,0 0 0,0 0 0,1-1 1,-1 1-1,1-1 0,-1 0 0,1-1 0,0 0 0,0 0 0,-1 0 0,1-1 1,0 0-1,10-2 0,5-2 32,-1-2 1,1 0-1,-1-1 1,32-17-1,-12 6 52,64-40 45,-101 56-158,1-1 11,0 0-1,0 0 1,0-1-1,0 0 0,-1 0 1,0 0-1,0 0 1,0-1-1,0 1 0,3-7 1,-5 8-3,0 1-1,0-1 1,-1 0 0,1 0-1,-1 0 1,0 0 0,1 0-1,-1 0 1,-1 0 0,1 0 0,0 0-1,-1 0 1,0 0 0,1-5-1,-1 6-12,0 1 0,-1-1-1,1 1 1,0 0-1,0 0 1,0-1 0,-1 1-1,1 0 1,-1-1 0,1 1-1,-1 0 1,1 0-1,-1 0 1,0 0 0,0-1-1,1 1 1,-1 0-1,0 0 1,0 1 0,0-1-1,0 0 1,0 0-1,0 0 1,-1 1 0,1-1-1,0 0 1,0 1-1,-2-1 1,-5-4 9,-2-2-104,-15-15 0,20 16 25,-1 1 1,0 0-1,-14-9 1,18 13 64,0 0 1,0 0 0,0 0 0,0 1 0,0-1-1,0 0 1,-1 1 0,1 0 0,0-1 0,0 1-1,-1 0 1,1 0 0,0 0 0,-1 1-1,1-1 1,0 0 0,-4 2 0,-13 9 144,16-10-119,1 1 1,0-1 0,0 1-1,0-1 1,0 1 0,0 0-1,0-1 1,1 1 0,-1 0-1,0 0 1,1 0 0,0 1-1,-1-1 1,1 0 0,0 0-1,0 1 1,0-1 0,1 1-1,-2 3 1,1 0 35,1 0-1,-1 0 1,1 0-1,0 1 1,1-1-1,-1 0 1,3 6-1,-1-4 11,0-1 0,1 0-1,0 0 1,0 0 0,1 0 0,-1-1-1,2 1 1,5 6 0,1 3 108,22 33 168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07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2720,'27'0'1051,"-20"-1"-978,-1 1 0,1 0 0,-1 0 0,0 1-1,1 0 1,-1 0 0,1 0 0,-1 1 0,0 0 0,0 0-1,11 6 1,17 8 279,-13-7-205,-1 2 0,-1 0 1,20 14-1,-33-21-104,-1 1 1,0 0 0,0 0-1,0 0 1,0 1 0,-1-1-1,0 1 1,0 0 0,0 1-1,-1-1 1,0 0 0,-1 1-1,4 12 1,-5-17-14,0 1 0,-1 0 0,0-1 0,1 1 1,-1 0-1,0-1 0,0 1 0,-1 0 0,1-1 0,0 1 0,-1 0 0,-1 3 0,-1 0 40,0 0 0,0-1-1,-7 11 1,0-3 49,8-8-94,1-3-17,-1-1 1,1 1-1,0 0 1,0 0-1,-1 0 1,0-1-1,1 1 0,-1-1 1,0 1-1,-2 1 1,0-2 1,1 0 0,-1 0 0,1 0 0,-1 0 0,-3 0 0,-7 1 20,-8 6 23,21-7-52,-1-1 1,1 1-1,0 0 0,-1-1 0,1 1 0,-1-1 1,1 0-1,-1 1 0,0-1 0,1 0 1,-1 0-1,1 0 0,-1 0 0,1 0 0,-1 0 1,1-1-1,-4 0 0,4 1-12,0-1-1,0 1 1,0-1 0,0 1-1,0-1 1,0 1 0,1-1-1,-1 0 1,0 1-1,0-1 1,0 0 0,1 0-1,-1 0 1,0 0 0,1 0-1,-1 1 1,0-1-1,1 0 1,0 0 0,-1-1-1,0 0 1,-1-21-752,2 20 640,0-16-570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41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51 1568,'0'-1'51,"0"-1"-1,0 0 1,0 1 0,0-1-1,1 0 1,-1 1 0,1-1-1,-1 0 1,1 1 0,0-1-1,0 1 1,0-1 0,0 1-1,0-1 1,0 1 0,0 0-1,2-3 1,0 2 530,-6-1-175,-8-8-70,11 10-327,-1 1 1,1 0-1,-1-1 1,0 1 0,1-1-1,-1 1 1,1 0 0,-1 0-1,0-1 1,1 1 0,-1 0-1,0 0 1,0 0-1,1 0 1,-1 0 0,0 0-1,1 0 1,-1 0 0,0 0-1,1 0 1,-1 0 0,0 0-1,0 1 1,-2-1 15,-3 0-21,0 1 0,1 0 1,-1 0-1,0 0 0,0 0 1,1 1-1,-1 0 1,-9 5-1,-22 7-22,33-13 10,0-1 0,0 1 0,0 0 1,0 1-1,1-1 0,-1 0 0,0 1 0,1 0 0,-1 0 0,1 0 1,0 0-1,0 1 0,-1-1 0,2 1 0,-1 0 0,-4 5 1,3-2-20,-2 0-7,1 2 0,0-1 0,-3 8-1,7-13 35,0 0 0,0 0-1,1-1 1,-1 1-1,0 0 1,1 0 0,0 0-1,-1 0 1,1 0 0,0 0-1,0 0 1,0 0-1,0-1 1,1 1 0,-1 0-1,0 0 1,1 0 0,0 0-1,0 2 1,3 3 5,1 0-1,0-1 1,0 1 0,0-1-1,1 0 1,11 9 0,-7-7 4,-1-1 1,2 0-1,-1-1 0,15 7 1,35 9 91,-8 5-5,-3-5 54,-2 3-81,-26-19-73,-18-5 1,-1-1 0,0 1 0,0 0 0,0-1 0,1 1 0,-1 0 0,0 0 0,0 0 0,0 1 0,0-1 0,-1 0 0,4 4 0,-4-5 4,0 1-1,0 0 0,0 0 1,0 0-1,0 0 0,0 0 1,-1 0-1,1 0 1,0 0-1,-1 0 0,1 0 1,-1 1-1,1 1 1,-1-2 0,0 0 1,0-1 0,0 1 0,-1 0-1,1-1 1,0 1 0,-1 0 0,1-1-1,0 1 1,-1 0 0,1-1-1,-1 1 1,1-1 0,-1 1 0,1-1-1,-1 1 1,1-1 0,-1 1 0,0-1-1,1 0 1,-1 1 0,0-1 0,1 0-1,-1 1 1,0-1 0,1 0 0,-1 0-1,0 0 1,-1 0 0,-22 2 41,23-2-42,-6 0 17,-1 0 0,1-1 0,-1 0 1,1-1-1,-10-2 0,11 2-16,0 0 1,0 1-1,0 0 0,0 0 0,-8 0 0,12 1 0,0 0-1,0 0 0,0 0 1,0-1-1,0 1 0,0-1 1,1 1-1,-1-1 0,0 0 1,0 1-1,0-1 0,-2-2 1,4 3-2,0 0 0,-1 0 0,1-1 0,0 1 1,0 0-1,0 0 0,0 0 0,0 0 0,-1 0 0,1 0 1,0-1-1,0 1 0,0 0 0,0 0 0,0 0 1,0 0-1,0-1 0,0 1 0,0 0 0,0 0 1,-1 0-1,1 0 0,0-1 0,0 1 0,0 0 1,0 0-1,0 0 0,0-1 0,0 1 0,1 0 1,-1 0-1,0 0 0,0-1 0,10-1 3,-8 2 3,-1 0 1,1-1-1,-1 1 0,1 0 1,-1-1-1,1 1 0,-1 0 1,1-1-1,-1 0 1,1 1-1,1-2 0,15-6-402,2 5-271,-14 2 465,0 0 0,0 0 0,0 0 0,0-1 0,-1 0 0,1 0 0,0 0 0,6-5 0,35-23-769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9:42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82 1664,'-2'0'115,"-6"0"88,1 0 0,0 0 1,-13 3-1,20-3-198,0 0 0,0 0 1,0 0-1,-1 0 0,1 0 0,0 0 0,0 0 0,0 0 1,-1 0-1,1 1 0,0-1 0,0 0 0,0 0 1,0 0-1,0 0 0,-1 0 0,1 0 0,0 1 1,0-1-1,0 0 0,0 0 0,0 0 0,0 0 1,0 1-1,0-1 0,-1 0 0,1 0 0,0 0 1,0 0-1,0 1 0,0-1 0,0 0 0,0 0 1,0 0-1,0 1 0,0-1 0,0 0 0,0 1 1,1-1 19,-1 0 1,0 1-1,0-1 1,0 1 0,0-1-1,0 1 1,0-1 0,0 0-1,-1 1 1,1-1 0,0 1-1,0-1 1,0 1 0,0-1-1,0 0 1,-1 1-1,1-1 1,0 1 0,0-1-1,-1 0 1,1 1 0,0-1-1,-1 0 1,1 0 0,-1 1-1,0 1-4,-1-1-1,1 0 1,0 1-1,0-1 1,0 1-1,0 0 1,0-1-1,0 1 1,0 0-1,0 0 1,1-1-1,-1 1 1,1 0-1,-1 0 1,1 0-1,0 0 1,0 0-1,0 0 1,0 0-1,0 0 1,0-1-1,1 1 1,-1 0 0,0 0-1,2 3 1,3 6 31,0 0 0,1-1 1,0 0-1,1 0 1,13 15-1,-14-21-26,-1 0 0,1-1-1,-1 1 1,1-1-1,0 0 1,0-1 0,1 1-1,11 2 1,-3-1 21,2 3 41,-13-5-55,0 0 0,1-1 1,-1 0-1,1 0 0,-1 0 1,1 0-1,-1 0 0,1-1 1,6 0-1,65 0 186,-76 0-222,0 0 1,1 0 0,-1 0 0,0 0 0,0 0 0,0 0-1,0 0 1,0 0 0,0 0 0,0-1 0,0 1 0,0 1 0,0-1-1,1 0 1,-1 0 0,0 0 0,0 0 0,0 0 0,0 0-1,0 0 1,0 0 0,0 0 0,0 0 0,0 0 0,0 0 0,0 0-1,1 0 1,-1 0 0,0 0 0,0 0 0,0 0 0,0 0-1,0 0 1,0 0 0,0 1 0,0-1 0,0 0 0,0 0 0,0 0-1,0 0 1,0 0 0,0 0 0,0 0 0,0 0 0,0 0 0,0 0-1,0 1 1,0-1 0,0 0 0,0 0 0,0 0 0,0 0-1,0 0 1,0 0 0,0 0 0,0 0 0,0 2-10,0 0 0,-1-1 0,1 1 0,0-1 0,-1 1 0,1-1 0,-1 0 0,0 1 0,0-1 0,-1 2 0,-5 12-85,5-5 54,-4 8-32,4-16 61,1 0 0,-1 0 0,0-1 0,-1 1 0,1 0 0,-4 2 0,-3 2-26,0 2-3,0 0 0,0 1 0,1 0 1,-13 18-1,9-10-21,-21 20 0,33-37 64,-11 10 4,2 1-1,-12 15 1,-4 20 39,-21 20 154,44-64-159,1 1 0,-1-1 0,0 0 0,0 1 0,0-1 0,0 0 0,0 0 0,0 0 0,0 0 0,-1-1 0,1 1 0,-1 0 0,0-1 0,1 0 0,-1 0 0,0 0 0,0 0 0,1 0 0,-1 0 0,0-1 0,0 1 0,0-1 0,-5 0 0,5 0-18,-1-1 1,1 0 0,0 0-1,0 0 1,0 0 0,0 0-1,0-1 1,0 1-1,0-1 1,0 0 0,0 0-1,1 0 1,-1 0 0,1 0-1,-1-1 1,-2-4-1,0 2-22,1-1 0,0 0 0,0 1 0,0-2 0,1 1 0,-3-7 0,5 9 9,0 1-1,0-1 1,1 0 0,-1 0 0,1 1 0,0-1 0,0 0-1,1-5 1,-1-4-15,0 9-1,0 1-1,0-1 1,0 1-1,0-1 0,1 1 1,-1-1-1,1 1 1,0-1-1,0 1 1,0 0-1,0 0 1,1-1-1,-1 1 1,1 0-1,0 0 0,0 0 1,0 0-1,3-3 1,18-13-71,0 1 0,40-24 0,121-54-35,-105 58 150,-60 28-54,1-1 1,-1-1-1,24-20 0,-37 27 18,1 0 0,0 0 0,0 1 0,9-5 0,0 5 2,-15 4 1,0-1 0,1 1 0,-1 0 0,0-1 0,1 1 0,-1-1 0,0 0 0,0 1 0,2-2 0,8-20 94,-10 21-92,0 0 0,0 1-1,1-1 1,-1 0 0,0 1 0,0-1-1,0 1 1,0 0 0,1-1-1,0 1 1,6-2-7,0-6-74,-8 7 67,0 1-1,0-1 1,1 1-1,-1 0 0,0-1 1,1 1-1,-1-1 0,0 1 1,1 0-1,-1 0 1,0-1-1,1 1 0,-1 0 1,0-1-1,1 1 0,-1 0 1,1 0-1,-1 0 1,1 0-1,-1-1 0,1 1 1,-1 0-1,1 0 0,-1 0 1,0 0-1,1 0 1,-1 0-1,1 0 0,-1 0 1,1 0-1,-1 0 0,1 0 1,0 1-1,-1 2-165,0 1 146,0-2 44,0 1 1,0 0-1,0 0 1,0 0-1,1 0 1,-1 0-1,2 3 1,11 10-58,-12-14 37,1-1 1,-1 0 0,1 1-1,-1-1 1,0 1 0,0-1-1,0 1 1,0 0 0,0-1-1,0 1 1,0 0 0,-1 0-1,1 0 1,0 0 0,-1 0-1,0 0 1,1 2 0,-1 29 5,0-32 15,0 1-1,-1 0 1,1 0 0,0 0-1,-1-1 1,1 1 0,-1 0-1,0-1 1,1 1 0,-1 0-1,0-1 1,0 1 0,-1 1-1,-3 4 85,4-5-82,1 0 1,-1-1-1,1 1 1,-1 0-1,1-1 1,0 1-1,0 0 1,-1-1-1,2 3 1,-1-3-11,0-1-1,0 1 1,0-1-1,0 1 1,0-1 0,0 1-1,0-1 1,0 1 0,0-1-1,0 1 1,0-1 0,-1 1-1,1-1 1,0 1 0,0-1-1,0 0 1,-1 1 0,1-1-1,0 1 1,0-1 0,-1 1-1,1-1 1,0 0 0,-1 1-1,1-1 1,-1 0 0,1 1-1,0-1 1,-1 0 0,1 1-1,-1-1 1,1 0 0,-1 0-1,1 0 1,-1 0 0,1 1-1,-1-1 1,1 0 0,-1 0-1,1 0 1,-1 0 0,1 0-1,-1 0 1,1 0 0,-1 0-1,1 0 1,-1-1 0,0 1-1,-1 0 13,1 0-10,1 0 1,-1 0-1,1 0 1,-1 0-1,0 0 1,1 0-1,-1 0 1,1 0-1,-1 0 1,1 0 0,-1 0-1,0 0 1,1 0-1,-1-1 1,1 1-1,-1 0 1,1-1-1,-2 0 1,2 0-2,-1 0 1,1-1-1,-1 1 1,1-1-1,0 1 1,0-1-1,-1 0 1,1 1-1,0-1 1,1-2-1,-2-4-25,0 2-12,1 0 0,0 0 1,0-1-1,0 1 0,1 0 0,2-12 1,2 6-14,1-1 1,0 0-1,8-12 1,-11 20 34,0 0-1,1 0 1,0 0-1,0 0 1,0 0-1,0 1 1,1 0 0,0 0-1,8-5 1,-7 5-115,14-6-253,-19 10 367,0-1-1,0 1 1,-1 0 0,1 0 0,0 0-1,0-1 1,0 1 0,-1 0-1,1 0 1,0 0 0,0 0 0,0 1-1,-1-1 1,1 0 0,0 0-1,0 0 1,0 1 0,-1-1 0,1 0-1,0 1 1,-1-1 0,1 0-1,0 1 1,0 0 0,4 12 83,1-4 69,-5-8-113,0 1-1,0-1 1,-1 1-1,1-1 1,0 1-1,0-1 1,-1 1-1,1 0 1,-1-1-1,0 1 1,1 0 0,-1 0-1,0-1 1,0 4-1,0 1 22,0-2-19,-1-1-1,1 0 1,0 0-1,1 0 0,-1 0 1,0 0-1,1 0 0,-1 0 1,1 0-1,0 0 0,0 0 1,1 0-1,-1-1 0,0 1 1,1 0-1,0-1 0,3 5 1,-3-4 8,1 0 0,0 0 0,-1-1 0,1 1 0,1-1 0,-1 1 0,0-1 0,1 0 0,-1 0 0,1-1 0,-1 1 0,1-1 0,0 0 0,0 0 0,0 0 0,-1 0 0,1-1 0,0 1 0,0-1 0,0 0 0,0 0 0,0 0 0,0-1 0,0 0 0,6-1 0,23-9 50,-23 9-63,12-4 24,-9-2-48,21-16 1,-25 16-6,1 1 0,0 0 1,0 1-1,16-8 0,-21 12 0,0 1 0,-1-1 0,1 0 0,-1-1 0,1 1 0,-1-1 0,0 0 0,0 0 0,0 0 0,-1-1 0,1 1 0,-1-1 0,0 0 0,0 0 0,3-5 0,-1-5-63,6 9-58,-6-2 66,-1 2 0,9 3-3,-10 2 61,0 0-1,0 0 1,0 0-1,0 0 1,0-1-1,4 0 1,-1-6 174,-4 3-54,12-2 129,2-5 16,-9 8-152,-6 3-98,-1 0 1,1 0 0,-1-1-1,1 1 1,-1 0-1,1 0 1,-1 0 0,1-1-1,-1 1 1,1 0-1,-1-1 1,0 1 0,1 0-1,-1-1 1,0 1-1,1-1 1,-1 1 0,0-1-1,1 1 1,-1 0-1,0-1 1,0 1 0,0-1-1,1 1 1,-1-1-1,0 1 1,0-1 0,0 1-1,0-1 1,0 1 0,0-1-1,0 0 1,0 1-1,0-1 1,0 1 0,0-1-1,-1 0 1,-1 1 24,0 0-41,0 1 0,1-1 0,-1 0-1,0 1 1,1-1 0,-1 1-1,1-1 1,-1 1 0,1 0 0,-1 0-1,-1 1 1,1-1-7,1 0 0,-1 0 0,0 0 0,0 0 0,0 0 0,0-1 0,0 1 0,0-1 0,0 1 0,0-1-1,-3 1 1,3-1-4,0 0 0,0 0-1,-1 1 1,1-1 0,0 1-1,0 0 1,0 0 0,0 0-1,0 0 1,0 0-1,0 0 1,0 0 0,0 1-1,1-1 1,-1 1 0,0-1-1,1 1 1,-1 0 0,1-1-1,0 1 1,0 0 0,-2 4-1,-1 1-16,0 2 0,1-1 0,0 0 0,-3 11 0,5-10 43,0-1 0,0 1 0,1 16 0,1-13 32,-1-9-19,0 1-1,0-1 1,0 0-1,1 0 1,0 0-1,-1 0 1,1 0-1,0 0 1,1 0 0,-1 0-1,0 0 1,1 0-1,0 0 1,3 4-1,1-2 96,-1 0-1,1 0 0,-1 0 0,11 5 0,-9-5 6,-3-3-128,-1 0-1,1 0 0,-1 0 1,1-1-1,0 1 0,0-1 1,0 0-1,0 0 0,0 0 1,-1 0-1,2-1 0,-1 0 1,6 0-1,-1-1-953,1-1 0,-1 0 0,18-6-1,-8 5-1296,-2 3 234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0:04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67 1664,'0'-11'528,"0"16"-325,0-13-65,0 5 278,2 3-277,9 0-91,-8 0 85,-6 0 6,3 0-142,-1 0 1,1 1-1,-1-1 1,1 0-1,-1-1 1,1 1-1,-1 0 1,1 0-1,-1 0 0,1 0 1,-1 0-1,1 0 1,-1-1-1,1 1 1,-1 0-1,1 0 1,-1-1-1,1 1 1,0 0-1,-1-1 1,1 1-1,-1 0 0,1-1 1,0 1-1,0-1 1,-1 1-1,1 0 1,0-1-1,-1 1 1,1-1-1,0 1 1,0-1-1,0 1 1,0-1-1,0 1 0,0-1 1,-1 1-1,1-1 1,0 1-1,0-1 1,1 0-1,-1-2 110,-3 0 21,2 2-94,-1 0-1,1-1 1,-1 1 0,1 0 0,-1 0 0,1 0-1,-1 0 1,0 0 0,0 1 0,1-1-1,-1 0 1,0 1 0,0-1 0,-2 1 0,1 0 728,0 0-511,-7 0 798,21 0-744,-4 0-234,-1 0 0,1 0-1,10-3 1,-1-1-18,0 0-1,0 1 1,1 1-1,-1 1 1,31 1-1,-44 0-47,51 0 66,103 3-14,-73 8-14,9-6 58,-11 6-32,-14-5-31,-34-2-20,58 5 172,26-9 199,-117 0-385,1 0 0,0 0 0,0 0 0,-1 0 0,1 0 0,0-1 0,-1 1 0,1-1 0,0 0 0,-1 1 0,1-1 0,0 0 0,1-1 0,10-4 31,11 3 66,-23 3-97,-1 0 0,0 0 0,1 0 0,-1 0 1,0 0-1,1 0 0,-1 0 0,0 0 0,1 0 0,-1 0 0,0 0 0,1 0 0,-1 0 1,0 0-1,1 0 0,-1-1 0,0 1 0,0 0 0,1 0 0,-1 0 0,0 0 0,1-1 0,-1 1 1,0 0-1,1-1 0,0 0 13,1 0 0,-1-1 1,1 1-1,-1 0 0,1 0 1,0 0-1,0 1 0,-1-1 1,1 0-1,0 1 0,0-1 0,3 0 1,29 0-1193,-31 1 946,14 0-3360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0:04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 2080,'-30'0'1184,"27"0"-48,6 0-859,6 0-152,-5-1-58,1 1 1,-1 0 0,1 0 0,-1 0 0,1 1-1,-1 0 1,5 1 0,19 5-11,56 8 0,-21-4 47,-57-10-100,1 1 0,-1 0 0,0 0 0,1 1 0,-1 0 0,0 0 0,-1 0-1,7 5 1,2 3-73,21 22 0,-28-25 34,-5-7 43,-1 1 1,1-1-1,-1 1 0,0 0 1,0 0-1,1 0 1,-1-1-1,0 1 0,-1 0 1,1 0-1,0 0 1,-1 1-1,1-1 0,-1 0 1,1 0-1,-1 0 0,0 0 1,0 0-1,0 1 1,0-1-1,-1 0 0,1 0 1,0 0-1,-1 0 1,1 0-1,-1 0 0,0 0 1,-2 3-1,-1 3 66,-1 0 0,0-1 1,0 0-1,-1 0 0,-11 10 0,-19 22 102,15-17-64,-39 32 0,40-38-70,0-1-7,-19 20 0,31-28-10,1 0 0,-1 0-1,-1 0 1,1-1 0,-18 9 0,17-10 60,0 0 1,-15 11-1,22-15-66,0 0-1,1 1 1,-1-1-1,0 1 1,1-1-1,-1 1 1,1 0-1,0 0 1,-1-1-1,1 1 1,0 0-1,0 0 1,0 0-1,0 1 1,1-1 0,-1 0-1,1 0 1,-1 3-1,1-3-370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0:04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0 480,'0'0'165,"0"3"-106,-2 17 273,2-15-146,-1 0 1,1 0-1,0 0 1,1 0-1,-1-1 1,1 1-1,2 9 1,2 7 72,-1 0-1,-2 0 1,1 23 0,-2-22-32,6 42 0,-3-44-115,0 41-1,-4 116 780,0-161-524,0-13 609,0-6-864,1-1-91,0-1 0,0 0 0,0 0 0,0 1 0,1-1-1,0 1 1,-1-1 0,2 1 0,2-6 0,10-20-315,2-22-1293,-12 34 1105,1 1 0,0 0 0,12-21 1,29-28-357,-46 64 825,0 1 0,0-1 1,1 1-1,-1-1 0,1 1 0,-1 0 0,1-1 0,-1 1 0,1 0 0,0 0 0,0 0 0,0 0 0,-1 1 1,1-1-1,0 0 0,2 0 0,-3 1 20,0 0 0,-1 0 0,1 0 0,0 0 0,-1 0 0,1 0 0,0 0 0,-1 0 0,1 0 0,0 0 0,-1 0 0,1 0 0,0 1 1,-1-1-1,1 0 0,0 0 0,-1 1 0,1-1 0,-1 0 0,1 1 0,-1-1 0,1 1 0,-1-1 0,1 1 0,-1-1 0,1 1 0,-1-1 0,0 1 0,1-1 0,-1 1 0,0 0 0,1-1 0,-1 1 0,0-1 1,0 1-1,0 0 0,1-1 0,-1 1 0,0 0 0,0-1 0,0 1 0,0 0 0,0 0 0,0 13 161,0-10-127,1 0-1,-1 0 1,-1 0 0,1 0-1,-1 5 1,0-8-27,1 1 1,-1 0 0,0-1-1,0 1 1,0-1-1,1 1 1,-2-1 0,1 0-1,0 1 1,0-1-1,0 0 1,0 0-1,-1 1 1,1-1 0,-2 1-1,-12 8 221,1 0 0,-20 19-1,4 1-26,29-30-216,1 1-1,0-1 0,-1 1 1,1 0-1,0-1 1,-1 1-1,1-1 1,0 1-1,0-1 0,0 1 1,-1 0-1,1-1 1,0 1-1,0-1 0,0 1 1,0 0-1,0-1 1,0 1-1,0-1 1,0 1-1,1 0 0,-1-1 1,0 1-1,0-1 1,0 1-1,1 0 0,-1-1 1,0 1-1,0-1 1,1 1-1,0 0-18,4 6 67,0-1 1,0 0-1,1 0 1,7 7-1,-1-2 201,-5-5-121,-1-1 1,1 1 0,1-2 0,-1 1 0,1-1 0,8 4 0,46 15 625,-54-21-632,-5-1-29,1 0-1,-1-1 0,1 1 1,-1-1-1,8 0 1,-7 0-363,-1 0-1881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0:05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1984,'0'0'736,"16"16"-576,-16 1-32,17-1 1600,-1 0-960,1 1 0,-1-1-512,0 1 320,17-1-320,-16 0 224,-1 1-256,0-1-4576</inkml:trace>
  <inkml:trace contextRef="#ctx0" brushRef="#br0" timeOffset="1">213 66 2976,'0'17'1344,"-16"-1"-1152,-1 1 672,1-1-512,0 0 288,-1 17-384,-16 0-160,-16 16-32,0 17-3744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51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2304,'14'16'752,"-13"-14"-715,0 1 1,0-1-1,1 0 0,-1 0 1,1 0-1,0 0 1,-1 0-1,1 0 0,0 0 1,3 2-1,5 4 139,1 11 512,-9-16-640,0-1 1,0 0-1,1 1 1,-1-1-1,1 0 1,0 0-1,-1 0 1,1-1-1,0 1 1,0-1-1,0 0 1,0 1-1,0-1 1,1 0-1,-1-1 1,4 1-1,18 6 258,-15-2-202,1 0 0,-2 0-1,19 13 1,12 7 100,7-3-50,-9 5 49,-13-14-115,16 9 261,-33-15-291,-3-4 28,-1 0 0,0 0 0,1 0 0,0 0 0,-1-1 0,1 1 0,0-1 0,10 2 0,-13-4 208,-4-2-502,-3-3-401,1 2 98,0-1 0,1 0 1,-1 0-1,-4-7 0,8 10 259,-1 0 1,1-1-1,-1 1 0,1-1 1,0 1-1,0-1 0,0 1 0,-1-1 1,2-1-1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51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0 1472,'0'0'1141,"0"3"-869,0-2-238,-1 0 0,1 0 1,0 0-1,-1 0 0,1 0 0,0 0 0,-1 0 0,1-1 0,-1 1 0,1 0 0,-1 0 0,0 0 0,1-1 0,-1 1 1,0 0-1,0-1 0,1 1 0,-1-1 0,0 1 0,0-1 0,0 1 0,0-1 0,-1 1 0,-15 11 348,-2 8-181,-1-2 0,-1 0 0,0-1 0,-2-1 0,-23 13 0,23-13-75,0 2 1,1 0-1,-22 25 1,17-13-10,16-11-53,-14-2-32,9-4-112,29-23-485,-11 9 301,-1 0-1,1 1 1,-1 0-1,1-1 1,-1 1-1,0 0 0,1 0 1,0 0-1,1 0 1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52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542 82 1664,'0'0'896,"-3"0"-528,0 0-275,1 1-35,0-1 0,0 0 0,0 0 0,0 0 0,0 0 0,0 0 0,1-1 0,-1 1 0,0-1 0,-3 0 0,3-3 66,-4-3 56,-4 5-13,-1 1 1,1 0-1,-1 0 1,1 1 0,0 1-1,-18 3 1,6 7 77,-5-6-122,-12 11-224,-1 1-14,36-15 137,0 0-1,0 1 1,0-1 0,1 1-1,-1 0 1,1 0-1,0 0 1,-1 1-1,-2 4 1,2-2 15,2-3-10,0 0 0,0-1-1,0 1 1,0-1 0,-1 1-1,1-1 1,-1 0 0,0 0-1,1 0 1,-6 3-1,-15 17 121,15-14-9,0 0 0,0-1 0,-11 8 0,-3-3 15,16-9-123,1-1-1,-1 2 1,1-1 0,0 0-1,-6 6 1,7-4 0,0 0 0,1 0 1,-1 0-1,1 0 0,-3 8 0,-6 9 82,6-13 8,1 0 0,0 1-1,-8 19 1,10-21-82,-1 1-4,1 0 0,0 0 0,1 1 0,0-1 0,1 0 0,-1 1 0,2-1 0,-1 1 0,2 9 0,-1-1 58,2-2-20,0 0 0,1 0 0,1 0 0,1 0 0,12 29 0,-10-28 20,0-1 0,1 0 0,1 0 0,0-1 0,1 0-1,13 14 1,-18-23-72,0-1-1,0 0 0,1 0 1,-1-1-1,1 0 1,0 0-1,0 0 0,1 0 1,-1-1-1,1 0 1,-1-1-1,1 1 0,0-1 1,0-1-1,0 1 1,0-1-1,12 0 0,-8 0-8,0 0-1,0 0 1,15 5-1,-20-5-7,1 1 0,0-1 0,0 0 0,-1 0 0,1-1 0,0 1 1,0-2-1,8 0 0,9-4 12,-13 2 25,0 1 0,0 0 0,17 0 1,-17 2-1,0-1 0,0-1 1,17-3-1,-5 0 28,21-1 12,-8-5 0,-18 7-53,-10 2-23,0 0 0,0 0 1,-1 0-1,9-5 0,-9 4 0,-1-1 1,1 1-1,-1-1 1,0-1-1,11-9 1,-11 9 11,0 0 0,1 0 0,9-6 1,-11 8-7,0 0 1,0 0-1,0-1 1,0 0-1,-1 0 1,0 0 0,1-1-1,4-7 1,-7 10-20,1-3 31,1 0 1,-1 0-1,0 0 1,0-1-1,0 1 1,-1-1-1,1 0 1,-1 0-1,-1 0 1,1 0-1,0-10 1,-2 9 5,1 1 0,0-1 1,0 1-1,3-12 0,3-7 7,-2-16-19,6 17 5,-10 20-20,0 1 1,-1-1-1,1 1 0,-1-1 0,0 1 0,0-1 0,-1-6 0,0 6-11,1-1 1,0 0-1,0 1 0,0-1 0,0 0 0,1 0 0,0 1 0,2-6 0,-1 4-2,0-1 9,0 0 1,0 0-1,0 0 0,-1 0 0,0 0 0,0-8 0,-1 9 5,0-1 1,0 0-1,-1 1 0,0-1 0,0 1 0,-1-1 0,0 1 0,0-1 1,0 1-1,-1 0 0,0 0 0,0 0 0,-1 1 0,-5-8 0,6 8-6,1-1 0,-1 0 0,-2-9 0,4 10 11,-1 1 0,0-1-1,0 0 1,0 0 0,0 1-1,-1 0 1,-5-8 0,-19-10-50,5-6 32,8 17 0,-1 0 0,0 1-1,-1 1 1,-27-13-1,34 17 11,-68-25 65,66 27-512,-13 3-1440,5 0 480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55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1100 640,'0'-13'224,"0"13"-222,-1-1-1,1 1 1,0 0-1,0 0 1,0 0 0,0 0-1,0 0 1,0 0-1,0 0 1,0 0-1,0 0 1,0 0 0,0-1-1,0 1 1,0 0-1,0 0 1,0 0 0,0 0-1,0 0 1,0 0-1,1 0 1,-1 0 0,0 0-1,0 0 1,0-1-1,0 1 1,0 0 0,0 0-1,0 0 1,0 0-1,0 0 1,0 0-1,0 0 1,0 0 0,0 0-1,0 0 1,1 0-1,-1 0 1,0 0 0,0 0-1,0 0 1,0 0-1,0 0 1,0 0 0,0 0-1,0 0 1,0 0-1,0 0 1,1 0 0,-1 0-1,0 0 1,0 0-1,0 0 1,0 0-1,0 0 1,0 0 0,4 0 14,-2 0 3,0 0 1,0 0-1,1 0 0,-1 0 0,0 0 0,0 0 0,0-1 0,0 1 0,3-2 1,0-9 198,6 6-36,-6-9 52,-2 8-172,0 0-4,1-1 0,-1 1 1,1 0-1,0 0 0,5-6 0,-4 6 81,0 0-1,0-1 1,-1 1-1,4-11 1,-5 11-83,1 0 1,-1 0 0,1 1-1,5-7 1,4 2 247,-10-1-191,-3 10-105,0 0 0,0 0 0,0 1 0,1-1-1,-1 0 1,0 0 0,0 0 0,1 0 0,-1 1 0,1-1 0,-1 0 0,1 0 0,-1 1 0,1-1 0,-1 0 0,1 1 0,0-1 0,-1 0 0,1 1 0,0-1 0,-1 1 0,1-1 0,0 1 0,0-1 0,0 1 0,-1 0 0,1-1 0,0 1 0,0 0 0,0 0 0,1 0 0,1-1 3,0-1-1,0 1 1,0 0 0,-1-1-1,1 1 1,0-1 0,2-2-1,6-10 70,-8 13-74,-1 1 0,1-1 0,0 1 1,0 0-1,0-1 0,4 1 0,-5 1 0,0-2 0,0 1-1,0 0 1,0 0 0,-1 0 0,1-1 0,0 1-1,0-1 1,0 0 0,-1 1 0,1-1 0,0 0-1,2-2 1,-3 2 17,1 0-1,-1 0 0,1 0 1,0 1-1,-1-1 1,1 0-1,0 1 0,0-1 1,0 1-1,0 0 0,-1-1 1,1 1-1,3 0 1,-5 0-21,0 0 0,1 0 1,-1 0-1,0 0 1,0 0-1,1-1 0,-1 1 1,0 0-1,1 0 1,-1 0-1,0 0 1,0 0-1,1 0 0,-1 1 1,0-1-1,1 0 1,-1 0-1,0 0 0,0 0 1,1 0-1,-1 0 1,0 0-1,0 1 1,1-1-1,-1 0 0,0 0 1,0 0-1,1 0 1,-1 1-1,0-1 0,0 0 1,0 1-1,1 0 9,0 0 0,0 1-1,0-1 1,1 0 0,-1 0-1,0 1 1,0-1 0,1 0-1,-1 0 1,0-1 0,1 1-1,-1 0 1,1 0 0,2 0 0,12 13 21,-2 0-6,-9-12 70,-3-2-91,-1 0-1,1 1 1,-1-1 0,0 0-1,1 0 1,-1 1 0,0-1-1,1 1 1,-1-1 0,0 1-1,0 0 1,0-1-1,1 1 1,-1 0 0,0 0-1,0 0 1,0 0 0,0 0-1,0 0 1,-1 0 0,1 0-1,1 2 1,3 10 22,6-7-22,-5 7 6,-4-9-4,0-1 0,1 0 0,-1 0 0,1 0 0,3 3 1,-4-5-8,1 1 0,-1 0 1,0 0-1,0 1 0,0-1 0,0 0 1,0 1-1,0-1 0,-1 1 1,1 0-1,-1-1 0,0 1 1,0 0-1,0 0 0,1 5 1,-2-3 4,0-1 0,0 1 1,1 0-1,-1 0 0,1-1 1,0 1-1,1-1 0,-1 1 1,1-1-1,0 1 0,4 7 1,44 70 303,-38-60-137,-10-18-127,1 1 0,-1-1 0,1 0 0,0 0 0,4 5 0,-3-6-15,-1 1 0,0 0 0,0 1-1,3 6 1,-5-8-27,1 0 0,-1 0 0,1-1 0,0 1 0,0 0 0,0 0-1,0-1 1,0 0 0,1 1 0,-1-1 0,1 0 0,3 2 0,6 2-20,-10-5 31,1 0 0,-1 0-1,0 0 1,0 0 0,0 1 0,4 2 0,-4-1 322,28-3 48,-24-3-299,7-8-21,1 8-48,-8 0-80,7-7 27,-12 9 37,0 1 0,0-1 0,0 1 0,0-1 0,0 1 0,0-1 1,0 1-1,-1-1 0,1 0 0,0 1 0,0-1 0,-1 0 0,1 0 0,0 1 0,-1-1 0,1 0 0,-1 0 0,1 0 0,-1 0 0,1 0 0,-1 0 0,0 0 0,1 0 0,-1 0 1,0 0-1,0 0 0,0 0 0,0 0 0,0 0 0,0 0 0,0 0 0,0-2 0,0-1 3,-1 3 0,1 0 0,0 0 0,0 1-1,0-1 1,0 0 0,0 0 0,0 0-1,1 0 1,-1 1 0,0-1 0,0 0-1,0 0 1,1 1 0,-1-1-1,0 0 1,1 0 0,-1 1 0,1-1-1,-1 0 1,1 1 0,-1-1 0,1 1-1,0-1 1,-1 1 0,1-1-1,0 0 1,0 1 1,-1-1-1,1 1 1,0 0 0,-1-1-1,0 1 1,1-1-1,-1 1 1,1-1 0,-1 1-1,1-1 1,-1 1-1,0-1 1,1 0-1,-1 1 1,0-1 0,0 1-1,1-1 1,-1 0-1,0 1 1,0-1 0,0 0-1,0 1 1,0-1-1,0 0 1,0 1 0,0-2-1,0-1-7,0-1 1,1 1-1,-1 0 0,1-1 1,0 1-1,0 0 0,0-1 0,3-4 1,1-3-39,4-13-19,-7 20 61,-1 0-1,1 0 0,-1 0 0,0 0 0,0 0 0,0 0 1,-1 0-1,1 0 0,-1-7 0,-1 2-13,1 6 17,-1 0 0,1 0 0,0-1 1,0 1-1,0 0 0,1 0 0,-1 0 1,1 0-1,-1 0 0,2-4 0,26-42 157,-28 47-157,1 0-1,0 1 0,-1-1 0,0 0 0,1 0 0,-1 0 0,0 0 0,0 0 0,0 0 0,0-3 0,-1 3-1,1 0 1,0 0-1,0 0 0,0 0 1,0 0-1,0 0 0,1 0 1,-1 0-1,1 0 0,0-3 1,4-3-2,-4 6 0,0 1 0,0-1 0,0 1 0,0-1 0,0 1 0,-1-1 0,1 0 0,-1 1 0,1-1 0,-1 0 0,0 1 0,1-1 0,-1-2 0,0-3-6,-1 5-2,1-1 0,0 1 0,0 0 0,0 0 0,1-1 0,-1 1 0,0 0 0,1 0 0,1-4 0,3-2-19,-4 7 26,0-1 0,0 1 0,0-1 0,-1 1 0,1-1 0,0 1 0,-1-1-1,1 0 1,-1 1 0,1-1 0,-1 0 0,0 0 0,0-1 0,0 1 4,0 0 0,1 0 1,-1 1-1,0-1 0,1 0 0,-1 1 1,1-1-1,-1 0 0,1 1 0,0-1 1,0 1-1,0-1 0,0 1 0,0-1 1,0 1-1,0 0 0,2-2 0,-3 2-5,1 1 0,-1-1-1,1 0 1,-1 1-1,0-1 1,1 1-1,-1-1 1,0 0-1,0 1 1,1-1-1,-1 0 1,0 1-1,0-1 1,0 0 0,0 0-1,0 1 1,0-1-1,0 0 1,0 1-1,0-1 1,0 0-1,0 1 1,-1-2-1,1 0-18,0-5-7,-1 5 44,1 0-1,0 0 1,0 0 0,0 0-1,0 0 1,1 0 0,-1 1-1,0-1 1,1 0 0,0-2-1,6-1-76,-2 1-18,-3-9 118,-2 11-34,1 0-1,-1 0 1,1 0-1,-1 0 0,1 0 1,0 1-1,0-1 1,0 0-1,0 0 1,0 1-1,0-1 1,0 1-1,1-1 1,-1 1-1,2-2 1,11-15-56,-9 7 25,-4 9 24,0 0 0,0-1 0,1 1 1,-1 0-1,0 0 0,1 0 0,0-1 1,1-1-1,1 0 1,-1 0 1,1-1 0,-1 0-1,-1 1 1,1-1-1,3-8 1,-4 7 2,0 1 0,1 0 0,-1 0 0,1 0 0,1 1 0,4-7-1,-6 9 3,-1 1-1,0 0 0,0 0 1,0-1-1,0 1 0,0 0 1,0-1-1,0 1 0,0-1 1,0 1-1,-1-1 0,1 0 1,-1 1-1,1-1 0,-1 0 1,0 1-1,1-1 0,-1 0 1,0 1-1,0-4 0,0 1 29,0 0-1,0 0 0,0 0 0,1 0 0,0 0 0,2-6 0,10-37 57,-7 24-206,1 0 0,13-29 0,-16 43 89,0-1 1,-1 1-1,2-11 0,-2 9 62,0 1 0,0 1-1,5-11 1,-2 7-31,1-1 1,1 1 0,0 1-1,0-1 1,20-20 0,-14 16 23,-13 15-25,1-1 0,-1 1 0,1-1 0,0 1 0,0-1 0,0 1 0,0 0 0,0 0 0,0 0 0,0 0 0,1 0 0,2-1 0,19-16-120,-18 13 80,-1 1 16,-1 0 1,1 1 0,8-6 0,19-6-85,-30 15 107,-1 1-1,1-1 1,-1 1-1,1 0 0,-1-1 1,1 1-1,-1 0 1,1 0-1,1 0 1,-3 0 0,1 0 0,1 0-1,0 0 1,0 0 0,-1-1 0,1 1-1,0-1 1,-1 1 0,1-1 0,-1 1-1,1-1 1,-1 0 0,3-2 0,-2 2 8,0 0 1,-1 0-1,1 0 0,0 0 1,0 1-1,0-1 1,0 0-1,0 1 1,0 0-1,0-1 1,0 1-1,4 0 0,-5 0 1,1-1-1,0 1 0,-1 0 0,1-1 1,0 1-1,-1-1 0,1 1 0,-1-1 1,1 0-1,-1 0 0,2-1 0,-1 1 11,0 0-1,-1 0 1,1 0-1,0 0 0,0 0 1,0 1-1,0-1 1,0 1-1,0-1 1,0 1-1,3-1 0,50 1-2,-46 0 24,-3-1-48,-1 1 0,1 0 1,-1 0-1,1 0 1,-1 1-1,1-1 1,6 3-1,-4 2-11,-6-4 20,-1 0 0,0 0 0,1 0 0,0 0 0,-1-1 0,1 1 0,-1 0 0,1-1 0,0 1 0,-1-1 0,1 0 0,0 1 0,2-1 0,-2 0 16,0 0 0,0 0 0,0 1 0,0-1 0,0 1 0,0-1 0,0 1 0,0 0 1,-1 0-1,1 0 0,3 2 0,-4-2-25,0 0 0,1-1 1,-1 1-1,1 0 0,-1 0 0,1-1 1,0 1-1,-1-1 0,1 0 0,0 1 1,1-1-1,2 3-62,0 1 62,-2 0 11,1 0-1,0 0 1,0-1 0,6 5 0,2-3-31,-11-5 25,0 1 1,0-1-1,1 0 1,-1 1-1,0 0 0,0-1 1,0 1-1,0-1 1,0 1-1,0 0 0,0 0 1,0 0-1,0 0 1,-1-1-1,1 1 0,0 0 1,1 2-1,2 8-3,-3-9 6,1 1 1,-1-1-1,0 1 0,0-1 0,1 0 0,-1 0 0,1 0 0,2 2 0,-3-2 0,0-1-1,1 0 0,-1 0-1,0 0 1,0 0 0,0 1 0,0-1-1,0 0 1,0 1 0,0-1 0,0 1 0,-1-1-1,1 1 1,-1 0 0,1-1 0,-1 1-1,1-1 1,-1 1 0,0 0 0,0-1 0,0 1-1,0 2 1,1 3-38,-1 1 1,2 0-1,3 13 0,-3-12 37,0-1-1,0 1 0,0 16 1,-1-14 8,0 0 1,1 0-1,0 0 1,0-1-1,8 20 1,2 15 12,-7-21-13,-3-11 1,1-1 0,7 20 0,3 4 89,-9-22-38,0-1 1,1 0-1,11 20 0,-15-30-46,3 5-22,-1 0 0,0 1 0,0-1 0,2 14 0,-4-17-4,1 1-1,-1-1 1,1 1 0,0-1-1,0 0 1,0 1 0,7 8-1,-4-5 38,0-1-1,0 2 0,-1-1 1,7 18-1,-7-9 3,-3-10-33,1 0 0,0 0 0,1-1-1,4 9 1,12 29 102,24 79 0,-23-63-85,-15-42-47,5 32-1,-8-36 68,1 1 1,9 27-1,2-7 19,-11-24-60,-2-8 3,0 0 0,0 0 0,0 0 1,0 0-1,1 0 0,0-1 1,0 1-1,3 5 0,5 6 139,0-1 0,19 20 0,-28-33-126,3 3 43,1 0 0,-1 0 0,1 0 1,6 4-1,-9-7-27,1 0-1,0 1 1,0-2 0,0 1 0,0 0 0,0 0 0,0-1 0,0 0 0,0 1 0,4-2-1,5 2 45,-9-1-39,1 1 0,-1-1 0,0 0 0,1 0 0,-1 0 1,0-1-1,1 1 0,-1-1 0,4-1 0,39-28 204,-39 25-218,0 0 0,-1-1 0,0 1 0,7-10 0,-2 4-2,-6 6-7,5-5-2,0 0 1,-1 0 0,0-1-1,-1 0 1,12-19 0,30-38-1,-5 8 0,-15 6 6,-8 12-39,-8 20 24,1 1 0,33-34 0,36-30-1,-80 82-22,0-1 1,0 2-1,0-1 0,0 0 1,6-2-1,12-8-72,-19 11 93,0 0 0,0 0 0,0 1 0,0-1 0,0 1 0,0 0 0,0 0 0,0 0 0,0 0 0,1 0 0,-1 1-1,7-1 1,41 1-149,-23 0-58,-23 3 84,1 5 49,0 1 0,0 0 0,3 11-1,-8-20 86,2 8 7,0 0 1,0 0-1,3 13 0,-5-17-9,0 4-8,0-1 0,0 1 1,-1-1-1,-1 11 0,1-12 48,0 0-1,0 0 1,0 0-1,0 0 0,3 12 1,3-2 67,-4-13-77,-1 1 0,0-1 0,0 0 1,0 1-1,0 0 0,-1-1 0,1 6 0,-1-7-13,0-1-1,0 1 1,0 0-1,1 0 1,-1-1-1,0 1 0,1 0 1,-1-1-1,1 1 1,0 0-1,-1-1 1,1 1-1,0-1 0,2 3 1,2 4 56,-5-7-63,0 0-1,1 0 0,-1 0 0,1 0 0,-1 0 0,1 0 0,-1-1 1,1 1-1,-1 0 0,1 0 0,0-1 0,0 1 0,-1 0 0,1-1 1,0 1-1,0-1 0,0 1 0,-1-1 0,1 1 0,0-1 1,0 1-1,0-1 0,0 0 0,0 0 0,0 0 0,1 1 0,10 1 56,-3 2-30,-8-4-23,0 0 0,0 1 1,0-1-1,0 1 0,0-1 0,0 0 1,0 0-1,0 0 0,0 0 1,0 0-1,0 0 0,0 0 1,0 0-1,0 0 0,0 0 0,0 0 1,0 0-1,0-1 0,-1 1 1,1 0-1,0-1 0,0 1 1,0-1-1,0 1 0,0-1 1,1 0-1,-2 0-6,36-12 154,-26 10-135,-6 2-12,0 0-1,-1 0 0,0-1 0,1 1 1,-1-1-1,0 0 0,0 0 0,0 0 1,0 0-1,3-4 0,7-5 32,86-60-26,-94 66-17,1 0 1,-1 0-1,1-1 1,-2 1-1,1-1 0,-1-1 1,0 1-1,6-12 1,-8 14-9,0 0 0,1 0 1,0 0-1,0 1 0,0-1 1,0 1-1,0-1 1,1 1-1,-1 0 0,6-3 1,18-17-100,-26 22 93,1-1 1,-1 1-1,0 0 0,0-1 1,1 1-1,-1 0 0,1 0 1,-1 0-1,1 0 0,-1 1 1,1-1-1,0 0 0,-1 1 1,1-1-1,0 1 0,0-1 1,-1 1-1,1 0 0,2 0 1,-2-1 13,0 1-1,0 0 1,-1-1 0,1 1 0,0-1 0,0 0 0,-1 1-1,1-1 1,0 0 0,2-2 0,-3 2 12,0 1 0,0-1 0,0 0 0,0 1 0,0-1 0,0 1 0,0-1 0,0 1 0,0-1 0,0 1 0,0 0 0,0 0 0,0-1 0,1 1 0,-1 0 0,0 0 0,0 0-1,0 0 1,0 0 0,0 1 0,1-1 0,-1 0 0,1 1 0,15 8 118,-10-4-53,0-2 0,14 7 1,6-4-472,-25-5 164,0-1 0,0 1 0,0 1 0,0-1 0,0 0 0,-1 0 1,1 1-1,0-1 0,1 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08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0 3392,'-16'17'1536,"-17"32"-1312,33-33 288,0 17-320,0 16 352,0 0-320,0 17 96,16-17-192,-16 17-128,17 16-32,-17-17 32,16 1 0,-16-17 64,0-16-32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48:56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 1568,'0'0'576,"-16"0"-352,-1 0 800,1 0-576,0 16 256,-17 0-416,16-16 96,-15 17-224,15-1 64,-16 1-128,17-17 0,0 16-32,-1-16-416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0:07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1 197 640,'3'2'29,"1"0"-11,0 0-1,-1 0 1,1-1 0,0 1 0,0-1 0,0 0 0,0 0 0,0 0 0,0-1-1,1 1 1,-1-1 0,0 0 0,0 0 0,0-1 0,6 0 0,13-3-4,2 0 70,53-2-1,71 7 173,248-5-85,-159-6-171,-115 6 41,245-12 115,-223 6-39,166-10 118,-206 17-106,348-32 670,-307 8-392,49-6 455,-172 30-712,-13 3-79,0-1 0,-1-1 0,1 0 0,-1 0 0,18-7 0,-12 1 68,-14 7-96,1 0-1,0 0 1,-1 0 0,1 0-1,0 0 1,-1 1 0,1-1-1,0 1 1,0-1-1,-1 1 1,5 0 0,-9 2-235,-27 28-2315,13-13 950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0:08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1 640,'0'1'20,"0"1"0,0 0 0,0-1 0,-1 1 0,1-1 0,-1 1 0,1 0-1,-1-1 1,1 1 0,-1-1 0,0 0 0,1 1 0,-3 2 0,-5 10 16,0 2 38,2-1 1,0 1 0,1 1-1,1-1 1,-3 19 0,-20 74 74,21-63-48,0-20-11,4-20 29,0 1-1,1-1 1,0 1-1,0 7 1,1-12-79,0 0 0,0-1 0,0 1 0,0 0 0,0-1 0,1 1-1,-1 0 1,1 0 0,-1-1 0,1 1 0,0-1 0,0 1 0,0 0 0,1 1 0,3 5 140,-4-6-144,0-1 1,-1 1 0,1-1 0,0 0 0,0 1-1,0-1 1,0 0 0,0 0 0,0 0-1,0 0 1,2 1 0,-2-1-17,0-1-1,0 1 0,0-1 1,0 0-1,0 0 1,0 0-1,0 0 1,0 0-1,0 0 1,0 0-1,0 0 0,0 0 1,0 0-1,0 0 1,0-1-1,0 1 1,0 0-1,0-1 1,0 1-1,0-1 0,1 0 1,1-1 27,1 0 0,-1-1 0,0 0 0,0 1 0,0-1 0,3-4 0,-1 2-45,-1 1 0,1-1-1,8-5 1,14-9-98,-5-9-101,-4 15 105,-16 12 75,0 0 1,-1 0-1,1 0 0,0 0 0,-1 0 1,1 0-1,0-1 0,-1 1 1,0 0-1,1-1 0,-1 1 1,0-1-1,0 0 0,0 1 1,0-1-1,0 0 0,0 0 1,0 1-1,-1-1 0,1 0 1,0-4-1,-1 8 16,0-1 0,0 0 1,0 1-1,0-1 0,0 1 0,-1-1 1,1 0-1,-1 1 0,1-1 0,-1 0 1,1 1-1,-1-1 0,0 0 0,1 0 0,-1 1 1,0-1-1,0 0 0,0 0 0,0 0 1,0 0-1,0 0 0,0 0 0,-1-1 1,1 1-1,0 0 0,0 0 0,-3 0 1,-32 20 16,22-11-9,-1-1 0,-26 11 0,40-20-7,0 0-1,0 0 1,0 1 0,0-1 0,0 0 0,0 1-1,0-1 1,0 0 0,1 1 0,-1-1 0,0 1-1,0 0 1,0-1 0,0 1 0,1 0-1,-1-1 1,0 1 0,0 1 0,-4 4 36,1-2 25,4-4-58,0 0 0,-1 0 0,1 0 0,0 1 0,0-1 0,0 0 0,0 0 0,0 0 0,0 0 0,-1 0 0,1 0 0,0 0 0,0 0 0,0 1 0,0-1-1,0 0 1,0 0 0,0 0 0,0 0 0,0 0 0,0 0 0,0 1 0,-1-1 0,1 0 0,0 0 0,0 0 0,0 0 0,0 1 0,0-1 0,0 0 0,0 0 0,0 0 0,0 0 0,0 0 0,0 1 0,1-1 0,-1 0-1,0 0 1,0 0 0,0 0 0,0 0 0,0 1 0,0-1 0,0 0 0,0 0 0,0 0 0,0 0 0,1 0 0,-1 0 0,0 1 0,5 7 46,-2-2-26,-3-6-20,0 1 0,0 0 0,1-1 0,-1 1 0,0 0 0,1-1 0,-1 1 0,0-1 0,1 1 0,-1-1 0,1 1 0,-1-1-1,1 1 1,0-1 0,-1 1 0,1-1 0,-1 1 0,1-1 0,0 0 0,-1 1 0,2-1 0,3 3-91,12 10-781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0:08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2304,'17'0'864,"-17"16"-672,16 1-32,17-17 32,-17 0-128,1 16 256,16-16-192,-17 0 448,0 16-320,1-16-2944</inkml:trace>
  <inkml:trace contextRef="#ctx0" brushRef="#br0" timeOffset="1">213 17 3232,'-16'-16'1184,"16"32"-896,-16-16-96,16 17 32,-17-17-160,1 16 192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0:09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1824,'3'0'587,"5"0"-417,-4-1-74,0 1 0,-1 0 0,1 0 0,0 0 0,0 1 0,-1-1 0,1 1 0,5 1 0,7 7 316,-9-4-238,0-1 0,14 5 0,-7-5-110,-10-3-47,0 0 1,0 1-1,0-1 0,0 1 0,0 0 1,0 0-1,4 2 0,-6-2-12,0 0 1,1-1 0,-1 1 0,1 0 0,0-1 0,0 0 1,0 0-1,0 0 0,0 0 0,0 0 0,0 0 0,0-1 0,0 1 0,0-1 0,4 0 0,-4 0-20,0 0 0,0 0 0,1 0 0,-1 1 0,0-1 0,0 1 0,5 2 0,-7-3 21,1 1-1,-1-1 1,0 1-1,0 0 1,0 0-1,-1-1 1,1 1-1,0 0 1,0 0-1,0 0 1,-1 0-1,1 0 1,0 0 0,-1 0-1,1 0 1,-1 0-1,1 0 1,-1 1-1,0-1 1,1 0-1,-1 0 1,0 0-1,0 0 1,0 1-1,0-1 1,0 2-1,0-2 57,0 1-1,0 0 1,0 0-1,-1-1 1,1 1-1,-1 0 1,1 0-1,-1-1 1,0 1-1,1-1 1,-1 1-1,0-1 1,0 1-1,0-1 1,0 1-1,0-1 1,-1 0-1,1 1 1,-2 0-1,3-2-64,-6 6 60,0-1 0,0-1 0,0 1 0,-1-1 0,-13 6 0,-8 6 197,12-6-110,12-6-84,-1-1 1,0 0 0,0 0-1,-10 4 1,14-7-122,0 0-1,0 1 0,-1-1 1,1 1-1,0-1 1,0 1-1,-1-1 0,1 1 1,0 0-1,0 0 1,0 0-1,0 0 0,-1 1 1,2-1-158,-1 0 0,1 0 0,-1 0 0,1 0 1,0 1-1,0-1 0,0 0 0,0 0 0,0 0 0,0 1 1,0 1-1,0 6-464,0 8-1035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0:09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0 1472,'0'4'50,"0"0"1,-1-1-1,1 1 0,-1 0 0,1-1 1,-1 1-1,0 0 0,-1-1 1,1 1-1,-1-1 0,1 0 1,-4 5-1,3-4-37,-1 4 44,0 1 1,1 0 0,0 0 0,-2 17-1,-1 3 188,-6 9 16,6 6 6,-6-6-80,9-6-19,3-26-137,-1 0-1,-1 1 1,1-1-1,-1 0 1,-2 8 0,-2 2 17,3-13-37,1 0 0,0 1 1,0-1-1,0 1 0,0-1 1,0 1-1,1 5 0,0 23 363,0-29-140,2-3-304,1 0-1,-1-1 1,0 1 0,1-1-1,-1 0 1,0 0 0,0 0-1,0 0 1,0 0 0,1 0-1,-1 0 1,-1-1-1,1 1 1,0-1 0,0 0-1,0 1 1,-1-1 0,3-3-1,4-4-314,8-7-1066</inkml:trace>
  <inkml:trace contextRef="#ctx0" brushRef="#br0" timeOffset="1">345 230 2304,'0'1'63,"0"1"0,0 0 0,-1 0 0,1-1 0,0 1 0,-1 0 0,1-1 0,-1 1 0,0 0-1,0-1 1,1 1 0,-1-1 0,0 1 0,0-1 0,0 1 0,-1-1 0,1 0 0,0 1 0,-2 0 0,3-2-63,-10 10 120,1-2 1,-2 1-1,1-1 1,-1-1-1,0 0 1,0 0-1,-1-1 1,0-1-1,-23 8 1,16-9-38,15-4-65,-1 1 0,1 0 0,0 0 0,-1 1 0,1-1 0,0 1 1,0 0-1,0 0 0,0 0 0,0 1 0,1-1 0,-1 1 0,-5 6 0,7-7-7,1-1 0,0 0 1,-1 1-1,1-1 0,-1 0 1,1 0-1,-1 0 0,0 0 0,1 0 1,-1 0-1,0 0 0,0-1 1,1 1-1,-1-1 0,0 1 1,-3-1-1,3 0-27,4 0-21,0 1 30,0-1 0,-1 0 0,1 0 0,-1 1 0,1-1 0,-1 1 0,0 0 0,1-1 0,-1 1 0,2 1 0,12 5-66,-2-3-9,-8-3 53,-1 0 1,0 0 0,0 1-1,0-1 1,0 1 0,0 0-1,3 3 1,1 0-31,1-1 0,-1-1 0,11 4 0,17 7-4,13 5 58,-33-8 16,-9-8 11,-6-3-19,-1 0 1,1 1-1,-1-1 1,1 0-1,-1 0 1,1 0-1,-1 1 1,1-1-1,-1 0 1,1 1-1,-1-1 1,0 0-1,1 1 1,-1-1-1,1 1 1,-1-1-1,0 0 1,0 1-1,1-1 1,-1 1-1,0-1 0,0 1 1,1-1-1,-1 1 1,0-1-1,0 1 1,0-1-1,0 1 1,0-1-1,0 1 1,0-1-1,0 1 1,0 0-1,0-1 1,0 1-1,0-1 1,0 1-1,0 16 376</inkml:trace>
  <inkml:trace contextRef="#ctx0" brushRef="#br0" timeOffset="2">492 508 2976,'33'17'1120,"0"-1"-896,-17 0-32,1-16-96,-17 17-96,16-1 512,-16 17-2400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0:10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 3232,'0'0'1184,"-16"0"-896,-1 16-96,1 1 384,0-1-352,-1 17 480,-16-17-416,1 17-1600,-1 0 672,-16 16-2016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0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0 326 1888,'9'-8'428,"-7"7"-345,0 0-1,-1-1 1,1 0-1,0 1 1,-1-1 0,1 0-1,-1 0 1,1 0-1,-1 0 1,0 0 0,0 0-1,0 0 1,0 0-1,0-1 1,0 1 0,-1 0-1,1-1 1,-1 1-1,1-4 1,-1 4-51,0 0 0,1 0 0,-1 0 0,1 1 0,-1-1 0,1 0 0,0 0 0,0 1 0,0-1 0,0 1 0,0-1 0,0 0 0,0 1 0,3-3 0,-4 4-32,0 0 1,0 0-1,0 0 1,0 0-1,0 0 1,0-1-1,0 1 1,0 0-1,0 0 1,0 0-1,0 0 0,0 0 1,0 0-1,1 0 1,-1 0-1,0 0 1,0 0-1,0-1 1,0 1-1,0 0 1,0 0-1,0 0 1,1 0-1,-1 0 1,0 0-1,0 0 0,0 0 1,0 0-1,0 0 1,0 0-1,1 0 1,-1 0-1,0 0 1,0 0-1,0 0 1,0 0-1,0 0 1,0 0-1,1 0 1,-1 1-1,0-1 1,0 0-1,0 0 0,0 0 1,0 0-1,0 0 1,0 0-1,0 0 1,0 0-1,1 0 1,-1 0-1,0 1 1,0-1-1,0 0 1,0 0-1,0 0 1,6 6 14,0 0 0,0 1 1,-1-1-1,0 1 0,-1 0 1,1 1-1,4 11 0,41 109 33,-46-117-7,1 0 0,0 0 0,0 0 0,2-1 0,13 18 0,-14-20-19,-1 0 1,5 13 0,-7-15-10,1 0 0,-1 0 0,1 0 0,0-1 0,0 1 0,5 4 1,-1-1 7,-7-7 3,1 0 0,-1-1 0,1 1 0,0 0 0,0-1 1,-1 1-1,1-1 0,0 1 0,0-1 0,0 0 0,0 0 0,1 0 1,-1 0-1,0 0 0,0 0 0,1-1 0,-1 1 0,4 0 0,-5-1-4,1-1-1,-1 1 0,0 0 0,0-1 0,0 1 0,0 0 0,1-1 0,-1 0 0,0 1 0,0-1 0,0 0 1,0 1-1,0-1 0,0 0 0,0 0 0,-1 0 0,1 0 0,0 0 0,0 0 0,-1 0 0,1 0 0,0 0 1,-1 0-1,1 0 0,0-2 0,7-12 130,-2 5-100,-1-1 0,0 0 0,4-14 0,-1 6 0,-4 8-51,-1 0 1,0 0-1,2-13 0,-4 15-43,1 0 0,0 1 0,0 0 0,1-1 0,4-9 0,7-12-329,-14 30 367,0-1-1,0 0 0,1 1 0,-1-1 0,0 1 0,0-1 0,0 1 0,1-1 0,-1 0 1,0 1-1,1-1 0,-1 1 0,0-1 0,1 1 0,-1-1 0,1 1 0,-1 0 0,1-1 0,-1 1 1,1-1-1,-1 1 0,1 0 0,0 0 0,-1-1 0,1 1 0,-1 0 0,1 0 0,0 0 0,-1 0 1,1-1-1,-1 1 0,2 0 0,-1 1 5,1-1-1,0 1 1,-1 0 0,1-1-1,-1 1 1,1 0 0,-1 0-1,1 0 1,-1 0 0,0 0-1,0 0 1,2 2 0,3 4 56,0 0 0,-1 0 1,0 0-1,6 12 0,-5-9 30,0 0-1,1 0 0,12 14 1,-8-10 3,-1-2 12,0 0 1,0-1-1,1 0 0,1 0 1,0-2-1,22 15 0,-12-18 135,-11-4-114,21 9 142,-2-5 33,-13 0-134,-16-5-135,1 0-1,-1 0 0,1-1 1,-1 1-1,1 0 0,0-1 0,-1 1 1,1-1-1,0 0 0,0 0 0,-1 0 1,1 0-1,0 0 0,0 0 0,-1 0 1,1 0-1,3-1 0,0-1 53,1-1 1,0 1-1,-1-1 0,1 0 1,-1 0-1,0 0 0,8-8 1,-5 3-91,-4 5-31,-1 1 0,0-1 1,-1-1-1,1 1 0,0 0 0,-1-1 1,3-5-1,14-34-1199,-10 27 892,10-23-423,3-32-927,-4 32 923,-6 18 489,4-11-61,66-122-121,-68 134 922,0 1 1,23-24 0,-21 30-26,-14 11-308,0 1-1,0-1 1,0 0 0,0 0 0,-1 0 0,1 0 0,-1 0 0,1 0-1,-1-1 1,2-2 0,-3 4-89,1 0-1,-1 0 1,1 1 0,-1-1-1,1 0 1,-1 0 0,1 0-1,0 1 1,-1-1-1,1 0 1,0 0 0,0 1-1,0-1 1,-1 1 0,1-1-1,0 1 1,0-1 0,0 1-1,0 0 1,0-1-1,0 1 1,0 0 0,0 0-1,0 0 1,0-1 0,0 1-1,0 0 1,0 0-1,0 1 1,0-1 0,0 0-1,0 0 1,0 0 0,0 1-1,0-1 1,0 0-1,-1 1 1,1-1 0,0 1-1,0-1 1,0 1 0,0-1-1,-1 1 1,1 0 0,0-1-1,0 1 1,-1 0-1,1 0 1,-1 0 0,1-1-1,-1 1 1,1 0 0,-1 0-1,1 0 1,-1 0-1,1 1 1,-1 1 4,1-1 0,-1 1 0,0 0 0,0-1 1,0 1-1,0 0 0,0 0 0,0-1 0,-1 1 0,1 0 0,-1-1 0,0 1 0,-1 2 0,-5 23 91,4 19-3,4-28-56,-5 27-1,1-26-7,-2 12 64,0 42 0,5 122 882,0-193-758,0-6-101,-1 3-141,1 0-1,0-1 1,0 1-1,0-1 1,0 1-1,0-1 1,0 1 0,0 0-1,1-1 1,-1 1-1,0-1 1,0 1-1,0 0 1,0-1 0,0 1-1,1 0 1,-1-1-1,0 1 1,0-1-1,0 1 1,1 0 0,-1-1-1,0 1 1,1 0-1,-1 0 1,0-1-1,1 1 1,-1 0 0,0 0-1,1-1 1,10-7 2,-7 3-15,0-1-1,0 0 0,0 0 0,-1 0 0,4-10 0,-2 6-2,0 0-1,11-18 0,-9 21-58,1-1 1,0 1-1,0 0 1,1 1-1,0 0 1,0 0-1,0 1 1,14-6-1,-18 9 44,-2 0 2,-1 1 1,1 0-1,0 0 1,-1 0-1,1 0 1,0 1-1,0-1 1,-1 1-1,1 0 1,0-1-1,0 1 1,0 0-1,-1 1 0,1-1 1,0 0-1,0 1 1,4 1-1,-3 0 6,-1 0 0,1 0-1,0 0 1,-1 1-1,1-1 1,-1 1-1,0 0 1,0 0-1,0 0 1,0 1-1,-1-1 1,4 5-1,4 11 1,12 25 0,-13-25-11,15 25 1,-21-40 56,-1-1 0,0 1 0,0 0 0,0 0 0,-1 0 0,0 0 0,2 5 0,0 4 33,-1-11-45,-1 1 1,0-1 0,1 0-1,-1 0 1,1 0 0,0 0 0,0 0-1,0 0 1,0-1 0,0 1-1,0-1 1,0 1 0,0-1-1,1 0 1,3 2 0,4 3 22,8 9 45,-17-13-66,0-1 0,1 0 0,-1 1 1,0-1-1,1 0 0,0 0 0,-1 0 0,1 0 0,-1 0 0,1 0 1,0 0-1,0 0 0,0-1 0,-1 1 0,1-1 0,0 1 0,0-1 1,0 0-1,0 0 0,2 0 0,10 1 67,-4-1-85,-1 0-1,1 0 1,15-3 0,-23 2 0,1 1 0,-1-1 0,0 0 1,1 0-1,-1 0 0,0 0 0,0 0 0,1 0 0,-1-1 1,0 1-1,0-1 0,0 1 0,-1-1 0,1 0 1,0 0-1,-1 0 0,1 0 0,-1 0 0,2-2 0,0-2-7,0 0 0,-1 0-1,1 0 1,-1 0 0,0 0-1,-1 0 1,0-1 0,0 1-1,0-1 1,-1 1 0,0-8-1,0-16-192,0 27-70,0 3 257,-1 0 0,0 0 0,1 0 0,-1 0 1,0 0-1,1 0 0,-1 0 0,1 0 0,-1 0 1,0 0-1,1 0 0,-1 1 0,1-1 0,-1 0 0,0 0 1,1 1-1,-1-1 0,1 1 0,-1-1 0,1 0 1,-1 1-1,1-1 0,0 1 0,-1-1 0,0 2 1,0 14-135,1-14 139,1 0 0,-1 0 0,0 0 0,0 1-1,-1-1 1,1 0 0,0 0 0,-1 0 0,1 0 0,-2 3-1,1-4 13,1 0 3,-1 0 0,1 0 0,-1 0-1,1-1 1,-1 1 0,1 0 0,-1 0 0,1 0-1,0 0 1,-1 0 0,1 0 0,0 0-1,0 0 1,0 0 0,0 0 0,0 0-1,0 0 1,0 0 0,0 0 0,0 0-1,0 0 1,1 0 0,-1 0 0,0 0 0,1 0-1,-1 0 1,1 0 0,-1 0 0,1-1-1,0 3 1,0-2 0,0 1 18,0 0 1,0 1-1,-1-1 1,1 0-1,-1 1 0,1-1 1,-1 3-1,0-4-12,0 1 0,0-1-1,0 0 1,0 0-1,0 0 1,0 0 0,1 0-1,-1 0 1,0 0 0,1 0-1,-1 0 1,1 0 0,-1 0-1,1 0 1,-1 0 0,1 0-1,0 0 1,-1-1 0,1 1-1,0 0 1,0 0-1,0-1 1,-1 1 0,1 0-1,2 0 1,2 1-4,0-1 1,1 0-1,-1-1 0,0 1 0,0-1 1,1 0-1,-1-1 0,0 1 1,0-1-1,9-2 0,18-8-594,-25 10 481,-1 0-1,0 0 0,8-4 1,19-17-209,0 11 176,-22 5 146,-1-1 0,15-11-1,13-11-106,-13 13-6,-14 0-92,7 4 113,-17 11 87,-1 1 0,1-1 0,0 1 0,0-1 0,0 1 0,-1 0-1,1-1 1,0 1 0,0 0 0,0 0 0,0 0 0,0-1 0,0 1 0,0 0 0,0 0 0,0 0 0,0 1 0,-1-1 0,1 0-1,0 0 1,0 0 0,0 1 0,0-1 0,1 1 0,3 13 99,5 2 184,-6-9-179,0 0 0,6 14 0,-5 7-47,6-6 42,-8-10-61,-3-10-28,0 0 1,0-1-1,0 1 1,1-1 0,-1 1-1,0-1 1,1 1-1,-1-1 1,1 1 0,0-1-1,0 1 1,-1-1-1,1 1 1,0-1 0,0 0-1,0 0 1,0 0-1,1 1 1,-1-1-1,2 1 1,8 3 97,-9-4-60,1 0 0,-1 0 0,0 1 0,1-1 0,-1 1 0,0-1 0,0 1 0,2 1 0,-4-2-38,1 0 0,-1-1 1,1 1-1,-1 0 0,1-1 0,-1 1 1,1-1-1,-1 1 0,1-1 0,0 1 0,-1-1 1,1 1-1,0-1 0,-1 0 0,1 1 0,0-1 1,-1 0-1,1 1 0,0-1 0,0 0 1,-1 0-1,1 0 0,0 0 0,0 0 0,0 0 1,-1 0-1,1 0 0,0 0 0,0 0 0,-1 0 1,1-1-1,0 1 0,0 0 0,-1 0 0,1-1 1,0 1-1,-1-1 0,1 1 0,1-1 1,3-2 53,28-13 152,-26 13-199,-7 2-27,1 1 0,0 0 0,-1-1-1,1 1 1,0-1 0,-1 1-1,1 0 1,-1-1 0,1 1 0,-1-1-1,1 0 1,-1 1 0,1-1 0,-1 1-1,1-1 1,-1 0 0,0 1-1,1-1 1,-1 0 0,0 1 0,0-1-1,1 0 1,-1 0 0,0 1-1,0-1 1,0-1 0,1 0-12,10-25-113,-11 26 132,0 0-1,0 0 1,0 0 0,1 0-1,-1 0 1,0 0 0,1 0-1,-1 0 1,1 0-1,-1 0 1,1 1 0,-1-1-1,1 0 1,-1 0 0,1 0-1,0 1 1,0-1 0,1 0-1,4-4-84,-2-2-171,0 2 18,10 3-433,-3 2 453,-11 0 219,0 0-1,0 0 0,0 0 0,0 0 0,0 0 0,0 0 0,0 0 0,0 0 0,1 0 0,-1 0 0,0 0 0,0 0 0,0 0 0,0 0 0,0 0 0,0 0 1,0 0-1,0 0 0,0 0 0,0 0 0,1 0 0,-1 0 0,0 0 0,0 0 0,0 0 0,0 0 0,0 0 0,0 0 0,0 0 0,0 1 0,0-1 0,0 0 1,0 0-1,0 0 0,0 0 0,0 0 0,1 0 0,-1 0 0,0 0 0,0 0 0,0 0 0,0 0 0,0 1 0,0-1 0,0 0 0,0 0 0,0 0 1,0 0-1,0 0 0,0 0 0,0 0 0,0 0 0,0 0 0,0 1 0,0-1 0,-1 0 0,2 2 14,-1-1-1,0 1 1,1 0-1,-1 0 1,1-1-1,0 1 1,-1-1 0,1 1-1,0 0 1,2 2-1,2 5 106,28 56 831,-28-51-853,6-8-517,-10-6 397,-1 1-1,1 0 1,-1 0 0,0 0-1,0-1 1,1 1-1,-1 0 1,0 0 0,0 0-1,0 0 1,0 0 0,0 0-1,0 1 1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07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5056,'0'-17'2304,"16"17"-928,1 17-4352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0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3712,'-33'49'1696,"17"-16"-1472,16 0 448,0-17-416,-17 1 32,17-1-160,0 0 256,0 1-192,17-1-1312,-17 1 608</inkml:trace>
  <inkml:trace contextRef="#ctx0" brushRef="#br0" timeOffset="1">525 66 3488,'0'0'1115,"-3"0"-673,-8 0-127,8 0 602,1 0-634,-9 0-150,11 0-133,-1 0 0,1 0 0,0 0 0,0 0 0,0 0 0,0 0-1,0 0 1,0 0 0,0 0 0,0 0 0,0 0 0,0 0 0,-1 0 0,1 0 0,0 0 0,0 0 0,0 0-1,0 0 1,0 0 0,0 0 0,0 0 0,0 0 0,0 0 0,0 0 0,-1 0 0,1 0 0,0 0 0,0 0-1,0 0 1,0 0 0,0 0 0,0 0 0,0 0 0,0 0 0,0 1 0,0-1 0,0 0 0,0 0-1,0 0 1,0 0 0,0 0 0,0 0 0,0 0 0,0 0 0,0 0 0,0 0 0,0 1 0,0-1 0,0 0-1,0 0 1,0 0 0,0 0 0,0 0 0,0 0 0,0 0 0,0 1 0,-1 7-20,1-5 26,0 1 1,0 0-1,0-1 0,0 1 1,0 0-1,1 0 0,-1-1 1,3 6-1,1-2-49,0 1 0,9 10 0,-7-12 88,-1 1 0,6 12-1,-5-5 20,7-6-106,1 14 42,-13-21 18,-1-1 0,0 1 1,1 0-1,-1-1 0,1 1 0,-1 0 0,0-1 1,0 1-1,1 0 0,-1 0 0,0-1 1,0 1-1,0 0 0,0 0 0,0-1 1,0 1-1,0 0 0,0 0 0,0-1 1,0 1-1,-1 1 0,1 0 87,0-2-95,0 0 0,0 1-1,0-1 1,0 0 0,0 0-1,0 0 1,0 0 0,0 0-1,0 0 1,0 0-1,0 0 1,0 0 0,0 0-1,0 1 1,0-1 0,0 0-1,0 0 1,0 0 0,0 0-1,0 0 1,0 0-1,0 0 1,0 0 0,0 0-1,0 0 1,0 1 0,0-1-1,-1 0 1,1 0 0,0 0-1,0 0 1,0 0-1,0 0 1,0 0 0,0 0-1,0 0 1,0 0 0,0 0-1,0 0 1,0 0 0,0 0-1,-1 0 1,1 0-1,0 0 1,0 0 0,0 0-1,0 0 1,0 0 0,0 0-1,0 0 1,0 0 0,0 0-1,-1 0 1,1 0-1,0 0 1,0 0 0,-27 0 982,24 0-630,0 0-58,-10 0-138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09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51 2240,'-14'0'720,"14"0"-712,0 0-1,-1 0 1,1 0 0,0 0 0,0 0 0,-1 0-1,1 0 1,0 0 0,0 0 0,0-1-1,-1 1 1,1 0 0,0 0 0,0 0-1,0 0 1,-1 0 0,1-1 0,0 1 0,0 0-1,0 0 1,0 0 0,-1 0 0,1-1-1,0 1 1,0 0 0,0 0 0,0 0 0,0-1-1,0 1 1,0 0 0,0 0 0,0-1-1,0 1 1,0 0 0,-11-22 237,8 16 278,0 3-107,-8-7 128,11 9-520,-1 1 0,1-1 0,-1 1 0,1 0 0,-1-1-1,1 1 1,-1 0 0,0-1 0,1 1 0,-1 0 0,1 0 0,-1 0 0,0 0 0,1 0 0,-1-1 0,0 1 0,1 0 0,-1 0 0,1 1 0,-1-1-1,0 0 1,1 0 0,-1 0 0,0 0 0,0 1 0,1-1 20,-11 0 49,10-1-107,-1 1 0,1 0 0,-1 0 0,1 0-1,0 0 1,-1 0 0,1 1 0,0-1 0,-1 0 0,-1 2 0,2-2 3,0 1 1,0 0 0,0 0-1,0 0 1,0 0 0,1 1-1,-1-1 1,0 0-1,1 0 1,-1 0 0,1 1-1,-1-1 1,1 2 0,-12 17-24,9-16 38,1 0 1,-1 1 0,0-1-1,-2 8 1,2 1 58,2-9-35,-1 1 1,1-1-1,0 0 0,-1 0 0,0 0 0,0-1 0,-3 5 0,3-3 10,0-1 0,0 1 1,0-1-1,0 1 0,1 0 0,-2 6 1,-2 10 29,-2-6-53,6-14-21,0 1 0,0-1 1,1 1-1,-1-1 0,1 0 0,-1 1 1,1-1-1,-1 1 0,1-1 1,-1 3-1,1-1-165,0-6 70,0 3 101,0-1-1,0 1 1,0-1 0,0 1 0,0-1 0,0 1-1,0 0 1,0-1 0,1 1 0,-1-1-1,0 1 1,0-1 0,0 1 0,0 0 0,1-1-1,-1 1 1,0 0 0,0-1 0,1 1 0,-1-1-1,0 1 1,0 0 0,1 0 0,-1-1-1,0 1 1,1 0 0,-1 0 0,1-1 0,-1 1-1,1 0 1,6-5-84,-1-12-364,-1 4 279,0 1 0,15-23 1,-18 31 187,0 0 1,0 0 0,0 0 0,0 0 0,2-9 0,1 0 181,-5 12-184,1 1 0,-1-1 1,1 1-1,-1-1 1,1 1-1,-1 0 1,1-1-1,-1 1 1,1-1-1,0 1 1,-1 0-1,1 0 1,-1-1-1,1 1 0,0 0 1,-1 0-1,1 0 1,0 0-1,0 0 1,-1 0-1,1 0 1,0 0-1,1 0 1,-2 0 18,1 0 0,0 0 0,-1 0 0,1 0 0,0 0 0,0 0 0,-1 0 0,1 0 0,0 0 0,-1-1 0,1 1 0,0 0 0,0-1 0,0 1 0,3-5 183,-4 5-209,0 0 1,0 0-1,0 0 0,0 0 0,0 0 0,0-1 0,0 1 0,1 0 0,-1 0 0,0 0 0,0 0 1,0 0-1,0 0 0,0 0 0,0 0 0,0-1 0,1 1 0,-1 0 0,0 0 0,0 0 1,0 0-1,0 0 0,0 0 0,1 0 0,-1 0 0,0 0 0,0 0 0,0 0 0,0 0 1,1 0-1,-1 0 0,0 0 0,0 0 0,0 0 0,0 0 0,0 0 0,1 0 0,-1 0 1,0 0-1,0 0 0,0 0 0,0 0 0,0 1 0,0-1 0,1 0 0,-1 0 0,0 0 0,0 0 1,0 0-1,0 0 0,9 6 199,15 3 126,-1 1-190,-16-5-102,0 0-9,-1-1 0,1 0 1,0 0-1,1-1 0,-1 0 1,15 4-1,-12-2 0,-7-4-26,1 1 1,-1-1-1,0 0 0,0 0 1,0 0-1,1 0 0,-1-1 1,0 1-1,7-1 0,53 0 147,-62 0-151,0 0-1,0 0 1,0 0-1,1 0 1,-1 0-1,0 0 1,0-1 0,0 1-1,0 0 1,1-1-1,-1 1 1,0 0-1,0-1 1,0 0-1,0 1 1,0-1 0,0 0-1,0 1 1,0-1-1,0 0 1,0 0-1,-1 0 1,1 0-1,0 0 1,-1 0-1,1 0 1,0 0 0,-1 0-1,1 0 1,-1 0-1,1 0 1,-1-3-1,5-6 24,0 2-2,-4 6-21,0 1 0,0-1-1,0 1 1,0-1-1,-1 1 1,1-1-1,0 1 1,-1-1-1,1 0 1,-1 1-1,0-1 1,1 0-1,-1-2 1,-1-9-19,1 10-13,-1 0 0,1 0 0,0 0 0,0 1 0,0-1 0,2-5 0,-2 7 16,0 1 1,1-1-1,-1 0 1,0 1-1,1-1 1,-1 1 0,1-1-1,-1 0 1,1 1-1,-1-1 1,1 1-1,0-1 1,-1 1-1,1 0 1,0-1-1,-1 1 1,1-1 0,0 1-1,-1 0 1,1 0-1,0-1 1,-1 1-1,1 0 1,0 0-1,0 0 1,-1 0-1,1 0 1,0 0 0,1 0-1,-2 0 16,1 0 0,-1 0 0,1 0 0,0 0 1,-1 0-1,1 0 0,-1 0 0,1 0 0,-1 1 0,1-1 0,-1 0 0,1 0 0,-1 0 0,1 1 0,-1-1 0,1 0 1,-1 0-1,1 1 0,0 0 1,-1 0 0,1 0 0,-1 0 0,0 0 0,1 0 0,-1 0 1,0 0-1,0 0 0,1 1 0,-1-1 0,0 0 0,0 0 0,-1 1 0,2 7 15,0-1-1,1 0 0,0 1 0,4 10 0,2 8 72,3 5-22,5 31 17,-15-59-51,0 1 0,0-1-1,-1 1 1,1-1 0,-1 1 0,0-1 0,-1 5 0,1 0 150,0-6 119,0-6-256,0-40-496,0 39 397,0 1 1,0-1 0,1 1 0,-1 0-1,1-1 1,0 1 0,0 0-1,3-7 1,1-5-180,-3 4 114,-1 9 94,-1 0 1,0 0-1,1 0 1,0 0 0,-1 0-1,1 0 1,1-3-1,10-7-64,-10 11 80,-1 0 0,1-1 0,-1 1 0,1 0 0,-1-1 0,0 1 0,0-1 0,1 0 0,-1 1 0,0-1 0,-1 0 0,1 0 0,0 0 0,1-3 0,-2 3 4,1 0 2,-1 1 0,0 0 0,1-1 0,-1 1 0,0 0-1,1 0 1,0-1 0,-1 1 0,1 0 0,0 0 0,-1 0 0,1 0 0,0 0 0,0 0 0,0 0-1,0 0 1,0 0 0,0 0 0,0 0 0,0 1 0,1-1 0,-1 0 0,0 1 0,0-1-1,1 1 1,-1-1 0,0 1 0,1 0 0,-1 0 0,0-1 0,3 1 0,-1 0 1,0 0 1,0 1 0,-1-1-1,1 0 1,0 1-1,0 0 1,-1 0-1,1-1 1,-1 1 0,4 2-1,0 1 7,-1 0 1,0-1-1,0 2 0,4 4 0,5 4 44,-7-6 26,0-1 0,-1 1-1,9 12 1,-5-4 32,0-1 1,19 20-1,-27-32-103,0-1-1,0 1 1,0-1 0,0 0 0,0 1 0,0-1 0,1 0 0,-1 0-1,0 0 1,0 0 0,1-1 0,-1 1 0,3 0 0,9 2 9,4 4 12,-16-5-25,0-1 1,1 0 0,-1 0-1,0 0 1,1-1 0,-1 1-1,1 0 1,0-1 0,-1 0-1,1 0 1,-1 1 0,1-2-1,-1 1 1,1 0 0,0 0-1,-1-1 1,1 1 0,-1-1-1,4-1 1,-3 1-21,1 0 0,-1-1 0,1 1 0,-1-1-1,0 0 1,1 0 0,-1 0 0,0 0 0,0-1 0,-1 1 0,1-1-1,-1 0 1,4-4 0,1-2-119,-3 3 33,0 1 0,0-1 0,-1 0 0,5-11 0,-2-10 66,-2 18 47,0-4 33,-5 8 55,1 0 0,-1 1 0,0-1 0,-1 0 0,1 1 0,-1-1 0,0 1 0,0 0 0,-1-1-1,1 1 1,-1 0 0,0 0 0,-4-4 0,7 8-92,-1-1 35,0 1 0,1-1 0,-1 0 0,0 0-1,0 1 1,0-1 0,0 1 0,0-1 0,0 1 0,0-1 0,0 1-1,-1-1 1,1 1-23,0 0 0,0 0 0,0 1 0,0-1 0,0 0 0,0 0 0,0 1 0,0-1 1,1 1-1,-1-1 0,0 1 0,0-1 0,0 1 0,1-1 0,-1 1 0,0 0 0,1-1 0,-1 1 0,1 0 0,-1 0 0,1-1 0,-1 1 0,1 0 0,-1 0 0,1 0 0,-1 1 0,-1 2-13,1-1 1,-1 1-1,1 0 0,-1-1 1,1 1-1,0 0 0,0 0 1,1 0-1,-1 0 0,1 0 1,0 0-1,0 0 0,1 7 1,2-2 6,1 1 0,0-1 0,1 0 0,-1 0 0,2 0 0,-1-1 0,1 0 0,0 0 0,1 0 1,0 0-1,0-1 0,1-1 0,0 1 0,11 6 0,-9-7-408,0-1 1,1 0-1,0 0 1,0-1-1,18 4 1,-19-7-87,1 0 1,13-1-1,-23 0 471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0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3232,'-14'-13'1035,"12"10"314,4 3-949,19 1-85,-11-1-224,1 0-1,-1 0 1,20-4-1,-15 1-43,1 0 16,0 0 0,0 1 0,22 0 0,317 2-1194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09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0 1408,'-14'82'448,"8"-52"-267,-21 71 267,26-95-400,0-1 0,1 1 0,-1 9 0,2-9-24,-2 0 0,1 0 0,-2 10 0,1-12-15,-1 4 14,-1 1 0,1-1 0,-7 12 1,-2-4 114,11-15-112,0 0-1,0 0 1,-1 0-1,1 0 1,-1 0-1,1 0 0,-1-1 1,1 1-1,-1 0 1,1 0-1,-1 0 1,0-1-1,0 1 1,1 0-1,-1-1 0,0 1 1,0-1-1,0 1 1,1-1-1,-1 1 1,0-1-1,0 0 1,0 1-1,0-1 1,0 0-1,0 0 0,0 1 1,0-1-1,0 0 1,0 0-1,0 0 1,0 0-1,0-1 1,0 1-1,-1 0 1,-5 0-9,4-1-12,0 0 1,0 1-1,-1-1 0,1-1 1,0 1-1,1 0 1,-1-1-1,0 1 1,0-1-1,1 0 1,-1 0-1,1 0 1,-1 0-1,1 0 1,0-1-1,0 1 1,0-1-1,0 1 1,-2-4-1,1 1-38,0 1 0,1-1 1,-1 0-1,1 0 0,0 0 0,0 0 0,0 0 1,1-1-1,-2-7 0,4 11 28,0 0 1,0 0 0,0 0-1,0 0 1,0 0-1,0 0 1,0 0-1,1 0 1,-1 0-1,1 1 1,-1-1 0,1 0-1,-1 1 1,1-1-1,0 1 1,0 0-1,3-2 1,-3 3 18,0-1-1,1 0 1,-1 1-1,0 0 1,1-1 0,-1 1-1,0 0 1,4 1 0,14-1 146,3 1 133,44-5 0,-60 3-257,34-5 157,61-1 0,280 7 201,-352-1-378,51-8 0,-58 6 0,23-3 38,-21-5 25,-14 9 1,-11 2-72,1 0-1,0 0 1,0 0-1,-1 0 1,1 0-1,0 0 1,-1 0-1,1 0 0,0 0 1,0 0-1,-1-1 1,1 1-1,0 0 1,-1 0-1,1-1 1,-1 1-1,1-1 1,0 1-1,-1 0 1,1-1-1,-1 1 1,1-1-1,-1 1 1,1-1-1,-1 0 1,0 1-1,1-1 0,-1 1 1,0-1-1,1 0 1,-1 1-1,0-1 1,0 0-1,1 1 1,-1-1-1,0 0 1,0 1-1,0-1 1,0-1-1,0-4 14,0-1 1,0 1-1,-1-1 0,0 1 0,0 0 1,-4-10-1,5 14-40,-1 1 1,0-1 0,0 0-1,0 1 1,1-1-1,-2 1 1,1-1-1,0 1 1,0 0-1,0-1 1,-1 1-1,1 0 1,-1 0 0,1 0-1,-1 0 1,1 0-1,-1 0 1,1 0-1,-1 1 1,0-1-1,1 1 1,-1-1-1,0 1 1,0-1 0,0 1-1,1 0 1,-4 0-1,2 1 11,0-1-1,0 1 1,0 0-1,0 0 1,0 0-1,1 0 1,-1 1-1,0-1 1,1 1-1,-1 0 1,1 0-1,0 0 1,-1 0 0,1 0-1,0 0 1,0 0-1,0 1 1,1-1-1,-4 6 1,-1 1-34,1 2 0,0-1 1,-6 18-1,-6 21 90,17-47-30,-1-1 0,0 1 0,1 0-1,0 0 1,-1 0 0,1 0 0,0 0 0,0 0 0,0 0-1,0 0 1,1-1 0,-1 1 0,0 0 0,1 0 0,-1 0-1,1 0 1,0-1 0,-1 1 0,1 0 0,0 0 0,2 2-1,2 5 34,-2-2 18,-3-7-62,1 1-1,-1-1 0,0 0 1,0 1-1,0-1 0,0 1 1,1-1-1,-1 1 1,0-1-1,0 1 0,1-1 1,-1 0-1,0 1 0,1-1 1,-1 0-1,0 1 1,1-1-1,-1 0 0,1 1 1,-1-1-1,0 0 0,1 0 1,-1 0-1,1 1 0,-1-1 1,1 0-1,-1 0 1,1 0-1,-1 0 0,1 0 1,-1 0-1,1 0 0,-1 0 1,1 0-1,0 0 0,-1 0-2,0 0 0,0 0-1,0 0 1,0 0-1,0 0 1,0 0-1,0 0 1,0 0-1,0 0 1,1 0 0,-1 0-1,0 0 1,0 0-1,0 0 1,0 0-1,0 0 1,0 0-1,0 0 1,0 0 0,0 0-1,0 0 1,1 0-1,-1 0 1,0 0-1,0 0 1,0 0-1,0 0 1,0 0 0,0 0-1,0 1 1,0-1-1,0 0 1,0 0-1,0 0 1,0 0-1,0 0 1,0 0 0,0 0-1,0 0 1,0 0-1,1 0 1,-1 0-1,0 1 1,0-1-1,0 0 1,0 0 0,0 0-1,0 0 1,0 0-1,0 0 1,0 0-1,0 0 1,-1 0-1,1 1 1,0-1 0,0 0-1,0 7 115,0-14-55,0 7-63,0 0-1,0 0 0,0 0 0,0-1 0,0 1 0,0 0 0,0 0 0,0 0 0,0 0 0,0 0 0,0 0 0,0 0 0,0 0 0,0 0 0,0-1 1,0 1-1,0 0 0,0 0 0,0 0 0,0 0 0,0 0 0,0 0 0,0 0 0,0 0 0,0 0 0,1 0 0,-1 0 0,0-1 0,0 1 0,0 0 0,0 0 1,0 0-1,0 0 0,0 0 0,0 0 0,0 0 0,0 0 0,0 0 0,0 0 0,1 0 0,-1 0 0,0 0 0,0 0 0,0 0 0,0 0 0,0 0 1,0 0-1,0 0 0,0 0 0,0 0 0,0 0 0,1 0 0,-1 0 0,0 0 0,0 0 0,0 0 0,1 0-39,1 0 0,-1 0 0,0 0 0,1-1 0,-1 1 0,0 0 0,1-1 0,-1 1 0,0-1 0,0 1 0,0-1 0,1 0 0,-1 1 0,0-1 0,0 0 0,0 0 0,0 0 0,0 0 0,0 0 0,-1 0 0,1 0 0,0 0 0,0-1 0,3-5-44,-4 6 75,0 0 1,0 1 0,0-1-1,0 1 1,1-1 0,-1 1-1,0 0 1,0-1 0,1 1 0,-1-1-1,0 1 1,1-1 0,-1 1-1,0 0 1,1-1 0,-1 1-1,1 0 1,-1-1 0,1 1 0,-1 0-1,1 0 1,-1 0 0,1-1-1,-1 1 1,1 0 0,-1 0-1,1 0 1,-1 0 0,1 0 0,-1 0-1,1 0 1,-1 0 0,1 0-1,-1 0 1,1 0 0,-1 0-1,1 0 1,1 0-3,0 0 0,0 0 0,0-1 0,0 1 0,-1-1 0,1 1 0,0-1 0,0 0 0,2-1 0,8-3 57,0 9 21,-11-3-25,1 0 1,0 0-1,0 0 1,0 0-1,-1-1 0,1 1 1,0-1-1,0 1 1,0-1-1,4 0 1,17 1 201,-7 0-48,0-1 0,30-4-1,-29 1-169,5-2-22,1 2 0,24 0 0,-27 2 27,38-6 0,-36 4 79,42-2 0,-55 5-76,0 0 0,17-3 0,-4-5-22,-21 7-12,0 0-1,0 1 1,0-1-1,1 1 0,-1-1 1,0 1-1,0 0 1,0-1-1,0 1 0,1 0 1,-1 0-1,0 0 1,0 0-1,0 0 0,1 0 1,-1 0-1,0 0 1,0 0-1,1 1 0,1 0 1,5 7 36,-7-8-35,-1 1 0,0-1 0,0 0 0,0 1 0,1-1 0,-1 0 0,0 1 0,1-1 0,-1 0 0,0 1 0,1-1 0,-1 0 0,0 0 0,1 1 0,-1-1 0,1 0 0,-1 0 0,0 0 0,1 0 0,-1 0 0,1 1 0,-1-1 0,1 0 0,-1 0 0,0 0 0,1 0 0,0 0 0,1 0-19,-4 2-7,-3 3 27,3-3 47,0-1-1,0 1 1,0 0-1,0 0 1,0 0-1,1 0 1,-1 0-1,1 1 1,-1-1-1,1 0 1,0 1-1,0-1 1,0 1-1,0-1 1,0 1-1,0 4 1,1-6-26,0-1 0,0 1 0,0 0 1,0 0-1,0 0 0,0 0 0,0 0 1,0 0-1,-1 0 0,1-1 0,0 1 1,-1 0-1,0 1 0,-7 2 190,22-5 475,-13 1-654,1 0-1,0-1 1,0 1-1,-1-1 1,1 1-1,0-1 1,-1 0-1,1 0 1,-1 1 0,4-3-1,4-3 52,40-24 229,-21 22-197,-26 7-103,1 1-1,0-1 1,-1 0-1,1 1 1,0-1 0,-1 0-1,1-1 1,-1 1-1,0 0 1,1-1 0,-1 1-1,3-3 1,8-11 49,-10 11-68,1 0 0,-1 1-1,1-1 1,0 1 0,0 0 0,0 0-1,9-5 1,-9 6 2,0 0 1,1 0-1,-1-1 0,0 0 1,5-4-1,1-5 76,-8 10-54,0 0 1,-1 0-1,1 0 1,0 0-1,0 0 1,0 1 0,0-1-1,0 1 1,1-1-1,2-1 1,12-10 32,-16 12-142,0-1 1,1 1-1,-1 0 0,0-1 0,1 1 1,-1 0-1,1 0 0,-1 0 0,1 0 1,0 0-1,-1 1 0,1-1 0,0 0 1,0 1-1,0-1 0,-1 1 0,1 0 1,2-1-1,13 1-934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09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4224,'0'17'1920,"33"-17"-1664,-17 0 352,1 0-384,-1 0 128,0 0-224,1 0-192,16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09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4800,'33'-16'2176,"16"16"-1888,-16 0 416,-1 0-448,17 0-32,1 0-128,32-16 352,-17 16-256,1 0 64,16 0-160,-17-17-832,-16 17 384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10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66 2496,'0'69'784,"0"-39"-464,0 199 1904,-1-218-2124,1 0 1,-2 0 0,-4 17-1,1-4 20,3-7-58,2-14-26,0-1-1,0 1 1,0 0-1,-1 0 1,1-1 0,-1 1-1,0 0 1,1-1-1,-1 1 1,-1-1 0,1 1-1,0-1 1,-1 0-1,1 1 1,-1-1 0,-2 3-1,-6 5 181,-10 12 73,19-21-294,0 0 1,-1 0 0,1 0-1,0 0 1,-1 0-1,1 0 1,0 0-1,-1-1 1,1 1 0,-1 0-1,1-1 1,-1 1-1,-2-1 1,0 0-156,-1-1 0,1 1 0,-1-1 0,1-1 0,0 1 0,-1-1 0,-6-3 0,9 4 77,-1 0-1,0-1 1,1 1 0,0-1-1,-1 0 1,1 0 0,0 1-1,0-2 1,0 1 0,0 0-1,0 0 1,1-1 0,-1 1-1,1 0 1,-2-4 0,1-2 94,1 0 0,0 0 1,1 0-1,0 0 0,0-1 1,1 1-1,2-12 0,-1 16 134,0-1-1,0 1 1,1-1-1,-1 1 1,1 0-1,0 0 1,1 0-1,-1 0 1,6-4-1,-7 7-78,0 0-1,0 0 0,0 0 1,0 1-1,0-1 0,1 1 1,3-1-1,5-1 122,0-1 50,-1 0 0,13-6 0,18-6 225,-26 10-219,27-4-1,10 6 68</inkml:trace>
  <inkml:trace contextRef="#ctx0" brushRef="#br0" timeOffset="1">920 34 6048,'-33'-33'2752,"17"33"-2400,-1 0 736,1 0-1056,-1 16-32,1 17-32,16-17 32,0 17 256,0 16-128,16-16-5024,1 16 2624</inkml:trace>
  <inkml:trace contextRef="#ctx0" brushRef="#br0" timeOffset="2">821 476 2912,'-16'16'1312,"0"1"-1152,16-1 288,16-16-288,-16 17 64,0-1-128,16 0 352,1 1-224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11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4384,'0'0'1424,"3"0"-854,1 0-465,-1 0 10,-1 0 0,1 0 1,-1 0-1,1 0 0,-1 0 0,0 1 0,1-1 1,3 2-1,3 3 131,-7-4-202,1 1 0,0-1-1,0 0 1,-1 0 0,1 0-1,0 0 1,0 0 0,0 0-1,0-1 1,0 0 0,0 1-1,0-1 1,0 0 0,0-1-1,0 1 1,0 0 0,0-1-1,0 0 1,4-1 0,4-1 40,-1 0-6,1 1 0,-1 0 0,0 0 0,17 0 0,-19 3-40,-1-2 0,0 1 0,0-1 0,1 0 0,-1 0 0,0-1-1,0 0 1,-1 0 0,10-5 0,22-8 31,-32 13-29,0 0 0,-1 0-1,1-1 1,0 0 0,-1 0 0,1 0-1,-1-1 1,7-5 0,-11 8-30,-1 1 0,0-1 0,1 1 0,-1-1 0,1 1 0,-1-1 0,0 0 0,0 1 0,1-1 0,-1 1 0,0-1-1,0 0 1,0 1 0,0-1 0,0 1 0,0-1 0,0 0 0,0 1 0,0-1 0,0 0 0,0 1 0,0-1 0,0 0 0,0 1 0,-1-2 0,1 2 8,0 0-18,0 0 0,0 0 1,0 0-1,0 0 0,0-1 0,0 1 0,0 0 1,0 0-1,0 0 0,0 0 0,0 0 0,0-1 1,0 1-1,0 0 0,-1 0 0,1 0 0,0 0 1,0 0-1,0 0 0,0 0 0,0-1 0,0 1 1,0 0-1,0 0 0,-1 0 0,1 0 0,0 0 1,0 0-1,0 0 0,0 0 0,0 0 0,0 0 1,-1 0-1,1 0 0,0 0 0,0 0 0,0 0 1,0 0-1,0 0 0,-1 0 0,1 0 0,0 0 1,0 0-1,0 0 0,0 0 0,0 0 0,-1 0 0,1 0 1,0 0-1,0 0 0,0 0 0,0 0 0,0 1 1,-4-2-25,0 0 0,0 1 0,0-1 0,-7-3-1,7 3-5,1-1 1,-1 1-1,0 0 0,0 0 0,1 0 0,-1 1 0,0-1 0,0 1 0,0 0 0,0 0 0,-4 1 0,-1 1-105,-1 1 0,-16 8 0,23-10 99,0 0 0,1 1 0,-1 0 0,0 0-1,1-1 1,-1 2 0,1-1 0,0 0 0,-1 0 0,1 1-1,0-1 1,-2 5 0,3-6 36,1 0 0,0 0-1,0 0 1,-1 1 0,1-1 0,0 0 0,0 0-1,0 0 1,0 0 0,0 0 0,1 0 0,-1 0-1,0 0 1,0 0 0,1 0 0,-1 0 0,0 0-1,1 0 1,-1 0 0,1 0 0,0 0 0,-1 0-1,1 0 1,0 0 0,1 1 0,2 2 31,0 0 0,0-1 0,0 1-1,6 2 1,-3-1-47,0-1 0,1 0-1,0 0 1,0-1-1,0 0 1,0 0-1,0-1 1,1 0-1,-1-1 1,1 0 0,15 0-1,2 0-576,0-2 0,0-1 0,0-1 0,31-8 0,-40 6 251,-9 4 216,0-1 0,-1 0-1,1-1 1,-1 0 0,1 0 0,-1-1 0,0 1 0,11-9 0,-15 8 96,0 1 0,-1 0 0,1-1 0,2-5 1,4-7-30,18-11 27,-22 18 102,0 0 0,0-1 0,-1 1 1,0-1-1,-1 0 0,0 0 1,-1 0-1,0-1 0,-1 1 1,1-15-1,-2-79 2031,-3 97-1941,3 7-159,0 0 1,0 0-1,-1 0 1,1 0-1,0 0 1,0 0-1,-1 0 1,1 0-1,0 0 1,0 0-1,0 0 1,-1 0-1,1 0 1,0 0-1,0 0 1,0 0-1,-1 0 1,1 0-1,0 0 1,0 1-1,0-1 1,0 0-1,-1 0 1,1 0-1,0 0 1,0 0-1,0 1 1,0-1-1,-2 2-2,1-1 0,0 1 0,0 0-1,1 0 1,-1 0 0,0 0 0,1 0 0,-1 0 0,1 0-1,0 0 1,-1 0 0,1 0 0,0 3 0,0 20 24,-1 1 48,5 49 0,7-26 4,-9-35-29,-1-6-30,0 1 0,1 0 1,0-1-1,0 1 0,1-1 0,0 0 0,0 1 0,1-1 0,0-1 1,7 10-1,-8-13-77,0 0 0,0-1 0,0 0 0,0 0 0,1 0-1,-1 0 1,1-1 0,0 1 0,0-1 0,0 0 0,7 3 0,2-1-462,-1-1-1,26 3 1,-19-4 223,9 3-282,-7-2-180,42 3 0,-42-5 462,-11-1 166,-1 1 0,0-2-1,0 1 1,15-4 0,9-7 59,-26 10 170,-2 0-122,1-1 1,-1 1 0,0-1-1,-1 0 1,11-5 0,-14 6 102,1 0 0,-1 0 0,0 0 0,1-1 0,-1 1 0,0 0 0,0-1 0,0 1 0,0-1 0,0 0 0,0 1 0,0-1 0,0 0 0,-1 1 0,1-1 0,-1 0 0,1 0 0,-1 0 0,0 0 0,1 1 0,-1-1 1,0-2-1,0-40 2627,0 41-2623,2 1-64,9-9-80,-8 8 278,-6 0-97,-8-8-85,11 11-33,-1 0 1,1-1-1,-1 1 0,1-1 1,-1 1-1,1 0 0,-1 0 1,1-1-1,-1 1 0,0 0 1,1 0-1,-1 0 0,1 0 1,-1 0-1,0 0 0,1 0 1,-1 0-1,0 0 0,1 0 1,-1 0-1,1 0 0,-1 0 1,0 0-1,1 1 0,-1-1 1,1 0-1,-1 0 0,1 1 1,-1-1-1,0 1 0,0-1 1,-18 11-16,6-7-16,9-3 22,0 0-1,-1 0 0,1 1 0,0 0 1,1-1-1,-1 1 0,-4 3 0,3-2-4,-7 6-20,-20 15 0,30-22 41,0 0 0,0 0 0,0 0 0,0 0 0,0 0 0,0 1 0,1-1 0,-1 0 0,1 1 0,0-1 0,0 1 0,0 0 0,0-1 0,0 1 0,0 0-1,0 3 1,2-3 44,0 1-1,0 0 0,0 0 0,1 0 0,-1-1 0,4 7 0,-3-7-14,0 0-22,0-1 0,0 1 0,0-1 0,0 0 0,1 1 0,-1-1 0,1 0 0,-1-1 0,1 1 0,0 0 0,0-1 0,0 1 0,0-1 0,0 0 1,0 0-1,0 0 0,0-1 0,0 1 0,5 0 0,-2-1-3,0 1 1,0-1 0,1 0 0,-1 0-1,0 0 1,0-1 0,0 0 0,12-4-1,18-17 65,-14 16-37,-11 4-12,-6 1-11,-1 0 0,1-1 0,0 1 0,-1-1 0,1 0 0,-1-1 0,1 1 0,-1-1 0,0 0 0,0 0 0,6-6 1,-7 6-19,-1-1 1,1 1 0,-1-1-1,0 0 1,0 0 0,-1 0 0,1 0-1,-1 0 1,1 0 0,-1 0-1,-1 0 1,1-1 0,-1 1 0,1 0-1,-1-6 1,0-22 1,1 6 7,-1 0-1,-2 1 1,0-1-1,-12-49 1,10 59 32,-1-1 56,0 0 0,-14-29 0,6 16 279,13 30-357,0-1 0,0 0 1,-1 0-1,1 1 0,0-1 0,0 0 0,-1 1 0,1-1 1,0 0-1,-1 1 0,1-1 0,0 0 0,-1 1 0,1-1 1,-1 1-1,1-1 0,-1 1 0,1-1 0,-1 1 0,0-1 1,0 1-2,1 1 0,-1-1 0,0 1 0,1-1 1,-1 1-1,1-1 0,-1 1 0,1-1 0,-1 1 1,1-1-1,-1 1 0,1-1 0,0 1 1,-1 0-1,1-1 0,0 1 0,-1 1 0,1 0 9,-1-1-1,1 1 0,-1 0 0,1 0 0,0 1 0,-1-1 0,1 0 0,1 3 0,-2 10 58,1-3-17,0-1 0,0 0 0,3 20-1,8 15 140,-7-20-121,-3-17 6,0 0 0,1 0 0,0 0 1,0 0-1,1-1 0,4 11 0,23 31 232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1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8 2080,'10'0'497,"-10"0"-151,0 0-320,-1 1 0,0-1 1,1 0-1,-1 1 0,1-1 0,-1 1 0,0-1 0,1 1 0,-1-1 0,1 1 0,0-1 0,-1 1 0,1 0 0,-1-1 0,1 1 0,0 0 0,-1-1 0,1 1 0,0 0 0,0-1 0,0 1 0,-1 0 0,1-1 0,0 1 0,0 0 1,0 1-1,0-1 3,0 1 0,0 0 0,0 0 0,0 0 0,-1-1 0,1 1 0,-1 0 0,1-1 0,-1 1 0,-1 2 1,-23 43 364,17-26-314,1 1 1,1 0-1,-3 25 0,3-15-16,-12 37-1,-10 7 204,6-10-86,-5-14-85,8-9 0,5-18 171,12-14-176,2-10-84,0 0 0,0-1-1,0 1 1,0 0 0,0-1 0,0 1 0,0 0-1,0-1 1,0 1 0,0 0 0,-1-1 0,1 1-1,0 0 1,0-1 0,-1 1 0,1 0 0,0-1-1,-1 1 1,1-1 0,-1 1 0,1-1 0,-1 1-1,1-1 1,-1 1 0,1-1 0,-1 1 0,0-1-1,1 0 1,-1 1 0,1-1 0,-1 0 0,0 0-1,1 1 1,-1-1 0,-1 0 0,2 0-8,0 0 1,0 0 0,-1 0-1,1 0 1,0 0-1,0 0 1,0 0 0,0 0-1,0 0 1,-1 0-1,1 0 1,0 0 0,0 0-1,0 0 1,0 0-1,0-1 1,0 1 0,0 0-1,-1 0 1,1 0 0,0 0-1,0 0 1,0 0-1,0 0 1,0 0 0,0-1-1,0 1 1,0 0-1,0 0 1,0 0 0,0 0-1,0 0 1,-1 0-1,1-1 1,0 1 0,0 0-1,0 0 1,0 0-1,0 0 1,0 0 0,0-1-1,0 1 1,0 0-1,1 0 1,-1 0 0,0 0-1,0 0 1,0-1-1,0 1 1,0 0 0,0 0-1,0 0 1,0 0-1,0-52-713,1 32 586,1 0 0,1 0 0,8-32 0,-6 22-9,4-44 0,-8 48 55,2 1 0,1-1-1,9-31 1,-5 37 69,1 1 0,1 0-1,14-22 1,-15 25 61,-5 9-31,1-1 1,0 0-1,0 1 0,0 0 1,1 0-1,0 1 0,10-9 1,-15 14-13,1 0 1,-1 0 0,0 0 0,1 0 0,-1 0 0,1 0 0,-1 1 0,1-1 0,-1 0 0,1 1 0,-1-1 0,1 1 0,0 0 0,-1-1 0,1 1 0,-1 0 0,1 0 0,0 0 0,2 1-1,-1 0 32,1 1-1,-1-1 0,0 1 0,0 0 0,0 0 0,0 0 0,3 4 1,1 0 29,13 9 65,-10-8-66,-1 0-1,1 1 0,-2 0 1,1 0-1,-1 1 0,11 16 1,6 24 75,-11-22-46,45 70 424,-26-46-316,6 14-15,7 1-75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13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0 100 1472,'28'0'475,"-4"-2"-283,-20 1-186,43-5 127,66-1 0,7-2 45,-79 4-100,41 0 12,-3-6-4,-51 8-56,-15 2-46,0 0 0,0-1 1,0 0-1,22-8 1,-28 7 42,0 0 0,0 0 1,0 1-1,0 1 0,0-1 1,1 1-1,8-1 0,-3 4 102,-8 3-81,-6-3-46,1 0 0,0-1 0,-1 1 0,1-1 0,-1 1 0,0-1 0,1 1 0,-1-1 0,0 1-1,-1 1 1,-6 10 67,4-1 73,-1 1 0,2 0 0,-4 18 0,-6 25 170,8-40-280,1 1-1,1 0 1,0-1 0,2 1-1,0 0 1,1 20 0,-2 42 98,-2-51-37,-1 40 155,11 20-40,-1 1-90,-4-58-44,9 48 0,-7-58-36,-1-1 83,2 0 0,6 22 0,-9-38-30,0 0 0,0 0 0,-1 0 1,1 7-1,-2-7 149,1-16-136,0 8-126,0-1 1,0 0-1,-1 1 1,0-1-1,0 0 1,-3-7-1,-3-16-211,5 1-126,1-41 0,2 32-48,9-95-272,-7 103 590,-1 6 31,4-24-18,-1 31 67,0 0 0,1 0 1,1 0-1,0 1 0,0 0 0,2 0 0,0 1 0,0 0 0,1 0 0,1 1 0,14-12 1,-17 17 41,0 2 0,0-1 0,1 1 0,0 0 0,0 1 0,0 0 0,1 0 0,0 1 0,-1 0 0,1 1 0,0 0 0,0 1 0,0 0 0,0 0 0,12 2 0,-16-1 51,1 0 0,-1 0 0,0 1 0,1 0 1,8 2-1,-12-2-43,0 1 1,0-1 0,0 1-1,-1-1 1,1 1 0,0 0-1,-1 0 1,0 0-1,1 0 1,-1 0 0,0 0-1,0 1 1,3 3-1,-4-4-20,0 0 0,0-1 0,0 1 0,0 0 0,0 0 0,0 0 0,-1 0 0,1 0 0,0 0 0,-1 0-1,0 0 1,1 0 0,-1 0 0,0 1 0,0-1 0,0 0 0,-1 4 0,0-2 18,-1-1 1,0 1-1,0 0 1,0 0-1,0-1 1,0 1-1,-1-1 1,0 0-1,1 0 1,-6 4-1,-1 4 80,6-7-74,-1 0 1,1 0-1,-1 0 1,0-1-1,0 1 1,-1-1-1,1 0 1,-7 4-1,-1-2 14,1 1-1,-1-2 1,0 0 0,0 0-1,0-1 1,-24 3 0,33-5-116,1-1 1,-1 0 0,1-1 0,-1 1-1,0 0 1,1-1 0,-1 1-1,1-1 1,-1 0 0,1 0 0,-1 0-1,1 0 1,0-1 0,0 1-1,-1 0 1,1-1 0,-2-2-1,3 3 18,0 0-1,1 0 1,-1 0-1,0 0 1,1 0-1,0 0 0,-1 0 1,1 0-1,-1 0 1,1 0-1,0 0 1,0-1-1,0 1 0,0 0 1,0 0-1,0 0 1,0 0-1,0-2 0,0-2-111,1 0-1,-1 0 0,1 1 0,0-1 0,0 0 0,1 0 0,-1 0 0,1 1 0,0-1 0,0 1 0,1 0 0,-1-1 0,1 1 0,0 0 0,6-6 0,19-29-1007,15-20 147,7 5 996,105-86 0,-149 135 225,0 0 0,0 1 0,1-1 1,0 2-1,7-5 0,-11 7-117,1 0 0,-1 1 0,0-1 0,0 0 0,0 1 0,0 0 0,1-1 0,-1 1 0,0 1 0,0-1 0,1 0 0,-1 1 0,0 0 0,4 1 0,-4-1-51,-1 0 0,0 1 0,0 0 0,1-1 1,-1 1-1,0 0 0,0 0 0,-1 0 0,1 0 1,0 0-1,-1 1 0,1-1 0,-1 0 0,0 1 1,0-1-1,2 5 0,1 1 32,-1 0-23,0 0 1,0 0 0,-1 1-1,0-1 1,0 1-1,0 16 1,-2 54 159,-1-39-145,1-6-9,3 66 166,1-59-156,5 84 102,-9 203 232,1-322-364,-1-1 0,0 0-1,-1 1 1,1-1 0,-1 1 0,0-1-1,0 0 1,-1 0 0,1 0 0,-1 0 0,0 0-1,-1 0 1,1 0 0,-1 0 0,0-1-1,-6 7 1,9-10-28,-1-1-1,1 0 1,-1 1 0,1-1-1,-1 0 1,1 1 0,-1-1 0,1 0-1,-1 0 1,0 1 0,1-1-1,-1 0 1,0 0 0,1 0-1,-1 0 1,1 0 0,-1 0-1,0 0 1,1 0 0,-1 0-1,0 0 1,1 0 0,-1 0-1,1-1 1,-2 1 0,2 0 5,-6-3-18,4 1-24,-6-9-98,7 9 114,1 0 1,-1 0-1,1 0 1,0 0-1,0 0 1,0 0 0,0 0-1,0 0 1,0 0-1,2-3 1,3-23-82,-1-1-1,0-40 1,5-38-102,-4 67 99,-2 4-40,1-1-32,8-38 0,-1 5 121,-3 12 59,3 9 58,-6 2-42,6 12-70,-8 21 38,-3 12-20,1-1 1,-1 0-1,1 0 0,0 1 0,0-1 0,0 0 1,2-3-1,-2 5 9,-1 1 0,1-1 0,0 0 0,0 0 0,0 0 0,0 1 0,0-1 0,0 0 0,0 1 0,0-1 0,0 1 0,0-1 0,0 1 0,0-1 0,1 1 0,-1 0 0,0 0 0,0 0 0,0-1 0,0 1 0,3 1 1,-3-1 6,0 0 1,1 0 0,-1 0 0,0 0 0,0 1 0,1-1 0,-1 1 0,0-1 0,0 1 0,0-1 0,1 1 0,-1 0 0,0-1 0,0 1 0,0 0 0,0 0 0,0 0 0,-1 0 0,1 0 0,0 0 0,0 0 0,-1 0 0,1 0 0,0 2 0,8 9-21,15 6 91,-19-15-35,0 0 0,-1 1 0,1 0 0,-1 0 0,0 0 0,0 0 0,4 6 0,6 18 113,-13-26-119,-1-1 0,1 1 1,-1 0-1,1 0 0,-1 0 0,0 0 1,0 0-1,0 0 0,0 0 0,0 0 0,0 1 1,0-1-1,-1-1 0,1 1 0,-2 4 1,-9 10 393,8-10-328,3-6-68,0 1 1,0 0-1,-1-1 0,1 1 1,0 0-1,-1-1 1,1 1-1,0-1 1,-1 1-1,1-1 0,-1 1 1,1-1-1,-1 1 1,0-1-1,1 1 1,-1-1-1,1 1 1,-1-1-1,0 0 0,1 1 1,-2-1-1,-3 3 59,-3 1 3,7-3-73,-1 0 1,1 0 0,-1 0-1,1 0 1,-1 0 0,1-1-1,-1 1 1,0 0 0,1-1-1,-1 1 1,1-1 0,-1 0-1,0 1 1,0-1 0,1 0-1,-1 0 1,0 0 0,1-1-1,-1 1 1,0 0-1,0-1 1,1 1 0,-3-1-1,3 0-22,0 1 0,0-1 0,0 0 0,0 1 0,0-1 0,0 1-1,0-1 1,1 0 0,-1 0 0,0 0 0,1 1 0,-1-1-1,0 0 1,1 0 0,-1 0 0,1 0 0,-1 0 0,1 0 0,-1-1-1,-1-29-258,2 27 248,0 3 24,0-5-18,0 0 0,0 0 0,1 0 0,0 0 0,0 1 0,0-1 0,1 0 0,-1 0 0,1 1 0,1-1 0,4-9 0,21-31-93,-21 32 59,-4 5 16,2 1-1,0-1 1,0 1-1,0 0 1,1 0 0,12-13-1,-13 17 20,7-9-2,22-16 1,-28 25-27,0 0-1,0 0 1,0 1 0,0 0-1,1 0 1,-1 0-1,1 1 1,7-2 0,27 1-125,-38 3 180,0 0 1,0 0-1,0 0 0,0 1 1,0-1-1,0 1 0,0 0 1,0 0-1,-1 0 1,1 0-1,0 0 0,0 0 1,-1 1-1,1 0 0,-1-1 1,1 1-1,-1 0 1,0 0-1,0 0 0,0 0 1,0 1-1,0-1 0,0 1 1,-1-1-1,3 4 0,16 21 84,-17-25-75,0 1 0,0-1 1,-1 1-1,1 0 0,-1 0 0,0 0 1,0 0-1,0 0 0,0 0 0,0 1 1,-1-1-1,0 1 0,1-1 0,-1 1 1,-1-1-1,1 1 0,0 0 0,-1 4 1,0-7-15,0-1 1,0 1 0,0-1 0,0 1 0,0-1 0,0 1 0,0-1 0,0 1 0,0-1 0,0 1 0,0-1-1,0 1 1,0-1 0,0 1 0,1-1 0,-1 1 0,0-1 0,0 1 0,1-1 0,-1 1 0,0-1 0,1 0-1,-1 1 1,0-1 0,1 1 0,-1-1 0,0 0 0,1 1 0,-1-1 0,1 0 0,0 1 0,6 3 93,-3 3-37,-3-6-59,-1-1 0,0 1-1,0-1 1,1 0 0,-1 1 0,0-1 0,1 1-1,-1-1 1,0 0 0,1 1 0,-1-1-1,1 0 1,-1 1 0,0-1 0,1 0-1,-1 0 1,1 1 0,-1-1 0,1 0 0,-1 0-1,1 0 1,-1 0 0,1 0 0,-1 0-1,1 1 1,-1-1 0,1 0 0,-1-1 0,1 1-1,0 0 1,0 0 0,1 0 0,-1 0 0,1 0 0,0-1-1,0 1 1,-1 0 0,1-1 0,0 1 0,-1-1 0,1 0 0,-1 1 0,1-1 0,-1 0 0,1 0 0,-1 0-1,2-2 1,5-2 0,5-3 40,-2-1 1,1 0 0,-1 0-1,19-22 1,-19 14 35,-10 14-68,1 0-1,0 0 0,0 0 0,0 0 1,1 0-1,-1 0 0,1 1 0,-1-1 1,6-3-1,4-2-97,-5 4-2,0-1 0,11-8 0,-18 13 91,0 0 0,0 0-1,0 0 1,1 0 0,-1 0-1,0 0 1,0 0 0,0 0-1,0 1 1,0-1-1,0 0 1,0 0 0,1 0-1,-1 0 1,0 0 0,0 0-1,0 0 1,0 1 0,0-1-1,0 0 1,0 0-1,0 0 1,0 0 0,0 0-1,0 1 1,0-1 0,0 0-1,0 0 1,0 0-1,0 0 1,0 0 0,0 1-1,0-1 1,0 0 0,0 0-1,0 0 1,0 0 0,0 0-1,0 1 1,0-1-1,0 0 1,0 0 0,-1 0-1,0 11 58,-16 41 368,8-25-263,4-15-87,1-1-1,-5 18 1,4 15 41,-3-11-16,12-20 9,0-4-44,-2 2-7,-2-9-50,0-1 0,0 1-1,0-1 1,0 1 0,1-1-1,-1 0 1,0 1 0,1-1-1,-1 0 1,1 1 0,-1-1-1,1 0 1,0 0 0,-1 1 0,1-1-1,0 0 1,0 0 0,0 0-1,0 0 1,0 0 0,0 0-1,0 0 1,0 0 0,1-1-1,-1 1 1,2 0 0,6 1 52,0 0 0,1-1 1,-1-1-1,1 0 0,12-1 1,4 0 50,-22 1-98,-1 1 0,1-1 0,0-1 0,-1 1 0,1 0 0,0-1 1,-1 0-1,1 0 0,-1 0 0,1 0 0,-1-1 0,0 1 0,1-1 0,-1 0 1,0 0-1,4-3 0,15-22-73,-6 13 13,-13 12 39,-1 1-1,0-1 0,0 0 1,0 0-1,0 1 0,0-1 1,0-1-1,-1 1 1,1 0-1,-1 0 0,1-1 1,-1 1-1,0 0 0,0-1 1,0 1-1,0-1 0,0 0 1,-1 1-1,1-1 0,-1 0 1,0 1-1,1-1 0,-2-5 1,2-7-18,-1 6 4,1-1 1,-2 0-1,1 1 0,-3-15 1,-25-55-252,25 63 149,3 16 119,0 0-1,0 0 1,0 0 0,0-1 0,0 1-1,0 0 1,0 0 0,0 0-1,0 0 1,0 0 0,0 0-1,0 0 1,0 0 0,0 0 0,0 0-1,0-1 1,0 1 0,0 0-1,0 0 1,0 0 0,0 0-1,0 0 1,1 0 0,-1 0 0,0 0-1,0 0 1,0 0 0,0 0-1,0-1 1,0 1 0,0 0-1,0 0 1,0 0 0,0 0-1,0 0 1,0 0 0,0 0 0,1 0-1,-1 0 1,0 0 0,0 0-1,0 0 1,0 0 0,0 0-1,0 0 1,0 0 0,0 0 0,0 0-1,0 0 1,1 0 0,-1 0-1,0 0 1,0 0 0,0 0-1,0 0 1,0 0 0,1 0-5,0 0-1,-1 0 1,1 0 0,0 0 0,0 0-1,-1 0 1,1 0 0,0 0 0,-1-1-1,1 1 1,0 0 0,-1-1 0,1 1-1,0-1 1,3-3-6,-4 4 15,0 0 0,0 0-1,0 0 1,0 0 0,0-1 0,0 1 0,1 0 0,-1 0 0,0 0 0,0 0 0,0 0-1,0 0 1,0-1 0,0 1 0,0 0 0,1 0 0,-1 0 0,0 0 0,0 0 0,0 0 0,0 0-1,0 0 1,1 0 0,-1 0 0,0 0 0,0 0 0,0 0 0,0 0 0,0 0 0,1 0 0,-1 0-1,0 0 1,0 0 0,0 0 0,0 0 0,1 0 0,-1 0 0,0 0 0,0 0 0,0 0-1,0 0 1,0 0 0,0 0 0,1 0 0,-1 1 0,0-1 0,0 0 0,0 0 0,0 0 0,0 0-1,9 5 1,-7-4 0,-1-1 1,0 1 0,1-1-1,-1 1 1,1-1 0,-1 0-1,1 0 1,-1 0 0,3 0-1,15 3 20,-16-2-15,73 28-148,-46-15 57,-27-13 79,0 0-1,-1 0 0,1 0 0,-1 0 0,1 1 0,-1 0 1,1-1-1,-1 1 0,0 0 0,0 0 0,0 0 1,0 0-1,0 1 0,0-1 0,-1 1 0,1-1 0,1 5 1,8 10-7,-4-7 18,-3-5 7,0 1 0,-1-1 0,1 1 0,4 11-1,-3 4 24,-4-16-21,0 0-1,1 0 1,-1 0 0,1-1 0,0 1-1,3 5 1,-3-6 3,1 0 0,-1 0-1,0-1 1,-1 1 0,1 0-1,-1 0 1,1 5 0,2 5 45,-3-12-46,0 0 1,1 0 0,-1 0 0,0 1-1,1-1 1,-1 0 0,1-1-1,3 4 1,6 9 152,-8-9-70,-3-4-190,0 0-1,1-1 1,-1 1-1,0 0 1,1-1-1,-1 1 1,0-1-1,1 1 1,-1 0 0,1-1-1,-1 1 1,1-1-1,-1 1 1,1-1-1,0 0 1,-1 1-1,1-1 1,-1 1-1,1-1 1,0 0-1,0 1 1,5 1-612,10 12-949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13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 3904,'-49'16'1760,"33"49"-1536,-17-32 160,33-16-256,-33 15-96,17 1-64,-1 0 672,1-17-384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1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1824,'0'27'587,"2"-13"-353,9 24-63,-9-27-76,-1-7-43,0 0 0,-1 0 1,2 0-1,-1 0 1,0-1-1,1 1 0,-1-1 1,1 1-1,4 6 1,12 23 198,-11-20-155,14 23 0,-19-33-38,0 0 1,0-1-1,0 1 1,1 0 0,-1-1-1,1 1 1,0-1 0,0 0-1,0 0 1,0 0 0,0 0-1,5 1 1,17 8 394,-14-8 256,-10-3-663,1 0 0,-1 0-1,1 0 1,-1 0-1,1-1 1,0 1-1,-1 0 1,1-1-1,-1 1 1,1-1-1,-1 0 1,1 0-1,1-1 1,-1 0 7,0 1 0,-1-1 0,1 0 0,0 0 0,-1 0 1,0 0-1,1-1 0,-1 1 0,0 0 0,0-1 0,0-2 0,1-14 199,-2 14-189,0 1 0,1-1 0,-1 0 0,1 1-1,1-6 1,7-15 129,-5 15-133,0 0-1,0 0 1,2-17 0,-4-20-146,-2 31 11,4-31-1,12-34-152,-15 76 210,1 2-1,0-1 1,0 0 0,0 0-1,0 0 1,3-3 0,6-12-28,-8 14 60,2-5 54,-5 10-68,1 0-1,-1 0 1,0 0 0,0-1-1,0 1 1,1 0-1,-1 0 1,0 0-1,0 0 1,1 0-1,-1 0 1,0 0-1,0 0 1,1 0-1,-1 0 1,0 0-1,0 0 1,1 0 0,-1 0-1,0 0 1,0 0-1,1 0 1,-1 0-1,0 0 1,0 0-1,0 0 1,1 0-1,-1 1 1,0-1-1,0 0 1,0 0-1,1 0 1,-1 0 0,0 1-1,0-1 1,0 0-1,0 0 1,1 0-1,-1 1 1,0-1-28,1 1-1,-1 0 1,0-1 0,0 1 0,1 0 0,-1-1 0,0 1 0,0 0-1,0-1 1,1 1 0,-1 0 0,0-1 0,0 1 0,0 1-1,0-2 30,0 2-314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10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2 143 1664,'0'-1'22,"-1"1"0,1 0-1,0-1 1,0 1 0,0-1 0,0 1-1,0-1 1,0 1 0,0 0 0,0-1 0,0 1-1,0-1 1,0 1 0,0-1 0,0 1 0,1 0-1,-1-1 1,0 1 0,0-1 0,0 1 0,1 0-1,-1-1 1,0 1 0,0 0 0,1-1 0,-1 1-1,1-1 1,7 7 315,-6-3-260,-1-2-25,-1-1 1,1 1-1,-1-1 0,0 1 1,1 0-1,-1-1 0,0 1 1,0 0-1,1-1 0,-1 1 1,0 0-1,0-1 0,0 1 1,0 0-1,0-1 0,0 1 1,0 0-1,0 0 0,0-1 1,0 1-1,-1 0 0,1-1 1,0 1-1,0 0 0,-1-1 1,1 1-1,-1 0 0,0 2 142,-1 4-7,0-1-42,-1 1 1,2 0-1,-1 0 1,1 0-1,0 0 0,0 10 1,0 2 29,1-8-62,-1 0 1,2 0 0,2 19-1,8 14 191,-10-39-281,11 40 332,-12-43-320,1 1 0,0-1 0,0 0 0,0 0 0,0 0-1,0 0 1,1 0 0,-1 0 0,1 0 0,-1 0 0,1 0 0,0-1 0,-1 1 0,5 2-1,-5-3-18,0-1-1,0 1 0,0 0 0,0-1 0,0 1 0,0-1 0,0 0 1,0 1-1,0-1 0,0 0 0,1 0 0,-1 1 0,0-1 0,0 0 1,0 0-1,0 0 0,1-1 0,-1 1 0,0 0 0,0 0 0,0-1 1,0 1-1,0 0 0,0-1 0,1 1 0,-1-1 0,0 0 0,0 1 1,-1-1-1,1 0 0,1-1 0,0 0-25,0-1 1,0-1-1,0 1 1,-1 0-1,0 0 0,1-1 1,0-5-1,1-1 18,8-12-66,-6-5-44,-2 21-4,-1-1-1,1 1 0,1-1 1,-1 1-1,9-11 0,-12 17 105,1 0-1,-1 0 1,0 0-1,0-1 1,0 1-1,0 0 1,0 0-1,0 0 1,0 0-1,0 0 1,0 0-1,0 0 1,0 0-1,0 0 1,1-1-1,-1 1 1,0 0-1,0 0 0,0 0 1,0 0-1,0 0 1,0 0-1,0 0 1,1 0-1,-1 0 1,0 0-1,0 0 1,0 0-1,0 0 1,0 0-1,0 0 1,1 0-1,-1 0 1,0 0-1,0 0 1,0 0-1,0 0 0,0 0 1,0 0-1,1 0 1,-1 0-1,0 0 1,0 1-1,0-1 1,0 0-1,0 0 1,0 0-1,0 0 1,0 0-1,0 0 1,1 0-1,-1 0 1,0 0-1,0 1 1,0-1-1,0 0 0,112 112 1598,-109-109-1562,0 0 1,0 0-1,0 0 0,1-1 0,-1 1 0,1-1 1,0 0-1,-1 0 0,1 0 0,0-1 0,0 1 1,6 0-1,6 4 202,-9-4-162,13 4 94,-6-11-9,-6 2-71,20-3 68,-25 5-142,0 0 1,1-1 0,-1 1-1,0-1 1,0 0-1,0 0 1,0 0 0,4-4-1,-6 4-39,0-1 0,-1 1-1,1 0 1,-1 0-1,0-1 1,1 1 0,-1 0-1,0-1 1,-1 1-1,1 0 1,0-1 0,-1-2-1,-9-30-607,7 29 475,-8-32-379,7 25 456,0 0 0,-12-24 0,-14-12 146,29 47-60,0-1-1,1 1 0,-1 0 0,1-1 1,0 1-1,0-1 0,0 1 0,0-5 1,0 3 20,3-2 77,-2 5-91,0 0 5,0 0 0,0 0 0,0 0 0,-1 1 0,1-1-1,0 0 1,0 0 0,0 1 0,0-1 0,0 1 0,0-1 0,0 1 0,1-1-1,-1 1 1,0 0 0,0-1 0,0 1 0,0 0 0,0 0 0,1 0 0,-1 0-1,0 0 1,0 0 0,0 0 0,0 0 0,1 1 0,1 0 0,4 1 43,-1 0 3,1 1 0,0-2 0,0 1 0,0-1 0,0 0 0,10 0 0,2-2 6,0-1-1,25-6 1,-33 6-54,13-3 17,-6 2 33,25-9-1,-19 4-21,47-14 25,-46 18-64,-11 1-16,1 0-1,14-5 1,-23 5-8,-1 1 0,1-1-1,-1 0 1,0 0 0,0 0 0,0-1 0,0 0 0,4-5 0,5-4-122,-14 12 127,0 1 1,1 0 0,-1 0 0,0-1 0,0 1-1,1 0 1,-1 0 0,0-1 0,1 1-1,-1 0 1,0 0 0,1-1 0,-1 1-1,0 0 1,1 0 0,-1 0 0,1 0-1,-1 0 1,0 0 0,1 0 0,-1 0-1,1 0 1,-1 0 0,0 0 0,1 0-1,-1 0 1,0 0 0,1 0 0,-1 0-1,1 0 1,-1 1 0,0-1 15,0 0 1,1 0-1,-1 0 0,0 0 1,0 0-1,0 0 0,0 0 1,0 0-1,0 0 1,0 0-1,0 0 0,0 0 1,0 0-1,0 0 0,0 0 1,0 0-1,0 0 0,1 0 1,-1 0-1,0 0 0,0 0 1,0 0-1,0 0 0,0 0 1,0 0-1,0 0 0,0 0 1,0 0-1,0 0 0,0 0 1,0 0-1,0 0 1,0 0-1,0 0 0,1-1 1,-1 1-1,0 0 0,0 0 1,0 0-1,0 0 0,0 0 1,0 0-1,0 0 0,0 0 1,0 0-1,0 0 0,0 0 1,0 0-1,0 0 0,0 0 1,0 0-1,0-1 0,0 1 1,0 0-1,0 0 1,0 0-1,0 0 0,0 0 1,0 0-1,0 0 0,0 0 1,0 0-1,0 0 0,0 0 1,0 0-1,0 0 0,0 0 1,0 0-1,0-1 0,-3-1-5,0-1 0,0 0-1,-1 1 1,1 0 0,0 0 0,-1 0-1,1 0 1,-1 0 0,0 1-1,-6-2 1,-9 11-69,-6-3-10,14 6 16,3-8 45,7-3 20,0 0 1,0 0-1,-1 1 0,1-1 1,0 1-1,0-1 0,0 1 1,0-1-1,0 1 0,-2 1 1,3-1-1,-1 0 1,0 0-1,0 0 0,1 0 1,-1 1-1,1-1 1,-1 0-1,1 0 0,0 1 1,-1 1-1,-1 6-10,1-5 13,-1-1 0,1 1 0,-1-1-1,0 0 1,0 0 0,-3 4-1,3-5-6,1 0-1,-1 1 1,1-1-1,-1 0 1,1 0-1,0 1 0,0-1 1,0 1-1,0-1 1,1 1-1,-1-1 1,1 1-1,-1 0 0,1-1 1,0 1-1,0 2 1,-1 4-26,1-6 33,0 0-1,-1 0 1,1 0 0,0 1 0,1-1-1,-1 0 1,0 0 0,1 0-1,0 0 1,1 4 0,9 9 17,-11-15-43,0 0 0,1 0 0,-1 0 1,0 0-1,1-1 0,-1 1 0,1 0 1,-1 0-1,1 0 0,0 0 0,-1-1 1,1 1-1,0 0 0,-1-1 0,1 1 1,0-1-1,0 1 0,0 0 0,0-1 1,-1 0-1,1 1 0,0-1 0,0 0 1,0 1-1,0-1 0,0 0 0,0 0 1,0 0-1,0 0 0,0 0 0,0 0 1,0 0-1,0 0 0,0 0 0,1-1 1,5 1-435,10 0-371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15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147 473 1248,'-5'-6'228,"-16"-15"128,20 21-334,1-1 1,-1 1-1,1-1 1,-1 1-1,1-1 0,-1 1 1,1 0-1,-1-1 1,1 1-1,-1 0 1,0-1-1,1 1 0,-1 0 1,0 0-1,1 0 1,-1 0-1,1-1 0,-1 1 1,0 0-1,1 0 1,-1 0-1,0 0 1,1 0-1,-1 1 0,0-1 1,1 0-1,-1 0 1,0 0-1,1 1 0,-1-1 1,0 1-1,-5 9 384,-7-4-70,7-3-256,-1 0-42,1 0 0,0 1 0,-1-1 1,1 2-1,-5 4 0,-20 21 170,31-30-205,0 0 1,0 0-1,0 0 1,0 0-1,0 0 1,0 0-1,0 0 1,-1 0-1,1 1 1,0-1-1,0 0 0,0 0 1,0 0-1,0 0 1,0 0-1,0 0 1,0 0-1,0 0 1,0 1-1,0-1 1,0 0-1,0 0 1,0 0-1,-1 0 0,1 0 1,0 0-1,0 1 1,0-1-1,0 0 1,0 0-1,0 0 1,0 0-1,0 0 1,1 0-1,-1 1 1,0-1-1,0 0 0,0 0 1,0 0-1,0 0 1,0 0-1,0 0 1,0 0-1,0 0 1,0 1-1,0-1 1,0 0-1,0 0 1,0 0-1,1 0 0,-1 0 1,0 0-1,0 0 1,0 0-1,0 0 1,0 0-1,2 2 21,-1-1-1,1 0 0,-1 0 1,1 0-1,0 0 0,-1 0 0,1 0 1,0 0-1,-1-1 0,1 1 1,0-1-1,3 1 0,30 1 152,-29-2-210,-3 0 21,0 0 0,0 0 1,0 0-1,0 0 0,0-1 1,4-1-1,1-5-148,-8 6 157,0 1 0,1-1 0,-1 1 0,0 0 0,1-1 1,-1 1-1,0-1 0,1 1 0,-1 0 0,1-1 0,-1 1 0,1 0 0,-1 0 0,0-1 0,1 1 1,-1 0-1,1 0 0,0 0 0,-1 0 0,1-1 0,-1 1 0,1 0 0,-1 0 0,1 0 0,-1 0 1,1 0-1,-1 0 0,1 1 0,2-2-4,0 1 0,-1-1 0,1 0 0,-1 1 0,1-1 0,-1-1 0,1 1 0,-1 0 1,0 0-1,1-1 0,-1 1 0,0-1 0,0 0 0,0 0 0,0 0 0,2-3 0,1 0-58,-5 5 63,0-1 0,0 1-1,0 0 1,0 0 0,0 0-1,0 0 1,0 0 0,0 0-1,0 0 1,1-1 0,-1 1 0,0 0-1,0 0 1,0 0 0,0 0-1,0 0 1,0 0 0,0 0-1,0 0 1,1 0 0,-1 0 0,0 0-1,0 0 1,0 0 0,0 0-1,0 0 1,0 0 0,1 0-1,-1 0 1,0 0 0,0 0-1,0 0 1,0 0 0,0 0 0,0 0-1,1 0 1,-1 0 0,0 0-1,0 0 1,0 0 0,0 0-1,0 0 1,0 0 0,0 0 0,0 0-1,1 0 1,-1 0 0,0 1-1,0-1 1,0 0 0,0 0-1,0 0 1,0 0 0,0 0 0,0 0-1,0 1 1,14 10-135,22 2 215,-26-10-29,-6-2-25,-1 0 0,0 0 0,1-1 1,-1 1-1,1-1 0,-1 0 0,5 0 0,10 1 110,-10 3-75,5 1 25,17-14 78,-11 5-89,-11 3-17,0-1 0,-1 0 0,1-1 0,8-4 0,-7 3-25,2-1 61,-1-1-1,11-7 1,-17 10-70,-1 0 1,0 0-1,0 0 0,0 0 1,0 0-1,0-1 0,-1 0 1,1 1-1,1-5 1,4-8 14,-4 9-23,0 0 0,-1-1-1,1 1 1,-2-1 0,3-8 0,-2-8 37,-1-1-1,-3-43 1,0 27 40,1-172 972,0 456-480,1-209-332,11 56 0,-12-88-240,12 52 421,-7-37-225,-4-12-137,0 1 0,-1 0 0,1 10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15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3904,'-16'0'1760,"-17"16"-1536,17-16 32,16 16-192,-17 1 384,1 15-224,16-15-1184,0 32 544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15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1 493 2496,'0'0'784,"8"0"-464,3 1-276,-2 0 64,0-1-1,-1 0 0,1 0 0,0-1 1,15-3-1,-3-1 122,0-2 1,30-14-1,1-6 43,8 5-64,-8-5 122,-6 5-15,-10-5 240,-24 19-383,-11 8-143,0-1 0,1 1 1,-1-1-1,0 0 0,0 1 0,0-1 1,0 0-1,0 0 0,0 0 1,0 0-1,0 0 0,0 0 0,0 0 1,0 0-1,-1 0 0,1 0 1,0 0-1,-1-1 0,1 1 0,-1 0 1,0 0-1,1-1 0,-1 1 1,0 0-1,1-3 0,-1 2 10,0 1-1,0-1 1,0 0-1,0 0 1,0 0-1,0 1 1,-1-1-1,1 0 1,-1 0-1,1 1 1,-1-1-1,1 0 1,-1 0-1,-1-1 1,1 2-32,0 1 0,0-1-1,-1 1 1,1-1 0,0 1 0,0 0 0,0-1 0,0 1 0,0 0 0,-1 0 0,1 0 0,0 0 0,0 0 0,0 0 0,-1 0 0,1 0 0,0 0 0,0 0 0,0 1 0,0-1 0,-2 1 0,-9 3-23,0 1 1,0 0 0,1 1-1,0 0 1,0 0 0,0 1-1,-18 17 1,4 9 20,18-25 12,1 0 0,0 1 0,1 0-1,0 0 1,0 1 0,-5 13 0,10-21-4,-1 0-1,1 0 1,0 0 0,-1 0 0,1 0 0,0 0-1,0 0 1,0 0 0,1 1 0,-1-1 0,0 0-1,1 0 1,-1-1 0,1 1 0,0 0 0,0 0-1,0 0 1,0 0 0,0 0 0,0-1 0,0 1-1,0-1 1,1 1 0,1 1 0,-1-1 6,0-1 0,0 0 1,0 0-1,0-1 0,0 1 0,0 0 1,0-1-1,0 1 0,1-1 0,-1 0 1,0 0-1,0 0 0,0 0 1,1 0-1,-1 0 0,4-1 0,3 0 38,26 2 143,-15-1-164,-1 0 0,39-5 1,-53 5-61,1-2 1,-1 1 0,0 0-1,0-1 1,0 0 0,0 0-1,-1-1 1,1 0 0,-1 1 0,1-1-1,-1-1 1,0 1 0,0-1-1,0 1 1,5-7 0,-4 3-34,1-1 1,-1 0 0,0 0-1,0 0 1,-1 0 0,0-1-1,0 0 1,-1 1 0,0-1-1,-1-1 1,0 1 0,-1 0-1,0 0 1,0-1 0,-1-9-1,1-9-48,-1 9 75,1 0 0,-2 0 0,-1 0 1,0 0-1,-2 0 0,-5-19 0,1 13 44,1 3-93,-11-24 0,18 45 73,-1-1 1,0 1-1,0-1 1,0 1 0,0 0-1,0-1 1,0 1-1,0 0 1,-1 0-1,1 0 1,0 0-1,-1 0 1,1 0-1,-1 0 1,1 0 0,-1 1-1,1-1 1,-1 1-1,1-1 1,-1 1-1,0-1 1,1 1-1,-1 0 1,0 0-1,1 0 1,-1 0 0,0 0-1,-2 0 1,0 0-3,3 0 8,0 0-1,0 0 1,-1 0-1,1 0 1,0 0-1,0 1 1,0-1-1,0 0 1,0 0-1,0 1 1,0-1-1,0 0 1,0 1-1,0-1 1,0 1-1,0 0 1,0-1-1,1 1 1,-1 0-1,-1 1 1,-2 2 6,1 1 0,-1 1 1,1-1-1,0 0 1,1 1-1,-1 0 0,1-1 1,0 1-1,-2 11 0,-9 66 148,12-76-137,0 5 58,0 1-1,1-1 1,1 0-1,0 1 0,0-1 1,6 21-1,31 73 1026,-37-103-1062,15 43 309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17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1 493 992,'13'-14'309,"-12"14"-304,-1-1 1,0 1-1,0 0 0,1 0 0,-1 0 0,0-1 0,0 1 0,1 0 0,-1 0 1,0 0-1,1-1 0,-1 1 0,0 0 0,1 0 0,-1 0 0,0 0 0,1 0 1,-1 0-1,0 0 0,1 0 0,-1 0 0,0 0 0,1 0 0,-1 0 0,1 0 1,108 0 1327,-101 1-1256,-1-1 1,1 1-1,-1 1 0,11 2 1,-10-2-39,0 0 0,0 0-1,1-1 1,11 1 0,223-2 249,-200-1-262,92 4-4,-104 1-13,22 1 36,0-10 48,-21 1-37,34 2-46,113 10 1,-20 0-75,147-8 80,-254 0 25,136 3 94,-128 2-94,-9-1 24,84-2 0,-81-6-9,154-6 117,-94 11-55,196-5 228,-157-7-266,-6 9-164,33-1-13,-8-8 44,0 5 63,14-4 86,-11 4-16,16-5 6,6 6-28,-3-6-42,-98 7-7,187-11 9,24-1-18,-207 13 0,10-2 5,174-4 49,106-8 68,-103 2-145,-194 11-28,93-7-19,-94 8 51,192-13 12,174-10 95,-367 22-86,-8 1 9,181-13 64,5-1-37,-5 1-12,-193 10-24,229-18-26,-220 21-25,190-13-83,-255 15 132,486-31 53,10 32-138,-254-8 147,-9 0-39,268 8-97,50 0 207,13 0 11,-30 0-133,-461 0 9,157 3 2,-171 1-12,193 5-137,217-9 180,-357 1-101,226-4 133,-269-2-31,116-4-86,-126 9 0,145-3-91,-143-2 87,112-3 120,-68 9-36,154-5-165,-235 0 116,34 0 18,-4 9 15,-37-2 0,93-1 185,12 1 168,-105 1-312,114 6 41,-63-9-107,98-5 93,-137-1-11,60-3 115,-74 6-124,38-5 0,-35 2-16,-9 2 15,5 0 74,38-10-1,-41 7-105,-1 2-1,1 1 1,42 0 0,41-5-159,9-1 234,125 9 6,-224-1 8,28-4-1,1 0 96,-12 10-94,-17-2-72,14 0 102,58-2 0,-37-2 38,-41 1-129,0-2 0,25-4-1,-25 3 24,1 1-1,26-1 1,-28 3-32,-9 1-40,0-1 0,0 0 1,0 1-1,0-1 1,0-1-1,0 1 0,0 0 1,0-1-1,0 0 0,4-1 1,1-3 207,-6 4-191,-1 0 0,1 0 0,-1 0-1,1 0 1,-1 1 0,1-1 0,-1 0-1,1 1 1,0-1 0,-1 1-1,1 0 1,0 0 0,2-1 0,-3 1-76,1 0 0,0 0 1,-1 0-1,1-1 0,0 1 0,-1 0 1,1-1-1,0 0 0,-1 1 1,1-1-1,-1 0 0,1 0 1,-1 0-1,1 0 0,-1 0 0,0 0 1,3-2-1,-2 0-469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17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0 100 2240,'0'-1'82,"0"-1"-1,1 0 1,-1 0 0,0 0 0,1 1 0,-1-1-1,1 0 1,0 0 0,-1 1 0,1-1-1,0 1 1,0-1 0,1-1 0,3-4 26,-3 1 52,-1 6-125,-1-1 1,0 0 0,0 1-1,1-1 1,-1 0-1,0 1 1,1-1 0,-1 1-1,1-1 1,-1 1-1,1-1 1,-1 1 0,1-1-1,-1 1 1,1-1-1,0 1 1,-1-1 0,1 1-1,-1 0 1,1 0-1,1-1 1,3-2 77,14-8 445,-16 8-493,0 1-1,1 0 0,0 0 0,0 0 1,-1 0-1,6-1 0,24-2 315,-16 0-264,-10 3-50,1 0 0,-1 0 1,1 0-1,-1 1 0,1 0 0,0 1 0,-1 0 0,1 0 1,0 0-1,14 4 0,-4 1 1,-1 2-1,24 11 1,-37-16-22,0 1 1,0 0-1,0 0 1,0 0-1,-1 0 0,1 0 1,-1 1-1,0 0 0,0-1 1,0 1-1,-1 1 0,4 5 1,2 3 39,-3-5 63,0 0 0,0 0 1,0 1-1,4 14 0,-7-19-83,-1 1 0,0 0 0,-1-1 0,1 1 0,-1 0 0,0 0 0,0-1 0,-1 1 0,1 0 0,-1 0 0,-1 4 0,-12 24 150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18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5056,'-33'16'2304,"49"1"-2016,-16-1-6176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27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29 2912,'0'-23'1894,"0"18"-393,0 14-1040,0-6-317,0-1 85,0 173 891,-8-54-883,0-10-74,8-75-96,1-13-1,-1 0 1,-4 29 0,-1-24 24,2-15-30,1 0 0,0 0 0,0 19 1,3-15 5,-1-9-26,1 0-1,-1 0 0,-1 0 0,1-1 1,-4 13-1,-6 2 211,7-11-223,3-10-62,0-1-1,0 1 1,0 0-1,0-1 1,0 1 0,0 0-1,0 0 1,0-1-1,0 1 1,0 0-1,0-1 1,-1 1 0,1 0-1,0-1 1,-1 1-1,1-1 1,0 1 0,-1 0-1,1-1 1,-1 1-1,1-1 1,-1 1-1,1-1 1,-1 1 0,1-1-1,-1 0 1,1 1-1,-1-1 1,0 0 0,1 1-1,-1-1 1,0 0-1,1 0 1,-1 1 0,-1-1-1,16 0-3538,2 0 965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27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1312,'0'79'832,"-1"-67"-576,2-1 0,1 15 0,1-14-74,0 5 67,0 0 0,0 0 0,-1 21 1,-2 244 2043,-4-271-2018,4-11-271,0 0 1,0 0-1,0 0 0,0 1 1,-1-1-1,1 0 0,0 0 1,0 0-1,0 0 0,-1 1 1,1-1-1,0 0 0,0 0 1,0 0-1,-1 0 0,1 0 1,0 0-1,0 0 0,-1 0 1,1 0-1,0 0 0,0 0 1,-1 0-1,1 0 0,0 0 1,0 0-1,-1 0 0,1 0 1,0 0-1,0 0 0,-1 0 1,1 0-1,0 0 0,0 0 1,-1 0-1,1-1 0,0 1 1,0 0-1,0 0 0,-1 0 1,1 0-1,0-1 0,0 1 1,0 0-1,-1 0 0,-4-14 103,0 6-84,3 4-18,0 1-1,1-1 0,-1 1 1,1-1-1,0 1 0,-2-6 0,-1-11-12,1 0 0,0-1 0,1 1 0,1 0 0,4-38 0,7-7-2,-7 40-44,-2 15 20,0 0 1,0 0-1,1 0 0,1 0 1,6-16-1,-4 11 100,-4 10-26,1 1 0,-1 0 0,1-1 0,0 1 0,0 0 0,1 0 0,0 0 0,-1 0 0,1 0 0,6-5 0,-4 5 34,-1-1-1,1 1 0,0 0 0,0 0 1,1 1-1,-1-1 0,1 1 0,0 1 1,0-1-1,0 1 0,0 0 0,0 0 1,0 0-1,13 0 0,79 2 850,-95 0-898,1-1 0,-1 1 0,1-1 0,-1 1 0,0-1 0,1 0 0,-1-1 0,5-1 0,3-2-426,9 0-2047,-4-9 640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28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3904,'-17'-16'1760,"50"16"-448,0 0-864,-17 0 32,17-17-288,16 17 0,-16 0-96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28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4800,'0'49'2176,"17"-49"-1888,-1 0 576,0 0-544,1 0 128,15 0-256,18-16-32,-18 16-96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10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68 3328,'0'0'1061,"0"5"-634,-1 1-354,1-3-13,-1 0-1,1 0 0,0 1 0,0-1 1,0 0-1,1 0 0,-1 0 0,1 0 1,-1 0-1,2 4 0,9 9 234,-9-13-266,-1-1 0,1 1 0,-1-1 0,1 1 0,0-1 0,0 0 0,0 1 0,0-1 0,0 0-1,1-1 1,-1 1 0,3 2 0,19 14-35,-21-15 9,1 0 1,-1 0-1,0 0 1,1 0-1,0-1 0,-1 0 1,1 0-1,0 0 1,0 0-1,1-1 1,4 2-1,2-1 63,0-1 1,1 0-1,12-1 0,-17 0-13,-1 0-11,1 0-1,-1-1 1,1 0-1,12-3 1,-17 3-41,0 1 0,1-1 0,-1 0 0,0 0 0,0 0 0,0-1 0,0 1 0,0 0 0,0-1 0,0 1 0,0-1 0,-1 0 0,1 0 0,-1 0 0,1 1 0,1-5 0,13-26-761,-15 30 735,-1 0 0,1 0 1,-1 0-1,0 0 0,0 0 1,0 0-1,0 0 0,0 0 0,0 0 1,-1 0-1,1 1 0,-1-1 0,1 0 1,-1 0-1,0 0 0,0 0 1,0 1-1,-2-4 0,0-3-14,-1-13-2,4 20 66,0 1 1,0 0-1,0-1 0,0 1 0,1-1 1,-1 1-1,0-1 0,0 1 0,-1-1 1,1 1-1,0-1 0,0 1 0,0-1 1,0 1-1,0-1 0,0 1 1,-1 0-1,1-1 0,0 1 0,0-1 1,-1 1-1,1-1 0,0 1 0,-1 0 1,1-1-1,0 1 0,-1 0 0,1-1 1,0 1-1,-1 0 0,1 0 0,-1 0 1,1-1-1,-1 1 0,1 0 0,-1 0 1,1 0-1,0 0 0,-1 0 0,1-1 1,-1 1-1,1 0 0,-1 0 0,1 0 1,-1 0-1,0 1 0,2-1 8,0 0-1,-1 0 1,1 0 0,0 1-1,0-1 1,-1 0 0,1 0 0,0 1-1,-1-1 1,1 1 0,-1-1-1,1 0 1,0 1 0,-1-1-1,1 1 1,-1 0 0,1-1-1,-1 1 1,1-1 0,-1 1-1,0 0 1,1 0 0,9 21 465,-4-5-375,1-3-63,0-1 1,1 1 0,0-1-1,1-1 1,18 20 0,-18-22-88,25 22 142,-31-29-90,1-1-1,0 1 0,0-1 0,0 1 0,0-1 0,0 0 0,8 2 0,-5-3-6,0 0 0,1-1 0,-1 0 0,1 0 0,-1 0 0,1-1 0,-1 0 0,0-1 0,1 1 0,-1-2 0,7-2 0,-12 5-22,0-1 0,0 0 0,0 1 0,-1-1 0,1 0 0,0 0 0,-1 0 0,1 0 1,-1 0-1,1 0 0,-1 0 0,1-1 0,-1 1 0,0-1 0,0 1 0,2-3 0,5-6-69,5-1-117,-11 4 48,-1-1 0,0 1-1,0 0 1,-1-1 0,-1-12 0,0 1 1,1 17 136,0 0 0,0 0-1,0 1 1,-1-1 0,1 0 0,-1 1 0,1-1-1,-1 0 1,0 1 0,1-1 0,-1 1 0,0-1-1,-1-1 1,-3-5-15,2-6 140,3 11 452,3 6-148,3 4-204,-2-2-140,0-1-1,0 1 0,0-1 1,1 0-1,0 0 0,0-1 1,7 5-1,-6-7-51,0 0 0,0 0 0,1-1-1,-1 1 1,9-2 0,4 1 22,-4-1-2,-1 0 0,0-1 0,0-1 1,17-4-1,57-23 135,-56 18-168,50-12-1,-68 22 30,-12 2-28,1 0-1,-1-1 0,1 1 1,-1-1-1,0 0 0,1 1 1,-1-1-1,0 0 1,0 0-1,0 0 0,1-1 1,-1 1-1,0 0 0,0-1 1,2-2-1,9-9 99,-13 13-111,1 0 0,-1-1-1,0 1 1,0 0 0,0 0 0,0 0-1,0 0 1,0 0 0,0 0 0,0 0-1,1 0 1,-1 0 0,0 0 0,0 0-1,0-1 1,0 1 0,0 0-1,0 0 1,0 0 0,0 0 0,0 0-1,0 0 1,0 0 0,0-1 0,0 1-1,0 0 1,0 0 0,0 0 0,0 0-1,0 0 1,0 0 0,0-1 0,0 1-1,0 0 1,0 0 0,0 0 0,0 0-1,0 0 1,0 0 0,0 0 0,0-1-1,0 1 1,0 0 0,0 0 0,0 0-1,0 0 1,-1 0 0,1 0 0,0 0-1,0 0 1,0 0 0,0-1 0,0 1-1,0 0 1,0 0 0,-1 0 0,-3-4-27,2 1 11,0 1 1,-1-1 0,1 1-1,-1-1 1,1 1 0,-1 0 0,0 0-1,-5-2 1,-2 2 22,-1 1-1,1 0 0,0 0 1,-20 2-1,8 0 153,19-1-145,-1 0 1,1 0-1,0 1 0,0-1 0,0 1 0,0-1 0,0 1 0,0 0 0,0 1 1,0-1-1,0 0 0,1 1 0,-1-1 0,-3 3 0,5-3-7,-1 0-5,1 0-1,1-1 1,-1 1-1,0 0 1,0-1-1,0 1 1,0 0 0,0 0-1,1 0 1,-1-1-1,0 1 1,1 0-1,-1 0 1,0 2 0,1-3-1,0 1 1,0 0 0,0 0-1,0 0 1,0 0 0,0-1 0,0 1-1,1 0 1,-1 0 0,0 0 0,1-1-1,-1 1 1,1 1 0,3 8 21,-2-3-13,-2-5-12,0-1-1,1 1 0,-1 0 0,1-1 0,-1 1 1,1-1-1,0 1 0,0-1 0,-1 1 0,1-1 1,2 2-1,1 0-22,0 0 1,1-1 0,-1 1 0,0-1-1,1 0 1,0-1 0,5 2 0,-10-3 22,49 17-148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28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2496,'-14'0'784,"14"0"-778,0 0 0,0 0 0,0 0 0,0 0 0,-1 0-1,1 0 1,0 0 0,0 0 0,0 1 0,0-1 0,0 0 0,-1 0 0,1 0 0,0 0 0,0 0 0,0 0 0,0 0 0,0 0-1,0 0 1,0 0 0,-1 0 0,1 1 0,0-1 0,0 0 0,0 0 0,0 0 0,0 0 0,0 0 0,0 0 0,0 1 0,0-1 0,0 0-1,0 0 1,0 0 0,0 0 0,0 0 0,0 1 0,0-1 0,0 0 0,0 0 0,0 0 0,0 0 0,0 0 0,0 1 0,0-1-1,0 0 1,0 0 0,0 0 0,0 0 0,0 0 0,0 0 0,0 1 0,0-1 0,0 9 48,0-2 143,0 1 0,0-1 1,1 1-1,1 10 0,4-2 176,-5-13-296,1 1-1,-1-1 1,0 1-1,0 0 1,0-1-1,-1 1 0,1 0 1,-1 6-1,1 7 64,1 0 0,4 19 0,-1-11-43,0 25-1,2-14-88,13 40 0,-17-58 102,-3-16-77,0-1 1,0 1-1,0-1 0,0 1 1,0-1-1,1 1 0,-1-1 0,0 1 1,2 1-1,9 11 282,-9-12 213,-4-2-176,-9 0-91,11 0-257,-1 0 0,1 0 0,0 0-1,0 0 1,0 0 0,0 0 0,0 0 0,0 0 0,-1 0 0,1 0-1,0 0 1,0 0 0,0 0 0,0 0 0,0 0 0,-1 0 0,1 0-1,0 0 1,0 0 0,0-1 0,0 1 0,0 0 0,0 0 0,0 0-1,0 0 1,0 0 0,-1 0 0,1 0 0,0-1 0,0 1-1,0 0 1,0 0 0,0 0 0,0 0 0,0 0 0,0-1 0,0 1-1,0 0 1,0 0 0,0 0 0,0 0 0,0 0 0,0-1 0,0 1-1,0 0 1,0 0 0,0 0 0,0 0 0,1 0 0,-1 0 0,0-1-1,0 1 1,0 0 0,0-219 1399,0 216-1389,0 0 0,0 0 1,0 0-1,0 1 0,1-1 1,-1 0-1,1 0 0,0 0 1,0 0-1,0 0 0,0 0 1,0 1-1,1-1 0,-1 0 1,3-2-1,-2 2 7,1 0-15,-1 0 0,1 0 0,-1 0 0,1 0 0,0 1 0,0 0 0,0-1 0,0 1 0,0 0 0,4-1-1,5-4-16,-2 1 32,1 0 0,-1 1 1,1 0-1,12-3 0,2-1 251,-21 7-281,0 0 0,0 1-1,0 0 1,0 0 0,1 0-1,-1 0 1,8 0 0,-10 1-149,-1 0 1,1 0-1,0 0 1,-1 0-1,1 0 1,0-1-1,-1 1 1,1-1-1,0 1 1,-1-1-1,1 1 1,-1-1-1,1 0 1,-1 0-1,0 0 1,1 0-1,-1 0 1,0 0-1,1 0 1,-1 0-1,1-2 1,-1 2-90,16-16-1881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29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50 148 2976,'-33'0'1344,"33"-16"-1152,-16 16 1568,32 0 448,0 0-1696,1 0-288,16 0-128,-17 0-64,17 0 160,0 0-96,-1 0-512,1 0 192</inkml:trace>
  <inkml:trace contextRef="#ctx0" brushRef="#br0" timeOffset="1">541 1 4064,'-16'16'1824,"0"0"-1568,16 17 128,0-16-256,0-1-32,16 0-64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29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17 1984,'0'-16'5530,"0"18"-4810,0 0-673,0-1-1,0 1 1,-1 0-1,1-1 1,-1 0-1,1 1 0,-1-1 1,0 1-1,1-1 1,-2 2-1,-5 12 163,5-9-151,1 0-1,0-1 1,1 1-1,-1 0 1,1 0-1,1 7 1,0-2 67,-1 0 1,-3 20-1,-7 10 22,4-22-50,-5 36 0,5 21 106,-5 9-48,8-47-62,1-3 57,-12 56 1,6-56-24,-14 72 237,20-86-245,1-15-106,1-1 0,-1 1 0,0-1 1,0 1-1,0-1 0,-1 0 0,0 0 0,0 0 0,-4 8 1,-8 9-1337,13-18 1124,1 0-1,-1 1 1,1-1-1,0 9 1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31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1 164 2816,'0'0'1269,"0"-3"-1087,0-1-116,0 2 33,-1 0 0,1 0 0,0 0 0,1 0 0,-1 0 0,0-1 0,1 1 0,-1 0 0,2-2 0,11-2 146,-10 5-245,0-1 0,-1 0 0,1 0 0,-1 0 0,0 0 1,0-1-1,0 1 0,0-1 0,0 1 0,0-1 0,0 1 0,-1-1 0,1 0 0,0-4 1,2 0-30,-2 4 26,0 1 0,0-1 0,0 1 0,0 0 0,1-1 0,-1 1 0,1 0 0,0 1 1,0-1-1,5-2 0,3-3 19,-7 5 1,0 0 0,0 0 0,-1 0 0,1 0 0,0 0 0,1 1 0,3-1 0,6-2-9,2-2-47,-13 5 29,0-1 0,1 1 0,-1 0 1,1 0-1,-1 1 0,1-1 1,5 0-1,59 1 538,-65 1-469,-1-1 0,1 1 0,-1 0-1,1-1 1,-1 1 0,1 0 0,-1 0 0,0 1 0,0-1 0,1 0 0,-1 1 0,0-1 0,0 1 0,0 0 0,-1 0 0,1 0-1,0 0 1,-1 0 0,1 0 0,1 4 0,3 6 119,-5-10-148,0 0-1,0 1 1,0-1-1,0 0 0,1 0 1,2 3-1,-4-4-24,1-1-1,-1 1 1,1-1 0,-1 1 0,0 0-1,1-1 1,-1 1 0,0 0-1,0-1 1,1 1 0,-1 0-1,0-1 1,0 1 0,0 0 0,0-1-1,0 1 1,0 0 0,0 0-1,0-1 1,0 1 0,0 0-1,0-1 1,-1 2 0,1 0 26,0 0-12,0 0 0,0 0 0,0-1 0,1 1 0,-1 0 0,0-1 0,1 1 0,0 0 0,-1-1 0,1 1 0,0-1 0,0 1 0,0-1 0,0 1 0,0-1-1,0 0 1,2 2 0,-2-2-14,-1-1 0,1 1 0,0-1 0,-1 0 0,1 1 0,-1-1 0,1 0-1,0 1 1,-1-1 0,1 0 0,0 0 0,-1 0 0,1 0 0,0 1 0,0-1-1,-1 0 1,1 0 0,0-1 0,-1 1 0,1 0 0,0 0 0,-1 0 0,2 0-1,0-1 7,18-2 5,15-13 91,-21 7-16,-1-1-1,0 0 1,0 0 0,10-14-1,-6 11-52,-12 10-12,-4 3-54,-1 0-1,1-1 1,0 1 0,-1 0 0,1-1-1,0 1 1,-1 0 0,1-1 0,-1 1-1,1-1 1,-1 1 0,1-1-1,-1 1 1,1-1 0,-1 0 0,1 1-1,-1-1 1,0 1 0,1-1 0,-1 0-1,0 0 1,3-5-187,8-7-574,-6 10-870,9 3 502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32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2144,'0'-8'350,"0"4"-103,-1 0 0,1 0 0,0 0-1,1 0 1,-1 1 0,0-1 0,3-7 0,9 4 142,-11 7-371,0-1 0,0 1 1,0-1-1,0 1 0,0-1 1,0 1-1,0-1 1,0 0-1,0 1 0,0-1 1,-1 0-1,1 0 1,0 0-1,0 0 0,0-1 1,4-8 173,-4 8-167,-1 1 0,1-1 0,0 1 0,-1-1 0,1 1-1,0 0 1,0 0 0,0-1 0,2 0 0,21-9 99,0 0-65,-23 11-51,0-1 1,-1 1-1,1 0 1,0-1-1,0 1 1,-1-1-1,1 1 1,0 0-1,0 0 1,0 0-1,0-1 0,0 1 1,-1 0-1,1 0 1,0 0-1,0 0 1,0 0-1,0 0 1,1 1-1,2 0 41,12-2 176,-13 1-206,-1 0 0,0 0 0,1 0-1,-1 0 1,0 0 0,1 0 0,1 1 0,-3 0 8,1-1 0,-1 1 1,0 0-1,0-1 0,0 1 0,-1 0 0,1 0 1,0 0-1,0 0 0,0 0 0,0 0 0,-1 0 1,1 0-1,-1 0 0,2 2 0,2 3 97,1 0 1,0 0-1,0 0 0,10 8 0,-5-6 23,-2-2 93,35 10 352,-42-15-586,0-1 8,-1 1 0,1-1 0,0 1 0,0-1 1,0 1-1,0-1 0,0 1 0,0-1 0,-1 0 0,1 1 0,0-1 0,0 0 0,0 0 0,0 0 0,0 0 0,0 0 0,0 0 0,0 0 0,0 0 0,0 0 0,0 0 0,0-1 0,0 1 0,0 0 0,0 0 0,1-2 0,7-1 38,4 0-3,-9 2-34,1 0 0,-1-1 1,0 1-1,0-1 0,-1 0 1,1 0-1,4-3 0,1 0 34,0-1 0,0 2 0,0-1 0,18-5 0,-17 8-9,-8 2-50,1 0 0,-1-1-1,0 1 1,0-1 0,0 0-1,0 0 1,3-1 0,17-23-614,-18 22 548,-1 0-1,1 1 1,0-1 0,0 0 0,6-1 0,-9 3 69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32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 1824,'-14'13'587,"13"-12"-572,1 0 1,-1-1 0,1 1-1,-1 0 1,1 0-1,-1 0 1,1-1 0,0 1-1,-1 0 1,1 0 0,0 0-1,0 0 1,0 0 0,-1 1-1,-4 23 207,2 1-1,0 0 0,1 39 1,2-42-111,1-3-27,-1 0-1,-4 26 1,-1-20-56,2-10 16,1 1 0,-2 20 0,4 45 2543,0-103-2599,-1 11-18,1-1-1,1 1 1,2-20-1,6-4-55,14-35-1,-8 27 148,-12 31 5,0 1 0,1 0-1,1-1 1,0 1 0,0 1-1,1-1 1,0 1 0,0 0-1,1 0 1,1 1 0,-1 0-1,12-9 1,-6 7 219,0 1 0,1 0 0,0 1 0,21-8 0,-28 13-161,-1 0-1,0 1 0,0 0 1,1 1-1,0-1 0,-1 1 1,1 0-1,-1 1 0,1 0 0,0 0 1,-1 0-1,1 1 0,10 2 1,8 8 244,-9-8-180,-12-3-139,0 1 0,0-1 0,0 1 0,0 0-1,0 0 1,-1 1 0,1-1 0,0 1-1,-1 0 1,6 3 0,2 2 54,-8-6-76,0 0-1,0 1 1,0 0-1,-1 0 1,1 0-1,-1 0 1,1 0-1,-1 0 1,0 0-1,4 6 1,0 4 200,-6-10-162,1 0-1,0 0 0,1 0 0,-1 0 0,0 0 0,1 0 0,-1 0 1,1 0-1,-1 0 0,3 1 0,6 5-270,-10-8 155,0 0 0,0 0 0,1 0 1,-1 0-1,0 0 0,0 0 0,0 0 0,1 0 0,-1-1 1,0 1-1,0 0 0,0 0 0,0 0 0,1 0 1,-1 0-1,0 0 0,0 0 0,0-1 0,0 1 1,1 0-1,-1 0 0,0 0 0,0 0 0,0-1 0,0 1 1,0 0-1,0 0 0,0 0 0,1-1 0,-1 1 1,0 0-1,0 0 0,0 0 0,0-1 0,0 1 0,0 0 1,0 0-1,0 0 0,0-1 0,0 1 0,0 0 1,0 0-1,0 0 0,-1-1 0,1 1 0,0 0 1,0-1-1,0-1-1677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32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3488,'0'0'4496,"2"3"-3563,-1-2-904,-1-1 1,0 1-1,1-1 0,-1 1 1,1-1-1,-1 1 0,1-1 1,-1 0-1,1 1 0,-1-1 1,1 0-1,0 1 0,-1-1 1,1 0-1,-1 0 0,1 0 1,0 1-1,-1-1 0,1 0 0,0 0 1,-1 0-1,1 0 0,-1 0 1,1 0-1,0 0 0,-1 0 1,1 0-1,0-1 0,-1 1 1,1 0-1,0 0 0,-1 0 1,1-1-1,-1 1 0,2-1 1,0 0 58,0 0 1,1 0-1,-1 0 1,1 0-1,-1 1 1,1-1 0,-1 1-1,1 0 1,2-1-1,189 1 1480,-181 0-1537,-1-1 0,1-1 0,-1 0 0,13-5 0,-18 6-15,3-1 73,0 1 1,-1 0-1,1 1 1,12 1-1,2-1 371,-24 0-449,1 0 1,-1 0 0,1 0 0,-1 0 0,1 0 0,-1 0 0,1 0 0,-1 0 0,1 0-1,-1-1 1,1 1 0,-1 0 0,1 0 0,-1-1 0,1 1 0,-1 0 0,0 0-1,1-1 1,-1 1 0,1 0 0,-1-1 0,0 1 0,0-1 0,1 1 0,-1 0 0,0-1-1,1 1 1,-1-1 0,0 0 0,2-16 319,-2 12-373,0 2 5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39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2180 736,'-14'0'224,"12"0"528,4 0-395,15 0 664,-11 0-848,-1 1 0,1-2 0,0 1 0,0 0 0,8-3 0,8-8 195,0 5-23,-14 4-250,0 0 0,-1 0 0,11-5 0,-11 4-49,-1 0 0,1 1-1,0 0 1,0 0 0,9-1 0,19-4 52,30-18 105,20 1-38,48-27 141,-18 6-148,-101 40-136,571-197 724,-521 183-674,128-42 54,-15-6-96,-56 20-28,101-32-2,-135 49 0,303-113 0,-73 26 0,920-304 58,-1027 352-39,386-118-118,-28 51 78,-418 102 58,-13 3-5,319-66 358,-208 56-182,-35-3-107,132-21 59,-214 43-43,-26-6 132,25-4-7,-118 30-221,25 1 1,-37 1-22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0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17 2720,'0'-14'891,"0"11"-545,-3 3-84,-4 0 256,17 0 121,-7 3-580,1 0-19,0 0 0,0-1 0,1 1 0,-1-1 1,9 3-1,13 7 81,-15-5-85,1 0 0,0-1 1,0-1-1,22 7 0,-1 0-25,3 2 42,-25-12-8,11 4 60,-6 5-39,-13-8-19,0-1 1,1 1-1,-1-1 0,1 0 0,-1-1 0,1 1 0,-1 0 0,6 0 0,-9-2-36,2 1 18,-1-1 1,1 0 0,-1 1-1,0-1 1,1 1-1,-1-1 1,0 1 0,1-1-1,-1 1 1,0 0 0,0 0-1,1 0 1,-1 0-1,0 0 1,0 0 0,0 0-1,0 0 1,0 0 0,-1 0-1,1 1 1,0-1-1,0 0 1,-1 0 0,1 1-1,-1-1 1,1 1 0,-1-1-1,1 3 1,-1-3-2,0 0-1,-1 0 1,1 0 0,0 0 0,0 0 0,-1 0 0,1 0-1,0 0 1,-1 0 0,1 0 0,-1 0 0,1 0 0,-1 0 0,0-1-1,1 1 1,-1 0 0,0 0 0,0-1 0,1 1 0,-1 0-1,0-1 1,0 1 0,0-1 0,0 1 0,0-1 0,-1 1-1,-14 10 134,8-3-117,5-4-30,0-1 0,-1 0 0,1 0 0,-1 0 0,-4 3 0,-5 0 87,7 5-442,-5-6-1451,11-4 1698,-1 0 0,1-1 1,0 1-1,-1 0 0,1 0 1,0 0-1,0 0 0,-1-1 0,1 1 1,0 0-1,0 0 0,0 0 1,0 2-1,0-3 94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1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1 224,'0'1'16,"0"1"-1,0 0 1,0 0 0,1-1 0,-1 1-1,1 0 1,-1-1 0,1 1-1,-1-1 1,1 1 0,0-1-1,0 1 1,0-1 0,0 1 0,0-1-1,0 0 1,2 3 0,-2-4 32,-1 1 0,1 0 0,-1-1 0,1 1 0,-1 0 0,0-1 0,1 1 0,-1 0 0,0-1 0,0 1 0,0 0 0,1 0 0,-1-1 0,0 1 0,0 0 0,0 0 0,0-1 0,0 1 0,0 0 0,-1 0 0,1 1 0,-1 3 117,1 205 4368,-3-213-4352,2 1-174,-1 0 0,1-1 0,-1 1 0,1-1 0,0 1 0,0-1-1,0 0 1,0 0 0,0 1 0,1-1 0,-1 0 0,1 0 0,0 0-1,0 1 1,0-1 0,0 0 0,0 0 0,0 0 0,1 0 0,1-3-1,8-16 53,-6 9 0,-3 9-33,0 0 0,1 0 0,-1 0 0,1 0 0,0 0 0,0 0 0,3-4 0,0 0 95,0-1-59,1 1-1,0-1 1,0 1-1,1 1 1,0-1-1,1 1 1,10-8-1,-15 13-20,1 0 1,0 0-1,-1 0 1,1 1-1,0-1 0,0 1 1,0 0-1,6-1 0,37 1 32,-36 1-123,49 0 466,-57 0-683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17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13 2080,'0'-12'766,"0"24"900,-3-12-1474,2 0-181,1 0 1,-1 0-1,1 0 1,-1 0-1,1 0 0,-1 0 1,1 0-1,-1 0 1,1 0-1,-1 0 1,1 1-1,-1-1 0,1 0 1,-1 0-1,1 0 1,0 1-1,-1-1 1,1 0-1,-1 1 0,1-1 1,0 0-1,-1 1 1,1-1-1,0 0 1,-1 1-1,1-1 0,0 1 1,-1-1-1,1 1 1,0-1-1,0 1 1,0-1-1,-1 1 0,1-1 1,0 1-1,0-1 1,0 1-1,0-1 1,0 1-1,0-1 0,0 2 1,-2 3 388,0-4-373,1 1 1,0-1 0,0 1-1,0-1 1,0 1 0,0 0-1,0-1 1,0 1 0,1 0-1,-1-1 1,0 1-1,0 3 1,0 27 417,1-25-289,0 0-67,-1-5-67,1 1-1,0-1 1,0 0-1,0 0 1,1 1-1,-1-1 0,0 0 1,1 0-1,1 4 1,9 10 68,-9-11-72,-2-4-10,0 0-1,1-1 0,-1 1 0,0 0 1,1-1-1,-1 1 0,1-1 1,-1 1-1,0 0 0,1-1 0,-1 1 1,1-1-1,-1 1 0,1-1 0,0 0 1,-1 1-1,1-1 0,-1 0 0,1 1 1,0-1-1,1 1 0,3 1 29,27 25 134,1-10-95,-28-16-51,-1 0 0,0 0-1,1 0 1,-1-1 0,1 1 0,-1-1-1,1 0 1,8-2 0,4 2 13,-5 0-13,-10 0-16,1 0 1,0 1 0,-1-1 0,1 0-1,0-1 1,0 1 0,-1 0 0,1-1 0,0 0-1,-1 1 1,1-1 0,-1 0 0,1 0-1,-1-1 1,1 1 0,-1 0 0,0-1-1,0 0 1,1 1 0,2-5 0,-4 5-11,1 0 1,-1 0-1,1-1 1,-1 1 0,1 0-1,-1 0 1,1 0-1,0 1 1,-1-1 0,1 0-1,0 1 1,0-1-1,0 1 1,2-1-1,2-2 93,5-8-11,-11 11-77,0 0 1,1 0-1,-1-1 0,0 1 1,0 0-1,1 0 0,-1 0 1,0-1-1,0 1 0,0 0 1,1 0-1,-1-1 0,0 1 1,0 0-1,0-1 0,0 1 1,0 0-1,1-1 0,-1 1 1,0 0-1,0 0 0,0-1 1,0 1-1,0 0 0,0-1 1,0 1-1,0 0 0,0-1 1,0 1-1,0 0 0,-1-1 1,1 1-1,0 0 0,0-1 1,0 1-1,-1-1 0,1 1 0,0 0 1,0-1-1,0 1 0,0 0 0,0 0 0,-1-1 0,1 1 0,0 0 1,0-1-1,0 1 0,0 0 0,0-1 0,0 1 0,0 0 1,0-1-1,0 1 0,0 0 0,0-1 0,0 1 0,1 0 1,-1-1-1,0 1 0,0 0 0,0-1 0,0 1 0,0 0 0,1 0 1,-1-1-1,0 1 0,0 0 0,0 0 0,1-1 0,-1 1 1,0 0-1,0 0 0,1-1 0,1 0 15,-1-1 0,0 0 1,0 1-1,0-1 0,0 0 0,0 0 0,0 0 0,0 0 0,-1 1 0,1-1 1,-1 0-1,1-3 0,1-27 395,-2 30-401,-3-3 95,-8-6-64,8 5-17,3-12-54,2 11-12,-1 5 28,0 2-25,-1-1-1,1 1 0,0 0 1,-1-1-1,1 1 0,0 0 1,-1 0-1,1 0 0,0-1 1,0 1-1,-1 0 0,1 0 0,0 0 1,0 0-1,5 0-2319,7 0 629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1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2720,'0'0'1248,"16"-16"192,1 16 64,-1 0-1120,0 0 96,17 16-320,-17-16 64,17 0-128,-16 0 160,-1 0-160,0 0 192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3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1472,'14'-13'475,"-14"13"-458,1 1 0,-1-1 1,0 1-1,1-1 1,-1 1-1,0-1 0,0 1 1,0-1-1,0 1 1,1-1-1,-1 1 0,0 0 1,0-1-1,0 1 1,0-1-1,0 5 4243,0-5-4252,1 0 0,-1 0 0,1 0 0,-1 0 0,1 0 0,-1-1 0,1 1 0,-1 0 0,1 1 0,-1-1 0,1 0-1,0 0 1,-1 0 0,1 0 0,-1 0 0,1 0 0,-1 1 0,1-1 0,-1 0 0,0 0 0,1 1 0,-1-1 0,1 0 0,-1 1 0,1-1 0,-1 0 0,0 1 0,1-1-1,-1 1 1,0-1 0,1 1 0,-1-1 0,0 0 0,0 1 0,0-1 0,1 1 0,-1-1 0,0 1 0,0-1 0,0 1 0,0 0 0,0-1 0,0 1 0,0-1 0,0 1 0,0 0-1,0 2 633,3-3-485,8 0 96,-9 0-86,1 0-26,-1 0-125,-1 0 0,1 0 0,-1 0 0,1 1 0,-1-1 0,0 1 1,1-1-1,-1 1 0,1-1 0,-1 1 0,3 2 0,-3-2 7,1 0 0,0 0 0,0 0 0,0 0 0,0 0 0,0 0 0,0-1 0,0 1 0,1-1 0,-1 1 0,0-1 0,3 0 0,5 1 63,-1-1 0,0 2 0,9 2 0,21 3 44,0-5 31,38-1 1,-29-2-100,321 1 223,406 0 1343,-774 0-1607,0 1-1,-1-1 1,1-1-1,0 1 1,0 0-1,-1 0 1,1 0-1,0 0 1,-1 0-1,1-1 1,0 1-1,-1 0 1,1-1-1,0 1 1,5-9 66,5 15-74,-11-6-12,0 0 0,0-1 1,1 1-1,-1 0 1,0 0-1,0-1 0,0 1 1,1 0-1,-1-1 0,0 1 1,0 0-1,0-1 1,0 1-1,0 0 0,0 0 1,0-1-1,1 1 1,-1 0-1,0-1 0,0 1 1,0 0-1,0-1 0,0 1 1,-1 0-1,1-1 1,0-2-70,-2 3-170,-12 0 477,1 0-160,42 0-311,-12 0 506,-17-3-208,0-29-224,-1 30 167,1 0 0,0 0 0,-1 0-1,1 0 1,-1 1 0,1-1 0,-1 0-1,0 1 1,0-1 0,0 0 0,0 1-1,0-1 1,0 1 0,-3-3 0,4 4-14,-1-1 1,1 1 0,-1 0 0,1-1-1,-1 1 1,0 0 0,1-1-1,-1 1 1,1 0 0,-1 0 0,0 0-1,1-1 1,-1 1 0,1 0-1,-1 0 1,0 0 0,1 0 0,-1 0-1,0 0 1,1 0 0,-1 0-1,0 1 1,1-1 0,-1 0 0,0 0-1,1 0-5,-3 0-111,3 3-122,0-1 224,0 0-15,-1 0 1,1 0 0,0 1 0,0-1-1,1 0 1,-1 0 0,0 0 0,1 1 0,1 3-1,5-2 26,-7-3 10,1-1 1,-1 0 0,0 0-1,1 0 1,-1 1 0,0-1 0,1 0-1,-1 0 1,0 1 0,1-1-1,-1 0 1,0 1 0,1-1-1,-1 1 1,0-1 0,0 0-1,0 1 1,1-1 0,-1 0-1,0 1 1,0-1 0,0 1 0,0-1-1,0 1 1,0-1 0,0 0-1,0 1 1,0-1 0,0 1-1,0 0 1,0-1 1,0 0-1,0 0 1,0 0 0,0 0-1,0 0 1,0 0 0,0 1-1,0-1 1,0 0 0,0 0 0,0 0-1,0 0 1,0 0 0,0 0-1,0 0 1,0 0 0,0 0-1,0 1 1,0-1 0,0 0-1,0 0 1,0 0 0,0 0-1,0 0 1,0 0 0,0 0-1,1 0 1,-1 0 0,0 0 0,0 0-1,0 0 1,0 1 0,0-1-1,0 0 1,0 0 0,0 0-1,0 0 1,0 0 0,0 0-1,0 0 1,1 0 0,-1 0-1,0 0 1,0 0 0,0 0-1,0 0 1,0 0 0,0 0 0,0 0-1,0 0 1,0 0 0,1 0-1,-1 0 1,0 0 0,0 0-1,0 0 1,14 0-1085,-14-17-3455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4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2240,'46'-46'1264,"-45"46"-1223,-1-1 0,1 1 0,-1-1-1,1 1 1,-1 0 0,1-1 0,0 1 0,-1 0 0,1 0 0,0-1 0,-1 1 0,1 0 0,0 0-1,0 0 1,-1 0 0,1 0 0,0 0 0,-1 0 0,1 0 0,0 0 0,-1 0 0,1 0-1,0 1 1,2-1 119,-2 0-123,1 0 0,-1 0 0,0 0 0,0 0-1,0 0 1,1 0 0,-1 1 0,0-1 0,0 0-1,0 1 1,0-1 0,0 1 0,0-1 0,1 1 0,-1-1-1,0 1 1,0 0 0,0 0 0,-1-1 0,1 1 0,0 0-1,0 0 1,0 0 0,-1 0 0,1 0 0,0 0 0,-1 0-1,1 0 1,-1 0 0,1 0 0,-1 1 0,1 1 0,4 7 288,-3-4-241,1-1-1,-1 1 0,-1 0 0,1 0 1,1 12-1,0-2 15,8 19 72,-4-3-18,-5-20-110,0-1 0,6 14 0,6 10 48,-9-5 44,1-13 113,-4-14-187,-1 1 0,0-1 0,0 1 0,0-1-1,0 1 1,0 5 0,-1-4 1135,0-8-1062,0-8-18,-1 3-82,1-1-1,1 1 1,2-16 0,7 0-44,-6 4-62,-4 14 50,1 0-1,0 0 1,1 0 0,-1 0-1,1 0 1,0 1 0,1-1 0,3-7-1,41-52-72,-45 61 140,0 1-1,0-1 1,1 1-1,0-1 1,-1 1-1,1 0 0,0 0 1,1 0-1,-1 1 1,0-1-1,1 1 1,0 0-1,4-3 0,41-11 261,-47 15-295,-1 1-1,0 0 1,0-1-1,1 1 1,-1 0-1,0 0 0,1 0 1,-1 0-1,0 0 1,1 0-1,-1 0 1,0 1-1,1-1 1,-1 0-1,0 1 0,0-1 1,1 1-1,-1-1 1,0 1-1,0 0 1,0-1-1,2 2 1,-2-1-1,0 0 0,1 0 1,-1 0-1,1 0 1,-1-1-1,0 1 1,1 0-1,0-1 1,-1 0-1,1 1 0,-1-1 1,3 0-1,26 0-56,-27 0-26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4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3488,'-17'-17'1568,"34"17"704,-1 17-1920,1-17 32,-1 16-224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5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2912,'-16'0'1312,"16"32"-1152,-17-15-64,34-1-96,-17 0 64,0 17-32,0 0-1152,0 16 608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6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2002 1664,'0'0'528,"0"-3"-325,0-8 21,0 8 848,3 3-710,46 0 1142,-47 0-1496,-1 0 0,1-1 1,0 1-1,0-1 0,-1 1 0,1-1 0,-1 0 0,1 1 0,0-1 1,2-2-1,5-2 30,12-5 40,-9 4-29,23-14 0,-28 15-12,1 1 1,-1 0-1,1 0 0,0 0 1,0 1-1,12-3 0,26 1 70,1-6-182,-35 8 61,1-1 0,-1 0 0,0 0 0,19-10 0,-15 6 15,21-7-1,-23 10-45,22-4-1,-20 7 20,17-4 31,16-16 171,-3 11-80,-40 9-100,-1-1-1,0 0 0,0 0 1,5-5-1,-4 3-6,0 1-1,0 0 1,0 0 0,10-4-1,126-54-79,-84 36 150,51-19 58,-76 32-79,62-21 36,107-31-244,-191 62 168,38-13 20,-12-2-2,-24 11-30,1 0 0,26-8-1,109-20-22,-85 21 47,16 2 41,-50 8-63,57-13 0,-24-2-31,-42 10 26,23-7-24,25 6-2,-52 5 57,23-9 1,36-11 25,143-24 115,-200 43-135,-1 0-1,27-13 1,-7 3-36,25-6 0,-8-5 58,-5 7-13,28-12-15,-54 20-43,2 2-1,-1 0 1,31-7 0,-23 7 38,32-14-1,-32 12 65,30-10-25,-8-6-154,14 6-9,-48 16 77,1-1 0,27-12-1,-28 8 97,0 1-1,1 1 0,28-8 1,6 3-47,-13 2-25,55-8 1,-64 16 5,-3 1-31,35-9 0,-25 0 19,33-6 174,-57 16-111,18-4-17,28-16-127,-20 16 40,-21 4 31,88-20-129,-75 14 99,74-25-254,0 0-11,-81 27 260,-12 4-16,-1-2 0,1 0 0,0 0 0,22-12 0,14-11-89,-11 14 70,-28 10 76,-1-1 0,-1 0 0,1-1 1,13-7-1,38-26-40,-19 21 34,-22 9 39,76-38 178,0 0-134,-35 24-85,-11-6-27,46-21-69,-83 42 109,28-8 0,-30 11 35,1-1 0,-1 0 0,23-13 1,-9 2-1,39-15 0,-36 17-11,-23 10-3,0 1 1,1 0 0,8-3 0,3 2 22,-11 2-19,-1 0 1,1 0 0,0 0 0,8-5-1,3-4-54,-15 8 46,1 1 0,0-1-1,-1 1 1,1-1 0,0 2 0,0-1 0,1 0-1,-1 1 1,0 0 0,0 0 0,7 0 0,-8 1 5,0 0 1,0-1 0,0 0-1,0 0 1,0 0 0,0 0 0,0-1-1,0 1 1,6-4 0,-8 4-7,0 0 0,0 1 1,0-1-1,0 1 0,0-1 1,0 1-1,0 0 0,0 0 0,0 0 1,3 0-1,5 1 1,37-1 2,-45 0 6,-1 0 1,1-1-1,0 1 1,0 0-1,-1-1 1,1 1-1,0-1 1,-1 1 0,1-1-1,-1 0 1,1 0-1,-1 1 1,1-1-1,-1 0 1,1-1-1,-1 1 1,2-2-1,-3 3-2,1-1 0,0 1 0,-1-1 0,1 1 0,-1 0 0,1-1 0,0 1 0,-1 0 0,1 0 0,0-1 0,-1 1-1,1 0 1,0 0 0,-1 0 0,1 0 0,0 0 0,0 0 0,-1 0 0,1 0 0,0 0 0,-1 0 0,1 1 0,0-1 0,2 0 8,13 0-140,-16 3 357,0 8-90,0-11-140,0 0-1,0 0 1,0 0 0,0 0 0,0 1 0,0-1-1,0 0 1,0 0 0,0 0 0,0 0 0,0 0 0,0 0-1,0 0 1,0 0 0,0 0 0,0 1 0,0-1-1,0 0 1,0 0 0,0 0 0,0 0 0,0 0-1,0 0 1,1 0 0,-1 0 0,0 0 0,0 0-1,0 0 1,0 0 0,0 1 0,0-1 0,0 0-1,0 0 1,0 0 0,0 0 0,0 0 0,0 0-1,0 0 1,1 0 0,-1 0 0,0 0 0,0 0-1,0 0 1,0 0 0,0 0 0,0 0 0,0 0-1,0 0 1,0 0 0,0 0 0,1 0 0,-1 0 0,0 0-1,0 0 1,0 0 0,0 0 0,0 0 0,14 0-74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7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2144,'16'0'992,"1"0"-864,-17-16 352,16 32-288,0-32 160,1 16-96,-1 0-160,0-16-32,1 16-32,-1 0 256,1-17 320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7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1056,'16'0'480,"1"0"-384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8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2304,'-16'16'1056,"16"50"-896,0-33 672,0-1-480,0 34 544,0-1-480,-16 1 32,16-1-256,0 1 192,0 0-256,-17-34 96,17 18-128,0-34 448,0 0-320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8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83 2816,'0'43'1269,"0"31"-639,0 57 2575,1-124-2800,-5-17-122,2 7-266,1-1 1,-1 1-1,0-1 1,1 0-1,0 0 0,0 0 1,0 0-1,0 0 1,0 0-1,1-7 1,0-5-2,-1 8 10,1 0 1,0 0 0,1 0-1,2-9 1,7-19 32,-7 16-62,-3 17-3,0-1 0,0 0 0,1 0 1,0 1-1,-1-1 0,1 0 0,0 1 0,1-1 0,-1 1 0,1-1 1,0 1-1,-1-1 0,1 1 0,3-3 0,25-16-213,-14 9 139,-7 6 76,1 0 0,0 0 0,11-6 0,-3 3 31,-10 6 0,0-1 0,15-5 0,-20 9-15,0 0 1,0 1-1,0-1 1,-1 1-1,1-1 1,0 1-1,0 0 1,0 0-1,0 0 1,0 1-1,0-1 1,0 1 0,3 0-1,21 10-652,-10-5-2373,-17-5 2854,1-1 0,-1 1 0,0 0 0,1 0 1,-1 0-1,0-1 0,0 1 0,0 0 0,1 0 0,-1 0 0,0 0 1,0 0-1,-1 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24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35 132 3232,'-13'-27'1035,"12"26"-995,1-1 1,-1 1 0,1 0 0,-1 0-1,0 0 1,1 0 0,-1 0 0,0 0-1,0 0 1,1 0 0,-1 0 0,0 0-1,0 0 1,0 0 0,-2 0 0,0-1 187,3 1-147,-1 1 1,1-1-1,-1 0 1,1 1 0,0-1-1,-1 1 1,1-1 0,0 0-1,0 1 1,0-1 0,-1 0-1,1 1 1,0-1-1,0 0 1,0 0 0,0 1-1,0-1 1,0 0 0,0 1-1,0-1 1,0 0 0,1 1-1,-1-2 1,0 0 209,0-16 1216,-1 14-1311,1 0-1,0 0 0,0 1 0,0-1 1,0 0-1,0 0 0,3-7 0,-3 10-183,0 0-1,1 1 1,-1-1-1,1 1 1,-1-1-1,0 0 1,1 1-1,-1-1 1,1 1-1,-1-1 1,1 1-1,-1 0 1,1-1-1,0 1 1,-1 0-1,1-1 1,0 1-1,-1 0 1,2-1-1,0 1 8,0 0-1,-1 0 1,1 0 0,0 0-1,0 0 1,0 0-1,0 0 1,-1 1 0,1-1-1,3 2 1,-1-1-8,-1 1 1,1 0-1,-1 0 0,1 1 0,-1-1 1,0 1-1,0-1 0,0 1 1,3 4-1,26 33 78,-24-28-67,31 49 163,-28-43-125,-5-6 53,0 0 0,9 25 0,-12-28-47,0 0-1,1 0 1,0 0-1,6 9 1,4 0 85,-12-16-125,0 0-1,0 1 0,-1-1 1,1 1-1,0 0 0,-1-1 0,0 1 1,1 0-1,-1 0 0,0 0 1,-1 0-1,1 0 0,0 0 0,-1 0 1,0 0-1,0 6 0,0-5 30,0 0-1,0 0 0,0 0 1,-2 7-1,1-9-37,0 0-1,0 0 0,0 0 0,0-1 1,-1 1-1,1 0 0,0-1 1,-1 1-1,-1 1 0,3-3-13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8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4640,'-16'-33'2112,"32"33"-1824,-16-16 1056,17 16-736,-1 0-320,17 16-192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9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3712,'16'0'1696,"17"0"-1472,0 0 608,0 17-512,-1-17 128,18 0-256,-1 0-160,0 16-64,-16-16-2304,-1-16 1280</inkml:trace>
  <inkml:trace contextRef="#ctx0" brushRef="#br0" timeOffset="1">509 1 2240,'0'0'720,"0"3"-448,1 10 130,-1-7-75,1 0 1,-1 0-1,0 0 0,-1 0 1,0-1-1,-2 12 0,1-12-225,0 2 42,-1 1 0,1-1 0,1 0 0,-1 1 0,0 13-1,2 110 1516,3-134-1462,-1 1-190,0-1 0,-1 1 0,1-1 0,-1 1-1,1-1 1,-1 0 0,0 0 0,0 0-1,-1 0 1,1 0 0,-1 0 0,1 0 0,-1-4-1,0-49-75,-1 27-31,1 28 92,0-1 0,0 1 0,0 0 1,0-1-1,0 1 0,0 0 0,1 0 0,-1-1 1,0 1-1,1 0 0,-1 0 0,1-1 0,-1 1 1,1 0-1,0 0 0,0 0 0,-1 0 0,1 0 1,0 0-1,0 0 0,0 0 0,0 0 0,0 0 1,0 1-1,2-2 0,9-4 53,-10 6-21,0-1 0,1-1 0,-1 1 0,0 0 0,0 0 0,3-3 0,-4 3-21,-1 1-1,1-1 0,0 1 1,-1-1-1,1 1 0,-1 0 0,1 0 1,0-1-1,-1 1 0,1 0 1,0 0-1,-1 0 0,1-1 0,0 1 1,0 0-1,-1 0 0,1 0 1,0 0-1,-1 0 0,1 1 0,0-1 1,-1 0-1,2 0 0,0 1-3,15-1-31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4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3808,'0'-17'3264,"16"34"-2528,0-1-704,1 0 352,16 1-192,-17-1-1920,17 1 928</inkml:trace>
  <inkml:trace contextRef="#ctx0" brushRef="#br0" timeOffset="1">623 115 3648,'0'0'1664,"-16"0"-1472,16 16 32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50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2080,'-14'0'667,"11"0"1157,6 0-1622,-2 0-191,-1 0 0,1 0-1,0 0 1,-1 1 0,1-1-1,0 0 1,-1 0 0,1 0 0,0 1-1,-1-1 1,1 0 0,-1 1-1,1-1 1,-1 0 0,1 1 0,0-1-1,-1 1 1,0-1 0,1 1-1,-1-1 1,1 1 0,0 0-1,-1 0 10,0-1-1,1 1 1,-1 0-1,1-1 1,-1 1-1,0-1 1,1 1-1,0-1 0,-1 0 1,1 1-1,-1-1 1,1 1-1,-1-1 1,1 0-1,0 0 0,-1 1 1,1-1-1,0 0 1,-1 0-1,1 0 1,0 0-1,0 1 1,-1-2-15,0 1 0,0 0 0,1 0 0,-1 0 1,0 0-1,0 0 0,0 0 0,0 0 1,0 0-1,0 0 0,0 0 0,0 0 1,0 0-1,1 0 0,-1 0 0,0 0 1,0 0-1,0 0 0,0 0 0,0 0 1,0 0-1,0 1 0,0-1 0,0 0 0,0 0 1,0 0-1,1 0 0,-1 0 0,0 0 1,0 0-1,0 0 0,0 0 0,0 0 1,0 0-1,0 0 0,0 0 0,0 0 1,0 1-1,0-1 0,0 0 0,0 0 1,0 0-1,0 0 0,0 0 0,0 0 1,0 0-1,0 0 0,0 0 0,0 0 0,0 1 1,0-1-1,0 0 0,0 0 0,0 0 1,0 0-1,0 0 0,0 4 69,1-1-1,-1 0 0,1 1 1,0-1-1,0 0 0,3 6 1,2 9 84,-1 14 210,6 1-128,-6 0-43,0-16-130,-3-10-43,0 0-1,0-1 1,-1 1-1,0 0 1,0 8-1,-1-10-7,1 0-1,0 0 0,0 0 0,0 1 0,3 7 0,-2-7 47,0-1-1,-1 1 0,0 0 0,0 0 1,1 10-1,-2 12 824,0-26-623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55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12 1056,'0'-12'206,"0"16"249,0 23 479,0 183 970,0-198-1824,-1 1 0,-1-1 0,0 1 0,-5 12 0,6-18-11,-5 23 256,0-13 129,5-14-368,-1 1 0,1-1 0,0 0 0,0 1 0,1-1 0,-2 6 0,3-8-73,-1-1 0,0 0 1,0 1-1,0-1 0,0 0 0,0 1 0,0-1 0,0 0 0,0 1 0,0-1 1,-1 0-1,1 1 0,0-1 0,0 0 0,0 1 0,0-1 0,0 0 0,0 1 1,-1-1-1,1 0 0,0 0 0,0 1 0,0-1 0,-1 0 0,1 1 0,-11 9 179,8-7-16,3-6-213,0 2 36,0-1 1,1 1-1,-1 0 0,0-1 0,1 1 0,-1-1 1,1 1-1,-1-1 0,1 1 0,0 0 1,1-3-1,-1 2 5,0 0 0,1 0 0,-1 1 0,-1-1 0,1-1 0,0 1 0,0 0 0,-1 0 0,1 0 0,-1 0 0,0 0 0,0-4 0,2-6-7,0-1 0,1 1 0,0 0 0,1 0 0,0 0-1,11-21 1,18-22-135,-30 48 110,1 1 1,-1-1-1,1 1 1,1 0-1,9-11 0,-1 1 39,-9 8 29,-4 8-36,0-1 0,0 1 0,0-1 0,0 1 0,1-1 0,-1 1 0,0-1 0,0 1 0,1 0 0,-1-1 0,0 1 0,1-1 0,-1 1 0,1 0 0,-1-1 0,0 1 0,1 0 0,-1-1 0,1 1 0,-1 0 0,1 0 0,-1-1 0,1 1 0,-1 0 0,1 0 0,-1 0 0,1 0 0,-1 0 0,1 0 0,-1 0 0,1 0 0,-1 0 0,1 0 0,-1 0 0,1 0 0,0 0 0,0 0 0,0 0 17,0 0-1,0 0 0,0 0 1,0 0-1,0 0 0,0 0 1,0 0-1,1 0 1,-1 1-1,0-1 0,0 0 1,0 1-1,0-1 0,0 1 1,0-1-1,0 1 1,0-1-1,0 1 0,-1 0 1,1 0-1,0-1 0,0 1 1,0 0-1,-1 0 1,1 0-1,0 0 0,0 1 1,-9 3-11,7-4-11,1 0-1,-1 0 0,1 0 0,0-1 0,0 1 0,-1 0 0,1 0 0,0 0 0,0 0 0,0 0 0,0 0 1,0-1-1,0 3 0,0-3 2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55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1312,'13'-14'421,"-10"11"-245,0 1-21,24-26 586,-27 28-724,0 0 0,1 0 0,-1-1 0,0 1 0,0 0 0,1 0 0,-1 0 0,0-1 0,1 1 0,-1 0 1,0 0-1,1 0 0,-1 0 0,0 0 0,0 0 0,1 0 0,-1-1 0,0 1 0,1 0 0,-1 0 0,0 0 0,1 0 0,-1 0 0,1 1 0,-1-1 0,3 0 28,-1 0 0,1 0 0,0-1 0,-1 1 0,1 0 0,3-2 0,0-5 137,-4 3-87,12-1 113,0-6 123,-14 10-305,0 1 0,1 0 1,-1-1-1,0 1 1,1 0-1,-1 0 1,1-1-1,-1 1 1,1 0-1,-1 0 1,1 0-1,-1-1 1,0 1-1,1 0 1,-1 0-1,1 0 1,-1 0-1,1 0 0,-1 0 1,1 0-1,-1 0 1,1 0-1,-1 0 1,1 0-1,-1 1 1,1-1-1,-1 0 1,1 0-1,-1 0 1,0 1-1,1-1 1,-1 0-1,1 0 1,-1 1-1,1 0 2,0 4 160,-1-5-164,0 1-1,0-1 1,0 0 0,0 1 0,0-1 0,0 1 0,0-1 0,0 1 0,0-1-1,0 1 1,0-1 0,0 1 0,0-1 0,1 0 0,-1 1 0,0-1-1,0 1 1,0-1 0,1 0 0,-1 1 0,0-1 0,1 0 0,-1 1 0,0-1-1,1 0 1,-1 1 0,3 1 27,1 2 62,1 0-1,-1 1 1,0-1-1,4 7 0,-3 5 240,9 1-90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56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2304,'16'16'1056,"-16"1"-896,17-17 96,-1 16-160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56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99 1056,'0'43'485,"0"34"390,-3-36-379,-8-3-5,8-10-177,2 0 1,2 44 0,0-25 1338,-1-45-1029,0-40 181,-1 30-810,1 4-9,-1-1 0,1 1 0,1-1 0,-1 0 0,0 1 0,1-1 0,1-4 0,1-2-23,0 1-3,0 0-1,-1 0 0,-1-1 0,1-16 1,-2 20 20,0 3 12,0 1 0,0-1 0,0 0 1,0 1-1,1-1 0,0 0 0,-1 1 0,1-1 0,1 0 0,-1 1 0,0 0 0,1-1 0,0 1 0,3-6 0,2-2 22,-6 8-11,1 0-1,-1 0 0,1 1 0,0-1 0,0 0 0,0 1 0,0-1 0,0 1 0,1 0 0,4-4 0,26-11-210,-30 16 225,0 0 0,0 1-1,0-1 1,0 0-1,0 1 1,1 0-1,-1 0 1,0 0-1,0 0 1,4 1-1,-1-1 42,-6 0-45,0 0-1,1 0 0,-1 0 1,0 0-1,1 0 0,-1 0 1,0 0-1,1 0 0,-1 0 1,0 0-1,1 0 0,-1 1 0,0-1 1,1 0-1,-1 0 0,0 0 1,1 0-1,-1 0 0,0 1 1,0-1-1,1 0 0,-1 0 1,0 0-1,0 1 0,1-1 0,0 2-60,1-1-1,-1 0 0,0 0 1,1 0-1,0 0 0,-1 0 0,1 0 1,0 0-1,-1 0 0,1 0 1,0-1-1,0 1 0,0-1 1,2 1-1,-1-1-527</inkml:trace>
  <inkml:trace contextRef="#ctx0" brushRef="#br0" timeOffset="1">85 0 3808,'16'0'1728,"0"0"-1504,1 0 256,-1 0-320,1 0 352,-1 0-288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56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4480,'0'0'2016,"-16"49"-1728,-1-32-32,17-1-192,0 17 544,-16-1-352,0 1-512,16 0 96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57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33 411 1664,'1'10'562,"-1"-10"-547,-1-1 80,1 1 0,-1-1 0,1 0 1,-1 1-1,1-1 0,-1 0 0,1 1 0,-1-1 1,1 1-1,-1-1 0,0 1 0,1-1 0,-1 1 1,0 0-1,0-1 0,1 1 0,-1 0 0,0-1 1,0 1-1,1 0 0,-1 0 0,0 0 0,0 0 1,0 0-1,1 0 0,-1 0 0,-1 0 1,-12 0 3914,17-3-3941,2-1-17,1 1 0,-1 0 0,1 0 0,0 0 0,0 1 0,8-3 0,4-2 22,7-2-7,1 1 0,47-8-1,16-3-5,167-57 40,-172 52-35,-37 12-9,68-18 71,-96 28 125,-17 2-227,-1 0-1,1 0 0,-1 0 1,0-1-1,1 1 0,-1 0 1,1 0-1,-1-1 0,3 0 1,9-10 331,-12 10-351,-1 1 1,1 0-1,-1-1 1,1 1-1,-1 0 0,1-1 1,0 1-1,-1 0 1,1-1-1,-1 1 0,1 0 1,0 0-1,-1 0 1,1 0-1,-1 0 0,1 0 1,0 0-1,-1 0 1,1 0-1,0 0 0,-1 0 1,1 0-1,0 0 1,-1 0-1,2 1 0,-2-1 4,11 0 7,-9 1-7,0-1-1,0 0 0,0 0 0,0 0 0,0 0 1,-1-1-1,1 1 0,0 0 0,0-1 1,0 1-1,1-2 0,63-30 146,-47 21-267,8 5 58,-14 0 88,-11 5-29,-1 0 0,1 0 0,-1 0-1,1 1 1,-1-1 0,1 0 0,0 1 0,-1-1 0,1 1-1,0 0 1,-1 0 0,1-1 0,2 2 0,46-1 555,-50 0-555,1 0-1,-1 0 1,1 0 0,-1 0 0,1 0 0,-1 0 0,1-1 0,-1 1-1,1 0 1,-1 0 0,1 0 0,-1 0 0,1-1 0,-1 1 0,1 0 0,-1 0-1,1-1 1,-1 1 0,1 0 0,-1-1 0,0 1 0,1 0 0,-1-1-1,1 1 1,-1-1 0,0 1 0,0-1 0,1 1 0,-1-1 0,0 1 0,0-1-1,0 1 1,1-1 0,-1 1 0,0-1 0,0 1 0,0-1 0,0 1 0,0-1-1,0 1 1,0-1 0,0 0 0,0 1 0,0-1 0,-1 0 0,1 1-10,0-1 0,0 1 0,0-1 0,0 1 0,0-1 0,0 0 0,0 1 0,0-1 0,0 1 0,0-1 0,0 1 0,0-1 0,0 1 0,0-1 0,0 1 0,1-1 0,-1 1 0,0-1 0,0 1 0,1-1 0,-1 1 0,0-1 0,0 1 0,1 0 0,-1-1 0,1 1 0,-1-1 0,0 1 0,1 0 0,-1-1 0,1 1 0,-1 0 0,1 0 0,-1-1 0,1 1 0,-1 0 0,1 0 0,-1 0 0,1 0 0,-1 0 0,1 0 0,-1 0 0,1 0 0,0 0 0,0 0 0,-1 0-9,0 0-1,0 0 0,0 0 0,0 0 0,0 0 1,0 0-1,1 0 0,-1 0 0,0 0 0,0 0 1,0 0-1,0 0 0,0 0 0,0 0 1,0 0-1,0 0 0,0 0 0,1 0 0,-1 0 1,0 0-1,0 0 0,0 0 0,0 0 1,0 0-1,0 0 0,0 0 0,0-1 0,0 1 1,0 0-1,0 0 0,0 0 0,1 0 0,-1 0 1,0 0-1,0 0 0,0 0 0,0 0 1,0 0-1,0 0 0,0 0 0,0-1 0,0 1 1,0 0-1,0 0 0,0 0 0,0 0 1,0 0-1,0 0 0,0 0 0,0 0 0,0 0 1,0 0-1,0-1 0,0 1 0,0 0 0,0 0 1,0-4-256,-1 2-234,1 0 0,0 0-1,0 0 1,0 0 0,1-1 0,-1 1-1,0 0 1,1 0 0,0-2 0,13-2-749,2-5-401,-2 6 630,-8-6 411,-6 11 595,1-1 0,-1 1 0,1 0-1,0-1 1,-1 1 0,1 0 0,0 0 0,-1-1 0,1 1 0,0 0 0,0 0-1,-1 0 1,1 0 0,0 0 0,2 0 103,8-1 835,-25 2 352,1-1 3256,13 14-4176,0-14-348,0 0 1,0 0-1,0 0 1,0 0-1,0 0 0,0 0 1,0 1-1,0-1 1,0 0-1,0 0 0,0 0 1,0 0-1,0 0 1,0 0-1,0 0 0,0 0 1,0 0-1,0 0 1,0 1-1,0-1 0,0 0 1,0 0-1,0 0 1,0 0-1,0 0 0,0 0 1,0 0-1,0 0 1,0 0-1,0 0 0,0 0 1,0 0-1,0 0 1,1 1-1,-1-1 0,0 0 1,0 0-1,0 0 1,0 0-1,0 0 0,0 0 1,0 0-1,0 0 1,0 0-1,0 0 0,1 0 1,-1 0-1,0 0 1,0 0-1,0 0 0,0 0 1,0 0-1,0 0 1,0 0-1,0 0 0,1 0 1,-1 0-6,1-1 1,-1 1 0,1 0-1,-1 0 1,1 0-1,-1 1 1,1-1 0,-1 0-1,1 0 1,-1 0 0,1 0-1,-1 0 1,1 1-1,-1-1 1,0 0 0,1 0-1,-1 1 1,1-1 0,-1 0-1,1 1 1,-1-1-1,0 0 1,1 1 0,-1-1-1,0 0 1,1 1-1,-1-1 1,0 1 0,0-1-1,0 1 1,1-1 0,-1 1-1,0-1 1,0 1-1,0-1 1,0 1 0,0-1-1,0 1 1,0-1 0,0 1-1,0 0 1,0 2-112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24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14 4224,'-14'-13'1365,"14"13"-1228,0 1 0,-1 0 0,1 0 0,0 0 0,-1-1-1,1 1 1,0 0 0,0 0 0,0 0 0,-1 0 0,1-1 0,0 1 0,0 0 0,1 1-1,-1 4 643,0 1-491,1-3-173,-1-1 0,0 1 0,0 0 0,0 0 0,0 0 0,-1-1 0,0 1 0,-1 5 0,-7 12 217,-14 26 1,8-19-172,8-12-15,-2 0 0,-21 28 0,25-37-108,-1-1 0,0 0 0,-1 0-1,0 0 1,0-1 0,0 0 0,0 0 0,-9 4 0,6-4-2,1 1 1,0 0-1,1 0 1,-1 1-1,-9 9 1,16-14-35,0 0 0,0 0 1,0-1-1,0 1 1,0-1-1,0 0 1,0 1-1,-1-1 0,1 0 1,0 0-1,-1 0 1,1-1-1,-4 2 1,-6 1-69,6 4-39,3-3-68,-5-1-765,19-6-12,5-8-735,-14 11 1570,-1-1 0,1 1 0,-1-1 0,1 1 0,-1 0 0,1 0-1,-1-1 1,1 1 0,1 0 0,-3 0 109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13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1728,'0'-33'2560,"16"33"-192,1 0-1664,15 0 128,-15 0-512,15 0-32,18 16-192,-18-16 160,18 0-160,-18 17-736,1-17 352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13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1248,'0'27'389,"2"-16"-239,1-5-29,-1-1 1,0 0-1,0 1 1,-1-1 0,1 1-1,-1 0 1,-1-1-1,1 1 1,-1 7 0,0 96 1216,0-99-1237,1 0 0,1 0 0,1 10 0,2 12 167,-5-26-209,-1 0-1,0 0 1,-2 11-1,1-12-7,1 1 0,0 0 0,-1 11 0,2 32 236,0-48-276,0 0 0,0-1 0,0 1-1,0 0 1,0 0 0,-1 0-1,1 0 1,0-1 0,0 1-1,-1 0 1,1 0 0,0-1-1,-1 1 1,1 0 0,-1 0-1,1-1 1,-1 1 0,1 0-1,-1-1 1,0 1 0,1-1-1,-1 1 1,-1 0 0,2-1-3,-1 0 1,1 1-1,-1-1 1,1 0 0,0 0-1,-1 1 1,1-1-1,0 0 1,-1 1-1,1-1 1,0 1 0,-1-1-1,1 0 1,0 1-1,0-1 1,-1 1-1,1-1 1,0 1 0,0-1-1,0 1 1,0-1-1,0 1 1,13-31 263,-12 26-253,0-1 0,0 1 0,-1 0 0,0-9 0,0 7-8,0 0 0,1 0-1,1-9 1,9-20-48,-6-9 26,1 20 65,-4 18-40,0-1 0,-1 1 1,0-1-1,0 0 0,0-7 0,-1 7-17,0 4-4,-1-1 1,1 0-1,1 0 0,-1 1 0,1-1 0,-1 0 0,1 1 0,0-1 0,0 1 0,1-1 0,-1 1 0,1-1 0,0 1 0,3-6 0,9-18 74,-11 18 119,2 0 0,6-11-1,3-5 114,-14 24-268,1 0 0,-1-1 0,1 1 0,0 0 0,0-1 0,-1 1 0,1 0 0,0 0 0,0 0 0,0 0 0,0 0 0,1 0 0,0-1 0,4-2 63,-2 0-12,0 0-1,1 1 1,-1 0-1,1 0 1,0 1-1,0-1 1,0 1-1,0 0 1,0 0-1,0 1 1,1 0-1,-1-1 1,11 1-1,-13 1-50,1 0 0,-1-1 0,1 1 0,-1-1-1,0 1 1,1-1 0,-1 0 0,6-3 0,7-2 33,14 1 96,-14-1-78,-13 4-67,1 1 0,-1 0 0,1 0 0,-1 0 0,1 0 0,-1 1 0,6-1 0,10 1 55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14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3136,'33'0'1440,"16"0"-1248,-33 0 448,17 0-384,0 0-32,0 0-128,-17 0 256,17 16-160,0-16-1376,-1 0 640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1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2400,'0'27'779,"0"-26"-768,0-1 1,0 0-1,0 1 1,0-1-1,-1 0 0,1 1 1,1-1-1,-1 0 1,0 1-1,0-1 1,0 0-1,0 1 1,0-1-1,0 0 1,0 0-1,0 1 1,0-1-1,1 0 1,-1 1-1,0-1 1,0 0-1,0 0 1,1 1-1,-1-1 1,1 0-1,0 2 14,0-1 1,0 0-1,0 0 0,0 1 0,0-1 0,0 1 1,0-1-1,0 1 0,0-1 0,-1 1 0,1 0 0,0-1 1,-1 1-1,0 0 0,1-1 0,-1 1 0,0 2 1,0 0 8,1-1 0,-1 1 0,1-1 0,-1 0 0,1 0 0,0 1 0,0-1 0,2 3 0,3 11 86,-1 10 16,-3-19-95,-1-1 1,1 1-1,0 0 0,1-1 1,4 10-1,-2-9 65,-4-7-83,0 1 1,0-1-1,0 1 0,-1-1 1,1 1-1,0-1 0,-1 1 0,1 0 1,-1-1-1,1 1 0,-1 0 1,0 0-1,0 1 0,0 27 569,0-30-588,0 1-1,0-1 1,0 0-1,0 0 0,1 0 1,-1 0-1,0 0 1,0 0-1,0 0 1,0 0-1,0 0 1,0 0-1,0 1 1,0-1-1,0 0 1,0 0-1,-1 0 0,1 0 1,0 0-1,0 0 1,0 0-1,0 0 1,0 0-1,0 0 1,0 1-1,0-1 1,0 0-1,0 0 1,0 0-1,0 0 0,0 0 1,0 0-1,0 0 1,0 0-1,0 0 1,-1 0-1,1 0 1,0 0-1,0 0 1,0 0-1,0 0 1,0 0-1,0 0 0,0 0 1,0 0-1,0 0 1,0 0-1,-1 0 1,1 0-1,0 0 1,0 0-1,0 0 1,0 0-1,0 0 1,0 0-1,0 0 0,-1 0 4,1 0 0,-1 0-1,1 0 1,-1 0 0,1 0-1,-1 0 1,1 0-1,0 0 1,-1 0 0,1 0-1,-1 0 1,1 0-1,-1 0 1,1-1 0,-1 1-1,1 0 1,0 0-1,-1 0 1,1-1 0,0 1-1,-1 0 1,1-1-1,0 1 1,-1 0 0,1-1-1,0 1 1,-1 0 0,1-1-1,0 1 1,0 0-1,0-1 1,-1 1 0,1-1-1,0 1 1,0-1-1,0 1 1,0 0 0,0-1-1,0 1 1,0-1-1,0 1 1,0-1 0,0 1-1,0-1 1,0 1 0,0-1-1,0-1 7,0 0 0,0 0 0,0 0 0,-1 0 0,1 1-1,0-1 1,-1 0 0,-1-3 0,-11-11-108,12 15 88,-1 0 0,1-1 0,-1 1 0,1-1 0,0 1 0,0-1 0,0 1 0,0-1 0,0 1 0,0-1 0,0 0 0,1 0 0,-1 1 0,1-1 0,-1 0 0,1 0 0,0 0 0,-1 0 0,1-3 0,0 1 7,0 0 0,0 0 0,0 0 0,-3-7 0,0 3 16,-2-6 16,6 10-8,-1 0 0,1-1-1,0 1 1,0 0-1,0 0 1,1 0 0,0 0-1,0 0 1,0 0-1,0 0 1,0 1 0,4-5-1,-3 4 101,1-1-1,0 2 0,-1-1 1,1 0-1,1 1 0,-1 0 0,0 0 1,1 0-1,-1 0 0,1 1 1,6-3-1,9-6 173,-16 8-214,1 0-1,-1 0 1,1 1 0,7-3-1,5 3 41,-15 3-100,1-1 1,-1 0-1,1 0 1,-1-1-1,1 1 1,-1 0-1,1-1 1,-1 1-1,5-3 1,1-2 37,-6 4-44,-1 0 0,1 0 0,-1 0 0,1 1-1,-1-1 1,1 0 0,0 1 0,-1-1 0,1 1 0,0-1 0,-1 1 0,1 0 0,2 0-1,26 0-159,-27 0-656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14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2560,'0'-16'1152,"16"16"1152,0 0-1504,1 16-320,-1-16-256,17 0 160,-17 0-224,1 0-2944,16 0 1472</inkml:trace>
  <inkml:trace contextRef="#ctx0" brushRef="#br0" timeOffset="1">443 0 4640,'0'0'2112,"-16"17"-1824,16-1 544,0 0-512,0 17-128,0-17-128,0 17 128,0 0-96,0 0-1312,0-17 672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16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1408,'0'0'1472,"0"17"-1152,0 15 768,0 1-608,0 16 256,0 0-416,17 17 96,-17-17-256,0 17 64,0-17-128,0 33 160,0-33-160,0 17 192,16-1-192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17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1664,'0'0'837,"0"3"-730,1-1-69,-1 1 0,0-1 0,1 0-1,0 0 1,-1 1 0,1-1 0,0 0 0,0 0 0,2 3 0,8 19 420,-1-2-119,-7-15-240,0 0 1,0 0 0,0-1 0,2 11 0,0 32 540,23 128 362,-23-111-831,0-33-108,-1-3 76,1 38 0,-5 208-1030,0-290-143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17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1056,'0'-28'357,"0"23"-229,0 2 171,1 2-242,-1 1 1,0-1 0,0 0-1,0 1 1,1-1-1,-1 0 1,0 1-1,0-1 1,1 1-1,-1-1 1,1 0-1,-1 1 1,1-1 0,-1 1-1,0-1 1,1 1-1,0-1 1,-1 1-1,1 0 1,-1-1-1,1 1 1,0 0-1,-1-1 1,1 1-1,0 0 1,-1 0 0,1-1-1,0 1 1,-1 0-1,1 0 1,0 0-1,1 0 1,31 0 1367,-21 1-1229,-10-2-160,0 1 0,0 1-1,-1-1 1,1 0 0,0 0 0,-1 1 0,1-1 0,0 1 0,0-1 0,-1 1 0,1 0-1,-1 0 1,1-1 0,2 3 0,4 2 162,-7-5-180,0 1 0,0-1 0,-1 1 0,1-1 0,0 1 0,0-1 0,0 1 0,0-1 0,-1 1 0,1 0 0,0-1 0,-1 1 0,1 0 0,0 0 0,-1-1 0,1 1 0,-1 0 0,1 0 0,-1 0 0,1 0 0,-1 0 0,0 0 0,0 0 0,1 0 0,-1-1 0,0 3 1,3 9 112,1-4-40,0 6 53,-9 6 82,2-13-148,2-3-51,0-1 0,0 1 1,-1-1-1,0 0 0,1 1 0,-1-1 0,0 0 0,0 0 0,-1 0 1,-2 3-1,-6 7 47,-2 6 21,10-13 33,-1 0 1,0-1-1,-7 8 0,-3 1 160,14-14-283,0 0-1,0 0 0,-1 0 1,1 0-1,0 0 0,0 0 1,0 0-1,0 0 0,0 0 0,0 0 1,0 1-1,0-1 0,0 0 1,-1 0-1,1 0 0,0 0 1,0 0-1,0 0 0,0 0 0,0 1 1,0-1-1,0 0 0,0 0 1,0 0-1,0 0 0,0 0 1,0 0-1,0 0 0,0 1 1,0-1-1,0 0 0,0 0 0,0 0 1,0 0-1,0 0 0,0 0 1,0 1-1,0-1 0,0 0 1,0 0-1,0 0 0,0 0 0,0 0 1,1 0-1,-1 0 0,0 1 1,0-1-1,0 0 0,0 0 1,0 0-1,0 0 0,0 0 0,0 0 1,0 0-1,1 0 0,-1 0 1,1 1 7,0 0 0,0 0 1,0-1-1,0 1 1,1 0-1,-1-1 0,0 1 1,0-1-1,1 1 1,-1-1-1,0 0 0,1 0 1,-1 0-1,0 1 0,1-1 1,-1 0-1,0 0 1,1-1-1,-1 1 0,0 0 1,0 0-1,1-1 1,-1 1-1,0-1 0,0 1 1,2-2-1,8-1 70,23-4 92,14-5 14,-28 5-130,-1 1 0,1 0 0,0 2 0,0 0 0,0 1 0,25 0 0,-15 2-162,-18 0-466,-1 1 1,0 0 0,0 0-1,0 1 1,15 3 0,-24-3 383,0 0 0,0 0 0,0 0 0,-1 0 1,1 0-1,0 1 0,-1-1 0,1 0 0,1 2 0,-3-2 157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18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5312,'0'0'2400,"16"0"-2080,0 16 544,1-16-544,16 0 224,-1 0-320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18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3712,'0'0'1696,"66"-16"-1472,-17-1 800,-16 17-608,32 0 64,-16-16-320,17 16-512,-17 0 160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2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1472,'0'-11'475,"0"17"-283,0-15-27,0 7 203,2 2-11,29 0 967,-7 1-777,1-1 0,24-4 0,-34 1-452,10-1 159,0 1 1,25-1 0,-36 4-140,1 0-1,0-1 1,0-1 0,0-1-1,25-7 1,-10 2 34,44-7-1,-33 8-66,-28 5 5,1 1 0,-1 0 0,22 2 0,-12-1 237,-21 1-229,-4 1-4,-5 6 14,1-1-457,-1 0 1,0-1 0,-12 10-1,2-11-1024,1 9-1813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25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5056,'0'-17'6080,"17"17"-5344,16 0-480,-1 0-160,1 0 96,0 17-128,16-17 192,-16 0-160,0 16-2976,-17-16 1536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18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2080,'0'0'667,"0"3"-411,0-2-222,0 0 0,0 1 1,-1-1-1,1 0 1,0 1-1,-1-1 1,1 0-1,-1 1 0,1-1 1,-1 0-1,0 0 1,-1 2-1,1-1 32,0 0-1,0 0 1,0 0-1,0 0 1,0 0-1,0 1 1,0-1 0,1 0-1,-1 0 1,1 1-1,0-1 1,-1 0-1,1 4 1,0 119 1070,1-112-1056,-4 23 0,0-23-22,-2 23 1,10 4 28,-3-32-4,-1 1 0,1 14 0,-2 2 831,0-23-644,0-5-94,0-35 43,0 22-250,0 7-5,0-1-1,0 0 1,3-13 0,2 4 46,-3 8 18,1 1 0,-2 0 0,2-19 0,-3 21-7,1 0 0,0 0-1,1 1 1,-1-1-1,1 1 1,1-1-1,3-7 1,1 0-55,0 1 1,12-17-1,-17 27 92,1 1 0,0-1 0,0 1-1,0 0 1,0-1 0,0 1 0,1 1 0,-1-1-1,1 0 1,4-1 0,0 0 52,1 1 1,-1 0-1,14-2 1,-10 2-26,4-2 68,-10 3-106,1 0 1,-1 1 0,1-1-1,0 1 1,0 1 0,-1-1 0,1 1-1,0 0 1,0 0 0,9 3-1,1 1 22,-10-1-25,0-1 0,0-1 0,0 0 0,10 1-1,9-2-678,-22 0-612,-12 0-695,6 0 156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19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16 3552,'-17'0'1824,"1"0"416,32 0-96,1 0-1664,15 0 64,1 0-320,16-16 128,0 16-192,1 0-640,-18 0 256,18 0-5408,-18 0 3072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19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3808,'0'16'1728,"17"-32"-1504,15 16 800,-15 0-608,16-16-160,-1 16-160,34-17 96,-17 17-96,0-16-1920,17 16 960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0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1824,'-13'13'587,"12"-13"-578,1 1 0,0-1 0,0 0 0,-1 0 0,1 1 0,0-1 0,0 0 0,0 0 0,0 1 0,-1-1 0,1 0 0,0 1 0,0-1 0,0 0 0,0 1 0,0-1 0,0 0 0,0 1 0,0-1 0,0 0 0,0 1 0,0-1 0,0 0 0,0 1 0,0-1 0,0 16 108,-1-1 331,1 0 0,0 0 0,4 17 1,1-14-273,-3-11-121,0 0 1,-1 0-1,1 0 0,-1 10 1,-1 46 339,0-58 372,0-7-559,0-143 75,0 142-272,0 1-1,0-1 1,1 0 0,-1 1-1,0-1 1,1 0 0,0 1-1,-1-1 1,1 1-1,0-1 1,1 1 0,-1 0-1,2-3 1,5-12 512,-5 13-439,-3 2-61,1 1-1,0-1 0,0 0 1,0 1-1,0-1 0,0 1 1,0 0-1,0-1 0,0 1 1,1 0-1,-1 0 1,0 0-1,1 0 0,-1 0 1,1 0-1,-1 0 0,1 0 1,0 0-1,-1 1 0,1-1 1,2 0-1,7-3 39,-8 2-40,0 1-1,0-1 1,1 1-1,-1 0 1,0 0 0,0 1-1,1-1 1,-1 1-1,6 0 1,41 0-811,-20 0 284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0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1 148 3072,'0'0'1376,"16"0"-1184,0 0 1536,1-16-1088,15 16-352,-15-16 160,16 16-256,-1 0-256,-15 0 32</inkml:trace>
  <inkml:trace contextRef="#ctx0" brushRef="#br0" timeOffset="1">394 1 3712,'-17'16'1696,"17"33"-1472,0-32 32,0 16-192,17-17 256,-17 17-192,0-1-3136,0 1 1632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1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2560,'-49'33'1152,"0"65"-992,32-49 352,1 1-320,0 48 1056,-1-16-704,1 33 96,16-1-352,16 1-64,17-33-128,0 0 224,16-17-192,33-32-1792,-17 0 896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1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 2816,'66'82'1280,"16"0"-1120,-66-33 896,1 0-608,-1 16 32,-16 17-288,-33 0 160,1 0-224,-18 0 160,-15-16-160,16-33 0,0-1-64,-17 1-2368,17-33 1248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2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 2496,'-1'0'54,"-1"0"0,1 0 0,0 0 0,-1 0 0,1 0 0,0 0 0,0 0 0,-1 1-1,1-1 1,0 1 0,0-1 0,-1 1 0,1-1 0,0 1 0,0 0 0,0-1 0,0 1 0,0 0 0,0 0 0,0 0 0,0 0 0,0 0 0,0 0 0,1 0 0,-2 2 0,-17 49 1327,15-42-1233,2-1 0,-1 1 0,-1 14 0,-5 24 140,-68 176 469,62-183-678,1 0-1,-13 70 1,23-84-39,0 0-1,2 0 1,1 1 0,1-1 0,5 35 0,-3-51-78,1 0 1,0 0 0,0 0-1,2 0 1,9 18 0,-13-26-197,0 0 0,1-1-1,-1 1 1,1 0 0,-1-1 0,1 1 0,0-1 0,0 0 0,3 3 0,-3-4 87,0-1 1,0 1 0,1 0 0,-1 0-1,0-1 1,0 1 0,1-1 0,-1 0 0,0 0-1,1 0 1,2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2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1472,'-14'13'475,"14"-13"-468,-1 1 0,1-1 1,0 0-1,0 0 1,0 1-1,-1-1 0,1 0 1,0 0-1,0 1 0,0-1 1,-1 0-1,1 1 1,0-1-1,0 0 0,0 1 1,0-1-1,0 0 1,0 1-1,0-1 0,0 0 1,0 1-1,0-1 0,0 0 1,0 1-1,0-1 1,0 7 34,-1-3 42,1 0-1,0 0 1,0 0 0,0-1-1,0 1 1,1 0-1,0 0 1,1 5-1,0-3 12,1 1 1,-1 0 0,0 0 0,-1 0 1,1 0-1,-1 0 0,0 8 0,-1-14-74,0 1 1,0 0-1,0 0 0,1-1 0,-1 1 1,0 0-1,1-1 0,0 1 0,-1 0 0,1-1 1,0 1-1,0-1 0,0 1 0,0-1 1,0 0-1,0 1 0,2 1 0,-2-3 11,-1 1-1,1-1 1,-1 0-1,1 1 0,-1-1 1,1 0-1,-1 0 1,1 1-1,0-1 1,-1 0-1,1 0 1,-1 0-1,1 1 1,0-1-1,-1 0 0,1 0 1,0 0-1,-1 0 1,1 0-1,0 0 1,-1 0-1,1-1 1,-1 1-1,1 0 1,0-1-1,0 1 31,-1 0-57,0 0-1,0 0 1,0 1 0,0-1 0,0 0 0,0 0-1,0 0 1,0 0 0,0 0 0,1 0 0,-1 0-1,0 0 1,0 0 0,0 0 0,0 0 0,0 0-1,0 0 1,0 0 0,0-1 0,0 1 0,0 0-1,1 0 1,-1 0 0,0 0 0,0 0 0,0 0-1,0 0 1,0 0 0,0 0 0,0 0 0,0 0-1,0 0 1,0 0 0,0 0 0,0 0 0,0 0-1,0-1 1,0 1 0,0 0 0,1 0 0,-1 0-1,0 0 1,0 0 0,0 0 0,0 0 0,0 0-1,0 0 1,0-1 0,0 1 0,0 0 0,0 0 0,0 0-1,0 0 1,-1 0 0,1 0 0,0 0 0,1-2 12,-1 0 1,0 1 0,0-1 0,1 0-1,-1 1 1,1-1 0,0 1 0,-1-1-1,1 1 1,0-1 0,1-1 0,-1 1-12,0 1 0,0-1 0,0 0 0,0 0 0,0 0 0,-1 0 0,1 0 0,0 0 0,-1 0 0,0 0 0,1-3 0,-1 4 3,0-1 0,0 0 0,0 1 1,1-1-1,-1 0 0,1 1 0,-1-1 0,1 1 0,-1-1 1,1 1-1,0-1 0,1-1 0,4-10 87,-3-12 202,-3 25-288,0-1 1,0 1-1,0 0 1,0-1-1,0 1 1,0 0-1,0-1 1,0 1-1,0 0 1,0-1-1,0 1 1,0 0-1,0 0 1,0-1-1,1 1 1,-1 0-1,0-1 1,0 1-1,0 0 1,0-1-1,1 1 1,-1 0-1,0 0 0,0-1 1,1 1-1,10-14 496,-8 7-336,-3 7-162,0-1-1,0 1 1,1-1-1,-1 1 0,0-1 1,0 1-1,1-1 1,-1 1-1,0-1 0,0 1 1,1-1-1,-1 1 1,1 0-1,-1-1 1,0 1-1,1 0 0,-1-1 1,1 1-1,-1 0 1,1 0-1,-1-1 0,1 1 1,-1 0-1,1 0 1,-1 0-1,1-1 0,-1 1 1,1 0-1,-1 0 1,1 0-1,-1 0 0,1 0 1,-1 0-1,1 0 1,-1 0-1,1 1 0,0-1 1,1 0 2,0 0 1,-1-1 0,1 1-1,0 0 1,0-1 0,0 1 0,-1-1-1,1 0 1,0 1 0,0-1-1,-1 0 1,2-1 0,-1 1-10,-1 0 1,1 0 0,0 0-1,-1 0 1,1 0 0,0 1-1,0-1 1,0 1 0,-1-1-1,1 1 1,0 0 0,2 0-1,15 0-327,11 0 64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2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3648,'0'-33'1856,"16"17"-192,1 16-1248,15 0-256,1 0 96,0 0-160</inkml:trace>
  <inkml:trace contextRef="#ctx0" brushRef="#br0" timeOffset="1">197 361 3648,'0'16'1856,"17"-16"-672,-1 0-704,17 0-64,16 0-256,0-16 160,0 16-192,1 0-3424,15 0 1792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25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5216,'-16'17'2368,"32"-17"-2048,1 0 1312,-17 16-960,33-16-64,-17 16-384,17-16 128,0 0-224,-1 0-1088,1 0 512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2144,'14'14'699,"-14"-14"-693,0 0 1,0 0-1,1 0 1,-1 1-1,0-1 1,0 0 0,0 0-1,0 0 1,0 0-1,1 1 1,-1-1-1,0 0 1,0 0 0,0 0-1,0 1 1,0-1-1,0 0 1,0 0-1,0 0 1,0 1 0,0-1-1,0 0 1,0 0-1,0 1 1,0-1-1,0 0 1,0 0 0,0 0-1,0 1 1,0-1-1,0 0 1,0 0 0,-1 0-1,1 1 1,0-1-1,0 0 1,0 0-1,0 0 1,0 0 0,0 1-1,-1-1 1,1 0-1,-2 5 114,-1 1 0,1-1 0,1 1 0,-1-1 0,1 1 0,0-1 0,0 1 0,1 0 0,-1 7 0,1 132 1304,0-143-1390,0 0 1,0 0-1,-1 0 0,1-1 0,-1 1 1,1 0-1,-1 0 0,0 0 0,-2 3 0,0 3 338,3-8-361,1 0 0,-1 0-1,0 1 1,0-1 0,0 0 0,0 0 0,1 0 0,-1 1 0,0-1 0,0 0-1,1 0 1,-1 0 0,0 0 0,0 0 0,1 0 0,-1 0 0,0 1 0,0-1-1,1 0 1,-1 0 0,0 0 0,0 0 0,1 0 0,-1 0 0,0 0 0,0 0-1,1 0 1,-1 0 0,1-1 0,-1 1-6,0 0 0,0 0 0,0 1 0,0-1 0,0 0 0,0 0 0,0 0 0,0 0 0,0 0 0,0 0 0,1 0 0,-1 0 0,0 0 0,0 0 0,0 0-1,0 0 1,0 0 0,0 0 0,0-1 0,0 1 0,0 0 0,0 0 0,1 0 0,-1 0 0,0 0 0,0 0 0,0 0 0,0 0 0,0 0 0,0 0 0,0 0 0,0 0 0,0 0 0,0 0 0,0 0 0,0 0 0,0-1 0,0 1 0,0 0-1,0 0 1,0 0 0,1 0 0,-1 0 0,0 0 0,0 0 0,0 0 0,0 0 0,0-1 0,0 1 0,0 0 0,0 0 0,-1 0 0,1 0 0,0 0 0,0 0 0,0 0 0,0-159 267,3 154-166,1 1-88,-1 1 32,-1 0 1,1 0-1,0 0 1,1 1-1,-1-1 1,0 1-1,5-3 1,-4 4-99,0 1 0,0-1 0,0 1 1,0-1-1,0 1 0,6 1 0,5-1-823,15 0 29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3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4160,'-17'0'1856,"34"0"-1600,-17 17 1184,16-1-704,-16 17-416,16 0-32,-16-17-192,17 17 224,-1-17-192,17 1-320,-17-1 96</inkml:trace>
  <inkml:trace contextRef="#ctx0" brushRef="#br0" timeOffset="1">394 1 3808,'0'0'1728,"0"33"-1504,0-17 960,0 0-704,-17 17 64,17 0-320,0 0-128,17-17-64,-17 17-2656,16 0 1440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3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2496,'-16'17'1120,"49"16"-992,-17-1 1920,0 1-1152,1 49 1536,-1-33-1376,0 33 576,1 0-928,-34 0 96,17-16-480,-32-1 224,-1 17-288,-16-33-1408,0 0 608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07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2304,'0'0'1051,"0"3"-785,0 1-84,-1-2-29,1 0 0,0 0 0,0 0 0,0 0 0,1 1 0,-1-1 0,0 0 0,1 0 0,0 2 0,6 1 179,-6-5-300,-1 0 0,1 1 0,-1-1 0,0 0 0,1 0 0,-1 1 0,1-1 0,-1 0 0,0 1 0,1-1 0,-1 1 0,0-1 0,1 0 0,-1 1-1,0-1 1,0 1 0,1-1 0,-1 1 0,0-1 0,0 1 0,0-1 0,0 1 0,0-1 0,0 1 0,0-1 0,0 1 0,0-1 0,0 1 0,0-1 0,0 1 0,0 0 0,0 133 3002,0-127-2987,0 1-1,-1-1 1,1 0-1,-1 0 0,-1 0 1,0 0-1,0 0 1,0 0-1,-4 8 0,2-8-7,1 1 0,1-1 0,0 0-1,-3 15 1,4-14 5,-1-1 1,0 0-1,0-1 1,-5 14-1,5-16-18,1 1 0,0-1 0,1 0-1,-1 1 1,1 0 0,0-1-1,0 1 1,1 8 0,0 3-12,2-16-126,10 0 32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24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84 896,'0'-14'304,"0"12"-192,0-1 48,0 3-140,0-1-1,0 1 1,0-1 0,0 1-1,0-1 1,0 1 0,0-1-1,0 1 1,1 0 0,-1-1-1,0 1 1,0-1 0,0 1-1,0 0 1,1-1 0,-1 1 0,0-1-1,0 1 1,1 0 0,-1-1-1,0 1 1,0 0 0,1-1-1,-1 1 1,0 0 0,1 0-1,-1-1 1,1 1 0,-1 0-1,1 0 1,6-5 218,-3-2-10,0 2-70,10 3 421,0-1-344,16-11-114,-22 13-92,0 3 2,63-2 289,-56 0-293,-5 0-2,0 1 1,0-2 0,0 1-1,11-3 1,-5-3-52,-13 5 21,1-1-1,0 1 1,-1 0-1,1 0 1,0 0-1,-1 1 1,1-1 0,6 1-1,132 0 177,-96-1-82,-20 0-90,0 2-1,29 3 1,117 23 55,11 6 4,-173-31-38,-1-1 1,1-1-1,10 1 0,19 0 6,-19 2-14,11 2-44,46 1-1,169-6-10,-230 1 55,1 0 0,-1 1 0,1 1 0,20 6 0,24 5 8,-15-8-63,-8 4 22,9-4 64,5 5-22,8-6-64,-6 6 22,6-5 64,-26-1-16,-19-2 5,0 0-1,25-1 1,250-2-106,-276 1 49,0 0 0,0 1 1,15 3-1,-17-2 26,1-1-1,-1-1 1,13 1 0,19-2 44,-10 1-55,50-5 1,-52-1-11,-21 2 18,0 2-1,0-1 0,0 1 0,0 1 0,16 1 0,7 5 3,-18-3 0,-1-1 0,21 1 0,145-3 101,-167-1-125,0 0 0,26-6 0,-27 5 14,-1-1 0,23 0 1,115 3 9,-137 0 0,23-2 0,-18-2 0,11-1 0,-5 10 0,-10-1 0,8-2 0,0 0 0,39-3 0,-24 0 0,-27 1 14,1-1-1,-1 0 1,0-1 0,12-3 0,-3 1 34,66-13-64,-58 15-14,0 0 0,37 3-1,-18 0 21,-17-1 12,-10 1-8,0-1 0,28-4 0,-22-1-27,-9 2 12,0 1 0,28-2 0,-19 5 35,-14 0 1,1-1 0,0 0 1,-1-1-1,17-3 1,-9 0 15,-9 1-13,0 1-1,1 0 0,18 0 1,88 2-39,602 0 69,-710 0-67,0-1 1,0 0 0,0-1-1,11-2 1,-11 1 17,1 1 0,0 1 0,0 0 0,12-1 1,-1 3 20,-3-1 0,0 0 0,21-3 0,-14-2-16,-9 2 5,0 0 0,25 0 1,156 3-133,-184 0 137,1-2 0,26-4 0,-28 3 2,1 1 0,26-1 1,-15 3-13,-4 0 10,37-3 0,-30-2-8,-7 2 13,1 0 0,28 0 1,241 3 678,67 0 2230,-350 0-2812,0 0-1,0-1 1,0 0-1,0-1 1,10-3-1,0 1 173,16-2 107,-16 1-172,-11 3-142,1 0 0,0 1 0,0 0 0,0 0 0,7 0 0,-10 0-43,0 1 0,0 0 0,0-1 0,0 0-1,0 1 1,0-2 0,0 1 0,0 0 0,-1-1 0,7-3-1,-8 4-20,-1 1-1,0-1 1,1 1-1,-1 0 1,1-1 0,-1 1-1,1 0 1,-1 0-1,3 0 1,12 0 95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57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1 164 1056,'0'-30'587,"0"28"-342,0 4-48,0 94 705,0-90-854,1 1 0,0-1 1,0 0-1,1 0 1,-1 0-1,1 0 0,1 0 1,2 6-1,9 25 103,-12-29-85,0-1 0,6 15 1,-7-20-59,0 0 0,0 0 1,0 0-1,1-1 0,-1 1 0,0 0 1,1-1-1,0 1 0,-1-1 1,1 0-1,0 1 0,0-1 1,2 1-1,26 7 152,-5 4-32,-18-10-101,0 0 0,0-1 0,0 0 0,0 0 0,0-1 0,11 1-1,50 0 147,-54-2-123,1-1-20,0 0 1,0-1 0,-1-1 0,1 0 0,16-7 0,17-3-3,176-36-156,-90 14 126,-91 23-23,110-33-67,-68 19 30,-27 9 30,1 2 0,100-13 0,-66 23-6,-60 1 34,16 0 3,-37 4 3,23 5-1,-14-2 7,8-1 10,-20-1-13,1 0 0,-1 0 0,0 0 0,1 1 0,-1 1 0,0-1 0,12 7 0,10 6-61,-6-4 30,-1 2 0,40 27 1,7 25 62,-26-33-1,-29-22-9,0 1 0,17 16 1,-18-11-21,10 9 42,-24-24-42,1 0-1,0 0 0,-1 0 0,1 0 1,0 0-1,0 0 0,-1 0 0,1-1 0,0 1 1,0-1-1,0 1 0,0-1 0,3 0 1,-3 1 2,0-1 1,0 0 0,0 1-1,0-1 1,0 1 0,0 0-1,0-1 1,0 1 0,3 2-1,2 0 44,1-11 118,17 3-75,-19 2-91,0 0 0,0 0 1,0-1-1,10-7 0,-7 5 17,-6 3-25,0 1 0,0 0 1,-1-1-1,1 1 1,-1-1-1,0 0 0,1 0 1,-1 0-1,2-6 1,7-8-52,66-81 6,-55 68-91,8 8 11,32-24-123,-58 44 255,-1-1 0,0 1 0,1 1 0,-1-1 0,1 1 0,0-1 0,-1 1 0,1 0 0,8-1 0,-1 0 10,8-3 16,-9 3-20,0-1 0,0 2 0,0-1 0,13 1 0,135 1-256,-137 1 255,1 0 1,23 6-1,-18-2-5,5-1 5,53 11 9,-58-9 3,1-2 0,41 2 0,58-5 102,-66-2-69,13 2 4,114-5-84,-145-1 45,-18 1 3,38 0 1,-50 3-47,1 0 1,23-5-1,-23 3 254,-1 1 0,27-2 0,-36 4-113,1 0 0,-1 0 0,0-1 0,0 0 0,0 0 0,0 0 0,0 0 0,0-1 0,0 1 0,0-1 1,-1 0-1,1 0 0,-1 0 0,1-1 0,-1 1 0,0-1 0,0 0 0,0 0 0,0 0 0,0 0 1,-1-1-1,4-5 0,-4 5-82,0-1 1,1 1 0,-1 0 0,1 0-1,0 0 1,0 0 0,1 0-1,-1 0 1,1 1 0,0 0-1,0 0 1,8-5 0,-3 1-22,-1 0 0,10-11 0,-7 6-542,6-2-2362,-16 14 2675,1-1 1,-1 1 0,1-1-1,-1 1 1,1 0 0,-1 0-1,1 0 1,-1-1 0,2 2-1,-3-1 215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58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0 1472,'-30'0'864,"28"0"53,-1 0-421,-21 2 575,23-2-1025,0 1-1,0-1 1,-1 0-1,1 1 1,0-1-1,0 1 1,0 0-1,0-1 1,0 1-1,0 0 1,0-1-1,0 1 1,0 0 0,0 0-1,0 0 1,1 0-1,-1 0 1,-1 1-1,1 1 19,0-1-1,0 0 1,-1 0 0,1 0-1,-1 0 1,1 0 0,-1 0-1,0-1 1,0 1 0,1-1-1,-1 1 1,-4 1 0,3-1-9,0 0 1,0 0 0,0 0 0,1 0 0,-1 1 0,1-1 0,0 1 0,0-1 0,-3 4 0,1 0-21,0-1 0,1 1 0,-1 0-1,1 0 1,0 0 0,1 0 0,-1 0 0,1 1 0,1-1 0,-2 11 0,2 2-37,0-11 20,1-1-1,2 15 1,-2-20-14,0-1 1,0 1 0,1-1-1,-1 0 1,0 1 0,1-1-1,0 0 1,-1 0 0,1 1-1,0-1 1,-1 0 0,1 0 0,0 0-1,0 0 1,0 0 0,0 0-1,0 0 1,0 0 0,0 0-1,2 1 1,33 17 43,-23-12-34,0-1-1,28 8 0,-32-11 6,-5-2 4,-1 0 1,1 0-1,0-1 0,-1 1 1,1-1-1,0 0 1,0 0-1,5-1 0,4 1-4,-3-1-36,0 0 1,0 0-1,16-5 0,0 1-12,26-1-3,11-4 37,-15 4 29,51-8 2,61-19-132,174-32-6,-283 57 123,109-14 38,-119 19-55,101-13 24,-123 12-26,39-7-29,1 3 0,64-2-1,-85 10 4,-5-1-17,44 5 0,-12 7 9,-44-9 50,-14-2-1,1 1 0,0 0-1,8 3 1,-12-2-9,1 0-1,-1 0 1,0 0-1,-1 0 1,5 4-1,5 3-4,25 11-54,-28-16 39,-1 1 0,0 0 0,0 1-1,0 0 1,-1 0 0,0 1 0,0 0 0,13 14 0,77 105 113,-87-112-72,-3-5 1,0 0 1,-2 1-1,10 16 0,-13-19 15,1-1 0,-1 1 1,1-1-1,1 0 0,9 11 1,-8-12-14,-6-4-36,1-1 1,0 1 0,-1 0 0,1-1-1,0 1 1,-1-1 0,1 1 0,-1 0-1,1 0 1,-1-1 0,1 1 0,-1 0 0,1 1-1,1 29 263,-13-62-206,16 19-31,-4 11-26,0-1 0,-1 0-1,1 1 1,0-1 0,-1 0-1,1 0 1,-1 0 0,1 1-1,-1-4 1,0 2 2,1-1-1,-1 1 1,0 0-1,1 0 1,0 0-1,0 0 1,0 0-1,0 0 0,0 0 1,1 1-1,-1-1 1,5-5-1,-2 3-25,0 1 0,0 0 0,0-1-1,1 2 1,0-1 0,7-4 0,-2 2-16,0 1 1,1 0 0,0 0 0,0 1-1,0 1 1,21-4 0,-6 5-12,0 1 0,-1 1 0,1 2 0,28 5 0,-14-2 10,39 0 34,-46-1 21,115 6-111,-66-9 81,66-1 161,-113-2-36,0-2 1,39-8 0,-62 10-54,1-2-1,-1 0 1,0 0 0,0-1 0,0-1 0,0 0-1,15-11 1,-21 12-17,0 1-1,0-1 0,-1-1 0,1 1 0,-1-1 1,-1 0-1,1 0 0,-1 0 0,0-1 1,-1 0-1,1 0 0,-1 1 0,-1-2 1,3-7-1,-4 9-32,-1 1 1,1-1-1,-1 1 1,0-1-1,-1 0 0,1 1 1,-1-1-1,0 1 1,-1-1-1,1 1 1,-4-8-1,3 8-47,-1-14-67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26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149 541 64,'-13'17'27,"12"-15"-22,0 1 1,1 0-1,-1 0 1,1-1-1,0 1 1,0 0-1,0 0 1,1 3-1,-1-3 5,0 1 0,1-1 0,-1 1 0,-1-1 0,1 1 0,0-1 0,-1 0-1,-2 7 1,-2-1 1,4-8-5,0 0-1,0 1 0,0-1 1,1 1-1,-1 0 0,0-1 1,1 1-1,-1-1 0,1 1 0,-1 0 1,1 0-1,0-1 0,0 3 1,0 92 415,0-94-400,0 0 0,-1 0 0,1 0 0,0 0 0,-1 0 0,1 0 0,-1 0 0,1-1 0,-1 1 0,0 0 0,0 0 1,-2 3-1,2-4-13,0 1 0,0-1 0,0 1 0,1-1 0,-1 1 0,0-1 0,1 1 0,-1 0 0,1-1 0,0 1 0,0 0 1,-1 2-1,1 12 47,1-9-21,-1 1 0,0-1-1,-1 0 1,-1 11 0,-9 4 3,7-8-22,4-12-14,-1 0 0,1 1 1,-1-1-1,1 1 0,-1-1 0,0 0 0,0 0 1,0 1-1,-1-1 0,1 0 0,0 0 1,-1 0-1,-2 2 0,3-3-2,-1 1 0,1 0 1,-1 0-1,1 0 0,0 0 0,-1 0 0,1 0 1,0 0-1,0 0 0,1 0 0,-1 1 0,0 2 1,0 29 89,1-15 152,0 46-593,0-63 354,0 0 0,0-1 0,-1 1 0,1 0 0,0-1 0,-1 1 0,1 0 1,-1-1-1,0 1 0,1 0 0,-1-1 0,0 1 0,0-1 0,0 0 0,0 1 0,0-1 0,-3 2 0,4-2 2,0-1-1,-1 1 0,1-1 0,-1 1 0,1 0 1,0-1-1,-1 1 0,1 0 0,0-1 0,0 1 1,0 0-1,-1-1 0,1 1 0,0 0 1,0-1-1,0 1 0,0 0 0,0-1 0,0 1 1,1 0-1,-1 0 0,0-1 0,0 2 0,1 0 6,-1 31 28,0-32-37,0-1 0,0 1 0,0 0 0,0-1 0,0 1 0,0 0 0,0-1 0,0 1 0,-1-1 0,1 1 0,0 0 0,0-1 0,0 1 0,-1 0 0,1-1 0,0 1 0,-1-1 0,1 1 0,-1-1 0,1 1 0,0-1 0,-1 1 0,1-1 0,-1 1 0,1-1 0,-2 1 0,1-1-5,1 1 1,-1-1-1,0 1 1,1-1-1,-1 1 1,1-1-1,-1 1 0,1 0 1,-1-1-1,1 1 1,-1 0-1,1-1 1,0 1-1,-1 0 1,1 0-1,0-1 1,0 1-1,-1 0 1,1 0-1,0 0 1,0-1-1,0 1 0,0 0 1,0 0-1,0 0 1,0 1-1,0 28 0,0-29 11,0 1 1,0 0 0,0-1-1,-1 1 1,1 0-1,-1 0 1,1-1-1,-1 1 1,1-1-1,-1 1 1,0 0-1,0-1 1,0 0-1,0 1 1,0-1-1,0 1 1,-2 1-1,2-3-4,1 1 0,-1-1 0,1 1 0,0-1 0,-1 1 0,1 0-1,0-1 1,-1 1 0,1 0 0,0-1 0,0 1 0,0 0 0,0-1 0,0 1-1,-1 0 1,1 0 0,0-1 0,1 1 0,-1 0 0,0-1 0,0 1 0,0 0-1,0 0 1,1 2-4,-1 46 66,-1-37-47,1-9-25,0 1 1,-1-1-1,1 0 1,1 1-1,-1-1 1,0 0-1,1 1 0,0-1 1,1 4-1,3 1 67,-4-6-47,0-1-1,0 1 1,0-1 0,-1 1 0,1-1 0,0 1 0,-1 0-1,1-1 1,-1 1 0,1 0 0,-1-1 0,0 1-1,0 2 1,0-2-17,1 0 0,-1-1 0,0 1 0,0 0 0,1 0 0,-1 0 0,1-1 0,0 1 0,0 0 0,-1 0 0,1-1 0,2 2 0,-2-1 10,0 0-1,0-1 0,-1 1 0,1-1 0,0 1 0,-1 0 1,1 0-1,0 0 0,-1-1 0,0 1 0,0 0 0,1 2 1,-1-2 0,0-1 1,0 1 0,0 0-1,1 0 1,-1-1-1,1 1 1,-1 0 0,1-1-1,-1 1 1,1-1 0,0 1-1,0-1 1,0 1-1,0-1 1,0 1 0,0-1-1,2 2 1,-2-3-6,-1 0 1,0 1-1,0-1 1,1 0-1,-1 0 0,0 1 1,0-1-1,0 0 1,1 1-1,-1-1 0,0 0 1,0 0-1,0 1 1,0-1-1,0 0 1,0 1-1,0-1 0,0 0 1,0 1-1,0-1 1,0 0-1,0 1 0,0-1 1,0 0-1,0 1 1,0 5-16,-1-3 9,1 0-1,0 0 0,-1 1 0,1-1 0,1 0 0,-1 0 0,0 0 0,1 0 0,0 0 0,1 4 0,2 1 28,-2-2-9,1-1 1,0 1-1,0-1 0,0 0 0,1 0 0,7 7 1,-5-4 17,0 1 0,-1 1 0,5 9 1,-10-19-30,5 14 79,6-9 6,-5 9-28,-2-6-45,-2-2 35,1-1 0,0 1-1,0-1 1,0 0 0,1 0-1,7 7 1,49 48 389,-57-57-448,1 0 1,0 0-1,0 0 0,0 0 0,8 3 1,6 6 149,-18-12-131,1 1 0,-1-1 1,1 0-1,-1 1 0,1-1 0,-1 0 0,1 1 1,0-1-1,-1 0 0,1 0 0,-1 0 0,1 1 1,0-1-1,-1 0 0,1 0 0,0 0 1,-1 0-1,1 0 0,-1 0 0,1 0 0,0 0 1,-1-1-1,1 1 0,0 0 0,0 0 0,-1-1 8,118 1 256,-103 1-287,-8-1 34,1 0 0,-1 0 0,0-1 0,11-1 0,-5-5 57,-11 6-70,-1 0 1,1 1-1,0-1 1,-1 0-1,1 0 0,-1 1 1,1-1-1,0 1 1,0 0-1,-1-1 0,1 1 1,0 0-1,2 0 1,6 1-52,-7-1 29,1 0 0,0 1 1,0-1-1,0-1 0,-1 1 0,1-1 0,0 1 1,5-3-1,-4 2 17,2-2 19,0 1 1,1 0-1,-1 0 0,0 1 0,15-1 1,40 2 192,-58 0-217,-1 0 1,1-1-1,-1 1 0,0-1 1,1 1-1,-1-1 0,0 0 1,0 0-1,6-3 0,2-1-12,38-11-75,-30 13 172,-18 3-74,1 0 1,-1 0-1,1 0 0,-1 0 1,1 0-1,-1-1 0,0 1 1,1 0-1,1-2 1,46-25 178,-43 24-161,-6 3-24,1 0 0,0 0 0,-1-1 1,1 1-1,0 0 0,-1-1 0,1 1 1,-1-1-1,1 1 0,-1 0 0,1-1 1,-1 1-1,1-1 0,-1 0 0,1 1 1,-1-1-1,1 1 0,-1-1 0,0 0 1,0 1-1,1-2 0,2-3-10,-3 4 8,1 0 0,0 0 0,-1 0 0,1 0 1,0 0-1,0 0 0,0 1 0,0-1 0,0 0 0,0 1 0,0-1 1,0 0-1,0 1 0,0-1 0,1 0 0,10-5 42,-7-5-20,6 5-64,-5-7 33,-3 7 40,0-1-13,0 1 0,0-1 0,1 1 1,0 0-1,6-6 0,-4 7-32,-3 2 21,0 0-1,-1 0 0,1 0 0,0 0 0,-1 0 1,0-1-1,0 1 0,0-1 0,0 1 0,0-1 1,1-6-1,8-10-35,-7 16 21,-2-1 0,1 1 0,-1-1 0,4-7 0,-3-1 5,-2 9 5,0 0 0,1 0 1,-1 0-1,1 0 0,0 0 0,0 0 0,3-4 1,5-9 37,0-2 0,-1 1 1,-1-1-1,7-22 1,-4 21-70,-8 16 23,0-1 0,-1 1 0,1-1 1,2-7-1,-2-1 23,-2 10-11,-1 1-1,1 0 0,-1-1 0,1 1 0,0 0 0,0-1 0,0 1 1,0 0-1,0 0 0,1 0 0,-1 0 0,1 0 0,1-2 1,0 1-2,-1 0 1,1 0-1,-1-1 1,0 1-1,2-5 1,-2 4-1,0 0-1,0 1 1,0-1 0,1 1-1,3-4 1,-3 2-1,1 1 0,-1-1 0,0 1 0,0-1 0,0 0 0,2-8 0,-2 7 4,-1 1 0,0 0 1,1 0-1,0 1 1,0-1-1,6-6 1,-1 4-65,-6 5 39,0 0 0,1-1 1,-1 1-1,0 0 0,0-1 0,0 1 1,0-1-1,-1 0 0,3-4 0,-1-6-15,-2 10 32,-1 1 0,1 0 1,-1-1-1,1 1 0,0 0 0,0-1 1,0 1-1,0 0 0,0 0 0,1 0 1,-1 0-1,1 0 0,1-2 1,1-1 8,-1 0 1,0 0 0,1 0 0,-2 0 0,1 0 0,-1-1 0,0 1 0,0-1 0,0 0 0,-1 1 0,1-11 0,4-8 9,5-9-12,-5 5-2,9-29-22,-2 12-66,-13 41 94,1 0 0,0-1 0,-1 1 0,0 0 0,0-1 0,0 1 0,-1 0 0,0-1 0,-1-4 0,-4-7 48,5 13-44,0-1 1,-1 1 0,1 0-1,1-1 1,-1 0-1,0 1 1,1-6 0,0 7-15,0 1 0,0-1 0,-1 0 0,1 0 0,0 1 0,-1-1 0,1 0 0,-1 1 1,1-1-1,-1 0 0,0 1 0,0-1 0,-1-1 0,-4-10-93,1-14 14,-2 13 104,6 12-18,0 1 0,0 0 1,1-1-1,-1 1 0,0-1 1,1 1-1,-1-1 1,1 0-1,0 1 0,-1-1 1,1 0-1,0-1 1,0-243 350,0 243-359,-1-1 0,1 1 0,-1 0 1,1-1-1,-1 1 0,0 0 0,0-1 0,-3-4 1,-1-3 49,-5-11 9,9 20-64,0 0-1,0-1 1,0 1-1,0 0 1,0-1-1,0 1 1,1 0 0,-1-1-1,1 1 1,-1-1-1,1-4 1,0-72 92,0 77-80,0 1 1,0-1-1,-1 0 0,1 0 0,0 1 0,-1-1 1,1 0-1,-1 1 0,0-1 0,0 1 0,1-1 1,-1 1-1,-1-2 0,-4-6-3,1-7-45,-9-1 11,3 5 26,5 6 27,1 0-1,-1 1 1,0-1-1,-9-5 0,-18-5-78,32 15 53,0 1-1,-1-1 1,1 1 0,-1-1 0,1 1 0,0 0 0,-1 0 0,1 0 0,-3 0 0,-15-3-51,11 0 51,2 1-37,-1 0 1,1 0 0,-1 1 0,1 0 0,-1 0 0,-12 0 0,-128 1 78,143 0-33,0 0-1,-1 1 1,1-1 0,0 1 0,0 0-1,0 1 1,0-1 0,1 1-1,-8 3 1,7-4-24,0 1-1,-1-2 1,1 1-1,-1 0 1,1-1-1,-1 0 0,1 0 1,-9-1-1,-4 0 41,1 1-9,9-1-27,0 1 0,-1 0 0,1 1 0,-11 2 0,5 3-20,12-5 32,-1 0 0,1 0 1,-1 0-1,0-1 0,1 1 0,-1-1 0,0 1 0,1-1 0,-1 1 0,0-1 0,0 0 0,1 0 0,-3 0 0,1 0 13,-1 0 1,1 1 0,0-1-1,0 0 1,0 1-1,0 0 1,0 0 0,0 0-1,0 0 1,0 0-1,0 1 1,0-1 0,0 1-1,-3 3 1,-17 4-19,-1 1-25,20-8 34,0 0-1,-1 0 1,1 0 0,-1-1-1,1 1 1,-1-1-1,0 0 1,0-1 0,1 1-1,-1-1 1,0 0-1,-5-1 1,7 1 4,0 1 0,0-1 0,0 0 0,0 1 0,0-1 0,1 1 0,-1 0 0,0 0 0,1 0 0,-1 1 0,0-1 0,1 0 0,-1 1 0,1 0 0,-2 1 0,-17 10 12,-28 9-96,23-9 80,25-13 0,-1 1 0,1-1 0,0 0 0,0 1 0,0-1 0,0 1 0,0-1 0,0 1 0,0-1 0,1 1 0,-1 0 0,0-1 0,0 1 0,0 0 0,1 0 0,-1 0 0,0 0 0,1-1 0,-1 1 0,0 2 0,0-1 0,-3 6 0,4-8 0,0 1 0,0-1 0,0 1 0,0-1 0,-1 1 0,1-1 0,0 1 0,0-1 0,-1 0 0,1 1 0,0-1 0,-1 1 0,1-1 0,-1 0 0,1 1 0,0-1 0,-1 0 0,1 1 0,-1-1 0,1 0 0,-1 0 0,1 1 0,-1-1 0,1 0 0,-1 0 0,1 0 0,-1 0 0,1 0 0,-1 0 0,1 0 0,-1 0 0,1 0 0,-1 0 0,1 0 0,-1 0 0,0 0 0,0 0 0,0 0-5,-1 0 0,0 0 1,1 0-1,-1 1 0,0-1 0,0 1 1,1-1-1,-1 1 0,1 0 0,-1-1 1,0 1-1,1 0 0,0 0 0,-1 0 1,1 0-1,-1 0 0,-1 2 1,1 3-23,1-3 30,0-1-1,0 1 1,1 0 0,-2-1 0,1 1 0,0-1 0,0 1-1,-1-1 1,0 0 0,1 0 0,-1 0 0,0 0-1,0 0 1,0 0 0,-2 2 0,-1 1-27,4-5 21,1 0 0,0 1 1,0-1-1,-1 0 0,1 1 0,0-1 0,-1 0 0,1 0 0,-1 1 1,1-1-1,0 0 0,-1 0 0,1 1 0,-1-1 0,1 0 0,-1 0 0,1 0 1,0 0-1,-1 0 0,1 0 0,-1 0 0,1 0 0,-1 0 0,1 0 1,-1 0-1,0 0 0,-4 1-21,4 4-4,1-4 31,0-1 0,0 0 0,0 1 0,0-1 0,0 1 0,0-1 0,0 1 0,0-1 0,0 1 0,0-1 0,0 1 0,0-1 0,0 0 0,0 1 0,-1-1 0,1 1 0,0-1 0,0 0 0,0 1 0,-1-1 0,1 0 0,0 1 0,-1-1 0,1 0 0,0 1 0,-1-1 0,-10 14 56,5 0-75,-1-9-1,7-5 19,-1 0-1,1 0 0,0 0 1,-1 1-1,1-1 1,0 0-1,-1 0 0,1 1 1,0-1-1,-1 0 1,1 1-1,0-1 0,-1 0 1,1 1-1,0-1 1,0 0-1,0 1 0,-1-1 1,1 1-1,0-1 1,0 1-1,0-1 0,0 0 1,0 1-1,0-1 1,0 1-1,0-1 0,0 1 1,0-1-1,0 1 1,-3 5 19,-13 10-96,5-2 70,5-3 3,5-8 4,0-1 0,0 0-1,0 0 1,0 1 0,-1-1 0,-2 3 0,2 0 46,1-3-40,1 0 0,0 0 0,-1 0 0,1-1 0,-1 1 1,0 0-1,0 0 0,1-1 0,-1 1 0,0 0 0,0-1 1,-1 1-1,1-1 0,-2 2 0,0 3 30,0 8-28,3-13-8,-1 0 0,0 0 0,0 0-1,0 1 1,0-1 0,0 0 0,0 0-1,0 0 1,0-1 0,0 1 0,-2 1 0,-4 1 1,6-3 2,1 1 0,0-1-1,-1 0 1,1 0 0,-1 0 0,1 0 0,-1 1 0,1-1 0,-1 0 0,1 0 0,0 1 0,-1-1 0,1 0 0,-1 1 0,1-1 0,0 0 0,0 1 0,-1-1 0,1 1 0,0-1 0,-1 0 0,1 1 0,0-1-1,0 1 1,0-1 0,0 1 0,-1-1 0,1 1 0,0-1 0,0 1 0,0-1 0,0 1 0,0-1 0,0 1 0,0 0 0,0 1 379,0 1-240,0-2-144,0-1 1,0 1-1,0-1 0,0 1 1,0-1-1,0 1 0,0-1 1,1 1-1,-1-1 0,0 1 1,0-1-1,0 1 0,0-1 1,1 1-1,-1-1 0,0 1 1,1-1-1,-1 1 0,0-1 1,1 1-1,-1-1 0,0 0 1,1 1-1,-1-1 1,1 0-1,-1 1 0,1-1 1,-1 0-1,1 0 0,-1 1 1,1-1-1,-1 0 0,1 0 1,-1 0-1,1 0 0,-1 0 1,1 0-1,-1 0 0,1 0 1,-1 0-1,1 0 0,-1 0 1,1 0-1,0 0 0,0 0 1,15 0-1585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32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1361 1378 64,'16'-44'27,"-14"40"-23,0 1 4,0-1 0,0 1 1,-1 0-1,1-1 0,-1 1 0,0-1 1,0 0-1,0 1 0,0-1 1,-1 0-1,0 1 0,1-6 1,-1 2 121,1 0 0,0 0 0,0 0 0,1 1 0,2-10 0,6-18 140,-6 14-207,-1 10-26,-1 0-1,0-1 0,0-18 0,-2-88 119,1 80-212,1 16 147,-2 1 0,-1-1 1,-3-28-1,-7 3-5,5-3-26,1 24-9,2 15-26,1 0 0,1 0 0,0 0 0,0-12 1,1 6-7,-3-23 1,-8-5 8,8 21-23,2 12-4,0 1 0,-1-1 0,-1 1 1,1 0-1,-5-10 0,5 16-2,-37-86 11,32 77-34,0 0 0,-1 1-1,0 0 1,0 0 0,-12-10 0,7 8-21,3 4 91,1 0 1,-1 1-1,0 1 1,-1-1-1,0 1 0,-13-6 1,16 9-25,-1 0 1,1-1-1,0 0 1,1 0-1,-8-8 1,7 6 7,-1 0 0,0 1 0,-11-7 0,-1 4 11,16 8-40,1 0 0,-1 0 1,1 0-1,0 0 0,0-1 1,0 0-1,0 0 1,-7-6-1,7 4-21,-2 0-1,1 1 1,-1 0 0,1 0-1,-1 0 1,0 0 0,0 1-1,-1 0 1,1 1 0,-13-4-1,-14 1-42,11-6 214,-8 5-33,-10-8-53,33 11-56,-1 0-1,1 1 0,-1 0 0,0 0 0,0 1 0,0-1 0,0 2 0,-10-1 0,-19 1-4,-26-1 8,0 3 1,-82 13-1,84-4-44,-72 14-174,32 5-113,-11 3-789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3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2720,'0'0'1248,"17"17"-1088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27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1360 1888,'-13'-14'613,"12"14"-603,1-1-1,0 1 1,0 0-1,0 0 0,-1-1 1,1 1-1,0 0 1,0 0-1,0-1 1,-1 1-1,1 0 0,0-1 1,0 1-1,0 0 1,0-1-1,0 1 1,0 0-1,0-1 1,0 1-1,0 0 0,0-1 1,0 1-1,0 0 1,0-1-1,0 1 1,0-224 4891,1 198-4456,6-37 0,-3 36-199,0-43-1,-4 50-206,1-1 0,4-25 0,17-28 31,-15 19-27,-5 37-24,0 1-1,1 0 1,7-24-1,4-1 45,51-140 429,-5 69-115,-40 79-269,-15 24-88,6-10 106,0 0 0,1 0 0,2 1 1,17-20-1,16-2 167,-9 0-106,-33 37-167,0 1 0,0 0 0,11-5 0,-6 4-4,1-2-5,-9 5-9,0 0 0,-1 0 0,1 0 0,0 0 0,0 0 0,0 0 0,0 0 1,0 1-1,0-1 0,1 1 0,-1 0 0,0-1 0,0 1 0,0 0 0,0 0 0,0 0 1,1 1-1,-1-1 0,3 1 0,-1 0 10,4 1 25,1 1 0,-1-1 0,12 7 0,-19-9-15,0 1 0,0 0 0,1 0-1,-1 0 1,0 0 0,0 0 0,0 0 0,0 0 0,-1 1 0,1-1-1,0 0 1,0 0 0,-1 1 0,1-1 0,-1 1 0,1-1-1,-1 0 1,1 1 0,-1-1 0,0 3 0,1 32 349,-2-23-140,1-10-205,0 0-1,0 1 0,-1-1 0,1 0 1,-1 0-1,0 0 0,0 0 0,0 0 1,0 0-1,0 0 0,-1 0 0,1 0 1,-1-1-1,-4 6 0,1-3-152,0 0-1,-1 0 0,0-1 1,-9 7-1,7-6-135,5-3 106,0 0 1,-1 0-1,1 0 1,-1-1-1,1 1 1,-1-1-1,0 0 1,-4 1-1,7-1 104,0-1 0,0 0 1,-1 0-1,1 0 0,0 0 0,0 0 1,0-1-1,0 1 0,0 0 0,-1 0 1,1-1-1,0 1 0,0-1 0,0 1 1,0-1-1,0 1 0,0-1 0,0 0 1,0 1-1,0-1 0,1 0 0,-1 0 1,0 1-1,0-1 0,1 0 0,-1 0 1,0 0-1,0-2 0,-2-11-539,3 11-5,3 4 542,0-1 0,1 1 0,-1-1 0,0 1 0,0 0 0,0 0-1,0 0 1,0 1 0,-1-1 0,1 1 0,0 0 0,0 0 0,-1 0 0,5 4 0,2 4 67,1 0 0,8 13 0,-6-7 10,-4-7-1,-1 1 0,0 0 1,5 10-1,18 30 246,-29-48-220,0 1 0,0 0 0,-1 0 1,1 0-1,-1 1 0,0-1 0,0 0 1,0 0-1,0 0 0,-1 0 0,1 0 1,-1 0-1,-1 4 0,1-5-6,1 0-1,-1 0 1,0 0-1,-1 0 1,1 0-1,0 0 1,0-1-1,-1 1 1,1 0-1,-1-1 1,1 1 0,-1-1-1,0 0 1,0 1-1,0-1 1,0 0-1,0 0 1,0 0-1,0 0 1,0-1-1,0 1 1,-4 0-1,-2 1 120,-1-1 0,0-1 0,0 1-1,-10-2 1,4 0 2,2 0-61,8-5-159,1 0-81,0 2 57,4 4 73,0 0 0,0 0 0,-1 0 0,1 0 0,0 0 0,0 0 0,0 0 0,0-1-1,0 1 1,-1 0 0,1 0 0,0 0 0,0 0 0,0 0 0,0-1 0,0 1 0,0 0 0,0 0 0,0 0 0,-1 0-1,1-1 1,0 1 0,0 0 0,0 0 0,0 0 0,0-1 0,0 1 0,0 0 0,0 0 0,0-1 0,9-9-324,-8 10 325,15-17-306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03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0 338 1312,'0'3'421,"0"33"758,2 8-290,-1-39-833,0 0 0,-1-1 0,2 1 0,-1 0-1,0-1 1,1 0 0,0 1 0,3 4 0,7 13 298,-10-18-266,1 1-1,-1-1 1,1 0 0,0 0-1,4 5 1,7 7 163,-11-9-72,-3-6-165,0-1 0,1 1 0,-1-1 0,0 1 0,0-1 0,0 1 1,1-1-1,-1 1 0,0-1 0,1 1 0,-1-1 0,0 0 0,1 1 0,-1-1 0,0 0 0,1 1 0,-1-1 0,1 0 1,-1 1-1,1-1 0,-1 0 0,1 0 0,-1 0 0,1 1 0,-1-1 0,1 0 0,-1 0 0,1 0 0,-1 0 0,1 0 1,-1 0-1,1 0 0,-1 0 0,1 0 0,0 0 0,-1 0 0,1-1 0,1 1 40,0 0 1,-1 0-1,1 0 0,0-1 1,0 1-1,0-1 1,-1 1-1,1-1 0,0 0 1,-1 0-1,1 1 0,-1-1 1,2-2-1,5-1-36,-3 1 7,-4 3-20,-1 0 1,1 0-1,0-1 1,-1 1-1,1 0 0,0-1 1,-1 1-1,1-1 1,-1 1-1,1-1 0,-1 1 1,1-1-1,-1 1 1,1-1-1,-1 1 1,1-1-1,-1 0 0,0 1 1,1-1-1,-1 1 1,0-2-1,3-3 16,3-3-54,0 1 1,0 0-1,12-11 0,-10 11 47,-8 7-10,0 0-1,0 0 1,1 0 0,-1-1 0,0 1 0,1 0-1,-1 0 1,0-1 0,0 1 0,0 0-1,1 0 1,-1-1 0,0 1 0,0 0 0,0-1-1,0 1 1,0 0 0,0 0 0,1-1 0,-1 1-1,0 0 1,0-1 0,0 1 0,0 0 0,0-1-1,0 1 1,0 0 0,0-1 0,0 1-1,-1 0 1,1-1 0,0 1 0,0 0 0,0-1-1,0 1 1,-1-1 0,1 1 2,0 0 0,0-1 0,0 1-1,0 0 1,-1 0 0,1-1 0,0 1 0,0 0 0,0-1 0,0 1 0,0 0-1,0-1 1,0 1 0,0 0 0,0-1 0,0 1 0,0 0 0,0-1-1,0 1 1,0 0 0,1-1 0,-1 1 0,0 0 0,0 0 0,0-1 0,0 1-1,0 0 1,1-1 0,-1 1 0,0 0 0,0 0 0,1-1 0,-1 1-1,0 0 1,0 0 0,1-1 0,10-10 106,-8 9-21,0-1 37,2-1-67,1 0 0,0 0 1,0 0-1,0 1 0,14-5 1,10 0 135,5-17-10,12 3 186,5-5-101,-11 11-113,-27 12-118,-1-2 0,1 1-1,-1-1 1,17-12 0,25-26 113,11 4-4,3-1 75,-61 35-186,1-1 1,-1 0 0,0 0 0,-1 0 0,9-11 0,1-6-27,15-29 0,-27 41-166,-5 11 152,0 1-1,0 0 1,0 0 0,0 0-1,0 0 1,0 0 0,0 0 0,0 0-1,0-1 1,0 1 0,0 0-1,0 0 1,0 0 0,0 0-1,-1 0 1,1 0 0,0 0-1,0 0 1,0-1 0,0 1-1,0 0 1,0 0 0,0 0-1,0 0 1,0 0 0,0 0 0,0 0-1,0 0 1,-1 0 0,1 0-1,0 0 1,0 0 0,0 0-1,0-1 1,0 1 0,0 0-1,0 0 1,-1 0 0,1 0-1,0 0 1,0 0 0,0 0-1,-13 6-1,10-4-13,1-1 2,0 0-1,-1 1 1,1-1-1,0 1 1,0-1 0,0 1-1,0 0 1,0 0-1,0 0 1,-1 2 0,-8 9-95,-16 6-472,8-3-1680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31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1472,'0'0'667,"3"0"-529,7 0 113,-7 0 53,0 0-219,41 0 209,-39-3-76,6-8-68,-10 11-145,-1-1 0,1 1 0,-1-1 1,1 1-1,-1 0 0,1-1 1,0 1-1,-1 0 0,1 0 1,0-1-1,-1 1 0,1 0 1,0 0-1,0 0 0,-1 0 0,1 0 1,0 0-1,-1 0 0,1 0 1,0 0-1,-1 0 0,1 0 1,0 1-1,2-1 17,-1 0-11,0 0-1,0 0 1,-1 0 0,1-1 0,0 1 0,0-1-1,0 1 1,-1-1 0,1 0 0,0 0 0,-1 0-1,2-1 1,-1 1-6,0 0 1,-1 0-1,1 0 0,0 1 0,-1-1 0,1 0 1,0 1-1,0-1 0,0 1 0,-1-1 0,1 1 1,2 0-1,4 0 10,-6 0-2,0 1 1,0-1-1,1 0 0,-1-1 1,0 1-1,0 0 1,1-1-1,-1 1 1,3-2-1,3-3 26,-6 4-30,-1 0-1,1 0 1,-1 0-1,1 0 0,-1 1 1,1-1-1,0 0 1,-1 1-1,1-1 0,0 1 1,-1 0-1,1 0 1,0-1-1,3 1 1,2 0-15,0-1 1,0 0 0,0-1 0,10-2 0,0-1-76,13-1 12,-14 1 132,-12 3-48,-1 1 1,0 0-1,1 0 1,0 0-1,-1 0 1,1 0-1,0 1 1,3 0-1,-2 0 7,0 0 1,0-1-1,0 1 0,-1-1 0,1 0 1,0 0-1,-1 0 0,1-1 0,-1 0 0,1 0 1,6-4-1,-8 4-16,-1 0-1,1 1 1,0-1 0,0 0 0,0 1-1,0 0 1,0-1 0,0 1 0,0 1-1,0-1 1,1 0 0,-1 1 0,0-1-1,0 1 1,1 0 0,5 1-1,4-1-59,80 0-69,-88 3 54,-3-2 67,-1 0 7,0 0 0,0 0 0,0 0-1,0 1 1,0-1 0,0 0 0,0 1 0,-1-1 0,1 1 0,0-1 0,-1 1-1,1-1 1,-1 1 0,1-1 0,-1 1 0,0-1 0,0 1 0,0 0 0,0 2 0,0-2 19,0 0 1,1-1-1,-1 1 1,1 0 0,-1-1-1,1 1 1,-1 0 0,1-1-1,0 1 1,0-1-1,1 2 1,-1-1 3,0-1 1,0 1-1,0 0 0,0 0 0,-1 0 1,1 0-1,0 0 0,-1 0 0,1 0 1,-1 0-1,0 3 0,0-4-19,1 0 0,-1 0 0,0 0 0,0-1 0,0 1 0,0 0 0,1 0 0,-1 0-1,0 0 1,1 0 0,-1-1 0,1 1 0,-1 0 0,1 0 0,-1 0 0,1-1 0,-1 1 0,1 0 0,0-1 0,-1 1 0,1-1-1,0 1 1,0-1 0,-1 1 0,1-1 0,0 1 0,1-1 0,19 15 349,-15-9-280,-5-4-66,1 0 1,-1 0-1,1 0 0,0 0 0,0-1 1,0 1-1,0-1 0,0 1 0,0-1 1,0 0-1,0 0 0,1 0 1,-1 0-1,0 0 0,1 0 0,-1-1 1,4 1-1,7-1 64,-9-1-12,1 1 0,-1 0 0,0 0-1,0 1 1,0-1 0,0 1 0,6 1-1,-1 2 38,-7-2-104,0-1-1,-1 0 0,1 0 1,0-1-1,0 1 0,0 0 1,0-1-1,0 1 1,0-1-1,0 1 0,0-1 1,0 0-1,0 0 1,0 0-1,0 0 0,0 0 1,0-1-1,3 0 0,1-1-25,1 0 9,0-1 0,0 1 0,1 1 0,-1-1 0,14 0 0,30 4 101,-24-1 15,1-1-1,44-5 1,-37-6-80,-2 5 16,0-5 21,-15 7-31,-10 3-17,0-1-1,0-1 0,-1 1 0,9-5 0,69-31-124,122-37 0,-204 74 109,45-11 114,-14 4-14,-16 4-34,-11 1-38,0 1 0,0 1-1,0 0 1,10-1 0,98 2-673,-110 3 624,0 1 29,-2 0-14,1 0-1,0 0 1,0-1-1,6 5 0,7-3-19,-16-4 39,1 0-1,0 1 1,-1-1 0,1 0-1,-1 1 1,1-1-1,-1 1 1,0-1 0,2 4-1,2 2 18,-4-5-10,0 0 1,1 0 0,-1 0 0,1 0-1,-1 0 1,1 0 0,0-1-1,0 1 1,-1-1 0,1 1 0,0-1-1,1 0 1,3 2 0,-3-1-13,-1 0 1,1 0-1,-1 1 1,0-1-1,0 0 1,1 1-1,-2 0 1,1-1 0,0 1-1,0 0 1,-1 0-1,0 0 1,1 0-1,-1 0 1,1 4-1,-1-3-1,0-1-1,0 1 1,1-1 0,0 1-1,-1-1 1,1 0 0,3 4-1,1 1-112,-4-2 116,1-1 1,-1 1-1,-1 0 0,1 0 1,-1 0-1,0 0 1,0 0-1,-1 7 0,0 53 145,0-65-143,0 1-1,0 0 0,0 0 0,0-1 0,-1 1 1,1-1-1,-1 1 0,1 0 0,-1-1 0,0 1 1,0-1-1,-1 3 0,1-2 14,0 0-1,0-1 1,0 1 0,0 0 0,0 0 0,0 0-1,1 0 1,-1 0 0,1 0 0,0 0-1,-1 0 1,1 4 0,0 21-25,0-24 379,3-6-277,8-8 37,-9 6-54,-1 3-71,-1 0 0,0 0 0,1 0-1,-1 1 1,1-1 0,0 0 0,-1 1-1,1-1 1,0 0 0,0 1 0,0-1-1,0 1 1,0 0 0,1-1 0,-1 1-1,2-2 1,11-15-66,-10 11 41,-3 4 26,0 0-1,1 0 0,-1 0 0,1 1 1,-1-1-1,1 0 0,0 1 0,0-1 1,0 1-1,1 0 0,-1 0 0,0 0 1,1 0-1,3-2 0,1 1-30,-1-1 0,0 0-1,0 0 1,6-5 0,0 0 14,-8 6 16,-1 1 0,1 0 0,0 0 0,0 0 0,0 1-1,0-1 1,0 1 0,0 0 0,0 0 0,8-1 0,5-1 7,27-10 2,-34 10-20,1-1-1,-1 1 1,1 1-1,0 0 1,0 1-1,13-1 0,-14 2-3,0 0 0,13-3-1,15-8 8,-10 8 5,-1 2 0,46 2 0,-23 0 0,147-1-256,-186 0 256,-1-1 0,15-1 0,-4-2 1,-13 1 7,1 1 1,0 1-1,-1 0 0,1 0 0,0 1 0,16 1 0,9 5 11,-18-3-52,-1-1 0,21 1 0,-11-4-6,-8 1 58,1 0-1,21 3 0,89 25-66,-118-27 80,-1 0-1,1 0 0,10-1 0,16 2 36,16 9-109,11-5 31,-30-2 92,-4 0 14,40 1 1,-58-5-104,1 0 0,-1 1 0,20 4 0,32 17-51,-28-16-22,-18-4 34,32 9-49,0-6 59,0 6 32,-32-8 5,-1-1 0,0 1 0,23 8 0,3-1 0,76 8 0,-103-16 0,47 4 0,-30-1-1,-9-2-6,37 2-1,90-5 72,-142 1-54,-1-2 1,0 1 0,0-1-1,0 0 1,0 0 0,1-1-1,-1 1 1,-1-2 0,12-4-1,13-7 20,48-14-1,-11 4 126,-61 21-120,0-1 1,0 1 0,0-2 0,0 1-1,10-11 1,-1 3 59,3-2 3,-6 4 231,18-15 1,-12 8 22,-12 14-236,-6 3-110,-1 0 0,1 0 0,-1 0 0,1-1 0,-1 1 0,1 0 0,-1 0-1,1-1 1,-1 1 0,0 0 0,1-1 0,-1 1 0,1 0 0,-1-1 0,0 1 0,1-1 0,-1 1 0,0 0 0,0-1 0,1 1 0,-1-1 0,0 1 0,0-1 0,1 1-1,-1-1 1,0 1 0,0-1 0,0 1 0,0-1 0,0 0 0,0 1 0,0-1 0,0 1 0,0-1 0,0 1 0,0-1 0,-1 0 0,1-12 15,0 13-35,0-1 0,0 1 1,0 0-1,1 0 0,-1 0 0,0 0 0,0 0 0,0 0 0,0 0 1,0 0-1,0 0 0,0 0 0,0-1 0,0 1 0,0 0 1,0 0-1,0 0 0,-1 0 0,1 0 0,0 0 0,0 0 0,0 0 1,0 0-1,0 0 0,0-1 0,0 1 0,0 0 0,0 0 0,0 0 1,0 0-1,0 0 0,0 0 0,0 0 0,0 0 0,0 0 1,-1 0-1,1 0 0,0 0 0,0 0 0,0 0 0,0 0 0,0 0 1,0 0-1,0 0 0,0 0 0,0 0 0,0 0 0,-1 0 1,1 0-1,0 0 0,0 0 0,0 0 0,0 0 0,0 0 0,0 0 1,0 0-1,-14 0-4034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34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0 475 3232,'0'-16'1456,"3"16"-1285,-1 0-176,-1 0 1,1-1 0,-1 1 0,1-1-1,-1 1 1,1-1 0,-1 1-1,0-1 1,1 0 0,1-1 0,12-5-88,12 2 55,-14-2 110,-11 6-62,-1 0 1,1 1-1,-1-1 1,1 0-1,-1 0 1,1 1 0,0-1-1,0 1 1,-1 0-1,1-1 1,0 1-1,0 0 1,1 0-1,1 0 20,0 0 0,0 0 0,0 0 0,8-3 0,-1-1 62,-11 3-80,1 1-1,-1 0 0,1-1 0,-1 1 0,1 0 0,0 0 0,-1 0 0,1-1 1,-1 1-1,1 0 0,0 0 0,-1 0 0,1 0 0,0 0 0,-1 0 0,2 0 1,0 1 108,-1 0 1,1 0 0,0 0 0,0 1 0,-1-1 0,1 0 0,2 4-1,0-1 136,-1-2-161,-1 0 0,1 1 0,-1-1 0,1 1 0,-1 0 0,0-1 0,0 1-1,2 6 1,-3-3 21,1 1 0,-2 0 0,1-1 0,-1 1 0,-1 7 0,1 1 35,-1-1 44,0 0 0,-5 25 0,3-26-72,1 0 0,-1 26 0,3 122 553,-1-160-660,1-1-1,0 1 1,0 0-1,0 0 1,1 0-1,-1 0 1,0 0-1,0 0 1,0-1-1,1 1 1,-1 0-1,0 0 1,1 0-1,-1-1 1,0 1-1,1 0 1,-1 0-1,1-1 1,0 1 0,-1-1-1,1 1 1,0 0-1,-1-1 1,2 1-1,-1 0 8,0-1-1,0 0 0,1 0 1,-1 0-1,0 0 1,0 0-1,1 0 0,-1 0 1,0 0-1,0 0 1,0 0-1,0-1 0,1 1 1,-1-1-1,0 1 1,0-1-1,0 1 0,0-1 1,0 1-1,0-1 1,1-1-1,80-60 601,-31 21-471,52-52 0,19-17 5,134-110 129,-250 214-275,119-96 79,-23 21 15,-82 64-54,-4 2-134,0 1 0,2 1 0,-1 1 1,30-16-1,-15 12-414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34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1312,'13'-13'421,"-12"13"-404,-1 1-1,0-1 0,1 1 1,-1-1-1,0 1 0,0-1 0,1 1 1,-1-1-1,0 1 0,0 0 1,0-1-1,0 1 0,0-1 1,0 1-1,0-1 0,0 1 1,0 0-1,0 0 42,0-1-49,0 0 0,0 0 0,0 0 0,0 0 0,0 0 0,0 0-1,0 0 1,0 0 0,0 1 0,0-1 0,0 0 0,0 0 0,0 0 0,0 0 0,0 0-1,0 0 1,0 0 0,0 0 0,0 0 0,0 0 0,0 1 0,0-1 0,0 0 0,0 0-1,0 0 1,0 0 0,0 0 0,0 0 0,1 0 0,-1 0 0,0 0 0,0 0 0,0 0-1,0 0 1,0 0 0,0 0 0,0 1 0,0-1 0,0 0 0,0 0 0,0 0 0,1 0-1,-1 0 1,0 0 0,0 0 0,0 0 0,0 0 0,0 0 0,0 0 0,0 0 0,0 0-1,0 0 1,0 0 0,1 0 0,-1 0 0,0-1 0,0 1 11,1 0 1,-1 0-1,1 0 1,-1 0-1,1 0 1,-1 0-1,0 0 1,1 0-1,-1 1 1,1-1-1,-1 0 1,1 0-1,-1 0 1,0 0-1,1 1 1,-1-1-1,0 0 1,1 0-1,-1 1 1,1-1-1,-1 0 1,0 0-1,0 1 1,1-1-1,-1 0 1,0 1-1,0-1 1,1 1-1,-1-1 1,0 1-1,5 6 444,-1-5-278,3 4 92,-2 8 59,-4-10-242,1 1 1,-1-1 0,1 0 0,0 0 0,4 8 0,-1-5-47,-1 0 1,0 0-1,-1 0 1,1 1 0,-1 0-1,-1-1 1,0 1 0,0 0-1,0 1 1,-1-1 0,0 0-1,-1 14 1,1-8 29,0-1 0,2 1 1,5 21-1,-7-31-55,1 8 84,-1 0 1,0 0-1,0 1 0,-2 19 1,-1 1 357,2-16 89,-2-17-363,1 0-186,1 0 1,-1 0-1,1 0 1,-1-1-1,1 1 1,-1 0-1,1 0 0,-1 0 1,1 0-1,0-1 1,-1 1-1,1 0 1,-1 0-1,1-1 1,0 1-1,-1 0 1,1-1-1,-1 1 1,1 0-1,0-1 1,0 1-1,-1 0 0,1-2 1,-5-13 65,5-28-29,1 26 1,-1-1-20,-1 11-10,1 0 0,0-1 0,1 1 1,-1 0-1,1 0 0,4-11 0,-3 13-11,0 1 0,0 0 0,1 0 0,5-6 0,-1 1-23,-5 7 9,2-4-21,-1 1 0,1 0 0,1 0 0,-1 1 0,1-1 0,0 1 0,0 0 0,0 0 0,8-4 0,19-12-45,-6 3 182,41-20 0,-41 31 24,-13 4-44,6-3 109,-14 3-126,0 0 0,0 1 1,1-1-1,-1 1 0,1 0 1,-1 1-1,1 0 1,-1-1-1,1 2 0,-1-1 1,0 1-1,10 1 0,-9 0-10,1 1 22,0-1 0,0 0 0,0 0 0,0-1 1,0 0-1,8 0 0,-13-1-53,-1 0 0,1 0 0,0 1 0,-1-1 0,1 0 0,0 1 0,-1-1 0,1 1 0,0 0 0,-1 0 0,1-1 0,-1 1 0,1 0-1,-1 0 1,0 0 0,1 1 0,1 1 0,0-1 1045,-3-4-1200,0-9-1061,0 8 304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35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2080,'0'-27'667,"0"26"-658,0 1 1,-1 0 0,1-1 0,0 1 0,0 0 0,0-1 0,0 1-1,0 0 1,0-1 0,1 1 0,-1 0 0,0-1 0,0 1-1,0 0 1,0-1 0,0 1 0,0 0 0,1 0 0,-1-1 0,0 1-1,0 0 1,0-1 0,1 1 0,-1 0 0,0 0 0,13-20 544,-11 16-343,0 0 0,0 0 1,1 0-1,5-7 0,0 4 6,-5 5-167,-1 0 0,0 0-1,0-1 1,1 1 0,-1 0 0,-1-1-1,1 0 1,0 1 0,1-5 0,1-6 123,-3 10-133,0 0-1,0 0 1,0 0-1,0 0 1,0 0-1,1 0 1,-1 0-1,1 0 1,0 0 0,0 1-1,0-1 1,0 1-1,0 0 1,0-1-1,1 1 1,-1 0 0,5-2-1,17-13 121,-17 7 14,-2 5-46,8 4 503,-12 1-591,0 0 0,0 1-1,0-1 1,0 0-1,0 1 1,0-1-1,0 1 1,0-1-1,0 1 1,0-1-1,-1 1 1,1 0-1,0-1 1,0 1-1,-1 0 1,1 0 0,0 0-1,-1-1 1,1 1-1,-1 0 1,1 0-1,-1 0 1,1 0-1,-1 0 1,1 1-1,9 34 562,-7-24-544,8 20 145,-6 1 108,9 0-86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35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3392,'-6'7'522,"1"-3"-174,0 1 0,1 0 0,-6 7 1,7-7-115,3-4-181,0 0-1,0-1 1,-1 1-1,1 0 0,0-1 1,-1 1-1,1-1 0,-1 1 1,1 0-1,0-1 0,-1 1 1,1-1-1,-1 1 1,0-1-1,1 0 0,-1 1 1,1-1-1,-1 1 0,0-1 1,1 0-1,-2 1 0,-3 1 87,4-1-99,0-1-1,0 1 1,0 0 0,0 0 0,0-1 0,0 1 0,0 0-1,0 0 1,0 0 0,1 0 0,-1 0 0,0 0 0,1 0-1,-1 0 1,1 0 0,-1 1 0,1-1 0,-1 0 0,1 2 0,-2 29 226,2-19-215,1-12-41,-1-1 0,0 1-1,0 0 1,0 0 0,1-1-1,-1 1 1,1 0 0,-1-1-1,0 1 1,1 0 0,-1-1-1,1 1 1,-1 0-1,1-1 1,0 1 0,-1-1-1,1 1 1,0-1 0,-1 1-1,1-1 1,0 0 0,-1 1-1,1-1 1,0 0 0,0 0-1,-1 1 1,1-1-1,0 0 1,0 0 0,0 0-1,-1 0 1,1 0 0,0 0-1,0 0 1,0 0 0,-1 0-1,1-1 1,0 1 0,0 0-1,-1 0 1,1-1 0,0 1-1,0 0 1,-1-1-1,1 1 1,0-1 0,5-10 144,5 5-63,2-21 42,-21 22-170,3-9 5,-9-3 11,13 16 14,0 0 0,-1-1 0,1 1 0,-1 0 0,1 0 0,-1-1 0,1 1 1,-1 0-1,0 1 0,1-1 0,-1 0 0,0 0 0,0 1 0,0-1 0,1 1 0,-4-1 0,2 1-51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35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 2656,'-13'-14'837,"12"15"-800,1 0 0,-1 0-1,1 0 1,0 0 0,-1 0-1,1 0 1,0 0 0,0 0-1,0 0 1,-1 0 0,1 0-1,0 0 1,0 0 0,1 0-1,-1 1 1,0 2-27,-1 0 13,1-1 0,0 0-1,1 0 1,-1 0 0,0 0 0,1 0-1,1 4 1,0-1 5,0 1 9,1 0 0,-2 0 1,1 0-1,-1 0 0,0 0 0,0 10 0,-1 23 54,-1-5-40,5 49-1,16 5 145,-13-61-123,-5-22 19,-2 1 0,1-1 0,-1 13 0,0-11 483,1-17-484,-1 3-77,0 1-1,0 0 1,0-1-1,-1 1 1,-2-10-1,-2-1-33,3 12 14,1 0 0,-1-1 0,1 1 0,0-1 0,0 1 1,1-1-1,0 1 0,-1-1 0,2-5 0,0-11 72,10-39 1,-10 51-16,1-2 66,-2 9-71,1-1 1,-1 1-1,1 0 1,-1 0-1,1-1 1,0 1 0,2-4-1,21-16 366,1-8 133,-17 23-448,0 0 0,1 1 0,0 0 0,0 0 0,0 1 0,1 0 0,0 1 0,0 0 0,0 0 0,0 1 0,1 1 0,-1-1 0,1 2 0,13-1 0,39 2 320,-61 0-401,-1 0 0,1 0 0,0 0 0,0 0 1,-1 0-1,1 1 0,0-1 0,0 1 0,-1-1 0,1 1 1,-1 0-1,1 0 0,-1 0 0,3 1 0,4 3 62,4 1 24,-10-5-59,1 0 1,-1 0 0,0 0 0,0 0-1,0 1 1,3 2 0,-2-2 639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3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17 4064,'-11'0'977,"14"0"119,24 0 1652,216 0-455,-241 0-2365,0 0 0,-1 0-1,1-1 1,0 1 0,0 0 0,-1-1-1,1 0 1,-1 1 0,1-1-1,0 0 1,-1 0 0,1 1-1,1-3 1,5-2-782,-7 5 732,1-1 1,-1 1-1,1-1 0,-1 1 1,1 0-1,-1 0 1,1 0-1,-1-1 0,2 2 1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36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4320,'-16'0'4160,"16"16"-2816,-17 0-800,17 17 96,0 0-384,0 16 32,0-16-160,-16 16 352,32-16-256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1:37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3072,'-16'33'1376,"-17"16"-1184,17-16 160,-1-16-224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28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278 423 4736,'0'-1'172,"1"-1"0,-1 0 1,0 0-1,0 0 0,1 1 1,-1-1-1,1 0 0,0 0 0,0 1 1,-1-1-1,1 1 0,0-1 1,1-1-1,3-4-136,-2-7 289,-1 8-138,0 5-169,-1 0-1,0 0 1,0-1 0,0 1 0,0 0-1,0-1 1,0 1 0,0-1 0,0 1 0,-1-1-1,1 0 1,-1 1 0,1-1 0,-1 0-1,1 1 1,-1-1 0,0-3 0,0 4-1,0-1 0,1 0 0,-1 1 1,0-1-1,1 0 0,-1 1 0,1-1 0,0 0 0,1-2 1,-1 3-11,-1 0 0,1-1 1,0 1-1,-1 0 0,1-1 1,-1 1-1,0-1 0,1 1 1,-1-3-1,0-1 3,-1 1-1,0-1 1,0 1-1,0-1 1,-1 1-1,0-1 1,1 1-1,-2 0 1,1 0 0,0 0-1,-1 0 1,1 0-1,-1 1 1,0-1-1,-1 1 1,1 0-1,-1-1 1,-4-2-1,3 3 0,3 1-6,1 1 0,-1 0 0,0-1 0,0 1 0,0 0 0,0 0 0,0 0 0,0 1 0,0-1 0,0 0 0,0 1 0,0 0 0,0-1 0,0 1 0,-1 0 0,1 0 0,0 0 0,0 0 0,0 1 0,0-1 0,-3 1 0,-5 1 74,1 1 0,0 0 0,1 0 0,-1 1 0,0 0 0,-14 10 0,20-11-53,-13 8 62,1 1 0,-27 27 0,26-11 24,7-12-44,-9 9 16,14-19-62,-1-1 0,1 1 0,-5 11 0,8-14-16,0-1-1,0 1 0,0 0 1,1-1-1,-1 1 0,1 0 0,-1-1 1,1 1-1,0 0 0,0-1 1,1 1-1,-1 0 0,1 4 0,10 23 3,-11-29-4,1 0 0,-1 0 0,0 0 0,0 0 0,0 0 0,1-1 0,-1 1 0,1 0 0,-1 0 0,0 0 0,1-1 0,-1 1 0,1 0 0,0 0 0,-1-1 0,1 1 0,-1 0 0,1-1 0,0 1 0,0-1 1,-1 1-1,1-1 0,0 1 0,0-1 0,0 0 0,0 1 0,-1-1 0,1 0 0,0 0 0,0 1 0,0-1 0,1 0 0,10 2 48,4 4 10,-13-5-39,1 1-1,-1-1 1,1 0-1,-1 0 1,1-1 0,0 1-1,-1-1 1,5 1-1,-1-1-4,40-2 173,-43 1-174,0 1-1,1-1 1,-1 0 0,0-1-1,0 1 1,0-1-1,-1 0 1,7-3-1,1-2 7,-7 5-17,0 0 1,-1-1-1,1 0 0,0 1 1,-1-1-1,0-1 0,0 1 1,0 0-1,4-6 0,-1-3 0,0-2-1,-1 1 0,5-17 0,10-49 71,-15 61-38,16-57 3,-12 49-104,7-43 0,-10 26-20,5 18 144,-6-2 453,6 8-176,-8 5-246,-2 43 121,-1-17-149,0 1 0,0-1 0,-4 23 0,-59 219 781,52-218-691,-27 56 0,36-88-303,0-1 0,0 1 1,0 0-1,0 0 0,1-1 1,0 1-1,-1 0 0,2 0 1,-1 0-1,0 1 0,1 4 1,0 10-970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03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1 984 1472,'0'-30'912,"0"27"-187,0 0-197,0-8-64,0 11-459,0 0 1,-1 0-1,1 0 0,0 0 0,0 0 0,0 0 0,0 0 0,0 0 1,0 0-1,0-1 0,0 1 0,0 0 0,0 0 0,0 0 0,0 0 1,0 0-1,0 0 0,0 0 0,0 0 0,1 0 0,-1-1 0,0 1 1,0 0-1,0 0 0,0 0 0,0 0 0,0 0 0,0 0 0,0 0 1,0 0-1,0 0 0,0 0 0,0 0 0,0 0 0,0 0 0,0 0 1,1 0-1,-1 0 0,0-1 0,0 1 0,0 0 0,0 0 0,0 0 1,0 0-1,0 0 0,0 0 0,0 0 0,0 0 0,1 0 1,-1 0-1,0 0 0,0 0 0,0 0 0,0 0 0,0 1 0,0-1 1,2 0 18,-1 0 1,0 1-1,1-1 0,-1 1 1,0-1-1,1 1 1,-1 0-1,0-1 1,0 1-1,1 0 1,-1 0-1,0 0 1,0 0-1,0 0 1,0 0-1,0 0 1,-1 0-1,1 0 1,0 1-1,0-1 1,-1 0-1,2 3 1,2 4 94,19 23 527,-18-24-548,1 0-1,7 16 1,9 23 190,5-5-96,-17-16-76,-9-21-90,0 1 0,1 0-1,0-1 1,0 1 0,0-1-1,1 0 1,-1 0 0,1 0-1,0 0 1,0 0 0,0 0-1,1-1 1,-1 0-1,8 5 1,-7-5 51,0-1 0,1 1 0,0-1 1,-1-1-1,1 1 0,0-1 0,0 1 0,0-1 0,0-1 0,0 1 1,0-1-1,0 0 0,0 0 0,0 0 0,0-1 0,0 0 0,0 0 0,0 0 1,0 0-1,-1-1 0,1 0 0,0 0 0,-1 0 0,1-1 0,6-4 0,57-50 617,-50 43-574,-3 2-21,0 0 1,-1-1-1,14-16 0,17-33 64,8-12-54,103-93 46,-156 167-155,194-194-374,27-10-1588,-18 58 570,-144 106 880,193-140-2944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7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17 3136,'-33'-17'1632,"16"17"576,34 0-192,-1 0-1600,1 17 0,15-17-256,-15 0 128,16 0-160,16 0 224,-17 0-224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8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2720,'0'16'1248,"16"-16"-1088,17 0 640,-16 17-480,15-17 224,1 0-320,16 0-64,-16 0-96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8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1 896,'-14'13'304,"14"-12"-299,-1-1 0,1 1 0,-1-1-1,1 1 1,0-1 0,0 1 0,-1-1 0,1 1 0,0 0 0,0-1 0,0 1-1,0-1 1,-1 1 0,1-1 0,0 1 0,0 0 0,0-1 0,0 1-1,1-1 1,-1 1 0,0 0 0,0 0 0,0 12 217,-1 0 0,-1 0 0,0-1-1,-6 22 1,6-30-154,2 0 0,-1 1 0,0-1-1,1 0 1,0 1 0,0-1 0,0 1-1,1-1 1,-1 0 0,1 1 0,0-1-1,0 0 1,1 0 0,-1 0 0,1 0-1,0 0 1,4 6 0,-3-3-9,0 0 0,5 14 1,-7-15-23,0 1 0,0-1 0,-1 9 0,0-13 1,0 1 0,0 0 0,0-1 0,0 1 0,0-1 0,1 1 0,-1-1 0,1 1 0,-1-1 0,1 1 0,0-1 0,0 1 0,0-1 0,1 0 0,-1 1 0,3 2 0,-1-2 1557,-6-8-1441,1 0-128,0 2-18,0 0 1,1 0-1,0 0 1,0 0 0,0 0-1,0 0 1,0 0-1,0-1 1,1 1-1,0 0 1,0-5-1,-1 1 2,0 0-1,-1 0 1,1 0-1,-1 0 1,0 0-1,-1 0 1,-4-9-1,-4-12 129,10 26-130,1 0 0,-1 0-1,1 0 1,0 0 0,0 0 0,0 0 0,0 0 0,0 0 0,0 0-1,0 0 1,1 0 0,-1 0 0,1 0 0,0 0 0,0 0 0,-1 0 0,1 0-1,2-2 1,1-5 13,-3 7-11,0 0-1,-1 0 0,1-1 0,0 1 0,0 0 0,0 0 0,1 0 0,-1 0 0,0 1 0,3-3 0,-3 3 4,1-1 0,0 2 0,0-1 0,-1 0 0,1 0 0,0 0 0,0 1 0,4-1 0,15-5 128,-14 4-88,0-1-9,-1 1-1,1 0 1,0 1-1,0-1 0,0 1 1,11 0-1,74 1 149,-83 1-171,0-1 1,0 2-1,0-1 0,11 4 0,-13-3-16,0 0-1,0-1 0,0 0 1,8 1-1,-14-2-101,1 0 0,0 0 1,-1 0-1,1-1 0,0 1 0,-1 0 0,1-1 1,0 1-1,-1-1 0,1 1 0,-1-1 0,1 0 0,-1 1 1,1-1-1,-1 0 0,0 0 0,1 0 0,-1 0 1,2-2-1,-2 2-4,1-2-1131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3488,'-16'0'1568,"16"16"2368,16-16-3392,1 0 32,15 17-320,1-17 192,0 0-256,16 0 160,0 0-192,-16 16-64,0-16-64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9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1824,'14'14'587,"-12"-12"-113,-2 1 204,0-2-654,0-1 0,0 1 0,0-1 0,0 1 0,0-1 0,1 1 0,-1-1 0,0 1 0,0-1 0,0 1 1,0-1-1,1 1 0,-1-1 0,0 1 0,0-1 0,1 1 0,-1-1 0,0 0 0,1 1 0,-1-1 0,0 1 1,1-1-1,-1 0 0,1 1 0,-1-1 0,1 0 0,-1 0 0,0 1 0,1-1 0,-1 0 0,2 0 0,21 1 799,-9-1-470,-11 0 298,-3-3-465,0 3-168,-1-1-1,1 1 0,0-1 0,0 1 0,0-1 0,0 1 0,0-1 0,0 1 0,-1-1 0,1 1 0,0-1 0,0 1 0,-1 0 0,1-1 0,0 1 0,0-1 0,-1 1 0,1 0 0,-1-1 0,1 1 0,0 0 0,-1 0 0,0-1 0,-15-4 1132,-25 6 1231,25-1-2195,14 0-158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9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1312,'0'0'421,"3"3"-245,-2-2-128,0 1 0,0 0 0,1-1 0,-1 1 0,0 0-1,-1 0 1,1 0 0,0 0 0,0 0 0,-1 0 0,1 0 0,-1 3-1,2 28 793,-2 38-398,0-25-324,0-44-114,0 0 0,1-1 0,-1 1 0,0 0 0,1 0 0,-1-1 1,1 1-1,-1-1 0,1 1 0,0 0 0,0-1 0,-1 1 0,1-1 1,0 1-1,1-1 0,-1 0 0,2 2 0,-4-2 14,1-1-1,-1 0 1,1 1-1,-1-1 1,1 0 0,-1 0-1,1 0 1,-1 1-1,1-1 1,-1 0-1,0 0 1,1 0 0,-1 0-1,1 0 1,-1 0-1,1 0 1,-2 0-1,2 0 19,-3 0 103,6 0 26,-3 0-146,1 0 0,-1 0-1,1 0 1,0 0 0,-1 0 0,1 0-1,-1 0 1,1 0 0,-1 0 0,1-1-1,-1 1 1,1 0 0,-1 0-1,0-1 1,1 1 0,-1 0 0,1 0-1,-1-1 1,1 1 0,-1 0 0,0-1-1,1 1 1,-1-1 0,0 1-1,1 0 1,-1-1 0,0 1 0,0-1-1,1 1 1,-1-1 0,0 1 0,0-1-1,0-21 516,0 19-455,0 0 1,-1 0-1,1 0 1,0 0-1,1 0 1,-1 0-1,0 0 1,1 0-1,1-5 1,9-11 277,-8 7-94,-3 10-227,0 0-1,0 0 1,1 0-1,-1 1 1,1-1-1,-1 0 0,1 0 1,0 1-1,-1-1 1,1 0-1,0 1 1,0-1-1,0 1 1,0-1-1,1 1 1,-1 0-1,0-1 1,1 1-1,-1 0 1,2-1-1,57-31 706,-57 31-715,-1 0-1,1 1 0,0-1 1,0 0-1,-1 1 0,1 0 1,0 0-1,1 0 0,-1 0 1,0 0-1,0 0 0,0 1 1,0 0-1,0 0 0,5 0 1,0-1 6,-1 1-1,1-2 1,-1 1 0,0-1 0,14-4-1,-16 4-13,-1 1-31,0 0 1,0 0 0,0 1 0,0-1-1,0 1 1,0 0 0,7 1 0,2-1-674,-13 0 593,1 1 0,-1-1 0,1 0 1,-1 0-1,1 0 0,-1 0 0,1 0 1,0 0-1,-1 0 0,1 0 0,-1 0 1,1 0-1,-1 0 0,1-1 0,-1 1 1,1 0-1,-1 0 0,1 0 0,-1-1 1,1 1-1,-1 0 0,1-1 0,-1 1 1,0 0-1,1-1 0,-1 1 0,0 0 1,1-1-1,-1 1 0,0-1 0,1 1 1,-1-1-1,0 1 0,0-1 0,1 1 1,-1-1-1,0 1 0,0-1 0,0 1 1,0-1-1,0 1 0,0-1 0,0 1 1,0-1-1,0 0 0,0-2-2072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29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4160,'-16'-16'4416,"32"16"-1984,1 0-1856,16-17-64,-1 17-320,1 0 32,0 0-128,16 0-416,-16 0 192,0 0-4416,-1 0 2496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0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3072,'0'0'1365,"0"-3"-1018,0-4 394,0 17 886,3-10-1297,254 0 4241,-254 0-4800,-1 0-726,12 0 262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2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1408,'0'0'448,"0"-2"-267,0 0-122,1 0 0,-1 0 0,1 0 0,-1 0 0,1 1 0,-1-1 0,1 0 0,0 0 0,0 1 0,0-1 0,0 1 1,0-1-1,0 1 0,3-3 0,-4 4-39,0 0 0,0 0 0,1-1 1,-1 1-1,0 0 0,0 0 1,1 0-1,-1-1 0,0 1 1,1 0-1,-1 0 0,0 0 1,1 0-1,-1 0 0,0 0 0,1-1 1,-1 1-1,0 0 0,1 0 1,-1 0-1,0 0 0,1 0 1,-1 0-1,0 0 0,1 1 1,4-2 130,0 0 0,0 0 1,0 0-1,7-3 0,-8 2-90,0 1-1,0-1 1,0 1 0,1 0-1,-1 0 1,0 0-1,0 1 1,1 0-1,-1 0 1,0 0 0,1 0-1,-1 0 1,0 1-1,1 0 1,-1 0 0,5 2-1,9 8 85,-1 0 0,0 2 0,-1 0 0,14 15 0,-23-22-99,-2-1-1,1 1 0,-1 1 0,0-1 0,0 1 0,-1 0 0,0 0 0,5 10 0,-1 2 37,10 27 80,-17-42-145,0 0 0,0 0 0,0 0 0,0 0 0,-1 0 0,0-1 1,0 1-1,0 0 0,0 0 0,-1 4 0,-10 22 260,10-26-256,0-1 0,0 0 1,0 0-1,-1 0 0,1 0 0,-1 0 0,0 0 0,1 0 0,-1 0 0,-1 0 1,1-1-1,-5 5 0,0 0 8,5-5-24,0-1-1,0 1 0,0 0 1,0 0-1,0-1 1,-1 0-1,1 1 1,-1-1-1,1 0 1,-1 0-1,1 0 1,-1 0-1,1-1 0,-1 1 1,0-1-1,0 1 1,-5-1-1,-9 1 17,-7 6 1,17-5-31,1-1 1,0 1-1,-1-1 1,-11 0-1,8 0 49,0-1 0,1-1 0,-1 0 0,0 0 0,0-1 0,1 0 0,-16-6 0,25 8-41,0 0 0,0 0 0,-1 0 0,1 0 1,0 0-1,0 0 0,-1 0 0,1 0 0,0 0 0,0 0 0,0 0 0,-1 0 0,1 0 0,0-1 0,0 1 0,0 0 1,-1 0-1,1 0 0,0 0 0,0-1 0,0 1 0,0 0 0,0 0 0,-1 0 0,1-1 0,0 1 0,0 0 0,0 0 1,0 0-1,0-1 0,0 1 0,0 0 0,0 0 0,0-1 0,0 0-8,0 0 0,0 0 0,1 1 0,-1-1 0,0 0 0,1 0 0,-1 0 0,0 1 0,1-1 0,-1 0 0,1 1 1,-1-1-1,1 0 0,0 1 0,-1-1 0,1 0 0,0 1 0,-1-1 0,2 0 0,18-10-209,-17 10 210,-1 0-13,1 0 0,0 0 0,0 0 0,0 1 0,0 0 0,0-1 0,0 1 0,0 0 0,0 0 0,5 1 0,4 0-10,-5-1 25,0 1-1,0 0 1,0 0-1,0 1 1,6 2-1,4 1 25,16 0 78,0 6 11,-3-6 90,-14 1-90,-13-4-65,1-1-1,-1 0 0,1 0 0,-1 0 1,1 0-1,-1-1 0,6 1 0,40-1-691,-30 0 154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29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68 3712,'14'-14'1221,"-14"14"-1213,0 0 0,0 0 1,0 0-1,0 0 0,0 0 0,1 0 0,-1 0 0,0 0 0,0 0 1,0 0-1,0-1 0,0 1 0,0 0 0,0 0 0,0 0 0,0 0 1,0 0-1,0 0 0,1 0 0,-1-1 0,0 1 0,0 0 0,0 0 1,0 0-1,0 0 0,0 0 0,0 0 0,0 0 0,0-1 0,0 1 1,0 0-1,0 0 0,0 0 0,0 0 0,0 0 0,0 0 0,0-1 0,0 1 1,-1 0-1,1 0 0,0 0 0,0 0 0,0 0 0,0 0 0,0 0 1,0-1-1,0 1 0,0 0 0,0 0 0,0 0 0,0 0 0,-1 0 1,1 0-1,0 0 0,0 0 0,0 0 0,-2-2 52,1 1 0,0 0-1,0-1 1,0 1 0,-1-1 0,2 0-1,-1 1 1,0-1 0,0 0-1,0 0 1,1 1 0,-1-1 0,1 0-1,-1-3 1,-2 0 377,-8-6 155,11 11-565,-1-1-1,1 1 0,-1-1 0,1 1 1,-1 0-1,1-1 0,-1 1 0,1 0 1,-1 0-1,0 0 0,1-1 0,-1 1 1,1 0-1,-1 0 0,0 0 0,1 0 1,-1 0-1,0 0 0,1 0 0,-1 0 1,0 0-1,1 0 0,-1 0 0,1 1 1,-2-1-1,2 0 22,-12 0 142,11 0-175,0 0-1,-1 0 1,1 0-1,0 0 1,0 0 0,-1 0-1,1 0 1,0 0-1,-1 1 1,1-1-1,-2 1 1,2 0-4,0 0 0,1 0 0,-1 0 0,0 0-1,0 0 1,0 1 0,1-1 0,-1 0 0,1 0 0,-1 1 0,1-1 0,-1 2 0,-27 57 159,22-40-170,-6 29 0,11-44 1,0 1-1,1 0 1,0 0 0,-1 0-1,2 0 1,-1-1-1,1 1 1,2 11 0,-2-15 9,0 0 1,0 0-1,0 0 1,0 0 0,0-1-1,0 1 1,0 0-1,1 0 1,-1-1-1,1 1 1,-1-1-1,1 1 1,0-1 0,0 0-1,0 1 1,-1-1-1,1 0 1,0 0-1,0-1 1,0 1-1,1 0 1,2 0 0,4 1-21,-1-1 1,1-1-1,0 0 1,10 0 0,-3-1-27,-9 1 5,-1-1 1,0 0-1,0-1 0,0 1 1,0-1-1,0-1 1,0 1-1,-1-1 1,1 1-1,6-6 0,-5 4 23,0 0 0,0 0-1,1 1 1,9-3-1,-15 5 14,1 1 1,0-1-1,-1 1 0,1-1 1,0 0-1,-1 0 0,1 0 1,-1 0-1,0 0 0,1-1 1,-1 1-1,0-1 0,0 0 1,0 1-1,0-1 0,0 0 1,0 0-1,-1 0 0,1-1 1,2-3-1,2-2 9,1 0-1,0 0 1,10-8-1,-8 7 24,-8 8-29,-1 1 1,1-1 0,-1 1-1,0 0 1,1-1 0,-1 1-1,0-1 1,0 1 0,1-1-1,-1 0 1,0 1-1,0-1 1,0 1 0,0-1-1,0 1 1,0-1 0,0 0-1,0 0 1,-1-2 104,1 50 975,0-41-1072,0 0-1,0 0 1,1 0-1,-1 0 1,1 1-1,1-1 1,-1 0-1,1 0 1,0-1-1,5 11 1,-2-10 14,0 0 1,0-1-1,1 1 1,-1-1-1,1 0 1,0-1-1,0 1 0,1-1 1,-1-1-1,1 1 1,0-1-1,0 0 1,14 4-1,12-2 8,-23-2-36,12 2-191,-16-5-57,-1-1-1,1-1 1,-1 1 0,0 0 0,0-1-1,0 0 1,0-1 0,0 1-1,0-1 1,6-4 0,-11 6 218,1 1 0,-1 0-1,0 0 1,0-1 0,1 1 0,-1 0 0,0 0 0,0-1 0,0 1 0,0 0 0,1-1 0,-1 1-1,0 0 1,0-1 0,0 1 0,0 0 0,0-1 0,0 1 0,0 0 0,0-1 0,0 1 0,0 0-1,0-1 1,0 1 0,0-1 0,3-23-905,0 15 668,2-4-57,-10-4 43,4 14 240,0 0-1,0-1 0,0 1 0,0 0 0,1 0 0,-1-1 1,1-2-1,0 3 60,0 0 1,0 1-1,0-1 1,0 1-1,0-1 1,0 1-1,-1-1 0,1 1 1,-1-1-1,0 1 1,0-1-1,0 1 1,0 0-1,0-1 1,-1 1-1,1 0 0,-3-3 1,4 5-10,-1-1 0,1 1 0,0-1-1,-1 1 1,1-1 0,0 0 0,-1 1 0,1-1 0,0 1 0,0-1 0,0 1 0,-1-1 0,1 0 0,0 1-1,0-1 1,0 0 0,0 1 0,0-1 0,0 0 0,0 1 0,0-1 0,1 1 0,-1-1 0,0 0-1,0 0 1,1 1 10,-1-17 261,0 15 913,0-1-1126,-1 2-62,1 1-1,0 0 0,0-1 0,0 1 0,0-1 0,0 1 0,0-1 0,1 1 0,-1 0 0,0-1 0,0 1 0,0-1 0,0 1 1,0-1-1,1 1 0,-1 0 0,0-1 0,0 1 0,1 0 0,-1-1 0,0 1 0,1 0 0,-1-1 0,0 1 0,1 0 1,-1 0-1,0-1 0,1 1 0,-1 0 0,1-1 0,6-4 61,-1-5-3,-2 7-48,3-3 0,-2-15-10,2 15-10,-3 3-8,3-8-53,-7 10 63,0 0-1,1-1 0,-1 1 1,1 0-1,0 0 0,-1 0 1,1 0-1,0 0 1,-1 1-1,1-1 0,0 0 1,0 0-1,0 0 0,0 1 1,1-2-1,0 1 5,-1 1-1,1-1 1,-1 1-1,1 0 1,-1-1-1,1 1 0,-1 0 1,1 0-1,0 0 1,-1 0-1,1 0 1,-1 0-1,1 0 1,-1 1-1,1-1 1,-1 1-1,3 0 1,4 15 142,14 14 42,-20-24-80,0 0-1,0 0 0,0 9 1,1-6 39,1 0-1,-1 0 1,9 13 0,-7-13-9,-1-1 1,0 1 0,5 15-1,-3 6 189,4-9-69,-4 7 150,1-13-172,-6-14-181,0 0 1,-1 1-1,1-1 1,0 0-1,-1 1 0,1-1 1,-1 1-1,1-1 0,-1 1 1,1 2-1,-4 1 299,1-4-301,0 1 0,0-1-1,0 0 1,0 1 0,0-1 0,0 0 0,0 0-1,0-1 1,0 1 0,0 0 0,-1-1 0,-1 1 0,2-1-57,1 0 1,0 0 0,0 0-1,-1 0 1,1 0 0,0 0-1,0 0 1,-1 0 0,1-1-1,0 1 1,0 0 0,0-1 0,0 1-1,-1-1 1,1 1 0,0-1-1,0 0 1,0 1 0,0-1-1,0 0 1,0 0 0,0 0-1,1 0 1,-1 0 0,0 0 0,0 0-1,0-2 1,0 1-109,0 0 1,1 0-1,-1 0 0,1-1 0,0 1 1,-1 0-1,1 0 0,0-1 0,1-2 1,-1-3-547,0-8-268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2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2080,'0'41'667,"3"-22"-411,8 28-43,-11-44-127,1 1 1,0-1-1,0 1 1,0-1-1,0 1 1,4 5-1,1 4 114,-1 17 120,1-13-214,-4-14-70,-1 0 0,0 0-1,0 0 1,0 0-1,0 1 1,-1-1 0,1 0-1,-1 4 1,0-5 13,0 0 0,0 0 0,1-1 1,-1 1-1,1 0 0,-1-1 0,1 1 0,-1 0 1,1-1-1,0 1 0,0-1 0,-1 1 0,1-1 0,0 1 1,1-1-1,-1 0 0,2 2 0,0 0 1284,-4-43-691,0 26-473,0-1 0,1 1 0,1-1 1,1 1-1,0-1 0,0 1 0,10-28 0,-8 31-14,-1 1-1,2-16 1,2-6 101,-6 29-232,0 0 0,1 0 0,-1 0 0,1 1 1,-1-1-1,1 1 0,0-1 0,0 1 0,0-1 0,0 1 0,4-3 0,26-18 120,-28 20-140,-2 2 1,-1 0-1,1 0 1,-1 1-1,1-1 0,-1 0 1,1 1-1,0 0 0,0-1 1,-1 1-1,1 0 1,0 0-1,-1-1 0,1 2 1,0-1-1,2 0 1,3 0-1,9 0 23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2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16 2080,'-28'0'667,"23"0"-33,8 0 572,8 0-257,-9 0 107,1 0-336,158 0 2698,-159 0-3411,0 0 1,0 0-1,0-1 0,-1 1 0,1-1 0,0 1 0,0-1 0,-1 0 0,4-1 1,7-3-26,0 8-172,-11-3 113,-1 0-1,1 0 1,-1 1-1,1-1 1,0 0-1,-1 0 1,1 0-1,-1 0 1,1 0-1,0 0 1,-1 0-1,1 0 1,0 0-1,-1 0 1,1 0-1,-1-1 1,1 1-1,0 0 1,-1 0-1,1-1 1,-1 1-1,1 0 1,-1 0-1,1-1 1,-1 1-1,1-1 1,-1 1-1,1-1 1,-1 1-1,1-1 1,2-2-1459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3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3552,'0'0'1632,"0"17"-1440,0-1 2880,0 1-1792,0-1-768,0 17-192,17-17-192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3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3072,'0'0'976,"-3"2"-587,-7 9-42,9-10-298,1-1 1,-1 1-1,1-1 1,0 1-1,-1-1 1,1 1-1,0 0 0,-1-1 1,1 1-1,0-1 1,0 1-1,0 0 1,0-1-1,-1 1 1,1-1-1,0 1 0,0 0 1,0-1-1,0 1 1,1 0-1,-1-1 1,0 1-1,0 0 1,0-1-1,1 2 0,-1-2 47,0 2 987,3-2-929,7 0-74,-7 0-42,0 0 10,8 0 53,-11 1-99,0-1-1,0 0 0,0 0 1,0 0-1,0 0 1,0 0-1,0 0 0,1 0 1,-1 0-1,0 0 1,0 0-1,0 0 0,0 0 1,0 0-1,0 0 1,0 0-1,0 0 0,0 0 1,1 0-1,-1 0 1,0 0-1,0-1 0,0 1 1,0 0-1,0 0 1,0 0-1,0 0 0,0 0 1,0 0-1,0 0 1,0 0-1,0 0 0,0 0 1,1 0-1,-1 0 1,0 0-1,0 0 0,0-1 1,0 1-1,0 0 1,0 0-1,0 0 0,0 0 1,0 0-1,0 0 1,0 0-1,0 0 0,0 0 1,0 0-1,0-1 1,0 1-1,0 0 0,0 0 1,0 0-1,0 0 1,0 0-1,0-11 84,0 8-47,-30 3 191,27 0-26,3 3-102,0 10-58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3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2240,'0'-12'881,"0"21"-509,3-3 220,-2-4-541,1 0 0,-1 0 0,1 0 0,-1 0-1,0 1 1,0-1 0,0 0 0,0 1 0,0-1 0,-1 1 0,1 4-1,2 7 82,8 19 60,-5 0-70,5 2-20,-6 9 74,1-18-78,-4-20-43,0 0 0,-1 0 0,0 1 0,1 7 0,-2 2 62,-1-12-71,1 0 1,0 0-1,0 0 1,1 0-1,-1 1 1,2 4-1,4 3 84,-6-12-123,0 0 1,0 0 0,0 1-1,0-1 1,1 0 0,-1 0-1,0 0 1,0 0-1,0 0 1,0 0 0,0 0-1,0 1 1,0-1 0,0 0-1,0 0 1,0 0 0,0 0-1,0 0 1,0 0-1,0 1 1,0-1 0,0 0-1,0 0 1,0 0 0,0 0-1,0 0 1,0 0 0,0 1-1,0-1 1,0 0 0,0 0-1,0 0 1,0 0-1,-1 0 1,1 0 0,0 0-1,0 1 1,0-1 0,0 0-1,0 0 1,0 0 0,0 0-1,0 0 1,-1 0-1,1 0 1,0 0 0,0 0-1,0 0 1,-5 4 235,5-4-237,0 1 0,0-1 1,0 0-1,-1 0 0,1 0 0,0 0 0,0 0 0,0 0 0,0 0 0,-1 1 1,1-1-1,0 0 0,0 0 0,0 0 0,0 0 0,0 0 0,0 1 0,-1-1 1,1 0-1,0 0 0,0 0 0,0 1 0,0-1 0,0 0 0,0 0 0,0 0 1,0 1-1,0-1 0,0 0 0,0 0 0,0 1 0,0-1 0,0 0 0,0 0 1,0 0-1,0 1 0,0-1 0,0 0 0,0 0 0,1 0 0,-1 0 1,0 1-1,0-1 0,0 0 0,0 0 0,1 0 32,-1-1 0,0 0 0,0 1 0,0-1 0,0 0 0,0 1 0,0-1 0,0 0 0,0 1 0,0-1 0,0 0 0,0 1 0,0-1 0,0 0 0,-1 1 1,1-1-1,0 0 0,0 1 0,-1-1 0,1 1 0,0-1 0,-1 1 0,0-2 0,-2-3-5,2 3-23,-1-1 1,1 0 0,0 0-1,-1 0 1,1-1-1,1 1 1,-1 0-1,0 0 1,1 0 0,-1-1-1,1-3 1,0-3 27,-1 6-19,1 0-1,0 0 1,0 1 0,0-1 0,0 0 0,1 0 0,0 1 0,1-6 0,9-21 178,-6 0-90,-3 25-114,-1 1 0,1 0 1,-1 0-1,1 0 0,1 0 1,-1 0-1,0 1 0,1-1 1,0 0-1,0 1 0,3-4 1,-4 7 0,-1-1 1,1 1 0,-1-1-1,1 1 1,-1 0 0,1 0-1,-1 0 1,1 0 0,1 0-1,-3 0 6,14 0 32,-12 0 534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4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3392,'-12'0'1242,"24"0"2822,-10 0-3210,3 0-673,-1 0 0,1 0 1,-1 0-1,0 0 0,1 1 1,-1 0-1,0 0 0,1 0 1,-1 0-1,0 1 0,0-1 1,7 5-1,-8-5-134,0 0 0,0 0 0,0-1 1,0 1-1,0-1 0,0 0 0,0 0 0,0 0 0,6 0 0,7-1 149,20 1 49,-14 0-122,-17 0 634,-2-3-650,8-8-203,-9 8 16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5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3232,'0'0'1035,"3"0"-614,49 0 3392,267 0-1450,-299-1-2305,0-1 0,20-4 1,-23 3-27,34-1 1,30 4 15,-78 0-1147,-19-17-5402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1824,'0'0'587,"0"5"-353,0 19 102,-1 0 877,1-1-1,4 29 0,1-28-739,-2-13-276,-1 0-1,-1 0 1,2 17-1,-4-7-37,0-10-84,1 0 0,1-1 0,2 21 0,8 10 42,6 11 278,-16-47-519,0 0 0,-1 0 0,1 0 0,-1 0 0,0 0 0,0 7 0,-1-5-795,1-7 873,0 0-1,0 0 1,0 1-1,0-1 1,0 0 0,0 0-1,0 0 1,0 0-1,0 0 1,0 0 0,0 0-1,0 0 1,0 0-1,0 1 1,0-1 0,0 0-1,0 0 1,0 0-1,0 0 1,0 0 0,0 0-1,0 0 1,0 0-1,0 0 1,0 0 0,0 0-1,1 1 1,-1-1-1,0 0 1,0 0-1,0 0 1,0 0 0,0 0-1,0 0 1,0 0-1,0 0 1,0 0 0,0 0-1,0 0 1,0 0-1,1 0 1,-1 0 0,0 0-1,0 0 1,0 0-1,0 0 1,0 0 0,0 0-1,0 0 1,0 0-1,0 0 1,1 0 0,-1 0-1,0 0 1,0 0-1,0 0 1,14 0-1810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6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1728,'0'0'560,"0"2"-331,-1 24 379,1-7 91,0 1-1,3 25 1,8-7-160,-5 6-134,5-9-176,-6-2-79,0-16-102,-3-10-1,0 0 0,0 0 0,-1 1 0,1 9-1,-2 10 609,0-24 64,0-14-573,0-44-34,-1 41-30,1 4-13,0 0 0,0 1 0,0-1 0,4-13 0,12-46 560,-15 66-601,-1-1 12,1-1 0,0 1-1,0 0 1,1 0 0,-1 0 0,1-1-1,0 1 1,0 1 0,0-1 0,1 0-1,-1 0 1,1 1 0,0 0 0,4-4-1,3-3 75,1 1 0,0 0 0,1 1-1,0 0 1,0 1 0,1 1 0,-1 0 0,23-8-1,-31 14-83,-1 0-1,1-1 1,0 1-1,-1 1 0,1-1 1,0 0-1,-1 1 0,1 0 1,-1 0-1,1 0 1,4 2-1,-4-2-13,0 1 0,1-1 0,-1 0 0,0 0-1,6 0 1,-8-1-6,0 0-1,0 0 0,-1 0 0,1 1 0,0-1 1,0 0-1,-1 1 0,1-1 0,0 1 1,-1 0-1,1-1 0,-1 1 0,1 0 0,2 2 1,4 2 65,5 0 79,-8 2 23,-5-7-164,0 1-1,0-1 1,0 1-1,1-1 1,-1 1-1,0-1 1,0 0-1,1 1 1,-1-1-1,0 0 1,1 1-1,-1-1 1,0 0-1,1 1 1,-1-1-1,1 0 1,-1 0-1,0 1 1,1-1-1,-1 0 1,1 0 0,-1 0-1,1 0 1,-1 1-1,1-1 1,-1 0-1,1 0 1,-1 0-1,1 0 1,-1 0-1,0 0 1,1 0-1,-1 0 1,1-1-1,-1 1 1,2 0-1,-5 3-348,-8 8-1600,8-9 486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3136,'0'0'1429,"0"-2"-1055,0-6 449,0 18 2583,3-10-2756,81 0 1372,137 0-769,-218 0-842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29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2 2304,'-13'0'752,"10"0"1488,0 0-1419,-2 0-516,0-1-32,0 1-1,-1 0 1,1 0-1,0 1 1,0-1 0,-5 2-1,1 4-217,7-5-29,1 0 1,-1 0-1,1-1 1,-1 1-1,1 0 1,-1 0 0,0-1-1,1 1 1,-1-1-1,-3 1 1,-1 2 122,0 3-104,0 0-1,0-1 0,-1 0 0,0 0 0,0 0 1,-14 6-1,17-9-17,0-1-1,1 0 1,-1 1 0,0-1 0,1 1 0,-1 0-1,1 0 1,0 0 0,0 1 0,0-1 0,0 1-1,0 0 1,-4 5 0,-13 13 136,10-10-71,0 0 0,1 0 0,0 1-1,-13 22 1,21-33-87,1 0 1,-1 1-1,1-1 0,-1 0 0,1 0 1,0 0-1,-1 0 0,1 1 0,0-1 1,0 0-1,0 0 0,0 1 1,0-1-1,0 0 0,0 0 0,1 0 1,-1 1-1,0-1 0,1 0 0,-1 0 1,0 0-1,1 0 0,0 0 0,-1 0 1,1 1-1,0-2 0,-1 1 1,1 0-1,0 0 0,0 0 0,1 1 1,4 2 56,-1 0 0,1-1 0,0 0 1,12 5-1,-3-1 39,-8-4-83,1 0 1,-1 0-1,1-1 0,0 0 0,0 0 0,15 0 0,49-2-16,-36-1 168,-17 2-98,-11-1-44,0 0-1,-1 0 0,1-1 0,11-1 0,-15 0-21,3 1 33,0-1 0,0 0 0,12-6 0,-18 7-22,1 0 1,-1 1 0,1-1-1,-1 0 1,0 0 0,0 0 0,0 0-1,0 0 1,0 0 0,0-1-1,0 1 1,0 0 0,0 0 0,0-1-1,0 1 1,-1-1 0,1 1-1,-1 0 1,1-1 0,-1 1 0,0-1-1,1 1 1,-1-4 0,0-96 1443,0 99-1464,0 1-1,-1-1 1,1 0-1,-1 0 1,1 1-1,-1-1 1,0 0 0,0 1-1,1-1 1,-3-2-1,-3-5-59,6 8 55,-1-1 0,1 1 0,0-1 0,-1 1 0,1-1 0,0 1 0,0-1 0,0 1 0,0-2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7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2976,'0'0'1344,"-16"0"960,16 16 544,0 0-2080,0 17-96,-17-16-448,17-1 160,0 0-256,0 17 320,0-17-256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9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2560,'0'-14'832,"0"14"-827,0 0 1,0 0-1,0 0 1,0 0-1,0 0 1,0-1 0,0 1-1,0 0 1,0 0-1,0 0 1,0 0-1,0 0 1,0 0-1,0 0 1,0 0-1,0 0 1,0 0-1,0-1 1,0 1-1,0 0 1,0 0-1,0 0 1,0 0-1,0 0 1,0 0-1,0 0 1,0 0-1,0 0 1,0 0 0,0 0-1,0 0 1,0-1-1,0 1 1,0 0-1,-1 0 1,1 0-1,0 0 1,0 0-1,0 0 1,0 0-1,0 0 1,0 0-1,0 0 1,0 0-1,0 0 1,0 0-1,-1 0 1,1 0-1,0 0 1,0 0-1,0 0 1,0 0-1,0 0 1,0 0 0,0 0-1,-1 0 1,-9 0 276,7 0 838,3 3-709,0-2-398,0-1-1,0 1 1,0-1 0,0 1-1,0 0 1,-1-1 0,1 1-1,0-1 1,0 1 0,0 0-1,-1-1 1,1 1 0,0-1-1,-1 1 1,1-1 0,0 1 0,-1-1-1,1 0 1,-1 1 0,1-1-1,-1 1 1,1-1 0,-2 1-1,2-1-4,-1 1-1,0-1 1,1 1-1,-1-1 1,1 1-1,-1-1 0,1 1 1,-1 0-1,1-1 1,-1 1-1,1-1 1,-1 1-1,1 0 1,0 0-1,-1-1 0,1 1 1,0 0-1,0 0 1,0-1-1,0 1 1,-1 0-1,1 0 1,0-1-1,0 2 0,0 1 32,0 0 0,0-1-1,0 1 1,1 0 0,-1 0-1,0 0 1,1-1 0,0 1-1,0 0 1,0-1 0,0 1-1,0-1 1,0 1 0,1-1-1,2 5 1,-3-7-24,-1 0 1,1 1-1,-1-1 0,1 1 1,0-1-1,-1 0 0,1 1 0,0-1 1,-1 0-1,1 0 0,0 0 1,-1 0-1,1 1 0,0-1 0,-1 0 1,1 0-1,0 0 0,-1 0 0,1 0 1,0-1-1,0 1 0,-1 0 1,2 0-1,0-1 34,2 1-17,0 0 0,-1 0 0,1 0 0,0-1 0,0 1 0,-1-1 0,6-2 0,-8 3-25,0-1 1,0 1 0,0-1 0,-1 1-1,1-1 1,0 0 0,0 0-1,0 1 1,-1-1 0,1 0 0,0 0-1,-1 0 1,1 0 0,-1 0-1,1 0 1,-1 0 0,1 0 0,-1 0-1,1 0 1,-1 0 0,0 0 0,0 0-1,0 0 1,0 0 0,0 0-1,0-2 1,0 0 141,-2 1-69,-7-4-62,0 0-1,0 0 0,-11-3 1,20 8-18,-15-1 0,14 2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39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4160,'13'0'1333,"-13"0"-1324,0 0 0,1-1 0,-1 1 0,0 0 0,0 0 0,0 0 0,0 0 0,0 0 0,0 0 0,0 0 0,0 0 0,0 0 0,1 0 0,-1 0 0,0 0 0,0 0 0,0 0 0,0 0 0,0 0 0,0 1 0,0-1 0,0 0 0,0 0 0,0 0 0,0 0 0,1 0 0,-1 0 0,0 0 0,0 0 0,0 0 0,0 0 0,0 0 0,0 0 0,0 0 0,0 0 0,0 0 0,0 1-1,0-1 1,0 0 0,0 0 0,0 0 0,0 0 0,0 0 0,0 0 0,0 0 0,0 0 0,0 0 0,0 0 0,0 1 0,0-1 0,0 0 0,0 0 0,0 0 0,0 0 0,0 0 0,0 0 0,0 7 213,1-1 1,0 0-1,0 0 0,0 0 1,1 0-1,3 9 0,-2-7-130,-2-5-74,-1 0-1,1 0 1,-1 0-1,0 0 1,1 0-1,-2 4 1,2 5 15,0 0-1,5 19 1,-3-16-21,-1 0-1,2 26 1,-4 87 703,0-125-273,0-6-362,-11-43 48,15 25-104,0 6-16,-3 5-4,0-1-1,0-17 0,-2 14 220,3-22 1,-1 32-158,0 0 0,0-1 1,0 1-1,0 0 1,1 0-1,-1 0 0,1 1 1,0-1-1,4-6 0,12-11 427,0 1-1,42-34 1,-57 51-480,0 1 0,1 0 0,0 0 0,0 0 0,-1 1 0,1-1 1,0 1-1,0 0 0,0 0 0,1 0 0,-1 1 0,0-1 0,0 1 0,0 0 1,6 1-1,-3-1 7,0 0-1,1 0 1,-1-1 0,10-2 0,0-3 7,-14 5-16,0-1 0,0 1 1,0 0-1,0 0 0,1 1 0,-1-1 1,0 1-1,4-1 0,7 1 16,-11 0-70,-6 0-202,-4 0-288,4-1 12,0 1 1,0 0-1,-1 0 0,1 0 1,0 0-1,-1 1 1,1-1-1,0 1 1,-5 1-1,8-1 349,0-1 1,-1 1-1,1 0 0,-1 0 0,1 0 0,0 0 1,0 0-1,0-1 0,0 1 0,-1 0 0,1 0 0,0 0 1,1 2-1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4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3808,'-16'0'5984,"32"0"-5408,0 0 0,17-16-384,0 16-32,0 0-96,-17-16 288,17 32-160,0-16-736,-17 0 288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4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2816,'-16'-17'1280,"32"34"3136,-16-1-3968,0 17 32,0-17-320,0 1 288,17 15-256,-17-15 96,0 15-160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43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2656,'-16'0'5184,"32"0"-3296,1 0-1280,-1 0 32,17 0-352,0 0 160,-1-17-256,1 1 160,16 16-192,-16-16-992,0 16 448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44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2144,'-17'0'992,"34"16"832,-1-16-832,1 17-544,15-17 0,1 0-256,16 0-32,17 0-96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44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2080,'14'14'667,"-9"-3"-411,-1-1-109,-1 0 1,-1 0-1,0 1 1,-1-1-1,1 13 1,-2-15 16,1 0 0,0 0 0,1 0 1,2 9-1,-2-9-22,0 0 0,0 0 0,-1 0 0,0 9 0,0-9-60,0-1 1,0 1 0,0-1 0,1 0 0,4 14 0,-4-16-53,-1-1 46,0 1 1,0-1-1,-1 0 0,1 1 0,-1-1 0,0 1 0,-1 4 0,1 0 371,0-9-439,0 0-1,0 0 0,0 0 0,0 0 0,0 0 0,0 1 0,0-1 0,0 0 0,0 0 1,0 0-1,0 0 0,0 0 0,0 0 0,0 0 0,0 0 0,0 0 0,0 1 0,0-1 1,0 0-1,0 0 0,0 0 0,0 0 0,0 0 0,0 0 0,0 0 0,0 0 0,0 0 1,-1 0-1,1 0 0,0 0 0,0 1 0,0-1 0,0 0 0,0 0 0,0 0 0,0 0 1,0 0-1,0 0 0,0 0 0,0 0 0,0 0 0,-1 0 0,1 0 0,0 0 0,0 0 1,0 0-1,0 0 0,0 0 0,0 0 0,0 0 0,0 0 0,0 0 0,-1 0 0,1 0 1,0 0-1,0 0 0,-11 0 238,11 0-243,0 0 0,0 0 1,0 0-1,0 0 0,0 0 0,0 0 0,-1 0 0,1 0 0,0 0 1,0 0-1,0 0 0,0 0 0,0 0 0,0 0 0,0 0 1,0 0-1,0 0 0,0 0 0,-1 0 0,1 0 0,0 0 0,0 0 1,0 0-1,0 0 0,0 0 0,0 0 0,0-1 0,0 1 1,0 0-1,0 0 0,0 0 0,0 0 0,0 0 0,-1 0 0,1 0 1,0 0-1,0 0 0,0 0 0,0 0 0,0 0 0,0-1 0,0 1 1,0 0-1,0 0 0,0 0 0,0 0 0,0 0 0,0 0 1,0 0-1,0 0 0,0 0 0,0-1 0,0 1 0,0 0 0,0 0 1,0 0-1,0-41 270,0 6-283,0 33 10,0 0-1,0 0 1,1 0 0,-1 0-1,0 0 1,1 0 0,-1 0-1,1 0 1,-1 0 0,1 0-1,1-1 1,1-3 36,1-1 0,0 1 1,0 1-1,5-7 0,11-1 168,-1-12 239,-16 22-402,1-1-1,0 1 0,1 1 0,-1-1 1,0 0-1,1 1 0,-1 0 0,1 0 0,0 0 1,0 1-1,7-2 0,1 1 32,1 0-1,24 1 1,-36 1-75,0 0 0,0 0 0,-1-1 0,1 1 0,0 0 0,0 0 0,-1-1 0,1 1 0,0-1 0,-1 0 0,1 0 0,-1 1 0,1-1 1,2-2-1,4-2-70,-7 4 63,1 1-1,-1 0 1,1-1 0,-1 1 0,1 0 0,-1-1-1,1 1 1,-1 0 0,2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44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2720,'0'-13'891,"0"10"-545,0 0 12,0 3-314,0-1 1,0 1-1,0-1 0,0 1 1,0-1-1,0 1 1,0-1-1,0 1 1,1-1-1,-1 1 1,0-1-1,0 1 1,0-1-1,0 1 1,1 0-1,-1-1 1,0 1-1,1-1 1,-1 1-1,0 0 1,1-1-1,-1 1 1,0 0-1,1-1 1,-1 1-1,0 0 1,1 0-1,-1-1 1,2 1-1,18-2 1693,-12 2-1507,-5 1-97,1-1 0,0 0-1,-1 1 1,1 0 0,-1 0 0,1 0 0,4 2 0,8 3 281,-3-3-64,-10-2-294,-1-1 1,1 1-1,-1-1 1,0 1 0,1 0-1,-1 0 1,0 0-1,0 0 1,0 0-1,1 1 1,-1-1-1,0 1 1,1 1-1,44 33 419,-44-33-385,1 0 1,-1 1-1,0 0 0,0-1 1,-1 1-1,1 0 1,-1 1-1,0-1 0,0 0 1,0 1-1,-1-1 0,1 1 1,-1-1-1,0 1 1,-1 0-1,1-1 0,-1 8 1,0-12-82,0 0 1,0 0 0,0 1 0,0-1 0,0 0 0,0 1-1,0-1 1,0 0 0,0 1 0,0-1 0,0 0 0,0 0 0,0 1-1,0-1 1,0 0 0,1 1 0,-1-1 0,0 0 0,0 0-1,0 1 1,0-1 0,1 0 0,-1 0 0,0 1 0,0-1-1,1 0 1,5-3 131,2-1-73,28-10-78,-29 12-31,0-1 0,-1 1 0,1-1 0,0 0 0,7-6 0,16-7-65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46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1408,'0'0'2240,"3"0"-1552,11 0 3888,-12 0-4246,9 0-84,-8 0-1,0 0-101,172 0 581,-166 1-704,1-1-1,0 1 1,-1 1-1,13 3 1,-13-3 11,1 0-1,-1 0 1,1-1 0,12 0 0,43-1-43,47 0 1947,-112-3-1877,0-8-75,0 8-198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29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17 3968,'-13'0'1285,"13"0"-1276,0 0 0,0 0 0,0 1 0,-1-1 1,1 0-1,0 0 0,0 0 0,0 0 0,0 0 0,0 0 0,0 0 0,0 0 0,0 0 0,0 0 0,-1 0 0,1 0 0,0 0 1,0 0-1,0-1 0,0 1 0,0 0 0,0 0 0,0 0 0,0 0 0,0 0 0,0 0 0,0 0 0,-1 0 0,1 0 0,0 0 1,0 0-1,0 0 0,0 0 0,0 0 0,0 0 0,0 0 0,0-1 0,0 1 0,0 0 0,0 0 0,0 0 0,0 0 0,0 0 1,0 0-1,0 0 0,0 0 0,0 0 0,0-1 0,0 1 0,0 0 0,0 0 0,0 0 0,0 0 0,0 0 0,0 0 0,0 0 0,0-1 19,0 1 0,0-1 0,0 1 0,0-1 0,0 1-1,0-1 1,0 1 0,0-1 0,0 1 0,0-1-1,0 1 1,-1-1 0,1 1 0,0-1 0,0 1-1,-1-1 1,1 1 0,0-1 0,-1 1 0,1 0-1,0-1 1,-1 1 0,1 0 0,0-1 0,-1 1 0,1 0-1,-1-1 1,1 1 0,-1 0 0,1 0 0,-1 0-1,1-1 1,-1 1 0,1 0 0,-1 0 0,1 0-1,-1 0 1,1 0 0,-1 0 0,1 0 0,-2 0-1,-3 3 544,-6 8 42,8-9-197,3 4-5,1 2-297,-1-4-44,1 1 0,-1-1-1,-1 1 1,1 0 0,0-1 0,-1 1-1,-1 4 1,-14 50 467,-15 62 675,19-52-942,-11 53-12,-32 59 119,14-50-162,6-19-60,-6-14 96,16-16-86,-1-20-32,1-2-57,22-53-158,1 1 0,0-1 0,0 1 0,1 0 0,-1 12 0,2-1-1752,0-2 490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46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1408,'0'0'13,"2"-27"737,-2 26-700,0 0 0,1 0 0,-1-1 1,1 1-1,-1 0 0,1 0 0,-1 0 1,1 0-1,0 0 0,-1 0 0,1 0 1,0 0-1,0 0 0,0 1 0,-1-1 1,1 0-1,0 0 0,2 0 0,11-5 633,-12 2-367,4-3 227,-5 7-508,0-1 0,0 1 0,0-1 0,0 1 0,1 0 0,-1 0 0,0-1 0,0 1 0,0 0 0,0 0 0,0 0 0,1 0 0,1 0 0,12 1 776,-9 0-679,1 0 0,-1 1-1,0 0 1,1 0 0,-1 1 0,0-1 0,0 1 0,-1 1 0,1-1 0,9 9-1,-2-1 76,-1 0 0,-1 1 0,0 0 0,18 25 0,-20-24-90,-1-4-63,-5-5-18,0 0 1,0 0-1,0 0 0,-1 1 1,4 5-1,-5-7-8,-1 0 0,1-1-1,0 1 1,-1 0 0,0-1 0,0 1-1,0 0 1,0 0 0,0-1 0,0 1-1,0 0 1,-1-1 0,0 1 0,-1 3-1,-1 3 59,-1-1 0,0-1-1,0 1 1,-1 0-1,-6 6 1,8-10-61,0 0 0,0 0 0,0 0 0,-1-1 0,0 1 0,0-1 0,0 0 0,0 0 1,0-1-1,-5 3 0,-2-1 53,-1 1 0,-15 9 1,9-4-16,17-9-59,-1-1 0,1 0 0,0 1 0,0-1 0,0 1 0,0-1-1,0 0 1,0 0 0,-1 0 0,1 0 0,0 0 0,0 0 0,0 0-1,0 0 1,-1 0 0,1 0 0,0-1 0,0 1 0,0 0 0,0-1-1,0 1 1,0-1 0,0 1 0,-2-2 0,3 2-8,0-1-1,0 1 1,-1 0 0,1 0 0,0 0-1,0 0 1,0 0 0,0-1-1,0 1 1,0 0 0,-1 0 0,1 0-1,0-1 1,0 1 0,0 0-1,0 0 1,0 0 0,0-1 0,0 1-1,0 0 1,0 0 0,0-1-1,0 1 1,0 0 0,0 0 0,0 0-1,0-1 1,0 1 0,0 0 0,0 0-1,0 0 1,1-1 0,-1 1-1,0 0 1,0 0 0,0 0 0,0 0-1,0-1 1,1 1-34,0-1-1,0 1 1,0-1-1,0 1 1,0-1 0,0 1-1,0 0 1,0 0-1,0-1 1,1 1 0,-1 0-1,0 0 1,2 0-1,106 0-531,-99 1 589,0-1 1,0 1-1,17 5 1,4 0-24,29-1 31,-25 1 101,-20-3-132,0 0 1,18-1-1,0-2-860,-14 0 214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46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2496,'0'60'1104,"0"-48"-965,2 22-1,5-15 296,-3-11-164,-3-2-126,0 0 1,0 0-1,-1-1 0,0 11 1,0-11-47,0 1-1,0 0 1,0 0 0,3 9 0,4 0 93,-6-14-97,0 0 1,-1 1 0,1-1-1,0 0 1,-1 1 0,1-1-1,-1 1 1,1-1 0,-1 1-1,0 2 1,0-5-88,0 0-1,0 1 1,1-1 0,-1 1 0,0-1-1,0 0 1,0 1 0,0-1-1,0 1 1,1-1 0,-1 1 0,0-1-1,1 1 1,-1-1 0,0 1 0,1-1-1,-1 1 1,1-1 0,-1 1 0,0-1-1,1 1 1,-1 0 0,2-1 0,-1 0-7,-1 1 1,1-1-1,-1 1 1,1-1 0,0 1-1,-1-1 1,1 1-1,-1-1 1,1 0-1,-1 1 1,0-1-1,1 1 1,-1-1 0,0 0-1,1 0 1,-1 1-1,0-1 1,0 0-1,1 0 1,-1 1 0,0-1-1,0 0 1,0 0-1,0 0 1,0-11-14,-1 6 33,1 0-1,1 0 1,-1 0 0,3-8-1,7-18 98,-5 14 19,-4 11-53,0 1 0,0 0 0,1 0 0,0-1 0,0 1 0,1 0 0,0 1 0,0-1-1,0 0 1,1 1 0,5-7 0,21-10 456,-18 11-221,-10 9-246,1 0 0,-1 0-1,0 0 1,1 0 0,0 0-1,-1 1 1,1-1 0,0 1 0,0 0-1,-1 0 1,1 0 0,0 0 0,5-1-1,3 0 14,-1-1-30,1 0 1,0 1 0,-1 1-1,14-1 1,77 2 301,-27 0-2154,-69 0-1664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47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2240,'0'0'992,"0"-3"-651,0-5 487,0 19 2893,2-11-3070,242 0 2378,-214 0-5578,-28 0 976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48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3232,'-16'0'1472,"16"16"640,0 1-1280,0-1 512,0 0-800,0 17-96,0-17-288,0 1 192,0 16-224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48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17 1056,'0'0'485,"0"-3"-266,0-8 437,0 9 1589,-2 2-1546,1 0-677,1-1 1,-1 1 0,1 0-1,-1 0 1,1 0-1,0 1 1,-1-1 0,1 0-1,-1 0 1,1 0-1,-1 0 1,1 0-1,0 0 1,-1 1 0,1-1-1,-1 0 1,1 0-1,0 0 1,-1 1 0,1-1-1,0 0 1,-1 1-1,1-1 1,0 0-1,0 1 1,-1-1 0,1 0-1,0 1 1,0-1-1,-1 1 1,-4 6 429,-8-1 6,-1 5 92,14-11-531,-1 1 1,1-1-1,-1 1 1,1 0 0,0-1-1,-1 1 1,1-1-1,0 1 1,0 0 0,-1-1-1,1 1 1,0 0-1,0-1 1,0 1-1,0 0 1,0 0 0,0-1-1,0 1 1,0 0-1,0-1 1,0 1-1,0 0 1,1 0 0,-1 2 38,0-2-45,1 0 0,-1-1 0,0 1 0,0 0 0,1 0 0,-1 0 0,1 0 0,-1-1 0,1 1 0,-1 0 0,1 0 0,-1-1 0,1 1 0,-1 0 0,1-1 0,0 1 0,0-1 0,-1 1 0,1-1 0,0 1 0,0-1 0,-1 1 0,1-1 0,0 0 0,0 1 0,0-1 0,0 0 1,0 0-1,0 0 0,0 0 0,-1 0 0,3 0 0,6 1 88,1-1 0,13-1 0,-9 0-77,-2 2 26,-11-1-45,1 0 1,-1 0-1,1 0 0,-1 0 1,1 0-1,-1 0 1,1-1-1,-1 1 0,1 0 1,1-1-1,-2 0-3,-1 1 0,1-1 0,-1 0-1,1 1 1,-1-1 0,1 0-1,-1 1 1,0-1 0,1 0 0,-1 1-1,0-1 1,1 0 0,-1 0 0,0 0-1,0 1 1,0-1 0,0 0 0,0 0-1,0 0 1,0 1 0,0-1 0,0-1-1,0 2-1,0-1 0,0 1-1,0-1 0,0 0 1,0 0-1,0 1 0,0-1 0,0 0 1,-1 1-1,1-1 0,0 0 1,0 1-1,-1-1 0,1 0 0,-1 0 1,-1 0-22,0 1 1,0-1 0,0 1-1,0-1 1,0 1 0,-1 0-1,1 0 1,0 0 0,-2 0-1,0 0-20,-2-2-54,-4-9-38,7 8 28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49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1824,'0'0'587,"0"3"-353,0 303 2875,0-303-3091,0 0-1,0-1 0,0 1 0,0 0 0,1-1 0,0 1 0,-1 0 0,1-1 0,0 1 0,0-1 0,2 5 0,-2-5 44,1 0-1,-1 1 1,0 0 0,0-1 0,-1 1-1,1-1 1,0 1 0,-1 0 0,0-1-1,0 1 1,0 4 0,0 0 85,0-8-65,0-15-45,0-23-17,0 23-9,0 7 27,-1 0 0,1 1-1,1-1 1,0 0 0,0 1 0,1-1 0,0 0 0,0 1 0,7-15 0,-1 6 189,1 0 0,19-26 0,-23 37-143,0 0 1,0 1-1,0 0 0,1 0 1,0 0-1,0 1 0,0 0 1,0 0-1,1 0 0,8-3 1,-2 2 59,-9 3-86,0 0 1,0 1-1,0-1 0,0 1 0,1 0 1,-1 0-1,0 1 0,1-1 0,-1 1 1,7 0-1,114 0 1106,-122 0-646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49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 1984,'-16'0'5136,"18"0"-4198,83 0 3766,-70 0-4539,-6-1-67,1 1 0,0 0 1,-1 0-1,15 4 0,-19-3-75,8 3 18,0-2-1,0 1 1,0-1 0,0-1-1,18-1 1,-22 0-8,-6-1-9,0 1 1,0 0 0,0 0-1,0 0 1,0 0 0,0 0-1,0 1 1,0-1 0,0 1-1,4 1 1,2 3 52,-8-4-33,1 0 0,-1 0 0,1 0 0,-1 0 0,1 0-1,0-1 1,-1 1 0,1-1 0,0 1 0,3 0 0,-5-1-41,0 0 0,0 0 1,0 0-1,1 0 0,-1 0 1,0 0-1,0 0 0,0 0 0,0 0 1,0 0-1,0 0 0,0 0 0,0 0 1,0 0-1,0 0 0,1 0 1,-1 0-1,0 0 0,0 0 0,0 0 1,0 0-1,0 0 0,0 0 0,0 0 1,0 0-1,0 0 0,0 0 1,0-1-1,1 1 0,-1 0 0,0 0 1,0 0-1,0 0 0,0 0 0,0 0 1,0 0-1,0 0 0,0 0 1,0 0-1,0 0 0,0-1 0,0 1 1,0 0-1,0 0 0,0 0 1,0 0-1,0 0 0,0 0 0,0 0 1,0 0-1,0 0 0,0 0 0,0-1 1,0 1-1,0 0 0,0 0 1,0-11-154,0 8-927,0 20-6416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3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2560,'0'0'2587,"3"0"-2012,-3 0-556,1 0-1,-1 0 0,1 0 1,-1 0-1,0 0 0,1 0 1,-1 0-1,1 0 0,-1 0 0,1 0 1,-1 0-1,0 0 0,1 1 1,-1-1-1,1 0 0,-1 0 1,0 0-1,1 1 0,-1-1 0,0 0 1,1 1-1,-1-1 0,0 0 1,0 1-1,1-1 0,-1 0 1,0 1-1,9 7 520,-6-7-473,0 0-1,1 0 0,-1-1 1,0 0-1,0 0 1,6 0-1,-5 0 23,1 0 0,0 0 0,-1 1 0,7 1-1,5 4 115,-13-5-163,1 0-1,-1 1 1,1-1-1,0 0 1,0-1-1,-1 1 1,1-1 0,6 0-1,31 0 176,-38 0-168,0 0 0,0 0 0,0 0 0,0 1 0,0-1 0,-1 1 0,1-1 0,0 1-1,0 0 1,0 0 0,4 3 0,-5-3-7,1 0 0,-1 0-1,0 0 1,1 0 0,-1 0 0,1 0 0,-1-1-1,1 0 1,0 1 0,-1-1 0,6 0-1,-8 0-37,3 0 35,0 0 0,0 0 1,0 0-1,-1-1 0,1 1 0,4-2 0,-6 2-19,-1 0 1,1-1-1,0 1 1,-1 0 0,1-1-1,-1 1 1,1-1-1,-1 1 1,0-1 0,1 1-1,-1-1 1,1 1-1,-1-1 1,0 1-1,1-1 1,3-4 181,9 3 453,-2 2-336,-8 0-64,-3-2-134,0-26-885,0 26 267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4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17 896,'0'0'13,"0"0"-1,1 0 1,-1 0-1,1 1 1,-1-1-1,1 0 1,-1 0-1,0 0 1,1 0-1,-1 0 1,1 0-1,-1-1 1,1 1-1,-1 0 1,0 0-1,1 0 1,-1 0-1,1 0 1,-1-1 0,0 1-1,1 0 1,-1 0-1,0-1 1,1 1-1,-1 0 1,0 0-1,1-1 1,-7-7 143,3 5-146,1 1 214,4 2-26,-1-1-186,-1 1 0,1 0 0,-1 0 0,1 0 1,-1 0-1,1 0 0,-1 1 0,1-1 0,-1 0 1,1 0-1,-1 0 0,1 0 0,-1 1 0,1-1 0,-1 0 1,1 0-1,-1 1 0,1-1 0,-1 0 0,0 1 1,1-1-1,-1 0 0,0 1 0,1-1 0,-1 0 1,0 1-1,1-1 0,-1 1 0,0-1 0,0 1 1,0-1-1,1 1 0,-1-1 0,0 1 0,0-1 0,0 1 1,0-1-1,0 1 0,0-1 0,0 1 0,0 0 1,0-1-8,0 0 0,0 0 0,0 1 1,0-1-1,0 0 0,0 0 0,0 0 1,0 0-1,0 0 0,0 0 0,0 0 0,0 0 1,0 0-1,0 0 0,0 1 0,0-1 1,0 0-1,0 0 0,0 0 0,0 0 1,0 0-1,0 0 0,0 0 0,0 0 1,0 0-1,0 0 0,0 0 0,0 1 1,0-1-1,0 0 0,1 0 0,-1 0 1,0 0-1,0 0 0,0 0 0,0 0 0,0 0 1,0 0-1,0 0 0,0 0 0,0 0 1,0 0-1,0 0 0,1 0 0,-1 0 1,0 0-1,0 0 0,0 0 0,0 0 1,0 0-1,0 0 0,0 0 0,0 0 1,0 0-1,0 0 0,1 0 0,-1 0 12,1 0-1,-1 0 1,1 0 0,-1 0-1,1 0 1,-1 0-1,0 0 1,1 0-1,-1 0 1,1 0 0,-1 0-1,1 0 1,-1 1-1,1-1 1,-1 0-1,0 0 1,1 1 0,-1-1-1,1 0 1,-1 0-1,0 1 1,1-1 0,-1 0-1,0 1 1,1-1-1,-1 0 1,0 1-1,0-1 1,1 1 0,0 22 796,-1-14-662,0 232 1400,1-236-1518,-1 0 0,1 0 0,0 0 0,0 1 0,3 7 0,-2-7 47,0-1 0,-1 1 0,1 0 0,-2 0 0,2 10 0,-2 11 304,0-24-160,-3-3-91,-5 0-18,19 0-102,-14-3-45,2 2 32,-1 0 0,1 0 0,0-1-1,0 1 1,0-1 0,0 1 0,0-1-1,0 1 1,1-1 0,-1 0 0,0 0 0,1 1-1,-1-1 1,1 0 0,0 0 0,-1 1 0,1-1-1,0 0 1,0 0 0,0 0 0,0 1 0,1-1-1,-1 0 1,0 0 0,2-3 0,0 2 5,0-1 0,0 0 1,-1 1-1,1-1 0,-1 0 1,0 0-1,0 0 0,0 0 1,-1 0-1,1-7 0,-2-19 41,0 16-15,1-1 0,0 1 1,5-28-1,5 9 70,-4 3 262,-4 25-234,0-1-1,1 0 1,-1 1 0,1-1-1,1 1 1,-1 0 0,8-9-1,-3 7 102,-5 3-129,0 1 1,0-1-1,1 1 0,0 0 0,4-3 1,24-10 804,-29 15-833,-1 0-1,1 1 1,-1-1-1,0 0 1,1 1-1,-1 0 1,1 0-1,-1-1 1,6 2-1,9-2 121,-1-5-2,-13 4-160,1 1 0,-1 0-1,1 0 1,-1 0 0,1 0-1,-1 1 1,6-1 0,40 1 529,-46 0-336,-3-3-453,0-8-1366,0 9 406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5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3328,'0'0'1696,"0"16"-192,16-16-864,-16 16 640,0 1-736,0-1 192,0 17-416,0-17-32,0 1-192,0-1 160,17 0-160,-1 1-736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31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3968,'0'0'1285,"5"-3"-768,0 1-360,1 0-1,-1 0 0,0 0 0,0 0 0,1 1 0,-1 0 0,1 0 0,-1 1 1,1-1-1,6 1 0,3 1 203,-2-1-58,0 0 0,0 0 0,15-3-1,128-25 1055,-120 25-1206,72 3 0,-58 1-127,-48-1 2,1 0 0,0-1 0,0 1 0,0 0-1,0-1 1,-1 0 0,1 0 0,0 0 0,3-1 0,-6 1-13,1 1 0,-1 0 0,1 0 0,-1-1 0,1 1 0,0 0 0,-1 0 0,1-1 0,-1 1 0,1 0 0,0 0 0,-1 0 0,1 0 0,-1 0 0,1 0 0,0 0 0,-1 0 0,1 0 0,0 0 0,-1 1 0,1-1 0,-1 0 0,1 0 0,-1 0 0,1 1 0,0-1 0,-1 0-1,1 1 1,-1-1 0,1 0 0,-1 1 0,0-1 0,1 1 0,-1-1 0,1 1 0,-1 0 0,2 1 105,-4-1-13,-11-1 20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5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28 1888,'-14'-14'613,"42"11"1601,-25 3-1942,0 0 1,1 0 0,-1-1 0,0 1-1,1-1 1,-1 0 0,6-3 0,8 0 51,-16 4-292,0 0-1,1 1 1,-1-1 0,0 0-1,1 1 1,-1-1 0,0 0-1,0 1 1,1 0 0,0 0-1,0 0 19,-1 0-1,1 0 0,0-1 1,0 1-1,0 0 0,-1-1 1,1 0-1,0 1 0,0-1 0,3 0 1,-3 0-10,1 0 0,0 0 0,-1 0 1,1 0-1,-1 1 0,1-1 0,-1 1 0,1-1 0,-1 1 1,1 0-1,-1 0 0,0 0 0,1 0 0,-1 1 1,0-1-1,0 0 0,0 1 0,0 0 0,0-1 1,0 1-1,-1 0 0,1 0 0,0 0 0,-1 0 0,0 0 1,1 1-1,0 2 0,-1-3 12,0 1 1,-1 0-1,1-1 1,-1 1-1,0 0 0,0-1 1,0 1-1,0 0 1,0-1-1,0 1 1,-1 0-1,1-1 0,-1 1 1,0 0-1,0-1 1,0 1-1,0-1 0,0 1 1,-1-1-1,1 0 1,-1 0-1,-3 5 0,-1-1 99,4-4-105,1 1 0,-1-1 0,0 0 1,0 0-1,-1 0 0,1-1 1,0 1-1,-1 0 0,1-1 0,-1 0 1,1 1-1,-1-1 0,1 0 0,-1 0 1,-3 0-1,132-1 354,-116 0-362,0-1-1,0 0 1,-1 0 0,13-4-1,-13 3-238,0 0 1,0 0-1,0 1 0,11 0 0,13 1-444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5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0 4480,'0'66'2016,"-32"-34"-1728,32-15 672,-17-1-576,1 1 128,-17 15-320,0-15-2144,1-1 1056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6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1824,'0'-12'725,"0"21"-426,3-3 213,-1-4-462,0 0 0,-1 1 0,1-1 0,-1 0-1,0 1 1,1-1 0,-1 1 0,0 0 0,-1-1 0,1 1 0,0 0 0,-1 0 0,0-1 0,1 1 0,-1 0 0,0 0-1,0 0 1,-1 5 0,0 1 121,1 1 0,3 17 0,8 13 221,-5-23-134,4 22-1,-5 7 148,1-20-241,-4-16-22,0 0-1,0 0 1,0 16 0,-2-23-136,2 31 502,-2-32-455,0 0 1,1 0 0,-1 0-1,1-1 1,0 1-1,-1 0 1,1 0 0,0 0-1,0 0 1,0-1-1,0 1 1,3 2-1,-4-4-32,0 0 0,1 0 0,-1 1 0,0-1-1,0 0 1,1 0 0,-1 1 0,0-1 0,0 0-1,0 0 1,1 1 0,-1-1 0,0 0 0,0 1 0,0-1-1,0 0 1,1 1 0,-1-1 0,0 0 0,0 1-1,0-1 1,0 0 0,0 1 0,0-1 0,0 0-1,0 1 1,0-1 0,0 0 0,0 1 0,0-1-1,-1 0 1,1 1 0,0-1 0,0 0 0,0 1-1,0-1 1,-1 0 0,1 1 0,0 0 74,0-7 108,1 0-153,-1 0 0,-1-1 0,1 1 0,-2-9 0,-1 9-47,2 3-2,0 0 1,0 0-1,0 0 0,1 1 0,-1-1 0,0-4 0,6-13 12,-1 4-5,-3-16-5,-1 24 9,0 0-1,1 0 0,2-15 0,24-56 347,-24 65-286,-3 11-54,0 1 0,1 0 0,-1-1 1,1 1-1,-1-1 0,1 1 0,0 0 0,0 0 0,0-1 0,0 1 1,0 0-1,1 0 0,-1 0 0,1 0 0,2-2 0,1-2 62,1 0 0,0 1 0,0 0 0,1 0 0,-1 0 0,1 1 0,12-6 0,31-7 182,-48 16-342,1 1 1,0-1 0,0 1 0,0-1 0,0 1 0,0 0-1,4 0 1,1 1-498,8-1-228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6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5056,'0'-17'2304,"17"17"-1024,-1 0-896,0 0 64,1 0-288,16-16-96,-17 16-32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7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5312,'0'0'2400,"0"17"-2080,0-1 256,0 0-384,0 1 64,0 15-160,0 1 160,0-16-160,16 15-2080,-16-15 1088</inkml:trace>
  <inkml:trace contextRef="#ctx0" brushRef="#br0" timeOffset="1">181 475 3392,'0'-16'1536,"0"32"1440,17 1-2688,-1-17-5536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7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4160,'0'0'1333,"0"5"-821,0 187 1883,1-181-2343,-1 0 1,1 0-1,1 0 1,-1 0 0,2 0-1,6 18 1,-5-18 32,-1 0 0,4 18 0,-5-21 22,-1-1 0,1 1-1,1-1 1,5 13 0,-5-13 17,-3-6-108,0-1-1,0 1 1,1-1-1,-1 0 0,0 1 1,0-1-1,0 1 0,1-1 1,-1 1-1,0-1 0,0 0 1,1 1-1,-1-1 0,0 1 1,1-1-1,-1 0 1,0 0-1,1 1 0,-1-1 1,1 0-1,-1 1 0,1-1 1,-1 0-1,0 0 0,1 0 1,-1 0-1,1 1 0,-1-1 1,1 0-1,-1 0 1,1 0-1,-1 0 0,1 0 1,-1 0-1,1 0 0,2 0 225,-3-3-133,-1-44-165,0 19 102,0 0 0,7-44 1,5 37-51,-7 15 74,-3 16-17,-1-1-1,1 1 0,1 0 1,-1-1-1,1 1 1,-1 0-1,1 0 0,0 0 1,1 0-1,-1 1 1,1-1-1,-1 0 0,7-5 1,-5 5 35,-2 1-48,0 1-1,0-1 0,0 1 0,1 0 1,-1 0-1,0 0 0,1 1 0,0-1 1,-1 0-1,1 1 0,0 0 1,0-1-1,0 1 0,-1 0 0,1 1 1,0-1-1,0 0 0,1 1 0,-1 0 1,0 0-1,5 0 0,-5 0-24,0 0 0,0 0 0,0 0 0,0-1 0,0 1 0,4-2 0,1-6-50,6 19-27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7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1 328 5472,'0'-33'2496,"16"33"-2176,-16-16 1088,0 32-832,17-16-224,-1 0-224,1 0-128,-1 0 0</inkml:trace>
  <inkml:trace contextRef="#ctx0" brushRef="#br0" timeOffset="1">509 17 6240,'-33'-17'2816,"17"34"-2464,-1-1 960,17 17-800,0 0 0,0-1-320,17 1 160,-1 16-224,-16-16-2016,17 0 1024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8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5408,'17'0'5856,"-1"0"-3296,17 0-2080,0-16-160,-17 16-192,33 0-896,-16 0 384</inkml:trace>
  <inkml:trace contextRef="#ctx0" brushRef="#br0" timeOffset="1">33 246 4896,'0'0'2208,"66"-17"-1920,-34 1 416,1 16-448,33-33-320,-17 33 32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8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 4320,'-17'0'1952,"17"33"-1696,0-17 992,-16 0-736,0 17 768,16 0-736,-17 33 160,17-1-416,-16-16-192,32 17-32,-16-17 192,17-16-128,-17-1-32,32-15-64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9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2816,'-13'0'917,"12"0"-910,1 0-1,0 0 1,0 0-1,0 0 1,0 0-1,0 0 1,-1 0-1,1 0 1,0 0-1,0 0 1,0 0-1,0 0 1,0 0-1,-1 0 1,1 0 0,0 0-1,0 0 1,0 1-1,0-1 1,0 0-1,0 0 1,0 0-1,0 0 1,-1 0-1,1 0 1,0 0-1,0 1 1,0-1-1,0 0 1,0 0-1,0 0 1,0 0-1,0 0 1,0 1-1,0-1 1,0 0-1,0 0 1,0 0-1,0 0 1,0 0-1,0 1 1,0-1 0,0 0-1,0 0 1,0 0-1,0 0 1,0 0-1,0 0 1,0 1-1,0-1 1,0 0-1,1 0 1,-1 0-1,0 15 152,1 1 398,-1-1 1,-1 0 0,-2 17-1,1-25-452,-1 5 33,0 0 0,1 1 0,0-1 0,0 14 0,2 70 375,1-89-478,-1 0-1,1 0 0,0 0 0,0 0 0,1 0 0,4 9 1,-4-9-16,1 10 78,-3-15 373,0-4-277,0-6-118,0 3-31,0-1 0,0 1 0,-1 0 0,-1-10-1,-9-10 49,9 6 37,1 0-1,1-27 1,0 24 108,0 18-175,0 0 0,0 0 1,1 0-1,-1 0 0,1 0 1,0 0-1,0 0 0,0 0 0,0 0 1,0 1-1,1-1 0,0 0 1,3-4-1,1 2 100,0 0 1,0 0-1,0 1 1,0 0-1,11-6 1,-11 8-96,1-2-26,0 1 0,1 1 0,0-1 0,-1 1 0,1 1 0,0-1 0,17-1-1,9-4 21,-17 3-16,-11 3-58,1 0 1,0 1-1,0 0 0,0 0 1,7 0-1,16 1-882,-11 0 214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32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3904,'-14'13'1253,"14"-13"-1234,-1 1 0,1-1 0,0 0 0,0 0 0,-1 1-1,1-1 1,0 0 0,0 0 0,0 1 0,0-1 0,-1 0 0,1 1 0,0-1-1,0 0 1,0 1 0,0-1 0,0 0 0,0 1 0,0-1 0,0 0-1,0 1 1,0-1 0,0 0 0,0 1 0,0-1 0,1 19 235,-1-4 251,1-1-1,-2 1 0,-3 18 1,0-14-119,1-9-169,1 0 0,0 0 0,1 0 1,0 13-1,0-11 27,0 0-1,-5 22 1,3-19-124,1-1 0,0 1 0,0 14-1,1-15-57,0-1-1,-1 0 1,-6 22-1,7-31-45,-5 26 96,-1-10 38,5-18-169,1 0 1,0 1 0,0-1-1,0 0 1,1 1-1,-1-1 1,1 1 0,-1-1-1,1 1 1,0-1 0,0 1-1,0-1 1,0 1-1,0-1 1,2 5 0,0-15-2446,-1 7 2335,0 1-1,0 0 1,0-1 0,-1 1 0,1 0 0,0-1 0,0 1 0,0 0-1,0 0 1,0 0 0,-1 0 0,1 0 0,2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9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2400,'0'0'6240,"16"0"-5344,1-17 448,-1 17-800,17 0-64,-17 0-320,17-16-32,0 16-64,0-16-3232,-1 16 1760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2:59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4800,'0'0'3808,"0"16"-3264,0 0 0,0 1-352,0-1 0,0 0-96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00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3808,'0'2'113,"0"-1"0,0 1 0,1 0 1,-1-1-1,0 1 0,1 0 0,-1-1 0,1 1 1,0 0-1,-1-1 0,1 1 0,0-1 0,0 1 0,0-1 1,0 0-1,0 1 0,3 1 0,-4-3-91,0 0 0,0 1 1,1-1-1,-1 0 0,0 0 0,0 1 0,0-1 0,1 0 1,-1 1-1,0-1 0,0 0 0,0 0 0,0 1 0,0-1 0,0 0 1,1 1-1,-1-1 0,0 0 0,0 1 0,0-1 0,0 0 1,0 1-1,0-1 0,0 0 0,-1 1 0,2 6 140,0-1-1,0 1 1,3 9-1,3 11 366,-6-16-357,0-1 0,0 16 0,-1-13 55,2 23 0,1-21-124,1 10 6,0-1 0,-1 26 0,-4-25-33,-1 0 1,-9 37 0,9-47 37,1-1 1,0 1 0,2 25 0,0-6-15,-1-34-125,0 1 0,0-1 0,0 1 0,0-1 0,0 1 0,0-1 0,0 1 0,0-1 0,0 1 0,0 0 0,0-1 0,0 1 0,0-1 0,0 1 0,0-1 0,-1 1 0,1-1 0,0 1 0,0-1 0,-1 1 0,1-1 0,0 0 0,0 1 0,-1-1 0,1 1 0,-1-1 0,1 0 0,0 1 0,-1-1 0,1 0 0,-1 1 0,1-1 0,-1 0 0,1 0 0,-1 1 0,1-1 0,-1 0 0,1 0-1,-1 0 1,1 0 0,-1 0 0,1 0 0,-1 0 0,0 0 0,0 0 0,-2 0-911,3-3-534,0-10 496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00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3648,'0'-27'1173,"0"26"-1160,0 1-1,0 0 0,0-1 1,0 1-1,0 0 0,0 0 1,0-1-1,0 1 0,0 0 1,0 0-1,0-1 0,0 1 1,0 0-1,0-1 0,0 1 1,1 0-1,-1 0 0,0-1 1,0 1-1,0 0 1,0 0-1,1 0 0,-1-1 1,0 1-1,0 0 0,0 0 1,1 0-1,-1-1 0,0 1 1,0 0-1,1 0 0,-1 0 1,0 0-1,0 0 0,1 0 1,-1 0-1,1-1 1,32-11 1022,-31 11-835,1 0 0,0 1 0,0-1 0,0 1 0,-1 0 0,1 0 0,0 0 0,0 0 0,0 0-1,-1 1 1,1-1 0,0 1 0,4 1 0,1 2 155,-4-2-236,0-1-1,0 1 1,-1 0-1,1 0 1,-1 0-1,0 1 1,0-1-1,1 1 1,-2 0-1,5 4 1,-4-3-43,-1 0 0,0 0 0,0 0 1,-1 0-1,1 1 0,-1-1 0,0 0 1,0 1-1,0-1 0,-1 1 0,1-1 0,-1 1 1,0-1-1,-1 1 0,1-1 0,-2 6 1,1-6-45,0-1 0,0 0 0,0 0 1,0 0-1,-3 5 0,-3 7 185,4-11-236,1 1 0,0 0 0,0 0-1,1 0 1,0 0 0,0 0 0,0 0 0,0 0-1,1 11 1,2-6-70,4-12 27,5-3 16,22-1-215,13-5-651,-33 10 584,23-1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00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6144,'17'0'2784,"-1"16"-2432,17-16 1248,-17 0-960,1 0 160,16 0-480,-17 0-288,17 0-32,-17 0-4576,1 17 2496</inkml:trace>
  <inkml:trace contextRef="#ctx0" brushRef="#br0" timeOffset="1">50 132 4160,'16'0'1856,"0"0"-1600,1 0 992,16 0-736,-1-16-64,1 16-288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01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3232,'-1'22'1527,"1"-18"-1358,-1 1 1,1-1 0,0 1 0,0-1 0,1 1 0,-1-1 0,1 0 0,2 8 0,0-6-1,-1 1-28,0 0 0,0 0 0,0 0 0,-1 0 1,0 0-1,0 10 0,-1 95 563,-1-104-628,1-1-1,-1 1 1,-1-1-1,0 1 1,-4 12 0,4-15 9,1-2-2,1 0 1,-1 0-1,1 0 0,-1 0 1,1 0-1,0 1 1,0 2-1,0-1 135,0-3 305,0-4-401,0-10-7,0 4-82,0 0-1,0 0 1,3-16 0,4 11 2,-6 11-8,0 1-1,-1-1 1,1 1 0,0-1 0,-1 0 0,1 1 0,0-1-1,-1 0 1,0 0 0,1 1 0,-1-1 0,0 0 0,0-2-1,2-43 792,-2 42-754,1 1 0,0-1 0,0 1-1,0-1 1,1 1 0,-1-1 0,1 1 0,3-5-1,-2 5-47,-1 0-1,1 0 0,0 1 1,0-1-1,4-3 1,-5 6-26,0-1 0,0 1 1,0 0-1,0 0 0,0 0 1,0 1-1,0-1 0,0 0 1,1 1-1,-1 0 1,0-1-1,0 1 0,5 0 1,-3 0-183,1-1 0,-1 0 0,0 0 0,0 0 0,1 0 0,-1-1 0,0 0 0,6-3 0,-9 5 89,0-1 1,1 1-1,-1-1 1,1 1 0,-1 0-1,1 0 1,-1 0 0,1 0-1,1 0 1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01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1568,'0'0'704,"16"16"-160,-16 1-768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02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1 2304,'0'0'2987,"-3"0"-1670,1 0-1009,1 0 1,-1 0-1,0 1 0,0-1 1,0 1-1,1 0 0,-1 0 1,0-1-1,0 1 1,1 0-1,-1 0 0,1 0 1,-1 1-1,1-1 1,0 0-1,-3 3 0,-4 4 29,1 0 0,0 1 0,0 0 0,1 1 0,0-1 0,0 1 0,1 0 0,1 0 0,-1 1 0,-2 12 0,5-16-302,-1-1-9,1 1 0,0 0 0,1 0 1,-1 1-1,1-1 0,0 7 1,1-12-131,0 0 1,0 0 0,-1 0 0,1-1-1,-1 1 1,1 0 0,-1 0 0,0-1-1,-1 4 1,-3 7-1718,6-11 1701,-1 0-1,1 1 0,-1-1 0,1 0 0,-1 0 1,1 0-1,-1 0 0,1 0 0,0 0 1,0 0-1,0 0 0,-1 0 0,3 1 1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02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3712,'14'-14'1221,"-11"11"-330,-3 4-825,1-1 0,-1 0 0,1 0 0,-1 0 0,1 0-1,-1 0 1,1 0 0,-1 0 0,1 0 0,-1 0 0,1 0 0,-1 0 0,1 0 0,-1-1 0,1 1 0,-1 0 0,1 0 0,-1 0 0,0-1 0,1 1 0,-1 0 0,1-1 0,-1 1 0,0 0-1,1-1 1,-1 1 0,0 0 0,1-1 0,-1 1 0,0-1 0,1 1 0,-1-1 0,5-6 590,8 1 37,-4 1-319,-8 4-307,0 0 0,1 0-1,-1 0 1,1 1 0,0-1 0,-1 0 0,1 1-1,0-1 1,-1 1 0,1-1 0,0 1 0,0 0-1,-1 0 1,4 0 0,41 0 1394,-43 0-1374,-1 0 0,0 1 0,0-1 0,0 1 0,0-1 0,0 1 0,0 0 0,0 0 0,0 0-1,0 0 1,0 0 0,-1 0 0,1 1 0,0-1 0,-1 1 0,2 1 0,-1-2-32,-1 1 1,0-1-1,1 0 0,-1 1 0,1-1 1,-1 0-1,1 0 0,0 0 1,-1 0-1,1-1 0,0 1 1,-1 0-1,1-1 0,0 1 1,3-1-1,-5 0-49,0 0 1,1 0-1,-1 0 1,0 0-1,0 0 1,0 1 0,0-1-1,0 0 1,1 0-1,-1 0 1,0 0-1,0 0 1,0 0-1,0 0 1,0 0-1,0 0 1,1 0-1,-1 0 1,0 0-1,0 0 1,0 1-1,0-1 1,0 0-1,0 0 1,0 0-1,0 0 1,0 0-1,1 0 1,-1 1-1,0-1 1,0 0-1,0 0 1,0 0 0,0 0-1,0 0 1,0 0-1,0 1 1,0-1-1,0 0 1,0 0-1,0 0 1,0 0-1,0 0 1,0 1-1,0-1 1,0 0-1,0 0 1,-1 0-1,1 0 1,0 0-1,0 1 1,0-1-1,0 0 1,0 0-7,0 3 36,0-1-1,0 1 1,0-1 0,-1 1 0,1 0 0,-2 3 0,-5 0 189,3-4-93,-1 12 129,2-9-153,0 2-31,0-1 0,-1 1 0,0-1 1,0 0-1,-5 6 0,-10 7-237,12-11 84,7-8 74,0 0-1,0 0 0,0 0 1,0 0-1,0 0 0,0 1 1,0-1-1,0 0 0,0 0 0,0 0 1,0 0-1,0 0 0,0 0 1,0 0-1,0 1 0,0-1 1,0 0-1,0 0 0,0 0 1,0 0-1,0 0 0,0 0 1,0 0-1,0 1 0,0-1 1,0 0-1,0 0 0,0 0 1,0 0-1,0 0 0,0 0 1,0 0-1,0 0 0,0 0 0,1 0 1,-1 1-1,0-1 0,0 0 1,0 0-1,0 0 0,27 2-225,-27-2 226,211 0-798,-178 0 491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35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17 1408,'13'-14'448,"-10"11"539,-3 6-555,-1 12 169,0-1 1,-6 26 0,2-13-221,0 25 126,-6 13 159,7-19-388,-11 67 516,-6-33-262,-5 23 168,24-82-571,1-16-95,1 1-1,-1-1 1,0 0-1,0 1 1,-1-1-1,1 0 1,-1 0-1,0 1 1,-4 4-1,4-8-8,1 1 0,-1 0 0,0-1 0,1 1 0,-1 0 0,1 0 0,0 0-1,0 0 1,0 0 0,0 0 0,1 0 0,-1 1 0,1-1 0,0 5 0,0-6-10,0-1 0,0 1 0,0 0 0,0-1-1,0 1 1,1 0 0,-1-1 0,1 1 0,-1-1 0,1 1 0,-1-1 0,1 1 0,0-1 0,0 1 0,0-1 0,0 0 0,0 1 0,0-1 0,2 2 0,-2-2-5,1 1 401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7:32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49 4384,'-27'28'1424,"26"-28"-1391,1 1 1,-1 0 0,0-1-1,1 1 1,-1 0-1,0 0 1,1 0-1,-1 0 1,1 0-1,0 0 1,-1 0 0,1 0-1,0-1 1,-1 1-1,1 0 1,0 2-1,-27 82 1311,26-83-1279,1 0 0,-1 0 0,1 0 0,0 0 0,0 0 0,0 0 0,0 0 0,0 0-1,0 0 1,1 1 0,-1-1 0,1 0 0,-1 0 0,1 0 0,0 0 0,0-1 0,0 1 0,0 0-1,2 3 1,2 4 189,2 4-44,0 0 0,1 0 0,11 14-1,-14-21-170,0-1-1,1 1 1,-1-1-1,1-1 1,0 1-1,0-1 1,13 7-1,27 10 197,-23-6-147,-19-11-53,1-1 1,0 1-1,1-1 1,-1-1-1,1 1 0,-1-1 1,1 0-1,0 0 1,10 2-1,12-2 87,40-1-1,-35-1-54,-15-1-9,0-1 1,0 0 0,0-2 0,25-7 0,-16 3 52,29-2 100,-46 9-181,-1 0 0,1-1 1,-1 0-1,14-6 1,-12 2-248,-1 1 1,1-2 0,-1 0-1,-1 0 1,1 0-1,11-14 1,-2 2-717</inkml:trace>
  <inkml:trace contextRef="#ctx0" brushRef="#br0" timeOffset="1">442 0 4320,'0'0'1952,"0"33"-1696,0 0 1632,-16-1-1088,16 18 576,-16-1-800,-1 33 160,1-17-416,-1 17 224,1 0-288,-17 0 64,33-16-192,-16-17-352,-1 0 128,17-16-4064,-16-1 2272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35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83 1568,'-13'41'501,"12"-39"-479,0 0 0,1 0 0,-1 1 0,1-1 0,0 0 0,-1 1 0,1-1 0,1 4 0,-1 65 175,0-64-93,0 0-1,0 0 1,1 0 0,0 0 0,0 0 0,4 11-1,0-1 67,-4-15-139,0 1 0,-1 0-1,0 0 1,0 0 0,0-1 0,0 1 0,0 0-1,0 0 1,-1 0 0,0-1 0,1 1 0,-1 0-1,0-1 1,-1 4 0,0-2 78,0 0 0,1 0 0,0 1 0,0-1-1,0 1 1,0-1 0,1 6 0,0 69 2440,-3-81-2453,2 1-97,0-1-1,0 1 1,-1 0-1,1-1 1,1 1-1,-1-1 0,0 1 1,0-1-1,0 1 1,0-4-1,-2-25 153,2-3-56,0 20-103,1 0 1,0 0 0,1 0 0,3-17-1,4 3-114,20-46 0,-17 47 73,-7 17 91,1 0-1,0 0 0,1 0 1,0 1-1,0 0 0,1 0 1,0 1-1,11-9 1,-3 1 49,-12 11-49,1 1 0,0-1 0,0 1 1,0 0-1,0 0 0,1 0 0,-1 1 0,1-1 0,7-2 0,11-5 229,-21 9-247,0-1-1,0 1 1,0 0 0,0 1 0,1-1 0,-1 0 0,0 0 0,1 1 0,-1 0 0,5-1 0,-5 1-111,-1 0 0,1 0 0,0-1 0,-1 1 0,1 0 1,0-1-1,-1 1 0,1-1 0,0 0 0,-1 0 0,1 1 0,-1-1 1,2-2-1,6-2-916,-8 5 862,0-1-1,1 1 1,-1-1 0,1 1-1,-1 0 1,1 0 0,-1 0 0,1 0-1,1 0 1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35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4160,'0'0'1856,"17"-16"-1600,-1 16 704,0 0-576,17 0 0,0 0-256,0 0 64,-1 0-128,1 0-864,0 16 416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36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4224,'0'0'1920,"33"0"-1664,-17 0 576,1 0-512,15-17 0,-15 17-192,16 0 128,-1 0-160,18-16-608,-18 16 288,18 0-3520,-18 0 2048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36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2080,'-1'32'982,"0"-19"-686,0 1-1,2-1 0,0 1 0,2 14 1,8 5 40,-5 0-171,5 0-74,-6-3 15,2-17-52,-6-11-45,0-1-1,-1 1 1,1-1-1,0 1 1,-1-1 0,1 1-1,-1-1 1,1 1-1,-1 0 1,0-1-1,1 1 1,-1 1 0,0-2 12,0-1 1,0 0 0,0 1 0,0-1 0,0 1 0,0-1-1,0 1 1,1-1 0,-2 0 0,1 1 0,0-1 0,0 1 0,0-1-1,0 1 1,0-1 0,0 0 0,0 1 0,-1-1 0,1 1-1,0-1 1,0 0 0,0 1 0,-1-1 0,1 0 0,0 1 0,-1-1-1,1 1 1,-8-7 593,5 3-786,3 3 174,0 0 0,-1-1 0,1 1 0,0 0 0,0 0 0,-1 0 0,1-1 0,0 1 0,0 0-1,-1 0 1,1-1 0,0 1 0,0 0 0,0-1 0,0 1 0,0 0 0,-1-1 0,1 1 0,0 0-1,0 0 1,0-1 0,0 1 0,0 0 0,0-1 0,0 1 0,0 0 0,0-1 0,0 1 0,0 0-1,0-1 1,0 1 0,1 0 0,-1-1 0,0 1 0,0 0 0,0-1 0,1 1 4,-1-1 0,0 1-1,0 0 1,0 0 0,0-1 0,0 1 0,1 0 0,-1-1 0,0 1 0,0 0 0,0-1 0,0 1-1,0 0 1,0-1 0,0 1 0,0 0 0,0-1 0,0 1 0,-1 0 0,1-1 0,0 1 0,0 0-1,0-1 1,0 1 0,0 0 0,0 0 0,-1-1 0,1 1 0,0 0 0,0 0 0,-1-1 0,1 1 0,0 0-1,0 0 1,-1 0 0,1-1 0,-1 0 32,0 0 0,0 0 0,0-1 1,1 1-1,-1 0 0,0-1 0,1 1 0,-1 0 0,1-1 0,-1 1 0,1-1 0,0 1 1,0 0-1,-1-1 0,1 1 0,0-1 0,0 1 0,1-1 0,-1 1 0,0-1 0,0 1 1,1 0-1,-1-1 0,1 1 0,-1-1 0,1 1 0,0 0 0,-1-1 0,1 1 0,0 0 1,0 0-1,0 0 0,0 0 0,0 0 0,2-2 0,7-14 395,-9 15-381,0 0 1,0-1 0,0 1-1,1 0 1,-1 0 0,1 0-1,-1 0 1,1 0-1,0 0 1,-1 0 0,4-2-1,16-5 148,-16 7-151,0 0-1,1 0 1,-1-1-1,-1 0 1,1 0 0,0 0-1,5-5 1,-8 6-34,0 0 0,0 1 0,0-1 1,0 1-1,0-1 0,0 1 1,1 0-1,-1 0 0,0 0 0,1 0 1,4 0-1,-4 0-131,0 1 0,-1-1 1,1 0-1,-1 0 0,1 0 1,-1 0-1,1 0 0,-1-1 1,0 1-1,1-1 0,-1 1 0,2-3 1,13-12-814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36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3712,'0'0'3008,"16"0"-1728,-16 17-928,17-17 480,-1 0-576,1 16 96,-1-16-256</inkml:trace>
  <inkml:trace contextRef="#ctx0" brushRef="#br0" timeOffset="1">312 0 2304,'0'0'1216,"-16"0"160,16 17 160,0-1-1152,0 1 0,0-1-256,16 0 0,-16 1-64,17-1-1472,-1 0 800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37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17 2496,'0'-14'784,"0"11"-464,-3 3-80,-4 0 307,8 0-496,-1 1 0,1-1 0,-1 0 0,1 1 0,0-1-1,-1 1 1,1-1 0,-1 0 0,1 1 0,-1-1-1,1 1 1,-1 0 0,0-1 0,1 1 0,-1-1 0,0 1-1,1 0 1,-1-1 0,0 1 0,0-1 0,0 1-1,1 0 1,-1-1 0,0 1 0,0 0 0,0 0 0,0-1-1,0 2 972,0 1-697,1 35 423,0-18-615,-1 0 0,0 0 0,-5 29 0,0-25 59,1 1 0,-1 38 0,4-33 93,-7 38 1,4-35-158,-2 33 144,-5-1-102,6-2-4,-6-11-28,5-6 65,0-21-101,4-19-35,1 1 0,-1-1 0,1 1 0,0 11 0,1-14-39,-1 0 1,1 0-1,-1 0 0,1 0 0,-1 0 0,0 0 0,-1-1 0,1 1 0,-1 0 1,-3 6-1,4-7-7,0-1 0,0 1 0,1 0 1,-1 0-1,1 0 0,0 0 0,0 0 1,0 0-1,0 0 0,1 3 0,-1 11-740,0-4 229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12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1472,'14'0'475,"-14"0"-472,0 0 1,0 0-1,0 0 1,0 0-1,1 0 1,-1 0-1,0 0 1,0 0 0,0 0-1,0 0 1,0-1-1,0 1 1,1 0-1,-1 0 1,0 0-1,0 0 1,0 0 0,0 0-1,0 0 1,0 0-1,0 0 1,1 0-1,-1-1 1,0 1-1,0 0 1,0 0 0,0 0-1,0 0 1,0 0-1,0 0 1,0-1-1,0 1 1,0 0-1,0 0 1,0 0 0,0 0-1,0 0 1,0-1-1,0 1 1,0 0-1,0 0 1,0 0-1,0 0 1,0 0 0,0-1-1,0 1 1,0 0-1,0 0 1,0 0-1,0 0 1,0 0-1,0 0 1,-1-1 0,1-21 209,0 22-202,0 0-1,0 0 1,0 0 0,0 0 0,0 0 0,0 0-1,0-1 1,0 1 0,0 0 0,0 0-1,0 0 1,0 0 0,0 0 0,0 0-1,0-1 1,0 1 0,0 0 0,0 0-1,0 0 1,0 0 0,0 0 0,0-1 0,0 1-1,0 0 1,0 0 0,0 0 0,0 0-1,0 0 1,0-1 0,0 1 0,0 0-1,0 0 1,0 0 0,0 0 0,1 0-1,-1 0 1,0 0 0,0 0 0,0-1 0,0 1-1,0 0 1,0 0 0,0 0 0,1 0-1,-1 0 1,0 0 0,0 0 0,0 0-1,0 0 1,0 0 0,1 0 0,-1 0-1,0 0 1,1 0 9,-1 0 0,0 0 0,1 0 0,-1 0 0,1 0 0,-1 0 0,1 0 0,-1 0 0,1 0 0,-1 0 0,0 0 0,1-1 0,-1 1 0,1 0 0,-1 0 0,0 0-1,1-1 1,-1 1 0,0 0 0,1 0 0,-1-1 0,0 1 0,1 0 0,-1-1 0,0 1 0,0 0 0,1-1 0,-1 1 0,0-1 0,1 0 0,4-6 364,2 2-113,-7 5-256,0 0-1,1 0 1,-1 0 0,1-1-1,-1 1 1,0 0 0,1 0-1,-1-1 1,0 1 0,1 0-1,-1-1 1,0 1 0,0 0-1,1-1 1,-1 1-1,0 0 1,0-1 0,1 1-1,-1-1 1,0 1 0,0 0-1,0-1 1,0 1 0,0-1-1,0 1 1,0-1 0,0 1-1,0-1 1,0 1 0,0-1-1,0-2 210,3 3 16,8 0-37,-11 0-197,0 0-1,0 0 1,0 0 0,0 0 0,0 0 0,0 0-1,1 0 1,-1 0 0,0 0 0,0 0 0,0 0-1,0 0 1,0 0 0,0 0 0,0 0 0,0 0-1,0 0 1,0 0 0,1 0 0,-1 0 0,0 0-1,0 0 1,0 0 0,0 0 0,0 0 0,0 0-1,0 0 1,0 1 0,0-1 0,0 0 0,0 0-1,0 0 1,0 0 0,1 0 0,-1 0 0,0 0-1,0 0 1,0 0 0,0 0 0,0 0 0,0 0-1,0 1 1,0-1 0,0 0 0,0 0 0,0 0-1,0 0 1,0 0 0,0 0 0,0 0 0,0 0-1,0 0 1,0 1 0,0-1 0,0 0 0,0 0-1,-1 27 593,0-9-360,2 0 0,2 28 0,8-8-40,-8-9 48,-1 0-1,-3 42 1,0-25 227,0-31-309,2 6 643,-4-24-652,2 2-148,0-1 1,-1 1-1,1 0 1,0-1 0,0 1-1,0-1 1,0 1-1,0-1 1,1 0 0,-1 1-1,0-1 1,1 0-1,-1 0 1,1 1 0,0-1-1,0 0 1,-1 0-1,1 0 1,0 1 0,0-1-1,1 0 1,-1 0-1,0 0 1,1 1-1,0-4 1,2 0 7,-1 0-1,0 0 1,0-1 0,-1 1-1,2-8 1,-1 6 0,-1 0 1,1 1 0,0-1-1,1 1 1,4-10-1,2-6-69,-6 14 20,0-1 0,1 1 0,0 0 0,9-13 0,-8 14 11,1 1-1,0 0 0,0 1 0,1 0 1,6-5-1,38-22-65,-36 23 70,-5 3 57,0 1 1,0-1-1,0 1 0,18-5 1,35-7 670,-58 16-636,0 0-1,0 0 1,0 1-1,0 0 1,0 0-1,0 0 1,0 0-1,0 1 1,0-1-1,0 1 1,0 1-1,0-1 1,4 3-1,-3-2 6,0-1-1,0 1 1,0-1-1,11 1 1,54-2 540,-64 0-562,-4 1-33,-1-1-1,1 1 0,0-1 1,0 0-1,0 0 1,0-1-1,-1 1 1,1 0-1,0-1 1,0 0-1,3-1 1,-1-5 189,-5 7-216,0-1-1,0 1 0,0 0 0,1-1 0,-1 1 1,0-1-1,0 1 0,1 0 0,-1-1 0,0 1 1,1 0-1,-1 0 0,0-1 0,1 1 0,-1 0 1,0 0-1,1-1 0,-1 1 0,1 0 0,-1 0 1,0 0-1,1 0 0,-1 0 0,1 0 0,-1-1 1,1 1-1,-1 0 0,0 0 0,1 0 0,0 1 1,2-1-1890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12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5152,'0'-17'2624,"0"34"-1056,0-1-928,0 0 96,0 17-448,-16 16 160,16 1-256,-17-18-192,17 1 0,0 0-4928,0 0 2688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13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12 1824,'0'-12'719,"0"21"-281,-3-3 666,-5 1-724,-1 1 0,0-1-1,0 0 1,-19 10 0,6-5-167,-28 20 1,34-20-181,0-2 0,-2 0 1,-27 12-1,-67 28 313,63-31-228,41-14-102,6-4-15,1 0 0,0 0 0,-1 0 0,1-1 0,-1 1 0,0 0 1,1-1-1,-1 1 0,0-1 0,1 1 0,-1-1 0,0 0 1,-2 0-1,-9 0 9,10 0 38,0 0-16,-4 0-22,14 0 55,-1 3 132,-4-1-168,0-1-1,0 1 0,0-1 0,1 0 0,-1 0 0,0 0 0,1 0 0,-1 0 0,1 0 0,-1-1 1,1 1-1,0-1 0,-1 0 0,1 1 0,-1-1 0,5-1 0,0 1 25,-1 0-1,0 1 1,9 1-1,2 3 74,0 1-1,24 11 1,1 2 4,-23-12-94,-2 1 55,27 7 1,-32-12-59,-8-3-9,0 1 0,0 0 0,0 1 1,0-1-1,-1 1 0,1-1 0,0 1 0,5 4 0,15 8 83,-16-9 42,6 9-63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13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0 2816,'0'0'917,"2"0"-565,9 0-32,-8 0 1088,-3 3-768,0-1-609,0-1-1,-1 1 1,1-1 0,0 1-1,-1-1 1,1 0-1,-1 1 1,0-1 0,1 1-1,-1-1 1,0 0 0,0 0-1,0 1 1,0-1-1,0 0 1,0 0 0,0 0-1,0 0 1,0 0 0,0 0-1,-1-1 1,1 1-1,0 0 1,-1 0 0,1-1-1,-3 1 1,1 1 6,-1 0 0,1 0 1,0 0-1,-1 0 0,-2 4 1,-1 0-15,-1 0 1,0 0-1,0-1 1,0 0-1,-1-1 0,-9 5 1,9-6-21,1 2 0,-1-1 1,1 1-1,0 0 0,0 1 0,-7 7 0,9-9 28,0 1-1,1-1 0,-2 0 0,1-1 1,-8 4-1,9-4 18,4-3-35,0 0 1,0 1-1,0-1 1,0 1-1,0-1 0,0 0 1,0 0-1,-1 0 1,1 0-1,0 0 1,-1 0-1,-1 0 76,3 3 29,0 8 79,0-11-194,0 0 0,0 0 0,0 0 0,0 0 0,0 0-1,0 1 1,0-1 0,0 0 0,0 0 0,0 0 0,0 0 0,0 0 0,0 0 0,0 0 0,0 0-1,0 0 1,0 0 0,0 1 0,0-1 0,0 0 0,0 0 0,0 0 0,0 0 0,0 0 0,0 0-1,0 0 1,1 0 0,-1 0 0,0 0 0,0 0 0,0 0 0,0 1 0,0-1 0,0 0 0,0 0-1,0 0 1,0 0 0,0 0 0,0 0 0,0 0 0,1 0 0,-1 0 0,0 0 0,0 0 0,0 0-1,0 0 1,0 0 0,0 0 0,0 0 0,0 0 0,0 0 0,1 0 0,-1 0 0,0 0 0,0 0-1,0 0 1,2 0 27,-1 0 0,1 0 0,-1 1 0,1-1 0,-1 1 0,1-1 0,-1 1 0,0-1 0,1 1 0,1 1 0,12 5 83,-2-3-42,-9-3-48,0 0 1,0 0-1,0 1 0,0 0 0,0 0 0,0 0 0,4 2 0,-2 0 33,0-1-1,0-1 1,1 1-1,-1-1 1,13 2-1,-10-1 7,0-1 0,0 1 0,10 4 0,30 12 146,-49-19-209,9 5 191,1 0-1,-1 0 1,9 8 0,-15-11-206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2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 1472,'0'2'475,"0"94"1631,-1-80-1779,0-1 0,-5 28 1,2-27-83,2 0 0,-1 28 0,3 66 390,0-104-594,0 1 0,-1 0 0,0 0 0,0 0 1,-4 10-1,3-10-35,0 0 0,1 0 0,0-1 0,0 1 0,0 11 0,1 29 218,0-47-227,0 1-1,0-1 1,0 1 0,0-1 0,1 1-1,-1-1 1,0 1 0,0 0 0,0-1-1,-1 1 1,1-1 0,0 1 0,0-1-1,0 1 1,0-1 0,0 1 0,-1-1-1,1 1 1,0-1 0,0 1 0,-1-1-1,1 1 1,0-1 0,-1 0 0,1 1-1,-1-1 1,1 0 0,0 1 0,-1-1-1,1 0 1,-1 1 0,1-1 0,-1 0-1,1 0 1,-1 1 0,1-1 0,-1 0-1,1 0 1,-1 0 0,1 0 0,-1 0-1,1 0 1,-1 0 0,1 0 0,-2 0-1,16 0-1990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4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738 34 2912,'0'-14'923,"0"14"-917,0 0 1,0 0-1,0 0 1,0 0-1,0 0 1,0-1-1,0 1 1,0 0-1,0 0 1,0 0 0,0 0-1,0 0 1,0 0-1,0 0 1,0 0-1,0 0 1,0 0-1,0-1 1,0 1 0,0 0-1,0 0 1,0 0-1,0 0 1,-1 0-1,1 0 1,0 0-1,0 0 1,0 0-1,0 0 1,0 0 0,0 0-1,0-1 1,0 1-1,0 0 1,0 0-1,0 0 1,0 0-1,0 0 1,-1 0 0,1 0-1,0 0 1,0 0-1,0 0 1,0 0-1,0 0 1,0 0-1,0 0 1,0 0-1,0 0 1,0 0 0,-1 0-1,1 0 1,0 0-1,0 0 1,0 0-1,0 0 1,-1 0 18,1 0 1,-1 0-1,1 0 1,-1 0-1,1 0 1,-1 0 0,1 0-1,-1 0 1,1 0-1,-1 0 1,1 0-1,-1 0 1,1-1-1,-1 1 1,1 0-1,-1 0 1,1-1-1,0 1 1,-1 0-1,1-1 1,-1 1-1,1 0 1,0-1-1,-1 1 1,1-1-1,0 1 1,0 0 0,-1-1-1,1 1 1,0-1-1,0 1 1,0-1-1,-1 1 1,1-1-1,0 1 1,0-1-1,0 1 1,0-1-1,0 1 1,0-1-1,0 0 1,0 1-16,0 0 0,0-1 0,0 1 0,0 0-1,0 0 1,0 0 0,0 0 0,0 0 0,0 0 0,0 0 0,0 0 0,0 0 0,0-1 0,0 1 0,0 0 0,0 0-1,0 0 1,0 0 0,0 0 0,0 0 0,0 0 0,0 0 0,0 0 0,0 0 0,0 0 0,0-1 0,0 1 0,0 0-1,0 0 1,0 0 0,0 0 0,0 0 0,0 0 0,-1 0 0,1 0 0,0 0 0,0 0 0,0 0 0,0 0 0,0 0-1,0 0 1,0 0 0,0 0 0,0 0 0,0 0 0,-1 0 0,1 0 0,0 0 0,0 0 0,0 0 0,0 0 0,0 0-1,0 0 1,0 0 0,0 0 0,-1 0 0,1 0-6,-2 0 71,-1 0-1,1 0 1,-1 0-1,1 0 0,-1 0 1,1 1-1,-1-1 1,1 1-1,0 0 1,-1 0-1,1 0 1,0 0-1,-1 0 1,1 0-1,0 1 1,0-1-1,0 1 1,0-1-1,-3 4 0,-8 8 5,1-2-13,1 1 1,-18 23-1,-17 41 30,7-7-27,-18 24 11,45-72-76,-8 14 144,-2 0 0,-42 51 0,-24-2 199,34-34-113,-3 10-36,47-52-146,-20 12 0,13-10-12,-52 40 365,50-34-186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15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0 132 1152,'14'-28'363,"-14"28"-351,1-1 0,-1 1-1,1-1 1,-1 0 0,0 1 0,1-1 0,-1 0 0,0 0 0,0 1 0,1-1 0,-1 0 0,0 0 0,0 1 0,0-1 0,0 0 0,0 0 0,0 1 0,0-1 0,0 0 0,0 0 0,-1-1 0,1 0 87,0 2-88,0 0 0,-1 0-1,1 0 1,0 0 0,0 0-1,0 0 1,0 0 0,0-1-1,0 1 1,0 0 0,0 0-1,0 0 1,0 0 0,0 0-1,0 0 1,0 0 0,0 0-1,0 0 1,0 0 0,1-1-1,-1 1 1,0 0 0,0 0-1,0 0 1,0 0 0,0 0-1,0 0 1,0 0 0,0 0-1,0 0 1,0 0 0,0 0-1,0 0 1,0 0 0,0-1-1,0 1 1,1 0 0,-1 0-1,0 0 1,0 0 0,0 0-1,0 0 1,0 0 0,0 0-1,0 0 1,0 0 0,0 0-1,0 0 1,1 0 0,-1 0-1,0 0 1,0 0 0,0 0-1,0 0 1,0 0 0,0 0-1,1 0 36,0 0 0,0 0 1,0-1-1,0 1 0,0 0 0,-1-1 0,1 1 0,0-1 0,0 0 0,-1 1 0,1-1 0,0 1 0,-1-1 1,2-1-1,-2 2-22,0-1 0,0 1 1,1 0-1,-1-1 1,0 1-1,0 0 1,1-1-1,-1 1 0,0-1 1,1 1-1,-1 0 1,0 0-1,1-1 0,-1 1 1,1 0-1,-1 0 1,0-1-1,1 1 0,-1 0 1,1 0-1,-1 0 1,1 0-1,-1 0 1,1 0-1,-1 0 0,0 0 1,1 0-1,-1 0 1,1 0-1,-1 0 0,1 0 1,-1 0-1,1 0 1,-1 0-1,1 0 0,0 1 1,4 12 615,6 5-213,-9-15-347,0 0 0,0 0 0,0 1 0,0-1 0,0 1 0,-1-1 0,0 1 0,1 3-1,0 27 272,-2-24-169,1-1 0,2 20-1,1-10-54,-1-10-49,-1-1-1,-1 1 1,1-1 0,-1 1 0,-1-1 0,1 1-1,-2 0 1,-1 15 0,-3-6 86,3-11-82,0 0 1,0 0-1,1 0 1,-1 10-1,2-7 188,1-9-217,-1 1 0,0 0-1,0-1 1,0 1 0,0-1-1,0 1 1,0-1-1,-1 1 1,1 0 0,0-1-1,-1 1 1,-1 2 0,-1-2 136,-6 5 77,6-4-166,5-1-26,-2-49 411,1 36-484,1-1 0,0 1 0,1 0 0,1 0 0,0 0 0,9-19-1,7-18-16,-12 29-32,18-36 0,-14 31 37,10-22 6,5 10 133,-18 25 104,-7 7-150,1 0 1,0 0-1,0 0 0,0 1 1,6-5-1,-6 6-13,-1 1 1,0-1-1,1 1 0,0 0 0,-1 0 1,1 0-1,-1 1 0,1-1 0,0 1 1,0-1-1,-1 1 0,7 0 0,3 0 114,-4-1-46,1 1 0,-1 1 0,17 2 0,-8 1-29,-8-1 24,0-1-1,1 0 0,-1-1 0,0 0 1,16-1-1,-11 1 23,-6 0-66,0-1-1,0 0 0,0-1 0,1 1 0,9-3 0,-11 0-596,0 0 0,-1 0-1,0 0 1,0-1 0,12-8-1,-16 10-1484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38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3136,'-17'0'5184,"34"0"-4768,-1 0 448,1 0-480,15 0 160,1 0-320,0 0 0,0 0-128,-1 0 160,1 0-160,-16 16-1856,-1-16 928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38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2720,'0'0'1248,"17"16"-1088,-1-16 1344,1 0-864,-1 0 160,33 0-480,-16 0 64,16 0-224,17 0 0,-17 0-96,-16 0-2784,-1 0 1472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39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444 12 1664,'1'-11'645,"-5"19"-335,-4-5 319,13-3-128,-13 0 123,-3 0-38,9 0-528,0 0 0,-1 0-1,1 0 1,0 0 0,0 0-1,0 0 1,0 1 0,0-1-1,-3 2 1,1 0-34,0 0 1,0 0-1,1-1 1,-1 1-1,0-1 1,0 0 0,0 0-1,0 0 1,-8 0-1,9-1-16,-1 0 1,1 0-1,0 0 0,-1 1 0,1 0 1,0 0-1,-1 0 0,-5 2 0,-7 3-2,-3-2 10,14-3 0,0 0 0,0 0 0,0 1 0,0-1 0,1 1 0,-1 0 0,-5 3 0,0 2 70,0-1 0,-17 7 0,12-6 19,12-6-86,1 1 1,0-1-1,-1 1 0,1-1 1,0 1-1,0 0 1,0 0-1,0 0 0,1 0 1,-3 3-1,-48 77 594,46-73-563,0 0 11,0 0 0,0 1 0,-5 13 0,8-15-15,1 0-1,-2 16 1,-1 2 57,-17 39 254,16-23-174,4-21-67,-3 11 151,1-10-9,-1 41 1,5-61-250,0 9 37,0-1-1,0 0 1,1 0-1,0 0 0,0 1 1,2-1-1,-1 0 1,1-1-1,5 13 1,7 9 27,-3-6 54,0-1-1,29 41 1,-25-44-35,33 37 56,-45-54-135,1-1 0,-1 1 0,1-1 0,0 0 1,0 0-1,5 2 0,18 11 114,-16-7-89,-7-4-52,1-1 0,0 0 0,1 0 0,6 3 0,-12-7-139,0 1 0,0 0 0,0 0 0,0 0 1,0 0-1,0 0 0,0 0 0,0 0 0,0 0 1,0 0-1,0 0 0,-1 0 0,1 1 0,0-1 1,-1 0-1,1 0 0,-1 1 0,0-1 0,1 0 1,-1 1-1,0-1 0,0 2 0,0 0-1916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1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1248,'0'-14'389,"0"14"-386,0 0 0,0 0-1,0 0 1,0 0-1,0-1 1,0 1 0,0 0-1,0 0 1,0 0-1,0 0 1,0 0 0,0 0-1,0 0 1,0 0 0,0 0-1,0 0 1,0-1-1,0 1 1,0 0 0,0 0-1,0 0 1,0 0 0,0 0-1,0 0 1,0 0-1,0 0 1,0 0 0,0 0-1,0 0 1,1-1-1,-1 1 1,0 0 0,0 0-1,0 0 1,0 0 0,0 0-1,0 0 1,0 0-1,0 0 1,0 0 0,0 0-1,0 0 1,1 0 0,-1 0-1,0 0 1,0 0-1,0 0 1,0 0 0,0 0-1,0 0 1,0 0 0,0 0-1,0 0 1,1 0-1,-1 0 1,0 0 0,11 0 125,-11 0-123,0 0 1,0 0-1,0 0 1,0 0-1,0 0 1,0 0-1,0 0 1,1 0-1,-1 0 1,0 0-1,0 0 1,0 0-1,0 0 1,0 0-1,0 0 1,0 0-1,0 0 1,0 0-1,0 0 1,1 0 0,-1 0-1,0 0 1,0 0-1,0 0 1,0 0-1,0 0 1,0 0-1,0 1 1,0-1-1,0 0 1,0 0-1,0 0 1,0 0-1,0 0 1,0 0-1,1 0 1,-1 0-1,0 0 1,0 0-1,0 0 1,0 1-1,0-1 1,0 0 0,0 0-1,0 0 1,0 0-1,0 0 1,0 0-1,0 0 1,0 0-1,0 0 1,0 0-1,0 1 1,0-1-1,0 0 1,-1 0-1,1 0 7,0 1 1,0-1-1,0 1 0,0-1 0,0 1 0,0-1 1,0 0-1,1 1 0,-1-1 0,0 1 0,0-1 1,0 1-1,0-1 0,0 0 0,1 1 0,-1-1 1,0 1-1,0-1 0,1 0 0,-1 1 0,0-1 1,0 0-1,1 1 0,-1-1 0,0 0 0,1 0 1,-1 1-1,1-1 0,-1 0 0,1 0 0,6 5 277,-4 0-165,1 1-1,-2-1 1,1 1 0,2 5 0,-4 7 28,-1-14-96,0-1 0,0 1 1,0-1-1,1 0 0,-1 1 1,1-1-1,1 4 0,0-2-6,0 3 24,1-1 1,-1 0-1,-1 0 0,1 1 1,0 13-1,-2 77 902,0-97-941,0 0-1,0 0 1,0 0-1,0-1 1,-1 1-1,1 0 1,0 0 0,0-1-1,0 1 1,-1 0-1,1 0 1,0-1-1,-1 1 1,1 0-1,0-1 1,-1 1 0,1-1-1,-1 1 1,1 0-1,-1-1 1,0 1-1,1-1 1,-1 1-1,0 0 1,0-1-1,1 0 0,-1 1 1,1-1-1,-1 0 0,1 1 0,-1-1 1,1 1-1,-1-1 0,1 0 0,0 1 0,-1-1 1,1 1-1,0-1 0,0 1 0,-1 0 1,1-1-1,0 1 0,0-1 0,0 1 1,-1-1-1,1 1 0,0 0 0,0 0 0,0 2 76,-2-6-44,-9-7 30,10 9-93,1 1-1,0 0 1,0 0-1,-1-1 1,1 1-1,0 0 1,0 0-1,0-1 1,-1 1-1,1 0 1,0-1-1,0 1 0,0 0 1,0-1-1,0 1 1,0 0-1,0-1 1,0 1-1,0 0 1,0-1-1,0 1 1,0 0-1,0-1 1,0 1-1,0-1 0,0-21 36,3 12-28,-1 4-27,0 0 0,0-1 0,1-8 0,-1 6-40,0 0 0,6-14 0,-7 20 34,1 0 0,-1 0 0,1 0 0,0 0-1,0 1 1,0-1 0,0 0 0,0 1 0,1 0-1,-1-1 1,5-2 0,9-6-55,22-14 178,-35 23-50,1 0 1,0 0 0,0 1-1,0-1 1,0 1 0,0 0-1,0 0 1,0 1-1,5-1 1,87 1 690,-95 0-723,1 0 0,0 1 0,0-1 0,-1 0-1,1 1 1,0-1 0,-1 1 0,1-1-1,0 1 1,-1 0 0,1 0 0,-1-1 0,1 1-1,-1 0 1,0 1 0,1-1 0,1 2-1,-3-3-14,0 0-1,0 1 1,1-1-1,-1 0 1,0 0-1,0 0 1,1 1-1,-1-1 1,0 0-1,1 0 0,-1 0 1,0 0-1,1 0 1,-1 1-1,0-1 1,0 0-1,1 0 1,-1 0-1,1 0 1,-1 0-1,0 0 1,1 0-1,-1 0 0,0 0 1,1 0-1,2 0-88,-1 0 0,1 0 0,-1-1 0,1 1 0,0-1 0,3 0 0,0-6-1612,-4 3 575,-1 3 974,0 1 1,-1 0 0,1-1 0,0 1 0,0 0-1,0 0 1,0-1 0,-1 1 0,1 0 0,0 0-1,0 0 1,0 0 0,2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2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1888,'0'-30'1168,"0"30"-1152,0 0-1,0 0 1,0 0 0,-1 0 0,1 0-1,0 0 1,0 0 0,0 0-1,0 0 1,0-1 0,0 1 0,0 0-1,0 0 1,0 0 0,0 0-1,0 0 1,0 0 0,1 0 0,-1 0-1,0 0 1,0 0 0,0-1-1,0 1 1,0 0 0,0 0 0,0 0-1,0 0 1,0 0 0,0 0-1,0 0 1,0 0 0,0 0 0,0 0-1,0 0 1,0 0 0,1 0 0,-1 0-1,0 0 1,0 0 0,0-1-1,0 1 1,0 0 0,0 0 0,0 0-1,0 0 1,0 0 0,0 0-1,1 0 1,-1 0 0,0 0 0,0 0-1,0 0 1,0 0 0,0 1-1,0-1 1,0 0 0,1 0 20,-1 0 1,1 0-1,-1 0 0,1 0 0,-1 0 1,1 0-1,-1 0 0,1 0 1,-1-1-1,1 1 0,-1 0 1,1 0-1,-1 0 0,1-1 1,-1 1-1,1 0 0,-1 0 1,1-1-1,-1 1 0,0 0 1,1-1-1,-1 1 0,0 0 0,1-1 1,-1 1-1,0-1 0,1 1 1,-1-1-1,0 1 0,0-1 1,1 1-1,-1 0 0,0-1 1,0 1-1,0-1 0,0 0 1,0 1-1,0-1 0,0 1 1,0-1-1,0 0 0,3-4 529,-1 3-505,0 0 0,0 1-1,1-1 1,-1 1-1,0 0 1,1 0 0,0 0-1,-1 0 1,1 0-1,-1 0 1,1 1 0,0-1-1,-1 1 1,1 0-1,0 0 1,0 0 0,-1 0-1,1 0 1,0 0-1,0 1 1,-1 0 0,5 1-1,9 9 37,-15-11-86,0 0-1,1 1 1,-1 0-1,0-1 1,0 1-1,0 0 1,0 0-1,0-1 1,0 1 0,0 0-1,2 2 1,-3-1 12,1 0 0,-1-1 0,0 1 0,1 0 0,-1 0 0,0 0 0,0 0 0,-1 2 1,1 5 26,1 1 36,-1-6-52,1-1 1,-1 1-1,0 0 0,0 0 0,-1-1 0,1 1 0,-1 0 1,-1 5-1,-3 2 57,4-8-61,-1 0-1,1 0 1,0 1-1,0-1 0,0 0 1,0 1-1,1-1 1,-1 6-1,1-8-25,0 0 0,0-1 0,0 1 0,0 0 0,0 0-1,0-1 1,0 1 0,0 0 0,-1-1 0,1 1 0,0 0 0,0-1-1,-1 1 1,1 0 0,0-1 0,-1 1 0,1-1 0,-1 1-1,1 0 1,-1-1 0,1 1 0,-1-1 0,1 0 0,-1 1-1,0 0 1,0-1-9,1 0-1,-1 1 0,0-1 0,1 1 1,-1-1-1,1 1 0,-1-1 0,1 1 1,0-1-1,-1 1 0,1 0 0,-1-1 1,1 1-1,0 0 0,-1-1 0,1 1 1,0 0-1,0-1 0,0 1 1,0 0-1,0-1 0,-1 1 0,1 0 1,0 0-1,1 0 0,-1 13-105,0-14 111,0 0 0,-1 0 0,1 0 0,0 0 0,0 0 0,0 0 0,0 0 0,0 1 0,0-1 0,0 0 0,0 0 0,0 0 0,0 0 0,0 0 0,0 0 0,0 0 0,0 0 0,0 0 0,0 0-1,1 1 1,-1-1 0,0 0 0,0 0 0,0 0 0,0 0 0,0 0 0,0 0 0,0 0 0,0 0 0,0 0 0,0 0 0,0 0 0,0 0 0,0 0 0,0 1 0,0-1 0,1 0 0,-1 0 0,0 0 0,0 0 0,0 0 0,0 0 0,0 0 0,0 0 0,0 0 0,0 0 0,0 0 0,0 0 0,1 0 0,-1 0 0,0 0 0,0 0 0,0 0-1,0 0 1,0 0 0,0 0 0,80 0 289,-48 0-170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2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2912,'-16'17'1312,"32"-17"-1152,0 0 1248,1 16-800,-1-16 416,17 0-640,16 0 0,0 0-224,0 0 128,1-16-192,15 16 32,-16 0-64,17 0-1888,-33 0 992,-1 0-2400,1 0 1824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3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66 1984,'-13'-13'640,"12"12"-623,1 1-1,-1-1 1,1 0 0,-1 1-1,1-1 1,0 1 0,0-1-1,-1 0 1,1 1-1,0-1 1,0 0 0,0 1-1,-1-1 1,1 0 0,0 0-1,0 1 1,0-1 0,0 0-1,0 1 1,1-1 0,-1 0-1,0 1 1,0-2 0,1 0 95,-1-12 571,0 14-675,0 0 1,0 0-1,0 0 1,0-1 0,0 1-1,0 0 1,0 0-1,0 0 1,0 0 0,0 0-1,0 0 1,0 0-1,0 0 1,0 0 0,0 0-1,0-1 1,0 1-1,0 0 1,0 0 0,0 0-1,0 0 1,0 0 0,0 0-1,0 0 1,0 0-1,0 0 1,0 0 0,0 0-1,0-1 1,0 1-1,0 0 1,0 0 0,0 0-1,1 0 1,-1 0-1,0 0 1,0 0 0,0 0-1,0 0 1,0 0-1,0 0 1,0 0 0,0 0-1,0 0 1,0 0 0,1 0-1,-1 0 1,0 0-1,0 0 1,0 0 0,0 0-1,0 0 1,0 0-1,0 0 1,0 0 0,1 0-1,-1 0 15,1 0 1,-1 0-1,1 0 0,0 0 1,-1 0-1,1 0 0,-1-1 0,1 1 1,-1 0-1,1 0 0,0 0 0,-1-1 1,1 1-1,-1 0 0,1-1 0,-1 1 1,1-1-1,-1 1 0,0 0 0,1-1 1,-1 1-1,1-1 0,-1 0 1,1 0-6,-1 0 1,1 1-1,-1-1 1,1 1 0,-1-1-1,1 0 1,-1 1 0,1-1-1,0 1 1,-1 0-1,1-1 1,0 1 0,-1-1-1,1 1 1,0 0 0,-1 0-1,1-1 1,0 1-1,0 0 1,0 0 0,-1 0-1,1 0 1,0 0 0,1 0-1,82 0 1118,-78 1-1118,-1 0 0,0 0-1,1 0 1,-1 1 0,0 0-1,0 0 1,0 0 0,0 1-1,-1 0 1,1 0 0,-1 0-1,8 7 1,9 5 40,-18-13-47,0 1 0,0-1-1,0 1 1,-1 0 0,1-1-1,-1 1 1,0 1 0,0-1-1,0 0 1,2 4 0,3 4 36,-5-7-9,0 0 0,1 0 0,-1 0 0,-1 0 0,1 0 0,-1 0-1,1 0 1,-1 1 0,0-1 0,0 7 0,-1-8-16,0 0 0,0 0 0,-1 0 1,1 0-1,-1 0 0,1 0 0,-1 0 0,0 0 1,0-1-1,0 1 0,-1 0 0,1-1 0,-1 1 1,0-1-1,1 1 0,-1-1 0,-3 3 0,-5 6 73,-1-1 0,0-1 0,-1 0 0,-23 15 0,18-16-53,-29 14 135,22-11-188,22-10-23,0 0 0,0 0 0,0 0-1,-1 0 1,1 0 0,0-1 0,0 1 0,0-1 0,-4 1 0,6-1 26,0 0 0,-1 0 0,1 0 1,0 0-1,0 0 0,0 0 0,0 0 1,0 0-1,0 0 0,0 0 0,0 0 1,0 0-1,0 0 0,-1 0 0,1 0 1,0 0-1,0 0 0,0 0 0,0 0 0,0 0 1,0 0-1,0 0 0,0 0 0,0 0 1,0 0-1,-1 0 0,1 0 0,0 0 1,0 0-1,0 1 0,0-1 0,0 0 0,0 0 1,0 0-1,0 0 0,0 0 0,0 0 1,0 0-1,0 0 0,0 0 0,0 0 1,0 0-1,0 1 0,0-1 0,0 0 1,0 0-1,0 0 0,0 0 0,0 0 0,0 0 1,0 0-1,0 0 0,0 0 0,0 1 1,0-1-1,0 0 0,0 11-221,0-11 231,0 0 0,0 0 1,0 0-1,0 0 0,0 0 0,0 0 0,0 0 1,0 1-1,0-1 0,0 0 0,0 0 1,0 0-1,0 0 0,0 0 0,0 0 1,0 0-1,0 0 0,0 0 0,0 0 1,0 1-1,0-1 0,0 0 0,0 0 1,0 0-1,0 0 0,0 0 0,0 0 1,0 0-1,0 0 0,0 0 0,0 0 1,1 0-1,-1 0 0,0 0 0,0 0 1,0 1-1,0-1 0,0 0 0,0 0 1,0 0-1,0 0 0,0 0 0,0 0 1,1 0-1,-1 0 0,0 0 0,0 0 1,0 0-1,0 0 0,0 0 0,0 0 1,0 0-1,0 0 0,0 0 0,0 0 1,1-1-1,231 1 2383,-71 0-4248,-147 0 557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4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1248,'0'0'539,"2"3"-459,9 8 21,-8-9-32,-3 1 54,0-2-104,0 1-1,0-1 1,1 1 0,-1-1 0,0 0 0,1 1-1,-1-1 1,1 0 0,-1 0 0,1 1 0,-1-1-1,1 0 1,0 0 0,0 0 0,0 0-1,0 0 1,0 0 0,0 0 0,0 0 0,0 0-1,0 0 1,1 0 0,0 0 17,-1-1 0,0 1 1,0-1-1,0 1 0,1 0 0,-1 0 0,0-1 0,0 1 1,0 0-1,0 0 0,1 2 0,-1-1 27,-1-1 1,0 1-1,1 0 0,-1 0 0,0 0 0,0 0 0,0-1 0,0 4 1,0 4 53,0 37 752,0-44-829,0-1 0,-1 1 0,1 0 0,0 0 0,-1-1 0,1 1 0,-1 0 0,1-1 0,-1 1 0,0-1 0,0 1 0,0-1 0,-1 2 0,-3 6 88,-11 24 421,13-20-143,0-7-177,-24 21-218,24-24 53,3 10 266,0-10-58,-3 0-53,-5 8 133,12-8-109,-10-4-49,3 1 393,3-2-592,0-2 19,0 1-5,-1 0 0,2 0 0,-1 0 0,0 0-1,0 1 1,1-1 0,1-3 0,8-11-4,-8 15-13,-1 0-1,0-1 1,1 1-1,-1 0 1,1 0-1,-1 0 1,1 0-1,0 0 1,0 0-1,3-1 1,7-8-27,3-9-56,-11 14 65,0 0-1,1 1 1,6-7-1,11-14 1,-18 19-1,1 1 0,0 0 1,1 0-1,0 1 0,-1 0 1,2-1-1,12-7 0,-13 10 52,1 0 0,0-1 0,-1 0 0,0 0 0,11-10-1,-12 9 110,1 1 0,0 0-1,0 0 1,1 0 0,6-3-1,-7 5-39,-5 1-66,0 1-1,0 0 0,0-1 0,0 1 1,0 0-1,0 0 0,0 0 1,0 0-1,0 0 0,0 0 0,0 0 1,0 0-1,0 1 0,0-1 1,0 0-1,0 1 0,0-1 0,0 0 1,-1 1-1,1-1 0,0 1 1,0-1-1,0 1 0,0 0 0,-1-1 1,2 2-1,5 3 127,-2-3-33,-4-2-97,-1 1-1,1-1 1,0 0 0,-1 0 0,1 1 0,0-1-1,-1 1 1,1-1 0,-1 0 0,1 1 0,-1-1-1,1 1 1,-1 0 0,1-1 0,-1 1 0,1-1-1,-1 1 1,0 0 0,1-1 0,-1 1 0,0 1-1,3 3 32,-2-4-40,-1 0 1,1 0-1,0 0 1,0 0-1,0 0 1,0 0-1,0 0 1,0 0-1,0 0 1,0 0 0,0 0-1,1-1 1,-1 1-1,0-1 1,0 1-1,1-1 1,-1 1-1,0-1 1,1 0-1,-1 1 1,0-1-1,2 0 1,3 3 235,5 8-17,-9-9 214,-2-15-7002,0 10 4298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4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16 3648,'0'-16'1664,"-16"16"2400,32 0-3456,0 0-320,1 16-160,-1-16 224,17 0-224,-17 0 256,1 17-256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44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3488,'0'0'1568,"32"17"-1344,-15-1 992,-1 0-704,17 33 288,-17-16-480,17 49 32,0 0-224,0 16 224,16 1-224,-33-17 32,17 0-96,-17 0 96,1-17-96,-1 17 192,-16-16-160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4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3552,'0'0'1824,"-17"0"-576,17 17-736,0-1 288,0 0-480,-16 1-32,16-1-192,-17 1 160,17 15-160,0-15-1216,0-1 576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5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 3072,'-13'0'976,"12"0"-969,1 0 0,0 0-1,0-1 1,0 1 0,0 0 0,0 0 0,0 0 0,0 0-1,0 0 1,0 0 0,0 0 0,-1 0 0,1 0 0,0 0-1,0 0 1,0 0 0,0 0 0,0 0 0,0 1-1,0-1 1,0 0 0,0 0 0,0 0 0,-1 0 0,1 0-1,0 0 1,0 0 0,0 0 0,0 0 0,0 0 0,0 0-1,0 0 1,0 0 0,0 0 0,0 0 0,0 0 0,0 1-1,0-1 1,0 0 0,0 0 0,0 0 0,0 0 0,0 0-1,0 0 1,0 0 0,0 0 0,0 0 0,0 1 0,0-1-1,0 0 1,0 0 0,0 0 0,0 0 0,0 0 0,0 0-1,0 0 1,-11 30 1092,16-16-577,-10-8-106,13 4-197,-5-7 352,0-3-406,7 0-26,-9 0-137,-1 0 0,0 0 0,0 0 0,0 0 0,0 0 0,0 0 0,0 0 0,0 0 0,0 0 0,0 0 0,1 0 0,-1 0 1,0 0-1,0 0 0,0 0 0,0 0 0,0 0 0,0 0 0,0 0 0,0 0 0,0 0 0,0 0 0,1 0 0,-1 0 0,0 0 0,0 0 0,0 0 0,0 0 0,0 0 1,0 0-1,0 0 0,0 0 0,0 0 0,0-1 0,0 1 0,0 0 0,0 0 0,0 0 0,0 0 0,0 0 0,0 0 0,0 0 0,0 0 0,0 0 0,0 0 0,0-1 1,0 1-1,0 0 0,0 0 0,0 0 0,0 0 0,0 0 0,0 0 0,0 0 0,0 0 0,0-1 0,0 1 13,0-1 0,0 0 0,0 1 0,0-1 0,0 0 0,0 0 0,1 1 0,-1-1-1,0 0 1,0 1 0,1-1 0,-1 0 0,0 1 0,1-1 0,3-3 57,-1-1 36,-10-3-49,7 8-58,0 0 2,-1 0 0,1-1 0,0 1 0,-1 0 0,1-1 0,0 1 0,-1 0 0,1-1 0,0 1 0,0-1 0,-1 1 0,1 0 0,0-1 1,0 1-1,0-1 0,0 1 0,-1 0 0,1-1 0,0 1 0,0-1 0,0 1 0,0-1 0,0 1 0,0-1 0,0 1 0,1-1 0,-3-4 16,-8-1 51,5-1 39,5 7-103,0 0 0,-1-1 0,1 1-1,0-1 1,-1 1 0,1-1-1,0 1 1,-1 0 0,1-1 0,0 1-1,-1 0 1,1-1 0,-1 1 0,1 0-1,-1-1 1,1 1 0,0 0 0,-1 0-1,1 0 1,-1 0 0,1-1 0,-1 1-1,1 0 1,-1 0 0,0 0 0,1 0-1,-1 0 1,1 0 0,-1 0 0,1 0-1,-2 1 1,2-1-37,-1-1 0,0 1 1,0 0-1,0 0 0,0 1 0,0-1 0,0 0 0,0 0 0,1 0 1,-1 0-1,0 1 0,0-1 0,-1 1 0,15 13-278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5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2720,'0'0'891,"0"2"-545,0 15-13,-1-6-125,1 0-1,0 0 1,4 18-1,1-13-115,-3-13-60,-1 0 1,0 1-1,0-1 1,0 0-1,0 1 0,0-1 1,-1 0-1,0 1 0,0 5 1,0 54 271,0 13 970,0-73-991,-2 0-59,1-3-221,-6 7 86,2-11-41,1 1-33,-7-3-5,6-5-74,1 9 44,-3-4-8,6 4 25,1 1-1,-1-1 1,0 0-1,1 0 1,0 0-1,-1 0 1,1 0-1,0 0 1,0 0-1,0 0 1,0 0-1,1 0 1,-1 0-1,1-2 1,1-1 32,-1-1-1,1 1 1,1 0 0,-1 0 0,4-5-1,-1 2 83,0 1 0,1-1-1,0 1 1,1 0 0,13-12-1,-12 14 2,-1 0 0,2 1-1,-1 0 1,0 0-1,1 1 1,10-3-1,-5 2 52,2-1 117,33-4 0,-19 4 40,-4-2-94,-20 5-175,1 1 0,-1-1 0,0 1-1,9 0 1,37 1 547,-36 0-566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5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49 3392,'-32'-16'1536,"15"16"-1312,17-16 2208,17 16-512,-1-17-1248,17 17-384,0 0-32,16 0-160,-17 0 96,18 0-128,-18 17 192,1-17-160,0 0-2624,0 0 1344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6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3488,'0'17'1568,"50"-17"-1344,-34 0 2176,0 16-1344,17-32 768,0 16-1056,16-17-96,-16 17-384,16-16 160,-16 0-256,0 16 32,-1 0-128,-15 0-704,15-17 352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6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2304,'0'16'1056,"0"33"-896,16-16 864,-16 0-576,0 16 384,0 0-480,-16 0 160,16 1-288,0-18-64,0 1-96,-16 0 224,16-17-160,0 1 320,0-1-256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7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1728,'0'4'97,"0"0"1,0 0-1,0 0 1,-1 0-1,1 0 1,-1 0 0,0 0-1,-3 6 1,-3 14 5,5 12 242,3-26-220,-2-1-1,1 1 1,-3 9-1,0-7 11,2-5-39,-1-1-1,1 0 1,0 10-1,6 33 273,-10-11-83,3-29-191,0 0-1,0 17 1,2 37 300,0-61-332,1 0-1,-1 1 1,0-1-1,1 0 1,-1 1-1,1-1 1,0 0-1,0 0 1,2 4-1,-1 1 186,-2-7-232,0 1 0,0-1-1,-1 0 1,1 0 0,0 0-1,0 0 1,-1 1-1,1-1 1,0 0 0,0 0-1,-1 0 1,1 0 0,0 0-1,0 0 1,-1 1-1,1-1 1,0 0 0,-1 0-1,1 0 1,0 0 0,0 0-1,-1 0 1,1 0 0,0 0-1,-1-1 1,1 1-11,0 0 1,0 0 0,0 0-1,0 0 1,-1 1-1,1-1 1,0 0-1,0 0 1,0 0 0,0 0-1,0 0 1,0 0-1,0 0 1,0 0 0,0 0-1,0 0 1,-1-1-1,1 1 1,0 0-1,0 0 1,0 0 0,0 0-1,0 0 1,0 0-1,0 0 1,0 0 0,0 0-1,0 0 1,0 0-1,-1 0 1,1 0 0,0 0-1,0 0 1,0 0-1,0 0 1,0-1-1,0 1 1,0 0 0,0 0-1,0 0 1,0 0-1,0 0 1,0 0 0,0 0-1,0 0 1,0 0-1,0 0 1,0-1-1,0 1 1,0 0 0,0 0-1,0 0 1,0 0-1,0 0 1,0 0 0,0 0-1,0-41 375,0-47 106,1 81-406,-1 0-1,1 0 1,0 0 0,1 0 0,2-6-1,1-4 117,-1-2 182,-4 15-296,1 0 0,0-1 1,0 1-1,0 0 0,1 0 0,0 0 0,-1 0 1,1 0-1,5-6 0,2-1 138,0-1-1,1 2 1,1-1 0,0 1-1,18-12 1,-26 20-192,0 1 0,0 0 0,0 0-1,1 1 1,4-2 0,3 0 36,1-1 43,0-1-1,21-9 1,-25 8-151,2 1 0,-1 1 0,0-1 0,1 2 0,-1-1 0,1 1 0,13-1 0,-18 3-424,-1 0 0,1 0-1,-1-1 1,8-1 0,-10 1 297,0 1 1,0-1-1,0 0 1,0-1-1,-1 1 1,1 0-1,0-1 1,-1 1-1,2-2 1,-3 3 158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7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2560,'0'-16'1312,"0"32"192,0 1-672,0-1-480,16 17 96,-16-17-288,0 17 128,17 0-160,-17-1 352,0 1-256,0-16-1952,0-1 928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8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2976,'0'-30'3072,"3"24"-2155,-2 5-834,0 0-1,1 0 1,-1 0-1,0 0 1,1 0-1,-1 0 1,1 0-1,-1 0 1,1 1 0,3-2-1,25 0 615,-21 1-590,-6 0-85,0 1 0,0 0 0,0 0-1,1 0 1,-1 0 0,0 0 0,0 1 0,0-1-1,0 1 1,4 1 0,9 9 58,-14-10-61,0 0 1,0 0-1,0 0 1,0 1-1,0-1 0,-1 0 1,1 1-1,0-1 1,-1 1-1,1 0 0,-1 0 1,1-1-1,-1 1 0,0 0 1,1 3-1,0 0 2,-1-1 1,0 1-1,0 0 0,-1 0 0,1 0 0,-1 7 1,0-10 25,-1 0 0,1 0 0,0-1 0,0 1 0,-1 0 0,1-1 0,-1 1 0,1 0 0,-1-1 0,0 1 0,0-1 0,0 1 0,-1 1 0,-3 5 68,0 9 66,4-16-174,0 0-1,0 0 0,0 0 0,1 1 0,-1-1 1,0 0-1,0 0 0,-1 0 0,1-1 1,0 1-1,-2 1 0,-7 1-25,10-3 16,0 0-1,1 0 0,-1 0 0,0 0 0,0 0 0,1 0 1,-1 0-1,0 0 0,0 0 0,1 0 0,-1 0 1,0 0-1,1 0 0,-1 0 0,0 0 0,0 0 0,1 0 1,-1 0-1,0 1 0,0-1 0,1 0 0,-1 0 0,0 0 1,0 0-1,0 1 0,1-1 0,-1 0 0,0 0 1,0 1-1,2 2-29,-2-3 32,0 1-1,1-1 1,-1 0-1,0 0 1,0 1-1,0-1 1,0 0-1,0 0 1,1 1-1,-1-1 1,0 0-1,0 0 1,0 0-1,1 1 1,-1-1-1,0 0 1,0 0-1,1 0 1,-1 0-1,0 0 1,0 1-1,1-1 1,-1 0-1,0 0 1,0 0-1,1 0 1,-1 0-1,20-4-25,-13 2 20,1 0 1,-1 1-1,11-1 1,50 2-376,-21 0-3188,-14 0 1266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8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19 2304,'-14'-14'752,"15"14"-672,0-1-1,0 1 1,0 0 0,0-1-1,0 1 1,0 0 0,0-1-1,0 1 1,0 0 0,0 0-1,0 0 1,0 0 0,0 0-1,0 0 1,1 1 0,6-2 290,-5 0-227,0 1-1,0 0 0,1 0 0,-1 0 0,0 0 0,0 0 0,0 1 0,0 0 1,0-1-1,0 1 0,0 0 0,4 2 0,34 22 413,-33-21-446,0 2 1,-1-1-1,1 1 0,-1 0 1,0 1-1,-1 0 1,11 14-1,-1-1 120,-6-9-127,60 77 742,-61-74-695,-1 1 0,0 0 0,-1 0 0,10 31-1,-12-24-9,-1-1-1,0 1 1,-2-1 0,0 44-1,-5-15-28,-9 53-1,9-81-46,-1 0-1,-11 32 0,1-21 283,-1-1 0,-35 53 0,39-68-203,-1 0 1,-1-1 0,0 0-1,-1-1 1,-18 14 0,21-20-270,0 0 1,-1-1-1,0-1 1,0 0-1,0 0 1,-1-2-1,0 1 1,-17 4-1,28-10-50,0 1 0,0-1 0,0 0 0,0 1 0,0-1 0,0 0 0,0 0-1,0 0 1,0-1 0,0 1 0,0 0 0,0-1 0,0 1 0,0-1 0,0 0 0,0 0 0,0 0 0,1 0 0,-1 0 0,0 0 0,0 0 0,1 0 0,-1-1 0,-1-1-1,2 2 64,1 1 0,-1-1 0,1 0-1,-1 0 1,1 1 0,-1-1 0,1 0 0,0 0-1,-1 1 1,1-1 0,0 0 0,0 0-1,0 0 1,-1 0 0,1 0 0,0 1-1,0-1 1,0-1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45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4480,'-17'0'2016,"50"16"-480,-17-16-1024,17 17 576,0-17-640,32 0 32,1 16-288,0-16-96,-1 0-64,1 0 384,-17 0-224,0 0 192,-16 0-224,-17 0-2528,17 0 1280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8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3232,'0'-16'1472,"16"16"224,-16 32-704,17-15-576,-17 16 256,0-1-384,-17 1 64,17 0-224,0 0 160,-16-17-192,16 1-160,-16-1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9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1 3392,'-13'0'1088,"12"0"-1076,1 0 1,0 0-1,0 0 1,0 0-1,-1 0 1,1 0-1,0 0 1,0 0-1,-1 0 1,1 1-1,0-1 1,0 0-1,0 0 1,-1 0-1,1 0 1,0 0-1,0 0 1,0 1-1,0-1 1,-1 0-1,1 0 1,0 0-1,0 1 1,0-1-1,0 0 1,0 0-1,0 0 1,0 1-1,-1-1 1,1 0-1,0 0 1,0 1-1,0-1 1,0 0-1,-9 14 365,0 0-1,-1-2 1,-1 1-1,-13 11 1,20-20-293,0 1 0,0 0 1,0 0-1,-3 7 0,3-5-17,0-1 1,0 0-1,-1-1 0,-6 8 0,-1-3-8,6-4-26,0 0 0,0 0 0,1 0 0,-7 9 0,5-3 8,4-7-13,0 0 1,1-1-1,-2 1 0,1-1 1,-1 1-1,1-1 1,-1 0-1,0-1 1,-8 6-1,0-3 76,10-5-65,0 0-1,-1 0 1,1 0-1,0 0 1,0 1-1,-3 2 1,2-1 25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3:49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3648,'0'0'1173,"3"0"-703,0 0-410,-1 0 86,0-1-1,0 1 0,0 0 0,0 0 1,0 1-1,0-1 0,0 0 0,-1 1 1,1-1-1,3 2 0,1 9 778,7-6 106,-10-3-962,-1-1 0,0 1 0,1-1 0,-1 1-1,0 0 1,0 0 0,0 0 0,-1 1 0,1-1 0,0 0 0,-1 1 0,1-1 0,-1 1-1,0-1 1,0 1 0,0-1 0,0 1 0,-1 0 0,1 0 0,-1-1 0,1 1 0,-1 0-1,0 4 1,0-4-16,0 0 1,0-1-1,0 1 0,1 0 0,-1 0 0,1-1 0,-1 1 0,1-1 0,0 1 0,0 0 0,2 2 0,-2-2-17,0-1-1,1 1 0,-1-1 1,0 1-1,-1-1 1,1 1-1,0 0 0,-1-1 1,0 1-1,0 0 0,0 4 1,0 53 286,0-60-322,0 0 1,0 1-1,0-1 1,0 0-1,0 0 1,0 0-1,0 0 1,0 0-1,0 0 1,0 0-1,0 0 1,0 0-1,0 0 1,0 1-1,0-1 1,0 0-1,0 0 1,0 0-1,0 0 1,0 0-1,0 0 1,0 0-1,0 0 1,0 0-1,1 0 1,-1 1-1,0-1 1,0 0-1,0 0 1,0 0-1,0 0 1,0 0-1,0 0 1,0 0-1,0 0 1,0 0-1,0 0 1,0 0-1,1 0 1,-1 0-1,0 0 1,0 0-1,0 0 1,0 0-1,0 0 1,0 0-1,0 0 1,0 0-1,0 0 1,0 0-1,1 0 1,-1 0-1,0 0 1,0 0-1,0 0 1,0 0-1,13 0-61,-3 1 58,-1-1-1,0-1 1,0 1-1,1-2 1,9-1-1,30-19 54,-42 20-42,-1 1 1,1 0-1,-1 0 0,0 0 0,11 1 0,-16 0-5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02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83 1888,'0'-28'613,"0"28"-608,-1 0-1,1 0 1,0 0-1,0 0 1,0 0 0,0 0-1,0-1 1,0 1-1,0 0 1,0 0-1,0 0 1,0 0-1,0 0 1,0-1-1,0 1 1,0 0-1,0 0 1,0 0 0,0 0-1,0 0 1,0-1-1,0 1 1,0 0-1,0 0 1,0 0-1,0 0 1,0 0-1,0 0 1,0-1 0,0 1-1,0 0 1,1 0-1,-1 0 1,0 0-1,0 0 1,0 0-1,0 0 1,0 0-1,0-1 1,0 1 0,0 0-1,1 0 1,-1 0-1,0 0 1,0 0-1,0 0 1,0 0-1,0 0 1,1 0-1,-1 0 1,0 0-1,0 0 1,0 0 0,11 0 277,-8 0 497,0-3-123,8-8 245,-11 11-869,0 0 1,1 0-1,-1-1 0,0 1 1,1 0-1,-1-1 0,0 1 0,0 0 1,0 0-1,1-1 0,-1 1 1,0 0-1,0-1 0,0 1 0,1-1 1,-1 1-1,0 0 0,0-1 1,0 1-1,0-1 0,0 1 0,0 0 1,0-1-1,0 1 0,0 0 1,0-1-1,0 1 0,0-1 0,0 1 1,-1 0-1,1-1 0,0 0 1,-1-6 1237,2-5-843,-2 10-358,1 2-66,1 0 0,-1 0 1,0 0-1,0 0 0,0 0 0,0 0 0,0 0 1,0 0-1,0 0 0,0 0 0,0-1 0,0 1 0,0 0 1,0 0-1,0 0 0,0 0 0,0 0 0,0 0 1,0 0-1,0 0 0,-1 0 0,1 0 0,0-1 0,0 1 1,0 0-1,0 0 0,0 0 0,0 0 0,0 0 1,0 0-1,0 0 0,0 0 0,0 0 0,0 0 0,0 0 1,0 0-1,-1 0 0,1 0 0,0 0 0,0 0 1,0 0-1,0 0 0,0 0 0,0 0 0,0 0 0,0-1 1,0 1-1,0 1 0,-1-1 0,1 0 0,0 0 1,0 0-1,0 0 0,0 0 0,0 0 0,0 0 0,-4 0 87,1-1-49,0 1 0,0 0-1,0 1 1,0-1 0,0 0 0,1 1 0,-4 0-1,-13 10-8,5-7-26,10-3-6,0 0 0,0 1 0,0-1 0,0 1 0,0 0 0,0 0 0,-4 3 0,0 0 20,-1-1 0,-12 6 0,14-8 2,0 1 0,1 0 0,-1 0 1,1 1-1,-1 0 0,1 0 0,1 0 0,-1 1 0,0 0 1,-7 10-1,5-5 27,0 2 0,1-1 0,0 1 0,1 0 1,0 1-1,1-1 0,0 1 0,-3 20 0,5-6 15,2 0 0,1 0 0,4 34 0,-2-46-37,1 0 0,1 0-1,1 0 1,11 26 0,-3-8 15,9 30 44,14 4 94,-25-50-75,-2 1 0,12 27 1,-18-35-48,-3-8-72,1 0-1,0 0 1,0 0-1,-1 0 1,1 0-1,1 0 1,-1 0-1,0 0 1,0-1 0,1 1-1,-1 0 1,1-1-1,2 3 1,10 10-258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04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4064,'0'0'1307,"3"-3"-801,8-8-74,-11 11-372,1-1 0,-1 1 0,1 0 0,-1-1 0,1 1 0,0 0 0,-1-1 0,1 1 0,0 0 0,-1 0 0,1-1 0,0 1 0,-1 0 0,1 0 0,0 0 0,-1 0 0,1 0 0,0 0 0,0 0 0,-1 0 0,1 0 0,0 1 0,0-1 0,2 0 153,30 2 761,-21-2-833,1 1 1,-1-1-1,0-1 0,20-3 0,4-7 25,8 5-76,-9-5-100,-2 6 31,-16 0 77,-10 3-57,0 0 1,0 0-1,1 1 0,9-1 0,1 2 52,-6 0-1034,-20 0-1411,5 0 811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04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2720,'-14'0'891,"11"0"-545,3 3-58,0-2-251,0-1 0,0 1-1,0-1 1,1 1 0,-1 0-1,0-1 1,0 1 0,0-1-1,0 1 1,1-1 0,-1 1-1,0 0 1,1-1 0,-1 1-1,0-1 1,1 1 0,-1-1-1,0 0 1,1 1 0,-1-1 0,1 1-1,-1-1 1,2 1 0,-2-1 14,1 1 1,0-1-1,-1 1 1,1-1 0,0 1-1,-1-1 1,1 1-1,-1-1 1,1 1 0,-1 0-1,0-1 1,1 1-1,-1 0 1,0-1 0,1 1-1,-1 0 1,0 0 0,0-1-1,1 1 1,-1 0-1,0 0 1,0-1 0,0 1-1,0 1 1,0 24 722,1-9-554,-2 0 0,-2 21 0,-2-12-33,2-10-45,1 0 0,-2 25 1,4 103 433,0-137-538,-1-1 1,1 0 0,-2 1 0,1-1-1,-4 9 1,4-10-32,-1 0-1,1 0 1,0-1 0,0 1-1,0 6 1,1-3-119,-2 13-624,2-21 635,0 1 0,0-1 0,0 1 0,-1-1 1,1 1-1,0-1 0,0 0 0,-1 1 0,1-1 1,-1 0-1,1 1 0,0-1 0,-1 0 0,1 0 1,0 1-1,-1-1 0,1 0 0,-1 0 1,1 0-1,-1 1 0,1-1 0,-1 0 0,1 0 1,-1 0-1,1 0 0,-1 0 0,1 0 0,0 0 1,-2 0-1,0 0-1819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04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2496,'0'-14'784,"0"11"-245,0 6-97,-1-2-423,1-1 1,0 0-1,0 1 0,0-1 0,0 1 0,0-1 1,0 1-1,0-1 0,0 1 0,1-1 0,-1 1 1,0-1-1,0 0 0,0 1 0,0-1 0,1 1 1,-1-1-1,0 0 0,0 1 0,1-1 0,-1 0 1,0 1-1,0-1 0,1 0 0,-1 1 0,1-1 0,-1 0 1,0 1-1,1-1 0,-1 0 0,1 0 0,-1 0 1,0 1-1,1-1 0,-1 0 0,1 0 0,-1 0 1,1 0-1,-1 0 0,1 0 0,-1 0 0,0 0 1,1 0-1,-1 0 0,1 0 0,0 0 0,1 0 54,0 0 0,0 0 0,-1 0 0,1 0-1,0 1 1,0-1 0,0 1 0,2 1-1,1 0 76,-1 1-1,0 0 0,0 1 0,0-1 0,0 1 1,0-1-1,5 9 0,-2-2 45,0 0 1,7 15-1,20 35 239,-21-39-335,-1 0 1,11 27-1,-20-39-75,1 1 18,0 0-1,1-1 1,12 18 0,-5-1 209,-11-21-154,1 0 0,0-1 0,0 1-1,1-1 1,5 8 0,-6-10 183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05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0 3328,'0'0'1888,"0"3"-864,0 9-322,0-1-258,0 0-1,-3 21 0,-14 47 437,7-44-624,7-19-199,-3 15 3,2-21-45,0 0-1,-12 17 1,-3 8 10,12-22-1,0 1 0,0-1 0,-1-1 0,-1 1 0,-19 20 0,14-19-200,14-14 151,0 0-1,0 1 1,0-1-1,0 0 1,-1 0-1,1 1 0,0-1 1,0 0-1,-1 0 1,1 0-1,0 1 1,0-1-1,-1 0 1,1 0-1,0 0 0,0 0 1,-1 0-1,1 1 1,0-1-1,-1 0 1,1 0-1,0 0 0,-1 0 1,1 0-1,0 0 1,-1 0-1,1 0 1,0 0-1,-1 0 1,1 0-1,0 0 0,0 0 1,-1-1-1,1 1 1,0 0-1,-1 0 1,1 0-1,0 0 1,0 0-1,-1-1 0,1 1 1,0 0-1,0 0 1,-1-1-1,1 1 1,0 0-1,0 0 0,-1-1 1,1 1-269,11-14-554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05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1824,'-13'-14'821,"26"28"417,-10-14-412,9 0-460,0 0-1,-1 1 1,1 0-1,0 1 1,-1 1 0,1 0-1,-1 0 1,0 1-1,0 1 1,16 8-1,-8 0 4,26 22-1,-27-20-134,-9-7-161,1 1-1,-2 0 1,1 0-1,-1 0 1,-1 1 0,0 1-1,0-1 1,-1 1 0,0 0-1,-1 1 1,0-1-1,4 16 1,-4 15 86,-2-21-78,0-1-14,2 15 69,-10 7 92,2-24-126,1-7-55,-10 54 355,11-60-371,0-1 1,-1 1-1,0 0 1,0 0-1,0-1 0,-1 1 1,0-1-1,0 1 1,-5 5-1,4-7-4,1 0 1,-1-1-1,1 1 1,-1-1-1,-5 2 1,-5 4 47,-24 19 80,-5-7-38,6-4-74,31-13-125,0-1 0,0 1 1,0-1-1,-13 3 1,0-4-2519,16-1 904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07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1248,'13'-13'389,"-10"10"-239,-3 0-12,0-8 225,0 9-43,3 2 208,8 0-139,-8 0 582,-3 2-694,-1 3-188,1-3-29,0 0-1,0 1 0,0-1 1,0 1-1,1-1 1,-1 1-1,0-1 1,2 4-1,3 3 68,-4-8-92,0 1-1,0-1 0,0 1 0,0-1 0,0 1 1,-1-1-1,1 1 0,0 0 0,-1-1 0,0 1 0,1 0 1,-1 0-1,0-1 0,0 4 0,0 55 462,0-57-475,0 0 1,0 0-1,0 0 0,-1-1 0,1 1 1,-1 0-1,0 0 0,0-1 1,0 1-1,0 0 0,-2 2 0,2-2-3,0-1 0,0 0 0,0 1 0,0-1 0,1 0-1,-1 1 1,0-1 0,1 1 0,0-1 0,0 1 0,0 2-1,0 28 1215,2-36-1242,0 1 0,0 1 4,-1 0-1,0 0 1,0 0 0,0-1-1,0 1 1,-1 0 0,1-1-1,0 1 1,0-1 0,-1 1-1,1-1 1,-1 1 0,1-1-1,-1 1 1,0-1-1,0 1 1,0-1 0,1 1-1,-1-1 1,-1 0 0,1-1-1,0 0 6,0 1-1,0-1 1,0 1-1,0 0 1,1-1 0,-1 1-1,1-1 1,0 1-1,0 0 1,0-1-1,0 1 1,0 0-1,0 0 1,0 0-1,1 0 1,-1 0-1,3-3 1,-1 1-18,0 1 0,0-1-1,0-1 1,-1 1 0,0 0 0,0-1 0,2-5 0,7-14-84,19-11-68,-25 24 125,-5 9 45,1 1-1,-1 0 1,0 0 0,1 0-1,0 0 1,-1 0 0,1-1 0,-1 1-1,1 0 1,0 1 0,0-1-1,0 0 1,0 0 0,-1 0 0,1 0-1,0 1 1,2-2 0,11-4 33,-9-5 112,9 6-16,13-19 317,-24 21-389,-2 2-40,-1 1-1,1-1 1,-1 1 0,1 0-1,-1-1 1,1 1 0,-1 0-1,1 0 1,-1-1 0,1 1-1,0 0 1,-1 0-1,1 0 1,0 0 0,-1 0-1,1 0 1,0 0 0,-1 0-1,1 0 1,-1 0 0,1 0-1,0 0 1,-1 0 0,1 0-1,0 1 1,-1-1 14,6 3 162,-1 2-97,-3-4-41,0 1 0,0 0 0,0-1 0,0 1 0,0 0 0,-1 1 0,1-1 0,-1 0 0,1 0 0,-1 1 0,0-1 0,0 0 0,0 1 0,0 0 1,0-1-1,0 5 0,-1 59 463,0-64-505,0-1 0,0 1 0,-1 0 0,1 0 0,-1 0 0,1-1 0,-1 1 0,1 0 0,-1 0 0,0-1 0,0 1 0,-1 1 0,1-1-2,0-1 1,0 1-1,0 0 1,0-1 0,0 1-1,1 0 1,-1 0-1,1-1 1,-1 1 0,1 0-1,0 0 1,0 2-1,0 2 8,0-4-14,0 0 0,0 0 0,0-1-1,0 1 1,0 0 0,0-1 0,0 1 0,0 0 0,-1 0 0,1-1-1,-2 4 1,-9 0 2,11-4-6,-1 0 0,1 0 0,-1 0 0,1-1 0,0 1 0,0 0 0,-1 0 0,1 0 0,0 0 0,0 0 0,0-1 0,0 1 0,0 2 0,0-2 0,0 0 0,0 0 0,0 0 0,0-1 0,0 1 0,0 0 0,0 0 0,1 0 0,-1 0 0,0 0 0,0-1 0,1 1 0,0 2 0,0-3-2,-1 0 0,1 1 0,-1-1 1,1 0-1,0 1 0,-1-1 0,1 0 0,0 0 1,0 0-1,-1 0 0,1 0 0,0 0 1,-1 0-1,2 0 0,-2 0 0,0 0 0,0 0 0,0 0 0,0 0 0,0 0 0,0 0 0,1 0 0,-1 0-1,0 0 1,0 0 0,0 0 0,0 0 0,0 0 0,0 0 0,0 0 0,0 0 0,0 0 0,0 0 0,1 0 0,-1 0 0,0 0 0,0 0 0,0 0 0,0 0 0,0 0-1,0 1 1,0-1 0,0 0 0,0 0 0,0 0 0,0 0 0,0 0 0,1 0 0,-1 0 0,0 0 0,0 0 0,0 0 0,0 0 0,0 0 0,0 1 0,0-1 0,0 0-1,0 0 1,0 0 0,0 0 0,0 0 0,0 0 0,0 0 0,0 0 0,0 0 0,0 1 0,0-1 0,0 0 0,0 0 0,0 0 0,0 0 0,0 11-366,0-11 344,0 0 1,0 0-1,-1 0 1,1 0-1,0 1 1,0-1-1,0 0 1,0 0-1,0 0 1,0 0-1,0 0 1,0 0-1,0 0 1,0 0-1,0 0 1,0 0-1,0 1 1,0-1-1,1 0 1,-1 0 0,0 0-1,0 0 1,0 0-1,0 0 1,0 0-1,0 0 1,0 0-1,0 0 1,0 0-1,0 0 1,0 1-1,0-1 1,0 0-1,0 0 1,0 0-1,0 0 1,1 0-1,-1 0 1,0 0-1,0 0 1,0 0-1,0 0 1,0 0-1,0 0 1,0 0-1,0 0 1,0 0-1,1 0 1,-1 0-1,0 0 1,0 0-1,0 0 1,0 0 0,0 0-1,0 0 1,0 0-1,14 0-941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45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3808,'0'0'1728,"17"0"-1504,-17 17 1152,16-17-800,1 16 352,15-16-576,18 16 224,-1-16-320,0 0-64,0 17-128,0-17 288,-16 0-160,16 0-96,-16 16-64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11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45 1664,'0'-14'528,"0"14"-525,0 0 1,0 0 0,0 0-1,0 0 1,0 0-1,0 0 1,0 0-1,0 0 1,0 0-1,0-1 1,0 1 0,0 0-1,0 0 1,0 0-1,0 0 1,0 0-1,0 0 1,0 0-1,0 0 1,0 0 0,0 0-1,0-1 1,0 1-1,0 0 1,0 0-1,0 0 1,0 0-1,0 0 1,0 0 0,0 0-1,0 0 1,0 0-1,1 0 1,-1 0-1,0 0 1,0 0-1,0 0 1,0 0 0,0 0-1,0 0 1,0-1-1,0 1 1,0 0-1,0 0 1,1 0-1,-1 0 1,0 0 0,0 0-1,0 0 1,0 0-1,0 0 1,0 0-1,0 1 1,0-1-1,0 0 1,1 0 0,-1 0 20,1 0 1,-1 0-1,1 0 1,-1 0-1,1 0 1,-1 0-1,1 0 1,-1 0-1,1-1 1,-1 1-1,1 0 1,-1 0-1,1 0 1,-1-1-1,1 1 1,-1 0-1,0 0 1,1-1-1,-1 1 1,1 0-1,-1-1 1,0 1-1,1 0 1,-1-1-1,0 1 1,1-1-1,-1 1 1,0-1-1,0 1 1,1 0-1,-1-1 1,0 1-1,0-1 1,0 1-1,0-1 1,0 1-1,0-1 1,0 0-1,0 1 1,0-1-1,0-3 3243,0 2-2557,1-7 2778,-4 20-2251,-8 8-960,5 11-58,-5 3 133,7-15-209,1-5 34,-9 25-1,-23 64 256,21-60-320,10-31-83,1-1 1,0 1-1,1 0 0,0 0 1,0 14-1,2-21-28,-1-1 0,1 0 0,0 1-1,-1-1 1,1 0 0,-1 0 0,0 0 0,0 0 0,0 0 0,-1 0-1,-1 4 1,0-2-22,-1 8-316,5-10 87,-1-3 48,3-8-1814,-2 8 1912,-1-1-1,1 1 1,0 0-1,0-1 1,0 1 0,0 0-1,0 0 1,-1-1 0,1 1-1,0 0 1,0 0-1,0 0 1,2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12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34 2240,'-14'0'720,"14"0"-715,0 0-1,0 0 1,0 0 0,0 0 0,-1 0 0,1 0-1,0 0 1,0 0 0,0 0 0,0 0-1,0 0 1,0 0 0,0 0 0,0 0-1,0 0 1,-1 0 0,1 0 0,0 0 0,0 0-1,0 0 1,0 0 0,0 0 0,0 0-1,0 0 1,0 0 0,0 0 0,0 0 0,0 0-1,0 0 1,-1 0 0,1 0 0,0 0-1,0-1 1,0 1 0,0 0 0,0 0-1,0 0 1,0 0 0,0 0 0,0 0 0,0 0-1,0 0 1,0 0 0,0 0 0,0-1-1,0 1 1,0 0 0,0 0 0,0 0 0,0 0-1,0 0 1,0 0 0,0 0 0,0 0-1,0 0 1,0-1 0,0 1 38,0-1-1,0 1 1,0-1 0,0 0-1,0 1 1,0-1 0,0 1-1,-1-1 1,1 1 0,0-1 0,0 0-1,-1 1 1,1-1 0,0 1-1,-1-1 1,1 1 0,-1-1-1,1 1 1,0 0 0,-1-1-1,1 1 1,-1 0 0,1-1 0,-1 1-1,1 0 1,-2-1 0,3 1 716,4 0-415,-2 0 701,37 0 1006,-17 1-1823,0-1 1,36-4-1,-21-7-185,-32 10-34,0 0 0,0 0 0,1 1 0,8 0 0,11 0 95,20 0-120,-29 0-53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13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3712,'0'0'1696,"32"0"-1472,-15 0 1152,-1 0-800,17 0 192,0 0-448,16 0-128,-16 0-128,16-17 96,-16 17-96,-1 0-576,-15 0 256,-1-16-2848,0 16 1696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14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1664,'-12'0'601,"24"0"4910,-15 0-5485,-7 0 1,7 0 1834,3 2-1583,0 0-228,-1 0 1,1 0-1,-1 0 0,1 0 1,-1-1-1,0 1 1,1 0-1,-1-1 1,0 1-1,-2 2 0,-2 4 4,4-6-36,1 0 1,-1 0-1,1 0 0,-1 0 1,1 0-1,0 1 1,0-1-1,0 0 1,0 0-1,0 2 1,0 7 60,1 4-26,-1-1 15,0 1-1,-3 17 1,-2-8-3,2-13-2,1 0-1,0 0 1,0 17-1,1-15-38,0-1 0,0 0 0,-2 1 0,-3 12 0,4-18-27,1 5 36,-1 0 0,1 0 0,2 25 0,0-12-2335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14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3136,'0'-16'1632,"17"16"128,-1 0-992,1 0 256,-1 0-608,17 0-32,-17 0-256,17 0 64,16 0-96,-33-17 160,17 17-160,0 0-32,-17 0-32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14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16 2816,'-17'-16'1280,"1"49"-1120,16-17 1824,-16 1-1120,16 15 640,-17 1-896,17 16-192,0-16-256,-16 16-128,-1 0 0,17-16-32,0 0 0,0-17-800,-16 1 448,16-1-4928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15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2400,'0'246'4080,"0"-235"-3884,0-15 76,-1 2-247,1 0-1,0 0 1,1 0 0,-1 1-1,0-1 1,0 0 0,1 0-1,-1 0 1,2-1-1,2 0-31,3-3-7,-2-21-7,-3 21 9,0-1 0,1 1 0,-1 0 0,1 0 1,0 0-1,1 0 0,-1 0 0,8-8 0,14-8 7,-14-5-43,-9 24 38,1 0 1,0 0 0,0 0-1,1 0 1,-1 0-1,1 1 1,-1-1-1,1 1 1,0 0 0,6-2-1,-8 3 68,0 0 1,0 1-1,0-1 0,1 1 0,-1-1 1,0 1-1,0 0 0,1 0 0,-1 0 1,3 0-1,-4 1-9,0-1 0,0 0-1,0 1 1,0-1 0,1 1 0,-1-1 0,0 1 0,0-1-1,0 1 1,0 0 0,0-1 0,-1 1 0,1 0 0,0 0-1,0 0 1,0 0 0,-1 0 0,1 0 0,0 0 0,0 1-1,0 1 47,0 0-1,-1 0 0,1 0 1,0 0-1,-1 0 1,0 0-1,0 0 0,0 0 1,0 0-1,-1 4 0,0 5 84,1 218-364,3-233-1249,8-11-1807,-10 13 3016,-1-1 1,1 1 0,-1-1 0,0 1 0,1-1 0,-1 1 0,0-1 0,0 1 0,0-2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15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2816,'-17'0'1280,"34"17"576,-1-1-1120,0 1 352,-16 15-672,33-15 64,0 16-320,-17-1 64,17 17-128,-16-32 0,15 16-32,-15-17-864,-1-16-2944</inkml:trace>
  <inkml:trace contextRef="#ctx0" brushRef="#br0" timeOffset="1">246 33 3968,'-33'0'1824,"33"17"-1600,-16-1 1440,16 17-960,-16 0 480,-17-1-672,0 34-160,17-17-224,-17 0-288,16 0 64,-15-16-3136,15 0 1792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15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3392,'0'0'1536,"49"-16"-1312,-33 16 992,17 0-704,0 0 416,16 0-544,-16 0-64,16 0-192,-16 0-32,0 0-32,-1-16-128,-15 16 32,-1 0-2656,1 0 1472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16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4384,'0'16'2016,"-33"1"-1760,33 15 1280,0-15-896,0 32 288,-16 0-544,16 0 64,-17 17-288,17-33 0,0 16-96,0-16-1888,0-1 992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46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0 3328,'-47'0'1808,"46"0"-1766,0 0 1,0 0 0,0 0-1,0 0 1,0 1 0,0-1-1,0 0 1,0 0-1,0 1 1,0-1 0,0 1-1,0-1 1,0 1-1,0-1 1,0 1 0,1 0-1,-1-1 1,0 1-1,0 0 1,1 0 0,-1-1-1,0 1 1,1 0 0,-1 0-1,0 0 1,1 0-1,0 0 1,-1 1 0,-10 14 401,-38 22 222,-33 55-207,68-79-363,2 1 0,0 1 0,0 0 0,1 1 0,1 0 0,-13 31 0,-31 113 559,38-107-467,-33 142 84,46-182-253,0 0 1,2 0-1,0 0 1,0 0-1,1 0 1,1 0 0,0-1-1,6 27 1,1-8 42,-3-7 91,17 46 0,-16-58-111,1-1 1,10 15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18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1056,'0'0'357,"0"-2"-229,0-9-26,0 8 31,0 6 27,-1-2-53,1 1 0,0 0 0,-1-1 1,1 1-1,-1 0 0,1-1 0,-1 1 0,0-1 1,-2 4-1,-3 8 522,0 15 6,-4-6 10,4 8-197,-5 2 75,6-2-177,-2-16-111,6-12-209,0-1 0,0 0 0,1 1-1,-1-1 1,0 1 0,1-1 0,-1 1 0,1 0 0,0-1 0,-1 1-1,1 0 1,0 1 0,0 27 438,0-27-37,3-3-134,0 0-218,-1 0-64,-1 0 1,1 1-1,-1-1 1,1 0-1,-1 0 1,0-1 0,1 1-1,-1 0 1,1 0-1,-1-1 1,1 1-1,-1-1 1,0 1-1,1-1 1,-1 1 0,0-1-1,2-1 1,13-20 9,1 11 0,-14 8-19,0-2-1,-1 1 0,1 0 0,3-8 1,12-20-19,28-30-149,-43 57 99,0 2 0,0-1-1,0 0 1,7-6-1,-9 9 54,1 0 1,0 0-1,-1 0 0,1 0 0,-1 0 0,1 0 1,0 1-1,0-1 0,-1 1 0,1-1 1,0 1-1,0-1 0,0 1 0,2 0 0,-4 0 18,1 0-1,-1 0 0,1 0 0,-1-1 1,1 1-1,-1 0 0,1 0 0,-1 0 1,1 1-1,-1-1 0,1 0 0,-1 0 1,1 0-1,-1 0 0,1 0 0,-1 0 0,1 1 1,-1-1-1,0 0 0,1 0 0,-1 1 1,1-1-1,-1 0 0,0 1 0,1-1 1,-1 0-1,1 1 0,-1-1 0,0 1 1,0-1-1,1 1 0,6 9 229,1-3-154,-7-5-36,1-1 0,0 0 0,-1 1 0,0-1 0,1 1 0,-1-1 0,0 1 0,0-1 0,1 1 0,-2 0 0,1 0 0,0 0 0,0-1 0,0 1 0,-1 0 0,1 0 0,-1 0 0,0 0 0,1 0 0,-1 4 0,0 65 854,0-11-645,0-57-198,3-1 22,10 12-32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19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17 3552,'-17'-17'1632,"-15"34"-1440,-1-1 1344,16 0-896,-15 17 96,-1 0-448,0 33-128,0-17-96,17 16-192,0 1 64,-1-33 96,17 16 0,0-16 64,17-17-64,-17 17-864,32-17 448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19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34 2976,'-6'10'369,"4"-6"-208,0 0 1,0 0 0,0 1-1,0-1 1,-1 6 0,0 0 24,0 1 1,1-1 0,0 1-1,-1 21 1,3 47 543,0-79-729,0 0 0,-1 0-1,1 0 1,0 0-1,0 0 1,0 1-1,0-1 1,0 0 0,0 0-1,0 0 1,0 0-1,0 0 1,0 0-1,0 0 1,0 0-1,0 0 1,0 0 0,0 1-1,0-1 1,1 0-1,-1 0 1,0 0-1,0 0 1,0 0 0,0 0-1,0 0 1,0 0-1,0 0 1,0 0-1,0 0 1,0 0-1,0 1 1,0-1 0,0 0-1,0 0 1,0 0-1,1 0 1,-1 0-1,0 0 1,0 0 0,0 0-1,0 0 1,0 0-1,0 0 1,0 0-1,0 0 1,0 0-1,0 0 1,1 0 0,-1 0-1,0 0 1,0 0-1,0 0 1,0 0-1,0 0 1,0 0-1,14-3 27,-8-1-1,-1 0 1,0 0-1,0 0 0,0-1 1,5-7-1,3-1-45,-10 9 21,-1 1 0,0 0 0,1 0 0,-1-1 0,-1 1 0,1-1 0,0 0 0,-1 0 0,0 1 0,0-1 0,1-5 0,-1 2 7,1 1-1,0-1 1,4-7-1,23-62-42,-28 72 20,1-3 25,-2 7 8,0-1-1,0 1 1,0-1-1,0 1 0,0-1 1,1 1-1,-1-1 0,0 1 1,0-1-1,0 1 0,1-1 1,-1 1-1,0-1 0,1 1 1,-1-1-1,0 1 0,1-1 1,-1 1-1,0 0 0,1-1 1,-1 1-1,1 0 0,-1-1 1,1 1-1,-1 0 1,1 0-1,-1-1 0,1 1 1,-1 0-1,1 0 0,-1 0 1,1 0-1,-1 0 0,1 0 1,-1 0-1,1 0 0,0 0 1,-1 0-1,1 0 0,-1 0 1,1 0-1,0 0 0,-1 3 798,0 5-467,0-3-135,0 0 0,0 1 0,0-1 0,3 10 0,3 0 147,-5-11-313,0-1 1,1 1-1,-1-1 0,-1 1 0,1 0 0,0-1 0,-1 1 1,0 4-1,0 109 352,0-103-512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19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1 230 3328,'0'0'1504,"16"0"-1312,1 0 1376,-17 16-896,16 1 512,0-17-704,1 16-192,-1 0-192,0-16-96,17 0 32,-16 17-3136,15-17 1696</inkml:trace>
  <inkml:trace contextRef="#ctx0" brushRef="#br0" timeOffset="1">394 17 4064,'0'-17'1824,"16"34"-1568,-32-1 1056,16 1-768,0-1 352,0 33-544,0-16-64,-16 0-160,16 16-96,0-16 0,-17-17 32,34 0-32,-17 17-1696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20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2912,'0'0'3482,"3"3"-2559,0 1-768,-1-1-1,0 1 1,0 0 0,0-1-1,0 1 1,0 0 0,-1 1-1,0-1 1,2 8 0,7 23 506,-2-12-266,-1 1 0,-1 0 0,-1 0-1,2 33 1,-4-32-108,2 11-41,-2-19-145,-1 1 0,0-1 1,-1 1-1,-1-1 0,-2 24 1,1-38-88,-2 15-33,0 0 0,-1 0 0,-1-1 0,-10 24 1,-1-8-286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20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1312,'0'0'421,"0"-2"-245,0-12 4011,0 11-3313,0 3-850,0-1-1,0 1 1,0-1-1,0 1 0,0-1 1,0 1-1,0-1 0,0 1 1,1-1-1,-1 1 0,0-1 1,0 1-1,0-1 1,1 1-1,-1-1 0,0 1 1,0 0-1,1-1 0,-1 1 1,0-1-1,1 1 0,-1 0 1,0-1-1,1 1 1,-1 0-1,1-1 0,-1 1 1,1 0-1,-1 0 0,1-1 1,-1 1-1,0 0 0,1 0 1,-1 0-1,1 0 1,0 0-1,-1 0 0,1 0 1,-1 0-1,1 0 0,0 0 1,4-3 232,-3 1-229,0 1-1,0 0 1,0-1 0,0 1 0,0 0 0,1 0-1,-1 0 1,0 0 0,0 0 0,1 1 0,-1-1 0,0 1-1,4-1 1,37 1 288,-21 0-109,401 0 935,102 0-698,-348 3-353,-80 3-43,98 2 178,-14-8 149,-165-1-267,0 0 1,0-1 0,22-5-1,-23 4 28,-8 2-62,0-1 0,0 0 0,0 0 0,0 0-1,9-5 1,-5 0-155,-16 0-382,2 4 338,3 3-23,-1 0-1,1-1 0,-1 1 1,1-1-1,-1 1 0,1 0 1,-1 0-1,0-1 0,1 1 1,-1 0-1,1 0 0,-1 0 1,0 0-1,1 0 0,-1 0 1,1 0-1,-1 0 0,0 0 1,1 0-1,-1 0 0,1 0 1,-1 0-1,0 0 0,1 1 1,-1-1-1,1 0 0,-1 0 1,1 1-1,-1-1 0,0 1 1,0-1-348,-15 14-2281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21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3648,'0'0'1173,"3"-2"-703,-2 0-416,1 1 1,-1 0 0,1 0 0,0 0 0,0 0 0,-1 0 0,1 0-1,0 0 1,0 1 0,0-1 0,0 1 0,3-1 0,28-1 651,-30 2-702,6 0 130,0-1 0,0 2 0,-1-1 0,1 1 0,0 0 0,-1 1-1,1 0 1,-1 1 0,13 4 0,-4 2 29,-10-6-78,0 0 0,0 0 0,0 1 0,0 0 0,-1 1 0,1-1 0,-1 1 1,0 0-1,-1 1 0,1 0 0,4 6 0,-8-10-42,0 1-1,0 0 1,-1 0 0,1 0-1,-1 0 1,1 0 0,-1 1-1,0-1 1,-1 0 0,1 0-1,0 1 1,-1 5 0,0-8-33,0 0 0,0-1 1,0 1-1,0 0 1,0-1-1,0 1 0,0 0 1,0-1-1,-1 1 0,1 0 1,0-1-1,-1 1 1,1 0-1,0-1 0,-1 1 1,1-1-1,-1 1 0,1 0 1,-1-1-1,1 0 1,-1 1-1,1-1 0,-1 1 1,1-1-1,-1 1 0,0-1 1,1 0-1,-1 0 1,0 1-1,1-1 0,-1 0 1,0 0-1,1 0 0,-1 0 1,0 0-1,0 1 1,1-2-1,-1 1 0,-1 0 1,-9 2 107,-27 15 255,27-13-309,8-2-4,0-1 1,0 0-1,-1 1 1,1-1-1,0-1 1,-1 1-1,1 0 1,-6-1-1,-15-2 382,24 2-439,-1 0 0,1 0 1,0 0-1,0 0 0,0 0 1,0 0-1,0 0 1,0 0-1,-1 0 0,1 0 1,0 0-1,0 0 1,0 0-1,0 0 0,0-1 1,0 1-1,0 0 0,-1 0 1,1 0-1,0 0 1,0 0-1,0 0 0,0 0 1,0 0-1,0-1 0,0 1 1,0 0-1,0 0 1,0 0-1,0 0 0,0 0 1,0 0-1,0-1 1,0 1-1,0 0 0,0 0 1,0 0-1,0 0 0,0 0 1,0 0-1,0-1 1,0 1-1,0 0 0,10-7 111,-7 6-84,0 0 0,0 0-1,0 0 1,0 1 0,0 0-1,1-1 1,-1 1 0,0 0-1,0 0 1,4 1 0,2 0 54,22-1-11,1 0 1,-1-3-1,58-10 0,-24-4-179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21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1888,'0'-14'613,"0"11"-367,2 3 26,9 0 458,-8 0-74,0 0 384,-3 0-1003,1 0 0,-1 0 0,0 0 1,1 0-1,-1 0 0,1 0 0,-1 0 0,1 0 0,-1 0 0,0 1 0,1-1 0,-1 0 0,1 0 1,-1 0-1,0 0 0,1 1 0,-1-1 0,1 0 0,-1 0 0,0 1 0,1-1 0,-1 0 1,0 1-1,0-1 0,1 0 0,-1 1 0,0-1 0,0 0 0,1 1 0,-1 0 0,5 6 728,6 0-20,-10-7-666,1 1 0,0 0 1,-1-1-1,1 1 0,-1 0 0,0 0 1,1 1-1,-1-1 0,0 0 1,0 0-1,1 0 0,0 3 1,9 14 731,13 29 1,9 19 279,-19-44-917,-7-13-115,0 2-1,-1-1 0,0 1 0,0 0 0,-2 0 0,6 19 1,-7-14 31,-2-10-33,0 0 0,1 0 0,-1 0 0,1 0 0,5 10 0,-4-2-169,-3-11-747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21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0 5472,'-17'0'2496,"1"33"-2176,0-17 1376,16 1-992,-33 32 288,16-16-608,1-1-224,0 17-96,-1-16 0,1 0-32,16-17-640,0 1 320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22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52 4064,'-14'-27'1307,"14"26"-1272,0 1 1,-1-1 0,1 1-1,0-1 1,-1 0 0,1 1-1,0-1 1,0 1 0,-1-1-1,1 0 1,0 1 0,0-1-1,0 1 1,0-1 0,0 0-1,0 1 1,0-1 0,0 0-1,0 1 1,0-1 0,1 1-1,-1-1 1,0 0 0,0 1-1,0-1 1,1 1 0,-1-1 0,0 1-1,1-1 1,-1 1 0,1-1-1,-1 1 1,0-1 0,1 1-1,-1-1 1,1 1 0,-1 0-1,1-1 1,-1 1 0,1 0-1,0-1 1,-1 1 0,1 0-1,-1 0 1,1 0 0,0-1-1,-1 1 1,1 0 0,-1 0-1,1 0 1,0 0 0,0 0 0,2 0 162,0 0 1,0 0-1,0 0 1,0 0 0,1 1-1,-1-1 1,0 1-1,0-1 1,3 3 0,2 1 185,19 8 544,-18-8-788,-1 0 0,1 0 0,-1 1 0,0 0 0,-1 0 0,1 1 0,9 10 0,-11 2 176,-4-9-147,4 8 67,-5-14-194,1 0 0,-1 1 0,0-1-1,0 1 1,0-1 0,-1 1 0,1 5 0,-1-7-24,0 0 0,0 0 1,-1 0-1,1 0 1,0 0-1,-1 0 0,0-1 1,1 1-1,-1 0 1,0 0-1,0 0 1,-2 3-1,2-4-11,0 1 0,0-1 0,1 1 0,-1-1 0,0 1 0,1-1 0,-1 1 0,1 0 0,-1-1 0,1 1 0,0 0 0,-1 2 0,1 10-183,0-14 174,0 0 0,0 0-1,0 0 1,0 0 0,0 1-1,0-1 1,0 0 0,0 0-1,0 0 1,0 0 0,0 0-1,0 0 1,0 0 0,0 0-1,0 0 1,0 1 0,0-1-1,0 0 1,0 0-1,0 0 1,0 0 0,0 0-1,0 0 1,0 0 0,1 0-1,-1 0 1,0 0 0,0 0-1,0 0 1,0 1 0,0-1-1,0 0 1,0 0 0,0 0-1,0 0 1,0 0 0,0 0-1,0 0 1,1 0 0,-1 0-1,0 0 1,0 0 0,0 0-1,0 0 1,0 0 0,0 0-1,0 0 1,0 0 0,0 0-1,0 0 1,1 0 0,-1 0-1,0 0 1,0 0 0,0 0-1,0 0 1,66 0-275,-36 0 213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46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34 3904,'-14'68'1253,"13"-62"-1117,0 1 0,-1-1 0,0 0 0,-5 12 1,5-15-98,1 0 1,0 0 0,1 0-1,-1-1 1,0 1 0,1 0 0,0 0-1,-1 0 1,1 0 0,0 0 0,1 4-1,-1 67 740,0-75-770,0 1-1,0-1 1,0 1-1,0 0 1,0-1-1,0 1 1,0 0-1,0-1 1,1 1-1,-1 0 1,0-1-1,0 1 1,0 0-1,1-1 1,-1 1-1,0 0 1,0 0-1,0-1 1,1 1-1,-1 0 1,0 0-1,1-1 1,-1 1-1,0 0 1,1 0-1,-1 0 1,1-1-1,7-4 117,-3-9 104,8-7-79,1-4-87,-13 24-59,2-12 6,2 1 0,-1-1 0,2 1 0,11-19 0,5-7 1131,-19 34-1044,-1 1 0,2 0 0,-1 0 0,0 0 0,1 0 0,-1 0 0,1 1 0,0 0 0,0-1 0,8-2-1,-5 2 14,0 1 0,0 0 0,1 0-1,-1 1 1,0 0 0,13-1 0,10 3 281,-16 0-402,0-1 0,1 0 0,27-5-1,-10-5-2585,-26 8 2124,0 2-1,0-1 1,9 1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22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3968,'0'0'3840,"16"0"-1760,1 0-1536,-1 0-96,17 0-288,-17 0 32,17-16-96,0 16-704,-17 0 352,17-16-4416,-17 16 2560</inkml:trace>
  <inkml:trace contextRef="#ctx0" brushRef="#br0" timeOffset="1">132 0 3488,'-16'0'1568,"-1"49"-1344,17-32 1344,0-1-896,-16 17 576,-1 0-736,17 16-224,0-16-160,0-1-256,0 1 64,0-16-3904,0 15 2144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24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1888,'14'-14'613,"-12"11"1627,-2 6-1781,0 8 586,-1-7-876,1 0 0,0 0 1,0-1-1,0 1 0,2 7 0,-2-10-163,1 1-1,-1-1 1,1 1-1,0-1 1,0 1 0,-1-1-1,1 0 1,0 1-1,0-1 1,0 0-1,1 1 1,-1-1-1,0 0 1,0 0-1,1 0 1,-1 0-1,1 0 1,1 1-1,41 25 224,-41-26-216,0 0-1,0-1 0,0 1 0,0-1 0,0 1 1,0-1-1,0 0 0,0 0 0,0-1 0,0 1 1,0 0-1,0-1 0,4-1 0,32-15 25,-12 7-31,-26 9 0,0 1 1,0 0-1,0 0 0,0 0 1,0-1-1,0 1 0,0-1 1,-1 1-1,1 0 1,0-1-1,0 0 0,0 1 1,0-1-1,-1 1 1,1-1-1,0 0 0,-1 0 1,2 0-1,3-6 107,2 3-10,-7 3-99,0 1 0,1 0 0,-1 0 0,1-1 0,-1 1 1,1 0-1,-1-1 0,0 1 0,1 0 0,-1-1 0,0 1 0,1-1 1,-1 1-1,0-1 0,1 1 0,-1 0 0,0-1 0,0 1 0,0-1 0,0 1 1,1-1-1,-1 1 0,0-1 0,0 1 0,0-1 0,0 1 0,0-1 1,0 0-1,0 1 0,0-1 0,-1 0 0,1 0 6,1-1 0,-2 1 0,1-1 0,0 1 0,0-1 0,0 1 0,-1-1 0,1 1 0,0 0 0,-1-1 0,0 1 0,1 0 0,-1-1 0,0 1 1,-1-2-1,2 2-2,-1 1 0,0-1 1,0 1-1,0-1 1,1 1-1,-1-1 1,0 1-1,0-1 1,0 1-1,0 0 0,0-1 1,0 1-1,0 0 1,0 0-1,0 0 1,1 0-1,-3 0 1,-1 0 26,0 1 1,1 0-1,-1 0 1,0 0 0,0 0-1,0 0 1,-5 4-1,9-5-32,0 0-1,0 0 0,-1 0 0,1 0 0,0 0 0,0 0 0,-1 0 0,1 0 1,0 0-1,0 0 0,0 1 0,-1-1 0,1 0 0,0 0 0,0 0 1,0 0-1,-1 0 0,1 1 0,0-1 0,0 0 0,0 0 0,0 0 0,0 0 1,-1 1-1,1-1 0,0 0 0,0 0 0,0 1 0,0-1 0,0 0 1,0 0-1,0 0 0,0 1 0,0-1 0,0 1-9,0 0 1,0-1-1,0 1 0,0 0 0,0 0 1,0-1-1,-1 1 0,1 0 0,0-1 1,0 1-1,0 0 0,-1-1 0,1 1 0,-1 0 1,-2 3-32,-1 1-89,11 2-19,-7-6 142,6 1-711,7 1-1914,4 11 736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25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3392,'-3'0'220,"1"0"-75,-1 0 1,1 0-1,0 0 0,-1 0 1,1 0-1,0 0 1,-1 1-1,1-1 0,0 1 1,-1 0-1,1 0 1,0 0-1,0 0 0,0 0 1,0 0-1,0 0 0,0 1 1,0-1-1,0 1 1,0 0-1,-1 1 0,-6 6 93,-16 15 319,24-22-537,0-1 0,-1 1-1,1 0 1,0-1 0,0 1 0,0 0 0,0 0 0,1-1-1,-1 1 1,0 0 0,1 0 0,-1 0 0,1 2-1,2 2-56,3-3 43,-1 0 1,1 0-1,0-1 0,0 1 1,0-1-1,0 0 0,0-1 1,0 1-1,1-1 0,7 1 0,-4-3 0,0-1-1,0 0 0,0-1 0,17-7 0,-9 4-148,-13 5 106,0-1-1,0 1 1,-1-1 0,1 1-1,4-4 1,-7 4 31,0 0 0,0 1 0,-1-1 0,1 0 0,0 0 0,-1 0-1,1 0 1,-1 0 0,1 0 0,-1 1 0,0-1 0,1 0 0,-1 0 0,0 0 0,1-1 0,-1 1-1,0 0 1,0 0 0,0 0 0,0-1 0,0-1 43,-12-5 103,11 7-135,0 0 0,1 1 0,-1-1 0,0 0 0,0 1 0,0-1 0,0 1 0,0-1 0,0 1 0,0-1 0,0 1 0,-1 0 0,1-1 0,0 1 0,0 0 0,0 0 0,0 0 0,-2 0 0,-33 0-368,23 0 241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25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17 3968,'0'-7'694,"0"4"-123,0 4-111,0 0-410,-1-1 0,1 1 1,0-1-1,0 1 0,-1-1 0,1 1 0,-1-1 0,1 1 1,0-1-1,-1 1 0,1-1 0,-1 0 0,1 1 0,-1-1 0,1 0 1,-1 1-1,1-1 0,-1 0 0,0 1 0,1-1 0,-1 0 1,1 0-1,-1 0 0,0 0 0,0 0 0,1 0-40,0 0 0,-1 0 0,1 0 1,0 0-1,0 0 0,0 0 0,0 0 0,0 0 0,0 0 0,0 0 0,0 0 0,0 0 0,0 0 1,-1 0-1,1 0 0,0 0 0,0 0 0,0 0 0,0 0 0,0 0 0,0 0 0,0 0 1,0 0-1,0 1 0,0-1 0,0 0 0,-1 0 0,1 0 0,0 0 0,0 0 0,0 0 0,0 0 1,0 0-1,0 0 0,0 0 0,0 0 0,0 0 0,0 0 0,0 1 0,0-1 0,0 0 1,0 0-1,0 0 0,0 0 0,0 0 0,0 0 0,0 0 0,0 0 0,0 0 0,0 1 0,0-1 1,0 0-1,0 0 0,0 0 0,0 0 0,0 0 0,0 4 178,0-2-139,1 0-1,-1-1 0,0 1 1,0 0-1,-1 0 0,1 0 1,0 0-1,-1 0 0,1 0 1,-2 2-1,-6 2 0,19 8-64,-9-13 19,0 1 0,1 0-1,-1 0 1,0-1 0,1 0 0,-1 1 0,1-1-1,0 0 1,-1 0 0,1 0 0,0-1-1,-1 1 1,1-1 0,0 1 0,0-1 0,0 0-1,0 0 1,-1 0 0,1-1 0,0 1 0,0-1-1,5-1 1,14-4-131,32-15 0,-53 21 112,0-1-1,1 1 1,-1-1-1,0 1 1,0-1-1,0 0 1,0 0-1,0 1 1,0-1-1,0 0 1,0 0-1,0 0 1,0 0-1,-1 0 1,2-1-1,0-1-50,-2 3 65,0-1-1,0 1 0,1 0 0,-1 0 0,0 0 1,0 0-1,0 0 0,0 0 0,0 0 0,0 0 1,0 0-1,0 0 0,1 0 0,-1 0 0,0-1 1,0 1-1,0 0 0,0 0 0,0 0 0,0 0 0,0 0 1,0 0-1,0 0 0,0-1 0,0 1 0,0 0 1,0 0-1,0 0 0,0 0 0,0 0 0,0 0 1,0-1-1,0 1 0,0 0 0,0 0 0,0 0 1,0 0-1,0 0 0,0 0 0,0-1 0,0 1 1,0 0-1,0 0 0,0 0 0,-1 0 0,1 0 0,0 0 1,0 0-1,0 0 0,0 0 0,0-1 0,0 1 1,0 0-1,0 0 0,-1 0 0,1 0 0,-11-11-135,11 11 128,0-1 1,-1 1 0,1 0-1,0-1 1,-1 1 0,1 0-1,0 0 1,-1-1 0,1 1-1,0 0 1,-1 0 0,1-1-1,-1 1 1,1 0 0,0 0-1,-1 0 1,1 0-1,-1 0 1,1 0 0,-1 0-1,1-1 1,-1 1 0,1 1-1,-1-1 1,1 0 0,-1 0-1,-4-1-79,2-5-67,-3-1-996,6 7 1097,0 0 0,0-1 0,0 1 0,-1 0 0,1 0-1,0 0 1,0 0 0,-1 0 0,1 0 0,0 0 0,0 0 0,-1 0 0,1 0 0,0 0-1,0 0 1,-1 0 0,1 0 0,0 0 0,0 0 0,-1 0 0,1 0 0,0 0 0,0 1-1,0-1 1,-1 0 0,1 0 0,0 0 0,0 0 0,0 0 0,-1 1 0,1-1 0,0 0-1,0 0 1,-1 1 0,1 0-77,0-1 1,-1 1-1,1 0 0,0 0 0,-1 0 0,1 0 1,0-1-1,0 1 0,0 0 0,0 0 0,-1 0 1,1 0-1,1 1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26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5312,'0'0'3840,"16"0"-3392,17 0 32,0 0-288,0 0 0,16 0-96,0 0-64,-16 0 0,-1-16-480,18 16 256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2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2144,'-17'0'992,"1"32"-864,0-15 1472,16 16-896,-17-1 992,17 1-992,-32 16 224,32-16-576,0 0-320,0 16-64,0-33 64,16 1 0,0-17-3552,1 0 1952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26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17 2400,'0'0'1429,"0"2"-367,0 0-813,-1 0 1,1 1-1,0-1 1,0 0-1,0 0 1,0 0 0,0 0-1,0 0 1,0 0-1,1 0 1,-1 0 0,1 0-1,-1 0 1,2 2-1,9 7 306,-8-8 554,-1-3-879,9 0-97,-8 0-21,0-3-32,8-8 0,-9 8 224,-2 1-165,1-2-116,-1 2-22,0 0 0,0 0-1,0 1 1,0-1 0,0 0 0,0 0-1,-1 0 1,1 0 0,-1 0 0,0-3 0,-10 0 41,6-2-6,5 6-32,0 1 1,-1 0 0,1-1-1,0 1 1,0-1 0,-1 1 0,1 0-1,0-1 1,0 1 0,-1 0-1,1 0 1,0-1 0,-1 1 0,1 0-1,-1 0 1,1-1 0,0 1-1,-1 0 1,1 0 0,-1 0 0,1-1-1,0 1 1,-1 0 0,1 0-1,-1 0 1,1 0 0,-1 0 0,1 0-1,0 0 1,-2 0 0,0 0 176,2 3 326,0 41 207,0-42-639,2-2-80,9 0-182,-8 0 38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27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11 1824,'0'0'821,"0"-3"-383,0-5 943,0 19 1643,-3-11-2038,-8 0-175,11 0-803,0 0 0,0 0 0,0 0-1,0 0 1,0-1 0,0 1 0,0 0 0,0 0 0,0 0 0,-1 0 0,1 0-1,0 0 1,0 0 0,0 0 0,0 0 0,0 0 0,0 1 0,0-1-1,0 0 1,0 0 0,-1 0 0,1 0 0,0 0 0,0 0 0,0 0-1,0 0 1,0 0 0,0 0 0,0 0 0,0 0 0,0 0 0,0 0-1,0 0 1,0 0 0,0 0 0,0 1 0,0-1 0,0 0 0,-1 0-1,1 0 1,0 0 0,0 0 0,0 0 0,0 0 0,0 0 0,0 0-1,0 0 1,0 1 0,0-1 0,0 0 0,0 0 0,0 0 0,0 0-1,0 0 1,1 0 0,-1 0 0,0 28 424,0-28-431,0 0 0,0 0 0,-1 0 1,1 0-1,0 0 0,0 0 0,0 0 0,0 0 0,0 1 0,0-1 0,0 0 1,0 0-1,0 0 0,0 0 0,0 0 0,0 0 0,0 0 0,0 0 0,1 0 0,-1 1 1,0-1-1,0 0 0,0 0 0,0 0 0,0 0 0,0 0 0,0 0 0,0 0 1,0 0-1,0 0 0,0 0 0,0 0 0,0 0 0,0 0 0,0 0 0,0 0 1,1 1-1,-1-1 0,0 0 0,0 0 0,0 0 0,0 0 0,0 0 0,0 0 1,0 0-1,0 0 0,0 0 0,1 0 0,-1 0 0,0 0 0,0 0 0,0 0 1,0 0-1,0 0 0,0 0 0,0-1 0,2 2 16,0-1 0,0 1 0,0-1 0,0 1 0,0-1 0,0 1 0,0 0 0,0 0 0,2 1 0,-3 0-8,1-1 0,-1 0-1,1-1 1,-1 1-1,1 0 1,0 0 0,-1-1-1,1 1 1,0-1-1,-1 1 1,1-1 0,0 0-1,-1 0 1,1 0-1,0 0 1,0 0-1,-1 0 1,1 0 0,0 0-1,0-1 1,-1 1-1,4-2 1,3-3 31,-6 4-34,-1 0 1,1 0-1,-1 0 0,1 0 0,-1 1 0,1-1 1,0 0-1,-1 1 0,1-1 0,0 1 0,0 0 1,-1 0-1,1-1 0,3 1 0,-3 1 3,1-1 0,0 0-1,-1-1 1,1 1 0,0 0-1,-1-1 1,1 0 0,-1 1-1,1-1 1,0 0 0,-1 0-1,0-1 1,1 1 0,-1 0-1,3-3 1,-4 3-2,-1 1 1,1-1-1,-1 1 1,0-1-1,1 1 1,-1-1-1,0 1 0,0-1 1,1 0-1,-1 1 1,0-1-1,0 1 1,0-1-1,0 0 1,0 1-1,0-1 0,0 0 1,0 1-1,0-1 1,0 0-1,0 1 1,0-1-1,0 1 0,0-1 1,-1 0-1,1 0 8,0-1 118,-3 2-469,-8 0 187,11 0 131,0 0 0,0 0 0,0 0 0,0 0 0,0-1 0,0 1 0,0 0 0,0 0 0,0 0 0,0 0 0,-1 0 0,1 0 0,0 0 1,0 0-1,0 0 0,0 0 0,0 1 0,0-1 0,0 0 0,0 0 0,0 0 0,0 0 0,-1 0 0,1 0 0,0 0 0,0 0 0,0 0 0,0 0 0,0 0 0,0 0 0,0 0 0,0 0 0,0 0 0,0 0 0,0 0 0,0 1 0,0-1 0,0 0 0,0 0 0,0 0 0,0 0 1,0 0-1,-1 0 0,1 0 0,0 0 0,0 0 0,0 0 0,0 1 0,0-1 0,0 0 0,1 0 0,-1 0 0,0 0 0,0 0 0,0 0 0,0 0 0,0 11-4179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32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2304,'0'-16'4693,"3"16"-4176,7 0 203,-7 0 416,0 0-725,8 0-32,-8 0-134,-1 0 59,220 0 1499,-222 0-1797,0 0 1,1 0 0,-1 0 0,0 0-1,1 0 1,-1 0 0,0 0 0,1 0 0,-1 0-1,0 0 1,1 0 0,-1 0 0,0 0-1,1 0 1,-1 0 0,0-1 0,0 1-1,1 0 1,-1 0 0,0 0 0,1 0 0,-1-1-1,0 1 1,0 0 0,1-1 0,10-10 179,-9 9 374,-2 4-469,0 9-395,0-8-1211,-2 0-405,-9 8-2501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32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2560,'-27'14'832,"21"-11"-144,9-3 379,1-1-748,-1 1-157,-1 0 1,1 0-1,-1 0 1,1 0-1,-1 1 0,0-1 1,1 0-1,3 2 1,-4-1-106,0 0 1,-1 0-1,1 0 1,0-1-1,0 1 1,0-1-1,-1 1 1,1-1-1,0 0 1,0 0 0,0 1-1,0-1 1,0-1-1,0 1 1,0 0-1,0 0 1,-1-1-1,1 1 1,0-1-1,0 0 1,2 0-1,0-1 22,-1 1-7,1 0-1,0 1 1,-1-1 0,1 0 0,0 1 0,0 0 0,-1 0 0,7 1-1,3 0 61,115-1 503,-123 2-486,6 9-101,-10-10-74,-1-1 0,1 1 0,-1-1 0,1 0 0,-1 1 0,1-1 0,0 0 0,-1 0 0,1 1 0,-1-1 0,1 0-1,0 0 1,-1 0 0,1 0 0,-1 0 0,1 0 0,0 0 0,-1 0 0,1 0 0,0 0 0,-1 0 0,1 0 0,-1 0 0,1 0 0,1-1-1,-2 1-116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46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0 230 5216,'0'0'3040,"17"0"-2944,15-16 256,1 16-224</inkml:trace>
  <inkml:trace contextRef="#ctx0" brushRef="#br0" timeOffset="1">459 1 4576,'-9'1'968,"8"1"-310,11 4 2,1 1-440,-5 4 446,-4-6-318,31 47 1310,-15-22-1327,-2 1 0,-1 0-1,-1 1 1,16 57 0,-8 4 282,-6-40-344,-9-30-112,0 0 1,6 45-1,-11-52-177,-1 0-1,-1 0 1,-1 0 0,0 0-1,-1 0 1,0 0 0,-2-1-1,0 1 1,0-1-1,-2 0 1,1 0 0,-2 0-1,0-1 1,-1 0-1,-1 0 1,-16 19 0,-47 43-2371,54-59 1315,-4 5-449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33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1824,'-11'2'1057,"14"4"241,2 2-1312,3 10 515,-2 1 0,0-1 0,5 28 0,-6-24-122,11 33 1,-13-47-311,0 0 0,0 0 1,-1 0-1,0 1 0,-1-1 1,1 1-1,-1 15 0,-1-17 26,0 0 0,1 0 0,0 0-1,1 0 1,-1 0 0,5 9 0,-4-9-17,-1-3 6,0-1 0,0 1 0,0 0 0,-1 0 0,0-1 0,0 1 1,0 0-1,0 5 0,-1-1 476,1-82-523,0 54-64,1-32-31,0 48 56,-1 0-1,1 0 1,0 0 0,1-1-1,-1 1 1,1 0-1,0 1 1,3-8 0,-2 7 14,-1 1 1,0-1-1,0 0 1,0 0-1,-1 0 1,0 0-1,2-5 1,0-4 63,-1 7 64,1 0 0,-1 1 0,1-1 0,0 1 0,0 0 0,1 0 0,7-9 0,-9 11 7,0 0 0,0 1 0,0-2 0,0 1 0,2-4 0,-4 5-67,1 0 1,0 0-1,0 0 0,0 0 0,0 0 0,1 1 1,-1-1-1,0 0 0,1 1 0,-1-1 1,1 1-1,2-2 0,7-2 216,-9 4-233,1 0-1,-1-1 1,1 1-1,-1 0 1,0-1-1,0 1 1,0-1-1,2-2 1,-2 2-16,-1 1-14,0 0 0,0 0 0,1 0 0,-1 0 0,0 0 0,0 0 0,1 0 0,-1 0 0,1 0 0,-1 0 0,0 1 0,1-1 0,0 1 0,-1-1 0,1 1 0,-1-1 0,1 1 0,-1 0 0,1 0 0,0 0 0,2 0 0,8 0 99,11 0 98,-22 1-221,-1-1 1,1 0 0,-1 0 0,1 0-1,0 0 1,-1 1 0,0-1-1,1 0 1,-1 0 0,1 1 0,-1-1-1,1 0 1,-1 1 0,1-1 0,-1 1-1,0-1 1,1 0 0,-1 1-1,0-1 1,0 1 0,1-1 0,-1 1-1,0-1 1,0 1 0,1-1-1,-1 1 1,0-1 0,0 1 0,0-1-1,0 1 1,0-1 0,0 2 0,0 0-42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35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1 1984,'0'0'4357,"-2"0"-4186,0 0-137,0 0 1,1 0-1,-1 1 0,0-1 1,1 1-1,-1-1 1,1 1-1,-1 0 1,1-1-1,-1 1 0,-1 1 1,2-1 1,-1 0 0,0 0 1,0 0-1,0 0 0,0 0 0,0 0 1,0-1-1,0 1 0,0-1 0,0 1 1,-3-1-1,3 0-19,1 0 1,-1 1-1,0-1 1,0 0-1,0 1 1,1-1-1,-1 1 1,0 0-1,1 0 1,-1-1-1,0 1 1,1 0-1,-1 0 1,1 1-1,-1-1 1,1 0-1,0 0 0,-2 2 1,-14 11 92,13-12-69,0 0 0,-1 0 1,1-1-1,-1 1 0,-6 0 0,7-1-14,-1 0 0,1 0 1,-1 1-1,1-1 1,-6 4-1,1 0 20,0 0 1,-13 11-1,-7 4 35,-33 27 126,57-45-195,1 1-1,1 1 1,-1-1 0,0 0-1,1 1 1,0 0 0,-1-1-1,1 1 1,1 1 0,-1-1-1,1 0 1,0 1 0,0-1-1,0 1 1,-2 6 0,-26 61 378,21-52-221,0 1 0,-8 30 0,3 1 82,-22 101 521,30-118-597,1 1-1,0 48 1,4-14 86,5 103 153,-1-156-384,0-1-1,1 0 0,1-1 0,1 1 1,9 17-1,-7-14-4,14 30 70,5-14 80,-21-27-106,0 0-1,0-1 0,1 0 1,0 0-1,0-1 0,1 1 1,16 9-1,-19-13-94,1-1 1,-1 0 0,1 0-1,0 0 1,0 0-1,0-1 1,-1 0-1,1 0 1,1-1-1,-1 1 1,6-2 0,-9 1-2158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36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17 2304,'0'0'752,"0"-3"-453,0-11 3423,0 17-3210,11 30 869,-15-9-782,2-17-422,0-1 0,1 1 0,-1 14 0,3-3 116,-1-7-72,0 0 1,0 0-1,-4 20 1,2-20-67,-2 8 128,1-1-1,-1 27 0,4-22-68,0-11-118,0 1 0,-3 21 0,-8 4 21,10-32-105,0 0 1,0 1 0,1-1-1,0 9 1,0 11 4,0 17 186,0-42-205,0-1 0,1 0 1,-1 0-1,0 0 1,0 0-1,0 0 0,0 0 1,0 0-1,0 0 1,0 0-1,0 0 1,0 1-1,0-1 0,0 0 1,0 0-1,0 0 1,0 0-1,0 0 0,0 0 1,-1 0-1,1 0 1,0 0-1,0 0 0,0 1 1,0-1-1,0 0 1,0 0-1,0 0 0,0 0 1,0 0-1,0 0 1,0 0-1,0 0 1,0 0-1,0 0 0,0 0 1,-1 0-1,1 0 1,0 0-1,0 0 0,0 0 1,0 0-1,0 0 1,0 0-1,0 0 0,0 0 1,0 0-1,0 0 1,-1 0-1,1 0 0,0 0 1,0 0-1,0 0 1,0 0-1,0 0 1,0 0-1,-9 0-819,20 0 181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37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44 3072,'0'0'976,"-2"0"-587,-12 0 4806,17 0-4945,3 0-48,-1 0-111,-1 1-1,0-1 1,1 0 0,-1-1 0,0 1 0,0-1 0,6-1-1,-2-3 22,-6 4-94,-1 0 1,1 0-1,-1 0 1,1 0-1,-1 0 1,1 1-1,0-1 1,-1 1-1,1-1 1,0 1 0,0 0-1,-1-1 1,1 1-1,3 0 1,284 0 3165,-286 0-3163,0 0 1,-1 0 0,1 0 0,0 0-1,0-1 1,-1 1 0,1-1-1,-1 0 1,1 0 0,0 0 0,3-2-1,-4 2-12,1 0-1,-1-1 1,1 1-1,-1 1 1,1-1-1,0 0 1,-1 1-1,1-1 1,0 1-1,-1 0 1,5 0-1,2 0 42,-6 1-29,0-1 0,0 1-1,1-1 1,-1 0 0,0-1-1,0 1 1,0 0 0,0-1-1,0 0 1,4-1 0,0-2 50,0 1 32,-7 3-97,0 0-1,0 0 0,1 0 1,-1 1-1,0-1 1,0 0-1,0 0 0,1 1 1,-1-1-1,0 0 0,0 0 1,0 1-1,0-1 1,0 0-1,0 1 0,0-1 1,0 0-1,0 0 0,0 1 1,0-1-1,0 0 1,0 1-1,0-1 0,0 0 1,0 1-1,0-1 1,0 0-1,0 0 0,0 0 1,0 0-1,0 1 0,0-1 1,0 0-1,0 0 0,0 0 1,0 0-1,0 0 0,0 0 1,0 0-1,0 0 0,0 0 1,0 0-1,0 1 0,0-1 1,0 0-1,0 0 0,0 0 1,0 0-1,0 0 0,0 0 1,0 0-1,0 0 0,0 0 1,0 0-1,0 0 0,0 1 1,1-1-1,-1 0 0,0 0 1,0 0-1,0 0 0,0 0 1,0 0-1,0 0 0,0 0 1,0 0-1,0 0 0,0 0 1,0 0-1,1 0 0,-1 0 1,0 0-1,0 0 0,0 0 1,0 0-1,0 0 0,0 0 1,0 0-1,0 0 0,0 0 1,0 0-1,1 0 0,-1 0 1,8 0 293,-19 0-742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5:55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17 2560,'-16'-17'1152,"32"17"-992,-16 17 1248,-16 32-96,16 0-736,0 33 128,-16-16-416,-1 15 96,17 1-224,-16-16 128,16-17-160,0-16 160,-17 16-192,1-16 256,16-17-224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5:55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 1664,'0'0'528,"-3"5"-325,1 1-109,0-1 1,0 1 0,0 0 0,0 0 0,1 0-1,0 0 1,0 1 0,1 5 0,-1-5 30,1-1 0,-1 1 0,0-1 0,-4 12 0,-1 6 178,1 20-42,1-29-228,-1 6-23,11 9-21,-10-17-19,0-5 7,2 5 77,1 0 0,1 16 0,0-23 77,0-6-128,0 0-1,0 0 1,0 0 0,0 0-1,0 0 1,0 0 0,0 0-1,0 0 1,0 0-1,0 0 1,0 1 0,0-1-1,0 0 1,0 0-1,0 0 1,0 0 0,0 0-1,0 0 1,0 0 0,0 0-1,0 0 1,0 0-1,0 1 1,0-1 0,0 0-1,0 0 1,0 0 0,0 0-1,0 0 1,0 0-1,-1 0 1,1 0 0,0 0-1,0 0 1,0 0 0,0 0-1,0 0 1,0 0-1,0 0 1,0 0 0,0 0-1,0 1 1,0-1-1,-1 0 1,1 0 0,0 0-1,0 0 1,0 0 0,0 0-1,0 0 1,0 0-1,0-1 1,0 1 0,0 0-1,-1 0 1,1 0 0,-27 0 189,27 0-192,0 0 1,0 0 0,0 0 0,0 0 0,-1 0 0,1 1-1,0-1 1,0 0 0,0 0 0,0 0 0,0 0 0,0 0-1,0 0 1,0 0 0,0 0 0,-1-1 0,1 1 0,0 0 0,0 0-1,0 0 1,0 0 0,0 0 0,0 0 0,0 0 0,0 0-1,0 0 1,0 0 0,0 0 0,0 0 0,-1 0 0,1 0-1,0 0 1,0 0 0,0 0 0,0-1 0,0 1 0,0 0 0,0 0-1,0 0 1,0 0 0,0 0 0,0 0 0,0 0 0,0 0-1,0 0 1,0 0 0,0-1 0,0 1 0,0 0 0,0 0-1,0 0 1,0 0 0,0 0 0,0 0 0,0 0 0,0 0 0,0-5 30,0 2-17,0 0-1,0 0 0,0-1 1,0 1-1,1 0 0,-1 0 1,2-3-1,9-22 110,-10 25-95,0-1 0,0 1 0,1-1-1,-1 1 1,1 0 0,0 0 0,0-1 0,0 1 0,0 1 0,4-4 0,5-7 97,-9 9-101,1-1 31,0 1 0,1 0 0,-1 0 0,1 0 0,0 0 0,-1 0 0,2 1 0,-1 0 0,0 0 0,9-5 0,-4 3 32,0-1-1,10-7 0,9-6 34,5 8-35,0-11-5,-12 14-99,-17 7-87,0-1 0,0 1 0,0-1 0,0 0-1,7-4 1,19-10-315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5:56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3552,'17'0'1632,"-1"0"-1440,1 0 832,-1 0-608,0-17-160,17 17-160,0 0-1600,0 0 832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5:56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0 263 2400,'17'0'1088,"32"0"-960,-16 0 96,-1 0-160,18-16-384,-1-1 192</inkml:trace>
  <inkml:trace contextRef="#ctx0" brushRef="#br0" timeOffset="1">754 1 1248,'0'46'539,"0"-35"-477,0-3 48,0 0-1,-1 0 1,1 0-1,-2 0 1,1 0-1,-1 0 1,-6 13-1,7-11 119,0 0-1,0 0 1,1 0-1,0 11 0,1-6-105,-1 51 710,0-63 970,0-6-1540,0-41 452,1 31-499,5 8-39,6-1-81,10-13 57,-15 13-126,0 0 0,0 0 1,0 1-1,1 0 0,-1 0 0,10-4 1,-8 6-20,25-13 12,2-11-13,-3 8-6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5:56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3488,'0'0'1568,"16"0"-896,1 0-512,-1 0 64,17 16-128,-17-16-64,17 0 0</inkml:trace>
  <inkml:trace contextRef="#ctx0" brushRef="#br0" timeOffset="0.5">312 0 3712,'-16'17'1696,"0"-1"-1280,16 0-384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5:57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2720,'0'0'891,"0"6"-545,1 35 810,-5 98 1485,1-106-2325,-7 109 675,-1-10-648,8-103-307,0 2 6,1-7-6,-2 1-1,-6 26 1,-4 16 117,9-36-71,-2-5 56,6-20-138,-1 1 0,1-1 0,0 1 0,-1 7 0,2-1-425,0-23-5208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01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4480,'0'-16'2016,"0"32"160,0 1 0,0-1-1600,0 0-256,16-16-192,-16 33 224,0-17-160,0 1 384,0-1-320,17 1-5408,-1 15 2816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5:58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1984,'0'0'640,"0"-3"-389,0-2-228,-1 1 118,1 0 0,0 0 0,0 0 0,0 0 0,1 1 0,-1-1 1,3-7-1,10 5 67,-9 4-164,-1-1 0,1 1 0,-1-1 0,0 0 0,5-6 0,-5 6 1,0 0 1,0 0 0,0 0 0,0 0-1,7-3 1,-3 2 22,-4 3-39,0 0 0,0-1-1,-1 1 1,1-1 0,0 1 0,-1-1 0,1 0 0,-1 0 0,1 0 0,-1-1 0,0 1 0,0 0 0,0-1 0,2-3 0,-1 1-8,-3 4-18,0 1 1,0-1 0,1 0-1,-1 1 1,0-1-1,1 0 1,-1 1-1,0-1 1,1 1 0,-1-1-1,1 1 1,-1-1-1,1 1 1,0-1-1,-1 1 1,1-1 0,-1 1-1,1 0 1,0-1-1,-1 1 1,2-1-1,3-1 15,4-3 30,-8 4-37,0 0 1,1 0-1,-1 0 1,1 0-1,-1 1 0,1-1 1,0 0-1,-1 1 1,1-1-1,0 1 1,-1 0-1,1-1 0,2 1 1,2 0 63,-4 0-13,0 0 0,0 0 0,0 0 0,0 0 0,0 0 0,0 0 0,0 1 0,0-1 0,0 1 0,2 0 0,1 10 258,6-6 117,-5 9-154,-1-5-161,-4-8-102,0 1-1,0-1 1,0 1-1,0-1 0,-1 1 1,1 0-1,0-1 1,-1 1-1,1 0 1,-1 3-1,3 1 24,2-2-20,-3-2 0,0 0 1,0-1-1,0 1 1,0 0-1,0 0 0,0 0 1,-1 1-1,1-1 1,-1 0-1,0 1 1,0-1-1,0 0 0,0 1 1,0-1-1,0 1 1,0 4-1,2-7 30,-2 0-49,0 0 0,-1 0 0,1-1 0,0 1 0,-1 0 0,1 0-1,0-1 1,0 1 0,-1 0 0,1-1 0,0 1 0,-1-1 0,1 1-1,-1-1 1,1 1 0,-1-1 0,1 1 0,-1-1 0,1 1 0,-1-1-1,1 0 1,-1 1 0,0-1 0,1 0 0,-1 1 0,1-2-1,-1 0 3,1 1 0,-1 0 0,1 0 0,0-1 0,0 1 0,0 0 0,0 0 0,0 0 0,0 0-1,0 0 1,0 0 0,0 0 0,2-1 0,2-1 26,-4 3-25,0 0 0,-1 0 0,1-1 0,0 1 0,-1 0 0,1-1 0,-1 1 0,1 0 0,-1-1 0,1 1 0,0-1 0,-1 1 0,0-1 0,1 0 0,-1 1 0,1-1 0,-1 1 0,0-1 0,1 0 0,-1 1 0,1-2 0,1-3 4,-1 4-8,-1 0-1,1 0 1,0 0-1,0 0 1,-1 0 0,1 0-1,0 1 1,0-1-1,0 0 1,0 1-1,0-1 1,0 0-1,0 1 1,0-1-1,2 0 1,8-5 4,-5-8-71,5-2-325,-6 2-1184,-4 14 1491,0-1-1,0 1 1,0-1 0,-1 1-1,1 0 1,0 0 0,0-1 0,0 1-1,0 0 1,0 0 0,-1 0-1,1 0 1,2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5:59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 2400,'0'0'1995,"0"-3"-1467,0 2-501,0 1 1,0 0 0,0-1-1,0 1 1,0-1 0,0 1-1,0-1 1,0 1 0,0 0 0,0-1-1,0 1 1,0-1 0,1 1-1,-1 0 1,0-1 0,0 1-1,0 0 1,0-1 0,1 1 0,-1 0-1,0-1 1,1 1 0,-1 0-1,0-1 1,0 1 0,1 0-1,-1 0 1,0-1 0,1 1 0,0 0-1,10-8 330,-4-2-186,-5 8-138,0 0 0,-1 0 0,1 0 0,0 0 0,0 1 0,0-1 0,0 0 0,0 1 0,1 0 0,2-2 0,28-25 73,16 6-42,-45 20-42,0 0-1,0 1 0,0-1 1,0 1-1,0 0 0,5-1 1,-7 1-11,-1 1 0,1 0 0,-1 1 0,1-1 1,0 0-1,-1 0 0,1 1 0,-1-1 0,0 0 1,1 1-1,-1 0 0,1-1 0,-1 1 1,0 0-1,1 0 0,-1 0 0,0 0 0,0 0 1,2 1-1,5 4 149,14 8-48,-11 2-22,11-2 17,-22-14-96,1 0-1,-1 0 1,1 0 0,-1 1-1,1-1 1,-1 0 0,1 1-1,-1-1 1,1 0 0,-1 1-1,0-1 1,1 0 0,-1 1-1,0-1 1,1 1 0,-1-1-1,0 1 1,0-1 0,1 1-1,-1 0 1,1 0 0,0 1 9,0 0 1,0 0-1,0 0 0,0 0 1,0 0-1,1 0 1,-1-1-1,1 1 0,0 0 1,-1-1-1,1 0 0,0 1 1,0-1-1,0 0 1,0 0-1,3 2 0,0 0 77,0 1 0,-1 0 0,1 0 0,4 6-1,-7-8-105,1 1 233,9-3-31,-11 0-163,0 0 0,0 0 0,1 0 0,-1 0 0,0 0-1,0 0 1,1 0 0,-1 0 0,0-1 0,0 1 0,1 0 0,1-2-1,2-11-66,-2 9 42,0 0 0,0 0-1,0 0 1,0 1 0,4-4-1,1 0 48,9-10 23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0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2240,'33'0'992,"32"-16"-832,1 16 448,-17 0-352,49-17 192,-16 17-288,16 0-1536,-16 17 704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01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84 736,'14'68'224,"-13"-64"-210,0-1 1,0 0-1,-1 0 0,1 0 0,-1 0 1,0 0-1,0 1 0,0-1 1,0 4-1,-1 1 19,1 44 527,0-51-538,0-1 1,0 1-1,0-1 0,0 1 1,0-1-1,0 1 0,0-1 1,0 1-1,0-1 0,0 1 1,0-1-1,0 1 0,-1-1 1,1 1-1,0-1 0,0 1 1,0-1-1,-1 1 0,1-1 1,0 0-1,0 1 0,-1-1 1,1 1-1,0-1 0,-1 0 1,1 1-1,-1-1 0,1 0 0,-1 1 1,1-1-1,-1 1 0,-6 3 651,4 4-25,3-21-70,0 3-557,0-1 0,1 1-1,0 0 1,0 0 0,1 0-1,1 0 1,6-18 0,-9 26-21,28-62 6,-24 55-6,1 1 0,0 0 0,0 0-1,0 0 1,8-8 0,-8 12 34,0 1-1,0-1 1,0 1-1,1-1 1,-1 1 0,1 1-1,0-1 1,0 1 0,0 0-1,0 1 1,0-1 0,9 0-1,4 0 222,0 0 0,0 1 0,0 1 0,33 5 0,-16 6 70,-24-8-251,-8-3-21,0 1 0,0 0 0,0 1 0,0-1-1,0 1 1,-1 0 0,1-1 0,5 5-1,15 8 220,-18-12 91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03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1 896,'-12'0'259,"17"-1"-92,-3 1-153,0 0 0,0 0 0,0 0 0,0 1 0,-1-1-1,1 0 1,0 1 0,0-1 0,2 2 0,2 9 50,7-6 59,6 7 36,-16-10-92,1 1 0,-1-1 0,1 0 1,0 0-1,0-1 0,4 3 0,41 6 515,59 4 0,-16-3-370,552 51 361,-589-58-554,191 12 45,683 33 38,-893-47-97,258 10 107,67-7 272,2 6-80,38-5 37,-13 5-138,44-6-59,0 9-26,-34-1 46,12-10-4,698-3-357,-938 0-2528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08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43 2144,'0'-27'699,"0"27"-694,0 0-1,0-1 1,-1 1 0,1 0 0,0 0 0,0 0 0,0-1 0,0 1 0,0 0 0,0 0 0,0 0 0,0 0 0,0-1 0,0 1 0,0 0 0,0 0 0,0 0 0,0 0 0,1-1 0,-1 1 0,0 0 0,0 0 0,0 0 0,0 0 0,0 0 0,0-1-1,0 1 1,0 0 0,0 0 0,1 0 0,-1 0 0,0 0 0,0 0 0,0-1 0,0 1 0,0 0 0,1 0 0,-1 0 0,0 0 0,0 0 0,0 0 0,0 0 0,1 0 0,-1 0 0,0 0 0,0 0 0,0 0 0,1 0 0,-1 0 0,0 0-1,0 0 1,0 0 0,0 0 0,1 0 0,-1 0 0,0 0 0,25-2 321,-13-4 222,-11 6-532,-1 0 1,0 0 0,0 0-1,0 0 1,0 0-1,0-1 1,0 1-1,0 0 1,0 0 0,1 0-1,-1 0 1,0 0-1,0 0 1,0 0 0,0 0-1,0 0 1,0 0-1,1 0 1,-1 0 0,0 0-1,0 0 1,0 0-1,0 0 1,0 0-1,0 0 1,1 0 0,-1 0-1,0 0 1,0 0-1,0 0 1,0 0 0,0 0-1,0 1 1,0-1-1,1 0 1,-1 0-1,0 0 1,0 0 0,0 0-1,0 0 1,0 0-1,0 0 1,0 0 0,0 1-1,0-1 1,0 0-1,0 0 1,1 0-1,3 5 229,-4-5-213,1 0 1,-1 1-1,1-1 0,0 0 1,-1 1-1,1-1 0,0 0 1,0 0-1,-1 0 0,1 0 1,0 0-1,-1 0 0,1 0 1,1 0-1,0 0 1445,-4 3-1359,-6 2-14,1-1 0,-1 0 0,0 0 0,0-1-1,-13 4 1,20-7-93,-17 3 109,16-3-127,1 0 0,-1 0 0,1 0 0,-1 0-1,1 0 1,-1 1 0,1-1 0,-1 1 0,-1 0-1,-1 1-1,-1 0-1,1 0 0,-1 0 0,1-1 0,-1 1 0,1-1 1,-1 0-1,0-1 0,0 1 0,0-1 0,1 0 0,-7 0 0,-51 0-139,56 2-96,2 2 174,1-2 52,1 1 0,-1-1 0,1 1 1,-1-1-1,1 1 0,0 0 0,0 0 1,-2 5-1,-2 28 3,-21 168 74,24-95-83,3-87-1,0 0 0,-1 0 0,-1 0 0,-1 0 0,-7 27 0,5-32 25,1 0 0,1 1 0,1-1 0,0 26 0,1-30 9,0 0 0,-6 25 1,5-24 12,-1-1 1,0 27 0,3-21-10,-1-10-35,1 1-1,0-1 0,1 0 0,2 14 1,0-14 108,1-1-1,0 1 1,1-1 0,7 10-1,-10-15-59,4 8 121,-4-8-105,-1 0 0,1 0 0,0 0 0,-1-1 0,1 1 0,0 0 0,1-1 0,-1 0 0,0 1 0,6 3 0,-3-3 8,1 0 1,0-1-1,0 0 0,0 0 1,0 0-1,1 0 0,-1-1 1,0 0-1,1 0 0,-1-1 1,9 0-1,47 0 276,-56 2-570,8 12 80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09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131 100 3136,'0'-96'4090,"0"96"-4080,0 0 0,0 0-1,0 0 1,0 0-1,0 0 1,1 0-1,-1 0 1,0 0-1,0-1 1,0 1-1,0 0 1,0 0 0,0 0-1,0 0 1,0 0-1,-1 0 1,1 0-1,0 0 1,0 0-1,0 0 1,0-1-1,0 1 1,0 0-1,0 0 1,0 0 0,0 0-1,0 0 1,0 0-1,0 0 1,0 0-1,0 0 1,0 0-1,0 0 1,0 0-1,-1 0 1,1 0 0,0-1-1,0 1 1,0 0-1,0 0 1,0 0-1,0 0 1,0 0-1,0 0 1,0 0-1,0 0 1,-1 0 0,1 0-1,0 0 1,0 0-1,0 0 1,0 0-1,0 0 1,0 0-1,0 0 1,0 1-1,-4-2 132,4 1-125,-1 0 0,0 0 0,0-1 1,0 1-1,0 0 0,0 0 1,0 0-1,0 0 0,1 0 1,-1 0-1,0 1 0,0-1 1,0 0-1,0 0 0,0 1 1,0-1-1,1 0 0,-1 1 1,0-1-1,0 1 0,0-1 1,1 1-1,-1-1 0,0 1 0,1 0 1,-1-1-1,1 1 0,-2 1 1,1 7 46,-1 1 0,1-1 1,1 1-1,1 12 0,-1-3 14,-2 27-1,-26 66 281,23-62-143,0-25-151,2-9-10,1 0 1,-2 25 0,5-34-9,-1 0 0,-1 1 1,0-1-1,0 0 0,0 0 1,0 0-1,-1 0 0,-1 0 1,-4 11-1,4-11-18,0 0 0,0 1 0,-1 10 0,-2 5 68,-1-10 127,6-11-258,0-1 0,1 0 0,-1 1 0,0-1 0,1 1 0,-1-1 0,1 1 0,-1 0 0,1-1 0,0 1 0,-1-1 0,1 3 0,3-7-1148,11-10-2277,2-4 992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09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1824,'0'16'8170,"3"-16"-7722,1 1-320,-1-1-58,0 0 0,1 0 0,-1 0 0,0-1 0,0 1 0,0-1 0,3 0 0,0-1-17,1-1 35,0 1 0,0 0 0,1 0 0,-1 1 0,14-1 1,-7 2-3,0-2 1,25-4 0,-26 3-69,0 1 0,25-1 0,60 2 8,99 2 1954,-200-4-1991,-7-8-682,4 8-2262,-8 3 774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25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17 3328,'16'-16'1504,"1"16"-512,-1 16-672,-16 1-192,0 15 64,-16-15-96,-1-1 96,1 1-96,-17-1 96,0 0-128,17-16-2080,0 0 1120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2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18 149 2496,'0'-16'1104,"3"16"-907,-3 0-174,1 0 1,0 0-1,0 1 0,-1-1 0,1 1 0,0-1 1,0 0-1,-1 1 0,1-1 0,0 1 0,-1-1 1,1 1-1,-1 0 0,1-1 0,-1 1 0,1 0 0,-1-1 1,1 1-1,-1 0 0,1 0 0,-1-1 0,0 1 1,0 0-1,1 0 0,-1-1 0,0 1 0,0 0 1,0 0-1,0 0 0,0 0 0,0-1 0,0 2 1,0 40 663,-1-23-412,1 33 616,0-51-838,0 1 0,-1 0 1,1 0-1,-1 0 0,1 0 1,-1-1-1,0 1 0,0 0 1,0-1-1,0 1 0,0 0 1,0-1-1,0 1 0,-2 1 1,2-3-29,1 1 1,-1-1-1,1 0 1,-1 1 0,0-1-1,1 0 1,-1 1-1,1-1 1,-1 0-1,1 0 1,-1 1 0,0-1-1,1 0 1,-1 0-1,0 0 1,1 0-1,-1 0 1,1 0 0,-1 0-1,0 0 1,1 0-1,-1 0 1,0-1-1,1 1 1,-2 0-1,2 0 25,0 0-45,0 0 0,0 0-1,0 0 1,0 0-1,0 0 1,0 0 0,-1 0-1,1 0 1,0 0-1,0 0 1,0 0-1,0 0 1,0 0 0,0 0-1,0 0 1,0 0-1,0 0 1,0 0 0,-1 0-1,1 0 1,0 0-1,0 0 1,0 0-1,0 0 1,0-1 0,0 1-1,0 0 1,0 0-1,0 0 1,0 0 0,0 0-1,0 0 1,0 0-1,-1 0 1,1 0-1,0 0 1,0 0 0,0 0-1,0-1 1,0 1-1,0 0 1,0 0 0,0 0-1,0 0 1,0 0-1,0 0 1,0 0-1,0 0 1,0 0 0,0 0-1,0-1 1,0 1-1,0 0 1,0 0 0,0 0-1,0 0 1,0-16 170,0 5-119,-1 1 0,2-1-1,-1 0 1,1 1 0,1-1 0,0 1 0,0 0-1,8-18 1,4 0-107,-3 8-65,10-28 0,-20 44 95,1 0-1,-1 1 0,1-1 0,0 0 1,0 1-1,0-1 0,0 1 0,0 0 1,1 0-1,0 0 0,5-5 0,-2 2-21,7-8-181,-12 14 216,-1-1-1,1 1 0,0 0 0,-1-1 0,1 1 1,0 0-1,-1-1 0,1 1 0,-1 0 0,1 0 1,0 0-1,0-1 0,-1 1 0,1 0 0,0 0 1,-1 0-1,1 0 0,0 0 0,-1 0 0,1 0 1,0 1-1,0-1 0,0 0 0,2 1-14,-2-1 31,0 0 0,0 0 1,0 0-1,0 1 0,0-1 1,0 0-1,0 1 0,0-1 1,0 1-1,0-1 0,0 1 0,0-1 1,0 1-1,0 0 0,-1 0 1,1-1-1,0 1 0,0 0 1,-1 0-1,1 0 0,0 0 0,-1 0 1,1 0-1,-1 0 0,1 1 1,2 5 48,-1 0 1,0 0-1,1 7 1,0-1-51,2 4 19,-3-10-14,0 0 1,-1 0 0,1 0-1,-1 0 1,0 7-1,-1 81 244,0-93-251,0 0 0,-1 0 0,1 0-1,0 0 1,-1 0 0,1 0-1,-1 0 1,1 0 0,-1 0 0,0 0-1,0 0 1,-2 3 0,2-4 13,0 1 1,0-1 0,0 1-1,1-1 1,-1 1 0,0-1-1,1 1 1,-1-1 0,1 1-1,0 0 1,0 0 0,-1 2-1,1-2 13,0 0 0,0-1 0,0 1 0,-1 0-1,1 0 1,-1-1 0,1 1 0,-1 0 0,1-1 0,-1 1-1,0-1 1,0 1 0,0-1 0,0 1 0,0-1-1,0 0 1,-2 2 0,0 0 716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6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17 196 2496,'0'14'784,"0"-12"-464,0 1-21,0-1-197,0 0 0,1-1 0,-1 1 0,0 0 0,1-1 0,0 1 0,-1 0 0,1-1 0,0 1 0,2 2 0,2 5 178,0 2 182,-5-9-429,1-1 0,-1 0-1,1 0 1,-1 0 0,1 0-1,-1 0 1,1 0 0,0 1-1,-1-2 1,1 1 0,0 0 0,0 0-1,0 0 1,0 0 0,0 0-1,0-1 1,1 2 0,27 16 431,-25-15-419,0 0-1,-1-1 1,2 1 0,-1-1-1,0 0 1,0 0 0,8 1-1,-6 0 2,-3-2-24,0 0 1,-1 0-1,1 0 0,0-1 1,0 1-1,4 0 1,23-7 274,-24 5-227,0-1-1,0 1 1,11 0 0,-10 0-28,-1 1 0,0-1 0,0-1 0,1 1 0,-1-1 0,0 0 0,0 0 0,6-4 0,25-7 38,-27 11-64,-8 1-7,0 1 1,0 0-1,0-1 0,1 0 1,-1 1-1,0-1 1,3-2-1,8-11 154,-7 7-59,7-4 157,-7-14 192,-2 17-317,0-6 16,-12-16-13,4 16-105,3 5-9,-1 1 0,-1-1 1,1 1-1,-2-1 0,1 1 0,-1 0 1,0 1-1,-7-11 0,8 15-21,1-1 0,-1 1-1,0 0 1,0 0 0,0 1 0,0-1-1,0 1 1,0-1 0,-1 1-1,0 0 1,1 0 0,-7-2-1,-4-7-55,13 9 46,-1 0 1,0 0-1,0 1 1,0-1 0,0 1-1,0-1 1,0 1-1,-4-2 1,4 3 5,0-1-1,1 1 1,-1 0 0,0-1-1,0 1 1,1 0 0,-1 0-1,0 0 1,0 1 0,1-1-1,-1 0 1,0 1 0,1-1-1,-1 1 1,0-1 0,1 1-1,-3 1 1,-12 5 1,2-4 4,12-3-8,-1 1 0,1-1 1,0 1-1,-1 0 0,1 0 0,0 0 0,-1 0 0,1 0 0,0 0 1,0 1-1,0-1 0,0 1 0,0-1 0,-3 4 0,-15 15-106,3-4 48,0 1 0,2 0-1,0 1 1,-15 25-1,25-35 95,-1 1 12,0 1-1,0 0 1,2 0 0,-1 0 0,1 1 0,-4 16 0,7-15 14,0-1-1,0 0 1,1 0 0,1 0-1,0 0 1,0 0 0,1 0-1,1 0 1,6 18 0,-6-22-23,0 0 1,1 0 0,0 0-1,0 0 1,0-1 0,1 1-1,0-1 1,1-1-1,-1 1 1,1-1 0,0 0-1,13 9 1,0-4 63,0-1-1,0 0 1,30 8-1,-33-13-10,-1 0 0,1-1-1,1 0 1,15-1 0,67-1 144,-51-2-104,53 1-401,-85 0-176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26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4224,'17'-16'1920,"-1"16"-1664,1 0 576,-1 0-512,0 0 224,1 0-320,-1 0 0,0 0-128,1 0 288,-1 16-192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27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17 459 4160,'-16'0'1856,"32"0"-1600,1 17 416,15-17-416,-15 0 320,16 16-320,-1-32 192,17 16-224,-16 0-64,0 0-96</inkml:trace>
  <inkml:trace contextRef="#ctx0" brushRef="#br0" timeOffset="1">853 17 3808,'-16'-17'1728,"32"17"-672,-32 0-512,16 17-288,0-1 288,-17-16-320,17 17 160,-16-1-224,16 17 64,0-17-128,-17 1 224,17 15-192,0-15 256,0-1-256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27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50 4160,'-9'0'1835,"24"0"-807,28 0 39,-24 0-640,-1 0-54,30-3 1,-21-2-189,-6 2-46,0 0 0,25 0 0,-20 4-49,-7-1-8,1 0 0,27-4 0,2-6 121,-6 4-75,-18-5-16,-17 10-79,0 0 1,1 0-1,15 1 1,-13 0-147,-11 0 100,0 0-1,0 0 1,0 0-1,1 0 1,-1 0-1,0 0 0,0 0 1,0 0-1,0 0 1,0 0-1,0 0 1,0 0-1,0 0 0,0 0 1,1 0-1,-1 0 1,0 0-1,0 0 1,0 0-1,0 0 0,0 0 1,0 0-1,0 0 1,0 1-1,0-1 1,0 0-1,0 0 0,1 0 1,-1 0-1,0 0 1,0 0-1,0 0 1,0 0-1,0 0 0,0 0 1,0 0-1,0 0 1,0 0-1,0 1 1,0-1-1,0 0 1,0 0-1,0 0 0,0 0 1,0 0-1,0 0 1,0 0-1,0 0 1,0 0-1,0 0 0,0 1 1,0-1-1,0 0 1,0 0-1,0 0 1,0 0-1,0 1-49,0-1 0,0 1-1,0-1 1,0 1 0,0-1 0,0 1-1,0-1 1,0 1 0,0-1 0,0 0-1,-1 1 1,1-1 0,0 1 0,0-1-1,0 1 1,-1-1 0,1 1 0,0-1 0,0 0-1,-1 1 1,1-1 0,0 0 0,-1 1-1,1-1 1,-1 0 0,1 1 0,0-1-1,-1 0 1,1 0 0,-1 1 0,1-1-1,-1 0 1,1 0 0,-1 0 0,0 0-1,-6 4-1024,-9 9-576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27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2304,'0'0'752,"5"3"-453,-1-1-256,-1 0 13,0 0 0,0-1-1,1 0 1,-1 1 0,0-1-1,0 0 1,1-1 0,-1 1-1,1-1 1,3 1 0,-6-1-17,1 0 1,0 0 0,-1 0-1,1 1 1,0-1 0,-1 1-1,1-1 1,-1 1 0,1-1 0,-1 1-1,1 0 1,1 1 0,10 4 297,1-2-161,-12-4-157,1 1-1,-1-1 1,0 1 0,1 0-1,-1-1 1,0 1 0,0 0-1,1 1 1,-1-1 0,0 0-1,0 1 1,0-1 0,2 3-1,20 12 142,-19-13-126,0 0 0,0 0 0,-1 0 0,1 1 0,6 6 0,-10-9 3,0 0 0,0 0 0,-1 1 0,1-1 0,0 0 0,-1 0-1,1 1 1,0-1 0,-1 1 0,0-1 0,1 0 0,-1 1 0,0-1 0,0 1 0,0-1 0,0 1 0,0-1-1,0 1 1,0-1 0,0 0 0,-1 1 0,1-1 0,0 1 0,-1-1 0,1 0 0,-1 1 0,-1 1-1,-1 1 133,-1 1 0,0-1 0,-1 1-1,1-1 1,-1 0 0,0-1 0,0 1-1,0-1 1,0 0 0,-10 4-1,4-3 134,0 1 0,-16 9 0,8-4-168,18-10-113,0 1 0,0-1-1,0 0 1,0 1-1,0-1 1,0 0 0,0 0-1,0 1 1,0-1-1,0 0 1,-2-1 0,1 1 89,2 3 263,1 5-162,5-10-116,6-4-44,-6 5-36,-1 0 0,1 0 1,0 0-1,0 1 0,0 0 0,7 1 0,-4-1-4,0 1 0,0-2 0,14-1 0,-4-3-25,-8 3 4,-1-1 0,0 2 0,19-2 0,100 3 565,-127 0-592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12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3904,'0'-13'1253,"0"10"-341,0 6 91,0 10 746,3-13-1360,172 0 1355,-154 0-1636,44-8-1,-45 5-11,40-2-1,85 5 1153,-142 0-1312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12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2656,'0'-27'837,"0"21"433,3 9-1121,-1-1-121,0 1 1,-1 0-1,1-1 1,-1 1-1,1 0 1,-1 0-1,0 0 1,0 0-1,-1 0 1,1 0-1,-1 1 1,1-1-1,-1 3 1,0 52 250,-1-35-221,1 190 1456,3-207-884,5 0-385,-4-7-44,-3-19 82,-1 15-254,-1 0-1,2 0 1,-1 0 0,0 0-1,3-10 1,27-53 136,-20 23-250,-1-3-54,-5 38 113,0 1-1,1-1 0,0 1 1,1 0-1,0 0 0,11-11 1,-7 14 35,-4 3 14,-3 1 1,1 1-1,0-1 1,-1 0 0,1 1 0,0 0-1,0 0 1,0 0 0,0 0 0,0 0-1,7 1 1,68 0 627,-77 0-627,0 0 1,0 0-1,-1 0 1,1 0-1,0 1 1,-1-1-1,1 1 1,0-1 0,0 1-1,-1-1 1,1 1-1,-1 0 1,2 1-1,11 4 81,3-4-24,-15-3-52,1 1 0,-1 0 0,1 0 1,-1 1-1,1-1 0,-1 0 0,1 1 1,-1 0-1,5 1 0,-2 1 35,6 2 91,6-10 245,-4 10-75,-7-13 112,-6 8-451,1-1 0,-1 1 0,1 0 0,-1-1 0,1 1 0,-1 0 0,1 0 0,0-1 0,-1 1 0,1 0 0,-1 0 0,1 0 0,0 0 0,-1 0 0,1 0 0,-1 0 0,1 0 0,0 0 0,1 0-376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12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2080,'0'0'1280,"0"3"-171,0 73 1990,0-76-3094,0 0-1,0 0 1,0 0 0,0 0 0,0 1 0,0-1 0,0 0 0,0 0 0,0 0-1,0 0 1,0 0 0,0 0 0,0 0 0,0 0 0,0 0 0,0 1-1,0-1 1,0 0 0,0 0 0,0 0 0,0 0 0,0 0 0,0 0 0,0 0-1,0 0 1,0 0 0,0 0 0,0 0 0,0 0 0,0 1 0,1-1-1,-1 0 1,0 0 0,0 0 0,0 0 0,0 0 0,0 0 0,0 0 0,0 0-1,0 0 1,0 0 0,0 0 0,0 0 0,1 0 0,-1 0 0,0 0-1,0 0 1,0 0 0,0 0 0,0 0 0,0 0 0,0 0 0,0 0 0,0 0-1,0 0 1,1 0 0,0 0 43,1 0-15,1 0 1,-1 0 0,0 0-1,0 0 1,1 0 0,-1 0-1,0-1 1,0 1-1,4-2 1,0-9 163,0 7-95,-1 0-26,-3-10-8,-2 12-87,0 1 0,-1-1 0,1 0 0,-1 0 1,1 1-1,-1-1 0,0 0 0,0 0 0,0 1 0,1-1 0,-2 1 1,1-1-1,0 1 0,-2-3 0,0 1 19,0 3 251,0 0-175,1 0-52,0 0-1,0 0 1,0 0 0,0 0-1,0 0 1,0 0-1,0 0 1,0 1 0,1-1-1,-4 2 1,1 5 86,5-14 62,-1 4-54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13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2912,'0'0'1296,"0"2"-992,0 0-197,0 0-1,0 0 1,0 0 0,0 0 0,-1 0 0,1 0 0,-1 0-1,1 0 1,-1 0 0,1 0 0,-1 0 0,0-1-1,-2 4 1,2-3-76,0 0-1,0 1 0,-1-1 1,2 1-1,-1-1 0,0 1 1,0-1-1,1 1 0,-1 0 1,1-1-1,0 1 0,0 0 0,0 3 1,0 133 534,0-41-288,1-91-244,-1 0-1,1 0 1,0 0-1,0 0 1,4 10 0,0 0 6,1 13 41,0-17 44,-5-11-101,0-1 0,0 1 0,0-1 0,-1 1-1,1-1 1,-1 1 0,1-1 0,-1 1 0,1 0 0,-1-1 0,0 1 0,0 1-1,-1 7 381,-2-8 145,2-3-527,0 0 1,0 1 0,0-1-1,1 0 1,-1 0 0,0 1-1,1-1 1,-1 0 0,0 0-1,1 0 1,-1 0 0,1-1-1,-2-1-9,2 0-1,-1 0 0,0 0 1,1 0-1,-1 0 1,1 0-1,0 0 0,0 0 1,0 0-1,1-4 0,0-5 19,-1-7-5,-1 6-39,1-1 1,4-19-1,6-5-18,-4-6 27,5 8 47,-9 24 22,4-8 64,16-10 38,-21 26-138,1 2 0,0-1 1,0 0-1,0 0 1,0 1-1,1-1 0,-1 1 1,1-1-1,0 1 0,4-3 1,-1 1 21,12-11 268,-17 13-287,1 1-1,-1-1 1,0 1-1,1 0 1,-1-1-1,1 1 1,-1 0 0,1 0-1,0 0 1,-1 0-1,1 1 1,0-1 0,0 0-1,0 1 1,-1-1-1,1 1 1,0 0 0,0-1-1,0 1 1,2 0-1,42 0 514,-32 0-341,-11 0-27,0 0 149,10 0 502,-13-3-2982,0-10 513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15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3968,'0'-17'2944,"17"17"-2592,-17 17 832,16-17-512,0 0 96,1 0-544,-1 0 288,1 0-64,-1-17-256,17 1-192,-17 16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15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4576,'-16'0'2048,"16"16"-800,0 0-864,0 17 64,0-16-288,0 15 256,0-15-224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7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2912,'0'-33'6528,"3"33"-6118,25 1 381,-12 0-570,1-1 0,-1-1 0,22-3 0,5-6-18,-31 7-121,-8 3-40,0-1 1,-1 0-1,1 0 1,0 0-1,0 0 1,-1-1-1,1 1 0,-1-1 1,7-5-1,-1 3-212,0 0 0,0 0 0,0 1 0,0 0 0,10-1 0,10-4-2703,-10 6 612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18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1472,'3'0'475,"8"0"-283,-9 0 1269,1 0-1157,1 0-240,-2 0 54,0 0 0,0 0 1,0 0-1,1 0 1,-1 0-1,0 1 1,0-1-1,0 0 0,2 2 1,2 9 339,5-6-180,-6 6-76,6-5-36,-8-2-61,2 3 94,3-6-105,0 0-1,0 0 1,0 0 0,0-1 0,10-1 0,1 0 20,462 1 681,-261-8-533,13 0-146,56 8-164,-92-10 79,-148 6 13,55-1 111,-11-6 255,-64 8-289,-9 2 77,0-1 0,0-2-1,22-5 1,-33 6-112,-2 0 16,1 0 0,-1 1 0,0 0 1,1 1-1,14-2 0,-9 3 18,-16 0 20,-20 0 165,11 0-356,9 0-246,-1 0 1,0 0-1,1 0 0,-1 0 1,0 1-1,-6 1 0,9-2 245,1 1-1,0-1 0,-1 1 1,1-1-1,-1 0 0,1 1 0,0-1 1,-1 1-1,1-1 0,0 1 1,-1-1-1,1 1 0,0-1 0,0 1 1,0-1-1,0 1 0,-1-1 0,1 1 1,0-1-1,0 1 0,0 0 1,0-1-1,0 1 0,0-1 0,0 2 1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33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2816,'3'-2'138,"-2"1"-74,0 0 0,0 0 0,0-1 0,0 1 0,0 0 0,1 0 0,-1 0 0,0 1 0,1-1 0,-1 0 0,1 1 0,-1-1 0,1 0 0,-1 1 0,1 0 0,0-1 0,-1 1 0,1 0 0,-1 0 1,1 0-1,2 0 0,89 0 3151,-88 0-3135,-1 0-1,1 0 0,0-1 0,0 0 0,-1 1 0,1-2 0,7-1 1,11-4 49,4 4 40,1 1 0,43 3 0,-17 1-169,42-2 165,-94-1-159,-1 1 0,1 0 1,0 1-1,-1-1 0,1 0 0,0 0 0,-1 1 1,1-1-1,-1 1 0,1-1 0,-1 1 0,1 0 1,-1 0-1,1-1 0,-1 1 0,1 0 0,-1 0 0,0 0 1,2 3-1,-2-4-2,-1 1 10,0-1 0,1 0 0,-1 0 0,1 1 0,-1-1 0,0 0 0,1 1 0,-1-1 0,1 0 1,-1 0-1,1 0 0,-1 0 0,1 0 0,-1 1 0,1-1 0,-1 0 0,1 0 0,-1 0 0,1 0 0,-1 0 0,0 0 0,1 0 0,-1-1 0,1 1 0,-1 0 0,1 0 0,-1 0 0,1 0 0,-1-1 1,1 1-1,-1 0 0,0 0 0,1-1 0,-1 1 0,1-1 1,-1 1 11,1-1 0,-1 1 0,0-1 0,1 1 0,-1-1-1,0 1 1,0-1 0,1 0 0,-1 1 0,0-1 0,0 1 0,0-1 0,0 0 0,0 1 0,0-1 0,0 1 0,0-1 0,0 0 0,0-1 222,-3 2-179,-24 0-3082,21-3 112,-5-8 928,9 8 394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33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51 2304,'30'-30'1269,"-13"13"-559,-17 17-676,1 0 1,-1-1 0,1 1 0,-1-1 0,1 1 0,-1 0 0,1 0 0,0-1 0,-1 1 0,1 0 0,-1 0 0,1 0 0,0 0 0,-1-1 0,1 1 0,0 0 0,-1 0 0,1 0 0,0 0 0,-1 0 0,1 1 0,-1-1 0,1 0 0,0 0-1,0 1 1,-1-1 33,3 0 779,-6 2-639,0 4-121,-1-1-1,1 1 0,0-1 1,0 1-1,1 0 0,0 0 1,0 1-1,0-1 0,1 0 1,-1 7-1,-4 11 127,-4 9 198,4 0-145,1-16-165,3-11-70,0 1 0,1 0 1,-1 0-1,1 0 0,0 7 0,1 199 3153,-2-216-3130,-5-5-531,9 4-171,-1 3 502,0 0 0,-1 1 0,1-1 0,-1 1 0,1-1 0,-1 0 0,1 0 0,-1 1 0,1-1 0,-1 0 0,0 0 0,1 1-1,-1-1 1,0 0 0,0 0 0,0 0 0,0 0 0,1 1 0,-1-1 0,-1-2 0,1-13-1486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34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1568,'16'0'875,"-16"3"-459,0 434 5423,0-435-5694,3-4-28,-2 0-96,0 1 0,1-1 0,-1 0 0,0 1 1,0-1-1,0 0 0,-1 0 0,1 0 0,0 0 0,-1 0 1,1 0-1,0-3 0,0-28 57,-1 30-79,1-4 5,-1-1 0,1 1-1,0 0 1,1 0 0,-1 0 0,1 0 0,5-11 0,-2 6 0,-1 1 0,2-16-1,0-16 45,-2 25-162,12-25-1,-9 22 3,4-3 15,-10 23 108,0 0-1,0 0 1,0 0-1,1 0 1,-1 0 0,0 0-1,1 0 1,-1 1 0,3-2-1,6-2 114,6-9 63,-15 11-160,0 1-1,0-1 1,1 1 0,-1 0-1,1-1 1,-1 1 0,1 0-1,0 0 1,-1 0 0,1 0-1,0 1 1,0-1 0,0 0-1,-1 1 1,1-1 0,0 1-1,0 0 1,0 0 0,0-1-1,3 2 1,36-1 192,-35-3-65,-5 1-122,1 1 0,-1 0 0,0 0 0,1 0 0,0 0 0,-1 0 0,1 0 0,0 0 0,-1 0 0,1 0 0,0 1 0,0-1 0,0 1 0,2-1 0,2-2 267,5-8-102,-11 11-186,0 0 0,0-1-1,1 1 1,-1 0-1,0-1 1,1 1-1,-1 0 1,0 0 0,1-1-1,-1 1 1,1 0-1,-1 0 1,0 0 0,1-1-1,-1 1 1,1 0-1,-1 0 1,1 0 0,-1 0-1,0 0 1,1 0-1,-1 0 1,1 0 0,-1 0-1,1 0 1,0 0-1,4-1-189,-5 0 103,1 1 0,-1-1 0,0 1 0,1-1 0,-1 0-1,0 0 1,0 1 0,0-1 0,1 0 0,-1 1 0,0-1 0,0 0 0,0 1 0,0-2 0,0 2 76,0-3-848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17 3072,'0'-14'976,"0"12"133,0 4-783,0 124 1583,0-126-1906,0 0 0,0 0 1,0 0-1,0 0 0,0 1 0,0-1 1,0 0-1,0 0 0,0 0 1,0 0-1,0 0 0,0 0 0,0 0 1,0 0-1,0 0 0,0 1 0,0-1 1,0 0-1,0 0 0,0 0 1,0 0-1,0 0 0,0 0 0,0 0 1,0 0-1,0 0 0,0 0 0,0 0 1,0 0-1,0 1 0,0-1 1,0 0-1,0 0 0,0 0 0,-1 0 1,1 0-1,0 0 0,0 0 0,0 0 1,0 0-1,0 0 0,0 0 1,0 0-1,0 0 0,0 0 0,0 0 1,-1 0-1,1 0 0,0 0 1,0 0-1,0 0 0,0 0 0,0 0 1,0 0-1,0 0 0,-1 0 0,1 0 3,0 0-1,0 0 1,0-1-1,0 1 1,-1 0-1,1 0 1,0 0-1,0 0 0,0 0 1,-1 0-1,1 0 1,0 0-1,0 0 1,-1 0-1,1 0 0,0 0 1,0 0-1,0 0 1,-1 0-1,1 0 1,0 0-1,0 1 1,0-1-1,-1 0 0,1 0 1,0 0-1,0 0 1,0 0-1,0 0 1,-1 1-1,1-1 1,0 0-1,0 0 0,0 0 1,0 0-1,0 1 1,0-1-1,0 0 1,-1 0-1,1 0 0,0 0 1,0 1-1,0-1 1,0 0-1,0 0 1,0 1-1,0-1 1,7 9-65,-4-6-656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35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2720,'0'-2'57,"0"1"0,0 0 1,0 0-1,0-1 0,1 1 0,-1 0 1,0-1-1,0 1 0,1 0 0,-1 0 0,1-1 1,-1 1-1,1 0 0,0 0 0,-1 0 1,1 0-1,0 0 0,0 0 0,0 0 0,0 0 1,0 0-1,0 0 0,0 0 0,0 1 1,2-2-1,4-1 154,-7 2-191,1 1-1,-1 0 0,1 0 1,-1 0-1,1 0 0,-1 0 0,0-1 1,1 1-1,-1 0 0,1 0 1,-1-1-1,0 1 0,1 0 1,-1-1-1,0 1 0,1 0 1,-1-1-1,0 1 0,1-1 1,-1 1-1,0 0 0,0-1 0,1 1 1,-1-1-1,0 1 0,0-1 1,0 1-1,0-1 0,0 1 1,0-1-1,0 1 0,0-1 1,0 1-1,0-1 0,0 0 1,3-4 609,8-6-219,-11 10-390,1 1 0,0 0-1,-1-1 1,1 1 0,-1 0-1,1-1 1,0 1-1,-1 0 1,1-1 0,0 1-1,-1 0 1,1 0 0,0 0-1,-1 0 1,1 0-1,0 0 1,-1 0 0,1 0-1,0 0 1,0 0 0,-1 0-1,1 0 1,0 1-1,2-1 38,-2 0-43,1 0-1,-1 0 0,0 0 0,1 0 0,-1 0 0,0 1 0,0-1 0,1 0 1,-1 1-1,0-1 0,0 1 0,1-1 0,-1 1 0,0-1 0,0 1 1,0 0-1,0 0 0,0 0 0,0 0 0,0-1 0,0 1 0,0 0 0,-1 0 1,1 1-1,1 1 0,2 5 45,-1 0-1,0 1 1,0-1 0,2 14 0,-4-17-53,0 0 1,-1 0 0,1 1 0,-1-1-1,0 0 1,-1 0 0,1 0 0,-1 0 0,-2 6-1,-13 27 550,5-14-288,9-20-253,1-1 0,-1 0-1,0-1 1,-1 1 0,1 0 0,0 0 0,-1-1 0,0 0 0,-3 4 0,-1-1 1,5-2 135,27-4-213,-15 0 130,1 1 0,-1 0 0,1 0 0,17 4 0,-9 7 157,-17-10-211,-1-1-1,1 1 1,-1-1 0,1 1 0,-1-1 0,0 0-1,1 0 1,0 0 0,1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36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2496,'0'0'1104,"0"-3"-885,0-5 178,0 19 2085,3-11-2103,139 0 2000,21 0-1702,5-8-389,-2 0-187,-166 8-101,120 2 150,-30 6-6,-8-13 80,-21 10-110,-38-2-19,24 0 0,49-3 422,-94 0-1104,-7 0-341,-20 0-1509,6 0 704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3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11 2496,'0'0'784,"3"-3"-464,7-4-191,0 11 99,5 5 199,-10-7-363,-1 0-25,0-1 0,0 1-1,-1 1 1,1-1 0,-1 0 0,0 1-1,0 0 1,0 0 0,0 0 0,5 6 0,25 40 181,-28-41-190,-1 0 0,0 0 0,0 0 0,-1 1 0,4 13 0,-5-9 25,-1 1 1,-1 19 0,0-14 48,0-15-90,-1-1-1,1 1 0,-1 0 0,1-1 0,-1 1 0,0-1 0,0 0 0,-1 1 0,1-1 0,-1 0 0,1 0 0,-1 0 0,0 0 0,0 0 0,-5 4 0,1 2 13,-1 0-6,5-6-6,0 1 1,-1-1-1,1 0 0,-1 0 0,0 0 0,0 0 1,0 0-1,0-1 0,-1 0 0,1 1 0,-1-1 0,1 0 1,-7 2-1,-28 11 76,-66 16 1,100-30-67,0 0 0,0-1 0,0 0 0,0 0 0,0 0 0,0-1 0,0 1 0,0-1 0,0 0 0,0 0 0,0 0-1,-4-3 1,-2 1 28,7 1-10,-1 1 0,0 0 1,0-1-1,1 1 0,-6-4 1,9 4-37,-1 0 1,0 0 0,0 1-1,1-1 1,-1 0 0,1 0 0,-1 0-1,0 0 1,1 0 0,0 0-1,-1 0 1,1 0 0,0 0-1,-1 0 1,1 0 0,0 0 0,0 0-1,0 0 1,0 0 0,0-1-1,0 2-1,0-1-1,0 1 0,0 0 0,0 0 0,0-1 0,0 1 0,0 0 0,0 0 0,0 0 1,0-1-1,1 1 0,-1 0 0,0 0 0,0 0 0,0-1 0,0 1 0,0 0 1,1 0-1,-1 0 0,0 0 0,0-1 0,0 1 0,1 0 0,-1 0 0,0 0 0,0 0 1,0 0-1,1 0 0,-1 0 0,0-1 0,0 1 0,0 0 0,1 0 0,-1 0 0,19-6 240,1 0 0,-1 1 0,35-5 0,-39 9-218,0 1-1,0 0 1,-1 1-1,27 6 0,-15-3-50,-5-1-2,-3-1 71,-1 1 1,28 8-1,-3-1 80,-33-8-77,0 0 0,0 0 1,-1 0-1,1 1 0,-1 0 0,10 6 0,1 4-431,-17-12 353,-1 0 1,0-1 0,1 0-1,-1 1 1,1-1-1,-1 0 1,1 0 0,-1 0-1,3 0 1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37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0 2816,'0'41'1269,"-1"-29"-1155,0 0 0,-1 0 1,-1 0-1,-4 11 0,6-18-51,0-1 1,0 1-1,0 0 1,1-1-1,-1 1 1,1 0-1,0 0 1,1 5-1,0-5-22,-1-1 0,0 1 0,0 0-1,0-1 1,-2 10 0,-9 19-9,-5 29 224,15-61-230,1 0 0,0 0 0,0 0 0,0 0 0,-1 0 0,1 0 0,0 0 0,-1 0 0,1 0 0,-1 0 0,1 0 0,-1-1 0,0 1 0,1 0 0,-1 0 0,0-1 0,1 1 0,-2 0 0,-5 4 450,2 2-92,5-6-364,0-1 1,0 1 0,0-1-1,-1 0 1,1 1 0,0-1-1,0 0 1,-1 1 0,1-1-1,0 0 1,-1 1 0,1-1-1,0 0 1,-1 0 0,1 1-1,-1-1 1,1 0 0,0 0-1,-1 0 1,1 1 0,-1-1-1,1 0 1,0 0 0,-1 0-1,1 0 1,-1 0 0,1 0-1,-1 0 1,1 0 0,-1 0-1,1 0-14,0 0-1,0 0 0,0 0 0,-1 0 0,1 0 0,0 0 0,0 0 1,0 0-1,0 0 0,0 0 0,0 0 0,0 0 0,0 0 0,0 0 1,-1 0-1,1 0 0,0 0 0,0 0 0,0 0 0,0 0 0,0 0 1,0 0-1,0 0 0,0 0 0,0 0 0,0 0 0,0 0 1,-1 0-1,1 0 0,0-1 0,0 1 0,0 0 0,0 0 0,0 0 1,0 0-1,0 0 0,0 0 0,0 0 0,0 0 0,0 0 0,0 0 1,0 0-1,0-1 0,0 1 0,0 0 0,0 0 0,0 0 0,0 0 1,0 0-1,0 0 0,0 0 0,0 0 0,0 0 0,0 0 0,0-1 1,0 1-1,0-8 50,1 0 0,0 1 1,0-1-1,1 0 0,0 0 1,5-12-1,-2 5 11,-2 9-23,0 0-1,0 0 1,1 0-1,-1 0 1,1 0-1,1 1 1,-1 0-1,1-1 1,10-7 0,2-4 171,-12 11-131,1 1-1,0-1 1,1 1 0,-1 0-1,1 1 1,0 0 0,14-7-1,-2 3-24,-2 1-1,27-8-1,-12 9-45,-14 2 20,-11 1 26,0 1 1,0 1 0,0 0 0,10-1 0,35 2-400,-52 2-724,0 9-1985,0-8 886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37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2400,'0'-14'779,"0"14"-774,0 0 0,0 0 0,0 0 1,0 0-1,0 0 0,0-1 0,0 1 0,0 0 1,0 0-1,0 0 0,0 0 0,0 0 1,0 0-1,0 0 0,0 0 0,0 0 1,0 0-1,0-1 0,0 1 0,0 0 1,0 0-1,0 0 0,0 0 0,0 0 1,0 0-1,0 0 0,1 0 0,-1 0 1,0 0-1,0 0 0,0 0 0,0-1 0,0 1 1,0 0-1,0 0 0,0 0 0,0 0 1,0 0-1,0 0 0,0 0 0,1 0 1,-1 0-1,0 0 0,0 0 0,0 0 1,0 0-1,0 0 0,0 0 0,0 0 1,0 0-1,0 0 0,1 0 0,-1 0 1,0 0-1,0 0 0,0 0 0,1 0 13,-1 0 0,1 0 1,0 0-1,0 0 0,-1 0 0,1 0 0,0 0 0,-1 0 0,1 0 1,0-1-1,-1 1 0,1 0 0,0-1 0,0 1 0,2-8 671,-3 16-167,0-8-514,0 0 1,0 0 0,0 0-1,-1 0 1,1 0-1,0 0 1,0 0 0,0 0-1,0 0 1,0 1 0,0-1-1,0 0 1,0 0-1,0 0 1,0 0 0,0 0-1,0 0 1,1 0-1,-1 0 1,0 0 0,0 0-1,0 1 1,0-1-1,0 0 1,0 0 0,0 0-1,0 0 1,0 0-1,0 0 1,0 0 0,0 0-1,0 0 1,0 0 0,0 0-1,0 0 1,1 0-1,-1 0 1,0 0 0,0 0-1,0 0 1,0 1-1,0-1 1,0 0 0,0 0-1,0 0 1,0 0-1,0 0 1,1 0 0,-1 0-1,0 0 1,0 0-1,0 0 1,0-1 0,0 1-1,0 0 1,0 0 0,4 0 114,-2 0-82,0 0-1,0 0 1,0 0 0,-1 0-1,1 0 1,0 0-1,0 0 1,0 1 0,0-1-1,3 2 1,3 12 103,0-8-112,6 7 5,-7 6 2,-6-17-25,-1 0 1,1 1 0,0-1-1,0 0 1,0 0-1,0 0 1,0 1-1,0-1 1,1 0 0,-1 0-1,3 1 1,-3-1-1,1 0-1,-1 0 1,1 0 0,-1 0 0,0 0-1,1 0 1,-1 0 0,0 0 0,0 0-1,-1 1 1,1-1 0,0 3 0,0 30 297,-1-18 89,0-16-381,0 1 0,0-1-1,0 0 1,0 1-1,0-1 1,0 0 0,-1 0-1,1 1 1,0-1-1,-1 0 1,1 0 0,-1 1-1,0-1 1,1 0-1,-1 0 1,0 0 0,0 0-1,1 0 1,-1 0-1,0 0 1,0 0 0,0 0-1,0-1 1,0 1-1,0 0 1,0-1-1,-1 1 1,1 0 0,0-1-1,0 0 1,0 1-1,-1-1 1,1 0 0,0 1-1,0-1 1,-3 0-1,4 0-14,0 0 0,0 0-1,0 0 1,0 0-1,-1 0 1,1 0-1,0 0 1,0 0-1,0 0 1,0 0 0,0 0-1,0 0 1,0 0-1,0 0 1,0 0-1,-1 0 1,1 0-1,0 0 1,0 0 0,0 0-1,0 0 1,0 0-1,0 0 1,0 0-1,0 0 1,0 0-1,0 0 1,0 0 0,0 0-1,-1 0 1,1 0-1,0 1 1,0-1-1,0 0 1,0 0-1,0 0 1,0 0 0,0 0-1,0 0 1,0 0-1,0 0 1,0 0-1,0 0 1,0 1-1,0-1 1,0 0 0,0 0-1,0 0 1,0 0-1,0 0 1,0 0-1,0 0 1,0 0-1,0 0 1,0 0 0,0 1-1,0 6 127,0-14-20,3 1-57,3 1-48,1 0-1,-1 0 0,1 0 0,0 1 1,0 0-1,1 0 0,-1 1 1,1 0-1,8-2 0,-10 3 15,0 2-1,-1-1 1,11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29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2240,'-16'16'832,"32"-16"-672,-16 17 0,0-1 32,0 0-128,0 17 320,-16 0-192,16 16 32,16 17-128,-16-17 0,0 0-32,-16 0 96,16-16-96,0 0 480,0-17-320,-17 0-2048,17 1 960,-16-34-864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7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14 2080,'-13'-13'923,"16"16"-890,21 24 1592,-11 8-162,-7-16-1177,4 20 201,6 64 0,-12-73-431,-2-9 191,-1 36 0,-1-36 64,0-16-220,0 0-1,-1 0 1,0 0-1,0 0 1,0 0-1,0 0 1,-1 0-1,0-1 1,0 1-1,0 0 1,0-1-1,-1 1 1,0-1-1,-5 7 1,7-10-68,-4 6 137,-1 0 0,0 0 0,0 0 0,-1-1 0,0 0 0,-7 5 0,13-10-149,-7 4 85,-1 1 1,0-1-1,0-1 1,0 0-1,-16 5 1,-21 10 156,40-16-190,-1 0 1,0-1-1,0 0 0,0 0 0,-1 0 1,1-1-1,-10 1 0,14-2-70,-1 0-1,1 0 1,-1 0-1,1 0 1,-1-1-1,0 1 1,1-1-1,0 0 1,-1 0-1,1 0 1,0-1-1,-1 1 1,1-1-1,0 0 1,0 0-1,-5-4 1,5 2-264,0 0 0,0 0 0,0 0 0,1 0 0,-3-6 0,5 10 270,-17-33-1220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45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50 320,'49'0'165,"19"0"326,44 0 154,-105-1-608,1 1 1,0-1-1,-1-1 0,0 0 0,14-4 0,-16 4-30,-2 1-1,0 0 0,1 0 0,-1 1 1,1-1-1,-1 1 0,1 0 0,3 0 0,16-1 30,-4-4 5,-9 3-17,0-1-1,1 2 1,-1-1 0,12 1 0,333 1 1043,-352 0-1064,0 0 0,0 0 0,0 0 0,0-1 0,-1 1 0,1-1 0,0 0 0,0 0 0,-1 0 0,1 0 0,3-2 0,-4 2-1,0 0 0,1 0 0,-1 0 0,0 0-1,1 1 1,-1-1 0,1 1 0,-1-1 0,1 1 0,-1 0-1,4 0 1,89 0 596,-108 0-662,-4 0 21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46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2144,'0'0'1189,"0"3"-767,0-2-407,0-1 1,0 1-1,0-1 1,1 1 0,-1-1-1,0 1 1,0-1-1,0 0 1,0 1 0,1-1-1,-1 1 1,0-1-1,0 1 1,1-1 0,-1 0-1,0 1 1,1-1-1,-1 0 1,0 1 0,1-1-1,-1 0 1,1 1 0,0-1-1,15 5 372,26-6 236,-28 1-487,15-1 216,-21 0-306,0 1 0,-1 0 1,1 1-1,0 0 0,9 2 0,-13-3-39,9 4 93,0-1-1,0 0 1,23 0-1,393-3 637,-303 9-661,-9-1-54,555-8 230,-656-1-230,0 0 0,28-6 0,-19 2 6,24-1 5,-12-1 16,38-13 0,-72 19-29,0 1 1,0-1-1,0 0 0,0 1 0,0 0 0,0 0 0,4 0 0,1 0 68,8 0 31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0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56 2240,'0'-30'992,"0"27"-747,0 0 278,0-10 175,0 7 60,0 11-529,0-3-206,0 0-1,-1 0 1,1 0 0,0 0-1,-1 0 1,0 0 0,1 0-1,-1 0 1,0 0 0,0-1-1,0 1 1,0 0 0,0-1-1,-1 1 1,1-1 0,-3 3-1,2-2-2,1-1 0,-1 0 0,1 1 0,0-1 0,0 1 0,0 0 0,0-1 0,0 1 0,0 0 0,0 0 0,0 0 0,1 0 0,-1-1 0,0 1 0,1 0 0,-1 4 0,2 1-2,-1-4-18,0-1 0,0 0 0,0 0 0,0 1-1,0-1 1,-1 0 0,1 0 0,-1 0 0,0 4-1,-4 2 41,4-6-28,0-1 0,0 0 0,0 1 0,0 0 0,0-1 0,1 1 0,-1-1 0,1 1 0,-1 0 0,1-1 0,-1 1 0,1 0 0,0 2 0,0-3 15,0 1-1,0 0 0,-1 0 0,1 0 0,-1 0 0,1-1 0,-1 1 0,1 0 1,-1 0-1,0-1 0,0 1 0,-1 1 0,1-1-1,0-1 0,0 1 1,0 0-1,0-1 0,1 1 0,-1 0 0,0 0 0,1-1 0,-1 1 1,1 0-1,0 0 0,0 2 0,0 9 188,0-10 225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1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3328,'0'-14'1061,"0"14"-1053,0 0-1,0 0 1,0 0-1,0 0 1,0 0-1,0 0 1,0 0-1,0 0 1,0 0-1,0-1 1,0 1-1,0 0 1,0 0-1,0 0 0,0 0 1,0 0-1,0 0 1,0 0-1,0 0 1,0 0-1,0 0 1,0-1-1,0 1 1,0 0-1,0 0 1,0 0-1,0 0 1,0 0-1,0 0 1,0 0-1,0 0 1,0 0-1,1 0 1,-1 0-1,0 0 1,0 0-1,0 0 1,0 0-1,0 0 1,0 0-1,0-1 1,0 1-1,0 0 1,0 0-1,1 0 1,-1 0-1,0 0 0,0 0 1,0 0-1,0 0 1,0 0-1,0 0 1,0 1-1,0-1 1,0 0-1,1 0 1,0-1 39,1 1 1,0 0-1,0-1 1,-1 1-1,1-1 1,0 1 0,-1-1-1,1 0 1,-1 0-1,4-2 1,4-2 213,3-1 154,1 1 0,16-4-1,18-6 27,-35 11-377,0 0 1,1 1-1,19-2 1,-6 1 24,0 0-27,-10 0-15,1 2 0,20-1-1,28 3 226,-64 0-286,0 0 0,0-1-1,0 1 1,0 0 0,0 1 0,-1-1-1,1 0 1,0 0 0,0 0-1,0 0 1,0 1 0,-1-1-1,1 0 1,0 1 0,0-1-1,0 1 1,-1-1 0,1 1-1,0-1 1,-1 1 0,1-1-1,-1 1 1,1 0 0,0-1-1,0 2 1,-1-1-37,0-1-1,1 1 1,-1-1 0,0 0 0,1 1-1,-1-1 1,0 1 0,1-1-1,-1 0 1,1 1 0,-1-1-1,1 0 1,-1 1 0,1-1-1,-1 0 1,1 0 0,-1 1-1,1-1 1,-1 0 0,1 0-1,-1 0 1,1 0 0,-1 0-1,1 0 1,0 0 0,1 0-1321,-4 3-168,-9 11-412,11-13 1845,-1 0 0,1 1-1,-1-1 1,1 1 0,0-1 0,0 1-1,0-1 1,-1 1 0,2 1 0,-1-3 91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1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0 1312,'6'7'210,"-2"-4"-134,0 1 0,-1 0 1,1 0-1,4 7 0,-7-10-67,-1 1 0,1-1 0,0 0-1,-1 1 1,1-1 0,-1 0 0,0 1-1,0-1 1,1 1 0,-1-1 0,0 1-1,0-1 1,0 0 0,0 1 0,-1-1-1,1 1 1,0-1 0,0 1 0,-1-1-1,1 0 1,-2 3 0,0 0 28,-1-1 0,1 1 0,-1-1 0,0 0 0,0 1 0,0-1 0,-1-1 0,1 1 0,-1 0 0,1-1 0,-7 3 0,3 0 160,0-1 0,-1 2 0,-9 8 0,14-11-188,-4 5 232,-1 0 1,1-1 0,-2 0 0,1-1 0,-1 0-1,-16 9 1,22-14-167,0 0 0,0 0 1,0 0-1,0 0 0,0 0 0,1 1 0,-1-1 0,1 1 1,-1-1-1,-2 4 0,4-5-65,1 0 1,0 1-1,-1-1 1,1 1-1,0-1 1,0 0-1,-1 1 1,1-1-1,0 1 1,0-1-1,0 1 1,0-1-1,-1 1 1,1-1-1,0 1 1,0-1-1,0 1 1,0-1-1,0 1 1,0-1-1,0 1 1,0-1-1,0 1 1,1-1-1,-1 0 1,0 1-1,0-1 1,0 1-1,0-1 1,1 1-1,-1-1 1,0 0-1,1 1 1,-1-1-1,1 1 1,-1-1-11,1 1 14,0-1 0,0 1 0,0-1 0,0 1 0,0-1 0,0 1 0,0-1 0,0 0 0,0 0 0,0 0 0,0 1-1,0-1 1,0 0 0,0 0 0,0-1 0,0 1 0,1 0 0,-1 0 0,0 0 0,1-1 0,26-8 126,-16 4-71,-2 3-2,1 1-1,0 0 1,0 0 0,0 1-1,14 1 1,8 1-41,16-2-1428,-30 0-1510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2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17 1888,'0'-1'19,"0"1"-1,1-1 1,-1 1 0,0-1-1,0 1 1,0-1 0,0 0-1,0 1 1,0-1 0,0 1-1,0-1 1,-1 1 0,1-1-1,0 1 1,0-1 0,0 1-1,0-1 1,-1 1 0,1-1-1,0 1 1,-1-1 0,1 1-1,0 0 1,-1-1 0,1 1-1,0-1 1,-1 1 0,1 0-1,-1-1 1,1 1 0,0 0-1,-1 0 1,1-1 0,-1 1-1,1 0 1,-1 0 0,1 0-1,-1-1 1,0 1 0,1 0-1,-1 0 1,1 0 0,-1 0-1,1 0 1,-2 0 0,-3 3 135,-2 2-38,-1-1 0,0 0 0,0 0-1,0-1 1,-12 4 0,19-7-101,-3 1 47,0 1 0,1-1 0,-1 1 0,1-1 0,-1 1 0,1 0 0,-1 1 0,-4 3 0,-10 7 190,-23 9 202,39-20-365,-1 1 1,0-1 0,1 1-1,0 0 1,-4 5 0,0 1 107,-14 18 397,-30 53 0,43-66-497,1 0 0,0 0 0,1 1 0,0 0 0,1 0 0,-3 23 0,4 72 237,4-75-204,-2-21-17,2-1 1,0 1-1,0 0 0,1-1 1,1 1-1,0-1 0,1 0 1,1 0-1,0 0 0,0 0 1,15 23-1,-14-25 89,-4-8-219,-1 0 0,1 0 0,-1 0 0,1-1 0,0 1 1,0 0-1,0-1 0,1 0 0,-1 1 0,6 3 0,8-1-719,0 9-1861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2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3072,'0'-16'1120,"0"0"-672,16-1 1376,1 17-1344,15-16-320,1 16 384,0 0-320,0 0 128,16 0-224,-16 0 64,-1 16-96,1-16-64,-17 0 0,1 0-3200,-1 0 1728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2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33 2656,'0'-32'960,"-17"48"-480,17 0-480,0 1 64,-16-1-32,0 0 256,-1 17-160,17-16-32,-16 15-64,16-15 160,0-1-96,0 1 32,0-1-64,0 0 288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3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2720,'0'0'1024,"17"0"-800,-1-16-64,0 16 704,1 0-512,-1-16 288,17 16-384,0-17 64,-1 17-192,1 0 0,0 0-64,-17 0 96,17 0-96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3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1 480,'0'0'299,"2"0"-81,34 0 982,-12 3-997,-10 3-183,-13-5-35,1 0 1,-1 0-1,1 0 0,-1-1 1,1 1-1,-1-1 0,1 1 1,0-1-1,-1 1 0,1-1 1,0 0-1,1 0 0,10 0-97,-12 0 111,-1 0 0,0 0 0,0 0 0,0 0 0,0 0 0,0 0 0,0 0 0,0 0 0,0 0 0,0 0 0,1 0 0,-1 0 0,0 0 0,0 0 0,0 0 0,0 0 0,0 0 0,0 0 0,0 0 0,0 0 0,0 0 0,0 0 0,1 0 0,-1 0 0,0 0 0,0 0-1,0 0 1,0 0 0,0 1 0,0-1 0,0 0 0,0 0 0,0 0 0,0 0 0,0 0 0,0 0 0,0 0 0,0 0 0,0 0 0,0 0 0,0 0 0,0 1 0,0-1 0,0 0 0,0 0 0,0 0 0,0 0 0,0 0 0,0 0 0,0 0 0,0 0 0,0 0 0,0 0 0,0 1 0,0-1 0,0 0 0,0 1 11,1 1 0,-1 0 0,1-1 0,-1 1 1,1-1-1,-1 1 0,1-1 0,0 1 0,2 1 0,-3-2 8,1 0-1,0 0 1,0 0-1,-1 0 0,1 1 1,0-1-1,-1 0 0,1 0 1,-1 0-1,0 1 1,1-1-1,-1 0 0,0 0 1,0 1-1,0-1 0,0 0 1,0 0-1,0 1 0,0-1 1,0 0-1,0 0 1,-1 2-1,-4 6 56,-7 18 105,1-7-49,8-16-93,0 0 0,1 1 0,-1-1 0,-2 8 0,2 1 42,3-10-61,-1-1-1,1 1 1,-1-1-1,0 0 1,0 1-1,0-1 1,0 0-1,0 0 1,0 0-1,0 1 1,-1-1-1,1 0 1,-3 1-1,-4 5 109,5-5-63,-1 0 0,1 1 0,0-1 0,0 1-1,-3 4 1,-10 25 770,13-19-618,3-12 47,3-2-117,76 0 437,-76 0-564,-1 0 0,1 0 0,-1 0-1,1-1 1,0 1 0,-1-1 0,1 0 0,-1 1-1,1-1 1,4-3 0,-5 3 2,0 0 0,1 0 0,-1 0 0,1 0 0,-1 0 0,1 0 0,0 1 1,-1-1-1,1 1 0,4 0 0,4 0 4,-8 1-128,0-1 0,0 0 0,0 1 0,0-2 1,0 1-1,-1 0 0,1 0 0,0-1 0,0 0 0,4-1 0,-7 1-83,1 1 1,-1-1-1,0 0 0,1 0 0,-1 0 0,0 0 1,0 1-1,1-1 0,-1 0 0,0 0 0,0 0 1,0 0-1,0-1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7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5824,'-16'-16'2624,"16"32"-896,16-16-1408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3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2912,'16'33'1056,"0"-17"-800,1 50-96,-17-17 0,0 16-128,-17 17 256,17-16-160,-32-1 160,-1-15-160,0-1 160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1312,'0'0'421,"2"-3"-245,9-8-10,-10 12-127,-1-1 0,0 1 0,1-1 0,-1 1 0,0-1 0,0 1 0,1-1 0,-1 1 0,0-1 0,0 1 0,0-1 1,0 1-1,0 0 0,0-1 0,0 1 0,0-1 0,0 2 0,0-2 36,0 0-70,0 0-1,0 0 1,0 0-1,0 0 1,0 1-1,0-1 1,0 0-1,0 0 1,0 0-1,0 0 1,0 0-1,0 0 1,0 0-1,0 0 1,0 0-1,0 0 1,0 1-1,0-1 1,0 0-1,0 0 1,0 0-1,0 0 1,0 0-1,0 0 1,0 0-1,0 0 1,0 0-1,0 0 0,0 0 1,1 1-1,-1-1 1,0 0-1,0 0 1,0 0-1,0 0 1,0 0-1,0 0 1,0 0-1,0 0 1,0 0-1,0 0 1,0 0-1,1 0 1,-1 0-1,0 0 1,0 0-1,0 0 1,0 0-1,0 0 1,0 0-1,0 0 1,0 0-1,0 0 1,1 0-1,-1 0 1,0 0-1,2 0 18,0 0 0,-1 1-1,1-1 1,0 1 0,0-1-1,0 1 1,-1 0 0,1 0-1,0 0 1,-1 0 0,1 0-1,-1 0 1,1 0 0,1 2 0,-2-2-2,-1-1 1,1 1-1,-1-1 1,1 0-1,-1 1 1,1-1-1,-1 0 1,1 1-1,0-1 1,-1 0 0,1 0-1,-1 0 1,1 0-1,0 0 1,-1 1-1,1-1 1,0 0-1,-1 0 1,1-1-1,-1 1 1,1 0-1,0 0 1,-1 0 0,1 0-1,0-1 1,0 1 21,954 0 3179,-726-10-3137,-168 7-51,73-3 20,-3-5 22,0 6-70,-61-1-73,89-2-98,186 8 539,-345 3-288,0 8-271,0-9-1030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5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 1888,'-10'0'438,"17"0"247,32 0 1488,-14-1-1753,-10 0-346,0 1-1,1 0 1,24 5-1,-17 1-89,31 15 0,-52-20 8,-1 0 0,1 0 0,-1 0 0,1 0-1,-1 0 1,1 0 0,-1 0 0,0 1-1,0-1 1,1 0 0,-1 1 0,1 2 0,-2-4 9,1 1 0,-1-1 0,0 1 0,0-1 1,1 1-1,-1-1 0,0 1 0,0-1 1,0 1-1,0-1 0,0 1 0,0 0 1,0-1-1,0 1 0,0-1 0,0 1 1,0-1-1,0 1 0,0 0 0,0-1 1,0 1-1,-1-1 0,1 1 0,0-1 1,-1 2-1,-13 6 143,6 1-87,7-7-36,-1 0 0,1 0 0,-1 0 0,0 0 0,0 0 0,0 0 0,0-1 0,-1 1 0,1-1 0,-3 2 0,-4 1 36,-18 8 30,16-7-69,8-4 19,0 1 0,0-1 0,-1 0 0,1 0 0,0 0 1,-1 0-1,1-1 0,-6 1 0,8-1-17,1 0 0,-1-1 0,1 1 0,-1 0-1,1 0 1,-1 0 0,0 0 0,1 0 0,-1 0 0,1 0 0,-1 0 0,1 1 0,-1-1 0,1 0 0,-1 0 0,1 0 0,-1 0 0,1 1 0,-1-1 0,1 0 0,-1 1 0,1-1-1,0 0 1,-1 1 0,1-1 0,-1 0 0,1 1 0,0-1 0,-1 1 0,1-1 0,0 0 0,0 1 0,-1-1 0,1 1 0,0-1 0,0 1 0,0-1 0,-1 1 0,1 0-1,0-1 1,0 1 0,0-1 0,0 1 0,0-1 0,0 2 0,0 0 439,0-4-1,0 1-442,0 0-1,0 1 1,1-1-1,-1 1 1,0-1-1,0 1 1,0-1-1,0 1 1,1-1-1,-1 1 1,0-1-1,0 1 1,1-1-1,-1 1 1,0-1-1,1 1 1,-1 0-1,0-1 0,1 1 1,-1-1-1,1 1 1,-1 0-1,1 0 1,-1-1-1,1 1 1,-1 0-1,1 0 1,-1-1-1,1 1 1,-1 0-1,2 0 1,25-2 348,3 0-125,-16-1-171,2 0-5,1 0 0,-1 1 0,19 0 0,142 2 412,-166 0-845,0 1 0,-1 0 0,1 0 1,-1 2-1,17 4 0,-11-4-1491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7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2496,'0'-16'3200,"17"16"-2432,-1 0-512,0 16-128,1-16-64,-1 0 192,17 0-128,-17 0-32,17 0-64,-16 0-608,-1 0 320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7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3232,'17'-17'1184,"-1"17"-896,0 0-96,17 0 384,0 0-352,0-16 64,0 16-192,-1 0 96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7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1 574 4384,'0'-16'1632,"0"32"-1248,16-16-128,0 0 640,1 0-544,16 0-64,-17 0-192,33 0 256,0 0-160,17 0-1088,-17 0 480,17 0-3744</inkml:trace>
  <inkml:trace contextRef="#ctx0" brushRef="#br0" timeOffset="1">1066 17 1888,'-33'-16'704,"33"32"128,0 1-608,0-1 256,-16 0-256,16 17 0,0 16-128,-17 17 224,17-17-192,0 0-2848,-16-16 1472,-1 16 480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8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4992,'16'0'1824,"1"0"-1408,15-16-128,1 16 128,16-17-288,17 1 32,16-1-96,0 17 32,-17-16-64,-16 16-4608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0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17 1888,'0'0'2245,"0"-3"-1621,-1 3-606,1-1-1,0 0 1,0 1-1,0-1 1,0 0 0,-1 1-1,1-1 1,0 1-1,-1-1 1,1 0-1,0 1 1,-1-1 0,1 1-1,-1-1 1,1 1-1,-1-1 1,1 1-1,-1-1 1,1 1-1,-1 0 1,1-1 0,-1 1-1,0 0 1,1-1-1,-1 1 1,0 0-1,1 0 1,-1 0 0,0 0-1,1-1 1,-1 1-1,0 0 1,0 0-1,-33 0 147,19 1-125,8-1-18,1 1-1,-1 0 1,1 0-1,-12 3 1,-6 2 63,14-4-25,0-2-1,-18 0 1,20-1 12,0 1 0,-1 0 0,1 1 0,-1-1 0,-11 4 0,14-2-60,-1 1 0,1 0-1,0 0 1,-1 1 0,-10 8-1,17-11 2,-1-1-1,1 1 1,0-1-1,-1 1 1,1-1-1,0 1 1,-1-1-1,1 1 1,0 0-1,0-1 0,0 1 1,0-1-1,-1 1 1,1 0-1,0-1 1,0 1-1,0 0 1,0-1-1,0 1 0,0 0 1,0-1-1,1 1 1,-1-1-1,0 1 1,1 0-1,-1 0 11,0-1-20,0 0 0,-1 0 0,1 0-1,0 0 1,0 0 0,0 0-1,0 0 1,0 0 0,0 0-1,0 1 1,0-1 0,0 0-1,0 0 1,0 0 0,0 0-1,0 0 1,0 0 0,0 0-1,0 0 1,1 0 0,-1 0 0,0 1-1,0-1 1,0 0 0,0 0-1,0 0 1,0 0 0,0 0-1,0 0 1,0 0 0,0 0-1,0 0 1,0 0 0,0 0-1,0 0 1,0 0 0,1 0-1,-1 0 1,0 0 0,0 1 0,0-1-1,0 0 1,0 0 0,0 0-1,0 0 1,0 0 0,0 0-1,0 0 1,1 0 0,-1 0-1,0 0 1,0 0 0,0 0-1,0-1 1,0 1 0,0 0-1,2 1-2,-1-1-1,1 0 0,-1 0 1,1 1-1,-1-1 0,1 1 1,-1-1-1,1 1 0,-1 0 0,2 1 1,12 5 3,15-2 89,3 6-32,-15-6-63,-10-4-1,0 1-1,0 0 0,0 1 0,7 4 1,9 4 31,-5-2 3,-1 0-1,18 13 1,-32-19-16,1 0 0,-1 1-1,0-1 1,0 1 0,-1 0-1,1 0 1,-1 0 0,0 1-1,0-1 1,0 1 0,0 0-1,2 7 1,-4-10-19,-1 0 1,1 1-1,-1-1 0,0 0 0,0 0 1,0 0-1,0 0 0,0 0 0,0 0 1,-1 0-1,1 0 0,-1 0 0,1 0 1,-1 0-1,0 0 0,0 0 0,0-1 1,-1 4-1,-3 4-13,4-6 19,0 1-1,-1-1 1,1 1 0,-1-1-1,0 0 1,0 0-1,0 0 1,0 0 0,0 0-1,-1 0 1,0-1-1,1 1 1,-1-1 0,0 1-1,-5 2 1,-18 16 86,16-9-47,9-10-32,0-1 1,-1 1-1,1-1 1,0 1-1,-1-1 1,1 0-1,0 1 1,-1-1-1,1 0 0,-1 0 1,0 0-1,0 0 1,1 0-1,-1-1 1,0 1-1,-3 0 0,0 1 2,-2 1 55,0-1 1,0 0-1,-1 0 0,1-1 1,-14 1-1,12-2-19,6 1-20,0-1 1,0 0-1,0 0 0,0 0 1,0 0-1,0-1 1,0 1-1,0-1 1,0 0-1,0 1 1,0-1-1,1-1 0,-1 1 1,0 0-1,1-1 1,-1 1-1,1-1 1,-4-2-1,-8-9 14,9 9-48,0-1 1,1 0 0,-1 0 0,1 0 0,-5-7-1,8 11 9,1 0 0,0 0 0,0 0 0,-1 0 0,1 0 0,0 0-1,0-1 1,0 1 0,0 0 0,0 0 0,0 0 0,0 0 0,1 0-1,-1 0 1,0 0 0,1 0 0,-1 0 0,0 0 0,1 1 0,-1-1 0,1 0-1,0 0 1,-1 0 0,1 0 0,0 1 0,-1-1 0,2-1 0,4-6 19,-2 2-22,1 1-1,-1 0 0,1 0 0,0 0 0,0 0 1,0 1-1,1-1 0,0 1 0,-1 1 0,1-1 1,1 1-1,-1 0 0,10-3 0,2-1-1,-6 1 5,1 1 0,26-7 0,-18 9-3,-14 2 7,1 0 0,0-1 0,-1 0 0,1 0 0,12-6 0,13-6 92,-20 12-78,-12 2-58,0 0 0,0 0-1,0 0 1,0-1-1,0 1 1,0 0-1,0 0 1,0-1-1,0 1 1,0-1-1,0 1 1,0-1-1,-1 1 1,1-1-1,0 1 1,0-1 0,-1 0-1,1 1 1,0-1-1,-1 0 1,1 0-1,0 0 1,-1 1-1,1-1 1,-1 0-1,1 0 1,-1-2-1,1 2-59,0 0 0,0 0-1,0-1 1,-1 1-1,1 0 1,0 0-1,0 0 1,1 0-1,-1 0 1,0 1 0,2-2-1,-1 1-210,-1 1 0,0-1 0,1 1 0,-1-1 1,1 1-1,-1 0 0,1 0 0,-1 0 0,2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41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35 1056,'0'0'357,"0"-3"-229,0-11 4144,3 11-4069,8-8-59,-10 11-143,-1 0 0,1-1 0,-1 1 0,1-1 1,0 1-1,-1 0 0,1-1 0,0 1 0,-1 0 0,1 0 1,0 0-1,-1 0 0,1-1 0,0 1 0,-1 0 0,1 0 0,0 0 1,-1 0-1,1 0 0,0 1 0,0-1 0,-1 0 0,2 0 1,0 1-9,6-1-83,-4-1 208,0 1 0,0 0 0,0 0 0,0 0 0,0 0 0,0 1 0,7 1-1,-6 12 203,0-5-208,-4-8-73,0 0 1,0 1-1,0-1 0,0 1 0,0-1 1,-1 1-1,1 0 0,-1-1 0,1 1 1,-1 0-1,0-1 0,1 1 1,-1 2-1,0 4 81,-1 0-1,0 0 1,0 0 0,-1 0 0,0-1-1,-5 16 1,2-8 76,2-9-172,0 0 0,0 0 0,-1 0 0,1-1 0,-1 1 0,-1-1 0,-8 10 0,5-8 3,1 0 0,-1-1-1,0 0 1,-1 0 0,-9 5-1,1 2 14,16-11-43,0-1 0,-1 1 0,1-1 0,0 0 0,-1 0 0,1 0 0,-1 0 1,1 0-1,-1 0 0,0 0 0,1 0 0,-1-1 0,0 1 0,0 0 0,1-1 0,-1 0 0,0 1 0,-2-1 0,-10 0-45,12 0-10,2-1 44,0 1 0,0-1-1,0 1 1,0-1 0,0 0 0,0 1 0,0-1 0,1 1 0,-1-1 0,0 1 0,1-1 0,-1 1 0,0-1 0,1 1 0,-1-1-1,0 1 1,1-1 0,-1 1 0,1-1 0,-1 1 0,1 0 0,-1-1 0,1 1 0,0 0 0,20-6 85,-7 6 321,23 1 0,-22 0-37,34-1 579,-46-1-906,0 1 1,0 1-1,0-1 1,0 0-1,-1 1 1,1-1 0,0 1-1,0 0 1,-1 0-1,1 0 1,3 2-1,-4-2-10,0 0 0,0 0-1,1 0 1,-1 0 0,1 0-1,-1 0 1,1-1 0,-1 0-1,0 1 1,1-1 0,3 0-1,-6 0-4,1 0 0,0 0-1,-1 0 1,1 0 0,-1 0 0,1 0-1,0 0 1,-1 0 0,1 0-1,0-1 1,-1 1 0,1 0 0,0 0-1,-1-1 1,1 1 0,-1 0-1,1-1 1,-1 1 0,1 0 0,-1-1-1,1 1 1,-1-1 0,1 1-1,-1-1 1,0 1 0,1-2 0,0 2 3,-1-1 1,1 0-1,-1 1 1,1-1-1,-1 0 1,1 1-1,0-1 1,-1 1-1,1-1 1,0 1-1,-1 0 1,1-1-1,0 1 1,-1 0-1,1-1 1,0 1-1,0 0 1,-1 0-1,1-1 1,0 1 0,0 0-1,0 0 1,0 0-1,-1 0 1,1 0-1,1 1 1,12-1-81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41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12 1664,'1'-10'728,"3"8"654,-4 3-1319,1-1 0,0 1-1,0 0 1,0 0 0,-1-1 0,1 1 0,0 0 0,-1 0 0,1 0 0,-1 0 0,1 0 0,0 1 0,-1 0-1,1 0 0,0 0 0,-1 0 1,0 0-1,1 0 0,-1 0 0,0 0 0,0 0 0,0 0 1,0 3-1,-1 5 91,1 154 1036,0-104-271,0-57-646,0-6-123,0 1-146,0 0-1,-1 1 1,1-1-1,-1 0 1,1 0-1,-1 0 1,0 1 0,0-1-1,0 0 1,-2-2-1,-1-4-67,3 5 63,0 0 1,0 0-1,0 0 1,1 0-1,0 0 0,-1 0 1,1 0-1,0 0 1,0 0-1,1-4 1,0-2 28,-1 5-29,0 1-1,0 0 0,1-1 1,-1 1-1,1 0 0,0-1 0,0 1 1,0 0-1,3-6 0,1-1-50,-3 1 7,-1 7 37,-1 1 0,0-1-1,1 1 1,0-1-1,-1 1 1,1-1 0,0 1-1,0-1 1,-1 1 0,1-1-1,0 1 1,0 0 0,1 0-1,-1 0 1,0-1 0,0 1-1,1 0 1,1-1-1,4-3-50,1 0 262,0 0 0,1 0 0,-1 0 0,18-5 0,-15 5-73,-8 3-94,0 1 0,0 0 0,0 0 0,1 0 0,-1 0 0,0 0 0,0 1 1,1-1-1,5 1 0,58 0 333,-41 0-3707,-23 0 1350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9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1 966 2816,'0'0'2629,"2"0"-2032,0 0-532,-2 0-47,1 0 1,-1 0 0,1 0 0,-1 0 0,0 0 0,1 0-1,-1 0 1,1 0 0,-1 0 0,1 0 0,-1 0-1,0-1 1,1 1 0,-1 0 0,1 0 0,-1 0 0,0-1-1,1 1 1,-1 0 0,1-1 0,0 0 72,-1-1 0,1 1 0,-1-1 0,1 1 0,-1-1 0,0 1 0,0-1 1,0 0-1,0 1 0,0-3 0,1-1 28,-1 0 1,1 0-1,1 0 1,1-7-1,-1 6 17,0 0-1,0-1 0,-1 1 1,1-14-1,-1 7 43,0-1-1,6-25 0,-4 26-77,-1 0 0,1-26 0,-4 6 40,1 9-27,0 0 1,4-26-1,-1 29-65,1 5-47,-2 1 1,0-1 0,-1 0-1,0 1 1,-1-1-1,-2-16 1,-3 7 63,2 8 11,0 1 0,0-25 0,3-232 1338,3 262-1334,8-10-139,-11 19 52,1 1-1,-1-1 1,1 1-1,0 0 1,0-1-1,-1 1 1,1 0-1,0 0 1,0 0 0,1 0-1,0-2 1,3-2 0,-2-2 3,-3 6 4,1 0 0,-1 1 0,0-1 0,1 0 0,-1 1 0,1-1 0,-1 0 0,1 1 0,-1-1 0,1 1-1,-1-1 1,1 1 0,-1-1 0,1 1 0,0 0 0,-1-1 0,1 1 0,0 0 0,-1-1 0,1 1 0,0 0 0,0 0 0,-1 0 0,1-1 0,0 1 0,1 0 0,0 0 0,6-4 2,-7 3 4,1 0 0,0 0 0,-1 0 0,1 0 0,0 0 0,0 0 0,-1 1 0,1-1 0,0 1 0,0 0 0,0-1 1,0 1-1,0 0 0,0 0 0,0 0 0,0 0 0,0 1 0,3 0 0,14 10 90,3-5 20,-14-5-90,0 1-1,-1 1 1,11 4 0,11 6-59,-17-8 122,-1 0 1,0 1-1,-1 0 0,1 0 0,-1 1 0,11 10 1,-20-16-61,1 1 1,-1-1 0,0 0-1,0 1 1,0-1 0,0 1-1,0-1 1,0 1 0,0 0-1,0-1 1,0 1 0,-1 0-1,1-1 1,-1 1 0,1 0-1,-1 0 1,0 0 0,0-1-1,0 1 1,0 0 0,0 0-1,0 0 1,0 0 0,0-1-1,-1 1 1,1 0 0,-1 0-1,1-1 1,-1 1 0,0 0 0,0-1-1,0 1 1,0 0 0,0-1-1,0 1 1,0-1 0,0 0-1,-3 3 1,-3 3 66,5-4-80,0-1 0,-1 1 0,1-1 0,0 0 0,-1 0 0,1 0 0,-1 0 0,0-1 0,-4 3 0,-20 1-187,13 2 73,13-6 76,0 0 0,-1 0 0,1-1 0,-1 1 0,1 0 0,-1-1 0,0 1 0,1-1 0,-1 0 0,1 1 0,-1-1 0,-1 0 0,2 0 12,1 0 0,-1 0-1,0 0 1,1-1-1,-1 1 1,1 0 0,-1 0-1,1 0 1,-1 1 0,1-1-1,-1 0 1,1 0-1,-1 0 1,1 0 0,-1 0-1,1 1 1,-1-1 0,1 0-1,0 0 1,-1 1 0,1-1-1,-1 0 1,1 1-1,0-1 1,-1 0 0,1 1-1,0-1 1,-1 0 0,1 1-1,0-1 1,-1 1-1,1-1 1,0 1 0,0 0-1,0 0-1,0-1 0,0 1 0,0-1-1,0 0 1,1 1 0,-1-1-1,0 1 1,0-1 0,1 0 0,-1 1-1,0-1 1,1 0 0,-1 1-1,0-1 1,1 0 0,-1 1 0,0-1-1,1 0 1,-1 0 0,1 1 0,-1-1-1,1 0 1,-1 0 0,0 0-1,1 0 1,-1 0 0,1 0 0,-1 0-1,1 0 1,-1 0 0,1 0 0,0 0-1,4 3-296,-1 0 256,-1 0-1,1 0 1,0-1 0,5 4 0,-5-4 30,0 0 0,0 0 0,-1 0 0,1 1 0,-1 0 0,0-1 0,0 1 0,0 1 0,5 5 0,-1 3 20,-3-6 17,0 1 0,1-1 0,8 10 0,-12-15-9,1 0 1,-1 0-1,0 1 0,0-1 0,0 0 0,0 1 0,0-1 0,0 1 1,0 0-1,0-1 0,-1 1 0,1 0 0,-1-1 0,1 1 0,-1 0 1,1 0-1,-1-1 0,0 4 0,-1-2-2,1 1 0,-1 0 0,-1-1 0,1 1 0,0-1 0,-1 1 0,-1 2 0,2-4-2,-2 3 4,3-4-2,0 0 0,-1-1 0,1 1 0,0 0 0,-1-1 0,1 1 0,0 0 0,-1-1 0,1 1 0,-1-1 0,1 1 0,-1-1 0,1 1 0,-1-1 0,0 1 0,1-1 0,-1 0 0,1 1 0,-1-1 0,0 0 0,0 1 0,-5 1 11,-40 28 168,43-27-161,-1-1 1,0 0 0,0 0 0,1 0 0,-1-1 0,0 0-1,0 1 1,0-1 0,-1-1 0,1 1 0,0 0 0,0-1-1,0 0 1,-1 0 0,-4-1 0,-9 1 55,15 0-70,0 0 0,0 0 0,0 0 0,0-1 0,0 1-1,-4-2 1,1-5-25,4 3-1,-9-1-120,5-9-341,1 6 262,4 6-21,0 1-1,0-1 0,1 1 1,-1-1-1,0 1 0,0-1 1,1 0-1,-1 1 0,1-1 1,0 0-1,-1 1 0,1-1 1,0-2-1,0-12-1685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4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16 3232,'-16'0'1472,"16"-16"0,16 16-928,-16 16 192,17-16-416,-1 0 64,1 0-224,-1 0-1824,17 0 896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42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3808,'-17'0'1728,"17"17"-1504,0-1 736,0 0-576,0 1 64,0-1-288,0 17 32,0-17-96,0 17 96,0-17-128,17 1-928,-17-1 448,16 1-5152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42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2912,'-17'0'1312,"17"16"544,0 1-192,0 16-1280,17-33 96,-17 16-32,16-16-96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42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14 2400,'-14'-14'1077,"25"25"-677,-11-10-320,1-1 1,-1 1-1,0 0 0,1-1 1,-1 1-1,1 0 0,-1-1 0,0 1 1,0-1-1,0 1 0,1 0 0,-1 0 1,0-1-1,0 1 0,0 0 0,0-1 1,0 1-1,0 0 0,0-1 0,0 1 1,0 0-1,-1 0 0,1 0 0,0 2 186,0-2-194,0 1 1,0-1-1,0 1 0,0 0 0,1-1 0,-1 1 0,1-1 1,-1 1-1,1 0 0,0-1 0,0 0 0,1 2 1,4 11 167,-5-10-191,0 1 0,0-1 0,-1 0 1,0 9-1,0-7-15,0 0 1,0 0-1,3 9 1,2 1 46,-3-13-61,-1 0 0,0 1 0,0-1 0,0 0 0,0 0 0,-1 1 0,1-1 0,-1 4 0,0-4 2,1 1 0,-1-1 0,1 1 0,0-1-1,-1 1 1,1-1 0,1 0 0,-1 0 0,0 1 0,3 2 0,-2-2 14,-2-4-19,1 1 0,-1 0 0,1-1 0,-1 1-1,0-1 1,1 1 0,-1 0 0,0 0 0,1-1 0,-1 1-1,0 0 1,0 0 0,0-1 0,0 1 0,0 0-1,0 0 1,0-1 0,0 1 0,0 0 0,0 0-1,-1 1 1,1 0 45,0 1 173,-3-6-102,-11-8-117,9 8-21,4 3 2,1 0 0,-1 0 0,0-1 0,1 1 0,-1 0 0,1-1 0,-1 1-1,0-1 1,1 1 0,-1 0 0,1-1 0,-1 1 0,1-1 0,-1 0 0,1 1 0,0-1 0,-1 1-1,1-1 1,0 0 0,-1 1 0,1-2 0,-3-3-14,-2-4-12,4 8 35,0 0 0,0-1 0,0 1-1,1-1 1,-1 0 0,0 1 0,1-1 0,-1 1 0,1-1 0,-1 0-1,1 0 1,0 1 0,0-3 0,0-42-219,0 42 235,0 0 1,1 0-1,-1 0 1,1 0-1,0 1 1,0-1-1,1 0 1,-1 1-1,1-1 1,0 1-1,0 0 1,0-1-1,0 1 1,1 0 0,-1 0-1,1 1 1,-1-1-1,1 0 1,0 1-1,0-1 1,1 1-1,-1 0 1,0 0-1,1 1 1,-1-1-1,6-1 1,3-2 318,-1 1 1,16-10-1,-8 4-165,-16 9-131,1 0 0,0 0 1,0 1-1,-1-1 0,1 1 1,0 0-1,0 0 1,4 1-1,3-1 91,0-1 321,-19 5-829,7-3 342,1-1 0,-1 1 0,1 0 0,0 0 0,-1 0-1,1 0 1,0-1 0,0 1 0,0 0 0,0 0 0,0 0 0,0 0 0,0 2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44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1728,'0'0'560,"-3"0"-331,-10 0 5776,15 0-5498,0 0-423,0 0 0,0 1 0,0-1 0,0 1 0,-1-1-1,1 1 1,0 0 0,-1 0 0,1 0 0,2 2 0,4 1-63,-5-3-5,0 0 0,0 0 0,0-1 0,0 1 0,0-1 0,0 0 0,0 0 1,0 0-1,5-1 0,14 2 128,-22-1-139,1 0-1,-1 0 1,1 0-1,-1 0 1,0 1-1,1-1 1,-1 0-1,1 0 0,-1 1 1,1-1-1,-1 0 1,0 1-1,1-1 1,-1 0-1,0 1 1,1-1-1,-1 1 1,0-1-1,1 1 1,-1-1-1,0 1 1,0-1-1,0 1 1,1-1-1,-1 1 1,0-1-1,0 1 1,0-1-1,0 1 1,0-1-1,0 1 1,0 0-1,0 2 66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45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1568,'0'-16'7354,"3"18"-7151,-1 0-180,-1-1-1,1 1 0,0-1 1,0 0-1,0 0 1,0 1-1,0-2 1,0 1-1,0 0 1,1 0-1,-1-1 0,0 1 1,0-1-1,4 1 1,5-1 57,0 0-1,-1-1 1,11-2 0,34-4 216,68 1 0,262 6 109,208 0 513,-588 0-854,0 0 1,1 0-1,-1-1 1,0 1-1,0-1 1,0 0-1,1 0 1,-1-1-1,0 0 0,8-4 1,1 1 164,-14 4-230,1 0-1,-1 0 1,1 0-1,-1 1 1,0-1-1,0 0 1,1 0-1,-1 0 1,0 0-1,0 0 1,0 0-1,0 0 0,0-1 1,0-12-260,0 12 69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46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0 736,'0'0'224,"0"3"-128,1 9 178,-1-3 169,0 1 1,-1-1-1,-1 14 1,-3-6 107,3-11-345,0 1 0,0 0 0,1-1 0,0 1 0,0 11 0,1 176 2279,0-192-2457,0-1-1,0 1 1,1 0 0,-1-1 0,0 1 0,1 0 0,-1 0 0,1-1-1,0 1 1,0-1 0,-1 1 0,1-1 0,0 1 0,0-1 0,0 1-1,1-1 1,1 2 0,-1 0 500,-2-6-507,0-6-59,0 0 30,0-1 1,0 0-1,1 1 1,0-1-1,0 1 0,1-1 1,1 1-1,6-18 1,3 3 627,2 0 1,0 1-1,1 1 0,2 0 1,23-24-1,-40 45-602,1 1 1,-1 0-1,1-1 0,-1 1 0,1-1 0,-1 1 0,1 0 1,0 0-1,-1-1 0,1 1 0,-1 0 0,1 0 0,0 0 0,-1 0 1,1 0-1,0 0 0,-1 0 0,1 0 0,-1 0 0,1 0 0,0 0 1,-1 0-1,1 0 0,0 0 0,0 1 0,-1-1 17,3 0 146,0 3 49,8 8-108,-9-9-58,1-4-576,8-9-1904,-8 8 646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46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2400,'0'0'32,"0"-1"0,0 1 1,0-1-1,0 1 0,0 0 0,0-1 0,0 1 1,0-1-1,0 1 0,0-1 0,0 1 0,0 0 1,0-1-1,0 1 0,0-1 0,0 1 0,1 0 1,-1-1-1,0 1 0,0-1 0,0 1 0,1 0 1,-1-1-1,0 1 0,0 0 0,1-1 1,0 1-1,6 6 393,-4-4-381,-3-1-12,0-1 0,0 0 0,1 1 0,-1-1 0,0 0 1,0 0-1,0 1 0,1-1 0,-1 0 0,0 0 1,0 0-1,1 1 0,-1-1 0,0 0 0,0 0 1,1 0-1,-1 0 0,0 0 0,1 1 0,-1-1 1,0 0-1,1 0 0,-1 0 0,0 0 0,1 0 0,-1 0 1,0 0-1,0 0 0,1 0 0,-1 0 0,0 0 1,1 0-1,-1-1 0,1 1 0,-1 0 14,1 0 0,0-1 0,-1 1 0,1 0-1,0 0 1,-1 0 0,1 0 0,-1 0 0,1 0 0,0 0 0,-1 0-1,1 0 1,0 0 0,-1 0 0,1 0 0,-1 1 0,1-1 0,0 0-1,-1 0 1,1 1 0,-1-1 0,2 1 0,19 10 434,-10-8-22,-7-3-406,-3-1-31,0 1 1,0 0-1,0 0 1,0 0 0,0 0-1,0 0 1,0 0-1,0 1 1,0-1-1,0 0 1,0 0 0,0 1-1,0-1 1,0 1-1,0-1 1,-1 1-1,1-1 1,0 1-1,0-1 1,0 1 0,-1 0-1,1 0 1,0-1-1,-1 1 1,1 0-1,0 0 1,-1 0 0,1 0-1,-1-1 1,1 1-1,-1 2 1,5 5 99,-4-7-77,0 1-1,0-1 1,0 0-1,0 1 0,0 0 1,-1-1-1,1 1 0,0-1 1,-1 1-1,0 0 1,1-1-1,-1 1 0,0 0 1,0-1-1,1 1 0,-1 0 1,-1 0-1,1-1 1,0 1-1,0 0 0,-1-1 1,1 1-1,-2 2 0,-9 15 304,6 6-107,-2-19-45,3-4-86,-1 9 67,-3-6-78,8-5-95,0 0 0,-1 0 0,1 1 1,0-1-1,-1 0 0,1 0 0,-1 1 0,1-1 1,0 0-1,-1 1 0,1-1 0,0 0 1,0 1-1,-1-1 0,1 0 0,0 1 0,0-1 1,0 0-1,-1 1 0,1-1 0,0 1 0,0-1 1,0 1-1,0-1 0,0 0 0,0 1 1,0-1-1,0 1 0,0-1 0,0 1 0,0 2-40,5-3 117,4-1-38,0-1 0,0 1-1,13-6 1,6-1 52,7-3 82,-14 8-118,-13 2-155,0 0-1,-1-1 0,1 0 1,-1 0-1,14-6 0,-14 4-110,16-6-862,-4 7-2857,-3 3 1074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48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1568,'0'0'3962,"0"-2"-3471,0-6 180,0 18 1127,5-10-1520,1 0-205,-3-1-33,0 1 0,0 0-1,0 0 1,1 0 0,-1 0 0,0 0 0,0 1 0,0-1 0,0 1 0,4 1 0,1 3 62,-7-4-78,1 0-1,-1 0 0,1 0 1,-1 0-1,1-1 1,0 1-1,-1 0 0,1-1 1,0 1-1,-1-1 0,1 0 1,0 1-1,0-1 1,2 0-1,78 0 468,-80-1-467,0 1 1,0 0-1,0-1 1,-1 1-1,1-1 1,0 0-1,0 1 1,-1-1-1,1 0 1,0 0 0,-1 0-1,1-1 1,-1 1-1,3-2 1,-2 0 337,-2 1-276,0-9-145,0 8-10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49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2496,'0'0'1248,"-16"0"96,32 17-768,-16-1 608,0 1-672,-16-1 352,16 17-512,0-17 32,0 17-224,-17-17-32,17 17 224,0-17-224,-16 1 96,16-1-128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9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1824,'0'-16'7413,"2"18"-6741,9 9-155,-10-10-476,-1-1 0,1 1-1,0-1 1,-1 0-1,1 1 1,0-1 0,-1 0-1,1 1 1,0-1 0,0 0-1,-1 0 1,1 0-1,0 1 1,0-1 0,-1 0-1,1 0 1,0 0-1,0-1 1,-1 1 0,1 0-1,1 0 1,3-1 95,317 1 2637,-319 0-2368,-6 0 43,-4 0-296,1 0-3082,6 16-3614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49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0 480,'-23'0'132,"18"0"-29,13 0 94,-5 0 614,0 3-145,-2-2-573,1 1-1,-1 0 0,0-1 1,0 1-1,0 0 0,0 0 0,0-1 1,-1 1-1,1 0 0,0 0 1,-1 0-1,1 3 0,1 28 781,-2-29-812,0 272 2941,-1-297-2912,0 12-95,1 0-1,0 0 1,1 1 0,2-16 0,2 7-16,-3 10 5,0 0 0,0 0 0,-1 0 0,1-10 0,-2 8 11,0 0 0,1 0 1,0 0-1,3-12 0,-3 17 64,1 0 0,0-1 0,-1 1 0,1 1 0,1-1 0,-1 0 0,0 0-1,1 1 1,6-7 0,7-3 208,-2 7-59,-10-1 10,0 2-41,10 4 452,-9 1-526,12 1 225,-16-1-320,-1 0 0,0 1-1,1-1 1,-1 0 0,1 0-1,-1 1 1,1-1 0,-1 0-1,0 1 1,1-1 0,-1 0-1,0 1 1,1-1 0,-1 1-1,0-1 1,0 0 0,1 1-1,-1-1 1,0 1 0,0-1-1,0 1 1,0-1-1,1 1 1,-1-1 0,0 1-1,0-1 1,0 1 0,0-1-1,0 1 1,0-1-4,0 0 1,0 1-1,0-1 1,0 0-1,-1 0 0,1 0 1,0 0-1,0 0 1,0 0-1,0 0 0,0 0 1,0 0-1,0 1 1,0-1-1,0 0 0,0 0 1,1 0-1,-1 0 1,0 0-1,0 0 0,0 0 1,0 0-1,0 0 1,0 0-1,0 0 0,0 1 1,0-1-1,0 0 1,0 0-1,0 0 0,0 0 1,0 0-1,0 0 1,0 0-1,0 0 0,1 0 1,-1 0-1,0 0 1,0 0-1,0 0 0,0 0 1,0 0-1,0 0 1,0 0-1,0 0 0,0 0 1,0 0-1,1 0 0,-1 0 1,0 0-1,0 0 1,0 0-1,0 0 0,0 0 1,0 0-1,0 0 1,11 0 197,-8 0 97,-3-3-310,0 3-29,0-1-1,0 1 0,0-1 1,0 1-1,0-1 1,0 1-1,0-1 0,0 1 1,0-1-1,0 1 0,1-1 1,-1 1-1,0-1 0,0 1 1,1-1-1,-1 1 1,0 0-1,0-1 0,1 1 1,-1-1-1,0 1 0,1 0 1,-1-1-1,1 1 0,-1 0 1,0-1-1,1 1 1,-1 0-1,1 0 0,-1-1 1,1 1-1,-1 0 0,1 0 1,-1 0-1,1 0 1,-1 0-1,1 0 0,-1 0 1,1 0-1,-1 0 0,2 0 1,3-3-2499,9-11 758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50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3552,'-16'-16'3808,"16"32"-2912,0 1-640,0-1 224,-17 0-256,17 1 0,0-1-128,-16 1 224,16-1-192,-17-16 32,17 16-96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50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1152,'0'-28'363,"-1"28"-359,1 0-1,0 0 1,0-1 0,0 1 0,0 0 0,0-1 0,0 1 0,0 0 0,0 0 0,0-1 0,0 1 0,1 0 0,-1 0 0,0-1 0,0 1-1,0 0 1,0-1 0,0 1 0,0 0 0,1 0 0,-1 0 0,0-1 0,0 1 0,0 0 0,0 0 0,1 0 0,-1-1 0,0 1 0,0 0 0,1 0-1,-1 0 1,0 0 0,0 0 0,1-1 0,-1 1 0,0 0 0,1 0 0,5-2 207,-1-1 0,1 1 0,0 1 0,0-1 0,0 1 0,0 0 0,0 0 0,7 1 0,-2-1 516,19 3 755,-28-2-1443,-1 0-1,0 1 0,0-1 1,0 0-1,1 1 0,-1-1 1,0 1-1,0 0 0,0-1 0,0 1 1,0 0-1,0-1 0,0 1 1,0 0-1,0 0 0,0 0 1,-1 0-1,1 0 0,1 2 0,-1-1 57,1 1 0,-1-1 0,0 1 0,0-1 0,0 1 0,-1-1 0,1 1-1,0-1 1,-1 1 0,0 0 0,1-1 0,-1 1 0,0 0 0,-1 3 0,-1 0 91,0-1 1,-1 1 0,0-1 0,1 1 0,-2-1-1,-3 5 1,-6 14 192,12-22-342,0-1 0,1 0 0,-1 1 0,0-1 0,0 0-1,1 1 1,-1-1 0,0 0 0,0 0 0,0 0 0,-2 1 0,-2 4-32,0 8-101,1-10 57,3-4 40,1 0-1,0 0 1,0 0 0,0 0 0,0 0 0,0 0 0,-1 0 0,1 0 0,0 0-1,0 0 1,0 1 0,0-1 0,0 0 0,0 0 0,0 0 0,0 0-1,-1 0 1,1 0 0,0 1 0,0-1 0,0 0 0,0 0 0,0 0 0,0 0-1,0 0 1,0 1 0,0-1 0,0 0 0,0 0 0,0 0 0,0 0 0,0 0-1,0 1 1,0-1 0,0 0 0,0 0 0,0 0 0,0 0 0,0 1 0,0-1-1,0 0 1,1 0 0,-1 0 0,0 0 0,0 0 0,0 0 0,0 1 0,0-1-1,0 0 1,1 0 0,4 9 58,-5-8-53,1 0 0,-1 0 1,1 1-1,0-1 0,-1 0 1,1 0-1,0 0 0,0 0 1,0 0-1,0 0 1,1 1-1,0-1-8,0-1 1,0 1-1,-1-1 0,1 0 1,0 1-1,0-1 0,0 0 1,2-1-1,5 1-6,54 0-1421,-47 0 581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51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2144,'0'0'6000,"3"3"-5526,-1-1-395,1-1-1,-1 1 0,1-1 0,0 1 1,-1-1-1,1 0 0,0 0 0,0 0 0,0 0 1,0-1-1,0 1 0,0-1 0,0 0 0,0 0 1,0 0-1,0 0 0,0 0 0,0-1 1,-1 1-1,5-2 0,28-9 503,17 6-213,218-23 219,-169 23-475,-5-6 112,-17 5-64,-21-5-21,-4 6-11,-35-2 40,-10 3-59,-6 3-97,-2 0 2,1 1 0,-1 0 0,0-1 0,1 1 0,-1 0 0,0 0 0,1 0 0,-1 0 0,3 0 0,20 0-161,-21 0-802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51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1312,'0'1'50,"0"1"-1,-1 0 1,1 0-1,0 0 1,-1-1 0,1 1-1,-1 0 1,0-1 0,1 1-1,-1 0 1,0-1 0,0 1-1,-1 1 1,-3 4 55,4-5-24,1 0 0,-1 0-1,1 0 1,-1 0 0,1 0 0,0 0 0,0 1 0,0-1 0,0 0-1,0 2 1,0 7 214,0 183 3363,0-187-3484,-1 1 0,0-1-1,0 1 1,-3 9-1,1-9 73,1 1-1,1-1 1,-1 0 0,1 13-1,1-21-237,0 1 0,0-1-1,0 1 1,0-1-1,0 0 1,0 1-1,0-1 1,0 1-1,0-1 1,0 1 0,0-1-1,-1 0 1,1 1-1,0-1 1,0 1-1,0-1 1,-1 0-1,1 1 1,0-1 0,0 0-1,-1 1 1,1-1-1,0 0 1,-1 1-1,1-1 1,0 0-1,-1 0 1,1 1 0,-1-1-1,0 0 1,-6 5 72,4 3-19,4-21-10,-1 11-45,0 1 0,0-1 0,1 1 0,-1-1 0,1 1 0,-1-1 0,1 1 0,-1-1-1,1 1 1,1-2 0,5-12-7,-1-12-90,5 2 59,-7 3 97,-2 11-19,0 0 1,1 0 0,5-13-1,5-10 115,-6 12 92,2 0 0,1 1 0,16-28 0,-12 25 94,-14 23-328,1-1 1,-1 1-1,1 0 1,0 0-1,-1 0 1,1 0-1,0 0 1,0 0-1,0 0 1,0 0-1,0 0 0,0 0 1,0 0-1,0 1 1,0-1-1,0 0 1,0 1-1,0-1 1,1 1-1,-1-1 0,2 0 1,8-4 112,-7-2 32,-3 7-162,-1-1 1,0 1-1,0 0 0,1-1 1,-1 1-1,0-1 1,1 1-1,-1 0 0,0-1 1,1 1-1,-1 0 0,0-1 1,1 1-1,-1 0 1,1-1-1,-1 1 0,1 0 1,-1 0-1,1 0 0,-1-1 1,1 1-1,-1 0 1,1 0-1,-1 0 0,1 0 1,-1 0-1,1 0 0,-1 0 1,1 0-1,-1 0 1,2 1-1,20-1-872,-9 0-4052,1 0 2149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52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3072,'-10'0'1339,"26"-1"-521,-9 1-605,0 0 0,-1 0-1,1 1 1,9 2 0,3 8-10,-6-8-80,-11-3-104,-1 0-1,1 0 1,0 0 0,-1 0 0,1 1-1,-1-1 1,1 1 0,-1-1 0,1 1 0,-1 0-1,1-1 1,-1 1 0,0 0 0,1 0-1,-1 0 1,0 0 0,0 0 0,0 0 0,0 1-1,2 1 1,2 9 388,-4-10-320,0 0 0,1 0-1,-1 1 1,0-1-1,0 0 1,3 3-1,-3-4-45,-1-1 0,1 1 0,-1-1 0,1 1 0,-1 0 0,0-1 0,0 1 0,1-1 0,-1 1 0,0 0 0,0-1 0,0 1 1,1 0-1,-1 0 0,0-1 0,0 1 0,0 0 0,0-1 0,0 1 0,-1 0 0,1-1 0,0 1 0,0 1 0,-1 0 121,1 0-102,0 0 0,0-1 0,0 1-1,-1 0 1,1 0 0,-1-1 0,1 1 0,-1-1 0,0 1 0,1 0-1,-1-1 1,0 1 0,0-1 0,0 0 0,0 1 0,0-1-1,-2 2 1,2-2-41,1-1 0,-1 1-1,1-1 1,0 1 0,-1-1-1,1 1 1,0-1 0,-1 1-1,1 0 1,0-1 0,0 1-1,0-1 1,0 1-1,0 0 1,-1-1 0,1 1-1,0 0 1,0-1 0,1 1-1,-1 0 1,0-1 0,0 1-1,0-1 1,0 1 0,1 0-1,-1 0 15,0 1 41,3-2-70,1 0 0,-1 0 0,0-1 0,0 0-1,1 0 1,-1 0 0,0 0 0,4-1 0,9-4-1,-10 5 4,-1 0 0,1 0 1,10 1-1,-10 0-44,-1 0 1,1 0-1,10-3 0,16-8-485,-26 10 426,0 0 0,-1 1 1,11 0-1,-16 0 95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52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2912,'0'0'923,"3"0"-550,-2-1-359,0 1 0,0 0 1,-1 1-1,1-1 0,0 0 1,0 0-1,0 0 0,0 0 1,-1 1-1,1-1 0,0 0 1,0 1-1,-1-1 0,1 0 0,0 1 1,-1-1-1,1 1 0,0-1 1,0 2-1,19 11 729,-18-12-666,1 0 0,0 1 0,-1-1-1,1 1 1,-1 0 0,1 0 0,-1 0 0,0 0-1,0 0 1,0 1 0,0-1 0,0 0 0,0 1-1,-1 0 1,1-1 0,-1 1 0,0 0 0,0 0-1,2 5 1,-1 7 256,4 16 289,18 24 114,-15-25-262,-1 1-1,6 53 1,-9-52-322,41 337 952,-44-326-977,-3 0-1,-6 47 1,2-36 26,3-20-68,-4 35 65,-12 3 1,12-48-105,0-4-12,3-7 10,0 0 0,-10 20 0,8-25 20,0 0 0,-10 13 0,2-3 48,-15 28 69,24-41-281,0 0 0,-1-1 0,0 0-1,0 0 1,0 0 0,0-1 0,-1 1 0,1-1 0,-1 0-1,0-1 1,0 0 0,0 1 0,0-2 0,-1 1 0,1-1 0,0 0-1,-10 0 1,-17-1-966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52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82 2912,'0'-41'923,"0"40"-897,0 0 1,0 1 0,0-1-1,0 0 1,0 0 0,0 0-1,0 0 1,0 0 0,1 0-1,-1 1 1,0-1 0,1 0-1,0-1 1,10-20 346,-9 16 646,-2 9-225,-7 24 1157,1-5-1256,2-1-338,3-10-116,-2 0 1,1 0-1,-7 17 0,-10 28 226,11-31-180,-17 39-1,-3-15-35,7-3-70,0-17 8,15-21-209,0 1-1,-8 14 1,6-7-611,6-10 449,-1 0 0,0 0 0,0-1 0,-5 7 0,6-10-319,0 0 1,0 0-1,-1 0 0,1 0 1,0 0-1,-1-1 0,-3 3 1,-10 10-1820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53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1 2976,'-17'0'1344,"1"32"-1152,0-15 1504,-1-1-960,-16 17 704,17 0-864,-17 16 256,-16-16-480,16 16-64,1 0-160,-18-16-32,18-17-32,-1 17 96,0-17-96,17 1 32,-1-1-32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4:53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3712,'14'0'1221,"-14"0"-1213,0 0 0,0 0 1,0 0-1,1 0 0,-1 0 0,0 0 0,0 0 0,0 0 0,0 0 1,0 0-1,0 0 0,0 0 0,0 0 0,0 0 0,0 0 0,1 0 1,-1 0-1,0 0 0,0 0 0,0 0 0,0 0 0,0 0 0,0 0 1,0 0-1,0 0 0,0 0 0,0 0 0,0 0 0,1 1 0,-1-1 1,0 0-1,0 0 0,0 0 0,0 0 0,0 0 0,0 0 0,0 0 0,0 0 1,0 0-1,0 0 0,0 0 0,0 1 0,0-1 0,0 0 0,0 0 1,0 0-1,0 0 0,0 0 0,0 0 0,0 0 0,0 0 0,0 0 1,0 0-1,0 1 0,0-1 0,0 0 0,0 0 14,0 1-1,0-1 1,0 1-1,0-1 1,0 1-1,0-1 1,0 1-1,0-1 1,0 1-1,0-1 1,0 1-1,0-1 1,0 1-1,1-1 1,-1 0-1,0 1 1,0-1-1,1 1 1,-1-1-1,0 0 1,1 1-1,-1-1 1,0 0-1,1 1 1,-1-1-1,0 0 1,1 1-1,-1-1 1,1 0-1,-1 0 1,1 0-1,-1 1 1,0-1-1,1 0 0,-1 0 1,1 0-1,-1 0 1,1 0-1,-1 0 1,1 0-1,-1 0 1,1 0-1,-1 0 1,1 0-1,-1 0 1,1 0-1,20 3 532,4 9-311,-17-8-180,0-1-1,14 6 0,-3-5-3,-12-3-39,1 1 1,0 1-1,0-1 1,8 5-1,0 1 43,31 16 100,-46-23-131,0 0-1,1 0 0,-1 0 1,0 1-1,1-1 1,-1 0-1,0 0 1,0 1-1,0-1 0,0 1 1,0-1-1,-1 1 1,1-1-1,0 1 1,-1-1-1,1 1 1,-1 0-1,1-1 0,-1 1 1,0 0-1,0-1 1,0 1-1,0 0 1,0-1-1,0 1 0,0 0 1,-1 2-1,0-2 39,1 1 0,-1-1 0,0 0 0,0 0 0,0 0 0,0 0-1,-1 0 1,1-1 0,-1 1 0,1 0 0,-1-1 0,1 1 0,-1-1 0,0 1-1,0-1 1,0 0 0,0 1 0,0-1 0,0 0 0,-3 1 0,-9 1 356,12-2-342,-1-1-1,1 1 1,-1-1-1,1 1 1,0 0-1,-1 0 1,1 0-1,0 0 1,0 1-1,-5 2 1,7-4-78,0 1 0,-1-1 1,1 1-1,0-1 0,0 0 0,-1 1 0,1-1 0,0 1 1,0-1-1,0 1 0,-1-1 0,1 0 0,0 1 0,0-1 1,0 1-1,0-1 0,0 1 0,0-1 0,0 1 0,0-1 1,0 1-1,0-1 0,0 1 0,0-1 0,0 1 0,1-1 1,-1 1-1,0-1 0,0 1 0,0-1 0,1 0 1,-1 1-1,0-1 0,1 1 0,-1-1 1,2 1 5,-1 0 0,0-1 0,1 1 0,-1-1 0,0 1 0,1-1 0,-1 0 0,0 0 0,1 1 0,-1-1 0,1 0 0,-1 0 0,0 0 0,3-1 0,17-3 58,4-6 38,-21 8-159,1 2 0,0-1 0,-1 0 0,1 1 0,8 0 1,14 1-2038,3-1 596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9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4064,'0'0'1307,"0"3"-801,0-2-483,0-1 0,0 1 0,0 0 0,0-1 0,0 1 0,0-1 0,0 1 0,-1 0 0,1-1 0,0 1 0,0-1 0,-1 1 0,1-1 0,0 1 1,-1-1-1,1 1 0,0-1 0,-1 1 0,1-1 0,-1 0 0,1 1 0,-1-1 0,0 1 0,0-1 5,1 1 0,-1-1 0,0 1 1,1-1-1,-1 1 0,1-1 0,-1 1 1,1 0-1,-1-1 0,1 1 0,-1 0 1,1-1-1,0 1 0,-1 0 0,1-1 1,0 1-1,-1 0 0,1 0 0,0-1 1,0 1-1,0 0 0,0 0 0,0-1 1,0 2-1,0 10 318,0-8-264,0 1 0,0 0-1,0-1 1,-1 1 0,-1 7 0,-1-3-21,3-9-55,-1 1 0,1 0 0,-1 0-1,1 0 1,0 0 0,0 0 0,-1 0-1,1 0 1,0 0 0,0 0 0,0 0 0,0 0-1,0 0 1,0 0 0,1 0 0,-1 0 0,0 0-1,0 0 1,1 0 0,-1 0 0,0-1 0,1 1-1,-1 0 1,1 0 0,-1 0 0,2 1-1,-2-2-3,1 2 5,0 1 0,0-1-1,-1 0 1,1 0 0,-1 1 0,0-1 0,1 0 0,-1 1 0,0-1 0,-1 4 0,3 9 34,5-9 35,-3-4-29,1 5 25,-5-6-65,0-1 1,0 0 0,0 1-1,0-1 1,1 0 0,-1 1-1,0-1 1,1 1 0,-1-1-1,0 0 1,0 0 0,1 1-1,-1-1 1,1 0-1,-1 0 1,0 1 0,1-1-1,-1 0 1,0 0 0,1 0-1,-1 0 1,1 1 0,-1-1-1,1 0 1,-1 0 0,1 0-1,-1 0 1,0 0 0,1 0-1,0 0 1,4-3 131,9-8 21,0 6-32,-9-6 26,-1 8-112,3-3 34,-6 4-48,-1-1 0,1 1 0,-1-1 0,1 1 1,-1-1-1,0-3 0,0 5-23,0 1 0,0 0 0,0-1 0,0 1 0,0 0 0,0-1-1,0 1 1,0 0 0,0-1 0,0 1 0,0 0 0,0-1 0,0 1 0,0 0 0,-1-1 0,1 1 0,0 0 0,0-1 0,0 1-1,0 0 1,-1 0 0,1-1 0,0 1 0,0 0 0,-1-1 0,-12-20 135,10 17-127,1 0 0,-1-1 0,1 1 0,-7-7-1,8 10-16,-1 0-1,1-1 0,-1 1 0,1 0 0,-1 0 0,0 0 1,0 0-1,1 0 0,-1 1 0,0-1 0,0 0 0,0 1 1,0-1-1,0 1 0,0 0 0,1 0 0,-3 0 0,-7 0 96,8 0-16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5:05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246 196 1312,'-13'-68'421,"12"64"-386,0 0 1,0 0-1,1 0 0,0-7 0,0-88 829,0 97-529,-3 4 24,2 0-283,-1 0 1,1 1 0,-1-1-1,1 0 1,0 1 0,0-1 0,0 0-1,0 1 1,0 0 0,1-1-1,-1 1 1,0 4 0,-1 6 147,-2 2-53,-1 0 0,0 0 0,-8 14 0,-4 9 126,-15 77 288,23-79-376,-21 56 0,-16 7-44,40-84-529,-1-1-1,-13 22 1,4-17-324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5:06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34 1568,'-17'-33'800,"1"33"160,16 16-544,0 1 960,16-1-768,1 17 832,15 0-832,18-1 256,-1 1-512,16-33 160,-16 17-288,17-34 288,-1 17-288,-15-16-1376,-1-1 608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5:06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1728,'-14'-14'560,"12"11"-91,4 3 209,2 0-490,-2 0-57,0 0 0,1 0 0,-1 0 0,0 0 0,0 0 0,0 1 0,0-1 0,0 1 0,3 0 0,0 16 578,2 6-274,5 41-1,-1-4-252,-9-53-163,26 144 282,-26-128-226,4 23 101,16 16 0,-16-27-51,-3-18-64,3 7 2,-4-20-100,-1 1 0,0-1 0,0 1-1,0 0 1,0-1 0,-1 1 0,0 5 0,0 6-187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5:06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 2240,'-28'0'720,"28"0"-710,0 0 1,-1 0-1,1 0 1,-1 0-1,1 0 1,-1 0-1,1 0 1,-1 0-1,1 0 1,-1 0-1,1 1 0,-1-1 1,1 0-1,0 0 1,-1 0-1,1 1 1,-1-1-1,1 0 1,0 1-1,-1-1 1,1 0-1,0 1 1,-1-1-1,1 0 0,0 1 1,-14 16 634,-16 24 1,28-38-542,0 0 1,0 1-1,0-1 1,0 1 0,1-1-1,0 1 1,-1 0-1,1 0 1,1-1-1,-1 1 1,0 5 0,-1 8 229,-3 7 26,2-13-213,1 0 0,0 0 1,0 17-1,2-17-105,1 0-1,0 1 1,1-1 0,0 0-1,6 17 1,2-2-20,15 28-1,-23-50-15,1 1-1,-1-1 0,1 0 1,-1 0-1,5 5 0,5 0 3,-10-9-3,-1 1 0,0 0 0,0-1 0,0 1 0,0 0 0,0 0 0,0-1 0,0 1 0,0 0 0,0 0 0,-1 0 0,1 0 0,0 0 0,0 0 0,-1 1 0,1-1 0,-1 0 0,1 0 1,-1 0-1,0 1 0,1-1 0,-1 0 0,0 0 0,0 2 0,1 3 164,-1-5-141,0 0 1,0 0-1,1 1 1,-1-1-1,0 0 1,0 0-1,0 0 0,0 0 1,-1 0-1,1 0 1,0 0-1,0 0 1,-1 0-1,1 0 0,-1 0 1,1 0-1,0 0 1,-1 0-1,0 0 1,1 0-1,-2 1 0,-23 4 207,1 5-22,4-9 124,0 0 0,-34-3 0,25 0-84,-37 1 222,47 0-320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40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2304,'0'-12'885,"0"24"1169,0-9-1878,0-2-168,0-1 0,0 1 0,0-1 0,0 1 0,0-1 0,0 1 0,0-1 0,0 1 1,0-1-1,0 1 0,1-1 0,-1 1 0,0-1 0,0 1 0,1-1 0,-1 1 0,0-1 1,1 1-1,-1-1 0,0 1 0,1-1 0,-1 0 0,0 1 0,1-1 0,-1 0 1,1 1-1,-1-1 0,1 0 0,-1 0 0,1 1 0,-1-1 0,1 0 0,-1 0 0,1 0 1,-1 0-1,1 0 0,-1 0 0,1 0 0,-1 0 0,1 0 0,-1 0 0,1 0 0,0 0 1,-1 0-1,1 0 0,0 0 2,0 0 1,-1 0 0,1 0-1,0 0 1,-1 0 0,1 0-1,0 0 1,-1 0 0,1 0-1,0 0 1,-1 0 0,1 1-1,-1-1 1,1 0-1,0 1 1,-1-1 0,1 0-1,-1 1 1,1-1 0,-1 1-1,1-1 1,-1 1 0,1-1-1,-1 1 1,0-1 0,1 1-1,0 0 4,-1 0-1,1-1 1,-1 1-1,1 0 0,-1-1 1,1 1-1,-1-1 1,1 1-1,0-1 1,-1 1-1,1-1 1,0 1-1,0-1 1,-1 0-1,1 0 0,0 1 1,0-1-1,-1 0 1,1 0-1,0 0 1,0 0-1,0 0 1,-1 0-1,1 0 1,0 0-1,1 0 0,23 1 241,-5-1-47,-1 0 0,26-4 0,-20-2-40,-19 4-125,0 1 0,1-1 1,-1 1-1,12 0 1,83 1 197,-54 0 741,-47 2-970,0-1-38,0-1-1,0 1 1,0 0 0,0-1 0,0 1 0,0-1 0,0 1-1,0-1 1,0 1 0,0-1 0,-1 1 0,1-1-1,0 1 1,0-1 0,-1 0 0,1 1 0,0-1 0,0 1-1,-1-1 1,1 1 0,0-1 0,-1 0 0,1 1 0,-1-1-1,1 0 1,0 0 0,-1 1 0,1-1 0,-1 0 0,1 0-1,-1 1 1,1-1 0,-1 0 0,1 0 0,-1 0-1,1 0 1,-1 0 0,1 0 0,-1 0 0,1 0 0,-2 0-1,16 0-654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41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1664,'-16'0'832,"-1"0"0,17 16-480,-16 1 480,16 15-480,-16 1 192,-1 16-320,17 0-64,0 1-96,-16-1 224,32-17-160,-32 18-192,16-18 32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41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 3232,'-33'-16'1184,"33"32"-896,16-16-96,-16 17 1216,17-17-800,-1 0 192,1 0-480,32-17 224,0 17-320,0 0-32,0 0-128,0-16 96,0 16-96,-16 0-1280,0 0 640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42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83 1728,'0'-33'3024,"-3"33"-2720,2 0-299,0 0 1,0-1 0,0 1-1,0-1 1,0 1 0,0-1-1,0 1 1,0-1 0,0 0-1,0 1 1,0-1 0,0 0-1,1 0 1,-1 1-1,0-1 1,1 0 0,-1 0-1,0 0 1,1 0 0,-1 0-1,1 0 1,-1-1 0,-7-11-3,7 13 5,1-1-1,-1 1 1,0-1-1,1 1 1,-1 0-1,1-1 1,-1 1-1,0 0 1,1 0-1,-1-1 1,0 1-1,1 0 1,-1 0-1,0 0 0,0 0 1,1 0-1,-1 0 1,0 0-1,1 0 1,-1 0-1,0 0 1,1 0-1,-2 1 1,0-1 10,-1 0-18,0 0 0,1 0 0,-1 0 0,0-1 0,1 1 0,-1-1 0,1 0 0,-1 1 0,1-1 0,-5-3 0,4 3 5,1 0 1,0 0 0,-1 0 0,1 0 0,-1 0-1,0 0 1,1 1 0,-1-1 0,1 1 0,-6 0 0,-104 0 532,107 3-591,-6 10 69,10-11-13,0 0 0,1-1 0,0 1 1,-1 0-1,1 0 0,0-1 0,0 1 0,0 0 1,0 2-1,0 58-105,0-61 100,0-1 0,0 1-1,-1-1 1,1 1 0,0-1-1,0 1 1,0-1-1,0 1 1,0-1 0,0 1-1,1-1 1,-1 1-1,0-1 1,0 1 0,0-1-1,0 1 1,1-1-1,-1 1 1,0-1 0,0 1-1,1-1 1,-1 0-1,0 1 1,1-1 0,-1 1-1,0-1 1,1 0 0,-1 1-1,1-1 1,-1 0-1,1 1 1,9 6-34,-9-6 36,0 0-1,0 1 0,0-1 0,0 0 0,-1 0 0,1 1 0,0-1 0,-1 0 0,1 1 0,-1-1 0,1 3 0,0-1 3,0 1-1,1 0 1,-1-1 0,1 1-1,0-1 1,2 5-1,18 22 47,-11 2-26,8-3-56,-13-21 20,1 1 1,5 11-1,37 62 67,-37-63-28,-9-14-22,0 0 1,0 0 0,0 0-1,3 8 1,-1 14 28,2-12 6,-6-14-35,0 0-1,0 0 1,-1 1-1,1-1 0,0 1 1,-1-1-1,1 1 1,-1-1-1,1 1 0,-1-1 1,0 1-1,0-1 1,1 1-1,-1-1 1,0 1-1,0 0 0,-1-1 1,1 1-1,0-1 1,-1 1-1,1-1 0,0 1 1,-2 1-1,-3 5 9,4-6-6,0-1 1,0 1-1,0-1 0,1 1 1,-1-1-1,0 1 0,1 0 1,-1-1-1,1 1 0,-1 0 1,1-1-1,0 1 0,0 2 0,0-4-3,0 1-1,0-1 0,0 1 0,0-1 0,0 1 0,0-1 0,0 1 1,0-1-1,0 1 0,0-1 0,0 1 0,0-1 0,-1 1 0,1-1 0,0 1 1,0-1-1,0 1 0,-1-1 0,1 1 0,0-1 0,0 1 0,-1-1 0,1 0 1,0 1-1,-1-1 0,1 0 0,-1 1 0,1-1 0,-1 0 0,1 1 0,-1-1 1,-6 5 4,1 6 37,-4-6 58,4 6-5,-5-5 53,7 0-85,3-5-60,1-1-1,0 1 1,0-1-1,-1 1 1,1-1-1,0 1 1,-1-1-1,1 0 1,0 1-1,-1-1 1,1 0-1,-1 1 1,1-1-1,-1 0 1,1 0-1,0 1 1,-1-1-1,1 0 1,-1 0-1,1 0 1,-1 1-1,1-1 1,-1 0-1,1 0 1,-1 0-1,1 0 1,-1 0-1,0 0 1,1 0-1,-1 0 1,0-1-1,-81 1 88,80 0-79,1 0 0,-1 0 0,0 0 0,1-1 0,-1 1 0,1 0 0,-1-1 0,1 0 0,-1 1 0,1-1 0,-1 0 0,-1-1 0,-10-4 29,-15 0-3,-1-9 33,26 13-71,0 0 0,0 1-1,0-1 1,0 0 0,0 1 0,0 0 0,0 0 0,-1 0-1,-4-1 1,2-1-43,-6-16-51,12 18 87,-1 0 0,1 0 0,0 0 0,-1 0-1,1 0 1,0 0 0,0 0 0,0 0 0,-1 0 0,1 0-1,0 0 1,0 0 0,0 1 0,1-1 0,-1 0-1,0 0 1,0 0 0,0 0 0,1 0 0,-1 0-1,0 0 1,1 0 0,0-1 0,13-4-121,35-21 106,-35 21 33,-9-4 10,9 4-15,2-5-22,-2 6-54,-12 1 51,4-3 1,19 1 13,-18 3 4,0 0 1,14-9-1,-4 3 13,-7 4 20,-7 4-28,-1 0 0,1 0 1,-1 0-1,0-1 0,0 1 0,0-1 0,0 1 1,2-3-1,10-9-39,-7 7 37,-1-1 0,1 0 0,-1 0 0,6-10 0,-10 13 8,0-1 0,0 1 0,0-1 0,-1 0 0,1 1 0,-1-1 0,0 0 0,-1 0 0,1 0 0,-1-9 0,-1-4 92,1 5 118,-1 1 0,2-1 0,3-23-1,2 19-103,-5 13-85,1 1 1,-1 0-1,0-1 1,0 1-1,-1-1 1,1-5-1,-1 9-10,0 0 0,0-1 0,0 1-1,0 0 1,0-1 0,0 1-1,0 0 1,0-1 0,0 1 0,0 0-1,0-1 1,0 1 0,0 0-1,1-1 1,-1 1 0,0 0 0,0-1-1,0 1 1,0 0 0,1-1-1,-1 1 1,0 0 0,0 0 0,0-1-1,1 1 1,0-1 29,1 0 0,-1-1 0,0 1 0,0 0 0,0-1 1,0 1-1,0-1 0,0 1 0,-1-1 0,1 0 0,0 1 0,-1-1 0,1 0 0,-1 1 0,0-1 0,0 0 0,1-2 0,-1 2-11,0 0 0,0 0-1,0 1 1,1-1-1,-1 0 1,1 0-1,-1 0 1,1 1 0,0-1-1,0 0 1,0 1-1,1-2 1,-1 1-7,0 0 1,0 1-1,0-1 1,-1 0-1,1 1 0,0-1 1,-1 0-1,1 0 0,-1 0 1,1 1-1,-1-1 1,0-2-1,0-1-19,0 3 27,1 0 0,-1 1 0,0-1-1,0 0 1,0 1 0,0-1 0,-1 0 0,1 1 0,0-1 0,-1 1 0,1-1 0,-2-3-1,0 5-128,1-1 0,-1 0 0,1 1 0,-1-1-1,0 1 1,1 0 0,-1 0 0,0-1 0,1 1-1,-1 0 1,0 0 0,-2 1 0,-2-1-318,-10 0-4291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44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0 640,'0'0'363,"0"3"-289,0 467 6113,0-472-6165,0-1 1,1 1-1,-1 0 0,1-1 1,0 1-1,-1 0 1,1 0-1,0 0 0,2-3 1,8-19 46,-2-7-14,-6 17-82,1 0-1,10-23 1,-10 28-2,-1 0 0,6-19 0,-8 22 37,0 1 0,1-1 0,-1 1 1,1-1-1,1 1 0,-1-1 0,1 1 0,0 0 1,0 0-1,1 0 0,4-5 0,-6 9 11,-1-1-1,1 0 1,-1 0 0,0 0-1,1 0 1,-1 0 0,0 0-1,0 0 1,-1 0 0,1 0-1,1-4 1,-2 5 7,0-1 0,1 1 1,-1 0-1,0-1 0,1 1 0,-1 0 0,1 0 1,0-1-1,-1 1 0,1 0 0,0 0 0,0 0 0,0 0 1,-1 0-1,1 0 0,0 0 0,1 0 0,-1 0 1,0 1-1,0-1 0,2-1 0,13-8 411,-2 4-181,-9-1-174,-5 7-79,0-1 0,0 1 0,0-1 0,1 1 1,-1 0-1,0-1 0,1 1 0,-1-1 0,0 1 0,1 0 0,-1-1 0,1 1 0,-1 0 1,1 0-1,-1-1 0,0 1 0,1 0 0,-1 0 0,1-1 0,-1 1 0,1 0 1,-1 0-1,1 0 0,-1 0 0,1 0 0,0 0 0,-1 0 0,1 0 0,-1 0 0,1 0 1,0 0-1,1 0 17,1 0 1,-1-1-1,1 1 0,-1-1 1,0 0-1,1 0 1,-1 0-1,4-2 0,-1 1 37,-5 2-60,1 0 1,-1 0-1,0 0 1,0 1-1,1-1 1,-1 0-1,0 1 1,0-1 0,0 0-1,0 0 1,1 1-1,-1-1 1,0 0-1,0 1 1,0-1-1,0 0 1,0 1-1,0-1 1,0 0-1,0 1 1,0-1 0,0 0-1,0 1 1,0-1-1,0 1 1,0-1-9,0 0 1,0 0 0,0 0 0,0 0-1,0 0 1,0 0 0,0 0-1,0 0 1,0 1 0,0-1 0,0 0-1,0 0 1,0 0 0,0 0-1,0 0 1,0 0 0,0 0-1,0 0 1,0 0 0,0 1 0,0-1-1,0 0 1,0 0 0,0 0-1,0 0 1,0 0 0,0 0 0,0 0-1,0 0 1,0 0 0,0 0-1,0 0 1,0 0 0,1 0 0,-1 0-1,0 0 1,0 1 0,0-1-1,0 0 1,0 0 0,0 0-1,0 0 1,0 0 0,0 0 0,0 0-1,1 0 1,-1 0 0,0 0-1,0 0 1,0 0 0,0 0 0,0 0-1,0 0 1,0 0 0,0 0-1,1-1 1,12 1-443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44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2976,'0'0'1344,"-16"16"-1152,16 1 256,0-1-288,0 0 352,0 1-416,16-1-64,-16 1 96,0-1-64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00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2912,'0'0'38,"0"-1"1,0 1 0,0-1-1,0 1 1,-1 0-1,1-1 1,0 1 0,0-1-1,0 1 1,0-1-1,1 1 1,-1 0 0,0-1-1,0 1 1,0-1-1,0 1 1,0-1-1,0 1 1,1 0 0,-1-1-1,0 1 1,0 0-1,1-1 1,-1 1 0,0 0-1,0-1 1,1 0-1,7 7 490,-5-3-477,0 0 919,-3 0-255,-1-2-639,1 1 1,0-1-1,-1 1 1,1-1-1,0 1 0,-1-1 1,0 1-1,1-1 1,-1 1-1,-1 1 1,-5 12 191,6-13-238,1 1 0,0 0 0,-1 0 1,1 0-1,0 0 0,0 0 0,1 0 0,-1 0 0,1 0 0,0 0 0,-1-1 0,3 7 0,4 13 80,-5 11 62,-3-25-115,1 0 0,1 0 0,2 14 0,2-5 81,-3-10-87,0 0 0,0 0 0,-1 0 0,0 0-1,0 7 1,-1-8 20,1-1 1,0 1-1,0-1 0,0 1 0,0-1 0,1 1 1,0-1-1,0 0 0,1 0 0,-1 0 1,1 0-1,0 0 0,5 5 0,-5-7 324,-3-115 682,-1 93-1012,1 11-83,0 0 0,0 1-1,1-1 1,1-10 0,9-15-14,-6 14 122,-5 14-67,1 1 1,0-1-1,0 1 0,1 0 0,-1 0 1,1-1-1,0 1 0,0 0 0,0 1 1,1-1-1,-1 0 0,1 1 0,6-7 1,0 0 36,-8 8-47,0 0 0,1 1 1,-1-1-1,1 0 0,0 1 1,-1-1-1,1 1 0,0 0 0,0 0 1,0-1-1,0 1 0,0 0 0,0 1 1,0-1-1,0 0 0,0 1 0,0-1 1,1 1-1,-1-1 0,0 1 0,4 0 1,27 0 418,11 0-1675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45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2080,'0'0'667,"6"3"-411,18 8-43,-23-11-181,0 0 0,0 0 0,0 0 0,0 1 0,0-1 0,0 0 0,0 1 0,0-1 0,0 1 0,-1-1 0,1 1 0,0-1 0,0 1 0,0 0 0,-1-1 0,1 1 0,0 0 0,0 1 1,4 4 195,7 1 213,-11-7-419,0 1 0,0-1 0,0 0-1,0 1 1,0 0 0,0-1 0,0 1-1,0 0 1,0-1 0,0 1 0,0 0-1,-1 0 1,1 0 0,0 0 0,0 1 0,5 10 187,-5-10-175,0 0 0,0 1 0,0-1 0,0 0 0,1 0 0,2 3 1,-4-4-26,1-1 1,-1 1-1,0-1 1,1 1-1,-1-1 1,0 1-1,0-1 1,1 1 0,-1-1-1,0 1 1,0 0-1,0-1 1,0 1-1,0-1 1,0 1 0,0 0-1,0-1 1,0 1-1,0 0 1,0-1-1,0 1 1,0-1 0,0 1-1,-1 0 1,1-1-1,0 1 1,0-1-1,-1 1 1,1-1-1,-1 1 1,1 0 29,-11 13 313,10-14-325,1 1 0,0-1 0,-1 1 0,1-1 0,0 1 0,-1 0 0,1-1 0,0 1 0,-1-1 0,1 1-1,0 0 1,0-1 0,0 1 0,0-1 0,0 1 0,0 0 0,0-1 0,0 1 0,0 0 0,0-1 0,0 1-1,0-1 1,0 1 0,0 0 0,1 0 0,-1-1 25,0 0-47,0 0 0,0 1 0,0-1 0,0 0 0,0 0 0,0 0 0,0 0 0,0 0 0,0 0 0,0 0 0,0 0 0,0 0 0,0 0 0,0 1 0,0-1 0,0 0 0,0 0 0,0 0 0,0 0 0,0 0 0,0 0 0,0 0 0,0 0-1,0 0 1,0 0 0,0 1 0,0-1 0,0 0 0,0 0 0,0 0 0,0 0 0,-1 0 0,1 0 0,0 0 0,0 0 0,0 0 0,0 0 0,0 0 0,0 0 0,0 0 0,0 0 0,0 0 0,0 0 0,0 0 0,-1 0 0,1 0 0,0 0-1,0 0 1,0 0 0,0 0 0,0 0 0,0 0 0,0 0 0,0 0 0,0 0 0,-1 0 0,-9 0 223,20 0-84,26 3-47,-20 3-72,-13-5 6,0 0-1,0 0 1,0 0-1,1 0 0,-1 0 1,0 0-1,1-1 1,6 0-1,2 0 53,-5 0-732,0 0 0,0 0 0,0 0 0,13 3 0,-18-2 450,0 0 1,0 0-1,-1 0 1,1 0-1,0 0 1,0 1 0,-1-1-1,1 0 1,1 3-1,-3-4 189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45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2080,'0'0'667,"3"0"-411,42 0 1166,93-3 633,-117 1-1936,149-10 743,234 12 82,-267-10-864,-107 7-59,33-3 86,-25-2 229,-35 8-310,1 1 0,-1 0 0,0-1 0,1 1 0,-1 1 1,0-1-1,0 0 0,4 3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46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1312,'-3'8'91,"0"1"1,0-1-1,1 0 1,0 1-1,0 0 1,1-1 0,0 1-1,1 0 1,1 16-1,-1-9 215,-1-12-202,1 0-1,-1 0 1,1 0-1,-1 0 1,0 0-1,-1 0 1,1 0-1,-1 0 0,-3 6 1,4-8-30,0 1-1,0-1 1,1 1 0,-1-1-1,1 1 1,0-1 0,-1 1-1,1-1 1,1 5 0,-3 11 336,-4-5-109,5-11-260,0-1 0,0 1-1,0-1 1,1 1 0,-1-1 0,1 1 0,-1-1-1,1 1 1,-1-1 0,1 1 0,0 0 0,0 1-1,0-2-16,0 0-1,0-1 1,0 1-1,0 0 0,0 0 1,0 0-1,-1-1 0,1 1 1,0 0-1,0-1 0,-1 1 1,1 0-1,0 0 1,-1-1-1,1 1 0,-1 0 1,1-1-1,-1 1 0,1-1 1,-1 1-1,1-1 0,-1 1 1,0-1-1,0 1 1,0 0-1,1-1 1,-1 0 0,1 1 0,-1-1 0,1 0 0,0 1 0,-1-1 0,1 1-1,-1-1 1,1 1 0,0-1 0,-1 1 0,1-1 0,0 1 0,-1-1 0,1 1 0,0-1-1,0 1 1,0 0 0,0-1 0,0 1 0,-1-1 0,1 2 0,0 1 301,0-6-165,0-9-105,-1 7-15,1 0-1,-1 0 1,1 0-1,1 0 1,-1 0-1,1 0 1,0 0-1,1-6 1,-1 9-12,6-12 260,0 0 0,1 0-1,1 0 1,0 1 0,13-14-1,-6 13 225,-13 13-447,-1 0 0,0 0-1,0 0 1,0-1-1,-1 1 1,1-1 0,0 1-1,0-1 1,-1 0-1,3-2 1,-3 2-38,1 0 0,-1 1 0,0-1 0,1 1 0,0-1-1,-1 1 1,1 0 0,0 0 0,-1-1 0,1 1 0,0 1 0,0-1 0,0 0 0,0 0 0,2 0 0,7-2 47,25-10 70,-32 10-130,0 1-1,1 0 1,-1 1-1,1-1 1,-1 1 0,1 0-1,0 0 1,0 0-1,-1 1 1,1 0-1,0-1 1,5 2-1,59-1-775,-66 0 474,1 0 0,-1-1 0,1 0 0,-1 1 1,1-1-1,-1 0 0,6-3 0,7-2-2273,-12 5 2071,0 1 1,1-1-1,-1 1 0,9 0 1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46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3072,'14'-14'976,"-14"14"-959,1 0 0,-1-1 0,0 1 0,1 0 1,-1-1-1,1 1 0,-1 0 0,0 0 0,1-1 0,-1 1 1,1 0-1,-1 0 0,1 0 0,-1 0 0,1 0 0,-1 0 0,1 0 1,-1 0-1,1 0 0,-1 0 0,1 0 0,-1 0 0,1 0 0,-1 0 1,0 0-1,1 0 0,-1 1 0,1-1 0,-1 0 0,1 0 0,-1 0 1,1 1-1,-1-1 0,0 0 0,1 1 2,5 10 269,0-6-161,-5-4-107,0-1 0,-1 1 0,1 0 0,0-1 0,0 1 0,-1 0 0,1 0 0,-1-1 0,1 1 0,-1 0 0,1 0 0,-1 0 0,1 0-1,-1 0 1,0 0 0,1 0 0,-1 0 0,0 1 0,3 9 64,10 24 147,-8-27-198,-4-6 1,0-1-1,0 1 1,0-1-1,0 0 1,0 1-1,-1 0 1,1-1-1,0 1 1,-1-1-1,0 1 1,1 0-1,-1-1 1,0 1-1,0 0 1,1 0-1,-1-1 1,-1 1-1,1 0 1,0-1-1,0 1 1,-1 0-1,1-1 1,-2 4-1,-3 3 320,4-7-252,0 1 1,0-1 0,0 1-1,1-1 1,-1 1 0,0-1-1,1 1 1,-1-1-1,1 1 1,-1 0 0,1-1-1,0 1 1,0 0 0,0 0-1,0 1 1,-1 4 357,4-14-252,11 2-148,6-8-115,-14 9 39,0 1 1,1-1-1,6-2 0,-4 2-24,1 1 1,17-4-1,-14 5 1,23 1 1,-35 1 38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47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567 0 1728,'-2'0'57,"0"0"-1,1 1 1,-1-1-1,0 0 1,1 1-1,-1-1 1,0 1 0,1-1-1,-1 1 1,1 0-1,-1-1 1,1 1 0,-1 0-1,1 0 1,-1 0-1,1 0 1,-2 3 0,2-4-22,1 1-1,0-1 1,0 0 0,-1 1 0,1-1 0,0 0 0,-1 1 0,1-1 0,-1 0 0,1 0 0,0 1 0,-1-1 0,1 0-1,-1 0 1,1 0 0,-1 0 0,1 0 0,0 1 0,-1-1 0,1 0 0,-1 0 0,1 0 0,-1 0 0,1 0 0,-1 0-1,0-1 1,-4 2 105,-1 10 235,5-9-350,0-1-1,1 1 1,-1-1-1,0 1 1,0-1-1,0 1 1,0-1-1,0 0 1,-1 1-1,1-1 1,0 0-1,-3 1 1,-1 2 40,3-3-22,-1 1-1,0 0 1,0 0-1,1 0 0,-1 1 1,-3 3-1,-18 35 220,18-35-209,1 0 1,-1-1 0,-8 6 0,1 0 24,-60 59 187,45-42-194,12-13-13,1 1 0,1 1 0,0 0-1,1 1 1,1 0 0,-16 34 0,-36 123 424,43-110-223,13-40-182,-25 84 204,2 132 340,24-160-501,-1-9-27,-9 128 70,16-154-92,2 0 0,10 68 0,-2-58 53,3-1 0,2-1 0,33 84 0,-38-119-79,0 0 0,1-1 0,0-1 0,20 25-1,-9-20 20,31 28-1,-34-35-40,68 59-370,-69-63-85,-1 0 0,1-1 0,30 13 0,51 12-869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47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15 1568,'-14'-13'501,"15"12"-478,-1 1 0,1 0-1,-1 0 1,1-1 0,0 1 0,-1 0-1,1 0 1,0 0 0,0 0 0,-1 0-1,1 0 1,0 0 0,-1 0 0,1 0-1,0 1 1,-1-1 0,1 0 0,1 1-1,0 0 86,0 1-1,0 0 1,0 0 0,0 0-1,-1 0 1,1 0-1,0 0 1,-1 1-1,0-1 1,1 0-1,0 5 1,9 13 649,15 26-36,-20-33-495,14 21 0,-4-14-68,15 22 111,-20-20-87,0 0 0,12 35 1,16 69 209,-23-73-262,-2 1 1,-3 0 0,8 97-1,-16 32 100,-3-120-107,-3 0 1,-2 0-1,-3 0 1,-3-1 0,-33 104-1,0-53 35,31-81-119,2-5-9,-36 77 84,25-67-42,-1-2 0,-2 0-1,-2-2 1,-1-1-1,-1-1 1,-51 42 0,9-18 40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48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50 2656,'-14'-14'837,"12"11"-619,7 1-100,7-5-4,-7 3 35,0 1 0,0 1 1,0-1-1,1 1 0,-1 0 0,0 0 0,1 1 0,-1-1 1,1 1-1,8-1 0,46 2 1056,-56 1-1170,0-1-1,0 1 1,0-1-1,-1 1 1,1 0 0,0 0-1,0 1 1,-1-1-1,1 1 1,-1 0-1,1 0 1,-1 0 0,0 0-1,0 0 1,0 1-1,0 0 1,0-1-1,-1 1 1,1 0-1,-1 0 1,3 6 0,-1-3-9,0 0 0,-1 1 1,0 0-1,-1 0 1,1 0-1,-1 0 0,-1 0 1,1 0-1,-1 1 0,0 11 1,-1-10 37,1 1 60,-1-1 1,0 1-1,-1 0 1,0 0-1,-1-1 0,0 1 1,0-1-1,-7 17 1,3-16 206,0 0 1,0-1 0,-1 0 0,-15 16-1,22-25-324,0 0-1,1 1 1,-1-1 0,0 0-1,0 0 1,0 0-1,0 0 1,0 0-1,0 0 1,0 0 0,0 1-1,0-1 1,0 0-1,1 0 1,-1 0-1,0 0 1,0 0-1,0 0 1,0 0 0,0 0-1,1 0 1,-1 0-1,0 0 1,0 0-1,0 0 1,0 1-1,0-1 1,1 0 0,-1 0-1,0 0 1,0 0-1,0-1 1,0 1-1,0 0 1,1 0 0,-1 0-1,0 0 1,0 0-1,0 0 1,0 0-1,0 0 1,0 0-1,1 0 1,10-2-13,19-12-95,3-2 21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52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2144,'0'-1'29,"0"0"0,0 1 0,0-1 0,0 1-1,0-1 1,0 0 0,0 1 0,0-1 0,0 0 0,0 1 0,1-1 0,-1 1 0,0-1 0,0 1 0,1-1-1,-1 0 1,0 1 0,1-1 0,-1 1 0,0-1 0,1 1 0,-1-1 0,1 1 0,-1 0 0,1-1-1,1 0 46,0 1 0,0-1 0,0 1 0,0 0-1,0 0 1,0 0 0,3 0 0,6 0 632,98 0 2030,284 0-1776,-390 0-694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52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1312,'0'0'480,"-16"0"-352,16 17-64,0-1 608,-16 17-384,-1 0 608,17 0-512,-16-1 224,0 1-352,-1 0 192,17-17-224,-16 33 224,16-32-256,-17 16 96,17-17-160,0 0 256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3232,'-14'14'1035,"14"-14"-1019,0 0 0,0 0 0,-1 0 0,1 1 1,0-1-1,0 0 0,-1 1 0,1-1 0,0 0 1,0 0-1,0 1 0,0-1 0,0 0 0,0 1 1,-1-1-1,1 0 0,0 1 0,0-1 0,0 0 1,0 1-1,0-1 0,0 0 0,0 1 0,0-1 1,1 1-1,-1 40 592,2-33-368,9 16 48,-10-21-270,0-1 0,0 0-1,0 0 1,0-1 0,0 1 0,0 0 0,0 0 0,1 0 0,-1-1-1,1 1 1,-1-1 0,1 1 0,0-1 0,0 0 0,-1 1-1,1-1 1,0 0 0,0 0 0,0-1 0,0 1 0,0 0 0,4 0-1,4 1 76,-1-1-1,0-1 0,0 1 0,12-2 0,0 0 77,21-1 13,-39 1-153,0 1-1,-1 0 1,1-1 0,-1 0-1,1 0 1,-1 0-1,1 0 1,-1 0 0,0 0-1,0 0 1,1-1 0,1-1-1,4-11 186,-2 10-145,-5 4-67,-1 0 0,0 0 0,1 0 0,-1 0-1,1 0 1,-1-1 0,0 1 0,1 0 0,-1 0 0,0 0 0,1-1 0,-1 1 0,0 0 0,1 0 0,-1-1 0,0 1 0,0 0 0,0-1 0,1 1 0,-1 0 0,0-1 0,0 1 0,0 0 0,1-1 0,-1 1 0,0-1 0,0 1 0,0 0 0,0-1 0,0 1 0,0-1 0,0 1 0,0 0 0,0-1 0,0 1 0,0-1-1,0 1 1,0 0 0,-1-1 0,1 1 0,0 0 0,0-1 0,0 1 0,0-1 0,-1 1 0,1 0 0,0 0 0,-1-1 0,-10-16 9,8 10-23,3 7 6,-1-1-1,1 0 1,0 1-1,-1-1 0,1 0 1,0 1-1,-1-1 0,1 1 1,-1-1-1,1 1 0,-1-1 1,0 1-1,1-1 1,-1 1-1,1-1 0,-1 1 1,0 0-1,1-1 0,-1 1 1,0 0-1,0 0 0,1-1 1,-1 1-1,0 0 0,0 0 1,0 0-1,-2-1-5,-8-3-45,8 2 37,0 1 1,0 0-1,0-1 0,-1 1 0,1 1 1,0-1-1,-1 0 0,-5 1 0,-5 0-33,14 0 54,0 0-1,0 0 1,0 0 0,0 0-1,0-1 1,0 1 0,0 0-1,0 0 1,0 0 0,-1 0-1,1 0 1,0 0 0,0 0-1,0 0 1,0 0 0,0 0-1,0 1 1,0-1 0,0 0-1,0 0 1,0 0 0,-1 0-1,1 0 1,0 0-1,0 0 1,0 0 0,0 0-1,0 0 1,0 0 0,0 0-1,0 0 1,0 0 0,0 0-1,0 0 1,0 0 0,0 1-1,0-1 1,0 0 0,0 0-1,-1 0 1,1 0 0,0 0-1,0 0 1,0 0 0,0 0-1,0 0 1,0 0 0,0 1-1,0-1 1,0 0 0,0 0-1,0 0 1,0 0-1,1 0 1,-1 0 0,0 0-1,0 2-77,0-1 0,0 0 0,0 0 0,0 0-1,0 0 1,0 0 0,1 0 0,-1 0 0,0 0-1,1 0 1,-1 0 0,1 0 0,-1 0 0,1 0-1,-1 0 1,1 0 0,0 0 0,-1-1 0,1 1-1,0 0 1,0 0 0,0-1 0,0 1 0,0 0-1,-1-1 1,3 1 0,1 1-194,-1-1 1,1 0-1,0-1 0,-1 1 0,1-1 0,0 0 1,4 0-1,25 0-1521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00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5984,'0'0'2688,"16"0"-736,0 0-1472,1 16-288,-1-16 160,1 0-224,-1 0 448,17 0-320,-17 0-1120,17 0 480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53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34 2976,'-1'0'80,"0"0"-1,0 0 1,0 0 0,0 0 0,0 0 0,0-1-1,0 1 1,0 0 0,0-1 0,0 1 0,-1-1-1,1 1-70,1-1-1,0 1 0,0 0 0,0 0 1,-1 0-1,1 0 0,0-1 1,0 1-1,0 0 0,0 0 0,0-1 1,-1 1-1,1 0 0,0 0 1,0 0-1,0-1 0,0 1 1,0 0-1,0 0 0,0-1 0,0 1 1,0 0-1,0 0 0,0-1 1,0 1-1,0 0 0,0 0 0,0-1 1,0 1-1,0 0 0,0 0 1,0-1-1,0 1 0,1 0 0,-1 0 1,0-1-1,0 1 0,0 0 1,0 0-1,0 0 0,1-1 0,-1 1 1,0 0-1,0 0 0,1 0 1,-1-1-2,0 1 0,0 0 0,0 0 0,0 0 0,0 0 0,0-1 0,0 1 0,0 0 0,0 0 0,1 0 0,-1 0 0,0-1 1,0 1-1,0 0 0,0 0 0,0 0 0,1 0 0,-1 0 0,0 0 0,0-1 0,0 1 0,0 0 0,1 0 0,-1 0 1,0 0-1,0 0 0,0 0 0,1 0 0,-1 0 0,0 0 0,0 0 0,0 0 0,1 0 0,-1 0 0,0 0 0,0 0 0,0 0 1,1 0-1,-1 0 0,0 0 0,0 1 0,0-1 0,1 0 0,-1 0 7,-1 0 0,1 0-1,0 0 1,0 0 0,0 0 0,0 1-1,-1-1 1,1 0 0,0 0 0,0 0-1,0 0 1,-1 0 0,1 0 0,0 0 0,0 0-1,0 0 1,-1 0 0,1 0 0,0 0-1,0 0 1,0 0 0,-1-1 0,1 1-1,0 0 1,0 0 0,0 0 0,0 0 0,-1 0-1,1 0 1,0 0 0,0 0 0,0-1-1,0 1 1,0 0 0,-1 0 0,1 0-1,0 0 1,0-1 0,0 1 0,0 0 0,0 0-1,0 0 1,0-1 0,-2-5 148,1-1 998,0 6-1155,1 1 0,-1 0 0,1 0 0,-1 0 0,0 0 0,1 0-1,-1 0 1,1 0 0,-1 0 0,0 0 0,1 0 0,-1 0 0,1 0 0,-1 1-1,1-1 1,-1 0 0,1 0 0,-1 1 0,1-1 0,-2 1 0,1-1-6,1 0 1,0 1 0,0-1 0,-1 0 0,1 0 0,0 0 0,0 0 0,0 1 0,0-1 0,-1 0 0,1 0 0,0 0 0,0 1 0,0-1 0,0 0 0,0 0 0,0 0 0,0 1 0,0-1 0,0 0 0,-1 0 0,1 1 0,0-1 0,0 0 0,0 0 0,0 1 0,0-1 0,1 0 0,-1 0 0,0 1 0,0-1 0,0 0 0,0 0 0,0 1 0,0-1 0,8 5 0,-3-1 0,-4-4 0,-1 1-1,0 0 1,1 0 0,-1 0 0,0-1 0,1 1 0,-1 0-1,0 0 1,0 0 0,0 0 0,0 0 0,0 0-1,0-1 1,0 3 0,3 13 13,8 0 35,-9-12-29,0 0 0,1-1 0,-1 1 0,1-1 0,0 0 0,0 1-1,0-1 1,0-1 0,1 1 0,-1 0 0,1-1 0,0 0-1,0 1 1,4 0 0,-3-1 15,-1-1 1,0-1-1,0 1 0,1-1 0,-1 0 0,0 0 1,7-1-1,-8 1-41,16 0 417,-19 0-406,0 0-1,1 0 1,-1 0-1,0 0 0,0 0 1,0 0-1,0 0 0,0 0 1,0 0-1,0 0 0,0 0 1,0 0-1,0 0 1,1 0-1,-1 0 0,0 0 1,0 0-1,0 0 0,0 0 1,0 0-1,0 0 1,0 0-1,0 0 0,0 0 1,0 0-1,1 0 0,-1 0 1,0 0-1,0 0 0,0 0 1,0 0-1,0 0 1,0 0-1,0 0 0,0-1 1,0 1-1,0 0 0,0 0 1,0 0-1,0 0 1,0 0-1,0 0 0,0 0 1,0 0-1,0 0 0,0 0 1,0-1-1,0 1 0,0 0 1,0 0-1,0 0 1,0 0-1,0 0 0,0 0 1,0 0-1,0-1 0,0-9 3,0 9-7,0 1 1,0 0 0,0 0-1,0 0 1,0 0 0,0 0-1,0 0 1,0 0-1,0 0 1,0 0 0,0 0-1,0-1 1,0 1 0,0 0-1,0 0 1,0 0-1,0 0 1,0 0 0,0 0-1,0 0 1,0 0 0,0 0-1,0 0 1,0-1-1,0 1 1,0 0 0,0 0-1,0 0 1,0 0 0,0 0-1,0 0 1,-1 0-1,1 0 1,0 0 0,0 0-1,0 0 1,0 0 0,0 0-1,0 0 1,0 0-1,0 0 1,0 0 0,0 0-1,-1 0 1,1 0 0,0 0-1,0 0 1,0 0-1,0 0 1,0 0 0,0 0-1,0 0 1,0 0 0,0 0-1,0 0 1,-1 0-1,1 0 2,-1 0 0,1 0 0,0 0 0,-1 0 0,1 0 0,-1 0 0,1 0 0,-1 0 0,1 0 0,0-1 0,-1 1 0,1 0 0,-1 0 0,1 0-1,0 0 1,-1-1 0,1 1 0,0 0 0,-1 0 0,1-1 0,0 1 0,-1 0 0,1-1 0,0 1 0,0 0 0,-1-1 0,1 0 0,-9-7 10,1 7 57,-1 0 1,-16 0 0,15 1 111,35 0-454,-9 0 82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53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33 3808,'-8'0'363,"5"-1"-161,-1 1 0,1 0 0,-1 0 0,1 0 0,-1 0 0,0 1 0,1-1 0,-7 3 0,4 8 1014,-1-6-596,7-5-594,0 0 0,-1 0 1,1 0-1,-1 1 0,1-1 0,0 0 0,-1 0 0,1 1 0,0-1 0,-1 0 0,1 1 1,0-1-1,0 0 0,-1 1 0,1-1 0,0 1 0,0-1 0,-1 0 0,1 1 0,0-1 0,0 1 1,0-1-1,0 0 0,0 1 0,0-1 0,0 1 0,0-1 0,0 1 0,0-1 0,0 1 0,3 5 294,0-3-265,1-1-1,0 1 1,-1-1-1,1 0 1,1 0-1,-1 0 1,0 0-1,7 1 1,-3 0 32,1-1 1,-1-1-1,0 0 1,12 1-1,-13-3-14,-1 1-1,1-1 0,-1 0 0,12-4 1,6-1-221,-7 3-197,-11 2 60,0 0 0,0 0 1,0-1-1,0 0 0,10-4 0,-5 1-680,-10 5 879,0-1 0,0 1 1,0 0-1,0-1 0,0 1 1,1-1-1,-1 1 0,0-1 1,0 0-1,0 1 1,0-1-1,-1 0 0,1 0 1,0 0-1,0 0 0,0 0 1,-1 0-1,1 0 0,0 0 1,-1 0-1,1 0 1,-1 0-1,1 0 0,-1 0 1,0 0-1,1-1 0,-1 1 1,0 0-1,0 0 0,0 0 1,0-1-1,0-1 1,0 2-21,0-1 0,0 1 1,0-1-1,0 1 1,0-1-1,-1 1 0,1-1 1,-1 1-1,0-2 1,-12-14-1586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7:54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51 3328,'0'-13'1061,"0"10"-325,3 0-117,-2 2-577,0 0 0,1-1 0,-1 1 0,1 0 0,-1 0 0,1 0 0,0 0-1,-1 0 1,1 1 0,0-1 0,0 0 0,-1 1 0,1-1 0,3 1 0,0-3 102,-3 1-125,0 1-1,0 0 0,0-1 1,0 1-1,0 0 1,1 0-1,-1 0 1,0 0-1,1 1 0,-1-1 1,0 0-1,1 1 1,2 0-1,38-1 10,-24 1-42,-6 0 9,-9-1 3,-1 1 1,1 0-1,0 0 0,0 0 0,-1 0 0,1 1 0,0 0 1,5 1-1,2 3-22,-8-4 21,0 1 0,0-1-1,1 0 1,-1 0 0,0 0-1,1-1 1,-1 1 0,6 0-1,-9 1 26,0 0-17,0 0 1,-1-1 0,1 1-1,0-1 1,-1 1-1,0 0 1,1-1-1,-1 1 1,0-1 0,0 0-1,0 1 1,0-1-1,0 0 1,0 1-1,0-1 1,-2 1 0,1 0 44,0 0 1,0 0-1,1 0 1,-1 1-1,1-1 1,-1 0-1,1 1 1,-2 3-1,2 1 11,-1 0 0,2 0 0,-1 0 0,1 0 0,1 15 0,-1 5 10,2 29 86,16 93 0,23 62 56,-20-108-73,-12-63-98,-1-4 131,-1 1-1,2 60 1,-8-70-39,0-19-41,-1 0 0,0 0 0,0 0-1,-1 0 1,0 0 0,-4 16 0,2-19-44,1 0-1,-1-1 0,0 1 1,0-1-1,0 1 1,-1-1-1,0 0 1,1 0-1,-8 5 1,-5 3 178,-25 14 0,34-22-175,0 1 25,-1-1-1,0 1 0,-8 2 0,9-5-67,0-1 1,0 0-1,-7 1 0,-3 0-227,-39 10-1218,32-6 399,-27 3 0,-28-6-2845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19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2080,'0'0'667,"0"5"-411,0 233 4106,0-240-4340,0 1-1,1-1 0,-1 0 1,0 1-1,1 0 1,-1-1-1,1 1 0,0-1 1,-1 1-1,1 0 1,0-1-1,0 1 1,0 0-1,0 0 0,0-1 1,0 1-1,2-1 1,-1 0 9,0 0 0,-1 0 0,1 0 1,0 0-1,-1 0 0,0 0 0,1 0 1,1-6-1,-1-10 75,-3 15-106,1-1-1,0 1 0,1 0 1,-1-1-1,1 1 0,-1-1 1,2-3-1,26-53-127,-27 55 129,1 1 0,0-1 0,0 1 0,1-1 0,-1 1 0,1 0 0,0 0 0,0 0 0,0 0 0,1 0 0,-1 1 0,1 0 0,0-1 0,0 1 0,5-2 0,4-1 223,-10 2-169,2-3 18,4 6 9,-1-1-1,0 1 1,0 1 0,1-1-1,15 3 1,3-1 335,53-1-257,-61 0-3664,-3 0 928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6:19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2720,'0'-14'891,"0"14"-885,0 0 0,0 0 0,0 0 0,0 0 0,0 0 0,0 0 0,0 0 0,0 0 0,0 0 0,0-1 0,0 1 1,0 0-1,0 0 0,0 0 0,0 0 0,0 0 0,0 0 0,0 0 0,0 0 0,0 0 0,0 0 0,0-1 0,0 1 1,0 0-1,0 0 0,0 0 0,0 0 0,0 0 0,0 0 0,0 0 0,0 0 0,0 0 0,1 0 0,-1 0 0,0 0 0,0 0 1,0 0-1,0 0 0,0 0 0,0 0 0,0-1 0,0 1 0,0 0 0,0 0 0,1 0 0,-1 0 0,0 0 0,0 0 1,0 0-1,0 0 0,0 0 0,0 0 0,0 1 0,0-1 0,0 0 0,1 0 0,-1 0 9,1 0 0,-1 0 0,1 0 0,-1 0 0,1 0 0,-1 0 0,1 0 0,-1 0 0,1-1 0,-1 1 0,1 0 0,-1 0 0,1 0 0,-1-1 0,1 1 0,-1 0 0,0 0 0,1-1 0,-1 1 0,1 0 0,-1-1 0,0 1 0,1 0 0,-1-1 0,0 1 0,1-1 0,-1 1 0,0-1 0,0 1 0,1 0 0,-1-1 0,0 1 0,0-1 0,0 1 0,0-1 0,0 1 0,0-1 0,0 0 0,0 1 0,0-1 0,0 0 0,0 1-11,0 0 1,0 0 0,0 0 0,0 0 0,0 0 0,0-1 0,0 1-1,0 0 1,0 0 0,0 0 0,0 0 0,0 0 0,0 0 0,0 0 0,0 0-1,0 0 1,0-1 0,0 1 0,0 0 0,0 0 0,0 0 0,0 0-1,0 0 1,0 0 0,0 0 0,0 0 0,1 0 0,-1 0 0,0 0-1,0 0 1,0-1 0,0 1 0,0 0 0,0 0 0,0 0 0,0 0 0,0 0-1,0 0 1,0 0 0,0 0 0,1 0 0,-1 0 0,0 0 0,0 0-1,0 0 1,0 0 0,0 0 0,0 0 0,0 0 0,0 0 0,0 0 0,1 0-1,-1 0 1,0 0 0,0 0 0,0 0 0,41 0 651,14 0-331,-53 1-313,1-1 0,-1 0-1,0 1 1,1 0 0,-1-1-1,0 1 1,1 0 0,-1 0-1,0 0 1,0 1 0,0-1-1,0 0 1,0 1 0,0 0 0,0-1-1,0 1 1,2 3 0,2 3 7,-1-1 0,0 1 1,6 12-1,-11-19-16,1 0 6,0 0 1,-1-1-1,1 1 0,-1 0 1,1 0-1,-1 0 1,1 0-1,-1 0 0,0 0 1,1 0-1,-1 0 0,0 0 1,0 0-1,0 0 1,0 0-1,0 0 0,0 0 1,0 0-1,0 0 1,0 0-1,0 0 0,-1 0 1,1 0-1,0 0 0,-1 0 1,1-1-1,-1 1 1,1 0-1,-1 0 0,-1 1 1,2 0 0,-3 3 26,3-5-23,0 1 0,0 0-1,-1-1 1,1 1 0,0 0 0,-1-1-1,1 1 1,-1 0 0,1-1-1,0 1 1,-1-1 0,1 1-1,-1-1 1,0 1 0,1-1-1,-1 0 1,1 1 0,-1-1-1,0 0 1,1 1 0,-2-1-1,-3 3 52,-12 8 48,4-6-102,8 2 3,5-6 10,-1-1-1,1 0 1,0 1-1,0-1 1,0 1-1,-1-1 1,1 0-1,0 1 1,-1-1-1,1 0 1,0 1-1,-1-1 0,1 0 1,0 0-1,-1 1 1,1-1-1,0 0 1,-1 0-1,1 0 1,-1 0-1,1 1 1,0-1-1,-1 0 1,1 0-1,-1 0 0,1 0 1,-1 0-1,1 0 1,-1 0-1,0 0 1,25 0 558,-15 1-531,0-1 0,1 0 0,-1-1 1,12-2-1,-2-1 89,-9 1-47,0 1-1,1 0 1,-1 1-1,12-1 1,52 2 216,-19 0-3133,-23 0 1033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37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18 1664,'-14'-13'528,"14"12"-516,-1 1-1,1 0 1,-1-1 0,1 1-1,-1 0 1,1-1 0,-1 1-1,0 0 1,1 0 0,-1-1-1,1 1 1,-1 0 0,0 0-1,1 0 1,-1 0 0,0 0-1,1 0 1,-1 0 0,1 0-1,-1 0 1,0 0 0,1 0-1,-1 0 1,0 0 0,0 1-1,1-1 17,-1 0-15,0 0 1,0 0-1,1 0 1,-1 0 0,0 0-1,0 0 1,0 0 0,1 0-1,-1 0 1,0 0-1,0 1 1,0-1 0,1 0-1,-1 1 1,0-1-1,1 0 1,-1 1 0,0-1-1,1 1 1,-1-1 0,0 1-1,0 0 1,1 1-32,-1-1 0,1 1 0,-1-1 0,1 1 0,0 0 0,0-1 0,0 1 1,0 0-1,0 2 0,1 9-36,-1-1 113,0 3 21,0 1-1,-3 15 1,-1-10 91,1-13-119,2 1 1,-1 0 0,1-1-1,0 1 1,1 0-1,1 16 1,15 60 118,-14-80-147,0 1 0,0-1 1,1 0-1,-1 0 1,1 0-1,0 0 1,1-1-1,-1 1 0,1-1 1,0 0-1,0 0 1,7 5-1,8 10 176,-16-16-182,0 0 1,1 0-1,-1-1 1,1 1-1,0-1 1,-1 1-1,1-1 1,0 0-1,0-1 1,8 3-1,-6-3 5,1 0-1,-1 0 1,1-1-1,-1 0 0,1 0 1,-1 0-1,1-1 1,8-2-1,3-2-8,0-1 0,0 0 0,-1-1 0,30-17 0,15-7-9,99-51 230,-13-3-65,-127 71-174,23-13-34,19 3-85,-19 3 54,-29 13 46,0 1 1,1 1-1,0 0 1,28-6 0,-27 9 103,-1 2 0,1 0 0,-1 1 0,1 0 0,0 2 1,-1 0-1,0 1 0,30 8 0,-32-4-53,0 0 1,-1 0-1,1 2 0,-2-1 0,1 2 1,-1 0-1,16 17 0,4 8 90,28 41 0,-59-75-116,8 12 63,-1 1 0,14 30 0,-9-17 124,-4-5-85,-8-17-118,1 0 0,0 0-1,0-1 1,1 1 0,-1-1-1,1 1 1,5 6-1,-6-10 24,-1 0-1,1 1 0,-1-1 0,0 1 0,0-1 0,0 1 1,1-1-1,-2 1 0,1 0 0,0-1 0,0 1 0,0 0 1,-1 0-1,1 0 0,-1-1 0,1 4 0,-1-2 184,1-3-168,1 0 1,-1 0-1,1 0 1,-1 0-1,0-1 0,1 1 1,-1 0-1,1 0 0,-1-1 1,1 1-1,-1-1 0,0 0 1,1 1-1,-1-1 1,0 0-1,0 0 0,0 1 1,1-1-1,0-1 0,0 0-16,0 0 0,0 0 0,0 0 0,-1 0-1,1 0 1,-1-1 0,1 1 0,-1-1 0,2-3-1,5-27 36,10 2-2,-11 19-37,0-1 0,5-13 0,-8 17-26,11-25-94,13-2 9,-7 6 48,9 8 22,-20 15 3,-1 0 1,1 0-1,1 1 0,-1 1 0,22-9 0,-15 9-3,0 1-1,1 0 0,-1 1 1,1 1-1,-1 1 0,1 1 0,-1 0 1,1 1-1,33 6 0,-36-3 37,0 0 0,1 0 0,-2 2 0,1 0 0,-1 0 0,1 1 0,-2 1 0,1 1 0,-1 0 0,-1 0 0,15 14 0,11 21 6,-26-33-5,1-1 0,25 16 0,-3-2 32,-9-7-2,-1-2 0,32 15-1,62 20 42,-93-40-69,18 9 68,1-2 1,89 19 0,-104-30-30,139 18 88,-46-18-97,-79-3-28,27 2-2,-2-10-2,-37 2 0,18-1 0,96-12 21,-75 6 48,42-9 28,-93 14-53,1-1 0,-1 0 0,30-16-1,95-57 592,-140 76-566,1 0-1,-1 0 1,0-1 0,-1 0-1,1 0 1,-1 0 0,1 0-1,-1-1 1,-1 1 0,1-1-1,-1 0 1,1 0 0,-2-1-1,1 1 1,3-10 0,-5 13-39,2-5 47,0-1 1,0 1-1,-1 0 0,0-1 0,1-7 0,-3 12-71,0-1 1,-1 1 0,1-1-1,-1 1 1,1 0 0,-1-1 0,0 1-1,0 0 1,-1 0 0,1 0-1,-1 0 1,1 0 0,-5-5-1,0-4-21,5 10-1,0 0-1,0 0 1,0 0-1,0 0 1,0 1 0,0-1-1,0 0 1,-1 0-1,1 1 1,0-1 0,-1 1-1,0-1 1,1 1-1,-1 0 1,0-1-1,0 1 1,0 0 0,0 0-1,0 0 1,0 1-1,0-1 1,0 0-1,0 1 1,0-1 0,0 1-1,-3 0 1,-25 0-256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39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1312,'14'-14'421,"-12"11"646,1 3-603,8 0-123,-8 0 641,-1 0-913,0 0-5,0 0-1,0-1 1,0 1-1,-1-1 1,1 1 0,0-1-1,0 0 1,-1 1 0,1-1-1,-1 0 1,1 0 0,-1 0-1,1-1 1,2-1-1,-2 0 12,1 0-38,11-8-26,-7 8-2,-7 3-5,1 0-1,-1 0 1,1 0 0,-1 0 0,1-1-1,-1 1 1,0 0 0,1 0 0,-1-1-1,1 1 1,-1 0 0,0 0 0,1-1 0,-1 1-1,1 0 1,-1-1 0,0 1 0,0-1-1,1 1 1,-1 0 0,0-1 0,0 1-1,1-1 1,-1 1 0,0-1 0,0 1-1,0-1 1,0 1 0,0-1 0,0 1-1,0-1 1,0 1 0,0-1 0,0 1-1,0-1 1,0-2 33,3 0-149,8-10 80,-9 8 85,-1 4-37,-1 0 0,0 1 0,0-1 0,1 0 0,-1 1 0,0-1-1,1 0 1,-1 1 0,1-1 0,-1 1 0,1-1 0,-1 1 0,1-1 0,-1 1 0,1-1 0,0 1 0,-1 0-1,1-1 1,-1 1 0,1 0 0,1-1 0,3-1 3,11-9-62,-2 5-26,-8-5 15,4 6 44,-4-9 10,5 1 10,-8 10 49,48 3 250,124 0 582,-169-3-763,-4 0-46,-1 2-42,-1 0-1,1 0 1,0 0-1,0 0 1,0 0 0,0 0-1,0 1 1,0-1-1,0 0 1,1-1-1,-2 0 111,0-9-65,0 8-5,0 0-16,0-8 59,0 11-122,0 0 0,0 0 0,0 0-1,1 0 1,-1 0 0,0 0 0,0 0 0,0 0 0,0 0 0,0 0 0,0-1 0,0 1 0,0 0 0,0 0 0,0 0 0,0 0 0,0 0 0,-1 0 0,1 0-1,0 0 1,0 0 0,0 0 0,0-1 0,0 1 0,0 0 0,0 0 0,0 0 0,0 0 0,0 0 0,0 0 0,0 0 0,0 0 0,0 0 0,0 0-1,0 0 1,-1 0 0,1 0 0,0 0 0,0 0 0,0 0 0,0 0 0,0 0 0,0-1 0,0 1 0,0 0 0,0 0 0,0 0 0,-1 0 0,1 0 0,0 0-1,0 1 1,0-1 0,0 0 0,0 0 0,0 0 0,0 0 0,-14 0-316,14 2-554,0 12 224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0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1664,'0'-13'528,"0"10"1147,3 6-1323,-1-2-311,-1 0 0,0 0 0,1 1 0,0-1 0,-1 0 0,1-1 0,0 1 0,-1 0 0,1 0 0,0-1 0,0 1 0,3 0 0,30 0 547,-29-1-568,27 2 200,-18-1-80,0-1 1,1 0-1,-1-1 1,19-3-1,-18-2-89,-13 4-37,0 1-1,0 0 0,1 0 1,-1 0-1,0 0 0,1 1 1,-1-1-1,7 1 0,2 0 10,-5 1-18,0-1 0,1 0 0,-1-1 0,12-2 0,-2-3 17,-14 4-10,0 1 0,0 0 0,0 0 1,1 0-1,-1 1 0,0-1 0,1 1 1,-1 0-1,6 0 0,4 0 41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1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50 214 1248,'0'49'1733,"-3"-46"-1535,-8 8 111,11-10-290,-1-1 1,1 1-1,0-1 1,-1 1-1,1-1 1,0 1-1,0-1 1,-1 1-1,1-1 1,0 1-1,0 0 1,0-1-1,-1 1 0,1 0 1,0-1-1,0 1 1,0 0-1,0-1 1,0 1-1,0-1 1,1 1-1,-1 0 1,0-1-1,0 1 1,1 0-1,-1-1 19,0 3 357,-3-3-433,-8 0 17,8 0 933,3-13-704,0 10 154,0 6-921,0 40 1273,0-43-709,0 0 1,0 1-1,0-1 0,0 0 0,0 0 1,0 0-1,0 0 0,0 0 0,0 0 1,0 0-1,0 0 0,0 0 0,0 0 1,0 1-1,0-1 0,0 0 0,0 0 0,0 0 1,0 0-1,0 0 0,0 0 0,0 0 1,0 0-1,0 0 0,0 0 0,0 0 1,0 1-1,0-1 0,0 0 0,0 0 1,0 0-1,0 0 0,0 0 0,0 0 1,-1 0-1,1 0 0,0 0 0,0 0 0,0 0 1,0 0-1,0 0 0,0 0 0,0 0 1,0 0-1,0 0 0,0 0 0,-1 0 1,1 0-1,0 0 0,0 0 0,0 0 1,0 0-1,0 0 0,0 0 0,0 0 1,-1 0-1,1 0 8,-1 0-1,0 0 1,1 0 0,-1 0 0,0 0 0,1 0-1,-1 0 1,0 1 0,0-1 0,1 0 0,-1 0-1,0 1 1,1-1 0,-1 1 0,0-1-10,1 1-1,-1 0 1,1-1 0,0 1 0,0 0 0,-1-1 0,1 1 0,0 0-1,0-1 1,0 1 0,0 0 0,0-1 0,0 1 0,0 1-1,0 0 409,3-4-299,7-9-32,-4 8 0,-5 3-76,0 0 0,0 0 0,0 0 0,0 0 0,0 0 0,0 0 0,0-1 0,0 1 0,0 0 0,0-1 0,0 1 0,0-1 1,0 1-1,0-1 0,0 1 0,0-1 0,-1 1 0,1-1 0,0 0 0,0 0 0,-1 1 0,1-1 0,0-1 0,1-1 6,-1 0 0,0 0 0,0 0 0,0-1 0,1-5 0,1-4-12,0 3 14,1 1 0,0-1-1,1 1 1,0 0 0,1 0 0,-1 1 0,11-11 0,-4 4 133,56-81 95,-66 93-213,1 0 1,-1 0 0,1 0-1,0 0 1,0 0 0,0 1 0,0-1-1,0 1 1,1 0 0,4-2-1,-4 1-3,1 0-1,-1 1 0,0-1 1,8-7-1,-11 8-13,1 1 0,0-1 1,0 1-1,0-1 0,0 1 0,0 0 0,1 0 0,-1 0 0,0 0 1,0 0-1,1 1 0,-1-1 0,1 0 0,2 1 0,9-3 57,2-3-5,-13 5-44,0-1 1,0 1-1,0 0 1,1 0 0,-1 1-1,0-1 1,1 1-1,6-1 1,102 1 1074,-112 0-1078,1 0 0,-1 0-1,1 0 1,-1 0-1,1 0 1,-1 0 0,1 0-1,-1 0 1,1 0-1,-1 0 1,1 0 0,-1 0-1,1 0 1,-1 0-1,1 1 1,-1-1 0,1 0-1,-1 0 1,1 1-1,-1-1 1,1 0 0,-1 1-1,0-1 1,1 0-1,-1 1 1,0-1 0,1 0-1,-1 1 1,0-1 0,1 1-1,-1 0 1,5 6-301,6-2-1581,-11-4 1766,1 0 0,-1 0 0,0 0 0,1-1 0,-1 1 0,0 0 0,0 0 0,0 0 1,1 0-1,-1 0 0,0 0 0,0-1 0,-1 3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1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18 3488,'-11'0'971,"14"0"-376,24 0 655,167 0 174,-190 0-1398,0 0 0,0-1 0,0 1 0,0-1 1,0 0-1,0 0 0,0-1 0,-1 1 0,1-1 1,6-3-1,-5 4 53,-1 0 0,1 0 0,0 1 0,-1-1 0,8 1-1,-3 1 35,-23-1-747,0 0 90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6:03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4384,'0'0'1424,"-3"0"-854,-5 0-365,2 0 2508,6 3-1956,-1 27 605,0-15-1141,1-1 0,1 1 0,3 25-1,-2-28-151,2 6 47,-1 1 0,2 25-1,-5 87 653,0-127-715,-1 0-1,1 0 1,0 0 0,-1-1-1,0 1 1,0 0-1,0-1 1,-2 7-1,-3 5 249,0 12-477,-4-8-1734,9-17 1765,0-1 0,1 1 0,0-1 0,-1 1 0,1-1 0,0 1 0,0-1 0,0 1 0,0 1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2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0 640,'0'3'224,"0"15"31,1-8-43,-1 0-1,0 0 0,-1 0 1,-2 11-1,1-14-128,-1 5 99,0 0-1,1 0 1,0 1 0,0 13 0,2 29 282,0 70 2053,3-128-2320,1-2-169,-1 0 0,0-1 0,0 0-1,0 1 1,0-1 0,-1-1 0,0 1-1,-1 0 1,1 0 0,0-8-1,3-9 31,2 0-38,0 1 0,2 0 0,14-26 0,-11 13 38,1 0-58,-12 33-2,0 0 0,0 0 0,1 0 0,-1 0 0,1 0 0,-1 0 0,1 0 0,0 1 0,-1-1 0,1 1 0,0-1 0,5-1 0,4-3 99,-9 5-76,1 0 1,-1 0-1,0 0 0,0 0 0,0-1 0,4-2 0,-6 4-16,1-1-1,-1 1 0,1 0 0,-1-1 0,1 1 0,-1 0 0,1-1 0,-1 1 0,1 0 1,0 0-1,-1-1 0,1 1 0,-1 0 0,1 0 0,0 0 0,-1 0 0,1 0 1,0 0-1,-1 0 0,1 0 0,-1 0 0,1 0 0,0 1 0,-1-1 0,2 0 0,-2 0 7,2 0 8,-1 0 0,1 0 0,-1 0 0,1 0 0,0 1 0,-1-1 0,1 0 1,-1 1-1,1-1 0,-1 1 0,1-1 0,-1 1 0,1 0 0,-1 0 0,1 0 0,-1 0 0,0 0 0,0 0 1,3 2-1,-3-2 4,1 2 654,1-3-1541,11 0-2826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3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2240,'0'0'992,"0"16"-64,32-16-128,-15 0-416,-1 0-224,1 0-128,15 0-64,-15-16 224,15 16-96,-15 0 256,-1 0-224,1 0-32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4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3904,'16'32'1440,"-16"-15"-1120,33-1 544,-16 1-544,-1-1 128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4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1472,'0'128'843,"0"-24"949,0-60-496,0-41-273,0-6-756,0-18-62,-1 11-151,1 1 1,0-1-1,1 1 0,0 0 0,0-1 0,1 1 0,0 0 0,0 0 1,7-15-1,-7 18-52,1 0 1,-1 0-1,2-10 0,7-18-11,10-7 51,-19 38-18,-1 0-1,1 0 1,-1 1-1,1-1 0,0 0 1,0 1-1,0-1 1,0 1-1,0 0 0,1 0 1,-1 0-1,1 0 0,3-3 1,17-12 235,-21 15-236,-1 0-1,1 1 1,0 0-1,-1-1 1,1 1-1,0 0 1,0 0 0,0 0-1,0 0 1,0 0-1,4 0 1,25-1 251,-20 2-195,49 0-1444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4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3232,'0'0'1472,"17"-16"-1280,-1 16 384,17 0-352,-17 0 128,33-16-224,-16 16 64,16 16-96,1-16 160,-1 0-160,-17 16-3776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5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2304,'0'0'864,"16"16"-512,-16 1-224,0-1-96,17 1 256,-17 15-160,16-15 256,-16-1-256,17 17-96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5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3136,'0'0'1696,"3"0"-1243,73 0 1195,-1 1-1058,107-5-92,-162 3-491,214-11 205,-18 3 95,-9 1-17,-78 5-151,-58-3-79,51-1 45,34 7 924,-149 0-819,-8 0-48,-19 0-75,-34 0-1479,7 0-2885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6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67 1984,'-1'1'48,"0"0"-1,0-1 1,0 1 0,0 0-1,0 0 1,1 0 0,-1 1-1,0-1 1,1 0 0,-2 2-1,5 9 253,1-2-233,-1 4 3,-2-12-27,-1 1 1,1-1 0,-1 0 0,1 1-1,0-1 1,0 0 0,0 1 0,0-1-1,0 0 1,1 0 0,-1 0 0,1 0-1,1 2 1,-1-2 0,-1-1 0,1 1 0,-1 0 0,0 0 0,1 0-1,-1 1 1,0-1 0,0 0 0,0 0 0,-1 1 0,1 1 0,7 15 325,-5-16-304,0 0-1,0 0 0,0 0 1,0-1-1,6 5 1,-5-5-15,0 1 0,-1-1 0,0 1 0,0-1 0,0 1 0,0 0 0,0 0 0,4 7 1,-1 2 72,-5-10-88,0 0 1,0 1 0,0-1 0,0 0-1,1 0 1,2 3 0,-2-2 1377,-2-6-1077,0 0-295,0 0-1,1 0 1,-1-1-1,1 1 1,-1 0-1,1 0 1,0 0-1,0 0 1,0 0-1,0 0 1,1 0-1,-1 1 1,1-1 0,3-4-1,12-20-87,27-36 220,-38 55-90,0 1 0,0 0 1,1 1-1,0-1 1,1 2-1,8-7 0,28-10 520,-21 7-349,-18 11-184,0 1 0,1-1 0,0 1 1,-1 0-1,1 0 0,0 1 0,0 0 0,11-3 0,29 0 208,-8-6-76,-29 9-126,-1 1 0,1 1 0,-1-1 0,1 1 0,0 0 0,-1 1 0,12 2 0,-4 3 94,-13-5-94,0 1 0,0-1 0,0 0 0,1 0 0,-1-1 0,0 1 0,1-1 0,3 1 0,-5-1-162,-1 0 0,1 0 1,0 1-1,0-1 0,0 0 0,-1 1 1,1 0-1,0-1 0,-1 1 1,1 0-1,0 0 0,-1 0 1,1 0-1,-1 0 0,1 0 0,-1 1 1,0-1-1,2 2 0,14 11-1949,-16-14 1588,1 1 1,-1-1 0,1 1-1,-1-1 1,1 0-1,-1 0 1,1 0 0,-1 1-1,2-2 1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8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2912,'3'0'923,"8"0"-550,-8 0 203,-1 0-309,9 0 138,-8 0-117,0 0-16,13 0-8,-7 1-149,1-1 1,-1 0 0,1-1 0,12-2-1,-6-3-31,-12 5-76,-1-1 0,0 1 1,1 0-1,-1 0 0,1 1 0,-1-1 1,6 0-1,73 1 536,-81 0-538,0 0 0,0 0 1,0 0-1,-1 0 1,1 0-1,0 0 0,0 0 1,0 1-1,0-1 0,0 0 1,-1 0-1,1 1 0,0-1 1,0 0-1,0 1 0,-1-1 1,1 1-1,0-1 1,-1 1-1,1-1 0,0 1 1,-1 0-1,1-1 0,-1 1 1,2 1-1,-2-2-18,0 1-1,0-1 1,1 1 0,-1-1-1,0 1 1,1-1 0,-1 0 0,1 1-1,-1-1 1,0 0 0,1 1-1,-1-1 1,1 0 0,-1 1-1,1-1 1,-1 0 0,1 0 0,-1 0-1,1 0 1,-1 1 0,1-1-1,-1 0 1,1 0 0,0 0-1,0 0 1,1 0-194,-4 3-436,-12 10-2643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8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99 2656,'-17'-16'960,"34"16"-736,-1 0-64,0-17 768,1 1-544,-1 16 0,17-16-256,0 16 256,-1 0-192,18-17-96,-18 17-64,1 0-1536,0-16 832,0 16-1760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4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6976,'33'17'3168,"0"-1"-2752,-17-16 64,1 17 64,-1-1-288,0 0-4544,-16 17 2304</inkml:trace>
  <inkml:trace contextRef="#ctx0" brushRef="#br0" timeOffset="1">0 377 6048,'0'0'2752,"82"17"-2400,-65-34 672,15 17-640,18 0 352,-1-16-448,-16 16-5088,16-16 2624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8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1408,'0'112'763,"0"-104"-673,1 1-1,0-1 1,0 0 0,4 12 0,-3-13 16,0 1 1,-1-1-1,1 1 1,-1 10-1,-1 77 2043,0-92-1546,0-6-107,-1-17-220,1 9-228,0 1 0,0-1 1,4-19-1,-1 13-46,3-13 77,15-48 0,-15 63-98,2 0 1,0 1-1,0 0 0,17-19 0,-17 23-15,-5 5 12,0 1-1,0 0 1,1 0-1,0 0 1,0 0-1,0 1 1,0 0-1,1 0 1,-1 0-1,1 0 1,0 1-1,0-1 1,7-1-1,29-15 348,-29 13-224,-1 1 1,1 0-1,0 1 1,18-4-1,-15 6-28,0 1 0,17 1 0,-13 0-9,-12 1-37,-1 0 0,0 0 0,0 0-1,0 0 1,6 3 0,-7-2 7,0-1 0,1 1 0,-1-1 0,11 1 0,3-3 120,-14 1 57,0-1-1,0 1 0,1 1 0,6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49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4224,'0'0'1568,"17"0"-1216,-1 0-96,0 0 576,1 0-512,16 0 128,-1 0-256,17-16 32,-16 16-128,16 0 288,-16 0-192,0 0-1664,0 0 800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0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32 1664,'-1'2'35,"-1"0"1,0 0-1,1 0 1,-1 0-1,1 0 0,0 0 1,0 0-1,0 1 0,0-1 1,0 0-1,0 1 1,0-1-1,1 1 0,-1-1 1,1 1-1,0-1 1,0 1-1,0-1 0,0 1 1,0-1-1,1 3 1,-1 11 102,0-12-55,1 0 1,-1 0-1,1 0 0,0 0 0,0 0 0,0 0 1,1 0-1,-1 0 0,5 6 0,-5-8-33,-1 1 0,1-1 0,0 0 1,-1 1-1,1-1 0,-1 0 0,0 1 0,1-1 0,-1 1 0,0-1 0,-1 1 0,1 2 0,-2 13 569,2-7 538,0-12-1143,0 1 0,0-1 0,0 1 1,0-1-1,1 1 0,-1-1 0,0 1 0,0-1 0,0 1 1,0-1-1,1 1 0,-1-1 0,0 1 0,0-1 0,1 1 1,-1-1-1,0 1 0,1-1 0,-1 1 0,0 0 1,1-1-1,-1 1 0,1 0 0,-1-1 0,1 1 0,0-1 0,0 1-1,0-1 1,-1 1 0,1-1-1,-1 0 1,1 1-1,0-1 1,-1 0-1,1 1 1,-1-1-1,1 0 1,-1 0-1,0 1 1,1-1-1,-1 0 1,0 0-1,0 0 1,1 1-1,-1-1 1,0 0-1,0 0 1,0 0-1,0 0 1,0 0-1,0-1 1,-1-7 42,1 6-55,-1 0-1,1 0 1,0 0 0,0 0 0,0 0-1,1 0 1,-1-1 0,1 1-1,-1 0 1,3-3 0,7-13-39,-6 5 60,-4 12-18,1-1 0,-1 1 0,1 0 1,0-1-1,-1 1 0,1 0 0,0-1 0,1 1 1,-1 0-1,0 0 0,1 0 0,-1 0 0,3-2 0,-2 1-39,0 1 0,0-1 0,0 0 0,0 0 0,2-5-1,-4 6 19,1 0-1,0 0 0,0 0 0,0 0 0,0 1 1,1-1-1,-1 0 0,0 0 0,1 1 0,0-1 0,-1 1 1,3-2-1,29-14 258,-32 17-226,0 0 0,0-1 1,0 1-1,0 0 0,0 0 0,0 0 1,0 0-1,0 0 0,0 0 0,0 0 1,0 0-1,0 0 0,0 0 1,0 1-1,0-1 0,0 0 0,0 1 1,0-1-1,0 1 0,-1-1 0,1 1 1,0-1-1,0 1 0,0-1 0,-1 1 1,2 1-1,5 2 113,26 13 209,-20-12-230,-7 6 70,5-5-5,-7 0 49,-3-5-187,-1-1 0,0 1-1,0-1 1,0 1 0,1-1 0,-1 0 0,0 1 0,1-1 0,-1 1 0,1-1 0,-1 0 0,0 1 0,1-1 0,-1 0 0,1 0 0,-1 1 0,1-1 0,-1 0 0,0 0-1,1 0 1,-1 0 0,1 1 0,-1-1 0,1 0 0,-1 0 0,1 0 0,0 0 0,-1 0 0,1 0 0,-1 0 0,1 0 0,0-1 0,-1-2-556,0-7-586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0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1 242 2080,'0'-28'667,"0"28"-658,0 0 1,0-1 0,0 1 0,0 0 0,0-1 0,0 1 0,0 0-1,0-1 1,0 1 0,0 0 0,0-1 0,0 1 0,0 0-1,0-1 1,1 1 0,-1 0 0,0-1 0,0 1 0,0 0 0,0 0-1,1-1 1,-1 1 0,0 0 0,0 0 0,1-1 0,45-45 2251,-38 38-2105,-4 5-93,-1 0 0,1-1 0,-1 1 0,0-1-1,2-4 1,-2 2 40,0 0 0,0 0 0,-1 0 1,0 0-1,0 0 0,-1 0 0,1 0 0,-1-1 0,-1 1 0,1-1 0,-2-7 0,1 13-86,0 1 0,0-1 0,0 0 0,0 0 0,0 1 0,1-1 0,-1 0-1,0 1 1,0-1 0,0 0 0,1 1 0,-1-1 0,0 0 0,1 1 0,-1-1-1,0 0 1,1 1 0,-1-1 0,1 1 0,-1-1 0,1 1 0,-1-1-1,1 1 1,-1-1 0,2 1 0,-2-1-1,1 1 0,-1-1 1,1 1-1,0-1 0,-1 1 0,1-1 0,-1 1 0,0-1 0,1 1 1,-1-1-1,1 1 0,-1-1 0,0 0 0,1 1 0,-1-1 1,0 0-1,0 1 0,1-1 0,-1 0 0,0 1 0,0-1 0,0 0 1,0 0-1,0 1 0,0-2 0,0 2-14,0-1 1,-1 1-1,1-1 0,0 1 0,0 0 1,0-1-1,0 1 0,0-1 0,0 1 1,0-1-1,0 1 0,0 0 0,0-1 1,1 1-1,-1-1 0,0 1 0,0 0 0,0-1 1,0 1-1,1-1 0,-1 1 0,0 0 1,0-1-1,1 1 0,-1 0 0,0-1 1,1 1-1,7 6-50,-6-4 97,-1-1-48,-1-1 1,0 0-1,0 0 0,1 1 0,-1-1 0,0 0 1,0 0-1,0 1 0,1-1 0,-1 0 1,0 1-1,0-1 0,0 0 0,0 1 1,0-1-1,0 0 0,0 1 0,0-1 0,1 0 1,-1 1-1,0-1 0,-1 0 0,1 1 1,0-1-1,0 1 0,0 6-17,-1-2 23,1 0 0,0-1 1,0 1-1,0-1 1,1 1-1,0 0 0,1 4 1,3 9 149,2-1-1,-1 0 1,2 0 0,12 20 0,-3-18-141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1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3136,'3'3'1029,"11"10"2651,-14-26-3925,0 13 249,0-1 0,0 1 0,0 0 1,0 0-1,0 0 0,0 0 0,0 0 0,0 0 1,0 0-1,0 0 0,0 0 0,0 0 1,0-1-1,0 1 0,0 0 0,0 0 0,0 0 1,0 0-1,0 0 0,0 0 0,0 0 0,0 0 1,-1 0-1,1 0 0,0-1 0,0 1 0,0 0 1,0 0-1,0 0 0,0 0 0,0 0 0,0 0 1,0 0-1,0 0 0,0 0 0,0 0 1,0 0-1,-1 0 0,1 0 0,0 0 0,0 0 1,0 0-1,0 0 0,0 0 0,0 0 0,0 0 1,0 0-1,0 0 0,0 0 0,-1 0 0,1 0 1,0 0-1,0 0 0,0 0 0,0 0 1,0 0-1,-11 0 204,11 0-205,0 0 1,0 0 0,0 0 0,-1 0-1,1 0 1,0 0 0,0 0 0,0 0-1,0 0 1,0 0 0,0 0 0,0 0-1,0 0 1,0 0 0,0 0 0,-1 0-1,1 0 1,0 0 0,0 0 0,0 0-1,0 0 1,0 0 0,0 0 0,0 0-1,0 0 1,0 0 0,0 0 0,0 0-1,-1-1 1,1 1 0,0 0 0,0 0-1,0 0 1,0 0 0,0 0-1,0 0 1,0 0 0,0 0 0,0 0-1,0 0 1,0 0 0,0 0 0,0-1-1,0 1 1,0 0 0,0 0 0,0 0-1,0 0 1,0 0 0,0 0 0,0 0-1,0 0 1,0 0 0,0-1 0,0 1-1,0 0 1,0-11 28,0 11-38,0 0 1,0 0-1,0 0 1,0 0-1,0 0 0,0 0 1,0 0-1,0-1 1,0 1-1,0 0 0,0 0 1,0 0-1,0 0 0,0 0 1,0 0-1,0 0 1,0 0-1,0 0 0,0 0 1,0-1-1,0 1 1,0 0-1,0 0 0,0 0 1,0 0-1,0 0 1,0 0-1,0 0 0,1 0 1,-1 0-1,0 0 0,0 0 1,0 0-1,0 0 1,0-1-1,0 1 0,0 0 1,0 0-1,0 0 1,0 0-1,0 0 0,1 0 1,-1 0-1,0 0 0,0 0 1,0 0-1,0 0 1,0 0-1,0 0 0,0 0 1,0 0-1,0 0 1,0 0-1,1 0 0,-1 0 1,0 0-1,11 0-922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1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2080,'0'194'2837,"0"-191"-2804,0-1-1,0 0 1,-1 1 0,1-1-1,-1 0 1,0 1 0,1-1-1,-1 0 1,0 0-1,0 0 1,0 0 0,-2 3-1,2-4 125,0 0 0,1 0 0,-1 0 0,0 0-1,1 0 1,-1 0 0,1 1 0,0-1 0,-1 0 0,1 3-1,0-9-145,1 1 0,-1 0-1,1-1 1,1 1 0,-1 0-1,0 0 1,1 0 0,3-6-1,-4 7-2,0 0 0,0 0 0,0 0 0,-1 0 0,0 0 0,1 0 0,-1 0 0,0 0 0,0 0 0,-1-4 0,0-5 6,1-37-68,0 47 49,0 0 0,0 1 0,1-1 0,-1 0 0,0 0-1,1 1 1,-1-1 0,1 1 0,0-1 0,-1 0-1,1 1 1,0-1 0,0 1 0,0 0 0,2-2-1,2-6-17,2-2-6,-6 8 26,1 0-1,-1 0 1,1 0 0,0 1 0,0-1 0,0 1 0,0-1-1,0 1 1,1 0 0,4-4 0,12-3 73,1 2 1,-1 0 0,22-3-1,-30 8-25,0 1 0,1 0-1,17 2 1,-13-1-32,-2-1-6,-11 1 5,-1 0 0,1-1 1,0 1-1,-1 0 0,1 0 1,0 1-1,-1-1 1,1 0-1,-1 1 0,1 0 1,3 1-1,-1 5 42,-5-7-64,0 1 0,0-1-1,1 0 1,-1 1 0,0-1 0,0 1 0,1-1 0,-1 0-1,0 1 1,0-1 0,1 0 0,-1 0 0,0 1 0,1-1-1,-1 0 1,1 0 0,-1 1 0,0-1 0,1 0 0,-1 0-1,1 0 1,-1 0 0,1 0 0,-1 0 0,0 1 0,1-1-1,-1 0 1,1 0 0,-1 0 0,1-1 0,-12 1-2566,9 0 645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2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3392,'-16'-17'1760,"16"1"-704,16 16-32,1 0-832,-1 0-32,17 0-96,-17 0 96,1 16-96,15-16 192,-15 0-160,-1 0 192,0 17-192,1-17-1728,16-17 896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2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4064,'0'-33'1504,"-16"33"-928,16 17 352,0 16-704,0-1-128,0 17 352,0-16-256,16 16 352,-16 1-320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4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3712,'-17'0'1408,"34"0"-1120,-17 32-64,0-15 32,-17-1-192,1 1 256,-17-1-192,0-16-1952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5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0 148 1824,'0'84'1621,"0"-75"920,0-23-1599,0 11-941,0-1 1,0 1-1,1 0 0,-1 0 1,1 0-1,0 0 1,0-1-1,0 1 1,0 0-1,0 1 0,1-1 1,-1 0-1,1 0 1,3-3-1,-3 2-5,-1 0-1,1 1 0,0-1 1,-1 0-1,0 0 1,1-5-1,8-22 0,-5 24-23,0 1 0,0 0-1,0 0 1,1 1 0,0-1 0,0 1 0,0 0 0,9-5 0,3-3-34,-5 3 31,-9 6 16,0 1 0,1-1 0,-1 1-1,1 0 1,-1 0 0,1 1 0,0-1 0,0 1 0,0 0 0,1 1 0,-1-1 0,0 1 0,0 0 0,1 0 0,6 0 0,37 1-220,-47 0 243,0 0 0,0 0 0,-1 1 0,1-1-1,0 0 1,-1 1 0,1 0 0,0-1-1,-1 1 1,1 0 0,-1 0 0,1-1-1,1 3 1,5 2 129,4 0 15,-10-4-117,0 0-1,1 0 1,-1 0 0,0 1-1,0-1 1,3 3-1,-2-1-210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48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1 656 3136,'0'0'1029,"0"3"-629,0 7-122,0-9-270,0-1 1,0 0 0,0 0 0,0 0-1,0 0 1,0 0 0,0 0 0,0 0 0,0 0-1,0 0 1,0 1 0,0-1 0,0 0 0,0 0-1,0 0 1,0 0 0,0 0 0,0 0 0,0 0-1,0 0 1,0 0 0,0 0 0,0 1 0,0-1-1,0 0 1,0 0 0,0 0 0,0 0 0,0 0-1,0 0 1,0 0 0,1 0 0,-1 0 0,0 0-1,0 0 1,0 0 0,0 0 0,0 0 0,0 0-1,0 0 1,0 0 0,0 0 0,0 0 0,1 0-1,-1 0 1,0 0 0,0 0 0,0 0-1,0 0 1,0 0 0,0 0 0,0 0 0,0 0-1,0 0 1,0 0 0,1 0 0,3 0 111,0-1 1,1 1-1,-1-1 1,0 0-1,1-1 1,-1 1-1,0-1 1,0 0-1,0 0 1,5-3-1,22-11 176,135-52 136,-161 66-425,11-3 18,0-2-1,0 0 1,0 0-1,-1-2 1,27-19 0,7-16 145,-36 34-128,0-1 0,-1 0 0,0-1 0,-1 0 0,0-1 0,10-16 0,3-23 59,4 0-58,-19 26-33,0 1 1,6-33 0,-13 22-37,-2 31 11,0-1 0,1 0 0,1-10 0,9-11 10,-10 26 169,0 5-111,0 7 13,-1 147 686,0-152-719,0 1 1,0-1-1,1 0 0,0 0 1,1 1-1,-1-1 1,1 0-1,0 0 1,1 0-1,-1-1 0,1 1 1,0-1-1,1 1 1,4 6-1,-6-12-15,-1 1 0,0 0 0,0 0-1,0-1 1,0 1 0,1-1 0,-1 1 0,0-1 0,0 0 0,1 1-1,-1-1 1,0 0 0,1 0 0,-1 0 0,0 0 0,1 0-1,-1 0 1,3 0 0,5-1 144,-3 1-236,0 0 0,0-1-1,0 0 1,0 0 0,0-1-1,-1 1 1,1-1 0,0 0-1,-1-1 1,1 1 0,-1-1-1,0 0 1,0-1 0,0 1-1,7-7 1,20-31-774,-24 32 753,-1-1-1,0 0 1,-1 0-1,0 0 1,0-1-1,-1 0 1,-1 0-1,0 0 0,-1 0 1,4-19-1,-5 13-2,-1 0-1,-1-21 0,0 12 70,0 25 40,0 0-1,0 0 1,0-1 0,0 1-1,-1 0 1,1 0 0,0 0-1,0 0 1,-1 0-1,1 0 1,-2-1 0,2 2-1,0-1-1,0 1 1,-1 0 0,1 0 0,0 0 0,-1 0-1,1-1 1,0 1 0,-1 0 0,1 0 0,0 0-1,-1 0 1,1 0 0,0 0 0,-1 0 0,1 0-1,0 0 1,-1 0 0,1 0 0,0 0 0,-1 0-1,1 0 1,0 0 0,-1 0 0,1 0 0,0 1 0,-1-1-1,1 0 1,0 0 0,-1 0 0,1 0 0,0 1-1,0-1 1,-1 0 0,1 0 0,0 1 0,0-1-1,-1 0 1,1 1 0,0-1 0,0 0 0,-1 1-1,-3 4 95,0 1-1,0 0 0,0 0 0,1 0 0,0 1 0,-3 7 0,1-2 64,1 1-1,-5 21 1,7-16-68,0 1 0,2 34 0,1-9 52,-1-37-131,0-4 7,0 1 0,0 0 1,0 0-1,1-1 1,-1 1-1,1 0 1,0-1-1,0 1 1,0-1-1,0 1 1,1-1-1,-1 1 1,1-1-1,4 5 1,0 4 70,-4-9-254,0 1 1,0-1 0,0 0-1,0 0 1,0 0 0,1 0-1,0 0 1,-1 0 0,1-1-1,3 3 1,24 11-954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5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1824,'0'-17'672,"16"17"-512,0-16-64,17 16 928,-16 0-576,-1 0 256,17 0-416,0 16-96,-17 1-128,17-17 96,-17 16-96,1 0-3136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5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836 0 2400,'-66'66'896,"17"-50"-704,0 33-64,16-16 384,0 0-320,-32 16 704,-1 0-512,1 17 96,-17-17-288,0 0 32,33 0-128,-17-16 352,17 0-224,16-17 96,17 0-192,-17-16-1600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6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0 213 1248,'0'41'389,"0"-40"-378,0 0 0,0 0-1,0 0 1,0 0 0,0 0-1,0 0 1,0 0 0,1-1-1,-1 1 1,0 0 0,0 0-1,1 0 1,0 1 0,10 20 149,-11-21-116,1 0 1,-1 1-1,1-1 0,-1 0 1,1 0-1,0 0 1,-1 0-1,1 0 1,0 0-1,0 0 1,0 0-1,0 0 1,0 0-1,0-1 0,1 2 1,1 0 97,-2-2-106,-1 1 0,1-1 0,-1 1 1,1-1-1,-1 0 0,1 1 0,0-1 0,-1 0 0,1 0 0,-1 1 1,1-1-1,0 0 0,-1 0 0,1 0 0,-1 0 0,1 0 1,0 0-1,-1 0 0,1 0 0,0 0 0,-1 0 0,1 0 0,0 0 1,-1-1-1,2 1 0,-2 0 43,0 0-69,0 0 0,0 0 0,0 0 1,0 0-1,0 0 0,0 0 1,0 0-1,0 0 0,1 0 0,-1 0 1,0 0-1,0 0 0,0 0 1,0 0-1,0 0 0,0 0 1,0 0-1,0 0 0,0 0 0,1 0 1,-1 0-1,0 0 0,0 0 1,0 0-1,0 0 0,0 0 0,0 0 1,0-1-1,0 1 0,0 0 1,0 0-1,0 0 0,0 0 0,0 0 1,0 0-1,0 0 0,1 0 1,-1 0-1,0 0 0,0 0 1,0-1-1,0 1 0,0 0 0,0 0 1,0 0-1,0 0 0,0 0 1,0 0-1,0 0 0,0 0 0,0 0 1,0 0-1,0-1 0,0 1 1,0 0-1,-1 0 0,1-2 48,1-1-1,-1 1 1,0 0-1,0 0 0,1-1 1,0 1-1,-1 0 1,1 0-1,0 0 1,2-4-1,-2 3-6,1 1 1,-1-1-1,0 0 0,0 0 0,0 0 0,-1 0 0,1 0 0,-1 0 1,1 0-1,-1-6 0,0-119 893,0 125-923,0-1 0,1 1 0,-1-1 0,1 1 0,0-1 0,0 1 0,0-1 0,0 1 0,0 0 0,1 0 0,0 0 0,0 0 0,-1 0 1,2 0-1,-1 0 0,0 1 0,1-1 0,3-3 0,-3 3-6,1 0 0,-1 0 0,1 0 1,0 0-1,-1 1 0,1-1 0,1 1 0,-1 0 1,0 0-1,0 1 0,9-3 0,0 0 21,6-1 66,0 1-1,0 1 0,0 0 0,1 2 0,31 0 0,-50 1-100,6 0 56,0 0 1,0 1-1,1-1 0,-1 1 0,0 1 0,0-1 0,0 1 0,0 0 0,11 6 0,-11-5-45,0 0 1,1-1-1,10 3 0,4 1-322,-2 5-661,-19-11 612,0 1 0,1-1 0,-1 1 0,1-1 1,-1 0-1,1 1 0,-1-1 0,1 0 0,1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6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4384,'0'0'2016,"0"-16"288,17 16-2080,-1-16-160,17 16 320,0 0-192,-17 16 480,17-16-384,0 0-4576,-17 33 2336,1-17-672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6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3648,'0'0'1344,"16"0"-1024,0 0-128,17 0 288,0 0-320,16 0 288,17 0-256,-1 0-3840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7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1984,'0'3'640,"-1"47"571,0-21-991,1-1 0,5 42 1,6-21-136,-8-29-50,-2-12-23,0 0-1,0-1 1,1 1 0,0-1 0,1 1 0,3 8 0,-3-10 231,-1-1 1,1 1-1,-1 0 1,-1-1-1,1 1 1,-1 0-1,0 0 1,1 11-1,-3-21-212,0-1 0,1 1-1,-1 0 1,-1-1 0,1 1 0,-1 0-1,1 0 1,-1 0 0,-3-4-1,2 2-6,0 0-1,0 0 0,-2-9 0,2 1 28,2 1-1,0-1 0,0 1 1,2-1-1,-1 1 0,5-18 0,-4 24-53,2-1 0,-1 1 0,1 1 0,5-10 0,2-6-88,-8 17 87,0 0 0,0 1 0,0-1 1,1 0-1,0 1 0,0-1 0,0 1 0,1 0 0,-1 0 1,1 1-1,0-1 0,0 1 0,6-5 0,-8 7-8,0 0-1,0 0 0,0 0 0,0 1 0,0-1 0,0 0 0,0 1 1,1-1-1,-1 1 0,0 0 0,0-1 0,0 1 0,1 1 0,2-1 1,12-1-4,0-4 60,-14 4-29,0-1 0,1 1 1,-1 0-1,0 1 0,1-1 0,-1 0 0,1 1 0,-1 0 0,1 0 0,0 0 0,-1 0 0,4 1 0,10 5 141,-14-4-112,0-1-1,0 0 0,0 0 0,1 0 0,-1 0 0,0-1 0,1 1 0,3-1 0,-4 0-23,1 0-1,-1 1 1,0-1 0,1 1-1,-1 0 1,0 0-1,1 0 1,-1 1-1,0-1 1,3 2-1,-2 0 1,-2-3-23,-1 0 0,0 1-1,0-1 1,0 1 0,0 0 0,0-1-1,0 1 1,0 0 0,0 0 0,0 0 0,0-1-1,0 1 1,0 0 0,0 0 0,0 2-1,1 0-248,1 0-1620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8:57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1 313 640,'0'-13'224,"0"10"-133,3 0 122,-2 2-130,0 0-1,0 0 1,1 0 0,-1-1-1,1 1 1,-1 1 0,1-1-1,-1 0 1,1 0 0,-1 0-1,1 1 1,0-1 0,-1 1-1,1-1 1,0 1 0,-1 0-1,4 0 1,-5 0-49,1 0 0,-1 0 0,1 0 0,-1 0 0,1 0 0,-1 0 0,1 0 0,-1 0 0,1 0 0,-1 0 1,1 0-1,-1 0 0,1 0 0,-1-1 0,1 1 0,-1 0 0,1 0 0,-1 0 0,1-1 0,-1 1 0,1 0 0,-1-1 0,0 1 0,1 0 0,-1-1 0,0 1 0,1-1 0,-1 1 0,0 0 1,1-1-1,-1 0 0,5-6 327,9-1 231,-7-2-397,-5 8-99,0 0 0,-1 0 0,1 0 1,0 0-1,0 1 0,0-1 0,0 1 0,0-1 0,1 1 1,2-2-1,-2 1-20,-1 0 0,1 0-1,-1-1 1,1 1 0,-1 0 0,0-1 0,0 0 0,0 1 0,-1-1 0,4-6-1,1-2 125,4-4 46,-7 12-148,0-1 1,-1 0 0,1 0-1,-1 0 1,0 0 0,0 0-1,1-6 1,0-2 79,-2 8-105,0 0-1,0 0 1,0 0 0,0 0-1,1 0 1,0 1 0,0-1-1,3-5 1,28-51 183,-32 58-261,1 1 0,0-1 0,-1 0 0,1 1-1,0-1 1,0 1 0,0 0 0,0 0 0,0-1 0,0 1 0,0 0-1,0 1 1,1-1 0,-1 0 0,0 1 0,1-1 0,-1 1 0,0 0 0,1 0-1,-1 0 1,0 0 0,1 0 0,3 1 0,3-1-11,-7 0 17,0 0 0,0 0 0,0 1-1,0-1 1,1 0 0,-1 1 0,0 0-1,0-1 1,0 1 0,0 0 0,0 0 0,-1 0-1,1 0 1,0 0 0,0 1 0,-1-1-1,1 1 1,-1-1 0,1 1 0,-1-1-1,3 4 1,2 2 41,9 8 339,0 1 1,-1 0-1,24 35 0,-16-15-877,8-3-4410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9:27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1835 1574 1728,'0'-134'4517,"0"130"-4477,0 1-1,0-1 1,-1 1-1,0-1 1,0 1-1,0 0 1,-2-7-1,-9-24 141,6 15-153,0 1 1,-2 1-1,-13-24 0,-36-56 8,13 29-3,30 40-12,-13-20 13,14 30-15,0 1-1,-1 1 1,-1 0-1,-24-19 1,-72-46 54,81 59-60,-39-37 0,37 30 18,-88-74 210,-28-16 390,70 57-364,-8-3-53,-39-33 112,27 16-229,27 16-90,57 55-6,3 1 0,0 1 0,-1 0 0,0 1 0,-1 0 0,1 1 0,-1 1 0,-20-8 0,7 6-13,2 1-52,-41-8-1,28 11 13,13 1 26,-41-9 0,52 8 26,4 1-24,-1 1 0,1-1 1,-1 2-1,0-1 0,-16 1 1,-80 1-126,100 0-15,9 0-6,60 0-1455,-31 0-1654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9:28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689 126 1248,'-3'-12'130,"0"0"0,-2-21-1,6 31-118,-1 0 1,0 0-1,1 0 0,-1 0 0,1 0 0,-1 1 0,1-1 0,0 0 0,0 0 1,0 1-1,0-1 0,0 0 0,0 1 0,1-1 0,-1 1 0,0-1 0,1 1 0,-1 0 1,3-2-1,0 0 76,-1 0 371,-3-24 1393,0 27-1841,0 1 0,0 0 0,-1-1 0,1 1 0,0 0 0,0 0 0,0-1 0,-1 1 0,1-1 0,0 1 0,-1 0 1,1-1-1,0 1 0,-1-1 0,1 1 0,-1-1 0,1 1 0,-1-1 0,1 1 0,-1-1 0,1 1 0,-1-1 0,1 0 0,-2 1 0,-19 11 165,19-11-153,-11 6 102,0 1 1,1 1 0,-13 10-1,11-8 24,-27 17 1,-23 8-27,-3-3 1,-75 26-1,77-37-47,28-4-20,30-14 13,-1 0 1,1 0 0,-1-1 0,0 0-1,1 0 1,-1-1 0,-1 0 0,1-1-1,0 0 1,-11 1 0,13-2-14,0 0 0,-1 1 0,1 0 0,0 0 0,0 1 0,0-1 1,0 1-1,-5 3 0,10-4-61,1-1 0,-1 1 0,0-1 0,1 0 0,-1 1 0,0-1 0,1 0 0,-1 0 0,0 1 0,0-1-1,1 0 1,-1 0 0,0 0 0,0 0 0,1 0 0,-1 0 0,0 0 0,-1 0 0,-2 2 3,4-2 5,-1 0-1,1 0 0,0 0 0,0 0 0,0 1 0,-1-1 0,1 0 0,0 0 0,0 0 1,0 1-1,0-1 0,0 0 0,-1 0 0,1 1 0,0-1 0,0 0 0,0 0 0,0 1 1,0-1-1,0 0 0,0 0 0,0 1 0,0-1 0,0 0 0,0 0 0,0 1 0,0-1 1,0 0-1,0 0 0,0 1 0,0-1 0,7 5 42,2 2-10,-2 1-5,6 6 24,-11-13-45,0 0 0,0 0-1,0-1 1,0 1 0,0 0-1,1-1 1,3 1 0,5 1 14,45 14 69,-13-2-63,-26-9-28,173 55 157,-183-56-112,1-2 0,-1 1 0,1-1 0,-1 0 0,10 1 0,-16-3-22,1 0 0,-1 0-1,0 0 1,0 0 0,0 0-1,0 0 1,1-1 0,-1 1-1,0 0 1,0 0-1,0-1 1,0 1 0,0-1-1,0 1 1,0-1 0,0 0-1,0 1 1,0-1 0,0 0-1,0 1 1,0-1 0,0 0-1,-1 0 1,1 0-1,0 0 1,-1 0 0,1 0-1,0 0 1,-1 0 0,0 0-1,1 0 1,-1 0 0,1 0-1,-1-1 1,0 1 0,0 0-1,0 0 1,0 0-1,0 0 1,0-1 0,0-1-1,-1-7 241,0-1-1,0 1 0,-1-1 0,-4-12 0,-2-13-4,3 17-181,3 9-54,-1 0 0,2 0 0,-1 0 1,1-13-1,1 0-8,-1-1-48,5-35 0,7 18-40,-9 20-76,-1 13 134,0 0 1,1 0 0,2-9 0,-3 15-98,-1 0 1,1 0-1,0 0 1,0 0-1,0 0 1,1 0 0,-1 0-1,0 0 1,1 0-1,-1 1 1,1-1-1,-1 1 1,1-1-1,0 1 1,0 0 0,2-2-1,-3 2 35,0 1 1,-1 0-1,1 0 0,0-1 1,0 1-1,-1 0 0,1 0 0,0 0 1,0 0-1,-1 0 0,1 0 1,0 0-1,0 0 0,-1 0 0,1 0 1,0 0-1,0 0 0,-1 1 1,1-1-1,1 1 0,14 12-3463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9:29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35 181 2560,'-28'-41'832,"28"40"-815,-1 1 1,1-1-1,-1 1 1,1-1-1,-1 0 1,1 1-1,0-1 1,-1 0-1,1 0 1,0 1-1,-1-1 1,1 0-1,0 1 1,0-1-1,0 0 1,0 0-1,0-1 1,0 0-179,-1-1 311,1 1 0,-1-1 1,1 0-1,0 1 0,0-1 0,0 0 0,1 0 0,-1 1 0,1-1 0,-1 0 0,1 1 1,0-1-1,2-4 0,7-1 91,0 0 0,1 1-1,0 0 1,0 1 0,15-7 0,-9 7-134,0 0 1,0 1-1,0 0 0,1 1 1,0 2-1,0-1 0,22 2 1,-29 0-44,15 1 114,35 4 0,-53-2-149,0-1-1,0 1 1,0 0-1,0 1 1,0 0-1,-1 0 1,0 1 0,10 5-1,5 6 15,-13-11-2,-1 2 1,-1-1-1,1 1 1,6 7 0,-12-11-7,0 1 1,0-1 0,-1 0-1,1 0 1,-1 1 0,0-1 0,0 1-1,1-1 1,-2 1 0,1-1-1,0 1 1,0 0 0,-1-1-1,1 6 1,-1-7-11,0 1-1,0 0 1,0 0-1,-1 0 1,1 0-1,0 0 1,-1 0-1,0 0 0,1 0 1,-1 0-1,0 0 1,0-1-1,0 1 1,0 0-1,0-1 1,0 1-1,0-1 1,-1 1-1,1-1 1,-1 1-1,1-1 1,-2 1-1,-10 6-90,2 1 0,-1 0 0,1 0 0,-19 22 0,8 4-1022,-8 12-3216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3:29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1472,'1'-2'45,"0"-1"1,0 1-1,1-1 0,-1 1 1,1-1-1,0 1 0,0 0 1,0 0-1,2-2 1,-2 3-30,0 0 0,0 0 1,0 0-1,0 0 0,0 0 1,0 1-1,1-1 1,-1 1-1,0 0 0,0 0 1,0-1-1,4 2 1,41-2 225,46 2 393,-78 0-480,0 1 1,0 0-1,29 9 0,-3 2 14,-23-8-113,0 1-1,-1 0 0,1 1 1,-1 1-1,18 13 1,-30-19-10,0 1 0,0 1 0,-1-1 0,1 1 1,-1 0-1,0 0 0,0 0 0,0 0 1,-1 1-1,1 0 0,-1-1 0,0 1 0,-1 0 1,1 1-1,-1-1 0,0 0 0,2 7 1,0 3 153,-1 0 0,0 0 0,-1 0 0,-1 0 0,0 0 1,-1 0-1,-1 0 0,0 0 0,-1 0 0,-1 0 0,0 0 1,-1 0-1,-1-1 0,-9 23 0,10-28-117,0 0-1,0 0 1,-1 0 0,0-1-1,0 0 1,-1 0 0,0 0-1,0-1 1,-15 14 0,7-10 2,3-1-16,0-1 1,-1 0-1,0-1 0,0-1 1,-1 0-1,0 0 0,-20 7 1,8-7 9,13-2-74,-1-1-1,0-1 0,0 0 1,-23 2-1,29-6-39,0 0 0,0 0 0,0-1 0,0 1 1,1-2-1,-1 1 0,1-1 0,-1 0 0,1 0 0,-6-4 0,10 6-57,1 0-1,0 0 1,-1 0-1,1 0 0,0 0 1,0-1-1,0 1 1,0 0-1,0-1 1,0 1-1,0 0 1,0-1-1,0 1 1,1-1-1,-1-1 1,-4-8-1735,2 6 1151,-5-12-637,7 8 570,0 0 0,0-17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48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705 67 3904,'-27'-13'1253,"26"12"-1212,0 1 1,0 0-1,-1-1 0,1 1 0,0-1 1,0 0-1,0 1 0,0-1 0,0 0 1,0 0-1,0 1 0,1-1 0,-1 0 1,-1-1-1,-7-9 993,1 5-594,-1 0 0,0 1 0,-11-5-1,20 10-438,-4-1 37,1 0 0,-1 0-1,1 0 1,-1 1 0,0 0-1,0 0 1,1 0-1,-6 1 1,1-1-211,7 0 168,1 0-1,0 0 1,0 0 0,-1 0 0,1 0 0,0 0-1,0 0 1,0 0 0,-1 0 0,1 0 0,0 1 0,0-1-1,0 0 1,-1 0 0,1 0 0,0 0 0,0 0-1,0 1 1,-1-1 0,1 0 0,0 0 0,0 0 0,0 1-1,0-1 1,0 0 0,0 0 0,0 0 0,-1 1 0,1-1-1,0 0 1,0 0 0,0 0 0,0 1 0,0-1-1,-5 9-81,2-3 58,-1 1 0,1-1 0,0 0 0,1 1 0,0 0 0,0-1-1,-1 9 1,-3 58-8,-5 20 74,8 218 417,4-193-225,-1 0-14,2 30 557,-21 162 1,-30-1 1238,46-292-1760,-2-1 1,0 1 0,-13 30 0,15-41-195,-1-1 1,1 1-1,-1-1 1,0 0-1,0 0 1,0 0-1,-1-1 1,0 1-1,0-1 1,0 0-1,0 0 1,-11 5-1,4-3 12,0-1 0,0 0 0,0-1-1,-1 0 1,1-1 0,-1-1 0,-17 2 0,23-3-54,-1-1 0,1-1 0,0 1 1,-1-1-1,1 0 0,0-1 0,0 0 0,0 0 1,0 0-1,0-1 0,0 0 0,0-1 0,1 1 1,-9-7-1,3 0-681,1 0 0,0-1 0,0 0 0,1-1 0,0 0 0,1 0 0,-12-22 0,2-15-1803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9:29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33 6464,'-33'-33'2400,"17"50"-1472,32-1-1248,1 1-4640,-1-1 2720,-16 0 704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47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1 346 2400,'23'0'934,"-18"1"-896,0-1 1,0 1-1,0-1 0,-1-1 1,1 1-1,0-1 0,0 0 1,0 0-1,-1 0 0,1 0 1,0-1-1,-1 0 1,0 0-1,8-5 0,7-3 53,0 0-1,33-11 1,-33 13-5,-14 6-76,0 0 0,0-1 1,-1 0-1,1 0 1,-1 0-1,1-1 1,-1 1-1,0-1 0,-1 0 1,7-8-1,4-5-12,17-8-9,-10-2 54,7 5 37,-25 19 3,1-1 0,-1 1 0,0-1 0,0 0 0,-1 0 0,1 0 0,-1-1 1,0 1-1,0 0 0,0-1 0,-1 0 0,1 1 0,-1-1 0,0 0 1,-1 0-1,1-6 0,-1 11-70,0-1 0,1 1 0,-1-1-1,0 1 1,0-1 0,0 1 0,0-1 0,0 1 0,0-1 0,0 0 0,-1 1 0,1-1 0,0 1 0,0-1-1,0 1 1,0 0 0,-1-1 0,1 1 0,0-1 0,0 1 0,-1-1 0,1 1 0,0 0 0,-1-1 0,1 1-1,-1-1 1,1 1 0,0 0 0,-1 0 0,1-1 0,-2 1 0,-4-5 96,-1-7 8,6 11-110,1 0-1,0 0 0,-1 0 0,1 0 0,-1 0 0,0 0 0,1 0 0,-1 0 0,0 0 0,0 0 0,0 1 0,1-1 0,-1 0 0,0 0 0,-2 0 0,-29-16 196,30 17-196,-1-1-1,1 0 0,0 1 1,0-1-1,0 1 0,-1 0 1,1 0-1,0 0 1,-4 0-1,-1 1 5,-12 1-20,13 0-3,0 0 1,0 0-1,-1 0 1,1 1-1,0 0 1,0 0 0,1 0-1,-10 7 1,-3 7 24,15-15-5,0 0-1,0 1 1,1-1 0,-1 1 0,1 0 0,0 0 0,-1 0-1,1 0 1,1 0 0,-1 0 0,0 0 0,1 1-1,0-1 1,0 0 0,0 1 0,-1 3 0,-8 20 108,5-15-52,1-1 0,-4 19 0,6-20-1,1 1 1,1 0-1,0 0 0,1 0 1,0 0-1,0 0 1,1 0-1,1-1 0,5 18 1,27 46 255,-20-47-279,-14-23-34,1-1 1,-1 0-1,1 0 0,0 0 0,0 0 1,1 0-1,-1 0 0,0-1 0,6 5 1,-2-4 42,0 1 0,1-1 0,0 0 0,10 2 0,-8-1 7,-8-2-35,1-1-1,0 0 1,0 0 0,0-1 0,-1 1 0,1 0 0,0-1 0,0 1 0,0-1-1,0 1 1,0-1 0,1 0 0,-1 0 0,0 0 0,0 0 0,0 0 0,0-1 0,3 0-1,6-4 63,-8 4-59,0 0 0,0-1 0,0 1-1,1 0 1,-1 0 0,0 1 0,0-1-1,1 1 1,5-1 0,0 1-59,-1-1 0,0-1 0,14-3 0,-14 3-151,0 0 1,0 0-1,14 0 0,-3 2-1200,-2 0 417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47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4224,'-33'-16'3936,"49"32"-3520,17-16-288,0 0 96,16 17-128,17-17 352,-1 0-224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47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 3328,'0'54'1061,"3"-23"-634,11 50-224,-7-48-109,-4-24-71,-1 0-1,0 1 1,-1-1 0,0 14 0,-1 108 878,1-126-811,-1-1 1,0 0-1,0 1 0,-1-1 1,1 0-1,-1 0 1,0 0-1,0 1 1,0-1-1,-1 0 0,1 0 1,-1 0-1,0-1 1,0 1-1,0 0 0,-1-1 1,1 1-1,-1-1 1,0 0-1,-6 6 0,2-2 116,-26 24 670,29-28-796,1 0-1,-1-1 0,0 1 1,0-1-1,0 0 1,-1 0-1,-6 3 1,2-3-32,0-1 0,0 0 0,-1-1 0,1 0 0,0 0 0,0-1 0,-9-2 0,8 1-154,1-1 0,0 0 1,0 0-1,0-1 1,1 0-1,-1 0 1,1-1-1,0 0 0,-9-9 1,-19-18-583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48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5056,'32'-16'2304,"-15"-1"-1152,-1 17-288,-16 17-640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48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83 901 3648,'0'14'1173,"0"-14"-1165,0 0 1,0 0-1,0 0 0,0 0 0,0 0 1,0 0-1,0 0 0,0 0 0,0 0 1,0 0-1,0 1 0,0-1 0,0 0 0,0 0 1,0 0-1,0 0 0,0 0 0,0 0 1,0 0-1,0 0 0,0 0 0,0 0 1,0 1-1,0-1 0,0 0 0,0 0 0,0 0 1,0 0-1,0 0 0,0 0 0,-1 0 1,1 0-1,0 0 0,0 0 0,0 0 1,0 0-1,0 0 0,0 0 0,0 0 1,0 0-1,0 0 0,0 0 0,0 1 0,-1-1 1,1 0-1,0 0 0,0 0 0,0 0 1,0 0-1,0 0 0,0-1 0,0 1 1,0 0-1,0 0 0,-1 0 0,1 0 1,-27 0 1708,24 0-795,0 0-31,2-1-808,-1 0 1,0 0-1,0 0 0,0 0 0,1 0 0,-1-1 1,0 1-1,1-1 0,-1 1 0,1-1 1,0 0-1,0 0 0,-1 1 0,0-5 0,-3-2 20,0 0 0,-4-14 0,8 20-95,0-1 0,1 0-1,-1 0 1,1 0-1,0 0 1,0-4 0,0-130-78,0 131 81,0 0 0,0 0-1,1-1 1,0 1 0,2-9-1,11-27 15,16-58-2,-23 69-62,52-198 137,-55 213-142,6-33 0,-5 19 15,-4 27 30,0-1 0,0 1 1,0 0-1,0 0 0,1 0 1,0 0-1,3-5 0,-3 4 13,1 1 0,-1-1 0,0 0 0,2-6 0,0-3 64,-4 10-64,0 1 0,1 0-1,-1-1 1,1 1 0,0-1 0,0 1 0,0 0 0,0 0 0,1 0-1,-1 0 1,0 0 0,1 0 0,1-2 0,11-13-4,-12 12-15,-1 5 2,-1-1 0,0 0 0,0 1 0,1-1 0,-1 0 0,1 1-1,-1-1 1,0 1 0,1-1 0,-1 0 0,1 1 0,-1-1 0,1 1 0,-1-1 0,1 1 0,0 0 0,-1-1-1,1 1 1,0 0 0,-1-1 0,2 1 0,3-3-14,2-1-12,-6 3 27,-1 0 1,1 0 0,0 1 0,0-1-1,0 1 1,-1-1 0,1 1-1,0-1 1,0 1 0,0-1-1,0 1 1,0 0 0,0-1 0,0 1-1,0 0 1,0 0 0,0 0-1,0 0 1,0 0 0,0 0-1,0 0 1,0 0 0,0 0 0,0 0-1,0 1 1,1-1 0,11 11 33,-12-10-22,-1-1 0,1 1 0,-1-1 0,0 1 0,1-1 1,-1 1-1,0-1 0,1 1 0,-1 0 0,0-1 0,0 1 0,0-1 1,0 1-1,1 0 0,-1-1 0,0 1 0,0 0 0,0-1 0,0 1 1,-1 0-1,1-1 0,0 1 0,0-1 0,0 1 0,-1 0 0,1 0 15,-2 28 280,1-27-331,1 0 1,-1 0 0,0 0-1,0 0 1,0 0 0,0 0 0,0-1-1,-1 1 1,1 0 0,-3 2-1,-15 19-514,17-20 418,1-1 0,-1 1 1,0-1-1,0 0 0,0 1 1,0-1-1,0 0 0,0-1 1,-1 1-1,1 0 0,-1 0 0,-2 0 1,-9 9-466,11-8 240,11-3-235,-6 0 566,0-1-1,1 1 1,-1 0-1,0 0 1,0 1 0,0-1-1,0 0 1,0 1-1,4 1 1,13 9-48,-6-7 36,-10-4 27,0 1 0,0 0 1,0 0-1,0 0 0,0 0 0,0 1 0,0-1 0,0 1 1,-1 0-1,1 0 0,-1 0 0,1 0 0,-1 0 0,0 1 1,1-1-1,-1 0 0,2 5 0,-1-1 35,0 0 0,-1 0 0,0 0 0,0 1 0,0-1 0,-1 0 0,0 1 0,0-1 0,0 1 0,-1 0 0,0-1 0,-1 1 1,1-1-1,-1 1 0,-1-1 0,1 1 0,-1-1 0,0 0 0,0 1 0,-5 7 0,-26 35 387,33-47-404,-1-1-1,0 0 0,0 0 1,0 0-1,0 1 1,0-1-1,0 0 0,0 0 1,0 0-1,0 0 1,0 0-1,-1-1 1,1 1-1,0 0 0,-1-1 1,1 1-1,-1 0 1,1-1-1,0 0 1,-1 1-1,1-1 0,-1 0 1,1 0-1,-4 0 1,-11 0 111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49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5408,'-16'16'2432,"0"17"-2112,-1-17 608,17 17-576,-16 0-160,16 16-96,0 16 320,0 1-224,-17 16-96,34 0-32,-17-17 64,0-15-64,0-1-736,0-17 384,-17 1-2176,17-16 1376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49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3232,'-14'0'1035,"14"0"-1028,0 0 1,0 0 0,-1 0 0,1 0 0,0 0-1,0 0 1,0 0 0,0 0 0,0 0 0,0 0-1,-1 0 1,1 0 0,0 0 0,0 0 0,0 0-1,0 0 1,0 0 0,0 0 0,-1 0 0,1 1-1,0-1 1,0 0 0,0 0 0,0 0 0,0 0-1,0 0 1,0 0 0,0 1 0,0-1 0,0 0-1,0 0 1,0 0 0,0 0 0,-1 0 0,1 0-1,0 1 1,0-1 0,0 0 0,0 0 0,0 0-1,0 0 1,0 0 0,1 1 0,-1-1 0,0 0-1,0 0 1,0 0 0,0 0 0,0 0 0,0 1-1,0-1 1,0 0 0,0 0 0,0 3 41,0-1-1,0 1 1,1 0 0,-1-1 0,0 1-1,2 3 1,5 2 540,-6-8-564,-1 0-1,1 1 0,-1-1 1,1 1-1,-1-1 0,1 1 1,-1-1-1,1 1 1,-1-1-1,0 1 0,1-1 1,-1 1-1,0-1 0,0 1 1,1-1-1,-1 1 1,0 0-1,0-1 0,0 1 1,0 0-1,0-1 0,0 1 1,0-1-1,0 1 1,0 0-1,0-1 0,0 1 1,0 1-1,-1 43 524,0-11-251,5 59-1,7-52-130,-8 0-65,-3-38-93,0 0-1,0 1 0,0-1 1,1 0-1,0 1 1,-1-1-1,1 0 1,0 0-1,0 1 0,3 4 1,1 2 81,0 7 369,2-14-77,-14-3 6,7 0-384,0 0 1,0 0-1,0 0 0,0 0 0,0 0 0,0 0 0,0 0 0,-1 0 0,1 0 0,0 0 0,0 0 0,0 0 1,0 0-1,0 0 0,0 0 0,0 0 0,0 0 0,0 0 0,0 0 0,-1 0 0,1 0 0,0 0 0,0-1 0,0 1 1,0 0-1,0 0 0,0 0 0,0 0 0,0 0 0,0 0 0,0 0 0,0 0 0,0 0 0,0 0 0,-1 0 1,1 0-1,0 0 0,0-1 0,0 1 0,0 0 0,0 0 0,0 0 0,0 0 0,0 0 0,0 0 0,0 0 1,0 0-1,0 0 0,0 0 0,0-1 0,0 1 0,0 0 0,0 0 0,0 0 0,0 0 0,0 0 0,0-4-8,0 1-1,-1 0 1,1-1 0,-1 1-1,0 0 1,-3-6-1,-2-9 7,5 13 16,0-1 0,0 0 0,1-9-1,0 9-2,0 0 0,0 0 0,-3-9 0,-1-2-16,1 10-3,2 0 0,-1 0 0,1 0 0,0 0 0,0-7 0,1 8 14,2-42 46,-2 44-52,1 0-1,0 0 0,0 0 1,0 0-1,1 0 0,-1 0 0,1 0 1,3-5-1,28-40 25,-32 47-30,0 1 1,0-1-1,0 1 1,1-1-1,-1 1 1,0 0 0,1 0-1,-1 0 1,1 0-1,-1 0 1,1 0-1,-1 0 1,1 0-1,0 1 1,0-1 0,-1 1-1,1-1 1,0 1-1,0-1 1,0 1-1,1 0 1,11-2-30,16-11-655,-24 10-5,0 0 1,0 1 0,0 0 0,8-3 0,-3 4-116,0 0 0,13 1 1,-23 0 767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49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17 4896,'-33'-16'2496,"16"16"-576,34 0-928,-1 0-960,1 0 32,-1 0-32,17 16 768,16-16-416,0 0-3552,0 0 1696</inkml:trace>
  <inkml:trace contextRef="#ctx0" brushRef="#br0" timeOffset="1">246 312 4320,'17'16'1952,"32"-16"-1696,-33 0 224,17 0-320,0 0 352,-17-16-288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0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3552,'-1'0'48,"1"0"0,-1 0 0,1 0 0,0-1 0,-1 1 0,1 0 0,-1 0 0,1 0 1,-1 0-1,1 0 0,0 0 0,-1 0 0,1 1 0,-1-1 0,1 0 0,-1 0 0,1 0 0,0 0 0,-1 1 0,1-1 0,0 0 0,-1 0 0,1 0 1,0 1-1,-1-1 0,1 0 0,-1 1 0,7 7 522,-3-5-593,0-1 498,-3 4-177,1 2-217,0-1-1,0 1 0,4 11 1,0-1-13,1 15 86,5-1-63,-6 1-6,0-16-47,-3-10-9,0 0 1,0 0-1,-1 0 0,0 0 0,0 7 1,-1-11-40,-2 30 263,2-31-220,0 0 0,-1 0 0,1 0 0,-1 0 0,0 0 0,0 0 0,1 0 0,-1 0 0,0-1 0,0 1 0,-1 0 0,-1 2 0,3-4-29,0 0 0,0 0 1,0 0-1,0 0 0,0 0 1,0 0-1,0 1 0,0-1 0,0 0 1,0 0-1,-1 0 0,1 0 1,0 0-1,0 0 0,0 0 1,0 0-1,0 0 0,0 0 1,0 0-1,0 0 0,-1 1 0,1-1 1,0 0-1,0 0 0,0 0 1,0 0-1,0 0 0,0 0 1,-1 0-1,1 0 0,0 0 0,0 0 1,0 0-1,0 0 0,0 0 1,0 0-1,-1-1 0,1 1 1,0 0-1,0 0 0,0 0 1,0 0-1,0 0 0,0 0 0,0 0 1,0 0-1,-1 0 0,1 0 1,0 0-1,0 0 0,0-1 1,0 1-1,0 0 0,0 0 0,0 0 1,0 0-1,-6-6 71,4 5-67,0-1 0,0 0 0,0 1 0,0-1 0,1 0 0,-1 0 0,1 0 0,-1 0 0,1 0 0,0 0 0,0-1 0,0 1 0,0 0 0,0-1 0,0 1 0,1-1 0,-1-3 0,0 2-32,1 0 0,-1-1 0,1 1-1,-1 0 1,-1 0 0,-2-8 0,3 10 21,0 0 0,0 0 0,0-1 0,0 1 0,1-1-1,-1 1 1,1-1 0,-1 1 0,1-1 0,0 0 0,0 1 0,0-1-1,1 1 1,-1-1 0,1-2 0,2-1 10,0 0-1,0 0 1,0 0 0,8-10 0,-4 7 12,-4 4 5,0 1-1,0 0 0,0 0 0,1 0 0,-1 0 0,1 1 0,0-1 0,6-3 0,-4 4 30,0 0-1,1 1 0,-1-1 0,14-2 1,-16 4-22,0 0 0,1-1 0,-1 0 0,0 0 0,5-3 0,10-12 87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0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295 362 3552,'1'-2'109,"-1"0"0,0 0 0,0 1 0,0-1 0,1 0 0,-1 1 0,1-1 0,-1 0 0,1 1 0,0-1 0,0 1 0,-1-1 0,1 1 0,0 0 0,0-1 0,1 1 0,1-3 0,0 2 675,-3-9 429,1 7-1043,-1 0 1,0 1-1,0-1 1,0 0-1,0 0 1,-1 0-1,0 1 1,-1-5-1,-9-9 11,10 15-160,0 0 0,0 0 0,0 0-1,-1-1 1,1 2 0,-1-1 0,1 0-1,-1 0 1,0 0 0,0 1-1,1-1 1,-1 1 0,-4-3 0,-2-1 35,6 3-56,-1 1 0,1-1 0,-1 0 0,0 1 0,0-1 0,0 1 0,1 0 0,-1 0 0,-1 0 0,1 0 0,0 0 0,0 1 0,0-1 0,0 1 0,0 0 0,-1 0 0,-4 1 0,-7-1-48,13 0 44,-3 0-3,0 0-1,-1 0 0,1 0 0,0 1 1,0-1-1,0 1 0,0 1 0,1-1 1,-1 1-1,0 0 0,0 0 1,1 0-1,-7 4 0,5-1 50,0 0 1,0 1-1,0 0 0,1 0 0,0 0 1,0 0-1,1 1 0,-1 0 0,-2 7 1,-2 7 104,-12 41 1,8-19-29,11-37-110,-1 3-9,0 1 0,0-1 0,-2 19 0,5-25 2,0 1 1,0 0 0,0 0 0,1-1 0,0 1 0,-1 0-1,1 0 1,1-1 0,-1 1 0,0-1 0,1 1 0,0-1 0,3 6-1,-3-6 21,-1 0-1,1 0 1,1 0 0,-1 0-1,0 0 1,1-1-1,-1 1 1,1 0-1,0-1 1,0 0 0,0 0-1,0 0 1,0 0-1,0 0 1,1-1-1,-1 1 1,0-1 0,1 0-1,-1 0 1,1 0-1,0-1 1,-1 1-1,1-1 1,0 0-1,7 0 1,-4 0 0,0 0-1,0 0 1,0-1-1,0 0 1,0 0-1,0 0 1,0-1-1,0 0 1,0-1-1,-1 1 1,1-2-1,-1 1 1,0 0-1,0-1 1,0 0-1,0-1 1,9-8-1,64-66-448,-73 73 374,-1 0 1,0 0-1,0-1 1,-1 1-1,0-1 0,0 0 1,0 0-1,-1-1 1,3-8-1,3-7-56,11-21-21,-12 29 104,-1 0-1,0-1 1,-1 1-1,6-30 1,-9 17-51,-1-1 1,-3-42 0,0 22-35,1 48 103,-2-26-190,2 26 201,0 1-1,0 0 1,0-1-1,0 1 0,0 0 1,0 0-1,0-1 1,0 1-1,0 0 0,0-1 1,0 1-1,0 0 1,0 0-1,0-1 1,0 1-1,-1 0 0,1 0 1,0-1-1,0 1 1,0 0-1,0 0 0,-1-1 1,1 1-1,0 0 1,0 0-1,0 0 0,-1 0 1,1-1-1,0 1 1,0 0-1,-1 0 0,1 0 1,0 0-1,0 0 1,-1 0-1,1-1 0,0 1 1,0 0-1,-1 0 1,1 0-1,0 0 0,-1 0 1,1 0-1,0 0 1,0 0-1,-1 0 0,1 1 1,0-1-1,0 0 1,-1 0-1,1 0 0,0 0 1,-1 0-1,1 0 1,0 0-1,0 1 0,0-1 1,-1 0-1,1 0 1,0 0-1,0 1 0,0-1 1,-1 0-1,1 0 1,0 1-1,-6 12 184,-17 31 17,-14 30 18,16-11-88,13-44-89,3-7 12,-7 25 1,9-22-16,0 23 1,1-12 0,-15 108 181,14-112-224,-2 13-16,5-31 17,1 0 1,-1 0-1,1 0 1,0 0-1,2 5 1,-1 1 42,1 3 84,-3-11-110,0 0-1,0 0 1,0 0 0,1-1 0,-1 1 0,1 0 0,-1 0 0,1-1 0,0 1 0,0 0 0,-1-1 0,1 1 0,0-1 0,0 1 0,1-1 0,-1 1 0,0-1 0,0 0 0,1 0 0,-1 1 0,2 0 0,25 12-161,-26-14-47,-1 1 0,1-1 0,0 1 0,0-1 0,0 1 0,0-1 0,0 0-1,0 0 1,0 0 0,0 0 0,0 0 0,0-1 0,0 1 0,0-1 0,4-1 0,10-11-1458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3808,'-17'0'1728,"17"17"1536,17-1-2912,-17 0 32,16 1-64,-16 15-192,16-32 32,1 17-96</inkml:trace>
  <inkml:trace contextRef="#ctx0" brushRef="#br0" timeOffset="1">246 1 4160,'0'0'2944,"0"16"-2624,0 1 64,0-1-224,16 1 32,-16 15-96,0-15 160,0-1-160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0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3232,'0'0'1664,"-16"0"160,16 16-512,-16-16-768,16 17 32,0-1-384,-17 0-96,17 17-64,0 16 96,17-16-64,-17 33 384,16-17-224,-16 0-2784,16 0 1376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1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18 338 3072,'-14'0'976,"14"0"-969,0 0 0,0 0-1,0 0 1,-1 0 0,1 0 0,0 0 0,0 0 0,0 0-1,0 0 1,0 0 0,0 0 0,0 0 0,0 0 0,0 0-1,0 0 1,-1 0 0,1 0 0,0 0 0,0 0-1,0 0 1,0 0 0,0 0 0,0 0 0,0 0 0,0 0-1,0 0 1,0 0 0,0 0 0,-1 0 0,1 0 0,0 0-1,0-1 1,0 1 0,0 0 0,0 0 0,0 0 0,0 0-1,0 0 1,0 0 0,0 0 0,0 0 0,0 0 0,0 0-1,0 0 1,0-1 0,0 1 0,0 0 0,0 0 0,0 0-1,0 0 1,0 0 0,0 0 0,0 0 0,0 0 0,0 0-1,0-1 1,0-10 297,0 9 763,3 2-566,2 0-373,0 0 0,0 0 0,-1 1 0,1 0 0,0 0 0,0 0 0,0 1 0,-1 0 0,1 0 0,7 4 0,-7-3-60,1 0 0,0-1 0,0 1 0,0-1 0,0-1 0,0 1 0,0-1 0,0 0 0,1 0 0,-1-1 0,0 0 0,13-1 0,27 2 184,-26 2-174,0-1 32,27 1 1,28-7 180,-27 0-124,99-1 169,293-31 214,128-43-278,47-14 240,-326 55-267,-29-3-64,-45 16 49,-40 1-97,-52 16-21,-94 5-96,-14 1 96,0 1 0,0 0 0,1 1 0,-1 1 0,0 0 0,29 6 0,-36-5 3,-1 1-1,1-1 1,13 8 0,-21-10-102,1 0 0,-1 1 0,1-1 1,-1 0-1,1 1 0,-1-1 0,0 1 1,1-1-1,-1 1 0,1-1 0,-1 1 1,0-1-1,0 1 0,1-1 0,-1 1 1,0-1-1,0 1 0,0-1 0,1 1 1,-1 0-1,0-1 0,0 1 0,0-1 1,0 1-1,0 0 0,0-1 1,0 1-1,0-1 0,0 1 0,-1 0 1,1-1-1,0 1 0,0-1 0,-1 2 1,0 1-4,-1 0 0,1 1 0,-1-1 0,0 0 0,0 0 0,0 0 0,0 0 0,-1-1 0,-4 5 0,-29 20-420,33-25 384,-111 63-4252,48-32 1964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1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3648,'-82'33'1664,"65"0"-1472,17-17 640,0 17-512,17-17 288,-1 17-352,33-17 128,17 17-224,-1-33 224,17 17-256,-16-34 160,-1 17-160,1-16-4928,-17 16 2624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2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4160,'-32'17'1856,"15"48"-1600,1-32 640,16 0-544,-16 32 288,16 1-384,0 16 128,16-17-224,-16 1 64,16-17-128,-16-16 160,17 0-160</inkml:trace>
  <inkml:trace contextRef="#ctx0" brushRef="#br0" timeOffset="1">132 66 4800,'32'-16'2176,"1"16"-1888,-16-17 928,15 17-736,1 0 352,16 0-480,0 0 32,1 0-256,15 0 640,-32 0-416,0 0-512,-1 0 64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2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3328,'-17'33'1504,"17"16"-1312,0-16 736,0 0-544,0 16 416,0 0-480,0 17-96,0-17-128,0-16 256,0-1-160,0-15-1728,17-17 832</inkml:trace>
  <inkml:trace contextRef="#ctx0" brushRef="#br0" timeOffset="1">66 99 4736,'-17'0'2144,"17"49"-1856,0-33 320,17 1-384,-17 15-32,16 1-96,-16 0-1056,33-17 512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2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5216,'0'115'2368,"0"-33"-2048,0-17 320,0 1-416,17 16 320,-1-1-288,-16 18 0,0-17-160,16-17 224,-16-16-192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3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0 361 3232,'0'14'1035,"0"-14"-1017,0 1 0,0-1 0,0 0 1,0 1-1,1-1 0,-1 1 1,0-1-1,0 0 0,0 1 1,0-1-1,1 1 0,-1-1 1,0 0-1,0 1 0,1-1 1,-1 0-1,0 0 0,1 1 1,-1-1-1,0 0 0,1 0 1,-1 1-1,7 6 62,-3-2 12,0 0 0,0-1 0,0 0 1,1 0-1,0 0 0,6 4 0,-10-8-71,1 1 0,-1 0 0,0-1-1,0 1 1,0 0 0,0 0 0,0 0-1,0 0 1,0 0 0,0 0 0,-1 0 0,1 0-1,0 0 1,0 0 0,-1 0 0,1 0-1,-1 1 1,1-1 0,-1 0 0,0 0 0,1 1-1,-1-1 1,0 0 0,0 0 0,0 1-1,0-1 1,0 0 0,0 2 0,1 11 155,0-11-146,0-1 0,0 0 0,-1 0 0,1 0 0,1 0 0,-1 0 0,2 3 0,1 0 23,6 17 91,-1 2 43,-4-15-11,-4-8-112,0 1-1,0-1 1,0 1 0,0-1-1,-1 1 1,1-1-1,0 1 1,-1-1-1,1 1 1,-1 0 0,0-1-1,1 1 1,-1 2-1,-3-7 220,-8-10-59,10 10-200,0 1 0,-1 0 0,1 0 0,-1-1 0,1 1-1,-1 0 1,0 0 0,0 1 0,0-1 0,-3-2 0,-4-4 65,-2-11 167,4 9-13,5 8-182,0 0-1,0-1 1,0 1 0,0-1 0,1 1 0,-1-1-1,1 0 1,0 1 0,-1-1 0,1 0-1,0 0 1,1 0 0,-1 0 0,1 0-1,-1 0 1,1 0 0,0 0 0,0 0 0,0 0-1,0 0 1,1 0 0,-1 0 0,3-5-1,-1 3-28,0-1-1,0 1 0,1 0 0,0 0 1,0 1-1,0-1 0,1 1 1,-1-1-1,1 1 0,0 0 0,0 0 1,1 1-1,-1-1 0,10-4 0,4-1 32,0 0 0,37-11 0,-45 17-11,105-25-1129,-102 26 218,23-1-741</inkml:trace>
  <inkml:trace contextRef="#ctx0" brushRef="#br0" timeOffset="1">262 99 5472,'-49'-66'2496,"65"50"-2176,1 0 1056,-1 16-1088,1 0-160,15 0 224,-15 0-160,32 0-1728,-16 16 832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3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33 5152,'-33'0'2336,"49"-17"-2048,17 17 128,-17 0-288,34-16 160,15 16-160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3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51 475 4480,'-14'0'1445,"14"0"-1435,0 0 0,0 0 0,0 0-1,0 0 1,0 0 0,0 0 0,-1 0 0,1 0 0,0 0-1,0 0 1,0 0 0,0 0 0,0 0 0,0 0 0,0 0-1,0 0 1,0 0 0,-1 0 0,1 0 0,0 0-1,0 0 1,0 0 0,0 0 0,0 0 0,0 0 0,0 1-1,0-1 1,0 0 0,0 0 0,0 0 0,0 0 0,-1 0-1,1 0 1,0 0 0,0 0 0,0 0 0,0 0-1,0 0 1,0 0 0,0 1 0,0-1 0,0 0 0,0 0-1,0 0 1,0 0 0,0 0 0,0 0 0,0 0 0,0 0-1,0 0 1,0 1 0,0-1 0,0 0 0,0 0-1,0 0 1,0 0 0,0 4 102,0-1-24,0-1 0,0 1-1,0-1 1,0 0 0,0 1-1,1-1 1,-1 1 0,2 3-1,3 2 92,-4-6-147,0-1 1,0 1 0,0-1-1,0 1 1,0-1-1,-1 1 1,1 0-1,-1-1 1,1 1-1,-1 0 1,0-1-1,1 1 1,-1 0 0,0 3-1,-1 17 113,0-12-82,1 0-1,0 0 1,0 0 0,4 20 0,3-16-4,-6-12-43,0-1 0,0 0 0,-1 1 0,1-1 0,0 1 0,-1 0 0,1-1-1,-1 1 1,1-1 0,-1 1 0,0 0 0,0 1 0,0 13 918,-3-16-689,3 0-243,0 1 1,-1-1-1,1 0 0,-1 0 0,1 0 1,-1 0-1,1-1 0,-1 1 1,1 0-1,0 0 0,-1 0 1,1 0-1,-1 0 0,1-1 0,0 1 1,-1 0-1,1 0 0,-1 0 1,1-1-1,0 1 0,-1 0 0,1-1 1,0 1-1,0 0 0,-1-1 1,1 1-1,0 0 0,0-1 0,-1 1 1,1-1-1,-5-6-68,1 4 35,-3-2 4,2-17 43,-6 11 10,5-14-15,0 11-9,5 12-21,0 1 1,0 0-1,0-1 0,0 1 0,1 0 0,-1-1 0,1 1 0,-1-1 0,1 1 0,-1-1 0,1 1 0,0-1 0,0 0 0,0 1 0,0-1 0,0 1 0,0-1 0,0 1 0,1-1 0,-1 1 0,0-1 0,1 1 0,0-3 0,0 2 28,1 0 0,-1 0 0,0 0 1,1 0-1,0 0 0,-1 0 0,1 0 0,0 0 1,0 1-1,0-1 0,0 0 0,0 1 0,0 0 1,0 0-1,1-1 0,-1 1 0,0 1 1,1-1-1,-1 0 0,0 1 0,5-1 0,-6 0 11,1 1 0,0 0 1,0 0-1,-1 0 0,1-1 0,0 1 0,-1-1 0,1 1 0,-1-1 0,1 0 0,0 0 0,-1 0 0,0 1 0,1-1 0,1-2 0,5-3 97,1 1-1032,0-1-1,0 2 1,0-1 0,18-5 0,-21 9 195,0 0 0,-1 1 0,11-1 0</inkml:trace>
  <inkml:trace contextRef="#ctx0" brushRef="#br0" timeOffset="1">51 148 5312,'0'0'2720,"16"16"-2368,1-16-256,-1 16 320,17 1-224,16-17-608,0 16 224</inkml:trace>
  <inkml:trace contextRef="#ctx0" brushRef="#br0" timeOffset="2">460 0 4224,'0'0'1920,"17"33"-1664,-1-17-64,1 1-160,-1 15 320,0-15-160,17 16-2016,-16-1 992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0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1984,'0'0'891,"0"3"-619,0 49 1632,1-19-1545,0-4 288,-6 53 0,1-54-384,0-6 91,-1 38-1,5 54 1061,0-112-1361,0 0 1,-1 0 0,1 0 0,0 0 0,-1 0-1,1 0 1,-1 0 0,0 0 0,0 0-1,1 0 1,-3 2 0,0 3 314,7-4 19,-11-3-150,7 0-234,0 0-1,0 0 1,0 0-1,0 0 1,0 0-1,0 0 1,0 0-1,-1 0 1,1 0-1,0 0 1,0 0-1,0 0 1,0 0-1,0 0 1,0 0-1,0 0 1,0 0-1,0 0 1,-1 0 0,1 0-1,0 0 1,0 0-1,0 0 1,0 0-1,0 0 1,0 0-1,0 0 1,0 0-1,0-1 1,0 1-1,0 0 1,0 0-1,0 0 1,-1 0-1,1 0 1,0 0-1,0 0 1,0 0 0,0 0-1,0 0 1,0 0-1,0-1 1,0 1-1,0 0 1,0 0-1,0 0 1,0 0-1,0 0 1,0 0-1,0 0 1,0 0-1,0 0 1,0 0-1,0-1 1,0 1-1,0 0 1,0-24 251,-1 11-198,1-1 1,0 1-1,4-21 1,7-13-41,-7 17-4,-3 22-41,0 0 0,0 0 0,0 0 0,1 0 0,0 0 0,1 0 0,0 1 0,0-1 0,1 1 0,-1 0 0,7-9 0,18-16 152,-21 22-90,-6 7-13,1 0 0,0 1 0,0-1 0,0 0 0,0 1 0,0 0 0,1-1 0,-1 1 0,1 0 0,0 0 0,-1 0 0,1 1 0,0-1 0,0 1 0,0-1 0,4 0 0,72-14 311,-72 15-264,1 0 0,0 0 1,0 1-1,-1 0 1,1 1-1,0 0 0,-1 0 1,1 0-1,0 1 1,13 6-1,-17-7-33,0 0-1,0-1 1,0 1 0,0-1-1,0 1 1,1-1 0,5-1-1,3 0-931,3 1 98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4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4064,'-16'16'1824,"16"50"-1568,0-34 832,0 1-640,0 49 320,0-16-448,0 32 96,0 17-256,0-17 352,0 0-288,-17-16-832,17-16 352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4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6976,'0'82'3168,"0"32"-2752,-17-64 256,1-18-448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5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27 869 3808,'-13'0'1227,"10"0"-742,0-3-101,-4-6 333,7 9-701,0-1 0,0 1-1,0 0 1,0 0 0,0 0 0,0-1-1,0 1 1,0 0 0,0 0-1,0 0 1,0-1 0,1 1 0,-1 0-1,0 0 1,0 0 0,0-1-1,0 1 1,0 0 0,0 0 0,1 0-1,-1 0 1,0 0 0,0-1 0,0 1-1,0 0 1,1 0 0,-1 0-1,0 0 1,0 0 0,0 0 0,1 0-1,-1 0 1,0 0 0,0 0-1,1 0 1,-1 0 0,0 0 0,0 0-1,0 0 1,1 0 0,-1 0-1,0 0 1,0 0 0,0 0 0,1 0-1,-1 0 1,0 0 0,0 0-3,0 1 0,1-1 0,-1 0 1,0 0-1,0 0 0,0 0 0,0 0 0,0 0 1,0 0-1,0 0 0,0 0 0,0 0 0,0 0 0,1 0 1,-1 0-1,0 0 0,0 0 0,0 0 0,0 0 1,0 0-1,0-1 0,0 1 0,0 0 0,0 0 1,0 0-1,1 0 0,-1 0 0,0 0 0,0 0 1,0 0-1,0 0 0,0 0 0,0 0 0,0 0 1,0 0-1,0 0 0,0-1 0,0 1 0,0 0 0,0 0 1,0 0-1,0 0 0,0 0 0,0 0 0,0 0 1,0 0-1,0 0 0,0 0 0,0-1 0,0 1 1,0 0-1,0 0 0,0 0 0,0 0 0,0 0 1,0 0-1,0-8 275,0 3-106,0-1-1,0 1 0,0 0 0,3-10 0,8-10 283,-10 20-354,-1-1 0,1 1 0,-1-10 0,0 3 38,0 0 1,3-14 0,-2 18-116,5-22 52,-3-1 0,1-32 0,-5-6-64,5-146 6,-1 187-57,9-35 0,0 4-54,-10 39 50,-1 13 6,0-1 0,0 1 0,1-1 0,0 1 0,0-1 0,6-12 0,-5 14 2,-1 2 22,-1 1 0,1 0 0,-1 0 0,1-1 0,0 1 0,0 0 0,0 1 0,1-1 0,-1 0 0,1 1 0,5-5 0,-8 7 5,0 0 0,1-1 1,-1 1-1,0 0 1,1 0-1,-1-1 0,0 1 1,1 0-1,-1 0 1,0 0-1,1 0 0,-1-1 1,0 1-1,1 0 0,-1 0 1,1 0-1,-1 0 1,0 0-1,1 0 0,-1 0 1,1 0-1,-1 0 1,0 0-1,1 1 0,-1-1 1,0 0-1,1 0 0,-1 0 1,1 0-1,-1 0 1,0 1-1,1-1 0,-1 0 1,0 0-1,0 1 0,1-1 1,-1 0-1,0 0 1,0 1-1,1-1 0,-1 0 1,0 1-1,0-1 1,0 0-1,1 1 0,-1-1 1,0 1-1,0-1 1,7 10 47,1-4-19,-6-6-9,-1 1 1,0 0-1,0-1 1,0 1-1,0 0 0,0 0 1,0-1-1,0 1 1,0 0-1,0 0 1,0 0-1,-1 0 0,1 0 1,0 0-1,-1 1 1,1-1-1,0 0 0,-1 0 1,0 0-1,1 1 1,-1-1-1,0 0 0,1 0 1,-1 2-1,0 12 302,1-11-268,-1 0 0,0 0 0,0 0 0,0 0 0,0 0 0,-1 0 0,0 0 0,0 0 0,0 0 0,-2 4 0,-18 14 137,12 3-74,1-19-60,0-1-26,-17 17-16,25-22-24,0 0 1,0 1-1,0-1 0,-1 0 0,1 1 0,0-1 0,-1 0 0,1 1 0,0-1 0,-1 0 1,1 0-1,0 1 0,-1-1 0,1 0 0,0 0 0,-1 0 0,1 0 0,-1 1 0,1-1 1,0 0-1,-1 0 0,0 0 0,-10 0-723,12 0 718,-1 0 0,1 0 0,-1 0 0,0 0 0,1 0 0,-1 0 0,1 0 0,-1 0 0,1 0 0,-1 0 0,1 0 1,-1 0-1,0 0 0,1 0 0,-1 1 0,1-1 0,-1 0 0,0 0 0,1 1 0,-1-1 0,0 0 0,1 0 0,-1 1 0,0-1 0,1 0 0,-1 1 0,0-1 0,0 0 0,1 1 0,-1-1 0,0 1 0,0-1 0,0 0 0,1 1 0,5 11-141,9 7 40,17 28-156,-21-29 210,27 43-56,-31-53 110,-4-4 10,0 0-1,0-1 0,-1 1 1,5 8-1,4 32 93,0-23-40,-9-20-28,-1 1 1,1 0-1,-1 0 0,0 0 1,0 0-1,0 0 1,0 0-1,0 1 1,0-1-1,0 0 0,-1 0 1,1 1-1,-1-1 1,0 0-1,0 1 0,0-1 1,0 0-1,0 1 1,-1 3-1,-1-1 39,0 1-1,-1-2 1,1 1-1,-1 0 1,0 0-1,-1-1 1,1 0-1,-1 0 1,0 0 0,0 0-1,-7 5 1,4-3-22,1-1 1,-1-1-1,-1 1 1,1-1-1,0-1 1,-1 1-1,-9 2 1,-7-2 54,23-4-96,0 0-1,0 0 1,0 0 0,0 0-1,0 0 1,0 0 0,0 0-1,0 0 1,0 0 0,0 0 0,0-1-1,0 1 1,0 0 0,0-1-1,0 1 1,0-1 0,0 1-1,0-1 1,1 1 0,-1-1-1,-1-1 1,-4-20-68,2 17 21,0-1-106,4 4 101,1 0 0,0-1 0,-1 1 1,1 0-1,0 0 0,0 0 0,0 0 0,0 0 1,1 0-1,-1 0 0,1 0 0,1-3 0,5-3-644,18-16 1,34-20-3859,6 8 1276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5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34 6560,'0'-33'3360,"-16"33"512,-1 16-3584,1 1-192,0-1-64,-1 17-2816</inkml:trace>
  <inkml:trace contextRef="#ctx0" brushRef="#br0" timeOffset="1">82 443 7232,'-16'50'3264,"16"15"-2848,0-32 416,-17 0-544,17-17 96,0 17-224,0-17 320,17-16-256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6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 5472,'-28'0'1760,"23"0"-1051,2 3-112,0 0-232,-21 24 2854,5 8-2600,17-33-628,1 0-1,0 1 1,0-1 0,0 0 0,0 1-1,0-1 1,1 0 0,-1 1-1,1-1 1,-1 1 0,1-1 0,0 1-1,0-1 1,0 1 0,0-1-1,1 1 1,-1-1 0,1 1 0,-1-1-1,2 4 1,1 6-36,-1 3 12,4 16 98,-2-23 9,0 0-1,0 0 1,0 0-1,1-1 1,1 0 0,-1 0-1,1 0 1,0-1-1,1 0 1,8 7 0,2 0 35,0 0 1,2-1-1,20 10 1,-21-14 13,25 7-1,-8-3-138,-2 2-346,-32-14 339,0 1 0,0-1 1,1 0-1,-1 1 0,0-1 0,0 1 1,0-1-1,0 1 0,0 0 1,0-1-1,0 1 0,0 0 1,0 0-1,0 0 0,-1 0 1,2 1-1,-2-2 19,0 1 1,0-1-1,0 0 0,0 0 0,0 0 1,0 1-1,0-1 0,0 0 1,0 0-1,0 0 0,0 1 1,0-1-1,-1 0 0,1 0 1,0 0-1,0 0 0,0 1 0,0-1 1,0 0-1,0 0 0,-1 0 1,1 0-1,0 0 0,0 1 1,0-1-1,-1 0 0,1 0 0,0 0 1,0 0-1,0 0 0,-1 0 1,1 0-1,-17 2-54,-24 1 90,27 1-16,-10 0 16,-7-9 21,18 2-31,6 2-174,0-1 0,-1 0 0,1 0 0,0 0 0,-9-5 0,16 6 70,-1 1 0,1 0 0,-1 0 0,1 0 0,-1-1 0,1 1 0,-1 0 0,1-1 0,-1 1 0,1 0 0,-1-1 0,1 1 0,-1-1 0,1 1 0,0-1 0,-1 1 0,1-1 0,0 1 0,-1-1 0,1 1 0,0-1 0,0 1 0,0-1 0,-1 1 0,1-1-1,0 1 1,0-1 0,0 0 0,0 1 0,0-2 0,1 0-238,0 1-1,-1-1 1,1 0-1,0 1 0,0-1 1,0 1-1,1-1 1,-1 1-1,0-1 0,2 0 1,0-1-192,1 0 0,0 0 1,0 1-1,-1-1 0,7-1 0,-8 3 303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6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2912,'33'0'2629,"-33"3"-1893,1 27 310,0-15-680,-1 0 1,-1 0-1,-3 25 1,-7 6 294,6 1-277,-2-23-243,6-17-107,-1-1 0,1 1-1,-1-1 1,1 12 0,1 28 1203,1-54-1218,0 0 1,0-1-1,1 1 0,0 0 0,1 0 1,4-11-1,6-22 91,-10 28-43,-2 5-18,0 0 1,1 0-1,1 0 0,-1 1 1,5-9-1,1 0-59,14-31-188,-10 20-244,-7 19 377,-2-3-69,-4 27 626,2-9-402,0-1 1,0 0 0,3 11-1,3 10 54,-2 4-48,9 36 128,-9-46-174,-3-13-14,0 0 0,0 0 0,0-1 0,1 1 0,0-1 0,1 1 0,0-1 0,5 7 0,-4-8 19,0 0 0,1 0 0,0-1 0,0 1 0,7 4 0,-9-7-8,0-1 1,0 1-1,0-1 0,0 0 0,0-1 0,1 1 0,-1 0 0,0-1 0,1 0 0,-1 0 0,7 0 1,18-6 264,-12 2-139,-1 1-51,-11 1-86,0 1 1,1-1-1,-1 0 1,5-2-1,13-12 88,-8 5-61,-2 3-25,-9 5-35,0 0-1,0 0 0,0-1 1,0 1-1,4-5 1,7-14-87,-3 1-8,11-2 0,-18 17 85,0 1-1,-1-1 1,1 0 0,-1 0 0,0 0 0,0 0 0,2-7 0,0-1-11,-1-1 1,6-24-1,-3 8-116,-4 15-852,-5 30 612,1 0 484,2 58 338,-1-62-379,0-1-1,1 1 1,0-1 0,7 18-1,-4-15 108,0-1-1,1 1 1,9 11 0,-14-21-140,1-1 1,-1 0 0,1 1 0,0-1 0,0 0 0,0 0 0,0 0 0,0 0 0,0-1 0,0 1 0,1-1-1,-1 1 1,1-1 0,-1 0 0,1 0 0,0 0 0,-1 0 0,1 0 0,0 0 0,3 0 0,-3-2 2,-1 1 1,1 0-1,-1-1 1,1 0-1,-1 1 1,0-1-1,1 0 1,-1 0-1,0 0 1,0-1-1,0 1 1,3-2-1,24-23 22,-9 7-422,-12 14 258,-6 4 67,0-1 1,0 1-1,0 0 1,0-1-1,-1 0 1,1 1-1,0-1 0,-1 0 1,3-3-1,-3 1-39,0 0 0,0 1 0,0-1 0,0 0-1,0-4 1,1-6-140,2-1 13,0-6-34,-4 18 197,-1 0 1,1 0-1,-1 0 0,1 0 0,-1 0 1,-2-3-1,1 0-31,1 4 50,0-1 0,-1 1 0,1 0 0,-1 0 0,1 0 0,-1 0 0,0 0 0,0 0 0,0 0 0,0 0 0,0 1 0,0-1 0,0 1 0,0-1 0,-1 1 0,1 0 0,-1 0 0,1 0 0,-1 0 0,1 1 0,-1-1 0,-4 0 0,1 0-11,0 0 1,0 1 0,0 0 0,0 0 0,0 0 0,-1 1 0,1 0 0,-9 2 0,12-1 25,0 0-1,0-1 1,0 1-1,0 0 1,1 0-1,-1 1 0,1-1 1,-5 5-1,3-2-13,4-5 15,0 1 1,-1-1-1,1 1 0,-1-1 0,1 1 1,0-1-1,0 1 0,-1-1 1,1 1-1,0 0 0,0-1 1,0 1-1,0-1 0,-1 1 1,1 0-1,0-1 0,0 1 0,0 0 1,0-1-1,0 1 0,1 0 1,-1-1-1,0 1 0,0-1 1,1 2-1,-1-2 15,0 0-4,0 0 1,0 0 0,0 0-1,0 0 1,0 1 0,0-1-1,-1 0 1,1 0 0,0 0-1,0 0 1,0 0 0,0 0-1,0 0 1,0 0 0,1 0-1,-1 0 1,0 1 0,0-1-1,0 0 1,0 0 0,0 0-1,0 0 1,0 0 0,0 0-1,0 0 1,0 0 0,0 0-1,0 0 1,0 0 0,0 0-1,0 1 1,0-1 0,0 0-1,0 0 1,1 0 0,-1 0 0,0 0-1,0 0 1,0 0 0,0 0-1,0 0 1,0 0 0,0 0-1,0 0 1,0 0 0,0 0-1,1 0 1,-1 0 0,0 0-1,0 0 1,0 0 0,0 0-1,0 0 1,0 0 0,0 0-1,0 0 1,4-1-98,0 1 0,0-1 0,0 0 1,0 0-1,-1 0 0,1-1 0,0 1 0,6-5 0,-4 3-98,27-13-612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7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99 5152,'-33'-82'2336,"17"65"-2048,16 34 1696,-17 32-1568,17-16-256,-16 49 288,16-17-256,0 1 128,0-1-192,0 1 704,0 16-448,16-33-96,-16 0-192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7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33 148 6976,'-33'-17'3168,"66"1"-2752,0 16 672,16 0-672,17-16 320,16-1-416,16 1 448,0-1-448,33 1-4000,-16-17 1984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7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18 5824,'14'-13'1866,"-14"12"-1811,1 1-1,-1-1 0,1 1 0,-1 0 0,1-1 0,-1 1 0,1 0 0,-1 0 0,1-1 0,-1 1 1,1 0-1,-1 0 0,1 0 0,-1 0 0,1 0 0,0-1 0,-1 1 0,1 0 0,3 2 289,-45-2 2718,36 0-3024,0 0 0,0 0 0,0 1 0,0-1 0,0 1 0,1 0 0,-7 3 0,-15 2-71,-3-2 3,16-3-22,0 0 1,0 2-1,0-1 1,-16 7-1,21-6-2,0 0 0,0 1-1,0 0 1,0 1 0,1 0 0,-1 0-1,-6 7 1,13-11 43,1-1-1,-1 1 1,0 0-1,0 0 0,0 0 1,1 1-1,-1-1 1,0 0-1,1 0 1,-1 0-1,1 0 1,0 1-1,-1-1 1,1 0-1,0 0 1,0 1-1,0-1 1,-1 0-1,1 1 1,1-1-1,-1 3 0,1-2-4,0 0 0,0 0 0,1 0 0,-1 0 0,1 0 0,-1 0 0,1-1 0,-1 1 0,1 0 0,0-1 0,0 1 0,0-1 0,0 0 0,0 0-1,0 1 1,4 0 0,30 13 51,63 18 0,3 1 288,-95-31-278,0 0 0,-1 1 0,6 4 0,8 4 302,-8-8 81,-26-5-240,1 1-144,3 0-17,0 0 1,0 0-1,-13-3 1,-89-24 74,102 25-97,-7-2-143,16 4 118,1 0-1,0 0 1,-1-1 0,1 1 0,0 0 0,0 0 0,-1-1 0,1 1-1,0 0 1,0-1 0,-1 1 0,1 0 0,0-1 0,0 1 0,0 0-1,-1-1 1,1 1 0,0 0 0,0-1 0,0 1 0,0-1 0,0 1-1,0 0 1,0-1 0,0 1 0,0-1 0,0 1 0,0 0 0,0-1-1,0 1 1,0 0 0,0-1 0,1 1 0,-1-1 0,0 1 0,0 0-1,0-1 1,1 1 0,-1-1 0,14-15-592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59:58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83 443 4320,'-14'0'1392,"12"0"-848,-1 0-134,2 0-301,-1 1 0,1-1 0,0 0 0,-1 0 0,1 0 0,0 1 0,-1-1 0,1 1-1,0-1 1,0 1 0,-1-1 0,1 1 0,0 0 0,0 0 0,0 0 0,0-1 0,0 1-1,0 0 1,0 0 0,0 0 0,1 0 0,-1 0 0,0 2 0,-5 7 36,1 1 0,0 0 0,1 0 0,0 1 0,1-1 0,0 1 0,1 0 0,0-1 0,0 22 0,2 60 442,0-93-569,0 1-1,0 0 1,0 0-1,0 0 1,0-1-1,0 1 1,0 0-1,0 0 1,0 0-1,0-1 1,1 1-1,-1 0 1,0 0-1,1-1 1,-1 1-1,0 0 1,1 0-1,-1-1 1,1 1-1,-1-1 1,1 1-1,0 0 1,0 0 22,1-1 1,-1 1-1,1-1 1,-1 0-1,1 0 1,-1 0-1,1 0 1,-1 0-1,1 0 1,1 0 0,9 0 342,-11 0-390,1-1 0,-1 1 0,1 0 0,-1-1 0,0 1 0,1-1 0,-1 1 0,1-1 0,-1 0 0,0 1 0,1-1 0,-1 0 0,0 0-1,0 0 1,0 0 0,0 0 0,0 0 0,0 0 0,0-1 0,0 1 0,0 0 0,0-1 0,-1 1 0,1 0 0,-1-1 0,2-1 0,-1-1-113,1 1-1,0-1 1,0 1 0,1 0-1,2-4 1,-3 5 63,0 0 0,0-1 0,-1 1 0,1-1 0,-1 0 0,0 0 0,1 0-1,-1 1 1,-1-1 0,1 0 0,0 0 0,-1 0 0,1 0 0,-1 0 0,0-1 0,0 1 0,-1-5 0,1 2 49,0-2-27,2-13-221,-2 21 248,0-1-1,0 1 1,1-1 0,-1 1 0,0-1-1,0 1 1,1 0 0,-1-1 0,0 1 0,1 0-1,-1-1 1,1 1 0,-1 0 0,0 0-1,1-1 1,-1 1 0,1 0 0,-1 0-1,1 0 1,-1-1 0,0 1 0,1 0-1,-1 0 1,1 0 0,-1 0 0,1 0-1,-1 0 1,1 0 0,0 0 0,-1 0 4,0 0 1,0 0 0,0 0 0,0 0-1,1 0 1,-1 0 0,0 0-1,0 0 1,0 0 0,0 0 0,0 0-1,0 0 1,0 0 0,0 0 0,0 0-1,0 0 1,1 0 0,-1 0-1,0 0 1,0 0 0,0 0 0,0 0-1,0 0 1,0 0 0,0 0 0,0 0-1,0 0 1,0 0 0,0 1-1,0-1 1,1 0 0,-1 0 0,0 0-1,0 0 1,0 0 0,0 0 0,0 0-1,0 0 1,0 0 0,0 0-1,0 0 1,0 1 0,0-1 0,0 0-1,0 0 1,0 0 0,0 0 0,0 0-1,0 0 1,0 0 0,0 0-1,0 0 1,0 0 0,0 1 0,0-1-1,0 0 1,0 0 4,0 1 0,0-1 0,0 1-1,0-1 1,0 1 0,0-1 0,0 0 0,0 1 0,0-1 0,0 1 0,0-1-1,0 1 1,0-1 0,1 0 0,-1 1 0,0-1 0,0 0 0,1 1-1,-1-1 1,0 1 0,0-1 0,1 0 0,-1 0 0,0 1 0,1-1 0,-1 0-1,0 0 1,1 1 0,-1-1 0,1 0 0,6 5 207,-1 12 48,-4-12-177,1 1 0,0 0 0,1-1 0,-1 0 0,1 0 1,5 6-1,31 30 476,-32-32-507,-5-6-10,0 0 1,1 0-1,-1 0 1,0-1-1,1 1 1,0-1-1,-1 0 0,1 0 1,0 0-1,0 0 1,0 0-1,1-1 1,-1 0-1,8 1 0,9 3 309,-9-1-188,9 0 66,1-9 48,-11 2-152,8-1 12,-14 3-138,0 0 1,0 0-1,-1-1 1,1 1-1,0-1 0,0 0 1,4-3-1,41-28-763,-49 32 738,0 0-1,1 0 1,-1 0-1,0-1 1,0 1-1,0 0 1,1-1-1,-1 1 1,-1-1-1,1 1 1,0-1-1,1-1 1,4-8-139,1 6 77,-6 5 77,-1 0 0,1-1 0,-1 1 1,0 0-1,1 0 0,-1-1 0,1 1 1,-1 0-1,0 0 0,0-1 0,1 1 1,-1 0-1,0-1 0,1 1 0,-1-1 1,0 1-1,0 0 0,0-1 1,1 1-1,-1-1 0,0 1 0,0 0 1,0-1-1,0 1 0,0-1 0,0 1 1,0-1-1,0 1 0,0 0 0,0-2 1,0 0-301,0 4-256,0-1 575,0-1 0,0 1 0,0-1-1,0 1 1,0-1 0,0 0 0,0 1-1,0-1 1,0 1 0,0-1 0,0 0-1,0 1 1,0-1 0,1 1 0,-1-1-1,0 0 1,0 1 0,0-1 0,1 0-1,-1 1 1,0-1 0,0 0 0,1 1-1,-1-1 1,0 0 0,1 0 0,-1 1-1,0-1 1,1 0 0,0 1 0,9 7 135,-8-6-95,0 0-1,0 1 0,0 0 1,-1-1-1,1 1 0,-1 0 1,1 3-1,-1-3-13,0 0 0,0-1 0,1 1 0,-1-1 0,1 1-1,-1-1 1,1 1 0,0-1 0,0 0 0,0 0 0,0 0 0,0 0 0,0 0 0,1 0 0,-1-1 0,1 1-1,4 2 1,10 6 131,-13-7-113,0-1-1,1 0 1,-1 0 0,1 0 0,-1-1 0,1 0 0,0 1 0,0-2 0,0 1-1,0 0 1,-1-1 0,6 0 0,8-1 189,35-8-1,-28 5-137,-5 1-27,-12 2-43,-1 0 0,1 0 1,0-1-1,-1 0 1,0-1-1,10-3 1,-2-2 95,-8 6-76,0-1 1,-1-1-1,0 1 0,0-1 1,10-8-1,-13 9-81,0 0 0,0-1 0,0 1 0,0-1 0,-1 0 0,1 0 0,-1 0 0,0 0 0,0 0 0,2-8 0,-10-8-190,3 13 140,2 4 55,0 0 0,-1 0 0,1 0 0,-1 1 0,0-1 0,0 0 0,0 1-1,0 0 1,-1-1 0,1 1 0,-1 0 0,1 0 0,-1 0 0,0 1 0,1-1 0,-1 1 0,0-1 0,0 1 0,-5-1 0,-10-6-67,10 3 26,6 4 50,0-1-1,0 1 0,1 0 0,-1 0 1,0 0-1,0 1 0,0-1 0,0 0 1,0 1-1,0-1 0,0 1 1,0 0-1,0-1 0,0 1 0,-1 0 1,1 0-1,0 1 0,0-1 0,-4 1 1,-3 2-136,-5 1-173,0 1-1,-25 13 1,37-16 325,0-1 0,0 1-1,1 0 1,-1 0 0,1-1 0,-1 1 0,1 0 0,0 0 0,0 1 0,0-1 0,0 0 0,0 0 0,0 1 0,1-1 0,-1 0 0,1 1-1,0-1 1,-1 3 0,1-4 23,0 1-1,0-1 1,0 1-1,0-1 1,0 1-1,0-1 1,0 1-1,1-1 1,-1 1-1,0-1 1,1 1-1,0-1 1,-1 1-1,1-1 1,0 0-1,-1 0 1,1 1-1,0-1 0,0 0 1,0 0-1,0 0 1,0 0-1,0 0 1,1 0-1,-1 0 1,0 0-1,0 0 1,3 0-1,1 1 1,1-1-1,0 0 0,0-1 0,0 0 1,0 0-1,-1 0 0,9-1 0,44-10-1060,-45 8 836,-9 3 97,7-2-436,1-1 0,21-7 0,-30 8 448,0 1 1,0-1 0,-1 1 0,1-1 0,0 0 0,-1 0 0,1 0 0,-1-1 0,1 1 0,-1 0 0,0-1 0,0 0 0,0 1 0,2-5 0,-3 4 98,0 1 0,1 0 1,-1-1-1,0 1 0,0-1 0,-1 1 0,1-1 0,0 1 0,-1-1 0,0 0 1,1 1-1,-1-1 0,0 0 0,0 1 0,-1-1 0,1 0 0,-1 1 0,1-1 1,-1 1-1,0-1 0,0 1 0,0-1 0,0 1 0,0-1 0,0 1 0,-1 0 1,1 0-1,-1 0 0,0 0 0,-3-4 0,5 6 10,-1 0 0,1-1-1,0 1 1,-1 0 0,1-1 0,0 1-1,-1 0 1,1 0 0,-1 0-1,1-1 1,0 1 0,-1 0 0,1 0-1,-1 0 1,1 0 0,-1 0 0,1 0-1,0 0 1,-1-1 0,1 1 0,-1 1-1,1-1 1,-1 0 0,1 0-1,-1 0 1,1 0 0,0 0 0,-1 0-1,1 0 1,-1 1 0,1-1 0,0 0-1,-1 0 1,1 0 0,-1 1 0,1-1-1,-1 1 1,0-1 232,21 24 123,-17-20-324,0 0 0,0 0-1,0-1 1,1 1 0,-1 0-1,1-1 1,0 0 0,0 0-1,8 4 1,2 0 83,-1-1 0,1-1 0,24 7 0,-2-6 85,-31-5-161,8 2 51,0 0 1,0 0-1,0-1 1,0-1-1,18-1 0,-24 0-55,1-1 0,-1 0 0,0-1 0,9-3 0,2 1 59,-11 2-94,-1 1 0,1-1 0,0 0 0,-1-1 0,1 0 1,-1 0-1,0 0 0,0-1 0,0 0 0,9-8 0,-12 9 14,0 0 1,0-1-1,0 0 0,-1 0 1,1 0-1,-1 0 0,0 0 0,0 0 1,1-7-1,1-3 75,2-25 0,-4 23-46,11-54 55,-7 41-70,-1-1 0,1-52 1,-6-128 630,0 209-682,0 0 0,0 0-1,0 0 1,0 0 0,0-1 0,0 1 0,1 0 0,-1 0-1,0 0 1,1 0 0,-1 0 0,0 0 0,2-1 0,-2 2 0,0-1 1,1 1-1,-1 0 1,1-1 0,-1 1-1,1 0 1,-1 0 0,1-1-1,-1 1 1,1 0 0,0 0-1,-1 0 1,1 0 0,-1 0-1,1 0 1,-1 0 0,1 0-1,0 0 1,-1 0 7,0 0-1,0 0 1,1 0-1,-1 0 1,0 0 0,0 0-1,0 0 1,0 0 0,0 0-1,1 0 1,-1 0 0,0 0-1,0 0 1,0 0-1,0 1 1,0-1 0,0 0-1,0 0 1,1 0 0,-1 0-1,0 0 1,0 0-1,0 0 1,0 0 0,0 1-1,0-1 1,0 0 0,0 0-1,0 0 1,0 0 0,0 0-1,1 0 1,-1 1-1,0-1 1,0 0 0,0 0-1,0 0 1,0 0 0,0 0-1,0 1 1,0-1-1,0 0 1,0 0 0,-1 0-1,1 0 1,0 0 0,0 1-1,0-1 1,0 0-1,0 0 1,0 0 0,0 0-1,0 0 1,0 66-185,0 139 1003,-9-101-405,1-12-203,8-78-162,0-5 23,-1 1 0,2-1 0,-1 0 0,1 0 0,0 1 0,1-1 0,0 0 0,1 0 0,5 12 0,-7-19-43,0 1 0,0-1 0,0 0 0,1 0 0,-1 0 0,1 0 0,-1 0 0,1 0 0,0 0 0,2 2 0,0-2 20,0 0 1,0-1 0,0 1 0,0-1 0,0 0-1,6 0 1,7 3 47,45 7-328,-55-11 153,0 1 0,1-1 0,-1-1-1,0 1 1,0-1 0,0 0 0,8-3 0,18-12-624,-16 7 349,-6 4 196,1-1 1,-1-1-1,0 0 1,0 0-1,-1-1 1,0 0-1,0-1 1,-1 0-1,10-12 1,-13 14 178,-1 0 0,0-1 0,0 1 0,-1-1 0,0 0-1,0 0 1,-1 0 0,0-1 0,0 1 0,2-13 0,-3-14 166,-1-49-1,-2 45 34,2 36-180,-1 0-1,0 1 1,0-1 0,0 0 0,0 0 0,-1 1 0,1-1 0,-1 0 0,0 1 0,1-1 0,-1 0 0,0 1 0,-1-1 0,1 1 0,0 0-1,-1-1 1,-1-1 0,2 3-20,1 1-1,0 0 0,-1-1 1,1 1-1,-1 0 0,1 0 0,0-1 1,-1 1-1,1 0 0,-1 0 1,1 0-1,-1 0 0,1-1 1,-1 1-1,1 0 0,-1 0 0,1 0 1,-1 0-1,1 0 0,-1 0 1,1 0-1,-1 0 0,1 0 1,0 1-1,-1-1 0,1 0 1,-1 0-1,1 0 0,-1 1 0,1-1 1,-1 0-1,1 0 0,0 1 1,-1-1-1,0 1 1,-4 18 185,-5 13 10,4-15-96,-5 27 1,5 5 21,1-24-91,2-9 71,1 0 0,-2 25 0,4-17 1,-1-10 35,1-1 1,1 0-1,2 16 0,8-4 43,-8-13-318,-3-10 65,0 0 0,0 0 0,1 0 1,-1-1-1,1 1 0,-1 0 0,1 0 1,0-1-1,-1 1 0,1 0 1,0-1-1,0 1 0,0-1 0,0 1 1,0-1-1,1 0 0,-1 0 0,0 1 1,1-1-1,1 1 0,24 14-3443,-8 1 986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0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17 115 5472,'-16'0'3808,"32"0"-3424,0 0 192,1 0-320,-1 0 192,17 0-256</inkml:trace>
  <inkml:trace contextRef="#ctx0" brushRef="#br0" timeOffset="1">509 1 6048,'-17'16'2752,"1"0"-2400,16 1 384,0-1-480,0 1 128,0 15-256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15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1379 1056,'0'-55'357,"0"53"-348,0 1-1,0 0 1,0-1-1,0 1 1,0-1-1,1 1 1,-1 0 0,0-1-1,1 1 1,-1-1-1,1 1 1,-1 0-1,1 0 1,1-2-1,6-11 29,-2 3 107,0-1 0,0 1 0,-1-1 0,5-15 1,-3-7 285,5-14 78,0 13-305,-2 0 0,-1 0-1,6-60 1,-11 51-48,11-89 266,18-31 6,-28 144-357,0 0 0,1 0 0,1 0 0,1 1 1,10-19-1,15-33 303,-3 14-32,-12 10 64,-10 26-151,18-37-1,5-2 151,-19 37-184,24-38-1,-31 54-198,0 1 1,0 0-1,0 0 0,1 0 1,0 1-1,11-9 0,-15 13-23,1 0-1,-1 0 0,0 0 0,0 1 1,1-1-1,-1 0 0,0 1 0,1 0 1,-1-1-1,1 1 0,-1 0 0,0 0 1,1 0-1,-1 1 0,1-1 0,-1 1 1,0-1-1,1 1 0,-1 0 0,0 0 0,0 0 1,1 0-1,-1 0 0,0 0 0,0 0 1,0 1-1,-1-1 0,5 4 0,-3-2 33,0 0-1,1 1 1,-1-1-1,-1 1 1,1-1-1,0 1 1,-1 0-1,4 7 1,-6-9-23,1 1 1,-1-1-1,0 1 0,0-1 1,0 0-1,-1 1 0,1-1 1,0 0-1,-1 1 0,0-1 1,1 0-1,-1 0 1,0 1-1,0-1 0,0 0 1,-1 0-1,1 0 0,-3 3 1,-11 23-7,12-21-45,-1 0 1,0-1-1,0 1 1,0-1-1,-1 0 0,-8 9 1,8-9-79,-1-1 1,0 1 0,-1-1-1,1 0 1,-1-1 0,0 0-1,-9 5 1,-33 7-519,32-13 491,15-3 31,2 3-106,0-2 210,0 0 0,0 1 0,0-1 0,1 0 0,-1 1 0,1-1 0,-1 0 0,1 1 0,-1-1 0,1 0 0,0 0 0,-1 1 0,1-1 0,0 0 0,0 0 0,0 0 0,1 1 0,22 14-77,-13-9 98,-6-4 22,0 0-1,-1 1 1,0 0-1,0 0 1,0 0-1,6 7 0,-7-7-42,1 1 1,0-1-1,0 0 0,0 0 0,0-1 0,8 6 0,10 0-37,3 1 166,-24-10-102,-1 0 1,1 1-1,0-1 0,0 1 1,0-1-1,-1 1 0,1 0 1,0-1-1,0 1 0,-1 0 1,1-1-1,-1 1 0,1 0 1,0 0-1,-1 0 0,0 0 1,1-1-1,-1 1 1,1 0-1,-1 0 0,0 0 1,0 0-1,0 0 0,1 0 1,-1 0-1,0 0 0,0 0 1,0 0-1,0 0 0,-1 0 1,1 0-1,0 0 1,0 0-1,0-1 0,-1 1 1,1 0-1,-1 1 0,0 1 31,-1-1-1,1 0 1,-1 0-1,1 1 0,-1-1 1,0 0-1,0 0 1,0 0-1,0-1 1,0 1-1,0 0 0,-5 2 1,-1-1-6,0 1-1,0-1 1,-13 2 0,17-4-35,-4 1 15,-1-1-1,1 0 0,0-1 1,-1 0-1,1 0 0,-1-1 1,-11-2-1,1-8-81,17 11 57,1-1 0,-1 1 0,1-1 0,0 1 1,-1 0-1,1 0 0,-1-1 0,1 1 0,-3 0 0,4 0 7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16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52 640,'-14'0'224,"14"0"-222,0 0-1,0 0 1,0-1-1,0 1 1,0 0 0,0 0-1,-1 0 1,1 0-1,0 0 1,0 0-1,0 0 1,0 0 0,0 0-1,0 0 1,0 0-1,0 0 1,0 0 0,0 0-1,-1 1 1,1-1-1,0 0 1,0 0 0,0 0-1,0 0 1,0 0-1,0 0 1,0 0 0,0 0-1,0 0 1,0 0-1,0 0 1,0 0-1,-1 0 1,1 0 0,0 0-1,0 0 1,0 1-1,0-1 1,0 0 0,0 0-1,0 0 1,0 0-1,0 0 1,0 0 0,0 0-1,0 0 1,0 0-1,0 1 1,0-1 0,0 0-1,0 0 1,0 0-1,0 0 1,0 0-1,0 0 1,0 0 0,-1 47 411,0-19-138,1 0-1,5 44 1,1-46-210,-4-20-33,0 0 0,-1 1 0,0-1-1,1 9 1,-2 50 2549,0-119-1877,1 33-684,2-1-1,6-26 1,-9 46-20,2-10 1,-1 1 0,0-14 0,-1 18-36,0-1-1,1 0 0,-1 1 0,2-1 0,-1 1 0,1-1 0,0 1 0,6-14 0,0 5-67,16-30 248,-22 44-118,-1 0 0,0 1 0,1-1 0,0 1 0,-1-1 0,1 1 0,0 0 0,-1 0 0,1 0 0,0 0 0,0 0 0,0 0 0,0 0 0,0 1 0,0-1 0,0 1 0,4-1 0,2 0 177,1 1 1,17 1 0,-9-1-67,-14 0-123,0 0-1,0 1 1,-1-1 0,1 0 0,0 1 0,0-1 0,0 1-1,-1 0 1,1 0 0,0 0 0,2 2 0,-2-2-3,-1 0 0,0 0 1,0 0-1,1 0 0,-1 0 0,1-1 1,-1 1-1,1-1 0,-1 1 1,1-1-1,2 0 0,-2 0 34,31-2 187,-32 2-311,0 0 0,0-1 1,0 1-1,0-1 1,0 0-1,0 0 0,-1 1 1,1-1-1,0 0 0,0 0 1,-1-1-1,3-1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16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1888,'-16'0'2784,"16"16"-1600,16 0-704,-16 1-96,0 16-256,0-17-32,16 0-32,-16 1 32,0-1-64,0 1 0,0-1-4032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16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2144,'0'-13'699,"0"13"-694,0-1 0,0 1 0,0 0 1,0 0-1,0 0 0,0 0 0,0 0 0,0-1 1,0 1-1,0 0 0,0 0 0,0 0 1,0 0-1,0 0 0,0 0 0,0-1 1,0 1-1,0 0 0,1 0 0,-1 0 1,0 0-1,0 0 0,0 0 0,0 0 0,0 0 1,0-1-1,0 1 0,1 0 0,-1 0 1,0 0-1,0 0 0,0 0 0,0 0 1,0 0-1,1 0 0,-1 0 0,0 0 0,0 0 1,0 0-1,0 0 0,0 0 0,1 0 1,-1 0-1,0 0 0,0 0 0,0 0 1,0 0-1,0 0 0,0 0 0,1 1 1,-1-1-1,0 0 0,0 0 0,4 0 38,-2-1 45,1 1 0,0-1-1,0 1 1,0 0 0,0 0 0,0 1-1,0-1 1,0 1 0,0-1-1,5 3 1,-3 3 279,-5-5-345,0-1-1,0 1 1,1-1-1,-1 1 1,0-1-1,1 1 1,-1-1-1,0 0 1,1 1-1,-1-1 1,0 0-1,1 1 1,-1-1 0,1 0-1,-1 0 1,1 1-1,-1-1 1,1 0-1,-1 0 1,1 0-1,-1 1 1,1-1-1,-1 0 1,1 0-1,-1 0 1,1 0-1,-1 0 1,1 0 0,-1 0-1,1 0 1,0-1-1,0 1-1,1 0-1,-1 0 0,0 0 1,0 0-1,0 0 1,1 1-1,-1-1 1,0 0-1,0 0 0,0 1 1,0-1-1,1 1 1,-1-1-1,0 1 1,0-1-1,0 1 0,0 0 1,0 0-1,0-1 1,-1 1-1,1 0 1,0 0-1,0 0 0,0 0 1,-1 0-1,1 0 1,-1 0-1,1 0 1,-1 0-1,1 0 0,-1 1 1,1 1-1,4 7 108,0-2 9,-4-6-110,0-1 0,0 1-1,0-1 1,-1 1 0,1-1-1,0 1 1,-1 0 0,1-1 0,-1 1-1,1 0 1,-1-1 0,0 1-1,0 2 1,0-1 25,-1 31 710,0-32-713,1 0 0,0 0 0,-1 0-1,0 0 1,1 0 0,-1-1 0,0 1 0,0 0 0,0 0 0,0-1 0,0 1 0,-2 2 0,0-2 250,0 1-154,-8 8-128,22-5 134,-8-3-102,2 4 32,0-5-53,-1-2 1,0 1 0,1 0-1,-1-1 1,0 0-1,7 0 1,-3-1-66,-1 1 1,1 1-1,9 1 0,16 12-84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17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1 157 736,'0'0'1803,"2"-3"-1430,9-8 256,-8 9-149,0 2 75,-3 0-538,1 0 0,-1 0 1,1 0-1,0 0 0,-1-1 0,1 1 1,-1 0-1,1 0 0,-1 0 0,1 0 0,-1 0 1,1-1-1,-1 1 0,1 0 0,-1-1 1,1 1-1,-1 0 0,0-1 0,1 1 1,-1 0-1,0-1 0,1 1 0,-1-1 1,0 1-1,1-1 0,0 0 102,-1 0 1,1 1-1,-1-1 1,1 0-1,-1 1 0,1-1 1,0 0-1,-1 1 0,1-1 1,0 1-1,-1-1 1,1 1-1,0 0 0,0-1 1,0 1-1,-1 0 0,1 0 1,0-1-1,0 1 1,0 0-1,0 0 0,-1 0 1,1 0-1,0 0 0,2 0 1,8 0 93,-9 0 1766,-4-3-1713,-8-4-112,10 7-150,0 0-1,0 0 0,-1 0 0,1 0 0,0 0 1,0 0-1,0 0 0,-1 0 0,1 0 1,0 1-1,0-1 0,0 0 0,-1 0 1,1 0-1,0 0 0,0 0 0,0 0 1,0 0-1,-1 1 0,1-1 0,0 0 1,0 0-1,0 0 0,0 0 0,0 1 0,0-1 1,0 0-1,-1 0 0,1 0 0,0 1 1,0-1-1,0 0 0,0 0 0,0 0 1,0 1-1,0-1 0,0 0 0,0 0 1,0 1-1,0-1 0,0 0 0,0 0 0,0 0 1,0 1-1,1-1 0,-1 0 0,0 0 1,0 3 1169,14-3-821,-12 0-213,1 0-54,73 0 480,-50 0-327,-18 1-191,-1-1 1,1-1-1,12-2 0,32-7 230,16 4-117,28-5-69,-59 9-73,38-4 1,36-16-13,-79 19 29,54 0 0,-4 1 129,27-13-7,-21 3-79,4 6-30,-40 0-10,-25 2-20,28 1 1,60 3 18,-114 0-31,0 0-1,0 0 1,0 0 0,0 0-1,0 0 1,1 0 0,-1-1 0,0 1-1,0 0 1,0 0 0,0-1-1,0 1 1,1-1 0,2-3 33,-4 3-38,0 1 1,0 0 0,0 0 0,0 0-1,1 0 1,-1 0 0,0 0 0,0-1-1,0 1 1,0 0 0,0 0-1,0 0 1,0 0 0,0 0 0,1 0-1,-1 0 1,0 0 0,0-1 0,0 1-1,0 0 1,0 0 0,1 0 0,-1 0-1,0 0 1,0 0 0,0 0-1,0 0 1,0 0 0,1 0 0,-1 0-1,0 0 1,0 0 0,0 0 0,0 0-1,1 0 1,-1 0 0,0 0-1,0 0 1,0 0 0,0 0 0,0 1-1,1-1 1,-1 0 0,0 0 0,0 0-1,0 0 1,0 0 0,0 0 0,0 0-1,1 1 1,7 4 42,-7-5-32,0 1 1,0-1 0,0 0 0,-1 1 0,1-1 0,0 0 0,0 0 0,0 1 0,0-1-1,0 0 1,-1 0 0,1 0 0,2 0 0,3 0 244,0-1-486,-7 2 583,-4 4-1475,2 9-3531,3-1 1911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18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50 1728,'14'-14'560,"-14"14"-548,1-1 0,-1 1 0,0 0 0,1 0 0,-1-1 0,0 1 0,1 0 0,-1-1 0,0 1 0,0-1 0,1 1 0,-1 0 0,0-1 0,0 1 0,0-1 0,0 1 0,1-1 0,-1 1-1,0 0 1,0-1 0,0 1 0,0-1 0,0 1 0,0-1 0,0 1 0,-1-1 0,3-4 86,11-1 366,1-5-48,-14 11-390,0 0 1,0-1-1,1 1 0,-1 0 1,0 0-1,1 0 0,-1-1 0,0 1 1,0 0-1,1 0 0,-1 0 0,0 0 1,1 0-1,-1-1 0,0 1 0,1 0 1,-1 0-1,0 0 0,1 0 0,-1 0 1,0 0-1,1 0 0,-1 0 0,0 0 1,1 1-1,21-1 475,-11 2 11,11 9-208,-11-3-123,-7-3-147,-2-4-24,0 0 0,0 0 0,-1 1-1,1-1 1,-1 1 0,1 0 0,-1-1-1,0 1 1,0 0 0,1 0 0,-1 0 0,-1 0-1,1 0 1,0 0 0,0 0 0,-1 0-1,1 0 1,-1 0 0,1 4 0,-1 1 53,0 0 1,0 0-1,-1 0 1,0 0-1,-3 11 0,0-10-4,0 0-1,0 1 0,0-2 1,-7 9-1,6-9-36,0 0 1,-1 0-1,0-1 1,0 1-1,-1-1 1,0-1-1,0 1 1,-12 6-1,15-10-17,0 0 0,0 0 0,0 0 0,-1 0 0,1-1-1,0 0 1,-1 0 0,-7 1 0,-38-1 51,37-1-81,12 0 24,1 0 0,0 0 0,0 0 0,0 0 0,0 1 0,0-1 0,0 0 0,0 0 0,0 0 0,0 0 0,0 0 0,-1 0 0,1 0 0,0 0 0,0 0 0,0 0 0,0-1 0,0 1 0,0 0 0,0 0 0,0 0-1,0 0 1,0 0 0,-1 0 0,1 0 0,0 0 0,0 0 0,0 0 0,0 0 0,0 0 0,0 0 0,0 0 0,0 0 0,0 0 0,0 0 0,0-1 0,0 1 0,0 0 0,0 0 0,0 0 0,0 0 0,0 0 0,0 0 0,0 0 0,0 0 0,0 0 0,0 0 0,0-1 0,0 1 0,0 0 0,0 0 0,0 0 0,0 0 0,0 0 0,0 0-1,0 0 1,0-2-7,0 1-1,0 0 0,0-1 0,1 1 0,-1 0 0,0 0 1,1-1-1,-1 1 0,1 0 0,0 0 0,-1 0 1,1-1-1,0 1 0,-1 0 0,1 0 0,0 0 0,0 0 1,0 0-1,2-1 0,1 0 11,-1 0 0,0 0 0,1 0 0,0 1 0,-1-1 0,8-1 0,1 0 69,0 1 0,0 1 1,19-1-1,-3 2 61,-12 0-11,1 0 1,17 3-1,10 8 44,-12-8-564,52-3-1,-44 0-2128,-5 0 453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18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2304,'0'2'163,"0"6"148,0-1 1,-1 0-1,-1 13 0,-9-9 686,9-3-640,1 1 0,0 0 0,1-1 0,1 17 0,-1-11-185,0-9-125,-1 0-1,1 0 1,0-1-1,1 1 0,-1 0 1,1 0-1,0-1 0,0 1 1,1-1-1,-1 1 0,1-1 1,4 9-1,-5-11 0,-1 0 1,1 1-1,-1-1 0,1 0 1,-1 1-1,0-1 0,0 1 0,0 3 1,0-1 96,0-3-9,2-4-28,4-4 4,-4 5-96,0-1 1,0 1-1,0-1 1,-1 0-1,1 0 1,0 0-1,-1 0 0,0 0 1,1 0-1,-1 0 1,0 0-1,0-1 1,0 1-1,0 0 0,-1-1 1,1 1-1,0-1 1,-1-4-1,0-3 6,-1 7-13,1-1 1,0 0-1,0 0 0,0 0 0,0 1 1,1-1-1,0 0 0,1-5 0,9-21 4,-8 16-2,-3 12 13,0 0 1,1-1-1,-1 1 1,1-1-1,0 1 1,0 0-1,0 0 1,0-1-1,0 1 1,0 0 0,0 0-1,1 0 1,-1 0-1,3-2 1,12-18 409,-3 3 241,-12 18-617,0 1 0,0-1 0,0 0-1,0 1 1,0-1 0,0 0 0,0 1-1,0-1 1,0 1 0,0-1 0,0 1-1,1 0 1,-1-1 0,0 1-1,0 0 1,2 0 0,96 0 499,-67 0-859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18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17 2912,'14'-14'923,"-11"12"783,-6 2-1007,2 0-657,0 0 1,0 0 0,0 1-1,0-1 1,0 0 0,0 1-1,1-1 1,-1 1 0,0-1-1,0 1 1,0 0 0,1-1-1,-1 1 1,0 0 0,0-1-1,1 1 1,-1 0-1,1 0 1,-1-1 0,1 1-1,-1 0 1,1 0 0,-1 1-1,-11 15 188,4-8-205,0-2 0,-1 1-1,-15 9 1,-15 11-49,-23 18 98,33-30-65,22-13 26,0 1-1,0 0 0,1 0 0,0 0 0,-12 10 0,2 0 131,2-9 160,9 6-111,-2-6-136,6-5-74,1 1-1,0-1 0,-1 0 0,1 0 1,-1 0-1,1 1 0,0-1 1,-1 0-1,1 1 0,0-1 1,0 0-1,-1 1 0,1-1 1,0 0-1,0 1 0,-1-1 1,1 0-1,0 1 0,0-1 1,0 1-1,-1-1 0,1 1 1,0-1-1,0 0 0,0 1 0,0-1 1,0 1-1,0-1 0,0 1 1,0 0-1,3 4 194,22 11 358,-1-2-139,-15-9-373,0 0 1,0-1-1,1 0 0,-1-1 0,18 4 1,-7-2-21,65 24 44,-51-17 118,44 10 0,-13-6 50,-46-13-107,-2-3-48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19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 4576,'0'0'2032,"-3"0"-1536,-8 0 613,9 0-85,-1 3-907,-11 12-4,5-6-81,0 1 0,0-1 0,-16 10-1,16-12-25,4-3-2,-1 0 0,0 0 0,0-1 1,-11 5-1,-10-2 92,5 5-37,-8-6-75,12 0 16,12-3 97,0 0 1,0 0 0,-1-1 0,1 0 0,-13 0-1,19-1-83,-1 0 1,1 0-1,0 0 0,0-1 0,-1 1 0,1 0 0,0 0 0,0 0 0,-1 0 0,1 0 1,0 0-1,-1 0 0,1 0 0,0 0 0,0 0 0,-1 0 0,1 1 0,0-1 1,0 0-1,-1 0 0,1 0 0,0 0 0,0 0 0,0 0 0,-1 1 0,1-1 0,0 0 1,0 0-1,0 0 0,-1 0 0,1 1 0,0-1 0,0 0 0,0 0 0,0 1 0,0-1 1,0 0-1,-1 0 0,1 1 0,0-1 0,0 0 0,0 1 0,1-1 6,-1 1 0,1 0-1,0 0 1,-1-1 0,1 1 0,0-1-1,0 1 1,-1 0 0,1-1 0,0 1-1,0-1 1,0 0 0,0 1 0,0-1-1,1 1 1,28 4 177,-26-4-181,9 3 18,0-1-1,1-1 0,21 2 1,-24-4-19,-1 1 1,0 0 0,19 5-1,-4-1 13,-6-2-12,-8-1 5,0 0 1,0 0-1,-1 1 0,13 4 1,21 7 15,-37-13-26,0 1 0,0 0-1,0 0 1,0 0 0,9 5-1,-13-5 14,0-2 0,1 1 0,-1 0-1,0-1 1,0 1 0,0-1 0,0 0-1,0 0 1,1 0 0,2-1-1,0 0 68,0 1 688,7-3-976,-7-7-1227,-1 6 188,0 1 1,0 0 0,1 1 0,5-3 0,-6 4 630,-1 0 0,1 1 0,-1-1 1,9 1-1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19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33 2304,'14'-14'752,"-14"14"-730,1-1 0,-1 1 0,0-1 0,1 1 0,-1-1 0,0 1 0,0-1 0,1 1 0,-1-1 0,0 0 1,0 1-1,0-1 0,1 0 0,-1 1 0,0-1 0,0 1 0,0-1 0,0 0 0,0 1 0,0-1 0,0 0 0,-1 1 0,1-1 0,0 1 0,-1-5 2808,-1 8-2099,-3 1-377,3-2-221,-1 0 1,1 1 0,-1-1-1,1 1 1,0 0 0,0 0 0,0-1-1,-3 7 1,0 21 682,-8 7-122,9-28-408,1 0 0,-4 18 0,5-15-63,1 0-1,0 0 1,2 21-1,0-18 28,0-1-1,-2 0 0,-3 27 1,2-28-112,0-3 1,0 1 0,0 12 0,6 11 94,0-11-130,-2-3-31,0-1 1,-1 1-1,-2 0 1,-3 27-1,1-31 31,-2 17 141,10 14-9,-5-41-192,-1 0 0,0 1 0,-2 9 1,-3 14-41,6-11-302,0-2 70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1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 3904,'-13'0'1253,"10"0"-437,6 0-240,20-1 510,-9 0-660,-1 1 0,1 0 0,20 4-1,-22-1-303,-6-1-64,0-1-1,1 0 1,8 0-1,19-6 114,-19 2-107,8 0 7,1 2 0,43 1 0,-17 2 25,79-2 512,-128-1-681,1 1-1,0 0 1,-1 1 0,1-1-1,0 0 1,-1 0-1,1 1 1,0-1-1,-1 1 1,1-1 0,-1 1-1,1 0 1,-1 0-1,1-1 1,-1 1-1,0 0 1,1 0 0,-1 0-1,2 3 1,-3-4-11,1 0 56,-1 0-1,0 0 1,0 0-1,0 0 1,0 1-1,0-1 1,0 0-1,0 0 1,1 0-1,-1 0 0,0 0 1,0 0-1,0 0 1,0 0-1,0 0 1,0 0-1,0 1 1,0-1-1,0 0 1,0 0-1,0 0 1,0 0-1,0 0 0,0 0 1,1 1-1,-1-1 1,0 0-1,0 0 1,0 0-1,0 0 1,0 0-1,0 0 1,-1 0-1,1 1 1,0-1-1,0 0 1,0 0-1,0 0 0,0 0 1,0 0-1,0 0 1,0 1-1,0-1 1,0 0-1,0 0 1,0 0-1,0 0 1,0 0-1,-1 0 1,1 0-1,0 0 0,0 0 1,0 0-1,0 0 1,0 1-1,-1-1 1,-12 11-3380,11-11 3174,1 1 1,0-1-1,-1 0 0,1 1 1,-1-1-1,1 0 1,-1 0-1,1 0 1,-3 0-1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19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1888,'-17'16'864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43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2560,'0'-13'832,"0"10"-331,0 6-266,0-3-229,1 1-1,-1-1 1,0 1 0,0-1 0,0 1-1,0-1 1,0 1 0,0-1 0,1 0-1,-1 1 1,0-1 0,0 1 0,1-1 0,-1 1-1,0-1 1,0 0 0,1 1 0,-1-1-1,1 0 1,-1 1 0,0-1 0,1 0-1,-1 1 1,1-1 0,16 4 75,-7-4-48,-1 0 1,19-4-1,54-7 62,44-8-62,35-13 170,-54 17-63,-69 11-109,4-3 0,-27 4-9,-1 1-1,16 0 1,22 2 276,-36 0-143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43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18 2400,'-27'-14'779,"26"14"-754,0 0 0,1-1 1,-1 1-1,1-1 0,-1 1 0,0 0 1,0-1-1,1 1 0,-1 0 1,0 0-1,1 0 0,-1-1 1,0 1-1,0 0 0,1 0 1,-1 0-1,0 0 0,0 0 1,1 0-1,-1 1 0,-1-1 1,0 1 1454,572-1-579,-525 2-800,55 9 1,-82-9 20,31-1 1,-34-1 0,4 0 5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43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2304,'-27'14'752,"27"-14"-744,-1 0 0,1 0-1,0 0 1,0 0 0,-1 0 0,1 0 0,0 0 0,0 1 0,-1-1 0,1 0-1,0 0 1,0 0 0,-1 0 0,1 1 0,0-1 0,0 0 0,0 0-1,-1 0 1,1 1 0,0-1 0,0 0 0,0 0 0,0 1 0,0-1-1,0 0 1,-1 0 0,1 1 0,0-1 0,0 0 0,0 1 0,0-1-1,0 0 1,0 0 0,0 1 0,0-1 0,0 0 0,0 1 0,0 43 765,1-42-728,-1 0 0,0 0 0,1 1 0,-1-1 0,1 0 0,0 0 0,0 0 0,0 0 0,0 0 0,0 0 0,0 0 0,0 0 0,1 0 0,-1 0-1,1-1 1,-1 1 0,1-1 0,0 1 0,-1-1 0,1 1 0,4 1 0,-2 0 65,13 9 130,0-1 0,1-1 0,0-1 1,21 9-1,74 19 133,-83-29-287,0 1 0,-1 2 1,0 1-1,35 20 0,-54-26-13,-1 1 0,0 0-1,0 0 1,-1 1 0,0-1 0,0 2 0,-1-1 0,10 15 0,-15-19-49,0-1 0,-1 0 0,1 1 0,-1 0-1,0-1 1,0 1 0,-1-1 0,1 1 0,-1 0 0,1 0 0,-1-1 0,0 1 0,0 0 0,-1 0 0,-1 7 0,-1-2 36,0 1 0,0-1 0,-1 1-1,-8 12 1,-8 9 27,-1 0 0,-1-2-1,-27 27 1,-27 17-19,10-9 24,11 7-113,25-42-204,16-17 76,11-8 100,0 0-1,0 0 0,0 0 0,0 0 1,-3 9-1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44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1312,'-14'-13'421,"11"10"-245,3 0 86,1 2 120,-1-6-246,-1 2 3351,4 5-3178,5 0-193,-2-1-17,1 1 0,0 1 0,11 1 0,-2 2-24,-1 0-1,1-2 1,0 0 0,20 0-1,-4-2-9,-1-1-22,37 5-1,-35 0-26,-3 1 21,35-1 0,99-4 1062,-164 1-1097,0-1 0,0 0 0,0 0 0,0 0-1,1 0 1,-1 0 0,0 0 0,0 0 0,0 0 0,0 0 0,0 0 0,0 0-1,0 0 1,0 0 0,0 0 0,0 0 0,1 0 0,-1 0 0,0 0-1,0 0 1,0 0 0,0-1 0,0 1 0,0 0 0,0 0 0,0 0 0,0 0-1,0 0 1,0 0 0,1 0 0,-1 0 0,0 0 0,0 0 0,0 0 0,0 0-1,0 0 1,0 0 0,0-1 0,0 1 0,0 0 0,0 0 0,0 0 0,0 0-1,0 0 1,0 0 0,0 0 0,0 0 0,0 0 0,0 0 0,0-1-1,0 1 1,0 0 0,0 0 0,0 0 0,0 0 0,0 0 0,0-14 14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44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1 736,'0'2'28,"0"0"0,0-1 0,-1 1 0,1 0 0,0 0 0,-1-1 0,0 1-1,1 0 1,-1-1 0,0 1 0,0 0 0,0-1 0,-1 2 0,-2 5 88,3-6-38,0 0 0,1 0 1,-1 0-1,1 0 0,-1 0 1,1 0-1,0 0 0,0 0 0,0 0 1,0 3-1,1 5 207,-2 1 14,0 0-1,-1 0 1,-3 13-1,0-4-73,-1 10 170,0 1-1,-1 55 1,6-64-241,-6 42 0,3-43-20,0 39 0,4-36-19,1-9-22,-2 1 0,-2 24 0,-3-17 97,4-16-136,0-1 0,1 1 0,0-1-1,-1 14 1,2-4-75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44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4320,'17'0'1952,"-17"16"-320,16-16-1056,1 0 256,15 0-480,1 0 128,0 0-256</inkml:trace>
  <inkml:trace contextRef="#ctx0" brushRef="#br0" timeOffset="1">672 33 3904,'-16'0'1760,"32"16"-1536,-16 1 1312,0-1-1152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45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50 2976,'-13'-14'971,"13"14"-945,0 0 0,1-1 0,-1 1 0,1 0 0,-1 0 0,1 0 1,-1 0-1,1 0 0,-1 0 0,1 0 0,-1 0 0,1 0 1,-1 0-1,1 0 0,-1 0 0,1 0 0,-1 0 0,1 0 1,-1 0-1,2 1 0,2 6 49,0-2-51,9-3 165,97-2 259,-86 0-239,-1-1 0,1-1 0,0-1 0,31-8 0,-32 6-90,1 1-1,-1 0 1,32 1 0,-47 3-65,0-1-1,0 1 1,0-2 0,0 1-1,11-4 1,-14 3-4,1 0-1,0 1 0,0 0 1,0 0-1,8 0 0,-12 1 69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45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 1472,'0'16'672,"-32"33"-576,32-32 800,0 16-512,-17 16 192,1 0-320,-1 16-160,17 1-64,0 0-32,0-1 0,0-16 64,0-16-32,0 16 192,0-32-128</inkml:trace>
  <inkml:trace contextRef="#ctx0" brushRef="#br0" timeOffset="1">0 443 5472,'49'0'2496,"0"0"-2176,-32 0 1024,-1 0-800,33-16 288,-16 16-512,0-16 160,0 16-256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47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99 1888,'0'0'613,"2"0"-367,12 0 1647,-14-3-1514,0-24 682,-3 21-896,1 5-144,0-1-1,-1 1 1,1-1-1,-1 1 1,1 0 0,-1 0-1,0 0 1,0 0-1,1 0 1,-1 0-1,0 1 1,0 0 0,0-1-1,1 1 1,-1 0-1,0 1 1,0-1-1,0 0 1,0 1 0,-3 0-1,-32 16 76,36-17-100,0 1-1,0 0 0,1 0 1,-1 0-1,0 0 0,1 0 1,-1 0-1,1 1 1,-1-1-1,1 0 0,-1 1 1,1-1-1,0 1 1,0-1-1,0 1 0,0 0 1,0-1-1,0 1 1,0 0-1,0 0 0,1 0 1,-1 0-1,0 4 1,-1-1-41,-2 6-16,2 0 47,11 6 84,-6-13-59,0 1-1,0 0 0,1-1 1,0 0-1,0 0 0,0 0 1,0-1-1,0 1 0,1-1 1,0 0-1,-1 0 1,1 0-1,0-1 0,1 0 1,-1 0-1,0 0 0,7 1 1,2-2-150,0-1 0,1 0 1,-1 0-1,0-2 0,1 0 1,17-5-1,-25 6-144,5-1 18,-9 1 30,1 1 1,0-1-1,0 0 0,0-1 0,-1 1 0,1 0 1,0-1-1,-1 0 0,7-4 0,2-2-285,-5 4 194,0-1 0,11-8 0,-18 12 323,0 1 0,1-1 0,-1 1 0,0-1 0,1 1 0,-1-1 0,0 1 0,1-1 0,-1 0 0,0 1 0,0-1 0,0 1 0,0-1 0,1 0 0,-1 1 0,0-1 0,0 0 0,0 1 0,0-1 0,-1 0 0,1 1 0,0-1 0,0 1 0,0-1 0,-1 0 1,1 0-1,0-1 243,-2 4 501,-12 9-21,13-10-657,0-1 0,0 0 0,0 1 0,0-1 1,0 1-1,0-1 0,0 1 0,1 0 0,-1-1 0,0 1 0,0 0 1,1 0-1,-1-1 0,0 1 0,1 0 0,-1 0 0,1 0 0,-1 0 1,1 0-1,-1 0 0,1 0 0,0 0 0,-1 0 0,1 0 0,0 0 1,0 0-1,0 0 0,0 0 0,0 0 0,0 0 0,0 0 0,0 2 1,0 1 44,0-2-65,0 0 1,0 0-1,0 0 0,1 0 1,-1-1-1,0 1 0,1 0 1,-1 0-1,1 0 0,0-1 1,-1 1-1,1 0 0,0 0 1,0-1-1,0 1 0,0-1 1,1 1-1,-1-1 0,0 1 1,0-1-1,1 0 0,-1 0 1,1 0-1,-1 1 1,1-1-1,0-1 0,3 3 1,1-1 7,1-1 0,-1 1 1,1-1-1,0-1 0,0 1 1,9-1-1,0-1 5,-1 0 0,18-5 1,1 0 14,-12 4-40,19-4 29,-17-1 0,-1-2 0,24-11 0,10-4 58,5-6 154,-56 28-218,4-4-46,-10 6-10,0 0 0,0 0 0,0-1 0,0 1-1,0 0 1,0 0 0,1-1 0,-1 1 0,0 0-1,0 0 1,0 0 0,0-1 0,0 1-1,0 0 1,0 0 0,0-1 0,0 1 0,0 0-1,0 0 1,0-1 0,0 1 0,0 0-1,0 0 1,0-1 0,-1 1 0,1 0 0,0 0-1,0 0 1,0-1 0,0 1 0,0 0 0,0 0-1,-1 0 1,1-1 0,0 1 0,0 0-1,0 0 1,-1 0 0,1 0 0,0-1-1,-1 1 0,1 0 0,-1-1 0,1 1 0,-1 0 0,1 0 1,-1 0-1,1 0 0,-1-1 0,1 1 0,-1 0 0,1 0 0,-1 0 0,1 0 0,-1 0 0,1 0 1,-1 0-1,1 0 0,-1 1 0,1-1 0,-1 0 0,1 0 0,-1 0 0,1 0 0,-1 1 1,1-1-1,-1 0 0,1 0 0,0 1 0,-1 0 0,-11 11-41,6 10 103,-24 76 522,20-53-423,1 0-1,3 1 0,-2 56 1,8-74-138,0 4 125,4 34 0,-3-57-105,0-1 0,1 1-1,0-1 1,0 1-1,1-1 1,0 0-1,1 0 1,7 12-1,3-4 137,-14-15-183,1-1 0,-1 0-1,0 1 1,1-1-1,-1 0 1,0 1 0,1-1-1,-1 0 1,1 0 0,-1 0-1,1 1 1,-1-1-1,1 0 1,-1 0 0,1 0-1,-1 0 1,1 0-1,-1 0 1,1 0 0,-1 0-1,1 0 1,-1 0 0,1 0-1,-1 0 1,0-1-1,1 1 1,-1 0 0,1 0-1,-1 0 1,1-1-1,-1 1 1,1 0 0,-1 0-1,0-1 1,1 0 0,0 0-65,-1 0 2,1-1 0,-1 1-1,1-1 1,-1 0 0,0 1-1,1-1 1,-1 1 0,0-1-1,0 1 1,0-1 0,-1-3-1,1-4-177,0 3 100,-1 1 1,0-1-1,0 1 0,-2-7 1,-5-25-315,5-39-257,1-4 307,-2 48 320,0-8-59,0 0 1,5-72 0,10 60 27,-11 48 126,1 0 1,0 0 0,0 0-1,1 0 1,-1 0 0,3-5-1,-2 7 4,-1 0 0,1 0 0,0 0 0,0 1 0,0-1 0,0 1 0,0-1-1,1 1 1,-1 0 0,3-2 0,4-2 53,-7 4-41,-1 0 0,1 0 0,0 0 0,0 0 0,0 0-1,0 0 1,0 0 0,0 1 0,0-1 0,0 1 0,0-1 0,0 1-1,0 0 1,0 0 0,0 0 0,0 0 0,0 0 0,0 0 0,4 2-1,2 0 160,-1 1-1,0 0 0,0 1 0,10 6 0,-14-9-130,-1 1-1,1 0 1,-1 0 0,0 1 0,0-1 0,1 0 0,-1 1 0,-1-1 0,1 1 0,0 0 0,-1-1 0,1 1 0,-1 0 0,2 4 0,13 75 721,-14-71-668,-1 0 0,0 0 1,-1 1-1,0-1 0,-2 12 0,1-18-62,0 0-1,0 1 1,-1-1-1,1 0 0,-1 0 1,0 0-1,0-1 1,-1 1-1,0 0 0,1-1 1,-1 1-1,-6 5 1,-21 20 127,29-31-224,1 0-1,0 0 1,-1 0-1,1 0 1,0 0-1,-1 0 1,1 0 0,0 0-1,0-1 1,0 1-1,0 0 1,0 0-1,0-2 1,2-14-645,0 1 1,1-1-1,0 0 0,11-28 1,-5 15 88,-4 13 360,1-1 1,0 1-1,1 0 1,1 0-1,1 1 1,0 0-1,1 0 1,1 1-1,1 0 0,20-20 1,-2 5 1081,-29 29-761,0 0 0,0 0 1,0-1-1,0 1 0,0 0 1,0 1-1,1-1 0,-1 0 1,0 0-1,0 0 0,1 1 1,-1-1-1,3 0 0,-3 1 38,0 0 0,0 1-1,0-1 1,0 0-1,0 1 1,0-1 0,0 1-1,0 0 1,0-1 0,0 1-1,0-1 1,0 1-1,0 0 1,-1 0 0,2 1-1,0 0-8,-1-1 1,0 0-1,0 1 0,0-1 0,0 0 1,0 1-1,0 0 0,0-1 0,0 1 1,0 0-1,-1-1 0,1 1 0,0 3 0,0 6 253,-1 0-1,0 0 0,0 0 1,-1 0-1,-4 15 0,-1 21 369,1 14 200,-9 75 328,-1 30-429,-3 20-174,18-184-636,-7 42 166,-2 77 0,9-104-131,-3 26 0,-1-27 23,0 7 91,4-23-154,0 0-1,0 1 0,0-1 0,0 0 1,0 1-1,0-1 0,0 0 0,0 1 1,0-1-1,0 1 0,0-1 0,0 0 1,0 1-1,0-1 0,1 0 0,-1 1 1,0-1-1,0 0 0,0 0 0,0 1 1,1-1-1,-1 0 0,0 1 0,0-1 1,1 0-1,-1 0 0,0 0 0,1 1 1,-1-1-1,0 0 0,0 0 0,1 0 1,-1 1-1,0-1 0,1 0 0,-1 0 1,0 0-1,1 0 0,-1 0 0,1 0 1,-1 0-16,0 0 1,1 0 0,-1 0 0,0-1-1,0 1 1,0 0 0,1 0 0,-1 0 0,0-1-1,0 1 1,0 0 0,0 0 0,0 0-1,0-1 1,1 1 0,-1 0 0,0 0-1,0 0 1,0-1 0,0 1 0,0 0 0,0 0-1,0-1 1,0 1 0,0 0 0,0 0-1,0-1 1,0 1 0,0-17-494,0 5 132,0-177-3181,0-76 2721,-1 218 802,-1 25 21,2 0 0,0 1 0,2-1 0,0 1 0,2-1 0,7-28 0,-4 27 13,-4 13-13,0 0 0,1 0 0,0 0 0,0 0 0,7-9-1,-9 16 11,0 0-1,1 1 1,0-1-1,-1 1 0,7-4 1,0 0 5,0-1 8,-6 4-4,-1 1 1,1 0-1,0 0 1,0 0-1,0 0 0,0 0 1,0 1-1,0 0 1,1-1-1,-1 1 1,0 0-1,1 1 0,-1-1 1,0 0-1,1 1 1,5 0-1,20-1 84,-7 1-81,1 0-1,29 4 1,-47-3 7,0 1 1,0 0-1,0 0 0,-1 1 0,1-1 1,0 1-1,-1 0 0,0 0 0,1 1 1,-1-1-1,6 9 0,-6-9 26,-2-1-26,0 0 1,-1-1-1,1 1 0,-1 0 1,1 0-1,-1 0 0,0 0 1,0 0-1,0 0 0,0 0 1,0 0-1,0 1 0,0-1 1,-1 0-1,1 1 0,-1-1 1,0 0-1,0 1 0,1-1 1,-2 4-1,1-4-6,0 4 23,-1-1 0,0 1 1,0 0-1,-1 0 0,1-1 0,-1 1 1,-1 0-1,1-1 0,-1 0 1,0 0-1,0 0 0,0 0 0,-7 7 1,-4 8-107,3-3 96,-24 26-1,32-40-42,3-4 35,0-1 0,0 0 0,0 1 0,1-1 0,-1 1 0,0-1 0,1 1 1,-1-1-1,1 1 0,0-1 0,-1 1 0,1-1 0,2-1 0,5-12 18,11-26-69,15-5-12,-7 10 66,-4-2 26,22-41 47,-37 63-169,0 2 1,1-1-1,15-17 0,-13 24-8,-11 8 78,0 0 0,1 0 0,-1-1 0,0 1 1,1 0-1,-1 0 0,0-1 0,1 1 0,-1 0 0,0 0 0,1-1 0,-1 1 1,0 0-1,0-1 0,0 1 0,1 0 0,-1-1 0,0 1 0,0-1 0,0 1 1,0 0-1,0-1 0,1 1 0,-1-1 0,0 1 0,0-1 0,0 1 0,0 0 0,0-1 1,-1 0-1,1 2 3,1 0 0,-1-1 0,0 1 0,0 0 0,0 0 0,1-1 0,-1 1 0,0 0 0,1-1 1,-1 1-1,0 0 0,1-1 0,-1 1 0,1-1 0,-1 1 0,1-1 0,0 1 0,-1-1 0,1 1 0,-1-1 0,1 1 0,0-1 1,-1 0-1,1 1 0,0-1 0,1 1 0,-1-1-4,0 1-1,1 0 1,-1-1 0,0 1-1,0 0 1,0 0 0,1 0 0,-1 0-1,0 0 1,0 0 0,0 0-1,-1 0 1,2 2 0,3 8-35,-4-9 52,-1-1 1,0 0 0,1 0-1,-1 0 1,1 0-1,-1 0 1,1 0-1,0 0 1,-1 0-1,1 0 1,0 0-1,0 0 1,0 0-1,0 0 1,0 0-1,0-1 1,2 2-1,2 1 8,1 0-1,0 0 0,0-1 0,0 0 1,0 0-1,1-1 0,-1 0 0,0 0 0,1 0 1,-1-1-1,8 0 0,-10 0-3,-1 0 0,0-1 0,1 1 0,-1-1 0,0 0 0,0 0 0,5-2 0,13-3 8,23 0-9,-8-5-74,-26 9 48,12-4 16,11-16 91,-3 14 5,8-8 133,-17 4-196,-18 10-42,-1 0 0,1 0 0,1 0 0,-1 0 0,0 0 0,0 1 0,1 0 0,-1 0 1,0 0-1,1 0 0,3 0 0,-5 0 20,-1 1 0,0 0 1,0 0-1,1 1 0,-1-1 0,0 0 1,1 0-1,-1 1 0,0-1 1,0 0-1,1 1 0,-1 0 0,0-1 1,0 1-1,0-1 0,0 1 1,0 0-1,0 0 0,0 0 0,0 0 1,0 0-1,0 0 0,0 0 1,-1 0-1,2 2 0,2 4-8,-3-3 1,1-1-1,0 0 1,-1 1-1,1-1 0,0 0 1,1 0-1,-1 0 1,0-1-1,1 1 1,0-1-1,0 1 1,5 3-1,17 10-94,-14 1 81,14 2 250,-22-17-202,0 0 0,-1-1 0,1 1 0,0-1-1,0 0 1,0 0 0,0 0 0,0 0 0,6 1-1,-7-2-3,0 0 0,-1 0 0,1 0-1,0 1 1,-1-1 0,1 0 0,0 1 0,-1 0-1,1-1 1,0 1 0,-1 0 0,1 0-1,-1 0 1,0 0 0,1 0 0,-1 0 0,2 2-1,-17 3 421,11-4-451,-1 0 1,1 1-1,0 0 1,0 0-1,-5 5 1,-3 4-89,-66 64-257,72-71 277,1 0-1,-1 1 0,1 0 0,-6 9 0,3-3-10,5-8 41,-1 0 0,1 1 0,0-1 0,1 1-1,-1-1 1,1 1 0,0-1 0,0 1 0,1 0 0,-1-1 0,1 1-1,0 0 1,1 9 0,-1-12 41,0 0 0,1 0 0,-1 0 0,1 0 0,-1 0 0,1 0 0,0 0 0,0 0 0,0 0 0,0 0 0,0-1 0,0 1 0,1 0 0,-1-1 0,0 1 0,1-1 0,-1 1 0,1-1 0,0 0 0,-1 1 0,1-1 0,0 0 0,0 0 0,0 0 0,0-1 0,0 1 0,0 0 0,0-1 0,0 1 0,0-1 0,0 0 0,0 1 0,3-1 0,6 0 39,-8 1-29,1-1 0,0 0 1,0 0-1,-1 0 1,1-1-1,0 1 0,0-1 1,5-1-1,21-9 64,-23 10-55,-1-1-1,1 0 1,0 0 0,-1-1 0,1 1-1,-1-2 1,0 1 0,0 0 0,0-1-1,9-8 1,4-13 60,-9 17-39,-10 8-44,1-1-1,0 0 1,0 1-1,-1-1 1,1 0-1,0 1 1,-1-1-1,1 0 1,-1 0-1,1 0 1,-1 0 0,0 0-1,1 0 1,-1 0-1,0 1 1,1-1-1,-1 0 1,0-1-1,2-4-12,0 1 38,0-1-1,0 1 1,-1 0 0,0-1 0,0 1-1,0-1 1,0 0 0,-1 1-1,0-1 1,0 1 0,-2-9-1,-4-2 11,5 13-33,0 0 0,-1 0-1,1-1 1,1 1-1,-1 0 1,0 0 0,1-1-1,-1-3 1,1 5-14,0 0 0,0 1 0,0-1 0,-1 0 1,1 0-1,-1 0 0,0 1 0,1-1 0,-1 0 0,0 1 1,0-1-1,0 1 0,0-1 0,0 1 0,0-1 1,-1 1-1,1 0 0,-2-2 0,-11-14-22,12 12 32,2 4-5,-1 1 0,1-1 0,0 0 0,-1 1-1,1-1 1,0 0 0,-1 1 0,1-1 0,-1 1 0,1-1 0,-1 1 0,1-1-1,-1 1 1,1-1 0,-1 1 0,1-1 0,-1 1 0,0 0 0,1-1-1,-1 1 1,-1-1 0,-3-1-31,-8-9-87,12 11 108,1-1 1,-1 1-1,1-1 0,-1 1 0,1 0 1,-1-1-1,0 1 0,1 0 1,-1 0-1,1-1 0,-1 1 0,0 0 1,1 0-1,-1 0 0,0 0 1,1 0-1,-1 0 0,1 0 0,-1 0 1,0 0-1,1 0 0,-1 0 1,0 0-1,1 1 0,-2-1 1,2 0-15,-3 0-109,53 0-156,-50 0 241,1 0-1,-1 1 0,1-1 0,-1 0 0,1 0 1,-1 0-1,1 0 0,-1 0 0,1 0 0,-1 0 1,1-1-1,-1 1 0,1 0 0,-1 0 1,1 0-1,-1 0 0,1-1 0,-1 1 0,1 0 1,-1 0-1,0-1 0,1 1 0,-1 0 0,1-1 1,-1 1-1,0-1 0,1 1 0,-1 0 0,0-1 1,0 1-1,1-2 0,4-4-1702,-4 5 1627,-1 1-1,1-1 1,0 1-1,0 0 1,0-1-1,-1 1 1,1 0-1,0 0 0,0 0 1,0 0-1,0 0 1,0 0-1,1 0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2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524 0 2400,'0'82'779,"0"-43"-481,0 119 737,1-131-712,-1-1 334,-3 33 0,-3-28-216,3-21-105,1-1 1,1 1-1,-1 17 1,2 50 1455,0-75-1711,0-1 1,0 1-1,0 0 0,0 0 1,-1-1-1,1 1 1,-1 0-1,1-1 0,-1 1 1,1 0-1,-1-1 1,0 1-1,0-1 0,-2 3 1,-2 4 350,4-6-364,-3 6 391,-1-9-122,-6-5-33,-20-2 48,5-10-124,17 11-153,0 1 0,-18-10 0,-31-17 109,-56-43 0,74 48-149,19 15-129,1-2 1,-35-33 0,14 5-1422,36 36 1239,1 1-1,0 0 1,-5-11 0,9 17 267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47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3392,'0'-16'1536,"0"32"96,0 0-1024,16 1 1120,-16-1-1024,0 17 32,17 16-448,-1 0-192,0 0-64,17 0 384,0-16-224,0 16-448,-1-32 160</inkml:trace>
  <inkml:trace contextRef="#ctx0" brushRef="#br0" timeOffset="1">410 82 4480,'-16'-32'2016,"-33"32"-1728,16 0 1376,17 16-960,-33 17 128,16 0-480,-16 16-96,16 0-160,-16 0 160,16 0-160,17 0-4672,-1-16 2464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48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4576,'-33'0'2048,"17"0"-1760,0 0 1664,16 16-1120,-17-16 160,17 17-608,-16-17-256,16 16-64,0 0-2688,16 1 1440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48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4992,'-16'33'2240,"49"0"-1600,-17-17-544,0-16 32,17 16-64,0-16-1184,16 0 608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49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 4736,'-27'0'1530,"16"2"-932,2 2-481,1 0 175,-1 0 0,1 1 0,-13 8 0,10 4 247,-3-7-393,8-7-124,0 1 0,0 0 0,-9 9 0,14-12-22,0 0 0,0 0 1,0 0-1,0 0 0,1 0 0,-1 0 0,0 1 1,0-1-1,1 0 0,-1 0 0,1 1 1,-1-1-1,1 1 0,-1-1 0,1 0 1,0 1-1,0-1 0,0 1 0,0-1 1,0 1-1,0-1 0,0 0 0,0 1 0,1 1 1,2 6 29,1 0 0,0-1 0,0 0 0,1 0 0,0 0 0,1 0 0,-1-1 0,1 1 0,9 6 0,-3-3 41,0-1 0,0-1 0,1 0 1,26 13-1,-26-12 51,-10-7 124,-6-3-81,-3 0-95,-1 0-1,1 0 1,-1-1-1,-10-2 1,15 2-130,-1 0 0,1 1 0,0-1 0,0 0 0,0-1 1,0 1-1,0 0 0,1-1 0,-1 1 0,0-1 0,1 1 0,-1-1 0,1 0 0,-1 0 0,1 1 0,0-1 0,-2-4 0,2 5-5,1 0 0,-1-1 0,1 1 0,0-1 0,-1 1 0,1-1 0,0 1 0,0-1 0,0-1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50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344 312 4800,'0'-50'2522,"0"50"-2502,1-1 1,-1 1-1,0-1 0,0 1 0,0-1 0,0 1 0,0-1 0,0 1 0,0-1 0,0 1 0,0-1 0,-1 1 0,1-1 0,0 1 0,0-1 0,0 1 0,-1-1 0,1 1 0,0-1 0,0 1 0,-1 0 0,1-1 0,0 1 0,-1-1 0,1 1 0,0 0 0,-1-1 0,1 1 0,-1 0 0,1-1 0,-2 1 0,-4-5 166,-1-5 82,6 8-254,1 0 0,-1 1 0,0-1-1,0 1 1,0-1 0,0 1 0,0 0 0,0-1 0,0 1 0,-1 0-1,1 0 1,-2-2 0,-1 1-4,2 0-6,-1 0-1,1 1 0,-1-1 1,0 1-1,0 0 0,1 0 1,-1 0-1,0 0 0,0 0 1,0 1-1,0-1 1,0 1-1,0 0 0,0 0 1,-3 0-1,-16-1-95,6 1 3,-1 0-1,-21 3 0,33-2 53,0 0-1,0 0 0,0 0 0,0 1 0,1-1 0,-1 1 0,0 1 0,1-1 0,0 1 0,-1-1 1,1 1-1,-5 6 0,7-8 24,-1 1-20,1 1 0,-1 0 0,0-1-1,1 1 1,0 0 0,0 0 0,0 0-1,-2 5 1,4-7 27,-1 1-1,1 0 1,0-1-1,0 1 1,0 0-1,1-1 0,-1 1 1,0 0-1,0-1 1,1 1-1,-1-1 1,1 1-1,0-1 1,-1 1-1,1-1 1,0 1-1,0-1 0,0 1 1,0-1-1,2 2 1,31 40-98,-13-16 165,33 53 1,-16 0 67,-10-29-25,-13-26-24,19 46 0,-27-50-43,0-1 0,-1 1 0,-1 1-1,-1-1 1,-1 1 0,0 29 0,-3-47-13,0 0 0,-1 1 0,0-1 0,0 0 0,0 0 0,0 1 1,-1-1-1,1 0 0,-1 0 0,0-1 0,-1 1 0,1 0 0,0-1 0,-1 1 0,0-1 0,0 0 1,0 0-1,0 0 0,-1 0 0,-3 2 0,0 0 11,0 0 1,-1-1-1,1 0 1,-1-1-1,0 1 0,0-2 1,-1 1-1,-9 1 0,4-2 23,1 0-1,-1-1 0,-22-2 1,12 0 5,17 1-51,0 0-1,1-1 0,-1 0 0,0 0 0,1 0 0,-1-1 0,1 0 1,0 0-1,-1 0 0,1-1 0,-8-5 0,12 6-14,-1 0-1,1 0 1,0 0 0,-1 0 0,1 0-1,0-1 1,0 1 0,1-1-1,-1 1 1,0-1 0,1 0-1,0 1 1,-1-1 0,1 0-1,0 0 1,1 0 0,-1 0 0,0 0-1,1 0 1,0-1 0,0 1-1,-1 0 1,2 0 0,-1 0-1,0 0 1,2-5 0,2-5-51,0 0 1,1 0-1,0 0 1,1 1-1,1 0 1,0 0-1,1 0 1,12-14-1,13-13-41,2 2 0,41-34 0,-18 22 106,2 2-1,1 3 1,3 2-1,87-41 1,-149 81-4,23-9 90,-1-2 0,37-27-1,4-9 1041,-50 33-543,-11 8-313,-4 8-276,0 0 0,0 0 1,0 0-1,0 0 0,0 0 0,0 0 0,0 0 0,0-1 0,0 1 1,0 0-1,0 0 0,0 0 0,0 0 0,0 0 0,0 0 0,0 0 1,0-1-1,0 1 0,0 0 0,0 0 0,0 0 0,0 0 1,0 0-1,0 0 0,0 0 0,0 0 0,0 0 0,-1 0 0,1-1 1,0 1-1,0 0 0,0 0 0,0 0 0,0 0 0,0 0 1,0 0-1,0 0 0,0 0 0,-1 0 0,1 0 0,0 0 0,0 0 1,0 0-1,0 0 0,0 0 0,0 0 0,-1 0 0,0 0 3,0 1-1,0 0 1,0 0 0,0-1-1,0 1 1,0 0-1,0 0 1,0 0-1,0 0 1,0 0 0,1 0-1,-2 3 1,-4 3-73,-14 27-216,19-32 278,0 0 0,1 1 1,-1-1-1,0 1 0,1-1 0,-1 1 1,1-1-1,0 1 0,-1-1 1,1 1-1,1-1 0,-1 1 0,1 3 1,0-2 18,1 1-1,0-1 1,0 0 0,0 0 0,0 0 0,1 0 0,5 6 0,23 23 165,-24-26-159,-2-2 35,0 0 0,1-1 0,0 0 0,9 6-1,-3-3-9,-9-5-31,-1 0 1,1 0-1,0 0 1,0-1-1,0 1 1,0-1-1,0 0 1,1 0-1,5 1 1,-7-2-10,0 0 0,-1 0 0,1-1 0,0 1 1,0 0-1,0-1 0,-1 0 0,1 1 0,0-1 0,-1 0 1,1 0-1,0 0 0,-1 0 0,0 0 0,1 0 0,-1 0 1,1-1-1,0-1 0,0 2-2,-1 0 0,1-1 0,-1 0-1,0 1 1,1-1 0,-1 0 0,0 0 0,0 1 0,0-1-1,0-3 1,2-25 7,-3 20-32,1 6 8,-1 0 0,0 0 0,0 0 0,0 1 0,0-1 0,-1 0 0,0 0 0,-1-5 0,-6-10-122,-1-1-1,-20-33 1,27 50 102,0 1 0,0-1 0,0 0 0,1 1 0,0-1 0,-1 0 0,1 0 0,0 0 0,0 0 0,1 0 0,-1 0 0,0 0 0,1 0 0,0 0 0,0-6 0,0 8 20,0 0 0,0 1 0,0-1 0,0 1 0,0-1 0,0 0 0,0 1 0,0-1 0,0 0 0,0 1 0,1-1 0,-1 1 0,0-1 0,0 0 0,1 1 0,-1-1 0,0 1 0,1-1 0,-1 1 0,0-1 0,1 1 0,-1-1 0,1 1 0,-1 0 0,1-1 0,1 0-10,0 1-1,0-1 1,0 1-1,0 0 1,0 0-1,0 0 1,3 0-1,6 0-4,-3 1-18,0 0 1,1 1-1,-1 0 0,12 4 1,6 1-47,-23-6 90,0 1 0,1-1 0,-1 1 1,0-1-1,0 1 0,3 2 0,-2-1 7,0 0 0,0-1-1,0 0 1,7 3-1,-7-4-1,1-1-1,-1 1 0,0-1 0,9 0 1,-9 0 3,1 0 0,-1 1 0,1-1 1,7 2-1,10 9 47,-10-8-33,-11-3-11,0 0-1,0 0 0,0 0 0,0 1 0,0-1 0,-1 0 0,1 1 1,0-1-1,0 0 0,0 1 0,0-1 0,0 1 0,0 0 0,-1-1 1,1 1-1,0 0 0,-1-1 0,1 1 0,0 0 0,-1 0 0,1-1 1,-1 1-1,1 0 0,-1 0 0,1 0 0,-1 1 0,5 5 51,-4-6-50,0 0 0,-1-1-1,1 1 1,0 0 0,-1 0-1,1 0 1,-1-1 0,1 1-1,-1 0 1,0 0 0,1 0-1,-1 0 1,0 0 0,1 0-1,-1 0 1,0 0 0,0 0 0,0 0-1,0 0 1,0 0 0,0 0-1,0 0 1,0 0 0,-1 0-1,1 0 1,-1 1 0,-26 31-47,24-27-4,0 1 1,0 0-1,1 0 0,0 0 0,0 1 0,0-1 0,0 9 0,2-12 33,0 1 0,0-1 1,0 0-1,1 1 0,0-1 0,-1 0 0,1 1 1,1-1-1,-1 0 0,1 0 0,0 0 0,0 0 1,2 4-1,-2-5 45,0 0 1,1 0-1,-1 0 1,0 0 0,1-1-1,0 1 1,0-1-1,0 1 1,0-1 0,0 0-1,4 2 1,-4-3-11,0 0 0,-1-1 0,1 1 1,0 0-1,0-1 0,0 0 0,0 0 1,0 0-1,0 0 0,0 0 0,-1 0 0,1-1 1,0 1-1,0-1 0,3-1 0,23-6 187,-20 6-160,0 0 1,1-1-1,-1 0 1,0-1-1,9-4 1,-14 5-30,0 1 0,-1-1 0,1 0 0,0 0 1,2-4-1,-4 5-15,-1 0-1,0 1 1,0-1 0,0 0 0,0 0 0,-1 0 0,1 0-1,0 0 1,-1 0 0,1 0 0,-1 0 0,0 0-1,0 0 1,0-2 0,0-3 10,1 4-16,-1 0-1,0 0 1,0 0-1,0 0 1,0 0-1,-1 0 1,1 0-1,-1 0 1,0 0-1,0 0 1,0 0-1,0 0 1,0 1-1,-1-1 1,1 0-1,-1 1 0,-3-5 1,0 2-33,0-1 0,1 0-1,-1 0 1,2 0 0,-5-9 0,8 15 11,-1 0-1,1-1 1,-1 1 0,1-1 0,0 1 0,-1-1 0,1 0 0,0 1 0,0-1 0,-1 1-1,1-1 1,0 0 0,0 1 0,0-1 0,0 1 0,0-1 0,0 0 0,0 1 0,0-1 0,0 1-1,0-1 1,0 0 0,0 1 0,1-1 0,-1 1 0,0-1 0,0 0 0,0 1 0,1-1-1,-1 1 1,0-1 0,1 0 0,0 1-8,1-1-1,-1 1 1,0-1-1,1 1 1,-1 0 0,0 0-1,1 0 1,-1-1-1,0 1 1,3 1-1,-4-1 22,52-1-259,-12 0 227,59 5 0,-65 2-4,-19-3 40,0-1 0,25 1 0,171-3 1015,-198 0-789,-19 0-249,0 0 1,0 0-1,0 0 0,-1 1 0,1 0 1,0 1-1,0-1 0,0 1 0,1 0 1,-11 5-1,-6 7-55,17-12 6,1-1 36,1 0 1,0 0-1,0 0 1,0 0-1,0 1 0,1-1 1,-1 1-1,-3 2 1,5-3 15,0 1 1,0 0 0,0-1 0,-1 1-1,1 0 1,1-1 0,-1 1 0,0 0-1,0 0 1,1 0 0,-1 0 0,1 0 0,0 0-1,-1 0 1,1 0 0,0 0 0,0 3-1,0 10-92,0-7 94,0-1 0,0 0 0,1 1 1,1 10-1,-1-17 32,-1 0-1,0 0 1,1 0 0,-1 0 0,1 0-1,0 0 1,-1-1 0,1 1 0,0 0-1,-1 0 1,1 0 0,0-1-1,0 1 1,0 0 0,0-1 0,-1 1-1,1 0 1,0-1 0,0 0-1,0 1 1,2 0 0,22 1 165,-21-2-159,4-1 36,1 0-1,-1 0 1,1-1-1,-1 0 1,0 0-1,0-1 1,0 0-1,15-9 1,-11 5-19,0 0 0,0-1-1,-1 0 1,14-14 0,-20 17-2,-1 0-1,1 0 1,-1-1-1,0 1 0,0-1 1,0 0-1,-1 0 1,0 0-1,0 0 1,-1-1-1,4-11 0,-5 11-30,-1 1 0,1-1 0,-1 0 0,0 0-1,-1 1 1,0-1 0,0 0 0,0 1 0,-1-1-1,0 1 1,-4-10 0,1 0 39,-6-30 0,8 28-127,-10-27-1,0 19-36,4 17-51,9 9 161,0 0 0,0 0 0,-1 0-1,1 0 1,0 0 0,-1 0 0,1 0 0,0-1 0,-1 1 0,1 0 0,0 0 0,0 0-1,-1 0 1,1 0 0,0 1 0,-1-1 0,1 0 0,0 0 0,0 0 0,-1 0 0,1 0-1,0 0 1,-1 0 0,1 0 0,0 1 0,0-1 0,-1 0 0,1 0 0,0 0-1,-1 1 1,-4 15-195,3-9 273,-1 0 39,1 0 1,0-1-1,1 1 0,-1 0 0,1 0 1,0 11-1,1 140 1421,0-147-1453,1 0 0,-1 0 0,2 0 0,0 0 0,0 0 0,1 0 0,4 11 0,-4-13-9,7 20 29,-7-15-124,-3-10 11,0 0-1,1-1 1,0 1 0,0 0-1,2 4 1,-1-5-271,1 1 0,0-1-1,-1 0 1,2 0 0,-1 0 0,0-1 0,0 1 0,1-1-1,5 3 1,1 2-1906,20 9-767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50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4480,'-16'-16'2016,"-1"16"224,17 16-1408,-16-16 576,16 16-832,0 17-320,-16-16-160,16 32-32,0-16-32,0 16 192,0 16-128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50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8064,'-16'49'3648,"16"-16"-3168,0-17 640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0:58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51 131 1248,'0'0'389,"0"-2"-239,0-9 20,0 8 1180,0 6-1121,0 193 422,-2-173-608,-1 0 1,-1 0 0,-1-1-1,-11 29 1,15-48-39,1 0-1,-1 0 0,0 0 1,0 0-1,-1 0 0,1-1 1,-1 1-1,1-1 0,-1 1 1,-2 2-1,3-4 5,1-1 1,-1 1-1,1-1 0,0 1 1,-1-1-1,1 1 0,0-1 1,0 1-1,-1 0 0,1-1 0,0 1 1,0 0-1,0-1 0,0 1 1,0-1-1,0 1 0,0 0 1,0-1-1,0 1 0,0 0 0,0-1 1,0 1-1,0-1 0,0 1 1,1 0-1,-1 0 11,0 1 134,0-2-145,0-1 0,-1 0 0,1 0-1,0 0 1,0 0 0,0 1 0,0-1-1,0 0 1,0 0 0,1 0 0,-1 0 0,0 1-1,0-1 1,1 0 0,-1 0 0,0 1-1,1-1 1,-1 0 0,1 0 0,-1 1 0,1-1-1,-1 0 1,1 1 0,0-2 0,12-16 17,-3 0-21,-4 7-5,0 0 0,0-1 0,-1 1 0,6-21 0,-9 16 0,4-15 0,14-14 4,-12 29-14,8-21 0,-6 2-37,-7 24 63,0-1 0,1 1-1,0 0 1,1 0 0,0 0 0,13-18 0,-4 12 284,18-16-1,-16 17 99,-13 14-314,-1 0-1,1 1 1,-1-1-1,1 0 1,0 1-1,0 0 1,-1 0-1,1 0 1,0 0 0,0 0-1,0 0 1,0 1-1,0-1 1,0 1-1,0 0 1,0 0-1,6 1 1,-3-1 23,95 0 1866,-100 0-1963,-1 0-1,1 0 1,-1 0-1,1 0 1,-1 0-1,1 0 1,-1 0-1,1 0 1,0 0-1,-1 0 1,1 0-1,-1 0 1,1 0-1,-1 0 1,1 0-1,-1 0 1,1-1-1,-1 1 1,1 0-1,-1 0 1,1-1-1,-1 1 1,0 0-1,1-1 1,-1 1-1,1-1 1,-1 1-1,0 0 1,1-1-1,-1 1 1,0-1-1,0 1 1,1-1-1,-1 1 1,0-1-1,0 1 1,0-1-1,0 1 1,1-1-1,-1 1 1,0-1-1,0 1 1,0-1-1,0 0 1,0 0-1,0-2-654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02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1 896,'0'0'4501,"-3"0"-4261,-8 0-43,9 0 257,4 0-353,9 0-5,-11 0-93,1 0-1,-1 0 1,0 0 0,0 0-1,0 0 1,0 0-1,0 0 1,0 0 0,0 0-1,0 0 1,0 0 0,0 0-1,1 0 1,-1 0-1,0 0 1,0 0 0,0 0-1,0 0 1,0 0 0,0 0-1,0 0 1,0 0-1,0 0 1,0 0 0,1 0-1,-1 0 1,0 0-1,0 0 1,0 1 0,0-1-1,0 0 1,0 0 0,0 0-1,0 0 1,0 0-1,0 0 1,0 0 0,0 0-1,0 0 1,0 0 0,0 0-1,0 1 1,0-1-1,0 0 1,0 0 0,0 0-1,0 0 1,0 0 0,0 0-1,0 0 1,0 0-1,0 0 1,0 0 0,0 1-1,0-1 1,0 0-1,0 1 13,0 0-12,0-1 1,0 1 0,0-1-1,0 0 1,0 1 0,0-1-1,0 1 1,0-1 0,0 1-1,0-1 1,0 0-1,0 1 1,1-1 0,-1 1-1,0-1 1,0 0 0,0 1-1,1-1 1,-1 1 0,1 0-1,0-1 10,1 1 0,-1-1 1,1 1-1,-1-1 0,1 0 0,-1 1 0,1-1 0,-1 0 0,1 0 0,2 0 0,7 1-2,1 0 1,-1 1-1,13 4 0,14 3 45,1 1-24,64 26 0,-91-30-29,1 0-1,12 9 0,6 2-3,3-7 9,-30-9-4,0 0 0,0 0 0,-1 0 0,1 1-1,0-1 1,-1 1 0,1 0 0,-1 0 0,1 0 0,-1 1 0,0-1 0,5 6-1,-6-6-2,0-1 0,0 1 0,0-1 0,0 1 0,0-1 0,0 0-1,0 0 1,0 0 0,0 0 0,1 0 0,-1 0 0,0-1-1,1 1 1,-1-1 0,1 1 0,-1-1 0,0 0 0,6-1-1,-3 4 304,6 5-101,-11-8-200,0 0 0,1 0 0,-1-1 0,0 1-1,0 0 1,1 0 0,-1-1 0,0 1 0,0 0 0,0-1 0,0 1 0,1 0-1,-1 0 1,0-1 0,0 1 0,0 0 0,0-1 0,0 1 0,0 0 0,0-1-1,0 1 1,0 0 0,0-1 0,0 1 0,0-1 0,0-2 98,-3 3-32,3 0-67,-1 0-1,1 0 1,-1 0-1,1 0 1,-1 0-1,1 0 1,-1 0-1,1 0 1,0 1-1,-1-1 1,1 0-1,-1 0 1,1 0-1,0 0 1,-1 0-1,1 1 1,-1-1-1,1 0 1,0 0-1,-1 1 1,1-1-1,0 0 1,-1 1-1,1-1 1,0 0-1,0 1 1,-1-1-1,1 1 1,0-1-1,0 1 1,-5 6-22,-9-1-140,10-4 144,-1 1-1,1 0 1,0 0-1,0 1 1,1-1-1,-4 5 1,-11 9 19,-75 49 109,81-56-100,-32 27 9,-53 33-1,86-63-41,0 1 0,-11 10-1,-5 15-4,3-14 47,15-12 9,0-1 0,-9 11 1,16-15-10,0-1 0,0 1 1,0-1-1,0 1 0,0-1 1,0 0-1,0 0 0,0 0 1,0 0-1,-1 0 0,1 0 1,0-1-1,-1 1 0,1-1 1,-1 0-1,1 1 0,0-1 1,-6-1-1,6 1 48,2-2-287,2-15-892,12-13 300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02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1408,'0'0'448,"3"0"-267,8 0-26,-8 0 256,-3 3-81,0-2-286,0 0-1,0 0 0,0 0 0,0 0 1,0 0-1,0 0 0,0 0 1,1 0-1,-1 0 0,0 0 0,1 0 1,-1 0-1,1 0 0,-1 0 1,1 0-1,0 0 0,-1 0 0,1 0 1,0-1-1,-1 1 0,2 1 1,0-1-17,0 0 0,0 0 0,0-1 1,0 1-1,0 0 0,0-1 1,4 1-1,9 3 114,-5 7 99,15-5-96,-3 5-74,8-6-38,3 6-27,0-6 27,-1 6 112,1-5-37,-15-1-69,-11-3-21,1 0 0,-1 0 0,13 1 0,-20-4-15,1 1 0,-1 0 0,0 0 0,1 0 0,-1 0 0,0 0 1,1 0-1,-1 0 0,0 0 0,1 0 0,-1 0 0,0 1 0,1-1 0,-1 0 0,0 0 0,1 0 0,-1 0 0,0 0 0,1 1 0,-1-1 0,0 0 0,0 0 0,1 0 0,-1 1 0,0-1 1,2 2 63,0-1 1,1 1 0,-1-1-1,0 0 1,0 1-1,1-1 1,-1 0 0,0 0-1,1-1 1,-1 1 0,1-1-1,-1 1 1,1-1 0,-1 0-1,1 0 1,0 0 0,3 0-1,-6 3-130,0 0 46,0-1 16,0 0-1,0 0 1,0 0 0,0 0 0,0 0 0,0-1 0,0 1-1,-1 0 1,1 0 0,-2 3 0,-9 0 12,6 9 38,-7 0 34,10-12-42,1-1 1,-1 1-1,0 0 0,1 0 0,-1 0 0,1 0 0,-1 0 0,-1 5 0,1 0 43,2-4-66,0-1 0,-1 0-1,0 0 1,0 0 0,1 1 0,-1-1 0,-1 0 0,-1 3 0,-32 30 153,18-6-106,7-9-26,-29 40 90,12-8-27,-11-3 48,21-16-79,9-16-33,-38 65 203,16-33-69,27-42-115,3-7-52,-1 1 1,1-1 0,0 0 0,0 1 0,0-1 0,0 1-1,-1-1 1,1 1 0,0-1 0,0 1 0,-1-1-1,1 0 1,0 1 0,-1-1 0,1 0 0,0 1 0,-1-1-1,1 0 1,-1 1 0,1-1 0,0 0 0,-1 0-1,1 0 1,-1 1 0,1-1 0,-1 0 0,1 0 0,-1 0-1,1 0 1,-1 0 0,1 0 0,-1 0 0,1 0-1,-1 0 1,0 0 0,1 0-2,0 0-1,0 0 1,0 0 0,0 0-1,0 0 1,0 0-1,0 0 1,0 0 0,0 0-1,-1 0 1,1 0 0,0 0-1,0 0 1,0 0-1,0 0 1,0 0 0,0 0-1,0 0 1,0 0-1,0 0 1,0 0 0,-1 0-1,1 0 1,0 0 0,0 0-1,0 0 1,0 0-1,0 0 1,0 0 0,0 1-1,0-1 1,0 0 0,0 0-1,0 0 1,0 0-1,0 0 1,0 0 0,0 0-1,0 0 1,-1 0-1,1 0 1,0 0 0,0 1-1,0-1 1,0 0 0,0 0-1,0 0 1,0 0-1,0 0 1,0 0 0,0 0-1,0 0 1,0 0 0,1 0-1,-1 1 1,0-1-1,0 8 165,0-13-1074,0-15-3387,0 18 2182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2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6400,'-17'16'3264,"34"-16"-2240,-1 0-640,1 0 128,15 0-320,1-16 320,16 16-288,17-17 384,-1 17-352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07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1000 576,'0'-2'20,"0"0"1,0 1-1,0-1 1,0 0-1,1 1 1,-1-1-1,1 0 1,-1 1-1,1-1 0,0 1 1,0-1-1,0 1 1,-1-1-1,2 1 1,-1 0-1,0-1 1,2-1-1,0 0 657,0 3-383,-3 0-283,1 0 1,-1 0 0,1 0 0,-1 0 0,1 0 0,-1 0-1,1 0 1,-1 0 0,1 0 0,0 0 0,-1-1 0,1 1-1,-1 0 1,1 0 0,-1-1 0,0 1 0,1 0-1,-1 0 1,1-1 0,-1 1 0,1-1 0,-1 1 0,0 0-1,1-1 1,-1 1 0,0-1 0,0 1 0,1-1 0,-1 1-1,0-1 1,0 1 0,1-1 0,-1 1 0,0-1 0,0 1-1,0-1 1,0 1 0,0-1 0,0 1 0,0-1-1,0 1 1,0-1 0,0 1 0,0-1 0,-1 0 0,1 0 1,0 0 0,0 1 0,0-1 0,0 0 0,0 0 0,0 1 0,1-1 0,-1 0 0,0 1 0,0-1 0,0 0 0,1 1 0,-1-1 0,0 0 0,1 1 0,-1-1 0,1 1 0,-1-1 0,0 0 0,1 1 0,-1-1 0,1 1 0,0 0 0,-1-1 0,2 0 0,-2 1-4,1 0 1,-1-1-1,1 1 1,-1-1-1,1 1 1,-1-1 0,1 1-1,-1-1 1,1 1-1,-1-1 1,1 0-1,-1 1 1,0-1-1,1 0 1,-1 1 0,0-1-1,0 0 1,0 1-1,1-1 1,-1 0-1,0 1 1,0-1 0,0 0-1,0 0 1,0 0-1,0 0 1,-1 1 0,1-1 0,0 1-1,0-1 1,0 1 0,0-1 0,0 1 0,0-1-1,1 1 1,-1-1 0,0 1 0,0-1 0,0 1-1,0-1 1,1 1 0,-1-1 0,0 1 0,0-1-1,1 1 1,-1-1 0,0 1 0,1 0 0,-1-1-1,0 1 1,1-1 0,-1 1 0,1 0 0,0-1-1,6-7 123,-6 6-112,0-1 0,-1 0 0,1 1-1,-1-1 1,0 1 0,0-5 0,0 7-20,0 0 2,0 0 0,0-1 1,0 1-1,0 0 0,0-1 0,0 1 1,0 0-1,0-1 0,0 1 0,0 0 1,0-1-1,0 1 0,0 0 0,0-1 1,1 1-1,-1 0 0,0-1 1,0 1-1,0 0 0,0 0 0,1-1 1,-1 1-1,0 0 0,0 0 0,1-1 1,-1 0-3,2 0-2,-1 0-1,0 0 1,0 0-1,0-1 1,0 1-1,0 0 1,0-1 0,0 1-1,-1-1 1,1 1-1,0-1 1,-1 0 0,0 1-1,1-1 1,-1 1-1,0-1 1,1 0-1,-1 1 1,-1-4 0,1-90 455,1 89-409,-1 0-1,1 1 1,0-1 0,1 0 0,2-6-1,-2 6-14,-1 1 1,1-1-1,-1 1 0,0-1 0,0-7 0,-1-3 10,-1 8-55,1 0-1,0 0 1,1 0 0,2-10 0,8-15-43,-6 3 75,6 8 27,-6-5 31,2 14-36,-6 12-23,0-1 0,0 1-1,-1-1 1,1 0 0,0 1 0,-1-1 0,1 0 0,-1 1-1,0-1 1,1 0 0,-1 1 0,0-1 0,0-2 0,0-2 20,1 1 0,0 0 1,0-1-1,0 1 1,1 0-1,0-1 1,0 1-1,0 0 0,0 0 1,1 0-1,0 1 1,0-1-1,7-7 1,-8 10-23,-1 0 1,1 0 0,-1 0 0,1-1 0,-1 1 0,0 0 0,1 0 0,-1-1 0,-1 1-1,1-1 1,0 1 0,0-4 0,0 4 1,-1-1 0,1 1 0,0-1-1,0 1 1,0-1 0,0 1 0,0-1 0,0 1 0,1 0-1,-1 0 1,1-1 0,2-1 0,12-15-15,0 0 1,20-35-1,-22 34 41,-11 15-10,1 0-1,1 0 0,7-7 1,-7 8-3,0-1 0,-1 0 1,7-8-1,-3-1-44,0 3 5,0 0 1,0 1-1,1 0 0,15-14 1,-16 16 25,-5 5-2,0-1-1,1 1 1,-1 0-1,1 0 1,4-3-1,4 1 10,-10 4-28,0 0 0,0 0 0,1 0 0,-1-1 0,0 1-1,3-3 1,-5 4 6,0 0-1,0 0 1,0-1 0,0 1-1,0 0 1,0 0 0,0 0-1,1 0 1,-1 0-1,0 0 1,0 0 0,0 0-1,0 0 1,0-1 0,0 1-1,0 0 1,0 0-1,1 0 1,-1 0 0,0 0-1,0 0 1,0 0 0,0 0-1,0 0 1,0 0-1,0 0 1,1 0 0,-1 0-1,0 0 1,0 0 0,0 0-1,0 0 1,0 0-1,0 0 1,1 0 0,-1 0-1,0 0 1,0 0 0,0 0-1,0 0 1,0 0-1,0 0 1,0 0 0,1 1-1,-1-1 1,0 0 0,0 0-1,0 0 1,0 0-1,0 0 1,0 0 0,0 0-1,0 0 1,0 0 0,0 1-1,1-1 1,6 7 27,18 18 234,-24-23-245,1 0 1,-1 0-1,1 0 0,-1 0 1,0 0-1,0 0 0,0 0 1,0 1-1,0-1 1,-1 0-1,1 1 0,-1-1 1,1 4-1,-1 3 12,-2 43 49,2-47-51,-1 0 0,0-1 0,0 1 1,0 0-1,0-1 0,-1 1 1,0-1-1,-3 7 0,3-8-4,-9 14 102,-1-1 0,0 0 0,-17 16 0,25-29-113,1 0 1,-1 0 0,0 0-1,-8 3 1,-7 6-60,16-9-10,66-3-406,-61 0 459,-1 0-1,1 0 1,0 1 0,0-1-1,0 0 1,0 1 0,0-1 0,-1 1-1,1 0 1,0 0 0,0-1-1,-1 1 1,1 0 0,-1 0 0,1 1-1,-1-1 1,1 0 0,-1 0-1,2 3 1,14 9-28,-6-7-51,-9-5 69,1 0-1,-1 0 1,0 0-1,0 0 1,1 1 0,2 2-1,-5-4 15,0 1 0,1-1 0,-1 1 0,1-1 0,-1 1 0,0 0 0,1-1 0,-1 1 0,0 0 0,0-1 0,0 1 0,1 0 0,-1-1 0,0 1 0,0 0 0,0 0 0,0-1 0,0 1 0,0 0 0,0-1 0,-1 1 0,1 0 0,0 0 0,-1 2 9,1-2-1,0 0 0,0-1 0,0 1 0,0 0-1,0 0 1,0 0 0,0 0 0,1 0 0,-1 0 0,0-1 0,1 1-1,-1 0 1,1 1 0,4 2 47,-5-4-52,0 0 0,0 0 0,1 0 0,-1 0 0,0 1-1,0-1 1,0 0 0,0 0 0,0 0 0,0 0 0,0 0 0,1 0 0,-1 0 0,0 0 0,0 0 0,0 0 0,0 0 0,0 1 0,0-1 0,0 0 0,0 0 0,0 0 0,0 0 0,0 0 0,0 0 0,0 1 0,1-1 0,-1 0 0,0 0-1,0 0 1,0 0 0,0 0 0,0 0 0,0 1 0,0-1 0,0 0 0,0 0 0,-1 0 0,1 0 0,0 0 0,0 0 0,0 1 0,-12 12 178,12-13-173,-3 2 2,1 0 0,-1-1-1,0 1 1,0-1-1,1 1 1,-1-1 0,0 0-1,0 0 1,0-1-1,0 1 1,0-1 0,0 1-1,-4-1 1,-50 0 152,32-1-144,9 1 68,15 0-84,1 0-1,0 0 1,0 0-1,0 0 0,0 0 1,0 0-1,0 0 0,0 0 1,0 0-1,0 0 1,0 0-1,-1 0 0,1 0 1,0 0-1,0 0 0,0 0 1,0 0-1,0 0 1,0 0-1,0 0 0,0 0 1,0 0-1,0 0 0,-1 0 1,1 0-1,0 0 1,0 0-1,0 0 0,0 0 1,0-1-1,0 1 0,0 0 1,0 0-1,0 0 1,0 0-1,0 0 0,0 0 1,0 0-1,0 0 0,0 0 1,0 0-1,0 0 1,0-1-1,0 1 0,0 0 1,0 0-1,0 0 0,0 0 1,0 0-1,0 0 1,0 0-1,0 0 0,0 0 1,0-1-1,0 1 0,0 0 1,0-11-44,0 9-234,3 2-827,10 0 272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1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42 896,'-13'0'304,"10"0"1349,0 0-1327,-8 0-49,11 0-274,0 0 0,0 0-1,0 0 1,0-1 0,0 1 0,0 0 0,0 0-1,0 0 1,-1 0 0,1 0 0,0 0 0,0 0-1,0 0 1,0 0 0,0 0 0,0 0 0,0 0-1,0 1 1,0-1 0,0 0 0,-1 0 0,1 0-1,0 0 1,0 0 0,0 0 0,0 0 0,0 0-1,0 0 1,0 0 0,0 0 0,0 0 0,0 0 0,0 0-1,0 0 1,0 0 0,0 1 0,-1-1 0,1 0-1,0 0 1,0 0 0,0 0 0,0 0 0,0 0-1,0 0 1,0 0 0,0 0 0,0 0 0,0 1-1,0-1 1,0 0 0,0 0 0,0 0 0,0 0-1,0 0 1,0 0 0,1 0 0,-2 13 183,1-10-131,-1 0 0,1 0 1,0 0-1,1 0 0,0 5 0,-1-7-47,0 0-1,0-1 1,1 1 0,-1-1-1,0 1 1,1-1-1,-1 1 1,0-1-1,1 1 1,-1-1-1,1 1 1,-1-1 0,1 1-1,-1-1 1,1 0-1,-1 1 1,1-1-1,-1 0 1,1 1 0,0-1-1,-1 0 1,1 0-1,-1 1 1,1-1-1,0 0 1,-1 0 0,1 0-1,0 0 1,-1 0-1,2 0 1,14 0 126,27 0 72,1-1 1,0-2-1,44-10 1,152-36 1,-208 43-180,1 1 1,47 0-1,-66 5 20,24-3 0,-33 2-34,0 0 10,1 0 0,0 0 0,0 0 0,0 1 0,0 0 0,0 0 0,0 0 0,0 1 0,0 0 0,9 2-1,-11-2 68,0 0-1,0 0 0,0-1 0,7 1 0,-8-2 271,-14 1-170,10 0-192,-1 0-1,1 0 0,-1 0 1,1 0-1,-1 0 1,1 1-1,-1-1 0,1 0 1,-2 2-1,-14 11-35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12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16 1056,'14'-13'357,"-14"13"-354,0-1 0,0 1 0,0 0 0,1 0 0,-1 0 0,0 0 0,0 0 0,0-1 0,0 1 0,1 0 0,-1 0 0,0 0 0,0 0 0,0 0 0,1 0 0,-1 0 0,0 0 0,0 0 0,1 0 0,-1 0 0,0 0 0,0 0 0,0 0 0,1 0 0,-1 0 0,0 0 0,0 0 0,0 0 0,1 0 0,-1 0 0,0 0 0,0 0 0,0 0-1,1 0 1,-1 1 0,0-1 0,0 0 0,0 0 0,0 0 0,1 0 0,-1 0 0,0 1 0,22 10 168,-21-11-137,0 1-1,1-1 1,-1 1 0,0 0 0,0-1 0,0 1-1,0 0 1,0 0 0,0 0 0,0 0-1,0 0 1,0 0 0,0 0 0,0 0 0,0 0-1,-1 0 1,1 0 0,-1 1 0,1-1-1,-1 0 1,1 0 0,0 3 0,3 7 85,-2-7-77,-1-1-1,1 1 1,0 0 0,-1 0-1,0-1 1,0 1 0,0 0-1,0 0 1,0 0 0,-1 7 0,0-4 56,-1 0 0,0 0 1,0 0-1,-1 0 0,-3 8 0,-4 20 214,7-28-285,0 0 0,-1 0 0,1-1 0,-2 1 1,1-1-1,-1 0 0,0 0 0,0 0 0,0 0 0,-1-1 0,-7 7 0,-9 8 100,-36 24-1,39-31-21,14-10-101,0 0 0,-1-1 0,1 0 0,-1 0 0,0 0 0,0-1 0,0 1 1,0-1-1,0 0 0,0-1 0,0 1 0,0-1 0,-9 0 0,11 0-8,0 0 12,-1 0 0,1-1 1,-1 1-1,1-1 0,-1 1 0,1-1 1,0 0-1,0 0 0,-1 0 1,1-1-1,0 1 0,0-1 0,0 0 1,0 0-1,0 0 0,1 0 0,-1 0 1,1-1-1,-4-3 0,3 3-12,1 0 1,0 1-1,0-1 0,0 0 0,0 0 1,1 0-1,0 0 0,-1 0 0,1-1 0,0 1 1,0 0-1,0-1 0,1 1 0,-1 0 1,1-1-1,0 1 0,0-1 0,0 1 0,1-1 1,-1 1-1,1 0 0,-1-1 0,3-4 1,-2 5-12,1 1 1,-1 0 0,1-1-1,0 1 1,0 0 0,-1 0-1,1 0 1,1 0 0,-1 1 0,0-1-1,0 0 1,1 1 0,-1 0-1,0-1 1,1 1 0,3-1 0,3-2-10,-1 1 100,0 0 0,0 0-1,1 1 1,-1 0 0,1 0 0,-1 1 0,1 0 0,0 1 0,0-1 0,-1 2 0,1-1-1,0 2 1,-1-1 0,1 1 0,-1 0 0,1 1 0,-1 0 0,0 0 0,0 0-1,0 1 1,8 6 0,-3-1 199,-5-4-111,0 0 1,13 12-1,-12-5 1,-9-11-146,1 0 1,-1 0 0,1 1-1,0-1 1,0 0 0,-1 0-1,1 0 1,0 0 0,0-1-1,0 1 1,0 0 0,0 0-1,0 0 1,0-1 0,0 1-1,1-1 1,-1 1 0,0-1-1,0 1 1,0-1-1,1 0 1,-1 1 0,0-1-1,2 0 1,6 1 284,-6-1-269,-1 0-1,0 1 0,1-1 0,-1 0 0,1 0 0,-1 0 0,1-1 0,-1 1 0,1 0 1,-1-1-1,1 0 0,-1 0 0,0 1 0,4-3 0,11-19-93,2 11-357,8-14-1274,-8 6 458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13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1152,'0'49'512,"0"66"-155,0-99-272,1-7-32,-1 1 1,-1-1-1,-2 15 1,0-9-20,0 1 107,0-1 0,1 1-1,0 18 1,2-2 939,0-22-535,0-17-218,0-50 132,2 16-304,9 3-97,-6 7-95,-2 14-8,8-31-1,-6 34 38,-4 10 9,0-1 0,0 1 0,1 0 0,0-1 1,0 1-1,0 0 0,1 0 0,-1 0 0,1 1 0,0-1 0,6-5 1,51-51 451,-58 58-397,-1 0 1,1 0 0,0 1-1,0-1 1,0 1-1,0 0 1,0-1 0,0 1-1,0 0 1,1 0-1,-1 0 1,0 1 0,1-1-1,-1 0 1,5 0-1,7-1 121,2-4 80,-13 5-193,0-1 0,0 1 0,0 0 0,1 0 0,-1 0 0,0 1 0,1-1 0,6 1-1,53 0 492,-63 0-542,1 0 0,0 0 0,-1 0 0,1 0 0,0 0 0,0 0 0,-1 0 0,1 0 0,0-1 0,-1 1 0,1 0 0,0 0 0,-1-1 0,1 1 0,-1 0 0,1-1 0,0 1 0,-1-1 0,1 1 0,-1-1 0,1 1 0,-1-1 0,1 1 0,-1-1 0,1 0 0,-1 0 5,1 1 0,-1-1 0,1 1 0,-1-1 0,1 0 0,-1 1 0,1-1 0,-1 1 0,1 0 0,-1-1 0,1 1 0,-1-1 0,1 1 0,0 0 0,-1 0-1,1-1 1,0 1 0,-1 0 0,1 0 0,0 0 0,0 0 0,-1 0 0,1 0 0,0 0 0,0 0 0,13 0 164,-11 0-70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18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3904,'14'-13'1253,"-14"12"-1224,1 1-1,-1-1 0,1 0 1,-1 1-1,0-1 1,1 1-1,-1-1 0,0 0 1,0 1-1,1-1 1,-1 0-1,0 1 1,0-1-1,0 0 0,0 0 1,0 1-1,0-1 1,0 0-1,0 1 0,0-1 1,0 0-1,-1 1 1,1-2-1,0 0 95,0 0-78,0 0 0,0 0 0,0 0-1,1 0 1,-1 1 0,1-1 0,0 0-1,-1 0 1,1 1 0,0-1 0,0 1-1,0-1 1,0 1 0,0-1 0,0 1-1,1-1 1,-1 1 0,2-2 0,11-14 160,-10 7-116,-3 9-77,-1 0 0,0 0 0,1-1-1,-1 1 1,1 0 0,-1 0 0,1 0 0,-1 0 0,1 0 0,0 0-1,0 0 1,-1 0 0,1 0 0,0 1 0,0-1 0,0 0 0,0 0-1,0 1 1,0-1 0,0 0 0,0 1 0,0-1 0,0 1 0,0 0 0,1-1-1,-1 1 1,0 0 0,0 0 0,0 0 0,1-1 0,-1 1 0,2 1-1,9-2 188,-7 1-126,-1 0-1,1 0 1,0 0-1,6 2 0,-10-2-61,1 0-1,-1 0 0,0 1 0,0-1 0,0 1 0,0-1 1,0 1-1,0-1 0,0 1 0,0 0 0,0 0 0,0-1 1,-1 1-1,1 0 0,0 0 0,0 0 0,-1 0 0,1 0 0,0 0 1,-1 0-1,1 0 0,0 2 0,1 7 135,-1 0 1,0 0-1,-1 0 0,-1 11 0,1-6 201,0-12-271,0 0 0,0 0-1,-1 0 1,1 0 0,-1-1 0,1 1-1,-1 0 1,0 0 0,0-1 0,0 1-1,-2 3 1,2-4 4,0 0 0,0 0 0,0 1 0,0-1 0,0 1 0,1-1 0,-1 0 0,1 1 0,-1-1 0,1 1 0,0 3 0,0-4-9,-1 0-1,1 1 0,-1-1 0,0 0 0,0 0 1,0 1-1,-2 3 0,2-6-62,1 1 0,-1 0 0,0 0 0,1 0 0,-1 0 0,1 0 0,-1 0 0,1 0 0,0 0 0,-1 0 0,1 0 0,0 0 0,0 0 0,0 0 0,-1 0 0,1 0 0,0 0 0,0 0 0,1 0 0,-1 0 0,0 0 0,1 2 0,-1-3-7,0 0-1,0 1 1,0-1-1,0 0 1,1 0-1,-1 0 1,0 0 0,0 1-1,0-1 1,1 0-1,-1 0 1,0 0-1,0 0 1,0 0 0,1 0-1,-1 1 1,0-1-1,0 0 1,1 0 0,-1 0-1,0 0 1,0 0-1,1 0 1,-1 0-1,0 0 1,0 0 0,1 0-1,-1 0 1,0 0-1,0 0 1,1-1-1,-1 1 1,0 0 0,1 0-1,4-8-35,-2 3 2,16 0 12,90-23 444,-103 27-394,0 0 0,0 1 0,9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20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83 1664,'0'0'3813,"-3"0"-3445,-8 0-16,8 0 256,0 0-347,-7 0 33,9 0-291,1 0 1,0 0-1,0 0 0,0 0 1,0 0-1,0 0 0,0 0 1,0 0-1,0 0 0,0 0 1,-1 0-1,1 0 1,0 0-1,0 0 0,0 0 1,0 0-1,0 0 0,0 0 1,0 0-1,0 0 1,0 0-1,0 0 0,-1 0 1,1 0-1,0 0 0,0-1 1,0 1-1,0 0 0,0 0 1,0 0-1,0 0 1,0 0-1,0 0 0,0 0 1,0 0-1,0 0 0,0 0 1,0 0-1,0 0 1,0-1-1,0 1 0,0 0 1,0 0-1,0 0 0,0 0 1,0 0-1,0 0 0,0 0 1,0 0-1,0 0 1,0-1-1,0 1 0,0 0 1,0 0-1,0 0 0,0 0 1,0-11 140,0 8 426,0 6-708,0 8 95,0-11 44,0 0-1,0 0 1,0 0 0,0 0-1,0 0 1,0 0 0,0 1-1,0-1 1,0 0 0,0 0-1,0 0 1,0 0 0,0 0-1,0 0 1,0 0 0,0 0-1,0 0 1,0 1 0,0-1-1,0 0 1,0 0-1,0 0 1,0 0 0,0 0-1,0 0 1,0 0 0,0 0-1,0 0 1,0 0 0,0 0-1,0 0 1,0 1 0,0-1-1,0 0 1,1 0 0,-1 0-1,0 0 1,0 0 0,0 0-1,0 0 1,0 0 0,0 0-1,0 0 1,0 0 0,0 0-1,0 0 1,1 0 0,-1 0-1,0 0 1,0 0-1,0 0 1,0 0 0,0 0-1,0 0 1,0 0 0,1 0-1,-1 0 3,1 0-1,0 0 1,-1 0-1,1 0 1,0 0-1,-1 0 1,1 0-1,0 0 1,0 0-1,-1 1 1,1-1-1,0 0 1,-1 1-1,1-1 1,0 1-1,-1 0 1,1-1-1,-1 1 1,0 0-1,0-1 1,1 1-1,-1 0 1,0-1-1,0 1 1,0 0-1,0-1 1,0 1-1,0 0 1,0 0-1,0 2 99,0 0-26,0 8 21,0-9 176,0-4-59,0 1-206,0 1 0,0-1 0,0 1 0,0-1 0,0 0 0,0 1 0,1-1 0,-1 1 0,0-1 0,0 1 0,0-1 0,0 1 0,1-1 0,-1 1 0,0-1 0,1 1-1,-1 0 1,0-1 0,1 1 0,-1-1 0,0 1 0,1 0 0,-1-1 0,1 1 0,0-1 0,0 1 2,0-1 1,-1 1-1,1-1 1,0 1-1,-1-1 1,1 1-1,-1-1 1,1 0-1,-1 1 1,1-1-1,-1 0 1,1 0-1,-1 1 0,0-1 1,1 0-1,-1 0 1,0 0-1,0 1 1,1-1-1,-1 0 1,0 0-1,0 0 1,0 0-1,0 0 1,0-1-1,0-1-17,0 1 17,0-1 0,0 1-1,0 0 1,0 0-1,-1-1 1,1 1 0,-1 0-1,1 0 1,-1 0-1,0 0 1,1 0-1,-1-1 1,0 1 0,0 1-1,-1-1 1,1 0-1,0 0 1,-1 0 0,1 1-1,-1-1 1,-2-1-1,3 2 12,0-1 0,0 1 0,0 0 0,0-1 0,0 1-1,0 0 1,0-1 0,0 1 0,0-1 0,1 0 0,-1 1 0,0-1-1,1 1 1,0-1 0,-1 0 0,1 1 0,0-4 0,3 7-74,24 26 337,-11-12-59,-15-16-211,-1 1 0,0-1-1,1 0 1,-1 1 0,0-1 0,1 0-1,-1 1 1,0-1 0,0 0 0,1 1 0,-1-1-1,0 1 1,0-1 0,0 0 0,0 1-1,1-1 1,-1 1 0,0-1 0,0 1 0,0-1-1,0 1 1,0-1 0,0 0 0,0 1-1,0-1 1,0 1 0,1 5 74,0-6-61,0 1-1,1-1 1,-1 1 0,0-1 0,1 0-1,-1 1 1,0-1 0,1 0 0,-1 0-1,0 0 1,1 0 0,-1 0 0,1 0-1,1 0 1,7-1-1340,4 1 397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2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1327 3136,'0'-5'214,"1"1"0,0-1-1,0 0 1,1 1 0,-1-1 0,1 0 0,3-5 0,-5 10-208,1-1 54,0 0-1,-1 0 0,1 0 1,-1 0-1,0 0 0,1 0 1,-1 0-1,0 0 0,1 0 1,-1-1-1,0 1 0,0 0 1,0-1-1,1-7 129,1 2-11,1 0-13,-1 1-1,0-1 1,-1 0 0,1 0-1,-2 0 1,2-11-1,-3-24 418,4-93 209,2 93-690,-2 19-53,0 0 0,-2 0 0,-2-30 0,-10-34 17,8-140 40,4 153 11,-1 35-19,2 0 0,12-63 0,-10 82-72,1 1 0,1 0 0,1 0 1,1 0-1,0 1 0,1 0 0,17-23 1,-19 31-33,0 1 0,1-1 0,0 1 0,1 0 0,0 1 0,0 0 0,1 1 0,0-1 0,0 2 0,1 0 0,0 0 0,17-6 0,-26 11 22,0 1 0,0-1 0,0 1 0,0 0 0,0 0 0,0 0 0,0 0 0,0 0 0,0 1 0,0-1 0,0 0 0,0 1 0,0 0 0,0-1 0,-1 1 0,1 0 0,0 0 0,0 0 0,-1 0 0,1 0 0,0 0 0,-1 1 0,3 1 0,-4-2-8,1 0-1,0-1 0,-1 1 0,1 0 0,-1 0 1,1 0-1,-1-1 0,0 1 0,1 0 1,-1 0-1,0 0 0,0 0 0,1 0 0,-1 0 1,0 0-1,0 1 0,-4 21 66,2-16-51,0 0 0,-1 0 0,0 0 0,-1-1 0,0 1 0,0-1 0,0 0-1,-1 0 1,1 0 0,-7 5 0,-24 31-143,29-32 64,-1-1 1,0-1-1,-1 1 1,-11 9-1,7-9-333,-25 14 0,25-19-172,27-5 291,-11 2 231,1-1 0,-1 1 1,0 0-1,1 0 0,-1 1 0,0-1 1,0 1-1,0 0 0,8 4 0,20 10-36,-23-13 70,25 13 10,4 11 46,-24-19-35,-9-5-3,0-1 0,-1 1 0,1 0 0,-1 0 0,0 1 0,0-1 0,0 1 0,0 0 0,0 0 0,2 4 0,-3-4 33,-1 0 0,0 0 0,0-1 0,-1 1 0,1 0 0,-1 1 0,2 3 0,0 6 178,1-4-68,-1 2 140,-3-11-263,-1 0 0,1 0-1,-1 0 1,0 1 0,1-1 0,-1 0 0,0 0-1,0 0 1,0 0 0,-1 1 0,-2 1 15,0 1 0,0-1 1,0-1-1,0 1 0,0 0 0,0-1 1,-1 0-1,1 0 0,-8 2 1,-2 1 34,5-1-1,-1-1-1,1 0 1,-1 0-1,-14 1 1,21-3-206,0-1 1,0 0-1,0 0 1,0 0-1,1 0 1,-1-1-1,0 1 1,0-1-1,0 0 1,1 1-1,-1-1 1,0-1-1,1 1 1,-1 0-1,1-1 1,-1 1-1,1-1 1,-5-3-1,-9-11-1291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26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6560,'0'0'2976,"16"0"-2592,-16 16 1120,17 1-1280</inkml:trace>
  <inkml:trace contextRef="#ctx0" brushRef="#br0" timeOffset="1">1 247 4896,'0'0'2208,"0"32"-1920,16-32 128,1 0-288,-1 0-192,17 0 32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26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50 4160,'14'-27'1333,"-14"26"-1289,1 0 0,-1 0-1,1-1 1,-1 1 0,1 0-1,0 0 1,-1 0 0,1 0-1,0 0 1,0 0 0,0 0-1,0 0 1,0 1 0,0-1 0,1-1-1,1 0 74,-2 2-100,-1-1 1,1 1-1,-1 0 0,1-1 0,-1 1 1,1 0-1,-1-1 0,1 1 1,-1 0-1,1 0 0,0 0 0,-1 0 1,1 0-1,-1 0 0,1-1 0,0 1 1,-1 0-1,1 1 0,0-1 1,-1 0-1,1 0 0,-1 0 0,1 0 1,0 0-1,-1 1 0,1-1 0,-1 0 1,1 0-1,-1 1 0,1 0 1,0-1 22,2 2-37,0 1-1,0-1 1,-1 0-1,1 1 1,-1 0-1,0 0 1,0 0-1,0 0 0,0 0 1,0 0-1,2 7 1,-1-4 4,4 10 34,-2 0-1,1 0 0,2 18 1,-4-17 27,-3-14-52,-1 1 0,0-1-1,1 1 1,-1-1 0,-1 1 0,1 0 0,0-1 0,-1 0 0,0 1-1,0-1 1,0 1 0,-2 3 0,-2 9 87,1 5-19,3-17-66,0 1-1,0-1 0,0 0 0,0 0 0,-1 0 0,1 0 0,-1 0 0,0 0 1,-1 0-1,1 0 0,0-1 0,-1 1 0,0-1 0,-6 6 0,-1 2 49,7-7-32,-1 1-1,0-1 0,-1 0 0,1 0 1,-1 0-1,-7 4 0,7-6-2,0 0-1,0 0 1,0 0-1,-1 0 0,1-1 1,-10 1-1,2-6 80,4 0-44,-5 1-1,12 2-66,-1 1 0,1-1 0,-1 0 0,1 1 0,0-1 0,-1 0 0,1 0 0,0-1 0,0 1 0,-4-3 0,5 3-10,1 1 1,-1-1 0,1 1 0,0-1-1,-1 1 1,1-1 0,0 1-1,0-1 1,0 0 0,-1 1-1,1-1 1,0 1 0,0-1-1,0 0 1,0 1 0,0-1 0,0 1-1,0-1 1,0 0 0,0 1-1,0-1 1,0 1 0,1-1-1,-1 0 1,0 1 0,0-1-1,1 1 1,-1-1 0,0 1 0,1-1-1,0 0-21,-1-1 13,1 0 1,0 0 0,1 1 0,-1-1-1,0 1 1,0-1 0,1 1-1,-1-1 1,1 1 0,-1 0-1,1 0 1,-1 0 0,4-2-1,31-8-207,-25 8 170,16-7 81,-16 5 9,1 1 1,17-4-1,-18 6 37,-1 1-1,16 1 1,-13 0-268,23-3 1,13-8-1932,-37 10 1339,24 0 0,-35 1 767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26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5728,'16'-17'2592,"17"1"-2240,-17 16 64,17-17-288,16 17 32,-16 0-96,16-16 512,-16 0-320,0 16-1568,0 0 672</inkml:trace>
  <inkml:trace contextRef="#ctx0" brushRef="#br0" timeOffset="1">181 33 3392,'-16'0'1536,"32"50"-1152,-16-34-352,16 17 192,-16-17-128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2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1 4224,'-41'0'1365,"40"0"-1344,1 0 0,-1 0-1,1 0 1,-1 0 0,0 0-1,1 0 1,-1 0 0,1 0 0,-1 0-1,1 0 1,-1 0 0,1 1-1,-1-1 1,1 0 0,-1 0 0,1 0-1,-1 1 1,1-1 0,-1 0 0,1 1-1,-1-1 1,1 1 0,-1-1-1,1 0 1,-1 2 0,-21 22 389,18-17-143,-1-1 0,-1 0 0,1 0 0,-1 0 0,-12 8 0,-9 9 222,14-9-291,0 1 0,1-1 0,-18 29 0,-19 54 237,40-77-356,0-1-2,0-1 0,2 1 0,0 0 0,1 1 0,1 0 0,-3 26 0,5 74 57,3-102-96,2-1 1,0 0-1,1 1 0,9 29 1,-6-33 37,1-1 1,0 0 0,15 21-1,-4-7 167,-14-19-454,1 0 1,0-1-1,0 1 0,0-1 1,1 0-1,0-1 0,10 9 1,17 4-974</inkml:trace>
  <inkml:trace contextRef="#ctx0" brushRef="#br0" timeOffset="1">460 460 3808,'-14'55'1227,"13"-52"-1158,1 0 0,-1 0 1,1 1-1,-1-1 0,1 0 1,1 5-1,-1-2-23,0 10 166,-1 0-1,-1 1 1,0-1-1,-7 28 1,7-29 4,0 0 1,1 0 0,0 0-1,3 20 1,-1-2-36,-1-23-113,0-7-20,-1-1 1,1 0 0,0 0-1,0 0 1,1 0-1,-1 0 1,0 0 0,1 0-1,-1 0 1,2 2-1,5 7 257,-14-19-18,4 3-111,3 3-159,0 1 0,0 0 0,-1-1 0,1 1 0,0-1 0,-1 1 0,1 0 1,-1 0-1,0-1 0,0 0 0,-7-18 89,5-2 55,1 0 0,3-41 0,0 34 86,-1 17-118,0 1 0,1 0 0,0 0-1,1 0 1,1 0 0,6-20 0,-9 30-119,4-7 65,-1-1 0,2 1 1,-1 0-1,1 1 0,0-1 0,1 1 0,0 0 0,0 0 0,1 0 0,-1 1 0,1 0 0,11-7 0,-11 8-14,1 1-1,0-1 0,0 1 0,0 1 1,0-1-1,0 2 0,1-1 0,11-2 1,-6 2 116,3-2-49,-10 3-334,0 0 0,0 1 0,0-1-1,0 1 1,7 0 0,19 1-631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27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0 5408,'-32'33'2432,"15"16"-2112,1-33 256,16 1-384,-17 16-160,1 16-32,16 0-224,16 0 128</inkml:trace>
  <inkml:trace contextRef="#ctx0" brushRef="#br0" timeOffset="1">1 574 4224,'0'0'1920,"16"16"-1664,17-16 416,-17 0-416,34 0 128,15 0-256,17 0 160,-16 0-192,16 0 384,-17 0-256,1 0-2016,-34 0 960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27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99 3648,'-17'49'1664,"-15"17"-1472,-1-17 1248,17-16-832,-17 32 672,0-16-736,0 17 64,0-17-352,1-32 192,15 15-256,1-32-2304,-1-16 1152</inkml:trace>
  <inkml:trace contextRef="#ctx0" brushRef="#br0" timeOffset="1">279 1 6560,'82'16'2976,"0"33"-2592,-49-16 512,-17-17-576,17 50 352,-17 0-384,-16-1 480,17 1-448,-17-1-3008,16 1 1408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29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0 5472,'-32'16'2496,"15"34"-2176,-16-18 544,33 1-544,-32 0 0,-1 0-192,16 16 128,1-33-160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10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17 1472,'-12'0'386,"16"0"-62,25 0 161,15 3 336,-29-1-608,-8 0-99,1 0 1,0-1 0,9 0 0,59-9 632,79 4 12,-97 5-559,158-10 132,-8 1-253,431 8 710,-638 1-662,-8 1-40,3 0-69,-16 4 17,0 0 1,0-1-1,-30 3 1,-54-2 65,-3 5-53,-16-6-112,54 0 25,-88 4 41,23-9 174,131 0-157,-1 0 0,1 0-1,0-1 1,0 1 0,0-1 0,-4-1 0,7 2-16,-1 0 0,1 0 0,0 0 0,0 0-1,0 0 1,0 0 0,0 0 0,0 0 0,0 0 0,0 0 0,-1-1 0,1 1-1,0 0 1,0 0 0,0 0 0,0 0 0,0 0 0,0 0 0,0 0 0,0 0 0,0 0-1,0 0 1,0 0 0,0 0 0,0-1 0,0 1 0,0 0 0,-1 0 0,1 0-1,0 0 1,0 0 0,0 0 0,0 0 0,0 0 0,0-1 0,0 1 0,0 0 0,0 0-1,0 0 1,0 0 0,1 0 0,-1 0 0,0 0 0,0 0 0,0-1 0,0 1-1,0 0 1,0 0 0,0 0 0,0 0 0,0 0 0,0 0 0,0 0 0,0 0 0,0 0-1,0 0 1,0 0 0,1-1 0,15-4 265,47 0 90,32-6 196,25 5-196,-67 3-257,198-7 198,-181 10-270,135-3 38,-137-3-11,45-2 128,-68 11 118,-25 1-133,-19-4-162,-1 0-1,1 0 1,-1 0-1,0 0 1,1 1-1,-1-1 1,1 0-1,-1 0 1,0 0-1,1 1 1,-1-1 0,0 0-1,1 0 1,-1 1-1,0-1 1,1 0-1,-1 1 1,0-1-1,0 0 1,1 1-1,-1-1 1,0 1-1,0-1 1,0 1-1,0-1 2,0 1 0,0-1 0,-1 0 0,1 0 0,0 1 0,0-1 0,-1 0 0,1 0 0,0 0 0,-1 1 0,1-1 0,0 0 0,-1 0 0,1 0 0,0 0 0,-1 0 0,1 0 0,-1 0-1,1 0 1,0 0 0,-1 0 0,1 0 0,0 0 0,-1 0 0,1 0 0,-1 0 0,1 0 0,0 0 0,-1 0 0,-38 3 271,-20 4-96,18-3-2240,-58 15 0,47-3-412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23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2080,'17'-17'928,"-1"17"1760,-16 17-1152,0-1-1248,16-32-4160,1 16 2144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0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50 4640,'-14'27'1504,"9"-5"-912,-22 109 458,24-107-765,2 0-1,1 35 0,1-18-75,-1 60 505,0-98-686,2 15 128,-2-18-140,0 1 0,0-1 0,0 1 1,0-1-1,1 1 0,-1-1 1,0 1-1,0-1 0,1 0 0,-1 1 1,0-1-1,1 1 0,-1-1 1,0 0-1,1 1 0,-1-1 0,1 0 1,-1 0-1,1 1 0,-1-1 1,1 0-1,-1 0 0,0 0 0,1 1 1,-1-1-1,1 0 0,-1 0 1,1 0-1,-1 0 0,2 0 0,3-3 310,-4 3-309,0-2 4,0 1 0,0 0 1,0 0-1,0-1 0,0 1 0,0 0 1,0-1-1,0 1 0,0-1 0,-1 1 1,1-1-1,-1 1 0,1-1 1,-1 0-1,0 1 0,1-1 0,-1 0 1,0 1-1,0-4 0,0-5-19,1 0 0,1 0-1,3-12 1,0-5-14,-1 1 6,0 3-12,8-29-1,-4 21-125,-1 5 186,0 0 1,15-29-1,-19 47 21,1 1-1,0 0 0,1 0 1,-1 0-1,1 0 0,1 1 1,-1-1-1,1 1 0,0 1 0,1-1 1,11-7-1,26-9 162,-20 7-69,-19 11-122,0 0 0,0 1 0,1 0 0,-1 0 0,1 1 0,0-1 0,0 1 0,0 0 0,0 1 0,0-1 0,0 1 1,0 1-1,0-1 0,10 1 0,60 0 473,-57 0-276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0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3648,'-14'-14'1173,"14"15"-1048,-1-1-1,1 1 1,-1 0-1,1 0 0,0 0 1,0-1-1,-1 1 1,1 0-1,0 0 1,0 0-1,0 0 0,0-1 1,0 1-1,0 2 1281,3-1-1027,0 0-325,-1 0 0,1 0 1,0 0-1,0-1 0,-1 1 0,1-1 0,0 0 0,1 0 0,-1 0 0,6 1 0,-3-1-14,0 1-1,1 0 1,-1 0 0,-1 0 0,9 5-1,2 2 20,-1-1 0,2 0-1,-1-2 1,32 9-1,-29-10-36,10 2 58,0 1 0,0 1-1,29 14 1,-31-7-56,-21-11-11,1 0 1,1-1-1,-1-1 0,0 1 0,13 3 0,-7-4 91,-10-3-92,0 1 0,0-1 0,-1 1 0,1 0 0,0 0 0,-1 0 1,4 1-1,-5-1 43,0 0 1,0 0 0,0 0 0,0 0 0,-1-1 0,1 1-1,0 0 1,-1 0 0,1 0 0,-1 1 0,1-1-1,-1 0 1,1 0 0,-1 0 0,0 0 0,1 0 0,-1 1-1,0-1 1,0 0 0,0 0 0,0 3 0,0-1 78,0-1-68,0 0 1,1 1 0,-2-1-1,1 0 1,0 0 0,0 1 0,-1-1-1,1 0 1,-1 0 0,1 1-1,-1-1 1,0 0 0,0 0 0,0 0-1,0 0 1,0 0 0,-1 0-1,1 0 1,-1-1 0,1 1 0,-4 2-1,-1 2 34,0 0 0,0-1-1,0 1 1,-1-2 0,1 1-1,-1-1 1,-15 7 0,13-8-32,-25 13 164,-7 14-65,14-16-83,0-1 1,0-1-1,-30 9 1,-40 17 152,58-19-342,23-5 26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0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5568,'38'0'2501,"-33"0"-2392,-1 1-1,0 0 0,1 0 1,-1 0-1,0 0 1,0 1-1,0 0 1,6 3-1,-8-5-69,0 1 0,0-1 0,0 1 0,0-1 1,0 0-1,0 1 0,0-1 0,4-1 0,84 1 452,-78 1-472,-1 0 1,0 0 0,0 1-1,1 1 1,-1 0 0,-1 0-1,19 9 1,-12-5-43,26 7 1,-35-12 42,-2-1 2,0 1-1,0-1 1,7 5-1,-11-5 60,0 0 1,0 0-1,0 0 0,0 1 0,-1-1 0,1 1 0,0-1 0,-1 1 1,1 0-1,-1-1 0,0 1 0,0 0 0,2 2 0,-3-3-38,0 0-1,0 0 0,1 0 1,-1 0-1,0 0 0,0 0 1,0 0-1,0-1 0,0 1 0,0 0 1,0 0-1,0 0 0,0 0 1,0 0-1,-1 0 0,1 0 1,0 0-1,0 0 0,-1-1 1,1 1-1,-1 0 0,1 0 1,-1 0-1,1-1 0,-2 2 1,-4 10 382,-3 18 71,5-23-375,-2 1 1,1-1-1,-1-1 1,0 1 0,-10 7-1,-3 5 51,19-19-172,-13 12 176,-18 25 0,18-18-94,8-10-38,0-1-1,-13 14 1,11-16 0,0 0 1,-17 10-1,5-3 15,3-1 68,1 1 1,-25 27-1,22-21 175,-30 25 1,-61 38-2282,105-80 1248,0 1 0,1 0 0,0 0-1,-1 0 1,1 0 0,0 0 0,0 1-1,-3 5 1,5-8 431,1 1 1,-1-1-1,1 0 0,0 1 0,0-1 1,-1 1-1,1-1 0,0 1 1,0 1-1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2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2912,'-10'0'645,"4"0"2400,6 3-2138,0 7-326,0-9-571,0-1-1,0 0 0,0 0 0,0 0 0,-1 0 0,1 0 1,0 0-1,0 0 0,0 0 0,0 0 0,0 1 0,0-1 1,0 0-1,0 0 0,0 0 0,0 0 0,1 0 0,-1 0 1,0 0-1,0 0 0,0 0 0,0 0 0,0 1 0,0-1 1,0 0-1,0 0 0,0 0 0,0 0 0,0 0 1,0 0-1,0 0 0,0 0 0,0 0 0,0 0 0,0 0 1,1 0-1,-1 0 0,0 0 0,0 0 0,0 0 0,0 0 1,0 0-1,0 0 0,0 0 0,0 0 0,0 0 0,0 0 1,1 0-1,-1 0 0,0 0 0,0 0 0,0 0 0,0 0 1,0 0-1,0 0 0,0 0 0,2 0 31,-1 1-1,1-1 0,0 0 1,-1 1-1,1-1 1,-1 1-1,0-1 1,1 1-1,-1 0 1,2 1-1,12 5 188,-9-6-171,1 0-1,-1 0 1,0-1 0,0 1-1,10-2 1,3 1 69,27-3 78,-29 0-99,15-2 122,1 10-60,-17-2-97,1-1 30,30-1-1,-31-1-306,-15-1 72,1 1-1,0 0 1,0 1-1,0-1 1,-1 0-1,1 0 1,0 1-1,-1-1 1,3 1-1,12 13-892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2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2912,'-17'33'1312,"1"16"-1152,0-32 1408,-1 16-896,17-1 352,-16 1-608,16 16-96,-17-32-192,17 15 128,0-15-160,17-1 256,-17 1-224,16-17-2368,1 0 1216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3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4160,'0'0'2112,"16"0"-1856,0 16-192,1 1 192,15-17-160,1 0-1088,0 16 544</inkml:trace>
  <inkml:trace contextRef="#ctx0" brushRef="#br0" timeOffset="1">443 1 6656,'0'0'3008,"-33"16"-2624,33 1 1280,0 15-992,-16-15-288,-1 16-224,17-17 256,0 17-224,0-17-992,17 0 416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3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541 0 4800,'0'0'2176,"-16"33"-1888,-1-17 1280,17 17-928,0 16-192,-16-16-288,16 0 128,0 0-160,0-1-672,0 1 288</inkml:trace>
  <inkml:trace contextRef="#ctx0" brushRef="#br0" timeOffset="1">66 557 4224,'-55'0'1365,"44"0"1046,14 0-1723,156 0 682,-129 1-1293,60-4 193,-62-1-222,102-6 464,-62 7-229,-44 0-183,15-2 72,-29 6-218,-1-1 0,16 5 1,13 0-1722,-19-5 535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3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 4160,'-16'16'1856,"0"17"-1600,-1-17 704,17 1-576,-16 15 64,-1 1-288,1 0 32,0 0-96,-17 0 224,17 16-192,-1-33 32,1 17-96,-17-33 224,33 16-160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3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3552,'0'-14'1147,"0"11"-683,2 3-75,2 0-30,-1 0-213,-1 0 1,1 0 0,-1 0 0,1 0 0,-1 0-1,0 1 1,1-1 0,3 2 0,11 9 738,-12-8-776,-1 1-1,1 0 0,-1 0 1,0 0-1,0 0 1,0 0-1,0 1 0,-1 0 1,0 0-1,5 8 1,9 14 37,8 4-13,-2-1 123,28 27 0,-42-46-163,1 1 0,-1 0 1,-1 1-1,0 0 0,6 15 0,7 11 100,-14-26 112,12 24 0,-17-32-177,0 1 0,-1-1-1,0 1 1,1-1 0,-2 1-1,1 9 1,-1-12-848,0-4 551,0 1 0,0-1 0,0 0 0,0 1 0,0-1 0,0 0 0,0 1-1,0-1 1,0 0 0,0 1 0,0-1 0,0 0 0,0 1 0,1-1 0,-1 1 0,0-1 0,1 0 0,-1 1 0,1-2 0,0 2 52,0-1 1,-1 1-1,1 0 0,0-1 1,0 1-1,0 0 1,0 0-1,-1 0 1,1-1-1,0 1 1,0 0-1,0 0 0,2 1 1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4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1824,'14'-13'587,"-12"10"1066,-2 6-1162,1 24 230,-1-6-456,0-1-1,-3 24 0,0-31-202,-1 13 211,-3 47 0,7 110 890,0-181-1080,0 1 1,0 0-1,0-1 1,0 1-1,0 0 0,1 0 1,-1-1-1,1 1 1,0-1-1,0 1 1,0-1-1,0 1 1,0-1-1,0 1 0,1-1 1,2 3-1,-2-2 515,1-9-166,0 2-358,-2 1-46,1 0 1,-1 0-1,1 0 1,-1 0-1,0 0 1,0-1-1,-1 1 1,1 0-1,-1 0 1,1 0-1,-1-5 1,0-5-5,1 1 0,1 0 0,0-1 0,1 1 0,5-16 0,-3 13-14,-1-1 0,4-24 0,-6 23-8,2 1-63,1 1 0,1-1 1,0 1-1,13-25 1,-12 28 16,-6 8 33,1 1 0,-1 0-1,1 0 1,0 0 0,0 0 0,1 1-1,-1-1 1,0 0 0,1 1 0,0 0 0,-1 0-1,1-1 1,0 1 0,0 1 0,0-1-1,0 0 1,1 1 0,4-2 0,1 2 94,1-1 0,0 2-1,0-1 1,12 2 0,-7 0 20,86-1 1140,-85 0-1419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5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3488,'0'0'1909,"3"0"-1189,8 0-128,-11 0-577,0 0 0,0 0 1,0 0-1,0 0 0,1 0 0,-1 0 0,0 0 0,0 0 1,0 0-1,0 0 0,0 0 0,0 0 0,0 0 0,0 0 0,0 0 1,0 0-1,1 0 0,-1 0 0,0 0 0,0 0 0,0 0 1,0 0-1,0 1 0,0-1 0,0 0 0,0 0 0,0 0 1,0 0-1,0 0 0,0 0 0,1 0 0,-1 0 0,0 0 0,0 0 1,0 0-1,0 0 0,0 0 0,0 1 0,0-1 0,0 0 1,0 0-1,0 0 0,0 0 0,0 0 0,0 0 0,0 0 1,0 0-1,0 0 0,0 0 0,0 1 0,0-1 0,0 0 0,0 0 1,0 0-1,0 0 0,0 0 0,0 79 2102,0-75-2076,-1-1 0,1 0 1,-1 1-1,1-1 0,-1 0 0,0 1 0,0-1 0,-2 3 0,-3 11 101,5-8-31,0 0 0,0 1 0,1 13-1,0-12 66,3-5 101,8 5-362,-8-8-923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7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82 5312,'-13'-14'1701,"12"14"-1660,1-1 0,-1 1 0,1-1 0,0 0 0,-1 1 0,1-1-1,0 0 1,-1 1 0,1-1 0,0 0 0,0 1 0,0-1 0,0 0 0,-1 1 0,1-1 0,0 0 0,0 1 0,1-1-1,-1 0 1,0 0 0,0 1 0,0-1 0,0 0 0,1-2 166,-1 2-99,0-1 0,0 1 0,0 0 0,0-1 0,0 1 0,0 0 0,0 0 0,1-1 0,-1 1 0,0 0 0,1-1 0,-1 1 0,1 0 0,-1 0 0,1 0 0,0 0 0,1-2 0,-1 2-82,1 0 0,-1 1 0,0-1-1,0 0 1,1 1 0,-1 0 0,1-1-1,-1 1 1,0 0 0,1-1 0,1 1 0,0 0-7,0 0 0,0-1 1,0 1-1,-1-1 1,1 0-1,4-1 1,0-3-7,-6 4-15,0 0-1,0 0 0,0 1 1,0-1-1,0 0 0,0 1 1,0-1-1,0 1 0,0-1 1,0 1-1,0 0 0,0 0 0,0-1 1,0 1-1,0 0 0,0 0 1,1 0-1,-1 0 0,0 0 1,0 0-1,0 0 0,0 0 1,0 1-1,3 0 0,6 2-14,26 10 168,-35-12-140,0-1 1,0 1 0,0 0-1,0 0 1,0-1 0,0 1-1,0 0 1,0 0 0,-1 0-1,1 0 1,0 0 0,-1 0-1,1 0 1,-1 0 0,1 1-1,-1-1 1,1 0 0,-1 2-1,2 21 315,-2-24-324,0 2 20,0 0-1,0 0 1,0 0-1,0 0 1,-1 0-1,1 1 1,-1-1 0,0 0-1,1 0 1,-1 0-1,0-1 1,0 1-1,0 0 1,-1 0 0,1 0-1,0-1 1,-1 1-1,1-1 1,-1 1-1,-1 1 1,-8 8 80,-38 54 314,42-55-366,6-8-33,0 0 1,-1 1-1,0-1 0,0 0 0,0 0 0,-3 3 0,-22 5 255,25-8-258,0 0-1,1 0 0,-1-1 1,0 1-1,1 0 0,-1 0 1,1 1-1,0-1 0,-1 2 1,2-4-14,-3 6-27,8-6-32,3 0 19,-3 1 20,-1-1 0,1 0-1,0 0 1,-1-1 0,1 1-1,-1-1 1,6-1 0,1-1 31,-1 0 23,0 1 0,0 0 0,0 0 0,18 0 0,-23 2 4,11 0-39,1 0-1,0 1 0,-1 0 1,1 1-1,-1 1 0,22 7 1,-3 6-303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7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66 5824,'-68'-14'1866,"65"13"-1760,0 0-1,0 0 1,0 1-1,0-1 0,0 1 1,-1 0-1,1 0 1,-5 0-1,-8 1 1064,9-1-674,18 0-437,10 0-115,2 1-35,82-4-35,-9-8 351,5 5-16,-50 2-90,108-5 217,11-3 243,-149 10-553,73-1-84,-70 3-197,-20 0 70,19 2-704,-22-2 856,-1 0-1,1 0 1,-1 0 0,0 1-1,1-1 1,-1 0-1,0 0 1,1 0 0,-1 1-1,0-1 1,1 0-1,-1 0 1,0 1 0,0-1-1,1 0 1,-1 0-1,0 1 1,0-1 0,1 0-1,-1 1 1,0-1-1,0 0 1,0 1-1,0-1 1,0 1 0,0-1-1,1 0 1,-1 1-1,0-1 1,0 1 0,0-1-1,0 0 1,0 1-1,0-1 1,-1 0 0,1 1-1,0-1 1,0 1-1,0-1 1,0 0 0,0 1-1,0-1 1,-1 0-1,1 1 1,0-1-1,-1 1 1,0 0-213,0 1-1,0 0 1,0-1-1,-1 1 1,1-1-1,-1 1 1,1-1-1,-1 0 1,-2 2-1,-26 13-1426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7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2912,'-49'16'1312,"32"-16"672,34 0-800,-1 16-704,33-16 96,17 0-320,0 0 96,-1 0-192,1 0 224,-1 0-256,-16-16-3360,17 16 1760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8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0 197 2912,'0'-14'923,"0"14"-917,0 0 1,0 0-1,0 0 1,0 0-1,0 0 1,0-1-1,0 1 1,0 0-1,0 0 1,0 0 0,0 0-1,0 0 1,0 0-1,0 0 1,0 0-1,0 0 1,0-1-1,0 1 1,0 0 0,0 0-1,0 0 1,0 0-1,0 0 1,0 0-1,0 0 1,1 0-1,-1 0 1,0 0-1,0 0 1,0 0 0,0-1-1,0 1 1,0 0-1,0 0 1,0 0-1,0 0 1,0 0-1,0 0 1,0 0 0,1 0-1,-1 0 1,0 0-1,0 0 1,0 0-1,0 0 1,0 0-1,0 0 1,0 0-1,0 0 1,0 0 0,0 0-1,1 0 1,-1 0-1,0 0 1,0 0-1,0 0 1,1 0 59,1 0-1,-1 1 1,0-1 0,1 0 0,-1 0 0,0 1-1,1-1 1,-1 1 0,0-1 0,0 1-1,0-1 1,1 1 0,-1 0 0,0 0 0,0-1-1,0 1 1,0 0 0,0 0 0,0 0-1,-1 0 1,1 0 0,0 0 0,0 2-1,0-1 21,1 0-1,-1 0 0,0 1 0,0-1 0,1 0 0,0 0 0,-1-1 1,1 1-1,0 0 0,0 0 0,0-1 0,4 3 0,5 4 67,134 101 824,-121-91-888,28 25 0,-44-35-71,0 0 0,-1 1-1,1 0 1,-2 0 0,0 1 0,6 10-1,7 27 502,-18-45-478,0 1 0,0 0 0,0 0 0,0 0 0,0 0 0,-1 0 0,1 0 0,-1 0-1,0 0 1,0 0 0,0 0 0,-1 0 0,0 5 0,-1-4 22,1 0-1,-1 1 0,-1-1 1,1 0-1,-1-1 1,1 1-1,-5 4 0,1-1 11,0-1 1,-1 1-1,0-1 0,0 0 0,-1-1 0,0 0 0,-8 5 0,-14 9 82,-22 22 17,19-24-90,17-10-45,-63 40 241,59-31-159</inkml:trace>
  <inkml:trace contextRef="#ctx0" brushRef="#br0" timeOffset="1">1492 16 5632,'16'-16'2560,"33"16"-2208,-16 0 512,-17 0-544,17 0-224,0 0-64,16 0 256,-16 16-192,0-16 192,-17 0-160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8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 4064,'-14'41'1307,"13"-36"-1206,0 0 0,0 0 0,0 0 1,0 7-1,-2 9-25,-8 147 861,11 157 2391,0-323-3172,-3-4-56,-8-9 7,11 10-108,0 1 0,-1-1-1,1 1 1,-1-1 0,1 1 0,0-1-1,-1 0 1,1 1 0,0-1 0,0 0 0,0 1-1,0-1 1,-1 0 0,1 0 0,0 1-1,0-1 1,0 0 0,0 1 0,0-1 0,1 0-1,-1 1 1,0-1 0,0 0 0,1-2-13,-1-11-4,1 0-1,0 0 0,1 0 1,0 0-1,5-14 0,-5 21 109,-1 0 0,1 0-1,1 1 1,-1-1 0,1 1 0,0-1-1,0 1 1,1 0 0,0 1-1,8-11 1,-10 14-47,1 0 0,-1 0-1,1 1 1,0-1 0,0 1 0,-1-1-1,1 1 1,0 0 0,1 0 0,-1 0 0,0 0-1,6 0 1,4 0 169,23 1 1,-19 0-122,-7 1 61,0-1-1,0 1 1,16 5-1,5 0 80,29-1 329,-26 1-486,-18-3-1192,-1-1 0,21 1 0,14-3-1068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7:35:53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 4640,'16'16'2112,"50"33"-1824,-33-16 1312,-1-16-928,1 48 992,0 1-960,-33 32 224,16 0-576,-32 17 160,0-17-288,-34-32 480,1 16-384,-16-33 224,-1 0-320,17 0-3232,0-16 1632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8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4736,'0'0'2144,"0"16"-416,17 1-1088,-17-1 224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9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66 4640,'0'0'1504,"3"-5"-912,-1 1-498,-2 3-16,1 0-1,-1-1 1,1 1-1,-1 0 1,1 0-1,-1-1 1,1 1-1,0 0 1,0 0-1,0 0 1,0 0-1,0 0 1,0 0-1,0 0 1,0 0-1,0 1 1,0-1-1,0 0 1,1 1-1,-1-1 0,0 1 1,0-1-1,1 1 1,-1-1-1,0 1 1,3 0-1,-1-1 127,-1 1-1,0 0 0,1 0 1,-1-1-1,0 0 0,1 1 1,-1-1-1,0 0 0,0 0 1,4-2-1,17-8 883,-10 8-993,0-1 0,1 2 0,-1 0 0,1 0 0,-1 1 0,22 2 0,156-1 931,-189 0-1124,0 0 1,-1 0 0,1 0 0,0 0-1,0 1 1,0-1 0,0 1 0,-1-1 0,1 1-1,0 0 1,-1 0 0,1-1 0,2 3-1,-2 3-1201,-9-4-1646,4-2 585</inkml:trace>
  <inkml:trace contextRef="#ctx0" brushRef="#br0" timeOffset="1">116 34 3488,'-14'13'1115,"14"-13"-1103,-1 1 1,1-1-1,0 0 1,0 0 0,0 1-1,0-1 1,-1 0 0,1 1-1,0-1 1,0 0 0,0 1-1,0-1 1,0 0 0,0 1-1,0-1 1,0 0 0,0 1-1,0-1 1,0 0-1,0 1 1,0-1 0,0 0-1,0 1 1,0-1 0,0 0-1,0 0 1,0 1 0,0-1-1,1 0 1,-1 1 0,0-1-1,0 0 1,0 0 0,1 1-1,2 9 230,0-1 0,-1 1-1,0 0 1,0 0 0,0 18 0,-2 228 3123,-1-242-3201,0 0 0,-1-1 0,-3 15 0,3-15-13,-1 0-1,2 0 1,-1 13 0,2-20 21,-1 1 0,0-1 0,0 0 0,0 0 0,-3 8 0,3-11-120,0-1-1,0 1 0,0-1 1,0 0-1,0 1 0,-1-1 1,1 0-1,-1 0 0,0 0 1,1 0-1,-1 0 0,0 0 1,0 0-1,-3 1 0,2 0-22,-1-2-1,0 1 0,0 0 0,-8 1 0,11-3-84,-1 0 0,1 0 0,-1 0 0,1 0 0,-1 0 1,1 0-1,-1-1 0,0 1 0,1-1 0,0 1 0,-1-1 0,-2-1 0,-4-1-230,2-2-63,4-9-360,2 5 530,-1 4 99,1 0 1,0 1-1,0-1 1,2-6-1,-2 10 70,0 0 0,1 0 0,-1 0 0,0 0 0,1-1 1,-1 1-1,1 0 0,0 0 0,-1 0 0,1 0 0,0 0 0,-1 1 0,1-1 0,0 0 0,0 0 0,0 0 0,0 1 0,0-1 0,0 0 0,0 1 0,0-1 0,2 0 0,6-1 6,-1 1-1,1 0 0,0 0 1,0 1-1,15 1 0,6 0 135,66-1 419,-47 0-282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9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7136,'0'-16'3232,"0"32"-1184,0 1-1408,17-17 576,-1 0-224,1 16-576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39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0 4736,'-13'0'1530,"10"0"-84,3 3-1046,0 2-125,1-3-205,-1 0 0,0 0 1,0 0-1,0 1 0,-1-1 1,1 0-1,0 0 0,-1 0 1,1 0-1,-1 0 0,0 0 1,-1 4-1,-75 155 709,61-126-694,-31 74 251,25-46-181,-4-13-44,21-43-35,1 0 0,0 0 0,0 1 1,0 0-1,1-1 0,0 1 0,0 1 0,1-1 1,0 0-1,0 13 0,2-18 100,0-6-37,0 0-136,0-1 0,1 1 1,-1 0-1,1 0 1,0 0-1,0 0 0,0 0 1,1 0-1,2-5 1,19-27-31,-16 27 36,-1-1 0,-1 1-1,5-11 1,42-123 34,-33 100-68,1 1-1,2 1 1,48-66 0,-68 103 33,0 0 0,0 1 1,0-1-1,1 1 1,-1-1-1,0 1 0,1 0 1,-1 0-1,1 0 0,0 1 1,0-1-1,0 1 1,0-1-1,0 1 0,0 0 1,0 0-1,0 0 0,0 0 1,1 1-1,5-1 1,-8 1-4,0 0 1,0 0-1,-1 0 1,1 0-1,0 0 1,0 0-1,0 0 1,-1 0-1,1 0 1,0 1 0,0-1-1,-1 0 1,1 0-1,0 1 1,0-1-1,-1 0 1,1 1-1,0-1 1,-1 1-1,1-1 1,0 1-1,-1-1 1,1 1 0,-1 0-1,1 0 1,18 40 218,-12-29-182,-3-5-7,-1 0 0,0 0-1,5 15 1,-6-9 73,2 23 0,-2-11 1,3 15 49,4 64 756,-9-83-1011,2 0 0,6 33-1,-4-35-250,-4-15 1,1 0 0,-1 1-1,0-1 1,0 0 0,0 0 0,-1 1-1,1-1 1,-1 0 0,0 0 0,0 0-1,0 0 1,-3 4 0,1 2-1459,0 10-1516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40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6880,'0'-49'3136,"49"49"-2720,0-16 1312,17 16-1024,0 0 0,-1 0-448,17 0 672,-16 0-512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40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33 4896,'0'-16'2208,"-32"16"-1920,15-16 2208,1 16-928,-1 0-896,1 0-160,0 0 64</inkml:trace>
  <inkml:trace contextRef="#ctx0" brushRef="#br0" timeOffset="1">33 296 6560,'-16'81'2976,"0"-48"-2592,16-16 0,0-1-288,0 0 320,16 1-224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40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5984,'-14'0'1920,"14"0"-1907,0 0 0,0 0 0,0 0 0,0 0 0,0 0 0,-1 0 0,1 0 1,0 0-1,0 0 0,0 0 0,0 0 0,0 0 0,0 0 0,0 0 0,0 0 0,0 0 0,-1 0 1,1 0-1,0 0 0,0 0 0,0 0 0,0 0 0,0 0 0,0 0 0,0 0 0,0 0 0,0 0 1,0 0-1,0 0 0,0 0 0,-1 0 0,1 0 0,0 0 0,0 1 0,0-1 0,0 0 0,0 0 1,0 0-1,0 0 0,0 0 0,0 0 0,0 0 0,0 0 0,0 0 0,0 0 0,0 1 0,0-1 1,0 0-1,0 0 0,0 0 0,0 0 0,0 0 0,0 0 0,0 0 0,0 0 0,0 1 0,0 0 63,0 1-1,0-1 1,-1 1-1,1-1 1,-1 1-1,1-1 1,-1 1-1,1-1 1,-1 0-1,-1 3 1,-5 10 704,6-10-673,0 0 0,0-1 0,1 1 0,-1-1-1,1 1 1,1 7 0,-1 8 174,-1 6-143,1-1-25,0-1-1,4 28 0,-3-43-32,2-1 0,-1 1-1,7 12 1,-7-15-39,1 0-1,-1 0 1,-1 0 0,1 1-1,-1-1 1,1 1-1,-2-1 1,1 0 0,0 9-1,-1 32 808,-1-44-794,1-1 0,-1 1-1,1-1 1,-1 1 0,0-1-1,1 1 1,-1-1 0,0 0-1,0 1 1,0-1 0,0 0-1,0 0 1,0 0 0,0 0-1,-1 0 1,1 0 0,0 0-1,-1 0 1,1 0 0,0-1-1,-1 1 1,1 0 0,-4 0-1,0 1-18,2-1-37,0 0-1,0 0 1,0 0 0,0-1 0,0 1-1,0-1 1,0 0 0,0 0 0,-1 0 0,-3-1-1,-2 0-489,-7 1-2586,13 0 812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1:42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99 5216,'-14'0'1696,"14"0"-1685,0 0 1,0 0-1,0 0 1,0 0-1,0 0 1,-1 0-1,1 0 1,0 0-1,0 0 1,0 0-1,0 0 1,0 0-1,0 0 1,0 0-1,0 0 1,0 0-1,-1 0 1,1 0-1,0 0 1,0 0-1,0 0 1,0 0-1,0 0 1,0 0 0,0 0-1,0 0 1,0 0-1,0 0 1,0-1-1,0 1 1,-1 0-1,1 0 1,0 0-1,0 0 1,0 0-1,0 0 1,0 0-1,0 0 1,0 0-1,0 0 1,0 0-1,0 0 1,0-1-1,0 1 1,0 0-1,0 0 1,0 0-1,0 0 1,0 0-1,0 0 1,0 0-1,0 0 1,0 0-1,0-1 1,0 1-1,0 0 1,0-27 1417,3 21-730,8-5 159,-11 11-820,1-1-1,-1 1 1,1-1-1,-1 1 1,0-1-1,1 1 1,-1-1-1,0 1 1,0-1-1,0 0 1,1 1-1,-1-1 0,0 1 1,0-1-1,0 0 1,0 1-1,0-1 1,0 0-1,0 1 1,0-1-1,0 1 1,0-1-1,-1 0 1,1 1-1,0-2 1,0 2 33,0-12 290,0 11-344,1-1 0,-1 1 0,0 0 0,0 0 0,0-1 0,0 1 0,0 0 0,-1 0 0,1 0 0,0-1 0,0 1 0,-2-2 0,2 3-43,-1-1 0,0 0 0,0 1 0,0-1 0,0 1 1,0-1-1,0 1 0,0 0 0,0-1 0,0 1 0,0 0 0,0-1 0,0 1 0,0 0 0,0 0 0,0 0 0,0 0 0,0 0 1,-1 1-1,-20-1-76,11 2-10,6 0 41,2-1 38,1 1-1,-1-1 1,0 0 0,0 1 0,1 0 0,-1-1-1,1 1 1,0 0 0,-1 0 0,1 1 0,0-1-1,0 0 1,0 1 0,1-1 0,-3 4 0,0 4-22,1 0 0,0 0 1,1 1-1,0-1 0,0 1 0,1-1 1,0 1-1,1 0 0,1 12 1,2 9 39,11 56 1,19 43 323,-27-114-172,0-1 1,1-1-1,18 30 0,-17-31-48,0 1 0,11 27 0,-15-31-169,-2-6 40,0 0 0,-1-1 0,0 1 0,0 0-1,0-1 1,0 6 0,-1-7 4,-1 0 0,1 1 0,-1-1-1,0 0 1,0 0 0,0 0 0,-1 0 0,1-1 0,-1 1 0,1 0-1,-3 3 1,3-5 32,-1 1-3,1 1-1,-1-1 1,0 0 0,0 0 0,0 0 0,0 0 0,0 0 0,0 0-1,-1 0 1,1-1 0,-1 1 0,1-1 0,-1 1 0,1-1-1,-1 0 1,0 0 0,-5 1 0,-14 8-82,15-7 78,1 0 0,-1 0 0,0 0 0,-9 2 0,-28 0 187,29-1-112,-6 1 85,0-10 173,10 1-153,-8 0 58,14 3-147,0 0 0,0 0 1,0 0-1,0-1 0,0 0 1,0 0-1,-4-3 0,7 4-66,1 1-1,0-1 1,-1 0-1,1 0 0,0 0 1,0 0-1,0-1 1,0 1-1,0 0 0,0 0 1,0-1-1,0 1 1,0-1-1,1 1 0,-1 0 1,0-1-1,1 1 1,0-1-1,-1 0 0,1 1 1,0-1-1,0 1 1,-1-1-1,1-2 0,2-2-12,-1 0-1,1 0 0,0 0 0,0 0 0,4-8 0,-1 3 16,4-10-11,47-100-79,-53 117 35,139-230-1687,-127 217 1631,0 0 0,1 1 0,0 1 0,36-25 0,-40 31 68,0 0-14,0 1-1,0 1 1,1 0-1,0 1 1,0 0-1,1 1 1,22-5-1,8-3-68,-40 11 91,4-1-4,0 1 0,1 0 0,-1 0 0,1 0 1,10 0-1,-17 2 50,0 0 0,0 0 1,0 0-1,0 0 0,0 1 0,0-1 0,0 1 1,0-1-1,0 1 0,-1 0 0,1 0 1,0 0-1,0 0 0,-1 0 0,1 0 1,0 0-1,-1 0 0,1 1 0,-1-1 1,0 1-1,1-1 0,-1 1 0,0-1 1,0 1-1,0 0 0,0 0 0,0-1 1,0 1-1,0 3 0,1 6 147,0 0 0,-1 0 0,-1 0 1,1 1-1,-3 14 0,1 4 45,0-6-106,1-15-74,-1 0 0,1 0 0,1 0-1,0 1 1,0-1 0,1 0 0,0 0 0,0 0-1,7 16 1,-5-18 39,-3-4-26,0 0 0,1 1 0,-1-1 1,1 0-1,0 0 0,0 0 0,1 0 0,-1-1 1,0 1-1,1 0 0,5 3 0,-4-4 66,0 0 0,0 0 0,0 0 0,7 1 0,-9-3-97,-1 0 0,1 0 0,-1 0 0,1 0 0,-1 0 0,1-1 0,-1 1 1,1 0-1,-1-1 0,1 1 0,-1-1 0,3-1 0,-1 1-58,-1 0-1,0 0 1,1-1 0,-1 1-1,0-1 1,0 1-1,0-1 1,0 1 0,0-1-1,2-2 1,-3 1-60,0 0 1,0 0 0,0 0-1,0 0 1,0 0-1,-1 0 1,1 0 0,-1 0-1,0 0 1,0-7-1,0-5-86,1 4 80,-1 0-1,0 0 1,-4-20-1,-7-15 56,9 30 43,2 11-5,-1 0 0,0 0 1,0 0-1,-2-6 1,-9-9-105,9 16 80,1 1 0,0 0 1,-1-1-1,2 0 0,-1 1 0,0-1 0,-1-5 1,2 6 9,0 0 1,0 0 0,-1 0-1,1 1 1,-1-1 0,0 0-1,-2-2 1,-1 0-33,5 5 49,0 0 0,-1 0 1,1 0-1,0 0 1,0 0-1,-1-1 0,1 1 1,0 0-1,0 0 1,0 0-1,-1 0 0,1 0 1,0-1-1,0 1 1,0 0-1,0 0 1,-1 0-1,1 0 0,0-1 1,0 1-1,0 0 1,0 0-1,0-1 0,0 1 1,0 0-1,0 0 1,-1 0-1,1-1 0,0 1 1,0 0-1,0 0 1,0-1-1,0 1 0,0 0 1,0 0-1,1-1 1,-1 1-1,0 0 0,0 0 1,0-1-1,0 1 1,0 0-1,0 0 0,0 0 1,0-1-1,1 1 1,-1 0-1,0 0 0,0 0 1,0-1-1,0 1 1,1 0-1,-1 0 1,0 0-1,0 0 0,0 0 1,1 0-1,-1-1 1,0 1-1,4-3-69,-4 3 65,1-1 0,-1 1-1,1-1 1,0 1 0,-1 0 0,1 0-1,-1-1 1,1 1 0,0 0 0,0 0-1,-1 0 1,1-1 0,0 1 0,-1 0-1,1 0 1,0 0 0,-1 0 0,1 1 0,0-1-1,-1 0 1,1 0 0,0 0 0,-1 0-1,1 1 1,0-1 0,-1 0 0,2 1-1,0 0-20,173 43 603,-153-42-516,1 0 1,-1-1-1,25-3 1,-19 1 42,-21 2 78,20-3 210,-26 2-381,-1 0 1,0-1 0,1 1-1,-1 0 1,1 0-1,-1-1 1,0 1 0,1 0-1,-1 0 1,0-1-1,1 1 1,-1 0 0,0-1-1,1 1 1,-1 0 0,0-1-1,0 1 1,0-1-1,1 1 1,-1 0 0,0-1-1,0 1 1,0-1-1,0 1 1,0-1 0,0 1-1,0-1 1,0 1-1,0-1 1,0 1 0,0-1-1,0 1-4,0 0 0,0 0 0,0 0-1,0-1 1,0 1 0,0 0 0,0 0-1,0 0 1,1 0 0,-1 0 0,0 0-1,0 0 1,-1 0 0,1 0 0,0-1-1,0 1 1,0 0 0,0 0 0,0 0-1,0 0 1,0 0 0,0 0 0,0 0-1,0 0 1,0 0 0,0 0 0,0 0-1,0-1 1,0 1 0,0 0 0,0 0-1,0 0 1,0 0 0,0 0-1,-1 0 1,1 0 0,0 0 0,0 0-1,0 0 1,0 0 0,0 0 0,0 0-1,0 0 1,0 0 0,0 0 0,0 0-1,-1 0 1,1 0 0,0 0 0,0 0-1,0 0 1,0 0 0,0 0 0,0 0-1,0 0 1,0 0 0,-1 0-13,-23 2-144,22-2 169,1 1 0,0-1 0,0 1 1,0-1-1,0 1 0,0-1 0,0 1 0,0-1 0,0 1 0,0 0 0,0 0 0,0-1 0,0 1 0,0 0 0,1 0 0,-1 0 0,0 0 0,0 1 0,-16 31-24,16-29 4,0-1 0,1 1 0,-1-1 0,1 1 0,-1-1 1,1 1-1,0-1 0,0 1 0,1-1 0,-1 1 0,1-1 0,1 6 0,-2-8 7,28 78 384,-28-76-366,1 0 21,0 0 0,0 1 0,0-1 0,0 0 0,0 0 0,0 1 0,1-1 0,3 5 0,-3-7-11,0 1 1,-1-1-1,1 0 1,0 0-1,0 0 0,0 0 1,0 0-1,0 0 0,0 0 1,0-1-1,0 1 0,1-1 1,-1 1-1,0-1 1,0 0-1,0 0 0,4 0 1,1 0 41,-1 0 1,0 0 0,0-1 0,0 0 0,0 0-1,1 0 1,-1-1 0,-1 0 0,1 0-1,10-5 1,-13 5-42,-1 1 0,1-1 0,-1 0 0,0 0 0,1-1 0,-1 1 0,0 0 0,0-1 0,0 1 0,-1-1 0,1 0 0,-1 0 0,1 1 0,0-5 0,0 0 1,-1 1 0,0 0 0,-1 0-1,1-1 1,-2-7 0,1 4-4,0 7-23,0 1 0,0 0 1,0 0-1,-1 0 0,1 0 0,-1 0 0,1 0 0,-1 0 0,0 0 0,0 0 0,0 0 0,0 0 0,0 0 1,0 0-1,0 1 0,-1-1 0,1 0 0,-1 1 0,1-1 0,-1 1 0,-2-2 0,-4-4 4,-8-8-39,-9-10-52,24 24 31,0 0-1,0-1 1,0 1-1,0-1 1,0 0-1,0 1 1,1-1 0,-1 0-1,0 1 1,1-1-1,-1 0 1,1 0-1,-1-2 1,1 4 45,0 0 1,0-1-1,0 1 0,0 0 0,0 0 1,0 0-1,0 0 0,1 0 1,-1-1-1,0 1 0,0 0 0,0 0 1,0 0-1,0 0 0,0 0 1,0 0-1,0-1 0,0 1 1,0 0-1,0 0 0,0 0 0,1 0 1,-1 0-1,0 0 0,0 0 1,0 0-1,0 0 0,0-1 1,0 1-1,1 0 0,-1 0 0,0 0 1,0 0-1,0 0 0,0 0 1,0 0-1,1 0 0,-1 0 0,0 0 1,0 0-1,0 0 0,0 0 1,0 0-1,1 0 0,-1 0 1,0 0-1,0 0 0,0 1 0,0-1 1,0 0-1,0 0 0,1 0 1,-1 0-1,21 0-288,81 2-155,-82-1 492,0 1 0,38 9 0,-34-5 72,27 4 1,-25-6 22,-9-1-70,15 2 44,-28-5-95,-1 0 0,0-1 0,0 1 1,0-1-1,1 1 0,3-3 0,-2 2 19,0-1-1,-1 1 1,1 0-1,0 1 1,0-1-1,8 1 1,36 0 638,-49 0-669,-1 0-1,1 0 1,0-1-1,0 1 1,-1 0 0,1 0-1,0 0 1,0 0-1,0 0 1,-1-1 0,1 1-1,0 0 1,0 0 0,0 0-1,0 0 1,0-1-1,-1 1 1,1 0 0,0 0-1,0-1 1,0 1 0,0 0-1,0 0 1,0-1-1,0 1 1,0 0 0,0 0-1,0-1 1,0 1 0,0 0-1,0 0 1,0-1-1,0 1 1,0 0 0,0 0-1,0-1 1,0 1-1,0 0 1,0 0 0,0 0-1,1-1 1,-1 1 0,0 0-1,0 0 1,0 0-1,0-1 1,1 1 0,-1 0-1,0 0 1,0 0 0,0 0-1,1-1 1,-1 1-1,0 0 1,0 0 0,1 0-1,-9 8-71,6-7 52,1-1 1,0 1-1,-1-1 1,1 0-1,0 1 1,-1-1-1,1 0 0,0 0 1,-1 0-1,1 0 1,-3 0-1,-7 0-221,9 0 205,1 0 1,0 1-1,0-1 1,0 1 0,0-1-1,0 1 1,0-1-1,0 1 1,1 0-1,-1-1 1,0 1 0,0 0-1,0 0 1,1-1-1,-1 1 1,0 0 0,1 0-1,-1 0 1,0 0-1,1 0 1,0 0 0,-1 1-1,-8 11-240,9-13 271,0 0-1,0 0 1,0 0-1,0 0 1,0 0-1,-1 0 1,1 0-1,0 0 1,0 1 0,0-1-1,0 0 1,0 0-1,0 0 1,0 0-1,0 0 1,0 0 0,0 0-1,-1 0 1,1 1-1,0-1 1,0 0-1,0 0 1,0 0 0,0 0-1,0 0 1,0 0-1,0 0 1,0 1-1,0-1 1,0 0 0,0 0-1,0 0 1,0 0-1,0 0 1,0 0-1,0 1 1,0-1 0,0 0-1,0 0 1,1 0-1,-1 0 1,0 0-1,0 0 1,0 0-1,0 1 1,0-1 0,0 0-1,0 0 1,0 0-1,0 0 1,0 0-1,1 0 1,-1 0 0,0 0-1,0 0 1,0 0-1,4 4 34,-2-1 7,1 0 1,0 0-1,0 0 1,0-1-1,7 5 1,-2-15 190,14 2-48,-17-1-33,-2 3-66,10-1 40,-8 2-102,-1 1 0,0-1 0,0 0-1,-1 0 1,1-1 0,4-4 0,-6 6 4,0 0 0,-1-1 1,1 1-1,-1 0 1,1-1-1,-1 1 0,0 0 1,0-1-1,0 0 1,0 1-1,0-1 0,0 1 1,0-4-1,-1-1 31,-2-25 24,2 30-90,-1 0 0,1 0 0,-1 1 0,1-1 0,-1 0-1,0 1 1,0-1 0,0 0 0,0 1 0,0-1 0,0 1 0,-2-3 0,0 2-203,0 7-890,0 0 1042,2-2 53,-1 0 0,1 0 0,0 0 0,0 0 0,0 0-1,0 0 1,0 0 0,1 0 0,-1 0 0,1 0-1,0 1 1,0 3 0,0 10 98,1 2 104,-5 38 0,-7-8 420,10-36-400,-1 23 1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24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34 2656,'-28'-14'837,"17"11"-501,-10 3-176,15 0-96,12 0-165,63 1 3,140-4 495,-80-8-163,24 8-68,966 3 2196,-1138 0-2280,-60 3 44,0 8-99,-3-6-70,40 0 23,-77 4 3,-89-9-357,214 0 383,-1 1 18,0-1 0,1 0 0,-1 0 0,1-1 0,-1 0 0,6-1 0,17-3 115,0 1 0,45-1 0,134 5 109,-198 1-306,0-2 0,17-1 0,-7-7-953,-19 10 977,1-1 0,-1 0 1,0 1-1,1-1 0,-1 1 1,0-1-1,0 0 0,0 1 1,1-1-1,-1 1 0,0-1 1,0 0-1,0 1 0,0-1 1,0 1-1,0-1 0,0 1 1,0-1-1,0 1 0,0-1 1,0 1-1,0-1 0,0 1 1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02:25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51 736,'0'-14'224,"0"14"-222,0 0-1,0 0 1,0 0 0,0 0-1,0 0 1,0 0 0,0-1-1,0 1 1,0 0 0,0 0-1,0 0 1,0 0 0,0 0 0,0 0-1,0 0 1,0 0 0,0 0-1,0 0 1,0-1 0,0 1-1,0 0 1,0 0 0,0 0-1,0 0 1,0 0 0,0 0-1,0 0 1,0 0 0,1 0-1,-1 0 1,0 0 0,0 0 0,0-1-1,0 1 1,0 0 0,0 0-1,0 0 1,0 0 0,0 0-1,0 0 1,0 0 0,1 0-1,-1 0 1,0 0 0,0 0-1,0 0 1,0 0 0,0 0-1,0 0 1,0 0 0,0 0 0,0 0-1,0 0 1,1 0 0,-1 0-1,0 0 1,18 1 907,-12 0-575,0-1 0,0 0 0,-1 0 0,1 0 1,0-1-1,9-2 0,1-1 21,1 0-1,-1 2 1,31-2-1,-16 4-139,80-3 173,-68-2-236,-15 1-39,32 0 1,-39 3-45,13 0 34,-32 1-92,0 0 1,-1 0-1,1 0 1,0 0-1,-1 1 1,1-1-1,0 0 1,-1 1-1,1-1 1,2 2-1,-4-1-2,0 0-1,0-1 0,0 1 1,0 0-1,0-1 0,0 1 0,0-1 1,-1 1-1,1 0 0,0-1 1,0 1-1,-1-1 0,1 1 0,0-1 1,-1 1-1,1-1 0,0 1 1,-1-1-1,1 1 0,-1-1 0,1 1 1,-1-1-1,0 1 0,-1 1 11,-1 0 0,0 0 0,0 0 0,0 0-1,0 0 1,-5 2 0,-18 5 56,-47 10 0,-35 0-84,93-16-4,-225 27 210,199-28 214,93-4-272,129-13-1364,-146 13 935,126-11-643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576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r">
              <a:defRPr sz="1200"/>
            </a:lvl1pPr>
          </a:lstStyle>
          <a:p>
            <a:fld id="{5BB1AFE5-1777-443D-B8A7-E01E49CA90B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16" tIns="45208" rIns="90416" bIns="452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13" y="4473716"/>
            <a:ext cx="5609574" cy="3661028"/>
          </a:xfrm>
          <a:prstGeom prst="rect">
            <a:avLst/>
          </a:prstGeom>
        </p:spPr>
        <p:txBody>
          <a:bodyPr vert="horz" lIns="90416" tIns="45208" rIns="90416" bIns="452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576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r">
              <a:defRPr sz="1200"/>
            </a:lvl1pPr>
          </a:lstStyle>
          <a:p>
            <a:fld id="{22F6A07B-02E8-45F1-A93F-D13CFB5D4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3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34629" indent="-2825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30198" indent="-22604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582278" indent="-22604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34357" indent="-22604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486436" indent="-2260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38516" indent="-2260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390595" indent="-2260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42675" indent="-2260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fld id="{F6F34FEE-7C17-4E18-9127-0699A64FF5FE}" type="slidenum">
              <a:rPr lang="zh-CN" altLang="en-US"/>
              <a:pPr/>
              <a:t>13</a:t>
            </a:fld>
            <a:endParaRPr lang="en-US" altLang="zh-CN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561714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1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3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58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76400" y="304800"/>
            <a:ext cx="6629400" cy="876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1955800"/>
            <a:ext cx="3505200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55800"/>
            <a:ext cx="3505200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90600" y="4216400"/>
            <a:ext cx="3505200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216400"/>
            <a:ext cx="3505200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E1E734-1B0B-4303-B203-D7B1164B0EA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0954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7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8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8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0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7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5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21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4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9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png"/><Relationship Id="rId21" Type="http://schemas.openxmlformats.org/officeDocument/2006/relationships/customXml" Target="../ink/ink10.xml"/><Relationship Id="rId42" Type="http://schemas.openxmlformats.org/officeDocument/2006/relationships/image" Target="../media/image21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34.png"/><Relationship Id="rId84" Type="http://schemas.openxmlformats.org/officeDocument/2006/relationships/image" Target="../media/image42.png"/><Relationship Id="rId89" Type="http://schemas.openxmlformats.org/officeDocument/2006/relationships/customXml" Target="../ink/ink44.xml"/><Relationship Id="rId112" Type="http://schemas.openxmlformats.org/officeDocument/2006/relationships/image" Target="../media/image56.png"/><Relationship Id="rId16" Type="http://schemas.openxmlformats.org/officeDocument/2006/relationships/image" Target="../media/image8.png"/><Relationship Id="rId107" Type="http://schemas.openxmlformats.org/officeDocument/2006/relationships/customXml" Target="../ink/ink53.xml"/><Relationship Id="rId11" Type="http://schemas.openxmlformats.org/officeDocument/2006/relationships/customXml" Target="../ink/ink5.xml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customXml" Target="../ink/ink18.xml"/><Relationship Id="rId40" Type="http://schemas.openxmlformats.org/officeDocument/2006/relationships/image" Target="../media/image20.png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image" Target="../media/image29.png"/><Relationship Id="rId66" Type="http://schemas.openxmlformats.org/officeDocument/2006/relationships/image" Target="../media/image33.png"/><Relationship Id="rId74" Type="http://schemas.openxmlformats.org/officeDocument/2006/relationships/image" Target="../media/image37.png"/><Relationship Id="rId79" Type="http://schemas.openxmlformats.org/officeDocument/2006/relationships/customXml" Target="../ink/ink39.xml"/><Relationship Id="rId87" Type="http://schemas.openxmlformats.org/officeDocument/2006/relationships/customXml" Target="../ink/ink43.xml"/><Relationship Id="rId102" Type="http://schemas.openxmlformats.org/officeDocument/2006/relationships/image" Target="../media/image51.png"/><Relationship Id="rId110" Type="http://schemas.openxmlformats.org/officeDocument/2006/relationships/image" Target="../media/image55.png"/><Relationship Id="rId115" Type="http://schemas.openxmlformats.org/officeDocument/2006/relationships/customXml" Target="../ink/ink57.xml"/><Relationship Id="rId5" Type="http://schemas.openxmlformats.org/officeDocument/2006/relationships/customXml" Target="../ink/ink2.xml"/><Relationship Id="rId61" Type="http://schemas.openxmlformats.org/officeDocument/2006/relationships/customXml" Target="../ink/ink30.xml"/><Relationship Id="rId82" Type="http://schemas.openxmlformats.org/officeDocument/2006/relationships/image" Target="../media/image41.png"/><Relationship Id="rId90" Type="http://schemas.openxmlformats.org/officeDocument/2006/relationships/image" Target="../media/image45.png"/><Relationship Id="rId95" Type="http://schemas.openxmlformats.org/officeDocument/2006/relationships/customXml" Target="../ink/ink47.xml"/><Relationship Id="rId19" Type="http://schemas.openxmlformats.org/officeDocument/2006/relationships/customXml" Target="../ink/ink9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customXml" Target="../ink/ink13.xml"/><Relationship Id="rId30" Type="http://schemas.openxmlformats.org/officeDocument/2006/relationships/image" Target="../media/image15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24.png"/><Relationship Id="rId56" Type="http://schemas.openxmlformats.org/officeDocument/2006/relationships/image" Target="../media/image28.png"/><Relationship Id="rId64" Type="http://schemas.openxmlformats.org/officeDocument/2006/relationships/image" Target="../media/image32.png"/><Relationship Id="rId69" Type="http://schemas.openxmlformats.org/officeDocument/2006/relationships/customXml" Target="../ink/ink34.xml"/><Relationship Id="rId77" Type="http://schemas.openxmlformats.org/officeDocument/2006/relationships/customXml" Target="../ink/ink38.xml"/><Relationship Id="rId100" Type="http://schemas.openxmlformats.org/officeDocument/2006/relationships/image" Target="../media/image50.png"/><Relationship Id="rId105" Type="http://schemas.openxmlformats.org/officeDocument/2006/relationships/customXml" Target="../ink/ink52.xml"/><Relationship Id="rId113" Type="http://schemas.openxmlformats.org/officeDocument/2006/relationships/customXml" Target="../ink/ink56.xml"/><Relationship Id="rId8" Type="http://schemas.openxmlformats.org/officeDocument/2006/relationships/image" Target="../media/image4.png"/><Relationship Id="rId51" Type="http://schemas.openxmlformats.org/officeDocument/2006/relationships/customXml" Target="../ink/ink25.xml"/><Relationship Id="rId72" Type="http://schemas.openxmlformats.org/officeDocument/2006/relationships/image" Target="../media/image36.png"/><Relationship Id="rId80" Type="http://schemas.openxmlformats.org/officeDocument/2006/relationships/image" Target="../media/image40.png"/><Relationship Id="rId85" Type="http://schemas.openxmlformats.org/officeDocument/2006/relationships/customXml" Target="../ink/ink42.xml"/><Relationship Id="rId93" Type="http://schemas.openxmlformats.org/officeDocument/2006/relationships/customXml" Target="../ink/ink46.xml"/><Relationship Id="rId98" Type="http://schemas.openxmlformats.org/officeDocument/2006/relationships/image" Target="../media/image49.png"/><Relationship Id="rId3" Type="http://schemas.openxmlformats.org/officeDocument/2006/relationships/customXml" Target="../ink/ink1.xml"/><Relationship Id="rId12" Type="http://schemas.openxmlformats.org/officeDocument/2006/relationships/image" Target="../media/image6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19.png"/><Relationship Id="rId46" Type="http://schemas.openxmlformats.org/officeDocument/2006/relationships/image" Target="../media/image23.png"/><Relationship Id="rId59" Type="http://schemas.openxmlformats.org/officeDocument/2006/relationships/customXml" Target="../ink/ink29.xml"/><Relationship Id="rId67" Type="http://schemas.openxmlformats.org/officeDocument/2006/relationships/customXml" Target="../ink/ink33.xml"/><Relationship Id="rId103" Type="http://schemas.openxmlformats.org/officeDocument/2006/relationships/customXml" Target="../ink/ink51.xml"/><Relationship Id="rId108" Type="http://schemas.openxmlformats.org/officeDocument/2006/relationships/image" Target="../media/image54.png"/><Relationship Id="rId116" Type="http://schemas.openxmlformats.org/officeDocument/2006/relationships/image" Target="../media/image58.png"/><Relationship Id="rId20" Type="http://schemas.openxmlformats.org/officeDocument/2006/relationships/image" Target="../media/image10.png"/><Relationship Id="rId41" Type="http://schemas.openxmlformats.org/officeDocument/2006/relationships/customXml" Target="../ink/ink20.xml"/><Relationship Id="rId54" Type="http://schemas.openxmlformats.org/officeDocument/2006/relationships/image" Target="../media/image27.png"/><Relationship Id="rId62" Type="http://schemas.openxmlformats.org/officeDocument/2006/relationships/image" Target="../media/image31.png"/><Relationship Id="rId70" Type="http://schemas.openxmlformats.org/officeDocument/2006/relationships/image" Target="../media/image35.png"/><Relationship Id="rId75" Type="http://schemas.openxmlformats.org/officeDocument/2006/relationships/customXml" Target="../ink/ink37.xml"/><Relationship Id="rId83" Type="http://schemas.openxmlformats.org/officeDocument/2006/relationships/customXml" Target="../ink/ink41.xml"/><Relationship Id="rId88" Type="http://schemas.openxmlformats.org/officeDocument/2006/relationships/image" Target="../media/image44.png"/><Relationship Id="rId91" Type="http://schemas.openxmlformats.org/officeDocument/2006/relationships/customXml" Target="../ink/ink45.xml"/><Relationship Id="rId96" Type="http://schemas.openxmlformats.org/officeDocument/2006/relationships/image" Target="../media/image48.png"/><Relationship Id="rId111" Type="http://schemas.openxmlformats.org/officeDocument/2006/relationships/customXml" Target="../ink/ink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6" Type="http://schemas.openxmlformats.org/officeDocument/2006/relationships/image" Target="../media/image53.png"/><Relationship Id="rId114" Type="http://schemas.openxmlformats.org/officeDocument/2006/relationships/image" Target="../media/image57.png"/><Relationship Id="rId10" Type="http://schemas.openxmlformats.org/officeDocument/2006/relationships/image" Target="../media/image5.png"/><Relationship Id="rId31" Type="http://schemas.openxmlformats.org/officeDocument/2006/relationships/customXml" Target="../ink/ink15.xml"/><Relationship Id="rId44" Type="http://schemas.openxmlformats.org/officeDocument/2006/relationships/image" Target="../media/image22.png"/><Relationship Id="rId52" Type="http://schemas.openxmlformats.org/officeDocument/2006/relationships/image" Target="../media/image26.png"/><Relationship Id="rId60" Type="http://schemas.openxmlformats.org/officeDocument/2006/relationships/image" Target="../media/image30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39.png"/><Relationship Id="rId81" Type="http://schemas.openxmlformats.org/officeDocument/2006/relationships/customXml" Target="../ink/ink40.xml"/><Relationship Id="rId86" Type="http://schemas.openxmlformats.org/officeDocument/2006/relationships/image" Target="../media/image43.png"/><Relationship Id="rId94" Type="http://schemas.openxmlformats.org/officeDocument/2006/relationships/image" Target="../media/image47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9.png"/><Relationship Id="rId39" Type="http://schemas.openxmlformats.org/officeDocument/2006/relationships/customXml" Target="../ink/ink19.xml"/><Relationship Id="rId109" Type="http://schemas.openxmlformats.org/officeDocument/2006/relationships/customXml" Target="../ink/ink54.xml"/><Relationship Id="rId34" Type="http://schemas.openxmlformats.org/officeDocument/2006/relationships/image" Target="../media/image17.png"/><Relationship Id="rId50" Type="http://schemas.openxmlformats.org/officeDocument/2006/relationships/image" Target="../media/image25.png"/><Relationship Id="rId55" Type="http://schemas.openxmlformats.org/officeDocument/2006/relationships/customXml" Target="../ink/ink27.xml"/><Relationship Id="rId76" Type="http://schemas.openxmlformats.org/officeDocument/2006/relationships/image" Target="../media/image38.png"/><Relationship Id="rId97" Type="http://schemas.openxmlformats.org/officeDocument/2006/relationships/customXml" Target="../ink/ink48.xml"/><Relationship Id="rId104" Type="http://schemas.openxmlformats.org/officeDocument/2006/relationships/image" Target="../media/image52.png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92" Type="http://schemas.openxmlformats.org/officeDocument/2006/relationships/image" Target="../media/image46.png"/><Relationship Id="rId2" Type="http://schemas.openxmlformats.org/officeDocument/2006/relationships/image" Target="../media/image1.png"/><Relationship Id="rId29" Type="http://schemas.openxmlformats.org/officeDocument/2006/relationships/customXml" Target="../ink/ink14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08.png"/><Relationship Id="rId299" Type="http://schemas.openxmlformats.org/officeDocument/2006/relationships/image" Target="../media/image1497.png"/><Relationship Id="rId21" Type="http://schemas.openxmlformats.org/officeDocument/2006/relationships/image" Target="../media/image1360.png"/><Relationship Id="rId63" Type="http://schemas.openxmlformats.org/officeDocument/2006/relationships/image" Target="../media/image1381.png"/><Relationship Id="rId159" Type="http://schemas.openxmlformats.org/officeDocument/2006/relationships/image" Target="../media/image1429.png"/><Relationship Id="rId324" Type="http://schemas.openxmlformats.org/officeDocument/2006/relationships/customXml" Target="../ink/ink1525.xml"/><Relationship Id="rId366" Type="http://schemas.openxmlformats.org/officeDocument/2006/relationships/customXml" Target="../ink/ink1546.xml"/><Relationship Id="rId170" Type="http://schemas.openxmlformats.org/officeDocument/2006/relationships/customXml" Target="../ink/ink1448.xml"/><Relationship Id="rId191" Type="http://schemas.openxmlformats.org/officeDocument/2006/relationships/image" Target="../media/image1445.png"/><Relationship Id="rId205" Type="http://schemas.openxmlformats.org/officeDocument/2006/relationships/image" Target="../media/image1452.png"/><Relationship Id="rId226" Type="http://schemas.openxmlformats.org/officeDocument/2006/relationships/customXml" Target="../ink/ink1476.xml"/><Relationship Id="rId247" Type="http://schemas.openxmlformats.org/officeDocument/2006/relationships/image" Target="../media/image1471.png"/><Relationship Id="rId107" Type="http://schemas.openxmlformats.org/officeDocument/2006/relationships/image" Target="../media/image1403.png"/><Relationship Id="rId268" Type="http://schemas.openxmlformats.org/officeDocument/2006/relationships/customXml" Target="../ink/ink1497.xml"/><Relationship Id="rId289" Type="http://schemas.openxmlformats.org/officeDocument/2006/relationships/image" Target="../media/image1492.png"/><Relationship Id="rId32" Type="http://schemas.openxmlformats.org/officeDocument/2006/relationships/customXml" Target="../ink/ink1379.xml"/><Relationship Id="rId53" Type="http://schemas.openxmlformats.org/officeDocument/2006/relationships/image" Target="../media/image1376.png"/><Relationship Id="rId74" Type="http://schemas.openxmlformats.org/officeDocument/2006/relationships/customXml" Target="../ink/ink1400.xml"/><Relationship Id="rId128" Type="http://schemas.openxmlformats.org/officeDocument/2006/relationships/customXml" Target="../ink/ink1427.xml"/><Relationship Id="rId149" Type="http://schemas.openxmlformats.org/officeDocument/2006/relationships/image" Target="../media/image1424.png"/><Relationship Id="rId314" Type="http://schemas.openxmlformats.org/officeDocument/2006/relationships/customXml" Target="../ink/ink1520.xml"/><Relationship Id="rId335" Type="http://schemas.openxmlformats.org/officeDocument/2006/relationships/image" Target="../media/image1514.png"/><Relationship Id="rId356" Type="http://schemas.openxmlformats.org/officeDocument/2006/relationships/customXml" Target="../ink/ink1541.xml"/><Relationship Id="rId377" Type="http://schemas.openxmlformats.org/officeDocument/2006/relationships/image" Target="../media/image1534.png"/><Relationship Id="rId398" Type="http://schemas.openxmlformats.org/officeDocument/2006/relationships/customXml" Target="../ink/ink1562.xml"/><Relationship Id="rId95" Type="http://schemas.openxmlformats.org/officeDocument/2006/relationships/image" Target="../media/image1397.png"/><Relationship Id="rId160" Type="http://schemas.openxmlformats.org/officeDocument/2006/relationships/customXml" Target="../ink/ink1443.xml"/><Relationship Id="rId181" Type="http://schemas.openxmlformats.org/officeDocument/2006/relationships/image" Target="../media/image1440.png"/><Relationship Id="rId216" Type="http://schemas.openxmlformats.org/officeDocument/2006/relationships/customXml" Target="../ink/ink1471.xml"/><Relationship Id="rId237" Type="http://schemas.openxmlformats.org/officeDocument/2006/relationships/image" Target="../media/image1466.png"/><Relationship Id="rId402" Type="http://schemas.openxmlformats.org/officeDocument/2006/relationships/customXml" Target="../ink/ink1564.xml"/><Relationship Id="rId258" Type="http://schemas.openxmlformats.org/officeDocument/2006/relationships/customXml" Target="../ink/ink1492.xml"/><Relationship Id="rId279" Type="http://schemas.openxmlformats.org/officeDocument/2006/relationships/image" Target="../media/image1487.png"/><Relationship Id="rId22" Type="http://schemas.openxmlformats.org/officeDocument/2006/relationships/customXml" Target="../ink/ink1374.xml"/><Relationship Id="rId43" Type="http://schemas.openxmlformats.org/officeDocument/2006/relationships/image" Target="../media/image1371.png"/><Relationship Id="rId64" Type="http://schemas.openxmlformats.org/officeDocument/2006/relationships/customXml" Target="../ink/ink1395.xml"/><Relationship Id="rId118" Type="http://schemas.openxmlformats.org/officeDocument/2006/relationships/customXml" Target="../ink/ink1422.xml"/><Relationship Id="rId139" Type="http://schemas.openxmlformats.org/officeDocument/2006/relationships/image" Target="../media/image1419.png"/><Relationship Id="rId290" Type="http://schemas.openxmlformats.org/officeDocument/2006/relationships/customXml" Target="../ink/ink1508.xml"/><Relationship Id="rId304" Type="http://schemas.openxmlformats.org/officeDocument/2006/relationships/customXml" Target="../ink/ink1515.xml"/><Relationship Id="rId325" Type="http://schemas.openxmlformats.org/officeDocument/2006/relationships/image" Target="../media/image1509.png"/><Relationship Id="rId346" Type="http://schemas.openxmlformats.org/officeDocument/2006/relationships/customXml" Target="../ink/ink1536.xml"/><Relationship Id="rId367" Type="http://schemas.openxmlformats.org/officeDocument/2006/relationships/image" Target="../media/image1529.png"/><Relationship Id="rId388" Type="http://schemas.openxmlformats.org/officeDocument/2006/relationships/customXml" Target="../ink/ink1557.xml"/><Relationship Id="rId85" Type="http://schemas.openxmlformats.org/officeDocument/2006/relationships/image" Target="../media/image1392.png"/><Relationship Id="rId150" Type="http://schemas.openxmlformats.org/officeDocument/2006/relationships/customXml" Target="../ink/ink1438.xml"/><Relationship Id="rId171" Type="http://schemas.openxmlformats.org/officeDocument/2006/relationships/image" Target="../media/image1435.png"/><Relationship Id="rId192" Type="http://schemas.openxmlformats.org/officeDocument/2006/relationships/customXml" Target="../ink/ink1459.xml"/><Relationship Id="rId206" Type="http://schemas.openxmlformats.org/officeDocument/2006/relationships/customXml" Target="../ink/ink1466.xml"/><Relationship Id="rId227" Type="http://schemas.openxmlformats.org/officeDocument/2006/relationships/image" Target="../media/image1463.png"/><Relationship Id="rId248" Type="http://schemas.openxmlformats.org/officeDocument/2006/relationships/customXml" Target="../ink/ink1487.xml"/><Relationship Id="rId269" Type="http://schemas.openxmlformats.org/officeDocument/2006/relationships/image" Target="../media/image1482.png"/><Relationship Id="rId33" Type="http://schemas.openxmlformats.org/officeDocument/2006/relationships/image" Target="../media/image1366.png"/><Relationship Id="rId108" Type="http://schemas.openxmlformats.org/officeDocument/2006/relationships/customXml" Target="../ink/ink1417.xml"/><Relationship Id="rId129" Type="http://schemas.openxmlformats.org/officeDocument/2006/relationships/image" Target="../media/image1414.png"/><Relationship Id="rId280" Type="http://schemas.openxmlformats.org/officeDocument/2006/relationships/customXml" Target="../ink/ink1503.xml"/><Relationship Id="rId315" Type="http://schemas.openxmlformats.org/officeDocument/2006/relationships/image" Target="../media/image1504.png"/><Relationship Id="rId336" Type="http://schemas.openxmlformats.org/officeDocument/2006/relationships/customXml" Target="../ink/ink1531.xml"/><Relationship Id="rId357" Type="http://schemas.openxmlformats.org/officeDocument/2006/relationships/image" Target="../media/image1524.png"/><Relationship Id="rId54" Type="http://schemas.openxmlformats.org/officeDocument/2006/relationships/customXml" Target="../ink/ink1390.xml"/><Relationship Id="rId75" Type="http://schemas.openxmlformats.org/officeDocument/2006/relationships/image" Target="../media/image1387.png"/><Relationship Id="rId96" Type="http://schemas.openxmlformats.org/officeDocument/2006/relationships/customXml" Target="../ink/ink1411.xml"/><Relationship Id="rId140" Type="http://schemas.openxmlformats.org/officeDocument/2006/relationships/customXml" Target="../ink/ink1433.xml"/><Relationship Id="rId161" Type="http://schemas.openxmlformats.org/officeDocument/2006/relationships/image" Target="../media/image1430.png"/><Relationship Id="rId182" Type="http://schemas.openxmlformats.org/officeDocument/2006/relationships/customXml" Target="../ink/ink1454.xml"/><Relationship Id="rId217" Type="http://schemas.openxmlformats.org/officeDocument/2006/relationships/image" Target="../media/image1458.png"/><Relationship Id="rId378" Type="http://schemas.openxmlformats.org/officeDocument/2006/relationships/customXml" Target="../ink/ink1552.xml"/><Relationship Id="rId399" Type="http://schemas.openxmlformats.org/officeDocument/2006/relationships/image" Target="../media/image1545.png"/><Relationship Id="rId403" Type="http://schemas.openxmlformats.org/officeDocument/2006/relationships/image" Target="../media/image1547.png"/><Relationship Id="rId238" Type="http://schemas.openxmlformats.org/officeDocument/2006/relationships/customXml" Target="../ink/ink1482.xml"/><Relationship Id="rId259" Type="http://schemas.openxmlformats.org/officeDocument/2006/relationships/image" Target="../media/image1477.png"/><Relationship Id="rId23" Type="http://schemas.openxmlformats.org/officeDocument/2006/relationships/image" Target="../media/image1361.png"/><Relationship Id="rId119" Type="http://schemas.openxmlformats.org/officeDocument/2006/relationships/image" Target="../media/image1409.png"/><Relationship Id="rId270" Type="http://schemas.openxmlformats.org/officeDocument/2006/relationships/customXml" Target="../ink/ink1498.xml"/><Relationship Id="rId291" Type="http://schemas.openxmlformats.org/officeDocument/2006/relationships/image" Target="../media/image1493.png"/><Relationship Id="rId305" Type="http://schemas.openxmlformats.org/officeDocument/2006/relationships/image" Target="../media/image1499.png"/><Relationship Id="rId326" Type="http://schemas.openxmlformats.org/officeDocument/2006/relationships/customXml" Target="../ink/ink1526.xml"/><Relationship Id="rId347" Type="http://schemas.openxmlformats.org/officeDocument/2006/relationships/image" Target="../media/image1324.png"/><Relationship Id="rId44" Type="http://schemas.openxmlformats.org/officeDocument/2006/relationships/customXml" Target="../ink/ink1385.xml"/><Relationship Id="rId65" Type="http://schemas.openxmlformats.org/officeDocument/2006/relationships/image" Target="../media/image1382.png"/><Relationship Id="rId86" Type="http://schemas.openxmlformats.org/officeDocument/2006/relationships/customXml" Target="../ink/ink1406.xml"/><Relationship Id="rId130" Type="http://schemas.openxmlformats.org/officeDocument/2006/relationships/customXml" Target="../ink/ink1428.xml"/><Relationship Id="rId151" Type="http://schemas.openxmlformats.org/officeDocument/2006/relationships/image" Target="../media/image1425.png"/><Relationship Id="rId368" Type="http://schemas.openxmlformats.org/officeDocument/2006/relationships/customXml" Target="../ink/ink1547.xml"/><Relationship Id="rId389" Type="http://schemas.openxmlformats.org/officeDocument/2006/relationships/image" Target="../media/image1540.png"/><Relationship Id="rId172" Type="http://schemas.openxmlformats.org/officeDocument/2006/relationships/customXml" Target="../ink/ink1449.xml"/><Relationship Id="rId193" Type="http://schemas.openxmlformats.org/officeDocument/2006/relationships/image" Target="../media/image1446.png"/><Relationship Id="rId207" Type="http://schemas.openxmlformats.org/officeDocument/2006/relationships/image" Target="../media/image1453.png"/><Relationship Id="rId228" Type="http://schemas.openxmlformats.org/officeDocument/2006/relationships/customXml" Target="../ink/ink1477.xml"/><Relationship Id="rId249" Type="http://schemas.openxmlformats.org/officeDocument/2006/relationships/image" Target="../media/image1472.png"/><Relationship Id="rId109" Type="http://schemas.openxmlformats.org/officeDocument/2006/relationships/image" Target="../media/image1404.png"/><Relationship Id="rId260" Type="http://schemas.openxmlformats.org/officeDocument/2006/relationships/customXml" Target="../ink/ink1493.xml"/><Relationship Id="rId281" Type="http://schemas.openxmlformats.org/officeDocument/2006/relationships/image" Target="../media/image1488.png"/><Relationship Id="rId316" Type="http://schemas.openxmlformats.org/officeDocument/2006/relationships/customXml" Target="../ink/ink1521.xml"/><Relationship Id="rId337" Type="http://schemas.openxmlformats.org/officeDocument/2006/relationships/image" Target="../media/image1515.png"/><Relationship Id="rId34" Type="http://schemas.openxmlformats.org/officeDocument/2006/relationships/customXml" Target="../ink/ink1380.xml"/><Relationship Id="rId55" Type="http://schemas.openxmlformats.org/officeDocument/2006/relationships/image" Target="../media/image1377.png"/><Relationship Id="rId76" Type="http://schemas.openxmlformats.org/officeDocument/2006/relationships/customXml" Target="../ink/ink1401.xml"/><Relationship Id="rId97" Type="http://schemas.openxmlformats.org/officeDocument/2006/relationships/image" Target="../media/image1398.png"/><Relationship Id="rId120" Type="http://schemas.openxmlformats.org/officeDocument/2006/relationships/customXml" Target="../ink/ink1423.xml"/><Relationship Id="rId141" Type="http://schemas.openxmlformats.org/officeDocument/2006/relationships/image" Target="../media/image1420.png"/><Relationship Id="rId358" Type="http://schemas.openxmlformats.org/officeDocument/2006/relationships/customXml" Target="../ink/ink1542.xml"/><Relationship Id="rId379" Type="http://schemas.openxmlformats.org/officeDocument/2006/relationships/image" Target="../media/image1535.png"/><Relationship Id="rId162" Type="http://schemas.openxmlformats.org/officeDocument/2006/relationships/customXml" Target="../ink/ink1444.xml"/><Relationship Id="rId183" Type="http://schemas.openxmlformats.org/officeDocument/2006/relationships/image" Target="../media/image1441.png"/><Relationship Id="rId218" Type="http://schemas.openxmlformats.org/officeDocument/2006/relationships/customXml" Target="../ink/ink1472.xml"/><Relationship Id="rId239" Type="http://schemas.openxmlformats.org/officeDocument/2006/relationships/image" Target="../media/image1467.png"/><Relationship Id="rId390" Type="http://schemas.openxmlformats.org/officeDocument/2006/relationships/customXml" Target="../ink/ink1558.xml"/><Relationship Id="rId404" Type="http://schemas.openxmlformats.org/officeDocument/2006/relationships/customXml" Target="../ink/ink1565.xml"/><Relationship Id="rId250" Type="http://schemas.openxmlformats.org/officeDocument/2006/relationships/customXml" Target="../ink/ink1488.xml"/><Relationship Id="rId271" Type="http://schemas.openxmlformats.org/officeDocument/2006/relationships/image" Target="../media/image1483.png"/><Relationship Id="rId292" Type="http://schemas.openxmlformats.org/officeDocument/2006/relationships/customXml" Target="../ink/ink1509.xml"/><Relationship Id="rId306" Type="http://schemas.openxmlformats.org/officeDocument/2006/relationships/customXml" Target="../ink/ink1516.xml"/><Relationship Id="rId24" Type="http://schemas.openxmlformats.org/officeDocument/2006/relationships/customXml" Target="../ink/ink1375.xml"/><Relationship Id="rId45" Type="http://schemas.openxmlformats.org/officeDocument/2006/relationships/image" Target="../media/image1372.png"/><Relationship Id="rId66" Type="http://schemas.openxmlformats.org/officeDocument/2006/relationships/customXml" Target="../ink/ink1396.xml"/><Relationship Id="rId87" Type="http://schemas.openxmlformats.org/officeDocument/2006/relationships/image" Target="../media/image1393.png"/><Relationship Id="rId110" Type="http://schemas.openxmlformats.org/officeDocument/2006/relationships/customXml" Target="../ink/ink1418.xml"/><Relationship Id="rId131" Type="http://schemas.openxmlformats.org/officeDocument/2006/relationships/image" Target="../media/image1415.png"/><Relationship Id="rId327" Type="http://schemas.openxmlformats.org/officeDocument/2006/relationships/image" Target="../media/image1510.png"/><Relationship Id="rId348" Type="http://schemas.openxmlformats.org/officeDocument/2006/relationships/customXml" Target="../ink/ink1537.xml"/><Relationship Id="rId369" Type="http://schemas.openxmlformats.org/officeDocument/2006/relationships/image" Target="../media/image1530.png"/><Relationship Id="rId152" Type="http://schemas.openxmlformats.org/officeDocument/2006/relationships/customXml" Target="../ink/ink1439.xml"/><Relationship Id="rId173" Type="http://schemas.openxmlformats.org/officeDocument/2006/relationships/image" Target="../media/image1436.png"/><Relationship Id="rId194" Type="http://schemas.openxmlformats.org/officeDocument/2006/relationships/customXml" Target="../ink/ink1460.xml"/><Relationship Id="rId208" Type="http://schemas.openxmlformats.org/officeDocument/2006/relationships/customXml" Target="../ink/ink1467.xml"/><Relationship Id="rId229" Type="http://schemas.openxmlformats.org/officeDocument/2006/relationships/image" Target="../media/image83.png"/><Relationship Id="rId380" Type="http://schemas.openxmlformats.org/officeDocument/2006/relationships/customXml" Target="../ink/ink1553.xml"/><Relationship Id="rId240" Type="http://schemas.openxmlformats.org/officeDocument/2006/relationships/customXml" Target="../ink/ink1483.xml"/><Relationship Id="rId261" Type="http://schemas.openxmlformats.org/officeDocument/2006/relationships/image" Target="../media/image1478.png"/><Relationship Id="rId35" Type="http://schemas.openxmlformats.org/officeDocument/2006/relationships/image" Target="../media/image1367.png"/><Relationship Id="rId56" Type="http://schemas.openxmlformats.org/officeDocument/2006/relationships/customXml" Target="../ink/ink1391.xml"/><Relationship Id="rId77" Type="http://schemas.openxmlformats.org/officeDocument/2006/relationships/image" Target="../media/image1388.png"/><Relationship Id="rId100" Type="http://schemas.openxmlformats.org/officeDocument/2006/relationships/customXml" Target="../ink/ink1413.xml"/><Relationship Id="rId282" Type="http://schemas.openxmlformats.org/officeDocument/2006/relationships/customXml" Target="../ink/ink1504.xml"/><Relationship Id="rId317" Type="http://schemas.openxmlformats.org/officeDocument/2006/relationships/image" Target="../media/image1505.png"/><Relationship Id="rId338" Type="http://schemas.openxmlformats.org/officeDocument/2006/relationships/customXml" Target="../ink/ink1532.xml"/><Relationship Id="rId359" Type="http://schemas.openxmlformats.org/officeDocument/2006/relationships/image" Target="../media/image1525.png"/><Relationship Id="rId98" Type="http://schemas.openxmlformats.org/officeDocument/2006/relationships/customXml" Target="../ink/ink1412.xml"/><Relationship Id="rId121" Type="http://schemas.openxmlformats.org/officeDocument/2006/relationships/image" Target="../media/image1410.png"/><Relationship Id="rId142" Type="http://schemas.openxmlformats.org/officeDocument/2006/relationships/customXml" Target="../ink/ink1434.xml"/><Relationship Id="rId163" Type="http://schemas.openxmlformats.org/officeDocument/2006/relationships/image" Target="../media/image1431.png"/><Relationship Id="rId184" Type="http://schemas.openxmlformats.org/officeDocument/2006/relationships/customXml" Target="../ink/ink1455.xml"/><Relationship Id="rId219" Type="http://schemas.openxmlformats.org/officeDocument/2006/relationships/image" Target="../media/image1459.png"/><Relationship Id="rId370" Type="http://schemas.openxmlformats.org/officeDocument/2006/relationships/customXml" Target="../ink/ink1548.xml"/><Relationship Id="rId391" Type="http://schemas.openxmlformats.org/officeDocument/2006/relationships/image" Target="../media/image1541.png"/><Relationship Id="rId405" Type="http://schemas.openxmlformats.org/officeDocument/2006/relationships/image" Target="../media/image1548.png"/><Relationship Id="rId230" Type="http://schemas.openxmlformats.org/officeDocument/2006/relationships/customXml" Target="../ink/ink1478.xml"/><Relationship Id="rId251" Type="http://schemas.openxmlformats.org/officeDocument/2006/relationships/image" Target="../media/image1473.png"/><Relationship Id="rId25" Type="http://schemas.openxmlformats.org/officeDocument/2006/relationships/image" Target="../media/image1362.png"/><Relationship Id="rId46" Type="http://schemas.openxmlformats.org/officeDocument/2006/relationships/customXml" Target="../ink/ink1386.xml"/><Relationship Id="rId67" Type="http://schemas.openxmlformats.org/officeDocument/2006/relationships/image" Target="../media/image1383.png"/><Relationship Id="rId272" Type="http://schemas.openxmlformats.org/officeDocument/2006/relationships/customXml" Target="../ink/ink1499.xml"/><Relationship Id="rId293" Type="http://schemas.openxmlformats.org/officeDocument/2006/relationships/image" Target="../media/image1494.png"/><Relationship Id="rId307" Type="http://schemas.openxmlformats.org/officeDocument/2006/relationships/image" Target="../media/image1500.png"/><Relationship Id="rId328" Type="http://schemas.openxmlformats.org/officeDocument/2006/relationships/customXml" Target="../ink/ink1527.xml"/><Relationship Id="rId349" Type="http://schemas.openxmlformats.org/officeDocument/2006/relationships/image" Target="../media/image1520.png"/><Relationship Id="rId88" Type="http://schemas.openxmlformats.org/officeDocument/2006/relationships/customXml" Target="../ink/ink1407.xml"/><Relationship Id="rId111" Type="http://schemas.openxmlformats.org/officeDocument/2006/relationships/image" Target="../media/image1405.png"/><Relationship Id="rId132" Type="http://schemas.openxmlformats.org/officeDocument/2006/relationships/customXml" Target="../ink/ink1429.xml"/><Relationship Id="rId153" Type="http://schemas.openxmlformats.org/officeDocument/2006/relationships/image" Target="../media/image1426.png"/><Relationship Id="rId174" Type="http://schemas.openxmlformats.org/officeDocument/2006/relationships/customXml" Target="../ink/ink1450.xml"/><Relationship Id="rId195" Type="http://schemas.openxmlformats.org/officeDocument/2006/relationships/image" Target="../media/image1447.png"/><Relationship Id="rId209" Type="http://schemas.openxmlformats.org/officeDocument/2006/relationships/image" Target="../media/image1454.png"/><Relationship Id="rId360" Type="http://schemas.openxmlformats.org/officeDocument/2006/relationships/customXml" Target="../ink/ink1543.xml"/><Relationship Id="rId381" Type="http://schemas.openxmlformats.org/officeDocument/2006/relationships/image" Target="../media/image1536.png"/><Relationship Id="rId220" Type="http://schemas.openxmlformats.org/officeDocument/2006/relationships/customXml" Target="../ink/ink1473.xml"/><Relationship Id="rId241" Type="http://schemas.openxmlformats.org/officeDocument/2006/relationships/image" Target="../media/image1468.png"/><Relationship Id="rId36" Type="http://schemas.openxmlformats.org/officeDocument/2006/relationships/customXml" Target="../ink/ink1381.xml"/><Relationship Id="rId57" Type="http://schemas.openxmlformats.org/officeDocument/2006/relationships/image" Target="../media/image1378.png"/><Relationship Id="rId262" Type="http://schemas.openxmlformats.org/officeDocument/2006/relationships/customXml" Target="../ink/ink1494.xml"/><Relationship Id="rId283" Type="http://schemas.openxmlformats.org/officeDocument/2006/relationships/image" Target="../media/image1489.png"/><Relationship Id="rId318" Type="http://schemas.openxmlformats.org/officeDocument/2006/relationships/customXml" Target="../ink/ink1522.xml"/><Relationship Id="rId339" Type="http://schemas.openxmlformats.org/officeDocument/2006/relationships/image" Target="../media/image1516.png"/><Relationship Id="rId78" Type="http://schemas.openxmlformats.org/officeDocument/2006/relationships/customXml" Target="../ink/ink1402.xml"/><Relationship Id="rId99" Type="http://schemas.openxmlformats.org/officeDocument/2006/relationships/image" Target="../media/image1399.png"/><Relationship Id="rId101" Type="http://schemas.openxmlformats.org/officeDocument/2006/relationships/image" Target="../media/image1400.png"/><Relationship Id="rId122" Type="http://schemas.openxmlformats.org/officeDocument/2006/relationships/customXml" Target="../ink/ink1424.xml"/><Relationship Id="rId143" Type="http://schemas.openxmlformats.org/officeDocument/2006/relationships/image" Target="../media/image1421.png"/><Relationship Id="rId164" Type="http://schemas.openxmlformats.org/officeDocument/2006/relationships/customXml" Target="../ink/ink1445.xml"/><Relationship Id="rId185" Type="http://schemas.openxmlformats.org/officeDocument/2006/relationships/image" Target="../media/image1442.png"/><Relationship Id="rId350" Type="http://schemas.openxmlformats.org/officeDocument/2006/relationships/customXml" Target="../ink/ink1538.xml"/><Relationship Id="rId371" Type="http://schemas.openxmlformats.org/officeDocument/2006/relationships/image" Target="../media/image1531.png"/><Relationship Id="rId406" Type="http://schemas.openxmlformats.org/officeDocument/2006/relationships/customXml" Target="../ink/ink1566.xml"/><Relationship Id="rId210" Type="http://schemas.openxmlformats.org/officeDocument/2006/relationships/customXml" Target="../ink/ink1468.xml"/><Relationship Id="rId392" Type="http://schemas.openxmlformats.org/officeDocument/2006/relationships/customXml" Target="../ink/ink1559.xml"/><Relationship Id="rId26" Type="http://schemas.openxmlformats.org/officeDocument/2006/relationships/customXml" Target="../ink/ink1376.xml"/><Relationship Id="rId231" Type="http://schemas.openxmlformats.org/officeDocument/2006/relationships/image" Target="../media/image1005.png"/><Relationship Id="rId252" Type="http://schemas.openxmlformats.org/officeDocument/2006/relationships/customXml" Target="../ink/ink1489.xml"/><Relationship Id="rId273" Type="http://schemas.openxmlformats.org/officeDocument/2006/relationships/image" Target="../media/image1484.png"/><Relationship Id="rId294" Type="http://schemas.openxmlformats.org/officeDocument/2006/relationships/customXml" Target="../ink/ink1510.xml"/><Relationship Id="rId308" Type="http://schemas.openxmlformats.org/officeDocument/2006/relationships/customXml" Target="../ink/ink1517.xml"/><Relationship Id="rId329" Type="http://schemas.openxmlformats.org/officeDocument/2006/relationships/image" Target="../media/image1511.png"/><Relationship Id="rId47" Type="http://schemas.openxmlformats.org/officeDocument/2006/relationships/image" Target="../media/image1373.png"/><Relationship Id="rId68" Type="http://schemas.openxmlformats.org/officeDocument/2006/relationships/customXml" Target="../ink/ink1397.xml"/><Relationship Id="rId89" Type="http://schemas.openxmlformats.org/officeDocument/2006/relationships/image" Target="../media/image1394.png"/><Relationship Id="rId112" Type="http://schemas.openxmlformats.org/officeDocument/2006/relationships/customXml" Target="../ink/ink1419.xml"/><Relationship Id="rId133" Type="http://schemas.openxmlformats.org/officeDocument/2006/relationships/image" Target="../media/image1416.png"/><Relationship Id="rId154" Type="http://schemas.openxmlformats.org/officeDocument/2006/relationships/customXml" Target="../ink/ink1440.xml"/><Relationship Id="rId175" Type="http://schemas.openxmlformats.org/officeDocument/2006/relationships/image" Target="../media/image1437.png"/><Relationship Id="rId340" Type="http://schemas.openxmlformats.org/officeDocument/2006/relationships/customXml" Target="../ink/ink1533.xml"/><Relationship Id="rId361" Type="http://schemas.openxmlformats.org/officeDocument/2006/relationships/image" Target="../media/image1526.png"/><Relationship Id="rId196" Type="http://schemas.openxmlformats.org/officeDocument/2006/relationships/customXml" Target="../ink/ink1461.xml"/><Relationship Id="rId200" Type="http://schemas.openxmlformats.org/officeDocument/2006/relationships/customXml" Target="../ink/ink1463.xml"/><Relationship Id="rId382" Type="http://schemas.openxmlformats.org/officeDocument/2006/relationships/customXml" Target="../ink/ink1554.xml"/><Relationship Id="rId221" Type="http://schemas.openxmlformats.org/officeDocument/2006/relationships/image" Target="../media/image1460.png"/><Relationship Id="rId242" Type="http://schemas.openxmlformats.org/officeDocument/2006/relationships/customXml" Target="../ink/ink1484.xml"/><Relationship Id="rId263" Type="http://schemas.openxmlformats.org/officeDocument/2006/relationships/image" Target="../media/image1479.png"/><Relationship Id="rId284" Type="http://schemas.openxmlformats.org/officeDocument/2006/relationships/customXml" Target="../ink/ink1505.xml"/><Relationship Id="rId319" Type="http://schemas.openxmlformats.org/officeDocument/2006/relationships/image" Target="../media/image1506.png"/><Relationship Id="rId37" Type="http://schemas.openxmlformats.org/officeDocument/2006/relationships/image" Target="../media/image1368.png"/><Relationship Id="rId58" Type="http://schemas.openxmlformats.org/officeDocument/2006/relationships/customXml" Target="../ink/ink1392.xml"/><Relationship Id="rId79" Type="http://schemas.openxmlformats.org/officeDocument/2006/relationships/image" Target="../media/image1389.png"/><Relationship Id="rId102" Type="http://schemas.openxmlformats.org/officeDocument/2006/relationships/customXml" Target="../ink/ink1414.xml"/><Relationship Id="rId123" Type="http://schemas.openxmlformats.org/officeDocument/2006/relationships/image" Target="../media/image1411.png"/><Relationship Id="rId144" Type="http://schemas.openxmlformats.org/officeDocument/2006/relationships/customXml" Target="../ink/ink1435.xml"/><Relationship Id="rId330" Type="http://schemas.openxmlformats.org/officeDocument/2006/relationships/customXml" Target="../ink/ink1528.xml"/><Relationship Id="rId90" Type="http://schemas.openxmlformats.org/officeDocument/2006/relationships/customXml" Target="../ink/ink1408.xml"/><Relationship Id="rId165" Type="http://schemas.openxmlformats.org/officeDocument/2006/relationships/image" Target="../media/image1432.png"/><Relationship Id="rId186" Type="http://schemas.openxmlformats.org/officeDocument/2006/relationships/customXml" Target="../ink/ink1456.xml"/><Relationship Id="rId351" Type="http://schemas.openxmlformats.org/officeDocument/2006/relationships/image" Target="../media/image1521.png"/><Relationship Id="rId372" Type="http://schemas.openxmlformats.org/officeDocument/2006/relationships/customXml" Target="../ink/ink1549.xml"/><Relationship Id="rId393" Type="http://schemas.openxmlformats.org/officeDocument/2006/relationships/image" Target="../media/image1542.png"/><Relationship Id="rId407" Type="http://schemas.openxmlformats.org/officeDocument/2006/relationships/image" Target="../media/image1549.png"/><Relationship Id="rId211" Type="http://schemas.openxmlformats.org/officeDocument/2006/relationships/image" Target="../media/image1455.png"/><Relationship Id="rId232" Type="http://schemas.openxmlformats.org/officeDocument/2006/relationships/customXml" Target="../ink/ink1479.xml"/><Relationship Id="rId253" Type="http://schemas.openxmlformats.org/officeDocument/2006/relationships/image" Target="../media/image1474.png"/><Relationship Id="rId274" Type="http://schemas.openxmlformats.org/officeDocument/2006/relationships/customXml" Target="../ink/ink1500.xml"/><Relationship Id="rId295" Type="http://schemas.openxmlformats.org/officeDocument/2006/relationships/image" Target="../media/image1495.png"/><Relationship Id="rId309" Type="http://schemas.openxmlformats.org/officeDocument/2006/relationships/image" Target="../media/image1501.png"/><Relationship Id="rId27" Type="http://schemas.openxmlformats.org/officeDocument/2006/relationships/image" Target="../media/image1363.png"/><Relationship Id="rId48" Type="http://schemas.openxmlformats.org/officeDocument/2006/relationships/customXml" Target="../ink/ink1387.xml"/><Relationship Id="rId69" Type="http://schemas.openxmlformats.org/officeDocument/2006/relationships/image" Target="../media/image1384.png"/><Relationship Id="rId113" Type="http://schemas.openxmlformats.org/officeDocument/2006/relationships/image" Target="../media/image1406.png"/><Relationship Id="rId134" Type="http://schemas.openxmlformats.org/officeDocument/2006/relationships/customXml" Target="../ink/ink1430.xml"/><Relationship Id="rId320" Type="http://schemas.openxmlformats.org/officeDocument/2006/relationships/customXml" Target="../ink/ink1523.xml"/><Relationship Id="rId80" Type="http://schemas.openxmlformats.org/officeDocument/2006/relationships/customXml" Target="../ink/ink1403.xml"/><Relationship Id="rId155" Type="http://schemas.openxmlformats.org/officeDocument/2006/relationships/image" Target="../media/image1427.png"/><Relationship Id="rId176" Type="http://schemas.openxmlformats.org/officeDocument/2006/relationships/customXml" Target="../ink/ink1451.xml"/><Relationship Id="rId197" Type="http://schemas.openxmlformats.org/officeDocument/2006/relationships/image" Target="../media/image1448.png"/><Relationship Id="rId341" Type="http://schemas.openxmlformats.org/officeDocument/2006/relationships/image" Target="../media/image1517.png"/><Relationship Id="rId362" Type="http://schemas.openxmlformats.org/officeDocument/2006/relationships/customXml" Target="../ink/ink1544.xml"/><Relationship Id="rId383" Type="http://schemas.openxmlformats.org/officeDocument/2006/relationships/image" Target="../media/image1537.png"/><Relationship Id="rId201" Type="http://schemas.openxmlformats.org/officeDocument/2006/relationships/image" Target="../media/image1450.png"/><Relationship Id="rId222" Type="http://schemas.openxmlformats.org/officeDocument/2006/relationships/customXml" Target="../ink/ink1474.xml"/><Relationship Id="rId243" Type="http://schemas.openxmlformats.org/officeDocument/2006/relationships/image" Target="../media/image1469.png"/><Relationship Id="rId264" Type="http://schemas.openxmlformats.org/officeDocument/2006/relationships/customXml" Target="../ink/ink1495.xml"/><Relationship Id="rId285" Type="http://schemas.openxmlformats.org/officeDocument/2006/relationships/image" Target="../media/image1490.png"/><Relationship Id="rId38" Type="http://schemas.openxmlformats.org/officeDocument/2006/relationships/customXml" Target="../ink/ink1382.xml"/><Relationship Id="rId59" Type="http://schemas.openxmlformats.org/officeDocument/2006/relationships/image" Target="../media/image1379.png"/><Relationship Id="rId103" Type="http://schemas.openxmlformats.org/officeDocument/2006/relationships/image" Target="../media/image1401.png"/><Relationship Id="rId124" Type="http://schemas.openxmlformats.org/officeDocument/2006/relationships/customXml" Target="../ink/ink1425.xml"/><Relationship Id="rId310" Type="http://schemas.openxmlformats.org/officeDocument/2006/relationships/customXml" Target="../ink/ink1518.xml"/><Relationship Id="rId70" Type="http://schemas.openxmlformats.org/officeDocument/2006/relationships/customXml" Target="../ink/ink1398.xml"/><Relationship Id="rId91" Type="http://schemas.openxmlformats.org/officeDocument/2006/relationships/image" Target="../media/image1395.png"/><Relationship Id="rId145" Type="http://schemas.openxmlformats.org/officeDocument/2006/relationships/image" Target="../media/image1422.png"/><Relationship Id="rId166" Type="http://schemas.openxmlformats.org/officeDocument/2006/relationships/customXml" Target="../ink/ink1446.xml"/><Relationship Id="rId187" Type="http://schemas.openxmlformats.org/officeDocument/2006/relationships/image" Target="../media/image1443.png"/><Relationship Id="rId331" Type="http://schemas.openxmlformats.org/officeDocument/2006/relationships/image" Target="../media/image1512.png"/><Relationship Id="rId352" Type="http://schemas.openxmlformats.org/officeDocument/2006/relationships/customXml" Target="../ink/ink1539.xml"/><Relationship Id="rId373" Type="http://schemas.openxmlformats.org/officeDocument/2006/relationships/image" Target="../media/image1532.png"/><Relationship Id="rId394" Type="http://schemas.openxmlformats.org/officeDocument/2006/relationships/customXml" Target="../ink/ink1560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469.xml"/><Relationship Id="rId233" Type="http://schemas.openxmlformats.org/officeDocument/2006/relationships/image" Target="../media/image1464.png"/><Relationship Id="rId254" Type="http://schemas.openxmlformats.org/officeDocument/2006/relationships/customXml" Target="../ink/ink1490.xml"/><Relationship Id="rId28" Type="http://schemas.openxmlformats.org/officeDocument/2006/relationships/customXml" Target="../ink/ink1377.xml"/><Relationship Id="rId49" Type="http://schemas.openxmlformats.org/officeDocument/2006/relationships/image" Target="../media/image1374.png"/><Relationship Id="rId114" Type="http://schemas.openxmlformats.org/officeDocument/2006/relationships/customXml" Target="../ink/ink1420.xml"/><Relationship Id="rId275" Type="http://schemas.openxmlformats.org/officeDocument/2006/relationships/image" Target="../media/image1485.png"/><Relationship Id="rId296" Type="http://schemas.openxmlformats.org/officeDocument/2006/relationships/customXml" Target="../ink/ink1511.xml"/><Relationship Id="rId300" Type="http://schemas.openxmlformats.org/officeDocument/2006/relationships/customXml" Target="../ink/ink1513.xml"/><Relationship Id="rId60" Type="http://schemas.openxmlformats.org/officeDocument/2006/relationships/customXml" Target="../ink/ink1393.xml"/><Relationship Id="rId81" Type="http://schemas.openxmlformats.org/officeDocument/2006/relationships/image" Target="../media/image1390.png"/><Relationship Id="rId135" Type="http://schemas.openxmlformats.org/officeDocument/2006/relationships/image" Target="../media/image1417.png"/><Relationship Id="rId156" Type="http://schemas.openxmlformats.org/officeDocument/2006/relationships/customXml" Target="../ink/ink1441.xml"/><Relationship Id="rId177" Type="http://schemas.openxmlformats.org/officeDocument/2006/relationships/image" Target="../media/image1438.png"/><Relationship Id="rId198" Type="http://schemas.openxmlformats.org/officeDocument/2006/relationships/customXml" Target="../ink/ink1462.xml"/><Relationship Id="rId321" Type="http://schemas.openxmlformats.org/officeDocument/2006/relationships/image" Target="../media/image1507.png"/><Relationship Id="rId342" Type="http://schemas.openxmlformats.org/officeDocument/2006/relationships/customXml" Target="../ink/ink1534.xml"/><Relationship Id="rId363" Type="http://schemas.openxmlformats.org/officeDocument/2006/relationships/image" Target="../media/image1527.png"/><Relationship Id="rId384" Type="http://schemas.openxmlformats.org/officeDocument/2006/relationships/customXml" Target="../ink/ink1555.xml"/><Relationship Id="rId202" Type="http://schemas.openxmlformats.org/officeDocument/2006/relationships/customXml" Target="../ink/ink1464.xml"/><Relationship Id="rId223" Type="http://schemas.openxmlformats.org/officeDocument/2006/relationships/image" Target="../media/image1461.png"/><Relationship Id="rId244" Type="http://schemas.openxmlformats.org/officeDocument/2006/relationships/customXml" Target="../ink/ink1485.xml"/><Relationship Id="rId39" Type="http://schemas.openxmlformats.org/officeDocument/2006/relationships/image" Target="../media/image1369.png"/><Relationship Id="rId265" Type="http://schemas.openxmlformats.org/officeDocument/2006/relationships/image" Target="../media/image1480.png"/><Relationship Id="rId286" Type="http://schemas.openxmlformats.org/officeDocument/2006/relationships/customXml" Target="../ink/ink1506.xml"/><Relationship Id="rId50" Type="http://schemas.openxmlformats.org/officeDocument/2006/relationships/customXml" Target="../ink/ink1388.xml"/><Relationship Id="rId104" Type="http://schemas.openxmlformats.org/officeDocument/2006/relationships/customXml" Target="../ink/ink1415.xml"/><Relationship Id="rId125" Type="http://schemas.openxmlformats.org/officeDocument/2006/relationships/image" Target="../media/image1412.png"/><Relationship Id="rId146" Type="http://schemas.openxmlformats.org/officeDocument/2006/relationships/customXml" Target="../ink/ink1436.xml"/><Relationship Id="rId167" Type="http://schemas.openxmlformats.org/officeDocument/2006/relationships/image" Target="../media/image1433.png"/><Relationship Id="rId188" Type="http://schemas.openxmlformats.org/officeDocument/2006/relationships/customXml" Target="../ink/ink1457.xml"/><Relationship Id="rId311" Type="http://schemas.openxmlformats.org/officeDocument/2006/relationships/image" Target="../media/image1502.png"/><Relationship Id="rId332" Type="http://schemas.openxmlformats.org/officeDocument/2006/relationships/customXml" Target="../ink/ink1529.xml"/><Relationship Id="rId353" Type="http://schemas.openxmlformats.org/officeDocument/2006/relationships/image" Target="../media/image1522.png"/><Relationship Id="rId374" Type="http://schemas.openxmlformats.org/officeDocument/2006/relationships/customXml" Target="../ink/ink1550.xml"/><Relationship Id="rId395" Type="http://schemas.openxmlformats.org/officeDocument/2006/relationships/image" Target="../media/image1543.png"/><Relationship Id="rId71" Type="http://schemas.openxmlformats.org/officeDocument/2006/relationships/image" Target="../media/image1385.png"/><Relationship Id="rId92" Type="http://schemas.openxmlformats.org/officeDocument/2006/relationships/customXml" Target="../ink/ink1409.xml"/><Relationship Id="rId213" Type="http://schemas.openxmlformats.org/officeDocument/2006/relationships/image" Target="../media/image1456.png"/><Relationship Id="rId234" Type="http://schemas.openxmlformats.org/officeDocument/2006/relationships/customXml" Target="../ink/ink1480.xml"/><Relationship Id="rId2" Type="http://schemas.openxmlformats.org/officeDocument/2006/relationships/image" Target="../media/image1359.png"/><Relationship Id="rId29" Type="http://schemas.openxmlformats.org/officeDocument/2006/relationships/image" Target="../media/image1364.png"/><Relationship Id="rId255" Type="http://schemas.openxmlformats.org/officeDocument/2006/relationships/image" Target="../media/image1475.png"/><Relationship Id="rId276" Type="http://schemas.openxmlformats.org/officeDocument/2006/relationships/customXml" Target="../ink/ink1501.xml"/><Relationship Id="rId297" Type="http://schemas.openxmlformats.org/officeDocument/2006/relationships/image" Target="../media/image1496.png"/><Relationship Id="rId40" Type="http://schemas.openxmlformats.org/officeDocument/2006/relationships/customXml" Target="../ink/ink1383.xml"/><Relationship Id="rId115" Type="http://schemas.openxmlformats.org/officeDocument/2006/relationships/image" Target="../media/image1407.png"/><Relationship Id="rId136" Type="http://schemas.openxmlformats.org/officeDocument/2006/relationships/customXml" Target="../ink/ink1431.xml"/><Relationship Id="rId157" Type="http://schemas.openxmlformats.org/officeDocument/2006/relationships/image" Target="../media/image1428.png"/><Relationship Id="rId178" Type="http://schemas.openxmlformats.org/officeDocument/2006/relationships/customXml" Target="../ink/ink1452.xml"/><Relationship Id="rId301" Type="http://schemas.openxmlformats.org/officeDocument/2006/relationships/image" Target="../media/image1498.png"/><Relationship Id="rId322" Type="http://schemas.openxmlformats.org/officeDocument/2006/relationships/customXml" Target="../ink/ink1524.xml"/><Relationship Id="rId343" Type="http://schemas.openxmlformats.org/officeDocument/2006/relationships/image" Target="../media/image1518.png"/><Relationship Id="rId364" Type="http://schemas.openxmlformats.org/officeDocument/2006/relationships/customXml" Target="../ink/ink1545.xml"/><Relationship Id="rId61" Type="http://schemas.openxmlformats.org/officeDocument/2006/relationships/image" Target="../media/image1380.png"/><Relationship Id="rId82" Type="http://schemas.openxmlformats.org/officeDocument/2006/relationships/customXml" Target="../ink/ink1404.xml"/><Relationship Id="rId199" Type="http://schemas.openxmlformats.org/officeDocument/2006/relationships/image" Target="../media/image1449.png"/><Relationship Id="rId203" Type="http://schemas.openxmlformats.org/officeDocument/2006/relationships/image" Target="../media/image1451.png"/><Relationship Id="rId385" Type="http://schemas.openxmlformats.org/officeDocument/2006/relationships/image" Target="../media/image1538.png"/><Relationship Id="rId19" Type="http://schemas.openxmlformats.org/officeDocument/2006/relationships/image" Target="../media/image13.emf"/><Relationship Id="rId224" Type="http://schemas.openxmlformats.org/officeDocument/2006/relationships/customXml" Target="../ink/ink1475.xml"/><Relationship Id="rId245" Type="http://schemas.openxmlformats.org/officeDocument/2006/relationships/image" Target="../media/image1470.png"/><Relationship Id="rId266" Type="http://schemas.openxmlformats.org/officeDocument/2006/relationships/customXml" Target="../ink/ink1496.xml"/><Relationship Id="rId287" Type="http://schemas.openxmlformats.org/officeDocument/2006/relationships/image" Target="../media/image1491.png"/><Relationship Id="rId30" Type="http://schemas.openxmlformats.org/officeDocument/2006/relationships/customXml" Target="../ink/ink1378.xml"/><Relationship Id="rId105" Type="http://schemas.openxmlformats.org/officeDocument/2006/relationships/image" Target="../media/image1402.png"/><Relationship Id="rId126" Type="http://schemas.openxmlformats.org/officeDocument/2006/relationships/customXml" Target="../ink/ink1426.xml"/><Relationship Id="rId147" Type="http://schemas.openxmlformats.org/officeDocument/2006/relationships/image" Target="../media/image1423.png"/><Relationship Id="rId168" Type="http://schemas.openxmlformats.org/officeDocument/2006/relationships/customXml" Target="../ink/ink1447.xml"/><Relationship Id="rId312" Type="http://schemas.openxmlformats.org/officeDocument/2006/relationships/customXml" Target="../ink/ink1519.xml"/><Relationship Id="rId333" Type="http://schemas.openxmlformats.org/officeDocument/2006/relationships/image" Target="../media/image1513.png"/><Relationship Id="rId354" Type="http://schemas.openxmlformats.org/officeDocument/2006/relationships/customXml" Target="../ink/ink1540.xml"/><Relationship Id="rId51" Type="http://schemas.openxmlformats.org/officeDocument/2006/relationships/image" Target="../media/image1375.png"/><Relationship Id="rId72" Type="http://schemas.openxmlformats.org/officeDocument/2006/relationships/customXml" Target="../ink/ink1399.xml"/><Relationship Id="rId93" Type="http://schemas.openxmlformats.org/officeDocument/2006/relationships/image" Target="../media/image1396.png"/><Relationship Id="rId189" Type="http://schemas.openxmlformats.org/officeDocument/2006/relationships/image" Target="../media/image1444.png"/><Relationship Id="rId375" Type="http://schemas.openxmlformats.org/officeDocument/2006/relationships/image" Target="../media/image1533.png"/><Relationship Id="rId396" Type="http://schemas.openxmlformats.org/officeDocument/2006/relationships/customXml" Target="../ink/ink1561.xml"/><Relationship Id="rId3" Type="http://schemas.openxmlformats.org/officeDocument/2006/relationships/customXml" Target="../ink/ink1372.xml"/><Relationship Id="rId214" Type="http://schemas.openxmlformats.org/officeDocument/2006/relationships/customXml" Target="../ink/ink1470.xml"/><Relationship Id="rId235" Type="http://schemas.openxmlformats.org/officeDocument/2006/relationships/image" Target="../media/image1465.png"/><Relationship Id="rId256" Type="http://schemas.openxmlformats.org/officeDocument/2006/relationships/customXml" Target="../ink/ink1491.xml"/><Relationship Id="rId277" Type="http://schemas.openxmlformats.org/officeDocument/2006/relationships/image" Target="../media/image1486.png"/><Relationship Id="rId298" Type="http://schemas.openxmlformats.org/officeDocument/2006/relationships/customXml" Target="../ink/ink1512.xml"/><Relationship Id="rId400" Type="http://schemas.openxmlformats.org/officeDocument/2006/relationships/customXml" Target="../ink/ink1563.xml"/><Relationship Id="rId116" Type="http://schemas.openxmlformats.org/officeDocument/2006/relationships/customXml" Target="../ink/ink1421.xml"/><Relationship Id="rId137" Type="http://schemas.openxmlformats.org/officeDocument/2006/relationships/image" Target="../media/image1418.png"/><Relationship Id="rId158" Type="http://schemas.openxmlformats.org/officeDocument/2006/relationships/customXml" Target="../ink/ink1442.xml"/><Relationship Id="rId302" Type="http://schemas.openxmlformats.org/officeDocument/2006/relationships/customXml" Target="../ink/ink1514.xml"/><Relationship Id="rId323" Type="http://schemas.openxmlformats.org/officeDocument/2006/relationships/image" Target="../media/image1508.png"/><Relationship Id="rId344" Type="http://schemas.openxmlformats.org/officeDocument/2006/relationships/customXml" Target="../ink/ink1535.xml"/><Relationship Id="rId20" Type="http://schemas.openxmlformats.org/officeDocument/2006/relationships/customXml" Target="../ink/ink1373.xml"/><Relationship Id="rId41" Type="http://schemas.openxmlformats.org/officeDocument/2006/relationships/image" Target="../media/image1370.png"/><Relationship Id="rId62" Type="http://schemas.openxmlformats.org/officeDocument/2006/relationships/customXml" Target="../ink/ink1394.xml"/><Relationship Id="rId83" Type="http://schemas.openxmlformats.org/officeDocument/2006/relationships/image" Target="../media/image1391.png"/><Relationship Id="rId179" Type="http://schemas.openxmlformats.org/officeDocument/2006/relationships/image" Target="../media/image1439.png"/><Relationship Id="rId365" Type="http://schemas.openxmlformats.org/officeDocument/2006/relationships/image" Target="../media/image1528.png"/><Relationship Id="rId386" Type="http://schemas.openxmlformats.org/officeDocument/2006/relationships/customXml" Target="../ink/ink1556.xml"/><Relationship Id="rId190" Type="http://schemas.openxmlformats.org/officeDocument/2006/relationships/customXml" Target="../ink/ink1458.xml"/><Relationship Id="rId204" Type="http://schemas.openxmlformats.org/officeDocument/2006/relationships/customXml" Target="../ink/ink1465.xml"/><Relationship Id="rId225" Type="http://schemas.openxmlformats.org/officeDocument/2006/relationships/image" Target="../media/image1462.png"/><Relationship Id="rId246" Type="http://schemas.openxmlformats.org/officeDocument/2006/relationships/customXml" Target="../ink/ink1486.xml"/><Relationship Id="rId267" Type="http://schemas.openxmlformats.org/officeDocument/2006/relationships/image" Target="../media/image1481.png"/><Relationship Id="rId288" Type="http://schemas.openxmlformats.org/officeDocument/2006/relationships/customXml" Target="../ink/ink1507.xml"/><Relationship Id="rId106" Type="http://schemas.openxmlformats.org/officeDocument/2006/relationships/customXml" Target="../ink/ink1416.xml"/><Relationship Id="rId127" Type="http://schemas.openxmlformats.org/officeDocument/2006/relationships/image" Target="../media/image1413.png"/><Relationship Id="rId313" Type="http://schemas.openxmlformats.org/officeDocument/2006/relationships/image" Target="../media/image1503.png"/><Relationship Id="rId31" Type="http://schemas.openxmlformats.org/officeDocument/2006/relationships/image" Target="../media/image1365.png"/><Relationship Id="rId52" Type="http://schemas.openxmlformats.org/officeDocument/2006/relationships/customXml" Target="../ink/ink1389.xml"/><Relationship Id="rId73" Type="http://schemas.openxmlformats.org/officeDocument/2006/relationships/image" Target="../media/image1386.png"/><Relationship Id="rId94" Type="http://schemas.openxmlformats.org/officeDocument/2006/relationships/customXml" Target="../ink/ink1410.xml"/><Relationship Id="rId148" Type="http://schemas.openxmlformats.org/officeDocument/2006/relationships/customXml" Target="../ink/ink1437.xml"/><Relationship Id="rId169" Type="http://schemas.openxmlformats.org/officeDocument/2006/relationships/image" Target="../media/image1434.png"/><Relationship Id="rId334" Type="http://schemas.openxmlformats.org/officeDocument/2006/relationships/customXml" Target="../ink/ink1530.xml"/><Relationship Id="rId355" Type="http://schemas.openxmlformats.org/officeDocument/2006/relationships/image" Target="../media/image1523.png"/><Relationship Id="rId376" Type="http://schemas.openxmlformats.org/officeDocument/2006/relationships/customXml" Target="../ink/ink1551.xml"/><Relationship Id="rId397" Type="http://schemas.openxmlformats.org/officeDocument/2006/relationships/image" Target="../media/image1544.png"/><Relationship Id="rId180" Type="http://schemas.openxmlformats.org/officeDocument/2006/relationships/customXml" Target="../ink/ink1453.xml"/><Relationship Id="rId215" Type="http://schemas.openxmlformats.org/officeDocument/2006/relationships/image" Target="../media/image1457.png"/><Relationship Id="rId236" Type="http://schemas.openxmlformats.org/officeDocument/2006/relationships/customXml" Target="../ink/ink1481.xml"/><Relationship Id="rId257" Type="http://schemas.openxmlformats.org/officeDocument/2006/relationships/image" Target="../media/image1476.png"/><Relationship Id="rId278" Type="http://schemas.openxmlformats.org/officeDocument/2006/relationships/customXml" Target="../ink/ink1502.xml"/><Relationship Id="rId401" Type="http://schemas.openxmlformats.org/officeDocument/2006/relationships/image" Target="../media/image1546.png"/><Relationship Id="rId303" Type="http://schemas.openxmlformats.org/officeDocument/2006/relationships/image" Target="../media/image646.png"/><Relationship Id="rId42" Type="http://schemas.openxmlformats.org/officeDocument/2006/relationships/customXml" Target="../ink/ink1384.xml"/><Relationship Id="rId84" Type="http://schemas.openxmlformats.org/officeDocument/2006/relationships/customXml" Target="../ink/ink1405.xml"/><Relationship Id="rId138" Type="http://schemas.openxmlformats.org/officeDocument/2006/relationships/customXml" Target="../ink/ink1432.xml"/><Relationship Id="rId345" Type="http://schemas.openxmlformats.org/officeDocument/2006/relationships/image" Target="../media/image1519.png"/><Relationship Id="rId387" Type="http://schemas.openxmlformats.org/officeDocument/2006/relationships/image" Target="../media/image15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24.xml"/><Relationship Id="rId299" Type="http://schemas.openxmlformats.org/officeDocument/2006/relationships/image" Target="../media/image1694.png"/><Relationship Id="rId303" Type="http://schemas.openxmlformats.org/officeDocument/2006/relationships/image" Target="../media/image1696.png"/><Relationship Id="rId21" Type="http://schemas.openxmlformats.org/officeDocument/2006/relationships/customXml" Target="../ink/ink1576.xml"/><Relationship Id="rId42" Type="http://schemas.openxmlformats.org/officeDocument/2006/relationships/image" Target="../media/image1570.png"/><Relationship Id="rId63" Type="http://schemas.openxmlformats.org/officeDocument/2006/relationships/customXml" Target="../ink/ink1597.xml"/><Relationship Id="rId84" Type="http://schemas.openxmlformats.org/officeDocument/2006/relationships/image" Target="../media/image1591.png"/><Relationship Id="rId138" Type="http://schemas.openxmlformats.org/officeDocument/2006/relationships/image" Target="../media/image1617.png"/><Relationship Id="rId159" Type="http://schemas.openxmlformats.org/officeDocument/2006/relationships/customXml" Target="../ink/ink1645.xml"/><Relationship Id="rId170" Type="http://schemas.openxmlformats.org/officeDocument/2006/relationships/image" Target="../media/image1632.png"/><Relationship Id="rId191" Type="http://schemas.openxmlformats.org/officeDocument/2006/relationships/image" Target="../media/image1640.png"/><Relationship Id="rId205" Type="http://schemas.openxmlformats.org/officeDocument/2006/relationships/image" Target="../media/image1647.png"/><Relationship Id="rId226" Type="http://schemas.openxmlformats.org/officeDocument/2006/relationships/customXml" Target="../ink/ink1679.xml"/><Relationship Id="rId247" Type="http://schemas.openxmlformats.org/officeDocument/2006/relationships/image" Target="../media/image1668.png"/><Relationship Id="rId107" Type="http://schemas.openxmlformats.org/officeDocument/2006/relationships/customXml" Target="../ink/ink1619.xml"/><Relationship Id="rId268" Type="http://schemas.openxmlformats.org/officeDocument/2006/relationships/customXml" Target="../ink/ink1700.xml"/><Relationship Id="rId289" Type="http://schemas.openxmlformats.org/officeDocument/2006/relationships/image" Target="../media/image1689.png"/><Relationship Id="rId11" Type="http://schemas.openxmlformats.org/officeDocument/2006/relationships/customXml" Target="../ink/ink1571.xml"/><Relationship Id="rId32" Type="http://schemas.openxmlformats.org/officeDocument/2006/relationships/image" Target="../media/image1565.png"/><Relationship Id="rId53" Type="http://schemas.openxmlformats.org/officeDocument/2006/relationships/customXml" Target="../ink/ink1592.xml"/><Relationship Id="rId74" Type="http://schemas.openxmlformats.org/officeDocument/2006/relationships/image" Target="../media/image1586.png"/><Relationship Id="rId128" Type="http://schemas.openxmlformats.org/officeDocument/2006/relationships/image" Target="../media/image1612.png"/><Relationship Id="rId149" Type="http://schemas.openxmlformats.org/officeDocument/2006/relationships/customXml" Target="../ink/ink1640.xml"/><Relationship Id="rId5" Type="http://schemas.openxmlformats.org/officeDocument/2006/relationships/customXml" Target="../ink/ink1568.xml"/><Relationship Id="rId95" Type="http://schemas.openxmlformats.org/officeDocument/2006/relationships/customXml" Target="../ink/ink1613.xml"/><Relationship Id="rId160" Type="http://schemas.openxmlformats.org/officeDocument/2006/relationships/image" Target="../media/image1627.png"/><Relationship Id="rId181" Type="http://schemas.openxmlformats.org/officeDocument/2006/relationships/customXml" Target="../ink/ink1656.xml"/><Relationship Id="rId216" Type="http://schemas.openxmlformats.org/officeDocument/2006/relationships/customXml" Target="../ink/ink1674.xml"/><Relationship Id="rId237" Type="http://schemas.openxmlformats.org/officeDocument/2006/relationships/image" Target="../media/image1663.png"/><Relationship Id="rId258" Type="http://schemas.openxmlformats.org/officeDocument/2006/relationships/customXml" Target="../ink/ink1695.xml"/><Relationship Id="rId279" Type="http://schemas.openxmlformats.org/officeDocument/2006/relationships/image" Target="../media/image1684.png"/><Relationship Id="rId22" Type="http://schemas.openxmlformats.org/officeDocument/2006/relationships/image" Target="../media/image1561.png"/><Relationship Id="rId43" Type="http://schemas.openxmlformats.org/officeDocument/2006/relationships/customXml" Target="../ink/ink1587.xml"/><Relationship Id="rId64" Type="http://schemas.openxmlformats.org/officeDocument/2006/relationships/image" Target="../media/image1581.png"/><Relationship Id="rId118" Type="http://schemas.openxmlformats.org/officeDocument/2006/relationships/image" Target="../media/image1607.png"/><Relationship Id="rId139" Type="http://schemas.openxmlformats.org/officeDocument/2006/relationships/customXml" Target="../ink/ink1635.xml"/><Relationship Id="rId290" Type="http://schemas.openxmlformats.org/officeDocument/2006/relationships/customXml" Target="../ink/ink1711.xml"/><Relationship Id="rId304" Type="http://schemas.openxmlformats.org/officeDocument/2006/relationships/customXml" Target="../ink/ink1718.xml"/><Relationship Id="rId85" Type="http://schemas.openxmlformats.org/officeDocument/2006/relationships/customXml" Target="../ink/ink1608.xml"/><Relationship Id="rId150" Type="http://schemas.openxmlformats.org/officeDocument/2006/relationships/image" Target="../media/image1622.png"/><Relationship Id="rId171" Type="http://schemas.openxmlformats.org/officeDocument/2006/relationships/customXml" Target="../ink/ink1651.xml"/><Relationship Id="rId192" Type="http://schemas.openxmlformats.org/officeDocument/2006/relationships/customXml" Target="../ink/ink1662.xml"/><Relationship Id="rId206" Type="http://schemas.openxmlformats.org/officeDocument/2006/relationships/customXml" Target="../ink/ink1669.xml"/><Relationship Id="rId227" Type="http://schemas.openxmlformats.org/officeDocument/2006/relationships/image" Target="../media/image1658.png"/><Relationship Id="rId248" Type="http://schemas.openxmlformats.org/officeDocument/2006/relationships/customXml" Target="../ink/ink1690.xml"/><Relationship Id="rId269" Type="http://schemas.openxmlformats.org/officeDocument/2006/relationships/image" Target="../media/image1679.png"/><Relationship Id="rId12" Type="http://schemas.openxmlformats.org/officeDocument/2006/relationships/image" Target="../media/image1556.png"/><Relationship Id="rId33" Type="http://schemas.openxmlformats.org/officeDocument/2006/relationships/customXml" Target="../ink/ink1582.xml"/><Relationship Id="rId108" Type="http://schemas.openxmlformats.org/officeDocument/2006/relationships/image" Target="../media/image1603.png"/><Relationship Id="rId129" Type="http://schemas.openxmlformats.org/officeDocument/2006/relationships/customXml" Target="../ink/ink1630.xml"/><Relationship Id="rId280" Type="http://schemas.openxmlformats.org/officeDocument/2006/relationships/customXml" Target="../ink/ink1706.xml"/><Relationship Id="rId54" Type="http://schemas.openxmlformats.org/officeDocument/2006/relationships/image" Target="../media/image1576.png"/><Relationship Id="rId75" Type="http://schemas.openxmlformats.org/officeDocument/2006/relationships/customXml" Target="../ink/ink1603.xml"/><Relationship Id="rId96" Type="http://schemas.openxmlformats.org/officeDocument/2006/relationships/image" Target="../media/image1597.png"/><Relationship Id="rId140" Type="http://schemas.openxmlformats.org/officeDocument/2006/relationships/image" Target="../media/image1618.png"/><Relationship Id="rId161" Type="http://schemas.openxmlformats.org/officeDocument/2006/relationships/customXml" Target="../ink/ink1646.xml"/><Relationship Id="rId182" Type="http://schemas.openxmlformats.org/officeDocument/2006/relationships/customXml" Target="../ink/ink1657.xml"/><Relationship Id="rId217" Type="http://schemas.openxmlformats.org/officeDocument/2006/relationships/image" Target="../media/image1653.png"/><Relationship Id="rId6" Type="http://schemas.openxmlformats.org/officeDocument/2006/relationships/image" Target="../media/image1553.png"/><Relationship Id="rId238" Type="http://schemas.openxmlformats.org/officeDocument/2006/relationships/customXml" Target="../ink/ink1685.xml"/><Relationship Id="rId259" Type="http://schemas.openxmlformats.org/officeDocument/2006/relationships/image" Target="../media/image1674.png"/><Relationship Id="rId23" Type="http://schemas.openxmlformats.org/officeDocument/2006/relationships/customXml" Target="../ink/ink1577.xml"/><Relationship Id="rId119" Type="http://schemas.openxmlformats.org/officeDocument/2006/relationships/customXml" Target="../ink/ink1625.xml"/><Relationship Id="rId270" Type="http://schemas.openxmlformats.org/officeDocument/2006/relationships/customXml" Target="../ink/ink1701.xml"/><Relationship Id="rId291" Type="http://schemas.openxmlformats.org/officeDocument/2006/relationships/image" Target="../media/image1690.png"/><Relationship Id="rId305" Type="http://schemas.openxmlformats.org/officeDocument/2006/relationships/image" Target="../media/image1697.png"/><Relationship Id="rId44" Type="http://schemas.openxmlformats.org/officeDocument/2006/relationships/image" Target="../media/image1571.png"/><Relationship Id="rId65" Type="http://schemas.openxmlformats.org/officeDocument/2006/relationships/customXml" Target="../ink/ink1598.xml"/><Relationship Id="rId86" Type="http://schemas.openxmlformats.org/officeDocument/2006/relationships/image" Target="../media/image1592.png"/><Relationship Id="rId130" Type="http://schemas.openxmlformats.org/officeDocument/2006/relationships/image" Target="../media/image1613.png"/><Relationship Id="rId151" Type="http://schemas.openxmlformats.org/officeDocument/2006/relationships/customXml" Target="../ink/ink1641.xml"/><Relationship Id="rId172" Type="http://schemas.openxmlformats.org/officeDocument/2006/relationships/image" Target="../media/image1633.png"/><Relationship Id="rId193" Type="http://schemas.openxmlformats.org/officeDocument/2006/relationships/image" Target="../media/image1641.png"/><Relationship Id="rId207" Type="http://schemas.openxmlformats.org/officeDocument/2006/relationships/image" Target="../media/image1648.png"/><Relationship Id="rId228" Type="http://schemas.openxmlformats.org/officeDocument/2006/relationships/customXml" Target="../ink/ink1680.xml"/><Relationship Id="rId249" Type="http://schemas.openxmlformats.org/officeDocument/2006/relationships/image" Target="../media/image1669.png"/><Relationship Id="rId13" Type="http://schemas.openxmlformats.org/officeDocument/2006/relationships/customXml" Target="../ink/ink1572.xml"/><Relationship Id="rId109" Type="http://schemas.openxmlformats.org/officeDocument/2006/relationships/customXml" Target="../ink/ink1620.xml"/><Relationship Id="rId260" Type="http://schemas.openxmlformats.org/officeDocument/2006/relationships/customXml" Target="../ink/ink1696.xml"/><Relationship Id="rId281" Type="http://schemas.openxmlformats.org/officeDocument/2006/relationships/image" Target="../media/image1685.png"/><Relationship Id="rId34" Type="http://schemas.openxmlformats.org/officeDocument/2006/relationships/image" Target="../media/image1566.png"/><Relationship Id="rId55" Type="http://schemas.openxmlformats.org/officeDocument/2006/relationships/customXml" Target="../ink/ink1593.xml"/><Relationship Id="rId76" Type="http://schemas.openxmlformats.org/officeDocument/2006/relationships/image" Target="../media/image1587.png"/><Relationship Id="rId97" Type="http://schemas.openxmlformats.org/officeDocument/2006/relationships/customXml" Target="../ink/ink1614.xml"/><Relationship Id="rId120" Type="http://schemas.openxmlformats.org/officeDocument/2006/relationships/image" Target="../media/image1608.png"/><Relationship Id="rId141" Type="http://schemas.openxmlformats.org/officeDocument/2006/relationships/customXml" Target="../ink/ink1636.xml"/><Relationship Id="rId7" Type="http://schemas.openxmlformats.org/officeDocument/2006/relationships/customXml" Target="../ink/ink1569.xml"/><Relationship Id="rId162" Type="http://schemas.openxmlformats.org/officeDocument/2006/relationships/image" Target="../media/image1628.png"/><Relationship Id="rId183" Type="http://schemas.openxmlformats.org/officeDocument/2006/relationships/image" Target="../media/image1637.png"/><Relationship Id="rId218" Type="http://schemas.openxmlformats.org/officeDocument/2006/relationships/customXml" Target="../ink/ink1675.xml"/><Relationship Id="rId239" Type="http://schemas.openxmlformats.org/officeDocument/2006/relationships/image" Target="../media/image1664.png"/><Relationship Id="rId2" Type="http://schemas.openxmlformats.org/officeDocument/2006/relationships/image" Target="../media/image1551.png"/><Relationship Id="rId29" Type="http://schemas.openxmlformats.org/officeDocument/2006/relationships/customXml" Target="../ink/ink1580.xml"/><Relationship Id="rId250" Type="http://schemas.openxmlformats.org/officeDocument/2006/relationships/customXml" Target="../ink/ink1691.xml"/><Relationship Id="rId255" Type="http://schemas.openxmlformats.org/officeDocument/2006/relationships/image" Target="../media/image1672.png"/><Relationship Id="rId271" Type="http://schemas.openxmlformats.org/officeDocument/2006/relationships/image" Target="../media/image1680.png"/><Relationship Id="rId276" Type="http://schemas.openxmlformats.org/officeDocument/2006/relationships/customXml" Target="../ink/ink1704.xml"/><Relationship Id="rId292" Type="http://schemas.openxmlformats.org/officeDocument/2006/relationships/customXml" Target="../ink/ink1712.xml"/><Relationship Id="rId297" Type="http://schemas.openxmlformats.org/officeDocument/2006/relationships/image" Target="../media/image1693.png"/><Relationship Id="rId24" Type="http://schemas.openxmlformats.org/officeDocument/2006/relationships/image" Target="../media/image785.png"/><Relationship Id="rId40" Type="http://schemas.openxmlformats.org/officeDocument/2006/relationships/image" Target="../media/image1569.png"/><Relationship Id="rId45" Type="http://schemas.openxmlformats.org/officeDocument/2006/relationships/customXml" Target="../ink/ink1588.xml"/><Relationship Id="rId66" Type="http://schemas.openxmlformats.org/officeDocument/2006/relationships/image" Target="../media/image1582.png"/><Relationship Id="rId87" Type="http://schemas.openxmlformats.org/officeDocument/2006/relationships/customXml" Target="../ink/ink1609.xml"/><Relationship Id="rId110" Type="http://schemas.openxmlformats.org/officeDocument/2006/relationships/image" Target="../media/image1604.png"/><Relationship Id="rId115" Type="http://schemas.openxmlformats.org/officeDocument/2006/relationships/customXml" Target="../ink/ink1623.xml"/><Relationship Id="rId131" Type="http://schemas.openxmlformats.org/officeDocument/2006/relationships/customXml" Target="../ink/ink1631.xml"/><Relationship Id="rId136" Type="http://schemas.openxmlformats.org/officeDocument/2006/relationships/image" Target="../media/image1616.png"/><Relationship Id="rId157" Type="http://schemas.openxmlformats.org/officeDocument/2006/relationships/customXml" Target="../ink/ink1644.xml"/><Relationship Id="rId178" Type="http://schemas.openxmlformats.org/officeDocument/2006/relationships/image" Target="../media/image1635.png"/><Relationship Id="rId301" Type="http://schemas.openxmlformats.org/officeDocument/2006/relationships/image" Target="../media/image1695.png"/><Relationship Id="rId61" Type="http://schemas.openxmlformats.org/officeDocument/2006/relationships/customXml" Target="../ink/ink1596.xml"/><Relationship Id="rId82" Type="http://schemas.openxmlformats.org/officeDocument/2006/relationships/image" Target="../media/image1590.png"/><Relationship Id="rId152" Type="http://schemas.openxmlformats.org/officeDocument/2006/relationships/image" Target="../media/image1623.png"/><Relationship Id="rId173" Type="http://schemas.openxmlformats.org/officeDocument/2006/relationships/customXml" Target="../ink/ink1652.xml"/><Relationship Id="rId194" Type="http://schemas.openxmlformats.org/officeDocument/2006/relationships/customXml" Target="../ink/ink1663.xml"/><Relationship Id="rId199" Type="http://schemas.openxmlformats.org/officeDocument/2006/relationships/image" Target="../media/image1644.png"/><Relationship Id="rId203" Type="http://schemas.openxmlformats.org/officeDocument/2006/relationships/image" Target="../media/image1646.png"/><Relationship Id="rId208" Type="http://schemas.openxmlformats.org/officeDocument/2006/relationships/customXml" Target="../ink/ink1670.xml"/><Relationship Id="rId229" Type="http://schemas.openxmlformats.org/officeDocument/2006/relationships/image" Target="../media/image1659.png"/><Relationship Id="rId19" Type="http://schemas.openxmlformats.org/officeDocument/2006/relationships/customXml" Target="../ink/ink1575.xml"/><Relationship Id="rId224" Type="http://schemas.openxmlformats.org/officeDocument/2006/relationships/customXml" Target="../ink/ink1678.xml"/><Relationship Id="rId240" Type="http://schemas.openxmlformats.org/officeDocument/2006/relationships/customXml" Target="../ink/ink1686.xml"/><Relationship Id="rId245" Type="http://schemas.openxmlformats.org/officeDocument/2006/relationships/image" Target="../media/image1667.png"/><Relationship Id="rId261" Type="http://schemas.openxmlformats.org/officeDocument/2006/relationships/image" Target="../media/image1675.png"/><Relationship Id="rId266" Type="http://schemas.openxmlformats.org/officeDocument/2006/relationships/customXml" Target="../ink/ink1699.xml"/><Relationship Id="rId287" Type="http://schemas.openxmlformats.org/officeDocument/2006/relationships/image" Target="../media/image1688.png"/><Relationship Id="rId14" Type="http://schemas.openxmlformats.org/officeDocument/2006/relationships/image" Target="../media/image1557.png"/><Relationship Id="rId30" Type="http://schemas.openxmlformats.org/officeDocument/2006/relationships/image" Target="../media/image1564.png"/><Relationship Id="rId35" Type="http://schemas.openxmlformats.org/officeDocument/2006/relationships/customXml" Target="../ink/ink1583.xml"/><Relationship Id="rId56" Type="http://schemas.openxmlformats.org/officeDocument/2006/relationships/image" Target="../media/image1577.png"/><Relationship Id="rId77" Type="http://schemas.openxmlformats.org/officeDocument/2006/relationships/customXml" Target="../ink/ink1604.xml"/><Relationship Id="rId100" Type="http://schemas.openxmlformats.org/officeDocument/2006/relationships/image" Target="../media/image1599.png"/><Relationship Id="rId105" Type="http://schemas.openxmlformats.org/officeDocument/2006/relationships/customXml" Target="../ink/ink1618.xml"/><Relationship Id="rId126" Type="http://schemas.openxmlformats.org/officeDocument/2006/relationships/image" Target="../media/image1611.png"/><Relationship Id="rId147" Type="http://schemas.openxmlformats.org/officeDocument/2006/relationships/customXml" Target="../ink/ink1639.xml"/><Relationship Id="rId168" Type="http://schemas.openxmlformats.org/officeDocument/2006/relationships/image" Target="../media/image1631.png"/><Relationship Id="rId282" Type="http://schemas.openxmlformats.org/officeDocument/2006/relationships/customXml" Target="../ink/ink1707.xml"/><Relationship Id="rId8" Type="http://schemas.openxmlformats.org/officeDocument/2006/relationships/image" Target="../media/image1554.png"/><Relationship Id="rId51" Type="http://schemas.openxmlformats.org/officeDocument/2006/relationships/customXml" Target="../ink/ink1591.xml"/><Relationship Id="rId72" Type="http://schemas.openxmlformats.org/officeDocument/2006/relationships/image" Target="../media/image1585.png"/><Relationship Id="rId93" Type="http://schemas.openxmlformats.org/officeDocument/2006/relationships/customXml" Target="../ink/ink1612.xml"/><Relationship Id="rId98" Type="http://schemas.openxmlformats.org/officeDocument/2006/relationships/image" Target="../media/image1598.png"/><Relationship Id="rId121" Type="http://schemas.openxmlformats.org/officeDocument/2006/relationships/customXml" Target="../ink/ink1626.xml"/><Relationship Id="rId142" Type="http://schemas.openxmlformats.org/officeDocument/2006/relationships/image" Target="../media/image1619.png"/><Relationship Id="rId163" Type="http://schemas.openxmlformats.org/officeDocument/2006/relationships/customXml" Target="../ink/ink1647.xml"/><Relationship Id="rId184" Type="http://schemas.openxmlformats.org/officeDocument/2006/relationships/customXml" Target="../ink/ink1658.xml"/><Relationship Id="rId189" Type="http://schemas.openxmlformats.org/officeDocument/2006/relationships/image" Target="../media/image1639.png"/><Relationship Id="rId219" Type="http://schemas.openxmlformats.org/officeDocument/2006/relationships/image" Target="../media/image1654.png"/><Relationship Id="rId3" Type="http://schemas.openxmlformats.org/officeDocument/2006/relationships/customXml" Target="../ink/ink1567.xml"/><Relationship Id="rId214" Type="http://schemas.openxmlformats.org/officeDocument/2006/relationships/customXml" Target="../ink/ink1673.xml"/><Relationship Id="rId230" Type="http://schemas.openxmlformats.org/officeDocument/2006/relationships/customXml" Target="../ink/ink1681.xml"/><Relationship Id="rId235" Type="http://schemas.openxmlformats.org/officeDocument/2006/relationships/image" Target="../media/image1662.png"/><Relationship Id="rId251" Type="http://schemas.openxmlformats.org/officeDocument/2006/relationships/image" Target="../media/image1670.png"/><Relationship Id="rId256" Type="http://schemas.openxmlformats.org/officeDocument/2006/relationships/customXml" Target="../ink/ink1694.xml"/><Relationship Id="rId277" Type="http://schemas.openxmlformats.org/officeDocument/2006/relationships/image" Target="../media/image1683.png"/><Relationship Id="rId298" Type="http://schemas.openxmlformats.org/officeDocument/2006/relationships/customXml" Target="../ink/ink1715.xml"/><Relationship Id="rId25" Type="http://schemas.openxmlformats.org/officeDocument/2006/relationships/customXml" Target="../ink/ink1578.xml"/><Relationship Id="rId46" Type="http://schemas.openxmlformats.org/officeDocument/2006/relationships/image" Target="../media/image1572.png"/><Relationship Id="rId67" Type="http://schemas.openxmlformats.org/officeDocument/2006/relationships/customXml" Target="../ink/ink1599.xml"/><Relationship Id="rId116" Type="http://schemas.openxmlformats.org/officeDocument/2006/relationships/image" Target="../media/image1606.png"/><Relationship Id="rId137" Type="http://schemas.openxmlformats.org/officeDocument/2006/relationships/customXml" Target="../ink/ink1634.xml"/><Relationship Id="rId158" Type="http://schemas.openxmlformats.org/officeDocument/2006/relationships/image" Target="../media/image1626.png"/><Relationship Id="rId272" Type="http://schemas.openxmlformats.org/officeDocument/2006/relationships/customXml" Target="../ink/ink1702.xml"/><Relationship Id="rId293" Type="http://schemas.openxmlformats.org/officeDocument/2006/relationships/image" Target="../media/image1691.png"/><Relationship Id="rId302" Type="http://schemas.openxmlformats.org/officeDocument/2006/relationships/customXml" Target="../ink/ink1717.xml"/><Relationship Id="rId20" Type="http://schemas.openxmlformats.org/officeDocument/2006/relationships/image" Target="../media/image1560.png"/><Relationship Id="rId41" Type="http://schemas.openxmlformats.org/officeDocument/2006/relationships/customXml" Target="../ink/ink1586.xml"/><Relationship Id="rId62" Type="http://schemas.openxmlformats.org/officeDocument/2006/relationships/image" Target="../media/image1580.png"/><Relationship Id="rId83" Type="http://schemas.openxmlformats.org/officeDocument/2006/relationships/customXml" Target="../ink/ink1607.xml"/><Relationship Id="rId88" Type="http://schemas.openxmlformats.org/officeDocument/2006/relationships/image" Target="../media/image1593.png"/><Relationship Id="rId111" Type="http://schemas.openxmlformats.org/officeDocument/2006/relationships/customXml" Target="../ink/ink1621.xml"/><Relationship Id="rId132" Type="http://schemas.openxmlformats.org/officeDocument/2006/relationships/image" Target="../media/image1614.png"/><Relationship Id="rId153" Type="http://schemas.openxmlformats.org/officeDocument/2006/relationships/customXml" Target="../ink/ink1642.xml"/><Relationship Id="rId174" Type="http://schemas.openxmlformats.org/officeDocument/2006/relationships/image" Target="../media/image1634.png"/><Relationship Id="rId179" Type="http://schemas.openxmlformats.org/officeDocument/2006/relationships/customXml" Target="../ink/ink1655.xml"/><Relationship Id="rId195" Type="http://schemas.openxmlformats.org/officeDocument/2006/relationships/image" Target="../media/image1642.png"/><Relationship Id="rId209" Type="http://schemas.openxmlformats.org/officeDocument/2006/relationships/image" Target="../media/image1649.png"/><Relationship Id="rId190" Type="http://schemas.openxmlformats.org/officeDocument/2006/relationships/customXml" Target="../ink/ink1661.xml"/><Relationship Id="rId204" Type="http://schemas.openxmlformats.org/officeDocument/2006/relationships/customXml" Target="../ink/ink1668.xml"/><Relationship Id="rId220" Type="http://schemas.openxmlformats.org/officeDocument/2006/relationships/customXml" Target="../ink/ink1676.xml"/><Relationship Id="rId225" Type="http://schemas.openxmlformats.org/officeDocument/2006/relationships/image" Target="../media/image1657.png"/><Relationship Id="rId241" Type="http://schemas.openxmlformats.org/officeDocument/2006/relationships/image" Target="../media/image1665.png"/><Relationship Id="rId246" Type="http://schemas.openxmlformats.org/officeDocument/2006/relationships/customXml" Target="../ink/ink1689.xml"/><Relationship Id="rId267" Type="http://schemas.openxmlformats.org/officeDocument/2006/relationships/image" Target="../media/image1678.png"/><Relationship Id="rId288" Type="http://schemas.openxmlformats.org/officeDocument/2006/relationships/customXml" Target="../ink/ink1710.xml"/><Relationship Id="rId15" Type="http://schemas.openxmlformats.org/officeDocument/2006/relationships/customXml" Target="../ink/ink1573.xml"/><Relationship Id="rId36" Type="http://schemas.openxmlformats.org/officeDocument/2006/relationships/image" Target="../media/image1567.png"/><Relationship Id="rId57" Type="http://schemas.openxmlformats.org/officeDocument/2006/relationships/customXml" Target="../ink/ink1594.xml"/><Relationship Id="rId106" Type="http://schemas.openxmlformats.org/officeDocument/2006/relationships/image" Target="../media/image1602.png"/><Relationship Id="rId127" Type="http://schemas.openxmlformats.org/officeDocument/2006/relationships/customXml" Target="../ink/ink1629.xml"/><Relationship Id="rId262" Type="http://schemas.openxmlformats.org/officeDocument/2006/relationships/customXml" Target="../ink/ink1697.xml"/><Relationship Id="rId283" Type="http://schemas.openxmlformats.org/officeDocument/2006/relationships/image" Target="../media/image1686.png"/><Relationship Id="rId10" Type="http://schemas.openxmlformats.org/officeDocument/2006/relationships/image" Target="../media/image1555.png"/><Relationship Id="rId31" Type="http://schemas.openxmlformats.org/officeDocument/2006/relationships/customXml" Target="../ink/ink1581.xml"/><Relationship Id="rId52" Type="http://schemas.openxmlformats.org/officeDocument/2006/relationships/image" Target="../media/image1575.png"/><Relationship Id="rId73" Type="http://schemas.openxmlformats.org/officeDocument/2006/relationships/customXml" Target="../ink/ink1602.xml"/><Relationship Id="rId78" Type="http://schemas.openxmlformats.org/officeDocument/2006/relationships/image" Target="../media/image1588.png"/><Relationship Id="rId94" Type="http://schemas.openxmlformats.org/officeDocument/2006/relationships/image" Target="../media/image1596.png"/><Relationship Id="rId99" Type="http://schemas.openxmlformats.org/officeDocument/2006/relationships/customXml" Target="../ink/ink1615.xml"/><Relationship Id="rId101" Type="http://schemas.openxmlformats.org/officeDocument/2006/relationships/customXml" Target="../ink/ink1616.xml"/><Relationship Id="rId122" Type="http://schemas.openxmlformats.org/officeDocument/2006/relationships/image" Target="../media/image1609.png"/><Relationship Id="rId143" Type="http://schemas.openxmlformats.org/officeDocument/2006/relationships/customXml" Target="../ink/ink1637.xml"/><Relationship Id="rId148" Type="http://schemas.openxmlformats.org/officeDocument/2006/relationships/image" Target="../media/image1621.png"/><Relationship Id="rId164" Type="http://schemas.openxmlformats.org/officeDocument/2006/relationships/image" Target="../media/image1629.png"/><Relationship Id="rId169" Type="http://schemas.openxmlformats.org/officeDocument/2006/relationships/customXml" Target="../ink/ink1650.xml"/><Relationship Id="rId185" Type="http://schemas.openxmlformats.org/officeDocument/2006/relationships/image" Target="../media/image572.png"/><Relationship Id="rId4" Type="http://schemas.openxmlformats.org/officeDocument/2006/relationships/image" Target="../media/image1552.png"/><Relationship Id="rId9" Type="http://schemas.openxmlformats.org/officeDocument/2006/relationships/customXml" Target="../ink/ink1570.xml"/><Relationship Id="rId180" Type="http://schemas.openxmlformats.org/officeDocument/2006/relationships/image" Target="../media/image1636.png"/><Relationship Id="rId210" Type="http://schemas.openxmlformats.org/officeDocument/2006/relationships/customXml" Target="../ink/ink1671.xml"/><Relationship Id="rId215" Type="http://schemas.openxmlformats.org/officeDocument/2006/relationships/image" Target="../media/image1652.png"/><Relationship Id="rId236" Type="http://schemas.openxmlformats.org/officeDocument/2006/relationships/customXml" Target="../ink/ink1684.xml"/><Relationship Id="rId257" Type="http://schemas.openxmlformats.org/officeDocument/2006/relationships/image" Target="../media/image1673.png"/><Relationship Id="rId278" Type="http://schemas.openxmlformats.org/officeDocument/2006/relationships/customXml" Target="../ink/ink1705.xml"/><Relationship Id="rId26" Type="http://schemas.openxmlformats.org/officeDocument/2006/relationships/image" Target="../media/image1562.png"/><Relationship Id="rId231" Type="http://schemas.openxmlformats.org/officeDocument/2006/relationships/image" Target="../media/image1660.png"/><Relationship Id="rId252" Type="http://schemas.openxmlformats.org/officeDocument/2006/relationships/customXml" Target="../ink/ink1692.xml"/><Relationship Id="rId273" Type="http://schemas.openxmlformats.org/officeDocument/2006/relationships/image" Target="../media/image1681.png"/><Relationship Id="rId294" Type="http://schemas.openxmlformats.org/officeDocument/2006/relationships/customXml" Target="../ink/ink1713.xml"/><Relationship Id="rId47" Type="http://schemas.openxmlformats.org/officeDocument/2006/relationships/customXml" Target="../ink/ink1589.xml"/><Relationship Id="rId68" Type="http://schemas.openxmlformats.org/officeDocument/2006/relationships/image" Target="../media/image1583.png"/><Relationship Id="rId89" Type="http://schemas.openxmlformats.org/officeDocument/2006/relationships/customXml" Target="../ink/ink1610.xml"/><Relationship Id="rId112" Type="http://schemas.openxmlformats.org/officeDocument/2006/relationships/image" Target="../media/image1605.png"/><Relationship Id="rId133" Type="http://schemas.openxmlformats.org/officeDocument/2006/relationships/customXml" Target="../ink/ink1632.xml"/><Relationship Id="rId154" Type="http://schemas.openxmlformats.org/officeDocument/2006/relationships/image" Target="../media/image1624.png"/><Relationship Id="rId175" Type="http://schemas.openxmlformats.org/officeDocument/2006/relationships/customXml" Target="../ink/ink1653.xml"/><Relationship Id="rId196" Type="http://schemas.openxmlformats.org/officeDocument/2006/relationships/customXml" Target="../ink/ink1664.xml"/><Relationship Id="rId200" Type="http://schemas.openxmlformats.org/officeDocument/2006/relationships/customXml" Target="../ink/ink1666.xml"/><Relationship Id="rId16" Type="http://schemas.openxmlformats.org/officeDocument/2006/relationships/image" Target="../media/image1558.png"/><Relationship Id="rId221" Type="http://schemas.openxmlformats.org/officeDocument/2006/relationships/image" Target="../media/image1655.png"/><Relationship Id="rId242" Type="http://schemas.openxmlformats.org/officeDocument/2006/relationships/customXml" Target="../ink/ink1687.xml"/><Relationship Id="rId263" Type="http://schemas.openxmlformats.org/officeDocument/2006/relationships/image" Target="../media/image1676.png"/><Relationship Id="rId284" Type="http://schemas.openxmlformats.org/officeDocument/2006/relationships/customXml" Target="../ink/ink1708.xml"/><Relationship Id="rId37" Type="http://schemas.openxmlformats.org/officeDocument/2006/relationships/customXml" Target="../ink/ink1584.xml"/><Relationship Id="rId58" Type="http://schemas.openxmlformats.org/officeDocument/2006/relationships/image" Target="../media/image1578.png"/><Relationship Id="rId79" Type="http://schemas.openxmlformats.org/officeDocument/2006/relationships/customXml" Target="../ink/ink1605.xml"/><Relationship Id="rId102" Type="http://schemas.openxmlformats.org/officeDocument/2006/relationships/image" Target="../media/image1600.png"/><Relationship Id="rId123" Type="http://schemas.openxmlformats.org/officeDocument/2006/relationships/customXml" Target="../ink/ink1627.xml"/><Relationship Id="rId144" Type="http://schemas.openxmlformats.org/officeDocument/2006/relationships/image" Target="../media/image83.png"/><Relationship Id="rId90" Type="http://schemas.openxmlformats.org/officeDocument/2006/relationships/image" Target="../media/image1594.png"/><Relationship Id="rId165" Type="http://schemas.openxmlformats.org/officeDocument/2006/relationships/customXml" Target="../ink/ink1648.xml"/><Relationship Id="rId186" Type="http://schemas.openxmlformats.org/officeDocument/2006/relationships/customXml" Target="../ink/ink1659.xml"/><Relationship Id="rId211" Type="http://schemas.openxmlformats.org/officeDocument/2006/relationships/image" Target="../media/image1650.png"/><Relationship Id="rId232" Type="http://schemas.openxmlformats.org/officeDocument/2006/relationships/customXml" Target="../ink/ink1682.xml"/><Relationship Id="rId253" Type="http://schemas.openxmlformats.org/officeDocument/2006/relationships/image" Target="../media/image1671.png"/><Relationship Id="rId274" Type="http://schemas.openxmlformats.org/officeDocument/2006/relationships/customXml" Target="../ink/ink1703.xml"/><Relationship Id="rId295" Type="http://schemas.openxmlformats.org/officeDocument/2006/relationships/image" Target="../media/image1692.png"/><Relationship Id="rId27" Type="http://schemas.openxmlformats.org/officeDocument/2006/relationships/customXml" Target="../ink/ink1579.xml"/><Relationship Id="rId48" Type="http://schemas.openxmlformats.org/officeDocument/2006/relationships/image" Target="../media/image1573.png"/><Relationship Id="rId69" Type="http://schemas.openxmlformats.org/officeDocument/2006/relationships/customXml" Target="../ink/ink1600.xml"/><Relationship Id="rId113" Type="http://schemas.openxmlformats.org/officeDocument/2006/relationships/customXml" Target="../ink/ink1622.xml"/><Relationship Id="rId134" Type="http://schemas.openxmlformats.org/officeDocument/2006/relationships/image" Target="../media/image1615.png"/><Relationship Id="rId80" Type="http://schemas.openxmlformats.org/officeDocument/2006/relationships/image" Target="../media/image1589.png"/><Relationship Id="rId155" Type="http://schemas.openxmlformats.org/officeDocument/2006/relationships/customXml" Target="../ink/ink1643.xml"/><Relationship Id="rId176" Type="http://schemas.openxmlformats.org/officeDocument/2006/relationships/image" Target="../media/image37.png"/><Relationship Id="rId197" Type="http://schemas.openxmlformats.org/officeDocument/2006/relationships/image" Target="../media/image1643.png"/><Relationship Id="rId201" Type="http://schemas.openxmlformats.org/officeDocument/2006/relationships/image" Target="../media/image1645.png"/><Relationship Id="rId222" Type="http://schemas.openxmlformats.org/officeDocument/2006/relationships/customXml" Target="../ink/ink1677.xml"/><Relationship Id="rId243" Type="http://schemas.openxmlformats.org/officeDocument/2006/relationships/image" Target="../media/image1666.png"/><Relationship Id="rId264" Type="http://schemas.openxmlformats.org/officeDocument/2006/relationships/customXml" Target="../ink/ink1698.xml"/><Relationship Id="rId285" Type="http://schemas.openxmlformats.org/officeDocument/2006/relationships/image" Target="../media/image1687.png"/><Relationship Id="rId17" Type="http://schemas.openxmlformats.org/officeDocument/2006/relationships/customXml" Target="../ink/ink1574.xml"/><Relationship Id="rId38" Type="http://schemas.openxmlformats.org/officeDocument/2006/relationships/image" Target="../media/image1568.png"/><Relationship Id="rId59" Type="http://schemas.openxmlformats.org/officeDocument/2006/relationships/customXml" Target="../ink/ink1595.xml"/><Relationship Id="rId103" Type="http://schemas.openxmlformats.org/officeDocument/2006/relationships/customXml" Target="../ink/ink1617.xml"/><Relationship Id="rId124" Type="http://schemas.openxmlformats.org/officeDocument/2006/relationships/image" Target="../media/image1610.png"/><Relationship Id="rId70" Type="http://schemas.openxmlformats.org/officeDocument/2006/relationships/image" Target="../media/image1584.png"/><Relationship Id="rId91" Type="http://schemas.openxmlformats.org/officeDocument/2006/relationships/customXml" Target="../ink/ink1611.xml"/><Relationship Id="rId145" Type="http://schemas.openxmlformats.org/officeDocument/2006/relationships/customXml" Target="../ink/ink1638.xml"/><Relationship Id="rId166" Type="http://schemas.openxmlformats.org/officeDocument/2006/relationships/image" Target="../media/image1630.png"/><Relationship Id="rId187" Type="http://schemas.openxmlformats.org/officeDocument/2006/relationships/image" Target="../media/image1638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672.xml"/><Relationship Id="rId233" Type="http://schemas.openxmlformats.org/officeDocument/2006/relationships/image" Target="../media/image1661.png"/><Relationship Id="rId254" Type="http://schemas.openxmlformats.org/officeDocument/2006/relationships/customXml" Target="../ink/ink1693.xml"/><Relationship Id="rId28" Type="http://schemas.openxmlformats.org/officeDocument/2006/relationships/image" Target="../media/image1563.png"/><Relationship Id="rId49" Type="http://schemas.openxmlformats.org/officeDocument/2006/relationships/customXml" Target="../ink/ink1590.xml"/><Relationship Id="rId114" Type="http://schemas.openxmlformats.org/officeDocument/2006/relationships/image" Target="../media/image1005.png"/><Relationship Id="rId275" Type="http://schemas.openxmlformats.org/officeDocument/2006/relationships/image" Target="../media/image1682.png"/><Relationship Id="rId296" Type="http://schemas.openxmlformats.org/officeDocument/2006/relationships/customXml" Target="../ink/ink1714.xml"/><Relationship Id="rId300" Type="http://schemas.openxmlformats.org/officeDocument/2006/relationships/customXml" Target="../ink/ink1716.xml"/><Relationship Id="rId60" Type="http://schemas.openxmlformats.org/officeDocument/2006/relationships/image" Target="../media/image1579.png"/><Relationship Id="rId81" Type="http://schemas.openxmlformats.org/officeDocument/2006/relationships/customXml" Target="../ink/ink1606.xml"/><Relationship Id="rId135" Type="http://schemas.openxmlformats.org/officeDocument/2006/relationships/customXml" Target="../ink/ink1633.xml"/><Relationship Id="rId156" Type="http://schemas.openxmlformats.org/officeDocument/2006/relationships/image" Target="../media/image1625.png"/><Relationship Id="rId177" Type="http://schemas.openxmlformats.org/officeDocument/2006/relationships/customXml" Target="../ink/ink1654.xml"/><Relationship Id="rId198" Type="http://schemas.openxmlformats.org/officeDocument/2006/relationships/customXml" Target="../ink/ink1665.xml"/><Relationship Id="rId202" Type="http://schemas.openxmlformats.org/officeDocument/2006/relationships/customXml" Target="../ink/ink1667.xml"/><Relationship Id="rId223" Type="http://schemas.openxmlformats.org/officeDocument/2006/relationships/image" Target="../media/image1656.png"/><Relationship Id="rId244" Type="http://schemas.openxmlformats.org/officeDocument/2006/relationships/customXml" Target="../ink/ink1688.xml"/><Relationship Id="rId18" Type="http://schemas.openxmlformats.org/officeDocument/2006/relationships/image" Target="../media/image1559.png"/><Relationship Id="rId39" Type="http://schemas.openxmlformats.org/officeDocument/2006/relationships/customXml" Target="../ink/ink1585.xml"/><Relationship Id="rId265" Type="http://schemas.openxmlformats.org/officeDocument/2006/relationships/image" Target="../media/image1677.png"/><Relationship Id="rId286" Type="http://schemas.openxmlformats.org/officeDocument/2006/relationships/customXml" Target="../ink/ink1709.xml"/><Relationship Id="rId50" Type="http://schemas.openxmlformats.org/officeDocument/2006/relationships/image" Target="../media/image1574.png"/><Relationship Id="rId104" Type="http://schemas.openxmlformats.org/officeDocument/2006/relationships/image" Target="../media/image1601.png"/><Relationship Id="rId125" Type="http://schemas.openxmlformats.org/officeDocument/2006/relationships/customXml" Target="../ink/ink1628.xml"/><Relationship Id="rId146" Type="http://schemas.openxmlformats.org/officeDocument/2006/relationships/image" Target="../media/image1620.png"/><Relationship Id="rId167" Type="http://schemas.openxmlformats.org/officeDocument/2006/relationships/customXml" Target="../ink/ink1649.xml"/><Relationship Id="rId188" Type="http://schemas.openxmlformats.org/officeDocument/2006/relationships/customXml" Target="../ink/ink1660.xml"/><Relationship Id="rId71" Type="http://schemas.openxmlformats.org/officeDocument/2006/relationships/customXml" Target="../ink/ink1601.xml"/><Relationship Id="rId92" Type="http://schemas.openxmlformats.org/officeDocument/2006/relationships/image" Target="../media/image1595.png"/><Relationship Id="rId213" Type="http://schemas.openxmlformats.org/officeDocument/2006/relationships/image" Target="../media/image1651.png"/><Relationship Id="rId234" Type="http://schemas.openxmlformats.org/officeDocument/2006/relationships/customXml" Target="../ink/ink168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0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en.wikipedia.org/wiki/File:Prism_rainbow_schema.png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99.png"/><Relationship Id="rId11" Type="http://schemas.openxmlformats.org/officeDocument/2006/relationships/image" Target="../media/image1703.jpeg"/><Relationship Id="rId5" Type="http://schemas.openxmlformats.org/officeDocument/2006/relationships/image" Target="../media/image1698.png"/><Relationship Id="rId10" Type="http://schemas.openxmlformats.org/officeDocument/2006/relationships/image" Target="../media/image170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01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16.png"/><Relationship Id="rId21" Type="http://schemas.openxmlformats.org/officeDocument/2006/relationships/customXml" Target="../ink/ink1728.xml"/><Relationship Id="rId42" Type="http://schemas.openxmlformats.org/officeDocument/2006/relationships/image" Target="../media/image1724.png"/><Relationship Id="rId47" Type="http://schemas.openxmlformats.org/officeDocument/2006/relationships/customXml" Target="../ink/ink1741.xml"/><Relationship Id="rId63" Type="http://schemas.openxmlformats.org/officeDocument/2006/relationships/customXml" Target="../ink/ink1749.xml"/><Relationship Id="rId68" Type="http://schemas.openxmlformats.org/officeDocument/2006/relationships/image" Target="../media/image1737.png"/><Relationship Id="rId84" Type="http://schemas.openxmlformats.org/officeDocument/2006/relationships/image" Target="../media/image1745.png"/><Relationship Id="rId89" Type="http://schemas.openxmlformats.org/officeDocument/2006/relationships/customXml" Target="../ink/ink1762.xml"/><Relationship Id="rId112" Type="http://schemas.openxmlformats.org/officeDocument/2006/relationships/image" Target="../media/image1759.png"/><Relationship Id="rId2" Type="http://schemas.openxmlformats.org/officeDocument/2006/relationships/image" Target="../media/image1704.png"/><Relationship Id="rId16" Type="http://schemas.openxmlformats.org/officeDocument/2006/relationships/image" Target="../media/image1711.png"/><Relationship Id="rId29" Type="http://schemas.openxmlformats.org/officeDocument/2006/relationships/customXml" Target="../ink/ink1732.xml"/><Relationship Id="rId107" Type="http://schemas.openxmlformats.org/officeDocument/2006/relationships/customXml" Target="../ink/ink1771.xml"/><Relationship Id="rId11" Type="http://schemas.openxmlformats.org/officeDocument/2006/relationships/customXml" Target="../ink/ink1723.xml"/><Relationship Id="rId24" Type="http://schemas.openxmlformats.org/officeDocument/2006/relationships/image" Target="../media/image1715.png"/><Relationship Id="rId32" Type="http://schemas.openxmlformats.org/officeDocument/2006/relationships/image" Target="../media/image1719.png"/><Relationship Id="rId37" Type="http://schemas.openxmlformats.org/officeDocument/2006/relationships/customXml" Target="../ink/ink1736.xml"/><Relationship Id="rId40" Type="http://schemas.openxmlformats.org/officeDocument/2006/relationships/image" Target="../media/image1723.png"/><Relationship Id="rId45" Type="http://schemas.openxmlformats.org/officeDocument/2006/relationships/customXml" Target="../ink/ink1740.xml"/><Relationship Id="rId53" Type="http://schemas.openxmlformats.org/officeDocument/2006/relationships/customXml" Target="../ink/ink1744.xml"/><Relationship Id="rId58" Type="http://schemas.openxmlformats.org/officeDocument/2006/relationships/image" Target="../media/image1732.png"/><Relationship Id="rId66" Type="http://schemas.openxmlformats.org/officeDocument/2006/relationships/image" Target="../media/image1736.png"/><Relationship Id="rId74" Type="http://schemas.openxmlformats.org/officeDocument/2006/relationships/image" Target="../media/image1740.png"/><Relationship Id="rId79" Type="http://schemas.openxmlformats.org/officeDocument/2006/relationships/customXml" Target="../ink/ink1757.xml"/><Relationship Id="rId87" Type="http://schemas.openxmlformats.org/officeDocument/2006/relationships/customXml" Target="../ink/ink1761.xml"/><Relationship Id="rId102" Type="http://schemas.openxmlformats.org/officeDocument/2006/relationships/image" Target="../media/image1754.png"/><Relationship Id="rId110" Type="http://schemas.openxmlformats.org/officeDocument/2006/relationships/image" Target="../media/image1758.png"/><Relationship Id="rId5" Type="http://schemas.openxmlformats.org/officeDocument/2006/relationships/customXml" Target="../ink/ink1720.xml"/><Relationship Id="rId61" Type="http://schemas.openxmlformats.org/officeDocument/2006/relationships/customXml" Target="../ink/ink1748.xml"/><Relationship Id="rId82" Type="http://schemas.openxmlformats.org/officeDocument/2006/relationships/image" Target="../media/image1744.png"/><Relationship Id="rId90" Type="http://schemas.openxmlformats.org/officeDocument/2006/relationships/image" Target="../media/image1748.png"/><Relationship Id="rId95" Type="http://schemas.openxmlformats.org/officeDocument/2006/relationships/customXml" Target="../ink/ink1765.xml"/><Relationship Id="rId19" Type="http://schemas.openxmlformats.org/officeDocument/2006/relationships/customXml" Target="../ink/ink1727.xml"/><Relationship Id="rId14" Type="http://schemas.openxmlformats.org/officeDocument/2006/relationships/image" Target="../media/image1710.png"/><Relationship Id="rId22" Type="http://schemas.openxmlformats.org/officeDocument/2006/relationships/image" Target="../media/image1714.png"/><Relationship Id="rId27" Type="http://schemas.openxmlformats.org/officeDocument/2006/relationships/customXml" Target="../ink/ink1731.xml"/><Relationship Id="rId30" Type="http://schemas.openxmlformats.org/officeDocument/2006/relationships/image" Target="../media/image1718.png"/><Relationship Id="rId35" Type="http://schemas.openxmlformats.org/officeDocument/2006/relationships/customXml" Target="../ink/ink1735.xml"/><Relationship Id="rId43" Type="http://schemas.openxmlformats.org/officeDocument/2006/relationships/customXml" Target="../ink/ink1739.xml"/><Relationship Id="rId48" Type="http://schemas.openxmlformats.org/officeDocument/2006/relationships/image" Target="../media/image1727.png"/><Relationship Id="rId56" Type="http://schemas.openxmlformats.org/officeDocument/2006/relationships/image" Target="../media/image1731.png"/><Relationship Id="rId64" Type="http://schemas.openxmlformats.org/officeDocument/2006/relationships/image" Target="../media/image1735.png"/><Relationship Id="rId69" Type="http://schemas.openxmlformats.org/officeDocument/2006/relationships/customXml" Target="../ink/ink1752.xml"/><Relationship Id="rId77" Type="http://schemas.openxmlformats.org/officeDocument/2006/relationships/customXml" Target="../ink/ink1756.xml"/><Relationship Id="rId100" Type="http://schemas.openxmlformats.org/officeDocument/2006/relationships/image" Target="../media/image1753.png"/><Relationship Id="rId105" Type="http://schemas.openxmlformats.org/officeDocument/2006/relationships/customXml" Target="../ink/ink1770.xml"/><Relationship Id="rId8" Type="http://schemas.openxmlformats.org/officeDocument/2006/relationships/image" Target="../media/image1707.png"/><Relationship Id="rId51" Type="http://schemas.openxmlformats.org/officeDocument/2006/relationships/customXml" Target="../ink/ink1743.xml"/><Relationship Id="rId72" Type="http://schemas.openxmlformats.org/officeDocument/2006/relationships/image" Target="../media/image1739.png"/><Relationship Id="rId80" Type="http://schemas.openxmlformats.org/officeDocument/2006/relationships/image" Target="../media/image1743.png"/><Relationship Id="rId85" Type="http://schemas.openxmlformats.org/officeDocument/2006/relationships/customXml" Target="../ink/ink1760.xml"/><Relationship Id="rId93" Type="http://schemas.openxmlformats.org/officeDocument/2006/relationships/customXml" Target="../ink/ink1764.xml"/><Relationship Id="rId98" Type="http://schemas.openxmlformats.org/officeDocument/2006/relationships/image" Target="../media/image1752.png"/><Relationship Id="rId3" Type="http://schemas.openxmlformats.org/officeDocument/2006/relationships/customXml" Target="../ink/ink1719.xml"/><Relationship Id="rId12" Type="http://schemas.openxmlformats.org/officeDocument/2006/relationships/image" Target="../media/image1709.png"/><Relationship Id="rId17" Type="http://schemas.openxmlformats.org/officeDocument/2006/relationships/customXml" Target="../ink/ink1726.xml"/><Relationship Id="rId25" Type="http://schemas.openxmlformats.org/officeDocument/2006/relationships/customXml" Target="../ink/ink1730.xml"/><Relationship Id="rId33" Type="http://schemas.openxmlformats.org/officeDocument/2006/relationships/customXml" Target="../ink/ink1734.xml"/><Relationship Id="rId38" Type="http://schemas.openxmlformats.org/officeDocument/2006/relationships/image" Target="../media/image1722.png"/><Relationship Id="rId46" Type="http://schemas.openxmlformats.org/officeDocument/2006/relationships/image" Target="../media/image1726.png"/><Relationship Id="rId59" Type="http://schemas.openxmlformats.org/officeDocument/2006/relationships/customXml" Target="../ink/ink1747.xml"/><Relationship Id="rId67" Type="http://schemas.openxmlformats.org/officeDocument/2006/relationships/customXml" Target="../ink/ink1751.xml"/><Relationship Id="rId103" Type="http://schemas.openxmlformats.org/officeDocument/2006/relationships/customXml" Target="../ink/ink1769.xml"/><Relationship Id="rId108" Type="http://schemas.openxmlformats.org/officeDocument/2006/relationships/image" Target="../media/image1757.png"/><Relationship Id="rId20" Type="http://schemas.openxmlformats.org/officeDocument/2006/relationships/image" Target="../media/image1713.png"/><Relationship Id="rId41" Type="http://schemas.openxmlformats.org/officeDocument/2006/relationships/customXml" Target="../ink/ink1738.xml"/><Relationship Id="rId54" Type="http://schemas.openxmlformats.org/officeDocument/2006/relationships/image" Target="../media/image1730.png"/><Relationship Id="rId62" Type="http://schemas.openxmlformats.org/officeDocument/2006/relationships/image" Target="../media/image1734.png"/><Relationship Id="rId70" Type="http://schemas.openxmlformats.org/officeDocument/2006/relationships/image" Target="../media/image1738.png"/><Relationship Id="rId75" Type="http://schemas.openxmlformats.org/officeDocument/2006/relationships/customXml" Target="../ink/ink1755.xml"/><Relationship Id="rId83" Type="http://schemas.openxmlformats.org/officeDocument/2006/relationships/customXml" Target="../ink/ink1759.xml"/><Relationship Id="rId88" Type="http://schemas.openxmlformats.org/officeDocument/2006/relationships/image" Target="../media/image1747.png"/><Relationship Id="rId91" Type="http://schemas.openxmlformats.org/officeDocument/2006/relationships/customXml" Target="../ink/ink1763.xml"/><Relationship Id="rId96" Type="http://schemas.openxmlformats.org/officeDocument/2006/relationships/image" Target="../media/image1751.png"/><Relationship Id="rId111" Type="http://schemas.openxmlformats.org/officeDocument/2006/relationships/customXml" Target="../ink/ink17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6.png"/><Relationship Id="rId15" Type="http://schemas.openxmlformats.org/officeDocument/2006/relationships/customXml" Target="../ink/ink1725.xml"/><Relationship Id="rId23" Type="http://schemas.openxmlformats.org/officeDocument/2006/relationships/customXml" Target="../ink/ink1729.xml"/><Relationship Id="rId28" Type="http://schemas.openxmlformats.org/officeDocument/2006/relationships/image" Target="../media/image1717.png"/><Relationship Id="rId36" Type="http://schemas.openxmlformats.org/officeDocument/2006/relationships/image" Target="../media/image1721.png"/><Relationship Id="rId49" Type="http://schemas.openxmlformats.org/officeDocument/2006/relationships/customXml" Target="../ink/ink1742.xml"/><Relationship Id="rId57" Type="http://schemas.openxmlformats.org/officeDocument/2006/relationships/customXml" Target="../ink/ink1746.xml"/><Relationship Id="rId106" Type="http://schemas.openxmlformats.org/officeDocument/2006/relationships/image" Target="../media/image1756.png"/><Relationship Id="rId10" Type="http://schemas.openxmlformats.org/officeDocument/2006/relationships/image" Target="../media/image1708.png"/><Relationship Id="rId31" Type="http://schemas.openxmlformats.org/officeDocument/2006/relationships/customXml" Target="../ink/ink1733.xml"/><Relationship Id="rId44" Type="http://schemas.openxmlformats.org/officeDocument/2006/relationships/image" Target="../media/image1725.png"/><Relationship Id="rId52" Type="http://schemas.openxmlformats.org/officeDocument/2006/relationships/image" Target="../media/image1729.png"/><Relationship Id="rId60" Type="http://schemas.openxmlformats.org/officeDocument/2006/relationships/image" Target="../media/image1733.png"/><Relationship Id="rId65" Type="http://schemas.openxmlformats.org/officeDocument/2006/relationships/customXml" Target="../ink/ink1750.xml"/><Relationship Id="rId73" Type="http://schemas.openxmlformats.org/officeDocument/2006/relationships/customXml" Target="../ink/ink1754.xml"/><Relationship Id="rId78" Type="http://schemas.openxmlformats.org/officeDocument/2006/relationships/image" Target="../media/image1742.png"/><Relationship Id="rId81" Type="http://schemas.openxmlformats.org/officeDocument/2006/relationships/customXml" Target="../ink/ink1758.xml"/><Relationship Id="rId86" Type="http://schemas.openxmlformats.org/officeDocument/2006/relationships/image" Target="../media/image1746.png"/><Relationship Id="rId94" Type="http://schemas.openxmlformats.org/officeDocument/2006/relationships/image" Target="../media/image1750.png"/><Relationship Id="rId99" Type="http://schemas.openxmlformats.org/officeDocument/2006/relationships/customXml" Target="../ink/ink1767.xml"/><Relationship Id="rId101" Type="http://schemas.openxmlformats.org/officeDocument/2006/relationships/customXml" Target="../ink/ink1768.xml"/><Relationship Id="rId4" Type="http://schemas.openxmlformats.org/officeDocument/2006/relationships/image" Target="../media/image1705.png"/><Relationship Id="rId9" Type="http://schemas.openxmlformats.org/officeDocument/2006/relationships/customXml" Target="../ink/ink1722.xml"/><Relationship Id="rId13" Type="http://schemas.openxmlformats.org/officeDocument/2006/relationships/customXml" Target="../ink/ink1724.xml"/><Relationship Id="rId18" Type="http://schemas.openxmlformats.org/officeDocument/2006/relationships/image" Target="../media/image1712.png"/><Relationship Id="rId39" Type="http://schemas.openxmlformats.org/officeDocument/2006/relationships/customXml" Target="../ink/ink1737.xml"/><Relationship Id="rId109" Type="http://schemas.openxmlformats.org/officeDocument/2006/relationships/customXml" Target="../ink/ink1772.xml"/><Relationship Id="rId34" Type="http://schemas.openxmlformats.org/officeDocument/2006/relationships/image" Target="../media/image1720.png"/><Relationship Id="rId50" Type="http://schemas.openxmlformats.org/officeDocument/2006/relationships/image" Target="../media/image1728.png"/><Relationship Id="rId55" Type="http://schemas.openxmlformats.org/officeDocument/2006/relationships/customXml" Target="../ink/ink1745.xml"/><Relationship Id="rId76" Type="http://schemas.openxmlformats.org/officeDocument/2006/relationships/image" Target="../media/image1741.png"/><Relationship Id="rId97" Type="http://schemas.openxmlformats.org/officeDocument/2006/relationships/customXml" Target="../ink/ink1766.xml"/><Relationship Id="rId104" Type="http://schemas.openxmlformats.org/officeDocument/2006/relationships/image" Target="../media/image1755.png"/><Relationship Id="rId7" Type="http://schemas.openxmlformats.org/officeDocument/2006/relationships/customXml" Target="../ink/ink1721.xml"/><Relationship Id="rId71" Type="http://schemas.openxmlformats.org/officeDocument/2006/relationships/customXml" Target="../ink/ink1753.xml"/><Relationship Id="rId92" Type="http://schemas.openxmlformats.org/officeDocument/2006/relationships/image" Target="../media/image1749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17.png"/><Relationship Id="rId21" Type="http://schemas.openxmlformats.org/officeDocument/2006/relationships/image" Target="../media/image1769.png"/><Relationship Id="rId42" Type="http://schemas.openxmlformats.org/officeDocument/2006/relationships/customXml" Target="../ink/ink1794.xml"/><Relationship Id="rId63" Type="http://schemas.openxmlformats.org/officeDocument/2006/relationships/image" Target="../media/image1790.png"/><Relationship Id="rId84" Type="http://schemas.openxmlformats.org/officeDocument/2006/relationships/customXml" Target="../ink/ink1815.xml"/><Relationship Id="rId138" Type="http://schemas.openxmlformats.org/officeDocument/2006/relationships/customXml" Target="../ink/ink1842.xml"/><Relationship Id="rId159" Type="http://schemas.openxmlformats.org/officeDocument/2006/relationships/image" Target="../media/image1838.png"/><Relationship Id="rId170" Type="http://schemas.openxmlformats.org/officeDocument/2006/relationships/customXml" Target="../ink/ink1858.xml"/><Relationship Id="rId191" Type="http://schemas.openxmlformats.org/officeDocument/2006/relationships/image" Target="../media/image1854.png"/><Relationship Id="rId205" Type="http://schemas.openxmlformats.org/officeDocument/2006/relationships/image" Target="../media/image1861.png"/><Relationship Id="rId107" Type="http://schemas.openxmlformats.org/officeDocument/2006/relationships/image" Target="../media/image1812.png"/><Relationship Id="rId11" Type="http://schemas.openxmlformats.org/officeDocument/2006/relationships/image" Target="../media/image1764.png"/><Relationship Id="rId32" Type="http://schemas.openxmlformats.org/officeDocument/2006/relationships/customXml" Target="../ink/ink1789.xml"/><Relationship Id="rId53" Type="http://schemas.openxmlformats.org/officeDocument/2006/relationships/image" Target="../media/image1785.png"/><Relationship Id="rId74" Type="http://schemas.openxmlformats.org/officeDocument/2006/relationships/customXml" Target="../ink/ink1810.xml"/><Relationship Id="rId128" Type="http://schemas.openxmlformats.org/officeDocument/2006/relationships/customXml" Target="../ink/ink1837.xml"/><Relationship Id="rId149" Type="http://schemas.openxmlformats.org/officeDocument/2006/relationships/image" Target="../media/image1833.png"/><Relationship Id="rId5" Type="http://schemas.openxmlformats.org/officeDocument/2006/relationships/image" Target="../media/image1761.png"/><Relationship Id="rId90" Type="http://schemas.openxmlformats.org/officeDocument/2006/relationships/customXml" Target="../ink/ink1818.xml"/><Relationship Id="rId95" Type="http://schemas.openxmlformats.org/officeDocument/2006/relationships/image" Target="../media/image1806.png"/><Relationship Id="rId160" Type="http://schemas.openxmlformats.org/officeDocument/2006/relationships/customXml" Target="../ink/ink1853.xml"/><Relationship Id="rId165" Type="http://schemas.openxmlformats.org/officeDocument/2006/relationships/image" Target="../media/image1841.png"/><Relationship Id="rId181" Type="http://schemas.openxmlformats.org/officeDocument/2006/relationships/image" Target="../media/image1849.png"/><Relationship Id="rId186" Type="http://schemas.openxmlformats.org/officeDocument/2006/relationships/customXml" Target="../ink/ink1866.xml"/><Relationship Id="rId216" Type="http://schemas.openxmlformats.org/officeDocument/2006/relationships/customXml" Target="../ink/ink1881.xml"/><Relationship Id="rId211" Type="http://schemas.openxmlformats.org/officeDocument/2006/relationships/image" Target="../media/image1864.png"/><Relationship Id="rId22" Type="http://schemas.openxmlformats.org/officeDocument/2006/relationships/customXml" Target="../ink/ink1784.xml"/><Relationship Id="rId27" Type="http://schemas.openxmlformats.org/officeDocument/2006/relationships/image" Target="../media/image1772.png"/><Relationship Id="rId43" Type="http://schemas.openxmlformats.org/officeDocument/2006/relationships/image" Target="../media/image1780.png"/><Relationship Id="rId48" Type="http://schemas.openxmlformats.org/officeDocument/2006/relationships/customXml" Target="../ink/ink1797.xml"/><Relationship Id="rId64" Type="http://schemas.openxmlformats.org/officeDocument/2006/relationships/customXml" Target="../ink/ink1805.xml"/><Relationship Id="rId69" Type="http://schemas.openxmlformats.org/officeDocument/2006/relationships/image" Target="../media/image1793.png"/><Relationship Id="rId113" Type="http://schemas.openxmlformats.org/officeDocument/2006/relationships/image" Target="../media/image1815.png"/><Relationship Id="rId118" Type="http://schemas.openxmlformats.org/officeDocument/2006/relationships/customXml" Target="../ink/ink1832.xml"/><Relationship Id="rId134" Type="http://schemas.openxmlformats.org/officeDocument/2006/relationships/customXml" Target="../ink/ink1840.xml"/><Relationship Id="rId139" Type="http://schemas.openxmlformats.org/officeDocument/2006/relationships/image" Target="../media/image1828.png"/><Relationship Id="rId80" Type="http://schemas.openxmlformats.org/officeDocument/2006/relationships/customXml" Target="../ink/ink1813.xml"/><Relationship Id="rId85" Type="http://schemas.openxmlformats.org/officeDocument/2006/relationships/image" Target="../media/image1801.png"/><Relationship Id="rId150" Type="http://schemas.openxmlformats.org/officeDocument/2006/relationships/customXml" Target="../ink/ink1848.xml"/><Relationship Id="rId155" Type="http://schemas.openxmlformats.org/officeDocument/2006/relationships/image" Target="../media/image1836.png"/><Relationship Id="rId171" Type="http://schemas.openxmlformats.org/officeDocument/2006/relationships/image" Target="../media/image1844.png"/><Relationship Id="rId176" Type="http://schemas.openxmlformats.org/officeDocument/2006/relationships/customXml" Target="../ink/ink1861.xml"/><Relationship Id="rId192" Type="http://schemas.openxmlformats.org/officeDocument/2006/relationships/customXml" Target="../ink/ink1869.xml"/><Relationship Id="rId197" Type="http://schemas.openxmlformats.org/officeDocument/2006/relationships/image" Target="../media/image1857.png"/><Relationship Id="rId206" Type="http://schemas.openxmlformats.org/officeDocument/2006/relationships/customXml" Target="../ink/ink1876.xml"/><Relationship Id="rId201" Type="http://schemas.openxmlformats.org/officeDocument/2006/relationships/image" Target="../media/image1859.png"/><Relationship Id="rId12" Type="http://schemas.openxmlformats.org/officeDocument/2006/relationships/customXml" Target="../ink/ink1779.xml"/><Relationship Id="rId17" Type="http://schemas.openxmlformats.org/officeDocument/2006/relationships/image" Target="../media/image1767.png"/><Relationship Id="rId33" Type="http://schemas.openxmlformats.org/officeDocument/2006/relationships/image" Target="../media/image1775.png"/><Relationship Id="rId38" Type="http://schemas.openxmlformats.org/officeDocument/2006/relationships/customXml" Target="../ink/ink1792.xml"/><Relationship Id="rId59" Type="http://schemas.openxmlformats.org/officeDocument/2006/relationships/image" Target="../media/image1788.png"/><Relationship Id="rId103" Type="http://schemas.openxmlformats.org/officeDocument/2006/relationships/image" Target="../media/image1810.png"/><Relationship Id="rId108" Type="http://schemas.openxmlformats.org/officeDocument/2006/relationships/customXml" Target="../ink/ink1827.xml"/><Relationship Id="rId124" Type="http://schemas.openxmlformats.org/officeDocument/2006/relationships/customXml" Target="../ink/ink1835.xml"/><Relationship Id="rId129" Type="http://schemas.openxmlformats.org/officeDocument/2006/relationships/image" Target="../media/image1823.png"/><Relationship Id="rId54" Type="http://schemas.openxmlformats.org/officeDocument/2006/relationships/customXml" Target="../ink/ink1800.xml"/><Relationship Id="rId70" Type="http://schemas.openxmlformats.org/officeDocument/2006/relationships/customXml" Target="../ink/ink1808.xml"/><Relationship Id="rId75" Type="http://schemas.openxmlformats.org/officeDocument/2006/relationships/image" Target="../media/image1796.png"/><Relationship Id="rId91" Type="http://schemas.openxmlformats.org/officeDocument/2006/relationships/image" Target="../media/image1804.png"/><Relationship Id="rId96" Type="http://schemas.openxmlformats.org/officeDocument/2006/relationships/customXml" Target="../ink/ink1821.xml"/><Relationship Id="rId140" Type="http://schemas.openxmlformats.org/officeDocument/2006/relationships/customXml" Target="../ink/ink1843.xml"/><Relationship Id="rId145" Type="http://schemas.openxmlformats.org/officeDocument/2006/relationships/image" Target="../media/image1831.png"/><Relationship Id="rId161" Type="http://schemas.openxmlformats.org/officeDocument/2006/relationships/image" Target="../media/image1839.png"/><Relationship Id="rId166" Type="http://schemas.openxmlformats.org/officeDocument/2006/relationships/customXml" Target="../ink/ink1856.xml"/><Relationship Id="rId182" Type="http://schemas.openxmlformats.org/officeDocument/2006/relationships/customXml" Target="../ink/ink1864.xml"/><Relationship Id="rId187" Type="http://schemas.openxmlformats.org/officeDocument/2006/relationships/image" Target="../media/image1852.png"/><Relationship Id="rId217" Type="http://schemas.openxmlformats.org/officeDocument/2006/relationships/image" Target="../media/image186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76.xml"/><Relationship Id="rId212" Type="http://schemas.openxmlformats.org/officeDocument/2006/relationships/customXml" Target="../ink/ink1879.xml"/><Relationship Id="rId23" Type="http://schemas.openxmlformats.org/officeDocument/2006/relationships/image" Target="../media/image1770.png"/><Relationship Id="rId28" Type="http://schemas.openxmlformats.org/officeDocument/2006/relationships/customXml" Target="../ink/ink1787.xml"/><Relationship Id="rId49" Type="http://schemas.openxmlformats.org/officeDocument/2006/relationships/image" Target="../media/image1783.png"/><Relationship Id="rId114" Type="http://schemas.openxmlformats.org/officeDocument/2006/relationships/customXml" Target="../ink/ink1830.xml"/><Relationship Id="rId119" Type="http://schemas.openxmlformats.org/officeDocument/2006/relationships/image" Target="../media/image1818.png"/><Relationship Id="rId44" Type="http://schemas.openxmlformats.org/officeDocument/2006/relationships/customXml" Target="../ink/ink1795.xml"/><Relationship Id="rId60" Type="http://schemas.openxmlformats.org/officeDocument/2006/relationships/customXml" Target="../ink/ink1803.xml"/><Relationship Id="rId65" Type="http://schemas.openxmlformats.org/officeDocument/2006/relationships/image" Target="../media/image1791.png"/><Relationship Id="rId81" Type="http://schemas.openxmlformats.org/officeDocument/2006/relationships/image" Target="../media/image1799.png"/><Relationship Id="rId86" Type="http://schemas.openxmlformats.org/officeDocument/2006/relationships/customXml" Target="../ink/ink1816.xml"/><Relationship Id="rId130" Type="http://schemas.openxmlformats.org/officeDocument/2006/relationships/customXml" Target="../ink/ink1838.xml"/><Relationship Id="rId135" Type="http://schemas.openxmlformats.org/officeDocument/2006/relationships/image" Target="../media/image1826.png"/><Relationship Id="rId151" Type="http://schemas.openxmlformats.org/officeDocument/2006/relationships/image" Target="../media/image1834.png"/><Relationship Id="rId156" Type="http://schemas.openxmlformats.org/officeDocument/2006/relationships/customXml" Target="../ink/ink1851.xml"/><Relationship Id="rId177" Type="http://schemas.openxmlformats.org/officeDocument/2006/relationships/image" Target="../media/image1847.png"/><Relationship Id="rId198" Type="http://schemas.openxmlformats.org/officeDocument/2006/relationships/customXml" Target="../ink/ink1872.xml"/><Relationship Id="rId172" Type="http://schemas.openxmlformats.org/officeDocument/2006/relationships/customXml" Target="../ink/ink1859.xml"/><Relationship Id="rId193" Type="http://schemas.openxmlformats.org/officeDocument/2006/relationships/image" Target="../media/image1855.png"/><Relationship Id="rId202" Type="http://schemas.openxmlformats.org/officeDocument/2006/relationships/customXml" Target="../ink/ink1874.xml"/><Relationship Id="rId207" Type="http://schemas.openxmlformats.org/officeDocument/2006/relationships/image" Target="../media/image1862.png"/><Relationship Id="rId13" Type="http://schemas.openxmlformats.org/officeDocument/2006/relationships/image" Target="../media/image1765.png"/><Relationship Id="rId18" Type="http://schemas.openxmlformats.org/officeDocument/2006/relationships/customXml" Target="../ink/ink1782.xml"/><Relationship Id="rId39" Type="http://schemas.openxmlformats.org/officeDocument/2006/relationships/image" Target="../media/image1778.png"/><Relationship Id="rId109" Type="http://schemas.openxmlformats.org/officeDocument/2006/relationships/image" Target="../media/image1813.png"/><Relationship Id="rId34" Type="http://schemas.openxmlformats.org/officeDocument/2006/relationships/customXml" Target="../ink/ink1790.xml"/><Relationship Id="rId50" Type="http://schemas.openxmlformats.org/officeDocument/2006/relationships/customXml" Target="../ink/ink1798.xml"/><Relationship Id="rId55" Type="http://schemas.openxmlformats.org/officeDocument/2006/relationships/image" Target="../media/image1786.png"/><Relationship Id="rId76" Type="http://schemas.openxmlformats.org/officeDocument/2006/relationships/customXml" Target="../ink/ink1811.xml"/><Relationship Id="rId97" Type="http://schemas.openxmlformats.org/officeDocument/2006/relationships/image" Target="../media/image1807.png"/><Relationship Id="rId104" Type="http://schemas.openxmlformats.org/officeDocument/2006/relationships/customXml" Target="../ink/ink1825.xml"/><Relationship Id="rId120" Type="http://schemas.openxmlformats.org/officeDocument/2006/relationships/customXml" Target="../ink/ink1833.xml"/><Relationship Id="rId125" Type="http://schemas.openxmlformats.org/officeDocument/2006/relationships/image" Target="../media/image1821.png"/><Relationship Id="rId141" Type="http://schemas.openxmlformats.org/officeDocument/2006/relationships/image" Target="../media/image1829.png"/><Relationship Id="rId146" Type="http://schemas.openxmlformats.org/officeDocument/2006/relationships/customXml" Target="../ink/ink1846.xml"/><Relationship Id="rId167" Type="http://schemas.openxmlformats.org/officeDocument/2006/relationships/image" Target="../media/image1842.png"/><Relationship Id="rId188" Type="http://schemas.openxmlformats.org/officeDocument/2006/relationships/customXml" Target="../ink/ink1867.xml"/><Relationship Id="rId7" Type="http://schemas.openxmlformats.org/officeDocument/2006/relationships/image" Target="../media/image1762.png"/><Relationship Id="rId71" Type="http://schemas.openxmlformats.org/officeDocument/2006/relationships/image" Target="../media/image1794.png"/><Relationship Id="rId92" Type="http://schemas.openxmlformats.org/officeDocument/2006/relationships/customXml" Target="../ink/ink1819.xml"/><Relationship Id="rId162" Type="http://schemas.openxmlformats.org/officeDocument/2006/relationships/customXml" Target="../ink/ink1854.xml"/><Relationship Id="rId183" Type="http://schemas.openxmlformats.org/officeDocument/2006/relationships/image" Target="../media/image1850.png"/><Relationship Id="rId213" Type="http://schemas.openxmlformats.org/officeDocument/2006/relationships/image" Target="../media/image1865.png"/><Relationship Id="rId2" Type="http://schemas.openxmlformats.org/officeDocument/2006/relationships/customXml" Target="../ink/ink1774.xml"/><Relationship Id="rId29" Type="http://schemas.openxmlformats.org/officeDocument/2006/relationships/image" Target="../media/image1773.png"/><Relationship Id="rId24" Type="http://schemas.openxmlformats.org/officeDocument/2006/relationships/customXml" Target="../ink/ink1785.xml"/><Relationship Id="rId40" Type="http://schemas.openxmlformats.org/officeDocument/2006/relationships/customXml" Target="../ink/ink1793.xml"/><Relationship Id="rId45" Type="http://schemas.openxmlformats.org/officeDocument/2006/relationships/image" Target="../media/image1781.png"/><Relationship Id="rId66" Type="http://schemas.openxmlformats.org/officeDocument/2006/relationships/customXml" Target="../ink/ink1806.xml"/><Relationship Id="rId87" Type="http://schemas.openxmlformats.org/officeDocument/2006/relationships/image" Target="../media/image1802.png"/><Relationship Id="rId110" Type="http://schemas.openxmlformats.org/officeDocument/2006/relationships/customXml" Target="../ink/ink1828.xml"/><Relationship Id="rId115" Type="http://schemas.openxmlformats.org/officeDocument/2006/relationships/image" Target="../media/image1816.png"/><Relationship Id="rId131" Type="http://schemas.openxmlformats.org/officeDocument/2006/relationships/image" Target="../media/image1824.png"/><Relationship Id="rId136" Type="http://schemas.openxmlformats.org/officeDocument/2006/relationships/customXml" Target="../ink/ink1841.xml"/><Relationship Id="rId157" Type="http://schemas.openxmlformats.org/officeDocument/2006/relationships/image" Target="../media/image1837.png"/><Relationship Id="rId178" Type="http://schemas.openxmlformats.org/officeDocument/2006/relationships/customXml" Target="../ink/ink1862.xml"/><Relationship Id="rId61" Type="http://schemas.openxmlformats.org/officeDocument/2006/relationships/image" Target="../media/image1789.png"/><Relationship Id="rId82" Type="http://schemas.openxmlformats.org/officeDocument/2006/relationships/customXml" Target="../ink/ink1814.xml"/><Relationship Id="rId152" Type="http://schemas.openxmlformats.org/officeDocument/2006/relationships/customXml" Target="../ink/ink1849.xml"/><Relationship Id="rId173" Type="http://schemas.openxmlformats.org/officeDocument/2006/relationships/image" Target="../media/image1845.png"/><Relationship Id="rId194" Type="http://schemas.openxmlformats.org/officeDocument/2006/relationships/customXml" Target="../ink/ink1870.xml"/><Relationship Id="rId199" Type="http://schemas.openxmlformats.org/officeDocument/2006/relationships/image" Target="../media/image1858.png"/><Relationship Id="rId203" Type="http://schemas.openxmlformats.org/officeDocument/2006/relationships/image" Target="../media/image1860.png"/><Relationship Id="rId208" Type="http://schemas.openxmlformats.org/officeDocument/2006/relationships/customXml" Target="../ink/ink1877.xml"/><Relationship Id="rId19" Type="http://schemas.openxmlformats.org/officeDocument/2006/relationships/image" Target="../media/image1768.png"/><Relationship Id="rId14" Type="http://schemas.openxmlformats.org/officeDocument/2006/relationships/customXml" Target="../ink/ink1780.xml"/><Relationship Id="rId30" Type="http://schemas.openxmlformats.org/officeDocument/2006/relationships/customXml" Target="../ink/ink1788.xml"/><Relationship Id="rId35" Type="http://schemas.openxmlformats.org/officeDocument/2006/relationships/image" Target="../media/image1776.png"/><Relationship Id="rId56" Type="http://schemas.openxmlformats.org/officeDocument/2006/relationships/customXml" Target="../ink/ink1801.xml"/><Relationship Id="rId77" Type="http://schemas.openxmlformats.org/officeDocument/2006/relationships/image" Target="../media/image1797.png"/><Relationship Id="rId100" Type="http://schemas.openxmlformats.org/officeDocument/2006/relationships/customXml" Target="../ink/ink1823.xml"/><Relationship Id="rId105" Type="http://schemas.openxmlformats.org/officeDocument/2006/relationships/image" Target="../media/image1811.png"/><Relationship Id="rId126" Type="http://schemas.openxmlformats.org/officeDocument/2006/relationships/customXml" Target="../ink/ink1836.xml"/><Relationship Id="rId147" Type="http://schemas.openxmlformats.org/officeDocument/2006/relationships/image" Target="../media/image1832.png"/><Relationship Id="rId168" Type="http://schemas.openxmlformats.org/officeDocument/2006/relationships/customXml" Target="../ink/ink1857.xml"/><Relationship Id="rId8" Type="http://schemas.openxmlformats.org/officeDocument/2006/relationships/customXml" Target="../ink/ink1777.xml"/><Relationship Id="rId51" Type="http://schemas.openxmlformats.org/officeDocument/2006/relationships/image" Target="../media/image1784.png"/><Relationship Id="rId72" Type="http://schemas.openxmlformats.org/officeDocument/2006/relationships/customXml" Target="../ink/ink1809.xml"/><Relationship Id="rId93" Type="http://schemas.openxmlformats.org/officeDocument/2006/relationships/image" Target="../media/image1805.png"/><Relationship Id="rId98" Type="http://schemas.openxmlformats.org/officeDocument/2006/relationships/customXml" Target="../ink/ink1822.xml"/><Relationship Id="rId121" Type="http://schemas.openxmlformats.org/officeDocument/2006/relationships/image" Target="../media/image1819.png"/><Relationship Id="rId142" Type="http://schemas.openxmlformats.org/officeDocument/2006/relationships/customXml" Target="../ink/ink1844.xml"/><Relationship Id="rId163" Type="http://schemas.openxmlformats.org/officeDocument/2006/relationships/image" Target="../media/image1840.png"/><Relationship Id="rId184" Type="http://schemas.openxmlformats.org/officeDocument/2006/relationships/customXml" Target="../ink/ink1865.xml"/><Relationship Id="rId189" Type="http://schemas.openxmlformats.org/officeDocument/2006/relationships/image" Target="../media/image1853.png"/><Relationship Id="rId3" Type="http://schemas.openxmlformats.org/officeDocument/2006/relationships/image" Target="../media/image1760.png"/><Relationship Id="rId214" Type="http://schemas.openxmlformats.org/officeDocument/2006/relationships/customXml" Target="../ink/ink1880.xml"/><Relationship Id="rId25" Type="http://schemas.openxmlformats.org/officeDocument/2006/relationships/image" Target="../media/image1771.png"/><Relationship Id="rId46" Type="http://schemas.openxmlformats.org/officeDocument/2006/relationships/customXml" Target="../ink/ink1796.xml"/><Relationship Id="rId67" Type="http://schemas.openxmlformats.org/officeDocument/2006/relationships/image" Target="../media/image1792.png"/><Relationship Id="rId116" Type="http://schemas.openxmlformats.org/officeDocument/2006/relationships/customXml" Target="../ink/ink1831.xml"/><Relationship Id="rId137" Type="http://schemas.openxmlformats.org/officeDocument/2006/relationships/image" Target="../media/image1827.png"/><Relationship Id="rId158" Type="http://schemas.openxmlformats.org/officeDocument/2006/relationships/customXml" Target="../ink/ink1852.xml"/><Relationship Id="rId20" Type="http://schemas.openxmlformats.org/officeDocument/2006/relationships/customXml" Target="../ink/ink1783.xml"/><Relationship Id="rId41" Type="http://schemas.openxmlformats.org/officeDocument/2006/relationships/image" Target="../media/image1779.png"/><Relationship Id="rId62" Type="http://schemas.openxmlformats.org/officeDocument/2006/relationships/customXml" Target="../ink/ink1804.xml"/><Relationship Id="rId83" Type="http://schemas.openxmlformats.org/officeDocument/2006/relationships/image" Target="../media/image1800.png"/><Relationship Id="rId88" Type="http://schemas.openxmlformats.org/officeDocument/2006/relationships/customXml" Target="../ink/ink1817.xml"/><Relationship Id="rId111" Type="http://schemas.openxmlformats.org/officeDocument/2006/relationships/image" Target="../media/image1814.png"/><Relationship Id="rId132" Type="http://schemas.openxmlformats.org/officeDocument/2006/relationships/customXml" Target="../ink/ink1839.xml"/><Relationship Id="rId153" Type="http://schemas.openxmlformats.org/officeDocument/2006/relationships/image" Target="../media/image1835.png"/><Relationship Id="rId174" Type="http://schemas.openxmlformats.org/officeDocument/2006/relationships/customXml" Target="../ink/ink1860.xml"/><Relationship Id="rId179" Type="http://schemas.openxmlformats.org/officeDocument/2006/relationships/image" Target="../media/image1848.png"/><Relationship Id="rId195" Type="http://schemas.openxmlformats.org/officeDocument/2006/relationships/image" Target="../media/image1856.png"/><Relationship Id="rId209" Type="http://schemas.openxmlformats.org/officeDocument/2006/relationships/image" Target="../media/image1863.png"/><Relationship Id="rId190" Type="http://schemas.openxmlformats.org/officeDocument/2006/relationships/customXml" Target="../ink/ink1868.xml"/><Relationship Id="rId204" Type="http://schemas.openxmlformats.org/officeDocument/2006/relationships/customXml" Target="../ink/ink1875.xml"/><Relationship Id="rId15" Type="http://schemas.openxmlformats.org/officeDocument/2006/relationships/image" Target="../media/image1766.png"/><Relationship Id="rId36" Type="http://schemas.openxmlformats.org/officeDocument/2006/relationships/customXml" Target="../ink/ink1791.xml"/><Relationship Id="rId57" Type="http://schemas.openxmlformats.org/officeDocument/2006/relationships/image" Target="../media/image1787.png"/><Relationship Id="rId106" Type="http://schemas.openxmlformats.org/officeDocument/2006/relationships/customXml" Target="../ink/ink1826.xml"/><Relationship Id="rId127" Type="http://schemas.openxmlformats.org/officeDocument/2006/relationships/image" Target="../media/image1822.png"/><Relationship Id="rId10" Type="http://schemas.openxmlformats.org/officeDocument/2006/relationships/customXml" Target="../ink/ink1778.xml"/><Relationship Id="rId31" Type="http://schemas.openxmlformats.org/officeDocument/2006/relationships/image" Target="../media/image1774.png"/><Relationship Id="rId52" Type="http://schemas.openxmlformats.org/officeDocument/2006/relationships/customXml" Target="../ink/ink1799.xml"/><Relationship Id="rId73" Type="http://schemas.openxmlformats.org/officeDocument/2006/relationships/image" Target="../media/image1795.png"/><Relationship Id="rId78" Type="http://schemas.openxmlformats.org/officeDocument/2006/relationships/customXml" Target="../ink/ink1812.xml"/><Relationship Id="rId94" Type="http://schemas.openxmlformats.org/officeDocument/2006/relationships/customXml" Target="../ink/ink1820.xml"/><Relationship Id="rId99" Type="http://schemas.openxmlformats.org/officeDocument/2006/relationships/image" Target="../media/image1808.png"/><Relationship Id="rId101" Type="http://schemas.openxmlformats.org/officeDocument/2006/relationships/image" Target="../media/image1809.png"/><Relationship Id="rId122" Type="http://schemas.openxmlformats.org/officeDocument/2006/relationships/customXml" Target="../ink/ink1834.xml"/><Relationship Id="rId143" Type="http://schemas.openxmlformats.org/officeDocument/2006/relationships/image" Target="../media/image1830.png"/><Relationship Id="rId148" Type="http://schemas.openxmlformats.org/officeDocument/2006/relationships/customXml" Target="../ink/ink1847.xml"/><Relationship Id="rId164" Type="http://schemas.openxmlformats.org/officeDocument/2006/relationships/customXml" Target="../ink/ink1855.xml"/><Relationship Id="rId169" Type="http://schemas.openxmlformats.org/officeDocument/2006/relationships/image" Target="../media/image1843.png"/><Relationship Id="rId185" Type="http://schemas.openxmlformats.org/officeDocument/2006/relationships/image" Target="../media/image1851.png"/><Relationship Id="rId4" Type="http://schemas.openxmlformats.org/officeDocument/2006/relationships/customXml" Target="../ink/ink1775.xml"/><Relationship Id="rId9" Type="http://schemas.openxmlformats.org/officeDocument/2006/relationships/image" Target="../media/image1763.png"/><Relationship Id="rId180" Type="http://schemas.openxmlformats.org/officeDocument/2006/relationships/customXml" Target="../ink/ink1863.xml"/><Relationship Id="rId210" Type="http://schemas.openxmlformats.org/officeDocument/2006/relationships/customXml" Target="../ink/ink1878.xml"/><Relationship Id="rId215" Type="http://schemas.openxmlformats.org/officeDocument/2006/relationships/image" Target="../media/image1866.png"/><Relationship Id="rId26" Type="http://schemas.openxmlformats.org/officeDocument/2006/relationships/customXml" Target="../ink/ink1786.xml"/><Relationship Id="rId47" Type="http://schemas.openxmlformats.org/officeDocument/2006/relationships/image" Target="../media/image1782.png"/><Relationship Id="rId68" Type="http://schemas.openxmlformats.org/officeDocument/2006/relationships/customXml" Target="../ink/ink1807.xml"/><Relationship Id="rId89" Type="http://schemas.openxmlformats.org/officeDocument/2006/relationships/image" Target="../media/image1803.png"/><Relationship Id="rId112" Type="http://schemas.openxmlformats.org/officeDocument/2006/relationships/customXml" Target="../ink/ink1829.xml"/><Relationship Id="rId133" Type="http://schemas.openxmlformats.org/officeDocument/2006/relationships/image" Target="../media/image1825.png"/><Relationship Id="rId154" Type="http://schemas.openxmlformats.org/officeDocument/2006/relationships/customXml" Target="../ink/ink1850.xml"/><Relationship Id="rId175" Type="http://schemas.openxmlformats.org/officeDocument/2006/relationships/image" Target="../media/image1846.png"/><Relationship Id="rId196" Type="http://schemas.openxmlformats.org/officeDocument/2006/relationships/customXml" Target="../ink/ink1871.xml"/><Relationship Id="rId200" Type="http://schemas.openxmlformats.org/officeDocument/2006/relationships/customXml" Target="../ink/ink1873.xml"/><Relationship Id="rId16" Type="http://schemas.openxmlformats.org/officeDocument/2006/relationships/customXml" Target="../ink/ink1781.xml"/><Relationship Id="rId37" Type="http://schemas.openxmlformats.org/officeDocument/2006/relationships/image" Target="../media/image1777.png"/><Relationship Id="rId58" Type="http://schemas.openxmlformats.org/officeDocument/2006/relationships/customXml" Target="../ink/ink1802.xml"/><Relationship Id="rId79" Type="http://schemas.openxmlformats.org/officeDocument/2006/relationships/image" Target="../media/image1798.png"/><Relationship Id="rId102" Type="http://schemas.openxmlformats.org/officeDocument/2006/relationships/customXml" Target="../ink/ink1824.xml"/><Relationship Id="rId123" Type="http://schemas.openxmlformats.org/officeDocument/2006/relationships/image" Target="../media/image1820.png"/><Relationship Id="rId144" Type="http://schemas.openxmlformats.org/officeDocument/2006/relationships/customXml" Target="../ink/ink1845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894.xml"/><Relationship Id="rId21" Type="http://schemas.openxmlformats.org/officeDocument/2006/relationships/image" Target="../media/image1877.png"/><Relationship Id="rId34" Type="http://schemas.openxmlformats.org/officeDocument/2006/relationships/customXml" Target="../ink/ink1898.xml"/><Relationship Id="rId42" Type="http://schemas.openxmlformats.org/officeDocument/2006/relationships/customXml" Target="../ink/ink1902.xml"/><Relationship Id="rId47" Type="http://schemas.openxmlformats.org/officeDocument/2006/relationships/image" Target="../media/image1890.png"/><Relationship Id="rId50" Type="http://schemas.openxmlformats.org/officeDocument/2006/relationships/customXml" Target="../ink/ink1906.xml"/><Relationship Id="rId55" Type="http://schemas.openxmlformats.org/officeDocument/2006/relationships/image" Target="../media/image1894.png"/><Relationship Id="rId63" Type="http://schemas.openxmlformats.org/officeDocument/2006/relationships/image" Target="../media/image1898.png"/><Relationship Id="rId68" Type="http://schemas.openxmlformats.org/officeDocument/2006/relationships/customXml" Target="../ink/ink1915.xml"/><Relationship Id="rId76" Type="http://schemas.openxmlformats.org/officeDocument/2006/relationships/customXml" Target="../ink/ink1919.xml"/><Relationship Id="rId84" Type="http://schemas.openxmlformats.org/officeDocument/2006/relationships/customXml" Target="../ink/ink1923.xml"/><Relationship Id="rId89" Type="http://schemas.openxmlformats.org/officeDocument/2006/relationships/image" Target="../media/image1911.png"/><Relationship Id="rId97" Type="http://schemas.openxmlformats.org/officeDocument/2006/relationships/image" Target="../media/image1915.png"/><Relationship Id="rId7" Type="http://schemas.openxmlformats.org/officeDocument/2006/relationships/image" Target="../media/image1870.png"/><Relationship Id="rId71" Type="http://schemas.openxmlformats.org/officeDocument/2006/relationships/image" Target="../media/image1902.png"/><Relationship Id="rId92" Type="http://schemas.openxmlformats.org/officeDocument/2006/relationships/customXml" Target="../ink/ink1927.xml"/><Relationship Id="rId2" Type="http://schemas.openxmlformats.org/officeDocument/2006/relationships/customXml" Target="../ink/ink1882.xml"/><Relationship Id="rId16" Type="http://schemas.openxmlformats.org/officeDocument/2006/relationships/customXml" Target="../ink/ink1889.xml"/><Relationship Id="rId29" Type="http://schemas.openxmlformats.org/officeDocument/2006/relationships/image" Target="../media/image1881.png"/><Relationship Id="rId11" Type="http://schemas.openxmlformats.org/officeDocument/2006/relationships/image" Target="../media/image1872.png"/><Relationship Id="rId24" Type="http://schemas.openxmlformats.org/officeDocument/2006/relationships/customXml" Target="../ink/ink1893.xml"/><Relationship Id="rId32" Type="http://schemas.openxmlformats.org/officeDocument/2006/relationships/customXml" Target="../ink/ink1897.xml"/><Relationship Id="rId37" Type="http://schemas.openxmlformats.org/officeDocument/2006/relationships/image" Target="../media/image1885.png"/><Relationship Id="rId40" Type="http://schemas.openxmlformats.org/officeDocument/2006/relationships/customXml" Target="../ink/ink1901.xml"/><Relationship Id="rId45" Type="http://schemas.openxmlformats.org/officeDocument/2006/relationships/image" Target="../media/image1889.png"/><Relationship Id="rId53" Type="http://schemas.openxmlformats.org/officeDocument/2006/relationships/image" Target="../media/image1893.png"/><Relationship Id="rId58" Type="http://schemas.openxmlformats.org/officeDocument/2006/relationships/customXml" Target="../ink/ink1910.xml"/><Relationship Id="rId66" Type="http://schemas.openxmlformats.org/officeDocument/2006/relationships/customXml" Target="../ink/ink1914.xml"/><Relationship Id="rId74" Type="http://schemas.openxmlformats.org/officeDocument/2006/relationships/customXml" Target="../ink/ink1918.xml"/><Relationship Id="rId79" Type="http://schemas.openxmlformats.org/officeDocument/2006/relationships/image" Target="../media/image1906.png"/><Relationship Id="rId87" Type="http://schemas.openxmlformats.org/officeDocument/2006/relationships/image" Target="../media/image1910.png"/><Relationship Id="rId5" Type="http://schemas.openxmlformats.org/officeDocument/2006/relationships/image" Target="../media/image1869.png"/><Relationship Id="rId61" Type="http://schemas.openxmlformats.org/officeDocument/2006/relationships/image" Target="../media/image1897.png"/><Relationship Id="rId82" Type="http://schemas.openxmlformats.org/officeDocument/2006/relationships/customXml" Target="../ink/ink1922.xml"/><Relationship Id="rId90" Type="http://schemas.openxmlformats.org/officeDocument/2006/relationships/customXml" Target="../ink/ink1926.xml"/><Relationship Id="rId95" Type="http://schemas.openxmlformats.org/officeDocument/2006/relationships/image" Target="../media/image1914.png"/><Relationship Id="rId19" Type="http://schemas.openxmlformats.org/officeDocument/2006/relationships/image" Target="../media/image1876.png"/><Relationship Id="rId14" Type="http://schemas.openxmlformats.org/officeDocument/2006/relationships/customXml" Target="../ink/ink1888.xml"/><Relationship Id="rId22" Type="http://schemas.openxmlformats.org/officeDocument/2006/relationships/customXml" Target="../ink/ink1892.xml"/><Relationship Id="rId27" Type="http://schemas.openxmlformats.org/officeDocument/2006/relationships/image" Target="../media/image1880.png"/><Relationship Id="rId30" Type="http://schemas.openxmlformats.org/officeDocument/2006/relationships/customXml" Target="../ink/ink1896.xml"/><Relationship Id="rId35" Type="http://schemas.openxmlformats.org/officeDocument/2006/relationships/image" Target="../media/image1884.png"/><Relationship Id="rId43" Type="http://schemas.openxmlformats.org/officeDocument/2006/relationships/image" Target="../media/image1888.png"/><Relationship Id="rId48" Type="http://schemas.openxmlformats.org/officeDocument/2006/relationships/customXml" Target="../ink/ink1905.xml"/><Relationship Id="rId56" Type="http://schemas.openxmlformats.org/officeDocument/2006/relationships/customXml" Target="../ink/ink1909.xml"/><Relationship Id="rId64" Type="http://schemas.openxmlformats.org/officeDocument/2006/relationships/customXml" Target="../ink/ink1913.xml"/><Relationship Id="rId69" Type="http://schemas.openxmlformats.org/officeDocument/2006/relationships/image" Target="../media/image1901.png"/><Relationship Id="rId77" Type="http://schemas.openxmlformats.org/officeDocument/2006/relationships/image" Target="../media/image1905.png"/><Relationship Id="rId8" Type="http://schemas.openxmlformats.org/officeDocument/2006/relationships/customXml" Target="../ink/ink1885.xml"/><Relationship Id="rId51" Type="http://schemas.openxmlformats.org/officeDocument/2006/relationships/image" Target="../media/image1892.png"/><Relationship Id="rId72" Type="http://schemas.openxmlformats.org/officeDocument/2006/relationships/customXml" Target="../ink/ink1917.xml"/><Relationship Id="rId80" Type="http://schemas.openxmlformats.org/officeDocument/2006/relationships/customXml" Target="../ink/ink1921.xml"/><Relationship Id="rId85" Type="http://schemas.openxmlformats.org/officeDocument/2006/relationships/image" Target="../media/image1909.png"/><Relationship Id="rId93" Type="http://schemas.openxmlformats.org/officeDocument/2006/relationships/image" Target="../media/image1913.png"/><Relationship Id="rId98" Type="http://schemas.openxmlformats.org/officeDocument/2006/relationships/customXml" Target="../ink/ink1930.xml"/><Relationship Id="rId3" Type="http://schemas.openxmlformats.org/officeDocument/2006/relationships/image" Target="../media/image1868.png"/><Relationship Id="rId12" Type="http://schemas.openxmlformats.org/officeDocument/2006/relationships/customXml" Target="../ink/ink1887.xml"/><Relationship Id="rId17" Type="http://schemas.openxmlformats.org/officeDocument/2006/relationships/image" Target="../media/image1875.png"/><Relationship Id="rId25" Type="http://schemas.openxmlformats.org/officeDocument/2006/relationships/image" Target="../media/image1879.png"/><Relationship Id="rId33" Type="http://schemas.openxmlformats.org/officeDocument/2006/relationships/image" Target="../media/image1883.png"/><Relationship Id="rId38" Type="http://schemas.openxmlformats.org/officeDocument/2006/relationships/customXml" Target="../ink/ink1900.xml"/><Relationship Id="rId46" Type="http://schemas.openxmlformats.org/officeDocument/2006/relationships/customXml" Target="../ink/ink1904.xml"/><Relationship Id="rId59" Type="http://schemas.openxmlformats.org/officeDocument/2006/relationships/image" Target="../media/image1896.png"/><Relationship Id="rId67" Type="http://schemas.openxmlformats.org/officeDocument/2006/relationships/image" Target="../media/image1900.png"/><Relationship Id="rId20" Type="http://schemas.openxmlformats.org/officeDocument/2006/relationships/customXml" Target="../ink/ink1891.xml"/><Relationship Id="rId41" Type="http://schemas.openxmlformats.org/officeDocument/2006/relationships/image" Target="../media/image1887.png"/><Relationship Id="rId54" Type="http://schemas.openxmlformats.org/officeDocument/2006/relationships/customXml" Target="../ink/ink1908.xml"/><Relationship Id="rId62" Type="http://schemas.openxmlformats.org/officeDocument/2006/relationships/customXml" Target="../ink/ink1912.xml"/><Relationship Id="rId70" Type="http://schemas.openxmlformats.org/officeDocument/2006/relationships/customXml" Target="../ink/ink1916.xml"/><Relationship Id="rId75" Type="http://schemas.openxmlformats.org/officeDocument/2006/relationships/image" Target="../media/image1904.png"/><Relationship Id="rId83" Type="http://schemas.openxmlformats.org/officeDocument/2006/relationships/image" Target="../media/image1908.png"/><Relationship Id="rId88" Type="http://schemas.openxmlformats.org/officeDocument/2006/relationships/customXml" Target="../ink/ink1925.xml"/><Relationship Id="rId91" Type="http://schemas.openxmlformats.org/officeDocument/2006/relationships/image" Target="../media/image1912.png"/><Relationship Id="rId96" Type="http://schemas.openxmlformats.org/officeDocument/2006/relationships/customXml" Target="../ink/ink192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84.xml"/><Relationship Id="rId15" Type="http://schemas.openxmlformats.org/officeDocument/2006/relationships/image" Target="../media/image1874.png"/><Relationship Id="rId23" Type="http://schemas.openxmlformats.org/officeDocument/2006/relationships/image" Target="../media/image1878.png"/><Relationship Id="rId28" Type="http://schemas.openxmlformats.org/officeDocument/2006/relationships/customXml" Target="../ink/ink1895.xml"/><Relationship Id="rId36" Type="http://schemas.openxmlformats.org/officeDocument/2006/relationships/customXml" Target="../ink/ink1899.xml"/><Relationship Id="rId49" Type="http://schemas.openxmlformats.org/officeDocument/2006/relationships/image" Target="../media/image1891.png"/><Relationship Id="rId57" Type="http://schemas.openxmlformats.org/officeDocument/2006/relationships/image" Target="../media/image1895.png"/><Relationship Id="rId10" Type="http://schemas.openxmlformats.org/officeDocument/2006/relationships/customXml" Target="../ink/ink1886.xml"/><Relationship Id="rId31" Type="http://schemas.openxmlformats.org/officeDocument/2006/relationships/image" Target="../media/image1882.png"/><Relationship Id="rId44" Type="http://schemas.openxmlformats.org/officeDocument/2006/relationships/customXml" Target="../ink/ink1903.xml"/><Relationship Id="rId52" Type="http://schemas.openxmlformats.org/officeDocument/2006/relationships/customXml" Target="../ink/ink1907.xml"/><Relationship Id="rId60" Type="http://schemas.openxmlformats.org/officeDocument/2006/relationships/customXml" Target="../ink/ink1911.xml"/><Relationship Id="rId65" Type="http://schemas.openxmlformats.org/officeDocument/2006/relationships/image" Target="../media/image1899.png"/><Relationship Id="rId73" Type="http://schemas.openxmlformats.org/officeDocument/2006/relationships/image" Target="../media/image1903.png"/><Relationship Id="rId78" Type="http://schemas.openxmlformats.org/officeDocument/2006/relationships/customXml" Target="../ink/ink1920.xml"/><Relationship Id="rId81" Type="http://schemas.openxmlformats.org/officeDocument/2006/relationships/image" Target="../media/image1907.png"/><Relationship Id="rId86" Type="http://schemas.openxmlformats.org/officeDocument/2006/relationships/customXml" Target="../ink/ink1924.xml"/><Relationship Id="rId94" Type="http://schemas.openxmlformats.org/officeDocument/2006/relationships/customXml" Target="../ink/ink1928.xml"/><Relationship Id="rId99" Type="http://schemas.openxmlformats.org/officeDocument/2006/relationships/image" Target="../media/image1916.png"/><Relationship Id="rId4" Type="http://schemas.openxmlformats.org/officeDocument/2006/relationships/customXml" Target="../ink/ink1883.xml"/><Relationship Id="rId9" Type="http://schemas.openxmlformats.org/officeDocument/2006/relationships/image" Target="../media/image1871.png"/><Relationship Id="rId13" Type="http://schemas.openxmlformats.org/officeDocument/2006/relationships/image" Target="../media/image1873.png"/><Relationship Id="rId18" Type="http://schemas.openxmlformats.org/officeDocument/2006/relationships/customXml" Target="../ink/ink1890.xml"/><Relationship Id="rId39" Type="http://schemas.openxmlformats.org/officeDocument/2006/relationships/image" Target="../media/image1886.png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77.xml"/><Relationship Id="rId299" Type="http://schemas.openxmlformats.org/officeDocument/2006/relationships/image" Target="../media/image18910.png"/><Relationship Id="rId303" Type="http://schemas.openxmlformats.org/officeDocument/2006/relationships/image" Target="../media/image18930.png"/><Relationship Id="rId42" Type="http://schemas.openxmlformats.org/officeDocument/2006/relationships/image" Target="../media/image17640.png"/><Relationship Id="rId63" Type="http://schemas.openxmlformats.org/officeDocument/2006/relationships/customXml" Target="../ink/ink1950.xml"/><Relationship Id="rId84" Type="http://schemas.openxmlformats.org/officeDocument/2006/relationships/image" Target="../media/image83.png"/><Relationship Id="rId138" Type="http://schemas.openxmlformats.org/officeDocument/2006/relationships/image" Target="../media/image18110.png"/><Relationship Id="rId159" Type="http://schemas.openxmlformats.org/officeDocument/2006/relationships/customXml" Target="../ink/ink1998.xml"/><Relationship Id="rId324" Type="http://schemas.openxmlformats.org/officeDocument/2006/relationships/customXml" Target="../ink/ink2081.xml"/><Relationship Id="rId345" Type="http://schemas.openxmlformats.org/officeDocument/2006/relationships/image" Target="../media/image19140.png"/><Relationship Id="rId366" Type="http://schemas.openxmlformats.org/officeDocument/2006/relationships/customXml" Target="../ink/ink2102.xml"/><Relationship Id="rId170" Type="http://schemas.openxmlformats.org/officeDocument/2006/relationships/image" Target="../media/image18270.png"/><Relationship Id="rId191" Type="http://schemas.openxmlformats.org/officeDocument/2006/relationships/customXml" Target="../ink/ink2014.xml"/><Relationship Id="rId205" Type="http://schemas.openxmlformats.org/officeDocument/2006/relationships/customXml" Target="../ink/ink2021.xml"/><Relationship Id="rId226" Type="http://schemas.openxmlformats.org/officeDocument/2006/relationships/image" Target="../media/image18550.png"/><Relationship Id="rId247" Type="http://schemas.openxmlformats.org/officeDocument/2006/relationships/customXml" Target="../ink/ink2042.xml"/><Relationship Id="rId107" Type="http://schemas.openxmlformats.org/officeDocument/2006/relationships/customXml" Target="../ink/ink1972.xml"/><Relationship Id="rId268" Type="http://schemas.openxmlformats.org/officeDocument/2006/relationships/image" Target="../media/image18760.png"/><Relationship Id="rId289" Type="http://schemas.openxmlformats.org/officeDocument/2006/relationships/customXml" Target="../ink/ink2063.xml"/><Relationship Id="rId11" Type="http://schemas.openxmlformats.org/officeDocument/2006/relationships/customXml" Target="../ink/ink1932.xml"/><Relationship Id="rId32" Type="http://schemas.openxmlformats.org/officeDocument/2006/relationships/image" Target="../media/image73.emf"/><Relationship Id="rId53" Type="http://schemas.openxmlformats.org/officeDocument/2006/relationships/customXml" Target="../ink/ink1945.xml"/><Relationship Id="rId74" Type="http://schemas.openxmlformats.org/officeDocument/2006/relationships/image" Target="../media/image17800.png"/><Relationship Id="rId128" Type="http://schemas.openxmlformats.org/officeDocument/2006/relationships/image" Target="../media/image18060.png"/><Relationship Id="rId149" Type="http://schemas.openxmlformats.org/officeDocument/2006/relationships/customXml" Target="../ink/ink1993.xml"/><Relationship Id="rId314" Type="http://schemas.openxmlformats.org/officeDocument/2006/relationships/customXml" Target="../ink/ink2076.xml"/><Relationship Id="rId335" Type="http://schemas.openxmlformats.org/officeDocument/2006/relationships/image" Target="../media/image19090.png"/><Relationship Id="rId356" Type="http://schemas.openxmlformats.org/officeDocument/2006/relationships/customXml" Target="../ink/ink2097.xml"/><Relationship Id="rId95" Type="http://schemas.openxmlformats.org/officeDocument/2006/relationships/customXml" Target="../ink/ink1966.xml"/><Relationship Id="rId160" Type="http://schemas.openxmlformats.org/officeDocument/2006/relationships/image" Target="../media/image18220.png"/><Relationship Id="rId181" Type="http://schemas.openxmlformats.org/officeDocument/2006/relationships/customXml" Target="../ink/ink2009.xml"/><Relationship Id="rId216" Type="http://schemas.openxmlformats.org/officeDocument/2006/relationships/image" Target="../media/image18500.png"/><Relationship Id="rId237" Type="http://schemas.openxmlformats.org/officeDocument/2006/relationships/customXml" Target="../ink/ink2037.xml"/><Relationship Id="rId258" Type="http://schemas.openxmlformats.org/officeDocument/2006/relationships/image" Target="../media/image18710.png"/><Relationship Id="rId279" Type="http://schemas.openxmlformats.org/officeDocument/2006/relationships/customXml" Target="../ink/ink2058.xml"/><Relationship Id="rId43" Type="http://schemas.openxmlformats.org/officeDocument/2006/relationships/customXml" Target="../ink/ink1940.xml"/><Relationship Id="rId64" Type="http://schemas.openxmlformats.org/officeDocument/2006/relationships/image" Target="../media/image17750.png"/><Relationship Id="rId118" Type="http://schemas.openxmlformats.org/officeDocument/2006/relationships/image" Target="../media/image18010.png"/><Relationship Id="rId139" Type="http://schemas.openxmlformats.org/officeDocument/2006/relationships/customXml" Target="../ink/ink1988.xml"/><Relationship Id="rId290" Type="http://schemas.openxmlformats.org/officeDocument/2006/relationships/image" Target="../media/image18870.png"/><Relationship Id="rId304" Type="http://schemas.openxmlformats.org/officeDocument/2006/relationships/customXml" Target="../ink/ink2071.xml"/><Relationship Id="rId325" Type="http://schemas.openxmlformats.org/officeDocument/2006/relationships/image" Target="../media/image19040.png"/><Relationship Id="rId346" Type="http://schemas.openxmlformats.org/officeDocument/2006/relationships/customXml" Target="../ink/ink2092.xml"/><Relationship Id="rId367" Type="http://schemas.openxmlformats.org/officeDocument/2006/relationships/image" Target="../media/image1925.png"/><Relationship Id="rId85" Type="http://schemas.openxmlformats.org/officeDocument/2006/relationships/customXml" Target="../ink/ink1961.xml"/><Relationship Id="rId150" Type="http://schemas.openxmlformats.org/officeDocument/2006/relationships/image" Target="../media/image18170.png"/><Relationship Id="rId171" Type="http://schemas.openxmlformats.org/officeDocument/2006/relationships/customXml" Target="../ink/ink2004.xml"/><Relationship Id="rId192" Type="http://schemas.openxmlformats.org/officeDocument/2006/relationships/image" Target="../media/image18380.png"/><Relationship Id="rId206" Type="http://schemas.openxmlformats.org/officeDocument/2006/relationships/image" Target="../media/image18450.png"/><Relationship Id="rId227" Type="http://schemas.openxmlformats.org/officeDocument/2006/relationships/customXml" Target="../ink/ink2032.xml"/><Relationship Id="rId248" Type="http://schemas.openxmlformats.org/officeDocument/2006/relationships/image" Target="../media/image18660.png"/><Relationship Id="rId269" Type="http://schemas.openxmlformats.org/officeDocument/2006/relationships/customXml" Target="../ink/ink2053.xml"/><Relationship Id="rId33" Type="http://schemas.openxmlformats.org/officeDocument/2006/relationships/customXml" Target="../ink/ink1935.xml"/><Relationship Id="rId108" Type="http://schemas.openxmlformats.org/officeDocument/2006/relationships/image" Target="../media/image17960.png"/><Relationship Id="rId129" Type="http://schemas.openxmlformats.org/officeDocument/2006/relationships/customXml" Target="../ink/ink1983.xml"/><Relationship Id="rId280" Type="http://schemas.openxmlformats.org/officeDocument/2006/relationships/image" Target="../media/image18820.png"/><Relationship Id="rId315" Type="http://schemas.openxmlformats.org/officeDocument/2006/relationships/image" Target="../media/image18990.png"/><Relationship Id="rId336" Type="http://schemas.openxmlformats.org/officeDocument/2006/relationships/customXml" Target="../ink/ink2087.xml"/><Relationship Id="rId357" Type="http://schemas.openxmlformats.org/officeDocument/2006/relationships/image" Target="../media/image1920.png"/><Relationship Id="rId54" Type="http://schemas.openxmlformats.org/officeDocument/2006/relationships/image" Target="../media/image17700.png"/><Relationship Id="rId75" Type="http://schemas.openxmlformats.org/officeDocument/2006/relationships/customXml" Target="../ink/ink1956.xml"/><Relationship Id="rId96" Type="http://schemas.openxmlformats.org/officeDocument/2006/relationships/image" Target="../media/image17900.png"/><Relationship Id="rId140" Type="http://schemas.openxmlformats.org/officeDocument/2006/relationships/image" Target="../media/image18120.png"/><Relationship Id="rId161" Type="http://schemas.openxmlformats.org/officeDocument/2006/relationships/customXml" Target="../ink/ink1999.xml"/><Relationship Id="rId182" Type="http://schemas.openxmlformats.org/officeDocument/2006/relationships/image" Target="../media/image18330.png"/><Relationship Id="rId217" Type="http://schemas.openxmlformats.org/officeDocument/2006/relationships/customXml" Target="../ink/ink2027.xml"/><Relationship Id="rId238" Type="http://schemas.openxmlformats.org/officeDocument/2006/relationships/image" Target="../media/image18610.png"/><Relationship Id="rId259" Type="http://schemas.openxmlformats.org/officeDocument/2006/relationships/customXml" Target="../ink/ink2048.xml"/><Relationship Id="rId119" Type="http://schemas.openxmlformats.org/officeDocument/2006/relationships/customXml" Target="../ink/ink1978.xml"/><Relationship Id="rId270" Type="http://schemas.openxmlformats.org/officeDocument/2006/relationships/image" Target="../media/image18770.png"/><Relationship Id="rId291" Type="http://schemas.openxmlformats.org/officeDocument/2006/relationships/customXml" Target="../ink/ink2064.xml"/><Relationship Id="rId305" Type="http://schemas.openxmlformats.org/officeDocument/2006/relationships/image" Target="../media/image18940.png"/><Relationship Id="rId326" Type="http://schemas.openxmlformats.org/officeDocument/2006/relationships/customXml" Target="../ink/ink2082.xml"/><Relationship Id="rId347" Type="http://schemas.openxmlformats.org/officeDocument/2006/relationships/image" Target="../media/image19150.png"/><Relationship Id="rId44" Type="http://schemas.openxmlformats.org/officeDocument/2006/relationships/image" Target="../media/image17650.png"/><Relationship Id="rId65" Type="http://schemas.openxmlformats.org/officeDocument/2006/relationships/customXml" Target="../ink/ink1951.xml"/><Relationship Id="rId86" Type="http://schemas.openxmlformats.org/officeDocument/2006/relationships/image" Target="../media/image17850.png"/><Relationship Id="rId130" Type="http://schemas.openxmlformats.org/officeDocument/2006/relationships/image" Target="../media/image18070.png"/><Relationship Id="rId151" Type="http://schemas.openxmlformats.org/officeDocument/2006/relationships/customXml" Target="../ink/ink1994.xml"/><Relationship Id="rId368" Type="http://schemas.openxmlformats.org/officeDocument/2006/relationships/customXml" Target="../ink/ink2103.xml"/><Relationship Id="rId172" Type="http://schemas.openxmlformats.org/officeDocument/2006/relationships/image" Target="../media/image18280.png"/><Relationship Id="rId193" Type="http://schemas.openxmlformats.org/officeDocument/2006/relationships/customXml" Target="../ink/ink2015.xml"/><Relationship Id="rId207" Type="http://schemas.openxmlformats.org/officeDocument/2006/relationships/customXml" Target="../ink/ink2022.xml"/><Relationship Id="rId228" Type="http://schemas.openxmlformats.org/officeDocument/2006/relationships/image" Target="../media/image18560.png"/><Relationship Id="rId249" Type="http://schemas.openxmlformats.org/officeDocument/2006/relationships/customXml" Target="../ink/ink2043.xml"/><Relationship Id="rId109" Type="http://schemas.openxmlformats.org/officeDocument/2006/relationships/customXml" Target="../ink/ink1973.xml"/><Relationship Id="rId260" Type="http://schemas.openxmlformats.org/officeDocument/2006/relationships/image" Target="../media/image18720.png"/><Relationship Id="rId281" Type="http://schemas.openxmlformats.org/officeDocument/2006/relationships/customXml" Target="../ink/ink2059.xml"/><Relationship Id="rId316" Type="http://schemas.openxmlformats.org/officeDocument/2006/relationships/customXml" Target="../ink/ink2077.xml"/><Relationship Id="rId337" Type="http://schemas.openxmlformats.org/officeDocument/2006/relationships/image" Target="../media/image19100.png"/><Relationship Id="rId34" Type="http://schemas.openxmlformats.org/officeDocument/2006/relationships/image" Target="../media/image740.emf"/><Relationship Id="rId55" Type="http://schemas.openxmlformats.org/officeDocument/2006/relationships/customXml" Target="../ink/ink1946.xml"/><Relationship Id="rId76" Type="http://schemas.openxmlformats.org/officeDocument/2006/relationships/image" Target="../media/image17810.png"/><Relationship Id="rId97" Type="http://schemas.openxmlformats.org/officeDocument/2006/relationships/customXml" Target="../ink/ink1967.xml"/><Relationship Id="rId120" Type="http://schemas.openxmlformats.org/officeDocument/2006/relationships/image" Target="../media/image18020.png"/><Relationship Id="rId141" Type="http://schemas.openxmlformats.org/officeDocument/2006/relationships/customXml" Target="../ink/ink1989.xml"/><Relationship Id="rId358" Type="http://schemas.openxmlformats.org/officeDocument/2006/relationships/customXml" Target="../ink/ink2098.xml"/><Relationship Id="rId162" Type="http://schemas.openxmlformats.org/officeDocument/2006/relationships/image" Target="../media/image18230.png"/><Relationship Id="rId183" Type="http://schemas.openxmlformats.org/officeDocument/2006/relationships/customXml" Target="../ink/ink2010.xml"/><Relationship Id="rId218" Type="http://schemas.openxmlformats.org/officeDocument/2006/relationships/image" Target="../media/image18510.png"/><Relationship Id="rId239" Type="http://schemas.openxmlformats.org/officeDocument/2006/relationships/customXml" Target="../ink/ink2038.xml"/><Relationship Id="rId250" Type="http://schemas.openxmlformats.org/officeDocument/2006/relationships/image" Target="../media/image18670.png"/><Relationship Id="rId271" Type="http://schemas.openxmlformats.org/officeDocument/2006/relationships/customXml" Target="../ink/ink2054.xml"/><Relationship Id="rId292" Type="http://schemas.openxmlformats.org/officeDocument/2006/relationships/image" Target="../media/image18880.png"/><Relationship Id="rId306" Type="http://schemas.openxmlformats.org/officeDocument/2006/relationships/customXml" Target="../ink/ink2072.xml"/><Relationship Id="rId45" Type="http://schemas.openxmlformats.org/officeDocument/2006/relationships/customXml" Target="../ink/ink1941.xml"/><Relationship Id="rId66" Type="http://schemas.openxmlformats.org/officeDocument/2006/relationships/image" Target="../media/image17760.png"/><Relationship Id="rId87" Type="http://schemas.openxmlformats.org/officeDocument/2006/relationships/customXml" Target="../ink/ink1962.xml"/><Relationship Id="rId110" Type="http://schemas.openxmlformats.org/officeDocument/2006/relationships/image" Target="../media/image17970.png"/><Relationship Id="rId131" Type="http://schemas.openxmlformats.org/officeDocument/2006/relationships/customXml" Target="../ink/ink1984.xml"/><Relationship Id="rId327" Type="http://schemas.openxmlformats.org/officeDocument/2006/relationships/image" Target="../media/image19050.png"/><Relationship Id="rId348" Type="http://schemas.openxmlformats.org/officeDocument/2006/relationships/customXml" Target="../ink/ink2093.xml"/><Relationship Id="rId369" Type="http://schemas.openxmlformats.org/officeDocument/2006/relationships/image" Target="../media/image1926.png"/><Relationship Id="rId152" Type="http://schemas.openxmlformats.org/officeDocument/2006/relationships/image" Target="../media/image18180.png"/><Relationship Id="rId173" Type="http://schemas.openxmlformats.org/officeDocument/2006/relationships/customXml" Target="../ink/ink2005.xml"/><Relationship Id="rId194" Type="http://schemas.openxmlformats.org/officeDocument/2006/relationships/image" Target="../media/image18390.png"/><Relationship Id="rId208" Type="http://schemas.openxmlformats.org/officeDocument/2006/relationships/image" Target="../media/image18460.png"/><Relationship Id="rId229" Type="http://schemas.openxmlformats.org/officeDocument/2006/relationships/customXml" Target="../ink/ink2033.xml"/><Relationship Id="rId240" Type="http://schemas.openxmlformats.org/officeDocument/2006/relationships/image" Target="../media/image18620.png"/><Relationship Id="rId261" Type="http://schemas.openxmlformats.org/officeDocument/2006/relationships/customXml" Target="../ink/ink2049.xml"/><Relationship Id="rId35" Type="http://schemas.openxmlformats.org/officeDocument/2006/relationships/customXml" Target="../ink/ink1936.xml"/><Relationship Id="rId56" Type="http://schemas.openxmlformats.org/officeDocument/2006/relationships/image" Target="../media/image17710.png"/><Relationship Id="rId77" Type="http://schemas.openxmlformats.org/officeDocument/2006/relationships/customXml" Target="../ink/ink1957.xml"/><Relationship Id="rId100" Type="http://schemas.openxmlformats.org/officeDocument/2006/relationships/image" Target="../media/image17920.png"/><Relationship Id="rId282" Type="http://schemas.openxmlformats.org/officeDocument/2006/relationships/image" Target="../media/image18830.png"/><Relationship Id="rId317" Type="http://schemas.openxmlformats.org/officeDocument/2006/relationships/image" Target="../media/image19000.png"/><Relationship Id="rId338" Type="http://schemas.openxmlformats.org/officeDocument/2006/relationships/customXml" Target="../ink/ink2088.xml"/><Relationship Id="rId359" Type="http://schemas.openxmlformats.org/officeDocument/2006/relationships/image" Target="../media/image1921.png"/><Relationship Id="rId98" Type="http://schemas.openxmlformats.org/officeDocument/2006/relationships/image" Target="../media/image17910.png"/><Relationship Id="rId121" Type="http://schemas.openxmlformats.org/officeDocument/2006/relationships/customXml" Target="../ink/ink1979.xml"/><Relationship Id="rId142" Type="http://schemas.openxmlformats.org/officeDocument/2006/relationships/image" Target="../media/image18130.png"/><Relationship Id="rId163" Type="http://schemas.openxmlformats.org/officeDocument/2006/relationships/customXml" Target="../ink/ink2000.xml"/><Relationship Id="rId184" Type="http://schemas.openxmlformats.org/officeDocument/2006/relationships/image" Target="../media/image18340.png"/><Relationship Id="rId219" Type="http://schemas.openxmlformats.org/officeDocument/2006/relationships/customXml" Target="../ink/ink2028.xml"/><Relationship Id="rId370" Type="http://schemas.openxmlformats.org/officeDocument/2006/relationships/customXml" Target="../ink/ink2104.xml"/><Relationship Id="rId230" Type="http://schemas.openxmlformats.org/officeDocument/2006/relationships/image" Target="../media/image18570.png"/><Relationship Id="rId251" Type="http://schemas.openxmlformats.org/officeDocument/2006/relationships/customXml" Target="../ink/ink2044.xml"/><Relationship Id="rId46" Type="http://schemas.openxmlformats.org/officeDocument/2006/relationships/image" Target="../media/image17660.png"/><Relationship Id="rId67" Type="http://schemas.openxmlformats.org/officeDocument/2006/relationships/customXml" Target="../ink/ink1952.xml"/><Relationship Id="rId272" Type="http://schemas.openxmlformats.org/officeDocument/2006/relationships/image" Target="../media/image18780.png"/><Relationship Id="rId293" Type="http://schemas.openxmlformats.org/officeDocument/2006/relationships/customXml" Target="../ink/ink2065.xml"/><Relationship Id="rId307" Type="http://schemas.openxmlformats.org/officeDocument/2006/relationships/image" Target="../media/image18950.png"/><Relationship Id="rId328" Type="http://schemas.openxmlformats.org/officeDocument/2006/relationships/customXml" Target="../ink/ink2083.xml"/><Relationship Id="rId349" Type="http://schemas.openxmlformats.org/officeDocument/2006/relationships/image" Target="../media/image19160.png"/><Relationship Id="rId41" Type="http://schemas.openxmlformats.org/officeDocument/2006/relationships/customXml" Target="../ink/ink1939.xml"/><Relationship Id="rId62" Type="http://schemas.openxmlformats.org/officeDocument/2006/relationships/image" Target="../media/image17740.png"/><Relationship Id="rId83" Type="http://schemas.openxmlformats.org/officeDocument/2006/relationships/customXml" Target="../ink/ink1960.xml"/><Relationship Id="rId88" Type="http://schemas.openxmlformats.org/officeDocument/2006/relationships/image" Target="../media/image17860.png"/><Relationship Id="rId111" Type="http://schemas.openxmlformats.org/officeDocument/2006/relationships/customXml" Target="../ink/ink1974.xml"/><Relationship Id="rId132" Type="http://schemas.openxmlformats.org/officeDocument/2006/relationships/image" Target="../media/image18080.png"/><Relationship Id="rId153" Type="http://schemas.openxmlformats.org/officeDocument/2006/relationships/customXml" Target="../ink/ink1995.xml"/><Relationship Id="rId174" Type="http://schemas.openxmlformats.org/officeDocument/2006/relationships/image" Target="../media/image18290.png"/><Relationship Id="rId179" Type="http://schemas.openxmlformats.org/officeDocument/2006/relationships/customXml" Target="../ink/ink2008.xml"/><Relationship Id="rId195" Type="http://schemas.openxmlformats.org/officeDocument/2006/relationships/customXml" Target="../ink/ink2016.xml"/><Relationship Id="rId209" Type="http://schemas.openxmlformats.org/officeDocument/2006/relationships/customXml" Target="../ink/ink2023.xml"/><Relationship Id="rId360" Type="http://schemas.openxmlformats.org/officeDocument/2006/relationships/customXml" Target="../ink/ink2099.xml"/><Relationship Id="rId365" Type="http://schemas.openxmlformats.org/officeDocument/2006/relationships/image" Target="../media/image1924.png"/><Relationship Id="rId190" Type="http://schemas.openxmlformats.org/officeDocument/2006/relationships/image" Target="../media/image18370.png"/><Relationship Id="rId204" Type="http://schemas.openxmlformats.org/officeDocument/2006/relationships/image" Target="../media/image18440.png"/><Relationship Id="rId220" Type="http://schemas.openxmlformats.org/officeDocument/2006/relationships/image" Target="../media/image18520.png"/><Relationship Id="rId225" Type="http://schemas.openxmlformats.org/officeDocument/2006/relationships/customXml" Target="../ink/ink2031.xml"/><Relationship Id="rId241" Type="http://schemas.openxmlformats.org/officeDocument/2006/relationships/customXml" Target="../ink/ink2039.xml"/><Relationship Id="rId246" Type="http://schemas.openxmlformats.org/officeDocument/2006/relationships/image" Target="../media/image18650.png"/><Relationship Id="rId267" Type="http://schemas.openxmlformats.org/officeDocument/2006/relationships/customXml" Target="../ink/ink2052.xml"/><Relationship Id="rId288" Type="http://schemas.openxmlformats.org/officeDocument/2006/relationships/image" Target="../media/image18860.png"/><Relationship Id="rId36" Type="http://schemas.openxmlformats.org/officeDocument/2006/relationships/image" Target="../media/image17610.png"/><Relationship Id="rId57" Type="http://schemas.openxmlformats.org/officeDocument/2006/relationships/customXml" Target="../ink/ink1947.xml"/><Relationship Id="rId106" Type="http://schemas.openxmlformats.org/officeDocument/2006/relationships/image" Target="../media/image17950.png"/><Relationship Id="rId127" Type="http://schemas.openxmlformats.org/officeDocument/2006/relationships/customXml" Target="../ink/ink1982.xml"/><Relationship Id="rId262" Type="http://schemas.openxmlformats.org/officeDocument/2006/relationships/image" Target="../media/image18730.png"/><Relationship Id="rId283" Type="http://schemas.openxmlformats.org/officeDocument/2006/relationships/customXml" Target="../ink/ink2060.xml"/><Relationship Id="rId313" Type="http://schemas.openxmlformats.org/officeDocument/2006/relationships/image" Target="../media/image18980.png"/><Relationship Id="rId318" Type="http://schemas.openxmlformats.org/officeDocument/2006/relationships/customXml" Target="../ink/ink2078.xml"/><Relationship Id="rId339" Type="http://schemas.openxmlformats.org/officeDocument/2006/relationships/image" Target="../media/image19110.png"/><Relationship Id="rId10" Type="http://schemas.openxmlformats.org/officeDocument/2006/relationships/image" Target="../media/image1500.emf"/><Relationship Id="rId31" Type="http://schemas.openxmlformats.org/officeDocument/2006/relationships/customXml" Target="../ink/ink1934.xml"/><Relationship Id="rId52" Type="http://schemas.openxmlformats.org/officeDocument/2006/relationships/image" Target="../media/image17690.png"/><Relationship Id="rId73" Type="http://schemas.openxmlformats.org/officeDocument/2006/relationships/customXml" Target="../ink/ink1955.xml"/><Relationship Id="rId78" Type="http://schemas.openxmlformats.org/officeDocument/2006/relationships/image" Target="../media/image17820.png"/><Relationship Id="rId94" Type="http://schemas.openxmlformats.org/officeDocument/2006/relationships/image" Target="../media/image17890.png"/><Relationship Id="rId99" Type="http://schemas.openxmlformats.org/officeDocument/2006/relationships/customXml" Target="../ink/ink1968.xml"/><Relationship Id="rId101" Type="http://schemas.openxmlformats.org/officeDocument/2006/relationships/customXml" Target="../ink/ink1969.xml"/><Relationship Id="rId122" Type="http://schemas.openxmlformats.org/officeDocument/2006/relationships/image" Target="../media/image18030.png"/><Relationship Id="rId143" Type="http://schemas.openxmlformats.org/officeDocument/2006/relationships/customXml" Target="../ink/ink1990.xml"/><Relationship Id="rId148" Type="http://schemas.openxmlformats.org/officeDocument/2006/relationships/image" Target="../media/image18160.png"/><Relationship Id="rId164" Type="http://schemas.openxmlformats.org/officeDocument/2006/relationships/image" Target="../media/image18240.png"/><Relationship Id="rId169" Type="http://schemas.openxmlformats.org/officeDocument/2006/relationships/customXml" Target="../ink/ink2003.xml"/><Relationship Id="rId185" Type="http://schemas.openxmlformats.org/officeDocument/2006/relationships/customXml" Target="../ink/ink2011.xml"/><Relationship Id="rId334" Type="http://schemas.openxmlformats.org/officeDocument/2006/relationships/customXml" Target="../ink/ink2086.xml"/><Relationship Id="rId350" Type="http://schemas.openxmlformats.org/officeDocument/2006/relationships/customXml" Target="../ink/ink2094.xml"/><Relationship Id="rId355" Type="http://schemas.openxmlformats.org/officeDocument/2006/relationships/image" Target="../media/image1919.png"/><Relationship Id="rId371" Type="http://schemas.openxmlformats.org/officeDocument/2006/relationships/image" Target="../media/image1927.png"/><Relationship Id="rId180" Type="http://schemas.openxmlformats.org/officeDocument/2006/relationships/image" Target="../media/image18320.png"/><Relationship Id="rId210" Type="http://schemas.openxmlformats.org/officeDocument/2006/relationships/image" Target="../media/image18470.png"/><Relationship Id="rId215" Type="http://schemas.openxmlformats.org/officeDocument/2006/relationships/customXml" Target="../ink/ink2026.xml"/><Relationship Id="rId236" Type="http://schemas.openxmlformats.org/officeDocument/2006/relationships/image" Target="../media/image18600.png"/><Relationship Id="rId257" Type="http://schemas.openxmlformats.org/officeDocument/2006/relationships/customXml" Target="../ink/ink2047.xml"/><Relationship Id="rId278" Type="http://schemas.openxmlformats.org/officeDocument/2006/relationships/image" Target="../media/image18810.png"/><Relationship Id="rId231" Type="http://schemas.openxmlformats.org/officeDocument/2006/relationships/customXml" Target="../ink/ink2034.xml"/><Relationship Id="rId252" Type="http://schemas.openxmlformats.org/officeDocument/2006/relationships/image" Target="../media/image18680.png"/><Relationship Id="rId273" Type="http://schemas.openxmlformats.org/officeDocument/2006/relationships/customXml" Target="../ink/ink2055.xml"/><Relationship Id="rId294" Type="http://schemas.openxmlformats.org/officeDocument/2006/relationships/image" Target="../media/image18890.png"/><Relationship Id="rId308" Type="http://schemas.openxmlformats.org/officeDocument/2006/relationships/customXml" Target="../ink/ink2073.xml"/><Relationship Id="rId329" Type="http://schemas.openxmlformats.org/officeDocument/2006/relationships/image" Target="../media/image19060.png"/><Relationship Id="rId47" Type="http://schemas.openxmlformats.org/officeDocument/2006/relationships/customXml" Target="../ink/ink1942.xml"/><Relationship Id="rId68" Type="http://schemas.openxmlformats.org/officeDocument/2006/relationships/image" Target="../media/image17770.png"/><Relationship Id="rId89" Type="http://schemas.openxmlformats.org/officeDocument/2006/relationships/customXml" Target="../ink/ink1963.xml"/><Relationship Id="rId112" Type="http://schemas.openxmlformats.org/officeDocument/2006/relationships/image" Target="../media/image17980.png"/><Relationship Id="rId133" Type="http://schemas.openxmlformats.org/officeDocument/2006/relationships/customXml" Target="../ink/ink1985.xml"/><Relationship Id="rId154" Type="http://schemas.openxmlformats.org/officeDocument/2006/relationships/image" Target="../media/image18190.png"/><Relationship Id="rId175" Type="http://schemas.openxmlformats.org/officeDocument/2006/relationships/customXml" Target="../ink/ink2006.xml"/><Relationship Id="rId340" Type="http://schemas.openxmlformats.org/officeDocument/2006/relationships/customXml" Target="../ink/ink2089.xml"/><Relationship Id="rId361" Type="http://schemas.openxmlformats.org/officeDocument/2006/relationships/image" Target="../media/image1922.png"/><Relationship Id="rId196" Type="http://schemas.openxmlformats.org/officeDocument/2006/relationships/image" Target="../media/image18400.png"/><Relationship Id="rId200" Type="http://schemas.openxmlformats.org/officeDocument/2006/relationships/image" Target="../media/image18420.png"/><Relationship Id="rId221" Type="http://schemas.openxmlformats.org/officeDocument/2006/relationships/customXml" Target="../ink/ink2029.xml"/><Relationship Id="rId242" Type="http://schemas.openxmlformats.org/officeDocument/2006/relationships/image" Target="../media/image18630.png"/><Relationship Id="rId263" Type="http://schemas.openxmlformats.org/officeDocument/2006/relationships/customXml" Target="../ink/ink2050.xml"/><Relationship Id="rId284" Type="http://schemas.openxmlformats.org/officeDocument/2006/relationships/image" Target="../media/image18840.png"/><Relationship Id="rId319" Type="http://schemas.openxmlformats.org/officeDocument/2006/relationships/image" Target="../media/image19010.png"/><Relationship Id="rId37" Type="http://schemas.openxmlformats.org/officeDocument/2006/relationships/customXml" Target="../ink/ink1937.xml"/><Relationship Id="rId58" Type="http://schemas.openxmlformats.org/officeDocument/2006/relationships/image" Target="../media/image17720.png"/><Relationship Id="rId79" Type="http://schemas.openxmlformats.org/officeDocument/2006/relationships/customXml" Target="../ink/ink1958.xml"/><Relationship Id="rId102" Type="http://schemas.openxmlformats.org/officeDocument/2006/relationships/image" Target="../media/image17930.png"/><Relationship Id="rId123" Type="http://schemas.openxmlformats.org/officeDocument/2006/relationships/customXml" Target="../ink/ink1980.xml"/><Relationship Id="rId144" Type="http://schemas.openxmlformats.org/officeDocument/2006/relationships/image" Target="../media/image18140.png"/><Relationship Id="rId330" Type="http://schemas.openxmlformats.org/officeDocument/2006/relationships/customXml" Target="../ink/ink2084.xml"/><Relationship Id="rId90" Type="http://schemas.openxmlformats.org/officeDocument/2006/relationships/image" Target="../media/image17870.png"/><Relationship Id="rId165" Type="http://schemas.openxmlformats.org/officeDocument/2006/relationships/customXml" Target="../ink/ink2001.xml"/><Relationship Id="rId186" Type="http://schemas.openxmlformats.org/officeDocument/2006/relationships/image" Target="../media/image18350.png"/><Relationship Id="rId351" Type="http://schemas.openxmlformats.org/officeDocument/2006/relationships/image" Target="../media/image19170.png"/><Relationship Id="rId372" Type="http://schemas.openxmlformats.org/officeDocument/2006/relationships/customXml" Target="../ink/ink2105.xml"/><Relationship Id="rId211" Type="http://schemas.openxmlformats.org/officeDocument/2006/relationships/customXml" Target="../ink/ink2024.xml"/><Relationship Id="rId232" Type="http://schemas.openxmlformats.org/officeDocument/2006/relationships/image" Target="../media/image18580.png"/><Relationship Id="rId253" Type="http://schemas.openxmlformats.org/officeDocument/2006/relationships/customXml" Target="../ink/ink2045.xml"/><Relationship Id="rId274" Type="http://schemas.openxmlformats.org/officeDocument/2006/relationships/image" Target="../media/image18790.png"/><Relationship Id="rId295" Type="http://schemas.openxmlformats.org/officeDocument/2006/relationships/customXml" Target="../ink/ink2066.xml"/><Relationship Id="rId309" Type="http://schemas.openxmlformats.org/officeDocument/2006/relationships/image" Target="../media/image18960.png"/><Relationship Id="rId48" Type="http://schemas.openxmlformats.org/officeDocument/2006/relationships/image" Target="../media/image17670.png"/><Relationship Id="rId69" Type="http://schemas.openxmlformats.org/officeDocument/2006/relationships/customXml" Target="../ink/ink1953.xml"/><Relationship Id="rId113" Type="http://schemas.openxmlformats.org/officeDocument/2006/relationships/customXml" Target="../ink/ink1975.xml"/><Relationship Id="rId134" Type="http://schemas.openxmlformats.org/officeDocument/2006/relationships/image" Target="../media/image18090.png"/><Relationship Id="rId320" Type="http://schemas.openxmlformats.org/officeDocument/2006/relationships/customXml" Target="../ink/ink2079.xml"/><Relationship Id="rId80" Type="http://schemas.openxmlformats.org/officeDocument/2006/relationships/image" Target="../media/image17830.png"/><Relationship Id="rId155" Type="http://schemas.openxmlformats.org/officeDocument/2006/relationships/customXml" Target="../ink/ink1996.xml"/><Relationship Id="rId176" Type="http://schemas.openxmlformats.org/officeDocument/2006/relationships/image" Target="../media/image18300.png"/><Relationship Id="rId197" Type="http://schemas.openxmlformats.org/officeDocument/2006/relationships/customXml" Target="../ink/ink2017.xml"/><Relationship Id="rId341" Type="http://schemas.openxmlformats.org/officeDocument/2006/relationships/image" Target="../media/image19120.png"/><Relationship Id="rId362" Type="http://schemas.openxmlformats.org/officeDocument/2006/relationships/customXml" Target="../ink/ink2100.xml"/><Relationship Id="rId201" Type="http://schemas.openxmlformats.org/officeDocument/2006/relationships/customXml" Target="../ink/ink2019.xml"/><Relationship Id="rId222" Type="http://schemas.openxmlformats.org/officeDocument/2006/relationships/image" Target="../media/image18530.png"/><Relationship Id="rId243" Type="http://schemas.openxmlformats.org/officeDocument/2006/relationships/customXml" Target="../ink/ink2040.xml"/><Relationship Id="rId264" Type="http://schemas.openxmlformats.org/officeDocument/2006/relationships/image" Target="../media/image18740.png"/><Relationship Id="rId285" Type="http://schemas.openxmlformats.org/officeDocument/2006/relationships/customXml" Target="../ink/ink2061.xml"/><Relationship Id="rId38" Type="http://schemas.openxmlformats.org/officeDocument/2006/relationships/image" Target="../media/image17620.png"/><Relationship Id="rId59" Type="http://schemas.openxmlformats.org/officeDocument/2006/relationships/customXml" Target="../ink/ink1948.xml"/><Relationship Id="rId103" Type="http://schemas.openxmlformats.org/officeDocument/2006/relationships/customXml" Target="../ink/ink1970.xml"/><Relationship Id="rId124" Type="http://schemas.openxmlformats.org/officeDocument/2006/relationships/image" Target="../media/image18040.png"/><Relationship Id="rId310" Type="http://schemas.openxmlformats.org/officeDocument/2006/relationships/customXml" Target="../ink/ink2074.xml"/><Relationship Id="rId70" Type="http://schemas.openxmlformats.org/officeDocument/2006/relationships/image" Target="../media/image17780.png"/><Relationship Id="rId91" Type="http://schemas.openxmlformats.org/officeDocument/2006/relationships/customXml" Target="../ink/ink1964.xml"/><Relationship Id="rId145" Type="http://schemas.openxmlformats.org/officeDocument/2006/relationships/customXml" Target="../ink/ink1991.xml"/><Relationship Id="rId166" Type="http://schemas.openxmlformats.org/officeDocument/2006/relationships/image" Target="../media/image18250.png"/><Relationship Id="rId187" Type="http://schemas.openxmlformats.org/officeDocument/2006/relationships/customXml" Target="../ink/ink2012.xml"/><Relationship Id="rId331" Type="http://schemas.openxmlformats.org/officeDocument/2006/relationships/image" Target="../media/image19070.png"/><Relationship Id="rId352" Type="http://schemas.openxmlformats.org/officeDocument/2006/relationships/customXml" Target="../ink/ink2095.xml"/><Relationship Id="rId373" Type="http://schemas.openxmlformats.org/officeDocument/2006/relationships/image" Target="../media/image1928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8480.png"/><Relationship Id="rId233" Type="http://schemas.openxmlformats.org/officeDocument/2006/relationships/customXml" Target="../ink/ink2035.xml"/><Relationship Id="rId254" Type="http://schemas.openxmlformats.org/officeDocument/2006/relationships/image" Target="../media/image18690.png"/><Relationship Id="rId28" Type="http://schemas.openxmlformats.org/officeDocument/2006/relationships/image" Target="../media/image71.emf"/><Relationship Id="rId49" Type="http://schemas.openxmlformats.org/officeDocument/2006/relationships/customXml" Target="../ink/ink1943.xml"/><Relationship Id="rId114" Type="http://schemas.openxmlformats.org/officeDocument/2006/relationships/image" Target="../media/image17990.png"/><Relationship Id="rId275" Type="http://schemas.openxmlformats.org/officeDocument/2006/relationships/customXml" Target="../ink/ink2056.xml"/><Relationship Id="rId296" Type="http://schemas.openxmlformats.org/officeDocument/2006/relationships/customXml" Target="../ink/ink2067.xml"/><Relationship Id="rId300" Type="http://schemas.openxmlformats.org/officeDocument/2006/relationships/customXml" Target="../ink/ink2069.xml"/><Relationship Id="rId60" Type="http://schemas.openxmlformats.org/officeDocument/2006/relationships/image" Target="../media/image17730.png"/><Relationship Id="rId81" Type="http://schemas.openxmlformats.org/officeDocument/2006/relationships/customXml" Target="../ink/ink1959.xml"/><Relationship Id="rId135" Type="http://schemas.openxmlformats.org/officeDocument/2006/relationships/customXml" Target="../ink/ink1986.xml"/><Relationship Id="rId156" Type="http://schemas.openxmlformats.org/officeDocument/2006/relationships/image" Target="../media/image18200.png"/><Relationship Id="rId177" Type="http://schemas.openxmlformats.org/officeDocument/2006/relationships/customXml" Target="../ink/ink2007.xml"/><Relationship Id="rId198" Type="http://schemas.openxmlformats.org/officeDocument/2006/relationships/image" Target="../media/image18410.png"/><Relationship Id="rId321" Type="http://schemas.openxmlformats.org/officeDocument/2006/relationships/image" Target="../media/image19020.png"/><Relationship Id="rId342" Type="http://schemas.openxmlformats.org/officeDocument/2006/relationships/customXml" Target="../ink/ink2090.xml"/><Relationship Id="rId363" Type="http://schemas.openxmlformats.org/officeDocument/2006/relationships/image" Target="../media/image1923.png"/><Relationship Id="rId202" Type="http://schemas.openxmlformats.org/officeDocument/2006/relationships/image" Target="../media/image18430.png"/><Relationship Id="rId223" Type="http://schemas.openxmlformats.org/officeDocument/2006/relationships/customXml" Target="../ink/ink2030.xml"/><Relationship Id="rId244" Type="http://schemas.openxmlformats.org/officeDocument/2006/relationships/image" Target="../media/image18640.png"/><Relationship Id="rId39" Type="http://schemas.openxmlformats.org/officeDocument/2006/relationships/customXml" Target="../ink/ink1938.xml"/><Relationship Id="rId265" Type="http://schemas.openxmlformats.org/officeDocument/2006/relationships/customXml" Target="../ink/ink2051.xml"/><Relationship Id="rId286" Type="http://schemas.openxmlformats.org/officeDocument/2006/relationships/image" Target="../media/image18850.png"/><Relationship Id="rId50" Type="http://schemas.openxmlformats.org/officeDocument/2006/relationships/image" Target="../media/image17680.png"/><Relationship Id="rId104" Type="http://schemas.openxmlformats.org/officeDocument/2006/relationships/image" Target="../media/image17940.png"/><Relationship Id="rId125" Type="http://schemas.openxmlformats.org/officeDocument/2006/relationships/customXml" Target="../ink/ink1981.xml"/><Relationship Id="rId146" Type="http://schemas.openxmlformats.org/officeDocument/2006/relationships/image" Target="../media/image18150.png"/><Relationship Id="rId167" Type="http://schemas.openxmlformats.org/officeDocument/2006/relationships/customXml" Target="../ink/ink2002.xml"/><Relationship Id="rId188" Type="http://schemas.openxmlformats.org/officeDocument/2006/relationships/image" Target="../media/image18360.png"/><Relationship Id="rId311" Type="http://schemas.openxmlformats.org/officeDocument/2006/relationships/image" Target="../media/image18970.png"/><Relationship Id="rId332" Type="http://schemas.openxmlformats.org/officeDocument/2006/relationships/customXml" Target="../ink/ink2085.xml"/><Relationship Id="rId353" Type="http://schemas.openxmlformats.org/officeDocument/2006/relationships/image" Target="../media/image1918.png"/><Relationship Id="rId71" Type="http://schemas.openxmlformats.org/officeDocument/2006/relationships/customXml" Target="../ink/ink1954.xml"/><Relationship Id="rId92" Type="http://schemas.openxmlformats.org/officeDocument/2006/relationships/image" Target="../media/image17880.png"/><Relationship Id="rId213" Type="http://schemas.openxmlformats.org/officeDocument/2006/relationships/customXml" Target="../ink/ink2025.xml"/><Relationship Id="rId234" Type="http://schemas.openxmlformats.org/officeDocument/2006/relationships/image" Target="../media/image18590.png"/><Relationship Id="rId2" Type="http://schemas.openxmlformats.org/officeDocument/2006/relationships/image" Target="../media/image1917.png"/><Relationship Id="rId29" Type="http://schemas.openxmlformats.org/officeDocument/2006/relationships/customXml" Target="../ink/ink1933.xml"/><Relationship Id="rId255" Type="http://schemas.openxmlformats.org/officeDocument/2006/relationships/customXml" Target="../ink/ink2046.xml"/><Relationship Id="rId276" Type="http://schemas.openxmlformats.org/officeDocument/2006/relationships/image" Target="../media/image18800.png"/><Relationship Id="rId297" Type="http://schemas.openxmlformats.org/officeDocument/2006/relationships/image" Target="../media/image18900.png"/><Relationship Id="rId40" Type="http://schemas.openxmlformats.org/officeDocument/2006/relationships/image" Target="../media/image17630.png"/><Relationship Id="rId115" Type="http://schemas.openxmlformats.org/officeDocument/2006/relationships/customXml" Target="../ink/ink1976.xml"/><Relationship Id="rId136" Type="http://schemas.openxmlformats.org/officeDocument/2006/relationships/image" Target="../media/image18100.png"/><Relationship Id="rId157" Type="http://schemas.openxmlformats.org/officeDocument/2006/relationships/customXml" Target="../ink/ink1997.xml"/><Relationship Id="rId178" Type="http://schemas.openxmlformats.org/officeDocument/2006/relationships/image" Target="../media/image18310.png"/><Relationship Id="rId301" Type="http://schemas.openxmlformats.org/officeDocument/2006/relationships/image" Target="../media/image18920.png"/><Relationship Id="rId322" Type="http://schemas.openxmlformats.org/officeDocument/2006/relationships/customXml" Target="../ink/ink2080.xml"/><Relationship Id="rId343" Type="http://schemas.openxmlformats.org/officeDocument/2006/relationships/image" Target="../media/image19130.png"/><Relationship Id="rId364" Type="http://schemas.openxmlformats.org/officeDocument/2006/relationships/customXml" Target="../ink/ink2101.xml"/><Relationship Id="rId61" Type="http://schemas.openxmlformats.org/officeDocument/2006/relationships/customXml" Target="../ink/ink1949.xml"/><Relationship Id="rId82" Type="http://schemas.openxmlformats.org/officeDocument/2006/relationships/image" Target="../media/image17840.png"/><Relationship Id="rId199" Type="http://schemas.openxmlformats.org/officeDocument/2006/relationships/customXml" Target="../ink/ink2018.xml"/><Relationship Id="rId203" Type="http://schemas.openxmlformats.org/officeDocument/2006/relationships/customXml" Target="../ink/ink2020.xml"/><Relationship Id="rId224" Type="http://schemas.openxmlformats.org/officeDocument/2006/relationships/image" Target="../media/image18540.png"/><Relationship Id="rId245" Type="http://schemas.openxmlformats.org/officeDocument/2006/relationships/customXml" Target="../ink/ink2041.xml"/><Relationship Id="rId266" Type="http://schemas.openxmlformats.org/officeDocument/2006/relationships/image" Target="../media/image18750.png"/><Relationship Id="rId287" Type="http://schemas.openxmlformats.org/officeDocument/2006/relationships/customXml" Target="../ink/ink2062.xml"/><Relationship Id="rId30" Type="http://schemas.openxmlformats.org/officeDocument/2006/relationships/image" Target="../media/image72.emf"/><Relationship Id="rId105" Type="http://schemas.openxmlformats.org/officeDocument/2006/relationships/customXml" Target="../ink/ink1971.xml"/><Relationship Id="rId126" Type="http://schemas.openxmlformats.org/officeDocument/2006/relationships/image" Target="../media/image18050.png"/><Relationship Id="rId147" Type="http://schemas.openxmlformats.org/officeDocument/2006/relationships/customXml" Target="../ink/ink1992.xml"/><Relationship Id="rId168" Type="http://schemas.openxmlformats.org/officeDocument/2006/relationships/image" Target="../media/image18260.png"/><Relationship Id="rId312" Type="http://schemas.openxmlformats.org/officeDocument/2006/relationships/customXml" Target="../ink/ink2075.xml"/><Relationship Id="rId333" Type="http://schemas.openxmlformats.org/officeDocument/2006/relationships/image" Target="../media/image19080.png"/><Relationship Id="rId354" Type="http://schemas.openxmlformats.org/officeDocument/2006/relationships/customXml" Target="../ink/ink2096.xml"/><Relationship Id="rId51" Type="http://schemas.openxmlformats.org/officeDocument/2006/relationships/customXml" Target="../ink/ink1944.xml"/><Relationship Id="rId72" Type="http://schemas.openxmlformats.org/officeDocument/2006/relationships/image" Target="../media/image17790.png"/><Relationship Id="rId93" Type="http://schemas.openxmlformats.org/officeDocument/2006/relationships/customXml" Target="../ink/ink1965.xml"/><Relationship Id="rId189" Type="http://schemas.openxmlformats.org/officeDocument/2006/relationships/customXml" Target="../ink/ink2013.xml"/><Relationship Id="rId3" Type="http://schemas.openxmlformats.org/officeDocument/2006/relationships/customXml" Target="../ink/ink1931.xml"/><Relationship Id="rId214" Type="http://schemas.openxmlformats.org/officeDocument/2006/relationships/image" Target="../media/image18490.png"/><Relationship Id="rId235" Type="http://schemas.openxmlformats.org/officeDocument/2006/relationships/customXml" Target="../ink/ink2036.xml"/><Relationship Id="rId256" Type="http://schemas.openxmlformats.org/officeDocument/2006/relationships/image" Target="../media/image18700.png"/><Relationship Id="rId277" Type="http://schemas.openxmlformats.org/officeDocument/2006/relationships/customXml" Target="../ink/ink2057.xml"/><Relationship Id="rId298" Type="http://schemas.openxmlformats.org/officeDocument/2006/relationships/customXml" Target="../ink/ink2068.xml"/><Relationship Id="rId116" Type="http://schemas.openxmlformats.org/officeDocument/2006/relationships/image" Target="../media/image18000.png"/><Relationship Id="rId137" Type="http://schemas.openxmlformats.org/officeDocument/2006/relationships/customXml" Target="../ink/ink1987.xml"/><Relationship Id="rId158" Type="http://schemas.openxmlformats.org/officeDocument/2006/relationships/image" Target="../media/image18210.png"/><Relationship Id="rId302" Type="http://schemas.openxmlformats.org/officeDocument/2006/relationships/customXml" Target="../ink/ink2070.xml"/><Relationship Id="rId323" Type="http://schemas.openxmlformats.org/officeDocument/2006/relationships/image" Target="../media/image19030.png"/><Relationship Id="rId344" Type="http://schemas.openxmlformats.org/officeDocument/2006/relationships/customXml" Target="../ink/ink2091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86.png"/><Relationship Id="rId21" Type="http://schemas.openxmlformats.org/officeDocument/2006/relationships/image" Target="../media/image1938.png"/><Relationship Id="rId42" Type="http://schemas.openxmlformats.org/officeDocument/2006/relationships/customXml" Target="../ink/ink2126.xml"/><Relationship Id="rId63" Type="http://schemas.openxmlformats.org/officeDocument/2006/relationships/image" Target="../media/image1959.png"/><Relationship Id="rId84" Type="http://schemas.openxmlformats.org/officeDocument/2006/relationships/customXml" Target="../ink/ink2147.xml"/><Relationship Id="rId138" Type="http://schemas.openxmlformats.org/officeDocument/2006/relationships/customXml" Target="../ink/ink2174.xml"/><Relationship Id="rId159" Type="http://schemas.openxmlformats.org/officeDocument/2006/relationships/image" Target="../media/image2007.png"/><Relationship Id="rId170" Type="http://schemas.openxmlformats.org/officeDocument/2006/relationships/customXml" Target="../ink/ink2190.xml"/><Relationship Id="rId191" Type="http://schemas.openxmlformats.org/officeDocument/2006/relationships/image" Target="../media/image2023.png"/><Relationship Id="rId205" Type="http://schemas.openxmlformats.org/officeDocument/2006/relationships/image" Target="../media/image2030.png"/><Relationship Id="rId226" Type="http://schemas.openxmlformats.org/officeDocument/2006/relationships/customXml" Target="../ink/ink2218.xml"/><Relationship Id="rId107" Type="http://schemas.openxmlformats.org/officeDocument/2006/relationships/image" Target="../media/image1981.png"/><Relationship Id="rId11" Type="http://schemas.openxmlformats.org/officeDocument/2006/relationships/image" Target="../media/image1933.png"/><Relationship Id="rId32" Type="http://schemas.openxmlformats.org/officeDocument/2006/relationships/customXml" Target="../ink/ink2121.xml"/><Relationship Id="rId53" Type="http://schemas.openxmlformats.org/officeDocument/2006/relationships/image" Target="../media/image1954.png"/><Relationship Id="rId74" Type="http://schemas.openxmlformats.org/officeDocument/2006/relationships/customXml" Target="../ink/ink2142.xml"/><Relationship Id="rId128" Type="http://schemas.openxmlformats.org/officeDocument/2006/relationships/customXml" Target="../ink/ink2169.xml"/><Relationship Id="rId149" Type="http://schemas.openxmlformats.org/officeDocument/2006/relationships/image" Target="../media/image2002.png"/><Relationship Id="rId5" Type="http://schemas.openxmlformats.org/officeDocument/2006/relationships/image" Target="../media/image1930.png"/><Relationship Id="rId95" Type="http://schemas.openxmlformats.org/officeDocument/2006/relationships/image" Target="../media/image1975.png"/><Relationship Id="rId160" Type="http://schemas.openxmlformats.org/officeDocument/2006/relationships/customXml" Target="../ink/ink2185.xml"/><Relationship Id="rId181" Type="http://schemas.openxmlformats.org/officeDocument/2006/relationships/image" Target="../media/image2018.png"/><Relationship Id="rId216" Type="http://schemas.openxmlformats.org/officeDocument/2006/relationships/customXml" Target="../ink/ink2213.xml"/><Relationship Id="rId237" Type="http://schemas.openxmlformats.org/officeDocument/2006/relationships/customXml" Target="../ink/ink2224.xml"/><Relationship Id="rId22" Type="http://schemas.openxmlformats.org/officeDocument/2006/relationships/customXml" Target="../ink/ink2116.xml"/><Relationship Id="rId43" Type="http://schemas.openxmlformats.org/officeDocument/2006/relationships/image" Target="../media/image1949.png"/><Relationship Id="rId64" Type="http://schemas.openxmlformats.org/officeDocument/2006/relationships/customXml" Target="../ink/ink2137.xml"/><Relationship Id="rId118" Type="http://schemas.openxmlformats.org/officeDocument/2006/relationships/customXml" Target="../ink/ink2164.xml"/><Relationship Id="rId139" Type="http://schemas.openxmlformats.org/officeDocument/2006/relationships/image" Target="../media/image1997.png"/><Relationship Id="rId80" Type="http://schemas.openxmlformats.org/officeDocument/2006/relationships/customXml" Target="../ink/ink2145.xml"/><Relationship Id="rId85" Type="http://schemas.openxmlformats.org/officeDocument/2006/relationships/image" Target="../media/image1970.png"/><Relationship Id="rId150" Type="http://schemas.openxmlformats.org/officeDocument/2006/relationships/customXml" Target="../ink/ink2180.xml"/><Relationship Id="rId155" Type="http://schemas.openxmlformats.org/officeDocument/2006/relationships/image" Target="../media/image2005.png"/><Relationship Id="rId171" Type="http://schemas.openxmlformats.org/officeDocument/2006/relationships/image" Target="../media/image2013.png"/><Relationship Id="rId176" Type="http://schemas.openxmlformats.org/officeDocument/2006/relationships/customXml" Target="../ink/ink2193.xml"/><Relationship Id="rId192" Type="http://schemas.openxmlformats.org/officeDocument/2006/relationships/customXml" Target="../ink/ink2201.xml"/><Relationship Id="rId197" Type="http://schemas.openxmlformats.org/officeDocument/2006/relationships/image" Target="../media/image2026.png"/><Relationship Id="rId206" Type="http://schemas.openxmlformats.org/officeDocument/2006/relationships/customXml" Target="../ink/ink2208.xml"/><Relationship Id="rId227" Type="http://schemas.openxmlformats.org/officeDocument/2006/relationships/image" Target="../media/image2041.png"/><Relationship Id="rId201" Type="http://schemas.openxmlformats.org/officeDocument/2006/relationships/image" Target="../media/image2028.png"/><Relationship Id="rId222" Type="http://schemas.openxmlformats.org/officeDocument/2006/relationships/customXml" Target="../ink/ink2216.xml"/><Relationship Id="rId12" Type="http://schemas.openxmlformats.org/officeDocument/2006/relationships/customXml" Target="../ink/ink2111.xml"/><Relationship Id="rId17" Type="http://schemas.openxmlformats.org/officeDocument/2006/relationships/image" Target="../media/image1936.png"/><Relationship Id="rId33" Type="http://schemas.openxmlformats.org/officeDocument/2006/relationships/image" Target="../media/image1944.png"/><Relationship Id="rId38" Type="http://schemas.openxmlformats.org/officeDocument/2006/relationships/customXml" Target="../ink/ink2124.xml"/><Relationship Id="rId59" Type="http://schemas.openxmlformats.org/officeDocument/2006/relationships/image" Target="../media/image1957.png"/><Relationship Id="rId103" Type="http://schemas.openxmlformats.org/officeDocument/2006/relationships/image" Target="../media/image1979.png"/><Relationship Id="rId108" Type="http://schemas.openxmlformats.org/officeDocument/2006/relationships/customXml" Target="../ink/ink2159.xml"/><Relationship Id="rId124" Type="http://schemas.openxmlformats.org/officeDocument/2006/relationships/customXml" Target="../ink/ink2167.xml"/><Relationship Id="rId129" Type="http://schemas.openxmlformats.org/officeDocument/2006/relationships/image" Target="../media/image1992.png"/><Relationship Id="rId54" Type="http://schemas.openxmlformats.org/officeDocument/2006/relationships/customXml" Target="../ink/ink2132.xml"/><Relationship Id="rId70" Type="http://schemas.openxmlformats.org/officeDocument/2006/relationships/customXml" Target="../ink/ink2140.xml"/><Relationship Id="rId75" Type="http://schemas.openxmlformats.org/officeDocument/2006/relationships/image" Target="../media/image1965.png"/><Relationship Id="rId91" Type="http://schemas.openxmlformats.org/officeDocument/2006/relationships/image" Target="../media/image1973.png"/><Relationship Id="rId96" Type="http://schemas.openxmlformats.org/officeDocument/2006/relationships/customXml" Target="../ink/ink2153.xml"/><Relationship Id="rId140" Type="http://schemas.openxmlformats.org/officeDocument/2006/relationships/customXml" Target="../ink/ink2175.xml"/><Relationship Id="rId145" Type="http://schemas.openxmlformats.org/officeDocument/2006/relationships/image" Target="../media/image2000.png"/><Relationship Id="rId161" Type="http://schemas.openxmlformats.org/officeDocument/2006/relationships/image" Target="../media/image2008.png"/><Relationship Id="rId166" Type="http://schemas.openxmlformats.org/officeDocument/2006/relationships/customXml" Target="../ink/ink2188.xml"/><Relationship Id="rId182" Type="http://schemas.openxmlformats.org/officeDocument/2006/relationships/customXml" Target="../ink/ink2196.xml"/><Relationship Id="rId187" Type="http://schemas.openxmlformats.org/officeDocument/2006/relationships/image" Target="../media/image2021.png"/><Relationship Id="rId217" Type="http://schemas.openxmlformats.org/officeDocument/2006/relationships/image" Target="../media/image203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108.xml"/><Relationship Id="rId212" Type="http://schemas.openxmlformats.org/officeDocument/2006/relationships/customXml" Target="../ink/ink2211.xml"/><Relationship Id="rId233" Type="http://schemas.openxmlformats.org/officeDocument/2006/relationships/customXml" Target="../ink/ink2222.xml"/><Relationship Id="rId238" Type="http://schemas.openxmlformats.org/officeDocument/2006/relationships/image" Target="../media/image2046.png"/><Relationship Id="rId23" Type="http://schemas.openxmlformats.org/officeDocument/2006/relationships/image" Target="../media/image1939.png"/><Relationship Id="rId28" Type="http://schemas.openxmlformats.org/officeDocument/2006/relationships/customXml" Target="../ink/ink2119.xml"/><Relationship Id="rId49" Type="http://schemas.openxmlformats.org/officeDocument/2006/relationships/image" Target="../media/image1952.png"/><Relationship Id="rId114" Type="http://schemas.openxmlformats.org/officeDocument/2006/relationships/customXml" Target="../ink/ink2162.xml"/><Relationship Id="rId119" Type="http://schemas.openxmlformats.org/officeDocument/2006/relationships/image" Target="../media/image1987.png"/><Relationship Id="rId44" Type="http://schemas.openxmlformats.org/officeDocument/2006/relationships/customXml" Target="../ink/ink2127.xml"/><Relationship Id="rId60" Type="http://schemas.openxmlformats.org/officeDocument/2006/relationships/customXml" Target="../ink/ink2135.xml"/><Relationship Id="rId65" Type="http://schemas.openxmlformats.org/officeDocument/2006/relationships/image" Target="../media/image1960.png"/><Relationship Id="rId81" Type="http://schemas.openxmlformats.org/officeDocument/2006/relationships/image" Target="../media/image1968.png"/><Relationship Id="rId86" Type="http://schemas.openxmlformats.org/officeDocument/2006/relationships/customXml" Target="../ink/ink2148.xml"/><Relationship Id="rId130" Type="http://schemas.openxmlformats.org/officeDocument/2006/relationships/customXml" Target="../ink/ink2170.xml"/><Relationship Id="rId135" Type="http://schemas.openxmlformats.org/officeDocument/2006/relationships/image" Target="../media/image1995.png"/><Relationship Id="rId151" Type="http://schemas.openxmlformats.org/officeDocument/2006/relationships/image" Target="../media/image2003.png"/><Relationship Id="rId156" Type="http://schemas.openxmlformats.org/officeDocument/2006/relationships/customXml" Target="../ink/ink2183.xml"/><Relationship Id="rId177" Type="http://schemas.openxmlformats.org/officeDocument/2006/relationships/image" Target="../media/image2016.png"/><Relationship Id="rId198" Type="http://schemas.openxmlformats.org/officeDocument/2006/relationships/customXml" Target="../ink/ink2204.xml"/><Relationship Id="rId172" Type="http://schemas.openxmlformats.org/officeDocument/2006/relationships/customXml" Target="../ink/ink2191.xml"/><Relationship Id="rId193" Type="http://schemas.openxmlformats.org/officeDocument/2006/relationships/image" Target="../media/image2024.png"/><Relationship Id="rId202" Type="http://schemas.openxmlformats.org/officeDocument/2006/relationships/customXml" Target="../ink/ink2206.xml"/><Relationship Id="rId207" Type="http://schemas.openxmlformats.org/officeDocument/2006/relationships/image" Target="../media/image2031.png"/><Relationship Id="rId223" Type="http://schemas.openxmlformats.org/officeDocument/2006/relationships/image" Target="../media/image2039.png"/><Relationship Id="rId228" Type="http://schemas.openxmlformats.org/officeDocument/2006/relationships/customXml" Target="../ink/ink2219.xml"/><Relationship Id="rId13" Type="http://schemas.openxmlformats.org/officeDocument/2006/relationships/image" Target="../media/image1934.png"/><Relationship Id="rId18" Type="http://schemas.openxmlformats.org/officeDocument/2006/relationships/customXml" Target="../ink/ink2114.xml"/><Relationship Id="rId39" Type="http://schemas.openxmlformats.org/officeDocument/2006/relationships/image" Target="../media/image1947.png"/><Relationship Id="rId109" Type="http://schemas.openxmlformats.org/officeDocument/2006/relationships/image" Target="../media/image1982.png"/><Relationship Id="rId34" Type="http://schemas.openxmlformats.org/officeDocument/2006/relationships/customXml" Target="../ink/ink2122.xml"/><Relationship Id="rId50" Type="http://schemas.openxmlformats.org/officeDocument/2006/relationships/customXml" Target="../ink/ink2130.xml"/><Relationship Id="rId55" Type="http://schemas.openxmlformats.org/officeDocument/2006/relationships/image" Target="../media/image1955.png"/><Relationship Id="rId76" Type="http://schemas.openxmlformats.org/officeDocument/2006/relationships/customXml" Target="../ink/ink2143.xml"/><Relationship Id="rId97" Type="http://schemas.openxmlformats.org/officeDocument/2006/relationships/image" Target="../media/image1976.png"/><Relationship Id="rId104" Type="http://schemas.openxmlformats.org/officeDocument/2006/relationships/customXml" Target="../ink/ink2157.xml"/><Relationship Id="rId120" Type="http://schemas.openxmlformats.org/officeDocument/2006/relationships/customXml" Target="../ink/ink2165.xml"/><Relationship Id="rId125" Type="http://schemas.openxmlformats.org/officeDocument/2006/relationships/image" Target="../media/image1990.png"/><Relationship Id="rId141" Type="http://schemas.openxmlformats.org/officeDocument/2006/relationships/image" Target="../media/image1998.png"/><Relationship Id="rId146" Type="http://schemas.openxmlformats.org/officeDocument/2006/relationships/customXml" Target="../ink/ink2178.xml"/><Relationship Id="rId167" Type="http://schemas.openxmlformats.org/officeDocument/2006/relationships/image" Target="../media/image2011.png"/><Relationship Id="rId188" Type="http://schemas.openxmlformats.org/officeDocument/2006/relationships/customXml" Target="../ink/ink2199.xml"/><Relationship Id="rId7" Type="http://schemas.openxmlformats.org/officeDocument/2006/relationships/image" Target="../media/image1931.png"/><Relationship Id="rId71" Type="http://schemas.openxmlformats.org/officeDocument/2006/relationships/image" Target="../media/image1963.png"/><Relationship Id="rId92" Type="http://schemas.openxmlformats.org/officeDocument/2006/relationships/customXml" Target="../ink/ink2151.xml"/><Relationship Id="rId162" Type="http://schemas.openxmlformats.org/officeDocument/2006/relationships/customXml" Target="../ink/ink2186.xml"/><Relationship Id="rId183" Type="http://schemas.openxmlformats.org/officeDocument/2006/relationships/image" Target="../media/image2019.png"/><Relationship Id="rId213" Type="http://schemas.openxmlformats.org/officeDocument/2006/relationships/image" Target="../media/image2034.png"/><Relationship Id="rId218" Type="http://schemas.openxmlformats.org/officeDocument/2006/relationships/customXml" Target="../ink/ink2214.xml"/><Relationship Id="rId234" Type="http://schemas.openxmlformats.org/officeDocument/2006/relationships/image" Target="../media/image2044.png"/><Relationship Id="rId2" Type="http://schemas.openxmlformats.org/officeDocument/2006/relationships/customXml" Target="../ink/ink2106.xml"/><Relationship Id="rId29" Type="http://schemas.openxmlformats.org/officeDocument/2006/relationships/image" Target="../media/image1942.png"/><Relationship Id="rId24" Type="http://schemas.openxmlformats.org/officeDocument/2006/relationships/customXml" Target="../ink/ink2117.xml"/><Relationship Id="rId40" Type="http://schemas.openxmlformats.org/officeDocument/2006/relationships/customXml" Target="../ink/ink2125.xml"/><Relationship Id="rId45" Type="http://schemas.openxmlformats.org/officeDocument/2006/relationships/image" Target="../media/image1950.png"/><Relationship Id="rId66" Type="http://schemas.openxmlformats.org/officeDocument/2006/relationships/customXml" Target="../ink/ink2138.xml"/><Relationship Id="rId87" Type="http://schemas.openxmlformats.org/officeDocument/2006/relationships/image" Target="../media/image1971.png"/><Relationship Id="rId110" Type="http://schemas.openxmlformats.org/officeDocument/2006/relationships/customXml" Target="../ink/ink2160.xml"/><Relationship Id="rId115" Type="http://schemas.openxmlformats.org/officeDocument/2006/relationships/image" Target="../media/image1985.png"/><Relationship Id="rId131" Type="http://schemas.openxmlformats.org/officeDocument/2006/relationships/image" Target="../media/image1993.png"/><Relationship Id="rId136" Type="http://schemas.openxmlformats.org/officeDocument/2006/relationships/customXml" Target="../ink/ink2173.xml"/><Relationship Id="rId157" Type="http://schemas.openxmlformats.org/officeDocument/2006/relationships/image" Target="../media/image2006.png"/><Relationship Id="rId178" Type="http://schemas.openxmlformats.org/officeDocument/2006/relationships/customXml" Target="../ink/ink2194.xml"/><Relationship Id="rId61" Type="http://schemas.openxmlformats.org/officeDocument/2006/relationships/image" Target="../media/image1958.png"/><Relationship Id="rId82" Type="http://schemas.openxmlformats.org/officeDocument/2006/relationships/customXml" Target="../ink/ink2146.xml"/><Relationship Id="rId152" Type="http://schemas.openxmlformats.org/officeDocument/2006/relationships/customXml" Target="../ink/ink2181.xml"/><Relationship Id="rId173" Type="http://schemas.openxmlformats.org/officeDocument/2006/relationships/image" Target="../media/image2014.png"/><Relationship Id="rId194" Type="http://schemas.openxmlformats.org/officeDocument/2006/relationships/customXml" Target="../ink/ink2202.xml"/><Relationship Id="rId199" Type="http://schemas.openxmlformats.org/officeDocument/2006/relationships/image" Target="../media/image2027.png"/><Relationship Id="rId203" Type="http://schemas.openxmlformats.org/officeDocument/2006/relationships/image" Target="../media/image2029.png"/><Relationship Id="rId208" Type="http://schemas.openxmlformats.org/officeDocument/2006/relationships/customXml" Target="../ink/ink2209.xml"/><Relationship Id="rId229" Type="http://schemas.openxmlformats.org/officeDocument/2006/relationships/image" Target="../media/image2042.png"/><Relationship Id="rId19" Type="http://schemas.openxmlformats.org/officeDocument/2006/relationships/image" Target="../media/image1937.png"/><Relationship Id="rId224" Type="http://schemas.openxmlformats.org/officeDocument/2006/relationships/customXml" Target="../ink/ink2217.xml"/><Relationship Id="rId14" Type="http://schemas.openxmlformats.org/officeDocument/2006/relationships/customXml" Target="../ink/ink2112.xml"/><Relationship Id="rId30" Type="http://schemas.openxmlformats.org/officeDocument/2006/relationships/customXml" Target="../ink/ink2120.xml"/><Relationship Id="rId35" Type="http://schemas.openxmlformats.org/officeDocument/2006/relationships/image" Target="../media/image1945.png"/><Relationship Id="rId56" Type="http://schemas.openxmlformats.org/officeDocument/2006/relationships/customXml" Target="../ink/ink2133.xml"/><Relationship Id="rId77" Type="http://schemas.openxmlformats.org/officeDocument/2006/relationships/image" Target="../media/image1966.png"/><Relationship Id="rId100" Type="http://schemas.openxmlformats.org/officeDocument/2006/relationships/customXml" Target="../ink/ink2155.xml"/><Relationship Id="rId105" Type="http://schemas.openxmlformats.org/officeDocument/2006/relationships/image" Target="../media/image1980.png"/><Relationship Id="rId126" Type="http://schemas.openxmlformats.org/officeDocument/2006/relationships/customXml" Target="../ink/ink2168.xml"/><Relationship Id="rId147" Type="http://schemas.openxmlformats.org/officeDocument/2006/relationships/image" Target="../media/image2001.png"/><Relationship Id="rId168" Type="http://schemas.openxmlformats.org/officeDocument/2006/relationships/customXml" Target="../ink/ink2189.xml"/><Relationship Id="rId8" Type="http://schemas.openxmlformats.org/officeDocument/2006/relationships/customXml" Target="../ink/ink2109.xml"/><Relationship Id="rId51" Type="http://schemas.openxmlformats.org/officeDocument/2006/relationships/image" Target="../media/image1953.png"/><Relationship Id="rId72" Type="http://schemas.openxmlformats.org/officeDocument/2006/relationships/customXml" Target="../ink/ink2141.xml"/><Relationship Id="rId93" Type="http://schemas.openxmlformats.org/officeDocument/2006/relationships/image" Target="../media/image1974.png"/><Relationship Id="rId98" Type="http://schemas.openxmlformats.org/officeDocument/2006/relationships/customXml" Target="../ink/ink2154.xml"/><Relationship Id="rId121" Type="http://schemas.openxmlformats.org/officeDocument/2006/relationships/image" Target="../media/image1988.png"/><Relationship Id="rId142" Type="http://schemas.openxmlformats.org/officeDocument/2006/relationships/customXml" Target="../ink/ink2176.xml"/><Relationship Id="rId163" Type="http://schemas.openxmlformats.org/officeDocument/2006/relationships/image" Target="../media/image2009.png"/><Relationship Id="rId184" Type="http://schemas.openxmlformats.org/officeDocument/2006/relationships/customXml" Target="../ink/ink2197.xml"/><Relationship Id="rId189" Type="http://schemas.openxmlformats.org/officeDocument/2006/relationships/image" Target="../media/image2022.png"/><Relationship Id="rId219" Type="http://schemas.openxmlformats.org/officeDocument/2006/relationships/image" Target="../media/image2037.png"/><Relationship Id="rId3" Type="http://schemas.openxmlformats.org/officeDocument/2006/relationships/image" Target="../media/image1929.png"/><Relationship Id="rId214" Type="http://schemas.openxmlformats.org/officeDocument/2006/relationships/customXml" Target="../ink/ink2212.xml"/><Relationship Id="rId230" Type="http://schemas.openxmlformats.org/officeDocument/2006/relationships/customXml" Target="../ink/ink2220.xml"/><Relationship Id="rId235" Type="http://schemas.openxmlformats.org/officeDocument/2006/relationships/customXml" Target="../ink/ink2223.xml"/><Relationship Id="rId25" Type="http://schemas.openxmlformats.org/officeDocument/2006/relationships/image" Target="../media/image1940.png"/><Relationship Id="rId46" Type="http://schemas.openxmlformats.org/officeDocument/2006/relationships/customXml" Target="../ink/ink2128.xml"/><Relationship Id="rId67" Type="http://schemas.openxmlformats.org/officeDocument/2006/relationships/image" Target="../media/image1961.png"/><Relationship Id="rId116" Type="http://schemas.openxmlformats.org/officeDocument/2006/relationships/customXml" Target="../ink/ink2163.xml"/><Relationship Id="rId137" Type="http://schemas.openxmlformats.org/officeDocument/2006/relationships/image" Target="../media/image1996.png"/><Relationship Id="rId158" Type="http://schemas.openxmlformats.org/officeDocument/2006/relationships/customXml" Target="../ink/ink2184.xml"/><Relationship Id="rId20" Type="http://schemas.openxmlformats.org/officeDocument/2006/relationships/customXml" Target="../ink/ink2115.xml"/><Relationship Id="rId41" Type="http://schemas.openxmlformats.org/officeDocument/2006/relationships/image" Target="../media/image1948.png"/><Relationship Id="rId62" Type="http://schemas.openxmlformats.org/officeDocument/2006/relationships/customXml" Target="../ink/ink2136.xml"/><Relationship Id="rId83" Type="http://schemas.openxmlformats.org/officeDocument/2006/relationships/image" Target="../media/image1969.png"/><Relationship Id="rId88" Type="http://schemas.openxmlformats.org/officeDocument/2006/relationships/customXml" Target="../ink/ink2149.xml"/><Relationship Id="rId111" Type="http://schemas.openxmlformats.org/officeDocument/2006/relationships/image" Target="../media/image1983.png"/><Relationship Id="rId132" Type="http://schemas.openxmlformats.org/officeDocument/2006/relationships/customXml" Target="../ink/ink2171.xml"/><Relationship Id="rId153" Type="http://schemas.openxmlformats.org/officeDocument/2006/relationships/image" Target="../media/image2004.png"/><Relationship Id="rId174" Type="http://schemas.openxmlformats.org/officeDocument/2006/relationships/customXml" Target="../ink/ink2192.xml"/><Relationship Id="rId179" Type="http://schemas.openxmlformats.org/officeDocument/2006/relationships/image" Target="../media/image2017.png"/><Relationship Id="rId195" Type="http://schemas.openxmlformats.org/officeDocument/2006/relationships/image" Target="../media/image2025.png"/><Relationship Id="rId209" Type="http://schemas.openxmlformats.org/officeDocument/2006/relationships/image" Target="../media/image2032.png"/><Relationship Id="rId190" Type="http://schemas.openxmlformats.org/officeDocument/2006/relationships/customXml" Target="../ink/ink2200.xml"/><Relationship Id="rId204" Type="http://schemas.openxmlformats.org/officeDocument/2006/relationships/customXml" Target="../ink/ink2207.xml"/><Relationship Id="rId220" Type="http://schemas.openxmlformats.org/officeDocument/2006/relationships/customXml" Target="../ink/ink2215.xml"/><Relationship Id="rId225" Type="http://schemas.openxmlformats.org/officeDocument/2006/relationships/image" Target="../media/image2040.png"/><Relationship Id="rId15" Type="http://schemas.openxmlformats.org/officeDocument/2006/relationships/image" Target="../media/image1935.png"/><Relationship Id="rId36" Type="http://schemas.openxmlformats.org/officeDocument/2006/relationships/customXml" Target="../ink/ink2123.xml"/><Relationship Id="rId57" Type="http://schemas.openxmlformats.org/officeDocument/2006/relationships/image" Target="../media/image1956.png"/><Relationship Id="rId106" Type="http://schemas.openxmlformats.org/officeDocument/2006/relationships/customXml" Target="../ink/ink2158.xml"/><Relationship Id="rId127" Type="http://schemas.openxmlformats.org/officeDocument/2006/relationships/image" Target="../media/image1991.png"/><Relationship Id="rId10" Type="http://schemas.openxmlformats.org/officeDocument/2006/relationships/customXml" Target="../ink/ink2110.xml"/><Relationship Id="rId31" Type="http://schemas.openxmlformats.org/officeDocument/2006/relationships/image" Target="../media/image1943.png"/><Relationship Id="rId52" Type="http://schemas.openxmlformats.org/officeDocument/2006/relationships/customXml" Target="../ink/ink2131.xml"/><Relationship Id="rId73" Type="http://schemas.openxmlformats.org/officeDocument/2006/relationships/image" Target="../media/image1964.png"/><Relationship Id="rId78" Type="http://schemas.openxmlformats.org/officeDocument/2006/relationships/customXml" Target="../ink/ink2144.xml"/><Relationship Id="rId94" Type="http://schemas.openxmlformats.org/officeDocument/2006/relationships/customXml" Target="../ink/ink2152.xml"/><Relationship Id="rId99" Type="http://schemas.openxmlformats.org/officeDocument/2006/relationships/image" Target="../media/image1977.png"/><Relationship Id="rId101" Type="http://schemas.openxmlformats.org/officeDocument/2006/relationships/image" Target="../media/image1978.png"/><Relationship Id="rId122" Type="http://schemas.openxmlformats.org/officeDocument/2006/relationships/customXml" Target="../ink/ink2166.xml"/><Relationship Id="rId143" Type="http://schemas.openxmlformats.org/officeDocument/2006/relationships/image" Target="../media/image1999.png"/><Relationship Id="rId148" Type="http://schemas.openxmlformats.org/officeDocument/2006/relationships/customXml" Target="../ink/ink2179.xml"/><Relationship Id="rId164" Type="http://schemas.openxmlformats.org/officeDocument/2006/relationships/customXml" Target="../ink/ink2187.xml"/><Relationship Id="rId169" Type="http://schemas.openxmlformats.org/officeDocument/2006/relationships/image" Target="../media/image2012.png"/><Relationship Id="rId185" Type="http://schemas.openxmlformats.org/officeDocument/2006/relationships/image" Target="../media/image2020.png"/><Relationship Id="rId4" Type="http://schemas.openxmlformats.org/officeDocument/2006/relationships/customXml" Target="../ink/ink2107.xml"/><Relationship Id="rId9" Type="http://schemas.openxmlformats.org/officeDocument/2006/relationships/image" Target="../media/image1932.png"/><Relationship Id="rId180" Type="http://schemas.openxmlformats.org/officeDocument/2006/relationships/customXml" Target="../ink/ink2195.xml"/><Relationship Id="rId210" Type="http://schemas.openxmlformats.org/officeDocument/2006/relationships/customXml" Target="../ink/ink2210.xml"/><Relationship Id="rId215" Type="http://schemas.openxmlformats.org/officeDocument/2006/relationships/image" Target="../media/image2035.png"/><Relationship Id="rId236" Type="http://schemas.openxmlformats.org/officeDocument/2006/relationships/image" Target="../media/image2045.png"/><Relationship Id="rId26" Type="http://schemas.openxmlformats.org/officeDocument/2006/relationships/customXml" Target="../ink/ink2118.xml"/><Relationship Id="rId231" Type="http://schemas.openxmlformats.org/officeDocument/2006/relationships/customXml" Target="../ink/ink2221.xml"/><Relationship Id="rId47" Type="http://schemas.openxmlformats.org/officeDocument/2006/relationships/image" Target="../media/image1951.png"/><Relationship Id="rId68" Type="http://schemas.openxmlformats.org/officeDocument/2006/relationships/customXml" Target="../ink/ink2139.xml"/><Relationship Id="rId89" Type="http://schemas.openxmlformats.org/officeDocument/2006/relationships/image" Target="../media/image1972.png"/><Relationship Id="rId112" Type="http://schemas.openxmlformats.org/officeDocument/2006/relationships/customXml" Target="../ink/ink2161.xml"/><Relationship Id="rId133" Type="http://schemas.openxmlformats.org/officeDocument/2006/relationships/image" Target="../media/image1994.png"/><Relationship Id="rId154" Type="http://schemas.openxmlformats.org/officeDocument/2006/relationships/customXml" Target="../ink/ink2182.xml"/><Relationship Id="rId175" Type="http://schemas.openxmlformats.org/officeDocument/2006/relationships/image" Target="../media/image2015.png"/><Relationship Id="rId196" Type="http://schemas.openxmlformats.org/officeDocument/2006/relationships/customXml" Target="../ink/ink2203.xml"/><Relationship Id="rId200" Type="http://schemas.openxmlformats.org/officeDocument/2006/relationships/customXml" Target="../ink/ink2205.xml"/><Relationship Id="rId16" Type="http://schemas.openxmlformats.org/officeDocument/2006/relationships/customXml" Target="../ink/ink2113.xml"/><Relationship Id="rId221" Type="http://schemas.openxmlformats.org/officeDocument/2006/relationships/image" Target="../media/image2038.png"/><Relationship Id="rId37" Type="http://schemas.openxmlformats.org/officeDocument/2006/relationships/image" Target="../media/image1946.png"/><Relationship Id="rId58" Type="http://schemas.openxmlformats.org/officeDocument/2006/relationships/customXml" Target="../ink/ink2134.xml"/><Relationship Id="rId79" Type="http://schemas.openxmlformats.org/officeDocument/2006/relationships/image" Target="../media/image1967.png"/><Relationship Id="rId102" Type="http://schemas.openxmlformats.org/officeDocument/2006/relationships/customXml" Target="../ink/ink2156.xml"/><Relationship Id="rId123" Type="http://schemas.openxmlformats.org/officeDocument/2006/relationships/image" Target="../media/image1989.png"/><Relationship Id="rId144" Type="http://schemas.openxmlformats.org/officeDocument/2006/relationships/customXml" Target="../ink/ink2177.xml"/><Relationship Id="rId90" Type="http://schemas.openxmlformats.org/officeDocument/2006/relationships/customXml" Target="../ink/ink2150.xml"/><Relationship Id="rId165" Type="http://schemas.openxmlformats.org/officeDocument/2006/relationships/image" Target="../media/image2010.png"/><Relationship Id="rId186" Type="http://schemas.openxmlformats.org/officeDocument/2006/relationships/customXml" Target="../ink/ink2198.xml"/><Relationship Id="rId211" Type="http://schemas.openxmlformats.org/officeDocument/2006/relationships/image" Target="../media/image2033.png"/><Relationship Id="rId232" Type="http://schemas.openxmlformats.org/officeDocument/2006/relationships/image" Target="../media/image2043.png"/><Relationship Id="rId27" Type="http://schemas.openxmlformats.org/officeDocument/2006/relationships/image" Target="../media/image1941.png"/><Relationship Id="rId48" Type="http://schemas.openxmlformats.org/officeDocument/2006/relationships/customXml" Target="../ink/ink2129.xml"/><Relationship Id="rId69" Type="http://schemas.openxmlformats.org/officeDocument/2006/relationships/image" Target="../media/image1962.png"/><Relationship Id="rId113" Type="http://schemas.openxmlformats.org/officeDocument/2006/relationships/image" Target="../media/image1984.png"/><Relationship Id="rId134" Type="http://schemas.openxmlformats.org/officeDocument/2006/relationships/customXml" Target="../ink/ink2172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82.xml"/><Relationship Id="rId21" Type="http://schemas.openxmlformats.org/officeDocument/2006/relationships/customXml" Target="../ink/ink2234.xml"/><Relationship Id="rId42" Type="http://schemas.openxmlformats.org/officeDocument/2006/relationships/image" Target="../media/image19470.png"/><Relationship Id="rId63" Type="http://schemas.openxmlformats.org/officeDocument/2006/relationships/customXml" Target="../ink/ink2255.xml"/><Relationship Id="rId84" Type="http://schemas.openxmlformats.org/officeDocument/2006/relationships/image" Target="../media/image19670.png"/><Relationship Id="rId138" Type="http://schemas.openxmlformats.org/officeDocument/2006/relationships/image" Target="../media/image19930.png"/><Relationship Id="rId159" Type="http://schemas.openxmlformats.org/officeDocument/2006/relationships/customXml" Target="../ink/ink2303.xml"/><Relationship Id="rId170" Type="http://schemas.openxmlformats.org/officeDocument/2006/relationships/image" Target="../media/image20090.png"/><Relationship Id="rId191" Type="http://schemas.openxmlformats.org/officeDocument/2006/relationships/customXml" Target="../ink/ink2319.xml"/><Relationship Id="rId205" Type="http://schemas.openxmlformats.org/officeDocument/2006/relationships/customXml" Target="../ink/ink2326.xml"/><Relationship Id="rId226" Type="http://schemas.openxmlformats.org/officeDocument/2006/relationships/image" Target="../media/image20370.png"/><Relationship Id="rId247" Type="http://schemas.openxmlformats.org/officeDocument/2006/relationships/customXml" Target="../ink/ink2347.xml"/><Relationship Id="rId107" Type="http://schemas.openxmlformats.org/officeDocument/2006/relationships/customXml" Target="../ink/ink2277.xml"/><Relationship Id="rId268" Type="http://schemas.openxmlformats.org/officeDocument/2006/relationships/image" Target="../media/image2058.png"/><Relationship Id="rId11" Type="http://schemas.openxmlformats.org/officeDocument/2006/relationships/customXml" Target="../ink/ink2229.xml"/><Relationship Id="rId32" Type="http://schemas.openxmlformats.org/officeDocument/2006/relationships/image" Target="../media/image19420.png"/><Relationship Id="rId53" Type="http://schemas.openxmlformats.org/officeDocument/2006/relationships/customXml" Target="../ink/ink2250.xml"/><Relationship Id="rId74" Type="http://schemas.openxmlformats.org/officeDocument/2006/relationships/image" Target="../media/image19620.png"/><Relationship Id="rId128" Type="http://schemas.openxmlformats.org/officeDocument/2006/relationships/image" Target="../media/image19880.png"/><Relationship Id="rId149" Type="http://schemas.openxmlformats.org/officeDocument/2006/relationships/customXml" Target="../ink/ink2298.xml"/><Relationship Id="rId5" Type="http://schemas.openxmlformats.org/officeDocument/2006/relationships/customXml" Target="../ink/ink2226.xml"/><Relationship Id="rId95" Type="http://schemas.openxmlformats.org/officeDocument/2006/relationships/customXml" Target="../ink/ink2271.xml"/><Relationship Id="rId160" Type="http://schemas.openxmlformats.org/officeDocument/2006/relationships/image" Target="../media/image20040.png"/><Relationship Id="rId181" Type="http://schemas.openxmlformats.org/officeDocument/2006/relationships/customXml" Target="../ink/ink2314.xml"/><Relationship Id="rId216" Type="http://schemas.openxmlformats.org/officeDocument/2006/relationships/image" Target="../media/image20320.png"/><Relationship Id="rId237" Type="http://schemas.openxmlformats.org/officeDocument/2006/relationships/customXml" Target="../ink/ink2342.xml"/><Relationship Id="rId258" Type="http://schemas.openxmlformats.org/officeDocument/2006/relationships/image" Target="../media/image2053.png"/><Relationship Id="rId279" Type="http://schemas.openxmlformats.org/officeDocument/2006/relationships/customXml" Target="../ink/ink2363.xml"/><Relationship Id="rId22" Type="http://schemas.openxmlformats.org/officeDocument/2006/relationships/image" Target="../media/image37.png"/><Relationship Id="rId43" Type="http://schemas.openxmlformats.org/officeDocument/2006/relationships/customXml" Target="../ink/ink2245.xml"/><Relationship Id="rId64" Type="http://schemas.openxmlformats.org/officeDocument/2006/relationships/image" Target="../media/image19570.png"/><Relationship Id="rId118" Type="http://schemas.openxmlformats.org/officeDocument/2006/relationships/image" Target="../media/image19830.png"/><Relationship Id="rId139" Type="http://schemas.openxmlformats.org/officeDocument/2006/relationships/customXml" Target="../ink/ink2293.xml"/><Relationship Id="rId85" Type="http://schemas.openxmlformats.org/officeDocument/2006/relationships/customXml" Target="../ink/ink2266.xml"/><Relationship Id="rId150" Type="http://schemas.openxmlformats.org/officeDocument/2006/relationships/image" Target="../media/image19990.png"/><Relationship Id="rId171" Type="http://schemas.openxmlformats.org/officeDocument/2006/relationships/customXml" Target="../ink/ink2309.xml"/><Relationship Id="rId192" Type="http://schemas.openxmlformats.org/officeDocument/2006/relationships/image" Target="../media/image20200.png"/><Relationship Id="rId206" Type="http://schemas.openxmlformats.org/officeDocument/2006/relationships/image" Target="../media/image20270.png"/><Relationship Id="rId227" Type="http://schemas.openxmlformats.org/officeDocument/2006/relationships/customXml" Target="../ink/ink2337.xml"/><Relationship Id="rId248" Type="http://schemas.openxmlformats.org/officeDocument/2006/relationships/image" Target="../media/image2048.png"/><Relationship Id="rId269" Type="http://schemas.openxmlformats.org/officeDocument/2006/relationships/customXml" Target="../ink/ink2358.xml"/><Relationship Id="rId12" Type="http://schemas.openxmlformats.org/officeDocument/2006/relationships/image" Target="../media/image19340.png"/><Relationship Id="rId33" Type="http://schemas.openxmlformats.org/officeDocument/2006/relationships/customXml" Target="../ink/ink2240.xml"/><Relationship Id="rId108" Type="http://schemas.openxmlformats.org/officeDocument/2006/relationships/image" Target="../media/image19790.png"/><Relationship Id="rId129" Type="http://schemas.openxmlformats.org/officeDocument/2006/relationships/customXml" Target="../ink/ink2288.xml"/><Relationship Id="rId280" Type="http://schemas.openxmlformats.org/officeDocument/2006/relationships/image" Target="../media/image2064.png"/><Relationship Id="rId54" Type="http://schemas.openxmlformats.org/officeDocument/2006/relationships/image" Target="../media/image19520.png"/><Relationship Id="rId75" Type="http://schemas.openxmlformats.org/officeDocument/2006/relationships/customXml" Target="../ink/ink2261.xml"/><Relationship Id="rId96" Type="http://schemas.openxmlformats.org/officeDocument/2006/relationships/image" Target="../media/image19730.png"/><Relationship Id="rId140" Type="http://schemas.openxmlformats.org/officeDocument/2006/relationships/image" Target="../media/image19940.png"/><Relationship Id="rId161" Type="http://schemas.openxmlformats.org/officeDocument/2006/relationships/customXml" Target="../ink/ink2304.xml"/><Relationship Id="rId182" Type="http://schemas.openxmlformats.org/officeDocument/2006/relationships/image" Target="../media/image20150.png"/><Relationship Id="rId217" Type="http://schemas.openxmlformats.org/officeDocument/2006/relationships/customXml" Target="../ink/ink2332.xml"/><Relationship Id="rId6" Type="http://schemas.openxmlformats.org/officeDocument/2006/relationships/image" Target="../media/image19310.png"/><Relationship Id="rId238" Type="http://schemas.openxmlformats.org/officeDocument/2006/relationships/image" Target="../media/image20430.png"/><Relationship Id="rId259" Type="http://schemas.openxmlformats.org/officeDocument/2006/relationships/customXml" Target="../ink/ink2353.xml"/><Relationship Id="rId23" Type="http://schemas.openxmlformats.org/officeDocument/2006/relationships/customXml" Target="../ink/ink2235.xml"/><Relationship Id="rId119" Type="http://schemas.openxmlformats.org/officeDocument/2006/relationships/customXml" Target="../ink/ink2283.xml"/><Relationship Id="rId270" Type="http://schemas.openxmlformats.org/officeDocument/2006/relationships/image" Target="../media/image2059.png"/><Relationship Id="rId44" Type="http://schemas.openxmlformats.org/officeDocument/2006/relationships/image" Target="../media/image19480.png"/><Relationship Id="rId65" Type="http://schemas.openxmlformats.org/officeDocument/2006/relationships/customXml" Target="../ink/ink2256.xml"/><Relationship Id="rId86" Type="http://schemas.openxmlformats.org/officeDocument/2006/relationships/image" Target="../media/image19680.png"/><Relationship Id="rId130" Type="http://schemas.openxmlformats.org/officeDocument/2006/relationships/image" Target="../media/image19890.png"/><Relationship Id="rId151" Type="http://schemas.openxmlformats.org/officeDocument/2006/relationships/customXml" Target="../ink/ink2299.xml"/><Relationship Id="rId172" Type="http://schemas.openxmlformats.org/officeDocument/2006/relationships/image" Target="../media/image20100.png"/><Relationship Id="rId193" Type="http://schemas.openxmlformats.org/officeDocument/2006/relationships/customXml" Target="../ink/ink2320.xml"/><Relationship Id="rId207" Type="http://schemas.openxmlformats.org/officeDocument/2006/relationships/customXml" Target="../ink/ink2327.xml"/><Relationship Id="rId228" Type="http://schemas.openxmlformats.org/officeDocument/2006/relationships/image" Target="../media/image20380.png"/><Relationship Id="rId249" Type="http://schemas.openxmlformats.org/officeDocument/2006/relationships/customXml" Target="../ink/ink2348.xml"/><Relationship Id="rId13" Type="http://schemas.openxmlformats.org/officeDocument/2006/relationships/customXml" Target="../ink/ink2230.xml"/><Relationship Id="rId18" Type="http://schemas.openxmlformats.org/officeDocument/2006/relationships/image" Target="../media/image639.png"/><Relationship Id="rId39" Type="http://schemas.openxmlformats.org/officeDocument/2006/relationships/customXml" Target="../ink/ink2243.xml"/><Relationship Id="rId109" Type="http://schemas.openxmlformats.org/officeDocument/2006/relationships/customXml" Target="../ink/ink2278.xml"/><Relationship Id="rId260" Type="http://schemas.openxmlformats.org/officeDocument/2006/relationships/image" Target="../media/image2054.png"/><Relationship Id="rId265" Type="http://schemas.openxmlformats.org/officeDocument/2006/relationships/customXml" Target="../ink/ink2356.xml"/><Relationship Id="rId281" Type="http://schemas.openxmlformats.org/officeDocument/2006/relationships/customXml" Target="../ink/ink2364.xml"/><Relationship Id="rId286" Type="http://schemas.openxmlformats.org/officeDocument/2006/relationships/image" Target="../media/image2067.png"/><Relationship Id="rId34" Type="http://schemas.openxmlformats.org/officeDocument/2006/relationships/image" Target="../media/image19430.png"/><Relationship Id="rId50" Type="http://schemas.openxmlformats.org/officeDocument/2006/relationships/image" Target="../media/image1636.png"/><Relationship Id="rId55" Type="http://schemas.openxmlformats.org/officeDocument/2006/relationships/customXml" Target="../ink/ink2251.xml"/><Relationship Id="rId76" Type="http://schemas.openxmlformats.org/officeDocument/2006/relationships/image" Target="../media/image19630.png"/><Relationship Id="rId97" Type="http://schemas.openxmlformats.org/officeDocument/2006/relationships/customXml" Target="../ink/ink2272.xml"/><Relationship Id="rId104" Type="http://schemas.openxmlformats.org/officeDocument/2006/relationships/image" Target="../media/image19770.png"/><Relationship Id="rId120" Type="http://schemas.openxmlformats.org/officeDocument/2006/relationships/image" Target="../media/image19840.png"/><Relationship Id="rId125" Type="http://schemas.openxmlformats.org/officeDocument/2006/relationships/customXml" Target="../ink/ink2286.xml"/><Relationship Id="rId141" Type="http://schemas.openxmlformats.org/officeDocument/2006/relationships/customXml" Target="../ink/ink2294.xml"/><Relationship Id="rId146" Type="http://schemas.openxmlformats.org/officeDocument/2006/relationships/image" Target="../media/image19970.png"/><Relationship Id="rId167" Type="http://schemas.openxmlformats.org/officeDocument/2006/relationships/customXml" Target="../ink/ink2307.xml"/><Relationship Id="rId188" Type="http://schemas.openxmlformats.org/officeDocument/2006/relationships/image" Target="../media/image20180.png"/><Relationship Id="rId7" Type="http://schemas.openxmlformats.org/officeDocument/2006/relationships/customXml" Target="../ink/ink2227.xml"/><Relationship Id="rId71" Type="http://schemas.openxmlformats.org/officeDocument/2006/relationships/customXml" Target="../ink/ink2259.xml"/><Relationship Id="rId92" Type="http://schemas.openxmlformats.org/officeDocument/2006/relationships/image" Target="../media/image19710.png"/><Relationship Id="rId162" Type="http://schemas.openxmlformats.org/officeDocument/2006/relationships/image" Target="../media/image20050.png"/><Relationship Id="rId183" Type="http://schemas.openxmlformats.org/officeDocument/2006/relationships/customXml" Target="../ink/ink2315.xml"/><Relationship Id="rId213" Type="http://schemas.openxmlformats.org/officeDocument/2006/relationships/customXml" Target="../ink/ink2330.xml"/><Relationship Id="rId218" Type="http://schemas.openxmlformats.org/officeDocument/2006/relationships/image" Target="../media/image20330.png"/><Relationship Id="rId234" Type="http://schemas.openxmlformats.org/officeDocument/2006/relationships/image" Target="../media/image20410.png"/><Relationship Id="rId239" Type="http://schemas.openxmlformats.org/officeDocument/2006/relationships/customXml" Target="../ink/ink2343.xml"/><Relationship Id="rId2" Type="http://schemas.openxmlformats.org/officeDocument/2006/relationships/image" Target="../media/image2047.png"/><Relationship Id="rId29" Type="http://schemas.openxmlformats.org/officeDocument/2006/relationships/customXml" Target="../ink/ink2238.xml"/><Relationship Id="rId250" Type="http://schemas.openxmlformats.org/officeDocument/2006/relationships/image" Target="../media/image2049.png"/><Relationship Id="rId255" Type="http://schemas.openxmlformats.org/officeDocument/2006/relationships/customXml" Target="../ink/ink2351.xml"/><Relationship Id="rId271" Type="http://schemas.openxmlformats.org/officeDocument/2006/relationships/customXml" Target="../ink/ink2359.xml"/><Relationship Id="rId276" Type="http://schemas.openxmlformats.org/officeDocument/2006/relationships/image" Target="../media/image2062.png"/><Relationship Id="rId24" Type="http://schemas.openxmlformats.org/officeDocument/2006/relationships/image" Target="../media/image19380.png"/><Relationship Id="rId40" Type="http://schemas.openxmlformats.org/officeDocument/2006/relationships/image" Target="../media/image19460.png"/><Relationship Id="rId45" Type="http://schemas.openxmlformats.org/officeDocument/2006/relationships/customXml" Target="../ink/ink2246.xml"/><Relationship Id="rId66" Type="http://schemas.openxmlformats.org/officeDocument/2006/relationships/image" Target="../media/image19580.png"/><Relationship Id="rId87" Type="http://schemas.openxmlformats.org/officeDocument/2006/relationships/customXml" Target="../ink/ink2267.xml"/><Relationship Id="rId110" Type="http://schemas.openxmlformats.org/officeDocument/2006/relationships/image" Target="../media/image19800.png"/><Relationship Id="rId115" Type="http://schemas.openxmlformats.org/officeDocument/2006/relationships/customXml" Target="../ink/ink2281.xml"/><Relationship Id="rId131" Type="http://schemas.openxmlformats.org/officeDocument/2006/relationships/customXml" Target="../ink/ink2289.xml"/><Relationship Id="rId136" Type="http://schemas.openxmlformats.org/officeDocument/2006/relationships/image" Target="../media/image19920.png"/><Relationship Id="rId157" Type="http://schemas.openxmlformats.org/officeDocument/2006/relationships/customXml" Target="../ink/ink2302.xml"/><Relationship Id="rId178" Type="http://schemas.openxmlformats.org/officeDocument/2006/relationships/image" Target="../media/image20130.png"/><Relationship Id="rId61" Type="http://schemas.openxmlformats.org/officeDocument/2006/relationships/customXml" Target="../ink/ink2254.xml"/><Relationship Id="rId82" Type="http://schemas.openxmlformats.org/officeDocument/2006/relationships/image" Target="../media/image19660.png"/><Relationship Id="rId152" Type="http://schemas.openxmlformats.org/officeDocument/2006/relationships/image" Target="../media/image20000.png"/><Relationship Id="rId173" Type="http://schemas.openxmlformats.org/officeDocument/2006/relationships/customXml" Target="../ink/ink2310.xml"/><Relationship Id="rId194" Type="http://schemas.openxmlformats.org/officeDocument/2006/relationships/image" Target="../media/image20210.png"/><Relationship Id="rId199" Type="http://schemas.openxmlformats.org/officeDocument/2006/relationships/customXml" Target="../ink/ink2323.xml"/><Relationship Id="rId203" Type="http://schemas.openxmlformats.org/officeDocument/2006/relationships/customXml" Target="../ink/ink2325.xml"/><Relationship Id="rId208" Type="http://schemas.openxmlformats.org/officeDocument/2006/relationships/image" Target="../media/image20280.png"/><Relationship Id="rId229" Type="http://schemas.openxmlformats.org/officeDocument/2006/relationships/customXml" Target="../ink/ink2338.xml"/><Relationship Id="rId19" Type="http://schemas.openxmlformats.org/officeDocument/2006/relationships/customXml" Target="../ink/ink2233.xml"/><Relationship Id="rId224" Type="http://schemas.openxmlformats.org/officeDocument/2006/relationships/image" Target="../media/image20360.png"/><Relationship Id="rId240" Type="http://schemas.openxmlformats.org/officeDocument/2006/relationships/image" Target="../media/image20440.png"/><Relationship Id="rId245" Type="http://schemas.openxmlformats.org/officeDocument/2006/relationships/customXml" Target="../ink/ink2346.xml"/><Relationship Id="rId261" Type="http://schemas.openxmlformats.org/officeDocument/2006/relationships/customXml" Target="../ink/ink2354.xml"/><Relationship Id="rId266" Type="http://schemas.openxmlformats.org/officeDocument/2006/relationships/image" Target="../media/image2057.png"/><Relationship Id="rId14" Type="http://schemas.openxmlformats.org/officeDocument/2006/relationships/image" Target="../media/image19350.png"/><Relationship Id="rId30" Type="http://schemas.openxmlformats.org/officeDocument/2006/relationships/image" Target="../media/image19410.png"/><Relationship Id="rId35" Type="http://schemas.openxmlformats.org/officeDocument/2006/relationships/customXml" Target="../ink/ink2241.xml"/><Relationship Id="rId56" Type="http://schemas.openxmlformats.org/officeDocument/2006/relationships/image" Target="../media/image19530.png"/><Relationship Id="rId77" Type="http://schemas.openxmlformats.org/officeDocument/2006/relationships/customXml" Target="../ink/ink2262.xml"/><Relationship Id="rId100" Type="http://schemas.openxmlformats.org/officeDocument/2006/relationships/image" Target="../media/image19750.png"/><Relationship Id="rId105" Type="http://schemas.openxmlformats.org/officeDocument/2006/relationships/customXml" Target="../ink/ink2276.xml"/><Relationship Id="rId126" Type="http://schemas.openxmlformats.org/officeDocument/2006/relationships/image" Target="../media/image19870.png"/><Relationship Id="rId147" Type="http://schemas.openxmlformats.org/officeDocument/2006/relationships/customXml" Target="../ink/ink2297.xml"/><Relationship Id="rId168" Type="http://schemas.openxmlformats.org/officeDocument/2006/relationships/image" Target="../media/image20080.png"/><Relationship Id="rId282" Type="http://schemas.openxmlformats.org/officeDocument/2006/relationships/image" Target="../media/image2065.png"/><Relationship Id="rId8" Type="http://schemas.openxmlformats.org/officeDocument/2006/relationships/image" Target="../media/image19320.png"/><Relationship Id="rId51" Type="http://schemas.openxmlformats.org/officeDocument/2006/relationships/customXml" Target="../ink/ink2249.xml"/><Relationship Id="rId72" Type="http://schemas.openxmlformats.org/officeDocument/2006/relationships/image" Target="../media/image19610.png"/><Relationship Id="rId93" Type="http://schemas.openxmlformats.org/officeDocument/2006/relationships/customXml" Target="../ink/ink2270.xml"/><Relationship Id="rId98" Type="http://schemas.openxmlformats.org/officeDocument/2006/relationships/image" Target="../media/image19740.png"/><Relationship Id="rId121" Type="http://schemas.openxmlformats.org/officeDocument/2006/relationships/customXml" Target="../ink/ink2284.xml"/><Relationship Id="rId142" Type="http://schemas.openxmlformats.org/officeDocument/2006/relationships/image" Target="../media/image19950.png"/><Relationship Id="rId163" Type="http://schemas.openxmlformats.org/officeDocument/2006/relationships/customXml" Target="../ink/ink2305.xml"/><Relationship Id="rId184" Type="http://schemas.openxmlformats.org/officeDocument/2006/relationships/image" Target="../media/image20160.png"/><Relationship Id="rId189" Type="http://schemas.openxmlformats.org/officeDocument/2006/relationships/customXml" Target="../ink/ink2318.xml"/><Relationship Id="rId219" Type="http://schemas.openxmlformats.org/officeDocument/2006/relationships/customXml" Target="../ink/ink2333.xml"/><Relationship Id="rId3" Type="http://schemas.openxmlformats.org/officeDocument/2006/relationships/customXml" Target="../ink/ink2225.xml"/><Relationship Id="rId214" Type="http://schemas.openxmlformats.org/officeDocument/2006/relationships/image" Target="../media/image20310.png"/><Relationship Id="rId230" Type="http://schemas.openxmlformats.org/officeDocument/2006/relationships/image" Target="../media/image20390.png"/><Relationship Id="rId235" Type="http://schemas.openxmlformats.org/officeDocument/2006/relationships/customXml" Target="../ink/ink2341.xml"/><Relationship Id="rId251" Type="http://schemas.openxmlformats.org/officeDocument/2006/relationships/customXml" Target="../ink/ink2349.xml"/><Relationship Id="rId256" Type="http://schemas.openxmlformats.org/officeDocument/2006/relationships/image" Target="../media/image2052.png"/><Relationship Id="rId277" Type="http://schemas.openxmlformats.org/officeDocument/2006/relationships/customXml" Target="../ink/ink2362.xml"/><Relationship Id="rId25" Type="http://schemas.openxmlformats.org/officeDocument/2006/relationships/customXml" Target="../ink/ink2236.xml"/><Relationship Id="rId46" Type="http://schemas.openxmlformats.org/officeDocument/2006/relationships/image" Target="../media/image19490.png"/><Relationship Id="rId67" Type="http://schemas.openxmlformats.org/officeDocument/2006/relationships/customXml" Target="../ink/ink2257.xml"/><Relationship Id="rId116" Type="http://schemas.openxmlformats.org/officeDocument/2006/relationships/image" Target="../media/image19820.png"/><Relationship Id="rId137" Type="http://schemas.openxmlformats.org/officeDocument/2006/relationships/customXml" Target="../ink/ink2292.xml"/><Relationship Id="rId158" Type="http://schemas.openxmlformats.org/officeDocument/2006/relationships/image" Target="../media/image20030.png"/><Relationship Id="rId272" Type="http://schemas.openxmlformats.org/officeDocument/2006/relationships/image" Target="../media/image2060.png"/><Relationship Id="rId20" Type="http://schemas.openxmlformats.org/officeDocument/2006/relationships/image" Target="../media/image19370.png"/><Relationship Id="rId41" Type="http://schemas.openxmlformats.org/officeDocument/2006/relationships/customXml" Target="../ink/ink2244.xml"/><Relationship Id="rId62" Type="http://schemas.openxmlformats.org/officeDocument/2006/relationships/image" Target="../media/image19560.png"/><Relationship Id="rId83" Type="http://schemas.openxmlformats.org/officeDocument/2006/relationships/customXml" Target="../ink/ink2265.xml"/><Relationship Id="rId88" Type="http://schemas.openxmlformats.org/officeDocument/2006/relationships/image" Target="../media/image19690.png"/><Relationship Id="rId111" Type="http://schemas.openxmlformats.org/officeDocument/2006/relationships/customXml" Target="../ink/ink2279.xml"/><Relationship Id="rId132" Type="http://schemas.openxmlformats.org/officeDocument/2006/relationships/image" Target="../media/image19900.png"/><Relationship Id="rId153" Type="http://schemas.openxmlformats.org/officeDocument/2006/relationships/customXml" Target="../ink/ink2300.xml"/><Relationship Id="rId174" Type="http://schemas.openxmlformats.org/officeDocument/2006/relationships/image" Target="../media/image20110.png"/><Relationship Id="rId179" Type="http://schemas.openxmlformats.org/officeDocument/2006/relationships/customXml" Target="../ink/ink2313.xml"/><Relationship Id="rId195" Type="http://schemas.openxmlformats.org/officeDocument/2006/relationships/customXml" Target="../ink/ink2321.xml"/><Relationship Id="rId209" Type="http://schemas.openxmlformats.org/officeDocument/2006/relationships/customXml" Target="../ink/ink2328.xml"/><Relationship Id="rId190" Type="http://schemas.openxmlformats.org/officeDocument/2006/relationships/image" Target="../media/image20190.png"/><Relationship Id="rId204" Type="http://schemas.openxmlformats.org/officeDocument/2006/relationships/image" Target="../media/image20260.png"/><Relationship Id="rId220" Type="http://schemas.openxmlformats.org/officeDocument/2006/relationships/image" Target="../media/image20340.png"/><Relationship Id="rId225" Type="http://schemas.openxmlformats.org/officeDocument/2006/relationships/customXml" Target="../ink/ink2336.xml"/><Relationship Id="rId241" Type="http://schemas.openxmlformats.org/officeDocument/2006/relationships/customXml" Target="../ink/ink2344.xml"/><Relationship Id="rId246" Type="http://schemas.openxmlformats.org/officeDocument/2006/relationships/image" Target="../media/image20470.png"/><Relationship Id="rId267" Type="http://schemas.openxmlformats.org/officeDocument/2006/relationships/customXml" Target="../ink/ink2357.xml"/><Relationship Id="rId15" Type="http://schemas.openxmlformats.org/officeDocument/2006/relationships/customXml" Target="../ink/ink2231.xml"/><Relationship Id="rId36" Type="http://schemas.openxmlformats.org/officeDocument/2006/relationships/image" Target="../media/image19440.png"/><Relationship Id="rId57" Type="http://schemas.openxmlformats.org/officeDocument/2006/relationships/customXml" Target="../ink/ink2252.xml"/><Relationship Id="rId106" Type="http://schemas.openxmlformats.org/officeDocument/2006/relationships/image" Target="../media/image19780.png"/><Relationship Id="rId127" Type="http://schemas.openxmlformats.org/officeDocument/2006/relationships/customXml" Target="../ink/ink2287.xml"/><Relationship Id="rId262" Type="http://schemas.openxmlformats.org/officeDocument/2006/relationships/image" Target="../media/image2055.png"/><Relationship Id="rId283" Type="http://schemas.openxmlformats.org/officeDocument/2006/relationships/customXml" Target="../ink/ink2365.xml"/><Relationship Id="rId10" Type="http://schemas.openxmlformats.org/officeDocument/2006/relationships/image" Target="../media/image19330.png"/><Relationship Id="rId31" Type="http://schemas.openxmlformats.org/officeDocument/2006/relationships/customXml" Target="../ink/ink2239.xml"/><Relationship Id="rId52" Type="http://schemas.openxmlformats.org/officeDocument/2006/relationships/image" Target="../media/image19510.png"/><Relationship Id="rId73" Type="http://schemas.openxmlformats.org/officeDocument/2006/relationships/customXml" Target="../ink/ink2260.xml"/><Relationship Id="rId78" Type="http://schemas.openxmlformats.org/officeDocument/2006/relationships/image" Target="../media/image19640.png"/><Relationship Id="rId94" Type="http://schemas.openxmlformats.org/officeDocument/2006/relationships/image" Target="../media/image19720.png"/><Relationship Id="rId99" Type="http://schemas.openxmlformats.org/officeDocument/2006/relationships/customXml" Target="../ink/ink2273.xml"/><Relationship Id="rId101" Type="http://schemas.openxmlformats.org/officeDocument/2006/relationships/customXml" Target="../ink/ink2274.xml"/><Relationship Id="rId122" Type="http://schemas.openxmlformats.org/officeDocument/2006/relationships/image" Target="../media/image19850.png"/><Relationship Id="rId143" Type="http://schemas.openxmlformats.org/officeDocument/2006/relationships/customXml" Target="../ink/ink2295.xml"/><Relationship Id="rId148" Type="http://schemas.openxmlformats.org/officeDocument/2006/relationships/image" Target="../media/image19980.png"/><Relationship Id="rId164" Type="http://schemas.openxmlformats.org/officeDocument/2006/relationships/image" Target="../media/image20060.png"/><Relationship Id="rId169" Type="http://schemas.openxmlformats.org/officeDocument/2006/relationships/customXml" Target="../ink/ink2308.xml"/><Relationship Id="rId185" Type="http://schemas.openxmlformats.org/officeDocument/2006/relationships/customXml" Target="../ink/ink2316.xml"/><Relationship Id="rId4" Type="http://schemas.openxmlformats.org/officeDocument/2006/relationships/image" Target="../media/image19300.png"/><Relationship Id="rId9" Type="http://schemas.openxmlformats.org/officeDocument/2006/relationships/customXml" Target="../ink/ink2228.xml"/><Relationship Id="rId180" Type="http://schemas.openxmlformats.org/officeDocument/2006/relationships/image" Target="../media/image20140.png"/><Relationship Id="rId210" Type="http://schemas.openxmlformats.org/officeDocument/2006/relationships/image" Target="../media/image20290.png"/><Relationship Id="rId215" Type="http://schemas.openxmlformats.org/officeDocument/2006/relationships/customXml" Target="../ink/ink2331.xml"/><Relationship Id="rId236" Type="http://schemas.openxmlformats.org/officeDocument/2006/relationships/image" Target="../media/image20420.png"/><Relationship Id="rId257" Type="http://schemas.openxmlformats.org/officeDocument/2006/relationships/customXml" Target="../ink/ink2352.xml"/><Relationship Id="rId278" Type="http://schemas.openxmlformats.org/officeDocument/2006/relationships/image" Target="../media/image2063.png"/><Relationship Id="rId26" Type="http://schemas.openxmlformats.org/officeDocument/2006/relationships/image" Target="../media/image19390.png"/><Relationship Id="rId231" Type="http://schemas.openxmlformats.org/officeDocument/2006/relationships/customXml" Target="../ink/ink2339.xml"/><Relationship Id="rId252" Type="http://schemas.openxmlformats.org/officeDocument/2006/relationships/image" Target="../media/image2050.png"/><Relationship Id="rId273" Type="http://schemas.openxmlformats.org/officeDocument/2006/relationships/customXml" Target="../ink/ink2360.xml"/><Relationship Id="rId47" Type="http://schemas.openxmlformats.org/officeDocument/2006/relationships/customXml" Target="../ink/ink2247.xml"/><Relationship Id="rId68" Type="http://schemas.openxmlformats.org/officeDocument/2006/relationships/image" Target="../media/image19590.png"/><Relationship Id="rId89" Type="http://schemas.openxmlformats.org/officeDocument/2006/relationships/customXml" Target="../ink/ink2268.xml"/><Relationship Id="rId112" Type="http://schemas.openxmlformats.org/officeDocument/2006/relationships/image" Target="../media/image88.png"/><Relationship Id="rId133" Type="http://schemas.openxmlformats.org/officeDocument/2006/relationships/customXml" Target="../ink/ink2290.xml"/><Relationship Id="rId154" Type="http://schemas.openxmlformats.org/officeDocument/2006/relationships/image" Target="../media/image20010.png"/><Relationship Id="rId175" Type="http://schemas.openxmlformats.org/officeDocument/2006/relationships/customXml" Target="../ink/ink2311.xml"/><Relationship Id="rId196" Type="http://schemas.openxmlformats.org/officeDocument/2006/relationships/image" Target="../media/image20220.png"/><Relationship Id="rId200" Type="http://schemas.openxmlformats.org/officeDocument/2006/relationships/image" Target="../media/image20240.png"/><Relationship Id="rId16" Type="http://schemas.openxmlformats.org/officeDocument/2006/relationships/image" Target="../media/image19360.png"/><Relationship Id="rId221" Type="http://schemas.openxmlformats.org/officeDocument/2006/relationships/customXml" Target="../ink/ink2334.xml"/><Relationship Id="rId242" Type="http://schemas.openxmlformats.org/officeDocument/2006/relationships/image" Target="../media/image20450.png"/><Relationship Id="rId263" Type="http://schemas.openxmlformats.org/officeDocument/2006/relationships/customXml" Target="../ink/ink2355.xml"/><Relationship Id="rId284" Type="http://schemas.openxmlformats.org/officeDocument/2006/relationships/image" Target="../media/image2066.png"/><Relationship Id="rId37" Type="http://schemas.openxmlformats.org/officeDocument/2006/relationships/customXml" Target="../ink/ink2242.xml"/><Relationship Id="rId58" Type="http://schemas.openxmlformats.org/officeDocument/2006/relationships/image" Target="../media/image19540.png"/><Relationship Id="rId79" Type="http://schemas.openxmlformats.org/officeDocument/2006/relationships/customXml" Target="../ink/ink2263.xml"/><Relationship Id="rId102" Type="http://schemas.openxmlformats.org/officeDocument/2006/relationships/image" Target="../media/image19760.png"/><Relationship Id="rId123" Type="http://schemas.openxmlformats.org/officeDocument/2006/relationships/customXml" Target="../ink/ink2285.xml"/><Relationship Id="rId144" Type="http://schemas.openxmlformats.org/officeDocument/2006/relationships/image" Target="../media/image19960.png"/><Relationship Id="rId90" Type="http://schemas.openxmlformats.org/officeDocument/2006/relationships/image" Target="../media/image19700.png"/><Relationship Id="rId165" Type="http://schemas.openxmlformats.org/officeDocument/2006/relationships/customXml" Target="../ink/ink2306.xml"/><Relationship Id="rId186" Type="http://schemas.openxmlformats.org/officeDocument/2006/relationships/image" Target="../media/image20170.png"/><Relationship Id="rId211" Type="http://schemas.openxmlformats.org/officeDocument/2006/relationships/customXml" Target="../ink/ink2329.xml"/><Relationship Id="rId232" Type="http://schemas.openxmlformats.org/officeDocument/2006/relationships/image" Target="../media/image20400.png"/><Relationship Id="rId253" Type="http://schemas.openxmlformats.org/officeDocument/2006/relationships/customXml" Target="../ink/ink2350.xml"/><Relationship Id="rId274" Type="http://schemas.openxmlformats.org/officeDocument/2006/relationships/image" Target="../media/image2061.png"/><Relationship Id="rId27" Type="http://schemas.openxmlformats.org/officeDocument/2006/relationships/customXml" Target="../ink/ink2237.xml"/><Relationship Id="rId48" Type="http://schemas.openxmlformats.org/officeDocument/2006/relationships/image" Target="../media/image19500.png"/><Relationship Id="rId69" Type="http://schemas.openxmlformats.org/officeDocument/2006/relationships/customXml" Target="../ink/ink2258.xml"/><Relationship Id="rId113" Type="http://schemas.openxmlformats.org/officeDocument/2006/relationships/customXml" Target="../ink/ink2280.xml"/><Relationship Id="rId134" Type="http://schemas.openxmlformats.org/officeDocument/2006/relationships/image" Target="../media/image19910.png"/><Relationship Id="rId80" Type="http://schemas.openxmlformats.org/officeDocument/2006/relationships/image" Target="../media/image19650.png"/><Relationship Id="rId155" Type="http://schemas.openxmlformats.org/officeDocument/2006/relationships/customXml" Target="../ink/ink2301.xml"/><Relationship Id="rId176" Type="http://schemas.openxmlformats.org/officeDocument/2006/relationships/image" Target="../media/image20120.png"/><Relationship Id="rId197" Type="http://schemas.openxmlformats.org/officeDocument/2006/relationships/customXml" Target="../ink/ink2322.xml"/><Relationship Id="rId201" Type="http://schemas.openxmlformats.org/officeDocument/2006/relationships/customXml" Target="../ink/ink2324.xml"/><Relationship Id="rId222" Type="http://schemas.openxmlformats.org/officeDocument/2006/relationships/image" Target="../media/image20350.png"/><Relationship Id="rId243" Type="http://schemas.openxmlformats.org/officeDocument/2006/relationships/customXml" Target="../ink/ink2345.xml"/><Relationship Id="rId264" Type="http://schemas.openxmlformats.org/officeDocument/2006/relationships/image" Target="../media/image2056.png"/><Relationship Id="rId285" Type="http://schemas.openxmlformats.org/officeDocument/2006/relationships/customXml" Target="../ink/ink2366.xml"/><Relationship Id="rId17" Type="http://schemas.openxmlformats.org/officeDocument/2006/relationships/customXml" Target="../ink/ink2232.xml"/><Relationship Id="rId38" Type="http://schemas.openxmlformats.org/officeDocument/2006/relationships/image" Target="../media/image19450.png"/><Relationship Id="rId59" Type="http://schemas.openxmlformats.org/officeDocument/2006/relationships/customXml" Target="../ink/ink2253.xml"/><Relationship Id="rId103" Type="http://schemas.openxmlformats.org/officeDocument/2006/relationships/customXml" Target="../ink/ink2275.xml"/><Relationship Id="rId124" Type="http://schemas.openxmlformats.org/officeDocument/2006/relationships/image" Target="../media/image19860.png"/><Relationship Id="rId70" Type="http://schemas.openxmlformats.org/officeDocument/2006/relationships/image" Target="../media/image19600.png"/><Relationship Id="rId91" Type="http://schemas.openxmlformats.org/officeDocument/2006/relationships/customXml" Target="../ink/ink2269.xml"/><Relationship Id="rId145" Type="http://schemas.openxmlformats.org/officeDocument/2006/relationships/customXml" Target="../ink/ink2296.xml"/><Relationship Id="rId166" Type="http://schemas.openxmlformats.org/officeDocument/2006/relationships/image" Target="../media/image20070.png"/><Relationship Id="rId187" Type="http://schemas.openxmlformats.org/officeDocument/2006/relationships/customXml" Target="../ink/ink2317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20300.png"/><Relationship Id="rId233" Type="http://schemas.openxmlformats.org/officeDocument/2006/relationships/customXml" Target="../ink/ink2340.xml"/><Relationship Id="rId254" Type="http://schemas.openxmlformats.org/officeDocument/2006/relationships/image" Target="../media/image2051.png"/><Relationship Id="rId28" Type="http://schemas.openxmlformats.org/officeDocument/2006/relationships/image" Target="../media/image19400.png"/><Relationship Id="rId49" Type="http://schemas.openxmlformats.org/officeDocument/2006/relationships/customXml" Target="../ink/ink2248.xml"/><Relationship Id="rId114" Type="http://schemas.openxmlformats.org/officeDocument/2006/relationships/image" Target="../media/image19810.png"/><Relationship Id="rId275" Type="http://schemas.openxmlformats.org/officeDocument/2006/relationships/customXml" Target="../ink/ink2361.xml"/><Relationship Id="rId60" Type="http://schemas.openxmlformats.org/officeDocument/2006/relationships/image" Target="../media/image19550.png"/><Relationship Id="rId81" Type="http://schemas.openxmlformats.org/officeDocument/2006/relationships/customXml" Target="../ink/ink2264.xml"/><Relationship Id="rId135" Type="http://schemas.openxmlformats.org/officeDocument/2006/relationships/customXml" Target="../ink/ink2291.xml"/><Relationship Id="rId156" Type="http://schemas.openxmlformats.org/officeDocument/2006/relationships/image" Target="../media/image20020.png"/><Relationship Id="rId177" Type="http://schemas.openxmlformats.org/officeDocument/2006/relationships/customXml" Target="../ink/ink2312.xml"/><Relationship Id="rId198" Type="http://schemas.openxmlformats.org/officeDocument/2006/relationships/image" Target="../media/image20230.png"/><Relationship Id="rId202" Type="http://schemas.openxmlformats.org/officeDocument/2006/relationships/image" Target="../media/image20250.png"/><Relationship Id="rId223" Type="http://schemas.openxmlformats.org/officeDocument/2006/relationships/customXml" Target="../ink/ink2335.xml"/><Relationship Id="rId244" Type="http://schemas.openxmlformats.org/officeDocument/2006/relationships/image" Target="../media/image20460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5.xml"/><Relationship Id="rId299" Type="http://schemas.openxmlformats.org/officeDocument/2006/relationships/customXml" Target="../ink/ink206.xml"/><Relationship Id="rId303" Type="http://schemas.openxmlformats.org/officeDocument/2006/relationships/customXml" Target="../ink/ink208.xml"/><Relationship Id="rId21" Type="http://schemas.openxmlformats.org/officeDocument/2006/relationships/customXml" Target="../ink/ink67.xml"/><Relationship Id="rId42" Type="http://schemas.openxmlformats.org/officeDocument/2006/relationships/image" Target="../media/image79.png"/><Relationship Id="rId63" Type="http://schemas.openxmlformats.org/officeDocument/2006/relationships/customXml" Target="../ink/ink88.xml"/><Relationship Id="rId84" Type="http://schemas.openxmlformats.org/officeDocument/2006/relationships/image" Target="../media/image100.png"/><Relationship Id="rId138" Type="http://schemas.openxmlformats.org/officeDocument/2006/relationships/image" Target="../media/image126.png"/><Relationship Id="rId159" Type="http://schemas.openxmlformats.org/officeDocument/2006/relationships/customXml" Target="../ink/ink136.xml"/><Relationship Id="rId170" Type="http://schemas.openxmlformats.org/officeDocument/2006/relationships/image" Target="../media/image142.png"/><Relationship Id="rId191" Type="http://schemas.openxmlformats.org/officeDocument/2006/relationships/customXml" Target="../ink/ink152.xml"/><Relationship Id="rId205" Type="http://schemas.openxmlformats.org/officeDocument/2006/relationships/customXml" Target="../ink/ink159.xml"/><Relationship Id="rId226" Type="http://schemas.openxmlformats.org/officeDocument/2006/relationships/image" Target="../media/image170.png"/><Relationship Id="rId247" Type="http://schemas.openxmlformats.org/officeDocument/2006/relationships/customXml" Target="../ink/ink180.xml"/><Relationship Id="rId107" Type="http://schemas.openxmlformats.org/officeDocument/2006/relationships/customXml" Target="../ink/ink110.xml"/><Relationship Id="rId268" Type="http://schemas.openxmlformats.org/officeDocument/2006/relationships/image" Target="../media/image191.png"/><Relationship Id="rId289" Type="http://schemas.openxmlformats.org/officeDocument/2006/relationships/customXml" Target="../ink/ink201.xml"/><Relationship Id="rId11" Type="http://schemas.openxmlformats.org/officeDocument/2006/relationships/customXml" Target="../ink/ink62.xml"/><Relationship Id="rId32" Type="http://schemas.openxmlformats.org/officeDocument/2006/relationships/image" Target="../media/image74.png"/><Relationship Id="rId53" Type="http://schemas.openxmlformats.org/officeDocument/2006/relationships/customXml" Target="../ink/ink83.xml"/><Relationship Id="rId74" Type="http://schemas.openxmlformats.org/officeDocument/2006/relationships/image" Target="../media/image95.png"/><Relationship Id="rId128" Type="http://schemas.openxmlformats.org/officeDocument/2006/relationships/image" Target="../media/image121.png"/><Relationship Id="rId149" Type="http://schemas.openxmlformats.org/officeDocument/2006/relationships/customXml" Target="../ink/ink131.xml"/><Relationship Id="rId5" Type="http://schemas.openxmlformats.org/officeDocument/2006/relationships/customXml" Target="../ink/ink59.xml"/><Relationship Id="rId95" Type="http://schemas.openxmlformats.org/officeDocument/2006/relationships/customXml" Target="../ink/ink104.xml"/><Relationship Id="rId160" Type="http://schemas.openxmlformats.org/officeDocument/2006/relationships/image" Target="../media/image137.png"/><Relationship Id="rId181" Type="http://schemas.openxmlformats.org/officeDocument/2006/relationships/customXml" Target="../ink/ink147.xml"/><Relationship Id="rId216" Type="http://schemas.openxmlformats.org/officeDocument/2006/relationships/image" Target="../media/image165.png"/><Relationship Id="rId237" Type="http://schemas.openxmlformats.org/officeDocument/2006/relationships/customXml" Target="../ink/ink175.xml"/><Relationship Id="rId258" Type="http://schemas.openxmlformats.org/officeDocument/2006/relationships/image" Target="../media/image186.png"/><Relationship Id="rId279" Type="http://schemas.openxmlformats.org/officeDocument/2006/relationships/customXml" Target="../ink/ink196.xml"/><Relationship Id="rId22" Type="http://schemas.openxmlformats.org/officeDocument/2006/relationships/image" Target="../media/image69.png"/><Relationship Id="rId43" Type="http://schemas.openxmlformats.org/officeDocument/2006/relationships/customXml" Target="../ink/ink78.xml"/><Relationship Id="rId64" Type="http://schemas.openxmlformats.org/officeDocument/2006/relationships/image" Target="../media/image90.png"/><Relationship Id="rId118" Type="http://schemas.openxmlformats.org/officeDocument/2006/relationships/image" Target="../media/image116.png"/><Relationship Id="rId139" Type="http://schemas.openxmlformats.org/officeDocument/2006/relationships/customXml" Target="../ink/ink126.xml"/><Relationship Id="rId290" Type="http://schemas.openxmlformats.org/officeDocument/2006/relationships/image" Target="../media/image202.png"/><Relationship Id="rId304" Type="http://schemas.openxmlformats.org/officeDocument/2006/relationships/image" Target="../media/image209.png"/><Relationship Id="rId85" Type="http://schemas.openxmlformats.org/officeDocument/2006/relationships/customXml" Target="../ink/ink99.xml"/><Relationship Id="rId150" Type="http://schemas.openxmlformats.org/officeDocument/2006/relationships/image" Target="../media/image132.png"/><Relationship Id="rId171" Type="http://schemas.openxmlformats.org/officeDocument/2006/relationships/customXml" Target="../ink/ink142.xml"/><Relationship Id="rId192" Type="http://schemas.openxmlformats.org/officeDocument/2006/relationships/image" Target="../media/image153.png"/><Relationship Id="rId206" Type="http://schemas.openxmlformats.org/officeDocument/2006/relationships/image" Target="../media/image160.png"/><Relationship Id="rId227" Type="http://schemas.openxmlformats.org/officeDocument/2006/relationships/customXml" Target="../ink/ink170.xml"/><Relationship Id="rId248" Type="http://schemas.openxmlformats.org/officeDocument/2006/relationships/image" Target="../media/image181.png"/><Relationship Id="rId269" Type="http://schemas.openxmlformats.org/officeDocument/2006/relationships/customXml" Target="../ink/ink191.xml"/><Relationship Id="rId12" Type="http://schemas.openxmlformats.org/officeDocument/2006/relationships/image" Target="../media/image64.png"/><Relationship Id="rId33" Type="http://schemas.openxmlformats.org/officeDocument/2006/relationships/customXml" Target="../ink/ink73.xml"/><Relationship Id="rId108" Type="http://schemas.openxmlformats.org/officeDocument/2006/relationships/image" Target="../media/image111.png"/><Relationship Id="rId129" Type="http://schemas.openxmlformats.org/officeDocument/2006/relationships/customXml" Target="../ink/ink121.xml"/><Relationship Id="rId280" Type="http://schemas.openxmlformats.org/officeDocument/2006/relationships/image" Target="../media/image197.png"/><Relationship Id="rId54" Type="http://schemas.openxmlformats.org/officeDocument/2006/relationships/image" Target="../media/image85.png"/><Relationship Id="rId75" Type="http://schemas.openxmlformats.org/officeDocument/2006/relationships/customXml" Target="../ink/ink94.xml"/><Relationship Id="rId96" Type="http://schemas.openxmlformats.org/officeDocument/2006/relationships/image" Target="../media/image106.png"/><Relationship Id="rId140" Type="http://schemas.openxmlformats.org/officeDocument/2006/relationships/image" Target="../media/image127.png"/><Relationship Id="rId161" Type="http://schemas.openxmlformats.org/officeDocument/2006/relationships/customXml" Target="../ink/ink137.xml"/><Relationship Id="rId182" Type="http://schemas.openxmlformats.org/officeDocument/2006/relationships/image" Target="../media/image148.png"/><Relationship Id="rId217" Type="http://schemas.openxmlformats.org/officeDocument/2006/relationships/customXml" Target="../ink/ink165.xml"/><Relationship Id="rId6" Type="http://schemas.openxmlformats.org/officeDocument/2006/relationships/image" Target="../media/image61.png"/><Relationship Id="rId238" Type="http://schemas.openxmlformats.org/officeDocument/2006/relationships/image" Target="../media/image176.png"/><Relationship Id="rId259" Type="http://schemas.openxmlformats.org/officeDocument/2006/relationships/customXml" Target="../ink/ink186.xml"/><Relationship Id="rId23" Type="http://schemas.openxmlformats.org/officeDocument/2006/relationships/customXml" Target="../ink/ink68.xml"/><Relationship Id="rId119" Type="http://schemas.openxmlformats.org/officeDocument/2006/relationships/customXml" Target="../ink/ink116.xml"/><Relationship Id="rId270" Type="http://schemas.openxmlformats.org/officeDocument/2006/relationships/image" Target="../media/image192.png"/><Relationship Id="rId291" Type="http://schemas.openxmlformats.org/officeDocument/2006/relationships/customXml" Target="../ink/ink202.xml"/><Relationship Id="rId305" Type="http://schemas.openxmlformats.org/officeDocument/2006/relationships/customXml" Target="../ink/ink209.xml"/><Relationship Id="rId44" Type="http://schemas.openxmlformats.org/officeDocument/2006/relationships/image" Target="../media/image80.png"/><Relationship Id="rId65" Type="http://schemas.openxmlformats.org/officeDocument/2006/relationships/customXml" Target="../ink/ink89.xml"/><Relationship Id="rId86" Type="http://schemas.openxmlformats.org/officeDocument/2006/relationships/image" Target="../media/image101.png"/><Relationship Id="rId130" Type="http://schemas.openxmlformats.org/officeDocument/2006/relationships/image" Target="../media/image122.png"/><Relationship Id="rId151" Type="http://schemas.openxmlformats.org/officeDocument/2006/relationships/customXml" Target="../ink/ink132.xml"/><Relationship Id="rId172" Type="http://schemas.openxmlformats.org/officeDocument/2006/relationships/image" Target="../media/image143.png"/><Relationship Id="rId193" Type="http://schemas.openxmlformats.org/officeDocument/2006/relationships/customXml" Target="../ink/ink153.xml"/><Relationship Id="rId207" Type="http://schemas.openxmlformats.org/officeDocument/2006/relationships/customXml" Target="../ink/ink160.xml"/><Relationship Id="rId228" Type="http://schemas.openxmlformats.org/officeDocument/2006/relationships/image" Target="../media/image171.png"/><Relationship Id="rId249" Type="http://schemas.openxmlformats.org/officeDocument/2006/relationships/customXml" Target="../ink/ink181.xml"/><Relationship Id="rId13" Type="http://schemas.openxmlformats.org/officeDocument/2006/relationships/customXml" Target="../ink/ink63.xml"/><Relationship Id="rId109" Type="http://schemas.openxmlformats.org/officeDocument/2006/relationships/customXml" Target="../ink/ink111.xml"/><Relationship Id="rId260" Type="http://schemas.openxmlformats.org/officeDocument/2006/relationships/image" Target="../media/image187.png"/><Relationship Id="rId281" Type="http://schemas.openxmlformats.org/officeDocument/2006/relationships/customXml" Target="../ink/ink197.xml"/><Relationship Id="rId34" Type="http://schemas.openxmlformats.org/officeDocument/2006/relationships/image" Target="../media/image75.png"/><Relationship Id="rId55" Type="http://schemas.openxmlformats.org/officeDocument/2006/relationships/customXml" Target="../ink/ink84.xml"/><Relationship Id="rId76" Type="http://schemas.openxmlformats.org/officeDocument/2006/relationships/image" Target="../media/image96.png"/><Relationship Id="rId97" Type="http://schemas.openxmlformats.org/officeDocument/2006/relationships/customXml" Target="../ink/ink105.xml"/><Relationship Id="rId120" Type="http://schemas.openxmlformats.org/officeDocument/2006/relationships/image" Target="../media/image117.png"/><Relationship Id="rId141" Type="http://schemas.openxmlformats.org/officeDocument/2006/relationships/customXml" Target="../ink/ink127.xml"/><Relationship Id="rId7" Type="http://schemas.openxmlformats.org/officeDocument/2006/relationships/customXml" Target="../ink/ink60.xml"/><Relationship Id="rId162" Type="http://schemas.openxmlformats.org/officeDocument/2006/relationships/image" Target="../media/image138.png"/><Relationship Id="rId183" Type="http://schemas.openxmlformats.org/officeDocument/2006/relationships/customXml" Target="../ink/ink148.xml"/><Relationship Id="rId218" Type="http://schemas.openxmlformats.org/officeDocument/2006/relationships/image" Target="../media/image166.png"/><Relationship Id="rId239" Type="http://schemas.openxmlformats.org/officeDocument/2006/relationships/customXml" Target="../ink/ink176.xml"/><Relationship Id="rId250" Type="http://schemas.openxmlformats.org/officeDocument/2006/relationships/image" Target="../media/image182.png"/><Relationship Id="rId271" Type="http://schemas.openxmlformats.org/officeDocument/2006/relationships/customXml" Target="../ink/ink192.xml"/><Relationship Id="rId292" Type="http://schemas.openxmlformats.org/officeDocument/2006/relationships/image" Target="../media/image203.png"/><Relationship Id="rId306" Type="http://schemas.openxmlformats.org/officeDocument/2006/relationships/image" Target="../media/image210.png"/><Relationship Id="rId24" Type="http://schemas.openxmlformats.org/officeDocument/2006/relationships/image" Target="../media/image70.png"/><Relationship Id="rId40" Type="http://schemas.openxmlformats.org/officeDocument/2006/relationships/image" Target="../media/image78.png"/><Relationship Id="rId45" Type="http://schemas.openxmlformats.org/officeDocument/2006/relationships/customXml" Target="../ink/ink79.xml"/><Relationship Id="rId66" Type="http://schemas.openxmlformats.org/officeDocument/2006/relationships/image" Target="../media/image91.png"/><Relationship Id="rId87" Type="http://schemas.openxmlformats.org/officeDocument/2006/relationships/customXml" Target="../ink/ink100.xml"/><Relationship Id="rId110" Type="http://schemas.openxmlformats.org/officeDocument/2006/relationships/image" Target="../media/image112.png"/><Relationship Id="rId115" Type="http://schemas.openxmlformats.org/officeDocument/2006/relationships/customXml" Target="../ink/ink114.xml"/><Relationship Id="rId131" Type="http://schemas.openxmlformats.org/officeDocument/2006/relationships/customXml" Target="../ink/ink122.xml"/><Relationship Id="rId136" Type="http://schemas.openxmlformats.org/officeDocument/2006/relationships/image" Target="../media/image125.png"/><Relationship Id="rId157" Type="http://schemas.openxmlformats.org/officeDocument/2006/relationships/customXml" Target="../ink/ink135.xml"/><Relationship Id="rId178" Type="http://schemas.openxmlformats.org/officeDocument/2006/relationships/image" Target="../media/image146.png"/><Relationship Id="rId301" Type="http://schemas.openxmlformats.org/officeDocument/2006/relationships/customXml" Target="../ink/ink207.xml"/><Relationship Id="rId61" Type="http://schemas.openxmlformats.org/officeDocument/2006/relationships/customXml" Target="../ink/ink87.xml"/><Relationship Id="rId82" Type="http://schemas.openxmlformats.org/officeDocument/2006/relationships/image" Target="../media/image99.png"/><Relationship Id="rId152" Type="http://schemas.openxmlformats.org/officeDocument/2006/relationships/image" Target="../media/image133.png"/><Relationship Id="rId173" Type="http://schemas.openxmlformats.org/officeDocument/2006/relationships/customXml" Target="../ink/ink143.xml"/><Relationship Id="rId194" Type="http://schemas.openxmlformats.org/officeDocument/2006/relationships/image" Target="../media/image154.png"/><Relationship Id="rId199" Type="http://schemas.openxmlformats.org/officeDocument/2006/relationships/customXml" Target="../ink/ink156.xml"/><Relationship Id="rId203" Type="http://schemas.openxmlformats.org/officeDocument/2006/relationships/customXml" Target="../ink/ink158.xml"/><Relationship Id="rId208" Type="http://schemas.openxmlformats.org/officeDocument/2006/relationships/image" Target="../media/image161.png"/><Relationship Id="rId229" Type="http://schemas.openxmlformats.org/officeDocument/2006/relationships/customXml" Target="../ink/ink171.xml"/><Relationship Id="rId19" Type="http://schemas.openxmlformats.org/officeDocument/2006/relationships/customXml" Target="../ink/ink66.xml"/><Relationship Id="rId224" Type="http://schemas.openxmlformats.org/officeDocument/2006/relationships/image" Target="../media/image169.png"/><Relationship Id="rId240" Type="http://schemas.openxmlformats.org/officeDocument/2006/relationships/image" Target="../media/image177.png"/><Relationship Id="rId245" Type="http://schemas.openxmlformats.org/officeDocument/2006/relationships/customXml" Target="../ink/ink179.xml"/><Relationship Id="rId261" Type="http://schemas.openxmlformats.org/officeDocument/2006/relationships/customXml" Target="../ink/ink187.xml"/><Relationship Id="rId266" Type="http://schemas.openxmlformats.org/officeDocument/2006/relationships/image" Target="../media/image190.png"/><Relationship Id="rId287" Type="http://schemas.openxmlformats.org/officeDocument/2006/relationships/customXml" Target="../ink/ink200.xml"/><Relationship Id="rId14" Type="http://schemas.openxmlformats.org/officeDocument/2006/relationships/image" Target="../media/image65.png"/><Relationship Id="rId30" Type="http://schemas.openxmlformats.org/officeDocument/2006/relationships/image" Target="../media/image73.png"/><Relationship Id="rId35" Type="http://schemas.openxmlformats.org/officeDocument/2006/relationships/customXml" Target="../ink/ink74.xml"/><Relationship Id="rId56" Type="http://schemas.openxmlformats.org/officeDocument/2006/relationships/image" Target="../media/image86.png"/><Relationship Id="rId77" Type="http://schemas.openxmlformats.org/officeDocument/2006/relationships/customXml" Target="../ink/ink95.xml"/><Relationship Id="rId100" Type="http://schemas.openxmlformats.org/officeDocument/2006/relationships/image" Target="../media/image107.png"/><Relationship Id="rId105" Type="http://schemas.openxmlformats.org/officeDocument/2006/relationships/customXml" Target="../ink/ink109.xml"/><Relationship Id="rId126" Type="http://schemas.openxmlformats.org/officeDocument/2006/relationships/image" Target="../media/image120.png"/><Relationship Id="rId147" Type="http://schemas.openxmlformats.org/officeDocument/2006/relationships/customXml" Target="../ink/ink130.xml"/><Relationship Id="rId168" Type="http://schemas.openxmlformats.org/officeDocument/2006/relationships/image" Target="../media/image141.png"/><Relationship Id="rId282" Type="http://schemas.openxmlformats.org/officeDocument/2006/relationships/image" Target="../media/image198.png"/><Relationship Id="rId8" Type="http://schemas.openxmlformats.org/officeDocument/2006/relationships/image" Target="../media/image62.png"/><Relationship Id="rId51" Type="http://schemas.openxmlformats.org/officeDocument/2006/relationships/customXml" Target="../ink/ink82.xml"/><Relationship Id="rId72" Type="http://schemas.openxmlformats.org/officeDocument/2006/relationships/image" Target="../media/image94.png"/><Relationship Id="rId93" Type="http://schemas.openxmlformats.org/officeDocument/2006/relationships/customXml" Target="../ink/ink103.xml"/><Relationship Id="rId98" Type="http://schemas.openxmlformats.org/officeDocument/2006/relationships/image" Target="../media/image37.png"/><Relationship Id="rId121" Type="http://schemas.openxmlformats.org/officeDocument/2006/relationships/customXml" Target="../ink/ink117.xml"/><Relationship Id="rId142" Type="http://schemas.openxmlformats.org/officeDocument/2006/relationships/image" Target="../media/image128.png"/><Relationship Id="rId163" Type="http://schemas.openxmlformats.org/officeDocument/2006/relationships/customXml" Target="../ink/ink138.xml"/><Relationship Id="rId184" Type="http://schemas.openxmlformats.org/officeDocument/2006/relationships/image" Target="../media/image149.png"/><Relationship Id="rId189" Type="http://schemas.openxmlformats.org/officeDocument/2006/relationships/customXml" Target="../ink/ink151.xml"/><Relationship Id="rId219" Type="http://schemas.openxmlformats.org/officeDocument/2006/relationships/customXml" Target="../ink/ink166.xml"/><Relationship Id="rId3" Type="http://schemas.openxmlformats.org/officeDocument/2006/relationships/customXml" Target="../ink/ink58.xml"/><Relationship Id="rId214" Type="http://schemas.openxmlformats.org/officeDocument/2006/relationships/image" Target="../media/image164.png"/><Relationship Id="rId230" Type="http://schemas.openxmlformats.org/officeDocument/2006/relationships/image" Target="../media/image172.png"/><Relationship Id="rId235" Type="http://schemas.openxmlformats.org/officeDocument/2006/relationships/customXml" Target="../ink/ink174.xml"/><Relationship Id="rId251" Type="http://schemas.openxmlformats.org/officeDocument/2006/relationships/customXml" Target="../ink/ink182.xml"/><Relationship Id="rId256" Type="http://schemas.openxmlformats.org/officeDocument/2006/relationships/image" Target="../media/image185.png"/><Relationship Id="rId277" Type="http://schemas.openxmlformats.org/officeDocument/2006/relationships/customXml" Target="../ink/ink195.xml"/><Relationship Id="rId298" Type="http://schemas.openxmlformats.org/officeDocument/2006/relationships/image" Target="../media/image206.png"/><Relationship Id="rId25" Type="http://schemas.openxmlformats.org/officeDocument/2006/relationships/customXml" Target="../ink/ink69.xml"/><Relationship Id="rId46" Type="http://schemas.openxmlformats.org/officeDocument/2006/relationships/image" Target="../media/image81.png"/><Relationship Id="rId67" Type="http://schemas.openxmlformats.org/officeDocument/2006/relationships/customXml" Target="../ink/ink90.xml"/><Relationship Id="rId116" Type="http://schemas.openxmlformats.org/officeDocument/2006/relationships/image" Target="../media/image115.png"/><Relationship Id="rId137" Type="http://schemas.openxmlformats.org/officeDocument/2006/relationships/customXml" Target="../ink/ink125.xml"/><Relationship Id="rId158" Type="http://schemas.openxmlformats.org/officeDocument/2006/relationships/image" Target="../media/image136.png"/><Relationship Id="rId272" Type="http://schemas.openxmlformats.org/officeDocument/2006/relationships/image" Target="../media/image193.png"/><Relationship Id="rId293" Type="http://schemas.openxmlformats.org/officeDocument/2006/relationships/customXml" Target="../ink/ink203.xml"/><Relationship Id="rId302" Type="http://schemas.openxmlformats.org/officeDocument/2006/relationships/image" Target="../media/image208.png"/><Relationship Id="rId307" Type="http://schemas.openxmlformats.org/officeDocument/2006/relationships/customXml" Target="../ink/ink210.xml"/><Relationship Id="rId20" Type="http://schemas.openxmlformats.org/officeDocument/2006/relationships/image" Target="../media/image68.png"/><Relationship Id="rId41" Type="http://schemas.openxmlformats.org/officeDocument/2006/relationships/customXml" Target="../ink/ink77.xml"/><Relationship Id="rId62" Type="http://schemas.openxmlformats.org/officeDocument/2006/relationships/image" Target="../media/image89.png"/><Relationship Id="rId83" Type="http://schemas.openxmlformats.org/officeDocument/2006/relationships/customXml" Target="../ink/ink98.xml"/><Relationship Id="rId88" Type="http://schemas.openxmlformats.org/officeDocument/2006/relationships/image" Target="../media/image102.png"/><Relationship Id="rId111" Type="http://schemas.openxmlformats.org/officeDocument/2006/relationships/customXml" Target="../ink/ink112.xml"/><Relationship Id="rId132" Type="http://schemas.openxmlformats.org/officeDocument/2006/relationships/image" Target="../media/image123.png"/><Relationship Id="rId153" Type="http://schemas.openxmlformats.org/officeDocument/2006/relationships/customXml" Target="../ink/ink133.xml"/><Relationship Id="rId174" Type="http://schemas.openxmlformats.org/officeDocument/2006/relationships/image" Target="../media/image144.png"/><Relationship Id="rId179" Type="http://schemas.openxmlformats.org/officeDocument/2006/relationships/customXml" Target="../ink/ink146.xml"/><Relationship Id="rId195" Type="http://schemas.openxmlformats.org/officeDocument/2006/relationships/customXml" Target="../ink/ink154.xml"/><Relationship Id="rId209" Type="http://schemas.openxmlformats.org/officeDocument/2006/relationships/customXml" Target="../ink/ink161.xml"/><Relationship Id="rId190" Type="http://schemas.openxmlformats.org/officeDocument/2006/relationships/image" Target="../media/image152.png"/><Relationship Id="rId204" Type="http://schemas.openxmlformats.org/officeDocument/2006/relationships/image" Target="../media/image159.png"/><Relationship Id="rId220" Type="http://schemas.openxmlformats.org/officeDocument/2006/relationships/image" Target="../media/image167.png"/><Relationship Id="rId225" Type="http://schemas.openxmlformats.org/officeDocument/2006/relationships/customXml" Target="../ink/ink169.xml"/><Relationship Id="rId241" Type="http://schemas.openxmlformats.org/officeDocument/2006/relationships/customXml" Target="../ink/ink177.xml"/><Relationship Id="rId246" Type="http://schemas.openxmlformats.org/officeDocument/2006/relationships/image" Target="../media/image180.png"/><Relationship Id="rId267" Type="http://schemas.openxmlformats.org/officeDocument/2006/relationships/customXml" Target="../ink/ink190.xml"/><Relationship Id="rId288" Type="http://schemas.openxmlformats.org/officeDocument/2006/relationships/image" Target="../media/image201.png"/><Relationship Id="rId15" Type="http://schemas.openxmlformats.org/officeDocument/2006/relationships/customXml" Target="../ink/ink64.xml"/><Relationship Id="rId36" Type="http://schemas.openxmlformats.org/officeDocument/2006/relationships/image" Target="../media/image76.png"/><Relationship Id="rId57" Type="http://schemas.openxmlformats.org/officeDocument/2006/relationships/customXml" Target="../ink/ink85.xml"/><Relationship Id="rId106" Type="http://schemas.openxmlformats.org/officeDocument/2006/relationships/image" Target="../media/image110.png"/><Relationship Id="rId127" Type="http://schemas.openxmlformats.org/officeDocument/2006/relationships/customXml" Target="../ink/ink120.xml"/><Relationship Id="rId262" Type="http://schemas.openxmlformats.org/officeDocument/2006/relationships/image" Target="../media/image188.png"/><Relationship Id="rId283" Type="http://schemas.openxmlformats.org/officeDocument/2006/relationships/customXml" Target="../ink/ink198.xml"/><Relationship Id="rId10" Type="http://schemas.openxmlformats.org/officeDocument/2006/relationships/image" Target="../media/image63.png"/><Relationship Id="rId31" Type="http://schemas.openxmlformats.org/officeDocument/2006/relationships/customXml" Target="../ink/ink72.xml"/><Relationship Id="rId52" Type="http://schemas.openxmlformats.org/officeDocument/2006/relationships/image" Target="../media/image84.png"/><Relationship Id="rId73" Type="http://schemas.openxmlformats.org/officeDocument/2006/relationships/customXml" Target="../ink/ink93.xml"/><Relationship Id="rId78" Type="http://schemas.openxmlformats.org/officeDocument/2006/relationships/image" Target="../media/image97.png"/><Relationship Id="rId94" Type="http://schemas.openxmlformats.org/officeDocument/2006/relationships/image" Target="../media/image105.png"/><Relationship Id="rId99" Type="http://schemas.openxmlformats.org/officeDocument/2006/relationships/customXml" Target="../ink/ink106.xml"/><Relationship Id="rId101" Type="http://schemas.openxmlformats.org/officeDocument/2006/relationships/customXml" Target="../ink/ink107.xml"/><Relationship Id="rId122" Type="http://schemas.openxmlformats.org/officeDocument/2006/relationships/image" Target="../media/image118.png"/><Relationship Id="rId143" Type="http://schemas.openxmlformats.org/officeDocument/2006/relationships/customXml" Target="../ink/ink128.xml"/><Relationship Id="rId148" Type="http://schemas.openxmlformats.org/officeDocument/2006/relationships/image" Target="../media/image131.png"/><Relationship Id="rId164" Type="http://schemas.openxmlformats.org/officeDocument/2006/relationships/image" Target="../media/image139.png"/><Relationship Id="rId169" Type="http://schemas.openxmlformats.org/officeDocument/2006/relationships/customXml" Target="../ink/ink141.xml"/><Relationship Id="rId185" Type="http://schemas.openxmlformats.org/officeDocument/2006/relationships/customXml" Target="../ink/ink149.xml"/><Relationship Id="rId4" Type="http://schemas.openxmlformats.org/officeDocument/2006/relationships/image" Target="../media/image60.png"/><Relationship Id="rId9" Type="http://schemas.openxmlformats.org/officeDocument/2006/relationships/customXml" Target="../ink/ink61.xml"/><Relationship Id="rId180" Type="http://schemas.openxmlformats.org/officeDocument/2006/relationships/image" Target="../media/image147.png"/><Relationship Id="rId210" Type="http://schemas.openxmlformats.org/officeDocument/2006/relationships/image" Target="../media/image162.png"/><Relationship Id="rId215" Type="http://schemas.openxmlformats.org/officeDocument/2006/relationships/customXml" Target="../ink/ink164.xml"/><Relationship Id="rId236" Type="http://schemas.openxmlformats.org/officeDocument/2006/relationships/image" Target="../media/image175.png"/><Relationship Id="rId257" Type="http://schemas.openxmlformats.org/officeDocument/2006/relationships/customXml" Target="../ink/ink185.xml"/><Relationship Id="rId278" Type="http://schemas.openxmlformats.org/officeDocument/2006/relationships/image" Target="../media/image196.png"/><Relationship Id="rId26" Type="http://schemas.openxmlformats.org/officeDocument/2006/relationships/image" Target="../media/image71.png"/><Relationship Id="rId231" Type="http://schemas.openxmlformats.org/officeDocument/2006/relationships/customXml" Target="../ink/ink172.xml"/><Relationship Id="rId252" Type="http://schemas.openxmlformats.org/officeDocument/2006/relationships/image" Target="../media/image183.png"/><Relationship Id="rId273" Type="http://schemas.openxmlformats.org/officeDocument/2006/relationships/customXml" Target="../ink/ink193.xml"/><Relationship Id="rId294" Type="http://schemas.openxmlformats.org/officeDocument/2006/relationships/image" Target="../media/image204.png"/><Relationship Id="rId308" Type="http://schemas.openxmlformats.org/officeDocument/2006/relationships/image" Target="../media/image211.png"/><Relationship Id="rId47" Type="http://schemas.openxmlformats.org/officeDocument/2006/relationships/customXml" Target="../ink/ink80.xml"/><Relationship Id="rId68" Type="http://schemas.openxmlformats.org/officeDocument/2006/relationships/image" Target="../media/image92.png"/><Relationship Id="rId89" Type="http://schemas.openxmlformats.org/officeDocument/2006/relationships/customXml" Target="../ink/ink101.xml"/><Relationship Id="rId112" Type="http://schemas.openxmlformats.org/officeDocument/2006/relationships/image" Target="../media/image113.png"/><Relationship Id="rId133" Type="http://schemas.openxmlformats.org/officeDocument/2006/relationships/customXml" Target="../ink/ink123.xml"/><Relationship Id="rId154" Type="http://schemas.openxmlformats.org/officeDocument/2006/relationships/image" Target="../media/image134.png"/><Relationship Id="rId175" Type="http://schemas.openxmlformats.org/officeDocument/2006/relationships/customXml" Target="../ink/ink144.xml"/><Relationship Id="rId196" Type="http://schemas.openxmlformats.org/officeDocument/2006/relationships/image" Target="../media/image155.png"/><Relationship Id="rId200" Type="http://schemas.openxmlformats.org/officeDocument/2006/relationships/image" Target="../media/image157.png"/><Relationship Id="rId16" Type="http://schemas.openxmlformats.org/officeDocument/2006/relationships/image" Target="../media/image66.png"/><Relationship Id="rId221" Type="http://schemas.openxmlformats.org/officeDocument/2006/relationships/customXml" Target="../ink/ink167.xml"/><Relationship Id="rId242" Type="http://schemas.openxmlformats.org/officeDocument/2006/relationships/image" Target="../media/image178.png"/><Relationship Id="rId263" Type="http://schemas.openxmlformats.org/officeDocument/2006/relationships/customXml" Target="../ink/ink188.xml"/><Relationship Id="rId284" Type="http://schemas.openxmlformats.org/officeDocument/2006/relationships/image" Target="../media/image199.png"/><Relationship Id="rId37" Type="http://schemas.openxmlformats.org/officeDocument/2006/relationships/customXml" Target="../ink/ink75.xml"/><Relationship Id="rId58" Type="http://schemas.openxmlformats.org/officeDocument/2006/relationships/image" Target="../media/image87.png"/><Relationship Id="rId79" Type="http://schemas.openxmlformats.org/officeDocument/2006/relationships/customXml" Target="../ink/ink96.xml"/><Relationship Id="rId102" Type="http://schemas.openxmlformats.org/officeDocument/2006/relationships/image" Target="../media/image108.png"/><Relationship Id="rId123" Type="http://schemas.openxmlformats.org/officeDocument/2006/relationships/customXml" Target="../ink/ink118.xml"/><Relationship Id="rId144" Type="http://schemas.openxmlformats.org/officeDocument/2006/relationships/image" Target="../media/image129.png"/><Relationship Id="rId90" Type="http://schemas.openxmlformats.org/officeDocument/2006/relationships/image" Target="../media/image103.png"/><Relationship Id="rId165" Type="http://schemas.openxmlformats.org/officeDocument/2006/relationships/customXml" Target="../ink/ink139.xml"/><Relationship Id="rId186" Type="http://schemas.openxmlformats.org/officeDocument/2006/relationships/image" Target="../media/image150.png"/><Relationship Id="rId211" Type="http://schemas.openxmlformats.org/officeDocument/2006/relationships/customXml" Target="../ink/ink162.xml"/><Relationship Id="rId232" Type="http://schemas.openxmlformats.org/officeDocument/2006/relationships/image" Target="../media/image173.png"/><Relationship Id="rId253" Type="http://schemas.openxmlformats.org/officeDocument/2006/relationships/customXml" Target="../ink/ink183.xml"/><Relationship Id="rId274" Type="http://schemas.openxmlformats.org/officeDocument/2006/relationships/image" Target="../media/image194.png"/><Relationship Id="rId295" Type="http://schemas.openxmlformats.org/officeDocument/2006/relationships/customXml" Target="../ink/ink204.xml"/><Relationship Id="rId309" Type="http://schemas.openxmlformats.org/officeDocument/2006/relationships/customXml" Target="../ink/ink211.xml"/><Relationship Id="rId27" Type="http://schemas.openxmlformats.org/officeDocument/2006/relationships/customXml" Target="../ink/ink70.xml"/><Relationship Id="rId48" Type="http://schemas.openxmlformats.org/officeDocument/2006/relationships/image" Target="../media/image82.png"/><Relationship Id="rId69" Type="http://schemas.openxmlformats.org/officeDocument/2006/relationships/customXml" Target="../ink/ink91.xml"/><Relationship Id="rId113" Type="http://schemas.openxmlformats.org/officeDocument/2006/relationships/customXml" Target="../ink/ink113.xml"/><Relationship Id="rId134" Type="http://schemas.openxmlformats.org/officeDocument/2006/relationships/image" Target="../media/image124.png"/><Relationship Id="rId80" Type="http://schemas.openxmlformats.org/officeDocument/2006/relationships/image" Target="../media/image98.png"/><Relationship Id="rId155" Type="http://schemas.openxmlformats.org/officeDocument/2006/relationships/customXml" Target="../ink/ink134.xml"/><Relationship Id="rId176" Type="http://schemas.openxmlformats.org/officeDocument/2006/relationships/image" Target="../media/image145.png"/><Relationship Id="rId197" Type="http://schemas.openxmlformats.org/officeDocument/2006/relationships/customXml" Target="../ink/ink155.xml"/><Relationship Id="rId201" Type="http://schemas.openxmlformats.org/officeDocument/2006/relationships/customXml" Target="../ink/ink157.xml"/><Relationship Id="rId222" Type="http://schemas.openxmlformats.org/officeDocument/2006/relationships/image" Target="../media/image168.png"/><Relationship Id="rId243" Type="http://schemas.openxmlformats.org/officeDocument/2006/relationships/customXml" Target="../ink/ink178.xml"/><Relationship Id="rId264" Type="http://schemas.openxmlformats.org/officeDocument/2006/relationships/image" Target="../media/image189.png"/><Relationship Id="rId285" Type="http://schemas.openxmlformats.org/officeDocument/2006/relationships/customXml" Target="../ink/ink199.xml"/><Relationship Id="rId17" Type="http://schemas.openxmlformats.org/officeDocument/2006/relationships/customXml" Target="../ink/ink65.xml"/><Relationship Id="rId38" Type="http://schemas.openxmlformats.org/officeDocument/2006/relationships/image" Target="../media/image77.png"/><Relationship Id="rId59" Type="http://schemas.openxmlformats.org/officeDocument/2006/relationships/customXml" Target="../ink/ink86.xml"/><Relationship Id="rId103" Type="http://schemas.openxmlformats.org/officeDocument/2006/relationships/customXml" Target="../ink/ink108.xml"/><Relationship Id="rId124" Type="http://schemas.openxmlformats.org/officeDocument/2006/relationships/image" Target="../media/image119.png"/><Relationship Id="rId310" Type="http://schemas.openxmlformats.org/officeDocument/2006/relationships/image" Target="../media/image212.png"/><Relationship Id="rId70" Type="http://schemas.openxmlformats.org/officeDocument/2006/relationships/image" Target="../media/image93.png"/><Relationship Id="rId91" Type="http://schemas.openxmlformats.org/officeDocument/2006/relationships/customXml" Target="../ink/ink102.xml"/><Relationship Id="rId145" Type="http://schemas.openxmlformats.org/officeDocument/2006/relationships/customXml" Target="../ink/ink129.xml"/><Relationship Id="rId166" Type="http://schemas.openxmlformats.org/officeDocument/2006/relationships/image" Target="../media/image140.png"/><Relationship Id="rId187" Type="http://schemas.openxmlformats.org/officeDocument/2006/relationships/customXml" Target="../ink/ink150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63.png"/><Relationship Id="rId233" Type="http://schemas.openxmlformats.org/officeDocument/2006/relationships/customXml" Target="../ink/ink173.xml"/><Relationship Id="rId254" Type="http://schemas.openxmlformats.org/officeDocument/2006/relationships/image" Target="../media/image184.png"/><Relationship Id="rId28" Type="http://schemas.openxmlformats.org/officeDocument/2006/relationships/image" Target="../media/image72.png"/><Relationship Id="rId49" Type="http://schemas.openxmlformats.org/officeDocument/2006/relationships/customXml" Target="../ink/ink81.xml"/><Relationship Id="rId114" Type="http://schemas.openxmlformats.org/officeDocument/2006/relationships/image" Target="../media/image114.png"/><Relationship Id="rId275" Type="http://schemas.openxmlformats.org/officeDocument/2006/relationships/customXml" Target="../ink/ink194.xml"/><Relationship Id="rId296" Type="http://schemas.openxmlformats.org/officeDocument/2006/relationships/image" Target="../media/image205.png"/><Relationship Id="rId300" Type="http://schemas.openxmlformats.org/officeDocument/2006/relationships/image" Target="../media/image207.png"/><Relationship Id="rId60" Type="http://schemas.openxmlformats.org/officeDocument/2006/relationships/image" Target="../media/image88.png"/><Relationship Id="rId81" Type="http://schemas.openxmlformats.org/officeDocument/2006/relationships/customXml" Target="../ink/ink97.xml"/><Relationship Id="rId135" Type="http://schemas.openxmlformats.org/officeDocument/2006/relationships/customXml" Target="../ink/ink124.xml"/><Relationship Id="rId156" Type="http://schemas.openxmlformats.org/officeDocument/2006/relationships/image" Target="../media/image135.png"/><Relationship Id="rId177" Type="http://schemas.openxmlformats.org/officeDocument/2006/relationships/customXml" Target="../ink/ink145.xml"/><Relationship Id="rId198" Type="http://schemas.openxmlformats.org/officeDocument/2006/relationships/image" Target="../media/image156.png"/><Relationship Id="rId202" Type="http://schemas.openxmlformats.org/officeDocument/2006/relationships/image" Target="../media/image158.png"/><Relationship Id="rId223" Type="http://schemas.openxmlformats.org/officeDocument/2006/relationships/customXml" Target="../ink/ink168.xml"/><Relationship Id="rId244" Type="http://schemas.openxmlformats.org/officeDocument/2006/relationships/image" Target="../media/image179.png"/><Relationship Id="rId18" Type="http://schemas.openxmlformats.org/officeDocument/2006/relationships/image" Target="../media/image67.png"/><Relationship Id="rId39" Type="http://schemas.openxmlformats.org/officeDocument/2006/relationships/customXml" Target="../ink/ink76.xml"/><Relationship Id="rId265" Type="http://schemas.openxmlformats.org/officeDocument/2006/relationships/customXml" Target="../ink/ink189.xml"/><Relationship Id="rId286" Type="http://schemas.openxmlformats.org/officeDocument/2006/relationships/image" Target="../media/image200.png"/><Relationship Id="rId50" Type="http://schemas.openxmlformats.org/officeDocument/2006/relationships/image" Target="../media/image83.png"/><Relationship Id="rId104" Type="http://schemas.openxmlformats.org/officeDocument/2006/relationships/image" Target="../media/image109.png"/><Relationship Id="rId125" Type="http://schemas.openxmlformats.org/officeDocument/2006/relationships/customXml" Target="../ink/ink119.xml"/><Relationship Id="rId146" Type="http://schemas.openxmlformats.org/officeDocument/2006/relationships/image" Target="../media/image130.png"/><Relationship Id="rId167" Type="http://schemas.openxmlformats.org/officeDocument/2006/relationships/customXml" Target="../ink/ink140.xml"/><Relationship Id="rId188" Type="http://schemas.openxmlformats.org/officeDocument/2006/relationships/image" Target="../media/image151.png"/><Relationship Id="rId71" Type="http://schemas.openxmlformats.org/officeDocument/2006/relationships/customXml" Target="../ink/ink92.xml"/><Relationship Id="rId92" Type="http://schemas.openxmlformats.org/officeDocument/2006/relationships/image" Target="../media/image104.png"/><Relationship Id="rId213" Type="http://schemas.openxmlformats.org/officeDocument/2006/relationships/customXml" Target="../ink/ink163.xml"/><Relationship Id="rId234" Type="http://schemas.openxmlformats.org/officeDocument/2006/relationships/image" Target="../media/image174.png"/><Relationship Id="rId2" Type="http://schemas.openxmlformats.org/officeDocument/2006/relationships/image" Target="../media/image59.png"/><Relationship Id="rId29" Type="http://schemas.openxmlformats.org/officeDocument/2006/relationships/customXml" Target="../ink/ink71.xml"/><Relationship Id="rId255" Type="http://schemas.openxmlformats.org/officeDocument/2006/relationships/customXml" Target="../ink/ink184.xml"/><Relationship Id="rId276" Type="http://schemas.openxmlformats.org/officeDocument/2006/relationships/image" Target="../media/image195.png"/><Relationship Id="rId297" Type="http://schemas.openxmlformats.org/officeDocument/2006/relationships/customXml" Target="../ink/ink205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379.xml"/><Relationship Id="rId21" Type="http://schemas.openxmlformats.org/officeDocument/2006/relationships/image" Target="../media/image2077.png"/><Relationship Id="rId42" Type="http://schemas.openxmlformats.org/officeDocument/2006/relationships/customXml" Target="../ink/ink2387.xml"/><Relationship Id="rId47" Type="http://schemas.openxmlformats.org/officeDocument/2006/relationships/image" Target="../media/image1984.png"/><Relationship Id="rId63" Type="http://schemas.openxmlformats.org/officeDocument/2006/relationships/image" Target="../media/image2097.png"/><Relationship Id="rId68" Type="http://schemas.openxmlformats.org/officeDocument/2006/relationships/customXml" Target="../ink/ink2400.xml"/><Relationship Id="rId84" Type="http://schemas.openxmlformats.org/officeDocument/2006/relationships/customXml" Target="../ink/ink2408.xml"/><Relationship Id="rId89" Type="http://schemas.openxmlformats.org/officeDocument/2006/relationships/image" Target="../media/image2110.png"/><Relationship Id="rId112" Type="http://schemas.openxmlformats.org/officeDocument/2006/relationships/customXml" Target="../ink/ink2422.xml"/><Relationship Id="rId2" Type="http://schemas.openxmlformats.org/officeDocument/2006/relationships/customXml" Target="../ink/ink2367.xml"/><Relationship Id="rId16" Type="http://schemas.openxmlformats.org/officeDocument/2006/relationships/customXml" Target="../ink/ink2374.xml"/><Relationship Id="rId29" Type="http://schemas.openxmlformats.org/officeDocument/2006/relationships/image" Target="../media/image2081.png"/><Relationship Id="rId107" Type="http://schemas.openxmlformats.org/officeDocument/2006/relationships/image" Target="../media/image2119.png"/><Relationship Id="rId11" Type="http://schemas.openxmlformats.org/officeDocument/2006/relationships/image" Target="../media/image2072.png"/><Relationship Id="rId24" Type="http://schemas.openxmlformats.org/officeDocument/2006/relationships/customXml" Target="../ink/ink2378.xml"/><Relationship Id="rId32" Type="http://schemas.openxmlformats.org/officeDocument/2006/relationships/customXml" Target="../ink/ink2382.xml"/><Relationship Id="rId37" Type="http://schemas.openxmlformats.org/officeDocument/2006/relationships/image" Target="../media/image2085.png"/><Relationship Id="rId40" Type="http://schemas.openxmlformats.org/officeDocument/2006/relationships/customXml" Target="../ink/ink2386.xml"/><Relationship Id="rId45" Type="http://schemas.openxmlformats.org/officeDocument/2006/relationships/image" Target="../media/image2089.png"/><Relationship Id="rId53" Type="http://schemas.openxmlformats.org/officeDocument/2006/relationships/image" Target="../media/image2092.png"/><Relationship Id="rId58" Type="http://schemas.openxmlformats.org/officeDocument/2006/relationships/customXml" Target="../ink/ink2395.xml"/><Relationship Id="rId66" Type="http://schemas.openxmlformats.org/officeDocument/2006/relationships/customXml" Target="../ink/ink2399.xml"/><Relationship Id="rId74" Type="http://schemas.openxmlformats.org/officeDocument/2006/relationships/customXml" Target="../ink/ink2403.xml"/><Relationship Id="rId79" Type="http://schemas.openxmlformats.org/officeDocument/2006/relationships/image" Target="../media/image2105.png"/><Relationship Id="rId87" Type="http://schemas.openxmlformats.org/officeDocument/2006/relationships/image" Target="../media/image2109.png"/><Relationship Id="rId102" Type="http://schemas.openxmlformats.org/officeDocument/2006/relationships/customXml" Target="../ink/ink2417.xml"/><Relationship Id="rId110" Type="http://schemas.openxmlformats.org/officeDocument/2006/relationships/customXml" Target="../ink/ink2421.xml"/><Relationship Id="rId5" Type="http://schemas.openxmlformats.org/officeDocument/2006/relationships/image" Target="../media/image2069.png"/><Relationship Id="rId61" Type="http://schemas.openxmlformats.org/officeDocument/2006/relationships/image" Target="../media/image2096.png"/><Relationship Id="rId82" Type="http://schemas.openxmlformats.org/officeDocument/2006/relationships/customXml" Target="../ink/ink2407.xml"/><Relationship Id="rId90" Type="http://schemas.openxmlformats.org/officeDocument/2006/relationships/customXml" Target="../ink/ink2411.xml"/><Relationship Id="rId95" Type="http://schemas.openxmlformats.org/officeDocument/2006/relationships/image" Target="../media/image2113.png"/><Relationship Id="rId19" Type="http://schemas.openxmlformats.org/officeDocument/2006/relationships/image" Target="../media/image2076.png"/><Relationship Id="rId14" Type="http://schemas.openxmlformats.org/officeDocument/2006/relationships/customXml" Target="../ink/ink2373.xml"/><Relationship Id="rId22" Type="http://schemas.openxmlformats.org/officeDocument/2006/relationships/customXml" Target="../ink/ink2377.xml"/><Relationship Id="rId27" Type="http://schemas.openxmlformats.org/officeDocument/2006/relationships/image" Target="../media/image2080.png"/><Relationship Id="rId30" Type="http://schemas.openxmlformats.org/officeDocument/2006/relationships/customXml" Target="../ink/ink2381.xml"/><Relationship Id="rId35" Type="http://schemas.openxmlformats.org/officeDocument/2006/relationships/image" Target="../media/image2084.png"/><Relationship Id="rId43" Type="http://schemas.openxmlformats.org/officeDocument/2006/relationships/image" Target="../media/image2088.png"/><Relationship Id="rId48" Type="http://schemas.openxmlformats.org/officeDocument/2006/relationships/customXml" Target="../ink/ink2390.xml"/><Relationship Id="rId56" Type="http://schemas.openxmlformats.org/officeDocument/2006/relationships/customXml" Target="../ink/ink2394.xml"/><Relationship Id="rId64" Type="http://schemas.openxmlformats.org/officeDocument/2006/relationships/customXml" Target="../ink/ink2398.xml"/><Relationship Id="rId69" Type="http://schemas.openxmlformats.org/officeDocument/2006/relationships/image" Target="../media/image2100.png"/><Relationship Id="rId77" Type="http://schemas.openxmlformats.org/officeDocument/2006/relationships/image" Target="../media/image2104.png"/><Relationship Id="rId100" Type="http://schemas.openxmlformats.org/officeDocument/2006/relationships/customXml" Target="../ink/ink2416.xml"/><Relationship Id="rId105" Type="http://schemas.openxmlformats.org/officeDocument/2006/relationships/image" Target="../media/image2118.png"/><Relationship Id="rId113" Type="http://schemas.openxmlformats.org/officeDocument/2006/relationships/image" Target="../media/image2122.png"/><Relationship Id="rId8" Type="http://schemas.openxmlformats.org/officeDocument/2006/relationships/customXml" Target="../ink/ink2370.xml"/><Relationship Id="rId51" Type="http://schemas.openxmlformats.org/officeDocument/2006/relationships/image" Target="../media/image2091.png"/><Relationship Id="rId72" Type="http://schemas.openxmlformats.org/officeDocument/2006/relationships/customXml" Target="../ink/ink2402.xml"/><Relationship Id="rId80" Type="http://schemas.openxmlformats.org/officeDocument/2006/relationships/customXml" Target="../ink/ink2406.xml"/><Relationship Id="rId85" Type="http://schemas.openxmlformats.org/officeDocument/2006/relationships/image" Target="../media/image2108.png"/><Relationship Id="rId93" Type="http://schemas.openxmlformats.org/officeDocument/2006/relationships/image" Target="../media/image2112.png"/><Relationship Id="rId98" Type="http://schemas.openxmlformats.org/officeDocument/2006/relationships/customXml" Target="../ink/ink2415.xml"/><Relationship Id="rId3" Type="http://schemas.openxmlformats.org/officeDocument/2006/relationships/image" Target="../media/image2068.png"/><Relationship Id="rId12" Type="http://schemas.openxmlformats.org/officeDocument/2006/relationships/customXml" Target="../ink/ink2372.xml"/><Relationship Id="rId17" Type="http://schemas.openxmlformats.org/officeDocument/2006/relationships/image" Target="../media/image2075.png"/><Relationship Id="rId25" Type="http://schemas.openxmlformats.org/officeDocument/2006/relationships/image" Target="../media/image2079.png"/><Relationship Id="rId33" Type="http://schemas.openxmlformats.org/officeDocument/2006/relationships/image" Target="../media/image2083.png"/><Relationship Id="rId38" Type="http://schemas.openxmlformats.org/officeDocument/2006/relationships/customXml" Target="../ink/ink2385.xml"/><Relationship Id="rId46" Type="http://schemas.openxmlformats.org/officeDocument/2006/relationships/customXml" Target="../ink/ink2389.xml"/><Relationship Id="rId59" Type="http://schemas.openxmlformats.org/officeDocument/2006/relationships/image" Target="../media/image2095.png"/><Relationship Id="rId67" Type="http://schemas.openxmlformats.org/officeDocument/2006/relationships/image" Target="../media/image2099.png"/><Relationship Id="rId103" Type="http://schemas.openxmlformats.org/officeDocument/2006/relationships/image" Target="../media/image2117.png"/><Relationship Id="rId108" Type="http://schemas.openxmlformats.org/officeDocument/2006/relationships/customXml" Target="../ink/ink2420.xml"/><Relationship Id="rId20" Type="http://schemas.openxmlformats.org/officeDocument/2006/relationships/customXml" Target="../ink/ink2376.xml"/><Relationship Id="rId41" Type="http://schemas.openxmlformats.org/officeDocument/2006/relationships/image" Target="../media/image2087.png"/><Relationship Id="rId54" Type="http://schemas.openxmlformats.org/officeDocument/2006/relationships/customXml" Target="../ink/ink2393.xml"/><Relationship Id="rId62" Type="http://schemas.openxmlformats.org/officeDocument/2006/relationships/customXml" Target="../ink/ink2397.xml"/><Relationship Id="rId70" Type="http://schemas.openxmlformats.org/officeDocument/2006/relationships/customXml" Target="../ink/ink2401.xml"/><Relationship Id="rId75" Type="http://schemas.openxmlformats.org/officeDocument/2006/relationships/image" Target="../media/image2103.png"/><Relationship Id="rId83" Type="http://schemas.openxmlformats.org/officeDocument/2006/relationships/image" Target="../media/image2107.png"/><Relationship Id="rId88" Type="http://schemas.openxmlformats.org/officeDocument/2006/relationships/customXml" Target="../ink/ink2410.xml"/><Relationship Id="rId91" Type="http://schemas.openxmlformats.org/officeDocument/2006/relationships/image" Target="../media/image2111.png"/><Relationship Id="rId96" Type="http://schemas.openxmlformats.org/officeDocument/2006/relationships/customXml" Target="../ink/ink2414.xml"/><Relationship Id="rId111" Type="http://schemas.openxmlformats.org/officeDocument/2006/relationships/image" Target="../media/image212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69.xml"/><Relationship Id="rId15" Type="http://schemas.openxmlformats.org/officeDocument/2006/relationships/image" Target="../media/image2074.png"/><Relationship Id="rId23" Type="http://schemas.openxmlformats.org/officeDocument/2006/relationships/image" Target="../media/image2078.png"/><Relationship Id="rId28" Type="http://schemas.openxmlformats.org/officeDocument/2006/relationships/customXml" Target="../ink/ink2380.xml"/><Relationship Id="rId36" Type="http://schemas.openxmlformats.org/officeDocument/2006/relationships/customXml" Target="../ink/ink2384.xml"/><Relationship Id="rId49" Type="http://schemas.openxmlformats.org/officeDocument/2006/relationships/image" Target="../media/image2090.png"/><Relationship Id="rId57" Type="http://schemas.openxmlformats.org/officeDocument/2006/relationships/image" Target="../media/image2094.png"/><Relationship Id="rId106" Type="http://schemas.openxmlformats.org/officeDocument/2006/relationships/customXml" Target="../ink/ink2419.xml"/><Relationship Id="rId10" Type="http://schemas.openxmlformats.org/officeDocument/2006/relationships/customXml" Target="../ink/ink2371.xml"/><Relationship Id="rId31" Type="http://schemas.openxmlformats.org/officeDocument/2006/relationships/image" Target="../media/image2082.png"/><Relationship Id="rId44" Type="http://schemas.openxmlformats.org/officeDocument/2006/relationships/customXml" Target="../ink/ink2388.xml"/><Relationship Id="rId52" Type="http://schemas.openxmlformats.org/officeDocument/2006/relationships/customXml" Target="../ink/ink2392.xml"/><Relationship Id="rId60" Type="http://schemas.openxmlformats.org/officeDocument/2006/relationships/customXml" Target="../ink/ink2396.xml"/><Relationship Id="rId65" Type="http://schemas.openxmlformats.org/officeDocument/2006/relationships/image" Target="../media/image2098.png"/><Relationship Id="rId73" Type="http://schemas.openxmlformats.org/officeDocument/2006/relationships/image" Target="../media/image2102.png"/><Relationship Id="rId78" Type="http://schemas.openxmlformats.org/officeDocument/2006/relationships/customXml" Target="../ink/ink2405.xml"/><Relationship Id="rId81" Type="http://schemas.openxmlformats.org/officeDocument/2006/relationships/image" Target="../media/image2106.png"/><Relationship Id="rId86" Type="http://schemas.openxmlformats.org/officeDocument/2006/relationships/customXml" Target="../ink/ink2409.xml"/><Relationship Id="rId94" Type="http://schemas.openxmlformats.org/officeDocument/2006/relationships/customXml" Target="../ink/ink2413.xml"/><Relationship Id="rId99" Type="http://schemas.openxmlformats.org/officeDocument/2006/relationships/image" Target="../media/image2115.png"/><Relationship Id="rId101" Type="http://schemas.openxmlformats.org/officeDocument/2006/relationships/image" Target="../media/image2116.png"/><Relationship Id="rId4" Type="http://schemas.openxmlformats.org/officeDocument/2006/relationships/customXml" Target="../ink/ink2368.xml"/><Relationship Id="rId9" Type="http://schemas.openxmlformats.org/officeDocument/2006/relationships/image" Target="../media/image2071.png"/><Relationship Id="rId13" Type="http://schemas.openxmlformats.org/officeDocument/2006/relationships/image" Target="../media/image2073.png"/><Relationship Id="rId18" Type="http://schemas.openxmlformats.org/officeDocument/2006/relationships/customXml" Target="../ink/ink2375.xml"/><Relationship Id="rId39" Type="http://schemas.openxmlformats.org/officeDocument/2006/relationships/image" Target="../media/image2086.png"/><Relationship Id="rId109" Type="http://schemas.openxmlformats.org/officeDocument/2006/relationships/image" Target="../media/image2120.png"/><Relationship Id="rId34" Type="http://schemas.openxmlformats.org/officeDocument/2006/relationships/customXml" Target="../ink/ink2383.xml"/><Relationship Id="rId50" Type="http://schemas.openxmlformats.org/officeDocument/2006/relationships/customXml" Target="../ink/ink2391.xml"/><Relationship Id="rId55" Type="http://schemas.openxmlformats.org/officeDocument/2006/relationships/image" Target="../media/image2093.png"/><Relationship Id="rId76" Type="http://schemas.openxmlformats.org/officeDocument/2006/relationships/customXml" Target="../ink/ink2404.xml"/><Relationship Id="rId97" Type="http://schemas.openxmlformats.org/officeDocument/2006/relationships/image" Target="../media/image2114.png"/><Relationship Id="rId104" Type="http://schemas.openxmlformats.org/officeDocument/2006/relationships/customXml" Target="../ink/ink2418.xml"/><Relationship Id="rId7" Type="http://schemas.openxmlformats.org/officeDocument/2006/relationships/image" Target="../media/image2070.png"/><Relationship Id="rId71" Type="http://schemas.openxmlformats.org/officeDocument/2006/relationships/image" Target="../media/image2101.png"/><Relationship Id="rId92" Type="http://schemas.openxmlformats.org/officeDocument/2006/relationships/customXml" Target="../ink/ink24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10.png"/><Relationship Id="rId13" Type="http://schemas.openxmlformats.org/officeDocument/2006/relationships/customXml" Target="../ink/ink2428.xml"/><Relationship Id="rId18" Type="http://schemas.openxmlformats.org/officeDocument/2006/relationships/image" Target="../media/image20760.png"/><Relationship Id="rId3" Type="http://schemas.openxmlformats.org/officeDocument/2006/relationships/customXml" Target="../ink/ink2423.xml"/><Relationship Id="rId7" Type="http://schemas.openxmlformats.org/officeDocument/2006/relationships/customXml" Target="../ink/ink2425.xml"/><Relationship Id="rId12" Type="http://schemas.openxmlformats.org/officeDocument/2006/relationships/image" Target="../media/image20730.png"/><Relationship Id="rId17" Type="http://schemas.openxmlformats.org/officeDocument/2006/relationships/customXml" Target="../ink/ink2430.xml"/><Relationship Id="rId2" Type="http://schemas.openxmlformats.org/officeDocument/2006/relationships/image" Target="../media/image2123.png"/><Relationship Id="rId16" Type="http://schemas.openxmlformats.org/officeDocument/2006/relationships/image" Target="../media/image20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00.png"/><Relationship Id="rId11" Type="http://schemas.openxmlformats.org/officeDocument/2006/relationships/customXml" Target="../ink/ink2427.xml"/><Relationship Id="rId5" Type="http://schemas.openxmlformats.org/officeDocument/2006/relationships/customXml" Target="../ink/ink2424.xml"/><Relationship Id="rId15" Type="http://schemas.openxmlformats.org/officeDocument/2006/relationships/customXml" Target="../ink/ink2429.xml"/><Relationship Id="rId10" Type="http://schemas.openxmlformats.org/officeDocument/2006/relationships/image" Target="../media/image20720.png"/><Relationship Id="rId4" Type="http://schemas.openxmlformats.org/officeDocument/2006/relationships/image" Target="../media/image20690.png"/><Relationship Id="rId9" Type="http://schemas.openxmlformats.org/officeDocument/2006/relationships/customXml" Target="../ink/ink2426.xml"/><Relationship Id="rId14" Type="http://schemas.openxmlformats.org/officeDocument/2006/relationships/image" Target="../media/image2074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29.png"/><Relationship Id="rId18" Type="http://schemas.openxmlformats.org/officeDocument/2006/relationships/customXml" Target="../ink/ink2439.xml"/><Relationship Id="rId26" Type="http://schemas.openxmlformats.org/officeDocument/2006/relationships/customXml" Target="../ink/ink2443.xml"/><Relationship Id="rId39" Type="http://schemas.openxmlformats.org/officeDocument/2006/relationships/image" Target="../media/image2142.png"/><Relationship Id="rId21" Type="http://schemas.openxmlformats.org/officeDocument/2006/relationships/image" Target="../media/image2133.png"/><Relationship Id="rId34" Type="http://schemas.openxmlformats.org/officeDocument/2006/relationships/customXml" Target="../ink/ink2447.xml"/><Relationship Id="rId42" Type="http://schemas.openxmlformats.org/officeDocument/2006/relationships/customXml" Target="../ink/ink2451.xml"/><Relationship Id="rId47" Type="http://schemas.openxmlformats.org/officeDocument/2006/relationships/image" Target="../media/image2146.png"/><Relationship Id="rId50" Type="http://schemas.openxmlformats.org/officeDocument/2006/relationships/customXml" Target="../ink/ink2455.xml"/><Relationship Id="rId55" Type="http://schemas.openxmlformats.org/officeDocument/2006/relationships/image" Target="../media/image2150.png"/><Relationship Id="rId63" Type="http://schemas.openxmlformats.org/officeDocument/2006/relationships/image" Target="../media/image2154.png"/><Relationship Id="rId68" Type="http://schemas.openxmlformats.org/officeDocument/2006/relationships/customXml" Target="../ink/ink2464.xml"/><Relationship Id="rId76" Type="http://schemas.openxmlformats.org/officeDocument/2006/relationships/customXml" Target="../ink/ink2468.xml"/><Relationship Id="rId7" Type="http://schemas.openxmlformats.org/officeDocument/2006/relationships/image" Target="../media/image2126.png"/><Relationship Id="rId71" Type="http://schemas.openxmlformats.org/officeDocument/2006/relationships/image" Target="../media/image2158.png"/><Relationship Id="rId2" Type="http://schemas.openxmlformats.org/officeDocument/2006/relationships/customXml" Target="../ink/ink2431.xml"/><Relationship Id="rId16" Type="http://schemas.openxmlformats.org/officeDocument/2006/relationships/customXml" Target="../ink/ink2438.xml"/><Relationship Id="rId29" Type="http://schemas.openxmlformats.org/officeDocument/2006/relationships/image" Target="../media/image2137.png"/><Relationship Id="rId11" Type="http://schemas.openxmlformats.org/officeDocument/2006/relationships/image" Target="../media/image2128.png"/><Relationship Id="rId24" Type="http://schemas.openxmlformats.org/officeDocument/2006/relationships/customXml" Target="../ink/ink2442.xml"/><Relationship Id="rId32" Type="http://schemas.openxmlformats.org/officeDocument/2006/relationships/customXml" Target="../ink/ink2446.xml"/><Relationship Id="rId37" Type="http://schemas.openxmlformats.org/officeDocument/2006/relationships/image" Target="../media/image2141.png"/><Relationship Id="rId40" Type="http://schemas.openxmlformats.org/officeDocument/2006/relationships/customXml" Target="../ink/ink2450.xml"/><Relationship Id="rId45" Type="http://schemas.openxmlformats.org/officeDocument/2006/relationships/image" Target="../media/image2145.png"/><Relationship Id="rId53" Type="http://schemas.openxmlformats.org/officeDocument/2006/relationships/image" Target="../media/image2149.png"/><Relationship Id="rId58" Type="http://schemas.openxmlformats.org/officeDocument/2006/relationships/customXml" Target="../ink/ink2459.xml"/><Relationship Id="rId66" Type="http://schemas.openxmlformats.org/officeDocument/2006/relationships/customXml" Target="../ink/ink2463.xml"/><Relationship Id="rId74" Type="http://schemas.openxmlformats.org/officeDocument/2006/relationships/customXml" Target="../ink/ink2467.xml"/><Relationship Id="rId79" Type="http://schemas.openxmlformats.org/officeDocument/2006/relationships/image" Target="../media/image2162.png"/><Relationship Id="rId5" Type="http://schemas.openxmlformats.org/officeDocument/2006/relationships/image" Target="../media/image2125.png"/><Relationship Id="rId61" Type="http://schemas.openxmlformats.org/officeDocument/2006/relationships/image" Target="../media/image2153.png"/><Relationship Id="rId10" Type="http://schemas.openxmlformats.org/officeDocument/2006/relationships/customXml" Target="../ink/ink2435.xml"/><Relationship Id="rId19" Type="http://schemas.openxmlformats.org/officeDocument/2006/relationships/image" Target="../media/image2132.png"/><Relationship Id="rId31" Type="http://schemas.openxmlformats.org/officeDocument/2006/relationships/image" Target="../media/image2138.png"/><Relationship Id="rId44" Type="http://schemas.openxmlformats.org/officeDocument/2006/relationships/customXml" Target="../ink/ink2452.xml"/><Relationship Id="rId52" Type="http://schemas.openxmlformats.org/officeDocument/2006/relationships/customXml" Target="../ink/ink2456.xml"/><Relationship Id="rId60" Type="http://schemas.openxmlformats.org/officeDocument/2006/relationships/customXml" Target="../ink/ink2460.xml"/><Relationship Id="rId65" Type="http://schemas.openxmlformats.org/officeDocument/2006/relationships/image" Target="../media/image2155.png"/><Relationship Id="rId73" Type="http://schemas.openxmlformats.org/officeDocument/2006/relationships/image" Target="../media/image2159.png"/><Relationship Id="rId78" Type="http://schemas.openxmlformats.org/officeDocument/2006/relationships/customXml" Target="../ink/ink2469.xml"/><Relationship Id="rId81" Type="http://schemas.openxmlformats.org/officeDocument/2006/relationships/image" Target="../media/image2163.png"/><Relationship Id="rId4" Type="http://schemas.openxmlformats.org/officeDocument/2006/relationships/customXml" Target="../ink/ink2432.xml"/><Relationship Id="rId9" Type="http://schemas.openxmlformats.org/officeDocument/2006/relationships/image" Target="../media/image2127.png"/><Relationship Id="rId14" Type="http://schemas.openxmlformats.org/officeDocument/2006/relationships/customXml" Target="../ink/ink2437.xml"/><Relationship Id="rId22" Type="http://schemas.openxmlformats.org/officeDocument/2006/relationships/customXml" Target="../ink/ink2441.xml"/><Relationship Id="rId27" Type="http://schemas.openxmlformats.org/officeDocument/2006/relationships/image" Target="../media/image2136.png"/><Relationship Id="rId30" Type="http://schemas.openxmlformats.org/officeDocument/2006/relationships/customXml" Target="../ink/ink2445.xml"/><Relationship Id="rId35" Type="http://schemas.openxmlformats.org/officeDocument/2006/relationships/image" Target="../media/image2140.png"/><Relationship Id="rId43" Type="http://schemas.openxmlformats.org/officeDocument/2006/relationships/image" Target="../media/image2144.png"/><Relationship Id="rId48" Type="http://schemas.openxmlformats.org/officeDocument/2006/relationships/customXml" Target="../ink/ink2454.xml"/><Relationship Id="rId56" Type="http://schemas.openxmlformats.org/officeDocument/2006/relationships/customXml" Target="../ink/ink2458.xml"/><Relationship Id="rId64" Type="http://schemas.openxmlformats.org/officeDocument/2006/relationships/customXml" Target="../ink/ink2462.xml"/><Relationship Id="rId69" Type="http://schemas.openxmlformats.org/officeDocument/2006/relationships/image" Target="../media/image2157.png"/><Relationship Id="rId77" Type="http://schemas.openxmlformats.org/officeDocument/2006/relationships/image" Target="../media/image2161.png"/><Relationship Id="rId8" Type="http://schemas.openxmlformats.org/officeDocument/2006/relationships/customXml" Target="../ink/ink2434.xml"/><Relationship Id="rId51" Type="http://schemas.openxmlformats.org/officeDocument/2006/relationships/image" Target="../media/image2148.png"/><Relationship Id="rId72" Type="http://schemas.openxmlformats.org/officeDocument/2006/relationships/customXml" Target="../ink/ink2466.xml"/><Relationship Id="rId80" Type="http://schemas.openxmlformats.org/officeDocument/2006/relationships/customXml" Target="../ink/ink2470.xml"/><Relationship Id="rId3" Type="http://schemas.openxmlformats.org/officeDocument/2006/relationships/image" Target="../media/image2124.png"/><Relationship Id="rId12" Type="http://schemas.openxmlformats.org/officeDocument/2006/relationships/customXml" Target="../ink/ink2436.xml"/><Relationship Id="rId17" Type="http://schemas.openxmlformats.org/officeDocument/2006/relationships/image" Target="../media/image2131.png"/><Relationship Id="rId25" Type="http://schemas.openxmlformats.org/officeDocument/2006/relationships/image" Target="../media/image2135.png"/><Relationship Id="rId33" Type="http://schemas.openxmlformats.org/officeDocument/2006/relationships/image" Target="../media/image2139.png"/><Relationship Id="rId38" Type="http://schemas.openxmlformats.org/officeDocument/2006/relationships/customXml" Target="../ink/ink2449.xml"/><Relationship Id="rId46" Type="http://schemas.openxmlformats.org/officeDocument/2006/relationships/customXml" Target="../ink/ink2453.xml"/><Relationship Id="rId59" Type="http://schemas.openxmlformats.org/officeDocument/2006/relationships/image" Target="../media/image2152.png"/><Relationship Id="rId67" Type="http://schemas.openxmlformats.org/officeDocument/2006/relationships/image" Target="../media/image2156.png"/><Relationship Id="rId20" Type="http://schemas.openxmlformats.org/officeDocument/2006/relationships/customXml" Target="../ink/ink2440.xml"/><Relationship Id="rId41" Type="http://schemas.openxmlformats.org/officeDocument/2006/relationships/image" Target="../media/image2143.png"/><Relationship Id="rId54" Type="http://schemas.openxmlformats.org/officeDocument/2006/relationships/customXml" Target="../ink/ink2457.xml"/><Relationship Id="rId62" Type="http://schemas.openxmlformats.org/officeDocument/2006/relationships/customXml" Target="../ink/ink2461.xml"/><Relationship Id="rId70" Type="http://schemas.openxmlformats.org/officeDocument/2006/relationships/customXml" Target="../ink/ink2465.xml"/><Relationship Id="rId75" Type="http://schemas.openxmlformats.org/officeDocument/2006/relationships/image" Target="../media/image216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33.xml"/><Relationship Id="rId15" Type="http://schemas.openxmlformats.org/officeDocument/2006/relationships/image" Target="../media/image2130.png"/><Relationship Id="rId23" Type="http://schemas.openxmlformats.org/officeDocument/2006/relationships/image" Target="../media/image2134.png"/><Relationship Id="rId28" Type="http://schemas.openxmlformats.org/officeDocument/2006/relationships/customXml" Target="../ink/ink2444.xml"/><Relationship Id="rId36" Type="http://schemas.openxmlformats.org/officeDocument/2006/relationships/customXml" Target="../ink/ink2448.xml"/><Relationship Id="rId49" Type="http://schemas.openxmlformats.org/officeDocument/2006/relationships/image" Target="../media/image2147.png"/><Relationship Id="rId57" Type="http://schemas.openxmlformats.org/officeDocument/2006/relationships/image" Target="../media/image2151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890.png"/><Relationship Id="rId21" Type="http://schemas.openxmlformats.org/officeDocument/2006/relationships/customXml" Target="../ink/ink2480.xml"/><Relationship Id="rId42" Type="http://schemas.openxmlformats.org/officeDocument/2006/relationships/image" Target="../media/image20970.png"/><Relationship Id="rId47" Type="http://schemas.openxmlformats.org/officeDocument/2006/relationships/customXml" Target="../ink/ink2493.xml"/><Relationship Id="rId63" Type="http://schemas.openxmlformats.org/officeDocument/2006/relationships/customXml" Target="../ink/ink2501.xml"/><Relationship Id="rId68" Type="http://schemas.openxmlformats.org/officeDocument/2006/relationships/image" Target="../media/image21090.png"/><Relationship Id="rId84" Type="http://schemas.openxmlformats.org/officeDocument/2006/relationships/image" Target="../media/image21160.png"/><Relationship Id="rId89" Type="http://schemas.openxmlformats.org/officeDocument/2006/relationships/customXml" Target="../ink/ink2514.xml"/><Relationship Id="rId2" Type="http://schemas.openxmlformats.org/officeDocument/2006/relationships/image" Target="../media/image2164.png"/><Relationship Id="rId16" Type="http://schemas.openxmlformats.org/officeDocument/2006/relationships/image" Target="../media/image20840.png"/><Relationship Id="rId29" Type="http://schemas.openxmlformats.org/officeDocument/2006/relationships/customXml" Target="../ink/ink2484.xml"/><Relationship Id="rId107" Type="http://schemas.openxmlformats.org/officeDocument/2006/relationships/customXml" Target="../ink/ink2523.xml"/><Relationship Id="rId11" Type="http://schemas.openxmlformats.org/officeDocument/2006/relationships/customXml" Target="../ink/ink2475.xml"/><Relationship Id="rId24" Type="http://schemas.openxmlformats.org/officeDocument/2006/relationships/image" Target="../media/image20880.png"/><Relationship Id="rId32" Type="http://schemas.openxmlformats.org/officeDocument/2006/relationships/image" Target="../media/image20920.png"/><Relationship Id="rId37" Type="http://schemas.openxmlformats.org/officeDocument/2006/relationships/customXml" Target="../ink/ink2488.xml"/><Relationship Id="rId40" Type="http://schemas.openxmlformats.org/officeDocument/2006/relationships/image" Target="../media/image20960.png"/><Relationship Id="rId45" Type="http://schemas.openxmlformats.org/officeDocument/2006/relationships/customXml" Target="../ink/ink2492.xml"/><Relationship Id="rId53" Type="http://schemas.openxmlformats.org/officeDocument/2006/relationships/customXml" Target="../ink/ink2496.xml"/><Relationship Id="rId58" Type="http://schemas.openxmlformats.org/officeDocument/2006/relationships/image" Target="../media/image21050.png"/><Relationship Id="rId66" Type="http://schemas.openxmlformats.org/officeDocument/2006/relationships/image" Target="../media/image21080.png"/><Relationship Id="rId74" Type="http://schemas.openxmlformats.org/officeDocument/2006/relationships/image" Target="../media/image21120.png"/><Relationship Id="rId79" Type="http://schemas.openxmlformats.org/officeDocument/2006/relationships/customXml" Target="../ink/ink2509.xml"/><Relationship Id="rId87" Type="http://schemas.openxmlformats.org/officeDocument/2006/relationships/customXml" Target="../ink/ink2513.xml"/><Relationship Id="rId102" Type="http://schemas.openxmlformats.org/officeDocument/2006/relationships/image" Target="../media/image21250.png"/><Relationship Id="rId110" Type="http://schemas.openxmlformats.org/officeDocument/2006/relationships/image" Target="../media/image21290.png"/><Relationship Id="rId5" Type="http://schemas.openxmlformats.org/officeDocument/2006/relationships/customXml" Target="../ink/ink2472.xml"/><Relationship Id="rId61" Type="http://schemas.openxmlformats.org/officeDocument/2006/relationships/customXml" Target="../ink/ink2500.xml"/><Relationship Id="rId82" Type="http://schemas.openxmlformats.org/officeDocument/2006/relationships/image" Target="../media/image21150.png"/><Relationship Id="rId90" Type="http://schemas.openxmlformats.org/officeDocument/2006/relationships/image" Target="../media/image21190.png"/><Relationship Id="rId95" Type="http://schemas.openxmlformats.org/officeDocument/2006/relationships/customXml" Target="../ink/ink2517.xml"/><Relationship Id="rId19" Type="http://schemas.openxmlformats.org/officeDocument/2006/relationships/customXml" Target="../ink/ink2479.xml"/><Relationship Id="rId14" Type="http://schemas.openxmlformats.org/officeDocument/2006/relationships/image" Target="../media/image20830.png"/><Relationship Id="rId22" Type="http://schemas.openxmlformats.org/officeDocument/2006/relationships/image" Target="../media/image20870.png"/><Relationship Id="rId27" Type="http://schemas.openxmlformats.org/officeDocument/2006/relationships/customXml" Target="../ink/ink2483.xml"/><Relationship Id="rId30" Type="http://schemas.openxmlformats.org/officeDocument/2006/relationships/image" Target="../media/image20910.png"/><Relationship Id="rId35" Type="http://schemas.openxmlformats.org/officeDocument/2006/relationships/customXml" Target="../ink/ink2487.xml"/><Relationship Id="rId43" Type="http://schemas.openxmlformats.org/officeDocument/2006/relationships/customXml" Target="../ink/ink2491.xml"/><Relationship Id="rId48" Type="http://schemas.openxmlformats.org/officeDocument/2006/relationships/image" Target="../media/image21000.png"/><Relationship Id="rId56" Type="http://schemas.openxmlformats.org/officeDocument/2006/relationships/image" Target="../media/image21040.png"/><Relationship Id="rId64" Type="http://schemas.openxmlformats.org/officeDocument/2006/relationships/image" Target="../media/image1066.png"/><Relationship Id="rId69" Type="http://schemas.openxmlformats.org/officeDocument/2006/relationships/customXml" Target="../ink/ink2504.xml"/><Relationship Id="rId77" Type="http://schemas.openxmlformats.org/officeDocument/2006/relationships/customXml" Target="../ink/ink2508.xml"/><Relationship Id="rId100" Type="http://schemas.openxmlformats.org/officeDocument/2006/relationships/image" Target="../media/image21240.png"/><Relationship Id="rId105" Type="http://schemas.openxmlformats.org/officeDocument/2006/relationships/customXml" Target="../ink/ink2522.xml"/><Relationship Id="rId8" Type="http://schemas.openxmlformats.org/officeDocument/2006/relationships/image" Target="../media/image20800.png"/><Relationship Id="rId51" Type="http://schemas.openxmlformats.org/officeDocument/2006/relationships/customXml" Target="../ink/ink2495.xml"/><Relationship Id="rId72" Type="http://schemas.openxmlformats.org/officeDocument/2006/relationships/image" Target="../media/image21110.png"/><Relationship Id="rId80" Type="http://schemas.openxmlformats.org/officeDocument/2006/relationships/image" Target="../media/image21140.png"/><Relationship Id="rId85" Type="http://schemas.openxmlformats.org/officeDocument/2006/relationships/customXml" Target="../ink/ink2512.xml"/><Relationship Id="rId93" Type="http://schemas.openxmlformats.org/officeDocument/2006/relationships/customXml" Target="../ink/ink2516.xml"/><Relationship Id="rId98" Type="http://schemas.openxmlformats.org/officeDocument/2006/relationships/image" Target="../media/image21230.png"/><Relationship Id="rId3" Type="http://schemas.openxmlformats.org/officeDocument/2006/relationships/customXml" Target="../ink/ink2471.xml"/><Relationship Id="rId12" Type="http://schemas.openxmlformats.org/officeDocument/2006/relationships/image" Target="../media/image20820.png"/><Relationship Id="rId17" Type="http://schemas.openxmlformats.org/officeDocument/2006/relationships/customXml" Target="../ink/ink2478.xml"/><Relationship Id="rId25" Type="http://schemas.openxmlformats.org/officeDocument/2006/relationships/customXml" Target="../ink/ink2482.xml"/><Relationship Id="rId33" Type="http://schemas.openxmlformats.org/officeDocument/2006/relationships/customXml" Target="../ink/ink2486.xml"/><Relationship Id="rId38" Type="http://schemas.openxmlformats.org/officeDocument/2006/relationships/image" Target="../media/image20950.png"/><Relationship Id="rId46" Type="http://schemas.openxmlformats.org/officeDocument/2006/relationships/image" Target="../media/image20990.png"/><Relationship Id="rId59" Type="http://schemas.openxmlformats.org/officeDocument/2006/relationships/customXml" Target="../ink/ink2499.xml"/><Relationship Id="rId67" Type="http://schemas.openxmlformats.org/officeDocument/2006/relationships/customXml" Target="../ink/ink2503.xml"/><Relationship Id="rId103" Type="http://schemas.openxmlformats.org/officeDocument/2006/relationships/customXml" Target="../ink/ink2521.xml"/><Relationship Id="rId108" Type="http://schemas.openxmlformats.org/officeDocument/2006/relationships/image" Target="../media/image21280.png"/><Relationship Id="rId20" Type="http://schemas.openxmlformats.org/officeDocument/2006/relationships/image" Target="../media/image20860.png"/><Relationship Id="rId41" Type="http://schemas.openxmlformats.org/officeDocument/2006/relationships/customXml" Target="../ink/ink2490.xml"/><Relationship Id="rId54" Type="http://schemas.openxmlformats.org/officeDocument/2006/relationships/image" Target="../media/image21030.png"/><Relationship Id="rId62" Type="http://schemas.openxmlformats.org/officeDocument/2006/relationships/image" Target="../media/image21070.png"/><Relationship Id="rId70" Type="http://schemas.openxmlformats.org/officeDocument/2006/relationships/image" Target="../media/image21100.png"/><Relationship Id="rId75" Type="http://schemas.openxmlformats.org/officeDocument/2006/relationships/customXml" Target="../ink/ink2507.xml"/><Relationship Id="rId83" Type="http://schemas.openxmlformats.org/officeDocument/2006/relationships/customXml" Target="../ink/ink2511.xml"/><Relationship Id="rId88" Type="http://schemas.openxmlformats.org/officeDocument/2006/relationships/image" Target="../media/image21180.png"/><Relationship Id="rId91" Type="http://schemas.openxmlformats.org/officeDocument/2006/relationships/customXml" Target="../ink/ink2515.xml"/><Relationship Id="rId96" Type="http://schemas.openxmlformats.org/officeDocument/2006/relationships/image" Target="../media/image21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90.png"/><Relationship Id="rId15" Type="http://schemas.openxmlformats.org/officeDocument/2006/relationships/customXml" Target="../ink/ink2477.xml"/><Relationship Id="rId23" Type="http://schemas.openxmlformats.org/officeDocument/2006/relationships/customXml" Target="../ink/ink2481.xml"/><Relationship Id="rId28" Type="http://schemas.openxmlformats.org/officeDocument/2006/relationships/image" Target="../media/image20900.png"/><Relationship Id="rId36" Type="http://schemas.openxmlformats.org/officeDocument/2006/relationships/image" Target="../media/image20940.png"/><Relationship Id="rId49" Type="http://schemas.openxmlformats.org/officeDocument/2006/relationships/customXml" Target="../ink/ink2494.xml"/><Relationship Id="rId57" Type="http://schemas.openxmlformats.org/officeDocument/2006/relationships/customXml" Target="../ink/ink2498.xml"/><Relationship Id="rId106" Type="http://schemas.openxmlformats.org/officeDocument/2006/relationships/image" Target="../media/image21270.png"/><Relationship Id="rId10" Type="http://schemas.openxmlformats.org/officeDocument/2006/relationships/image" Target="../media/image20810.png"/><Relationship Id="rId31" Type="http://schemas.openxmlformats.org/officeDocument/2006/relationships/customXml" Target="../ink/ink2485.xml"/><Relationship Id="rId44" Type="http://schemas.openxmlformats.org/officeDocument/2006/relationships/image" Target="../media/image20980.png"/><Relationship Id="rId52" Type="http://schemas.openxmlformats.org/officeDocument/2006/relationships/image" Target="../media/image21020.png"/><Relationship Id="rId60" Type="http://schemas.openxmlformats.org/officeDocument/2006/relationships/image" Target="../media/image21060.png"/><Relationship Id="rId65" Type="http://schemas.openxmlformats.org/officeDocument/2006/relationships/customXml" Target="../ink/ink2502.xml"/><Relationship Id="rId73" Type="http://schemas.openxmlformats.org/officeDocument/2006/relationships/customXml" Target="../ink/ink2506.xml"/><Relationship Id="rId78" Type="http://schemas.openxmlformats.org/officeDocument/2006/relationships/image" Target="../media/image1022.png"/><Relationship Id="rId81" Type="http://schemas.openxmlformats.org/officeDocument/2006/relationships/customXml" Target="../ink/ink2510.xml"/><Relationship Id="rId86" Type="http://schemas.openxmlformats.org/officeDocument/2006/relationships/image" Target="../media/image21170.png"/><Relationship Id="rId94" Type="http://schemas.openxmlformats.org/officeDocument/2006/relationships/image" Target="../media/image21210.png"/><Relationship Id="rId99" Type="http://schemas.openxmlformats.org/officeDocument/2006/relationships/customXml" Target="../ink/ink2519.xml"/><Relationship Id="rId101" Type="http://schemas.openxmlformats.org/officeDocument/2006/relationships/customXml" Target="../ink/ink2520.xml"/><Relationship Id="rId4" Type="http://schemas.openxmlformats.org/officeDocument/2006/relationships/image" Target="../media/image20780.png"/><Relationship Id="rId9" Type="http://schemas.openxmlformats.org/officeDocument/2006/relationships/customXml" Target="../ink/ink2474.xml"/><Relationship Id="rId13" Type="http://schemas.openxmlformats.org/officeDocument/2006/relationships/customXml" Target="../ink/ink2476.xml"/><Relationship Id="rId18" Type="http://schemas.openxmlformats.org/officeDocument/2006/relationships/image" Target="../media/image20850.png"/><Relationship Id="rId39" Type="http://schemas.openxmlformats.org/officeDocument/2006/relationships/customXml" Target="../ink/ink2489.xml"/><Relationship Id="rId109" Type="http://schemas.openxmlformats.org/officeDocument/2006/relationships/customXml" Target="../ink/ink2524.xml"/><Relationship Id="rId34" Type="http://schemas.openxmlformats.org/officeDocument/2006/relationships/image" Target="../media/image20930.png"/><Relationship Id="rId50" Type="http://schemas.openxmlformats.org/officeDocument/2006/relationships/image" Target="../media/image21010.png"/><Relationship Id="rId55" Type="http://schemas.openxmlformats.org/officeDocument/2006/relationships/customXml" Target="../ink/ink2497.xml"/><Relationship Id="rId76" Type="http://schemas.openxmlformats.org/officeDocument/2006/relationships/image" Target="../media/image21130.png"/><Relationship Id="rId97" Type="http://schemas.openxmlformats.org/officeDocument/2006/relationships/customXml" Target="../ink/ink2518.xml"/><Relationship Id="rId104" Type="http://schemas.openxmlformats.org/officeDocument/2006/relationships/image" Target="../media/image21260.png"/><Relationship Id="rId7" Type="http://schemas.openxmlformats.org/officeDocument/2006/relationships/customXml" Target="../ink/ink2473.xml"/><Relationship Id="rId71" Type="http://schemas.openxmlformats.org/officeDocument/2006/relationships/customXml" Target="../ink/ink2505.xml"/><Relationship Id="rId92" Type="http://schemas.openxmlformats.org/officeDocument/2006/relationships/image" Target="../media/image21200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536.xml"/><Relationship Id="rId21" Type="http://schemas.openxmlformats.org/officeDocument/2006/relationships/image" Target="../media/image21400.png"/><Relationship Id="rId34" Type="http://schemas.openxmlformats.org/officeDocument/2006/relationships/customXml" Target="../ink/ink2540.xml"/><Relationship Id="rId42" Type="http://schemas.openxmlformats.org/officeDocument/2006/relationships/customXml" Target="../ink/ink2544.xml"/><Relationship Id="rId47" Type="http://schemas.openxmlformats.org/officeDocument/2006/relationships/image" Target="../media/image21530.png"/><Relationship Id="rId50" Type="http://schemas.openxmlformats.org/officeDocument/2006/relationships/customXml" Target="../ink/ink2548.xml"/><Relationship Id="rId55" Type="http://schemas.openxmlformats.org/officeDocument/2006/relationships/image" Target="../media/image697.png"/><Relationship Id="rId63" Type="http://schemas.openxmlformats.org/officeDocument/2006/relationships/image" Target="../media/image21600.png"/><Relationship Id="rId68" Type="http://schemas.openxmlformats.org/officeDocument/2006/relationships/customXml" Target="../ink/ink2557.xml"/><Relationship Id="rId76" Type="http://schemas.openxmlformats.org/officeDocument/2006/relationships/customXml" Target="../ink/ink2561.xml"/><Relationship Id="rId84" Type="http://schemas.openxmlformats.org/officeDocument/2006/relationships/customXml" Target="../ink/ink2565.xml"/><Relationship Id="rId89" Type="http://schemas.openxmlformats.org/officeDocument/2006/relationships/image" Target="../media/image2173.png"/><Relationship Id="rId97" Type="http://schemas.openxmlformats.org/officeDocument/2006/relationships/customXml" Target="../ink/ink2572.xml"/><Relationship Id="rId7" Type="http://schemas.openxmlformats.org/officeDocument/2006/relationships/image" Target="../media/image21330.png"/><Relationship Id="rId71" Type="http://schemas.openxmlformats.org/officeDocument/2006/relationships/image" Target="../media/image21640.png"/><Relationship Id="rId92" Type="http://schemas.openxmlformats.org/officeDocument/2006/relationships/image" Target="../media/image2174.png"/><Relationship Id="rId2" Type="http://schemas.openxmlformats.org/officeDocument/2006/relationships/image" Target="../media/image2165.png"/><Relationship Id="rId16" Type="http://schemas.openxmlformats.org/officeDocument/2006/relationships/customXml" Target="../ink/ink2531.xml"/><Relationship Id="rId29" Type="http://schemas.openxmlformats.org/officeDocument/2006/relationships/image" Target="../media/image21440.png"/><Relationship Id="rId11" Type="http://schemas.openxmlformats.org/officeDocument/2006/relationships/image" Target="../media/image21350.png"/><Relationship Id="rId24" Type="http://schemas.openxmlformats.org/officeDocument/2006/relationships/customXml" Target="../ink/ink2535.xml"/><Relationship Id="rId32" Type="http://schemas.openxmlformats.org/officeDocument/2006/relationships/customXml" Target="../ink/ink2539.xml"/><Relationship Id="rId37" Type="http://schemas.openxmlformats.org/officeDocument/2006/relationships/image" Target="../media/image21480.png"/><Relationship Id="rId40" Type="http://schemas.openxmlformats.org/officeDocument/2006/relationships/customXml" Target="../ink/ink2543.xml"/><Relationship Id="rId45" Type="http://schemas.openxmlformats.org/officeDocument/2006/relationships/image" Target="../media/image21520.png"/><Relationship Id="rId53" Type="http://schemas.openxmlformats.org/officeDocument/2006/relationships/image" Target="../media/image21560.png"/><Relationship Id="rId58" Type="http://schemas.openxmlformats.org/officeDocument/2006/relationships/customXml" Target="../ink/ink2552.xml"/><Relationship Id="rId66" Type="http://schemas.openxmlformats.org/officeDocument/2006/relationships/customXml" Target="../ink/ink2556.xml"/><Relationship Id="rId74" Type="http://schemas.openxmlformats.org/officeDocument/2006/relationships/customXml" Target="../ink/ink2560.xml"/><Relationship Id="rId79" Type="http://schemas.openxmlformats.org/officeDocument/2006/relationships/image" Target="../media/image2168.png"/><Relationship Id="rId87" Type="http://schemas.openxmlformats.org/officeDocument/2006/relationships/image" Target="../media/image2172.png"/><Relationship Id="rId5" Type="http://schemas.openxmlformats.org/officeDocument/2006/relationships/image" Target="../media/image21320.png"/><Relationship Id="rId61" Type="http://schemas.openxmlformats.org/officeDocument/2006/relationships/image" Target="../media/image21590.png"/><Relationship Id="rId82" Type="http://schemas.openxmlformats.org/officeDocument/2006/relationships/customXml" Target="../ink/ink2564.xml"/><Relationship Id="rId90" Type="http://schemas.openxmlformats.org/officeDocument/2006/relationships/customXml" Target="../ink/ink2568.xml"/><Relationship Id="rId95" Type="http://schemas.openxmlformats.org/officeDocument/2006/relationships/customXml" Target="../ink/ink2571.xml"/><Relationship Id="rId19" Type="http://schemas.openxmlformats.org/officeDocument/2006/relationships/image" Target="../media/image21390.png"/><Relationship Id="rId14" Type="http://schemas.openxmlformats.org/officeDocument/2006/relationships/customXml" Target="../ink/ink2530.xml"/><Relationship Id="rId22" Type="http://schemas.openxmlformats.org/officeDocument/2006/relationships/customXml" Target="../ink/ink2534.xml"/><Relationship Id="rId27" Type="http://schemas.openxmlformats.org/officeDocument/2006/relationships/image" Target="../media/image21430.png"/><Relationship Id="rId30" Type="http://schemas.openxmlformats.org/officeDocument/2006/relationships/customXml" Target="../ink/ink2538.xml"/><Relationship Id="rId35" Type="http://schemas.openxmlformats.org/officeDocument/2006/relationships/image" Target="../media/image21470.png"/><Relationship Id="rId43" Type="http://schemas.openxmlformats.org/officeDocument/2006/relationships/image" Target="../media/image21510.png"/><Relationship Id="rId48" Type="http://schemas.openxmlformats.org/officeDocument/2006/relationships/customXml" Target="../ink/ink2547.xml"/><Relationship Id="rId56" Type="http://schemas.openxmlformats.org/officeDocument/2006/relationships/customXml" Target="../ink/ink2551.xml"/><Relationship Id="rId64" Type="http://schemas.openxmlformats.org/officeDocument/2006/relationships/customXml" Target="../ink/ink2555.xml"/><Relationship Id="rId69" Type="http://schemas.openxmlformats.org/officeDocument/2006/relationships/image" Target="../media/image21630.png"/><Relationship Id="rId77" Type="http://schemas.openxmlformats.org/officeDocument/2006/relationships/image" Target="../media/image2167.png"/><Relationship Id="rId100" Type="http://schemas.openxmlformats.org/officeDocument/2006/relationships/image" Target="../media/image2178.png"/><Relationship Id="rId8" Type="http://schemas.openxmlformats.org/officeDocument/2006/relationships/customXml" Target="../ink/ink2527.xml"/><Relationship Id="rId51" Type="http://schemas.openxmlformats.org/officeDocument/2006/relationships/image" Target="../media/image21550.png"/><Relationship Id="rId72" Type="http://schemas.openxmlformats.org/officeDocument/2006/relationships/customXml" Target="../ink/ink2559.xml"/><Relationship Id="rId80" Type="http://schemas.openxmlformats.org/officeDocument/2006/relationships/customXml" Target="../ink/ink2563.xml"/><Relationship Id="rId85" Type="http://schemas.openxmlformats.org/officeDocument/2006/relationships/image" Target="../media/image2171.png"/><Relationship Id="rId93" Type="http://schemas.openxmlformats.org/officeDocument/2006/relationships/customXml" Target="../ink/ink2570.xml"/><Relationship Id="rId98" Type="http://schemas.openxmlformats.org/officeDocument/2006/relationships/image" Target="../media/image2177.png"/><Relationship Id="rId3" Type="http://schemas.openxmlformats.org/officeDocument/2006/relationships/image" Target="../media/image2166.png"/><Relationship Id="rId12" Type="http://schemas.openxmlformats.org/officeDocument/2006/relationships/customXml" Target="../ink/ink2529.xml"/><Relationship Id="rId17" Type="http://schemas.openxmlformats.org/officeDocument/2006/relationships/image" Target="../media/image21380.png"/><Relationship Id="rId25" Type="http://schemas.openxmlformats.org/officeDocument/2006/relationships/image" Target="../media/image21420.png"/><Relationship Id="rId33" Type="http://schemas.openxmlformats.org/officeDocument/2006/relationships/image" Target="../media/image21460.png"/><Relationship Id="rId38" Type="http://schemas.openxmlformats.org/officeDocument/2006/relationships/customXml" Target="../ink/ink2542.xml"/><Relationship Id="rId46" Type="http://schemas.openxmlformats.org/officeDocument/2006/relationships/customXml" Target="../ink/ink2546.xml"/><Relationship Id="rId59" Type="http://schemas.openxmlformats.org/officeDocument/2006/relationships/image" Target="../media/image21580.png"/><Relationship Id="rId67" Type="http://schemas.openxmlformats.org/officeDocument/2006/relationships/image" Target="../media/image21620.png"/><Relationship Id="rId20" Type="http://schemas.openxmlformats.org/officeDocument/2006/relationships/customXml" Target="../ink/ink2533.xml"/><Relationship Id="rId41" Type="http://schemas.openxmlformats.org/officeDocument/2006/relationships/image" Target="../media/image21500.png"/><Relationship Id="rId54" Type="http://schemas.openxmlformats.org/officeDocument/2006/relationships/customXml" Target="../ink/ink2550.xml"/><Relationship Id="rId62" Type="http://schemas.openxmlformats.org/officeDocument/2006/relationships/customXml" Target="../ink/ink2554.xml"/><Relationship Id="rId70" Type="http://schemas.openxmlformats.org/officeDocument/2006/relationships/customXml" Target="../ink/ink2558.xml"/><Relationship Id="rId75" Type="http://schemas.openxmlformats.org/officeDocument/2006/relationships/image" Target="../media/image21660.png"/><Relationship Id="rId83" Type="http://schemas.openxmlformats.org/officeDocument/2006/relationships/image" Target="../media/image2170.png"/><Relationship Id="rId88" Type="http://schemas.openxmlformats.org/officeDocument/2006/relationships/customXml" Target="../ink/ink2567.xml"/><Relationship Id="rId91" Type="http://schemas.openxmlformats.org/officeDocument/2006/relationships/customXml" Target="../ink/ink2569.xml"/><Relationship Id="rId96" Type="http://schemas.openxmlformats.org/officeDocument/2006/relationships/image" Target="../media/image217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26.xml"/><Relationship Id="rId15" Type="http://schemas.openxmlformats.org/officeDocument/2006/relationships/image" Target="../media/image21370.png"/><Relationship Id="rId23" Type="http://schemas.openxmlformats.org/officeDocument/2006/relationships/image" Target="../media/image21410.png"/><Relationship Id="rId28" Type="http://schemas.openxmlformats.org/officeDocument/2006/relationships/customXml" Target="../ink/ink2537.xml"/><Relationship Id="rId36" Type="http://schemas.openxmlformats.org/officeDocument/2006/relationships/customXml" Target="../ink/ink2541.xml"/><Relationship Id="rId49" Type="http://schemas.openxmlformats.org/officeDocument/2006/relationships/image" Target="../media/image21540.png"/><Relationship Id="rId57" Type="http://schemas.openxmlformats.org/officeDocument/2006/relationships/image" Target="../media/image21570.png"/><Relationship Id="rId10" Type="http://schemas.openxmlformats.org/officeDocument/2006/relationships/customXml" Target="../ink/ink2528.xml"/><Relationship Id="rId31" Type="http://schemas.openxmlformats.org/officeDocument/2006/relationships/image" Target="../media/image21450.png"/><Relationship Id="rId44" Type="http://schemas.openxmlformats.org/officeDocument/2006/relationships/customXml" Target="../ink/ink2545.xml"/><Relationship Id="rId52" Type="http://schemas.openxmlformats.org/officeDocument/2006/relationships/customXml" Target="../ink/ink2549.xml"/><Relationship Id="rId60" Type="http://schemas.openxmlformats.org/officeDocument/2006/relationships/customXml" Target="../ink/ink2553.xml"/><Relationship Id="rId65" Type="http://schemas.openxmlformats.org/officeDocument/2006/relationships/image" Target="../media/image21610.png"/><Relationship Id="rId73" Type="http://schemas.openxmlformats.org/officeDocument/2006/relationships/image" Target="../media/image21650.png"/><Relationship Id="rId78" Type="http://schemas.openxmlformats.org/officeDocument/2006/relationships/customXml" Target="../ink/ink2562.xml"/><Relationship Id="rId81" Type="http://schemas.openxmlformats.org/officeDocument/2006/relationships/image" Target="../media/image2169.png"/><Relationship Id="rId86" Type="http://schemas.openxmlformats.org/officeDocument/2006/relationships/customXml" Target="../ink/ink2566.xml"/><Relationship Id="rId94" Type="http://schemas.openxmlformats.org/officeDocument/2006/relationships/image" Target="../media/image2175.png"/><Relationship Id="rId99" Type="http://schemas.openxmlformats.org/officeDocument/2006/relationships/customXml" Target="../ink/ink2573.xml"/><Relationship Id="rId4" Type="http://schemas.openxmlformats.org/officeDocument/2006/relationships/customXml" Target="../ink/ink2525.xml"/><Relationship Id="rId9" Type="http://schemas.openxmlformats.org/officeDocument/2006/relationships/image" Target="../media/image21340.png"/><Relationship Id="rId13" Type="http://schemas.openxmlformats.org/officeDocument/2006/relationships/image" Target="../media/image21360.png"/><Relationship Id="rId18" Type="http://schemas.openxmlformats.org/officeDocument/2006/relationships/customXml" Target="../ink/ink2532.xml"/><Relationship Id="rId39" Type="http://schemas.openxmlformats.org/officeDocument/2006/relationships/image" Target="../media/image21490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91.png"/><Relationship Id="rId117" Type="http://schemas.openxmlformats.org/officeDocument/2006/relationships/customXml" Target="../ink/ink2631.xml"/><Relationship Id="rId21" Type="http://schemas.openxmlformats.org/officeDocument/2006/relationships/customXml" Target="../ink/ink2583.xml"/><Relationship Id="rId42" Type="http://schemas.openxmlformats.org/officeDocument/2006/relationships/image" Target="../media/image2199.png"/><Relationship Id="rId47" Type="http://schemas.openxmlformats.org/officeDocument/2006/relationships/customXml" Target="../ink/ink2596.xml"/><Relationship Id="rId63" Type="http://schemas.openxmlformats.org/officeDocument/2006/relationships/customXml" Target="../ink/ink2604.xml"/><Relationship Id="rId68" Type="http://schemas.openxmlformats.org/officeDocument/2006/relationships/image" Target="../media/image2212.png"/><Relationship Id="rId84" Type="http://schemas.openxmlformats.org/officeDocument/2006/relationships/image" Target="../media/image2220.png"/><Relationship Id="rId89" Type="http://schemas.openxmlformats.org/officeDocument/2006/relationships/customXml" Target="../ink/ink2617.xml"/><Relationship Id="rId112" Type="http://schemas.openxmlformats.org/officeDocument/2006/relationships/image" Target="../media/image2234.png"/><Relationship Id="rId133" Type="http://schemas.openxmlformats.org/officeDocument/2006/relationships/customXml" Target="../ink/ink2639.xml"/><Relationship Id="rId138" Type="http://schemas.openxmlformats.org/officeDocument/2006/relationships/image" Target="../media/image2247.png"/><Relationship Id="rId16" Type="http://schemas.openxmlformats.org/officeDocument/2006/relationships/image" Target="../media/image2186.png"/><Relationship Id="rId107" Type="http://schemas.openxmlformats.org/officeDocument/2006/relationships/customXml" Target="../ink/ink2626.xml"/><Relationship Id="rId11" Type="http://schemas.openxmlformats.org/officeDocument/2006/relationships/customXml" Target="../ink/ink2578.xml"/><Relationship Id="rId32" Type="http://schemas.openxmlformats.org/officeDocument/2006/relationships/image" Target="../media/image2194.png"/><Relationship Id="rId37" Type="http://schemas.openxmlformats.org/officeDocument/2006/relationships/customXml" Target="../ink/ink2591.xml"/><Relationship Id="rId53" Type="http://schemas.openxmlformats.org/officeDocument/2006/relationships/customXml" Target="../ink/ink2599.xml"/><Relationship Id="rId58" Type="http://schemas.openxmlformats.org/officeDocument/2006/relationships/image" Target="../media/image2207.png"/><Relationship Id="rId74" Type="http://schemas.openxmlformats.org/officeDocument/2006/relationships/image" Target="../media/image2215.png"/><Relationship Id="rId79" Type="http://schemas.openxmlformats.org/officeDocument/2006/relationships/customXml" Target="../ink/ink2612.xml"/><Relationship Id="rId102" Type="http://schemas.openxmlformats.org/officeDocument/2006/relationships/image" Target="../media/image2229.png"/><Relationship Id="rId123" Type="http://schemas.openxmlformats.org/officeDocument/2006/relationships/customXml" Target="../ink/ink2634.xml"/><Relationship Id="rId128" Type="http://schemas.openxmlformats.org/officeDocument/2006/relationships/image" Target="../media/image2242.png"/><Relationship Id="rId144" Type="http://schemas.openxmlformats.org/officeDocument/2006/relationships/image" Target="../media/image2250.png"/><Relationship Id="rId149" Type="http://schemas.openxmlformats.org/officeDocument/2006/relationships/customXml" Target="../ink/ink2647.xml"/><Relationship Id="rId5" Type="http://schemas.openxmlformats.org/officeDocument/2006/relationships/customXml" Target="../ink/ink2575.xml"/><Relationship Id="rId90" Type="http://schemas.openxmlformats.org/officeDocument/2006/relationships/image" Target="../media/image2223.png"/><Relationship Id="rId95" Type="http://schemas.openxmlformats.org/officeDocument/2006/relationships/customXml" Target="../ink/ink2620.xml"/><Relationship Id="rId22" Type="http://schemas.openxmlformats.org/officeDocument/2006/relationships/image" Target="../media/image2189.png"/><Relationship Id="rId27" Type="http://schemas.openxmlformats.org/officeDocument/2006/relationships/customXml" Target="../ink/ink2586.xml"/><Relationship Id="rId43" Type="http://schemas.openxmlformats.org/officeDocument/2006/relationships/customXml" Target="../ink/ink2594.xml"/><Relationship Id="rId48" Type="http://schemas.openxmlformats.org/officeDocument/2006/relationships/image" Target="../media/image2202.png"/><Relationship Id="rId64" Type="http://schemas.openxmlformats.org/officeDocument/2006/relationships/image" Target="../media/image2210.png"/><Relationship Id="rId69" Type="http://schemas.openxmlformats.org/officeDocument/2006/relationships/customXml" Target="../ink/ink2607.xml"/><Relationship Id="rId113" Type="http://schemas.openxmlformats.org/officeDocument/2006/relationships/customXml" Target="../ink/ink2629.xml"/><Relationship Id="rId118" Type="http://schemas.openxmlformats.org/officeDocument/2006/relationships/image" Target="../media/image2237.png"/><Relationship Id="rId134" Type="http://schemas.openxmlformats.org/officeDocument/2006/relationships/image" Target="../media/image2245.png"/><Relationship Id="rId139" Type="http://schemas.openxmlformats.org/officeDocument/2006/relationships/customXml" Target="../ink/ink2642.xml"/><Relationship Id="rId80" Type="http://schemas.openxmlformats.org/officeDocument/2006/relationships/image" Target="../media/image2218.png"/><Relationship Id="rId85" Type="http://schemas.openxmlformats.org/officeDocument/2006/relationships/customXml" Target="../ink/ink2615.xml"/><Relationship Id="rId150" Type="http://schemas.openxmlformats.org/officeDocument/2006/relationships/image" Target="../media/image2253.png"/><Relationship Id="rId3" Type="http://schemas.openxmlformats.org/officeDocument/2006/relationships/customXml" Target="../ink/ink2574.xml"/><Relationship Id="rId12" Type="http://schemas.openxmlformats.org/officeDocument/2006/relationships/image" Target="../media/image2184.png"/><Relationship Id="rId17" Type="http://schemas.openxmlformats.org/officeDocument/2006/relationships/customXml" Target="../ink/ink2581.xml"/><Relationship Id="rId25" Type="http://schemas.openxmlformats.org/officeDocument/2006/relationships/customXml" Target="../ink/ink2585.xml"/><Relationship Id="rId33" Type="http://schemas.openxmlformats.org/officeDocument/2006/relationships/customXml" Target="../ink/ink2589.xml"/><Relationship Id="rId38" Type="http://schemas.openxmlformats.org/officeDocument/2006/relationships/image" Target="../media/image2197.png"/><Relationship Id="rId46" Type="http://schemas.openxmlformats.org/officeDocument/2006/relationships/image" Target="../media/image2201.png"/><Relationship Id="rId59" Type="http://schemas.openxmlformats.org/officeDocument/2006/relationships/customXml" Target="../ink/ink2602.xml"/><Relationship Id="rId67" Type="http://schemas.openxmlformats.org/officeDocument/2006/relationships/customXml" Target="../ink/ink2606.xml"/><Relationship Id="rId103" Type="http://schemas.openxmlformats.org/officeDocument/2006/relationships/customXml" Target="../ink/ink2624.xml"/><Relationship Id="rId108" Type="http://schemas.openxmlformats.org/officeDocument/2006/relationships/image" Target="../media/image2232.png"/><Relationship Id="rId116" Type="http://schemas.openxmlformats.org/officeDocument/2006/relationships/image" Target="../media/image2236.png"/><Relationship Id="rId124" Type="http://schemas.openxmlformats.org/officeDocument/2006/relationships/image" Target="../media/image2240.png"/><Relationship Id="rId129" Type="http://schemas.openxmlformats.org/officeDocument/2006/relationships/customXml" Target="../ink/ink2637.xml"/><Relationship Id="rId137" Type="http://schemas.openxmlformats.org/officeDocument/2006/relationships/customXml" Target="../ink/ink2641.xml"/><Relationship Id="rId20" Type="http://schemas.openxmlformats.org/officeDocument/2006/relationships/image" Target="../media/image2188.png"/><Relationship Id="rId41" Type="http://schemas.openxmlformats.org/officeDocument/2006/relationships/customXml" Target="../ink/ink2593.xml"/><Relationship Id="rId54" Type="http://schemas.openxmlformats.org/officeDocument/2006/relationships/image" Target="../media/image2205.png"/><Relationship Id="rId62" Type="http://schemas.openxmlformats.org/officeDocument/2006/relationships/image" Target="../media/image2209.png"/><Relationship Id="rId70" Type="http://schemas.openxmlformats.org/officeDocument/2006/relationships/image" Target="../media/image2213.png"/><Relationship Id="rId75" Type="http://schemas.openxmlformats.org/officeDocument/2006/relationships/customXml" Target="../ink/ink2610.xml"/><Relationship Id="rId83" Type="http://schemas.openxmlformats.org/officeDocument/2006/relationships/customXml" Target="../ink/ink2614.xml"/><Relationship Id="rId88" Type="http://schemas.openxmlformats.org/officeDocument/2006/relationships/image" Target="../media/image2222.png"/><Relationship Id="rId91" Type="http://schemas.openxmlformats.org/officeDocument/2006/relationships/customXml" Target="../ink/ink2618.xml"/><Relationship Id="rId96" Type="http://schemas.openxmlformats.org/officeDocument/2006/relationships/image" Target="../media/image2226.png"/><Relationship Id="rId111" Type="http://schemas.openxmlformats.org/officeDocument/2006/relationships/customXml" Target="../ink/ink2628.xml"/><Relationship Id="rId132" Type="http://schemas.openxmlformats.org/officeDocument/2006/relationships/image" Target="../media/image2244.png"/><Relationship Id="rId140" Type="http://schemas.openxmlformats.org/officeDocument/2006/relationships/image" Target="../media/image2248.png"/><Relationship Id="rId145" Type="http://schemas.openxmlformats.org/officeDocument/2006/relationships/customXml" Target="../ink/ink26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1.png"/><Relationship Id="rId15" Type="http://schemas.openxmlformats.org/officeDocument/2006/relationships/customXml" Target="../ink/ink2580.xml"/><Relationship Id="rId23" Type="http://schemas.openxmlformats.org/officeDocument/2006/relationships/customXml" Target="../ink/ink2584.xml"/><Relationship Id="rId28" Type="http://schemas.openxmlformats.org/officeDocument/2006/relationships/image" Target="../media/image2192.png"/><Relationship Id="rId36" Type="http://schemas.openxmlformats.org/officeDocument/2006/relationships/image" Target="../media/image2196.png"/><Relationship Id="rId49" Type="http://schemas.openxmlformats.org/officeDocument/2006/relationships/customXml" Target="../ink/ink2597.xml"/><Relationship Id="rId57" Type="http://schemas.openxmlformats.org/officeDocument/2006/relationships/customXml" Target="../ink/ink2601.xml"/><Relationship Id="rId106" Type="http://schemas.openxmlformats.org/officeDocument/2006/relationships/image" Target="../media/image2231.png"/><Relationship Id="rId114" Type="http://schemas.openxmlformats.org/officeDocument/2006/relationships/image" Target="../media/image2235.png"/><Relationship Id="rId119" Type="http://schemas.openxmlformats.org/officeDocument/2006/relationships/customXml" Target="../ink/ink2632.xml"/><Relationship Id="rId127" Type="http://schemas.openxmlformats.org/officeDocument/2006/relationships/customXml" Target="../ink/ink2636.xml"/><Relationship Id="rId10" Type="http://schemas.openxmlformats.org/officeDocument/2006/relationships/image" Target="../media/image2183.png"/><Relationship Id="rId31" Type="http://schemas.openxmlformats.org/officeDocument/2006/relationships/customXml" Target="../ink/ink2588.xml"/><Relationship Id="rId44" Type="http://schemas.openxmlformats.org/officeDocument/2006/relationships/image" Target="../media/image2200.png"/><Relationship Id="rId52" Type="http://schemas.openxmlformats.org/officeDocument/2006/relationships/image" Target="../media/image2204.png"/><Relationship Id="rId60" Type="http://schemas.openxmlformats.org/officeDocument/2006/relationships/image" Target="../media/image2208.png"/><Relationship Id="rId65" Type="http://schemas.openxmlformats.org/officeDocument/2006/relationships/customXml" Target="../ink/ink2605.xml"/><Relationship Id="rId73" Type="http://schemas.openxmlformats.org/officeDocument/2006/relationships/customXml" Target="../ink/ink2609.xml"/><Relationship Id="rId78" Type="http://schemas.openxmlformats.org/officeDocument/2006/relationships/image" Target="../media/image2217.png"/><Relationship Id="rId81" Type="http://schemas.openxmlformats.org/officeDocument/2006/relationships/customXml" Target="../ink/ink2613.xml"/><Relationship Id="rId86" Type="http://schemas.openxmlformats.org/officeDocument/2006/relationships/image" Target="../media/image2221.png"/><Relationship Id="rId94" Type="http://schemas.openxmlformats.org/officeDocument/2006/relationships/image" Target="../media/image2225.png"/><Relationship Id="rId99" Type="http://schemas.openxmlformats.org/officeDocument/2006/relationships/customXml" Target="../ink/ink2622.xml"/><Relationship Id="rId101" Type="http://schemas.openxmlformats.org/officeDocument/2006/relationships/customXml" Target="../ink/ink2623.xml"/><Relationship Id="rId122" Type="http://schemas.openxmlformats.org/officeDocument/2006/relationships/image" Target="../media/image2239.png"/><Relationship Id="rId130" Type="http://schemas.openxmlformats.org/officeDocument/2006/relationships/image" Target="../media/image2243.png"/><Relationship Id="rId135" Type="http://schemas.openxmlformats.org/officeDocument/2006/relationships/customXml" Target="../ink/ink2640.xml"/><Relationship Id="rId143" Type="http://schemas.openxmlformats.org/officeDocument/2006/relationships/customXml" Target="../ink/ink2644.xml"/><Relationship Id="rId148" Type="http://schemas.openxmlformats.org/officeDocument/2006/relationships/image" Target="../media/image2252.png"/><Relationship Id="rId4" Type="http://schemas.openxmlformats.org/officeDocument/2006/relationships/image" Target="../media/image2180.png"/><Relationship Id="rId9" Type="http://schemas.openxmlformats.org/officeDocument/2006/relationships/customXml" Target="../ink/ink2577.xml"/><Relationship Id="rId13" Type="http://schemas.openxmlformats.org/officeDocument/2006/relationships/customXml" Target="../ink/ink2579.xml"/><Relationship Id="rId18" Type="http://schemas.openxmlformats.org/officeDocument/2006/relationships/image" Target="../media/image2187.png"/><Relationship Id="rId39" Type="http://schemas.openxmlformats.org/officeDocument/2006/relationships/customXml" Target="../ink/ink2592.xml"/><Relationship Id="rId109" Type="http://schemas.openxmlformats.org/officeDocument/2006/relationships/customXml" Target="../ink/ink2627.xml"/><Relationship Id="rId34" Type="http://schemas.openxmlformats.org/officeDocument/2006/relationships/image" Target="../media/image2195.png"/><Relationship Id="rId50" Type="http://schemas.openxmlformats.org/officeDocument/2006/relationships/image" Target="../media/image2203.png"/><Relationship Id="rId55" Type="http://schemas.openxmlformats.org/officeDocument/2006/relationships/customXml" Target="../ink/ink2600.xml"/><Relationship Id="rId76" Type="http://schemas.openxmlformats.org/officeDocument/2006/relationships/image" Target="../media/image2216.png"/><Relationship Id="rId97" Type="http://schemas.openxmlformats.org/officeDocument/2006/relationships/customXml" Target="../ink/ink2621.xml"/><Relationship Id="rId104" Type="http://schemas.openxmlformats.org/officeDocument/2006/relationships/image" Target="../media/image2230.png"/><Relationship Id="rId120" Type="http://schemas.openxmlformats.org/officeDocument/2006/relationships/image" Target="../media/image2238.png"/><Relationship Id="rId125" Type="http://schemas.openxmlformats.org/officeDocument/2006/relationships/customXml" Target="../ink/ink2635.xml"/><Relationship Id="rId141" Type="http://schemas.openxmlformats.org/officeDocument/2006/relationships/customXml" Target="../ink/ink2643.xml"/><Relationship Id="rId146" Type="http://schemas.openxmlformats.org/officeDocument/2006/relationships/image" Target="../media/image2251.png"/><Relationship Id="rId7" Type="http://schemas.openxmlformats.org/officeDocument/2006/relationships/customXml" Target="../ink/ink2576.xml"/><Relationship Id="rId71" Type="http://schemas.openxmlformats.org/officeDocument/2006/relationships/customXml" Target="../ink/ink2608.xml"/><Relationship Id="rId92" Type="http://schemas.openxmlformats.org/officeDocument/2006/relationships/image" Target="../media/image2224.png"/><Relationship Id="rId2" Type="http://schemas.openxmlformats.org/officeDocument/2006/relationships/image" Target="../media/image2179.png"/><Relationship Id="rId29" Type="http://schemas.openxmlformats.org/officeDocument/2006/relationships/customXml" Target="../ink/ink2587.xml"/><Relationship Id="rId24" Type="http://schemas.openxmlformats.org/officeDocument/2006/relationships/image" Target="../media/image2190.png"/><Relationship Id="rId40" Type="http://schemas.openxmlformats.org/officeDocument/2006/relationships/image" Target="../media/image2198.png"/><Relationship Id="rId45" Type="http://schemas.openxmlformats.org/officeDocument/2006/relationships/customXml" Target="../ink/ink2595.xml"/><Relationship Id="rId66" Type="http://schemas.openxmlformats.org/officeDocument/2006/relationships/image" Target="../media/image2211.png"/><Relationship Id="rId87" Type="http://schemas.openxmlformats.org/officeDocument/2006/relationships/customXml" Target="../ink/ink2616.xml"/><Relationship Id="rId110" Type="http://schemas.openxmlformats.org/officeDocument/2006/relationships/image" Target="../media/image2233.png"/><Relationship Id="rId115" Type="http://schemas.openxmlformats.org/officeDocument/2006/relationships/customXml" Target="../ink/ink2630.xml"/><Relationship Id="rId131" Type="http://schemas.openxmlformats.org/officeDocument/2006/relationships/customXml" Target="../ink/ink2638.xml"/><Relationship Id="rId136" Type="http://schemas.openxmlformats.org/officeDocument/2006/relationships/image" Target="../media/image2246.png"/><Relationship Id="rId61" Type="http://schemas.openxmlformats.org/officeDocument/2006/relationships/customXml" Target="../ink/ink2603.xml"/><Relationship Id="rId82" Type="http://schemas.openxmlformats.org/officeDocument/2006/relationships/image" Target="../media/image2219.png"/><Relationship Id="rId19" Type="http://schemas.openxmlformats.org/officeDocument/2006/relationships/customXml" Target="../ink/ink2582.xml"/><Relationship Id="rId14" Type="http://schemas.openxmlformats.org/officeDocument/2006/relationships/image" Target="../media/image2185.png"/><Relationship Id="rId30" Type="http://schemas.openxmlformats.org/officeDocument/2006/relationships/image" Target="../media/image2193.png"/><Relationship Id="rId35" Type="http://schemas.openxmlformats.org/officeDocument/2006/relationships/customXml" Target="../ink/ink2590.xml"/><Relationship Id="rId56" Type="http://schemas.openxmlformats.org/officeDocument/2006/relationships/image" Target="../media/image2206.png"/><Relationship Id="rId77" Type="http://schemas.openxmlformats.org/officeDocument/2006/relationships/customXml" Target="../ink/ink2611.xml"/><Relationship Id="rId100" Type="http://schemas.openxmlformats.org/officeDocument/2006/relationships/image" Target="../media/image2228.png"/><Relationship Id="rId105" Type="http://schemas.openxmlformats.org/officeDocument/2006/relationships/customXml" Target="../ink/ink2625.xml"/><Relationship Id="rId126" Type="http://schemas.openxmlformats.org/officeDocument/2006/relationships/image" Target="../media/image2241.png"/><Relationship Id="rId147" Type="http://schemas.openxmlformats.org/officeDocument/2006/relationships/customXml" Target="../ink/ink2646.xml"/><Relationship Id="rId8" Type="http://schemas.openxmlformats.org/officeDocument/2006/relationships/image" Target="../media/image2182.png"/><Relationship Id="rId51" Type="http://schemas.openxmlformats.org/officeDocument/2006/relationships/customXml" Target="../ink/ink2598.xml"/><Relationship Id="rId72" Type="http://schemas.openxmlformats.org/officeDocument/2006/relationships/image" Target="../media/image2214.png"/><Relationship Id="rId93" Type="http://schemas.openxmlformats.org/officeDocument/2006/relationships/customXml" Target="../ink/ink2619.xml"/><Relationship Id="rId98" Type="http://schemas.openxmlformats.org/officeDocument/2006/relationships/image" Target="../media/image2227.png"/><Relationship Id="rId121" Type="http://schemas.openxmlformats.org/officeDocument/2006/relationships/customXml" Target="../ink/ink2633.xml"/><Relationship Id="rId142" Type="http://schemas.openxmlformats.org/officeDocument/2006/relationships/image" Target="../media/image22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9.png"/><Relationship Id="rId13" Type="http://schemas.openxmlformats.org/officeDocument/2006/relationships/customXml" Target="../ink/ink2653.xml"/><Relationship Id="rId18" Type="http://schemas.openxmlformats.org/officeDocument/2006/relationships/image" Target="../media/image22030.png"/><Relationship Id="rId3" Type="http://schemas.openxmlformats.org/officeDocument/2006/relationships/customXml" Target="../ink/ink2648.xml"/><Relationship Id="rId7" Type="http://schemas.openxmlformats.org/officeDocument/2006/relationships/customXml" Target="../ink/ink2650.xml"/><Relationship Id="rId12" Type="http://schemas.openxmlformats.org/officeDocument/2006/relationships/image" Target="../media/image22000.png"/><Relationship Id="rId17" Type="http://schemas.openxmlformats.org/officeDocument/2006/relationships/customXml" Target="../ink/ink2655.xml"/><Relationship Id="rId2" Type="http://schemas.openxmlformats.org/officeDocument/2006/relationships/image" Target="../media/image2254.png"/><Relationship Id="rId16" Type="http://schemas.openxmlformats.org/officeDocument/2006/relationships/image" Target="../media/image22020.png"/><Relationship Id="rId20" Type="http://schemas.openxmlformats.org/officeDocument/2006/relationships/image" Target="../media/image220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80.png"/><Relationship Id="rId11" Type="http://schemas.openxmlformats.org/officeDocument/2006/relationships/customXml" Target="../ink/ink2652.xml"/><Relationship Id="rId5" Type="http://schemas.openxmlformats.org/officeDocument/2006/relationships/customXml" Target="../ink/ink2649.xml"/><Relationship Id="rId15" Type="http://schemas.openxmlformats.org/officeDocument/2006/relationships/customXml" Target="../ink/ink2654.xml"/><Relationship Id="rId10" Type="http://schemas.openxmlformats.org/officeDocument/2006/relationships/image" Target="../media/image21990.png"/><Relationship Id="rId19" Type="http://schemas.openxmlformats.org/officeDocument/2006/relationships/customXml" Target="../ink/ink2656.xml"/><Relationship Id="rId4" Type="http://schemas.openxmlformats.org/officeDocument/2006/relationships/image" Target="../media/image21970.png"/><Relationship Id="rId9" Type="http://schemas.openxmlformats.org/officeDocument/2006/relationships/customXml" Target="../ink/ink2651.xml"/><Relationship Id="rId14" Type="http://schemas.openxmlformats.org/officeDocument/2006/relationships/image" Target="../media/image22010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662.xml"/><Relationship Id="rId18" Type="http://schemas.openxmlformats.org/officeDocument/2006/relationships/image" Target="../media/image22130.png"/><Relationship Id="rId26" Type="http://schemas.openxmlformats.org/officeDocument/2006/relationships/image" Target="../media/image1303.png"/><Relationship Id="rId39" Type="http://schemas.openxmlformats.org/officeDocument/2006/relationships/customXml" Target="../ink/ink2675.xml"/><Relationship Id="rId3" Type="http://schemas.openxmlformats.org/officeDocument/2006/relationships/customXml" Target="../ink/ink2657.xml"/><Relationship Id="rId21" Type="http://schemas.openxmlformats.org/officeDocument/2006/relationships/customXml" Target="../ink/ink2666.xml"/><Relationship Id="rId34" Type="http://schemas.openxmlformats.org/officeDocument/2006/relationships/image" Target="../media/image22200.png"/><Relationship Id="rId42" Type="http://schemas.openxmlformats.org/officeDocument/2006/relationships/image" Target="../media/image22240.png"/><Relationship Id="rId47" Type="http://schemas.openxmlformats.org/officeDocument/2006/relationships/customXml" Target="../ink/ink2679.xml"/><Relationship Id="rId50" Type="http://schemas.openxmlformats.org/officeDocument/2006/relationships/image" Target="../media/image2256.png"/><Relationship Id="rId7" Type="http://schemas.openxmlformats.org/officeDocument/2006/relationships/customXml" Target="../ink/ink2659.xml"/><Relationship Id="rId12" Type="http://schemas.openxmlformats.org/officeDocument/2006/relationships/image" Target="../media/image22100.png"/><Relationship Id="rId17" Type="http://schemas.openxmlformats.org/officeDocument/2006/relationships/customXml" Target="../ink/ink2664.xml"/><Relationship Id="rId25" Type="http://schemas.openxmlformats.org/officeDocument/2006/relationships/customXml" Target="../ink/ink2668.xml"/><Relationship Id="rId33" Type="http://schemas.openxmlformats.org/officeDocument/2006/relationships/customXml" Target="../ink/ink2672.xml"/><Relationship Id="rId38" Type="http://schemas.openxmlformats.org/officeDocument/2006/relationships/image" Target="../media/image22220.png"/><Relationship Id="rId46" Type="http://schemas.openxmlformats.org/officeDocument/2006/relationships/image" Target="../media/image22260.png"/><Relationship Id="rId2" Type="http://schemas.openxmlformats.org/officeDocument/2006/relationships/image" Target="../media/image2255.png"/><Relationship Id="rId16" Type="http://schemas.openxmlformats.org/officeDocument/2006/relationships/image" Target="../media/image22120.png"/><Relationship Id="rId20" Type="http://schemas.openxmlformats.org/officeDocument/2006/relationships/image" Target="../media/image22140.png"/><Relationship Id="rId29" Type="http://schemas.openxmlformats.org/officeDocument/2006/relationships/customXml" Target="../ink/ink2670.xml"/><Relationship Id="rId41" Type="http://schemas.openxmlformats.org/officeDocument/2006/relationships/customXml" Target="../ink/ink26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70.png"/><Relationship Id="rId11" Type="http://schemas.openxmlformats.org/officeDocument/2006/relationships/customXml" Target="../ink/ink2661.xml"/><Relationship Id="rId24" Type="http://schemas.openxmlformats.org/officeDocument/2006/relationships/image" Target="../media/image22160.png"/><Relationship Id="rId32" Type="http://schemas.openxmlformats.org/officeDocument/2006/relationships/image" Target="../media/image22190.png"/><Relationship Id="rId37" Type="http://schemas.openxmlformats.org/officeDocument/2006/relationships/customXml" Target="../ink/ink2674.xml"/><Relationship Id="rId40" Type="http://schemas.openxmlformats.org/officeDocument/2006/relationships/image" Target="../media/image22230.png"/><Relationship Id="rId45" Type="http://schemas.openxmlformats.org/officeDocument/2006/relationships/customXml" Target="../ink/ink2678.xml"/><Relationship Id="rId5" Type="http://schemas.openxmlformats.org/officeDocument/2006/relationships/customXml" Target="../ink/ink2658.xml"/><Relationship Id="rId15" Type="http://schemas.openxmlformats.org/officeDocument/2006/relationships/customXml" Target="../ink/ink2663.xml"/><Relationship Id="rId23" Type="http://schemas.openxmlformats.org/officeDocument/2006/relationships/customXml" Target="../ink/ink2667.xml"/><Relationship Id="rId28" Type="http://schemas.openxmlformats.org/officeDocument/2006/relationships/image" Target="../media/image22170.png"/><Relationship Id="rId36" Type="http://schemas.openxmlformats.org/officeDocument/2006/relationships/image" Target="../media/image22210.png"/><Relationship Id="rId49" Type="http://schemas.openxmlformats.org/officeDocument/2006/relationships/customXml" Target="../ink/ink2680.xml"/><Relationship Id="rId10" Type="http://schemas.openxmlformats.org/officeDocument/2006/relationships/image" Target="../media/image22090.png"/><Relationship Id="rId19" Type="http://schemas.openxmlformats.org/officeDocument/2006/relationships/customXml" Target="../ink/ink2665.xml"/><Relationship Id="rId31" Type="http://schemas.openxmlformats.org/officeDocument/2006/relationships/customXml" Target="../ink/ink2671.xml"/><Relationship Id="rId44" Type="http://schemas.openxmlformats.org/officeDocument/2006/relationships/image" Target="../media/image22250.png"/><Relationship Id="rId52" Type="http://schemas.openxmlformats.org/officeDocument/2006/relationships/image" Target="../media/image2257.png"/><Relationship Id="rId4" Type="http://schemas.openxmlformats.org/officeDocument/2006/relationships/image" Target="../media/image22060.png"/><Relationship Id="rId9" Type="http://schemas.openxmlformats.org/officeDocument/2006/relationships/customXml" Target="../ink/ink2660.xml"/><Relationship Id="rId14" Type="http://schemas.openxmlformats.org/officeDocument/2006/relationships/image" Target="../media/image22110.png"/><Relationship Id="rId22" Type="http://schemas.openxmlformats.org/officeDocument/2006/relationships/image" Target="../media/image22150.png"/><Relationship Id="rId27" Type="http://schemas.openxmlformats.org/officeDocument/2006/relationships/customXml" Target="../ink/ink2669.xml"/><Relationship Id="rId30" Type="http://schemas.openxmlformats.org/officeDocument/2006/relationships/image" Target="../media/image22180.png"/><Relationship Id="rId35" Type="http://schemas.openxmlformats.org/officeDocument/2006/relationships/customXml" Target="../ink/ink2673.xml"/><Relationship Id="rId43" Type="http://schemas.openxmlformats.org/officeDocument/2006/relationships/customXml" Target="../ink/ink2677.xml"/><Relationship Id="rId48" Type="http://schemas.openxmlformats.org/officeDocument/2006/relationships/image" Target="../media/image22270.png"/><Relationship Id="rId8" Type="http://schemas.openxmlformats.org/officeDocument/2006/relationships/image" Target="../media/image22080.png"/><Relationship Id="rId51" Type="http://schemas.openxmlformats.org/officeDocument/2006/relationships/customXml" Target="../ink/ink268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10.png"/><Relationship Id="rId13" Type="http://schemas.openxmlformats.org/officeDocument/2006/relationships/customXml" Target="../ink/ink2687.xml"/><Relationship Id="rId3" Type="http://schemas.openxmlformats.org/officeDocument/2006/relationships/customXml" Target="../ink/ink2682.xml"/><Relationship Id="rId7" Type="http://schemas.openxmlformats.org/officeDocument/2006/relationships/customXml" Target="../ink/ink2684.xml"/><Relationship Id="rId12" Type="http://schemas.openxmlformats.org/officeDocument/2006/relationships/image" Target="../media/image22330.png"/><Relationship Id="rId2" Type="http://schemas.openxmlformats.org/officeDocument/2006/relationships/image" Target="../media/image2258.png"/><Relationship Id="rId16" Type="http://schemas.openxmlformats.org/officeDocument/2006/relationships/image" Target="../media/image22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00.png"/><Relationship Id="rId11" Type="http://schemas.openxmlformats.org/officeDocument/2006/relationships/customXml" Target="../ink/ink2686.xml"/><Relationship Id="rId5" Type="http://schemas.openxmlformats.org/officeDocument/2006/relationships/customXml" Target="../ink/ink2683.xml"/><Relationship Id="rId15" Type="http://schemas.openxmlformats.org/officeDocument/2006/relationships/customXml" Target="../ink/ink2688.xml"/><Relationship Id="rId10" Type="http://schemas.openxmlformats.org/officeDocument/2006/relationships/image" Target="../media/image22320.png"/><Relationship Id="rId4" Type="http://schemas.openxmlformats.org/officeDocument/2006/relationships/image" Target="../media/image22290.png"/><Relationship Id="rId9" Type="http://schemas.openxmlformats.org/officeDocument/2006/relationships/customXml" Target="../ink/ink2685.xml"/><Relationship Id="rId14" Type="http://schemas.openxmlformats.org/officeDocument/2006/relationships/image" Target="../media/image223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customXml" Target="../ink/ink217.xml"/><Relationship Id="rId18" Type="http://schemas.openxmlformats.org/officeDocument/2006/relationships/image" Target="../media/image221.png"/><Relationship Id="rId3" Type="http://schemas.openxmlformats.org/officeDocument/2006/relationships/customXml" Target="../ink/ink212.xml"/><Relationship Id="rId21" Type="http://schemas.openxmlformats.org/officeDocument/2006/relationships/customXml" Target="../ink/ink221.xml"/><Relationship Id="rId7" Type="http://schemas.openxmlformats.org/officeDocument/2006/relationships/customXml" Target="../ink/ink214.xml"/><Relationship Id="rId12" Type="http://schemas.openxmlformats.org/officeDocument/2006/relationships/image" Target="../media/image218.png"/><Relationship Id="rId17" Type="http://schemas.openxmlformats.org/officeDocument/2006/relationships/customXml" Target="../ink/ink219.xml"/><Relationship Id="rId2" Type="http://schemas.openxmlformats.org/officeDocument/2006/relationships/image" Target="../media/image213.PNG"/><Relationship Id="rId16" Type="http://schemas.openxmlformats.org/officeDocument/2006/relationships/image" Target="../media/image220.png"/><Relationship Id="rId20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11" Type="http://schemas.openxmlformats.org/officeDocument/2006/relationships/customXml" Target="../ink/ink216.xml"/><Relationship Id="rId24" Type="http://schemas.openxmlformats.org/officeDocument/2006/relationships/image" Target="../media/image224.png"/><Relationship Id="rId5" Type="http://schemas.openxmlformats.org/officeDocument/2006/relationships/customXml" Target="../ink/ink213.xml"/><Relationship Id="rId15" Type="http://schemas.openxmlformats.org/officeDocument/2006/relationships/customXml" Target="../ink/ink218.xml"/><Relationship Id="rId23" Type="http://schemas.openxmlformats.org/officeDocument/2006/relationships/customXml" Target="../ink/ink222.xml"/><Relationship Id="rId10" Type="http://schemas.openxmlformats.org/officeDocument/2006/relationships/image" Target="../media/image217.png"/><Relationship Id="rId19" Type="http://schemas.openxmlformats.org/officeDocument/2006/relationships/customXml" Target="../ink/ink220.xml"/><Relationship Id="rId4" Type="http://schemas.openxmlformats.org/officeDocument/2006/relationships/image" Target="../media/image214.png"/><Relationship Id="rId9" Type="http://schemas.openxmlformats.org/officeDocument/2006/relationships/customXml" Target="../ink/ink215.xml"/><Relationship Id="rId14" Type="http://schemas.openxmlformats.org/officeDocument/2006/relationships/image" Target="../media/image219.png"/><Relationship Id="rId22" Type="http://schemas.openxmlformats.org/officeDocument/2006/relationships/image" Target="../media/image223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7.png"/><Relationship Id="rId117" Type="http://schemas.openxmlformats.org/officeDocument/2006/relationships/customXml" Target="../ink/ink280.xml"/><Relationship Id="rId21" Type="http://schemas.openxmlformats.org/officeDocument/2006/relationships/customXml" Target="../ink/ink232.xml"/><Relationship Id="rId42" Type="http://schemas.openxmlformats.org/officeDocument/2006/relationships/image" Target="../media/image245.png"/><Relationship Id="rId47" Type="http://schemas.openxmlformats.org/officeDocument/2006/relationships/customXml" Target="../ink/ink245.xml"/><Relationship Id="rId63" Type="http://schemas.openxmlformats.org/officeDocument/2006/relationships/customXml" Target="../ink/ink253.xml"/><Relationship Id="rId68" Type="http://schemas.openxmlformats.org/officeDocument/2006/relationships/image" Target="../media/image258.png"/><Relationship Id="rId84" Type="http://schemas.openxmlformats.org/officeDocument/2006/relationships/image" Target="../media/image266.png"/><Relationship Id="rId89" Type="http://schemas.openxmlformats.org/officeDocument/2006/relationships/customXml" Target="../ink/ink266.xml"/><Relationship Id="rId112" Type="http://schemas.openxmlformats.org/officeDocument/2006/relationships/image" Target="../media/image279.png"/><Relationship Id="rId133" Type="http://schemas.openxmlformats.org/officeDocument/2006/relationships/customXml" Target="../ink/ink288.xml"/><Relationship Id="rId138" Type="http://schemas.openxmlformats.org/officeDocument/2006/relationships/image" Target="../media/image292.png"/><Relationship Id="rId154" Type="http://schemas.openxmlformats.org/officeDocument/2006/relationships/image" Target="../media/image300.png"/><Relationship Id="rId159" Type="http://schemas.openxmlformats.org/officeDocument/2006/relationships/customXml" Target="../ink/ink301.xml"/><Relationship Id="rId175" Type="http://schemas.openxmlformats.org/officeDocument/2006/relationships/customXml" Target="../ink/ink309.xml"/><Relationship Id="rId170" Type="http://schemas.openxmlformats.org/officeDocument/2006/relationships/image" Target="../media/image308.png"/><Relationship Id="rId16" Type="http://schemas.openxmlformats.org/officeDocument/2006/relationships/image" Target="../media/image232.png"/><Relationship Id="rId107" Type="http://schemas.openxmlformats.org/officeDocument/2006/relationships/customXml" Target="../ink/ink275.xml"/><Relationship Id="rId11" Type="http://schemas.openxmlformats.org/officeDocument/2006/relationships/customXml" Target="../ink/ink227.xml"/><Relationship Id="rId32" Type="http://schemas.openxmlformats.org/officeDocument/2006/relationships/image" Target="../media/image240.png"/><Relationship Id="rId37" Type="http://schemas.openxmlformats.org/officeDocument/2006/relationships/customXml" Target="../ink/ink240.xml"/><Relationship Id="rId53" Type="http://schemas.openxmlformats.org/officeDocument/2006/relationships/customXml" Target="../ink/ink248.xml"/><Relationship Id="rId58" Type="http://schemas.openxmlformats.org/officeDocument/2006/relationships/image" Target="../media/image253.png"/><Relationship Id="rId74" Type="http://schemas.openxmlformats.org/officeDocument/2006/relationships/image" Target="../media/image261.png"/><Relationship Id="rId79" Type="http://schemas.openxmlformats.org/officeDocument/2006/relationships/customXml" Target="../ink/ink261.xml"/><Relationship Id="rId102" Type="http://schemas.openxmlformats.org/officeDocument/2006/relationships/image" Target="../media/image274.png"/><Relationship Id="rId123" Type="http://schemas.openxmlformats.org/officeDocument/2006/relationships/customXml" Target="../ink/ink283.xml"/><Relationship Id="rId128" Type="http://schemas.openxmlformats.org/officeDocument/2006/relationships/image" Target="../media/image287.png"/><Relationship Id="rId144" Type="http://schemas.openxmlformats.org/officeDocument/2006/relationships/image" Target="../media/image295.png"/><Relationship Id="rId149" Type="http://schemas.openxmlformats.org/officeDocument/2006/relationships/customXml" Target="../ink/ink296.xml"/><Relationship Id="rId5" Type="http://schemas.openxmlformats.org/officeDocument/2006/relationships/customXml" Target="../ink/ink224.xml"/><Relationship Id="rId90" Type="http://schemas.openxmlformats.org/officeDocument/2006/relationships/image" Target="../media/image269.png"/><Relationship Id="rId95" Type="http://schemas.openxmlformats.org/officeDocument/2006/relationships/customXml" Target="../ink/ink269.xml"/><Relationship Id="rId160" Type="http://schemas.openxmlformats.org/officeDocument/2006/relationships/image" Target="../media/image303.png"/><Relationship Id="rId165" Type="http://schemas.openxmlformats.org/officeDocument/2006/relationships/customXml" Target="../ink/ink304.xml"/><Relationship Id="rId181" Type="http://schemas.openxmlformats.org/officeDocument/2006/relationships/customXml" Target="../ink/ink312.xml"/><Relationship Id="rId22" Type="http://schemas.openxmlformats.org/officeDocument/2006/relationships/image" Target="../media/image235.png"/><Relationship Id="rId27" Type="http://schemas.openxmlformats.org/officeDocument/2006/relationships/customXml" Target="../ink/ink235.xml"/><Relationship Id="rId43" Type="http://schemas.openxmlformats.org/officeDocument/2006/relationships/customXml" Target="../ink/ink243.xml"/><Relationship Id="rId48" Type="http://schemas.openxmlformats.org/officeDocument/2006/relationships/image" Target="../media/image248.png"/><Relationship Id="rId64" Type="http://schemas.openxmlformats.org/officeDocument/2006/relationships/image" Target="../media/image256.png"/><Relationship Id="rId69" Type="http://schemas.openxmlformats.org/officeDocument/2006/relationships/customXml" Target="../ink/ink256.xml"/><Relationship Id="rId113" Type="http://schemas.openxmlformats.org/officeDocument/2006/relationships/customXml" Target="../ink/ink278.xml"/><Relationship Id="rId118" Type="http://schemas.openxmlformats.org/officeDocument/2006/relationships/image" Target="../media/image282.png"/><Relationship Id="rId134" Type="http://schemas.openxmlformats.org/officeDocument/2006/relationships/image" Target="../media/image290.png"/><Relationship Id="rId139" Type="http://schemas.openxmlformats.org/officeDocument/2006/relationships/customXml" Target="../ink/ink291.xml"/><Relationship Id="rId80" Type="http://schemas.openxmlformats.org/officeDocument/2006/relationships/image" Target="../media/image264.png"/><Relationship Id="rId85" Type="http://schemas.openxmlformats.org/officeDocument/2006/relationships/customXml" Target="../ink/ink264.xml"/><Relationship Id="rId150" Type="http://schemas.openxmlformats.org/officeDocument/2006/relationships/image" Target="../media/image298.png"/><Relationship Id="rId155" Type="http://schemas.openxmlformats.org/officeDocument/2006/relationships/customXml" Target="../ink/ink299.xml"/><Relationship Id="rId171" Type="http://schemas.openxmlformats.org/officeDocument/2006/relationships/customXml" Target="../ink/ink307.xml"/><Relationship Id="rId176" Type="http://schemas.openxmlformats.org/officeDocument/2006/relationships/image" Target="../media/image311.png"/><Relationship Id="rId12" Type="http://schemas.openxmlformats.org/officeDocument/2006/relationships/image" Target="../media/image230.png"/><Relationship Id="rId17" Type="http://schemas.openxmlformats.org/officeDocument/2006/relationships/customXml" Target="../ink/ink230.xml"/><Relationship Id="rId33" Type="http://schemas.openxmlformats.org/officeDocument/2006/relationships/customXml" Target="../ink/ink238.xml"/><Relationship Id="rId38" Type="http://schemas.openxmlformats.org/officeDocument/2006/relationships/image" Target="../media/image243.png"/><Relationship Id="rId59" Type="http://schemas.openxmlformats.org/officeDocument/2006/relationships/customXml" Target="../ink/ink251.xml"/><Relationship Id="rId103" Type="http://schemas.openxmlformats.org/officeDocument/2006/relationships/customXml" Target="../ink/ink273.xml"/><Relationship Id="rId108" Type="http://schemas.openxmlformats.org/officeDocument/2006/relationships/image" Target="../media/image277.png"/><Relationship Id="rId124" Type="http://schemas.openxmlformats.org/officeDocument/2006/relationships/image" Target="../media/image285.png"/><Relationship Id="rId129" Type="http://schemas.openxmlformats.org/officeDocument/2006/relationships/customXml" Target="../ink/ink286.xml"/><Relationship Id="rId54" Type="http://schemas.openxmlformats.org/officeDocument/2006/relationships/image" Target="../media/image251.png"/><Relationship Id="rId70" Type="http://schemas.openxmlformats.org/officeDocument/2006/relationships/image" Target="../media/image259.png"/><Relationship Id="rId75" Type="http://schemas.openxmlformats.org/officeDocument/2006/relationships/customXml" Target="../ink/ink259.xml"/><Relationship Id="rId91" Type="http://schemas.openxmlformats.org/officeDocument/2006/relationships/customXml" Target="../ink/ink267.xml"/><Relationship Id="rId96" Type="http://schemas.openxmlformats.org/officeDocument/2006/relationships/image" Target="../media/image14.png"/><Relationship Id="rId140" Type="http://schemas.openxmlformats.org/officeDocument/2006/relationships/image" Target="../media/image293.png"/><Relationship Id="rId145" Type="http://schemas.openxmlformats.org/officeDocument/2006/relationships/customXml" Target="../ink/ink294.xml"/><Relationship Id="rId161" Type="http://schemas.openxmlformats.org/officeDocument/2006/relationships/customXml" Target="../ink/ink302.xml"/><Relationship Id="rId166" Type="http://schemas.openxmlformats.org/officeDocument/2006/relationships/image" Target="../media/image306.png"/><Relationship Id="rId182" Type="http://schemas.openxmlformats.org/officeDocument/2006/relationships/image" Target="../media/image3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png"/><Relationship Id="rId23" Type="http://schemas.openxmlformats.org/officeDocument/2006/relationships/customXml" Target="../ink/ink233.xml"/><Relationship Id="rId28" Type="http://schemas.openxmlformats.org/officeDocument/2006/relationships/image" Target="../media/image238.png"/><Relationship Id="rId49" Type="http://schemas.openxmlformats.org/officeDocument/2006/relationships/customXml" Target="../ink/ink246.xml"/><Relationship Id="rId114" Type="http://schemas.openxmlformats.org/officeDocument/2006/relationships/image" Target="../media/image280.png"/><Relationship Id="rId119" Type="http://schemas.openxmlformats.org/officeDocument/2006/relationships/customXml" Target="../ink/ink281.xml"/><Relationship Id="rId44" Type="http://schemas.openxmlformats.org/officeDocument/2006/relationships/image" Target="../media/image246.png"/><Relationship Id="rId60" Type="http://schemas.openxmlformats.org/officeDocument/2006/relationships/image" Target="../media/image254.png"/><Relationship Id="rId65" Type="http://schemas.openxmlformats.org/officeDocument/2006/relationships/customXml" Target="../ink/ink254.xml"/><Relationship Id="rId81" Type="http://schemas.openxmlformats.org/officeDocument/2006/relationships/customXml" Target="../ink/ink262.xml"/><Relationship Id="rId86" Type="http://schemas.openxmlformats.org/officeDocument/2006/relationships/image" Target="../media/image267.png"/><Relationship Id="rId130" Type="http://schemas.openxmlformats.org/officeDocument/2006/relationships/image" Target="../media/image288.png"/><Relationship Id="rId135" Type="http://schemas.openxmlformats.org/officeDocument/2006/relationships/customXml" Target="../ink/ink289.xml"/><Relationship Id="rId151" Type="http://schemas.openxmlformats.org/officeDocument/2006/relationships/customXml" Target="../ink/ink297.xml"/><Relationship Id="rId156" Type="http://schemas.openxmlformats.org/officeDocument/2006/relationships/image" Target="../media/image301.png"/><Relationship Id="rId177" Type="http://schemas.openxmlformats.org/officeDocument/2006/relationships/customXml" Target="../ink/ink310.xml"/><Relationship Id="rId4" Type="http://schemas.openxmlformats.org/officeDocument/2006/relationships/image" Target="../media/image226.png"/><Relationship Id="rId9" Type="http://schemas.openxmlformats.org/officeDocument/2006/relationships/customXml" Target="../ink/ink226.xml"/><Relationship Id="rId172" Type="http://schemas.openxmlformats.org/officeDocument/2006/relationships/image" Target="../media/image309.png"/><Relationship Id="rId180" Type="http://schemas.openxmlformats.org/officeDocument/2006/relationships/image" Target="../media/image313.png"/><Relationship Id="rId13" Type="http://schemas.openxmlformats.org/officeDocument/2006/relationships/customXml" Target="../ink/ink228.xml"/><Relationship Id="rId18" Type="http://schemas.openxmlformats.org/officeDocument/2006/relationships/image" Target="../media/image233.png"/><Relationship Id="rId39" Type="http://schemas.openxmlformats.org/officeDocument/2006/relationships/customXml" Target="../ink/ink241.xml"/><Relationship Id="rId109" Type="http://schemas.openxmlformats.org/officeDocument/2006/relationships/customXml" Target="../ink/ink276.xml"/><Relationship Id="rId34" Type="http://schemas.openxmlformats.org/officeDocument/2006/relationships/image" Target="../media/image241.png"/><Relationship Id="rId50" Type="http://schemas.openxmlformats.org/officeDocument/2006/relationships/image" Target="../media/image249.png"/><Relationship Id="rId55" Type="http://schemas.openxmlformats.org/officeDocument/2006/relationships/customXml" Target="../ink/ink249.xml"/><Relationship Id="rId76" Type="http://schemas.openxmlformats.org/officeDocument/2006/relationships/image" Target="../media/image262.png"/><Relationship Id="rId97" Type="http://schemas.openxmlformats.org/officeDocument/2006/relationships/customXml" Target="../ink/ink270.xml"/><Relationship Id="rId104" Type="http://schemas.openxmlformats.org/officeDocument/2006/relationships/image" Target="../media/image275.png"/><Relationship Id="rId120" Type="http://schemas.openxmlformats.org/officeDocument/2006/relationships/image" Target="../media/image283.png"/><Relationship Id="rId125" Type="http://schemas.openxmlformats.org/officeDocument/2006/relationships/customXml" Target="../ink/ink284.xml"/><Relationship Id="rId141" Type="http://schemas.openxmlformats.org/officeDocument/2006/relationships/customXml" Target="../ink/ink292.xml"/><Relationship Id="rId146" Type="http://schemas.openxmlformats.org/officeDocument/2006/relationships/image" Target="../media/image296.png"/><Relationship Id="rId167" Type="http://schemas.openxmlformats.org/officeDocument/2006/relationships/customXml" Target="../ink/ink305.xml"/><Relationship Id="rId7" Type="http://schemas.openxmlformats.org/officeDocument/2006/relationships/customXml" Target="../ink/ink225.xml"/><Relationship Id="rId71" Type="http://schemas.openxmlformats.org/officeDocument/2006/relationships/customXml" Target="../ink/ink257.xml"/><Relationship Id="rId92" Type="http://schemas.openxmlformats.org/officeDocument/2006/relationships/image" Target="../media/image270.png"/><Relationship Id="rId162" Type="http://schemas.openxmlformats.org/officeDocument/2006/relationships/image" Target="../media/image304.png"/><Relationship Id="rId183" Type="http://schemas.openxmlformats.org/officeDocument/2006/relationships/customXml" Target="../ink/ink313.xml"/><Relationship Id="rId2" Type="http://schemas.openxmlformats.org/officeDocument/2006/relationships/image" Target="../media/image225.png"/><Relationship Id="rId29" Type="http://schemas.openxmlformats.org/officeDocument/2006/relationships/customXml" Target="../ink/ink236.xml"/><Relationship Id="rId24" Type="http://schemas.openxmlformats.org/officeDocument/2006/relationships/image" Target="../media/image236.png"/><Relationship Id="rId40" Type="http://schemas.openxmlformats.org/officeDocument/2006/relationships/image" Target="../media/image244.png"/><Relationship Id="rId45" Type="http://schemas.openxmlformats.org/officeDocument/2006/relationships/customXml" Target="../ink/ink244.xml"/><Relationship Id="rId66" Type="http://schemas.openxmlformats.org/officeDocument/2006/relationships/image" Target="../media/image257.png"/><Relationship Id="rId87" Type="http://schemas.openxmlformats.org/officeDocument/2006/relationships/customXml" Target="../ink/ink265.xml"/><Relationship Id="rId110" Type="http://schemas.openxmlformats.org/officeDocument/2006/relationships/image" Target="../media/image278.png"/><Relationship Id="rId115" Type="http://schemas.openxmlformats.org/officeDocument/2006/relationships/customXml" Target="../ink/ink279.xml"/><Relationship Id="rId131" Type="http://schemas.openxmlformats.org/officeDocument/2006/relationships/customXml" Target="../ink/ink287.xml"/><Relationship Id="rId136" Type="http://schemas.openxmlformats.org/officeDocument/2006/relationships/image" Target="../media/image291.png"/><Relationship Id="rId157" Type="http://schemas.openxmlformats.org/officeDocument/2006/relationships/customXml" Target="../ink/ink300.xml"/><Relationship Id="rId178" Type="http://schemas.openxmlformats.org/officeDocument/2006/relationships/image" Target="../media/image312.png"/><Relationship Id="rId61" Type="http://schemas.openxmlformats.org/officeDocument/2006/relationships/customXml" Target="../ink/ink252.xml"/><Relationship Id="rId82" Type="http://schemas.openxmlformats.org/officeDocument/2006/relationships/image" Target="../media/image265.png"/><Relationship Id="rId152" Type="http://schemas.openxmlformats.org/officeDocument/2006/relationships/image" Target="../media/image299.png"/><Relationship Id="rId173" Type="http://schemas.openxmlformats.org/officeDocument/2006/relationships/customXml" Target="../ink/ink308.xml"/><Relationship Id="rId19" Type="http://schemas.openxmlformats.org/officeDocument/2006/relationships/customXml" Target="../ink/ink231.xml"/><Relationship Id="rId14" Type="http://schemas.openxmlformats.org/officeDocument/2006/relationships/image" Target="../media/image231.png"/><Relationship Id="rId30" Type="http://schemas.openxmlformats.org/officeDocument/2006/relationships/image" Target="../media/image239.png"/><Relationship Id="rId35" Type="http://schemas.openxmlformats.org/officeDocument/2006/relationships/customXml" Target="../ink/ink239.xml"/><Relationship Id="rId56" Type="http://schemas.openxmlformats.org/officeDocument/2006/relationships/image" Target="../media/image252.png"/><Relationship Id="rId77" Type="http://schemas.openxmlformats.org/officeDocument/2006/relationships/customXml" Target="../ink/ink260.xml"/><Relationship Id="rId100" Type="http://schemas.openxmlformats.org/officeDocument/2006/relationships/image" Target="../media/image273.png"/><Relationship Id="rId105" Type="http://schemas.openxmlformats.org/officeDocument/2006/relationships/customXml" Target="../ink/ink274.xml"/><Relationship Id="rId126" Type="http://schemas.openxmlformats.org/officeDocument/2006/relationships/image" Target="../media/image286.png"/><Relationship Id="rId147" Type="http://schemas.openxmlformats.org/officeDocument/2006/relationships/customXml" Target="../ink/ink295.xml"/><Relationship Id="rId168" Type="http://schemas.openxmlformats.org/officeDocument/2006/relationships/image" Target="../media/image307.png"/><Relationship Id="rId8" Type="http://schemas.openxmlformats.org/officeDocument/2006/relationships/image" Target="../media/image228.png"/><Relationship Id="rId51" Type="http://schemas.openxmlformats.org/officeDocument/2006/relationships/customXml" Target="../ink/ink247.xml"/><Relationship Id="rId72" Type="http://schemas.openxmlformats.org/officeDocument/2006/relationships/image" Target="../media/image260.png"/><Relationship Id="rId93" Type="http://schemas.openxmlformats.org/officeDocument/2006/relationships/customXml" Target="../ink/ink268.xml"/><Relationship Id="rId98" Type="http://schemas.openxmlformats.org/officeDocument/2006/relationships/image" Target="../media/image272.png"/><Relationship Id="rId121" Type="http://schemas.openxmlformats.org/officeDocument/2006/relationships/customXml" Target="../ink/ink282.xml"/><Relationship Id="rId142" Type="http://schemas.openxmlformats.org/officeDocument/2006/relationships/image" Target="../media/image294.png"/><Relationship Id="rId163" Type="http://schemas.openxmlformats.org/officeDocument/2006/relationships/customXml" Target="../ink/ink303.xml"/><Relationship Id="rId184" Type="http://schemas.openxmlformats.org/officeDocument/2006/relationships/image" Target="../media/image315.png"/><Relationship Id="rId3" Type="http://schemas.openxmlformats.org/officeDocument/2006/relationships/customXml" Target="../ink/ink223.xml"/><Relationship Id="rId25" Type="http://schemas.openxmlformats.org/officeDocument/2006/relationships/customXml" Target="../ink/ink234.xml"/><Relationship Id="rId46" Type="http://schemas.openxmlformats.org/officeDocument/2006/relationships/image" Target="../media/image247.png"/><Relationship Id="rId67" Type="http://schemas.openxmlformats.org/officeDocument/2006/relationships/customXml" Target="../ink/ink255.xml"/><Relationship Id="rId116" Type="http://schemas.openxmlformats.org/officeDocument/2006/relationships/image" Target="../media/image281.png"/><Relationship Id="rId137" Type="http://schemas.openxmlformats.org/officeDocument/2006/relationships/customXml" Target="../ink/ink290.xml"/><Relationship Id="rId158" Type="http://schemas.openxmlformats.org/officeDocument/2006/relationships/image" Target="../media/image302.png"/><Relationship Id="rId20" Type="http://schemas.openxmlformats.org/officeDocument/2006/relationships/image" Target="../media/image234.png"/><Relationship Id="rId41" Type="http://schemas.openxmlformats.org/officeDocument/2006/relationships/customXml" Target="../ink/ink242.xml"/><Relationship Id="rId62" Type="http://schemas.openxmlformats.org/officeDocument/2006/relationships/image" Target="../media/image255.png"/><Relationship Id="rId83" Type="http://schemas.openxmlformats.org/officeDocument/2006/relationships/customXml" Target="../ink/ink263.xml"/><Relationship Id="rId88" Type="http://schemas.openxmlformats.org/officeDocument/2006/relationships/image" Target="../media/image268.png"/><Relationship Id="rId111" Type="http://schemas.openxmlformats.org/officeDocument/2006/relationships/customXml" Target="../ink/ink277.xml"/><Relationship Id="rId132" Type="http://schemas.openxmlformats.org/officeDocument/2006/relationships/image" Target="../media/image289.png"/><Relationship Id="rId153" Type="http://schemas.openxmlformats.org/officeDocument/2006/relationships/customXml" Target="../ink/ink298.xml"/><Relationship Id="rId174" Type="http://schemas.openxmlformats.org/officeDocument/2006/relationships/image" Target="../media/image310.png"/><Relationship Id="rId179" Type="http://schemas.openxmlformats.org/officeDocument/2006/relationships/customXml" Target="../ink/ink311.xml"/><Relationship Id="rId15" Type="http://schemas.openxmlformats.org/officeDocument/2006/relationships/customXml" Target="../ink/ink229.xml"/><Relationship Id="rId36" Type="http://schemas.openxmlformats.org/officeDocument/2006/relationships/image" Target="../media/image242.png"/><Relationship Id="rId57" Type="http://schemas.openxmlformats.org/officeDocument/2006/relationships/customXml" Target="../ink/ink250.xml"/><Relationship Id="rId106" Type="http://schemas.openxmlformats.org/officeDocument/2006/relationships/image" Target="../media/image276.png"/><Relationship Id="rId127" Type="http://schemas.openxmlformats.org/officeDocument/2006/relationships/customXml" Target="../ink/ink285.xml"/><Relationship Id="rId10" Type="http://schemas.openxmlformats.org/officeDocument/2006/relationships/image" Target="../media/image229.png"/><Relationship Id="rId31" Type="http://schemas.openxmlformats.org/officeDocument/2006/relationships/customXml" Target="../ink/ink237.xml"/><Relationship Id="rId52" Type="http://schemas.openxmlformats.org/officeDocument/2006/relationships/image" Target="../media/image250.png"/><Relationship Id="rId73" Type="http://schemas.openxmlformats.org/officeDocument/2006/relationships/customXml" Target="../ink/ink258.xml"/><Relationship Id="rId78" Type="http://schemas.openxmlformats.org/officeDocument/2006/relationships/image" Target="../media/image263.png"/><Relationship Id="rId94" Type="http://schemas.openxmlformats.org/officeDocument/2006/relationships/image" Target="../media/image271.png"/><Relationship Id="rId99" Type="http://schemas.openxmlformats.org/officeDocument/2006/relationships/customXml" Target="../ink/ink271.xml"/><Relationship Id="rId101" Type="http://schemas.openxmlformats.org/officeDocument/2006/relationships/customXml" Target="../ink/ink272.xml"/><Relationship Id="rId122" Type="http://schemas.openxmlformats.org/officeDocument/2006/relationships/image" Target="../media/image284.png"/><Relationship Id="rId143" Type="http://schemas.openxmlformats.org/officeDocument/2006/relationships/customXml" Target="../ink/ink293.xml"/><Relationship Id="rId148" Type="http://schemas.openxmlformats.org/officeDocument/2006/relationships/image" Target="../media/image297.png"/><Relationship Id="rId164" Type="http://schemas.openxmlformats.org/officeDocument/2006/relationships/image" Target="../media/image305.png"/><Relationship Id="rId169" Type="http://schemas.openxmlformats.org/officeDocument/2006/relationships/customXml" Target="../ink/ink306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3.png"/><Relationship Id="rId299" Type="http://schemas.openxmlformats.org/officeDocument/2006/relationships/customXml" Target="../ink/ink463.xml"/><Relationship Id="rId21" Type="http://schemas.openxmlformats.org/officeDocument/2006/relationships/image" Target="../media/image325.png"/><Relationship Id="rId63" Type="http://schemas.openxmlformats.org/officeDocument/2006/relationships/image" Target="../media/image346.png"/><Relationship Id="rId159" Type="http://schemas.openxmlformats.org/officeDocument/2006/relationships/customXml" Target="../ink/ink393.xml"/><Relationship Id="rId324" Type="http://schemas.openxmlformats.org/officeDocument/2006/relationships/image" Target="../media/image474.png"/><Relationship Id="rId366" Type="http://schemas.openxmlformats.org/officeDocument/2006/relationships/image" Target="../media/image495.png"/><Relationship Id="rId170" Type="http://schemas.openxmlformats.org/officeDocument/2006/relationships/image" Target="../media/image398.png"/><Relationship Id="rId226" Type="http://schemas.openxmlformats.org/officeDocument/2006/relationships/image" Target="../media/image426.png"/><Relationship Id="rId433" Type="http://schemas.openxmlformats.org/officeDocument/2006/relationships/customXml" Target="../ink/ink530.xml"/><Relationship Id="rId268" Type="http://schemas.openxmlformats.org/officeDocument/2006/relationships/image" Target="../media/image446.png"/><Relationship Id="rId32" Type="http://schemas.openxmlformats.org/officeDocument/2006/relationships/customXml" Target="../ink/ink329.xml"/><Relationship Id="rId74" Type="http://schemas.openxmlformats.org/officeDocument/2006/relationships/customXml" Target="../ink/ink350.xml"/><Relationship Id="rId128" Type="http://schemas.openxmlformats.org/officeDocument/2006/relationships/customXml" Target="../ink/ink377.xml"/><Relationship Id="rId335" Type="http://schemas.openxmlformats.org/officeDocument/2006/relationships/customXml" Target="../ink/ink481.xml"/><Relationship Id="rId377" Type="http://schemas.openxmlformats.org/officeDocument/2006/relationships/customXml" Target="../ink/ink502.xml"/><Relationship Id="rId5" Type="http://schemas.openxmlformats.org/officeDocument/2006/relationships/image" Target="../media/image317.png"/><Relationship Id="rId181" Type="http://schemas.openxmlformats.org/officeDocument/2006/relationships/customXml" Target="../ink/ink404.xml"/><Relationship Id="rId237" Type="http://schemas.openxmlformats.org/officeDocument/2006/relationships/customXml" Target="../ink/ink432.xml"/><Relationship Id="rId402" Type="http://schemas.openxmlformats.org/officeDocument/2006/relationships/image" Target="../media/image513.png"/><Relationship Id="rId279" Type="http://schemas.openxmlformats.org/officeDocument/2006/relationships/customXml" Target="../ink/ink453.xml"/><Relationship Id="rId444" Type="http://schemas.openxmlformats.org/officeDocument/2006/relationships/image" Target="../media/image534.png"/><Relationship Id="rId43" Type="http://schemas.openxmlformats.org/officeDocument/2006/relationships/image" Target="../media/image336.png"/><Relationship Id="rId139" Type="http://schemas.openxmlformats.org/officeDocument/2006/relationships/customXml" Target="../ink/ink383.xml"/><Relationship Id="rId290" Type="http://schemas.openxmlformats.org/officeDocument/2006/relationships/image" Target="../media/image457.png"/><Relationship Id="rId304" Type="http://schemas.openxmlformats.org/officeDocument/2006/relationships/image" Target="../media/image464.png"/><Relationship Id="rId346" Type="http://schemas.openxmlformats.org/officeDocument/2006/relationships/image" Target="../media/image485.png"/><Relationship Id="rId388" Type="http://schemas.openxmlformats.org/officeDocument/2006/relationships/image" Target="../media/image506.png"/><Relationship Id="rId85" Type="http://schemas.openxmlformats.org/officeDocument/2006/relationships/image" Target="../media/image357.png"/><Relationship Id="rId150" Type="http://schemas.openxmlformats.org/officeDocument/2006/relationships/image" Target="../media/image388.png"/><Relationship Id="rId192" Type="http://schemas.openxmlformats.org/officeDocument/2006/relationships/image" Target="../media/image409.png"/><Relationship Id="rId206" Type="http://schemas.openxmlformats.org/officeDocument/2006/relationships/image" Target="../media/image416.png"/><Relationship Id="rId413" Type="http://schemas.openxmlformats.org/officeDocument/2006/relationships/customXml" Target="../ink/ink520.xml"/><Relationship Id="rId248" Type="http://schemas.openxmlformats.org/officeDocument/2006/relationships/image" Target="../media/image437.png"/><Relationship Id="rId12" Type="http://schemas.openxmlformats.org/officeDocument/2006/relationships/customXml" Target="../ink/ink319.xml"/><Relationship Id="rId108" Type="http://schemas.openxmlformats.org/officeDocument/2006/relationships/customXml" Target="../ink/ink367.xml"/><Relationship Id="rId315" Type="http://schemas.openxmlformats.org/officeDocument/2006/relationships/customXml" Target="../ink/ink471.xml"/><Relationship Id="rId357" Type="http://schemas.openxmlformats.org/officeDocument/2006/relationships/customXml" Target="../ink/ink492.xml"/><Relationship Id="rId54" Type="http://schemas.openxmlformats.org/officeDocument/2006/relationships/customXml" Target="../ink/ink340.xml"/><Relationship Id="rId75" Type="http://schemas.openxmlformats.org/officeDocument/2006/relationships/image" Target="../media/image352.png"/><Relationship Id="rId96" Type="http://schemas.openxmlformats.org/officeDocument/2006/relationships/customXml" Target="../ink/ink361.xml"/><Relationship Id="rId140" Type="http://schemas.openxmlformats.org/officeDocument/2006/relationships/image" Target="../media/image383.png"/><Relationship Id="rId161" Type="http://schemas.openxmlformats.org/officeDocument/2006/relationships/customXml" Target="../ink/ink394.xml"/><Relationship Id="rId182" Type="http://schemas.openxmlformats.org/officeDocument/2006/relationships/image" Target="../media/image404.png"/><Relationship Id="rId217" Type="http://schemas.openxmlformats.org/officeDocument/2006/relationships/customXml" Target="../ink/ink422.xml"/><Relationship Id="rId378" Type="http://schemas.openxmlformats.org/officeDocument/2006/relationships/image" Target="../media/image501.png"/><Relationship Id="rId399" Type="http://schemas.openxmlformats.org/officeDocument/2006/relationships/customXml" Target="../ink/ink513.xml"/><Relationship Id="rId403" Type="http://schemas.openxmlformats.org/officeDocument/2006/relationships/customXml" Target="../ink/ink515.xml"/><Relationship Id="rId6" Type="http://schemas.openxmlformats.org/officeDocument/2006/relationships/customXml" Target="../ink/ink316.xml"/><Relationship Id="rId238" Type="http://schemas.openxmlformats.org/officeDocument/2006/relationships/image" Target="../media/image432.png"/><Relationship Id="rId259" Type="http://schemas.openxmlformats.org/officeDocument/2006/relationships/customXml" Target="../ink/ink443.xml"/><Relationship Id="rId424" Type="http://schemas.openxmlformats.org/officeDocument/2006/relationships/image" Target="../media/image524.png"/><Relationship Id="rId445" Type="http://schemas.openxmlformats.org/officeDocument/2006/relationships/customXml" Target="../ink/ink536.xml"/><Relationship Id="rId23" Type="http://schemas.openxmlformats.org/officeDocument/2006/relationships/image" Target="../media/image326.png"/><Relationship Id="rId119" Type="http://schemas.openxmlformats.org/officeDocument/2006/relationships/image" Target="../media/image374.png"/><Relationship Id="rId270" Type="http://schemas.openxmlformats.org/officeDocument/2006/relationships/image" Target="../media/image447.png"/><Relationship Id="rId291" Type="http://schemas.openxmlformats.org/officeDocument/2006/relationships/customXml" Target="../ink/ink459.xml"/><Relationship Id="rId305" Type="http://schemas.openxmlformats.org/officeDocument/2006/relationships/customXml" Target="../ink/ink466.xml"/><Relationship Id="rId326" Type="http://schemas.openxmlformats.org/officeDocument/2006/relationships/image" Target="../media/image475.png"/><Relationship Id="rId347" Type="http://schemas.openxmlformats.org/officeDocument/2006/relationships/customXml" Target="../ink/ink487.xml"/><Relationship Id="rId44" Type="http://schemas.openxmlformats.org/officeDocument/2006/relationships/customXml" Target="../ink/ink335.xml"/><Relationship Id="rId65" Type="http://schemas.openxmlformats.org/officeDocument/2006/relationships/image" Target="../media/image347.png"/><Relationship Id="rId86" Type="http://schemas.openxmlformats.org/officeDocument/2006/relationships/customXml" Target="../ink/ink356.xml"/><Relationship Id="rId130" Type="http://schemas.openxmlformats.org/officeDocument/2006/relationships/customXml" Target="../ink/ink378.xml"/><Relationship Id="rId151" Type="http://schemas.openxmlformats.org/officeDocument/2006/relationships/customXml" Target="../ink/ink389.xml"/><Relationship Id="rId368" Type="http://schemas.openxmlformats.org/officeDocument/2006/relationships/image" Target="../media/image496.png"/><Relationship Id="rId389" Type="http://schemas.openxmlformats.org/officeDocument/2006/relationships/customXml" Target="../ink/ink508.xml"/><Relationship Id="rId172" Type="http://schemas.openxmlformats.org/officeDocument/2006/relationships/image" Target="../media/image399.png"/><Relationship Id="rId193" Type="http://schemas.openxmlformats.org/officeDocument/2006/relationships/customXml" Target="../ink/ink410.xml"/><Relationship Id="rId207" Type="http://schemas.openxmlformats.org/officeDocument/2006/relationships/customXml" Target="../ink/ink417.xml"/><Relationship Id="rId228" Type="http://schemas.openxmlformats.org/officeDocument/2006/relationships/image" Target="../media/image427.png"/><Relationship Id="rId249" Type="http://schemas.openxmlformats.org/officeDocument/2006/relationships/customXml" Target="../ink/ink438.xml"/><Relationship Id="rId414" Type="http://schemas.openxmlformats.org/officeDocument/2006/relationships/image" Target="../media/image519.png"/><Relationship Id="rId435" Type="http://schemas.openxmlformats.org/officeDocument/2006/relationships/customXml" Target="../ink/ink531.xml"/><Relationship Id="rId13" Type="http://schemas.openxmlformats.org/officeDocument/2006/relationships/image" Target="../media/image321.png"/><Relationship Id="rId109" Type="http://schemas.openxmlformats.org/officeDocument/2006/relationships/image" Target="../media/image369.png"/><Relationship Id="rId260" Type="http://schemas.openxmlformats.org/officeDocument/2006/relationships/image" Target="../media/image122.png"/><Relationship Id="rId281" Type="http://schemas.openxmlformats.org/officeDocument/2006/relationships/customXml" Target="../ink/ink454.xml"/><Relationship Id="rId316" Type="http://schemas.openxmlformats.org/officeDocument/2006/relationships/image" Target="../media/image470.png"/><Relationship Id="rId337" Type="http://schemas.openxmlformats.org/officeDocument/2006/relationships/customXml" Target="../ink/ink482.xml"/><Relationship Id="rId34" Type="http://schemas.openxmlformats.org/officeDocument/2006/relationships/customXml" Target="../ink/ink330.xml"/><Relationship Id="rId55" Type="http://schemas.openxmlformats.org/officeDocument/2006/relationships/image" Target="../media/image342.png"/><Relationship Id="rId76" Type="http://schemas.openxmlformats.org/officeDocument/2006/relationships/customXml" Target="../ink/ink351.xml"/><Relationship Id="rId97" Type="http://schemas.openxmlformats.org/officeDocument/2006/relationships/image" Target="../media/image363.png"/><Relationship Id="rId120" Type="http://schemas.openxmlformats.org/officeDocument/2006/relationships/customXml" Target="../ink/ink373.xml"/><Relationship Id="rId141" Type="http://schemas.openxmlformats.org/officeDocument/2006/relationships/customXml" Target="../ink/ink384.xml"/><Relationship Id="rId358" Type="http://schemas.openxmlformats.org/officeDocument/2006/relationships/image" Target="../media/image491.png"/><Relationship Id="rId379" Type="http://schemas.openxmlformats.org/officeDocument/2006/relationships/customXml" Target="../ink/ink503.xml"/><Relationship Id="rId7" Type="http://schemas.openxmlformats.org/officeDocument/2006/relationships/image" Target="../media/image318.png"/><Relationship Id="rId162" Type="http://schemas.openxmlformats.org/officeDocument/2006/relationships/image" Target="../media/image394.png"/><Relationship Id="rId183" Type="http://schemas.openxmlformats.org/officeDocument/2006/relationships/customXml" Target="../ink/ink405.xml"/><Relationship Id="rId218" Type="http://schemas.openxmlformats.org/officeDocument/2006/relationships/image" Target="../media/image422.png"/><Relationship Id="rId239" Type="http://schemas.openxmlformats.org/officeDocument/2006/relationships/customXml" Target="../ink/ink433.xml"/><Relationship Id="rId390" Type="http://schemas.openxmlformats.org/officeDocument/2006/relationships/image" Target="../media/image507.png"/><Relationship Id="rId404" Type="http://schemas.openxmlformats.org/officeDocument/2006/relationships/image" Target="../media/image514.png"/><Relationship Id="rId425" Type="http://schemas.openxmlformats.org/officeDocument/2006/relationships/customXml" Target="../ink/ink526.xml"/><Relationship Id="rId446" Type="http://schemas.openxmlformats.org/officeDocument/2006/relationships/image" Target="../media/image535.png"/><Relationship Id="rId250" Type="http://schemas.openxmlformats.org/officeDocument/2006/relationships/image" Target="../media/image438.png"/><Relationship Id="rId271" Type="http://schemas.openxmlformats.org/officeDocument/2006/relationships/customXml" Target="../ink/ink449.xml"/><Relationship Id="rId292" Type="http://schemas.openxmlformats.org/officeDocument/2006/relationships/image" Target="../media/image458.png"/><Relationship Id="rId306" Type="http://schemas.openxmlformats.org/officeDocument/2006/relationships/image" Target="../media/image465.png"/><Relationship Id="rId24" Type="http://schemas.openxmlformats.org/officeDocument/2006/relationships/customXml" Target="../ink/ink325.xml"/><Relationship Id="rId45" Type="http://schemas.openxmlformats.org/officeDocument/2006/relationships/image" Target="../media/image337.png"/><Relationship Id="rId66" Type="http://schemas.openxmlformats.org/officeDocument/2006/relationships/customXml" Target="../ink/ink346.xml"/><Relationship Id="rId87" Type="http://schemas.openxmlformats.org/officeDocument/2006/relationships/image" Target="../media/image358.png"/><Relationship Id="rId110" Type="http://schemas.openxmlformats.org/officeDocument/2006/relationships/customXml" Target="../ink/ink368.xml"/><Relationship Id="rId131" Type="http://schemas.openxmlformats.org/officeDocument/2006/relationships/image" Target="../media/image83.png"/><Relationship Id="rId327" Type="http://schemas.openxmlformats.org/officeDocument/2006/relationships/customXml" Target="../ink/ink477.xml"/><Relationship Id="rId348" Type="http://schemas.openxmlformats.org/officeDocument/2006/relationships/image" Target="../media/image486.png"/><Relationship Id="rId369" Type="http://schemas.openxmlformats.org/officeDocument/2006/relationships/customXml" Target="../ink/ink498.xml"/><Relationship Id="rId152" Type="http://schemas.openxmlformats.org/officeDocument/2006/relationships/image" Target="../media/image389.png"/><Relationship Id="rId173" Type="http://schemas.openxmlformats.org/officeDocument/2006/relationships/customXml" Target="../ink/ink400.xml"/><Relationship Id="rId194" Type="http://schemas.openxmlformats.org/officeDocument/2006/relationships/image" Target="../media/image410.png"/><Relationship Id="rId208" Type="http://schemas.openxmlformats.org/officeDocument/2006/relationships/image" Target="../media/image417.png"/><Relationship Id="rId229" Type="http://schemas.openxmlformats.org/officeDocument/2006/relationships/customXml" Target="../ink/ink428.xml"/><Relationship Id="rId380" Type="http://schemas.openxmlformats.org/officeDocument/2006/relationships/image" Target="../media/image502.png"/><Relationship Id="rId415" Type="http://schemas.openxmlformats.org/officeDocument/2006/relationships/customXml" Target="../ink/ink521.xml"/><Relationship Id="rId436" Type="http://schemas.openxmlformats.org/officeDocument/2006/relationships/image" Target="../media/image530.png"/><Relationship Id="rId240" Type="http://schemas.openxmlformats.org/officeDocument/2006/relationships/image" Target="../media/image433.png"/><Relationship Id="rId261" Type="http://schemas.openxmlformats.org/officeDocument/2006/relationships/customXml" Target="../ink/ink444.xml"/><Relationship Id="rId14" Type="http://schemas.openxmlformats.org/officeDocument/2006/relationships/customXml" Target="../ink/ink320.xml"/><Relationship Id="rId35" Type="http://schemas.openxmlformats.org/officeDocument/2006/relationships/image" Target="../media/image332.png"/><Relationship Id="rId56" Type="http://schemas.openxmlformats.org/officeDocument/2006/relationships/customXml" Target="../ink/ink341.xml"/><Relationship Id="rId77" Type="http://schemas.openxmlformats.org/officeDocument/2006/relationships/image" Target="../media/image353.png"/><Relationship Id="rId100" Type="http://schemas.openxmlformats.org/officeDocument/2006/relationships/customXml" Target="../ink/ink363.xml"/><Relationship Id="rId282" Type="http://schemas.openxmlformats.org/officeDocument/2006/relationships/image" Target="../media/image453.png"/><Relationship Id="rId317" Type="http://schemas.openxmlformats.org/officeDocument/2006/relationships/customXml" Target="../ink/ink472.xml"/><Relationship Id="rId338" Type="http://schemas.openxmlformats.org/officeDocument/2006/relationships/image" Target="../media/image481.png"/><Relationship Id="rId359" Type="http://schemas.openxmlformats.org/officeDocument/2006/relationships/customXml" Target="../ink/ink493.xml"/><Relationship Id="rId8" Type="http://schemas.openxmlformats.org/officeDocument/2006/relationships/customXml" Target="../ink/ink317.xml"/><Relationship Id="rId98" Type="http://schemas.openxmlformats.org/officeDocument/2006/relationships/customXml" Target="../ink/ink362.xml"/><Relationship Id="rId121" Type="http://schemas.openxmlformats.org/officeDocument/2006/relationships/image" Target="../media/image375.png"/><Relationship Id="rId142" Type="http://schemas.openxmlformats.org/officeDocument/2006/relationships/image" Target="../media/image384.png"/><Relationship Id="rId163" Type="http://schemas.openxmlformats.org/officeDocument/2006/relationships/customXml" Target="../ink/ink395.xml"/><Relationship Id="rId184" Type="http://schemas.openxmlformats.org/officeDocument/2006/relationships/image" Target="../media/image405.png"/><Relationship Id="rId219" Type="http://schemas.openxmlformats.org/officeDocument/2006/relationships/customXml" Target="../ink/ink423.xml"/><Relationship Id="rId370" Type="http://schemas.openxmlformats.org/officeDocument/2006/relationships/image" Target="../media/image497.png"/><Relationship Id="rId391" Type="http://schemas.openxmlformats.org/officeDocument/2006/relationships/customXml" Target="../ink/ink509.xml"/><Relationship Id="rId405" Type="http://schemas.openxmlformats.org/officeDocument/2006/relationships/customXml" Target="../ink/ink516.xml"/><Relationship Id="rId426" Type="http://schemas.openxmlformats.org/officeDocument/2006/relationships/image" Target="../media/image525.png"/><Relationship Id="rId230" Type="http://schemas.openxmlformats.org/officeDocument/2006/relationships/image" Target="../media/image428.png"/><Relationship Id="rId251" Type="http://schemas.openxmlformats.org/officeDocument/2006/relationships/customXml" Target="../ink/ink439.xml"/><Relationship Id="rId25" Type="http://schemas.openxmlformats.org/officeDocument/2006/relationships/image" Target="../media/image327.png"/><Relationship Id="rId46" Type="http://schemas.openxmlformats.org/officeDocument/2006/relationships/customXml" Target="../ink/ink336.xml"/><Relationship Id="rId67" Type="http://schemas.openxmlformats.org/officeDocument/2006/relationships/image" Target="../media/image348.png"/><Relationship Id="rId272" Type="http://schemas.openxmlformats.org/officeDocument/2006/relationships/image" Target="../media/image448.png"/><Relationship Id="rId293" Type="http://schemas.openxmlformats.org/officeDocument/2006/relationships/customXml" Target="../ink/ink460.xml"/><Relationship Id="rId307" Type="http://schemas.openxmlformats.org/officeDocument/2006/relationships/customXml" Target="../ink/ink467.xml"/><Relationship Id="rId328" Type="http://schemas.openxmlformats.org/officeDocument/2006/relationships/image" Target="../media/image476.png"/><Relationship Id="rId349" Type="http://schemas.openxmlformats.org/officeDocument/2006/relationships/customXml" Target="../ink/ink488.xml"/><Relationship Id="rId88" Type="http://schemas.openxmlformats.org/officeDocument/2006/relationships/customXml" Target="../ink/ink357.xml"/><Relationship Id="rId111" Type="http://schemas.openxmlformats.org/officeDocument/2006/relationships/image" Target="../media/image370.png"/><Relationship Id="rId132" Type="http://schemas.openxmlformats.org/officeDocument/2006/relationships/customXml" Target="../ink/ink379.xml"/><Relationship Id="rId153" Type="http://schemas.openxmlformats.org/officeDocument/2006/relationships/customXml" Target="../ink/ink390.xml"/><Relationship Id="rId174" Type="http://schemas.openxmlformats.org/officeDocument/2006/relationships/image" Target="../media/image400.png"/><Relationship Id="rId195" Type="http://schemas.openxmlformats.org/officeDocument/2006/relationships/customXml" Target="../ink/ink411.xml"/><Relationship Id="rId209" Type="http://schemas.openxmlformats.org/officeDocument/2006/relationships/customXml" Target="../ink/ink418.xml"/><Relationship Id="rId360" Type="http://schemas.openxmlformats.org/officeDocument/2006/relationships/image" Target="../media/image492.png"/><Relationship Id="rId381" Type="http://schemas.openxmlformats.org/officeDocument/2006/relationships/customXml" Target="../ink/ink504.xml"/><Relationship Id="rId416" Type="http://schemas.openxmlformats.org/officeDocument/2006/relationships/image" Target="../media/image520.png"/><Relationship Id="rId220" Type="http://schemas.openxmlformats.org/officeDocument/2006/relationships/image" Target="../media/image423.png"/><Relationship Id="rId241" Type="http://schemas.openxmlformats.org/officeDocument/2006/relationships/customXml" Target="../ink/ink434.xml"/><Relationship Id="rId437" Type="http://schemas.openxmlformats.org/officeDocument/2006/relationships/customXml" Target="../ink/ink532.xml"/><Relationship Id="rId15" Type="http://schemas.openxmlformats.org/officeDocument/2006/relationships/image" Target="../media/image322.png"/><Relationship Id="rId36" Type="http://schemas.openxmlformats.org/officeDocument/2006/relationships/customXml" Target="../ink/ink331.xml"/><Relationship Id="rId57" Type="http://schemas.openxmlformats.org/officeDocument/2006/relationships/image" Target="../media/image343.png"/><Relationship Id="rId262" Type="http://schemas.openxmlformats.org/officeDocument/2006/relationships/image" Target="../media/image443.png"/><Relationship Id="rId283" Type="http://schemas.openxmlformats.org/officeDocument/2006/relationships/customXml" Target="../ink/ink455.xml"/><Relationship Id="rId318" Type="http://schemas.openxmlformats.org/officeDocument/2006/relationships/image" Target="../media/image471.png"/><Relationship Id="rId339" Type="http://schemas.openxmlformats.org/officeDocument/2006/relationships/customXml" Target="../ink/ink483.xml"/><Relationship Id="rId78" Type="http://schemas.openxmlformats.org/officeDocument/2006/relationships/customXml" Target="../ink/ink352.xml"/><Relationship Id="rId99" Type="http://schemas.openxmlformats.org/officeDocument/2006/relationships/image" Target="../media/image364.png"/><Relationship Id="rId101" Type="http://schemas.openxmlformats.org/officeDocument/2006/relationships/image" Target="../media/image365.png"/><Relationship Id="rId122" Type="http://schemas.openxmlformats.org/officeDocument/2006/relationships/customXml" Target="../ink/ink374.xml"/><Relationship Id="rId143" Type="http://schemas.openxmlformats.org/officeDocument/2006/relationships/customXml" Target="../ink/ink385.xml"/><Relationship Id="rId164" Type="http://schemas.openxmlformats.org/officeDocument/2006/relationships/image" Target="../media/image395.png"/><Relationship Id="rId185" Type="http://schemas.openxmlformats.org/officeDocument/2006/relationships/customXml" Target="../ink/ink406.xml"/><Relationship Id="rId350" Type="http://schemas.openxmlformats.org/officeDocument/2006/relationships/image" Target="../media/image487.png"/><Relationship Id="rId371" Type="http://schemas.openxmlformats.org/officeDocument/2006/relationships/customXml" Target="../ink/ink499.xml"/><Relationship Id="rId406" Type="http://schemas.openxmlformats.org/officeDocument/2006/relationships/image" Target="../media/image515.png"/><Relationship Id="rId9" Type="http://schemas.openxmlformats.org/officeDocument/2006/relationships/image" Target="../media/image319.png"/><Relationship Id="rId210" Type="http://schemas.openxmlformats.org/officeDocument/2006/relationships/image" Target="../media/image418.png"/><Relationship Id="rId392" Type="http://schemas.openxmlformats.org/officeDocument/2006/relationships/image" Target="../media/image508.png"/><Relationship Id="rId427" Type="http://schemas.openxmlformats.org/officeDocument/2006/relationships/customXml" Target="../ink/ink527.xml"/><Relationship Id="rId26" Type="http://schemas.openxmlformats.org/officeDocument/2006/relationships/customXml" Target="../ink/ink326.xml"/><Relationship Id="rId231" Type="http://schemas.openxmlformats.org/officeDocument/2006/relationships/customXml" Target="../ink/ink429.xml"/><Relationship Id="rId252" Type="http://schemas.openxmlformats.org/officeDocument/2006/relationships/image" Target="../media/image439.png"/><Relationship Id="rId273" Type="http://schemas.openxmlformats.org/officeDocument/2006/relationships/customXml" Target="../ink/ink450.xml"/><Relationship Id="rId294" Type="http://schemas.openxmlformats.org/officeDocument/2006/relationships/image" Target="../media/image459.png"/><Relationship Id="rId308" Type="http://schemas.openxmlformats.org/officeDocument/2006/relationships/image" Target="../media/image466.png"/><Relationship Id="rId329" Type="http://schemas.openxmlformats.org/officeDocument/2006/relationships/customXml" Target="../ink/ink478.xml"/><Relationship Id="rId47" Type="http://schemas.openxmlformats.org/officeDocument/2006/relationships/image" Target="../media/image338.png"/><Relationship Id="rId68" Type="http://schemas.openxmlformats.org/officeDocument/2006/relationships/customXml" Target="../ink/ink347.xml"/><Relationship Id="rId89" Type="http://schemas.openxmlformats.org/officeDocument/2006/relationships/image" Target="../media/image359.png"/><Relationship Id="rId112" Type="http://schemas.openxmlformats.org/officeDocument/2006/relationships/customXml" Target="../ink/ink369.xml"/><Relationship Id="rId133" Type="http://schemas.openxmlformats.org/officeDocument/2006/relationships/image" Target="../media/image380.png"/><Relationship Id="rId154" Type="http://schemas.openxmlformats.org/officeDocument/2006/relationships/image" Target="../media/image390.png"/><Relationship Id="rId175" Type="http://schemas.openxmlformats.org/officeDocument/2006/relationships/customXml" Target="../ink/ink401.xml"/><Relationship Id="rId340" Type="http://schemas.openxmlformats.org/officeDocument/2006/relationships/image" Target="../media/image482.png"/><Relationship Id="rId361" Type="http://schemas.openxmlformats.org/officeDocument/2006/relationships/customXml" Target="../ink/ink494.xml"/><Relationship Id="rId196" Type="http://schemas.openxmlformats.org/officeDocument/2006/relationships/image" Target="../media/image411.png"/><Relationship Id="rId200" Type="http://schemas.openxmlformats.org/officeDocument/2006/relationships/image" Target="../media/image413.png"/><Relationship Id="rId382" Type="http://schemas.openxmlformats.org/officeDocument/2006/relationships/image" Target="../media/image503.png"/><Relationship Id="rId417" Type="http://schemas.openxmlformats.org/officeDocument/2006/relationships/customXml" Target="../ink/ink522.xml"/><Relationship Id="rId438" Type="http://schemas.openxmlformats.org/officeDocument/2006/relationships/image" Target="../media/image531.png"/><Relationship Id="rId16" Type="http://schemas.openxmlformats.org/officeDocument/2006/relationships/customXml" Target="../ink/ink321.xml"/><Relationship Id="rId221" Type="http://schemas.openxmlformats.org/officeDocument/2006/relationships/customXml" Target="../ink/ink424.xml"/><Relationship Id="rId242" Type="http://schemas.openxmlformats.org/officeDocument/2006/relationships/image" Target="../media/image434.png"/><Relationship Id="rId263" Type="http://schemas.openxmlformats.org/officeDocument/2006/relationships/customXml" Target="../ink/ink445.xml"/><Relationship Id="rId284" Type="http://schemas.openxmlformats.org/officeDocument/2006/relationships/image" Target="../media/image454.png"/><Relationship Id="rId319" Type="http://schemas.openxmlformats.org/officeDocument/2006/relationships/customXml" Target="../ink/ink473.xml"/><Relationship Id="rId37" Type="http://schemas.openxmlformats.org/officeDocument/2006/relationships/image" Target="../media/image333.png"/><Relationship Id="rId58" Type="http://schemas.openxmlformats.org/officeDocument/2006/relationships/customXml" Target="../ink/ink342.xml"/><Relationship Id="rId79" Type="http://schemas.openxmlformats.org/officeDocument/2006/relationships/image" Target="../media/image354.png"/><Relationship Id="rId102" Type="http://schemas.openxmlformats.org/officeDocument/2006/relationships/customXml" Target="../ink/ink364.xml"/><Relationship Id="rId123" Type="http://schemas.openxmlformats.org/officeDocument/2006/relationships/image" Target="../media/image376.png"/><Relationship Id="rId144" Type="http://schemas.openxmlformats.org/officeDocument/2006/relationships/image" Target="../media/image385.png"/><Relationship Id="rId330" Type="http://schemas.openxmlformats.org/officeDocument/2006/relationships/image" Target="../media/image477.png"/><Relationship Id="rId90" Type="http://schemas.openxmlformats.org/officeDocument/2006/relationships/customXml" Target="../ink/ink358.xml"/><Relationship Id="rId165" Type="http://schemas.openxmlformats.org/officeDocument/2006/relationships/customXml" Target="../ink/ink396.xml"/><Relationship Id="rId186" Type="http://schemas.openxmlformats.org/officeDocument/2006/relationships/image" Target="../media/image406.png"/><Relationship Id="rId351" Type="http://schemas.openxmlformats.org/officeDocument/2006/relationships/customXml" Target="../ink/ink489.xml"/><Relationship Id="rId372" Type="http://schemas.openxmlformats.org/officeDocument/2006/relationships/image" Target="../media/image498.png"/><Relationship Id="rId393" Type="http://schemas.openxmlformats.org/officeDocument/2006/relationships/customXml" Target="../ink/ink510.xml"/><Relationship Id="rId407" Type="http://schemas.openxmlformats.org/officeDocument/2006/relationships/customXml" Target="../ink/ink517.xml"/><Relationship Id="rId428" Type="http://schemas.openxmlformats.org/officeDocument/2006/relationships/image" Target="../media/image526.png"/><Relationship Id="rId211" Type="http://schemas.openxmlformats.org/officeDocument/2006/relationships/customXml" Target="../ink/ink419.xml"/><Relationship Id="rId232" Type="http://schemas.openxmlformats.org/officeDocument/2006/relationships/image" Target="../media/image429.png"/><Relationship Id="rId253" Type="http://schemas.openxmlformats.org/officeDocument/2006/relationships/customXml" Target="../ink/ink440.xml"/><Relationship Id="rId274" Type="http://schemas.openxmlformats.org/officeDocument/2006/relationships/image" Target="../media/image449.png"/><Relationship Id="rId295" Type="http://schemas.openxmlformats.org/officeDocument/2006/relationships/customXml" Target="../ink/ink461.xml"/><Relationship Id="rId309" Type="http://schemas.openxmlformats.org/officeDocument/2006/relationships/customXml" Target="../ink/ink468.xml"/><Relationship Id="rId27" Type="http://schemas.openxmlformats.org/officeDocument/2006/relationships/image" Target="../media/image328.png"/><Relationship Id="rId48" Type="http://schemas.openxmlformats.org/officeDocument/2006/relationships/customXml" Target="../ink/ink337.xml"/><Relationship Id="rId69" Type="http://schemas.openxmlformats.org/officeDocument/2006/relationships/image" Target="../media/image349.png"/><Relationship Id="rId113" Type="http://schemas.openxmlformats.org/officeDocument/2006/relationships/image" Target="../media/image371.png"/><Relationship Id="rId134" Type="http://schemas.openxmlformats.org/officeDocument/2006/relationships/customXml" Target="../ink/ink380.xml"/><Relationship Id="rId320" Type="http://schemas.openxmlformats.org/officeDocument/2006/relationships/image" Target="../media/image472.png"/><Relationship Id="rId80" Type="http://schemas.openxmlformats.org/officeDocument/2006/relationships/customXml" Target="../ink/ink353.xml"/><Relationship Id="rId155" Type="http://schemas.openxmlformats.org/officeDocument/2006/relationships/customXml" Target="../ink/ink391.xml"/><Relationship Id="rId176" Type="http://schemas.openxmlformats.org/officeDocument/2006/relationships/image" Target="../media/image401.png"/><Relationship Id="rId197" Type="http://schemas.openxmlformats.org/officeDocument/2006/relationships/customXml" Target="../ink/ink412.xml"/><Relationship Id="rId341" Type="http://schemas.openxmlformats.org/officeDocument/2006/relationships/customXml" Target="../ink/ink484.xml"/><Relationship Id="rId362" Type="http://schemas.openxmlformats.org/officeDocument/2006/relationships/image" Target="../media/image493.png"/><Relationship Id="rId383" Type="http://schemas.openxmlformats.org/officeDocument/2006/relationships/customXml" Target="../ink/ink505.xml"/><Relationship Id="rId418" Type="http://schemas.openxmlformats.org/officeDocument/2006/relationships/image" Target="../media/image521.png"/><Relationship Id="rId439" Type="http://schemas.openxmlformats.org/officeDocument/2006/relationships/customXml" Target="../ink/ink533.xml"/><Relationship Id="rId201" Type="http://schemas.openxmlformats.org/officeDocument/2006/relationships/customXml" Target="../ink/ink414.xml"/><Relationship Id="rId222" Type="http://schemas.openxmlformats.org/officeDocument/2006/relationships/image" Target="../media/image424.png"/><Relationship Id="rId243" Type="http://schemas.openxmlformats.org/officeDocument/2006/relationships/customXml" Target="../ink/ink435.xml"/><Relationship Id="rId264" Type="http://schemas.openxmlformats.org/officeDocument/2006/relationships/image" Target="../media/image444.png"/><Relationship Id="rId285" Type="http://schemas.openxmlformats.org/officeDocument/2006/relationships/customXml" Target="../ink/ink456.xml"/><Relationship Id="rId17" Type="http://schemas.openxmlformats.org/officeDocument/2006/relationships/image" Target="../media/image323.png"/><Relationship Id="rId38" Type="http://schemas.openxmlformats.org/officeDocument/2006/relationships/customXml" Target="../ink/ink332.xml"/><Relationship Id="rId59" Type="http://schemas.openxmlformats.org/officeDocument/2006/relationships/image" Target="../media/image344.png"/><Relationship Id="rId103" Type="http://schemas.openxmlformats.org/officeDocument/2006/relationships/image" Target="../media/image366.png"/><Relationship Id="rId124" Type="http://schemas.openxmlformats.org/officeDocument/2006/relationships/customXml" Target="../ink/ink375.xml"/><Relationship Id="rId310" Type="http://schemas.openxmlformats.org/officeDocument/2006/relationships/image" Target="../media/image467.png"/><Relationship Id="rId70" Type="http://schemas.openxmlformats.org/officeDocument/2006/relationships/customXml" Target="../ink/ink348.xml"/><Relationship Id="rId91" Type="http://schemas.openxmlformats.org/officeDocument/2006/relationships/image" Target="../media/image360.png"/><Relationship Id="rId145" Type="http://schemas.openxmlformats.org/officeDocument/2006/relationships/customXml" Target="../ink/ink386.xml"/><Relationship Id="rId166" Type="http://schemas.openxmlformats.org/officeDocument/2006/relationships/image" Target="../media/image396.png"/><Relationship Id="rId187" Type="http://schemas.openxmlformats.org/officeDocument/2006/relationships/customXml" Target="../ink/ink407.xml"/><Relationship Id="rId331" Type="http://schemas.openxmlformats.org/officeDocument/2006/relationships/customXml" Target="../ink/ink479.xml"/><Relationship Id="rId352" Type="http://schemas.openxmlformats.org/officeDocument/2006/relationships/image" Target="../media/image488.png"/><Relationship Id="rId373" Type="http://schemas.openxmlformats.org/officeDocument/2006/relationships/customXml" Target="../ink/ink500.xml"/><Relationship Id="rId394" Type="http://schemas.openxmlformats.org/officeDocument/2006/relationships/image" Target="../media/image509.png"/><Relationship Id="rId408" Type="http://schemas.openxmlformats.org/officeDocument/2006/relationships/image" Target="../media/image516.png"/><Relationship Id="rId429" Type="http://schemas.openxmlformats.org/officeDocument/2006/relationships/customXml" Target="../ink/ink528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419.png"/><Relationship Id="rId233" Type="http://schemas.openxmlformats.org/officeDocument/2006/relationships/customXml" Target="../ink/ink430.xml"/><Relationship Id="rId254" Type="http://schemas.openxmlformats.org/officeDocument/2006/relationships/image" Target="../media/image440.png"/><Relationship Id="rId440" Type="http://schemas.openxmlformats.org/officeDocument/2006/relationships/image" Target="../media/image532.png"/><Relationship Id="rId28" Type="http://schemas.openxmlformats.org/officeDocument/2006/relationships/customXml" Target="../ink/ink327.xml"/><Relationship Id="rId49" Type="http://schemas.openxmlformats.org/officeDocument/2006/relationships/image" Target="../media/image339.png"/><Relationship Id="rId114" Type="http://schemas.openxmlformats.org/officeDocument/2006/relationships/customXml" Target="../ink/ink370.xml"/><Relationship Id="rId275" Type="http://schemas.openxmlformats.org/officeDocument/2006/relationships/customXml" Target="../ink/ink451.xml"/><Relationship Id="rId296" Type="http://schemas.openxmlformats.org/officeDocument/2006/relationships/image" Target="../media/image460.png"/><Relationship Id="rId300" Type="http://schemas.openxmlformats.org/officeDocument/2006/relationships/image" Target="../media/image462.png"/><Relationship Id="rId60" Type="http://schemas.openxmlformats.org/officeDocument/2006/relationships/customXml" Target="../ink/ink343.xml"/><Relationship Id="rId81" Type="http://schemas.openxmlformats.org/officeDocument/2006/relationships/image" Target="../media/image355.png"/><Relationship Id="rId135" Type="http://schemas.openxmlformats.org/officeDocument/2006/relationships/customXml" Target="../ink/ink381.xml"/><Relationship Id="rId156" Type="http://schemas.openxmlformats.org/officeDocument/2006/relationships/image" Target="../media/image391.png"/><Relationship Id="rId177" Type="http://schemas.openxmlformats.org/officeDocument/2006/relationships/customXml" Target="../ink/ink402.xml"/><Relationship Id="rId198" Type="http://schemas.openxmlformats.org/officeDocument/2006/relationships/image" Target="../media/image412.png"/><Relationship Id="rId321" Type="http://schemas.openxmlformats.org/officeDocument/2006/relationships/customXml" Target="../ink/ink474.xml"/><Relationship Id="rId342" Type="http://schemas.openxmlformats.org/officeDocument/2006/relationships/image" Target="../media/image483.png"/><Relationship Id="rId363" Type="http://schemas.openxmlformats.org/officeDocument/2006/relationships/customXml" Target="../ink/ink495.xml"/><Relationship Id="rId384" Type="http://schemas.openxmlformats.org/officeDocument/2006/relationships/image" Target="../media/image504.png"/><Relationship Id="rId419" Type="http://schemas.openxmlformats.org/officeDocument/2006/relationships/customXml" Target="../ink/ink523.xml"/><Relationship Id="rId202" Type="http://schemas.openxmlformats.org/officeDocument/2006/relationships/image" Target="../media/image414.png"/><Relationship Id="rId223" Type="http://schemas.openxmlformats.org/officeDocument/2006/relationships/customXml" Target="../ink/ink425.xml"/><Relationship Id="rId244" Type="http://schemas.openxmlformats.org/officeDocument/2006/relationships/image" Target="../media/image435.png"/><Relationship Id="rId430" Type="http://schemas.openxmlformats.org/officeDocument/2006/relationships/image" Target="../media/image527.png"/><Relationship Id="rId18" Type="http://schemas.openxmlformats.org/officeDocument/2006/relationships/customXml" Target="../ink/ink322.xml"/><Relationship Id="rId39" Type="http://schemas.openxmlformats.org/officeDocument/2006/relationships/image" Target="../media/image334.png"/><Relationship Id="rId265" Type="http://schemas.openxmlformats.org/officeDocument/2006/relationships/customXml" Target="../ink/ink446.xml"/><Relationship Id="rId286" Type="http://schemas.openxmlformats.org/officeDocument/2006/relationships/image" Target="../media/image455.png"/><Relationship Id="rId50" Type="http://schemas.openxmlformats.org/officeDocument/2006/relationships/customXml" Target="../ink/ink338.xml"/><Relationship Id="rId104" Type="http://schemas.openxmlformats.org/officeDocument/2006/relationships/customXml" Target="../ink/ink365.xml"/><Relationship Id="rId125" Type="http://schemas.openxmlformats.org/officeDocument/2006/relationships/image" Target="../media/image377.png"/><Relationship Id="rId146" Type="http://schemas.openxmlformats.org/officeDocument/2006/relationships/image" Target="../media/image386.png"/><Relationship Id="rId167" Type="http://schemas.openxmlformats.org/officeDocument/2006/relationships/customXml" Target="../ink/ink397.xml"/><Relationship Id="rId188" Type="http://schemas.openxmlformats.org/officeDocument/2006/relationships/image" Target="../media/image407.png"/><Relationship Id="rId311" Type="http://schemas.openxmlformats.org/officeDocument/2006/relationships/customXml" Target="../ink/ink469.xml"/><Relationship Id="rId332" Type="http://schemas.openxmlformats.org/officeDocument/2006/relationships/image" Target="../media/image478.png"/><Relationship Id="rId353" Type="http://schemas.openxmlformats.org/officeDocument/2006/relationships/customXml" Target="../ink/ink490.xml"/><Relationship Id="rId374" Type="http://schemas.openxmlformats.org/officeDocument/2006/relationships/image" Target="../media/image499.png"/><Relationship Id="rId395" Type="http://schemas.openxmlformats.org/officeDocument/2006/relationships/customXml" Target="../ink/ink511.xml"/><Relationship Id="rId409" Type="http://schemas.openxmlformats.org/officeDocument/2006/relationships/customXml" Target="../ink/ink518.xml"/><Relationship Id="rId71" Type="http://schemas.openxmlformats.org/officeDocument/2006/relationships/image" Target="../media/image350.png"/><Relationship Id="rId92" Type="http://schemas.openxmlformats.org/officeDocument/2006/relationships/customXml" Target="../ink/ink359.xml"/><Relationship Id="rId213" Type="http://schemas.openxmlformats.org/officeDocument/2006/relationships/customXml" Target="../ink/ink420.xml"/><Relationship Id="rId234" Type="http://schemas.openxmlformats.org/officeDocument/2006/relationships/image" Target="../media/image430.png"/><Relationship Id="rId420" Type="http://schemas.openxmlformats.org/officeDocument/2006/relationships/image" Target="../media/image522.png"/><Relationship Id="rId2" Type="http://schemas.openxmlformats.org/officeDocument/2006/relationships/customXml" Target="../ink/ink314.xml"/><Relationship Id="rId29" Type="http://schemas.openxmlformats.org/officeDocument/2006/relationships/image" Target="../media/image329.png"/><Relationship Id="rId255" Type="http://schemas.openxmlformats.org/officeDocument/2006/relationships/customXml" Target="../ink/ink441.xml"/><Relationship Id="rId276" Type="http://schemas.openxmlformats.org/officeDocument/2006/relationships/image" Target="../media/image450.png"/><Relationship Id="rId297" Type="http://schemas.openxmlformats.org/officeDocument/2006/relationships/customXml" Target="../ink/ink462.xml"/><Relationship Id="rId441" Type="http://schemas.openxmlformats.org/officeDocument/2006/relationships/customXml" Target="../ink/ink534.xml"/><Relationship Id="rId40" Type="http://schemas.openxmlformats.org/officeDocument/2006/relationships/customXml" Target="../ink/ink333.xml"/><Relationship Id="rId115" Type="http://schemas.openxmlformats.org/officeDocument/2006/relationships/image" Target="../media/image372.png"/><Relationship Id="rId136" Type="http://schemas.openxmlformats.org/officeDocument/2006/relationships/image" Target="../media/image381.png"/><Relationship Id="rId157" Type="http://schemas.openxmlformats.org/officeDocument/2006/relationships/customXml" Target="../ink/ink392.xml"/><Relationship Id="rId178" Type="http://schemas.openxmlformats.org/officeDocument/2006/relationships/image" Target="../media/image402.png"/><Relationship Id="rId301" Type="http://schemas.openxmlformats.org/officeDocument/2006/relationships/customXml" Target="../ink/ink464.xml"/><Relationship Id="rId322" Type="http://schemas.openxmlformats.org/officeDocument/2006/relationships/image" Target="../media/image473.png"/><Relationship Id="rId343" Type="http://schemas.openxmlformats.org/officeDocument/2006/relationships/customXml" Target="../ink/ink485.xml"/><Relationship Id="rId364" Type="http://schemas.openxmlformats.org/officeDocument/2006/relationships/image" Target="../media/image494.png"/><Relationship Id="rId61" Type="http://schemas.openxmlformats.org/officeDocument/2006/relationships/image" Target="../media/image345.png"/><Relationship Id="rId82" Type="http://schemas.openxmlformats.org/officeDocument/2006/relationships/customXml" Target="../ink/ink354.xml"/><Relationship Id="rId199" Type="http://schemas.openxmlformats.org/officeDocument/2006/relationships/customXml" Target="../ink/ink413.xml"/><Relationship Id="rId203" Type="http://schemas.openxmlformats.org/officeDocument/2006/relationships/customXml" Target="../ink/ink415.xml"/><Relationship Id="rId385" Type="http://schemas.openxmlformats.org/officeDocument/2006/relationships/customXml" Target="../ink/ink506.xml"/><Relationship Id="rId19" Type="http://schemas.openxmlformats.org/officeDocument/2006/relationships/image" Target="../media/image324.png"/><Relationship Id="rId224" Type="http://schemas.openxmlformats.org/officeDocument/2006/relationships/image" Target="../media/image425.png"/><Relationship Id="rId245" Type="http://schemas.openxmlformats.org/officeDocument/2006/relationships/customXml" Target="../ink/ink436.xml"/><Relationship Id="rId266" Type="http://schemas.openxmlformats.org/officeDocument/2006/relationships/image" Target="../media/image445.png"/><Relationship Id="rId287" Type="http://schemas.openxmlformats.org/officeDocument/2006/relationships/customXml" Target="../ink/ink457.xml"/><Relationship Id="rId410" Type="http://schemas.openxmlformats.org/officeDocument/2006/relationships/image" Target="../media/image517.png"/><Relationship Id="rId431" Type="http://schemas.openxmlformats.org/officeDocument/2006/relationships/customXml" Target="../ink/ink529.xml"/><Relationship Id="rId30" Type="http://schemas.openxmlformats.org/officeDocument/2006/relationships/customXml" Target="../ink/ink328.xml"/><Relationship Id="rId105" Type="http://schemas.openxmlformats.org/officeDocument/2006/relationships/image" Target="../media/image367.png"/><Relationship Id="rId126" Type="http://schemas.openxmlformats.org/officeDocument/2006/relationships/customXml" Target="../ink/ink376.xml"/><Relationship Id="rId147" Type="http://schemas.openxmlformats.org/officeDocument/2006/relationships/customXml" Target="../ink/ink387.xml"/><Relationship Id="rId168" Type="http://schemas.openxmlformats.org/officeDocument/2006/relationships/image" Target="../media/image397.png"/><Relationship Id="rId312" Type="http://schemas.openxmlformats.org/officeDocument/2006/relationships/image" Target="../media/image468.png"/><Relationship Id="rId333" Type="http://schemas.openxmlformats.org/officeDocument/2006/relationships/customXml" Target="../ink/ink480.xml"/><Relationship Id="rId354" Type="http://schemas.openxmlformats.org/officeDocument/2006/relationships/image" Target="../media/image489.png"/><Relationship Id="rId51" Type="http://schemas.openxmlformats.org/officeDocument/2006/relationships/image" Target="../media/image340.png"/><Relationship Id="rId72" Type="http://schemas.openxmlformats.org/officeDocument/2006/relationships/customXml" Target="../ink/ink349.xml"/><Relationship Id="rId93" Type="http://schemas.openxmlformats.org/officeDocument/2006/relationships/image" Target="../media/image361.png"/><Relationship Id="rId189" Type="http://schemas.openxmlformats.org/officeDocument/2006/relationships/customXml" Target="../ink/ink408.xml"/><Relationship Id="rId375" Type="http://schemas.openxmlformats.org/officeDocument/2006/relationships/customXml" Target="../ink/ink501.xml"/><Relationship Id="rId396" Type="http://schemas.openxmlformats.org/officeDocument/2006/relationships/image" Target="../media/image510.png"/><Relationship Id="rId3" Type="http://schemas.openxmlformats.org/officeDocument/2006/relationships/image" Target="../media/image316.png"/><Relationship Id="rId214" Type="http://schemas.openxmlformats.org/officeDocument/2006/relationships/image" Target="../media/image420.png"/><Relationship Id="rId235" Type="http://schemas.openxmlformats.org/officeDocument/2006/relationships/customXml" Target="../ink/ink431.xml"/><Relationship Id="rId256" Type="http://schemas.openxmlformats.org/officeDocument/2006/relationships/image" Target="../media/image441.png"/><Relationship Id="rId277" Type="http://schemas.openxmlformats.org/officeDocument/2006/relationships/customXml" Target="../ink/ink452.xml"/><Relationship Id="rId298" Type="http://schemas.openxmlformats.org/officeDocument/2006/relationships/image" Target="../media/image461.png"/><Relationship Id="rId400" Type="http://schemas.openxmlformats.org/officeDocument/2006/relationships/image" Target="../media/image512.png"/><Relationship Id="rId421" Type="http://schemas.openxmlformats.org/officeDocument/2006/relationships/customXml" Target="../ink/ink524.xml"/><Relationship Id="rId442" Type="http://schemas.openxmlformats.org/officeDocument/2006/relationships/image" Target="../media/image533.png"/><Relationship Id="rId116" Type="http://schemas.openxmlformats.org/officeDocument/2006/relationships/customXml" Target="../ink/ink371.xml"/><Relationship Id="rId137" Type="http://schemas.openxmlformats.org/officeDocument/2006/relationships/customXml" Target="../ink/ink382.xml"/><Relationship Id="rId158" Type="http://schemas.openxmlformats.org/officeDocument/2006/relationships/image" Target="../media/image392.png"/><Relationship Id="rId302" Type="http://schemas.openxmlformats.org/officeDocument/2006/relationships/image" Target="../media/image463.png"/><Relationship Id="rId323" Type="http://schemas.openxmlformats.org/officeDocument/2006/relationships/customXml" Target="../ink/ink475.xml"/><Relationship Id="rId344" Type="http://schemas.openxmlformats.org/officeDocument/2006/relationships/image" Target="../media/image484.png"/><Relationship Id="rId20" Type="http://schemas.openxmlformats.org/officeDocument/2006/relationships/customXml" Target="../ink/ink323.xml"/><Relationship Id="rId41" Type="http://schemas.openxmlformats.org/officeDocument/2006/relationships/image" Target="../media/image335.png"/><Relationship Id="rId62" Type="http://schemas.openxmlformats.org/officeDocument/2006/relationships/customXml" Target="../ink/ink344.xml"/><Relationship Id="rId83" Type="http://schemas.openxmlformats.org/officeDocument/2006/relationships/image" Target="../media/image356.png"/><Relationship Id="rId179" Type="http://schemas.openxmlformats.org/officeDocument/2006/relationships/customXml" Target="../ink/ink403.xml"/><Relationship Id="rId365" Type="http://schemas.openxmlformats.org/officeDocument/2006/relationships/customXml" Target="../ink/ink496.xml"/><Relationship Id="rId386" Type="http://schemas.openxmlformats.org/officeDocument/2006/relationships/image" Target="../media/image505.png"/><Relationship Id="rId190" Type="http://schemas.openxmlformats.org/officeDocument/2006/relationships/image" Target="../media/image408.png"/><Relationship Id="rId204" Type="http://schemas.openxmlformats.org/officeDocument/2006/relationships/image" Target="../media/image415.png"/><Relationship Id="rId225" Type="http://schemas.openxmlformats.org/officeDocument/2006/relationships/customXml" Target="../ink/ink426.xml"/><Relationship Id="rId246" Type="http://schemas.openxmlformats.org/officeDocument/2006/relationships/image" Target="../media/image436.png"/><Relationship Id="rId267" Type="http://schemas.openxmlformats.org/officeDocument/2006/relationships/customXml" Target="../ink/ink447.xml"/><Relationship Id="rId288" Type="http://schemas.openxmlformats.org/officeDocument/2006/relationships/image" Target="../media/image456.png"/><Relationship Id="rId411" Type="http://schemas.openxmlformats.org/officeDocument/2006/relationships/customXml" Target="../ink/ink519.xml"/><Relationship Id="rId432" Type="http://schemas.openxmlformats.org/officeDocument/2006/relationships/image" Target="../media/image528.png"/><Relationship Id="rId106" Type="http://schemas.openxmlformats.org/officeDocument/2006/relationships/customXml" Target="../ink/ink366.xml"/><Relationship Id="rId127" Type="http://schemas.openxmlformats.org/officeDocument/2006/relationships/image" Target="../media/image378.png"/><Relationship Id="rId313" Type="http://schemas.openxmlformats.org/officeDocument/2006/relationships/customXml" Target="../ink/ink470.xml"/><Relationship Id="rId10" Type="http://schemas.openxmlformats.org/officeDocument/2006/relationships/customXml" Target="../ink/ink318.xml"/><Relationship Id="rId31" Type="http://schemas.openxmlformats.org/officeDocument/2006/relationships/image" Target="../media/image330.png"/><Relationship Id="rId52" Type="http://schemas.openxmlformats.org/officeDocument/2006/relationships/customXml" Target="../ink/ink339.xml"/><Relationship Id="rId73" Type="http://schemas.openxmlformats.org/officeDocument/2006/relationships/image" Target="../media/image351.png"/><Relationship Id="rId94" Type="http://schemas.openxmlformats.org/officeDocument/2006/relationships/customXml" Target="../ink/ink360.xml"/><Relationship Id="rId148" Type="http://schemas.openxmlformats.org/officeDocument/2006/relationships/image" Target="../media/image387.png"/><Relationship Id="rId169" Type="http://schemas.openxmlformats.org/officeDocument/2006/relationships/customXml" Target="../ink/ink398.xml"/><Relationship Id="rId334" Type="http://schemas.openxmlformats.org/officeDocument/2006/relationships/image" Target="../media/image479.png"/><Relationship Id="rId355" Type="http://schemas.openxmlformats.org/officeDocument/2006/relationships/customXml" Target="../ink/ink491.xml"/><Relationship Id="rId376" Type="http://schemas.openxmlformats.org/officeDocument/2006/relationships/image" Target="../media/image500.png"/><Relationship Id="rId397" Type="http://schemas.openxmlformats.org/officeDocument/2006/relationships/customXml" Target="../ink/ink512.xml"/><Relationship Id="rId4" Type="http://schemas.openxmlformats.org/officeDocument/2006/relationships/customXml" Target="../ink/ink315.xml"/><Relationship Id="rId180" Type="http://schemas.openxmlformats.org/officeDocument/2006/relationships/image" Target="../media/image403.png"/><Relationship Id="rId215" Type="http://schemas.openxmlformats.org/officeDocument/2006/relationships/customXml" Target="../ink/ink421.xml"/><Relationship Id="rId236" Type="http://schemas.openxmlformats.org/officeDocument/2006/relationships/image" Target="../media/image431.png"/><Relationship Id="rId257" Type="http://schemas.openxmlformats.org/officeDocument/2006/relationships/customXml" Target="../ink/ink442.xml"/><Relationship Id="rId278" Type="http://schemas.openxmlformats.org/officeDocument/2006/relationships/image" Target="../media/image451.png"/><Relationship Id="rId401" Type="http://schemas.openxmlformats.org/officeDocument/2006/relationships/customXml" Target="../ink/ink514.xml"/><Relationship Id="rId422" Type="http://schemas.openxmlformats.org/officeDocument/2006/relationships/image" Target="../media/image523.png"/><Relationship Id="rId443" Type="http://schemas.openxmlformats.org/officeDocument/2006/relationships/customXml" Target="../ink/ink535.xml"/><Relationship Id="rId303" Type="http://schemas.openxmlformats.org/officeDocument/2006/relationships/customXml" Target="../ink/ink465.xml"/><Relationship Id="rId42" Type="http://schemas.openxmlformats.org/officeDocument/2006/relationships/customXml" Target="../ink/ink334.xml"/><Relationship Id="rId84" Type="http://schemas.openxmlformats.org/officeDocument/2006/relationships/customXml" Target="../ink/ink355.xml"/><Relationship Id="rId138" Type="http://schemas.openxmlformats.org/officeDocument/2006/relationships/image" Target="../media/image382.png"/><Relationship Id="rId345" Type="http://schemas.openxmlformats.org/officeDocument/2006/relationships/customXml" Target="../ink/ink486.xml"/><Relationship Id="rId387" Type="http://schemas.openxmlformats.org/officeDocument/2006/relationships/customXml" Target="../ink/ink507.xml"/><Relationship Id="rId191" Type="http://schemas.openxmlformats.org/officeDocument/2006/relationships/customXml" Target="../ink/ink409.xml"/><Relationship Id="rId205" Type="http://schemas.openxmlformats.org/officeDocument/2006/relationships/customXml" Target="../ink/ink416.xml"/><Relationship Id="rId247" Type="http://schemas.openxmlformats.org/officeDocument/2006/relationships/customXml" Target="../ink/ink437.xml"/><Relationship Id="rId412" Type="http://schemas.openxmlformats.org/officeDocument/2006/relationships/image" Target="../media/image518.png"/><Relationship Id="rId107" Type="http://schemas.openxmlformats.org/officeDocument/2006/relationships/image" Target="../media/image368.png"/><Relationship Id="rId289" Type="http://schemas.openxmlformats.org/officeDocument/2006/relationships/customXml" Target="../ink/ink458.xml"/><Relationship Id="rId11" Type="http://schemas.openxmlformats.org/officeDocument/2006/relationships/image" Target="../media/image320.png"/><Relationship Id="rId53" Type="http://schemas.openxmlformats.org/officeDocument/2006/relationships/image" Target="../media/image341.png"/><Relationship Id="rId149" Type="http://schemas.openxmlformats.org/officeDocument/2006/relationships/customXml" Target="../ink/ink388.xml"/><Relationship Id="rId314" Type="http://schemas.openxmlformats.org/officeDocument/2006/relationships/image" Target="../media/image469.png"/><Relationship Id="rId356" Type="http://schemas.openxmlformats.org/officeDocument/2006/relationships/image" Target="../media/image490.png"/><Relationship Id="rId398" Type="http://schemas.openxmlformats.org/officeDocument/2006/relationships/image" Target="../media/image511.png"/><Relationship Id="rId95" Type="http://schemas.openxmlformats.org/officeDocument/2006/relationships/image" Target="../media/image362.png"/><Relationship Id="rId160" Type="http://schemas.openxmlformats.org/officeDocument/2006/relationships/image" Target="../media/image393.png"/><Relationship Id="rId216" Type="http://schemas.openxmlformats.org/officeDocument/2006/relationships/image" Target="../media/image421.png"/><Relationship Id="rId423" Type="http://schemas.openxmlformats.org/officeDocument/2006/relationships/customXml" Target="../ink/ink525.xml"/><Relationship Id="rId258" Type="http://schemas.openxmlformats.org/officeDocument/2006/relationships/image" Target="../media/image442.png"/><Relationship Id="rId22" Type="http://schemas.openxmlformats.org/officeDocument/2006/relationships/customXml" Target="../ink/ink324.xml"/><Relationship Id="rId64" Type="http://schemas.openxmlformats.org/officeDocument/2006/relationships/customXml" Target="../ink/ink345.xml"/><Relationship Id="rId118" Type="http://schemas.openxmlformats.org/officeDocument/2006/relationships/customXml" Target="../ink/ink372.xml"/><Relationship Id="rId325" Type="http://schemas.openxmlformats.org/officeDocument/2006/relationships/customXml" Target="../ink/ink476.xml"/><Relationship Id="rId367" Type="http://schemas.openxmlformats.org/officeDocument/2006/relationships/customXml" Target="../ink/ink497.xml"/><Relationship Id="rId171" Type="http://schemas.openxmlformats.org/officeDocument/2006/relationships/customXml" Target="../ink/ink399.xml"/><Relationship Id="rId227" Type="http://schemas.openxmlformats.org/officeDocument/2006/relationships/customXml" Target="../ink/ink427.xml"/><Relationship Id="rId269" Type="http://schemas.openxmlformats.org/officeDocument/2006/relationships/customXml" Target="../ink/ink448.xml"/><Relationship Id="rId434" Type="http://schemas.openxmlformats.org/officeDocument/2006/relationships/image" Target="../media/image529.png"/><Relationship Id="rId33" Type="http://schemas.openxmlformats.org/officeDocument/2006/relationships/image" Target="../media/image331.png"/><Relationship Id="rId129" Type="http://schemas.openxmlformats.org/officeDocument/2006/relationships/image" Target="../media/image379.png"/><Relationship Id="rId280" Type="http://schemas.openxmlformats.org/officeDocument/2006/relationships/image" Target="../media/image452.png"/><Relationship Id="rId336" Type="http://schemas.openxmlformats.org/officeDocument/2006/relationships/image" Target="../media/image480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92.png"/><Relationship Id="rId299" Type="http://schemas.openxmlformats.org/officeDocument/2006/relationships/customXml" Target="../ink/ink686.xml"/><Relationship Id="rId671" Type="http://schemas.openxmlformats.org/officeDocument/2006/relationships/image" Target="../media/image866.png"/><Relationship Id="rId21" Type="http://schemas.openxmlformats.org/officeDocument/2006/relationships/image" Target="../media/image545.png"/><Relationship Id="rId63" Type="http://schemas.openxmlformats.org/officeDocument/2006/relationships/image" Target="../media/image566.png"/><Relationship Id="rId159" Type="http://schemas.openxmlformats.org/officeDocument/2006/relationships/image" Target="../media/image613.png"/><Relationship Id="rId324" Type="http://schemas.openxmlformats.org/officeDocument/2006/relationships/image" Target="../media/image694.png"/><Relationship Id="rId366" Type="http://schemas.openxmlformats.org/officeDocument/2006/relationships/image" Target="../media/image715.png"/><Relationship Id="rId531" Type="http://schemas.openxmlformats.org/officeDocument/2006/relationships/customXml" Target="../ink/ink802.xml"/><Relationship Id="rId573" Type="http://schemas.openxmlformats.org/officeDocument/2006/relationships/image" Target="../media/image817.png"/><Relationship Id="rId629" Type="http://schemas.openxmlformats.org/officeDocument/2006/relationships/image" Target="../media/image845.png"/><Relationship Id="rId170" Type="http://schemas.openxmlformats.org/officeDocument/2006/relationships/customXml" Target="../ink/ink621.xml"/><Relationship Id="rId226" Type="http://schemas.openxmlformats.org/officeDocument/2006/relationships/customXml" Target="../ink/ink649.xml"/><Relationship Id="rId433" Type="http://schemas.openxmlformats.org/officeDocument/2006/relationships/customXml" Target="../ink/ink753.xml"/><Relationship Id="rId268" Type="http://schemas.openxmlformats.org/officeDocument/2006/relationships/image" Target="../media/image666.png"/><Relationship Id="rId475" Type="http://schemas.openxmlformats.org/officeDocument/2006/relationships/customXml" Target="../ink/ink774.xml"/><Relationship Id="rId640" Type="http://schemas.openxmlformats.org/officeDocument/2006/relationships/customXml" Target="../ink/ink857.xml"/><Relationship Id="rId682" Type="http://schemas.openxmlformats.org/officeDocument/2006/relationships/customXml" Target="../ink/ink878.xml"/><Relationship Id="rId32" Type="http://schemas.openxmlformats.org/officeDocument/2006/relationships/customXml" Target="../ink/ink552.xml"/><Relationship Id="rId74" Type="http://schemas.openxmlformats.org/officeDocument/2006/relationships/customXml" Target="../ink/ink573.xml"/><Relationship Id="rId128" Type="http://schemas.openxmlformats.org/officeDocument/2006/relationships/customXml" Target="../ink/ink600.xml"/><Relationship Id="rId335" Type="http://schemas.openxmlformats.org/officeDocument/2006/relationships/customXml" Target="../ink/ink704.xml"/><Relationship Id="rId377" Type="http://schemas.openxmlformats.org/officeDocument/2006/relationships/customXml" Target="../ink/ink725.xml"/><Relationship Id="rId500" Type="http://schemas.openxmlformats.org/officeDocument/2006/relationships/image" Target="../media/image782.png"/><Relationship Id="rId542" Type="http://schemas.openxmlformats.org/officeDocument/2006/relationships/image" Target="../media/image803.png"/><Relationship Id="rId584" Type="http://schemas.openxmlformats.org/officeDocument/2006/relationships/customXml" Target="../ink/ink829.xml"/><Relationship Id="rId5" Type="http://schemas.openxmlformats.org/officeDocument/2006/relationships/image" Target="../media/image537.png"/><Relationship Id="rId181" Type="http://schemas.openxmlformats.org/officeDocument/2006/relationships/image" Target="../media/image623.png"/><Relationship Id="rId237" Type="http://schemas.openxmlformats.org/officeDocument/2006/relationships/image" Target="../media/image651.png"/><Relationship Id="rId402" Type="http://schemas.openxmlformats.org/officeDocument/2006/relationships/image" Target="../media/image733.png"/><Relationship Id="rId279" Type="http://schemas.openxmlformats.org/officeDocument/2006/relationships/customXml" Target="../ink/ink676.xml"/><Relationship Id="rId444" Type="http://schemas.openxmlformats.org/officeDocument/2006/relationships/image" Target="../media/image754.png"/><Relationship Id="rId486" Type="http://schemas.openxmlformats.org/officeDocument/2006/relationships/image" Target="../media/image775.png"/><Relationship Id="rId651" Type="http://schemas.openxmlformats.org/officeDocument/2006/relationships/image" Target="../media/image856.png"/><Relationship Id="rId693" Type="http://schemas.openxmlformats.org/officeDocument/2006/relationships/image" Target="../media/image877.png"/><Relationship Id="rId707" Type="http://schemas.openxmlformats.org/officeDocument/2006/relationships/image" Target="../media/image883.png"/><Relationship Id="rId43" Type="http://schemas.openxmlformats.org/officeDocument/2006/relationships/image" Target="../media/image556.png"/><Relationship Id="rId139" Type="http://schemas.openxmlformats.org/officeDocument/2006/relationships/image" Target="../media/image603.png"/><Relationship Id="rId290" Type="http://schemas.openxmlformats.org/officeDocument/2006/relationships/image" Target="../media/image677.png"/><Relationship Id="rId304" Type="http://schemas.openxmlformats.org/officeDocument/2006/relationships/image" Target="../media/image684.png"/><Relationship Id="rId346" Type="http://schemas.openxmlformats.org/officeDocument/2006/relationships/image" Target="../media/image705.png"/><Relationship Id="rId388" Type="http://schemas.openxmlformats.org/officeDocument/2006/relationships/image" Target="../media/image726.png"/><Relationship Id="rId511" Type="http://schemas.openxmlformats.org/officeDocument/2006/relationships/customXml" Target="../ink/ink792.xml"/><Relationship Id="rId553" Type="http://schemas.openxmlformats.org/officeDocument/2006/relationships/customXml" Target="../ink/ink813.xml"/><Relationship Id="rId609" Type="http://schemas.openxmlformats.org/officeDocument/2006/relationships/image" Target="../media/image835.png"/><Relationship Id="rId85" Type="http://schemas.openxmlformats.org/officeDocument/2006/relationships/image" Target="../media/image576.png"/><Relationship Id="rId150" Type="http://schemas.openxmlformats.org/officeDocument/2006/relationships/customXml" Target="../ink/ink611.xml"/><Relationship Id="rId192" Type="http://schemas.openxmlformats.org/officeDocument/2006/relationships/customXml" Target="../ink/ink632.xml"/><Relationship Id="rId206" Type="http://schemas.openxmlformats.org/officeDocument/2006/relationships/customXml" Target="../ink/ink639.xml"/><Relationship Id="rId413" Type="http://schemas.openxmlformats.org/officeDocument/2006/relationships/customXml" Target="../ink/ink743.xml"/><Relationship Id="rId595" Type="http://schemas.openxmlformats.org/officeDocument/2006/relationships/image" Target="../media/image828.png"/><Relationship Id="rId248" Type="http://schemas.openxmlformats.org/officeDocument/2006/relationships/customXml" Target="../ink/ink660.xml"/><Relationship Id="rId455" Type="http://schemas.openxmlformats.org/officeDocument/2006/relationships/customXml" Target="../ink/ink764.xml"/><Relationship Id="rId497" Type="http://schemas.openxmlformats.org/officeDocument/2006/relationships/customXml" Target="../ink/ink785.xml"/><Relationship Id="rId620" Type="http://schemas.openxmlformats.org/officeDocument/2006/relationships/customXml" Target="../ink/ink847.xml"/><Relationship Id="rId662" Type="http://schemas.openxmlformats.org/officeDocument/2006/relationships/customXml" Target="../ink/ink868.xml"/><Relationship Id="rId718" Type="http://schemas.openxmlformats.org/officeDocument/2006/relationships/image" Target="../media/image888.png"/><Relationship Id="rId12" Type="http://schemas.openxmlformats.org/officeDocument/2006/relationships/customXml" Target="../ink/ink542.xml"/><Relationship Id="rId108" Type="http://schemas.openxmlformats.org/officeDocument/2006/relationships/customXml" Target="../ink/ink590.xml"/><Relationship Id="rId315" Type="http://schemas.openxmlformats.org/officeDocument/2006/relationships/customXml" Target="../ink/ink694.xml"/><Relationship Id="rId357" Type="http://schemas.openxmlformats.org/officeDocument/2006/relationships/customXml" Target="../ink/ink715.xml"/><Relationship Id="rId522" Type="http://schemas.openxmlformats.org/officeDocument/2006/relationships/image" Target="../media/image793.png"/><Relationship Id="rId54" Type="http://schemas.openxmlformats.org/officeDocument/2006/relationships/customXml" Target="../ink/ink563.xml"/><Relationship Id="rId96" Type="http://schemas.openxmlformats.org/officeDocument/2006/relationships/customXml" Target="../ink/ink584.xml"/><Relationship Id="rId161" Type="http://schemas.openxmlformats.org/officeDocument/2006/relationships/image" Target="../media/image614.png"/><Relationship Id="rId217" Type="http://schemas.openxmlformats.org/officeDocument/2006/relationships/image" Target="../media/image641.png"/><Relationship Id="rId399" Type="http://schemas.openxmlformats.org/officeDocument/2006/relationships/customXml" Target="../ink/ink736.xml"/><Relationship Id="rId564" Type="http://schemas.openxmlformats.org/officeDocument/2006/relationships/image" Target="../media/image813.png"/><Relationship Id="rId259" Type="http://schemas.openxmlformats.org/officeDocument/2006/relationships/customXml" Target="../ink/ink666.xml"/><Relationship Id="rId424" Type="http://schemas.openxmlformats.org/officeDocument/2006/relationships/image" Target="../media/image744.png"/><Relationship Id="rId466" Type="http://schemas.openxmlformats.org/officeDocument/2006/relationships/image" Target="../media/image765.png"/><Relationship Id="rId631" Type="http://schemas.openxmlformats.org/officeDocument/2006/relationships/image" Target="../media/image846.png"/><Relationship Id="rId673" Type="http://schemas.openxmlformats.org/officeDocument/2006/relationships/image" Target="../media/image867.png"/><Relationship Id="rId23" Type="http://schemas.openxmlformats.org/officeDocument/2006/relationships/image" Target="../media/image546.png"/><Relationship Id="rId119" Type="http://schemas.openxmlformats.org/officeDocument/2006/relationships/image" Target="../media/image593.png"/><Relationship Id="rId270" Type="http://schemas.openxmlformats.org/officeDocument/2006/relationships/image" Target="../media/image667.png"/><Relationship Id="rId326" Type="http://schemas.openxmlformats.org/officeDocument/2006/relationships/image" Target="../media/image695.png"/><Relationship Id="rId533" Type="http://schemas.openxmlformats.org/officeDocument/2006/relationships/customXml" Target="../ink/ink803.xml"/><Relationship Id="rId65" Type="http://schemas.openxmlformats.org/officeDocument/2006/relationships/image" Target="../media/image567.png"/><Relationship Id="rId130" Type="http://schemas.openxmlformats.org/officeDocument/2006/relationships/customXml" Target="../ink/ink601.xml"/><Relationship Id="rId368" Type="http://schemas.openxmlformats.org/officeDocument/2006/relationships/image" Target="../media/image716.png"/><Relationship Id="rId575" Type="http://schemas.openxmlformats.org/officeDocument/2006/relationships/image" Target="../media/image818.png"/><Relationship Id="rId172" Type="http://schemas.openxmlformats.org/officeDocument/2006/relationships/customXml" Target="../ink/ink622.xml"/><Relationship Id="rId228" Type="http://schemas.openxmlformats.org/officeDocument/2006/relationships/customXml" Target="../ink/ink650.xml"/><Relationship Id="rId435" Type="http://schemas.openxmlformats.org/officeDocument/2006/relationships/customXml" Target="../ink/ink754.xml"/><Relationship Id="rId477" Type="http://schemas.openxmlformats.org/officeDocument/2006/relationships/customXml" Target="../ink/ink775.xml"/><Relationship Id="rId600" Type="http://schemas.openxmlformats.org/officeDocument/2006/relationships/customXml" Target="../ink/ink837.xml"/><Relationship Id="rId642" Type="http://schemas.openxmlformats.org/officeDocument/2006/relationships/customXml" Target="../ink/ink858.xml"/><Relationship Id="rId684" Type="http://schemas.openxmlformats.org/officeDocument/2006/relationships/customXml" Target="../ink/ink879.xml"/><Relationship Id="rId281" Type="http://schemas.openxmlformats.org/officeDocument/2006/relationships/customXml" Target="../ink/ink677.xml"/><Relationship Id="rId337" Type="http://schemas.openxmlformats.org/officeDocument/2006/relationships/customXml" Target="../ink/ink705.xml"/><Relationship Id="rId502" Type="http://schemas.openxmlformats.org/officeDocument/2006/relationships/image" Target="../media/image783.png"/><Relationship Id="rId34" Type="http://schemas.openxmlformats.org/officeDocument/2006/relationships/customXml" Target="../ink/ink553.xml"/><Relationship Id="rId76" Type="http://schemas.openxmlformats.org/officeDocument/2006/relationships/customXml" Target="../ink/ink574.xml"/><Relationship Id="rId141" Type="http://schemas.openxmlformats.org/officeDocument/2006/relationships/image" Target="../media/image604.png"/><Relationship Id="rId379" Type="http://schemas.openxmlformats.org/officeDocument/2006/relationships/customXml" Target="../ink/ink726.xml"/><Relationship Id="rId544" Type="http://schemas.openxmlformats.org/officeDocument/2006/relationships/image" Target="../media/image804.png"/><Relationship Id="rId586" Type="http://schemas.openxmlformats.org/officeDocument/2006/relationships/customXml" Target="../ink/ink830.xml"/><Relationship Id="rId7" Type="http://schemas.openxmlformats.org/officeDocument/2006/relationships/image" Target="../media/image538.png"/><Relationship Id="rId183" Type="http://schemas.openxmlformats.org/officeDocument/2006/relationships/image" Target="../media/image624.png"/><Relationship Id="rId239" Type="http://schemas.openxmlformats.org/officeDocument/2006/relationships/image" Target="../media/image652.png"/><Relationship Id="rId390" Type="http://schemas.openxmlformats.org/officeDocument/2006/relationships/image" Target="../media/image727.png"/><Relationship Id="rId404" Type="http://schemas.openxmlformats.org/officeDocument/2006/relationships/image" Target="../media/image734.png"/><Relationship Id="rId446" Type="http://schemas.openxmlformats.org/officeDocument/2006/relationships/image" Target="../media/image755.png"/><Relationship Id="rId611" Type="http://schemas.openxmlformats.org/officeDocument/2006/relationships/image" Target="../media/image836.png"/><Relationship Id="rId653" Type="http://schemas.openxmlformats.org/officeDocument/2006/relationships/image" Target="../media/image857.png"/><Relationship Id="rId250" Type="http://schemas.openxmlformats.org/officeDocument/2006/relationships/customXml" Target="../ink/ink661.xml"/><Relationship Id="rId292" Type="http://schemas.openxmlformats.org/officeDocument/2006/relationships/image" Target="../media/image678.png"/><Relationship Id="rId306" Type="http://schemas.openxmlformats.org/officeDocument/2006/relationships/image" Target="../media/image685.png"/><Relationship Id="rId488" Type="http://schemas.openxmlformats.org/officeDocument/2006/relationships/image" Target="../media/image776.png"/><Relationship Id="rId695" Type="http://schemas.openxmlformats.org/officeDocument/2006/relationships/image" Target="../media/image14.png"/><Relationship Id="rId709" Type="http://schemas.openxmlformats.org/officeDocument/2006/relationships/image" Target="../media/image884.png"/><Relationship Id="rId45" Type="http://schemas.openxmlformats.org/officeDocument/2006/relationships/image" Target="../media/image557.png"/><Relationship Id="rId87" Type="http://schemas.openxmlformats.org/officeDocument/2006/relationships/image" Target="../media/image577.png"/><Relationship Id="rId110" Type="http://schemas.openxmlformats.org/officeDocument/2006/relationships/customXml" Target="../ink/ink591.xml"/><Relationship Id="rId348" Type="http://schemas.openxmlformats.org/officeDocument/2006/relationships/image" Target="../media/image706.png"/><Relationship Id="rId513" Type="http://schemas.openxmlformats.org/officeDocument/2006/relationships/customXml" Target="../ink/ink793.xml"/><Relationship Id="rId555" Type="http://schemas.openxmlformats.org/officeDocument/2006/relationships/customXml" Target="../ink/ink814.xml"/><Relationship Id="rId597" Type="http://schemas.openxmlformats.org/officeDocument/2006/relationships/image" Target="../media/image829.png"/><Relationship Id="rId720" Type="http://schemas.openxmlformats.org/officeDocument/2006/relationships/image" Target="../media/image889.png"/><Relationship Id="rId152" Type="http://schemas.openxmlformats.org/officeDocument/2006/relationships/customXml" Target="../ink/ink612.xml"/><Relationship Id="rId194" Type="http://schemas.openxmlformats.org/officeDocument/2006/relationships/customXml" Target="../ink/ink633.xml"/><Relationship Id="rId208" Type="http://schemas.openxmlformats.org/officeDocument/2006/relationships/customXml" Target="../ink/ink640.xml"/><Relationship Id="rId415" Type="http://schemas.openxmlformats.org/officeDocument/2006/relationships/customXml" Target="../ink/ink744.xml"/><Relationship Id="rId457" Type="http://schemas.openxmlformats.org/officeDocument/2006/relationships/customXml" Target="../ink/ink765.xml"/><Relationship Id="rId622" Type="http://schemas.openxmlformats.org/officeDocument/2006/relationships/customXml" Target="../ink/ink848.xml"/><Relationship Id="rId261" Type="http://schemas.openxmlformats.org/officeDocument/2006/relationships/customXml" Target="../ink/ink667.xml"/><Relationship Id="rId499" Type="http://schemas.openxmlformats.org/officeDocument/2006/relationships/customXml" Target="../ink/ink786.xml"/><Relationship Id="rId664" Type="http://schemas.openxmlformats.org/officeDocument/2006/relationships/customXml" Target="../ink/ink869.xml"/><Relationship Id="rId14" Type="http://schemas.openxmlformats.org/officeDocument/2006/relationships/customXml" Target="../ink/ink543.xml"/><Relationship Id="rId56" Type="http://schemas.openxmlformats.org/officeDocument/2006/relationships/customXml" Target="../ink/ink564.xml"/><Relationship Id="rId317" Type="http://schemas.openxmlformats.org/officeDocument/2006/relationships/customXml" Target="../ink/ink695.xml"/><Relationship Id="rId359" Type="http://schemas.openxmlformats.org/officeDocument/2006/relationships/customXml" Target="../ink/ink716.xml"/><Relationship Id="rId524" Type="http://schemas.openxmlformats.org/officeDocument/2006/relationships/image" Target="../media/image794.png"/><Relationship Id="rId566" Type="http://schemas.openxmlformats.org/officeDocument/2006/relationships/image" Target="../media/image814.png"/><Relationship Id="rId98" Type="http://schemas.openxmlformats.org/officeDocument/2006/relationships/customXml" Target="../ink/ink585.xml"/><Relationship Id="rId121" Type="http://schemas.openxmlformats.org/officeDocument/2006/relationships/image" Target="../media/image594.png"/><Relationship Id="rId163" Type="http://schemas.openxmlformats.org/officeDocument/2006/relationships/image" Target="../media/image615.png"/><Relationship Id="rId219" Type="http://schemas.openxmlformats.org/officeDocument/2006/relationships/image" Target="../media/image642.png"/><Relationship Id="rId370" Type="http://schemas.openxmlformats.org/officeDocument/2006/relationships/image" Target="../media/image717.png"/><Relationship Id="rId426" Type="http://schemas.openxmlformats.org/officeDocument/2006/relationships/image" Target="../media/image745.png"/><Relationship Id="rId633" Type="http://schemas.openxmlformats.org/officeDocument/2006/relationships/image" Target="../media/image847.png"/><Relationship Id="rId230" Type="http://schemas.openxmlformats.org/officeDocument/2006/relationships/customXml" Target="../ink/ink651.xml"/><Relationship Id="rId468" Type="http://schemas.openxmlformats.org/officeDocument/2006/relationships/image" Target="../media/image766.png"/><Relationship Id="rId675" Type="http://schemas.openxmlformats.org/officeDocument/2006/relationships/image" Target="../media/image868.png"/><Relationship Id="rId25" Type="http://schemas.openxmlformats.org/officeDocument/2006/relationships/image" Target="../media/image547.png"/><Relationship Id="rId67" Type="http://schemas.openxmlformats.org/officeDocument/2006/relationships/image" Target="../media/image568.png"/><Relationship Id="rId272" Type="http://schemas.openxmlformats.org/officeDocument/2006/relationships/image" Target="../media/image668.png"/><Relationship Id="rId328" Type="http://schemas.openxmlformats.org/officeDocument/2006/relationships/image" Target="../media/image696.png"/><Relationship Id="rId535" Type="http://schemas.openxmlformats.org/officeDocument/2006/relationships/customXml" Target="../ink/ink804.xml"/><Relationship Id="rId577" Type="http://schemas.openxmlformats.org/officeDocument/2006/relationships/image" Target="../media/image819.png"/><Relationship Id="rId700" Type="http://schemas.openxmlformats.org/officeDocument/2006/relationships/customXml" Target="../ink/ink887.xml"/><Relationship Id="rId132" Type="http://schemas.openxmlformats.org/officeDocument/2006/relationships/customXml" Target="../ink/ink602.xml"/><Relationship Id="rId174" Type="http://schemas.openxmlformats.org/officeDocument/2006/relationships/customXml" Target="../ink/ink623.xml"/><Relationship Id="rId381" Type="http://schemas.openxmlformats.org/officeDocument/2006/relationships/customXml" Target="../ink/ink727.xml"/><Relationship Id="rId602" Type="http://schemas.openxmlformats.org/officeDocument/2006/relationships/customXml" Target="../ink/ink838.xml"/><Relationship Id="rId241" Type="http://schemas.openxmlformats.org/officeDocument/2006/relationships/image" Target="../media/image653.png"/><Relationship Id="rId437" Type="http://schemas.openxmlformats.org/officeDocument/2006/relationships/customXml" Target="../ink/ink755.xml"/><Relationship Id="rId479" Type="http://schemas.openxmlformats.org/officeDocument/2006/relationships/customXml" Target="../ink/ink776.xml"/><Relationship Id="rId644" Type="http://schemas.openxmlformats.org/officeDocument/2006/relationships/customXml" Target="../ink/ink859.xml"/><Relationship Id="rId686" Type="http://schemas.openxmlformats.org/officeDocument/2006/relationships/customXml" Target="../ink/ink880.xml"/><Relationship Id="rId36" Type="http://schemas.openxmlformats.org/officeDocument/2006/relationships/customXml" Target="../ink/ink554.xml"/><Relationship Id="rId283" Type="http://schemas.openxmlformats.org/officeDocument/2006/relationships/customXml" Target="../ink/ink678.xml"/><Relationship Id="rId339" Type="http://schemas.openxmlformats.org/officeDocument/2006/relationships/customXml" Target="../ink/ink706.xml"/><Relationship Id="rId490" Type="http://schemas.openxmlformats.org/officeDocument/2006/relationships/image" Target="../media/image777.png"/><Relationship Id="rId504" Type="http://schemas.openxmlformats.org/officeDocument/2006/relationships/image" Target="../media/image784.png"/><Relationship Id="rId546" Type="http://schemas.openxmlformats.org/officeDocument/2006/relationships/image" Target="../media/image805.png"/><Relationship Id="rId711" Type="http://schemas.openxmlformats.org/officeDocument/2006/relationships/image" Target="../media/image885.png"/><Relationship Id="rId78" Type="http://schemas.openxmlformats.org/officeDocument/2006/relationships/customXml" Target="../ink/ink575.xml"/><Relationship Id="rId101" Type="http://schemas.openxmlformats.org/officeDocument/2006/relationships/image" Target="../media/image584.png"/><Relationship Id="rId143" Type="http://schemas.openxmlformats.org/officeDocument/2006/relationships/image" Target="../media/image605.png"/><Relationship Id="rId185" Type="http://schemas.openxmlformats.org/officeDocument/2006/relationships/image" Target="../media/image625.png"/><Relationship Id="rId350" Type="http://schemas.openxmlformats.org/officeDocument/2006/relationships/image" Target="../media/image707.png"/><Relationship Id="rId406" Type="http://schemas.openxmlformats.org/officeDocument/2006/relationships/image" Target="../media/image735.png"/><Relationship Id="rId588" Type="http://schemas.openxmlformats.org/officeDocument/2006/relationships/customXml" Target="../ink/ink831.xml"/><Relationship Id="rId9" Type="http://schemas.openxmlformats.org/officeDocument/2006/relationships/image" Target="../media/image539.png"/><Relationship Id="rId210" Type="http://schemas.openxmlformats.org/officeDocument/2006/relationships/customXml" Target="../ink/ink641.xml"/><Relationship Id="rId392" Type="http://schemas.openxmlformats.org/officeDocument/2006/relationships/image" Target="../media/image728.png"/><Relationship Id="rId448" Type="http://schemas.openxmlformats.org/officeDocument/2006/relationships/image" Target="../media/image756.png"/><Relationship Id="rId613" Type="http://schemas.openxmlformats.org/officeDocument/2006/relationships/image" Target="../media/image837.png"/><Relationship Id="rId655" Type="http://schemas.openxmlformats.org/officeDocument/2006/relationships/image" Target="../media/image858.png"/><Relationship Id="rId697" Type="http://schemas.openxmlformats.org/officeDocument/2006/relationships/image" Target="../media/image878.png"/><Relationship Id="rId252" Type="http://schemas.openxmlformats.org/officeDocument/2006/relationships/customXml" Target="../ink/ink662.xml"/><Relationship Id="rId294" Type="http://schemas.openxmlformats.org/officeDocument/2006/relationships/image" Target="../media/image679.png"/><Relationship Id="rId308" Type="http://schemas.openxmlformats.org/officeDocument/2006/relationships/image" Target="../media/image686.png"/><Relationship Id="rId515" Type="http://schemas.openxmlformats.org/officeDocument/2006/relationships/customXml" Target="../ink/ink794.xml"/><Relationship Id="rId722" Type="http://schemas.openxmlformats.org/officeDocument/2006/relationships/image" Target="../media/image890.png"/><Relationship Id="rId47" Type="http://schemas.openxmlformats.org/officeDocument/2006/relationships/image" Target="../media/image558.png"/><Relationship Id="rId89" Type="http://schemas.openxmlformats.org/officeDocument/2006/relationships/image" Target="../media/image578.png"/><Relationship Id="rId112" Type="http://schemas.openxmlformats.org/officeDocument/2006/relationships/customXml" Target="../ink/ink592.xml"/><Relationship Id="rId154" Type="http://schemas.openxmlformats.org/officeDocument/2006/relationships/customXml" Target="../ink/ink613.xml"/><Relationship Id="rId361" Type="http://schemas.openxmlformats.org/officeDocument/2006/relationships/customXml" Target="../ink/ink717.xml"/><Relationship Id="rId557" Type="http://schemas.openxmlformats.org/officeDocument/2006/relationships/customXml" Target="../ink/ink815.xml"/><Relationship Id="rId599" Type="http://schemas.openxmlformats.org/officeDocument/2006/relationships/image" Target="../media/image830.png"/><Relationship Id="rId196" Type="http://schemas.openxmlformats.org/officeDocument/2006/relationships/customXml" Target="../ink/ink634.xml"/><Relationship Id="rId417" Type="http://schemas.openxmlformats.org/officeDocument/2006/relationships/customXml" Target="../ink/ink745.xml"/><Relationship Id="rId459" Type="http://schemas.openxmlformats.org/officeDocument/2006/relationships/customXml" Target="../ink/ink766.xml"/><Relationship Id="rId624" Type="http://schemas.openxmlformats.org/officeDocument/2006/relationships/customXml" Target="../ink/ink849.xml"/><Relationship Id="rId666" Type="http://schemas.openxmlformats.org/officeDocument/2006/relationships/customXml" Target="../ink/ink870.xml"/><Relationship Id="rId16" Type="http://schemas.openxmlformats.org/officeDocument/2006/relationships/customXml" Target="../ink/ink544.xml"/><Relationship Id="rId221" Type="http://schemas.openxmlformats.org/officeDocument/2006/relationships/image" Target="../media/image643.png"/><Relationship Id="rId263" Type="http://schemas.openxmlformats.org/officeDocument/2006/relationships/customXml" Target="../ink/ink668.xml"/><Relationship Id="rId319" Type="http://schemas.openxmlformats.org/officeDocument/2006/relationships/customXml" Target="../ink/ink696.xml"/><Relationship Id="rId470" Type="http://schemas.openxmlformats.org/officeDocument/2006/relationships/image" Target="../media/image767.png"/><Relationship Id="rId526" Type="http://schemas.openxmlformats.org/officeDocument/2006/relationships/image" Target="../media/image795.png"/><Relationship Id="rId58" Type="http://schemas.openxmlformats.org/officeDocument/2006/relationships/customXml" Target="../ink/ink565.xml"/><Relationship Id="rId123" Type="http://schemas.openxmlformats.org/officeDocument/2006/relationships/image" Target="../media/image595.png"/><Relationship Id="rId330" Type="http://schemas.openxmlformats.org/officeDocument/2006/relationships/image" Target="../media/image697.png"/><Relationship Id="rId568" Type="http://schemas.openxmlformats.org/officeDocument/2006/relationships/customXml" Target="../ink/ink821.xml"/><Relationship Id="rId165" Type="http://schemas.openxmlformats.org/officeDocument/2006/relationships/image" Target="../media/image616.png"/><Relationship Id="rId372" Type="http://schemas.openxmlformats.org/officeDocument/2006/relationships/image" Target="../media/image718.png"/><Relationship Id="rId428" Type="http://schemas.openxmlformats.org/officeDocument/2006/relationships/image" Target="../media/image746.png"/><Relationship Id="rId635" Type="http://schemas.openxmlformats.org/officeDocument/2006/relationships/image" Target="../media/image848.png"/><Relationship Id="rId677" Type="http://schemas.openxmlformats.org/officeDocument/2006/relationships/image" Target="../media/image869.png"/><Relationship Id="rId232" Type="http://schemas.openxmlformats.org/officeDocument/2006/relationships/customXml" Target="../ink/ink652.xml"/><Relationship Id="rId274" Type="http://schemas.openxmlformats.org/officeDocument/2006/relationships/image" Target="../media/image669.png"/><Relationship Id="rId481" Type="http://schemas.openxmlformats.org/officeDocument/2006/relationships/customXml" Target="../ink/ink777.xml"/><Relationship Id="rId702" Type="http://schemas.openxmlformats.org/officeDocument/2006/relationships/customXml" Target="../ink/ink888.xml"/><Relationship Id="rId27" Type="http://schemas.openxmlformats.org/officeDocument/2006/relationships/image" Target="../media/image548.png"/><Relationship Id="rId69" Type="http://schemas.openxmlformats.org/officeDocument/2006/relationships/image" Target="../media/image569.png"/><Relationship Id="rId134" Type="http://schemas.openxmlformats.org/officeDocument/2006/relationships/customXml" Target="../ink/ink603.xml"/><Relationship Id="rId537" Type="http://schemas.openxmlformats.org/officeDocument/2006/relationships/customXml" Target="../ink/ink805.xml"/><Relationship Id="rId579" Type="http://schemas.openxmlformats.org/officeDocument/2006/relationships/image" Target="../media/image820.png"/><Relationship Id="rId80" Type="http://schemas.openxmlformats.org/officeDocument/2006/relationships/customXml" Target="../ink/ink576.xml"/><Relationship Id="rId176" Type="http://schemas.openxmlformats.org/officeDocument/2006/relationships/customXml" Target="../ink/ink624.xml"/><Relationship Id="rId341" Type="http://schemas.openxmlformats.org/officeDocument/2006/relationships/customXml" Target="../ink/ink707.xml"/><Relationship Id="rId383" Type="http://schemas.openxmlformats.org/officeDocument/2006/relationships/customXml" Target="../ink/ink728.xml"/><Relationship Id="rId439" Type="http://schemas.openxmlformats.org/officeDocument/2006/relationships/customXml" Target="../ink/ink756.xml"/><Relationship Id="rId590" Type="http://schemas.openxmlformats.org/officeDocument/2006/relationships/customXml" Target="../ink/ink832.xml"/><Relationship Id="rId604" Type="http://schemas.openxmlformats.org/officeDocument/2006/relationships/customXml" Target="../ink/ink839.xml"/><Relationship Id="rId646" Type="http://schemas.openxmlformats.org/officeDocument/2006/relationships/customXml" Target="../ink/ink860.xml"/><Relationship Id="rId201" Type="http://schemas.openxmlformats.org/officeDocument/2006/relationships/image" Target="../media/image633.png"/><Relationship Id="rId243" Type="http://schemas.openxmlformats.org/officeDocument/2006/relationships/image" Target="../media/image654.png"/><Relationship Id="rId285" Type="http://schemas.openxmlformats.org/officeDocument/2006/relationships/customXml" Target="../ink/ink679.xml"/><Relationship Id="rId450" Type="http://schemas.openxmlformats.org/officeDocument/2006/relationships/image" Target="../media/image757.png"/><Relationship Id="rId506" Type="http://schemas.openxmlformats.org/officeDocument/2006/relationships/image" Target="../media/image785.png"/><Relationship Id="rId688" Type="http://schemas.openxmlformats.org/officeDocument/2006/relationships/customXml" Target="../ink/ink881.xml"/><Relationship Id="rId38" Type="http://schemas.openxmlformats.org/officeDocument/2006/relationships/customXml" Target="../ink/ink555.xml"/><Relationship Id="rId103" Type="http://schemas.openxmlformats.org/officeDocument/2006/relationships/image" Target="../media/image585.png"/><Relationship Id="rId310" Type="http://schemas.openxmlformats.org/officeDocument/2006/relationships/image" Target="../media/image687.png"/><Relationship Id="rId492" Type="http://schemas.openxmlformats.org/officeDocument/2006/relationships/image" Target="../media/image778.png"/><Relationship Id="rId548" Type="http://schemas.openxmlformats.org/officeDocument/2006/relationships/image" Target="../media/image806.png"/><Relationship Id="rId713" Type="http://schemas.openxmlformats.org/officeDocument/2006/relationships/image" Target="../media/image886.png"/><Relationship Id="rId91" Type="http://schemas.openxmlformats.org/officeDocument/2006/relationships/image" Target="../media/image579.png"/><Relationship Id="rId145" Type="http://schemas.openxmlformats.org/officeDocument/2006/relationships/image" Target="../media/image606.png"/><Relationship Id="rId187" Type="http://schemas.openxmlformats.org/officeDocument/2006/relationships/image" Target="../media/image626.png"/><Relationship Id="rId352" Type="http://schemas.openxmlformats.org/officeDocument/2006/relationships/image" Target="../media/image708.png"/><Relationship Id="rId394" Type="http://schemas.openxmlformats.org/officeDocument/2006/relationships/image" Target="../media/image729.png"/><Relationship Id="rId408" Type="http://schemas.openxmlformats.org/officeDocument/2006/relationships/image" Target="../media/image736.png"/><Relationship Id="rId615" Type="http://schemas.openxmlformats.org/officeDocument/2006/relationships/image" Target="../media/image838.png"/><Relationship Id="rId212" Type="http://schemas.openxmlformats.org/officeDocument/2006/relationships/customXml" Target="../ink/ink642.xml"/><Relationship Id="rId254" Type="http://schemas.openxmlformats.org/officeDocument/2006/relationships/image" Target="../media/image659.png"/><Relationship Id="rId657" Type="http://schemas.openxmlformats.org/officeDocument/2006/relationships/image" Target="../media/image859.png"/><Relationship Id="rId699" Type="http://schemas.openxmlformats.org/officeDocument/2006/relationships/image" Target="../media/image879.png"/><Relationship Id="rId49" Type="http://schemas.openxmlformats.org/officeDocument/2006/relationships/image" Target="../media/image559.png"/><Relationship Id="rId114" Type="http://schemas.openxmlformats.org/officeDocument/2006/relationships/customXml" Target="../ink/ink593.xml"/><Relationship Id="rId296" Type="http://schemas.openxmlformats.org/officeDocument/2006/relationships/image" Target="../media/image680.png"/><Relationship Id="rId461" Type="http://schemas.openxmlformats.org/officeDocument/2006/relationships/customXml" Target="../ink/ink767.xml"/><Relationship Id="rId517" Type="http://schemas.openxmlformats.org/officeDocument/2006/relationships/customXml" Target="../ink/ink795.xml"/><Relationship Id="rId559" Type="http://schemas.openxmlformats.org/officeDocument/2006/relationships/customXml" Target="../ink/ink816.xml"/><Relationship Id="rId724" Type="http://schemas.openxmlformats.org/officeDocument/2006/relationships/image" Target="../media/image891.png"/><Relationship Id="rId60" Type="http://schemas.openxmlformats.org/officeDocument/2006/relationships/customXml" Target="../ink/ink566.xml"/><Relationship Id="rId156" Type="http://schemas.openxmlformats.org/officeDocument/2006/relationships/customXml" Target="../ink/ink614.xml"/><Relationship Id="rId198" Type="http://schemas.openxmlformats.org/officeDocument/2006/relationships/customXml" Target="../ink/ink635.xml"/><Relationship Id="rId321" Type="http://schemas.openxmlformats.org/officeDocument/2006/relationships/customXml" Target="../ink/ink697.xml"/><Relationship Id="rId363" Type="http://schemas.openxmlformats.org/officeDocument/2006/relationships/customXml" Target="../ink/ink718.xml"/><Relationship Id="rId419" Type="http://schemas.openxmlformats.org/officeDocument/2006/relationships/customXml" Target="../ink/ink746.xml"/><Relationship Id="rId570" Type="http://schemas.openxmlformats.org/officeDocument/2006/relationships/customXml" Target="../ink/ink822.xml"/><Relationship Id="rId626" Type="http://schemas.openxmlformats.org/officeDocument/2006/relationships/customXml" Target="../ink/ink850.xml"/><Relationship Id="rId223" Type="http://schemas.openxmlformats.org/officeDocument/2006/relationships/image" Target="../media/image644.png"/><Relationship Id="rId430" Type="http://schemas.openxmlformats.org/officeDocument/2006/relationships/image" Target="../media/image747.png"/><Relationship Id="rId668" Type="http://schemas.openxmlformats.org/officeDocument/2006/relationships/customXml" Target="../ink/ink871.xml"/><Relationship Id="rId18" Type="http://schemas.openxmlformats.org/officeDocument/2006/relationships/customXml" Target="../ink/ink545.xml"/><Relationship Id="rId265" Type="http://schemas.openxmlformats.org/officeDocument/2006/relationships/customXml" Target="../ink/ink669.xml"/><Relationship Id="rId472" Type="http://schemas.openxmlformats.org/officeDocument/2006/relationships/image" Target="../media/image768.png"/><Relationship Id="rId528" Type="http://schemas.openxmlformats.org/officeDocument/2006/relationships/image" Target="../media/image796.png"/><Relationship Id="rId125" Type="http://schemas.openxmlformats.org/officeDocument/2006/relationships/image" Target="../media/image596.png"/><Relationship Id="rId167" Type="http://schemas.openxmlformats.org/officeDocument/2006/relationships/image" Target="../media/image83.png"/><Relationship Id="rId332" Type="http://schemas.openxmlformats.org/officeDocument/2006/relationships/image" Target="../media/image698.png"/><Relationship Id="rId374" Type="http://schemas.openxmlformats.org/officeDocument/2006/relationships/image" Target="../media/image719.png"/><Relationship Id="rId581" Type="http://schemas.openxmlformats.org/officeDocument/2006/relationships/image" Target="../media/image821.png"/><Relationship Id="rId71" Type="http://schemas.openxmlformats.org/officeDocument/2006/relationships/image" Target="../media/image570.png"/><Relationship Id="rId234" Type="http://schemas.openxmlformats.org/officeDocument/2006/relationships/customXml" Target="../ink/ink653.xml"/><Relationship Id="rId637" Type="http://schemas.openxmlformats.org/officeDocument/2006/relationships/image" Target="../media/image849.png"/><Relationship Id="rId679" Type="http://schemas.openxmlformats.org/officeDocument/2006/relationships/image" Target="../media/image870.png"/><Relationship Id="rId2" Type="http://schemas.openxmlformats.org/officeDocument/2006/relationships/customXml" Target="../ink/ink537.xml"/><Relationship Id="rId29" Type="http://schemas.openxmlformats.org/officeDocument/2006/relationships/image" Target="../media/image549.png"/><Relationship Id="rId276" Type="http://schemas.openxmlformats.org/officeDocument/2006/relationships/image" Target="../media/image670.png"/><Relationship Id="rId441" Type="http://schemas.openxmlformats.org/officeDocument/2006/relationships/customXml" Target="../ink/ink757.xml"/><Relationship Id="rId483" Type="http://schemas.openxmlformats.org/officeDocument/2006/relationships/customXml" Target="../ink/ink778.xml"/><Relationship Id="rId539" Type="http://schemas.openxmlformats.org/officeDocument/2006/relationships/customXml" Target="../ink/ink806.xml"/><Relationship Id="rId690" Type="http://schemas.openxmlformats.org/officeDocument/2006/relationships/customXml" Target="../ink/ink882.xml"/><Relationship Id="rId704" Type="http://schemas.openxmlformats.org/officeDocument/2006/relationships/customXml" Target="../ink/ink889.xml"/><Relationship Id="rId40" Type="http://schemas.openxmlformats.org/officeDocument/2006/relationships/customXml" Target="../ink/ink556.xml"/><Relationship Id="rId136" Type="http://schemas.openxmlformats.org/officeDocument/2006/relationships/customXml" Target="../ink/ink604.xml"/><Relationship Id="rId178" Type="http://schemas.openxmlformats.org/officeDocument/2006/relationships/customXml" Target="../ink/ink625.xml"/><Relationship Id="rId301" Type="http://schemas.openxmlformats.org/officeDocument/2006/relationships/customXml" Target="../ink/ink687.xml"/><Relationship Id="rId343" Type="http://schemas.openxmlformats.org/officeDocument/2006/relationships/customXml" Target="../ink/ink708.xml"/><Relationship Id="rId550" Type="http://schemas.openxmlformats.org/officeDocument/2006/relationships/image" Target="../media/image807.png"/><Relationship Id="rId82" Type="http://schemas.openxmlformats.org/officeDocument/2006/relationships/customXml" Target="../ink/ink577.xml"/><Relationship Id="rId203" Type="http://schemas.openxmlformats.org/officeDocument/2006/relationships/image" Target="../media/image634.png"/><Relationship Id="rId385" Type="http://schemas.openxmlformats.org/officeDocument/2006/relationships/customXml" Target="../ink/ink729.xml"/><Relationship Id="rId592" Type="http://schemas.openxmlformats.org/officeDocument/2006/relationships/customXml" Target="../ink/ink833.xml"/><Relationship Id="rId606" Type="http://schemas.openxmlformats.org/officeDocument/2006/relationships/customXml" Target="../ink/ink840.xml"/><Relationship Id="rId648" Type="http://schemas.openxmlformats.org/officeDocument/2006/relationships/customXml" Target="../ink/ink861.xml"/><Relationship Id="rId245" Type="http://schemas.openxmlformats.org/officeDocument/2006/relationships/image" Target="../media/image655.png"/><Relationship Id="rId287" Type="http://schemas.openxmlformats.org/officeDocument/2006/relationships/customXml" Target="../ink/ink680.xml"/><Relationship Id="rId410" Type="http://schemas.openxmlformats.org/officeDocument/2006/relationships/image" Target="../media/image737.png"/><Relationship Id="rId452" Type="http://schemas.openxmlformats.org/officeDocument/2006/relationships/image" Target="../media/image758.png"/><Relationship Id="rId494" Type="http://schemas.openxmlformats.org/officeDocument/2006/relationships/image" Target="../media/image779.png"/><Relationship Id="rId508" Type="http://schemas.openxmlformats.org/officeDocument/2006/relationships/image" Target="../media/image786.png"/><Relationship Id="rId715" Type="http://schemas.openxmlformats.org/officeDocument/2006/relationships/customXml" Target="../ink/ink895.xml"/><Relationship Id="rId105" Type="http://schemas.openxmlformats.org/officeDocument/2006/relationships/image" Target="../media/image586.png"/><Relationship Id="rId147" Type="http://schemas.openxmlformats.org/officeDocument/2006/relationships/image" Target="../media/image607.png"/><Relationship Id="rId312" Type="http://schemas.openxmlformats.org/officeDocument/2006/relationships/image" Target="../media/image688.png"/><Relationship Id="rId354" Type="http://schemas.openxmlformats.org/officeDocument/2006/relationships/image" Target="../media/image709.png"/><Relationship Id="rId51" Type="http://schemas.openxmlformats.org/officeDocument/2006/relationships/image" Target="../media/image560.png"/><Relationship Id="rId93" Type="http://schemas.openxmlformats.org/officeDocument/2006/relationships/image" Target="../media/image580.png"/><Relationship Id="rId189" Type="http://schemas.openxmlformats.org/officeDocument/2006/relationships/image" Target="../media/image627.png"/><Relationship Id="rId396" Type="http://schemas.openxmlformats.org/officeDocument/2006/relationships/image" Target="../media/image730.png"/><Relationship Id="rId561" Type="http://schemas.openxmlformats.org/officeDocument/2006/relationships/customXml" Target="../ink/ink817.xml"/><Relationship Id="rId617" Type="http://schemas.openxmlformats.org/officeDocument/2006/relationships/image" Target="../media/image839.png"/><Relationship Id="rId659" Type="http://schemas.openxmlformats.org/officeDocument/2006/relationships/image" Target="../media/image860.png"/><Relationship Id="rId3" Type="http://schemas.openxmlformats.org/officeDocument/2006/relationships/image" Target="../media/image536.png"/><Relationship Id="rId214" Type="http://schemas.openxmlformats.org/officeDocument/2006/relationships/customXml" Target="../ink/ink643.xml"/><Relationship Id="rId235" Type="http://schemas.openxmlformats.org/officeDocument/2006/relationships/image" Target="../media/image650.png"/><Relationship Id="rId256" Type="http://schemas.openxmlformats.org/officeDocument/2006/relationships/image" Target="../media/image660.png"/><Relationship Id="rId277" Type="http://schemas.openxmlformats.org/officeDocument/2006/relationships/customXml" Target="../ink/ink675.xml"/><Relationship Id="rId298" Type="http://schemas.openxmlformats.org/officeDocument/2006/relationships/image" Target="../media/image681.png"/><Relationship Id="rId400" Type="http://schemas.openxmlformats.org/officeDocument/2006/relationships/image" Target="../media/image732.png"/><Relationship Id="rId421" Type="http://schemas.openxmlformats.org/officeDocument/2006/relationships/customXml" Target="../ink/ink747.xml"/><Relationship Id="rId442" Type="http://schemas.openxmlformats.org/officeDocument/2006/relationships/image" Target="../media/image753.png"/><Relationship Id="rId463" Type="http://schemas.openxmlformats.org/officeDocument/2006/relationships/customXml" Target="../ink/ink768.xml"/><Relationship Id="rId484" Type="http://schemas.openxmlformats.org/officeDocument/2006/relationships/image" Target="../media/image774.png"/><Relationship Id="rId519" Type="http://schemas.openxmlformats.org/officeDocument/2006/relationships/customXml" Target="../ink/ink796.xml"/><Relationship Id="rId670" Type="http://schemas.openxmlformats.org/officeDocument/2006/relationships/customXml" Target="../ink/ink872.xml"/><Relationship Id="rId705" Type="http://schemas.openxmlformats.org/officeDocument/2006/relationships/image" Target="../media/image882.png"/><Relationship Id="rId116" Type="http://schemas.openxmlformats.org/officeDocument/2006/relationships/customXml" Target="../ink/ink594.xml"/><Relationship Id="rId137" Type="http://schemas.openxmlformats.org/officeDocument/2006/relationships/image" Target="../media/image602.png"/><Relationship Id="rId158" Type="http://schemas.openxmlformats.org/officeDocument/2006/relationships/customXml" Target="../ink/ink615.xml"/><Relationship Id="rId302" Type="http://schemas.openxmlformats.org/officeDocument/2006/relationships/image" Target="../media/image683.png"/><Relationship Id="rId323" Type="http://schemas.openxmlformats.org/officeDocument/2006/relationships/customXml" Target="../ink/ink698.xml"/><Relationship Id="rId344" Type="http://schemas.openxmlformats.org/officeDocument/2006/relationships/image" Target="../media/image704.png"/><Relationship Id="rId530" Type="http://schemas.openxmlformats.org/officeDocument/2006/relationships/image" Target="../media/image797.png"/><Relationship Id="rId691" Type="http://schemas.openxmlformats.org/officeDocument/2006/relationships/image" Target="../media/image876.png"/><Relationship Id="rId726" Type="http://schemas.openxmlformats.org/officeDocument/2006/relationships/image" Target="../media/image892.png"/><Relationship Id="rId20" Type="http://schemas.openxmlformats.org/officeDocument/2006/relationships/customXml" Target="../ink/ink546.xml"/><Relationship Id="rId41" Type="http://schemas.openxmlformats.org/officeDocument/2006/relationships/image" Target="../media/image555.png"/><Relationship Id="rId62" Type="http://schemas.openxmlformats.org/officeDocument/2006/relationships/customXml" Target="../ink/ink567.xml"/><Relationship Id="rId83" Type="http://schemas.openxmlformats.org/officeDocument/2006/relationships/image" Target="../media/image37.png"/><Relationship Id="rId179" Type="http://schemas.openxmlformats.org/officeDocument/2006/relationships/image" Target="../media/image622.png"/><Relationship Id="rId365" Type="http://schemas.openxmlformats.org/officeDocument/2006/relationships/customXml" Target="../ink/ink719.xml"/><Relationship Id="rId386" Type="http://schemas.openxmlformats.org/officeDocument/2006/relationships/image" Target="../media/image725.png"/><Relationship Id="rId551" Type="http://schemas.openxmlformats.org/officeDocument/2006/relationships/customXml" Target="../ink/ink812.xml"/><Relationship Id="rId572" Type="http://schemas.openxmlformats.org/officeDocument/2006/relationships/customXml" Target="../ink/ink823.xml"/><Relationship Id="rId593" Type="http://schemas.openxmlformats.org/officeDocument/2006/relationships/image" Target="../media/image827.png"/><Relationship Id="rId607" Type="http://schemas.openxmlformats.org/officeDocument/2006/relationships/image" Target="../media/image834.png"/><Relationship Id="rId628" Type="http://schemas.openxmlformats.org/officeDocument/2006/relationships/customXml" Target="../ink/ink851.xml"/><Relationship Id="rId649" Type="http://schemas.openxmlformats.org/officeDocument/2006/relationships/image" Target="../media/image855.png"/><Relationship Id="rId190" Type="http://schemas.openxmlformats.org/officeDocument/2006/relationships/customXml" Target="../ink/ink631.xml"/><Relationship Id="rId204" Type="http://schemas.openxmlformats.org/officeDocument/2006/relationships/customXml" Target="../ink/ink638.xml"/><Relationship Id="rId225" Type="http://schemas.openxmlformats.org/officeDocument/2006/relationships/image" Target="../media/image645.png"/><Relationship Id="rId246" Type="http://schemas.openxmlformats.org/officeDocument/2006/relationships/customXml" Target="../ink/ink659.xml"/><Relationship Id="rId267" Type="http://schemas.openxmlformats.org/officeDocument/2006/relationships/customXml" Target="../ink/ink670.xml"/><Relationship Id="rId288" Type="http://schemas.openxmlformats.org/officeDocument/2006/relationships/image" Target="../media/image676.png"/><Relationship Id="rId411" Type="http://schemas.openxmlformats.org/officeDocument/2006/relationships/customXml" Target="../ink/ink742.xml"/><Relationship Id="rId432" Type="http://schemas.openxmlformats.org/officeDocument/2006/relationships/image" Target="../media/image748.png"/><Relationship Id="rId453" Type="http://schemas.openxmlformats.org/officeDocument/2006/relationships/customXml" Target="../ink/ink763.xml"/><Relationship Id="rId474" Type="http://schemas.openxmlformats.org/officeDocument/2006/relationships/image" Target="../media/image769.png"/><Relationship Id="rId509" Type="http://schemas.openxmlformats.org/officeDocument/2006/relationships/customXml" Target="../ink/ink791.xml"/><Relationship Id="rId660" Type="http://schemas.openxmlformats.org/officeDocument/2006/relationships/customXml" Target="../ink/ink867.xml"/><Relationship Id="rId106" Type="http://schemas.openxmlformats.org/officeDocument/2006/relationships/customXml" Target="../ink/ink589.xml"/><Relationship Id="rId127" Type="http://schemas.openxmlformats.org/officeDocument/2006/relationships/image" Target="../media/image597.png"/><Relationship Id="rId313" Type="http://schemas.openxmlformats.org/officeDocument/2006/relationships/customXml" Target="../ink/ink693.xml"/><Relationship Id="rId495" Type="http://schemas.openxmlformats.org/officeDocument/2006/relationships/customXml" Target="../ink/ink784.xml"/><Relationship Id="rId681" Type="http://schemas.openxmlformats.org/officeDocument/2006/relationships/image" Target="../media/image871.png"/><Relationship Id="rId716" Type="http://schemas.openxmlformats.org/officeDocument/2006/relationships/image" Target="../media/image887.png"/><Relationship Id="rId10" Type="http://schemas.openxmlformats.org/officeDocument/2006/relationships/customXml" Target="../ink/ink541.xml"/><Relationship Id="rId31" Type="http://schemas.openxmlformats.org/officeDocument/2006/relationships/image" Target="../media/image550.png"/><Relationship Id="rId52" Type="http://schemas.openxmlformats.org/officeDocument/2006/relationships/customXml" Target="../ink/ink562.xml"/><Relationship Id="rId73" Type="http://schemas.openxmlformats.org/officeDocument/2006/relationships/image" Target="../media/image571.png"/><Relationship Id="rId94" Type="http://schemas.openxmlformats.org/officeDocument/2006/relationships/customXml" Target="../ink/ink583.xml"/><Relationship Id="rId148" Type="http://schemas.openxmlformats.org/officeDocument/2006/relationships/customXml" Target="../ink/ink610.xml"/><Relationship Id="rId169" Type="http://schemas.openxmlformats.org/officeDocument/2006/relationships/image" Target="../media/image617.png"/><Relationship Id="rId334" Type="http://schemas.openxmlformats.org/officeDocument/2006/relationships/image" Target="../media/image699.png"/><Relationship Id="rId355" Type="http://schemas.openxmlformats.org/officeDocument/2006/relationships/customXml" Target="../ink/ink714.xml"/><Relationship Id="rId376" Type="http://schemas.openxmlformats.org/officeDocument/2006/relationships/image" Target="../media/image720.png"/><Relationship Id="rId397" Type="http://schemas.openxmlformats.org/officeDocument/2006/relationships/customXml" Target="../ink/ink735.xml"/><Relationship Id="rId520" Type="http://schemas.openxmlformats.org/officeDocument/2006/relationships/image" Target="../media/image792.png"/><Relationship Id="rId541" Type="http://schemas.openxmlformats.org/officeDocument/2006/relationships/customXml" Target="../ink/ink807.xml"/><Relationship Id="rId562" Type="http://schemas.openxmlformats.org/officeDocument/2006/relationships/image" Target="../media/image812.png"/><Relationship Id="rId583" Type="http://schemas.openxmlformats.org/officeDocument/2006/relationships/image" Target="../media/image822.png"/><Relationship Id="rId618" Type="http://schemas.openxmlformats.org/officeDocument/2006/relationships/customXml" Target="../ink/ink846.xml"/><Relationship Id="rId639" Type="http://schemas.openxmlformats.org/officeDocument/2006/relationships/image" Target="../media/image850.png"/><Relationship Id="rId4" Type="http://schemas.openxmlformats.org/officeDocument/2006/relationships/customXml" Target="../ink/ink538.xml"/><Relationship Id="rId180" Type="http://schemas.openxmlformats.org/officeDocument/2006/relationships/customXml" Target="../ink/ink626.xml"/><Relationship Id="rId215" Type="http://schemas.openxmlformats.org/officeDocument/2006/relationships/image" Target="../media/image640.png"/><Relationship Id="rId236" Type="http://schemas.openxmlformats.org/officeDocument/2006/relationships/customXml" Target="../ink/ink654.xml"/><Relationship Id="rId257" Type="http://schemas.openxmlformats.org/officeDocument/2006/relationships/customXml" Target="../ink/ink665.xml"/><Relationship Id="rId278" Type="http://schemas.openxmlformats.org/officeDocument/2006/relationships/image" Target="../media/image671.png"/><Relationship Id="rId401" Type="http://schemas.openxmlformats.org/officeDocument/2006/relationships/customXml" Target="../ink/ink737.xml"/><Relationship Id="rId422" Type="http://schemas.openxmlformats.org/officeDocument/2006/relationships/image" Target="../media/image743.png"/><Relationship Id="rId443" Type="http://schemas.openxmlformats.org/officeDocument/2006/relationships/customXml" Target="../ink/ink758.xml"/><Relationship Id="rId464" Type="http://schemas.openxmlformats.org/officeDocument/2006/relationships/image" Target="../media/image764.png"/><Relationship Id="rId650" Type="http://schemas.openxmlformats.org/officeDocument/2006/relationships/customXml" Target="../ink/ink862.xml"/><Relationship Id="rId303" Type="http://schemas.openxmlformats.org/officeDocument/2006/relationships/customXml" Target="../ink/ink688.xml"/><Relationship Id="rId485" Type="http://schemas.openxmlformats.org/officeDocument/2006/relationships/customXml" Target="../ink/ink779.xml"/><Relationship Id="rId692" Type="http://schemas.openxmlformats.org/officeDocument/2006/relationships/customXml" Target="../ink/ink883.xml"/><Relationship Id="rId706" Type="http://schemas.openxmlformats.org/officeDocument/2006/relationships/customXml" Target="../ink/ink890.xml"/><Relationship Id="rId42" Type="http://schemas.openxmlformats.org/officeDocument/2006/relationships/customXml" Target="../ink/ink557.xml"/><Relationship Id="rId84" Type="http://schemas.openxmlformats.org/officeDocument/2006/relationships/customXml" Target="../ink/ink578.xml"/><Relationship Id="rId138" Type="http://schemas.openxmlformats.org/officeDocument/2006/relationships/customXml" Target="../ink/ink605.xml"/><Relationship Id="rId345" Type="http://schemas.openxmlformats.org/officeDocument/2006/relationships/customXml" Target="../ink/ink709.xml"/><Relationship Id="rId387" Type="http://schemas.openxmlformats.org/officeDocument/2006/relationships/customXml" Target="../ink/ink730.xml"/><Relationship Id="rId510" Type="http://schemas.openxmlformats.org/officeDocument/2006/relationships/image" Target="../media/image787.png"/><Relationship Id="rId552" Type="http://schemas.openxmlformats.org/officeDocument/2006/relationships/image" Target="../media/image808.png"/><Relationship Id="rId594" Type="http://schemas.openxmlformats.org/officeDocument/2006/relationships/customXml" Target="../ink/ink834.xml"/><Relationship Id="rId608" Type="http://schemas.openxmlformats.org/officeDocument/2006/relationships/customXml" Target="../ink/ink841.xml"/><Relationship Id="rId191" Type="http://schemas.openxmlformats.org/officeDocument/2006/relationships/image" Target="../media/image628.png"/><Relationship Id="rId205" Type="http://schemas.openxmlformats.org/officeDocument/2006/relationships/image" Target="../media/image635.png"/><Relationship Id="rId247" Type="http://schemas.openxmlformats.org/officeDocument/2006/relationships/image" Target="../media/image656.png"/><Relationship Id="rId412" Type="http://schemas.openxmlformats.org/officeDocument/2006/relationships/image" Target="../media/image738.png"/><Relationship Id="rId107" Type="http://schemas.openxmlformats.org/officeDocument/2006/relationships/image" Target="../media/image587.png"/><Relationship Id="rId289" Type="http://schemas.openxmlformats.org/officeDocument/2006/relationships/customXml" Target="../ink/ink681.xml"/><Relationship Id="rId454" Type="http://schemas.openxmlformats.org/officeDocument/2006/relationships/image" Target="../media/image759.png"/><Relationship Id="rId496" Type="http://schemas.openxmlformats.org/officeDocument/2006/relationships/image" Target="../media/image780.png"/><Relationship Id="rId661" Type="http://schemas.openxmlformats.org/officeDocument/2006/relationships/image" Target="../media/image861.png"/><Relationship Id="rId717" Type="http://schemas.openxmlformats.org/officeDocument/2006/relationships/customXml" Target="../ink/ink896.xml"/><Relationship Id="rId11" Type="http://schemas.openxmlformats.org/officeDocument/2006/relationships/image" Target="../media/image540.png"/><Relationship Id="rId53" Type="http://schemas.openxmlformats.org/officeDocument/2006/relationships/image" Target="../media/image561.png"/><Relationship Id="rId149" Type="http://schemas.openxmlformats.org/officeDocument/2006/relationships/image" Target="../media/image608.png"/><Relationship Id="rId314" Type="http://schemas.openxmlformats.org/officeDocument/2006/relationships/image" Target="../media/image689.png"/><Relationship Id="rId356" Type="http://schemas.openxmlformats.org/officeDocument/2006/relationships/image" Target="../media/image710.png"/><Relationship Id="rId398" Type="http://schemas.openxmlformats.org/officeDocument/2006/relationships/image" Target="../media/image731.png"/><Relationship Id="rId521" Type="http://schemas.openxmlformats.org/officeDocument/2006/relationships/customXml" Target="../ink/ink797.xml"/><Relationship Id="rId563" Type="http://schemas.openxmlformats.org/officeDocument/2006/relationships/customXml" Target="../ink/ink818.xml"/><Relationship Id="rId619" Type="http://schemas.openxmlformats.org/officeDocument/2006/relationships/image" Target="../media/image840.png"/><Relationship Id="rId95" Type="http://schemas.openxmlformats.org/officeDocument/2006/relationships/image" Target="../media/image581.png"/><Relationship Id="rId160" Type="http://schemas.openxmlformats.org/officeDocument/2006/relationships/customXml" Target="../ink/ink616.xml"/><Relationship Id="rId216" Type="http://schemas.openxmlformats.org/officeDocument/2006/relationships/customXml" Target="../ink/ink644.xml"/><Relationship Id="rId423" Type="http://schemas.openxmlformats.org/officeDocument/2006/relationships/customXml" Target="../ink/ink748.xml"/><Relationship Id="rId258" Type="http://schemas.openxmlformats.org/officeDocument/2006/relationships/image" Target="../media/image661.png"/><Relationship Id="rId465" Type="http://schemas.openxmlformats.org/officeDocument/2006/relationships/customXml" Target="../ink/ink769.xml"/><Relationship Id="rId630" Type="http://schemas.openxmlformats.org/officeDocument/2006/relationships/customXml" Target="../ink/ink852.xml"/><Relationship Id="rId672" Type="http://schemas.openxmlformats.org/officeDocument/2006/relationships/customXml" Target="../ink/ink873.xml"/><Relationship Id="rId22" Type="http://schemas.openxmlformats.org/officeDocument/2006/relationships/customXml" Target="../ink/ink547.xml"/><Relationship Id="rId64" Type="http://schemas.openxmlformats.org/officeDocument/2006/relationships/customXml" Target="../ink/ink568.xml"/><Relationship Id="rId118" Type="http://schemas.openxmlformats.org/officeDocument/2006/relationships/customXml" Target="../ink/ink595.xml"/><Relationship Id="rId325" Type="http://schemas.openxmlformats.org/officeDocument/2006/relationships/customXml" Target="../ink/ink699.xml"/><Relationship Id="rId367" Type="http://schemas.openxmlformats.org/officeDocument/2006/relationships/customXml" Target="../ink/ink720.xml"/><Relationship Id="rId532" Type="http://schemas.openxmlformats.org/officeDocument/2006/relationships/image" Target="../media/image798.png"/><Relationship Id="rId574" Type="http://schemas.openxmlformats.org/officeDocument/2006/relationships/customXml" Target="../ink/ink824.xml"/><Relationship Id="rId171" Type="http://schemas.openxmlformats.org/officeDocument/2006/relationships/image" Target="../media/image618.png"/><Relationship Id="rId227" Type="http://schemas.openxmlformats.org/officeDocument/2006/relationships/image" Target="../media/image646.png"/><Relationship Id="rId269" Type="http://schemas.openxmlformats.org/officeDocument/2006/relationships/customXml" Target="../ink/ink671.xml"/><Relationship Id="rId434" Type="http://schemas.openxmlformats.org/officeDocument/2006/relationships/image" Target="../media/image749.png"/><Relationship Id="rId476" Type="http://schemas.openxmlformats.org/officeDocument/2006/relationships/image" Target="../media/image770.png"/><Relationship Id="rId641" Type="http://schemas.openxmlformats.org/officeDocument/2006/relationships/image" Target="../media/image851.png"/><Relationship Id="rId683" Type="http://schemas.openxmlformats.org/officeDocument/2006/relationships/image" Target="../media/image872.png"/><Relationship Id="rId33" Type="http://schemas.openxmlformats.org/officeDocument/2006/relationships/image" Target="../media/image551.png"/><Relationship Id="rId129" Type="http://schemas.openxmlformats.org/officeDocument/2006/relationships/image" Target="../media/image598.png"/><Relationship Id="rId280" Type="http://schemas.openxmlformats.org/officeDocument/2006/relationships/image" Target="../media/image672.png"/><Relationship Id="rId336" Type="http://schemas.openxmlformats.org/officeDocument/2006/relationships/image" Target="../media/image700.png"/><Relationship Id="rId501" Type="http://schemas.openxmlformats.org/officeDocument/2006/relationships/customXml" Target="../ink/ink787.xml"/><Relationship Id="rId543" Type="http://schemas.openxmlformats.org/officeDocument/2006/relationships/customXml" Target="../ink/ink808.xml"/><Relationship Id="rId75" Type="http://schemas.openxmlformats.org/officeDocument/2006/relationships/image" Target="../media/image572.png"/><Relationship Id="rId140" Type="http://schemas.openxmlformats.org/officeDocument/2006/relationships/customXml" Target="../ink/ink606.xml"/><Relationship Id="rId182" Type="http://schemas.openxmlformats.org/officeDocument/2006/relationships/customXml" Target="../ink/ink627.xml"/><Relationship Id="rId378" Type="http://schemas.openxmlformats.org/officeDocument/2006/relationships/image" Target="../media/image721.png"/><Relationship Id="rId403" Type="http://schemas.openxmlformats.org/officeDocument/2006/relationships/customXml" Target="../ink/ink738.xml"/><Relationship Id="rId585" Type="http://schemas.openxmlformats.org/officeDocument/2006/relationships/image" Target="../media/image823.png"/><Relationship Id="rId6" Type="http://schemas.openxmlformats.org/officeDocument/2006/relationships/customXml" Target="../ink/ink539.xml"/><Relationship Id="rId238" Type="http://schemas.openxmlformats.org/officeDocument/2006/relationships/customXml" Target="../ink/ink655.xml"/><Relationship Id="rId445" Type="http://schemas.openxmlformats.org/officeDocument/2006/relationships/customXml" Target="../ink/ink759.xml"/><Relationship Id="rId487" Type="http://schemas.openxmlformats.org/officeDocument/2006/relationships/customXml" Target="../ink/ink780.xml"/><Relationship Id="rId610" Type="http://schemas.openxmlformats.org/officeDocument/2006/relationships/customXml" Target="../ink/ink842.xml"/><Relationship Id="rId652" Type="http://schemas.openxmlformats.org/officeDocument/2006/relationships/customXml" Target="../ink/ink863.xml"/><Relationship Id="rId694" Type="http://schemas.openxmlformats.org/officeDocument/2006/relationships/customXml" Target="../ink/ink884.xml"/><Relationship Id="rId708" Type="http://schemas.openxmlformats.org/officeDocument/2006/relationships/customXml" Target="../ink/ink891.xml"/><Relationship Id="rId291" Type="http://schemas.openxmlformats.org/officeDocument/2006/relationships/customXml" Target="../ink/ink682.xml"/><Relationship Id="rId305" Type="http://schemas.openxmlformats.org/officeDocument/2006/relationships/customXml" Target="../ink/ink689.xml"/><Relationship Id="rId347" Type="http://schemas.openxmlformats.org/officeDocument/2006/relationships/customXml" Target="../ink/ink710.xml"/><Relationship Id="rId512" Type="http://schemas.openxmlformats.org/officeDocument/2006/relationships/image" Target="../media/image788.png"/><Relationship Id="rId44" Type="http://schemas.openxmlformats.org/officeDocument/2006/relationships/customXml" Target="../ink/ink558.xml"/><Relationship Id="rId86" Type="http://schemas.openxmlformats.org/officeDocument/2006/relationships/customXml" Target="../ink/ink579.xml"/><Relationship Id="rId151" Type="http://schemas.openxmlformats.org/officeDocument/2006/relationships/image" Target="../media/image609.png"/><Relationship Id="rId389" Type="http://schemas.openxmlformats.org/officeDocument/2006/relationships/customXml" Target="../ink/ink731.xml"/><Relationship Id="rId554" Type="http://schemas.openxmlformats.org/officeDocument/2006/relationships/image" Target="../media/image88.png"/><Relationship Id="rId596" Type="http://schemas.openxmlformats.org/officeDocument/2006/relationships/customXml" Target="../ink/ink835.xml"/><Relationship Id="rId193" Type="http://schemas.openxmlformats.org/officeDocument/2006/relationships/image" Target="../media/image629.png"/><Relationship Id="rId207" Type="http://schemas.openxmlformats.org/officeDocument/2006/relationships/image" Target="../media/image636.png"/><Relationship Id="rId249" Type="http://schemas.openxmlformats.org/officeDocument/2006/relationships/image" Target="../media/image657.png"/><Relationship Id="rId414" Type="http://schemas.openxmlformats.org/officeDocument/2006/relationships/image" Target="../media/image739.png"/><Relationship Id="rId456" Type="http://schemas.openxmlformats.org/officeDocument/2006/relationships/image" Target="../media/image760.png"/><Relationship Id="rId498" Type="http://schemas.openxmlformats.org/officeDocument/2006/relationships/image" Target="../media/image781.png"/><Relationship Id="rId621" Type="http://schemas.openxmlformats.org/officeDocument/2006/relationships/image" Target="../media/image841.png"/><Relationship Id="rId663" Type="http://schemas.openxmlformats.org/officeDocument/2006/relationships/image" Target="../media/image862.png"/><Relationship Id="rId13" Type="http://schemas.openxmlformats.org/officeDocument/2006/relationships/image" Target="../media/image541.png"/><Relationship Id="rId109" Type="http://schemas.openxmlformats.org/officeDocument/2006/relationships/image" Target="../media/image588.png"/><Relationship Id="rId260" Type="http://schemas.openxmlformats.org/officeDocument/2006/relationships/image" Target="../media/image662.png"/><Relationship Id="rId316" Type="http://schemas.openxmlformats.org/officeDocument/2006/relationships/image" Target="../media/image690.png"/><Relationship Id="rId523" Type="http://schemas.openxmlformats.org/officeDocument/2006/relationships/customXml" Target="../ink/ink798.xml"/><Relationship Id="rId719" Type="http://schemas.openxmlformats.org/officeDocument/2006/relationships/customXml" Target="../ink/ink897.xml"/><Relationship Id="rId55" Type="http://schemas.openxmlformats.org/officeDocument/2006/relationships/image" Target="../media/image562.png"/><Relationship Id="rId97" Type="http://schemas.openxmlformats.org/officeDocument/2006/relationships/image" Target="../media/image582.png"/><Relationship Id="rId120" Type="http://schemas.openxmlformats.org/officeDocument/2006/relationships/customXml" Target="../ink/ink596.xml"/><Relationship Id="rId358" Type="http://schemas.openxmlformats.org/officeDocument/2006/relationships/image" Target="../media/image711.png"/><Relationship Id="rId565" Type="http://schemas.openxmlformats.org/officeDocument/2006/relationships/customXml" Target="../ink/ink819.xml"/><Relationship Id="rId162" Type="http://schemas.openxmlformats.org/officeDocument/2006/relationships/customXml" Target="../ink/ink617.xml"/><Relationship Id="rId218" Type="http://schemas.openxmlformats.org/officeDocument/2006/relationships/customXml" Target="../ink/ink645.xml"/><Relationship Id="rId425" Type="http://schemas.openxmlformats.org/officeDocument/2006/relationships/customXml" Target="../ink/ink749.xml"/><Relationship Id="rId467" Type="http://schemas.openxmlformats.org/officeDocument/2006/relationships/customXml" Target="../ink/ink770.xml"/><Relationship Id="rId632" Type="http://schemas.openxmlformats.org/officeDocument/2006/relationships/customXml" Target="../ink/ink853.xml"/><Relationship Id="rId271" Type="http://schemas.openxmlformats.org/officeDocument/2006/relationships/customXml" Target="../ink/ink672.xml"/><Relationship Id="rId674" Type="http://schemas.openxmlformats.org/officeDocument/2006/relationships/customXml" Target="../ink/ink874.xml"/><Relationship Id="rId24" Type="http://schemas.openxmlformats.org/officeDocument/2006/relationships/customXml" Target="../ink/ink548.xml"/><Relationship Id="rId66" Type="http://schemas.openxmlformats.org/officeDocument/2006/relationships/customXml" Target="../ink/ink569.xml"/><Relationship Id="rId131" Type="http://schemas.openxmlformats.org/officeDocument/2006/relationships/image" Target="../media/image599.png"/><Relationship Id="rId327" Type="http://schemas.openxmlformats.org/officeDocument/2006/relationships/customXml" Target="../ink/ink700.xml"/><Relationship Id="rId369" Type="http://schemas.openxmlformats.org/officeDocument/2006/relationships/customXml" Target="../ink/ink721.xml"/><Relationship Id="rId534" Type="http://schemas.openxmlformats.org/officeDocument/2006/relationships/image" Target="../media/image799.png"/><Relationship Id="rId576" Type="http://schemas.openxmlformats.org/officeDocument/2006/relationships/customXml" Target="../ink/ink825.xml"/><Relationship Id="rId173" Type="http://schemas.openxmlformats.org/officeDocument/2006/relationships/image" Target="../media/image619.png"/><Relationship Id="rId229" Type="http://schemas.openxmlformats.org/officeDocument/2006/relationships/image" Target="../media/image647.png"/><Relationship Id="rId380" Type="http://schemas.openxmlformats.org/officeDocument/2006/relationships/image" Target="../media/image722.png"/><Relationship Id="rId436" Type="http://schemas.openxmlformats.org/officeDocument/2006/relationships/image" Target="../media/image750.png"/><Relationship Id="rId601" Type="http://schemas.openxmlformats.org/officeDocument/2006/relationships/image" Target="../media/image831.png"/><Relationship Id="rId643" Type="http://schemas.openxmlformats.org/officeDocument/2006/relationships/image" Target="../media/image852.png"/><Relationship Id="rId240" Type="http://schemas.openxmlformats.org/officeDocument/2006/relationships/customXml" Target="../ink/ink656.xml"/><Relationship Id="rId478" Type="http://schemas.openxmlformats.org/officeDocument/2006/relationships/image" Target="../media/image771.png"/><Relationship Id="rId685" Type="http://schemas.openxmlformats.org/officeDocument/2006/relationships/image" Target="../media/image873.png"/><Relationship Id="rId35" Type="http://schemas.openxmlformats.org/officeDocument/2006/relationships/image" Target="../media/image552.png"/><Relationship Id="rId77" Type="http://schemas.openxmlformats.org/officeDocument/2006/relationships/image" Target="../media/image573.png"/><Relationship Id="rId100" Type="http://schemas.openxmlformats.org/officeDocument/2006/relationships/customXml" Target="../ink/ink586.xml"/><Relationship Id="rId282" Type="http://schemas.openxmlformats.org/officeDocument/2006/relationships/image" Target="../media/image673.png"/><Relationship Id="rId338" Type="http://schemas.openxmlformats.org/officeDocument/2006/relationships/image" Target="../media/image701.png"/><Relationship Id="rId503" Type="http://schemas.openxmlformats.org/officeDocument/2006/relationships/customXml" Target="../ink/ink788.xml"/><Relationship Id="rId545" Type="http://schemas.openxmlformats.org/officeDocument/2006/relationships/customXml" Target="../ink/ink809.xml"/><Relationship Id="rId587" Type="http://schemas.openxmlformats.org/officeDocument/2006/relationships/image" Target="../media/image824.png"/><Relationship Id="rId710" Type="http://schemas.openxmlformats.org/officeDocument/2006/relationships/customXml" Target="../ink/ink892.xml"/><Relationship Id="rId8" Type="http://schemas.openxmlformats.org/officeDocument/2006/relationships/customXml" Target="../ink/ink540.xml"/><Relationship Id="rId142" Type="http://schemas.openxmlformats.org/officeDocument/2006/relationships/customXml" Target="../ink/ink607.xml"/><Relationship Id="rId184" Type="http://schemas.openxmlformats.org/officeDocument/2006/relationships/customXml" Target="../ink/ink628.xml"/><Relationship Id="rId391" Type="http://schemas.openxmlformats.org/officeDocument/2006/relationships/customXml" Target="../ink/ink732.xml"/><Relationship Id="rId405" Type="http://schemas.openxmlformats.org/officeDocument/2006/relationships/customXml" Target="../ink/ink739.xml"/><Relationship Id="rId447" Type="http://schemas.openxmlformats.org/officeDocument/2006/relationships/customXml" Target="../ink/ink760.xml"/><Relationship Id="rId612" Type="http://schemas.openxmlformats.org/officeDocument/2006/relationships/customXml" Target="../ink/ink843.xml"/><Relationship Id="rId251" Type="http://schemas.openxmlformats.org/officeDocument/2006/relationships/image" Target="../media/image658.png"/><Relationship Id="rId489" Type="http://schemas.openxmlformats.org/officeDocument/2006/relationships/customXml" Target="../ink/ink781.xml"/><Relationship Id="rId654" Type="http://schemas.openxmlformats.org/officeDocument/2006/relationships/customXml" Target="../ink/ink864.xml"/><Relationship Id="rId696" Type="http://schemas.openxmlformats.org/officeDocument/2006/relationships/customXml" Target="../ink/ink885.xml"/><Relationship Id="rId46" Type="http://schemas.openxmlformats.org/officeDocument/2006/relationships/customXml" Target="../ink/ink559.xml"/><Relationship Id="rId293" Type="http://schemas.openxmlformats.org/officeDocument/2006/relationships/customXml" Target="../ink/ink683.xml"/><Relationship Id="rId307" Type="http://schemas.openxmlformats.org/officeDocument/2006/relationships/customXml" Target="../ink/ink690.xml"/><Relationship Id="rId349" Type="http://schemas.openxmlformats.org/officeDocument/2006/relationships/customXml" Target="../ink/ink711.xml"/><Relationship Id="rId514" Type="http://schemas.openxmlformats.org/officeDocument/2006/relationships/image" Target="../media/image789.png"/><Relationship Id="rId556" Type="http://schemas.openxmlformats.org/officeDocument/2006/relationships/image" Target="../media/image809.png"/><Relationship Id="rId721" Type="http://schemas.openxmlformats.org/officeDocument/2006/relationships/customXml" Target="../ink/ink898.xml"/><Relationship Id="rId88" Type="http://schemas.openxmlformats.org/officeDocument/2006/relationships/customXml" Target="../ink/ink580.xml"/><Relationship Id="rId111" Type="http://schemas.openxmlformats.org/officeDocument/2006/relationships/image" Target="../media/image589.png"/><Relationship Id="rId153" Type="http://schemas.openxmlformats.org/officeDocument/2006/relationships/image" Target="../media/image610.png"/><Relationship Id="rId195" Type="http://schemas.openxmlformats.org/officeDocument/2006/relationships/image" Target="../media/image630.png"/><Relationship Id="rId209" Type="http://schemas.openxmlformats.org/officeDocument/2006/relationships/image" Target="../media/image637.png"/><Relationship Id="rId360" Type="http://schemas.openxmlformats.org/officeDocument/2006/relationships/image" Target="../media/image712.png"/><Relationship Id="rId416" Type="http://schemas.openxmlformats.org/officeDocument/2006/relationships/image" Target="../media/image740.png"/><Relationship Id="rId598" Type="http://schemas.openxmlformats.org/officeDocument/2006/relationships/customXml" Target="../ink/ink836.xml"/><Relationship Id="rId220" Type="http://schemas.openxmlformats.org/officeDocument/2006/relationships/customXml" Target="../ink/ink646.xml"/><Relationship Id="rId458" Type="http://schemas.openxmlformats.org/officeDocument/2006/relationships/image" Target="../media/image761.png"/><Relationship Id="rId623" Type="http://schemas.openxmlformats.org/officeDocument/2006/relationships/image" Target="../media/image842.png"/><Relationship Id="rId665" Type="http://schemas.openxmlformats.org/officeDocument/2006/relationships/image" Target="../media/image863.png"/><Relationship Id="rId15" Type="http://schemas.openxmlformats.org/officeDocument/2006/relationships/image" Target="../media/image542.png"/><Relationship Id="rId57" Type="http://schemas.openxmlformats.org/officeDocument/2006/relationships/image" Target="../media/image563.png"/><Relationship Id="rId262" Type="http://schemas.openxmlformats.org/officeDocument/2006/relationships/image" Target="../media/image663.png"/><Relationship Id="rId318" Type="http://schemas.openxmlformats.org/officeDocument/2006/relationships/image" Target="../media/image691.png"/><Relationship Id="rId525" Type="http://schemas.openxmlformats.org/officeDocument/2006/relationships/customXml" Target="../ink/ink799.xml"/><Relationship Id="rId567" Type="http://schemas.openxmlformats.org/officeDocument/2006/relationships/customXml" Target="../ink/ink820.xml"/><Relationship Id="rId99" Type="http://schemas.openxmlformats.org/officeDocument/2006/relationships/image" Target="../media/image583.png"/><Relationship Id="rId122" Type="http://schemas.openxmlformats.org/officeDocument/2006/relationships/customXml" Target="../ink/ink597.xml"/><Relationship Id="rId164" Type="http://schemas.openxmlformats.org/officeDocument/2006/relationships/customXml" Target="../ink/ink618.xml"/><Relationship Id="rId371" Type="http://schemas.openxmlformats.org/officeDocument/2006/relationships/customXml" Target="../ink/ink722.xml"/><Relationship Id="rId427" Type="http://schemas.openxmlformats.org/officeDocument/2006/relationships/customXml" Target="../ink/ink750.xml"/><Relationship Id="rId469" Type="http://schemas.openxmlformats.org/officeDocument/2006/relationships/customXml" Target="../ink/ink771.xml"/><Relationship Id="rId634" Type="http://schemas.openxmlformats.org/officeDocument/2006/relationships/customXml" Target="../ink/ink854.xml"/><Relationship Id="rId676" Type="http://schemas.openxmlformats.org/officeDocument/2006/relationships/customXml" Target="../ink/ink875.xml"/><Relationship Id="rId26" Type="http://schemas.openxmlformats.org/officeDocument/2006/relationships/customXml" Target="../ink/ink549.xml"/><Relationship Id="rId231" Type="http://schemas.openxmlformats.org/officeDocument/2006/relationships/image" Target="../media/image648.png"/><Relationship Id="rId273" Type="http://schemas.openxmlformats.org/officeDocument/2006/relationships/customXml" Target="../ink/ink673.xml"/><Relationship Id="rId329" Type="http://schemas.openxmlformats.org/officeDocument/2006/relationships/customXml" Target="../ink/ink701.xml"/><Relationship Id="rId480" Type="http://schemas.openxmlformats.org/officeDocument/2006/relationships/image" Target="../media/image772.png"/><Relationship Id="rId536" Type="http://schemas.openxmlformats.org/officeDocument/2006/relationships/image" Target="../media/image800.png"/><Relationship Id="rId701" Type="http://schemas.openxmlformats.org/officeDocument/2006/relationships/image" Target="../media/image880.png"/><Relationship Id="rId68" Type="http://schemas.openxmlformats.org/officeDocument/2006/relationships/customXml" Target="../ink/ink570.xml"/><Relationship Id="rId133" Type="http://schemas.openxmlformats.org/officeDocument/2006/relationships/image" Target="../media/image600.png"/><Relationship Id="rId175" Type="http://schemas.openxmlformats.org/officeDocument/2006/relationships/image" Target="../media/image620.png"/><Relationship Id="rId340" Type="http://schemas.openxmlformats.org/officeDocument/2006/relationships/image" Target="../media/image702.png"/><Relationship Id="rId578" Type="http://schemas.openxmlformats.org/officeDocument/2006/relationships/customXml" Target="../ink/ink826.xml"/><Relationship Id="rId200" Type="http://schemas.openxmlformats.org/officeDocument/2006/relationships/customXml" Target="../ink/ink636.xml"/><Relationship Id="rId382" Type="http://schemas.openxmlformats.org/officeDocument/2006/relationships/image" Target="../media/image723.png"/><Relationship Id="rId438" Type="http://schemas.openxmlformats.org/officeDocument/2006/relationships/image" Target="../media/image751.png"/><Relationship Id="rId603" Type="http://schemas.openxmlformats.org/officeDocument/2006/relationships/image" Target="../media/image832.png"/><Relationship Id="rId645" Type="http://schemas.openxmlformats.org/officeDocument/2006/relationships/image" Target="../media/image853.png"/><Relationship Id="rId687" Type="http://schemas.openxmlformats.org/officeDocument/2006/relationships/image" Target="../media/image874.png"/><Relationship Id="rId242" Type="http://schemas.openxmlformats.org/officeDocument/2006/relationships/customXml" Target="../ink/ink657.xml"/><Relationship Id="rId284" Type="http://schemas.openxmlformats.org/officeDocument/2006/relationships/image" Target="../media/image674.png"/><Relationship Id="rId491" Type="http://schemas.openxmlformats.org/officeDocument/2006/relationships/customXml" Target="../ink/ink782.xml"/><Relationship Id="rId505" Type="http://schemas.openxmlformats.org/officeDocument/2006/relationships/customXml" Target="../ink/ink789.xml"/><Relationship Id="rId712" Type="http://schemas.openxmlformats.org/officeDocument/2006/relationships/customXml" Target="../ink/ink893.xml"/><Relationship Id="rId37" Type="http://schemas.openxmlformats.org/officeDocument/2006/relationships/image" Target="../media/image553.png"/><Relationship Id="rId79" Type="http://schemas.openxmlformats.org/officeDocument/2006/relationships/image" Target="../media/image574.png"/><Relationship Id="rId102" Type="http://schemas.openxmlformats.org/officeDocument/2006/relationships/customXml" Target="../ink/ink587.xml"/><Relationship Id="rId144" Type="http://schemas.openxmlformats.org/officeDocument/2006/relationships/customXml" Target="../ink/ink608.xml"/><Relationship Id="rId547" Type="http://schemas.openxmlformats.org/officeDocument/2006/relationships/customXml" Target="../ink/ink810.xml"/><Relationship Id="rId589" Type="http://schemas.openxmlformats.org/officeDocument/2006/relationships/image" Target="../media/image825.png"/><Relationship Id="rId90" Type="http://schemas.openxmlformats.org/officeDocument/2006/relationships/customXml" Target="../ink/ink581.xml"/><Relationship Id="rId186" Type="http://schemas.openxmlformats.org/officeDocument/2006/relationships/customXml" Target="../ink/ink629.xml"/><Relationship Id="rId351" Type="http://schemas.openxmlformats.org/officeDocument/2006/relationships/customXml" Target="../ink/ink712.xml"/><Relationship Id="rId393" Type="http://schemas.openxmlformats.org/officeDocument/2006/relationships/customXml" Target="../ink/ink733.xml"/><Relationship Id="rId407" Type="http://schemas.openxmlformats.org/officeDocument/2006/relationships/customXml" Target="../ink/ink740.xml"/><Relationship Id="rId449" Type="http://schemas.openxmlformats.org/officeDocument/2006/relationships/customXml" Target="../ink/ink761.xml"/><Relationship Id="rId614" Type="http://schemas.openxmlformats.org/officeDocument/2006/relationships/customXml" Target="../ink/ink844.xml"/><Relationship Id="rId656" Type="http://schemas.openxmlformats.org/officeDocument/2006/relationships/customXml" Target="../ink/ink865.xml"/><Relationship Id="rId211" Type="http://schemas.openxmlformats.org/officeDocument/2006/relationships/image" Target="../media/image638.png"/><Relationship Id="rId253" Type="http://schemas.openxmlformats.org/officeDocument/2006/relationships/customXml" Target="../ink/ink663.xml"/><Relationship Id="rId295" Type="http://schemas.openxmlformats.org/officeDocument/2006/relationships/customXml" Target="../ink/ink684.xml"/><Relationship Id="rId309" Type="http://schemas.openxmlformats.org/officeDocument/2006/relationships/customXml" Target="../ink/ink691.xml"/><Relationship Id="rId460" Type="http://schemas.openxmlformats.org/officeDocument/2006/relationships/image" Target="../media/image762.png"/><Relationship Id="rId516" Type="http://schemas.openxmlformats.org/officeDocument/2006/relationships/image" Target="../media/image790.png"/><Relationship Id="rId698" Type="http://schemas.openxmlformats.org/officeDocument/2006/relationships/customXml" Target="../ink/ink886.xml"/><Relationship Id="rId48" Type="http://schemas.openxmlformats.org/officeDocument/2006/relationships/customXml" Target="../ink/ink560.xml"/><Relationship Id="rId113" Type="http://schemas.openxmlformats.org/officeDocument/2006/relationships/image" Target="../media/image590.png"/><Relationship Id="rId320" Type="http://schemas.openxmlformats.org/officeDocument/2006/relationships/image" Target="../media/image692.png"/><Relationship Id="rId558" Type="http://schemas.openxmlformats.org/officeDocument/2006/relationships/image" Target="../media/image810.png"/><Relationship Id="rId723" Type="http://schemas.openxmlformats.org/officeDocument/2006/relationships/customXml" Target="../ink/ink899.xml"/><Relationship Id="rId155" Type="http://schemas.openxmlformats.org/officeDocument/2006/relationships/image" Target="../media/image611.png"/><Relationship Id="rId197" Type="http://schemas.openxmlformats.org/officeDocument/2006/relationships/image" Target="../media/image631.png"/><Relationship Id="rId362" Type="http://schemas.openxmlformats.org/officeDocument/2006/relationships/image" Target="../media/image713.png"/><Relationship Id="rId418" Type="http://schemas.openxmlformats.org/officeDocument/2006/relationships/image" Target="../media/image741.png"/><Relationship Id="rId625" Type="http://schemas.openxmlformats.org/officeDocument/2006/relationships/image" Target="../media/image843.png"/><Relationship Id="rId222" Type="http://schemas.openxmlformats.org/officeDocument/2006/relationships/customXml" Target="../ink/ink647.xml"/><Relationship Id="rId264" Type="http://schemas.openxmlformats.org/officeDocument/2006/relationships/image" Target="../media/image664.png"/><Relationship Id="rId471" Type="http://schemas.openxmlformats.org/officeDocument/2006/relationships/customXml" Target="../ink/ink772.xml"/><Relationship Id="rId667" Type="http://schemas.openxmlformats.org/officeDocument/2006/relationships/image" Target="../media/image864.png"/><Relationship Id="rId17" Type="http://schemas.openxmlformats.org/officeDocument/2006/relationships/image" Target="../media/image543.png"/><Relationship Id="rId59" Type="http://schemas.openxmlformats.org/officeDocument/2006/relationships/image" Target="../media/image564.png"/><Relationship Id="rId124" Type="http://schemas.openxmlformats.org/officeDocument/2006/relationships/customXml" Target="../ink/ink598.xml"/><Relationship Id="rId527" Type="http://schemas.openxmlformats.org/officeDocument/2006/relationships/customXml" Target="../ink/ink800.xml"/><Relationship Id="rId569" Type="http://schemas.openxmlformats.org/officeDocument/2006/relationships/image" Target="../media/image815.png"/><Relationship Id="rId70" Type="http://schemas.openxmlformats.org/officeDocument/2006/relationships/customXml" Target="../ink/ink571.xml"/><Relationship Id="rId166" Type="http://schemas.openxmlformats.org/officeDocument/2006/relationships/customXml" Target="../ink/ink619.xml"/><Relationship Id="rId331" Type="http://schemas.openxmlformats.org/officeDocument/2006/relationships/customXml" Target="../ink/ink702.xml"/><Relationship Id="rId373" Type="http://schemas.openxmlformats.org/officeDocument/2006/relationships/customXml" Target="../ink/ink723.xml"/><Relationship Id="rId429" Type="http://schemas.openxmlformats.org/officeDocument/2006/relationships/customXml" Target="../ink/ink751.xml"/><Relationship Id="rId580" Type="http://schemas.openxmlformats.org/officeDocument/2006/relationships/customXml" Target="../ink/ink827.xml"/><Relationship Id="rId636" Type="http://schemas.openxmlformats.org/officeDocument/2006/relationships/customXml" Target="../ink/ink855.xml"/><Relationship Id="rId1" Type="http://schemas.openxmlformats.org/officeDocument/2006/relationships/slideLayout" Target="../slideLayouts/slideLayout2.xml"/><Relationship Id="rId233" Type="http://schemas.openxmlformats.org/officeDocument/2006/relationships/image" Target="../media/image649.png"/><Relationship Id="rId440" Type="http://schemas.openxmlformats.org/officeDocument/2006/relationships/image" Target="../media/image752.png"/><Relationship Id="rId678" Type="http://schemas.openxmlformats.org/officeDocument/2006/relationships/customXml" Target="../ink/ink876.xml"/><Relationship Id="rId28" Type="http://schemas.openxmlformats.org/officeDocument/2006/relationships/customXml" Target="../ink/ink550.xml"/><Relationship Id="rId275" Type="http://schemas.openxmlformats.org/officeDocument/2006/relationships/customXml" Target="../ink/ink674.xml"/><Relationship Id="rId300" Type="http://schemas.openxmlformats.org/officeDocument/2006/relationships/image" Target="../media/image682.png"/><Relationship Id="rId482" Type="http://schemas.openxmlformats.org/officeDocument/2006/relationships/image" Target="../media/image773.png"/><Relationship Id="rId538" Type="http://schemas.openxmlformats.org/officeDocument/2006/relationships/image" Target="../media/image801.png"/><Relationship Id="rId703" Type="http://schemas.openxmlformats.org/officeDocument/2006/relationships/image" Target="../media/image881.png"/><Relationship Id="rId81" Type="http://schemas.openxmlformats.org/officeDocument/2006/relationships/image" Target="../media/image575.png"/><Relationship Id="rId135" Type="http://schemas.openxmlformats.org/officeDocument/2006/relationships/image" Target="../media/image601.png"/><Relationship Id="rId177" Type="http://schemas.openxmlformats.org/officeDocument/2006/relationships/image" Target="../media/image621.png"/><Relationship Id="rId342" Type="http://schemas.openxmlformats.org/officeDocument/2006/relationships/image" Target="../media/image703.png"/><Relationship Id="rId384" Type="http://schemas.openxmlformats.org/officeDocument/2006/relationships/image" Target="../media/image724.png"/><Relationship Id="rId591" Type="http://schemas.openxmlformats.org/officeDocument/2006/relationships/image" Target="../media/image826.png"/><Relationship Id="rId605" Type="http://schemas.openxmlformats.org/officeDocument/2006/relationships/image" Target="../media/image833.png"/><Relationship Id="rId202" Type="http://schemas.openxmlformats.org/officeDocument/2006/relationships/customXml" Target="../ink/ink637.xml"/><Relationship Id="rId244" Type="http://schemas.openxmlformats.org/officeDocument/2006/relationships/customXml" Target="../ink/ink658.xml"/><Relationship Id="rId647" Type="http://schemas.openxmlformats.org/officeDocument/2006/relationships/image" Target="../media/image854.png"/><Relationship Id="rId689" Type="http://schemas.openxmlformats.org/officeDocument/2006/relationships/image" Target="../media/image875.png"/><Relationship Id="rId39" Type="http://schemas.openxmlformats.org/officeDocument/2006/relationships/image" Target="../media/image554.png"/><Relationship Id="rId286" Type="http://schemas.openxmlformats.org/officeDocument/2006/relationships/image" Target="../media/image675.png"/><Relationship Id="rId451" Type="http://schemas.openxmlformats.org/officeDocument/2006/relationships/customXml" Target="../ink/ink762.xml"/><Relationship Id="rId493" Type="http://schemas.openxmlformats.org/officeDocument/2006/relationships/customXml" Target="../ink/ink783.xml"/><Relationship Id="rId507" Type="http://schemas.openxmlformats.org/officeDocument/2006/relationships/customXml" Target="../ink/ink790.xml"/><Relationship Id="rId549" Type="http://schemas.openxmlformats.org/officeDocument/2006/relationships/customXml" Target="../ink/ink811.xml"/><Relationship Id="rId714" Type="http://schemas.openxmlformats.org/officeDocument/2006/relationships/customXml" Target="../ink/ink894.xml"/><Relationship Id="rId50" Type="http://schemas.openxmlformats.org/officeDocument/2006/relationships/customXml" Target="../ink/ink561.xml"/><Relationship Id="rId104" Type="http://schemas.openxmlformats.org/officeDocument/2006/relationships/customXml" Target="../ink/ink588.xml"/><Relationship Id="rId146" Type="http://schemas.openxmlformats.org/officeDocument/2006/relationships/customXml" Target="../ink/ink609.xml"/><Relationship Id="rId188" Type="http://schemas.openxmlformats.org/officeDocument/2006/relationships/customXml" Target="../ink/ink630.xml"/><Relationship Id="rId311" Type="http://schemas.openxmlformats.org/officeDocument/2006/relationships/customXml" Target="../ink/ink692.xml"/><Relationship Id="rId353" Type="http://schemas.openxmlformats.org/officeDocument/2006/relationships/customXml" Target="../ink/ink713.xml"/><Relationship Id="rId395" Type="http://schemas.openxmlformats.org/officeDocument/2006/relationships/customXml" Target="../ink/ink734.xml"/><Relationship Id="rId409" Type="http://schemas.openxmlformats.org/officeDocument/2006/relationships/customXml" Target="../ink/ink741.xml"/><Relationship Id="rId560" Type="http://schemas.openxmlformats.org/officeDocument/2006/relationships/image" Target="../media/image811.png"/><Relationship Id="rId92" Type="http://schemas.openxmlformats.org/officeDocument/2006/relationships/customXml" Target="../ink/ink582.xml"/><Relationship Id="rId213" Type="http://schemas.openxmlformats.org/officeDocument/2006/relationships/image" Target="../media/image639.png"/><Relationship Id="rId420" Type="http://schemas.openxmlformats.org/officeDocument/2006/relationships/image" Target="../media/image742.png"/><Relationship Id="rId616" Type="http://schemas.openxmlformats.org/officeDocument/2006/relationships/customXml" Target="../ink/ink845.xml"/><Relationship Id="rId658" Type="http://schemas.openxmlformats.org/officeDocument/2006/relationships/customXml" Target="../ink/ink866.xml"/><Relationship Id="rId255" Type="http://schemas.openxmlformats.org/officeDocument/2006/relationships/customXml" Target="../ink/ink664.xml"/><Relationship Id="rId297" Type="http://schemas.openxmlformats.org/officeDocument/2006/relationships/customXml" Target="../ink/ink685.xml"/><Relationship Id="rId462" Type="http://schemas.openxmlformats.org/officeDocument/2006/relationships/image" Target="../media/image763.png"/><Relationship Id="rId518" Type="http://schemas.openxmlformats.org/officeDocument/2006/relationships/image" Target="../media/image791.png"/><Relationship Id="rId725" Type="http://schemas.openxmlformats.org/officeDocument/2006/relationships/customXml" Target="../ink/ink900.xml"/><Relationship Id="rId115" Type="http://schemas.openxmlformats.org/officeDocument/2006/relationships/image" Target="../media/image591.png"/><Relationship Id="rId157" Type="http://schemas.openxmlformats.org/officeDocument/2006/relationships/image" Target="../media/image612.png"/><Relationship Id="rId322" Type="http://schemas.openxmlformats.org/officeDocument/2006/relationships/image" Target="../media/image693.png"/><Relationship Id="rId364" Type="http://schemas.openxmlformats.org/officeDocument/2006/relationships/image" Target="../media/image714.png"/><Relationship Id="rId61" Type="http://schemas.openxmlformats.org/officeDocument/2006/relationships/image" Target="../media/image565.png"/><Relationship Id="rId199" Type="http://schemas.openxmlformats.org/officeDocument/2006/relationships/image" Target="../media/image632.png"/><Relationship Id="rId571" Type="http://schemas.openxmlformats.org/officeDocument/2006/relationships/image" Target="../media/image816.png"/><Relationship Id="rId627" Type="http://schemas.openxmlformats.org/officeDocument/2006/relationships/image" Target="../media/image844.png"/><Relationship Id="rId669" Type="http://schemas.openxmlformats.org/officeDocument/2006/relationships/image" Target="../media/image865.png"/><Relationship Id="rId19" Type="http://schemas.openxmlformats.org/officeDocument/2006/relationships/image" Target="../media/image544.png"/><Relationship Id="rId224" Type="http://schemas.openxmlformats.org/officeDocument/2006/relationships/customXml" Target="../ink/ink648.xml"/><Relationship Id="rId266" Type="http://schemas.openxmlformats.org/officeDocument/2006/relationships/image" Target="../media/image665.png"/><Relationship Id="rId431" Type="http://schemas.openxmlformats.org/officeDocument/2006/relationships/customXml" Target="../ink/ink752.xml"/><Relationship Id="rId473" Type="http://schemas.openxmlformats.org/officeDocument/2006/relationships/customXml" Target="../ink/ink773.xml"/><Relationship Id="rId529" Type="http://schemas.openxmlformats.org/officeDocument/2006/relationships/customXml" Target="../ink/ink801.xml"/><Relationship Id="rId680" Type="http://schemas.openxmlformats.org/officeDocument/2006/relationships/customXml" Target="../ink/ink877.xml"/><Relationship Id="rId30" Type="http://schemas.openxmlformats.org/officeDocument/2006/relationships/customXml" Target="../ink/ink551.xml"/><Relationship Id="rId126" Type="http://schemas.openxmlformats.org/officeDocument/2006/relationships/customXml" Target="../ink/ink599.xml"/><Relationship Id="rId168" Type="http://schemas.openxmlformats.org/officeDocument/2006/relationships/customXml" Target="../ink/ink620.xml"/><Relationship Id="rId333" Type="http://schemas.openxmlformats.org/officeDocument/2006/relationships/customXml" Target="../ink/ink703.xml"/><Relationship Id="rId540" Type="http://schemas.openxmlformats.org/officeDocument/2006/relationships/image" Target="../media/image802.png"/><Relationship Id="rId72" Type="http://schemas.openxmlformats.org/officeDocument/2006/relationships/customXml" Target="../ink/ink572.xml"/><Relationship Id="rId375" Type="http://schemas.openxmlformats.org/officeDocument/2006/relationships/customXml" Target="../ink/ink724.xml"/><Relationship Id="rId582" Type="http://schemas.openxmlformats.org/officeDocument/2006/relationships/customXml" Target="../ink/ink828.xml"/><Relationship Id="rId638" Type="http://schemas.openxmlformats.org/officeDocument/2006/relationships/customXml" Target="../ink/ink856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50.png"/><Relationship Id="rId299" Type="http://schemas.openxmlformats.org/officeDocument/2006/relationships/image" Target="../media/image1038.png"/><Relationship Id="rId303" Type="http://schemas.openxmlformats.org/officeDocument/2006/relationships/image" Target="../media/image1040.png"/><Relationship Id="rId21" Type="http://schemas.openxmlformats.org/officeDocument/2006/relationships/image" Target="../media/image902.png"/><Relationship Id="rId42" Type="http://schemas.openxmlformats.org/officeDocument/2006/relationships/customXml" Target="../ink/ink921.xml"/><Relationship Id="rId63" Type="http://schemas.openxmlformats.org/officeDocument/2006/relationships/image" Target="../media/image923.png"/><Relationship Id="rId84" Type="http://schemas.openxmlformats.org/officeDocument/2006/relationships/customXml" Target="../ink/ink942.xml"/><Relationship Id="rId138" Type="http://schemas.openxmlformats.org/officeDocument/2006/relationships/customXml" Target="../ink/ink969.xml"/><Relationship Id="rId159" Type="http://schemas.openxmlformats.org/officeDocument/2006/relationships/image" Target="../media/image971.png"/><Relationship Id="rId324" Type="http://schemas.openxmlformats.org/officeDocument/2006/relationships/customXml" Target="../ink/ink1062.xml"/><Relationship Id="rId345" Type="http://schemas.openxmlformats.org/officeDocument/2006/relationships/image" Target="../media/image1061.png"/><Relationship Id="rId170" Type="http://schemas.openxmlformats.org/officeDocument/2006/relationships/customXml" Target="../ink/ink985.xml"/><Relationship Id="rId191" Type="http://schemas.openxmlformats.org/officeDocument/2006/relationships/image" Target="../media/image987.png"/><Relationship Id="rId205" Type="http://schemas.openxmlformats.org/officeDocument/2006/relationships/image" Target="../media/image994.png"/><Relationship Id="rId226" Type="http://schemas.openxmlformats.org/officeDocument/2006/relationships/customXml" Target="../ink/ink1013.xml"/><Relationship Id="rId247" Type="http://schemas.openxmlformats.org/officeDocument/2006/relationships/image" Target="../media/image1012.png"/><Relationship Id="rId107" Type="http://schemas.openxmlformats.org/officeDocument/2006/relationships/image" Target="../media/image945.png"/><Relationship Id="rId268" Type="http://schemas.openxmlformats.org/officeDocument/2006/relationships/customXml" Target="../ink/ink1034.xml"/><Relationship Id="rId289" Type="http://schemas.openxmlformats.org/officeDocument/2006/relationships/image" Target="../media/image1033.png"/><Relationship Id="rId11" Type="http://schemas.openxmlformats.org/officeDocument/2006/relationships/image" Target="../media/image897.png"/><Relationship Id="rId32" Type="http://schemas.openxmlformats.org/officeDocument/2006/relationships/customXml" Target="../ink/ink916.xml"/><Relationship Id="rId53" Type="http://schemas.openxmlformats.org/officeDocument/2006/relationships/image" Target="../media/image918.png"/><Relationship Id="rId74" Type="http://schemas.openxmlformats.org/officeDocument/2006/relationships/customXml" Target="../ink/ink937.xml"/><Relationship Id="rId128" Type="http://schemas.openxmlformats.org/officeDocument/2006/relationships/customXml" Target="../ink/ink964.xml"/><Relationship Id="rId149" Type="http://schemas.openxmlformats.org/officeDocument/2006/relationships/image" Target="../media/image966.png"/><Relationship Id="rId314" Type="http://schemas.openxmlformats.org/officeDocument/2006/relationships/customXml" Target="../ink/ink1057.xml"/><Relationship Id="rId335" Type="http://schemas.openxmlformats.org/officeDocument/2006/relationships/image" Target="../media/image1056.png"/><Relationship Id="rId356" Type="http://schemas.openxmlformats.org/officeDocument/2006/relationships/image" Target="../media/image1066.png"/><Relationship Id="rId5" Type="http://schemas.openxmlformats.org/officeDocument/2006/relationships/image" Target="../media/image894.png"/><Relationship Id="rId95" Type="http://schemas.openxmlformats.org/officeDocument/2006/relationships/image" Target="../media/image939.png"/><Relationship Id="rId160" Type="http://schemas.openxmlformats.org/officeDocument/2006/relationships/customXml" Target="../ink/ink980.xml"/><Relationship Id="rId181" Type="http://schemas.openxmlformats.org/officeDocument/2006/relationships/image" Target="../media/image982.png"/><Relationship Id="rId216" Type="http://schemas.openxmlformats.org/officeDocument/2006/relationships/customXml" Target="../ink/ink1008.xml"/><Relationship Id="rId237" Type="http://schemas.openxmlformats.org/officeDocument/2006/relationships/image" Target="../media/image380.png"/><Relationship Id="rId258" Type="http://schemas.openxmlformats.org/officeDocument/2006/relationships/customXml" Target="../ink/ink1029.xml"/><Relationship Id="rId279" Type="http://schemas.openxmlformats.org/officeDocument/2006/relationships/image" Target="../media/image1028.png"/><Relationship Id="rId22" Type="http://schemas.openxmlformats.org/officeDocument/2006/relationships/customXml" Target="../ink/ink911.xml"/><Relationship Id="rId43" Type="http://schemas.openxmlformats.org/officeDocument/2006/relationships/image" Target="../media/image913.png"/><Relationship Id="rId64" Type="http://schemas.openxmlformats.org/officeDocument/2006/relationships/customXml" Target="../ink/ink932.xml"/><Relationship Id="rId118" Type="http://schemas.openxmlformats.org/officeDocument/2006/relationships/customXml" Target="../ink/ink959.xml"/><Relationship Id="rId139" Type="http://schemas.openxmlformats.org/officeDocument/2006/relationships/image" Target="../media/image961.png"/><Relationship Id="rId290" Type="http://schemas.openxmlformats.org/officeDocument/2006/relationships/customXml" Target="../ink/ink1045.xml"/><Relationship Id="rId304" Type="http://schemas.openxmlformats.org/officeDocument/2006/relationships/customXml" Target="../ink/ink1052.xml"/><Relationship Id="rId325" Type="http://schemas.openxmlformats.org/officeDocument/2006/relationships/image" Target="../media/image1051.png"/><Relationship Id="rId346" Type="http://schemas.openxmlformats.org/officeDocument/2006/relationships/customXml" Target="../ink/ink1073.xml"/><Relationship Id="rId85" Type="http://schemas.openxmlformats.org/officeDocument/2006/relationships/image" Target="../media/image934.png"/><Relationship Id="rId150" Type="http://schemas.openxmlformats.org/officeDocument/2006/relationships/customXml" Target="../ink/ink975.xml"/><Relationship Id="rId171" Type="http://schemas.openxmlformats.org/officeDocument/2006/relationships/image" Target="../media/image977.png"/><Relationship Id="rId192" Type="http://schemas.openxmlformats.org/officeDocument/2006/relationships/customXml" Target="../ink/ink996.xml"/><Relationship Id="rId206" Type="http://schemas.openxmlformats.org/officeDocument/2006/relationships/customXml" Target="../ink/ink1003.xml"/><Relationship Id="rId227" Type="http://schemas.openxmlformats.org/officeDocument/2006/relationships/image" Target="../media/image1004.png"/><Relationship Id="rId248" Type="http://schemas.openxmlformats.org/officeDocument/2006/relationships/customXml" Target="../ink/ink1024.xml"/><Relationship Id="rId269" Type="http://schemas.openxmlformats.org/officeDocument/2006/relationships/image" Target="../media/image1023.png"/><Relationship Id="rId12" Type="http://schemas.openxmlformats.org/officeDocument/2006/relationships/customXml" Target="../ink/ink906.xml"/><Relationship Id="rId33" Type="http://schemas.openxmlformats.org/officeDocument/2006/relationships/image" Target="../media/image908.png"/><Relationship Id="rId108" Type="http://schemas.openxmlformats.org/officeDocument/2006/relationships/customXml" Target="../ink/ink954.xml"/><Relationship Id="rId129" Type="http://schemas.openxmlformats.org/officeDocument/2006/relationships/image" Target="../media/image956.png"/><Relationship Id="rId280" Type="http://schemas.openxmlformats.org/officeDocument/2006/relationships/customXml" Target="../ink/ink1040.xml"/><Relationship Id="rId315" Type="http://schemas.openxmlformats.org/officeDocument/2006/relationships/image" Target="../media/image1046.png"/><Relationship Id="rId336" Type="http://schemas.openxmlformats.org/officeDocument/2006/relationships/customXml" Target="../ink/ink1068.xml"/><Relationship Id="rId357" Type="http://schemas.openxmlformats.org/officeDocument/2006/relationships/customXml" Target="../ink/ink1079.xml"/><Relationship Id="rId54" Type="http://schemas.openxmlformats.org/officeDocument/2006/relationships/customXml" Target="../ink/ink927.xml"/><Relationship Id="rId75" Type="http://schemas.openxmlformats.org/officeDocument/2006/relationships/image" Target="../media/image929.png"/><Relationship Id="rId96" Type="http://schemas.openxmlformats.org/officeDocument/2006/relationships/customXml" Target="../ink/ink948.xml"/><Relationship Id="rId140" Type="http://schemas.openxmlformats.org/officeDocument/2006/relationships/customXml" Target="../ink/ink970.xml"/><Relationship Id="rId161" Type="http://schemas.openxmlformats.org/officeDocument/2006/relationships/image" Target="../media/image972.png"/><Relationship Id="rId182" Type="http://schemas.openxmlformats.org/officeDocument/2006/relationships/customXml" Target="../ink/ink991.xml"/><Relationship Id="rId217" Type="http://schemas.openxmlformats.org/officeDocument/2006/relationships/image" Target="../media/image999.png"/><Relationship Id="rId6" Type="http://schemas.openxmlformats.org/officeDocument/2006/relationships/customXml" Target="../ink/ink903.xml"/><Relationship Id="rId238" Type="http://schemas.openxmlformats.org/officeDocument/2006/relationships/customXml" Target="../ink/ink1019.xml"/><Relationship Id="rId259" Type="http://schemas.openxmlformats.org/officeDocument/2006/relationships/image" Target="../media/image1018.png"/><Relationship Id="rId23" Type="http://schemas.openxmlformats.org/officeDocument/2006/relationships/image" Target="../media/image903.png"/><Relationship Id="rId119" Type="http://schemas.openxmlformats.org/officeDocument/2006/relationships/image" Target="../media/image951.png"/><Relationship Id="rId270" Type="http://schemas.openxmlformats.org/officeDocument/2006/relationships/customXml" Target="../ink/ink1035.xml"/><Relationship Id="rId291" Type="http://schemas.openxmlformats.org/officeDocument/2006/relationships/image" Target="../media/image1034.png"/><Relationship Id="rId305" Type="http://schemas.openxmlformats.org/officeDocument/2006/relationships/image" Target="../media/image1041.png"/><Relationship Id="rId326" Type="http://schemas.openxmlformats.org/officeDocument/2006/relationships/customXml" Target="../ink/ink1063.xml"/><Relationship Id="rId347" Type="http://schemas.openxmlformats.org/officeDocument/2006/relationships/image" Target="../media/image1062.png"/><Relationship Id="rId44" Type="http://schemas.openxmlformats.org/officeDocument/2006/relationships/customXml" Target="../ink/ink922.xml"/><Relationship Id="rId65" Type="http://schemas.openxmlformats.org/officeDocument/2006/relationships/image" Target="../media/image924.png"/><Relationship Id="rId86" Type="http://schemas.openxmlformats.org/officeDocument/2006/relationships/customXml" Target="../ink/ink943.xml"/><Relationship Id="rId130" Type="http://schemas.openxmlformats.org/officeDocument/2006/relationships/customXml" Target="../ink/ink965.xml"/><Relationship Id="rId151" Type="http://schemas.openxmlformats.org/officeDocument/2006/relationships/image" Target="../media/image967.png"/><Relationship Id="rId172" Type="http://schemas.openxmlformats.org/officeDocument/2006/relationships/customXml" Target="../ink/ink986.xml"/><Relationship Id="rId193" Type="http://schemas.openxmlformats.org/officeDocument/2006/relationships/image" Target="../media/image988.png"/><Relationship Id="rId207" Type="http://schemas.openxmlformats.org/officeDocument/2006/relationships/image" Target="../media/image995.png"/><Relationship Id="rId228" Type="http://schemas.openxmlformats.org/officeDocument/2006/relationships/customXml" Target="../ink/ink1014.xml"/><Relationship Id="rId249" Type="http://schemas.openxmlformats.org/officeDocument/2006/relationships/image" Target="../media/image1013.png"/><Relationship Id="rId13" Type="http://schemas.openxmlformats.org/officeDocument/2006/relationships/image" Target="../media/image898.png"/><Relationship Id="rId109" Type="http://schemas.openxmlformats.org/officeDocument/2006/relationships/image" Target="../media/image946.png"/><Relationship Id="rId260" Type="http://schemas.openxmlformats.org/officeDocument/2006/relationships/customXml" Target="../ink/ink1030.xml"/><Relationship Id="rId281" Type="http://schemas.openxmlformats.org/officeDocument/2006/relationships/image" Target="../media/image1029.png"/><Relationship Id="rId316" Type="http://schemas.openxmlformats.org/officeDocument/2006/relationships/customXml" Target="../ink/ink1058.xml"/><Relationship Id="rId337" Type="http://schemas.openxmlformats.org/officeDocument/2006/relationships/image" Target="../media/image1057.png"/><Relationship Id="rId34" Type="http://schemas.openxmlformats.org/officeDocument/2006/relationships/customXml" Target="../ink/ink917.xml"/><Relationship Id="rId55" Type="http://schemas.openxmlformats.org/officeDocument/2006/relationships/image" Target="../media/image919.png"/><Relationship Id="rId76" Type="http://schemas.openxmlformats.org/officeDocument/2006/relationships/customXml" Target="../ink/ink938.xml"/><Relationship Id="rId97" Type="http://schemas.openxmlformats.org/officeDocument/2006/relationships/image" Target="../media/image940.png"/><Relationship Id="rId120" Type="http://schemas.openxmlformats.org/officeDocument/2006/relationships/customXml" Target="../ink/ink960.xml"/><Relationship Id="rId141" Type="http://schemas.openxmlformats.org/officeDocument/2006/relationships/image" Target="../media/image962.png"/><Relationship Id="rId358" Type="http://schemas.openxmlformats.org/officeDocument/2006/relationships/image" Target="../media/image1067.png"/><Relationship Id="rId7" Type="http://schemas.openxmlformats.org/officeDocument/2006/relationships/image" Target="../media/image895.png"/><Relationship Id="rId162" Type="http://schemas.openxmlformats.org/officeDocument/2006/relationships/customXml" Target="../ink/ink981.xml"/><Relationship Id="rId183" Type="http://schemas.openxmlformats.org/officeDocument/2006/relationships/image" Target="../media/image983.png"/><Relationship Id="rId218" Type="http://schemas.openxmlformats.org/officeDocument/2006/relationships/customXml" Target="../ink/ink1009.xml"/><Relationship Id="rId239" Type="http://schemas.openxmlformats.org/officeDocument/2006/relationships/image" Target="../media/image1009.png"/><Relationship Id="rId250" Type="http://schemas.openxmlformats.org/officeDocument/2006/relationships/customXml" Target="../ink/ink1025.xml"/><Relationship Id="rId271" Type="http://schemas.openxmlformats.org/officeDocument/2006/relationships/image" Target="../media/image1024.png"/><Relationship Id="rId292" Type="http://schemas.openxmlformats.org/officeDocument/2006/relationships/customXml" Target="../ink/ink1046.xml"/><Relationship Id="rId306" Type="http://schemas.openxmlformats.org/officeDocument/2006/relationships/customXml" Target="../ink/ink1053.xml"/><Relationship Id="rId24" Type="http://schemas.openxmlformats.org/officeDocument/2006/relationships/customXml" Target="../ink/ink912.xml"/><Relationship Id="rId45" Type="http://schemas.openxmlformats.org/officeDocument/2006/relationships/image" Target="../media/image914.png"/><Relationship Id="rId66" Type="http://schemas.openxmlformats.org/officeDocument/2006/relationships/customXml" Target="../ink/ink933.xml"/><Relationship Id="rId87" Type="http://schemas.openxmlformats.org/officeDocument/2006/relationships/image" Target="../media/image935.png"/><Relationship Id="rId110" Type="http://schemas.openxmlformats.org/officeDocument/2006/relationships/customXml" Target="../ink/ink955.xml"/><Relationship Id="rId131" Type="http://schemas.openxmlformats.org/officeDocument/2006/relationships/image" Target="../media/image957.png"/><Relationship Id="rId327" Type="http://schemas.openxmlformats.org/officeDocument/2006/relationships/image" Target="../media/image1052.png"/><Relationship Id="rId348" Type="http://schemas.openxmlformats.org/officeDocument/2006/relationships/customXml" Target="../ink/ink1074.xml"/><Relationship Id="rId152" Type="http://schemas.openxmlformats.org/officeDocument/2006/relationships/customXml" Target="../ink/ink976.xml"/><Relationship Id="rId173" Type="http://schemas.openxmlformats.org/officeDocument/2006/relationships/image" Target="../media/image978.png"/><Relationship Id="rId194" Type="http://schemas.openxmlformats.org/officeDocument/2006/relationships/customXml" Target="../ink/ink997.xml"/><Relationship Id="rId208" Type="http://schemas.openxmlformats.org/officeDocument/2006/relationships/customXml" Target="../ink/ink1004.xml"/><Relationship Id="rId229" Type="http://schemas.openxmlformats.org/officeDocument/2006/relationships/image" Target="../media/image1005.png"/><Relationship Id="rId240" Type="http://schemas.openxmlformats.org/officeDocument/2006/relationships/customXml" Target="../ink/ink1020.xml"/><Relationship Id="rId261" Type="http://schemas.openxmlformats.org/officeDocument/2006/relationships/image" Target="../media/image1019.png"/><Relationship Id="rId14" Type="http://schemas.openxmlformats.org/officeDocument/2006/relationships/customXml" Target="../ink/ink907.xml"/><Relationship Id="rId35" Type="http://schemas.openxmlformats.org/officeDocument/2006/relationships/image" Target="../media/image909.png"/><Relationship Id="rId56" Type="http://schemas.openxmlformats.org/officeDocument/2006/relationships/customXml" Target="../ink/ink928.xml"/><Relationship Id="rId77" Type="http://schemas.openxmlformats.org/officeDocument/2006/relationships/image" Target="../media/image930.png"/><Relationship Id="rId100" Type="http://schemas.openxmlformats.org/officeDocument/2006/relationships/customXml" Target="../ink/ink950.xml"/><Relationship Id="rId282" Type="http://schemas.openxmlformats.org/officeDocument/2006/relationships/customXml" Target="../ink/ink1041.xml"/><Relationship Id="rId317" Type="http://schemas.openxmlformats.org/officeDocument/2006/relationships/image" Target="../media/image1047.png"/><Relationship Id="rId338" Type="http://schemas.openxmlformats.org/officeDocument/2006/relationships/customXml" Target="../ink/ink1069.xml"/><Relationship Id="rId359" Type="http://schemas.openxmlformats.org/officeDocument/2006/relationships/customXml" Target="../ink/ink1080.xml"/><Relationship Id="rId8" Type="http://schemas.openxmlformats.org/officeDocument/2006/relationships/customXml" Target="../ink/ink904.xml"/><Relationship Id="rId98" Type="http://schemas.openxmlformats.org/officeDocument/2006/relationships/customXml" Target="../ink/ink949.xml"/><Relationship Id="rId121" Type="http://schemas.openxmlformats.org/officeDocument/2006/relationships/image" Target="../media/image952.png"/><Relationship Id="rId142" Type="http://schemas.openxmlformats.org/officeDocument/2006/relationships/customXml" Target="../ink/ink971.xml"/><Relationship Id="rId163" Type="http://schemas.openxmlformats.org/officeDocument/2006/relationships/image" Target="../media/image973.png"/><Relationship Id="rId184" Type="http://schemas.openxmlformats.org/officeDocument/2006/relationships/customXml" Target="../ink/ink992.xml"/><Relationship Id="rId219" Type="http://schemas.openxmlformats.org/officeDocument/2006/relationships/image" Target="../media/image1000.png"/><Relationship Id="rId230" Type="http://schemas.openxmlformats.org/officeDocument/2006/relationships/customXml" Target="../ink/ink1015.xml"/><Relationship Id="rId251" Type="http://schemas.openxmlformats.org/officeDocument/2006/relationships/image" Target="../media/image1014.png"/><Relationship Id="rId25" Type="http://schemas.openxmlformats.org/officeDocument/2006/relationships/image" Target="../media/image904.png"/><Relationship Id="rId46" Type="http://schemas.openxmlformats.org/officeDocument/2006/relationships/customXml" Target="../ink/ink923.xml"/><Relationship Id="rId67" Type="http://schemas.openxmlformats.org/officeDocument/2006/relationships/image" Target="../media/image925.png"/><Relationship Id="rId272" Type="http://schemas.openxmlformats.org/officeDocument/2006/relationships/customXml" Target="../ink/ink1036.xml"/><Relationship Id="rId293" Type="http://schemas.openxmlformats.org/officeDocument/2006/relationships/image" Target="../media/image1035.png"/><Relationship Id="rId307" Type="http://schemas.openxmlformats.org/officeDocument/2006/relationships/image" Target="../media/image1042.png"/><Relationship Id="rId328" Type="http://schemas.openxmlformats.org/officeDocument/2006/relationships/customXml" Target="../ink/ink1064.xml"/><Relationship Id="rId349" Type="http://schemas.openxmlformats.org/officeDocument/2006/relationships/image" Target="../media/image1063.png"/><Relationship Id="rId88" Type="http://schemas.openxmlformats.org/officeDocument/2006/relationships/customXml" Target="../ink/ink944.xml"/><Relationship Id="rId111" Type="http://schemas.openxmlformats.org/officeDocument/2006/relationships/image" Target="../media/image947.png"/><Relationship Id="rId132" Type="http://schemas.openxmlformats.org/officeDocument/2006/relationships/customXml" Target="../ink/ink966.xml"/><Relationship Id="rId153" Type="http://schemas.openxmlformats.org/officeDocument/2006/relationships/image" Target="../media/image968.png"/><Relationship Id="rId174" Type="http://schemas.openxmlformats.org/officeDocument/2006/relationships/customXml" Target="../ink/ink987.xml"/><Relationship Id="rId195" Type="http://schemas.openxmlformats.org/officeDocument/2006/relationships/image" Target="../media/image989.png"/><Relationship Id="rId209" Type="http://schemas.openxmlformats.org/officeDocument/2006/relationships/image" Target="../media/image996.png"/><Relationship Id="rId360" Type="http://schemas.openxmlformats.org/officeDocument/2006/relationships/image" Target="../media/image1068.png"/><Relationship Id="rId190" Type="http://schemas.openxmlformats.org/officeDocument/2006/relationships/customXml" Target="../ink/ink995.xml"/><Relationship Id="rId204" Type="http://schemas.openxmlformats.org/officeDocument/2006/relationships/customXml" Target="../ink/ink1002.xml"/><Relationship Id="rId220" Type="http://schemas.openxmlformats.org/officeDocument/2006/relationships/customXml" Target="../ink/ink1010.xml"/><Relationship Id="rId225" Type="http://schemas.openxmlformats.org/officeDocument/2006/relationships/image" Target="../media/image1003.png"/><Relationship Id="rId241" Type="http://schemas.openxmlformats.org/officeDocument/2006/relationships/image" Target="../media/image1010.png"/><Relationship Id="rId246" Type="http://schemas.openxmlformats.org/officeDocument/2006/relationships/customXml" Target="../ink/ink1023.xml"/><Relationship Id="rId267" Type="http://schemas.openxmlformats.org/officeDocument/2006/relationships/image" Target="../media/image1022.png"/><Relationship Id="rId288" Type="http://schemas.openxmlformats.org/officeDocument/2006/relationships/customXml" Target="../ink/ink1044.xml"/><Relationship Id="rId15" Type="http://schemas.openxmlformats.org/officeDocument/2006/relationships/image" Target="../media/image899.png"/><Relationship Id="rId36" Type="http://schemas.openxmlformats.org/officeDocument/2006/relationships/customXml" Target="../ink/ink918.xml"/><Relationship Id="rId57" Type="http://schemas.openxmlformats.org/officeDocument/2006/relationships/image" Target="../media/image920.png"/><Relationship Id="rId106" Type="http://schemas.openxmlformats.org/officeDocument/2006/relationships/customXml" Target="../ink/ink953.xml"/><Relationship Id="rId127" Type="http://schemas.openxmlformats.org/officeDocument/2006/relationships/image" Target="../media/image955.png"/><Relationship Id="rId262" Type="http://schemas.openxmlformats.org/officeDocument/2006/relationships/customXml" Target="../ink/ink1031.xml"/><Relationship Id="rId283" Type="http://schemas.openxmlformats.org/officeDocument/2006/relationships/image" Target="../media/image1030.png"/><Relationship Id="rId313" Type="http://schemas.openxmlformats.org/officeDocument/2006/relationships/image" Target="../media/image1045.png"/><Relationship Id="rId318" Type="http://schemas.openxmlformats.org/officeDocument/2006/relationships/customXml" Target="../ink/ink1059.xml"/><Relationship Id="rId339" Type="http://schemas.openxmlformats.org/officeDocument/2006/relationships/image" Target="../media/image1058.png"/><Relationship Id="rId10" Type="http://schemas.openxmlformats.org/officeDocument/2006/relationships/customXml" Target="../ink/ink905.xml"/><Relationship Id="rId31" Type="http://schemas.openxmlformats.org/officeDocument/2006/relationships/image" Target="../media/image907.png"/><Relationship Id="rId52" Type="http://schemas.openxmlformats.org/officeDocument/2006/relationships/customXml" Target="../ink/ink926.xml"/><Relationship Id="rId73" Type="http://schemas.openxmlformats.org/officeDocument/2006/relationships/image" Target="../media/image928.png"/><Relationship Id="rId78" Type="http://schemas.openxmlformats.org/officeDocument/2006/relationships/customXml" Target="../ink/ink939.xml"/><Relationship Id="rId94" Type="http://schemas.openxmlformats.org/officeDocument/2006/relationships/customXml" Target="../ink/ink947.xml"/><Relationship Id="rId99" Type="http://schemas.openxmlformats.org/officeDocument/2006/relationships/image" Target="../media/image941.png"/><Relationship Id="rId101" Type="http://schemas.openxmlformats.org/officeDocument/2006/relationships/image" Target="../media/image942.png"/><Relationship Id="rId122" Type="http://schemas.openxmlformats.org/officeDocument/2006/relationships/customXml" Target="../ink/ink961.xml"/><Relationship Id="rId143" Type="http://schemas.openxmlformats.org/officeDocument/2006/relationships/image" Target="../media/image963.png"/><Relationship Id="rId148" Type="http://schemas.openxmlformats.org/officeDocument/2006/relationships/customXml" Target="../ink/ink974.xml"/><Relationship Id="rId164" Type="http://schemas.openxmlformats.org/officeDocument/2006/relationships/customXml" Target="../ink/ink982.xml"/><Relationship Id="rId169" Type="http://schemas.openxmlformats.org/officeDocument/2006/relationships/image" Target="../media/image976.png"/><Relationship Id="rId185" Type="http://schemas.openxmlformats.org/officeDocument/2006/relationships/image" Target="../media/image984.png"/><Relationship Id="rId334" Type="http://schemas.openxmlformats.org/officeDocument/2006/relationships/customXml" Target="../ink/ink1067.xml"/><Relationship Id="rId350" Type="http://schemas.openxmlformats.org/officeDocument/2006/relationships/customXml" Target="../ink/ink1075.xml"/><Relationship Id="rId355" Type="http://schemas.openxmlformats.org/officeDocument/2006/relationships/customXml" Target="../ink/ink1078.xml"/><Relationship Id="rId4" Type="http://schemas.openxmlformats.org/officeDocument/2006/relationships/customXml" Target="../ink/ink902.xml"/><Relationship Id="rId9" Type="http://schemas.openxmlformats.org/officeDocument/2006/relationships/image" Target="../media/image896.png"/><Relationship Id="rId180" Type="http://schemas.openxmlformats.org/officeDocument/2006/relationships/customXml" Target="../ink/ink990.xml"/><Relationship Id="rId210" Type="http://schemas.openxmlformats.org/officeDocument/2006/relationships/customXml" Target="../ink/ink1005.xml"/><Relationship Id="rId215" Type="http://schemas.openxmlformats.org/officeDocument/2006/relationships/image" Target="../media/image682.png"/><Relationship Id="rId236" Type="http://schemas.openxmlformats.org/officeDocument/2006/relationships/customXml" Target="../ink/ink1018.xml"/><Relationship Id="rId257" Type="http://schemas.openxmlformats.org/officeDocument/2006/relationships/image" Target="../media/image1017.png"/><Relationship Id="rId278" Type="http://schemas.openxmlformats.org/officeDocument/2006/relationships/customXml" Target="../ink/ink1039.xml"/><Relationship Id="rId26" Type="http://schemas.openxmlformats.org/officeDocument/2006/relationships/customXml" Target="../ink/ink913.xml"/><Relationship Id="rId231" Type="http://schemas.openxmlformats.org/officeDocument/2006/relationships/image" Target="../media/image1006.png"/><Relationship Id="rId252" Type="http://schemas.openxmlformats.org/officeDocument/2006/relationships/customXml" Target="../ink/ink1026.xml"/><Relationship Id="rId273" Type="http://schemas.openxmlformats.org/officeDocument/2006/relationships/image" Target="../media/image1025.png"/><Relationship Id="rId294" Type="http://schemas.openxmlformats.org/officeDocument/2006/relationships/customXml" Target="../ink/ink1047.xml"/><Relationship Id="rId308" Type="http://schemas.openxmlformats.org/officeDocument/2006/relationships/customXml" Target="../ink/ink1054.xml"/><Relationship Id="rId329" Type="http://schemas.openxmlformats.org/officeDocument/2006/relationships/image" Target="../media/image1053.png"/><Relationship Id="rId47" Type="http://schemas.openxmlformats.org/officeDocument/2006/relationships/image" Target="../media/image915.png"/><Relationship Id="rId68" Type="http://schemas.openxmlformats.org/officeDocument/2006/relationships/customXml" Target="../ink/ink934.xml"/><Relationship Id="rId89" Type="http://schemas.openxmlformats.org/officeDocument/2006/relationships/image" Target="../media/image936.png"/><Relationship Id="rId112" Type="http://schemas.openxmlformats.org/officeDocument/2006/relationships/customXml" Target="../ink/ink956.xml"/><Relationship Id="rId133" Type="http://schemas.openxmlformats.org/officeDocument/2006/relationships/image" Target="../media/image958.png"/><Relationship Id="rId154" Type="http://schemas.openxmlformats.org/officeDocument/2006/relationships/customXml" Target="../ink/ink977.xml"/><Relationship Id="rId175" Type="http://schemas.openxmlformats.org/officeDocument/2006/relationships/image" Target="../media/image979.png"/><Relationship Id="rId340" Type="http://schemas.openxmlformats.org/officeDocument/2006/relationships/customXml" Target="../ink/ink1070.xml"/><Relationship Id="rId196" Type="http://schemas.openxmlformats.org/officeDocument/2006/relationships/customXml" Target="../ink/ink998.xml"/><Relationship Id="rId200" Type="http://schemas.openxmlformats.org/officeDocument/2006/relationships/customXml" Target="../ink/ink1000.xml"/><Relationship Id="rId16" Type="http://schemas.openxmlformats.org/officeDocument/2006/relationships/customXml" Target="../ink/ink908.xml"/><Relationship Id="rId221" Type="http://schemas.openxmlformats.org/officeDocument/2006/relationships/image" Target="../media/image1001.png"/><Relationship Id="rId242" Type="http://schemas.openxmlformats.org/officeDocument/2006/relationships/customXml" Target="../ink/ink1021.xml"/><Relationship Id="rId263" Type="http://schemas.openxmlformats.org/officeDocument/2006/relationships/image" Target="../media/image1020.png"/><Relationship Id="rId284" Type="http://schemas.openxmlformats.org/officeDocument/2006/relationships/customXml" Target="../ink/ink1042.xml"/><Relationship Id="rId319" Type="http://schemas.openxmlformats.org/officeDocument/2006/relationships/image" Target="../media/image1048.png"/><Relationship Id="rId37" Type="http://schemas.openxmlformats.org/officeDocument/2006/relationships/image" Target="../media/image910.png"/><Relationship Id="rId58" Type="http://schemas.openxmlformats.org/officeDocument/2006/relationships/customXml" Target="../ink/ink929.xml"/><Relationship Id="rId79" Type="http://schemas.openxmlformats.org/officeDocument/2006/relationships/image" Target="../media/image931.png"/><Relationship Id="rId102" Type="http://schemas.openxmlformats.org/officeDocument/2006/relationships/customXml" Target="../ink/ink951.xml"/><Relationship Id="rId123" Type="http://schemas.openxmlformats.org/officeDocument/2006/relationships/image" Target="../media/image953.png"/><Relationship Id="rId144" Type="http://schemas.openxmlformats.org/officeDocument/2006/relationships/customXml" Target="../ink/ink972.xml"/><Relationship Id="rId330" Type="http://schemas.openxmlformats.org/officeDocument/2006/relationships/customXml" Target="../ink/ink1065.xml"/><Relationship Id="rId90" Type="http://schemas.openxmlformats.org/officeDocument/2006/relationships/customXml" Target="../ink/ink945.xml"/><Relationship Id="rId165" Type="http://schemas.openxmlformats.org/officeDocument/2006/relationships/image" Target="../media/image974.png"/><Relationship Id="rId186" Type="http://schemas.openxmlformats.org/officeDocument/2006/relationships/customXml" Target="../ink/ink993.xml"/><Relationship Id="rId351" Type="http://schemas.openxmlformats.org/officeDocument/2006/relationships/image" Target="../media/image1064.png"/><Relationship Id="rId211" Type="http://schemas.openxmlformats.org/officeDocument/2006/relationships/image" Target="../media/image997.png"/><Relationship Id="rId232" Type="http://schemas.openxmlformats.org/officeDocument/2006/relationships/customXml" Target="../ink/ink1016.xml"/><Relationship Id="rId253" Type="http://schemas.openxmlformats.org/officeDocument/2006/relationships/image" Target="../media/image1015.png"/><Relationship Id="rId274" Type="http://schemas.openxmlformats.org/officeDocument/2006/relationships/customXml" Target="../ink/ink1037.xml"/><Relationship Id="rId295" Type="http://schemas.openxmlformats.org/officeDocument/2006/relationships/image" Target="../media/image1036.png"/><Relationship Id="rId309" Type="http://schemas.openxmlformats.org/officeDocument/2006/relationships/image" Target="../media/image1043.png"/><Relationship Id="rId27" Type="http://schemas.openxmlformats.org/officeDocument/2006/relationships/image" Target="../media/image905.png"/><Relationship Id="rId48" Type="http://schemas.openxmlformats.org/officeDocument/2006/relationships/customXml" Target="../ink/ink924.xml"/><Relationship Id="rId69" Type="http://schemas.openxmlformats.org/officeDocument/2006/relationships/image" Target="../media/image926.png"/><Relationship Id="rId113" Type="http://schemas.openxmlformats.org/officeDocument/2006/relationships/image" Target="../media/image948.png"/><Relationship Id="rId134" Type="http://schemas.openxmlformats.org/officeDocument/2006/relationships/customXml" Target="../ink/ink967.xml"/><Relationship Id="rId320" Type="http://schemas.openxmlformats.org/officeDocument/2006/relationships/customXml" Target="../ink/ink1060.xml"/><Relationship Id="rId80" Type="http://schemas.openxmlformats.org/officeDocument/2006/relationships/customXml" Target="../ink/ink940.xml"/><Relationship Id="rId155" Type="http://schemas.openxmlformats.org/officeDocument/2006/relationships/image" Target="../media/image969.png"/><Relationship Id="rId176" Type="http://schemas.openxmlformats.org/officeDocument/2006/relationships/customXml" Target="../ink/ink988.xml"/><Relationship Id="rId197" Type="http://schemas.openxmlformats.org/officeDocument/2006/relationships/image" Target="../media/image990.png"/><Relationship Id="rId341" Type="http://schemas.openxmlformats.org/officeDocument/2006/relationships/image" Target="../media/image1059.png"/><Relationship Id="rId201" Type="http://schemas.openxmlformats.org/officeDocument/2006/relationships/image" Target="../media/image992.png"/><Relationship Id="rId222" Type="http://schemas.openxmlformats.org/officeDocument/2006/relationships/customXml" Target="../ink/ink1011.xml"/><Relationship Id="rId243" Type="http://schemas.openxmlformats.org/officeDocument/2006/relationships/image" Target="../media/image83.png"/><Relationship Id="rId264" Type="http://schemas.openxmlformats.org/officeDocument/2006/relationships/customXml" Target="../ink/ink1032.xml"/><Relationship Id="rId285" Type="http://schemas.openxmlformats.org/officeDocument/2006/relationships/image" Target="../media/image1031.png"/><Relationship Id="rId17" Type="http://schemas.openxmlformats.org/officeDocument/2006/relationships/image" Target="../media/image900.png"/><Relationship Id="rId38" Type="http://schemas.openxmlformats.org/officeDocument/2006/relationships/customXml" Target="../ink/ink919.xml"/><Relationship Id="rId59" Type="http://schemas.openxmlformats.org/officeDocument/2006/relationships/image" Target="../media/image921.png"/><Relationship Id="rId103" Type="http://schemas.openxmlformats.org/officeDocument/2006/relationships/image" Target="../media/image943.png"/><Relationship Id="rId124" Type="http://schemas.openxmlformats.org/officeDocument/2006/relationships/customXml" Target="../ink/ink962.xml"/><Relationship Id="rId310" Type="http://schemas.openxmlformats.org/officeDocument/2006/relationships/customXml" Target="../ink/ink1055.xml"/><Relationship Id="rId70" Type="http://schemas.openxmlformats.org/officeDocument/2006/relationships/customXml" Target="../ink/ink935.xml"/><Relationship Id="rId91" Type="http://schemas.openxmlformats.org/officeDocument/2006/relationships/image" Target="../media/image937.png"/><Relationship Id="rId145" Type="http://schemas.openxmlformats.org/officeDocument/2006/relationships/image" Target="../media/image964.png"/><Relationship Id="rId166" Type="http://schemas.openxmlformats.org/officeDocument/2006/relationships/customXml" Target="../ink/ink983.xml"/><Relationship Id="rId187" Type="http://schemas.openxmlformats.org/officeDocument/2006/relationships/image" Target="../media/image985.png"/><Relationship Id="rId331" Type="http://schemas.openxmlformats.org/officeDocument/2006/relationships/image" Target="../media/image1054.png"/><Relationship Id="rId352" Type="http://schemas.openxmlformats.org/officeDocument/2006/relationships/customXml" Target="../ink/ink1076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006.xml"/><Relationship Id="rId233" Type="http://schemas.openxmlformats.org/officeDocument/2006/relationships/image" Target="../media/image1007.png"/><Relationship Id="rId254" Type="http://schemas.openxmlformats.org/officeDocument/2006/relationships/customXml" Target="../ink/ink1027.xml"/><Relationship Id="rId28" Type="http://schemas.openxmlformats.org/officeDocument/2006/relationships/customXml" Target="../ink/ink914.xml"/><Relationship Id="rId49" Type="http://schemas.openxmlformats.org/officeDocument/2006/relationships/image" Target="../media/image916.png"/><Relationship Id="rId114" Type="http://schemas.openxmlformats.org/officeDocument/2006/relationships/customXml" Target="../ink/ink957.xml"/><Relationship Id="rId275" Type="http://schemas.openxmlformats.org/officeDocument/2006/relationships/image" Target="../media/image1026.png"/><Relationship Id="rId296" Type="http://schemas.openxmlformats.org/officeDocument/2006/relationships/customXml" Target="../ink/ink1048.xml"/><Relationship Id="rId300" Type="http://schemas.openxmlformats.org/officeDocument/2006/relationships/customXml" Target="../ink/ink1050.xml"/><Relationship Id="rId60" Type="http://schemas.openxmlformats.org/officeDocument/2006/relationships/customXml" Target="../ink/ink930.xml"/><Relationship Id="rId81" Type="http://schemas.openxmlformats.org/officeDocument/2006/relationships/image" Target="../media/image932.png"/><Relationship Id="rId135" Type="http://schemas.openxmlformats.org/officeDocument/2006/relationships/image" Target="../media/image959.png"/><Relationship Id="rId156" Type="http://schemas.openxmlformats.org/officeDocument/2006/relationships/customXml" Target="../ink/ink978.xml"/><Relationship Id="rId177" Type="http://schemas.openxmlformats.org/officeDocument/2006/relationships/image" Target="../media/image980.png"/><Relationship Id="rId198" Type="http://schemas.openxmlformats.org/officeDocument/2006/relationships/customXml" Target="../ink/ink999.xml"/><Relationship Id="rId321" Type="http://schemas.openxmlformats.org/officeDocument/2006/relationships/image" Target="../media/image1049.png"/><Relationship Id="rId342" Type="http://schemas.openxmlformats.org/officeDocument/2006/relationships/customXml" Target="../ink/ink1071.xml"/><Relationship Id="rId202" Type="http://schemas.openxmlformats.org/officeDocument/2006/relationships/customXml" Target="../ink/ink1001.xml"/><Relationship Id="rId223" Type="http://schemas.openxmlformats.org/officeDocument/2006/relationships/image" Target="../media/image1002.png"/><Relationship Id="rId244" Type="http://schemas.openxmlformats.org/officeDocument/2006/relationships/customXml" Target="../ink/ink1022.xml"/><Relationship Id="rId18" Type="http://schemas.openxmlformats.org/officeDocument/2006/relationships/customXml" Target="../ink/ink909.xml"/><Relationship Id="rId39" Type="http://schemas.openxmlformats.org/officeDocument/2006/relationships/image" Target="../media/image911.png"/><Relationship Id="rId265" Type="http://schemas.openxmlformats.org/officeDocument/2006/relationships/image" Target="../media/image1021.png"/><Relationship Id="rId286" Type="http://schemas.openxmlformats.org/officeDocument/2006/relationships/customXml" Target="../ink/ink1043.xml"/><Relationship Id="rId50" Type="http://schemas.openxmlformats.org/officeDocument/2006/relationships/customXml" Target="../ink/ink925.xml"/><Relationship Id="rId104" Type="http://schemas.openxmlformats.org/officeDocument/2006/relationships/customXml" Target="../ink/ink952.xml"/><Relationship Id="rId125" Type="http://schemas.openxmlformats.org/officeDocument/2006/relationships/image" Target="../media/image954.png"/><Relationship Id="rId146" Type="http://schemas.openxmlformats.org/officeDocument/2006/relationships/customXml" Target="../ink/ink973.xml"/><Relationship Id="rId167" Type="http://schemas.openxmlformats.org/officeDocument/2006/relationships/image" Target="../media/image975.png"/><Relationship Id="rId188" Type="http://schemas.openxmlformats.org/officeDocument/2006/relationships/customXml" Target="../ink/ink994.xml"/><Relationship Id="rId311" Type="http://schemas.openxmlformats.org/officeDocument/2006/relationships/image" Target="../media/image1044.png"/><Relationship Id="rId332" Type="http://schemas.openxmlformats.org/officeDocument/2006/relationships/customXml" Target="../ink/ink1066.xml"/><Relationship Id="rId353" Type="http://schemas.openxmlformats.org/officeDocument/2006/relationships/customXml" Target="../ink/ink1077.xml"/><Relationship Id="rId71" Type="http://schemas.openxmlformats.org/officeDocument/2006/relationships/image" Target="../media/image927.png"/><Relationship Id="rId92" Type="http://schemas.openxmlformats.org/officeDocument/2006/relationships/customXml" Target="../ink/ink946.xml"/><Relationship Id="rId213" Type="http://schemas.openxmlformats.org/officeDocument/2006/relationships/image" Target="../media/image998.png"/><Relationship Id="rId234" Type="http://schemas.openxmlformats.org/officeDocument/2006/relationships/customXml" Target="../ink/ink1017.xml"/><Relationship Id="rId2" Type="http://schemas.openxmlformats.org/officeDocument/2006/relationships/customXml" Target="../ink/ink901.xml"/><Relationship Id="rId29" Type="http://schemas.openxmlformats.org/officeDocument/2006/relationships/image" Target="../media/image906.png"/><Relationship Id="rId255" Type="http://schemas.openxmlformats.org/officeDocument/2006/relationships/image" Target="../media/image1016.png"/><Relationship Id="rId276" Type="http://schemas.openxmlformats.org/officeDocument/2006/relationships/customXml" Target="../ink/ink1038.xml"/><Relationship Id="rId297" Type="http://schemas.openxmlformats.org/officeDocument/2006/relationships/image" Target="../media/image1037.png"/><Relationship Id="rId40" Type="http://schemas.openxmlformats.org/officeDocument/2006/relationships/customXml" Target="../ink/ink920.xml"/><Relationship Id="rId115" Type="http://schemas.openxmlformats.org/officeDocument/2006/relationships/image" Target="../media/image949.png"/><Relationship Id="rId136" Type="http://schemas.openxmlformats.org/officeDocument/2006/relationships/customXml" Target="../ink/ink968.xml"/><Relationship Id="rId157" Type="http://schemas.openxmlformats.org/officeDocument/2006/relationships/image" Target="../media/image970.png"/><Relationship Id="rId178" Type="http://schemas.openxmlformats.org/officeDocument/2006/relationships/customXml" Target="../ink/ink989.xml"/><Relationship Id="rId301" Type="http://schemas.openxmlformats.org/officeDocument/2006/relationships/image" Target="../media/image1039.png"/><Relationship Id="rId322" Type="http://schemas.openxmlformats.org/officeDocument/2006/relationships/customXml" Target="../ink/ink1061.xml"/><Relationship Id="rId343" Type="http://schemas.openxmlformats.org/officeDocument/2006/relationships/image" Target="../media/image1060.png"/><Relationship Id="rId61" Type="http://schemas.openxmlformats.org/officeDocument/2006/relationships/image" Target="../media/image922.png"/><Relationship Id="rId82" Type="http://schemas.openxmlformats.org/officeDocument/2006/relationships/customXml" Target="../ink/ink941.xml"/><Relationship Id="rId199" Type="http://schemas.openxmlformats.org/officeDocument/2006/relationships/image" Target="../media/image991.png"/><Relationship Id="rId203" Type="http://schemas.openxmlformats.org/officeDocument/2006/relationships/image" Target="../media/image993.png"/><Relationship Id="rId19" Type="http://schemas.openxmlformats.org/officeDocument/2006/relationships/image" Target="../media/image901.png"/><Relationship Id="rId224" Type="http://schemas.openxmlformats.org/officeDocument/2006/relationships/customXml" Target="../ink/ink1012.xml"/><Relationship Id="rId245" Type="http://schemas.openxmlformats.org/officeDocument/2006/relationships/image" Target="../media/image1011.png"/><Relationship Id="rId266" Type="http://schemas.openxmlformats.org/officeDocument/2006/relationships/customXml" Target="../ink/ink1033.xml"/><Relationship Id="rId287" Type="http://schemas.openxmlformats.org/officeDocument/2006/relationships/image" Target="../media/image1032.png"/><Relationship Id="rId30" Type="http://schemas.openxmlformats.org/officeDocument/2006/relationships/customXml" Target="../ink/ink915.xml"/><Relationship Id="rId105" Type="http://schemas.openxmlformats.org/officeDocument/2006/relationships/image" Target="../media/image944.png"/><Relationship Id="rId126" Type="http://schemas.openxmlformats.org/officeDocument/2006/relationships/customXml" Target="../ink/ink963.xml"/><Relationship Id="rId147" Type="http://schemas.openxmlformats.org/officeDocument/2006/relationships/image" Target="../media/image965.png"/><Relationship Id="rId168" Type="http://schemas.openxmlformats.org/officeDocument/2006/relationships/customXml" Target="../ink/ink984.xml"/><Relationship Id="rId312" Type="http://schemas.openxmlformats.org/officeDocument/2006/relationships/customXml" Target="../ink/ink1056.xml"/><Relationship Id="rId333" Type="http://schemas.openxmlformats.org/officeDocument/2006/relationships/image" Target="../media/image1055.png"/><Relationship Id="rId354" Type="http://schemas.openxmlformats.org/officeDocument/2006/relationships/image" Target="../media/image1065.png"/><Relationship Id="rId51" Type="http://schemas.openxmlformats.org/officeDocument/2006/relationships/image" Target="../media/image917.png"/><Relationship Id="rId72" Type="http://schemas.openxmlformats.org/officeDocument/2006/relationships/customXml" Target="../ink/ink936.xml"/><Relationship Id="rId93" Type="http://schemas.openxmlformats.org/officeDocument/2006/relationships/image" Target="../media/image938.png"/><Relationship Id="rId189" Type="http://schemas.openxmlformats.org/officeDocument/2006/relationships/image" Target="../media/image986.png"/><Relationship Id="rId3" Type="http://schemas.openxmlformats.org/officeDocument/2006/relationships/image" Target="../media/image893.png"/><Relationship Id="rId214" Type="http://schemas.openxmlformats.org/officeDocument/2006/relationships/customXml" Target="../ink/ink1007.xml"/><Relationship Id="rId235" Type="http://schemas.openxmlformats.org/officeDocument/2006/relationships/image" Target="../media/image1008.png"/><Relationship Id="rId256" Type="http://schemas.openxmlformats.org/officeDocument/2006/relationships/customXml" Target="../ink/ink1028.xml"/><Relationship Id="rId277" Type="http://schemas.openxmlformats.org/officeDocument/2006/relationships/image" Target="../media/image1027.png"/><Relationship Id="rId298" Type="http://schemas.openxmlformats.org/officeDocument/2006/relationships/customXml" Target="../ink/ink1049.xml"/><Relationship Id="rId116" Type="http://schemas.openxmlformats.org/officeDocument/2006/relationships/customXml" Target="../ink/ink958.xml"/><Relationship Id="rId137" Type="http://schemas.openxmlformats.org/officeDocument/2006/relationships/image" Target="../media/image960.png"/><Relationship Id="rId158" Type="http://schemas.openxmlformats.org/officeDocument/2006/relationships/customXml" Target="../ink/ink979.xml"/><Relationship Id="rId302" Type="http://schemas.openxmlformats.org/officeDocument/2006/relationships/customXml" Target="../ink/ink1051.xml"/><Relationship Id="rId323" Type="http://schemas.openxmlformats.org/officeDocument/2006/relationships/image" Target="../media/image1050.png"/><Relationship Id="rId344" Type="http://schemas.openxmlformats.org/officeDocument/2006/relationships/customXml" Target="../ink/ink1072.xml"/><Relationship Id="rId20" Type="http://schemas.openxmlformats.org/officeDocument/2006/relationships/customXml" Target="../ink/ink910.xml"/><Relationship Id="rId41" Type="http://schemas.openxmlformats.org/officeDocument/2006/relationships/image" Target="../media/image912.png"/><Relationship Id="rId62" Type="http://schemas.openxmlformats.org/officeDocument/2006/relationships/customXml" Target="../ink/ink931.xml"/><Relationship Id="rId83" Type="http://schemas.openxmlformats.org/officeDocument/2006/relationships/image" Target="../media/image933.png"/><Relationship Id="rId179" Type="http://schemas.openxmlformats.org/officeDocument/2006/relationships/image" Target="../media/image981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26.png"/><Relationship Id="rId299" Type="http://schemas.openxmlformats.org/officeDocument/2006/relationships/image" Target="../media/image1217.png"/><Relationship Id="rId303" Type="http://schemas.openxmlformats.org/officeDocument/2006/relationships/image" Target="../media/image1219.png"/><Relationship Id="rId21" Type="http://schemas.openxmlformats.org/officeDocument/2006/relationships/image" Target="../media/image1078.png"/><Relationship Id="rId42" Type="http://schemas.openxmlformats.org/officeDocument/2006/relationships/customXml" Target="../ink/ink1101.xml"/><Relationship Id="rId63" Type="http://schemas.openxmlformats.org/officeDocument/2006/relationships/image" Target="../media/image1099.png"/><Relationship Id="rId84" Type="http://schemas.openxmlformats.org/officeDocument/2006/relationships/customXml" Target="../ink/ink1122.xml"/><Relationship Id="rId138" Type="http://schemas.openxmlformats.org/officeDocument/2006/relationships/customXml" Target="../ink/ink1149.xml"/><Relationship Id="rId159" Type="http://schemas.openxmlformats.org/officeDocument/2006/relationships/image" Target="../media/image1147.png"/><Relationship Id="rId324" Type="http://schemas.openxmlformats.org/officeDocument/2006/relationships/customXml" Target="../ink/ink1242.xml"/><Relationship Id="rId170" Type="http://schemas.openxmlformats.org/officeDocument/2006/relationships/customXml" Target="../ink/ink1165.xml"/><Relationship Id="rId191" Type="http://schemas.openxmlformats.org/officeDocument/2006/relationships/image" Target="../media/image1163.png"/><Relationship Id="rId205" Type="http://schemas.openxmlformats.org/officeDocument/2006/relationships/image" Target="../media/image1170.png"/><Relationship Id="rId226" Type="http://schemas.openxmlformats.org/officeDocument/2006/relationships/customXml" Target="../ink/ink1193.xml"/><Relationship Id="rId247" Type="http://schemas.openxmlformats.org/officeDocument/2006/relationships/image" Target="../media/image1191.png"/><Relationship Id="rId107" Type="http://schemas.openxmlformats.org/officeDocument/2006/relationships/image" Target="../media/image1121.png"/><Relationship Id="rId268" Type="http://schemas.openxmlformats.org/officeDocument/2006/relationships/customXml" Target="../ink/ink1214.xml"/><Relationship Id="rId289" Type="http://schemas.openxmlformats.org/officeDocument/2006/relationships/image" Target="../media/image1212.png"/><Relationship Id="rId11" Type="http://schemas.openxmlformats.org/officeDocument/2006/relationships/image" Target="../media/image1073.png"/><Relationship Id="rId32" Type="http://schemas.openxmlformats.org/officeDocument/2006/relationships/customXml" Target="../ink/ink1096.xml"/><Relationship Id="rId53" Type="http://schemas.openxmlformats.org/officeDocument/2006/relationships/image" Target="../media/image1094.png"/><Relationship Id="rId74" Type="http://schemas.openxmlformats.org/officeDocument/2006/relationships/customXml" Target="../ink/ink1117.xml"/><Relationship Id="rId128" Type="http://schemas.openxmlformats.org/officeDocument/2006/relationships/customXml" Target="../ink/ink1144.xml"/><Relationship Id="rId149" Type="http://schemas.openxmlformats.org/officeDocument/2006/relationships/image" Target="../media/image1142.png"/><Relationship Id="rId314" Type="http://schemas.openxmlformats.org/officeDocument/2006/relationships/customXml" Target="../ink/ink1237.xml"/><Relationship Id="rId5" Type="http://schemas.openxmlformats.org/officeDocument/2006/relationships/image" Target="../media/image1070.png"/><Relationship Id="rId95" Type="http://schemas.openxmlformats.org/officeDocument/2006/relationships/image" Target="../media/image1115.png"/><Relationship Id="rId160" Type="http://schemas.openxmlformats.org/officeDocument/2006/relationships/customXml" Target="../ink/ink1160.xml"/><Relationship Id="rId181" Type="http://schemas.openxmlformats.org/officeDocument/2006/relationships/image" Target="../media/image1158.png"/><Relationship Id="rId216" Type="http://schemas.openxmlformats.org/officeDocument/2006/relationships/customXml" Target="../ink/ink1188.xml"/><Relationship Id="rId237" Type="http://schemas.openxmlformats.org/officeDocument/2006/relationships/image" Target="../media/image1186.png"/><Relationship Id="rId258" Type="http://schemas.openxmlformats.org/officeDocument/2006/relationships/customXml" Target="../ink/ink1209.xml"/><Relationship Id="rId279" Type="http://schemas.openxmlformats.org/officeDocument/2006/relationships/image" Target="../media/image1207.png"/><Relationship Id="rId22" Type="http://schemas.openxmlformats.org/officeDocument/2006/relationships/customXml" Target="../ink/ink1091.xml"/><Relationship Id="rId43" Type="http://schemas.openxmlformats.org/officeDocument/2006/relationships/image" Target="../media/image1089.png"/><Relationship Id="rId64" Type="http://schemas.openxmlformats.org/officeDocument/2006/relationships/customXml" Target="../ink/ink1112.xml"/><Relationship Id="rId118" Type="http://schemas.openxmlformats.org/officeDocument/2006/relationships/customXml" Target="../ink/ink1139.xml"/><Relationship Id="rId139" Type="http://schemas.openxmlformats.org/officeDocument/2006/relationships/image" Target="../media/image1137.png"/><Relationship Id="rId290" Type="http://schemas.openxmlformats.org/officeDocument/2006/relationships/customXml" Target="../ink/ink1225.xml"/><Relationship Id="rId304" Type="http://schemas.openxmlformats.org/officeDocument/2006/relationships/customXml" Target="../ink/ink1232.xml"/><Relationship Id="rId325" Type="http://schemas.openxmlformats.org/officeDocument/2006/relationships/image" Target="../media/image1230.png"/><Relationship Id="rId85" Type="http://schemas.openxmlformats.org/officeDocument/2006/relationships/image" Target="../media/image1110.png"/><Relationship Id="rId150" Type="http://schemas.openxmlformats.org/officeDocument/2006/relationships/customXml" Target="../ink/ink1155.xml"/><Relationship Id="rId171" Type="http://schemas.openxmlformats.org/officeDocument/2006/relationships/image" Target="../media/image1153.png"/><Relationship Id="rId192" Type="http://schemas.openxmlformats.org/officeDocument/2006/relationships/customXml" Target="../ink/ink1176.xml"/><Relationship Id="rId206" Type="http://schemas.openxmlformats.org/officeDocument/2006/relationships/customXml" Target="../ink/ink1183.xml"/><Relationship Id="rId227" Type="http://schemas.openxmlformats.org/officeDocument/2006/relationships/image" Target="../media/image1181.png"/><Relationship Id="rId248" Type="http://schemas.openxmlformats.org/officeDocument/2006/relationships/customXml" Target="../ink/ink1204.xml"/><Relationship Id="rId269" Type="http://schemas.openxmlformats.org/officeDocument/2006/relationships/image" Target="../media/image1202.png"/><Relationship Id="rId12" Type="http://schemas.openxmlformats.org/officeDocument/2006/relationships/customXml" Target="../ink/ink1086.xml"/><Relationship Id="rId33" Type="http://schemas.openxmlformats.org/officeDocument/2006/relationships/image" Target="../media/image1084.png"/><Relationship Id="rId108" Type="http://schemas.openxmlformats.org/officeDocument/2006/relationships/customXml" Target="../ink/ink1134.xml"/><Relationship Id="rId129" Type="http://schemas.openxmlformats.org/officeDocument/2006/relationships/image" Target="../media/image1132.png"/><Relationship Id="rId280" Type="http://schemas.openxmlformats.org/officeDocument/2006/relationships/customXml" Target="../ink/ink1220.xml"/><Relationship Id="rId315" Type="http://schemas.openxmlformats.org/officeDocument/2006/relationships/image" Target="../media/image1225.png"/><Relationship Id="rId54" Type="http://schemas.openxmlformats.org/officeDocument/2006/relationships/customXml" Target="../ink/ink1107.xml"/><Relationship Id="rId75" Type="http://schemas.openxmlformats.org/officeDocument/2006/relationships/image" Target="../media/image1105.png"/><Relationship Id="rId96" Type="http://schemas.openxmlformats.org/officeDocument/2006/relationships/customXml" Target="../ink/ink1128.xml"/><Relationship Id="rId140" Type="http://schemas.openxmlformats.org/officeDocument/2006/relationships/customXml" Target="../ink/ink1150.xml"/><Relationship Id="rId161" Type="http://schemas.openxmlformats.org/officeDocument/2006/relationships/image" Target="../media/image1148.png"/><Relationship Id="rId182" Type="http://schemas.openxmlformats.org/officeDocument/2006/relationships/customXml" Target="../ink/ink1171.xml"/><Relationship Id="rId217" Type="http://schemas.openxmlformats.org/officeDocument/2006/relationships/image" Target="../media/image1176.png"/><Relationship Id="rId6" Type="http://schemas.openxmlformats.org/officeDocument/2006/relationships/customXml" Target="../ink/ink1083.xml"/><Relationship Id="rId238" Type="http://schemas.openxmlformats.org/officeDocument/2006/relationships/customXml" Target="../ink/ink1199.xml"/><Relationship Id="rId259" Type="http://schemas.openxmlformats.org/officeDocument/2006/relationships/image" Target="../media/image1197.png"/><Relationship Id="rId23" Type="http://schemas.openxmlformats.org/officeDocument/2006/relationships/image" Target="../media/image1079.png"/><Relationship Id="rId119" Type="http://schemas.openxmlformats.org/officeDocument/2006/relationships/image" Target="../media/image1127.png"/><Relationship Id="rId270" Type="http://schemas.openxmlformats.org/officeDocument/2006/relationships/customXml" Target="../ink/ink1215.xml"/><Relationship Id="rId291" Type="http://schemas.openxmlformats.org/officeDocument/2006/relationships/image" Target="../media/image1213.png"/><Relationship Id="rId305" Type="http://schemas.openxmlformats.org/officeDocument/2006/relationships/image" Target="../media/image1220.png"/><Relationship Id="rId44" Type="http://schemas.openxmlformats.org/officeDocument/2006/relationships/customXml" Target="../ink/ink1102.xml"/><Relationship Id="rId65" Type="http://schemas.openxmlformats.org/officeDocument/2006/relationships/image" Target="../media/image1100.png"/><Relationship Id="rId86" Type="http://schemas.openxmlformats.org/officeDocument/2006/relationships/customXml" Target="../ink/ink1123.xml"/><Relationship Id="rId130" Type="http://schemas.openxmlformats.org/officeDocument/2006/relationships/customXml" Target="../ink/ink1145.xml"/><Relationship Id="rId151" Type="http://schemas.openxmlformats.org/officeDocument/2006/relationships/image" Target="../media/image1143.png"/><Relationship Id="rId172" Type="http://schemas.openxmlformats.org/officeDocument/2006/relationships/customXml" Target="../ink/ink1166.xml"/><Relationship Id="rId193" Type="http://schemas.openxmlformats.org/officeDocument/2006/relationships/image" Target="../media/image1164.png"/><Relationship Id="rId207" Type="http://schemas.openxmlformats.org/officeDocument/2006/relationships/image" Target="../media/image1171.png"/><Relationship Id="rId228" Type="http://schemas.openxmlformats.org/officeDocument/2006/relationships/customXml" Target="../ink/ink1194.xml"/><Relationship Id="rId249" Type="http://schemas.openxmlformats.org/officeDocument/2006/relationships/image" Target="../media/image1192.png"/><Relationship Id="rId13" Type="http://schemas.openxmlformats.org/officeDocument/2006/relationships/image" Target="../media/image1074.png"/><Relationship Id="rId109" Type="http://schemas.openxmlformats.org/officeDocument/2006/relationships/image" Target="../media/image1122.png"/><Relationship Id="rId260" Type="http://schemas.openxmlformats.org/officeDocument/2006/relationships/customXml" Target="../ink/ink1210.xml"/><Relationship Id="rId281" Type="http://schemas.openxmlformats.org/officeDocument/2006/relationships/image" Target="../media/image1208.png"/><Relationship Id="rId316" Type="http://schemas.openxmlformats.org/officeDocument/2006/relationships/customXml" Target="../ink/ink1238.xml"/><Relationship Id="rId34" Type="http://schemas.openxmlformats.org/officeDocument/2006/relationships/customXml" Target="../ink/ink1097.xml"/><Relationship Id="rId55" Type="http://schemas.openxmlformats.org/officeDocument/2006/relationships/image" Target="../media/image1095.png"/><Relationship Id="rId76" Type="http://schemas.openxmlformats.org/officeDocument/2006/relationships/customXml" Target="../ink/ink1118.xml"/><Relationship Id="rId97" Type="http://schemas.openxmlformats.org/officeDocument/2006/relationships/image" Target="../media/image1116.png"/><Relationship Id="rId120" Type="http://schemas.openxmlformats.org/officeDocument/2006/relationships/customXml" Target="../ink/ink1140.xml"/><Relationship Id="rId141" Type="http://schemas.openxmlformats.org/officeDocument/2006/relationships/image" Target="../media/image1138.png"/><Relationship Id="rId7" Type="http://schemas.openxmlformats.org/officeDocument/2006/relationships/image" Target="../media/image1071.png"/><Relationship Id="rId162" Type="http://schemas.openxmlformats.org/officeDocument/2006/relationships/customXml" Target="../ink/ink1161.xml"/><Relationship Id="rId183" Type="http://schemas.openxmlformats.org/officeDocument/2006/relationships/image" Target="../media/image1159.png"/><Relationship Id="rId218" Type="http://schemas.openxmlformats.org/officeDocument/2006/relationships/customXml" Target="../ink/ink1189.xml"/><Relationship Id="rId239" Type="http://schemas.openxmlformats.org/officeDocument/2006/relationships/image" Target="../media/image1187.png"/><Relationship Id="rId250" Type="http://schemas.openxmlformats.org/officeDocument/2006/relationships/customXml" Target="../ink/ink1205.xml"/><Relationship Id="rId271" Type="http://schemas.openxmlformats.org/officeDocument/2006/relationships/image" Target="../media/image1203.png"/><Relationship Id="rId292" Type="http://schemas.openxmlformats.org/officeDocument/2006/relationships/customXml" Target="../ink/ink1226.xml"/><Relationship Id="rId306" Type="http://schemas.openxmlformats.org/officeDocument/2006/relationships/customXml" Target="../ink/ink1233.xml"/><Relationship Id="rId24" Type="http://schemas.openxmlformats.org/officeDocument/2006/relationships/customXml" Target="../ink/ink1092.xml"/><Relationship Id="rId45" Type="http://schemas.openxmlformats.org/officeDocument/2006/relationships/image" Target="../media/image1090.png"/><Relationship Id="rId66" Type="http://schemas.openxmlformats.org/officeDocument/2006/relationships/customXml" Target="../ink/ink1113.xml"/><Relationship Id="rId87" Type="http://schemas.openxmlformats.org/officeDocument/2006/relationships/image" Target="../media/image1111.png"/><Relationship Id="rId110" Type="http://schemas.openxmlformats.org/officeDocument/2006/relationships/customXml" Target="../ink/ink1135.xml"/><Relationship Id="rId131" Type="http://schemas.openxmlformats.org/officeDocument/2006/relationships/image" Target="../media/image1133.png"/><Relationship Id="rId152" Type="http://schemas.openxmlformats.org/officeDocument/2006/relationships/customXml" Target="../ink/ink1156.xml"/><Relationship Id="rId173" Type="http://schemas.openxmlformats.org/officeDocument/2006/relationships/image" Target="../media/image1154.png"/><Relationship Id="rId194" Type="http://schemas.openxmlformats.org/officeDocument/2006/relationships/customXml" Target="../ink/ink1177.xml"/><Relationship Id="rId208" Type="http://schemas.openxmlformats.org/officeDocument/2006/relationships/customXml" Target="../ink/ink1184.xml"/><Relationship Id="rId229" Type="http://schemas.openxmlformats.org/officeDocument/2006/relationships/image" Target="../media/image1182.png"/><Relationship Id="rId240" Type="http://schemas.openxmlformats.org/officeDocument/2006/relationships/customXml" Target="../ink/ink1200.xml"/><Relationship Id="rId261" Type="http://schemas.openxmlformats.org/officeDocument/2006/relationships/image" Target="../media/image1198.png"/><Relationship Id="rId14" Type="http://schemas.openxmlformats.org/officeDocument/2006/relationships/customXml" Target="../ink/ink1087.xml"/><Relationship Id="rId30" Type="http://schemas.openxmlformats.org/officeDocument/2006/relationships/customXml" Target="../ink/ink1095.xml"/><Relationship Id="rId35" Type="http://schemas.openxmlformats.org/officeDocument/2006/relationships/image" Target="../media/image1085.png"/><Relationship Id="rId56" Type="http://schemas.openxmlformats.org/officeDocument/2006/relationships/customXml" Target="../ink/ink1108.xml"/><Relationship Id="rId77" Type="http://schemas.openxmlformats.org/officeDocument/2006/relationships/image" Target="../media/image1106.png"/><Relationship Id="rId100" Type="http://schemas.openxmlformats.org/officeDocument/2006/relationships/customXml" Target="../ink/ink1130.xml"/><Relationship Id="rId105" Type="http://schemas.openxmlformats.org/officeDocument/2006/relationships/image" Target="../media/image1120.png"/><Relationship Id="rId126" Type="http://schemas.openxmlformats.org/officeDocument/2006/relationships/customXml" Target="../ink/ink1143.xml"/><Relationship Id="rId147" Type="http://schemas.openxmlformats.org/officeDocument/2006/relationships/image" Target="../media/image1141.png"/><Relationship Id="rId168" Type="http://schemas.openxmlformats.org/officeDocument/2006/relationships/customXml" Target="../ink/ink1164.xml"/><Relationship Id="rId282" Type="http://schemas.openxmlformats.org/officeDocument/2006/relationships/customXml" Target="../ink/ink1221.xml"/><Relationship Id="rId312" Type="http://schemas.openxmlformats.org/officeDocument/2006/relationships/customXml" Target="../ink/ink1236.xml"/><Relationship Id="rId317" Type="http://schemas.openxmlformats.org/officeDocument/2006/relationships/image" Target="../media/image1226.png"/><Relationship Id="rId8" Type="http://schemas.openxmlformats.org/officeDocument/2006/relationships/customXml" Target="../ink/ink1084.xml"/><Relationship Id="rId51" Type="http://schemas.openxmlformats.org/officeDocument/2006/relationships/image" Target="../media/image1093.png"/><Relationship Id="rId72" Type="http://schemas.openxmlformats.org/officeDocument/2006/relationships/customXml" Target="../ink/ink1116.xml"/><Relationship Id="rId93" Type="http://schemas.openxmlformats.org/officeDocument/2006/relationships/image" Target="../media/image1114.png"/><Relationship Id="rId98" Type="http://schemas.openxmlformats.org/officeDocument/2006/relationships/customXml" Target="../ink/ink1129.xml"/><Relationship Id="rId121" Type="http://schemas.openxmlformats.org/officeDocument/2006/relationships/image" Target="../media/image1128.png"/><Relationship Id="rId142" Type="http://schemas.openxmlformats.org/officeDocument/2006/relationships/customXml" Target="../ink/ink1151.xml"/><Relationship Id="rId163" Type="http://schemas.openxmlformats.org/officeDocument/2006/relationships/image" Target="../media/image1149.png"/><Relationship Id="rId184" Type="http://schemas.openxmlformats.org/officeDocument/2006/relationships/customXml" Target="../ink/ink1172.xml"/><Relationship Id="rId189" Type="http://schemas.openxmlformats.org/officeDocument/2006/relationships/image" Target="../media/image1162.png"/><Relationship Id="rId219" Type="http://schemas.openxmlformats.org/officeDocument/2006/relationships/image" Target="../media/image1177.png"/><Relationship Id="rId3" Type="http://schemas.openxmlformats.org/officeDocument/2006/relationships/image" Target="../media/image1069.png"/><Relationship Id="rId214" Type="http://schemas.openxmlformats.org/officeDocument/2006/relationships/customXml" Target="../ink/ink1187.xml"/><Relationship Id="rId230" Type="http://schemas.openxmlformats.org/officeDocument/2006/relationships/customXml" Target="../ink/ink1195.xml"/><Relationship Id="rId235" Type="http://schemas.openxmlformats.org/officeDocument/2006/relationships/image" Target="../media/image1185.png"/><Relationship Id="rId251" Type="http://schemas.openxmlformats.org/officeDocument/2006/relationships/image" Target="../media/image1193.png"/><Relationship Id="rId256" Type="http://schemas.openxmlformats.org/officeDocument/2006/relationships/customXml" Target="../ink/ink1208.xml"/><Relationship Id="rId277" Type="http://schemas.openxmlformats.org/officeDocument/2006/relationships/image" Target="../media/image1206.png"/><Relationship Id="rId298" Type="http://schemas.openxmlformats.org/officeDocument/2006/relationships/customXml" Target="../ink/ink1229.xml"/><Relationship Id="rId25" Type="http://schemas.openxmlformats.org/officeDocument/2006/relationships/image" Target="../media/image1080.png"/><Relationship Id="rId46" Type="http://schemas.openxmlformats.org/officeDocument/2006/relationships/customXml" Target="../ink/ink1103.xml"/><Relationship Id="rId67" Type="http://schemas.openxmlformats.org/officeDocument/2006/relationships/image" Target="../media/image1101.png"/><Relationship Id="rId116" Type="http://schemas.openxmlformats.org/officeDocument/2006/relationships/customXml" Target="../ink/ink1138.xml"/><Relationship Id="rId137" Type="http://schemas.openxmlformats.org/officeDocument/2006/relationships/image" Target="../media/image1136.png"/><Relationship Id="rId158" Type="http://schemas.openxmlformats.org/officeDocument/2006/relationships/customXml" Target="../ink/ink1159.xml"/><Relationship Id="rId272" Type="http://schemas.openxmlformats.org/officeDocument/2006/relationships/customXml" Target="../ink/ink1216.xml"/><Relationship Id="rId293" Type="http://schemas.openxmlformats.org/officeDocument/2006/relationships/image" Target="../media/image1214.png"/><Relationship Id="rId302" Type="http://schemas.openxmlformats.org/officeDocument/2006/relationships/customXml" Target="../ink/ink1231.xml"/><Relationship Id="rId307" Type="http://schemas.openxmlformats.org/officeDocument/2006/relationships/image" Target="../media/image1221.png"/><Relationship Id="rId323" Type="http://schemas.openxmlformats.org/officeDocument/2006/relationships/image" Target="../media/image1229.png"/><Relationship Id="rId20" Type="http://schemas.openxmlformats.org/officeDocument/2006/relationships/customXml" Target="../ink/ink1090.xml"/><Relationship Id="rId41" Type="http://schemas.openxmlformats.org/officeDocument/2006/relationships/image" Target="../media/image1088.png"/><Relationship Id="rId62" Type="http://schemas.openxmlformats.org/officeDocument/2006/relationships/customXml" Target="../ink/ink1111.xml"/><Relationship Id="rId83" Type="http://schemas.openxmlformats.org/officeDocument/2006/relationships/image" Target="../media/image1109.png"/><Relationship Id="rId88" Type="http://schemas.openxmlformats.org/officeDocument/2006/relationships/customXml" Target="../ink/ink1124.xml"/><Relationship Id="rId111" Type="http://schemas.openxmlformats.org/officeDocument/2006/relationships/image" Target="../media/image1123.png"/><Relationship Id="rId132" Type="http://schemas.openxmlformats.org/officeDocument/2006/relationships/customXml" Target="../ink/ink1146.xml"/><Relationship Id="rId153" Type="http://schemas.openxmlformats.org/officeDocument/2006/relationships/image" Target="../media/image1144.png"/><Relationship Id="rId174" Type="http://schemas.openxmlformats.org/officeDocument/2006/relationships/customXml" Target="../ink/ink1167.xml"/><Relationship Id="rId179" Type="http://schemas.openxmlformats.org/officeDocument/2006/relationships/image" Target="../media/image1157.png"/><Relationship Id="rId195" Type="http://schemas.openxmlformats.org/officeDocument/2006/relationships/image" Target="../media/image1165.png"/><Relationship Id="rId209" Type="http://schemas.openxmlformats.org/officeDocument/2006/relationships/image" Target="../media/image1172.png"/><Relationship Id="rId190" Type="http://schemas.openxmlformats.org/officeDocument/2006/relationships/customXml" Target="../ink/ink1175.xml"/><Relationship Id="rId204" Type="http://schemas.openxmlformats.org/officeDocument/2006/relationships/customXml" Target="../ink/ink1182.xml"/><Relationship Id="rId220" Type="http://schemas.openxmlformats.org/officeDocument/2006/relationships/customXml" Target="../ink/ink1190.xml"/><Relationship Id="rId225" Type="http://schemas.openxmlformats.org/officeDocument/2006/relationships/image" Target="../media/image1180.png"/><Relationship Id="rId241" Type="http://schemas.openxmlformats.org/officeDocument/2006/relationships/image" Target="../media/image1188.png"/><Relationship Id="rId246" Type="http://schemas.openxmlformats.org/officeDocument/2006/relationships/customXml" Target="../ink/ink1203.xml"/><Relationship Id="rId267" Type="http://schemas.openxmlformats.org/officeDocument/2006/relationships/image" Target="../media/image1201.png"/><Relationship Id="rId288" Type="http://schemas.openxmlformats.org/officeDocument/2006/relationships/customXml" Target="../ink/ink1224.xml"/><Relationship Id="rId15" Type="http://schemas.openxmlformats.org/officeDocument/2006/relationships/image" Target="../media/image1075.png"/><Relationship Id="rId36" Type="http://schemas.openxmlformats.org/officeDocument/2006/relationships/customXml" Target="../ink/ink1098.xml"/><Relationship Id="rId57" Type="http://schemas.openxmlformats.org/officeDocument/2006/relationships/image" Target="../media/image1096.png"/><Relationship Id="rId106" Type="http://schemas.openxmlformats.org/officeDocument/2006/relationships/customXml" Target="../ink/ink1133.xml"/><Relationship Id="rId127" Type="http://schemas.openxmlformats.org/officeDocument/2006/relationships/image" Target="../media/image1131.png"/><Relationship Id="rId262" Type="http://schemas.openxmlformats.org/officeDocument/2006/relationships/customXml" Target="../ink/ink1211.xml"/><Relationship Id="rId283" Type="http://schemas.openxmlformats.org/officeDocument/2006/relationships/image" Target="../media/image1209.png"/><Relationship Id="rId313" Type="http://schemas.openxmlformats.org/officeDocument/2006/relationships/image" Target="../media/image1224.png"/><Relationship Id="rId318" Type="http://schemas.openxmlformats.org/officeDocument/2006/relationships/customXml" Target="../ink/ink1239.xml"/><Relationship Id="rId10" Type="http://schemas.openxmlformats.org/officeDocument/2006/relationships/customXml" Target="../ink/ink1085.xml"/><Relationship Id="rId31" Type="http://schemas.openxmlformats.org/officeDocument/2006/relationships/image" Target="../media/image1083.png"/><Relationship Id="rId52" Type="http://schemas.openxmlformats.org/officeDocument/2006/relationships/customXml" Target="../ink/ink1106.xml"/><Relationship Id="rId73" Type="http://schemas.openxmlformats.org/officeDocument/2006/relationships/image" Target="../media/image1104.png"/><Relationship Id="rId78" Type="http://schemas.openxmlformats.org/officeDocument/2006/relationships/customXml" Target="../ink/ink1119.xml"/><Relationship Id="rId94" Type="http://schemas.openxmlformats.org/officeDocument/2006/relationships/customXml" Target="../ink/ink1127.xml"/><Relationship Id="rId99" Type="http://schemas.openxmlformats.org/officeDocument/2006/relationships/image" Target="../media/image1117.png"/><Relationship Id="rId101" Type="http://schemas.openxmlformats.org/officeDocument/2006/relationships/image" Target="../media/image1118.png"/><Relationship Id="rId122" Type="http://schemas.openxmlformats.org/officeDocument/2006/relationships/customXml" Target="../ink/ink1141.xml"/><Relationship Id="rId143" Type="http://schemas.openxmlformats.org/officeDocument/2006/relationships/image" Target="../media/image1139.png"/><Relationship Id="rId148" Type="http://schemas.openxmlformats.org/officeDocument/2006/relationships/customXml" Target="../ink/ink1154.xml"/><Relationship Id="rId164" Type="http://schemas.openxmlformats.org/officeDocument/2006/relationships/customXml" Target="../ink/ink1162.xml"/><Relationship Id="rId169" Type="http://schemas.openxmlformats.org/officeDocument/2006/relationships/image" Target="../media/image1152.png"/><Relationship Id="rId185" Type="http://schemas.openxmlformats.org/officeDocument/2006/relationships/image" Target="../media/image1160.png"/><Relationship Id="rId4" Type="http://schemas.openxmlformats.org/officeDocument/2006/relationships/customXml" Target="../ink/ink1082.xml"/><Relationship Id="rId9" Type="http://schemas.openxmlformats.org/officeDocument/2006/relationships/image" Target="../media/image1072.png"/><Relationship Id="rId180" Type="http://schemas.openxmlformats.org/officeDocument/2006/relationships/customXml" Target="../ink/ink1170.xml"/><Relationship Id="rId210" Type="http://schemas.openxmlformats.org/officeDocument/2006/relationships/customXml" Target="../ink/ink1185.xml"/><Relationship Id="rId215" Type="http://schemas.openxmlformats.org/officeDocument/2006/relationships/image" Target="../media/image1175.png"/><Relationship Id="rId236" Type="http://schemas.openxmlformats.org/officeDocument/2006/relationships/customXml" Target="../ink/ink1198.xml"/><Relationship Id="rId257" Type="http://schemas.openxmlformats.org/officeDocument/2006/relationships/image" Target="../media/image1196.png"/><Relationship Id="rId278" Type="http://schemas.openxmlformats.org/officeDocument/2006/relationships/customXml" Target="../ink/ink1219.xml"/><Relationship Id="rId26" Type="http://schemas.openxmlformats.org/officeDocument/2006/relationships/customXml" Target="../ink/ink1093.xml"/><Relationship Id="rId231" Type="http://schemas.openxmlformats.org/officeDocument/2006/relationships/image" Target="../media/image1183.png"/><Relationship Id="rId252" Type="http://schemas.openxmlformats.org/officeDocument/2006/relationships/customXml" Target="../ink/ink1206.xml"/><Relationship Id="rId273" Type="http://schemas.openxmlformats.org/officeDocument/2006/relationships/image" Target="../media/image1204.png"/><Relationship Id="rId294" Type="http://schemas.openxmlformats.org/officeDocument/2006/relationships/customXml" Target="../ink/ink1227.xml"/><Relationship Id="rId308" Type="http://schemas.openxmlformats.org/officeDocument/2006/relationships/customXml" Target="../ink/ink1234.xml"/><Relationship Id="rId47" Type="http://schemas.openxmlformats.org/officeDocument/2006/relationships/image" Target="../media/image1091.png"/><Relationship Id="rId68" Type="http://schemas.openxmlformats.org/officeDocument/2006/relationships/customXml" Target="../ink/ink1114.xml"/><Relationship Id="rId89" Type="http://schemas.openxmlformats.org/officeDocument/2006/relationships/image" Target="../media/image1112.png"/><Relationship Id="rId112" Type="http://schemas.openxmlformats.org/officeDocument/2006/relationships/customXml" Target="../ink/ink1136.xml"/><Relationship Id="rId133" Type="http://schemas.openxmlformats.org/officeDocument/2006/relationships/image" Target="../media/image1134.png"/><Relationship Id="rId154" Type="http://schemas.openxmlformats.org/officeDocument/2006/relationships/customXml" Target="../ink/ink1157.xml"/><Relationship Id="rId175" Type="http://schemas.openxmlformats.org/officeDocument/2006/relationships/image" Target="../media/image1155.png"/><Relationship Id="rId196" Type="http://schemas.openxmlformats.org/officeDocument/2006/relationships/customXml" Target="../ink/ink1178.xml"/><Relationship Id="rId200" Type="http://schemas.openxmlformats.org/officeDocument/2006/relationships/customXml" Target="../ink/ink1180.xml"/><Relationship Id="rId16" Type="http://schemas.openxmlformats.org/officeDocument/2006/relationships/customXml" Target="../ink/ink1088.xml"/><Relationship Id="rId221" Type="http://schemas.openxmlformats.org/officeDocument/2006/relationships/image" Target="../media/image1178.png"/><Relationship Id="rId242" Type="http://schemas.openxmlformats.org/officeDocument/2006/relationships/customXml" Target="../ink/ink1201.xml"/><Relationship Id="rId263" Type="http://schemas.openxmlformats.org/officeDocument/2006/relationships/image" Target="../media/image1199.png"/><Relationship Id="rId284" Type="http://schemas.openxmlformats.org/officeDocument/2006/relationships/customXml" Target="../ink/ink1222.xml"/><Relationship Id="rId319" Type="http://schemas.openxmlformats.org/officeDocument/2006/relationships/image" Target="../media/image1227.png"/><Relationship Id="rId37" Type="http://schemas.openxmlformats.org/officeDocument/2006/relationships/image" Target="../media/image1086.png"/><Relationship Id="rId58" Type="http://schemas.openxmlformats.org/officeDocument/2006/relationships/customXml" Target="../ink/ink1109.xml"/><Relationship Id="rId79" Type="http://schemas.openxmlformats.org/officeDocument/2006/relationships/image" Target="../media/image1107.png"/><Relationship Id="rId102" Type="http://schemas.openxmlformats.org/officeDocument/2006/relationships/customXml" Target="../ink/ink1131.xml"/><Relationship Id="rId123" Type="http://schemas.openxmlformats.org/officeDocument/2006/relationships/image" Target="../media/image1129.png"/><Relationship Id="rId144" Type="http://schemas.openxmlformats.org/officeDocument/2006/relationships/customXml" Target="../ink/ink1152.xml"/><Relationship Id="rId90" Type="http://schemas.openxmlformats.org/officeDocument/2006/relationships/customXml" Target="../ink/ink1125.xml"/><Relationship Id="rId165" Type="http://schemas.openxmlformats.org/officeDocument/2006/relationships/image" Target="../media/image1150.png"/><Relationship Id="rId186" Type="http://schemas.openxmlformats.org/officeDocument/2006/relationships/customXml" Target="../ink/ink1173.xml"/><Relationship Id="rId211" Type="http://schemas.openxmlformats.org/officeDocument/2006/relationships/image" Target="../media/image1173.png"/><Relationship Id="rId232" Type="http://schemas.openxmlformats.org/officeDocument/2006/relationships/customXml" Target="../ink/ink1196.xml"/><Relationship Id="rId253" Type="http://schemas.openxmlformats.org/officeDocument/2006/relationships/image" Target="../media/image1194.png"/><Relationship Id="rId274" Type="http://schemas.openxmlformats.org/officeDocument/2006/relationships/customXml" Target="../ink/ink1217.xml"/><Relationship Id="rId295" Type="http://schemas.openxmlformats.org/officeDocument/2006/relationships/image" Target="../media/image1215.png"/><Relationship Id="rId309" Type="http://schemas.openxmlformats.org/officeDocument/2006/relationships/image" Target="../media/image1222.png"/><Relationship Id="rId27" Type="http://schemas.openxmlformats.org/officeDocument/2006/relationships/image" Target="../media/image1081.png"/><Relationship Id="rId48" Type="http://schemas.openxmlformats.org/officeDocument/2006/relationships/customXml" Target="../ink/ink1104.xml"/><Relationship Id="rId69" Type="http://schemas.openxmlformats.org/officeDocument/2006/relationships/image" Target="../media/image1102.png"/><Relationship Id="rId113" Type="http://schemas.openxmlformats.org/officeDocument/2006/relationships/image" Target="../media/image1124.png"/><Relationship Id="rId134" Type="http://schemas.openxmlformats.org/officeDocument/2006/relationships/customXml" Target="../ink/ink1147.xml"/><Relationship Id="rId320" Type="http://schemas.openxmlformats.org/officeDocument/2006/relationships/customXml" Target="../ink/ink1240.xml"/><Relationship Id="rId80" Type="http://schemas.openxmlformats.org/officeDocument/2006/relationships/customXml" Target="../ink/ink1120.xml"/><Relationship Id="rId155" Type="http://schemas.openxmlformats.org/officeDocument/2006/relationships/image" Target="../media/image1145.png"/><Relationship Id="rId176" Type="http://schemas.openxmlformats.org/officeDocument/2006/relationships/customXml" Target="../ink/ink1168.xml"/><Relationship Id="rId197" Type="http://schemas.openxmlformats.org/officeDocument/2006/relationships/image" Target="../media/image1166.png"/><Relationship Id="rId201" Type="http://schemas.openxmlformats.org/officeDocument/2006/relationships/image" Target="../media/image1168.png"/><Relationship Id="rId222" Type="http://schemas.openxmlformats.org/officeDocument/2006/relationships/customXml" Target="../ink/ink1191.xml"/><Relationship Id="rId243" Type="http://schemas.openxmlformats.org/officeDocument/2006/relationships/image" Target="../media/image1189.png"/><Relationship Id="rId264" Type="http://schemas.openxmlformats.org/officeDocument/2006/relationships/customXml" Target="../ink/ink1212.xml"/><Relationship Id="rId285" Type="http://schemas.openxmlformats.org/officeDocument/2006/relationships/image" Target="../media/image1210.png"/><Relationship Id="rId17" Type="http://schemas.openxmlformats.org/officeDocument/2006/relationships/image" Target="../media/image1076.png"/><Relationship Id="rId38" Type="http://schemas.openxmlformats.org/officeDocument/2006/relationships/customXml" Target="../ink/ink1099.xml"/><Relationship Id="rId59" Type="http://schemas.openxmlformats.org/officeDocument/2006/relationships/image" Target="../media/image1097.png"/><Relationship Id="rId103" Type="http://schemas.openxmlformats.org/officeDocument/2006/relationships/image" Target="../media/image1119.png"/><Relationship Id="rId124" Type="http://schemas.openxmlformats.org/officeDocument/2006/relationships/customXml" Target="../ink/ink1142.xml"/><Relationship Id="rId310" Type="http://schemas.openxmlformats.org/officeDocument/2006/relationships/customXml" Target="../ink/ink1235.xml"/><Relationship Id="rId70" Type="http://schemas.openxmlformats.org/officeDocument/2006/relationships/customXml" Target="../ink/ink1115.xml"/><Relationship Id="rId91" Type="http://schemas.openxmlformats.org/officeDocument/2006/relationships/image" Target="../media/image1113.png"/><Relationship Id="rId145" Type="http://schemas.openxmlformats.org/officeDocument/2006/relationships/image" Target="../media/image1140.png"/><Relationship Id="rId166" Type="http://schemas.openxmlformats.org/officeDocument/2006/relationships/customXml" Target="../ink/ink1163.xml"/><Relationship Id="rId187" Type="http://schemas.openxmlformats.org/officeDocument/2006/relationships/image" Target="../media/image1161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186.xml"/><Relationship Id="rId233" Type="http://schemas.openxmlformats.org/officeDocument/2006/relationships/image" Target="../media/image1184.png"/><Relationship Id="rId254" Type="http://schemas.openxmlformats.org/officeDocument/2006/relationships/customXml" Target="../ink/ink1207.xml"/><Relationship Id="rId28" Type="http://schemas.openxmlformats.org/officeDocument/2006/relationships/customXml" Target="../ink/ink1094.xml"/><Relationship Id="rId49" Type="http://schemas.openxmlformats.org/officeDocument/2006/relationships/image" Target="../media/image1092.png"/><Relationship Id="rId114" Type="http://schemas.openxmlformats.org/officeDocument/2006/relationships/customXml" Target="../ink/ink1137.xml"/><Relationship Id="rId275" Type="http://schemas.openxmlformats.org/officeDocument/2006/relationships/image" Target="../media/image1205.png"/><Relationship Id="rId296" Type="http://schemas.openxmlformats.org/officeDocument/2006/relationships/customXml" Target="../ink/ink1228.xml"/><Relationship Id="rId300" Type="http://schemas.openxmlformats.org/officeDocument/2006/relationships/customXml" Target="../ink/ink1230.xml"/><Relationship Id="rId60" Type="http://schemas.openxmlformats.org/officeDocument/2006/relationships/customXml" Target="../ink/ink1110.xml"/><Relationship Id="rId81" Type="http://schemas.openxmlformats.org/officeDocument/2006/relationships/image" Target="../media/image1108.png"/><Relationship Id="rId135" Type="http://schemas.openxmlformats.org/officeDocument/2006/relationships/image" Target="../media/image1135.png"/><Relationship Id="rId156" Type="http://schemas.openxmlformats.org/officeDocument/2006/relationships/customXml" Target="../ink/ink1158.xml"/><Relationship Id="rId177" Type="http://schemas.openxmlformats.org/officeDocument/2006/relationships/image" Target="../media/image1156.png"/><Relationship Id="rId198" Type="http://schemas.openxmlformats.org/officeDocument/2006/relationships/customXml" Target="../ink/ink1179.xml"/><Relationship Id="rId321" Type="http://schemas.openxmlformats.org/officeDocument/2006/relationships/image" Target="../media/image1228.png"/><Relationship Id="rId202" Type="http://schemas.openxmlformats.org/officeDocument/2006/relationships/customXml" Target="../ink/ink1181.xml"/><Relationship Id="rId223" Type="http://schemas.openxmlformats.org/officeDocument/2006/relationships/image" Target="../media/image1179.png"/><Relationship Id="rId244" Type="http://schemas.openxmlformats.org/officeDocument/2006/relationships/customXml" Target="../ink/ink1202.xml"/><Relationship Id="rId18" Type="http://schemas.openxmlformats.org/officeDocument/2006/relationships/customXml" Target="../ink/ink1089.xml"/><Relationship Id="rId39" Type="http://schemas.openxmlformats.org/officeDocument/2006/relationships/image" Target="../media/image1087.png"/><Relationship Id="rId265" Type="http://schemas.openxmlformats.org/officeDocument/2006/relationships/image" Target="../media/image1200.png"/><Relationship Id="rId286" Type="http://schemas.openxmlformats.org/officeDocument/2006/relationships/customXml" Target="../ink/ink1223.xml"/><Relationship Id="rId50" Type="http://schemas.openxmlformats.org/officeDocument/2006/relationships/customXml" Target="../ink/ink1105.xml"/><Relationship Id="rId104" Type="http://schemas.openxmlformats.org/officeDocument/2006/relationships/customXml" Target="../ink/ink1132.xml"/><Relationship Id="rId125" Type="http://schemas.openxmlformats.org/officeDocument/2006/relationships/image" Target="../media/image1130.png"/><Relationship Id="rId146" Type="http://schemas.openxmlformats.org/officeDocument/2006/relationships/customXml" Target="../ink/ink1153.xml"/><Relationship Id="rId167" Type="http://schemas.openxmlformats.org/officeDocument/2006/relationships/image" Target="../media/image1151.png"/><Relationship Id="rId188" Type="http://schemas.openxmlformats.org/officeDocument/2006/relationships/customXml" Target="../ink/ink1174.xml"/><Relationship Id="rId311" Type="http://schemas.openxmlformats.org/officeDocument/2006/relationships/image" Target="../media/image1223.png"/><Relationship Id="rId71" Type="http://schemas.openxmlformats.org/officeDocument/2006/relationships/image" Target="../media/image1103.png"/><Relationship Id="rId92" Type="http://schemas.openxmlformats.org/officeDocument/2006/relationships/customXml" Target="../ink/ink1126.xml"/><Relationship Id="rId213" Type="http://schemas.openxmlformats.org/officeDocument/2006/relationships/image" Target="../media/image1174.png"/><Relationship Id="rId234" Type="http://schemas.openxmlformats.org/officeDocument/2006/relationships/customXml" Target="../ink/ink1197.xml"/><Relationship Id="rId2" Type="http://schemas.openxmlformats.org/officeDocument/2006/relationships/customXml" Target="../ink/ink1081.xml"/><Relationship Id="rId29" Type="http://schemas.openxmlformats.org/officeDocument/2006/relationships/image" Target="../media/image1082.png"/><Relationship Id="rId255" Type="http://schemas.openxmlformats.org/officeDocument/2006/relationships/image" Target="../media/image1195.png"/><Relationship Id="rId276" Type="http://schemas.openxmlformats.org/officeDocument/2006/relationships/customXml" Target="../ink/ink1218.xml"/><Relationship Id="rId297" Type="http://schemas.openxmlformats.org/officeDocument/2006/relationships/image" Target="../media/image1216.png"/><Relationship Id="rId40" Type="http://schemas.openxmlformats.org/officeDocument/2006/relationships/customXml" Target="../ink/ink1100.xml"/><Relationship Id="rId115" Type="http://schemas.openxmlformats.org/officeDocument/2006/relationships/image" Target="../media/image1125.png"/><Relationship Id="rId136" Type="http://schemas.openxmlformats.org/officeDocument/2006/relationships/customXml" Target="../ink/ink1148.xml"/><Relationship Id="rId157" Type="http://schemas.openxmlformats.org/officeDocument/2006/relationships/image" Target="../media/image1146.png"/><Relationship Id="rId178" Type="http://schemas.openxmlformats.org/officeDocument/2006/relationships/customXml" Target="../ink/ink1169.xml"/><Relationship Id="rId301" Type="http://schemas.openxmlformats.org/officeDocument/2006/relationships/image" Target="../media/image1218.png"/><Relationship Id="rId322" Type="http://schemas.openxmlformats.org/officeDocument/2006/relationships/customXml" Target="../ink/ink1241.xml"/><Relationship Id="rId61" Type="http://schemas.openxmlformats.org/officeDocument/2006/relationships/image" Target="../media/image1098.png"/><Relationship Id="rId82" Type="http://schemas.openxmlformats.org/officeDocument/2006/relationships/customXml" Target="../ink/ink1121.xml"/><Relationship Id="rId199" Type="http://schemas.openxmlformats.org/officeDocument/2006/relationships/image" Target="../media/image1167.png"/><Relationship Id="rId203" Type="http://schemas.openxmlformats.org/officeDocument/2006/relationships/image" Target="../media/image1169.png"/><Relationship Id="rId19" Type="http://schemas.openxmlformats.org/officeDocument/2006/relationships/image" Target="../media/image1077.png"/><Relationship Id="rId224" Type="http://schemas.openxmlformats.org/officeDocument/2006/relationships/customXml" Target="../ink/ink1192.xml"/><Relationship Id="rId245" Type="http://schemas.openxmlformats.org/officeDocument/2006/relationships/image" Target="../media/image1190.png"/><Relationship Id="rId266" Type="http://schemas.openxmlformats.org/officeDocument/2006/relationships/customXml" Target="../ink/ink1213.xml"/><Relationship Id="rId287" Type="http://schemas.openxmlformats.org/officeDocument/2006/relationships/image" Target="../media/image1211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88.png"/><Relationship Id="rId21" Type="http://schemas.openxmlformats.org/officeDocument/2006/relationships/image" Target="../media/image1240.png"/><Relationship Id="rId42" Type="http://schemas.openxmlformats.org/officeDocument/2006/relationships/customXml" Target="../ink/ink1263.xml"/><Relationship Id="rId63" Type="http://schemas.openxmlformats.org/officeDocument/2006/relationships/image" Target="../media/image1261.png"/><Relationship Id="rId84" Type="http://schemas.openxmlformats.org/officeDocument/2006/relationships/customXml" Target="../ink/ink1284.xml"/><Relationship Id="rId138" Type="http://schemas.openxmlformats.org/officeDocument/2006/relationships/customXml" Target="../ink/ink1311.xml"/><Relationship Id="rId159" Type="http://schemas.openxmlformats.org/officeDocument/2006/relationships/image" Target="../media/image1308.png"/><Relationship Id="rId170" Type="http://schemas.openxmlformats.org/officeDocument/2006/relationships/customXml" Target="../ink/ink1327.xml"/><Relationship Id="rId191" Type="http://schemas.openxmlformats.org/officeDocument/2006/relationships/image" Target="../media/image1324.png"/><Relationship Id="rId205" Type="http://schemas.openxmlformats.org/officeDocument/2006/relationships/image" Target="../media/image1331.png"/><Relationship Id="rId226" Type="http://schemas.openxmlformats.org/officeDocument/2006/relationships/customXml" Target="../ink/ink1355.xml"/><Relationship Id="rId247" Type="http://schemas.openxmlformats.org/officeDocument/2006/relationships/image" Target="../media/image1352.png"/><Relationship Id="rId107" Type="http://schemas.openxmlformats.org/officeDocument/2006/relationships/image" Target="../media/image1283.png"/><Relationship Id="rId11" Type="http://schemas.openxmlformats.org/officeDocument/2006/relationships/image" Target="../media/image1235.png"/><Relationship Id="rId32" Type="http://schemas.openxmlformats.org/officeDocument/2006/relationships/customXml" Target="../ink/ink1258.xml"/><Relationship Id="rId53" Type="http://schemas.openxmlformats.org/officeDocument/2006/relationships/image" Target="../media/image1256.png"/><Relationship Id="rId74" Type="http://schemas.openxmlformats.org/officeDocument/2006/relationships/customXml" Target="../ink/ink1279.xml"/><Relationship Id="rId128" Type="http://schemas.openxmlformats.org/officeDocument/2006/relationships/customXml" Target="../ink/ink1306.xml"/><Relationship Id="rId149" Type="http://schemas.openxmlformats.org/officeDocument/2006/relationships/image" Target="../media/image1304.png"/><Relationship Id="rId5" Type="http://schemas.openxmlformats.org/officeDocument/2006/relationships/image" Target="../media/image1232.png"/><Relationship Id="rId95" Type="http://schemas.openxmlformats.org/officeDocument/2006/relationships/image" Target="../media/image1277.png"/><Relationship Id="rId160" Type="http://schemas.openxmlformats.org/officeDocument/2006/relationships/customXml" Target="../ink/ink1322.xml"/><Relationship Id="rId181" Type="http://schemas.openxmlformats.org/officeDocument/2006/relationships/image" Target="../media/image1319.png"/><Relationship Id="rId216" Type="http://schemas.openxmlformats.org/officeDocument/2006/relationships/customXml" Target="../ink/ink1350.xml"/><Relationship Id="rId237" Type="http://schemas.openxmlformats.org/officeDocument/2006/relationships/image" Target="../media/image1347.png"/><Relationship Id="rId258" Type="http://schemas.openxmlformats.org/officeDocument/2006/relationships/customXml" Target="../ink/ink1371.xml"/><Relationship Id="rId22" Type="http://schemas.openxmlformats.org/officeDocument/2006/relationships/customXml" Target="../ink/ink1253.xml"/><Relationship Id="rId43" Type="http://schemas.openxmlformats.org/officeDocument/2006/relationships/image" Target="../media/image1251.png"/><Relationship Id="rId64" Type="http://schemas.openxmlformats.org/officeDocument/2006/relationships/customXml" Target="../ink/ink1274.xml"/><Relationship Id="rId118" Type="http://schemas.openxmlformats.org/officeDocument/2006/relationships/customXml" Target="../ink/ink1301.xml"/><Relationship Id="rId139" Type="http://schemas.openxmlformats.org/officeDocument/2006/relationships/image" Target="../media/image1299.png"/><Relationship Id="rId85" Type="http://schemas.openxmlformats.org/officeDocument/2006/relationships/image" Target="../media/image1272.png"/><Relationship Id="rId150" Type="http://schemas.openxmlformats.org/officeDocument/2006/relationships/customXml" Target="../ink/ink1317.xml"/><Relationship Id="rId171" Type="http://schemas.openxmlformats.org/officeDocument/2006/relationships/image" Target="../media/image1314.png"/><Relationship Id="rId192" Type="http://schemas.openxmlformats.org/officeDocument/2006/relationships/customXml" Target="../ink/ink1338.xml"/><Relationship Id="rId206" Type="http://schemas.openxmlformats.org/officeDocument/2006/relationships/customXml" Target="../ink/ink1345.xml"/><Relationship Id="rId227" Type="http://schemas.openxmlformats.org/officeDocument/2006/relationships/image" Target="../media/image1342.png"/><Relationship Id="rId248" Type="http://schemas.openxmlformats.org/officeDocument/2006/relationships/customXml" Target="../ink/ink1366.xml"/><Relationship Id="rId12" Type="http://schemas.openxmlformats.org/officeDocument/2006/relationships/customXml" Target="../ink/ink1248.xml"/><Relationship Id="rId33" Type="http://schemas.openxmlformats.org/officeDocument/2006/relationships/image" Target="../media/image1246.png"/><Relationship Id="rId108" Type="http://schemas.openxmlformats.org/officeDocument/2006/relationships/customXml" Target="../ink/ink1296.xml"/><Relationship Id="rId129" Type="http://schemas.openxmlformats.org/officeDocument/2006/relationships/image" Target="../media/image1294.png"/><Relationship Id="rId54" Type="http://schemas.openxmlformats.org/officeDocument/2006/relationships/customXml" Target="../ink/ink1269.xml"/><Relationship Id="rId75" Type="http://schemas.openxmlformats.org/officeDocument/2006/relationships/image" Target="../media/image1267.png"/><Relationship Id="rId96" Type="http://schemas.openxmlformats.org/officeDocument/2006/relationships/customXml" Target="../ink/ink1290.xml"/><Relationship Id="rId140" Type="http://schemas.openxmlformats.org/officeDocument/2006/relationships/customXml" Target="../ink/ink1312.xml"/><Relationship Id="rId161" Type="http://schemas.openxmlformats.org/officeDocument/2006/relationships/image" Target="../media/image1309.png"/><Relationship Id="rId182" Type="http://schemas.openxmlformats.org/officeDocument/2006/relationships/customXml" Target="../ink/ink1333.xml"/><Relationship Id="rId217" Type="http://schemas.openxmlformats.org/officeDocument/2006/relationships/image" Target="../media/image133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45.xml"/><Relationship Id="rId212" Type="http://schemas.openxmlformats.org/officeDocument/2006/relationships/customXml" Target="../ink/ink1348.xml"/><Relationship Id="rId233" Type="http://schemas.openxmlformats.org/officeDocument/2006/relationships/image" Target="../media/image1345.png"/><Relationship Id="rId238" Type="http://schemas.openxmlformats.org/officeDocument/2006/relationships/customXml" Target="../ink/ink1361.xml"/><Relationship Id="rId254" Type="http://schemas.openxmlformats.org/officeDocument/2006/relationships/customXml" Target="../ink/ink1369.xml"/><Relationship Id="rId259" Type="http://schemas.openxmlformats.org/officeDocument/2006/relationships/image" Target="../media/image1358.png"/><Relationship Id="rId23" Type="http://schemas.openxmlformats.org/officeDocument/2006/relationships/image" Target="../media/image1241.png"/><Relationship Id="rId28" Type="http://schemas.openxmlformats.org/officeDocument/2006/relationships/customXml" Target="../ink/ink1256.xml"/><Relationship Id="rId49" Type="http://schemas.openxmlformats.org/officeDocument/2006/relationships/image" Target="../media/image1254.png"/><Relationship Id="rId114" Type="http://schemas.openxmlformats.org/officeDocument/2006/relationships/customXml" Target="../ink/ink1299.xml"/><Relationship Id="rId119" Type="http://schemas.openxmlformats.org/officeDocument/2006/relationships/image" Target="../media/image1289.png"/><Relationship Id="rId44" Type="http://schemas.openxmlformats.org/officeDocument/2006/relationships/customXml" Target="../ink/ink1264.xml"/><Relationship Id="rId60" Type="http://schemas.openxmlformats.org/officeDocument/2006/relationships/customXml" Target="../ink/ink1272.xml"/><Relationship Id="rId65" Type="http://schemas.openxmlformats.org/officeDocument/2006/relationships/image" Target="../media/image1262.png"/><Relationship Id="rId81" Type="http://schemas.openxmlformats.org/officeDocument/2006/relationships/image" Target="../media/image1270.png"/><Relationship Id="rId86" Type="http://schemas.openxmlformats.org/officeDocument/2006/relationships/customXml" Target="../ink/ink1285.xml"/><Relationship Id="rId130" Type="http://schemas.openxmlformats.org/officeDocument/2006/relationships/customXml" Target="../ink/ink1307.xml"/><Relationship Id="rId135" Type="http://schemas.openxmlformats.org/officeDocument/2006/relationships/image" Target="../media/image1297.png"/><Relationship Id="rId151" Type="http://schemas.openxmlformats.org/officeDocument/2006/relationships/image" Target="../media/image1305.png"/><Relationship Id="rId156" Type="http://schemas.openxmlformats.org/officeDocument/2006/relationships/customXml" Target="../ink/ink1320.xml"/><Relationship Id="rId177" Type="http://schemas.openxmlformats.org/officeDocument/2006/relationships/image" Target="../media/image1317.png"/><Relationship Id="rId198" Type="http://schemas.openxmlformats.org/officeDocument/2006/relationships/customXml" Target="../ink/ink1341.xml"/><Relationship Id="rId172" Type="http://schemas.openxmlformats.org/officeDocument/2006/relationships/customXml" Target="../ink/ink1328.xml"/><Relationship Id="rId193" Type="http://schemas.openxmlformats.org/officeDocument/2006/relationships/image" Target="../media/image1325.png"/><Relationship Id="rId202" Type="http://schemas.openxmlformats.org/officeDocument/2006/relationships/customXml" Target="../ink/ink1343.xml"/><Relationship Id="rId207" Type="http://schemas.openxmlformats.org/officeDocument/2006/relationships/image" Target="../media/image1332.png"/><Relationship Id="rId223" Type="http://schemas.openxmlformats.org/officeDocument/2006/relationships/image" Target="../media/image1340.png"/><Relationship Id="rId228" Type="http://schemas.openxmlformats.org/officeDocument/2006/relationships/customXml" Target="../ink/ink1356.xml"/><Relationship Id="rId244" Type="http://schemas.openxmlformats.org/officeDocument/2006/relationships/customXml" Target="../ink/ink1364.xml"/><Relationship Id="rId249" Type="http://schemas.openxmlformats.org/officeDocument/2006/relationships/image" Target="../media/image1353.png"/><Relationship Id="rId13" Type="http://schemas.openxmlformats.org/officeDocument/2006/relationships/image" Target="../media/image1236.png"/><Relationship Id="rId18" Type="http://schemas.openxmlformats.org/officeDocument/2006/relationships/customXml" Target="../ink/ink1251.xml"/><Relationship Id="rId39" Type="http://schemas.openxmlformats.org/officeDocument/2006/relationships/image" Target="../media/image1249.png"/><Relationship Id="rId109" Type="http://schemas.openxmlformats.org/officeDocument/2006/relationships/image" Target="../media/image1284.png"/><Relationship Id="rId34" Type="http://schemas.openxmlformats.org/officeDocument/2006/relationships/customXml" Target="../ink/ink1259.xml"/><Relationship Id="rId50" Type="http://schemas.openxmlformats.org/officeDocument/2006/relationships/customXml" Target="../ink/ink1267.xml"/><Relationship Id="rId55" Type="http://schemas.openxmlformats.org/officeDocument/2006/relationships/image" Target="../media/image1257.png"/><Relationship Id="rId76" Type="http://schemas.openxmlformats.org/officeDocument/2006/relationships/customXml" Target="../ink/ink1280.xml"/><Relationship Id="rId97" Type="http://schemas.openxmlformats.org/officeDocument/2006/relationships/image" Target="../media/image1278.png"/><Relationship Id="rId104" Type="http://schemas.openxmlformats.org/officeDocument/2006/relationships/customXml" Target="../ink/ink1294.xml"/><Relationship Id="rId120" Type="http://schemas.openxmlformats.org/officeDocument/2006/relationships/customXml" Target="../ink/ink1302.xml"/><Relationship Id="rId125" Type="http://schemas.openxmlformats.org/officeDocument/2006/relationships/image" Target="../media/image1292.png"/><Relationship Id="rId141" Type="http://schemas.openxmlformats.org/officeDocument/2006/relationships/image" Target="../media/image1300.png"/><Relationship Id="rId146" Type="http://schemas.openxmlformats.org/officeDocument/2006/relationships/customXml" Target="../ink/ink1315.xml"/><Relationship Id="rId167" Type="http://schemas.openxmlformats.org/officeDocument/2006/relationships/image" Target="../media/image1312.png"/><Relationship Id="rId188" Type="http://schemas.openxmlformats.org/officeDocument/2006/relationships/customXml" Target="../ink/ink1336.xml"/><Relationship Id="rId7" Type="http://schemas.openxmlformats.org/officeDocument/2006/relationships/image" Target="../media/image1233.png"/><Relationship Id="rId71" Type="http://schemas.openxmlformats.org/officeDocument/2006/relationships/image" Target="../media/image1265.png"/><Relationship Id="rId92" Type="http://schemas.openxmlformats.org/officeDocument/2006/relationships/customXml" Target="../ink/ink1288.xml"/><Relationship Id="rId162" Type="http://schemas.openxmlformats.org/officeDocument/2006/relationships/customXml" Target="../ink/ink1323.xml"/><Relationship Id="rId183" Type="http://schemas.openxmlformats.org/officeDocument/2006/relationships/image" Target="../media/image1320.png"/><Relationship Id="rId213" Type="http://schemas.openxmlformats.org/officeDocument/2006/relationships/image" Target="../media/image1335.png"/><Relationship Id="rId218" Type="http://schemas.openxmlformats.org/officeDocument/2006/relationships/customXml" Target="../ink/ink1351.xml"/><Relationship Id="rId234" Type="http://schemas.openxmlformats.org/officeDocument/2006/relationships/customXml" Target="../ink/ink1359.xml"/><Relationship Id="rId239" Type="http://schemas.openxmlformats.org/officeDocument/2006/relationships/image" Target="../media/image1348.png"/><Relationship Id="rId2" Type="http://schemas.openxmlformats.org/officeDocument/2006/relationships/customXml" Target="../ink/ink1243.xml"/><Relationship Id="rId29" Type="http://schemas.openxmlformats.org/officeDocument/2006/relationships/image" Target="../media/image1244.png"/><Relationship Id="rId250" Type="http://schemas.openxmlformats.org/officeDocument/2006/relationships/customXml" Target="../ink/ink1367.xml"/><Relationship Id="rId255" Type="http://schemas.openxmlformats.org/officeDocument/2006/relationships/image" Target="../media/image1356.png"/><Relationship Id="rId24" Type="http://schemas.openxmlformats.org/officeDocument/2006/relationships/customXml" Target="../ink/ink1254.xml"/><Relationship Id="rId40" Type="http://schemas.openxmlformats.org/officeDocument/2006/relationships/customXml" Target="../ink/ink1262.xml"/><Relationship Id="rId45" Type="http://schemas.openxmlformats.org/officeDocument/2006/relationships/image" Target="../media/image1252.png"/><Relationship Id="rId66" Type="http://schemas.openxmlformats.org/officeDocument/2006/relationships/customXml" Target="../ink/ink1275.xml"/><Relationship Id="rId87" Type="http://schemas.openxmlformats.org/officeDocument/2006/relationships/image" Target="../media/image1273.png"/><Relationship Id="rId110" Type="http://schemas.openxmlformats.org/officeDocument/2006/relationships/customXml" Target="../ink/ink1297.xml"/><Relationship Id="rId115" Type="http://schemas.openxmlformats.org/officeDocument/2006/relationships/image" Target="../media/image1287.png"/><Relationship Id="rId131" Type="http://schemas.openxmlformats.org/officeDocument/2006/relationships/image" Target="../media/image1295.png"/><Relationship Id="rId136" Type="http://schemas.openxmlformats.org/officeDocument/2006/relationships/customXml" Target="../ink/ink1310.xml"/><Relationship Id="rId157" Type="http://schemas.openxmlformats.org/officeDocument/2006/relationships/image" Target="../media/image1307.png"/><Relationship Id="rId178" Type="http://schemas.openxmlformats.org/officeDocument/2006/relationships/customXml" Target="../ink/ink1331.xml"/><Relationship Id="rId61" Type="http://schemas.openxmlformats.org/officeDocument/2006/relationships/image" Target="../media/image1260.png"/><Relationship Id="rId82" Type="http://schemas.openxmlformats.org/officeDocument/2006/relationships/customXml" Target="../ink/ink1283.xml"/><Relationship Id="rId152" Type="http://schemas.openxmlformats.org/officeDocument/2006/relationships/customXml" Target="../ink/ink1318.xml"/><Relationship Id="rId173" Type="http://schemas.openxmlformats.org/officeDocument/2006/relationships/image" Target="../media/image1315.png"/><Relationship Id="rId194" Type="http://schemas.openxmlformats.org/officeDocument/2006/relationships/customXml" Target="../ink/ink1339.xml"/><Relationship Id="rId199" Type="http://schemas.openxmlformats.org/officeDocument/2006/relationships/image" Target="../media/image1328.png"/><Relationship Id="rId203" Type="http://schemas.openxmlformats.org/officeDocument/2006/relationships/image" Target="../media/image1330.png"/><Relationship Id="rId208" Type="http://schemas.openxmlformats.org/officeDocument/2006/relationships/customXml" Target="../ink/ink1346.xml"/><Relationship Id="rId229" Type="http://schemas.openxmlformats.org/officeDocument/2006/relationships/image" Target="../media/image1343.png"/><Relationship Id="rId19" Type="http://schemas.openxmlformats.org/officeDocument/2006/relationships/image" Target="../media/image1239.png"/><Relationship Id="rId224" Type="http://schemas.openxmlformats.org/officeDocument/2006/relationships/customXml" Target="../ink/ink1354.xml"/><Relationship Id="rId240" Type="http://schemas.openxmlformats.org/officeDocument/2006/relationships/customXml" Target="../ink/ink1362.xml"/><Relationship Id="rId245" Type="http://schemas.openxmlformats.org/officeDocument/2006/relationships/image" Target="../media/image1351.png"/><Relationship Id="rId14" Type="http://schemas.openxmlformats.org/officeDocument/2006/relationships/customXml" Target="../ink/ink1249.xml"/><Relationship Id="rId30" Type="http://schemas.openxmlformats.org/officeDocument/2006/relationships/customXml" Target="../ink/ink1257.xml"/><Relationship Id="rId35" Type="http://schemas.openxmlformats.org/officeDocument/2006/relationships/image" Target="../media/image1247.png"/><Relationship Id="rId56" Type="http://schemas.openxmlformats.org/officeDocument/2006/relationships/customXml" Target="../ink/ink1270.xml"/><Relationship Id="rId77" Type="http://schemas.openxmlformats.org/officeDocument/2006/relationships/image" Target="../media/image1268.png"/><Relationship Id="rId100" Type="http://schemas.openxmlformats.org/officeDocument/2006/relationships/customXml" Target="../ink/ink1292.xml"/><Relationship Id="rId105" Type="http://schemas.openxmlformats.org/officeDocument/2006/relationships/image" Target="../media/image1282.png"/><Relationship Id="rId126" Type="http://schemas.openxmlformats.org/officeDocument/2006/relationships/customXml" Target="../ink/ink1305.xml"/><Relationship Id="rId147" Type="http://schemas.openxmlformats.org/officeDocument/2006/relationships/image" Target="../media/image1303.png"/><Relationship Id="rId168" Type="http://schemas.openxmlformats.org/officeDocument/2006/relationships/customXml" Target="../ink/ink1326.xml"/><Relationship Id="rId8" Type="http://schemas.openxmlformats.org/officeDocument/2006/relationships/customXml" Target="../ink/ink1246.xml"/><Relationship Id="rId51" Type="http://schemas.openxmlformats.org/officeDocument/2006/relationships/image" Target="../media/image1255.png"/><Relationship Id="rId72" Type="http://schemas.openxmlformats.org/officeDocument/2006/relationships/customXml" Target="../ink/ink1278.xml"/><Relationship Id="rId93" Type="http://schemas.openxmlformats.org/officeDocument/2006/relationships/image" Target="../media/image1276.png"/><Relationship Id="rId98" Type="http://schemas.openxmlformats.org/officeDocument/2006/relationships/customXml" Target="../ink/ink1291.xml"/><Relationship Id="rId121" Type="http://schemas.openxmlformats.org/officeDocument/2006/relationships/image" Target="../media/image1290.png"/><Relationship Id="rId142" Type="http://schemas.openxmlformats.org/officeDocument/2006/relationships/customXml" Target="../ink/ink1313.xml"/><Relationship Id="rId163" Type="http://schemas.openxmlformats.org/officeDocument/2006/relationships/image" Target="../media/image1310.png"/><Relationship Id="rId184" Type="http://schemas.openxmlformats.org/officeDocument/2006/relationships/customXml" Target="../ink/ink1334.xml"/><Relationship Id="rId189" Type="http://schemas.openxmlformats.org/officeDocument/2006/relationships/image" Target="../media/image1323.png"/><Relationship Id="rId219" Type="http://schemas.openxmlformats.org/officeDocument/2006/relationships/image" Target="../media/image1338.png"/><Relationship Id="rId3" Type="http://schemas.openxmlformats.org/officeDocument/2006/relationships/image" Target="../media/image1231.png"/><Relationship Id="rId214" Type="http://schemas.openxmlformats.org/officeDocument/2006/relationships/customXml" Target="../ink/ink1349.xml"/><Relationship Id="rId230" Type="http://schemas.openxmlformats.org/officeDocument/2006/relationships/customXml" Target="../ink/ink1357.xml"/><Relationship Id="rId235" Type="http://schemas.openxmlformats.org/officeDocument/2006/relationships/image" Target="../media/image1346.png"/><Relationship Id="rId251" Type="http://schemas.openxmlformats.org/officeDocument/2006/relationships/image" Target="../media/image1354.png"/><Relationship Id="rId256" Type="http://schemas.openxmlformats.org/officeDocument/2006/relationships/customXml" Target="../ink/ink1370.xml"/><Relationship Id="rId25" Type="http://schemas.openxmlformats.org/officeDocument/2006/relationships/image" Target="../media/image1242.png"/><Relationship Id="rId46" Type="http://schemas.openxmlformats.org/officeDocument/2006/relationships/customXml" Target="../ink/ink1265.xml"/><Relationship Id="rId67" Type="http://schemas.openxmlformats.org/officeDocument/2006/relationships/image" Target="../media/image1263.png"/><Relationship Id="rId116" Type="http://schemas.openxmlformats.org/officeDocument/2006/relationships/customXml" Target="../ink/ink1300.xml"/><Relationship Id="rId137" Type="http://schemas.openxmlformats.org/officeDocument/2006/relationships/image" Target="../media/image1298.png"/><Relationship Id="rId158" Type="http://schemas.openxmlformats.org/officeDocument/2006/relationships/customXml" Target="../ink/ink1321.xml"/><Relationship Id="rId20" Type="http://schemas.openxmlformats.org/officeDocument/2006/relationships/customXml" Target="../ink/ink1252.xml"/><Relationship Id="rId41" Type="http://schemas.openxmlformats.org/officeDocument/2006/relationships/image" Target="../media/image1250.png"/><Relationship Id="rId62" Type="http://schemas.openxmlformats.org/officeDocument/2006/relationships/customXml" Target="../ink/ink1273.xml"/><Relationship Id="rId83" Type="http://schemas.openxmlformats.org/officeDocument/2006/relationships/image" Target="../media/image1271.png"/><Relationship Id="rId88" Type="http://schemas.openxmlformats.org/officeDocument/2006/relationships/customXml" Target="../ink/ink1286.xml"/><Relationship Id="rId111" Type="http://schemas.openxmlformats.org/officeDocument/2006/relationships/image" Target="../media/image1285.png"/><Relationship Id="rId132" Type="http://schemas.openxmlformats.org/officeDocument/2006/relationships/customXml" Target="../ink/ink1308.xml"/><Relationship Id="rId153" Type="http://schemas.openxmlformats.org/officeDocument/2006/relationships/image" Target="../media/image1306.png"/><Relationship Id="rId174" Type="http://schemas.openxmlformats.org/officeDocument/2006/relationships/customXml" Target="../ink/ink1329.xml"/><Relationship Id="rId179" Type="http://schemas.openxmlformats.org/officeDocument/2006/relationships/image" Target="../media/image1318.png"/><Relationship Id="rId195" Type="http://schemas.openxmlformats.org/officeDocument/2006/relationships/image" Target="../media/image1326.png"/><Relationship Id="rId209" Type="http://schemas.openxmlformats.org/officeDocument/2006/relationships/image" Target="../media/image1333.png"/><Relationship Id="rId190" Type="http://schemas.openxmlformats.org/officeDocument/2006/relationships/customXml" Target="../ink/ink1337.xml"/><Relationship Id="rId204" Type="http://schemas.openxmlformats.org/officeDocument/2006/relationships/customXml" Target="../ink/ink1344.xml"/><Relationship Id="rId220" Type="http://schemas.openxmlformats.org/officeDocument/2006/relationships/customXml" Target="../ink/ink1352.xml"/><Relationship Id="rId225" Type="http://schemas.openxmlformats.org/officeDocument/2006/relationships/image" Target="../media/image1341.png"/><Relationship Id="rId241" Type="http://schemas.openxmlformats.org/officeDocument/2006/relationships/image" Target="../media/image1349.png"/><Relationship Id="rId246" Type="http://schemas.openxmlformats.org/officeDocument/2006/relationships/customXml" Target="../ink/ink1365.xml"/><Relationship Id="rId15" Type="http://schemas.openxmlformats.org/officeDocument/2006/relationships/image" Target="../media/image1237.png"/><Relationship Id="rId36" Type="http://schemas.openxmlformats.org/officeDocument/2006/relationships/customXml" Target="../ink/ink1260.xml"/><Relationship Id="rId57" Type="http://schemas.openxmlformats.org/officeDocument/2006/relationships/image" Target="../media/image1258.png"/><Relationship Id="rId106" Type="http://schemas.openxmlformats.org/officeDocument/2006/relationships/customXml" Target="../ink/ink1295.xml"/><Relationship Id="rId127" Type="http://schemas.openxmlformats.org/officeDocument/2006/relationships/image" Target="../media/image1293.png"/><Relationship Id="rId10" Type="http://schemas.openxmlformats.org/officeDocument/2006/relationships/customXml" Target="../ink/ink1247.xml"/><Relationship Id="rId31" Type="http://schemas.openxmlformats.org/officeDocument/2006/relationships/image" Target="../media/image1245.png"/><Relationship Id="rId52" Type="http://schemas.openxmlformats.org/officeDocument/2006/relationships/customXml" Target="../ink/ink1268.xml"/><Relationship Id="rId73" Type="http://schemas.openxmlformats.org/officeDocument/2006/relationships/image" Target="../media/image1266.png"/><Relationship Id="rId78" Type="http://schemas.openxmlformats.org/officeDocument/2006/relationships/customXml" Target="../ink/ink1281.xml"/><Relationship Id="rId94" Type="http://schemas.openxmlformats.org/officeDocument/2006/relationships/customXml" Target="../ink/ink1289.xml"/><Relationship Id="rId99" Type="http://schemas.openxmlformats.org/officeDocument/2006/relationships/image" Target="../media/image1279.png"/><Relationship Id="rId101" Type="http://schemas.openxmlformats.org/officeDocument/2006/relationships/image" Target="../media/image1280.png"/><Relationship Id="rId122" Type="http://schemas.openxmlformats.org/officeDocument/2006/relationships/customXml" Target="../ink/ink1303.xml"/><Relationship Id="rId143" Type="http://schemas.openxmlformats.org/officeDocument/2006/relationships/image" Target="../media/image1301.png"/><Relationship Id="rId148" Type="http://schemas.openxmlformats.org/officeDocument/2006/relationships/customXml" Target="../ink/ink1316.xml"/><Relationship Id="rId164" Type="http://schemas.openxmlformats.org/officeDocument/2006/relationships/customXml" Target="../ink/ink1324.xml"/><Relationship Id="rId169" Type="http://schemas.openxmlformats.org/officeDocument/2006/relationships/image" Target="../media/image1313.png"/><Relationship Id="rId185" Type="http://schemas.openxmlformats.org/officeDocument/2006/relationships/image" Target="../media/image1321.png"/><Relationship Id="rId4" Type="http://schemas.openxmlformats.org/officeDocument/2006/relationships/customXml" Target="../ink/ink1244.xml"/><Relationship Id="rId9" Type="http://schemas.openxmlformats.org/officeDocument/2006/relationships/image" Target="../media/image1234.png"/><Relationship Id="rId180" Type="http://schemas.openxmlformats.org/officeDocument/2006/relationships/customXml" Target="../ink/ink1332.xml"/><Relationship Id="rId210" Type="http://schemas.openxmlformats.org/officeDocument/2006/relationships/customXml" Target="../ink/ink1347.xml"/><Relationship Id="rId215" Type="http://schemas.openxmlformats.org/officeDocument/2006/relationships/image" Target="../media/image1336.png"/><Relationship Id="rId236" Type="http://schemas.openxmlformats.org/officeDocument/2006/relationships/customXml" Target="../ink/ink1360.xml"/><Relationship Id="rId257" Type="http://schemas.openxmlformats.org/officeDocument/2006/relationships/image" Target="../media/image1357.png"/><Relationship Id="rId26" Type="http://schemas.openxmlformats.org/officeDocument/2006/relationships/customXml" Target="../ink/ink1255.xml"/><Relationship Id="rId231" Type="http://schemas.openxmlformats.org/officeDocument/2006/relationships/image" Target="../media/image1344.png"/><Relationship Id="rId252" Type="http://schemas.openxmlformats.org/officeDocument/2006/relationships/customXml" Target="../ink/ink1368.xml"/><Relationship Id="rId47" Type="http://schemas.openxmlformats.org/officeDocument/2006/relationships/image" Target="../media/image1253.png"/><Relationship Id="rId68" Type="http://schemas.openxmlformats.org/officeDocument/2006/relationships/customXml" Target="../ink/ink1276.xml"/><Relationship Id="rId89" Type="http://schemas.openxmlformats.org/officeDocument/2006/relationships/image" Target="../media/image1274.png"/><Relationship Id="rId112" Type="http://schemas.openxmlformats.org/officeDocument/2006/relationships/customXml" Target="../ink/ink1298.xml"/><Relationship Id="rId133" Type="http://schemas.openxmlformats.org/officeDocument/2006/relationships/image" Target="../media/image1296.png"/><Relationship Id="rId154" Type="http://schemas.openxmlformats.org/officeDocument/2006/relationships/customXml" Target="../ink/ink1319.xml"/><Relationship Id="rId175" Type="http://schemas.openxmlformats.org/officeDocument/2006/relationships/image" Target="../media/image1316.png"/><Relationship Id="rId196" Type="http://schemas.openxmlformats.org/officeDocument/2006/relationships/customXml" Target="../ink/ink1340.xml"/><Relationship Id="rId200" Type="http://schemas.openxmlformats.org/officeDocument/2006/relationships/customXml" Target="../ink/ink1342.xml"/><Relationship Id="rId16" Type="http://schemas.openxmlformats.org/officeDocument/2006/relationships/customXml" Target="../ink/ink1250.xml"/><Relationship Id="rId221" Type="http://schemas.openxmlformats.org/officeDocument/2006/relationships/image" Target="../media/image1339.png"/><Relationship Id="rId242" Type="http://schemas.openxmlformats.org/officeDocument/2006/relationships/customXml" Target="../ink/ink1363.xml"/><Relationship Id="rId37" Type="http://schemas.openxmlformats.org/officeDocument/2006/relationships/image" Target="../media/image1248.png"/><Relationship Id="rId58" Type="http://schemas.openxmlformats.org/officeDocument/2006/relationships/customXml" Target="../ink/ink1271.xml"/><Relationship Id="rId79" Type="http://schemas.openxmlformats.org/officeDocument/2006/relationships/image" Target="../media/image1269.png"/><Relationship Id="rId102" Type="http://schemas.openxmlformats.org/officeDocument/2006/relationships/customXml" Target="../ink/ink1293.xml"/><Relationship Id="rId123" Type="http://schemas.openxmlformats.org/officeDocument/2006/relationships/image" Target="../media/image1291.png"/><Relationship Id="rId144" Type="http://schemas.openxmlformats.org/officeDocument/2006/relationships/customXml" Target="../ink/ink1314.xml"/><Relationship Id="rId90" Type="http://schemas.openxmlformats.org/officeDocument/2006/relationships/customXml" Target="../ink/ink1287.xml"/><Relationship Id="rId165" Type="http://schemas.openxmlformats.org/officeDocument/2006/relationships/image" Target="../media/image1311.png"/><Relationship Id="rId186" Type="http://schemas.openxmlformats.org/officeDocument/2006/relationships/customXml" Target="../ink/ink1335.xml"/><Relationship Id="rId211" Type="http://schemas.openxmlformats.org/officeDocument/2006/relationships/image" Target="../media/image1334.png"/><Relationship Id="rId232" Type="http://schemas.openxmlformats.org/officeDocument/2006/relationships/customXml" Target="../ink/ink1358.xml"/><Relationship Id="rId253" Type="http://schemas.openxmlformats.org/officeDocument/2006/relationships/image" Target="../media/image1355.png"/><Relationship Id="rId27" Type="http://schemas.openxmlformats.org/officeDocument/2006/relationships/image" Target="../media/image1243.png"/><Relationship Id="rId48" Type="http://schemas.openxmlformats.org/officeDocument/2006/relationships/customXml" Target="../ink/ink1266.xml"/><Relationship Id="rId69" Type="http://schemas.openxmlformats.org/officeDocument/2006/relationships/image" Target="../media/image1264.png"/><Relationship Id="rId113" Type="http://schemas.openxmlformats.org/officeDocument/2006/relationships/image" Target="../media/image1286.png"/><Relationship Id="rId134" Type="http://schemas.openxmlformats.org/officeDocument/2006/relationships/customXml" Target="../ink/ink1309.xml"/><Relationship Id="rId80" Type="http://schemas.openxmlformats.org/officeDocument/2006/relationships/customXml" Target="../ink/ink1282.xml"/><Relationship Id="rId155" Type="http://schemas.openxmlformats.org/officeDocument/2006/relationships/image" Target="../media/image83.png"/><Relationship Id="rId176" Type="http://schemas.openxmlformats.org/officeDocument/2006/relationships/customXml" Target="../ink/ink1330.xml"/><Relationship Id="rId197" Type="http://schemas.openxmlformats.org/officeDocument/2006/relationships/image" Target="../media/image1327.png"/><Relationship Id="rId201" Type="http://schemas.openxmlformats.org/officeDocument/2006/relationships/image" Target="../media/image1329.png"/><Relationship Id="rId222" Type="http://schemas.openxmlformats.org/officeDocument/2006/relationships/customXml" Target="../ink/ink1353.xml"/><Relationship Id="rId243" Type="http://schemas.openxmlformats.org/officeDocument/2006/relationships/image" Target="../media/image1350.png"/><Relationship Id="rId17" Type="http://schemas.openxmlformats.org/officeDocument/2006/relationships/image" Target="../media/image1238.png"/><Relationship Id="rId38" Type="http://schemas.openxmlformats.org/officeDocument/2006/relationships/customXml" Target="../ink/ink1261.xml"/><Relationship Id="rId59" Type="http://schemas.openxmlformats.org/officeDocument/2006/relationships/image" Target="../media/image1259.png"/><Relationship Id="rId103" Type="http://schemas.openxmlformats.org/officeDocument/2006/relationships/image" Target="../media/image1281.png"/><Relationship Id="rId124" Type="http://schemas.openxmlformats.org/officeDocument/2006/relationships/customXml" Target="../ink/ink1304.xml"/><Relationship Id="rId70" Type="http://schemas.openxmlformats.org/officeDocument/2006/relationships/customXml" Target="../ink/ink1277.xml"/><Relationship Id="rId91" Type="http://schemas.openxmlformats.org/officeDocument/2006/relationships/image" Target="../media/image1275.png"/><Relationship Id="rId145" Type="http://schemas.openxmlformats.org/officeDocument/2006/relationships/image" Target="../media/image1302.png"/><Relationship Id="rId166" Type="http://schemas.openxmlformats.org/officeDocument/2006/relationships/customXml" Target="../ink/ink1325.xml"/><Relationship Id="rId187" Type="http://schemas.openxmlformats.org/officeDocument/2006/relationships/image" Target="../media/image13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F617D3-813B-4F46-8B86-92A1917E4A4B}"/>
              </a:ext>
            </a:extLst>
          </p:cNvPr>
          <p:cNvSpPr txBox="1"/>
          <p:nvPr/>
        </p:nvSpPr>
        <p:spPr>
          <a:xfrm>
            <a:off x="1256177" y="6170686"/>
            <a:ext cx="7322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(a)Radiation from a leaky hole in a waveguide, simulated using MEEP at MIT.</a:t>
            </a:r>
          </a:p>
          <a:p>
            <a:r>
              <a:rPr lang="en-US" dirty="0"/>
              <a:t>(b) Purdue Engineering ME513.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4BDF64-0B28-4094-AC9A-F73FCFE1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6207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B9C85982-2E6C-425D-8815-9FB8015ACB2A}"/>
              </a:ext>
            </a:extLst>
          </p:cNvPr>
          <p:cNvGrpSpPr/>
          <p:nvPr/>
        </p:nvGrpSpPr>
        <p:grpSpPr>
          <a:xfrm>
            <a:off x="3368439" y="5497606"/>
            <a:ext cx="4100040" cy="736560"/>
            <a:chOff x="3368439" y="5497606"/>
            <a:chExt cx="4100040" cy="73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E6E969B-8212-4022-AFEB-E4551F8C18FF}"/>
                    </a:ext>
                  </a:extLst>
                </p14:cNvPr>
                <p14:cNvContentPartPr/>
                <p14:nvPr/>
              </p14:nvContentPartPr>
              <p14:xfrm>
                <a:off x="3905199" y="5497606"/>
                <a:ext cx="224640" cy="18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E6E969B-8212-4022-AFEB-E4551F8C18F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96199" y="5488966"/>
                  <a:ext cx="2422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5E570A9-DF67-4A54-9999-4C0AC1920F57}"/>
                    </a:ext>
                  </a:extLst>
                </p14:cNvPr>
                <p14:cNvContentPartPr/>
                <p14:nvPr/>
              </p14:nvContentPartPr>
              <p14:xfrm>
                <a:off x="3922839" y="5504086"/>
                <a:ext cx="35640" cy="259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5E570A9-DF67-4A54-9999-4C0AC1920F5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14199" y="5495086"/>
                  <a:ext cx="532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886485F-C759-4DA7-8901-B45A9C8277F7}"/>
                    </a:ext>
                  </a:extLst>
                </p14:cNvPr>
                <p14:cNvContentPartPr/>
                <p14:nvPr/>
              </p14:nvContentPartPr>
              <p14:xfrm>
                <a:off x="3917079" y="5645566"/>
                <a:ext cx="212760" cy="417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886485F-C759-4DA7-8901-B45A9C8277F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08079" y="5636566"/>
                  <a:ext cx="2304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1663D88-778F-46E2-A62A-156BFC44E562}"/>
                    </a:ext>
                  </a:extLst>
                </p14:cNvPr>
                <p14:cNvContentPartPr/>
                <p14:nvPr/>
              </p14:nvContentPartPr>
              <p14:xfrm>
                <a:off x="4229559" y="5541166"/>
                <a:ext cx="24120" cy="205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1663D88-778F-46E2-A62A-156BFC44E56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20559" y="5532166"/>
                  <a:ext cx="4176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CACEB71-E761-4FC5-9149-8199ACB5345A}"/>
                    </a:ext>
                  </a:extLst>
                </p14:cNvPr>
                <p14:cNvContentPartPr/>
                <p14:nvPr/>
              </p14:nvContentPartPr>
              <p14:xfrm>
                <a:off x="4170519" y="5539366"/>
                <a:ext cx="219240" cy="234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CACEB71-E761-4FC5-9149-8199ACB5345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61879" y="5530366"/>
                  <a:ext cx="2368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7F7D70D-E91D-4E77-A287-5166469C65BE}"/>
                    </a:ext>
                  </a:extLst>
                </p14:cNvPr>
                <p14:cNvContentPartPr/>
                <p14:nvPr/>
              </p14:nvContentPartPr>
              <p14:xfrm>
                <a:off x="4441959" y="5521006"/>
                <a:ext cx="218520" cy="30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7F7D70D-E91D-4E77-A287-5166469C65B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33319" y="5512366"/>
                  <a:ext cx="2361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4379EE6-2D0B-449D-9E08-D12ED0B289F2}"/>
                    </a:ext>
                  </a:extLst>
                </p14:cNvPr>
                <p14:cNvContentPartPr/>
                <p14:nvPr/>
              </p14:nvContentPartPr>
              <p14:xfrm>
                <a:off x="4561119" y="5545126"/>
                <a:ext cx="16920" cy="189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4379EE6-2D0B-449D-9E08-D12ED0B289F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552119" y="5536486"/>
                  <a:ext cx="345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30FA2F3-8A57-4BDC-9A88-F39C07330C21}"/>
                    </a:ext>
                  </a:extLst>
                </p14:cNvPr>
                <p14:cNvContentPartPr/>
                <p14:nvPr/>
              </p14:nvContentPartPr>
              <p14:xfrm>
                <a:off x="4795839" y="5545126"/>
                <a:ext cx="18000" cy="183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30FA2F3-8A57-4BDC-9A88-F39C07330C2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787199" y="5536486"/>
                  <a:ext cx="356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72596F3-103A-45B4-9C78-8AD892295729}"/>
                    </a:ext>
                  </a:extLst>
                </p14:cNvPr>
                <p14:cNvContentPartPr/>
                <p14:nvPr/>
              </p14:nvContentPartPr>
              <p14:xfrm>
                <a:off x="4731039" y="5527126"/>
                <a:ext cx="188280" cy="222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72596F3-103A-45B4-9C78-8AD89229572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722399" y="5518486"/>
                  <a:ext cx="20592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1B90951-AAD4-42A1-8321-FF1C09A35011}"/>
                    </a:ext>
                  </a:extLst>
                </p14:cNvPr>
                <p14:cNvContentPartPr/>
                <p14:nvPr/>
              </p14:nvContentPartPr>
              <p14:xfrm>
                <a:off x="3368439" y="6005206"/>
                <a:ext cx="124200" cy="18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1B90951-AAD4-42A1-8321-FF1C09A3501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359439" y="5996566"/>
                  <a:ext cx="1418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9ECA164-1B4F-43E9-8417-3E06D5468121}"/>
                    </a:ext>
                  </a:extLst>
                </p14:cNvPr>
                <p14:cNvContentPartPr/>
                <p14:nvPr/>
              </p14:nvContentPartPr>
              <p14:xfrm>
                <a:off x="3604239" y="6023206"/>
                <a:ext cx="106560" cy="6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9ECA164-1B4F-43E9-8417-3E06D546812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595599" y="6014206"/>
                  <a:ext cx="1242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F9F0C05-5E74-4136-9103-32913E8EDFC8}"/>
                    </a:ext>
                  </a:extLst>
                </p14:cNvPr>
                <p14:cNvContentPartPr/>
                <p14:nvPr/>
              </p14:nvContentPartPr>
              <p14:xfrm>
                <a:off x="3657519" y="5948326"/>
                <a:ext cx="65520" cy="228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F9F0C05-5E74-4136-9103-32913E8EDFC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648519" y="5939686"/>
                  <a:ext cx="8316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858C970-F394-42A0-A5D2-19BE0A1ACA55}"/>
                    </a:ext>
                  </a:extLst>
                </p14:cNvPr>
                <p14:cNvContentPartPr/>
                <p14:nvPr/>
              </p14:nvContentPartPr>
              <p14:xfrm>
                <a:off x="3846159" y="5928526"/>
                <a:ext cx="6120" cy="12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858C970-F394-42A0-A5D2-19BE0A1ACA5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837519" y="5919886"/>
                  <a:ext cx="23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69DD83C-09A4-426E-BC2B-9DCC5BE035AC}"/>
                    </a:ext>
                  </a:extLst>
                </p14:cNvPr>
                <p14:cNvContentPartPr/>
                <p14:nvPr/>
              </p14:nvContentPartPr>
              <p14:xfrm>
                <a:off x="3787119" y="6023206"/>
                <a:ext cx="24120" cy="88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69DD83C-09A4-426E-BC2B-9DCC5BE035A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778479" y="6014206"/>
                  <a:ext cx="417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6E9F93E-CA9C-4DDB-8281-7E1B5A2C5551}"/>
                    </a:ext>
                  </a:extLst>
                </p14:cNvPr>
                <p14:cNvContentPartPr/>
                <p14:nvPr/>
              </p14:nvContentPartPr>
              <p14:xfrm>
                <a:off x="3881079" y="6034726"/>
                <a:ext cx="101520" cy="95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6E9F93E-CA9C-4DDB-8281-7E1B5A2C555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872079" y="6026086"/>
                  <a:ext cx="1191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0BD8976-228A-4AC9-B524-1436E7257D22}"/>
                    </a:ext>
                  </a:extLst>
                </p14:cNvPr>
                <p14:cNvContentPartPr/>
                <p14:nvPr/>
              </p14:nvContentPartPr>
              <p14:xfrm>
                <a:off x="4005639" y="6005206"/>
                <a:ext cx="35640" cy="136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0BD8976-228A-4AC9-B524-1436E7257D2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96639" y="5996566"/>
                  <a:ext cx="532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A7A3937-6CAD-4A24-BE23-D28AEC128EFB}"/>
                    </a:ext>
                  </a:extLst>
                </p14:cNvPr>
                <p14:cNvContentPartPr/>
                <p14:nvPr/>
              </p14:nvContentPartPr>
              <p14:xfrm>
                <a:off x="4140999" y="5981806"/>
                <a:ext cx="24120" cy="112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A7A3937-6CAD-4A24-BE23-D28AEC128EF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132359" y="5972806"/>
                  <a:ext cx="417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706F3A3-8596-4BF2-A226-42786F9855EE}"/>
                    </a:ext>
                  </a:extLst>
                </p14:cNvPr>
                <p14:cNvContentPartPr/>
                <p14:nvPr/>
              </p14:nvContentPartPr>
              <p14:xfrm>
                <a:off x="4105719" y="6022486"/>
                <a:ext cx="200880" cy="118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706F3A3-8596-4BF2-A226-42786F9855E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097079" y="6013486"/>
                  <a:ext cx="2185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7F4A409-CD35-418C-B584-A911123A7A09}"/>
                    </a:ext>
                  </a:extLst>
                </p14:cNvPr>
                <p14:cNvContentPartPr/>
                <p14:nvPr/>
              </p14:nvContentPartPr>
              <p14:xfrm>
                <a:off x="4559679" y="5995846"/>
                <a:ext cx="7200" cy="92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7F4A409-CD35-418C-B584-A911123A7A0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550679" y="5986846"/>
                  <a:ext cx="248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610354B-A001-4964-8A6A-6796E7E35E5D}"/>
                    </a:ext>
                  </a:extLst>
                </p14:cNvPr>
                <p14:cNvContentPartPr/>
                <p14:nvPr/>
              </p14:nvContentPartPr>
              <p14:xfrm>
                <a:off x="4518639" y="6005206"/>
                <a:ext cx="130320" cy="82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610354B-A001-4964-8A6A-6796E7E35E5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509999" y="5996566"/>
                  <a:ext cx="1479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A21D933-030D-4B74-AECF-DB2186814BEF}"/>
                    </a:ext>
                  </a:extLst>
                </p14:cNvPr>
                <p14:cNvContentPartPr/>
                <p14:nvPr/>
              </p14:nvContentPartPr>
              <p14:xfrm>
                <a:off x="4713399" y="5922766"/>
                <a:ext cx="12240" cy="12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A21D933-030D-4B74-AECF-DB2186814BE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704759" y="5914126"/>
                  <a:ext cx="298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F94C4A7-F9FE-4796-B961-81A174F964A3}"/>
                    </a:ext>
                  </a:extLst>
                </p14:cNvPr>
                <p14:cNvContentPartPr/>
                <p14:nvPr/>
              </p14:nvContentPartPr>
              <p14:xfrm>
                <a:off x="4707639" y="5940406"/>
                <a:ext cx="254880" cy="293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F94C4A7-F9FE-4796-B961-81A174F964A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698639" y="5931766"/>
                  <a:ext cx="2725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7F759FA-4747-47F2-AA82-6C9AB4D61F4A}"/>
                    </a:ext>
                  </a:extLst>
                </p14:cNvPr>
                <p14:cNvContentPartPr/>
                <p14:nvPr/>
              </p14:nvContentPartPr>
              <p14:xfrm>
                <a:off x="5020119" y="6010606"/>
                <a:ext cx="212760" cy="77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7F759FA-4747-47F2-AA82-6C9AB4D61F4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011479" y="6001606"/>
                  <a:ext cx="23040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098D36B-ECA7-4E21-A877-189649E9FED3}"/>
                    </a:ext>
                  </a:extLst>
                </p14:cNvPr>
                <p14:cNvContentPartPr/>
                <p14:nvPr/>
              </p14:nvContentPartPr>
              <p14:xfrm>
                <a:off x="5250159" y="6005206"/>
                <a:ext cx="431280" cy="828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098D36B-ECA7-4E21-A877-189649E9FED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241519" y="5996566"/>
                  <a:ext cx="44892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48255A1-3E73-4019-B990-4F0080619B80}"/>
                    </a:ext>
                  </a:extLst>
                </p14:cNvPr>
                <p14:cNvContentPartPr/>
                <p14:nvPr/>
              </p14:nvContentPartPr>
              <p14:xfrm>
                <a:off x="4506759" y="5969566"/>
                <a:ext cx="130680" cy="101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48255A1-3E73-4019-B990-4F0080619B8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498119" y="5960926"/>
                  <a:ext cx="1483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9CAEC5B-E8BF-4D2D-A5CB-9B2172D670A2}"/>
                    </a:ext>
                  </a:extLst>
                </p14:cNvPr>
                <p14:cNvContentPartPr/>
                <p14:nvPr/>
              </p14:nvContentPartPr>
              <p14:xfrm>
                <a:off x="4571919" y="6011326"/>
                <a:ext cx="12240" cy="18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9CAEC5B-E8BF-4D2D-A5CB-9B2172D670A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562919" y="6002326"/>
                  <a:ext cx="298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A6A4961-DD42-42D7-8B8D-6C581B2FE3B0}"/>
                    </a:ext>
                  </a:extLst>
                </p14:cNvPr>
                <p14:cNvContentPartPr/>
                <p14:nvPr/>
              </p14:nvContentPartPr>
              <p14:xfrm>
                <a:off x="5828319" y="5916646"/>
                <a:ext cx="181440" cy="18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A6A4961-DD42-42D7-8B8D-6C581B2FE3B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819679" y="5908006"/>
                  <a:ext cx="1990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BB43EF5-1080-45D6-AEB4-F9CCAC2DBE16}"/>
                    </a:ext>
                  </a:extLst>
                </p14:cNvPr>
                <p14:cNvContentPartPr/>
                <p14:nvPr/>
              </p14:nvContentPartPr>
              <p14:xfrm>
                <a:off x="5916879" y="5958046"/>
                <a:ext cx="24120" cy="153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BB43EF5-1080-45D6-AEB4-F9CCAC2DBE1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907879" y="5949406"/>
                  <a:ext cx="417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92C3529-3551-4324-8902-33F9F15B54CC}"/>
                    </a:ext>
                  </a:extLst>
                </p14:cNvPr>
                <p14:cNvContentPartPr/>
                <p14:nvPr/>
              </p14:nvContentPartPr>
              <p14:xfrm>
                <a:off x="6034959" y="5834206"/>
                <a:ext cx="24120" cy="242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92C3529-3551-4324-8902-33F9F15B54C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025959" y="5825566"/>
                  <a:ext cx="417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E7552A9-65FC-4304-9A05-F017DBAE28D3}"/>
                    </a:ext>
                  </a:extLst>
                </p14:cNvPr>
                <p14:cNvContentPartPr/>
                <p14:nvPr/>
              </p14:nvContentPartPr>
              <p14:xfrm>
                <a:off x="6087519" y="5952646"/>
                <a:ext cx="172440" cy="111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E7552A9-65FC-4304-9A05-F017DBAE28D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078519" y="5944006"/>
                  <a:ext cx="19008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25C087E-45C9-4257-97E4-FFB56F69C1AA}"/>
                    </a:ext>
                  </a:extLst>
                </p14:cNvPr>
                <p14:cNvContentPartPr/>
                <p14:nvPr/>
              </p14:nvContentPartPr>
              <p14:xfrm>
                <a:off x="6253479" y="5987206"/>
                <a:ext cx="100080" cy="60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25C087E-45C9-4257-97E4-FFB56F69C1A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244839" y="5978206"/>
                  <a:ext cx="11772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44B3D55-A59E-4841-BD03-2F99038ACFE7}"/>
                    </a:ext>
                  </a:extLst>
                </p14:cNvPr>
                <p14:cNvContentPartPr/>
                <p14:nvPr/>
              </p14:nvContentPartPr>
              <p14:xfrm>
                <a:off x="6424119" y="5969926"/>
                <a:ext cx="112320" cy="29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44B3D55-A59E-4841-BD03-2F99038ACFE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415479" y="5961286"/>
                  <a:ext cx="1299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D176B20-8CFC-47C2-A3D3-139DBFD4C11F}"/>
                    </a:ext>
                  </a:extLst>
                </p14:cNvPr>
                <p14:cNvContentPartPr/>
                <p14:nvPr/>
              </p14:nvContentPartPr>
              <p14:xfrm>
                <a:off x="6571719" y="5757526"/>
                <a:ext cx="29880" cy="165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D176B20-8CFC-47C2-A3D3-139DBFD4C11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562719" y="5748886"/>
                  <a:ext cx="475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FF801DA-3778-40B6-BFD0-839ACD6FBC00}"/>
                    </a:ext>
                  </a:extLst>
                </p14:cNvPr>
                <p14:cNvContentPartPr/>
                <p14:nvPr/>
              </p14:nvContentPartPr>
              <p14:xfrm>
                <a:off x="6500799" y="5757526"/>
                <a:ext cx="206280" cy="1832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FF801DA-3778-40B6-BFD0-839ACD6FBC0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492159" y="5748526"/>
                  <a:ext cx="2239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386CC8C-E321-4E69-8FED-E0E2723E975A}"/>
                    </a:ext>
                  </a:extLst>
                </p14:cNvPr>
                <p14:cNvContentPartPr/>
                <p14:nvPr/>
              </p14:nvContentPartPr>
              <p14:xfrm>
                <a:off x="6765759" y="5745646"/>
                <a:ext cx="484920" cy="1126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386CC8C-E321-4E69-8FED-E0E2723E975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756759" y="5736646"/>
                  <a:ext cx="5025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3298A5B-48DE-442B-995C-CDF45ED4F877}"/>
                    </a:ext>
                  </a:extLst>
                </p14:cNvPr>
                <p14:cNvContentPartPr/>
                <p14:nvPr/>
              </p14:nvContentPartPr>
              <p14:xfrm>
                <a:off x="7256079" y="5675086"/>
                <a:ext cx="1224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3298A5B-48DE-442B-995C-CDF45ED4F87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247079" y="5666086"/>
                  <a:ext cx="2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FD887F3-23A4-4D21-929B-D088C9247409}"/>
                    </a:ext>
                  </a:extLst>
                </p14:cNvPr>
                <p14:cNvContentPartPr/>
                <p14:nvPr/>
              </p14:nvContentPartPr>
              <p14:xfrm>
                <a:off x="7273719" y="5728006"/>
                <a:ext cx="29880" cy="417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FD887F3-23A4-4D21-929B-D088C924740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265079" y="5719366"/>
                  <a:ext cx="475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6BA9EC3-FADB-47E9-8EE8-A5BAF35EC5FE}"/>
                    </a:ext>
                  </a:extLst>
                </p14:cNvPr>
                <p14:cNvContentPartPr/>
                <p14:nvPr/>
              </p14:nvContentPartPr>
              <p14:xfrm>
                <a:off x="7356159" y="5722606"/>
                <a:ext cx="112320" cy="35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6BA9EC3-FADB-47E9-8EE8-A5BAF35EC5F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347519" y="5713606"/>
                  <a:ext cx="129960" cy="5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4EE5FFF-A6A3-4E74-8015-116DB07AD075}"/>
                  </a:ext>
                </a:extLst>
              </p14:cNvPr>
              <p14:cNvContentPartPr/>
              <p14:nvPr/>
            </p14:nvContentPartPr>
            <p14:xfrm>
              <a:off x="4459599" y="288766"/>
              <a:ext cx="271800" cy="301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4EE5FFF-A6A3-4E74-8015-116DB07AD075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450959" y="280126"/>
                <a:ext cx="289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39B1F28-95E2-4B47-AE77-C31509EF581E}"/>
                  </a:ext>
                </a:extLst>
              </p14:cNvPr>
              <p14:cNvContentPartPr/>
              <p14:nvPr/>
            </p14:nvContentPartPr>
            <p14:xfrm>
              <a:off x="4795119" y="395326"/>
              <a:ext cx="95040" cy="1396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39B1F28-95E2-4B47-AE77-C31509EF581E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786479" y="386326"/>
                <a:ext cx="1126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2906318-008C-46E1-A567-17149935431A}"/>
                  </a:ext>
                </a:extLst>
              </p14:cNvPr>
              <p14:cNvContentPartPr/>
              <p14:nvPr/>
            </p14:nvContentPartPr>
            <p14:xfrm>
              <a:off x="4958199" y="324406"/>
              <a:ext cx="467640" cy="213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2906318-008C-46E1-A567-17149935431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949199" y="315766"/>
                <a:ext cx="485280" cy="23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0164ACD1-FDC7-44D9-B14E-C44ADC432D10}"/>
              </a:ext>
            </a:extLst>
          </p:cNvPr>
          <p:cNvGrpSpPr/>
          <p:nvPr/>
        </p:nvGrpSpPr>
        <p:grpSpPr>
          <a:xfrm>
            <a:off x="5527719" y="654526"/>
            <a:ext cx="2029680" cy="389880"/>
            <a:chOff x="5527719" y="654526"/>
            <a:chExt cx="2029680" cy="38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B9FBC5D-5B33-4800-B33C-EB532C75155D}"/>
                    </a:ext>
                  </a:extLst>
                </p14:cNvPr>
                <p14:cNvContentPartPr/>
                <p14:nvPr/>
              </p14:nvContentPartPr>
              <p14:xfrm>
                <a:off x="5527719" y="807886"/>
                <a:ext cx="271440" cy="224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B9FBC5D-5B33-4800-B33C-EB532C75155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519079" y="799246"/>
                  <a:ext cx="2890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D2A8782-CCB7-4AD5-A265-FA1ADBD67B8E}"/>
                    </a:ext>
                  </a:extLst>
                </p14:cNvPr>
                <p14:cNvContentPartPr/>
                <p14:nvPr/>
              </p14:nvContentPartPr>
              <p14:xfrm>
                <a:off x="5745879" y="796366"/>
                <a:ext cx="224640" cy="248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D2A8782-CCB7-4AD5-A265-FA1ADBD67B8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736879" y="787366"/>
                  <a:ext cx="2422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3667EF3-AD86-4D25-B58D-11BF5A88826B}"/>
                    </a:ext>
                  </a:extLst>
                </p14:cNvPr>
                <p14:cNvContentPartPr/>
                <p14:nvPr/>
              </p14:nvContentPartPr>
              <p14:xfrm>
                <a:off x="5946399" y="748846"/>
                <a:ext cx="572760" cy="123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3667EF3-AD86-4D25-B58D-11BF5A88826B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937399" y="739846"/>
                  <a:ext cx="5904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D0BCE04-5500-49BA-9F6C-4F722B458AB5}"/>
                    </a:ext>
                  </a:extLst>
                </p14:cNvPr>
                <p14:cNvContentPartPr/>
                <p14:nvPr/>
              </p14:nvContentPartPr>
              <p14:xfrm>
                <a:off x="6400719" y="749206"/>
                <a:ext cx="118440" cy="889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D0BCE04-5500-49BA-9F6C-4F722B458AB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391719" y="740206"/>
                  <a:ext cx="1360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2112CB8-2329-45BD-95D6-ACA420519F4F}"/>
                    </a:ext>
                  </a:extLst>
                </p14:cNvPr>
                <p14:cNvContentPartPr/>
                <p14:nvPr/>
              </p14:nvContentPartPr>
              <p14:xfrm>
                <a:off x="6559839" y="719686"/>
                <a:ext cx="18000" cy="946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2112CB8-2329-45BD-95D6-ACA420519F4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551199" y="710686"/>
                  <a:ext cx="356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C6C47CC-F239-41CB-9883-A448B5C48267}"/>
                    </a:ext>
                  </a:extLst>
                </p14:cNvPr>
                <p14:cNvContentPartPr/>
                <p14:nvPr/>
              </p14:nvContentPartPr>
              <p14:xfrm>
                <a:off x="6672159" y="663526"/>
                <a:ext cx="452880" cy="174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C6C47CC-F239-41CB-9883-A448B5C4826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663159" y="654526"/>
                  <a:ext cx="4705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C1661C8-6C9F-44B0-9C10-52F0AF35207B}"/>
                    </a:ext>
                  </a:extLst>
                </p14:cNvPr>
                <p14:cNvContentPartPr/>
                <p14:nvPr/>
              </p14:nvContentPartPr>
              <p14:xfrm>
                <a:off x="7067079" y="654526"/>
                <a:ext cx="222480" cy="83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C1661C8-6C9F-44B0-9C10-52F0AF35207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058439" y="645886"/>
                  <a:ext cx="2401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1F1A447-C7A7-43D7-806D-EE61590878F2}"/>
                    </a:ext>
                  </a:extLst>
                </p14:cNvPr>
                <p14:cNvContentPartPr/>
                <p14:nvPr/>
              </p14:nvContentPartPr>
              <p14:xfrm>
                <a:off x="7267959" y="731206"/>
                <a:ext cx="289440" cy="71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1F1A447-C7A7-43D7-806D-EE61590878F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258959" y="722206"/>
                  <a:ext cx="30708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98BC98B-784A-4656-AC5E-C92A9BDB6781}"/>
                    </a:ext>
                  </a:extLst>
                </p14:cNvPr>
                <p14:cNvContentPartPr/>
                <p14:nvPr/>
              </p14:nvContentPartPr>
              <p14:xfrm>
                <a:off x="5532759" y="772606"/>
                <a:ext cx="83520" cy="417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98BC98B-784A-4656-AC5E-C92A9BDB678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524119" y="763966"/>
                  <a:ext cx="10116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CAB8A07-5D29-4193-89C2-DB03684056B5}"/>
              </a:ext>
            </a:extLst>
          </p:cNvPr>
          <p:cNvGrpSpPr/>
          <p:nvPr/>
        </p:nvGrpSpPr>
        <p:grpSpPr>
          <a:xfrm>
            <a:off x="5682879" y="235846"/>
            <a:ext cx="1537560" cy="312840"/>
            <a:chOff x="5682879" y="235846"/>
            <a:chExt cx="1537560" cy="31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875365A-976A-45D0-B094-0CD7018C2C81}"/>
                    </a:ext>
                  </a:extLst>
                </p14:cNvPr>
                <p14:cNvContentPartPr/>
                <p14:nvPr/>
              </p14:nvContentPartPr>
              <p14:xfrm>
                <a:off x="5682879" y="349606"/>
                <a:ext cx="10440" cy="199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875365A-976A-45D0-B094-0CD7018C2C8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673879" y="340606"/>
                  <a:ext cx="280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C04CFD5-CB5E-4957-8CCB-58B9800D95E7}"/>
                    </a:ext>
                  </a:extLst>
                </p14:cNvPr>
                <p14:cNvContentPartPr/>
                <p14:nvPr/>
              </p14:nvContentPartPr>
              <p14:xfrm>
                <a:off x="5692599" y="359326"/>
                <a:ext cx="112320" cy="112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C04CFD5-CB5E-4957-8CCB-58B9800D95E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683959" y="350326"/>
                  <a:ext cx="1299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7CCCB26-06BF-41B5-9ADB-4239F988A657}"/>
                    </a:ext>
                  </a:extLst>
                </p14:cNvPr>
                <p14:cNvContentPartPr/>
                <p14:nvPr/>
              </p14:nvContentPartPr>
              <p14:xfrm>
                <a:off x="5863959" y="235846"/>
                <a:ext cx="18000" cy="248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7CCCB26-06BF-41B5-9ADB-4239F988A65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854959" y="226846"/>
                  <a:ext cx="356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BBE29AE-B66E-4A12-B1C1-E9678134A4F6}"/>
                    </a:ext>
                  </a:extLst>
                </p14:cNvPr>
                <p14:cNvContentPartPr/>
                <p14:nvPr/>
              </p14:nvContentPartPr>
              <p14:xfrm>
                <a:off x="5946399" y="394606"/>
                <a:ext cx="389880" cy="101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BBE29AE-B66E-4A12-B1C1-E9678134A4F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937399" y="385606"/>
                  <a:ext cx="4075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6EA59A7-5420-4F7E-A3F6-2900E66A48CA}"/>
                    </a:ext>
                  </a:extLst>
                </p14:cNvPr>
                <p14:cNvContentPartPr/>
                <p14:nvPr/>
              </p14:nvContentPartPr>
              <p14:xfrm>
                <a:off x="6559479" y="343846"/>
                <a:ext cx="323640" cy="1616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6EA59A7-5420-4F7E-A3F6-2900E66A48C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550479" y="335206"/>
                  <a:ext cx="3412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7476B02-44B4-4B54-9ADB-DFEA4BED569A}"/>
                    </a:ext>
                  </a:extLst>
                </p14:cNvPr>
                <p14:cNvContentPartPr/>
                <p14:nvPr/>
              </p14:nvContentPartPr>
              <p14:xfrm>
                <a:off x="6848199" y="353206"/>
                <a:ext cx="372240" cy="101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7476B02-44B4-4B54-9ADB-DFEA4BED569A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839559" y="344206"/>
                  <a:ext cx="3898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7E85142-53F3-411B-9B1B-850D60AFB71E}"/>
                    </a:ext>
                  </a:extLst>
                </p14:cNvPr>
                <p14:cNvContentPartPr/>
                <p14:nvPr/>
              </p14:nvContentPartPr>
              <p14:xfrm>
                <a:off x="5922639" y="408286"/>
                <a:ext cx="112680" cy="763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7E85142-53F3-411B-9B1B-850D60AFB71E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913639" y="399646"/>
                  <a:ext cx="130320" cy="93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27403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621" y="0"/>
            <a:ext cx="5445715" cy="62465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0"/>
              <p14:cNvContentPartPr/>
              <p14:nvPr/>
            </p14:nvContentPartPr>
            <p14:xfrm>
              <a:off x="3532303" y="4492337"/>
              <a:ext cx="360" cy="3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514303" y="4474337"/>
                <a:ext cx="36360" cy="3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E3DBDC34-B04C-4836-A5AB-83F983064F75}"/>
              </a:ext>
            </a:extLst>
          </p:cNvPr>
          <p:cNvGrpSpPr/>
          <p:nvPr/>
        </p:nvGrpSpPr>
        <p:grpSpPr>
          <a:xfrm>
            <a:off x="6081759" y="3120608"/>
            <a:ext cx="513360" cy="330840"/>
            <a:chOff x="6081759" y="3120608"/>
            <a:chExt cx="513360" cy="33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0D24AE6-4DF7-4BCC-A367-7CCE73C8D753}"/>
                    </a:ext>
                  </a:extLst>
                </p14:cNvPr>
                <p14:cNvContentPartPr/>
                <p14:nvPr/>
              </p14:nvContentPartPr>
              <p14:xfrm>
                <a:off x="6081759" y="3120608"/>
                <a:ext cx="513360" cy="330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0D24AE6-4DF7-4BCC-A367-7CCE73C8D75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072759" y="3111968"/>
                  <a:ext cx="53100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D91CFCC-2B70-4147-A9E9-92E8D24D4FCC}"/>
                    </a:ext>
                  </a:extLst>
                </p14:cNvPr>
                <p14:cNvContentPartPr/>
                <p14:nvPr/>
              </p14:nvContentPartPr>
              <p14:xfrm>
                <a:off x="6152679" y="3262088"/>
                <a:ext cx="289800" cy="124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D91CFCC-2B70-4147-A9E9-92E8D24D4FC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143679" y="3253448"/>
                  <a:ext cx="307440" cy="14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F10BD23-D941-4A1C-AA46-1E522096DA20}"/>
                  </a:ext>
                </a:extLst>
              </p14:cNvPr>
              <p14:cNvContentPartPr/>
              <p14:nvPr/>
            </p14:nvContentPartPr>
            <p14:xfrm>
              <a:off x="7315119" y="2448128"/>
              <a:ext cx="18000" cy="12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F10BD23-D941-4A1C-AA46-1E522096DA2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306119" y="2439128"/>
                <a:ext cx="356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BA989B1-345B-42D7-AF01-5702A5E3E04D}"/>
                  </a:ext>
                </a:extLst>
              </p14:cNvPr>
              <p14:cNvContentPartPr/>
              <p14:nvPr/>
            </p14:nvContentPartPr>
            <p14:xfrm>
              <a:off x="3380319" y="5456648"/>
              <a:ext cx="83808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BA989B1-345B-42D7-AF01-5702A5E3E04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71319" y="5448008"/>
                <a:ext cx="855720" cy="2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1700180C-761A-4DCF-9924-B1E852E4E48B}"/>
              </a:ext>
            </a:extLst>
          </p:cNvPr>
          <p:cNvGrpSpPr/>
          <p:nvPr/>
        </p:nvGrpSpPr>
        <p:grpSpPr>
          <a:xfrm>
            <a:off x="2955519" y="4854728"/>
            <a:ext cx="496080" cy="360360"/>
            <a:chOff x="2955519" y="4854728"/>
            <a:chExt cx="496080" cy="36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EA6CC-D694-4A14-B175-299C08C4B732}"/>
                    </a:ext>
                  </a:extLst>
                </p14:cNvPr>
                <p14:cNvContentPartPr/>
                <p14:nvPr/>
              </p14:nvContentPartPr>
              <p14:xfrm>
                <a:off x="2955519" y="4907648"/>
                <a:ext cx="248400" cy="248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EA6CC-D694-4A14-B175-299C08C4B73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946519" y="4899008"/>
                  <a:ext cx="26604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AAB125D-B364-4D0D-8082-24317E730911}"/>
                    </a:ext>
                  </a:extLst>
                </p14:cNvPr>
                <p14:cNvContentPartPr/>
                <p14:nvPr/>
              </p14:nvContentPartPr>
              <p14:xfrm>
                <a:off x="2955519" y="5025368"/>
                <a:ext cx="141840" cy="48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AAB125D-B364-4D0D-8082-24317E73091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46519" y="5016728"/>
                  <a:ext cx="1594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FBA5C04-7CF6-4EB6-993A-9428DF10D498}"/>
                    </a:ext>
                  </a:extLst>
                </p14:cNvPr>
                <p14:cNvContentPartPr/>
                <p14:nvPr/>
              </p14:nvContentPartPr>
              <p14:xfrm>
                <a:off x="3099159" y="5138048"/>
                <a:ext cx="127080" cy="47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FBA5C04-7CF6-4EB6-993A-9428DF10D49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90159" y="5129408"/>
                  <a:ext cx="1447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66A28EC-0FFF-48AA-A70E-2D745D9EE9F1}"/>
                    </a:ext>
                  </a:extLst>
                </p14:cNvPr>
                <p14:cNvContentPartPr/>
                <p14:nvPr/>
              </p14:nvContentPartPr>
              <p14:xfrm>
                <a:off x="3167919" y="4908008"/>
                <a:ext cx="47520" cy="29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66A28EC-0FFF-48AA-A70E-2D745D9EE9F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158919" y="4899368"/>
                  <a:ext cx="651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610104-2CCC-4F7E-935F-1980AF3CE0E2}"/>
                    </a:ext>
                  </a:extLst>
                </p14:cNvPr>
                <p14:cNvContentPartPr/>
                <p14:nvPr/>
              </p14:nvContentPartPr>
              <p14:xfrm>
                <a:off x="3356559" y="4854728"/>
                <a:ext cx="83520" cy="111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610104-2CCC-4F7E-935F-1980AF3CE0E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347559" y="4846088"/>
                  <a:ext cx="1011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C14E044-0D21-4AA7-B255-440A02120173}"/>
                    </a:ext>
                  </a:extLst>
                </p14:cNvPr>
                <p14:cNvContentPartPr/>
                <p14:nvPr/>
              </p14:nvContentPartPr>
              <p14:xfrm>
                <a:off x="3385719" y="5108528"/>
                <a:ext cx="65880" cy="106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C14E044-0D21-4AA7-B255-440A0212017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376719" y="5099888"/>
                  <a:ext cx="83520" cy="12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F33A63-7B7F-42AA-BCFD-E438ACA7A7D4}"/>
              </a:ext>
            </a:extLst>
          </p:cNvPr>
          <p:cNvGrpSpPr/>
          <p:nvPr/>
        </p:nvGrpSpPr>
        <p:grpSpPr>
          <a:xfrm>
            <a:off x="4164759" y="4589408"/>
            <a:ext cx="195120" cy="236160"/>
            <a:chOff x="4164759" y="4589408"/>
            <a:chExt cx="195120" cy="23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0C53AF3-ADFB-42CF-9A01-EE7F1FC598C0}"/>
                    </a:ext>
                  </a:extLst>
                </p14:cNvPr>
                <p14:cNvContentPartPr/>
                <p14:nvPr/>
              </p14:nvContentPartPr>
              <p14:xfrm>
                <a:off x="4235679" y="4589408"/>
                <a:ext cx="124200" cy="165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0C53AF3-ADFB-42CF-9A01-EE7F1FC598C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26679" y="4580408"/>
                  <a:ext cx="1418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9429809-EF4E-4309-9A1C-5EE6A77EDDAD}"/>
                    </a:ext>
                  </a:extLst>
                </p14:cNvPr>
                <p14:cNvContentPartPr/>
                <p14:nvPr/>
              </p14:nvContentPartPr>
              <p14:xfrm>
                <a:off x="4164759" y="4772288"/>
                <a:ext cx="53280" cy="53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9429809-EF4E-4309-9A1C-5EE6A77EDDA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156119" y="4763648"/>
                  <a:ext cx="70920" cy="70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84A9563-82B2-4466-9961-3A9B24FEF83B}"/>
                  </a:ext>
                </a:extLst>
              </p14:cNvPr>
              <p14:cNvContentPartPr/>
              <p14:nvPr/>
            </p14:nvContentPartPr>
            <p14:xfrm>
              <a:off x="4170519" y="5279528"/>
              <a:ext cx="71280" cy="112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84A9563-82B2-4466-9961-3A9B24FEF83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161879" y="5270528"/>
                <a:ext cx="88920" cy="13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E4E4AAE1-39B1-43D2-97B4-F76FF9C7FB0D}"/>
              </a:ext>
            </a:extLst>
          </p:cNvPr>
          <p:cNvGrpSpPr/>
          <p:nvPr/>
        </p:nvGrpSpPr>
        <p:grpSpPr>
          <a:xfrm>
            <a:off x="4536279" y="5757608"/>
            <a:ext cx="1321920" cy="525240"/>
            <a:chOff x="4536279" y="5757608"/>
            <a:chExt cx="1321920" cy="52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74A2218-10C6-4832-AC2A-B1C4E5C07629}"/>
                    </a:ext>
                  </a:extLst>
                </p14:cNvPr>
                <p14:cNvContentPartPr/>
                <p14:nvPr/>
              </p14:nvContentPartPr>
              <p14:xfrm>
                <a:off x="4708359" y="5887208"/>
                <a:ext cx="235440" cy="280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74A2218-10C6-4832-AC2A-B1C4E5C0762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699719" y="5878568"/>
                  <a:ext cx="2530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CC64FF-1309-4153-AC1D-9770BDE61C54}"/>
                    </a:ext>
                  </a:extLst>
                </p14:cNvPr>
                <p14:cNvContentPartPr/>
                <p14:nvPr/>
              </p14:nvContentPartPr>
              <p14:xfrm>
                <a:off x="4842279" y="5772008"/>
                <a:ext cx="136800" cy="384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CC64FF-1309-4153-AC1D-9770BDE61C5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833639" y="5763368"/>
                  <a:ext cx="15444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08EB855-BAA2-43C9-89EA-416A46A82FA6}"/>
                    </a:ext>
                  </a:extLst>
                </p14:cNvPr>
                <p14:cNvContentPartPr/>
                <p14:nvPr/>
              </p14:nvContentPartPr>
              <p14:xfrm>
                <a:off x="4908159" y="5757608"/>
                <a:ext cx="118440" cy="295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08EB855-BAA2-43C9-89EA-416A46A82FA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899159" y="5748608"/>
                  <a:ext cx="1360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2F993D7-B4FC-4822-80D7-E5B4E5381F56}"/>
                    </a:ext>
                  </a:extLst>
                </p14:cNvPr>
                <p14:cNvContentPartPr/>
                <p14:nvPr/>
              </p14:nvContentPartPr>
              <p14:xfrm>
                <a:off x="5061519" y="5958128"/>
                <a:ext cx="318960" cy="92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2F993D7-B4FC-4822-80D7-E5B4E5381F5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052519" y="5949128"/>
                  <a:ext cx="3366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E3649BC-4FE3-4316-8360-E7B6669DDEC0}"/>
                    </a:ext>
                  </a:extLst>
                </p14:cNvPr>
                <p14:cNvContentPartPr/>
                <p14:nvPr/>
              </p14:nvContentPartPr>
              <p14:xfrm>
                <a:off x="5405319" y="5899088"/>
                <a:ext cx="333000" cy="165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E3649BC-4FE3-4316-8360-E7B6669DDEC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396679" y="5890448"/>
                  <a:ext cx="3506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69039EA-B330-46F5-B4D0-4D29D42A3D79}"/>
                    </a:ext>
                  </a:extLst>
                </p14:cNvPr>
                <p14:cNvContentPartPr/>
                <p14:nvPr/>
              </p14:nvContentPartPr>
              <p14:xfrm>
                <a:off x="4536279" y="6229568"/>
                <a:ext cx="1321920" cy="532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69039EA-B330-46F5-B4D0-4D29D42A3D7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527639" y="6220568"/>
                  <a:ext cx="1339560" cy="7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C43457-CD8A-4E70-A9E1-A1699F37BC11}"/>
              </a:ext>
            </a:extLst>
          </p:cNvPr>
          <p:cNvGrpSpPr/>
          <p:nvPr/>
        </p:nvGrpSpPr>
        <p:grpSpPr>
          <a:xfrm>
            <a:off x="4937679" y="4731248"/>
            <a:ext cx="301320" cy="124200"/>
            <a:chOff x="4937679" y="4731248"/>
            <a:chExt cx="301320" cy="12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64EDD12-A449-4BD2-8B3C-8BC6AE0327B1}"/>
                    </a:ext>
                  </a:extLst>
                </p14:cNvPr>
                <p14:cNvContentPartPr/>
                <p14:nvPr/>
              </p14:nvContentPartPr>
              <p14:xfrm>
                <a:off x="4937679" y="4748888"/>
                <a:ext cx="301320" cy="106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64EDD12-A449-4BD2-8B3C-8BC6AE0327B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928679" y="4739888"/>
                  <a:ext cx="3189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F0B268E-5BED-4316-A150-578AD44117CF}"/>
                    </a:ext>
                  </a:extLst>
                </p14:cNvPr>
                <p14:cNvContentPartPr/>
                <p14:nvPr/>
              </p14:nvContentPartPr>
              <p14:xfrm>
                <a:off x="5173479" y="4731248"/>
                <a:ext cx="53280" cy="77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F0B268E-5BED-4316-A150-578AD44117C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164839" y="4722248"/>
                  <a:ext cx="70920" cy="9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2E220A6-B8A7-47A1-A734-C460CF644298}"/>
                  </a:ext>
                </a:extLst>
              </p14:cNvPr>
              <p14:cNvContentPartPr/>
              <p14:nvPr/>
            </p14:nvContentPartPr>
            <p14:xfrm>
              <a:off x="4984839" y="5235968"/>
              <a:ext cx="124200" cy="799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2E220A6-B8A7-47A1-A734-C460CF64429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975839" y="5227328"/>
                <a:ext cx="14184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AEA110A-02C3-4CC3-B6F0-DEEF9507B57D}"/>
                  </a:ext>
                </a:extLst>
              </p14:cNvPr>
              <p14:cNvContentPartPr/>
              <p14:nvPr/>
            </p14:nvContentPartPr>
            <p14:xfrm>
              <a:off x="5610159" y="4536488"/>
              <a:ext cx="12240" cy="122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AEA110A-02C3-4CC3-B6F0-DEEF9507B57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601159" y="4527488"/>
                <a:ext cx="298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E7AE122-3DD9-42EF-866E-AD4BEE351D67}"/>
                  </a:ext>
                </a:extLst>
              </p14:cNvPr>
              <p14:cNvContentPartPr/>
              <p14:nvPr/>
            </p14:nvContentPartPr>
            <p14:xfrm>
              <a:off x="5539239" y="5580488"/>
              <a:ext cx="12240" cy="241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E7AE122-3DD9-42EF-866E-AD4BEE351D6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530599" y="5571848"/>
                <a:ext cx="2988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49E037F-C375-4915-941F-02B938D39A87}"/>
                  </a:ext>
                </a:extLst>
              </p14:cNvPr>
              <p14:cNvContentPartPr/>
              <p14:nvPr/>
            </p14:nvContentPartPr>
            <p14:xfrm>
              <a:off x="6536079" y="4589408"/>
              <a:ext cx="121680" cy="1245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49E037F-C375-4915-941F-02B938D39A8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527439" y="4580768"/>
                <a:ext cx="13932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359C704-71C5-4663-8478-A98FA5171523}"/>
                  </a:ext>
                </a:extLst>
              </p14:cNvPr>
              <p14:cNvContentPartPr/>
              <p14:nvPr/>
            </p14:nvContentPartPr>
            <p14:xfrm>
              <a:off x="6542199" y="5350448"/>
              <a:ext cx="160200" cy="163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359C704-71C5-4663-8478-A98FA517152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533199" y="5341448"/>
                <a:ext cx="177840" cy="180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EFA7DF52-3BEE-4E92-B178-F3184A457CC8}"/>
              </a:ext>
            </a:extLst>
          </p:cNvPr>
          <p:cNvGrpSpPr/>
          <p:nvPr/>
        </p:nvGrpSpPr>
        <p:grpSpPr>
          <a:xfrm>
            <a:off x="3415959" y="5739608"/>
            <a:ext cx="436320" cy="307080"/>
            <a:chOff x="3415959" y="5739608"/>
            <a:chExt cx="436320" cy="3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5ADF3BC-AAB0-4E51-B80F-8304332FEF69}"/>
                    </a:ext>
                  </a:extLst>
                </p14:cNvPr>
                <p14:cNvContentPartPr/>
                <p14:nvPr/>
              </p14:nvContentPartPr>
              <p14:xfrm>
                <a:off x="3415959" y="5763368"/>
                <a:ext cx="100440" cy="1483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5ADF3BC-AAB0-4E51-B80F-8304332FEF6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406959" y="5754368"/>
                  <a:ext cx="1180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8ACA749-B3BF-4345-B3EF-F06C08BAEC0B}"/>
                    </a:ext>
                  </a:extLst>
                </p14:cNvPr>
                <p14:cNvContentPartPr/>
                <p14:nvPr/>
              </p14:nvContentPartPr>
              <p14:xfrm>
                <a:off x="3421359" y="5739608"/>
                <a:ext cx="112320" cy="147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8ACA749-B3BF-4345-B3EF-F06C08BAEC0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412719" y="5730968"/>
                  <a:ext cx="1299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9A6B12C-C3AA-43C1-A86E-AB69AD5E4EF2}"/>
                    </a:ext>
                  </a:extLst>
                </p14:cNvPr>
                <p14:cNvContentPartPr/>
                <p14:nvPr/>
              </p14:nvContentPartPr>
              <p14:xfrm>
                <a:off x="3559239" y="5775248"/>
                <a:ext cx="258120" cy="271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9A6B12C-C3AA-43C1-A86E-AB69AD5E4EF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550239" y="5766608"/>
                  <a:ext cx="2757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6475E2C-D5A6-4DB9-9174-7CED4BC7642E}"/>
                    </a:ext>
                  </a:extLst>
                </p14:cNvPr>
                <p14:cNvContentPartPr/>
                <p14:nvPr/>
              </p14:nvContentPartPr>
              <p14:xfrm>
                <a:off x="3692799" y="5905208"/>
                <a:ext cx="159480" cy="1242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6475E2C-D5A6-4DB9-9174-7CED4BC7642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684159" y="5896208"/>
                  <a:ext cx="177120" cy="14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1FBD8C4-2E30-47F1-82B0-DA06854A7422}"/>
              </a:ext>
            </a:extLst>
          </p:cNvPr>
          <p:cNvGrpSpPr/>
          <p:nvPr/>
        </p:nvGrpSpPr>
        <p:grpSpPr>
          <a:xfrm>
            <a:off x="3126519" y="3952568"/>
            <a:ext cx="1062360" cy="660960"/>
            <a:chOff x="3126519" y="3952568"/>
            <a:chExt cx="1062360" cy="66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CCD222C-6C89-405B-96D8-73C3512C796E}"/>
                    </a:ext>
                  </a:extLst>
                </p14:cNvPr>
                <p14:cNvContentPartPr/>
                <p14:nvPr/>
              </p14:nvContentPartPr>
              <p14:xfrm>
                <a:off x="3156039" y="4123568"/>
                <a:ext cx="973800" cy="419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CCD222C-6C89-405B-96D8-73C3512C796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147039" y="4114568"/>
                  <a:ext cx="99144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49018A9-302C-4EEF-982D-95CA45D50FE6}"/>
                    </a:ext>
                  </a:extLst>
                </p14:cNvPr>
                <p14:cNvContentPartPr/>
                <p14:nvPr/>
              </p14:nvContentPartPr>
              <p14:xfrm>
                <a:off x="3126519" y="4554128"/>
                <a:ext cx="1062360" cy="19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49018A9-302C-4EEF-982D-95CA45D50FE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117519" y="4545128"/>
                  <a:ext cx="10800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49354DE-FB22-4B82-91D6-E32380E3AE7F}"/>
                    </a:ext>
                  </a:extLst>
                </p14:cNvPr>
                <p14:cNvContentPartPr/>
                <p14:nvPr/>
              </p14:nvContentPartPr>
              <p14:xfrm>
                <a:off x="3132279" y="3952568"/>
                <a:ext cx="47520" cy="660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49354DE-FB22-4B82-91D6-E32380E3AE7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123639" y="3943568"/>
                  <a:ext cx="65160" cy="67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E64F636-78E8-4E23-B443-7CDEAE8C4586}"/>
              </a:ext>
            </a:extLst>
          </p:cNvPr>
          <p:cNvGrpSpPr/>
          <p:nvPr/>
        </p:nvGrpSpPr>
        <p:grpSpPr>
          <a:xfrm>
            <a:off x="3551319" y="3840248"/>
            <a:ext cx="342360" cy="271800"/>
            <a:chOff x="3551319" y="3840248"/>
            <a:chExt cx="342360" cy="27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4920538-6EC6-420D-A506-C566A977A832}"/>
                    </a:ext>
                  </a:extLst>
                </p14:cNvPr>
                <p14:cNvContentPartPr/>
                <p14:nvPr/>
              </p14:nvContentPartPr>
              <p14:xfrm>
                <a:off x="3551319" y="3887408"/>
                <a:ext cx="71280" cy="1123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4920538-6EC6-420D-A506-C566A977A83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542319" y="3878768"/>
                  <a:ext cx="889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9AB158D-620E-4E57-A48A-D333902E9FC4}"/>
                    </a:ext>
                  </a:extLst>
                </p14:cNvPr>
                <p14:cNvContentPartPr/>
                <p14:nvPr/>
              </p14:nvContentPartPr>
              <p14:xfrm>
                <a:off x="3580839" y="3840248"/>
                <a:ext cx="83160" cy="153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9AB158D-620E-4E57-A48A-D333902E9FC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571839" y="3831608"/>
                  <a:ext cx="1008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D8C00EF-A824-4180-95A7-12BB1882B688}"/>
                    </a:ext>
                  </a:extLst>
                </p14:cNvPr>
                <p14:cNvContentPartPr/>
                <p14:nvPr/>
              </p14:nvContentPartPr>
              <p14:xfrm>
                <a:off x="3663279" y="3899288"/>
                <a:ext cx="230400" cy="212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D8C00EF-A824-4180-95A7-12BB1882B68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654639" y="3890648"/>
                  <a:ext cx="2480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0DA5A4B-6F75-4461-8019-751FA6CC8F05}"/>
                    </a:ext>
                  </a:extLst>
                </p14:cNvPr>
                <p14:cNvContentPartPr/>
                <p14:nvPr/>
              </p14:nvContentPartPr>
              <p14:xfrm>
                <a:off x="3881439" y="4029248"/>
                <a:ext cx="12240" cy="77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0DA5A4B-6F75-4461-8019-751FA6CC8F0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872799" y="4020248"/>
                  <a:ext cx="29880" cy="9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60D0830-459A-4C04-84EC-115A94C34721}"/>
              </a:ext>
            </a:extLst>
          </p:cNvPr>
          <p:cNvGrpSpPr/>
          <p:nvPr/>
        </p:nvGrpSpPr>
        <p:grpSpPr>
          <a:xfrm>
            <a:off x="701199" y="571808"/>
            <a:ext cx="1842480" cy="501840"/>
            <a:chOff x="701199" y="571808"/>
            <a:chExt cx="184248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52C9267-305E-47AF-9E68-5ECEBEC55C1D}"/>
                    </a:ext>
                  </a:extLst>
                </p14:cNvPr>
                <p14:cNvContentPartPr/>
                <p14:nvPr/>
              </p14:nvContentPartPr>
              <p14:xfrm>
                <a:off x="701199" y="572168"/>
                <a:ext cx="1757160" cy="442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52C9267-305E-47AF-9E68-5ECEBEC55C1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92199" y="563168"/>
                  <a:ext cx="17748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A021DDA-E212-4327-88C3-45C056CACDDB}"/>
                    </a:ext>
                  </a:extLst>
                </p14:cNvPr>
                <p14:cNvContentPartPr/>
                <p14:nvPr/>
              </p14:nvContentPartPr>
              <p14:xfrm>
                <a:off x="825759" y="689888"/>
                <a:ext cx="1681560" cy="383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A021DDA-E212-4327-88C3-45C056CACDD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16759" y="681248"/>
                  <a:ext cx="169920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C744E77-583C-490F-9F2E-E812290E9484}"/>
                    </a:ext>
                  </a:extLst>
                </p14:cNvPr>
                <p14:cNvContentPartPr/>
                <p14:nvPr/>
              </p14:nvContentPartPr>
              <p14:xfrm>
                <a:off x="2459799" y="571808"/>
                <a:ext cx="83880" cy="1126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C744E77-583C-490F-9F2E-E812290E948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451159" y="563168"/>
                  <a:ext cx="101520" cy="13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7BA48B1-DF70-45FD-B585-CE7E50514D8A}"/>
              </a:ext>
            </a:extLst>
          </p:cNvPr>
          <p:cNvGrpSpPr/>
          <p:nvPr/>
        </p:nvGrpSpPr>
        <p:grpSpPr>
          <a:xfrm>
            <a:off x="341919" y="1269848"/>
            <a:ext cx="2761200" cy="1851120"/>
            <a:chOff x="341919" y="1269848"/>
            <a:chExt cx="2761200" cy="185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7070AF1-D769-46DD-90BD-624B9150B3F4}"/>
                    </a:ext>
                  </a:extLst>
                </p14:cNvPr>
                <p14:cNvContentPartPr/>
                <p14:nvPr/>
              </p14:nvContentPartPr>
              <p14:xfrm>
                <a:off x="1043919" y="1274168"/>
                <a:ext cx="230760" cy="2656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7070AF1-D769-46DD-90BD-624B9150B3F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34919" y="1265168"/>
                  <a:ext cx="24840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3DB1D04-43C4-4F1F-961B-1A55F88BB8FA}"/>
                    </a:ext>
                  </a:extLst>
                </p14:cNvPr>
                <p14:cNvContentPartPr/>
                <p14:nvPr/>
              </p14:nvContentPartPr>
              <p14:xfrm>
                <a:off x="1163079" y="1450568"/>
                <a:ext cx="100440" cy="892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3DB1D04-43C4-4F1F-961B-1A55F88BB8F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154079" y="1441928"/>
                  <a:ext cx="11808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B0B67EA-87B2-4BD7-853D-E726D50BFAB7}"/>
                    </a:ext>
                  </a:extLst>
                </p14:cNvPr>
                <p14:cNvContentPartPr/>
                <p14:nvPr/>
              </p14:nvContentPartPr>
              <p14:xfrm>
                <a:off x="1321119" y="1398008"/>
                <a:ext cx="113400" cy="1245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B0B67EA-87B2-4BD7-853D-E726D50BFAB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312119" y="1389008"/>
                  <a:ext cx="1310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FF984EC-42A3-407A-94B9-98373F71BC63}"/>
                    </a:ext>
                  </a:extLst>
                </p14:cNvPr>
                <p14:cNvContentPartPr/>
                <p14:nvPr/>
              </p14:nvContentPartPr>
              <p14:xfrm>
                <a:off x="1510119" y="1380368"/>
                <a:ext cx="124200" cy="112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FF984EC-42A3-407A-94B9-98373F71BC6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501119" y="1371368"/>
                  <a:ext cx="1418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5CF6278-7FE1-4061-A0FB-D666A63E75B9}"/>
                    </a:ext>
                  </a:extLst>
                </p14:cNvPr>
                <p14:cNvContentPartPr/>
                <p14:nvPr/>
              </p14:nvContentPartPr>
              <p14:xfrm>
                <a:off x="1698759" y="1273448"/>
                <a:ext cx="98280" cy="228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C5CF6278-7FE1-4061-A0FB-D666A63E75B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689759" y="1264808"/>
                  <a:ext cx="11592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623AE88-35D6-44B5-95D6-4B8CA6DA079B}"/>
                    </a:ext>
                  </a:extLst>
                </p14:cNvPr>
                <p14:cNvContentPartPr/>
                <p14:nvPr/>
              </p14:nvContentPartPr>
              <p14:xfrm>
                <a:off x="1840599" y="1344728"/>
                <a:ext cx="330840" cy="1602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623AE88-35D6-44B5-95D6-4B8CA6DA079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831599" y="1336088"/>
                  <a:ext cx="34848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A78BB4F-C953-4EC1-A4F5-5CD9F877D79A}"/>
                    </a:ext>
                  </a:extLst>
                </p14:cNvPr>
                <p14:cNvContentPartPr/>
                <p14:nvPr/>
              </p14:nvContentPartPr>
              <p14:xfrm>
                <a:off x="2429919" y="1269848"/>
                <a:ext cx="163800" cy="1933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A78BB4F-C953-4EC1-A4F5-5CD9F877D79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421279" y="1261208"/>
                  <a:ext cx="1814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7BAF78A-8B93-422B-8DE4-85E9D5F01AD9}"/>
                    </a:ext>
                  </a:extLst>
                </p14:cNvPr>
                <p14:cNvContentPartPr/>
                <p14:nvPr/>
              </p14:nvContentPartPr>
              <p14:xfrm>
                <a:off x="2696319" y="1281008"/>
                <a:ext cx="406800" cy="176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7BAF78A-8B93-422B-8DE4-85E9D5F01AD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687319" y="1272008"/>
                  <a:ext cx="42444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389F5CB-5D3A-44D2-9B65-A3D6A8623907}"/>
                    </a:ext>
                  </a:extLst>
                </p14:cNvPr>
                <p14:cNvContentPartPr/>
                <p14:nvPr/>
              </p14:nvContentPartPr>
              <p14:xfrm>
                <a:off x="654399" y="2282528"/>
                <a:ext cx="827280" cy="8384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389F5CB-5D3A-44D2-9B65-A3D6A862390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5399" y="2273888"/>
                  <a:ext cx="844920" cy="85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06A2D2D-057E-4115-B13A-C157898C3823}"/>
                    </a:ext>
                  </a:extLst>
                </p14:cNvPr>
                <p14:cNvContentPartPr/>
                <p14:nvPr/>
              </p14:nvContentPartPr>
              <p14:xfrm>
                <a:off x="966879" y="2609408"/>
                <a:ext cx="163800" cy="2052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06A2D2D-057E-4115-B13A-C157898C382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57879" y="2600768"/>
                  <a:ext cx="18144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FD37B59-89A7-4D35-BF38-B1BD62E027EB}"/>
                    </a:ext>
                  </a:extLst>
                </p14:cNvPr>
                <p14:cNvContentPartPr/>
                <p14:nvPr/>
              </p14:nvContentPartPr>
              <p14:xfrm>
                <a:off x="1026279" y="2530568"/>
                <a:ext cx="371880" cy="1072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FD37B59-89A7-4D35-BF38-B1BD62E027E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17639" y="2521928"/>
                  <a:ext cx="38952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1110796-A148-42E1-8B41-FBB760B329CE}"/>
                    </a:ext>
                  </a:extLst>
                </p14:cNvPr>
                <p14:cNvContentPartPr/>
                <p14:nvPr/>
              </p14:nvContentPartPr>
              <p14:xfrm>
                <a:off x="1046079" y="2713448"/>
                <a:ext cx="340200" cy="1303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1110796-A148-42E1-8B41-FBB760B329C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37439" y="2704808"/>
                  <a:ext cx="3578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91B2BBAB-A2C6-4F5F-8AFC-EB73CA1C86FB}"/>
                    </a:ext>
                  </a:extLst>
                </p14:cNvPr>
                <p14:cNvContentPartPr/>
                <p14:nvPr/>
              </p14:nvContentPartPr>
              <p14:xfrm>
                <a:off x="1014399" y="1840448"/>
                <a:ext cx="1404360" cy="425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91B2BBAB-A2C6-4F5F-8AFC-EB73CA1C86F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05759" y="1831448"/>
                  <a:ext cx="142200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FD7FB06-79C0-44BB-B2D6-4F530E5634A6}"/>
                    </a:ext>
                  </a:extLst>
                </p14:cNvPr>
                <p14:cNvContentPartPr/>
                <p14:nvPr/>
              </p14:nvContentPartPr>
              <p14:xfrm>
                <a:off x="1309599" y="2542448"/>
                <a:ext cx="1203480" cy="472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FD7FB06-79C0-44BB-B2D6-4F530E5634A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300959" y="2533448"/>
                  <a:ext cx="122112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0611F49-F539-4852-9846-8276F4120444}"/>
                    </a:ext>
                  </a:extLst>
                </p14:cNvPr>
                <p14:cNvContentPartPr/>
                <p14:nvPr/>
              </p14:nvContentPartPr>
              <p14:xfrm>
                <a:off x="1527759" y="2453888"/>
                <a:ext cx="71280" cy="241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0611F49-F539-4852-9846-8276F412044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518759" y="2445248"/>
                  <a:ext cx="889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96126C5-84BD-41DC-9285-6ED6D56879DC}"/>
                    </a:ext>
                  </a:extLst>
                </p14:cNvPr>
                <p14:cNvContentPartPr/>
                <p14:nvPr/>
              </p14:nvContentPartPr>
              <p14:xfrm>
                <a:off x="1822599" y="2211968"/>
                <a:ext cx="472320" cy="1594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96126C5-84BD-41DC-9285-6ED6D56879D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813959" y="2203328"/>
                  <a:ext cx="4899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10E1FE0-0CC9-45C2-A458-392E20A8298F}"/>
                    </a:ext>
                  </a:extLst>
                </p14:cNvPr>
                <p14:cNvContentPartPr/>
                <p14:nvPr/>
              </p14:nvContentPartPr>
              <p14:xfrm>
                <a:off x="1580679" y="2672408"/>
                <a:ext cx="82800" cy="241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10E1FE0-0CC9-45C2-A458-392E20A8298F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572039" y="2663408"/>
                  <a:ext cx="1004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EF64F96-8BD5-4DC0-87D9-E491473A2C1E}"/>
                    </a:ext>
                  </a:extLst>
                </p14:cNvPr>
                <p14:cNvContentPartPr/>
                <p14:nvPr/>
              </p14:nvContentPartPr>
              <p14:xfrm>
                <a:off x="2034999" y="2424368"/>
                <a:ext cx="271800" cy="770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EF64F96-8BD5-4DC0-87D9-E491473A2C1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026359" y="2415728"/>
                  <a:ext cx="2894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0B2B75A0-FC66-461C-B40A-C29D1FA318B8}"/>
                    </a:ext>
                  </a:extLst>
                </p14:cNvPr>
                <p14:cNvContentPartPr/>
                <p14:nvPr/>
              </p14:nvContentPartPr>
              <p14:xfrm>
                <a:off x="1126719" y="2424368"/>
                <a:ext cx="54000" cy="171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0B2B75A0-FC66-461C-B40A-C29D1FA318B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17719" y="2415728"/>
                  <a:ext cx="716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4201E21-96D9-41AF-96B3-01D16690C450}"/>
                    </a:ext>
                  </a:extLst>
                </p14:cNvPr>
                <p14:cNvContentPartPr/>
                <p14:nvPr/>
              </p14:nvContentPartPr>
              <p14:xfrm>
                <a:off x="1126719" y="2424368"/>
                <a:ext cx="71280" cy="47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4201E21-96D9-41AF-96B3-01D16690C450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17719" y="2415728"/>
                  <a:ext cx="889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C50590E-7712-4817-9B20-99C7EFD36ADF}"/>
                    </a:ext>
                  </a:extLst>
                </p14:cNvPr>
                <p14:cNvContentPartPr/>
                <p14:nvPr/>
              </p14:nvContentPartPr>
              <p14:xfrm>
                <a:off x="1173879" y="2566208"/>
                <a:ext cx="147960" cy="1360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C50590E-7712-4817-9B20-99C7EFD36AD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164879" y="2557208"/>
                  <a:ext cx="1656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D46557D1-1DA6-44E4-94A9-E6C9BCC1424E}"/>
                    </a:ext>
                  </a:extLst>
                </p14:cNvPr>
                <p14:cNvContentPartPr/>
                <p14:nvPr/>
              </p14:nvContentPartPr>
              <p14:xfrm>
                <a:off x="1262439" y="2571968"/>
                <a:ext cx="77040" cy="417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D46557D1-1DA6-44E4-94A9-E6C9BCC1424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253439" y="2562968"/>
                  <a:ext cx="946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A473303-A7A8-4A21-A5EF-FE93D6D886CF}"/>
                    </a:ext>
                  </a:extLst>
                </p14:cNvPr>
                <p14:cNvContentPartPr/>
                <p14:nvPr/>
              </p14:nvContentPartPr>
              <p14:xfrm>
                <a:off x="1185759" y="2896328"/>
                <a:ext cx="141120" cy="71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A473303-A7A8-4A21-A5EF-FE93D6D886C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176759" y="2887688"/>
                  <a:ext cx="1587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D373E46-63A1-4D77-A735-618AFB66C703}"/>
                    </a:ext>
                  </a:extLst>
                </p14:cNvPr>
                <p14:cNvContentPartPr/>
                <p14:nvPr/>
              </p14:nvContentPartPr>
              <p14:xfrm>
                <a:off x="1273599" y="2890568"/>
                <a:ext cx="18720" cy="828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D373E46-63A1-4D77-A735-618AFB66C70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264599" y="2881568"/>
                  <a:ext cx="363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0AF89FE-E23C-4C11-9CE8-5542887CD7C7}"/>
                    </a:ext>
                  </a:extLst>
                </p14:cNvPr>
                <p14:cNvContentPartPr/>
                <p14:nvPr/>
              </p14:nvContentPartPr>
              <p14:xfrm>
                <a:off x="1097199" y="2943488"/>
                <a:ext cx="53280" cy="171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0AF89FE-E23C-4C11-9CE8-5542887CD7C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88199" y="2934848"/>
                  <a:ext cx="709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CB82BB3-6034-4A4D-B32B-EF0D6831734C}"/>
                    </a:ext>
                  </a:extLst>
                </p14:cNvPr>
                <p14:cNvContentPartPr/>
                <p14:nvPr/>
              </p14:nvContentPartPr>
              <p14:xfrm>
                <a:off x="896679" y="2908208"/>
                <a:ext cx="189000" cy="1832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CB82BB3-6034-4A4D-B32B-EF0D6831734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87679" y="2899208"/>
                  <a:ext cx="2066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673B35D-D80B-4A1A-BC4C-51406A18652C}"/>
                    </a:ext>
                  </a:extLst>
                </p14:cNvPr>
                <p14:cNvContentPartPr/>
                <p14:nvPr/>
              </p14:nvContentPartPr>
              <p14:xfrm>
                <a:off x="784359" y="2979128"/>
                <a:ext cx="65160" cy="417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673B35D-D80B-4A1A-BC4C-51406A18652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75719" y="2970128"/>
                  <a:ext cx="828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4D3D895-B3AB-4E2E-BB7E-EA799ED1E09F}"/>
                    </a:ext>
                  </a:extLst>
                </p14:cNvPr>
                <p14:cNvContentPartPr/>
                <p14:nvPr/>
              </p14:nvContentPartPr>
              <p14:xfrm>
                <a:off x="736839" y="2796248"/>
                <a:ext cx="95040" cy="180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4D3D895-B3AB-4E2E-BB7E-EA799ED1E09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28199" y="2787248"/>
                  <a:ext cx="1126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91A7EBB-30DD-49E5-93C4-89D17EFD5E42}"/>
                    </a:ext>
                  </a:extLst>
                </p14:cNvPr>
                <p14:cNvContentPartPr/>
                <p14:nvPr/>
              </p14:nvContentPartPr>
              <p14:xfrm>
                <a:off x="754839" y="2742968"/>
                <a:ext cx="24120" cy="532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91A7EBB-30DD-49E5-93C4-89D17EFD5E4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46199" y="2734328"/>
                  <a:ext cx="417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C5E3735-5979-4D07-954F-0F19BF7FF901}"/>
                    </a:ext>
                  </a:extLst>
                </p14:cNvPr>
                <p14:cNvContentPartPr/>
                <p14:nvPr/>
              </p14:nvContentPartPr>
              <p14:xfrm>
                <a:off x="801999" y="2465768"/>
                <a:ext cx="141840" cy="1832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C5E3735-5979-4D07-954F-0F19BF7FF90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93359" y="2456768"/>
                  <a:ext cx="1594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1936F13-FEFC-42B1-8D7B-C8C9139507E0}"/>
                    </a:ext>
                  </a:extLst>
                </p14:cNvPr>
                <p14:cNvContentPartPr/>
                <p14:nvPr/>
              </p14:nvContentPartPr>
              <p14:xfrm>
                <a:off x="825759" y="2513288"/>
                <a:ext cx="395640" cy="396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1936F13-FEFC-42B1-8D7B-C8C9139507E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16759" y="2504288"/>
                  <a:ext cx="41328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ADB1DF2-B9E7-442E-8737-4B47243D88AF}"/>
                    </a:ext>
                  </a:extLst>
                </p14:cNvPr>
                <p14:cNvContentPartPr/>
                <p14:nvPr/>
              </p14:nvContentPartPr>
              <p14:xfrm>
                <a:off x="1102959" y="2690048"/>
                <a:ext cx="88920" cy="122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ADB1DF2-B9E7-442E-8737-4B47243D88A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94319" y="2681048"/>
                  <a:ext cx="1065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29EF508-9443-488C-BE70-9222BB5E261B}"/>
                    </a:ext>
                  </a:extLst>
                </p14:cNvPr>
                <p14:cNvContentPartPr/>
                <p14:nvPr/>
              </p14:nvContentPartPr>
              <p14:xfrm>
                <a:off x="359559" y="1403768"/>
                <a:ext cx="200880" cy="11786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29EF508-9443-488C-BE70-9222BB5E261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50919" y="1395128"/>
                  <a:ext cx="218520" cy="11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FDEC217-8899-4869-B716-3FF5A677A06E}"/>
                    </a:ext>
                  </a:extLst>
                </p14:cNvPr>
                <p14:cNvContentPartPr/>
                <p14:nvPr/>
              </p14:nvContentPartPr>
              <p14:xfrm>
                <a:off x="341919" y="1356608"/>
                <a:ext cx="212760" cy="200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FDEC217-8899-4869-B716-3FF5A677A06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33279" y="1347968"/>
                  <a:ext cx="230400" cy="21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FFBB4BC-6423-45FC-9BDC-170F8DDF89BD}"/>
              </a:ext>
            </a:extLst>
          </p:cNvPr>
          <p:cNvGrpSpPr/>
          <p:nvPr/>
        </p:nvGrpSpPr>
        <p:grpSpPr>
          <a:xfrm>
            <a:off x="530919" y="3686888"/>
            <a:ext cx="1298520" cy="204840"/>
            <a:chOff x="530919" y="3686888"/>
            <a:chExt cx="1298520" cy="20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921ECEF-F7DF-4089-83EC-5B7F2463B711}"/>
                    </a:ext>
                  </a:extLst>
                </p14:cNvPr>
                <p14:cNvContentPartPr/>
                <p14:nvPr/>
              </p14:nvContentPartPr>
              <p14:xfrm>
                <a:off x="530919" y="3722168"/>
                <a:ext cx="106560" cy="1580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921ECEF-F7DF-4089-83EC-5B7F2463B71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21919" y="3713168"/>
                  <a:ext cx="1242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BDE79F00-7996-4B70-8F19-8282489E252F}"/>
                    </a:ext>
                  </a:extLst>
                </p14:cNvPr>
                <p14:cNvContentPartPr/>
                <p14:nvPr/>
              </p14:nvContentPartPr>
              <p14:xfrm>
                <a:off x="713799" y="3740528"/>
                <a:ext cx="77040" cy="1238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BDE79F00-7996-4B70-8F19-8282489E252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04799" y="3731528"/>
                  <a:ext cx="946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2F71128-7CE9-4B60-8311-E9EE5D2EC466}"/>
                    </a:ext>
                  </a:extLst>
                </p14:cNvPr>
                <p14:cNvContentPartPr/>
                <p14:nvPr/>
              </p14:nvContentPartPr>
              <p14:xfrm>
                <a:off x="855279" y="3686888"/>
                <a:ext cx="77040" cy="2048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2F71128-7CE9-4B60-8311-E9EE5D2EC46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46279" y="3678248"/>
                  <a:ext cx="946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2F33154-D91A-4D06-98A5-6A4CDAA48716}"/>
                    </a:ext>
                  </a:extLst>
                </p14:cNvPr>
                <p14:cNvContentPartPr/>
                <p14:nvPr/>
              </p14:nvContentPartPr>
              <p14:xfrm>
                <a:off x="1008279" y="3728288"/>
                <a:ext cx="53640" cy="1479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2F33154-D91A-4D06-98A5-6A4CDAA4871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999279" y="3719288"/>
                  <a:ext cx="712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7F48310-103F-4DBE-B2E6-432D1AEEB62D}"/>
                    </a:ext>
                  </a:extLst>
                </p14:cNvPr>
                <p14:cNvContentPartPr/>
                <p14:nvPr/>
              </p14:nvContentPartPr>
              <p14:xfrm>
                <a:off x="1150119" y="3722168"/>
                <a:ext cx="124200" cy="1472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7F48310-103F-4DBE-B2E6-432D1AEEB62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141479" y="3713528"/>
                  <a:ext cx="1418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CD0D238-2DF0-47BF-BAD2-4B7130A49DE1}"/>
                    </a:ext>
                  </a:extLst>
                </p14:cNvPr>
                <p14:cNvContentPartPr/>
                <p14:nvPr/>
              </p14:nvContentPartPr>
              <p14:xfrm>
                <a:off x="1315719" y="3709928"/>
                <a:ext cx="513720" cy="1346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CD0D238-2DF0-47BF-BAD2-4B7130A49DE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307079" y="3700928"/>
                  <a:ext cx="531360" cy="15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4672BFA-5EC3-4C4C-B478-7CABBEE22C99}"/>
              </a:ext>
            </a:extLst>
          </p:cNvPr>
          <p:cNvGrpSpPr/>
          <p:nvPr/>
        </p:nvGrpSpPr>
        <p:grpSpPr>
          <a:xfrm>
            <a:off x="489519" y="4028888"/>
            <a:ext cx="1502280" cy="714600"/>
            <a:chOff x="489519" y="4028888"/>
            <a:chExt cx="1502280" cy="71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8CD8AD0-35FC-4E7D-8940-3628007C3653}"/>
                    </a:ext>
                  </a:extLst>
                </p14:cNvPr>
                <p14:cNvContentPartPr/>
                <p14:nvPr/>
              </p14:nvContentPartPr>
              <p14:xfrm>
                <a:off x="607599" y="4194128"/>
                <a:ext cx="12240" cy="2952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8CD8AD0-35FC-4E7D-8940-3628007C365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98599" y="4185488"/>
                  <a:ext cx="298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FBCED2D-9E07-4F3C-99DF-063E921DC23A}"/>
                    </a:ext>
                  </a:extLst>
                </p14:cNvPr>
                <p14:cNvContentPartPr/>
                <p14:nvPr/>
              </p14:nvContentPartPr>
              <p14:xfrm>
                <a:off x="507159" y="4353608"/>
                <a:ext cx="549360" cy="1004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FBCED2D-9E07-4F3C-99DF-063E921DC23A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98519" y="4344608"/>
                  <a:ext cx="5670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CDA613CE-CE53-4CCC-A58D-A01746AE09F3}"/>
                    </a:ext>
                  </a:extLst>
                </p14:cNvPr>
                <p14:cNvContentPartPr/>
                <p14:nvPr/>
              </p14:nvContentPartPr>
              <p14:xfrm>
                <a:off x="1108719" y="4353608"/>
                <a:ext cx="154080" cy="1008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CDA613CE-CE53-4CCC-A58D-A01746AE09F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099719" y="4344608"/>
                  <a:ext cx="1717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C1574AE-C184-486C-8336-9D03A28FAD2C}"/>
                    </a:ext>
                  </a:extLst>
                </p14:cNvPr>
                <p14:cNvContentPartPr/>
                <p14:nvPr/>
              </p14:nvContentPartPr>
              <p14:xfrm>
                <a:off x="1291959" y="4194488"/>
                <a:ext cx="222480" cy="2340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C1574AE-C184-486C-8336-9D03A28FAD2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283319" y="4185848"/>
                  <a:ext cx="2401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9E1F8F83-2673-4156-ABF4-207A21ABD2C1}"/>
                    </a:ext>
                  </a:extLst>
                </p14:cNvPr>
                <p14:cNvContentPartPr/>
                <p14:nvPr/>
              </p14:nvContentPartPr>
              <p14:xfrm>
                <a:off x="1574919" y="4158848"/>
                <a:ext cx="29880" cy="356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9E1F8F83-2673-4156-ABF4-207A21ABD2C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566279" y="4150208"/>
                  <a:ext cx="475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E43287F-65C0-46FE-B397-A8182F4D00DC}"/>
                    </a:ext>
                  </a:extLst>
                </p14:cNvPr>
                <p14:cNvContentPartPr/>
                <p14:nvPr/>
              </p14:nvContentPartPr>
              <p14:xfrm>
                <a:off x="1580679" y="4329848"/>
                <a:ext cx="47520" cy="889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E43287F-65C0-46FE-B397-A8182F4D00D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572039" y="4321208"/>
                  <a:ext cx="651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18DB352-7FD1-456D-86FF-294F01BE8886}"/>
                    </a:ext>
                  </a:extLst>
                </p14:cNvPr>
                <p14:cNvContentPartPr/>
                <p14:nvPr/>
              </p14:nvContentPartPr>
              <p14:xfrm>
                <a:off x="1722519" y="4353248"/>
                <a:ext cx="269280" cy="2664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18DB352-7FD1-456D-86FF-294F01BE888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713879" y="4344248"/>
                  <a:ext cx="28692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C2CA39C-6FBB-475B-95FE-99D9698C0A72}"/>
                    </a:ext>
                  </a:extLst>
                </p14:cNvPr>
                <p14:cNvContentPartPr/>
                <p14:nvPr/>
              </p14:nvContentPartPr>
              <p14:xfrm>
                <a:off x="489519" y="4028888"/>
                <a:ext cx="1336320" cy="536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C2CA39C-6FBB-475B-95FE-99D9698C0A7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80519" y="4019888"/>
                  <a:ext cx="135396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8441B6E6-82DA-415B-B3E6-2F26B51D2384}"/>
                    </a:ext>
                  </a:extLst>
                </p14:cNvPr>
                <p14:cNvContentPartPr/>
                <p14:nvPr/>
              </p14:nvContentPartPr>
              <p14:xfrm>
                <a:off x="601479" y="4595888"/>
                <a:ext cx="1209240" cy="1476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8441B6E6-82DA-415B-B3E6-2F26B51D238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92839" y="4586888"/>
                  <a:ext cx="1226880" cy="16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628B5AF-99B8-4C02-9723-3D1D15C811FE}"/>
              </a:ext>
            </a:extLst>
          </p:cNvPr>
          <p:cNvGrpSpPr/>
          <p:nvPr/>
        </p:nvGrpSpPr>
        <p:grpSpPr>
          <a:xfrm>
            <a:off x="547839" y="5073248"/>
            <a:ext cx="1287000" cy="1222200"/>
            <a:chOff x="547839" y="5073248"/>
            <a:chExt cx="1287000" cy="122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B681BF8C-ABB0-4CFD-9929-6A1CDCA69448}"/>
                    </a:ext>
                  </a:extLst>
                </p14:cNvPr>
                <p14:cNvContentPartPr/>
                <p14:nvPr/>
              </p14:nvContentPartPr>
              <p14:xfrm>
                <a:off x="748719" y="5099168"/>
                <a:ext cx="6840" cy="2988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B681BF8C-ABB0-4CFD-9929-6A1CDCA6944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40079" y="5090528"/>
                  <a:ext cx="2448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99DCAFC6-3BD7-4D2F-AA52-50084EC26008}"/>
                    </a:ext>
                  </a:extLst>
                </p14:cNvPr>
                <p14:cNvContentPartPr/>
                <p14:nvPr/>
              </p14:nvContentPartPr>
              <p14:xfrm>
                <a:off x="713439" y="5073248"/>
                <a:ext cx="885600" cy="2246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99DCAFC6-3BD7-4D2F-AA52-50084EC2600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04439" y="5064608"/>
                  <a:ext cx="9032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4A5364E7-C370-4444-9C4E-E788B0C57DDE}"/>
                    </a:ext>
                  </a:extLst>
                </p14:cNvPr>
                <p14:cNvContentPartPr/>
                <p14:nvPr/>
              </p14:nvContentPartPr>
              <p14:xfrm>
                <a:off x="1411839" y="5309408"/>
                <a:ext cx="328320" cy="219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4A5364E7-C370-4444-9C4E-E788B0C57DD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403199" y="5300408"/>
                  <a:ext cx="3459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B2F8D738-AE2E-47AB-B840-5479897BF815}"/>
                    </a:ext>
                  </a:extLst>
                </p14:cNvPr>
                <p14:cNvContentPartPr/>
                <p14:nvPr/>
              </p14:nvContentPartPr>
              <p14:xfrm>
                <a:off x="1433079" y="5362328"/>
                <a:ext cx="401760" cy="1126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B2F8D738-AE2E-47AB-B840-5479897BF81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424439" y="5353328"/>
                  <a:ext cx="4194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A626A22-4B45-4120-8848-A38C6B11A012}"/>
                    </a:ext>
                  </a:extLst>
                </p14:cNvPr>
                <p14:cNvContentPartPr/>
                <p14:nvPr/>
              </p14:nvContentPartPr>
              <p14:xfrm>
                <a:off x="1545399" y="5474288"/>
                <a:ext cx="171360" cy="7380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A626A22-4B45-4120-8848-A38C6B11A012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536759" y="5465648"/>
                  <a:ext cx="189000" cy="75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79C5F810-4DB5-4D00-A756-B2EB0F7E7042}"/>
                    </a:ext>
                  </a:extLst>
                </p14:cNvPr>
                <p14:cNvContentPartPr/>
                <p14:nvPr/>
              </p14:nvContentPartPr>
              <p14:xfrm>
                <a:off x="547839" y="5397608"/>
                <a:ext cx="370440" cy="3650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79C5F810-4DB5-4D00-A756-B2EB0F7E704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39199" y="5388968"/>
                  <a:ext cx="38808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4E89996-6178-4459-9AAF-75200DBF4961}"/>
                    </a:ext>
                  </a:extLst>
                </p14:cNvPr>
                <p14:cNvContentPartPr/>
                <p14:nvPr/>
              </p14:nvContentPartPr>
              <p14:xfrm>
                <a:off x="566199" y="5562128"/>
                <a:ext cx="224640" cy="543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4E89996-6178-4459-9AAF-75200DBF496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57199" y="5553128"/>
                  <a:ext cx="2422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270620B-B230-4BFF-BE96-3D692C04C01B}"/>
                    </a:ext>
                  </a:extLst>
                </p14:cNvPr>
                <p14:cNvContentPartPr/>
                <p14:nvPr/>
              </p14:nvContentPartPr>
              <p14:xfrm>
                <a:off x="672039" y="5769488"/>
                <a:ext cx="979920" cy="5259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270620B-B230-4BFF-BE96-3D692C04C01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63399" y="5760488"/>
                  <a:ext cx="997560" cy="54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B34C51E3-C2BE-4F31-A675-2BB2B29C875A}"/>
                  </a:ext>
                </a:extLst>
              </p14:cNvPr>
              <p14:cNvContentPartPr/>
              <p14:nvPr/>
            </p14:nvContentPartPr>
            <p14:xfrm>
              <a:off x="1067319" y="5026088"/>
              <a:ext cx="177480" cy="15984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B34C51E3-C2BE-4F31-A675-2BB2B29C875A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1058679" y="5017088"/>
                <a:ext cx="195120" cy="177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0" name="Group 189">
            <a:extLst>
              <a:ext uri="{FF2B5EF4-FFF2-40B4-BE49-F238E27FC236}">
                <a16:creationId xmlns:a16="http://schemas.microsoft.com/office/drawing/2014/main" id="{570E8C50-833A-43FD-83CF-7730F9E479EE}"/>
              </a:ext>
            </a:extLst>
          </p:cNvPr>
          <p:cNvGrpSpPr/>
          <p:nvPr/>
        </p:nvGrpSpPr>
        <p:grpSpPr>
          <a:xfrm>
            <a:off x="3445119" y="784568"/>
            <a:ext cx="4619520" cy="1657800"/>
            <a:chOff x="3445119" y="784568"/>
            <a:chExt cx="4619520" cy="165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8936C9B-11EF-45BB-97E6-01BC0248F747}"/>
                    </a:ext>
                  </a:extLst>
                </p14:cNvPr>
                <p14:cNvContentPartPr/>
                <p14:nvPr/>
              </p14:nvContentPartPr>
              <p14:xfrm>
                <a:off x="5845959" y="1592768"/>
                <a:ext cx="1380960" cy="356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8936C9B-11EF-45BB-97E6-01BC0248F747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837319" y="1583768"/>
                  <a:ext cx="13986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A13562F-9348-4781-8025-EB317F3FCB92}"/>
                    </a:ext>
                  </a:extLst>
                </p14:cNvPr>
                <p14:cNvContentPartPr/>
                <p14:nvPr/>
              </p14:nvContentPartPr>
              <p14:xfrm>
                <a:off x="4312359" y="1604288"/>
                <a:ext cx="1130760" cy="47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A13562F-9348-4781-8025-EB317F3FCB92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303359" y="1595648"/>
                  <a:ext cx="114840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02FB439-4D95-4E0A-AE5D-CC050FF0A179}"/>
                    </a:ext>
                  </a:extLst>
                </p14:cNvPr>
                <p14:cNvContentPartPr/>
                <p14:nvPr/>
              </p14:nvContentPartPr>
              <p14:xfrm>
                <a:off x="6294519" y="1527608"/>
                <a:ext cx="118440" cy="146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02FB439-4D95-4E0A-AE5D-CC050FF0A17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285519" y="1518968"/>
                  <a:ext cx="13608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A09E7A1-FEA8-4365-A1AB-E8F659F70239}"/>
                    </a:ext>
                  </a:extLst>
                </p14:cNvPr>
                <p14:cNvContentPartPr/>
                <p14:nvPr/>
              </p14:nvContentPartPr>
              <p14:xfrm>
                <a:off x="4860999" y="1511768"/>
                <a:ext cx="195120" cy="169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A09E7A1-FEA8-4365-A1AB-E8F659F70239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851999" y="1502768"/>
                  <a:ext cx="2127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A8F5DE3-06E4-447D-A292-A8D65B99CB8C}"/>
                    </a:ext>
                  </a:extLst>
                </p14:cNvPr>
                <p14:cNvContentPartPr/>
                <p14:nvPr/>
              </p14:nvContentPartPr>
              <p14:xfrm>
                <a:off x="7238799" y="1450928"/>
                <a:ext cx="254160" cy="277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A8F5DE3-06E4-447D-A292-A8D65B99CB8C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229799" y="1442288"/>
                  <a:ext cx="27180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EEAC680-0610-4608-90E7-3C7BD18BC117}"/>
                    </a:ext>
                  </a:extLst>
                </p14:cNvPr>
                <p14:cNvContentPartPr/>
                <p14:nvPr/>
              </p14:nvContentPartPr>
              <p14:xfrm>
                <a:off x="3928599" y="1504208"/>
                <a:ext cx="228600" cy="223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EEAC680-0610-4608-90E7-3C7BD18BC117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919959" y="1495568"/>
                  <a:ext cx="2462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12CC868-3066-415D-A41B-B8825C431137}"/>
                    </a:ext>
                  </a:extLst>
                </p14:cNvPr>
                <p14:cNvContentPartPr/>
                <p14:nvPr/>
              </p14:nvContentPartPr>
              <p14:xfrm>
                <a:off x="5869719" y="2335808"/>
                <a:ext cx="360" cy="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12CC868-3066-415D-A41B-B8825C43113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860719" y="23271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1C86537-3C09-4802-9551-899CAAD95120}"/>
                    </a:ext>
                  </a:extLst>
                </p14:cNvPr>
                <p14:cNvContentPartPr/>
                <p14:nvPr/>
              </p14:nvContentPartPr>
              <p14:xfrm>
                <a:off x="5860359" y="2324288"/>
                <a:ext cx="9720" cy="122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1C86537-3C09-4802-9551-899CAAD9512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851359" y="2315288"/>
                  <a:ext cx="273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0487677-43B7-40D3-B02A-50125FAC09E2}"/>
                    </a:ext>
                  </a:extLst>
                </p14:cNvPr>
                <p14:cNvContentPartPr/>
                <p14:nvPr/>
              </p14:nvContentPartPr>
              <p14:xfrm>
                <a:off x="5663079" y="2211608"/>
                <a:ext cx="177480" cy="1242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0487677-43B7-40D3-B02A-50125FAC09E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654439" y="2202608"/>
                  <a:ext cx="1951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5CE4808-ABA4-453C-AB5E-3B638E35F9ED}"/>
                    </a:ext>
                  </a:extLst>
                </p14:cNvPr>
                <p14:cNvContentPartPr/>
                <p14:nvPr/>
              </p14:nvContentPartPr>
              <p14:xfrm>
                <a:off x="5875479" y="2253368"/>
                <a:ext cx="189000" cy="1890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5CE4808-ABA4-453C-AB5E-3B638E35F9ED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866839" y="2244368"/>
                  <a:ext cx="2066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256EA9A-9F99-445D-8F49-DED3DB981A67}"/>
                    </a:ext>
                  </a:extLst>
                </p14:cNvPr>
                <p14:cNvContentPartPr/>
                <p14:nvPr/>
              </p14:nvContentPartPr>
              <p14:xfrm>
                <a:off x="5887359" y="2376848"/>
                <a:ext cx="157320" cy="18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256EA9A-9F99-445D-8F49-DED3DB981A6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878359" y="2368208"/>
                  <a:ext cx="174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E08EE3B0-28F0-4B6B-BFF2-4687B1E78C3B}"/>
                    </a:ext>
                  </a:extLst>
                </p14:cNvPr>
                <p14:cNvContentPartPr/>
                <p14:nvPr/>
              </p14:nvContentPartPr>
              <p14:xfrm>
                <a:off x="7421319" y="1156448"/>
                <a:ext cx="601560" cy="3722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E08EE3B0-28F0-4B6B-BFF2-4687B1E78C3B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412319" y="1147448"/>
                  <a:ext cx="61920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461CA903-7991-4F44-A70C-ED69D7F77086}"/>
                    </a:ext>
                  </a:extLst>
                </p14:cNvPr>
                <p14:cNvContentPartPr/>
                <p14:nvPr/>
              </p14:nvContentPartPr>
              <p14:xfrm>
                <a:off x="7975719" y="1085168"/>
                <a:ext cx="88920" cy="1832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461CA903-7991-4F44-A70C-ED69D7F7708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967079" y="1076528"/>
                  <a:ext cx="1065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98DA27A6-66DB-4065-9E66-7F51BFC95BCE}"/>
                    </a:ext>
                  </a:extLst>
                </p14:cNvPr>
                <p14:cNvContentPartPr/>
                <p14:nvPr/>
              </p14:nvContentPartPr>
              <p14:xfrm>
                <a:off x="7374159" y="1593128"/>
                <a:ext cx="554760" cy="2829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98DA27A6-66DB-4065-9E66-7F51BFC95BCE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365159" y="1584488"/>
                  <a:ext cx="57240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57342081-D14D-4317-B848-759A07FFE678}"/>
                    </a:ext>
                  </a:extLst>
                </p14:cNvPr>
                <p14:cNvContentPartPr/>
                <p14:nvPr/>
              </p14:nvContentPartPr>
              <p14:xfrm>
                <a:off x="7721919" y="1675208"/>
                <a:ext cx="153360" cy="1782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57342081-D14D-4317-B848-759A07FFE67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713279" y="1666568"/>
                  <a:ext cx="1710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C68F3104-FAF1-4915-9182-51537462C8DA}"/>
                    </a:ext>
                  </a:extLst>
                </p14:cNvPr>
                <p14:cNvContentPartPr/>
                <p14:nvPr/>
              </p14:nvContentPartPr>
              <p14:xfrm>
                <a:off x="7432839" y="1728848"/>
                <a:ext cx="47160" cy="5248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C68F3104-FAF1-4915-9182-51537462C8DA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424199" y="1719848"/>
                  <a:ext cx="64800" cy="54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13379903-DAA6-403C-B6F1-379E12CD2378}"/>
                    </a:ext>
                  </a:extLst>
                </p14:cNvPr>
                <p14:cNvContentPartPr/>
                <p14:nvPr/>
              </p14:nvContentPartPr>
              <p14:xfrm>
                <a:off x="7350399" y="2182448"/>
                <a:ext cx="136080" cy="356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13379903-DAA6-403C-B6F1-379E12CD2378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341759" y="2173808"/>
                  <a:ext cx="1537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0D6FAC5D-6D04-4D66-A50B-BF4718A61D73}"/>
                    </a:ext>
                  </a:extLst>
                </p14:cNvPr>
                <p14:cNvContentPartPr/>
                <p14:nvPr/>
              </p14:nvContentPartPr>
              <p14:xfrm>
                <a:off x="6819399" y="1751888"/>
                <a:ext cx="466560" cy="5842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0D6FAC5D-6D04-4D66-A50B-BF4718A61D73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810759" y="1743248"/>
                  <a:ext cx="484200" cy="60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EF68B5F9-1309-4A2D-A022-B9EA8963FE09}"/>
                    </a:ext>
                  </a:extLst>
                </p14:cNvPr>
                <p14:cNvContentPartPr/>
                <p14:nvPr/>
              </p14:nvContentPartPr>
              <p14:xfrm>
                <a:off x="6966279" y="1186688"/>
                <a:ext cx="272520" cy="3650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EF68B5F9-1309-4A2D-A022-B9EA8963FE0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957279" y="1177688"/>
                  <a:ext cx="29016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2D83891F-57BB-4D01-A7E4-1E49F2C518EF}"/>
                    </a:ext>
                  </a:extLst>
                </p14:cNvPr>
                <p14:cNvContentPartPr/>
                <p14:nvPr/>
              </p14:nvContentPartPr>
              <p14:xfrm>
                <a:off x="6961239" y="1131968"/>
                <a:ext cx="94680" cy="1130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2D83891F-57BB-4D01-A7E4-1E49F2C518EF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952239" y="1123328"/>
                  <a:ext cx="1123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CC181D0-913B-4002-9C5B-2CEF94AA5E2C}"/>
                    </a:ext>
                  </a:extLst>
                </p14:cNvPr>
                <p14:cNvContentPartPr/>
                <p14:nvPr/>
              </p14:nvContentPartPr>
              <p14:xfrm>
                <a:off x="7073199" y="1710488"/>
                <a:ext cx="118440" cy="298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CC181D0-913B-4002-9C5B-2CEF94AA5E2C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064199" y="1701848"/>
                  <a:ext cx="1360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D4697631-E328-48F7-B364-15C250757629}"/>
                    </a:ext>
                  </a:extLst>
                </p14:cNvPr>
                <p14:cNvContentPartPr/>
                <p14:nvPr/>
              </p14:nvContentPartPr>
              <p14:xfrm>
                <a:off x="7132239" y="1675208"/>
                <a:ext cx="29880" cy="712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D4697631-E328-48F7-B364-15C250757629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123239" y="1666568"/>
                  <a:ext cx="475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23319451-A278-4E33-A144-6FD47C437790}"/>
                    </a:ext>
                  </a:extLst>
                </p14:cNvPr>
                <p14:cNvContentPartPr/>
                <p14:nvPr/>
              </p14:nvContentPartPr>
              <p14:xfrm>
                <a:off x="7214679" y="1680968"/>
                <a:ext cx="159480" cy="475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23319451-A278-4E33-A144-6FD47C437790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206039" y="1672328"/>
                  <a:ext cx="1771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52CC8703-A2D9-465F-B91A-8A19F48B1C9E}"/>
                    </a:ext>
                  </a:extLst>
                </p14:cNvPr>
                <p14:cNvContentPartPr/>
                <p14:nvPr/>
              </p14:nvContentPartPr>
              <p14:xfrm>
                <a:off x="3887559" y="1840448"/>
                <a:ext cx="53280" cy="61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52CC8703-A2D9-465F-B91A-8A19F48B1C9E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878559" y="1831448"/>
                  <a:ext cx="709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0985789-3AF0-4FEC-83B6-BD845A0E5EED}"/>
                    </a:ext>
                  </a:extLst>
                </p14:cNvPr>
                <p14:cNvContentPartPr/>
                <p14:nvPr/>
              </p14:nvContentPartPr>
              <p14:xfrm>
                <a:off x="4017159" y="1793288"/>
                <a:ext cx="94680" cy="241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0985789-3AF0-4FEC-83B6-BD845A0E5EED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008519" y="1784288"/>
                  <a:ext cx="1123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C750830D-E52D-4F5D-9C09-9033CE597CF3}"/>
                    </a:ext>
                  </a:extLst>
                </p14:cNvPr>
                <p14:cNvContentPartPr/>
                <p14:nvPr/>
              </p14:nvContentPartPr>
              <p14:xfrm>
                <a:off x="4158999" y="1775648"/>
                <a:ext cx="106560" cy="356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C750830D-E52D-4F5D-9C09-9033CE597CF3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149999" y="1766648"/>
                  <a:ext cx="1242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31133933-0BD8-415B-810B-F2BD566BBEFC}"/>
                    </a:ext>
                  </a:extLst>
                </p14:cNvPr>
                <p14:cNvContentPartPr/>
                <p14:nvPr/>
              </p14:nvContentPartPr>
              <p14:xfrm>
                <a:off x="3445119" y="1922888"/>
                <a:ext cx="242280" cy="3661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31133933-0BD8-415B-810B-F2BD566BBEF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436119" y="1914248"/>
                  <a:ext cx="25992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8BBEE4BA-27F2-41DC-8AB0-C0BC2DD0BBCE}"/>
                    </a:ext>
                  </a:extLst>
                </p14:cNvPr>
                <p14:cNvContentPartPr/>
                <p14:nvPr/>
              </p14:nvContentPartPr>
              <p14:xfrm>
                <a:off x="3657519" y="1781408"/>
                <a:ext cx="147960" cy="417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8BBEE4BA-27F2-41DC-8AB0-C0BC2DD0BBC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648519" y="1772768"/>
                  <a:ext cx="1656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9F68697B-BBB1-4089-AA53-5937EDD16ACE}"/>
                    </a:ext>
                  </a:extLst>
                </p14:cNvPr>
                <p14:cNvContentPartPr/>
                <p14:nvPr/>
              </p14:nvContentPartPr>
              <p14:xfrm>
                <a:off x="3580839" y="1286048"/>
                <a:ext cx="177480" cy="1890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9F68697B-BBB1-4089-AA53-5937EDD16ACE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571839" y="1277048"/>
                  <a:ext cx="19512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83FF74A-604A-4EE4-8B8A-F0E9B90EEF87}"/>
                    </a:ext>
                  </a:extLst>
                </p14:cNvPr>
                <p14:cNvContentPartPr/>
                <p14:nvPr/>
              </p14:nvContentPartPr>
              <p14:xfrm>
                <a:off x="3704679" y="1297568"/>
                <a:ext cx="35640" cy="1184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83FF74A-604A-4EE4-8B8A-F0E9B90EEF87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695679" y="1288928"/>
                  <a:ext cx="532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38791623-05AF-4930-BCC2-7622D288E447}"/>
                    </a:ext>
                  </a:extLst>
                </p14:cNvPr>
                <p14:cNvContentPartPr/>
                <p14:nvPr/>
              </p14:nvContentPartPr>
              <p14:xfrm>
                <a:off x="3887559" y="996968"/>
                <a:ext cx="124200" cy="2894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38791623-05AF-4930-BCC2-7622D288E447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3878559" y="987968"/>
                  <a:ext cx="1418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03C650B0-B2CF-4ABD-8928-6D50FAEBD151}"/>
                    </a:ext>
                  </a:extLst>
                </p14:cNvPr>
                <p14:cNvContentPartPr/>
                <p14:nvPr/>
              </p14:nvContentPartPr>
              <p14:xfrm>
                <a:off x="4229559" y="1026488"/>
                <a:ext cx="147960" cy="2185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03C650B0-B2CF-4ABD-8928-6D50FAEBD15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220919" y="1017488"/>
                  <a:ext cx="1656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506A1970-E2B7-4D09-90FE-76428AB92E3E}"/>
                    </a:ext>
                  </a:extLst>
                </p14:cNvPr>
                <p14:cNvContentPartPr/>
                <p14:nvPr/>
              </p14:nvContentPartPr>
              <p14:xfrm>
                <a:off x="4200039" y="1232768"/>
                <a:ext cx="35640" cy="594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506A1970-E2B7-4D09-90FE-76428AB92E3E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191399" y="1224128"/>
                  <a:ext cx="532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B029C2B-9A16-4DA4-9C01-FE2099D717D0}"/>
                    </a:ext>
                  </a:extLst>
                </p14:cNvPr>
                <p14:cNvContentPartPr/>
                <p14:nvPr/>
              </p14:nvContentPartPr>
              <p14:xfrm>
                <a:off x="4235679" y="1551368"/>
                <a:ext cx="171360" cy="122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B029C2B-9A16-4DA4-9C01-FE2099D717D0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226679" y="1542368"/>
                  <a:ext cx="1890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55698711-A473-4FE6-B512-21DB95EE3D3E}"/>
                    </a:ext>
                  </a:extLst>
                </p14:cNvPr>
                <p14:cNvContentPartPr/>
                <p14:nvPr/>
              </p14:nvContentPartPr>
              <p14:xfrm>
                <a:off x="4105719" y="784568"/>
                <a:ext cx="3204360" cy="5490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55698711-A473-4FE6-B512-21DB95EE3D3E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097079" y="775568"/>
                  <a:ext cx="3222000" cy="56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886E98A5-2200-4AB2-8702-1C146D6601A3}"/>
                    </a:ext>
                  </a:extLst>
                </p14:cNvPr>
                <p14:cNvContentPartPr/>
                <p14:nvPr/>
              </p14:nvContentPartPr>
              <p14:xfrm>
                <a:off x="7132239" y="1091288"/>
                <a:ext cx="181080" cy="1717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886E98A5-2200-4AB2-8702-1C146D6601A3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123239" y="1082288"/>
                  <a:ext cx="1987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D17D6F87-8A79-4EF4-B8DC-5968AD347901}"/>
                    </a:ext>
                  </a:extLst>
                </p14:cNvPr>
                <p14:cNvContentPartPr/>
                <p14:nvPr/>
              </p14:nvContentPartPr>
              <p14:xfrm>
                <a:off x="6848919" y="1091288"/>
                <a:ext cx="449280" cy="4485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D17D6F87-8A79-4EF4-B8DC-5968AD34790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840279" y="1082288"/>
                  <a:ext cx="466920" cy="46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ED011E3A-0C18-4B9E-86A5-54B9955B76FA}"/>
              </a:ext>
            </a:extLst>
          </p:cNvPr>
          <p:cNvGrpSpPr/>
          <p:nvPr/>
        </p:nvGrpSpPr>
        <p:grpSpPr>
          <a:xfrm>
            <a:off x="7261839" y="2571968"/>
            <a:ext cx="1652400" cy="779040"/>
            <a:chOff x="7261839" y="2571968"/>
            <a:chExt cx="1652400" cy="77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85DB848-D063-4B6A-ACD3-1F6DE549D635}"/>
                    </a:ext>
                  </a:extLst>
                </p14:cNvPr>
                <p14:cNvContentPartPr/>
                <p14:nvPr/>
              </p14:nvContentPartPr>
              <p14:xfrm>
                <a:off x="7470999" y="2837288"/>
                <a:ext cx="1130760" cy="475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85DB848-D063-4B6A-ACD3-1F6DE549D63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461999" y="2828648"/>
                  <a:ext cx="11484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CC4A9D10-9D05-42D6-8516-40AB9B7EB74E}"/>
                    </a:ext>
                  </a:extLst>
                </p14:cNvPr>
                <p14:cNvContentPartPr/>
                <p14:nvPr/>
              </p14:nvContentPartPr>
              <p14:xfrm>
                <a:off x="7374879" y="3132128"/>
                <a:ext cx="1280520" cy="342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CC4A9D10-9D05-42D6-8516-40AB9B7EB74E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366239" y="3123128"/>
                  <a:ext cx="129816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D173BD58-8DDF-40D3-8982-DCEF3F1B7ED4}"/>
                    </a:ext>
                  </a:extLst>
                </p14:cNvPr>
                <p14:cNvContentPartPr/>
                <p14:nvPr/>
              </p14:nvContentPartPr>
              <p14:xfrm>
                <a:off x="8447679" y="2678168"/>
                <a:ext cx="53280" cy="180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D173BD58-8DDF-40D3-8982-DCEF3F1B7ED4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8439039" y="2669168"/>
                  <a:ext cx="709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B40FE00C-D82F-4850-9500-C018B095247A}"/>
                    </a:ext>
                  </a:extLst>
                </p14:cNvPr>
                <p14:cNvContentPartPr/>
                <p14:nvPr/>
              </p14:nvContentPartPr>
              <p14:xfrm>
                <a:off x="8471439" y="2595368"/>
                <a:ext cx="12240" cy="1713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B40FE00C-D82F-4850-9500-C018B095247A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8462439" y="2586728"/>
                  <a:ext cx="298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5519FB7B-8248-4E15-8F24-0B308ACFCE8B}"/>
                    </a:ext>
                  </a:extLst>
                </p14:cNvPr>
                <p14:cNvContentPartPr/>
                <p14:nvPr/>
              </p14:nvContentPartPr>
              <p14:xfrm>
                <a:off x="8530119" y="2571968"/>
                <a:ext cx="94680" cy="1360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5519FB7B-8248-4E15-8F24-0B308ACFCE8B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521479" y="2562968"/>
                  <a:ext cx="1123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E405310-F690-4EAC-82DE-D6C4701CB9F6}"/>
                    </a:ext>
                  </a:extLst>
                </p14:cNvPr>
                <p14:cNvContentPartPr/>
                <p14:nvPr/>
              </p14:nvContentPartPr>
              <p14:xfrm>
                <a:off x="8341479" y="3338768"/>
                <a:ext cx="77040" cy="122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E405310-F690-4EAC-82DE-D6C4701CB9F6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332839" y="3330128"/>
                  <a:ext cx="946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21E6992-B0EE-45C7-B775-7E05DD485A1C}"/>
                    </a:ext>
                  </a:extLst>
                </p14:cNvPr>
                <p14:cNvContentPartPr/>
                <p14:nvPr/>
              </p14:nvContentPartPr>
              <p14:xfrm>
                <a:off x="8530119" y="3326888"/>
                <a:ext cx="112320" cy="3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21E6992-B0EE-45C7-B775-7E05DD485A1C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521479" y="3318248"/>
                  <a:ext cx="129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D4575266-349B-4F01-A190-529A2C573132}"/>
                    </a:ext>
                  </a:extLst>
                </p14:cNvPr>
                <p14:cNvContentPartPr/>
                <p14:nvPr/>
              </p14:nvContentPartPr>
              <p14:xfrm>
                <a:off x="8695359" y="2813888"/>
                <a:ext cx="35640" cy="3128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D4575266-349B-4F01-A190-529A2C573132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686719" y="2804888"/>
                  <a:ext cx="5328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64B8B8EF-0015-410B-872F-F0118F96E22F}"/>
                    </a:ext>
                  </a:extLst>
                </p14:cNvPr>
                <p14:cNvContentPartPr/>
                <p14:nvPr/>
              </p14:nvContentPartPr>
              <p14:xfrm>
                <a:off x="8683839" y="2973008"/>
                <a:ext cx="100800" cy="828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64B8B8EF-0015-410B-872F-F0118F96E22F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674839" y="2964368"/>
                  <a:ext cx="1184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5182E599-6FC9-4509-AC78-315479A59192}"/>
                    </a:ext>
                  </a:extLst>
                </p14:cNvPr>
                <p14:cNvContentPartPr/>
                <p14:nvPr/>
              </p14:nvContentPartPr>
              <p14:xfrm>
                <a:off x="8750439" y="2848448"/>
                <a:ext cx="134280" cy="2610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5182E599-6FC9-4509-AC78-315479A59192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741799" y="2839448"/>
                  <a:ext cx="15192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A9248AAB-8BA5-43F3-AD01-5C6A08857671}"/>
                    </a:ext>
                  </a:extLst>
                </p14:cNvPr>
                <p14:cNvContentPartPr/>
                <p14:nvPr/>
              </p14:nvContentPartPr>
              <p14:xfrm>
                <a:off x="8783919" y="2920088"/>
                <a:ext cx="130320" cy="532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A9248AAB-8BA5-43F3-AD01-5C6A08857671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8775279" y="2911088"/>
                  <a:ext cx="147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B97F289A-77C6-44D7-9440-4F9B71EE79E8}"/>
                    </a:ext>
                  </a:extLst>
                </p14:cNvPr>
                <p14:cNvContentPartPr/>
                <p14:nvPr/>
              </p14:nvContentPartPr>
              <p14:xfrm>
                <a:off x="7261839" y="2884088"/>
                <a:ext cx="251640" cy="2422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B97F289A-77C6-44D7-9440-4F9B71EE79E8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252839" y="2875448"/>
                  <a:ext cx="2692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C603605A-4048-44B3-9E8E-3835B13833E6}"/>
                    </a:ext>
                  </a:extLst>
                </p14:cNvPr>
                <p14:cNvContentPartPr/>
                <p14:nvPr/>
              </p14:nvContentPartPr>
              <p14:xfrm>
                <a:off x="7303239" y="2955368"/>
                <a:ext cx="189000" cy="82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C603605A-4048-44B3-9E8E-3835B13833E6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294239" y="2946728"/>
                  <a:ext cx="2066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3C33A772-D663-4B62-B9CF-027767EBC7FF}"/>
                    </a:ext>
                  </a:extLst>
                </p14:cNvPr>
                <p14:cNvContentPartPr/>
                <p14:nvPr/>
              </p14:nvContentPartPr>
              <p14:xfrm>
                <a:off x="7450839" y="2861048"/>
                <a:ext cx="24120" cy="180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3C33A772-D663-4B62-B9CF-027767EBC7FF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7441839" y="2852048"/>
                  <a:ext cx="417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837BE696-4E7E-4DFD-989C-B13E8BFBBDFE}"/>
                    </a:ext>
                  </a:extLst>
                </p14:cNvPr>
                <p14:cNvContentPartPr/>
                <p14:nvPr/>
              </p14:nvContentPartPr>
              <p14:xfrm>
                <a:off x="7427079" y="3250208"/>
                <a:ext cx="24120" cy="12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837BE696-4E7E-4DFD-989C-B13E8BFBBDFE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7418439" y="3241568"/>
                  <a:ext cx="41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A09EA6F7-C80E-4712-8355-3884E92B40A7}"/>
                    </a:ext>
                  </a:extLst>
                </p14:cNvPr>
                <p14:cNvContentPartPr/>
                <p14:nvPr/>
              </p14:nvContentPartPr>
              <p14:xfrm>
                <a:off x="8247159" y="2683928"/>
                <a:ext cx="112320" cy="122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A09EA6F7-C80E-4712-8355-3884E92B40A7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8238159" y="2675288"/>
                  <a:ext cx="1299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119483D0-7380-4012-BB7A-166BB7C96472}"/>
                    </a:ext>
                  </a:extLst>
                </p14:cNvPr>
                <p14:cNvContentPartPr/>
                <p14:nvPr/>
              </p14:nvContentPartPr>
              <p14:xfrm>
                <a:off x="8288559" y="2613368"/>
                <a:ext cx="6120" cy="889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119483D0-7380-4012-BB7A-166BB7C96472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8279559" y="2604368"/>
                  <a:ext cx="23760" cy="10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2606B1AE-D43D-4C84-986A-75E4083EA0C4}"/>
              </a:ext>
            </a:extLst>
          </p:cNvPr>
          <p:cNvGrpSpPr/>
          <p:nvPr/>
        </p:nvGrpSpPr>
        <p:grpSpPr>
          <a:xfrm>
            <a:off x="7232679" y="5444768"/>
            <a:ext cx="1687320" cy="1269000"/>
            <a:chOff x="7232679" y="5444768"/>
            <a:chExt cx="1687320" cy="126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4959330-4982-4A91-B57A-DC7D061F2D80}"/>
                    </a:ext>
                  </a:extLst>
                </p14:cNvPr>
                <p14:cNvContentPartPr/>
                <p14:nvPr/>
              </p14:nvContentPartPr>
              <p14:xfrm>
                <a:off x="7757199" y="5583008"/>
                <a:ext cx="254520" cy="1868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4959330-4982-4A91-B57A-DC7D061F2D80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7748559" y="5574008"/>
                  <a:ext cx="2721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9D2BC1DD-9040-48D0-ACA1-D2C3A117FA5B}"/>
                    </a:ext>
                  </a:extLst>
                </p14:cNvPr>
                <p14:cNvContentPartPr/>
                <p14:nvPr/>
              </p14:nvContentPartPr>
              <p14:xfrm>
                <a:off x="7987959" y="5574368"/>
                <a:ext cx="235800" cy="1188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9D2BC1DD-9040-48D0-ACA1-D2C3A117FA5B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978959" y="5565728"/>
                  <a:ext cx="2534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CC69EFE-D3AA-4A50-A9DC-73B0B8447045}"/>
                    </a:ext>
                  </a:extLst>
                </p14:cNvPr>
                <p14:cNvContentPartPr/>
                <p14:nvPr/>
              </p14:nvContentPartPr>
              <p14:xfrm>
                <a:off x="8318079" y="5521448"/>
                <a:ext cx="12240" cy="651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8CC69EFE-D3AA-4A50-A9DC-73B0B8447045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8309079" y="5512808"/>
                  <a:ext cx="298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45A0FDE-D444-45DB-B948-00D138F43126}"/>
                    </a:ext>
                  </a:extLst>
                </p14:cNvPr>
                <p14:cNvContentPartPr/>
                <p14:nvPr/>
              </p14:nvContentPartPr>
              <p14:xfrm>
                <a:off x="8294319" y="5550968"/>
                <a:ext cx="195120" cy="482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45A0FDE-D444-45DB-B948-00D138F43126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8285319" y="5542328"/>
                  <a:ext cx="2127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BAF4DF04-728C-4112-9FCB-8904D6D47EB9}"/>
                    </a:ext>
                  </a:extLst>
                </p14:cNvPr>
                <p14:cNvContentPartPr/>
                <p14:nvPr/>
              </p14:nvContentPartPr>
              <p14:xfrm>
                <a:off x="7232679" y="6028688"/>
                <a:ext cx="413280" cy="3672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BAF4DF04-728C-4112-9FCB-8904D6D47EB9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7224039" y="6020048"/>
                  <a:ext cx="43092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338E828-D279-4861-9DCE-4A6BE66D3153}"/>
                    </a:ext>
                  </a:extLst>
                </p14:cNvPr>
                <p14:cNvContentPartPr/>
                <p14:nvPr/>
              </p14:nvContentPartPr>
              <p14:xfrm>
                <a:off x="7633719" y="6005288"/>
                <a:ext cx="1038600" cy="4784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338E828-D279-4861-9DCE-4A6BE66D3153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7624719" y="5996648"/>
                  <a:ext cx="105624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2DAB7C4-3BEB-41AF-A0EF-6D16E9AC4F01}"/>
                    </a:ext>
                  </a:extLst>
                </p14:cNvPr>
                <p14:cNvContentPartPr/>
                <p14:nvPr/>
              </p14:nvContentPartPr>
              <p14:xfrm>
                <a:off x="7745679" y="6170528"/>
                <a:ext cx="29880" cy="651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2DAB7C4-3BEB-41AF-A0EF-6D16E9AC4F01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7736679" y="6161888"/>
                  <a:ext cx="47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5ADDBBC-3E33-4E50-A922-3E8B1B82E643}"/>
                    </a:ext>
                  </a:extLst>
                </p14:cNvPr>
                <p14:cNvContentPartPr/>
                <p14:nvPr/>
              </p14:nvContentPartPr>
              <p14:xfrm>
                <a:off x="7963839" y="6217328"/>
                <a:ext cx="242280" cy="2721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5ADDBBC-3E33-4E50-A922-3E8B1B82E643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955199" y="6208688"/>
                  <a:ext cx="2599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3227344-CC23-48A2-8D0C-3FD6C5088E4B}"/>
                    </a:ext>
                  </a:extLst>
                </p14:cNvPr>
                <p14:cNvContentPartPr/>
                <p14:nvPr/>
              </p14:nvContentPartPr>
              <p14:xfrm>
                <a:off x="7910919" y="6353408"/>
                <a:ext cx="94680" cy="946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3227344-CC23-48A2-8D0C-3FD6C5088E4B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901919" y="6344768"/>
                  <a:ext cx="1123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83BF20B-059E-48C2-9758-33B3AB213883}"/>
                    </a:ext>
                  </a:extLst>
                </p14:cNvPr>
                <p14:cNvContentPartPr/>
                <p14:nvPr/>
              </p14:nvContentPartPr>
              <p14:xfrm>
                <a:off x="7798599" y="6331808"/>
                <a:ext cx="100440" cy="871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83BF20B-059E-48C2-9758-33B3AB213883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789959" y="6322808"/>
                  <a:ext cx="11808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88498C2-A491-42F2-B8A2-038542FD229B}"/>
                    </a:ext>
                  </a:extLst>
                </p14:cNvPr>
                <p14:cNvContentPartPr/>
                <p14:nvPr/>
              </p14:nvContentPartPr>
              <p14:xfrm>
                <a:off x="8047359" y="6348008"/>
                <a:ext cx="164520" cy="2415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88498C2-A491-42F2-B8A2-038542FD229B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8038719" y="6339368"/>
                  <a:ext cx="18216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3EF2AFC-9497-4643-8635-33BEFDE96793}"/>
                    </a:ext>
                  </a:extLst>
                </p14:cNvPr>
                <p14:cNvContentPartPr/>
                <p14:nvPr/>
              </p14:nvContentPartPr>
              <p14:xfrm>
                <a:off x="8264799" y="6418208"/>
                <a:ext cx="24120" cy="61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3EF2AFC-9497-4643-8635-33BEFDE96793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8256159" y="6409568"/>
                  <a:ext cx="41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06D655E8-FDED-4C45-99C4-8CA910E18B47}"/>
                    </a:ext>
                  </a:extLst>
                </p14:cNvPr>
                <p14:cNvContentPartPr/>
                <p14:nvPr/>
              </p14:nvContentPartPr>
              <p14:xfrm>
                <a:off x="8259039" y="6477248"/>
                <a:ext cx="12240" cy="100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06D655E8-FDED-4C45-99C4-8CA910E18B47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8250039" y="6468608"/>
                  <a:ext cx="298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D3F6C9D-36DB-4BC3-950B-23B7EFD1A826}"/>
                    </a:ext>
                  </a:extLst>
                </p14:cNvPr>
                <p14:cNvContentPartPr/>
                <p14:nvPr/>
              </p14:nvContentPartPr>
              <p14:xfrm>
                <a:off x="8288559" y="6418208"/>
                <a:ext cx="631440" cy="1296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D3F6C9D-36DB-4BC3-950B-23B7EFD1A826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8279559" y="6409568"/>
                  <a:ext cx="64908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D3D3EA44-CBF8-4077-9F20-4F9F3666891A}"/>
                    </a:ext>
                  </a:extLst>
                </p14:cNvPr>
                <p14:cNvContentPartPr/>
                <p14:nvPr/>
              </p14:nvContentPartPr>
              <p14:xfrm>
                <a:off x="8272719" y="6182408"/>
                <a:ext cx="128160" cy="241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D3D3EA44-CBF8-4077-9F20-4F9F3666891A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8264079" y="6173408"/>
                  <a:ext cx="1458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02D1C33A-44C8-4DC2-8FAA-9A69A09742CD}"/>
                    </a:ext>
                  </a:extLst>
                </p14:cNvPr>
                <p14:cNvContentPartPr/>
                <p14:nvPr/>
              </p14:nvContentPartPr>
              <p14:xfrm>
                <a:off x="8365239" y="6111488"/>
                <a:ext cx="24120" cy="1123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02D1C33A-44C8-4DC2-8FAA-9A69A09742CD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8356239" y="6102848"/>
                  <a:ext cx="417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324698FE-E348-46B7-A1DC-8544656B2367}"/>
                    </a:ext>
                  </a:extLst>
                </p14:cNvPr>
                <p14:cNvContentPartPr/>
                <p14:nvPr/>
              </p14:nvContentPartPr>
              <p14:xfrm>
                <a:off x="8435799" y="6123368"/>
                <a:ext cx="65160" cy="946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324698FE-E348-46B7-A1DC-8544656B2367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8427159" y="6114368"/>
                  <a:ext cx="828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45ECDF38-434B-40DB-9DDE-C2D7B842750A}"/>
                    </a:ext>
                  </a:extLst>
                </p14:cNvPr>
                <p14:cNvContentPartPr/>
                <p14:nvPr/>
              </p14:nvContentPartPr>
              <p14:xfrm>
                <a:off x="7267959" y="6247208"/>
                <a:ext cx="53280" cy="61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45ECDF38-434B-40DB-9DDE-C2D7B842750A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7258959" y="6238568"/>
                  <a:ext cx="709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6AA5A20D-0852-4C45-98C4-2265633E2F40}"/>
                    </a:ext>
                  </a:extLst>
                </p14:cNvPr>
                <p14:cNvContentPartPr/>
                <p14:nvPr/>
              </p14:nvContentPartPr>
              <p14:xfrm>
                <a:off x="7444719" y="6223808"/>
                <a:ext cx="41760" cy="61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6AA5A20D-0852-4C45-98C4-2265633E2F40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7436079" y="6214808"/>
                  <a:ext cx="594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0AC115B8-2904-401B-A732-9C6307E9522B}"/>
                    </a:ext>
                  </a:extLst>
                </p14:cNvPr>
                <p14:cNvContentPartPr/>
                <p14:nvPr/>
              </p14:nvContentPartPr>
              <p14:xfrm>
                <a:off x="7509519" y="5946248"/>
                <a:ext cx="785160" cy="946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0AC115B8-2904-401B-A732-9C6307E9522B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7500879" y="5937608"/>
                  <a:ext cx="8028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55267C5D-6448-434B-AEA2-72AE32F67984}"/>
                    </a:ext>
                  </a:extLst>
                </p14:cNvPr>
                <p14:cNvContentPartPr/>
                <p14:nvPr/>
              </p14:nvContentPartPr>
              <p14:xfrm>
                <a:off x="7632999" y="5928608"/>
                <a:ext cx="65880" cy="770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55267C5D-6448-434B-AEA2-72AE32F67984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7623999" y="5919968"/>
                  <a:ext cx="835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4EFB0861-5BD4-437F-9FD1-C8E70B8FB22F}"/>
                    </a:ext>
                  </a:extLst>
                </p14:cNvPr>
                <p14:cNvContentPartPr/>
                <p14:nvPr/>
              </p14:nvContentPartPr>
              <p14:xfrm>
                <a:off x="7468119" y="6354128"/>
                <a:ext cx="867600" cy="1353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4EFB0861-5BD4-437F-9FD1-C8E70B8FB22F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7459119" y="6345128"/>
                  <a:ext cx="8852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5DC5B8EA-BE2E-480C-BDB6-9E954736016A}"/>
                    </a:ext>
                  </a:extLst>
                </p14:cNvPr>
                <p14:cNvContentPartPr/>
                <p14:nvPr/>
              </p14:nvContentPartPr>
              <p14:xfrm>
                <a:off x="7710039" y="6459608"/>
                <a:ext cx="41760" cy="712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5DC5B8EA-BE2E-480C-BDB6-9E954736016A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701399" y="6450968"/>
                  <a:ext cx="5940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6169A4CF-2A6E-4F34-B57D-B688CFB18207}"/>
                    </a:ext>
                  </a:extLst>
                </p14:cNvPr>
                <p14:cNvContentPartPr/>
                <p14:nvPr/>
              </p14:nvContentPartPr>
              <p14:xfrm>
                <a:off x="7485759" y="5816648"/>
                <a:ext cx="820800" cy="2008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6169A4CF-2A6E-4F34-B57D-B688CFB18207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477119" y="5807648"/>
                  <a:ext cx="8384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F55D1661-0FEE-40BF-8013-8CA4025B702A}"/>
                    </a:ext>
                  </a:extLst>
                </p14:cNvPr>
                <p14:cNvContentPartPr/>
                <p14:nvPr/>
              </p14:nvContentPartPr>
              <p14:xfrm>
                <a:off x="7627599" y="5804768"/>
                <a:ext cx="35640" cy="946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F55D1661-0FEE-40BF-8013-8CA4025B702A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618959" y="5796128"/>
                  <a:ext cx="532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FA7B10C4-E17E-4172-89CF-CC2CB731A8FB}"/>
                    </a:ext>
                  </a:extLst>
                </p14:cNvPr>
                <p14:cNvContentPartPr/>
                <p14:nvPr/>
              </p14:nvContentPartPr>
              <p14:xfrm>
                <a:off x="7397559" y="6418208"/>
                <a:ext cx="973800" cy="2307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FA7B10C4-E17E-4172-89CF-CC2CB731A8FB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7388919" y="6409568"/>
                  <a:ext cx="9914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325007E2-CE46-4F60-9624-2DAAD44C5A0F}"/>
                    </a:ext>
                  </a:extLst>
                </p14:cNvPr>
                <p14:cNvContentPartPr/>
                <p14:nvPr/>
              </p14:nvContentPartPr>
              <p14:xfrm>
                <a:off x="7798599" y="6595328"/>
                <a:ext cx="124920" cy="1184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325007E2-CE46-4F60-9624-2DAAD44C5A0F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7789959" y="6586328"/>
                  <a:ext cx="1425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86849826-C9B0-43DC-8031-1CADE07F6982}"/>
                    </a:ext>
                  </a:extLst>
                </p14:cNvPr>
                <p14:cNvContentPartPr/>
                <p14:nvPr/>
              </p14:nvContentPartPr>
              <p14:xfrm>
                <a:off x="8065719" y="5450888"/>
                <a:ext cx="647640" cy="66132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86849826-C9B0-43DC-8031-1CADE07F6982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8057079" y="5441888"/>
                  <a:ext cx="665280" cy="67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08670008-D120-4AA7-8D05-1F99B9CEFAAF}"/>
                    </a:ext>
                  </a:extLst>
                </p14:cNvPr>
                <p14:cNvContentPartPr/>
                <p14:nvPr/>
              </p14:nvContentPartPr>
              <p14:xfrm>
                <a:off x="8005239" y="6022928"/>
                <a:ext cx="183240" cy="1119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08670008-D120-4AA7-8D05-1F99B9CEFAAF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7996599" y="6014288"/>
                  <a:ext cx="20088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0A91E1A3-DE6D-4977-9C19-5FC2C9E1AB7D}"/>
                    </a:ext>
                  </a:extLst>
                </p14:cNvPr>
                <p14:cNvContentPartPr/>
                <p14:nvPr/>
              </p14:nvContentPartPr>
              <p14:xfrm>
                <a:off x="8753679" y="5444768"/>
                <a:ext cx="100080" cy="12492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0A91E1A3-DE6D-4977-9C19-5FC2C9E1AB7D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8744679" y="5436128"/>
                  <a:ext cx="117720" cy="14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27EC7A78-D283-4892-9FDA-05CCAE25C64E}"/>
              </a:ext>
            </a:extLst>
          </p:cNvPr>
          <p:cNvGrpSpPr/>
          <p:nvPr/>
        </p:nvGrpSpPr>
        <p:grpSpPr>
          <a:xfrm>
            <a:off x="7391799" y="3556928"/>
            <a:ext cx="1658520" cy="1776240"/>
            <a:chOff x="7391799" y="3556928"/>
            <a:chExt cx="1658520" cy="177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E4125552-D158-4A7A-BD21-5A6D835F6FD4}"/>
                    </a:ext>
                  </a:extLst>
                </p14:cNvPr>
                <p14:cNvContentPartPr/>
                <p14:nvPr/>
              </p14:nvContentPartPr>
              <p14:xfrm>
                <a:off x="8001639" y="5149928"/>
                <a:ext cx="45360" cy="1774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E4125552-D158-4A7A-BD21-5A6D835F6FD4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7992639" y="5140928"/>
                  <a:ext cx="630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AE8C93F0-FBE4-486F-9FDF-10FAAD4D357E}"/>
                    </a:ext>
                  </a:extLst>
                </p14:cNvPr>
                <p14:cNvContentPartPr/>
                <p14:nvPr/>
              </p14:nvContentPartPr>
              <p14:xfrm>
                <a:off x="8081919" y="5185208"/>
                <a:ext cx="46800" cy="1422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AE8C93F0-FBE4-486F-9FDF-10FAAD4D357E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8073279" y="5176568"/>
                  <a:ext cx="644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4814B8FC-1C41-4DC5-8B58-B3C21DDF78E4}"/>
                    </a:ext>
                  </a:extLst>
                </p14:cNvPr>
                <p14:cNvContentPartPr/>
                <p14:nvPr/>
              </p14:nvContentPartPr>
              <p14:xfrm>
                <a:off x="8243199" y="5126168"/>
                <a:ext cx="78840" cy="2070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4814B8FC-1C41-4DC5-8B58-B3C21DDF78E4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8234199" y="5117528"/>
                  <a:ext cx="964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3A7E1D44-9B4A-4B8D-9974-EE2C0EB4AF03}"/>
                    </a:ext>
                  </a:extLst>
                </p14:cNvPr>
                <p14:cNvContentPartPr/>
                <p14:nvPr/>
              </p14:nvContentPartPr>
              <p14:xfrm>
                <a:off x="7485759" y="4126088"/>
                <a:ext cx="314280" cy="4993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3A7E1D44-9B4A-4B8D-9974-EE2C0EB4AF03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7477119" y="4117088"/>
                  <a:ext cx="33192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C7FCD94C-F2FF-4B97-B258-F737E26F9C91}"/>
                    </a:ext>
                  </a:extLst>
                </p14:cNvPr>
                <p14:cNvContentPartPr/>
                <p14:nvPr/>
              </p14:nvContentPartPr>
              <p14:xfrm>
                <a:off x="7547319" y="4424168"/>
                <a:ext cx="163440" cy="954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C7FCD94C-F2FF-4B97-B258-F737E26F9C91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7538319" y="4415528"/>
                  <a:ext cx="18108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4BA089FF-F2D1-4AED-8A79-E266D62A2E41}"/>
                    </a:ext>
                  </a:extLst>
                </p14:cNvPr>
                <p14:cNvContentPartPr/>
                <p14:nvPr/>
              </p14:nvContentPartPr>
              <p14:xfrm>
                <a:off x="7710399" y="4064168"/>
                <a:ext cx="809280" cy="2239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4BA089FF-F2D1-4AED-8A79-E266D62A2E41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701399" y="4055168"/>
                  <a:ext cx="8269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934DBC30-E6C9-418E-BEE5-9E8AF3A3AE6F}"/>
                    </a:ext>
                  </a:extLst>
                </p14:cNvPr>
                <p14:cNvContentPartPr/>
                <p14:nvPr/>
              </p14:nvContentPartPr>
              <p14:xfrm>
                <a:off x="8250039" y="4294568"/>
                <a:ext cx="439920" cy="4176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934DBC30-E6C9-418E-BEE5-9E8AF3A3AE6F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8241039" y="4285568"/>
                  <a:ext cx="4575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AFAAAB16-8975-41BB-9E67-C5D9657E8AB3}"/>
                    </a:ext>
                  </a:extLst>
                </p14:cNvPr>
                <p14:cNvContentPartPr/>
                <p14:nvPr/>
              </p14:nvContentPartPr>
              <p14:xfrm>
                <a:off x="8282439" y="4377008"/>
                <a:ext cx="360360" cy="471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AFAAAB16-8975-41BB-9E67-C5D9657E8AB3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8273799" y="4368368"/>
                  <a:ext cx="37800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5AAE8602-0E14-485C-9250-AB0ABE49D21F}"/>
                    </a:ext>
                  </a:extLst>
                </p14:cNvPr>
                <p14:cNvContentPartPr/>
                <p14:nvPr/>
              </p14:nvContentPartPr>
              <p14:xfrm>
                <a:off x="7650639" y="4400768"/>
                <a:ext cx="850320" cy="4611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5AAE8602-0E14-485C-9250-AB0ABE49D21F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7641999" y="4391768"/>
                  <a:ext cx="86796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B10397B6-F084-463C-91FA-67BB2BD2F2A6}"/>
                    </a:ext>
                  </a:extLst>
                </p14:cNvPr>
                <p14:cNvContentPartPr/>
                <p14:nvPr/>
              </p14:nvContentPartPr>
              <p14:xfrm>
                <a:off x="8690319" y="4465208"/>
                <a:ext cx="100440" cy="1249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B10397B6-F084-463C-91FA-67BB2BD2F2A6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8681319" y="4456208"/>
                  <a:ext cx="1180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C03B82B8-FE77-484A-94E0-E61ADF97A19D}"/>
                    </a:ext>
                  </a:extLst>
                </p14:cNvPr>
                <p14:cNvContentPartPr/>
                <p14:nvPr/>
              </p14:nvContentPartPr>
              <p14:xfrm>
                <a:off x="8004519" y="3747368"/>
                <a:ext cx="183960" cy="12852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C03B82B8-FE77-484A-94E0-E61ADF97A19D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7995879" y="3738728"/>
                  <a:ext cx="2016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F6E7C151-E5F5-4119-8B5C-74BDB49BB130}"/>
                    </a:ext>
                  </a:extLst>
                </p14:cNvPr>
                <p14:cNvContentPartPr/>
                <p14:nvPr/>
              </p14:nvContentPartPr>
              <p14:xfrm>
                <a:off x="7391799" y="3556928"/>
                <a:ext cx="1658520" cy="15109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F6E7C151-E5F5-4119-8B5C-74BDB49BB130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7383159" y="3548288"/>
                  <a:ext cx="1676160" cy="1528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35053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C4F73F-CCBE-4938-9D16-01262DA29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273" y="1691925"/>
            <a:ext cx="5171559" cy="4281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B3378E-85A6-4A62-813C-325C10F6774E}"/>
              </a:ext>
            </a:extLst>
          </p:cNvPr>
          <p:cNvSpPr txBox="1"/>
          <p:nvPr/>
        </p:nvSpPr>
        <p:spPr>
          <a:xfrm>
            <a:off x="2563524" y="699779"/>
            <a:ext cx="560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dirty="0" err="1"/>
              <a:t>Goubau</a:t>
            </a:r>
            <a:r>
              <a:rPr lang="en-US" dirty="0"/>
              <a:t> Line—A weak waveguide.</a:t>
            </a:r>
          </a:p>
        </p:txBody>
      </p:sp>
    </p:spTree>
    <p:extLst>
      <p:ext uri="{BB962C8B-B14F-4D97-AF65-F5344CB8AC3E}">
        <p14:creationId xmlns:p14="http://schemas.microsoft.com/office/powerpoint/2010/main" val="4013185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017" y="1076162"/>
            <a:ext cx="6071131" cy="435133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86B3BF9-951D-4130-867C-2F1B95C78D2E}"/>
              </a:ext>
            </a:extLst>
          </p:cNvPr>
          <p:cNvGrpSpPr/>
          <p:nvPr/>
        </p:nvGrpSpPr>
        <p:grpSpPr>
          <a:xfrm>
            <a:off x="353799" y="176888"/>
            <a:ext cx="955800" cy="371880"/>
            <a:chOff x="353799" y="176888"/>
            <a:chExt cx="955800" cy="37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E5D8820-9E37-4998-A47A-0EAFAE3C208A}"/>
                    </a:ext>
                  </a:extLst>
                </p14:cNvPr>
                <p14:cNvContentPartPr/>
                <p14:nvPr/>
              </p14:nvContentPartPr>
              <p14:xfrm>
                <a:off x="353799" y="224048"/>
                <a:ext cx="47520" cy="2008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E5D8820-9E37-4998-A47A-0EAFAE3C208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799" y="215048"/>
                  <a:ext cx="651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D9BC05B-51AB-474F-969D-797BD432F5BC}"/>
                    </a:ext>
                  </a:extLst>
                </p14:cNvPr>
                <p14:cNvContentPartPr/>
                <p14:nvPr/>
              </p14:nvContentPartPr>
              <p14:xfrm>
                <a:off x="536319" y="202448"/>
                <a:ext cx="99000" cy="3286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D9BC05B-51AB-474F-969D-797BD432F5B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27679" y="193448"/>
                  <a:ext cx="11664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6DA8EF2-3115-49A8-909F-7ACCF43C128E}"/>
                    </a:ext>
                  </a:extLst>
                </p14:cNvPr>
                <p14:cNvContentPartPr/>
                <p14:nvPr/>
              </p14:nvContentPartPr>
              <p14:xfrm>
                <a:off x="766719" y="224408"/>
                <a:ext cx="165600" cy="1659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6DA8EF2-3115-49A8-909F-7ACCF43C128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58079" y="215408"/>
                  <a:ext cx="1832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BDCCDDE-D5CF-4A4D-893E-837C570D9D5C}"/>
                    </a:ext>
                  </a:extLst>
                </p14:cNvPr>
                <p14:cNvContentPartPr/>
                <p14:nvPr/>
              </p14:nvContentPartPr>
              <p14:xfrm>
                <a:off x="1055799" y="176888"/>
                <a:ext cx="62640" cy="257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BDCCDDE-D5CF-4A4D-893E-837C570D9D5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47159" y="167888"/>
                  <a:ext cx="802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A8AFA5F-3B69-4601-90F9-78914A2DBD0C}"/>
                    </a:ext>
                  </a:extLst>
                </p14:cNvPr>
                <p14:cNvContentPartPr/>
                <p14:nvPr/>
              </p14:nvContentPartPr>
              <p14:xfrm>
                <a:off x="1244439" y="442208"/>
                <a:ext cx="65160" cy="106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A8AFA5F-3B69-4601-90F9-78914A2DBD0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235799" y="433568"/>
                  <a:ext cx="82800" cy="12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7ED255-0E60-4107-8985-8F7DB7BB0213}"/>
              </a:ext>
            </a:extLst>
          </p:cNvPr>
          <p:cNvGrpSpPr/>
          <p:nvPr/>
        </p:nvGrpSpPr>
        <p:grpSpPr>
          <a:xfrm>
            <a:off x="1515879" y="112088"/>
            <a:ext cx="714240" cy="501480"/>
            <a:chOff x="1515879" y="112088"/>
            <a:chExt cx="714240" cy="50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13C3732-2E74-4336-B5B8-D767B48B7988}"/>
                    </a:ext>
                  </a:extLst>
                </p14:cNvPr>
                <p14:cNvContentPartPr/>
                <p14:nvPr/>
              </p14:nvContentPartPr>
              <p14:xfrm>
                <a:off x="1515879" y="129728"/>
                <a:ext cx="77040" cy="147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13C3732-2E74-4336-B5B8-D767B48B798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507239" y="120728"/>
                  <a:ext cx="946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D62F3E4-B265-49D1-A581-1C84C08B777F}"/>
                    </a:ext>
                  </a:extLst>
                </p14:cNvPr>
                <p14:cNvContentPartPr/>
                <p14:nvPr/>
              </p14:nvContentPartPr>
              <p14:xfrm>
                <a:off x="1533519" y="112088"/>
                <a:ext cx="171360" cy="366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D62F3E4-B265-49D1-A581-1C84C08B777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524879" y="103088"/>
                  <a:ext cx="18900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74F1110-21A8-4349-8F74-CB5F3C33D373}"/>
                    </a:ext>
                  </a:extLst>
                </p14:cNvPr>
                <p14:cNvContentPartPr/>
                <p14:nvPr/>
              </p14:nvContentPartPr>
              <p14:xfrm>
                <a:off x="1710279" y="312608"/>
                <a:ext cx="106920" cy="88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74F1110-21A8-4349-8F74-CB5F3C33D37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01279" y="303608"/>
                  <a:ext cx="1245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9A208C5-AD23-408E-B5CF-851D0AC4C33C}"/>
                    </a:ext>
                  </a:extLst>
                </p14:cNvPr>
                <p14:cNvContentPartPr/>
                <p14:nvPr/>
              </p14:nvContentPartPr>
              <p14:xfrm>
                <a:off x="1786599" y="318368"/>
                <a:ext cx="272520" cy="295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9A208C5-AD23-408E-B5CF-851D0AC4C33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777959" y="309728"/>
                  <a:ext cx="29016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ED76CC2-D83B-48B9-B56C-E168D2A622C2}"/>
                    </a:ext>
                  </a:extLst>
                </p14:cNvPr>
                <p14:cNvContentPartPr/>
                <p14:nvPr/>
              </p14:nvContentPartPr>
              <p14:xfrm>
                <a:off x="2094039" y="170768"/>
                <a:ext cx="18000" cy="6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ED76CC2-D83B-48B9-B56C-E168D2A622C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085399" y="162128"/>
                  <a:ext cx="356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7E43A32-2188-4E90-A511-15B0CAEE641D}"/>
                    </a:ext>
                  </a:extLst>
                </p14:cNvPr>
                <p14:cNvContentPartPr/>
                <p14:nvPr/>
              </p14:nvContentPartPr>
              <p14:xfrm>
                <a:off x="2223999" y="489368"/>
                <a:ext cx="6120" cy="47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7E43A32-2188-4E90-A511-15B0CAEE641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214999" y="480728"/>
                  <a:ext cx="23760" cy="6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A85CF9-2EF7-4936-A439-25295DEF357C}"/>
              </a:ext>
            </a:extLst>
          </p:cNvPr>
          <p:cNvGrpSpPr/>
          <p:nvPr/>
        </p:nvGrpSpPr>
        <p:grpSpPr>
          <a:xfrm>
            <a:off x="2542239" y="125408"/>
            <a:ext cx="690840" cy="223920"/>
            <a:chOff x="2542239" y="125408"/>
            <a:chExt cx="690840" cy="22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501E764-3DB1-469B-8626-437CE3C1E6CE}"/>
                    </a:ext>
                  </a:extLst>
                </p14:cNvPr>
                <p14:cNvContentPartPr/>
                <p14:nvPr/>
              </p14:nvContentPartPr>
              <p14:xfrm>
                <a:off x="2542239" y="125408"/>
                <a:ext cx="198000" cy="217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501E764-3DB1-469B-8626-437CE3C1E6C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533599" y="116408"/>
                  <a:ext cx="2156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A3D4B68-64A8-4886-B604-06A30FF290E2}"/>
                    </a:ext>
                  </a:extLst>
                </p14:cNvPr>
                <p14:cNvContentPartPr/>
                <p14:nvPr/>
              </p14:nvContentPartPr>
              <p14:xfrm>
                <a:off x="2884599" y="162128"/>
                <a:ext cx="348480" cy="187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A3D4B68-64A8-4886-B604-06A30FF290E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875599" y="153488"/>
                  <a:ext cx="366120" cy="20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A446950-E9F4-4E66-8796-743A8E176309}"/>
                  </a:ext>
                </a:extLst>
              </p14:cNvPr>
              <p14:cNvContentPartPr/>
              <p14:nvPr/>
            </p14:nvContentPartPr>
            <p14:xfrm>
              <a:off x="3480399" y="406928"/>
              <a:ext cx="59400" cy="946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A446950-E9F4-4E66-8796-743A8E17630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71759" y="397928"/>
                <a:ext cx="77040" cy="11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482DA9DD-8CE2-4B72-B22C-15CDEA7139D9}"/>
              </a:ext>
            </a:extLst>
          </p:cNvPr>
          <p:cNvGrpSpPr/>
          <p:nvPr/>
        </p:nvGrpSpPr>
        <p:grpSpPr>
          <a:xfrm>
            <a:off x="4188159" y="84728"/>
            <a:ext cx="3782160" cy="257400"/>
            <a:chOff x="4188159" y="84728"/>
            <a:chExt cx="3782160" cy="25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6CC473E-9087-46CA-965C-A182E21B2708}"/>
                    </a:ext>
                  </a:extLst>
                </p14:cNvPr>
                <p14:cNvContentPartPr/>
                <p14:nvPr/>
              </p14:nvContentPartPr>
              <p14:xfrm>
                <a:off x="4188159" y="84728"/>
                <a:ext cx="1634760" cy="222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6CC473E-9087-46CA-965C-A182E21B270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179159" y="75728"/>
                  <a:ext cx="16524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B243F4-8DC3-4575-AE08-CA32F8ADD0BD}"/>
                    </a:ext>
                  </a:extLst>
                </p14:cNvPr>
                <p14:cNvContentPartPr/>
                <p14:nvPr/>
              </p14:nvContentPartPr>
              <p14:xfrm>
                <a:off x="6358599" y="176528"/>
                <a:ext cx="124560" cy="154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B243F4-8DC3-4575-AE08-CA32F8ADD0B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349599" y="167888"/>
                  <a:ext cx="1422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6C7C449-D7D6-467C-B2D4-90305152E5AE}"/>
                    </a:ext>
                  </a:extLst>
                </p14:cNvPr>
                <p14:cNvContentPartPr/>
                <p14:nvPr/>
              </p14:nvContentPartPr>
              <p14:xfrm>
                <a:off x="6560199" y="182648"/>
                <a:ext cx="312840" cy="130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6C7C449-D7D6-467C-B2D4-90305152E5A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551199" y="174008"/>
                  <a:ext cx="3304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B0CDBEC-1F65-48A8-AECF-1991E200796A}"/>
                    </a:ext>
                  </a:extLst>
                </p14:cNvPr>
                <p14:cNvContentPartPr/>
                <p14:nvPr/>
              </p14:nvContentPartPr>
              <p14:xfrm>
                <a:off x="6760359" y="123608"/>
                <a:ext cx="53280" cy="218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B0CDBEC-1F65-48A8-AECF-1991E200796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751719" y="114968"/>
                  <a:ext cx="7092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233AB7D-84E4-4F69-9D2B-8FBBF3EC744F}"/>
                    </a:ext>
                  </a:extLst>
                </p14:cNvPr>
                <p14:cNvContentPartPr/>
                <p14:nvPr/>
              </p14:nvContentPartPr>
              <p14:xfrm>
                <a:off x="6937479" y="176888"/>
                <a:ext cx="106560" cy="35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233AB7D-84E4-4F69-9D2B-8FBBF3EC744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928479" y="167888"/>
                  <a:ext cx="1242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95DCA04-6869-458D-857B-822AE5C1D238}"/>
                    </a:ext>
                  </a:extLst>
                </p14:cNvPr>
                <p14:cNvContentPartPr/>
                <p14:nvPr/>
              </p14:nvContentPartPr>
              <p14:xfrm>
                <a:off x="7008039" y="129368"/>
                <a:ext cx="962280" cy="192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95DCA04-6869-458D-857B-822AE5C1D23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999399" y="120728"/>
                  <a:ext cx="979920" cy="21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89F4721-9C86-41EA-B862-9F0C74C6C7B0}"/>
              </a:ext>
            </a:extLst>
          </p:cNvPr>
          <p:cNvGrpSpPr/>
          <p:nvPr/>
        </p:nvGrpSpPr>
        <p:grpSpPr>
          <a:xfrm>
            <a:off x="7303239" y="485408"/>
            <a:ext cx="1257120" cy="270000"/>
            <a:chOff x="7303239" y="485408"/>
            <a:chExt cx="1257120" cy="27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61FBA27-2AAB-428D-8781-7B2D6F15EAAF}"/>
                    </a:ext>
                  </a:extLst>
                </p14:cNvPr>
                <p14:cNvContentPartPr/>
                <p14:nvPr/>
              </p14:nvContentPartPr>
              <p14:xfrm>
                <a:off x="7303239" y="607088"/>
                <a:ext cx="147960" cy="131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61FBA27-2AAB-428D-8781-7B2D6F15EAA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294599" y="598448"/>
                  <a:ext cx="1656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1BC4D4F-1E03-46DB-A3DC-21D4E7354F33}"/>
                    </a:ext>
                  </a:extLst>
                </p14:cNvPr>
                <p14:cNvContentPartPr/>
                <p14:nvPr/>
              </p14:nvContentPartPr>
              <p14:xfrm>
                <a:off x="7521399" y="525008"/>
                <a:ext cx="41760" cy="230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1BC4D4F-1E03-46DB-A3DC-21D4E7354F3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512759" y="516008"/>
                  <a:ext cx="594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E86BD9D-EF94-4DCC-B4D8-E72E9CA67E3F}"/>
                    </a:ext>
                  </a:extLst>
                </p14:cNvPr>
                <p14:cNvContentPartPr/>
                <p14:nvPr/>
              </p14:nvContentPartPr>
              <p14:xfrm>
                <a:off x="7685919" y="485408"/>
                <a:ext cx="874440" cy="246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E86BD9D-EF94-4DCC-B4D8-E72E9CA67E3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676919" y="476768"/>
                  <a:ext cx="892080" cy="26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135BD0F-8F1F-4FF6-B09A-85D4A39030AA}"/>
              </a:ext>
            </a:extLst>
          </p:cNvPr>
          <p:cNvGrpSpPr/>
          <p:nvPr/>
        </p:nvGrpSpPr>
        <p:grpSpPr>
          <a:xfrm>
            <a:off x="8053479" y="884648"/>
            <a:ext cx="695520" cy="301680"/>
            <a:chOff x="8053479" y="884648"/>
            <a:chExt cx="695520" cy="30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E844646-7F18-4CF0-A816-3FE6FEA02C91}"/>
                    </a:ext>
                  </a:extLst>
                </p14:cNvPr>
                <p14:cNvContentPartPr/>
                <p14:nvPr/>
              </p14:nvContentPartPr>
              <p14:xfrm>
                <a:off x="8164359" y="884648"/>
                <a:ext cx="59400" cy="277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E844646-7F18-4CF0-A816-3FE6FEA02C9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155719" y="876008"/>
                  <a:ext cx="7704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7DC4A33-B5D4-48BC-BB55-67FD90E38F76}"/>
                    </a:ext>
                  </a:extLst>
                </p14:cNvPr>
                <p14:cNvContentPartPr/>
                <p14:nvPr/>
              </p14:nvContentPartPr>
              <p14:xfrm>
                <a:off x="8053479" y="1014248"/>
                <a:ext cx="447840" cy="148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7DC4A33-B5D4-48BC-BB55-67FD90E38F7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044479" y="1005248"/>
                  <a:ext cx="4654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7E63856-1142-484E-8EA4-2854F60FAD5E}"/>
                    </a:ext>
                  </a:extLst>
                </p14:cNvPr>
                <p14:cNvContentPartPr/>
                <p14:nvPr/>
              </p14:nvContentPartPr>
              <p14:xfrm>
                <a:off x="8536239" y="990488"/>
                <a:ext cx="30240" cy="17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7E63856-1142-484E-8EA4-2854F60FAD5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527239" y="981488"/>
                  <a:ext cx="478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CB44CAE-D623-4DEB-A223-BDA68C6088D1}"/>
                    </a:ext>
                  </a:extLst>
                </p14:cNvPr>
                <p14:cNvContentPartPr/>
                <p14:nvPr/>
              </p14:nvContentPartPr>
              <p14:xfrm>
                <a:off x="8718759" y="1038008"/>
                <a:ext cx="30240" cy="148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CB44CAE-D623-4DEB-A223-BDA68C6088D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709759" y="1029008"/>
                  <a:ext cx="47880" cy="16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5732615-1C2F-4928-8795-7841FD5DD04F}"/>
              </a:ext>
            </a:extLst>
          </p:cNvPr>
          <p:cNvGrpSpPr/>
          <p:nvPr/>
        </p:nvGrpSpPr>
        <p:grpSpPr>
          <a:xfrm>
            <a:off x="6500799" y="1509968"/>
            <a:ext cx="1864800" cy="806760"/>
            <a:chOff x="6500799" y="1509968"/>
            <a:chExt cx="1864800" cy="80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E45699C-95C2-4747-BF84-533C4EDB2DEE}"/>
                    </a:ext>
                  </a:extLst>
                </p14:cNvPr>
                <p14:cNvContentPartPr/>
                <p14:nvPr/>
              </p14:nvContentPartPr>
              <p14:xfrm>
                <a:off x="6547959" y="1929008"/>
                <a:ext cx="171360" cy="336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E45699C-95C2-4747-BF84-533C4EDB2DE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539319" y="1920008"/>
                  <a:ext cx="1890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BDF80F3-1217-4BC4-A284-DC5BF3240375}"/>
                    </a:ext>
                  </a:extLst>
                </p14:cNvPr>
                <p14:cNvContentPartPr/>
                <p14:nvPr/>
              </p14:nvContentPartPr>
              <p14:xfrm>
                <a:off x="6500799" y="2211968"/>
                <a:ext cx="82800" cy="35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BDF80F3-1217-4BC4-A284-DC5BF324037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492159" y="2203328"/>
                  <a:ext cx="1004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F8C7FE4-F002-44D8-8EA5-B37EF455FF4B}"/>
                    </a:ext>
                  </a:extLst>
                </p14:cNvPr>
                <p14:cNvContentPartPr/>
                <p14:nvPr/>
              </p14:nvContentPartPr>
              <p14:xfrm>
                <a:off x="7019559" y="1592768"/>
                <a:ext cx="59760" cy="222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F8C7FE4-F002-44D8-8EA5-B37EF455FF4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010559" y="1584128"/>
                  <a:ext cx="774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9D0FE65-BCD6-448C-8847-6A9280222210}"/>
                    </a:ext>
                  </a:extLst>
                </p14:cNvPr>
                <p14:cNvContentPartPr/>
                <p14:nvPr/>
              </p14:nvContentPartPr>
              <p14:xfrm>
                <a:off x="7049439" y="1563248"/>
                <a:ext cx="118440" cy="475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9D0FE65-BCD6-448C-8847-6A928022221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040799" y="1554248"/>
                  <a:ext cx="1360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A42F0F9-14AB-48E2-A659-1013F37C5A9E}"/>
                    </a:ext>
                  </a:extLst>
                </p14:cNvPr>
                <p14:cNvContentPartPr/>
                <p14:nvPr/>
              </p14:nvContentPartPr>
              <p14:xfrm>
                <a:off x="7037919" y="1728488"/>
                <a:ext cx="35640" cy="12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A42F0F9-14AB-48E2-A659-1013F37C5A9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28919" y="1719488"/>
                  <a:ext cx="532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1D9FD65-5C8F-4872-80B5-B6A17C170E2C}"/>
                    </a:ext>
                  </a:extLst>
                </p14:cNvPr>
                <p14:cNvContentPartPr/>
                <p14:nvPr/>
              </p14:nvContentPartPr>
              <p14:xfrm>
                <a:off x="7231959" y="1521848"/>
                <a:ext cx="177840" cy="248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1D9FD65-5C8F-4872-80B5-B6A17C170E2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222959" y="1513208"/>
                  <a:ext cx="1954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57E77B2-0C5B-4419-A5B6-5237DBF5C0D5}"/>
                    </a:ext>
                  </a:extLst>
                </p14:cNvPr>
                <p14:cNvContentPartPr/>
                <p14:nvPr/>
              </p14:nvContentPartPr>
              <p14:xfrm>
                <a:off x="7475319" y="1557128"/>
                <a:ext cx="88200" cy="195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57E77B2-0C5B-4419-A5B6-5237DBF5C0D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466319" y="1548488"/>
                  <a:ext cx="1058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E261A20-DEEA-451B-9F40-A5E14F1C2832}"/>
                    </a:ext>
                  </a:extLst>
                </p14:cNvPr>
                <p14:cNvContentPartPr/>
                <p14:nvPr/>
              </p14:nvContentPartPr>
              <p14:xfrm>
                <a:off x="7668999" y="1509968"/>
                <a:ext cx="308160" cy="219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E261A20-DEEA-451B-9F40-A5E14F1C283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659999" y="1500968"/>
                  <a:ext cx="32580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B93FEF5-9D6B-47B5-B380-63E173FF1DB1}"/>
                    </a:ext>
                  </a:extLst>
                </p14:cNvPr>
                <p14:cNvContentPartPr/>
                <p14:nvPr/>
              </p14:nvContentPartPr>
              <p14:xfrm>
                <a:off x="7538679" y="1911368"/>
                <a:ext cx="826920" cy="405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B93FEF5-9D6B-47B5-B380-63E173FF1DB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529679" y="1902368"/>
                  <a:ext cx="844560" cy="42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D0F8649-90A0-42F0-854B-E1A0DD7E63AE}"/>
              </a:ext>
            </a:extLst>
          </p:cNvPr>
          <p:cNvGrpSpPr/>
          <p:nvPr/>
        </p:nvGrpSpPr>
        <p:grpSpPr>
          <a:xfrm>
            <a:off x="1209159" y="4023128"/>
            <a:ext cx="431280" cy="283680"/>
            <a:chOff x="1209159" y="4023128"/>
            <a:chExt cx="431280" cy="28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A2955B9-9600-47AB-9AE1-08105B46799E}"/>
                    </a:ext>
                  </a:extLst>
                </p14:cNvPr>
                <p14:cNvContentPartPr/>
                <p14:nvPr/>
              </p14:nvContentPartPr>
              <p14:xfrm>
                <a:off x="1232919" y="4123568"/>
                <a:ext cx="65160" cy="177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A2955B9-9600-47AB-9AE1-08105B46799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223919" y="4114568"/>
                  <a:ext cx="828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19FD454-0CDC-4115-B41F-F3D5C9CD6A50}"/>
                    </a:ext>
                  </a:extLst>
                </p14:cNvPr>
                <p14:cNvContentPartPr/>
                <p14:nvPr/>
              </p14:nvContentPartPr>
              <p14:xfrm>
                <a:off x="1209159" y="4023128"/>
                <a:ext cx="236520" cy="1656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19FD454-0CDC-4115-B41F-F3D5C9CD6A5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200159" y="4014488"/>
                  <a:ext cx="2541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07941D2-6914-41AE-9C8F-A6CF6DBB3DBF}"/>
                    </a:ext>
                  </a:extLst>
                </p14:cNvPr>
                <p14:cNvContentPartPr/>
                <p14:nvPr/>
              </p14:nvContentPartPr>
              <p14:xfrm>
                <a:off x="1433439" y="4052648"/>
                <a:ext cx="207000" cy="254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07941D2-6914-41AE-9C8F-A6CF6DBB3DB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424439" y="4044008"/>
                  <a:ext cx="224640" cy="27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A399584-B2BC-4C4B-8801-B95A59E4CEB5}"/>
              </a:ext>
            </a:extLst>
          </p:cNvPr>
          <p:cNvGrpSpPr/>
          <p:nvPr/>
        </p:nvGrpSpPr>
        <p:grpSpPr>
          <a:xfrm>
            <a:off x="590679" y="4536488"/>
            <a:ext cx="1692360" cy="129960"/>
            <a:chOff x="590679" y="4536488"/>
            <a:chExt cx="1692360" cy="12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D391F93-2DE1-4E6A-BA97-D8E12D21B3F4}"/>
                    </a:ext>
                  </a:extLst>
                </p14:cNvPr>
                <p14:cNvContentPartPr/>
                <p14:nvPr/>
              </p14:nvContentPartPr>
              <p14:xfrm>
                <a:off x="685719" y="4555928"/>
                <a:ext cx="686520" cy="28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D391F93-2DE1-4E6A-BA97-D8E12D21B3F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77079" y="4547288"/>
                  <a:ext cx="7041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BB0C143-B02A-465C-BEFF-E2F5FED88458}"/>
                    </a:ext>
                  </a:extLst>
                </p14:cNvPr>
                <p14:cNvContentPartPr/>
                <p14:nvPr/>
              </p14:nvContentPartPr>
              <p14:xfrm>
                <a:off x="1593639" y="4536488"/>
                <a:ext cx="672120" cy="42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BB0C143-B02A-465C-BEFF-E2F5FED8845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584639" y="4527488"/>
                  <a:ext cx="6897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B8FC294-AF4F-492A-AEC3-F9C1AF2C2FBB}"/>
                    </a:ext>
                  </a:extLst>
                </p14:cNvPr>
                <p14:cNvContentPartPr/>
                <p14:nvPr/>
              </p14:nvContentPartPr>
              <p14:xfrm>
                <a:off x="590679" y="4607408"/>
                <a:ext cx="306000" cy="35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B8FC294-AF4F-492A-AEC3-F9C1AF2C2FB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82039" y="4598768"/>
                  <a:ext cx="3236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936CBEE-082B-4183-9AA2-F44DE090C98B}"/>
                    </a:ext>
                  </a:extLst>
                </p14:cNvPr>
                <p14:cNvContentPartPr/>
                <p14:nvPr/>
              </p14:nvContentPartPr>
              <p14:xfrm>
                <a:off x="1610199" y="4554128"/>
                <a:ext cx="672840" cy="54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936CBEE-082B-4183-9AA2-F44DE090C98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601559" y="4545128"/>
                  <a:ext cx="690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2C98C9C-3C3E-4B35-BDD7-EB3D0C74E813}"/>
                    </a:ext>
                  </a:extLst>
                </p14:cNvPr>
                <p14:cNvContentPartPr/>
                <p14:nvPr/>
              </p14:nvContentPartPr>
              <p14:xfrm>
                <a:off x="831519" y="4589408"/>
                <a:ext cx="496080" cy="41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2C98C9C-3C3E-4B35-BDD7-EB3D0C74E81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22879" y="4580768"/>
                  <a:ext cx="5137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891FBB7-602B-446C-87F9-1D0D3306D780}"/>
                    </a:ext>
                  </a:extLst>
                </p14:cNvPr>
                <p14:cNvContentPartPr/>
                <p14:nvPr/>
              </p14:nvContentPartPr>
              <p14:xfrm>
                <a:off x="1536399" y="4601288"/>
                <a:ext cx="38880" cy="651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891FBB7-602B-446C-87F9-1D0D3306D78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527399" y="4592648"/>
                  <a:ext cx="56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38AB02D-CAD7-4B74-B5D7-233CAC28883D}"/>
                    </a:ext>
                  </a:extLst>
                </p14:cNvPr>
                <p14:cNvContentPartPr/>
                <p14:nvPr/>
              </p14:nvContentPartPr>
              <p14:xfrm>
                <a:off x="1339119" y="4595168"/>
                <a:ext cx="47520" cy="41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38AB02D-CAD7-4B74-B5D7-233CAC28883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330119" y="4586528"/>
                  <a:ext cx="65160" cy="5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E875251-F2B7-4075-BE57-E8C90A721DCA}"/>
                  </a:ext>
                </a:extLst>
              </p14:cNvPr>
              <p14:cNvContentPartPr/>
              <p14:nvPr/>
            </p14:nvContentPartPr>
            <p14:xfrm>
              <a:off x="1038159" y="5893328"/>
              <a:ext cx="88920" cy="1065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E875251-F2B7-4075-BE57-E8C90A721DCA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029159" y="5884328"/>
                <a:ext cx="106560" cy="12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5782F73F-6BF4-4FC7-94F4-512A47A2F977}"/>
              </a:ext>
            </a:extLst>
          </p:cNvPr>
          <p:cNvGrpSpPr/>
          <p:nvPr/>
        </p:nvGrpSpPr>
        <p:grpSpPr>
          <a:xfrm>
            <a:off x="3320919" y="5686688"/>
            <a:ext cx="1497960" cy="543600"/>
            <a:chOff x="3320919" y="5686688"/>
            <a:chExt cx="1497960" cy="54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683A1E5-B509-49E3-9D93-99A411BA01FA}"/>
                    </a:ext>
                  </a:extLst>
                </p14:cNvPr>
                <p14:cNvContentPartPr/>
                <p14:nvPr/>
              </p14:nvContentPartPr>
              <p14:xfrm>
                <a:off x="3568959" y="5686688"/>
                <a:ext cx="1186200" cy="54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683A1E5-B509-49E3-9D93-99A411BA01F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559959" y="5678048"/>
                  <a:ext cx="120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8898940-FDA0-45A2-8FFD-C4B50F5070D5}"/>
                    </a:ext>
                  </a:extLst>
                </p14:cNvPr>
                <p14:cNvContentPartPr/>
                <p14:nvPr/>
              </p14:nvContentPartPr>
              <p14:xfrm>
                <a:off x="3492279" y="5763368"/>
                <a:ext cx="94680" cy="306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8898940-FDA0-45A2-8FFD-C4B50F5070D5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483279" y="5754368"/>
                  <a:ext cx="1123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55E2E48-8BD7-4FC3-8308-E78640178E27}"/>
                    </a:ext>
                  </a:extLst>
                </p14:cNvPr>
                <p14:cNvContentPartPr/>
                <p14:nvPr/>
              </p14:nvContentPartPr>
              <p14:xfrm>
                <a:off x="3557079" y="6088088"/>
                <a:ext cx="1261800" cy="118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55E2E48-8BD7-4FC3-8308-E78640178E2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548439" y="6079088"/>
                  <a:ext cx="12794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0158555-C7D9-42D7-B510-4034D06A716A}"/>
                    </a:ext>
                  </a:extLst>
                </p14:cNvPr>
                <p14:cNvContentPartPr/>
                <p14:nvPr/>
              </p14:nvContentPartPr>
              <p14:xfrm>
                <a:off x="3482559" y="6205808"/>
                <a:ext cx="39960" cy="244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0158555-C7D9-42D7-B510-4034D06A716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473919" y="6197168"/>
                  <a:ext cx="576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4B95635-29E4-490A-B060-D7362D29C560}"/>
                    </a:ext>
                  </a:extLst>
                </p14:cNvPr>
                <p14:cNvContentPartPr/>
                <p14:nvPr/>
              </p14:nvContentPartPr>
              <p14:xfrm>
                <a:off x="3320919" y="5787128"/>
                <a:ext cx="231120" cy="254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4B95635-29E4-490A-B060-D7362D29C560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311919" y="5778128"/>
                  <a:ext cx="2487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9DDDCB6-3767-4139-95CA-9452DE370B0D}"/>
                    </a:ext>
                  </a:extLst>
                </p14:cNvPr>
                <p14:cNvContentPartPr/>
                <p14:nvPr/>
              </p14:nvContentPartPr>
              <p14:xfrm>
                <a:off x="3380319" y="5952368"/>
                <a:ext cx="82800" cy="417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9DDDCB6-3767-4139-95CA-9452DE370B0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371319" y="5943368"/>
                  <a:ext cx="1004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379953F-F5EF-49E6-964D-099402A5BB8B}"/>
                    </a:ext>
                  </a:extLst>
                </p14:cNvPr>
                <p14:cNvContentPartPr/>
                <p14:nvPr/>
              </p14:nvContentPartPr>
              <p14:xfrm>
                <a:off x="3415599" y="6040928"/>
                <a:ext cx="18000" cy="1594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379953F-F5EF-49E6-964D-099402A5BB8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406599" y="6031928"/>
                  <a:ext cx="35640" cy="17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D1F18A-5AD0-4FE8-A7AA-116A0D356304}"/>
                  </a:ext>
                </a:extLst>
              </p14:cNvPr>
              <p14:cNvContentPartPr/>
              <p14:nvPr/>
            </p14:nvContentPartPr>
            <p14:xfrm>
              <a:off x="4725279" y="5692808"/>
              <a:ext cx="45000" cy="302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D1F18A-5AD0-4FE8-A7AA-116A0D356304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716279" y="5683808"/>
                <a:ext cx="626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9624679-B505-41FC-87C6-32CC8D77CF27}"/>
                  </a:ext>
                </a:extLst>
              </p14:cNvPr>
              <p14:cNvContentPartPr/>
              <p14:nvPr/>
            </p14:nvContentPartPr>
            <p14:xfrm>
              <a:off x="4742919" y="6188168"/>
              <a:ext cx="12240" cy="122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9624679-B505-41FC-87C6-32CC8D77CF2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733919" y="6179528"/>
                <a:ext cx="29880" cy="2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87" name="Group 86">
            <a:extLst>
              <a:ext uri="{FF2B5EF4-FFF2-40B4-BE49-F238E27FC236}">
                <a16:creationId xmlns:a16="http://schemas.microsoft.com/office/drawing/2014/main" id="{96989212-04DF-417C-A59C-C6955A9BFC46}"/>
              </a:ext>
            </a:extLst>
          </p:cNvPr>
          <p:cNvGrpSpPr/>
          <p:nvPr/>
        </p:nvGrpSpPr>
        <p:grpSpPr>
          <a:xfrm>
            <a:off x="3869919" y="5291408"/>
            <a:ext cx="318960" cy="248400"/>
            <a:chOff x="3869919" y="5291408"/>
            <a:chExt cx="318960" cy="24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1FD41CE-97C8-4A3C-9F36-B312C2102708}"/>
                    </a:ext>
                  </a:extLst>
                </p14:cNvPr>
                <p14:cNvContentPartPr/>
                <p14:nvPr/>
              </p14:nvContentPartPr>
              <p14:xfrm>
                <a:off x="3869919" y="5315168"/>
                <a:ext cx="47520" cy="152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1FD41CE-97C8-4A3C-9F36-B312C2102708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860919" y="5306168"/>
                  <a:ext cx="651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68DF630-5A4B-48F3-BA46-EC4415A3C503}"/>
                    </a:ext>
                  </a:extLst>
                </p14:cNvPr>
                <p14:cNvContentPartPr/>
                <p14:nvPr/>
              </p14:nvContentPartPr>
              <p14:xfrm>
                <a:off x="3869919" y="5291408"/>
                <a:ext cx="77040" cy="1540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68DF630-5A4B-48F3-BA46-EC4415A3C503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860919" y="5282768"/>
                  <a:ext cx="946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F8DDAB4-76E6-4C43-89D2-68F701048BC5}"/>
                    </a:ext>
                  </a:extLst>
                </p14:cNvPr>
                <p14:cNvContentPartPr/>
                <p14:nvPr/>
              </p14:nvContentPartPr>
              <p14:xfrm>
                <a:off x="3952359" y="5320928"/>
                <a:ext cx="112320" cy="2070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F8DDAB4-76E6-4C43-89D2-68F701048BC5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943719" y="5312288"/>
                  <a:ext cx="1299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3705D5D-38E3-4C17-BDFB-42C9B4BB967E}"/>
                    </a:ext>
                  </a:extLst>
                </p14:cNvPr>
                <p14:cNvContentPartPr/>
                <p14:nvPr/>
              </p14:nvContentPartPr>
              <p14:xfrm>
                <a:off x="4094199" y="5403728"/>
                <a:ext cx="94680" cy="860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3705D5D-38E3-4C17-BDFB-42C9B4BB967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085199" y="5394728"/>
                  <a:ext cx="11232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58DB232-E6A2-4FC3-985B-5D948AEA16E4}"/>
                    </a:ext>
                  </a:extLst>
                </p14:cNvPr>
                <p14:cNvContentPartPr/>
                <p14:nvPr/>
              </p14:nvContentPartPr>
              <p14:xfrm>
                <a:off x="4152879" y="5421368"/>
                <a:ext cx="6120" cy="1184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58DB232-E6A2-4FC3-985B-5D948AEA16E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144239" y="5412368"/>
                  <a:ext cx="23760" cy="13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9EA59745-B2F9-4595-9436-30E384BEF4DB}"/>
                  </a:ext>
                </a:extLst>
              </p14:cNvPr>
              <p14:cNvContentPartPr/>
              <p14:nvPr/>
            </p14:nvContentPartPr>
            <p14:xfrm>
              <a:off x="1409679" y="5067488"/>
              <a:ext cx="18360" cy="712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9EA59745-B2F9-4595-9436-30E384BEF4DB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1400679" y="5058488"/>
                <a:ext cx="36000" cy="8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0178AEC-E560-48FB-BB7C-1CD7CEB364F4}"/>
              </a:ext>
            </a:extLst>
          </p:cNvPr>
          <p:cNvGrpSpPr/>
          <p:nvPr/>
        </p:nvGrpSpPr>
        <p:grpSpPr>
          <a:xfrm>
            <a:off x="789759" y="5090888"/>
            <a:ext cx="1647000" cy="891000"/>
            <a:chOff x="789759" y="5090888"/>
            <a:chExt cx="1647000" cy="89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26BE7F1-6D6A-4CB7-8C13-1287F0581A4F}"/>
                    </a:ext>
                  </a:extLst>
                </p14:cNvPr>
                <p14:cNvContentPartPr/>
                <p14:nvPr/>
              </p14:nvContentPartPr>
              <p14:xfrm>
                <a:off x="1297719" y="5916368"/>
                <a:ext cx="65520" cy="367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26BE7F1-6D6A-4CB7-8C13-1287F0581A4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288719" y="5907368"/>
                  <a:ext cx="831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1F67D62-C338-419B-89CC-E21F4895D151}"/>
                    </a:ext>
                  </a:extLst>
                </p14:cNvPr>
                <p14:cNvContentPartPr/>
                <p14:nvPr/>
              </p14:nvContentPartPr>
              <p14:xfrm>
                <a:off x="1515519" y="5910608"/>
                <a:ext cx="24120" cy="54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1F67D62-C338-419B-89CC-E21F4895D15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506879" y="5901608"/>
                  <a:ext cx="4176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27209E4-5EBA-4259-A31F-A55707382385}"/>
                    </a:ext>
                  </a:extLst>
                </p14:cNvPr>
                <p14:cNvContentPartPr/>
                <p14:nvPr/>
              </p14:nvContentPartPr>
              <p14:xfrm>
                <a:off x="789759" y="5090888"/>
                <a:ext cx="1193400" cy="8910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27209E4-5EBA-4259-A31F-A55707382385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80759" y="5082248"/>
                  <a:ext cx="1211040" cy="90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4D6EE79-E73F-4F1E-9AFB-020121A5E343}"/>
                    </a:ext>
                  </a:extLst>
                </p14:cNvPr>
                <p14:cNvContentPartPr/>
                <p14:nvPr/>
              </p14:nvContentPartPr>
              <p14:xfrm>
                <a:off x="1704879" y="5765168"/>
                <a:ext cx="124200" cy="518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4D6EE79-E73F-4F1E-9AFB-020121A5E34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695879" y="5756528"/>
                  <a:ext cx="1418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5EE8CF1-F4BE-460F-9B73-0F666642D4DF}"/>
                    </a:ext>
                  </a:extLst>
                </p14:cNvPr>
                <p14:cNvContentPartPr/>
                <p14:nvPr/>
              </p14:nvContentPartPr>
              <p14:xfrm>
                <a:off x="2113839" y="5315168"/>
                <a:ext cx="81360" cy="1242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5EE8CF1-F4BE-460F-9B73-0F666642D4D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104839" y="5306168"/>
                  <a:ext cx="990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4CB78982-B777-46BB-ADF7-3900CEC053C7}"/>
                    </a:ext>
                  </a:extLst>
                </p14:cNvPr>
                <p14:cNvContentPartPr/>
                <p14:nvPr/>
              </p14:nvContentPartPr>
              <p14:xfrm>
                <a:off x="2141199" y="5273768"/>
                <a:ext cx="77040" cy="1656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4CB78982-B777-46BB-ADF7-3900CEC053C7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132559" y="5265128"/>
                  <a:ext cx="946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A192B624-40E9-4172-AD21-99745F202CAA}"/>
                    </a:ext>
                  </a:extLst>
                </p14:cNvPr>
                <p14:cNvContentPartPr/>
                <p14:nvPr/>
              </p14:nvContentPartPr>
              <p14:xfrm>
                <a:off x="2205999" y="5374208"/>
                <a:ext cx="124200" cy="1659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A192B624-40E9-4172-AD21-99745F202CA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197359" y="5365208"/>
                  <a:ext cx="1418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477E4BF-ADD1-4F3D-8445-5C110979ED23}"/>
                    </a:ext>
                  </a:extLst>
                </p14:cNvPr>
                <p14:cNvContentPartPr/>
                <p14:nvPr/>
              </p14:nvContentPartPr>
              <p14:xfrm>
                <a:off x="2259279" y="5518208"/>
                <a:ext cx="177480" cy="626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477E4BF-ADD1-4F3D-8445-5C110979ED23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250279" y="5509568"/>
                  <a:ext cx="1951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669179D8-1843-439E-977E-8E1B59B35311}"/>
                    </a:ext>
                  </a:extLst>
                </p14:cNvPr>
                <p14:cNvContentPartPr/>
                <p14:nvPr/>
              </p14:nvContentPartPr>
              <p14:xfrm>
                <a:off x="1392039" y="5102768"/>
                <a:ext cx="6120" cy="61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669179D8-1843-439E-977E-8E1B59B35311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383399" y="5093768"/>
                  <a:ext cx="23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69BB1EB-8476-41E2-8872-FE02AF4F16A7}"/>
                    </a:ext>
                  </a:extLst>
                </p14:cNvPr>
                <p14:cNvContentPartPr/>
                <p14:nvPr/>
              </p14:nvContentPartPr>
              <p14:xfrm>
                <a:off x="1428399" y="5090888"/>
                <a:ext cx="506880" cy="8737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69BB1EB-8476-41E2-8872-FE02AF4F16A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419759" y="5082248"/>
                  <a:ext cx="524520" cy="89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DA7609D-CF36-45C9-A5EA-FF7F825156AD}"/>
              </a:ext>
            </a:extLst>
          </p:cNvPr>
          <p:cNvGrpSpPr/>
          <p:nvPr/>
        </p:nvGrpSpPr>
        <p:grpSpPr>
          <a:xfrm>
            <a:off x="6235119" y="4601288"/>
            <a:ext cx="2086920" cy="1635120"/>
            <a:chOff x="6235119" y="4601288"/>
            <a:chExt cx="2086920" cy="163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55F4314A-0CFF-4C19-95AA-74CBE463A369}"/>
                    </a:ext>
                  </a:extLst>
                </p14:cNvPr>
                <p14:cNvContentPartPr/>
                <p14:nvPr/>
              </p14:nvContentPartPr>
              <p14:xfrm>
                <a:off x="6235119" y="5557088"/>
                <a:ext cx="330480" cy="4662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55F4314A-0CFF-4C19-95AA-74CBE463A36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226479" y="5548088"/>
                  <a:ext cx="34812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8FFB765-1DCD-4E99-85AF-D6CF1A9EB26F}"/>
                    </a:ext>
                  </a:extLst>
                </p14:cNvPr>
                <p14:cNvContentPartPr/>
                <p14:nvPr/>
              </p14:nvContentPartPr>
              <p14:xfrm>
                <a:off x="6306039" y="5875688"/>
                <a:ext cx="189360" cy="889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8FFB765-1DCD-4E99-85AF-D6CF1A9EB26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297399" y="5866688"/>
                  <a:ext cx="2070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59A8D3A-7E1A-43A4-ABB2-21C0E0F3F705}"/>
                    </a:ext>
                  </a:extLst>
                </p14:cNvPr>
                <p14:cNvContentPartPr/>
                <p14:nvPr/>
              </p14:nvContentPartPr>
              <p14:xfrm>
                <a:off x="6352839" y="5557088"/>
                <a:ext cx="1334160" cy="454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59A8D3A-7E1A-43A4-ABB2-21C0E0F3F705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344199" y="5548088"/>
                  <a:ext cx="135180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42B98DB-2E24-4750-AB2A-D80F7173B54E}"/>
                    </a:ext>
                  </a:extLst>
                </p14:cNvPr>
                <p14:cNvContentPartPr/>
                <p14:nvPr/>
              </p14:nvContentPartPr>
              <p14:xfrm>
                <a:off x="6335559" y="5964248"/>
                <a:ext cx="1334160" cy="2721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42B98DB-2E24-4750-AB2A-D80F7173B54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326919" y="5955248"/>
                  <a:ext cx="135180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5C43A76-59A3-4C7F-8E40-D6FFA75DB82A}"/>
                    </a:ext>
                  </a:extLst>
                </p14:cNvPr>
                <p14:cNvContentPartPr/>
                <p14:nvPr/>
              </p14:nvContentPartPr>
              <p14:xfrm>
                <a:off x="6819399" y="5185208"/>
                <a:ext cx="82800" cy="1587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5C43A76-59A3-4C7F-8E40-D6FFA75DB82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810759" y="5176568"/>
                  <a:ext cx="1004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038197A-0416-47E5-B4B0-832E17895484}"/>
                    </a:ext>
                  </a:extLst>
                </p14:cNvPr>
                <p14:cNvContentPartPr/>
                <p14:nvPr/>
              </p14:nvContentPartPr>
              <p14:xfrm>
                <a:off x="6819759" y="5073248"/>
                <a:ext cx="136440" cy="2361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038197A-0416-47E5-B4B0-832E17895484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811119" y="5064608"/>
                  <a:ext cx="1540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D088389-AA9A-4555-861C-79CB046D908F}"/>
                    </a:ext>
                  </a:extLst>
                </p14:cNvPr>
                <p14:cNvContentPartPr/>
                <p14:nvPr/>
              </p14:nvContentPartPr>
              <p14:xfrm>
                <a:off x="6985719" y="5173688"/>
                <a:ext cx="82080" cy="2718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D088389-AA9A-4555-861C-79CB046D908F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976719" y="5164688"/>
                  <a:ext cx="997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0708E3A-83A6-44E7-9A33-EA1BAF394009}"/>
                    </a:ext>
                  </a:extLst>
                </p14:cNvPr>
                <p14:cNvContentPartPr/>
                <p14:nvPr/>
              </p14:nvContentPartPr>
              <p14:xfrm>
                <a:off x="7060959" y="5268008"/>
                <a:ext cx="190080" cy="1303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0708E3A-83A6-44E7-9A33-EA1BAF39400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051959" y="5259008"/>
                  <a:ext cx="2077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27C4A276-B2DD-4F48-864D-855C4B989DC5}"/>
                    </a:ext>
                  </a:extLst>
                </p14:cNvPr>
                <p14:cNvContentPartPr/>
                <p14:nvPr/>
              </p14:nvContentPartPr>
              <p14:xfrm>
                <a:off x="7167519" y="5273768"/>
                <a:ext cx="35640" cy="2070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27C4A276-B2DD-4F48-864D-855C4B989DC5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158879" y="5265128"/>
                  <a:ext cx="532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44BB187-C9B6-4DBD-B3D1-60E59BA39158}"/>
                    </a:ext>
                  </a:extLst>
                </p14:cNvPr>
                <p14:cNvContentPartPr/>
                <p14:nvPr/>
              </p14:nvContentPartPr>
              <p14:xfrm>
                <a:off x="7604199" y="5592368"/>
                <a:ext cx="71280" cy="531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144BB187-C9B6-4DBD-B3D1-60E59BA39158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595199" y="5583728"/>
                  <a:ext cx="88920" cy="54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5CE34E85-A92E-488B-BC5D-D1E91A3C541C}"/>
                    </a:ext>
                  </a:extLst>
                </p14:cNvPr>
                <p14:cNvContentPartPr/>
                <p14:nvPr/>
              </p14:nvContentPartPr>
              <p14:xfrm>
                <a:off x="7597719" y="5680928"/>
                <a:ext cx="54000" cy="4665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CE34E85-A92E-488B-BC5D-D1E91A3C541C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588719" y="5671928"/>
                  <a:ext cx="7164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C71885E-247D-45FA-9096-C86650CFCB6F}"/>
                    </a:ext>
                  </a:extLst>
                </p14:cNvPr>
                <p14:cNvContentPartPr/>
                <p14:nvPr/>
              </p14:nvContentPartPr>
              <p14:xfrm>
                <a:off x="7816599" y="5781008"/>
                <a:ext cx="112320" cy="147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C71885E-247D-45FA-9096-C86650CFCB6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807599" y="5772368"/>
                  <a:ext cx="1299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1453986-2888-4B79-B39B-124F2C4CFBA9}"/>
                    </a:ext>
                  </a:extLst>
                </p14:cNvPr>
                <p14:cNvContentPartPr/>
                <p14:nvPr/>
              </p14:nvContentPartPr>
              <p14:xfrm>
                <a:off x="7940439" y="5686688"/>
                <a:ext cx="381600" cy="2397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1453986-2888-4B79-B39B-124F2C4CFBA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931439" y="5678048"/>
                  <a:ext cx="39924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7612CCF-2599-44FB-86BB-9A2EBD61AB6A}"/>
                    </a:ext>
                  </a:extLst>
                </p14:cNvPr>
                <p14:cNvContentPartPr/>
                <p14:nvPr/>
              </p14:nvContentPartPr>
              <p14:xfrm>
                <a:off x="8282439" y="5716208"/>
                <a:ext cx="12240" cy="946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7612CCF-2599-44FB-86BB-9A2EBD61AB6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273799" y="5707568"/>
                  <a:ext cx="298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C842F68-BF53-4D2F-96EB-992C2311FA80}"/>
                    </a:ext>
                  </a:extLst>
                </p14:cNvPr>
                <p14:cNvContentPartPr/>
                <p14:nvPr/>
              </p14:nvContentPartPr>
              <p14:xfrm>
                <a:off x="7559199" y="5191328"/>
                <a:ext cx="15840" cy="61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C842F68-BF53-4D2F-96EB-992C2311FA80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550199" y="5182328"/>
                  <a:ext cx="334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CF7541B8-090E-45B9-82B0-8ED21FB8381A}"/>
                    </a:ext>
                  </a:extLst>
                </p14:cNvPr>
                <p14:cNvContentPartPr/>
                <p14:nvPr/>
              </p14:nvContentPartPr>
              <p14:xfrm>
                <a:off x="6306399" y="4601288"/>
                <a:ext cx="1280520" cy="8442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CF7541B8-090E-45B9-82B0-8ED21FB8381A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6297399" y="4592288"/>
                  <a:ext cx="1298160" cy="86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CF6DE2A-6579-48B0-BF8C-2446091D7513}"/>
                    </a:ext>
                  </a:extLst>
                </p14:cNvPr>
                <p14:cNvContentPartPr/>
                <p14:nvPr/>
              </p14:nvContentPartPr>
              <p14:xfrm>
                <a:off x="6306039" y="5309408"/>
                <a:ext cx="6840" cy="298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CF6DE2A-6579-48B0-BF8C-2446091D751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297039" y="5300408"/>
                  <a:ext cx="244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D70727F-D787-4424-9F9D-9C3FA532A0F4}"/>
                    </a:ext>
                  </a:extLst>
                </p14:cNvPr>
                <p14:cNvContentPartPr/>
                <p14:nvPr/>
              </p14:nvContentPartPr>
              <p14:xfrm>
                <a:off x="7545159" y="4630808"/>
                <a:ext cx="360" cy="61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D70727F-D787-4424-9F9D-9C3FA532A0F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536159" y="4622168"/>
                  <a:ext cx="18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0AFC66ED-D255-41DE-9EBF-92DE72BFFCD7}"/>
                    </a:ext>
                  </a:extLst>
                </p14:cNvPr>
                <p14:cNvContentPartPr/>
                <p14:nvPr/>
              </p14:nvContentPartPr>
              <p14:xfrm>
                <a:off x="6335559" y="5468528"/>
                <a:ext cx="354240" cy="64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0AFC66ED-D255-41DE-9EBF-92DE72BFFCD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326919" y="5459528"/>
                  <a:ext cx="3718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02B4044-D650-4C28-8E48-530405B8AB69}"/>
                    </a:ext>
                  </a:extLst>
                </p14:cNvPr>
                <p14:cNvContentPartPr/>
                <p14:nvPr/>
              </p14:nvContentPartPr>
              <p14:xfrm>
                <a:off x="7609959" y="5379968"/>
                <a:ext cx="24120" cy="12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02B4044-D650-4C28-8E48-530405B8AB6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601319" y="5371328"/>
                  <a:ext cx="4176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047925A8-4C51-4B07-B995-FBAE01BBEE4D}"/>
              </a:ext>
            </a:extLst>
          </p:cNvPr>
          <p:cNvGrpSpPr/>
          <p:nvPr/>
        </p:nvGrpSpPr>
        <p:grpSpPr>
          <a:xfrm>
            <a:off x="368199" y="1521848"/>
            <a:ext cx="1856880" cy="1363320"/>
            <a:chOff x="368199" y="1521848"/>
            <a:chExt cx="1856880" cy="136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B99E443B-22B0-43CA-944B-FFE0F0222070}"/>
                    </a:ext>
                  </a:extLst>
                </p14:cNvPr>
                <p14:cNvContentPartPr/>
                <p14:nvPr/>
              </p14:nvContentPartPr>
              <p14:xfrm>
                <a:off x="1114479" y="2243288"/>
                <a:ext cx="6480" cy="1040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B99E443B-22B0-43CA-944B-FFE0F022207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105839" y="2234648"/>
                  <a:ext cx="2412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44F17BD-5CCB-46DD-917E-3873F4F2885A}"/>
                    </a:ext>
                  </a:extLst>
                </p14:cNvPr>
                <p14:cNvContentPartPr/>
                <p14:nvPr/>
              </p14:nvContentPartPr>
              <p14:xfrm>
                <a:off x="1214919" y="2259128"/>
                <a:ext cx="18000" cy="1065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44F17BD-5CCB-46DD-917E-3873F4F2885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206279" y="2250488"/>
                  <a:ext cx="356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2915547-83E8-489F-8139-872B5CFC25F6}"/>
                    </a:ext>
                  </a:extLst>
                </p14:cNvPr>
                <p14:cNvContentPartPr/>
                <p14:nvPr/>
              </p14:nvContentPartPr>
              <p14:xfrm>
                <a:off x="368199" y="1946648"/>
                <a:ext cx="1821240" cy="3459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2915547-83E8-489F-8139-872B5CFC25F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59199" y="1937648"/>
                  <a:ext cx="183888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7C42D4D-6E93-4E8E-A16B-44C9705F698F}"/>
                    </a:ext>
                  </a:extLst>
                </p14:cNvPr>
                <p14:cNvContentPartPr/>
                <p14:nvPr/>
              </p14:nvContentPartPr>
              <p14:xfrm>
                <a:off x="1251639" y="1964288"/>
                <a:ext cx="961560" cy="3484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7C42D4D-6E93-4E8E-A16B-44C9705F698F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242639" y="1955648"/>
                  <a:ext cx="97920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AB1C7A0-4944-4D6A-9ABE-4F1952F9C789}"/>
                    </a:ext>
                  </a:extLst>
                </p14:cNvPr>
                <p14:cNvContentPartPr/>
                <p14:nvPr/>
              </p14:nvContentPartPr>
              <p14:xfrm>
                <a:off x="1451079" y="1922888"/>
                <a:ext cx="136080" cy="1303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AB1C7A0-4944-4D6A-9ABE-4F1952F9C78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442079" y="1914248"/>
                  <a:ext cx="1537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7E6C462-918F-4204-8DD8-629CA9A3A520}"/>
                    </a:ext>
                  </a:extLst>
                </p14:cNvPr>
                <p14:cNvContentPartPr/>
                <p14:nvPr/>
              </p14:nvContentPartPr>
              <p14:xfrm>
                <a:off x="1633959" y="1610408"/>
                <a:ext cx="88920" cy="1123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7E6C462-918F-4204-8DD8-629CA9A3A52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624959" y="1601408"/>
                  <a:ext cx="1065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F94872F-F93A-4672-9B68-2AE675768935}"/>
                    </a:ext>
                  </a:extLst>
                </p14:cNvPr>
                <p14:cNvContentPartPr/>
                <p14:nvPr/>
              </p14:nvContentPartPr>
              <p14:xfrm>
                <a:off x="1651599" y="1533368"/>
                <a:ext cx="118800" cy="1753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F94872F-F93A-4672-9B68-2AE675768935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642959" y="1524728"/>
                  <a:ext cx="1364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08BFD64-6EF5-4F1D-9960-E0ECC44484CA}"/>
                    </a:ext>
                  </a:extLst>
                </p14:cNvPr>
                <p14:cNvContentPartPr/>
                <p14:nvPr/>
              </p14:nvContentPartPr>
              <p14:xfrm>
                <a:off x="1828719" y="1521848"/>
                <a:ext cx="18000" cy="2304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08BFD64-6EF5-4F1D-9960-E0ECC44484CA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819719" y="1512848"/>
                  <a:ext cx="356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E667171D-42FF-486D-89AB-B64E64F2754F}"/>
                    </a:ext>
                  </a:extLst>
                </p14:cNvPr>
                <p14:cNvContentPartPr/>
                <p14:nvPr/>
              </p14:nvContentPartPr>
              <p14:xfrm>
                <a:off x="1900359" y="1657568"/>
                <a:ext cx="152640" cy="954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E667171D-42FF-486D-89AB-B64E64F2754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891719" y="1648568"/>
                  <a:ext cx="17028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DFF581A4-1111-4A7C-A657-71F9C428249F}"/>
                    </a:ext>
                  </a:extLst>
                </p14:cNvPr>
                <p14:cNvContentPartPr/>
                <p14:nvPr/>
              </p14:nvContentPartPr>
              <p14:xfrm>
                <a:off x="1433439" y="1946288"/>
                <a:ext cx="791640" cy="3312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DFF581A4-1111-4A7C-A657-71F9C428249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424439" y="1937648"/>
                  <a:ext cx="80928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92024DB7-E631-4CDE-BF50-A1025BF66B31}"/>
                    </a:ext>
                  </a:extLst>
                </p14:cNvPr>
                <p14:cNvContentPartPr/>
                <p14:nvPr/>
              </p14:nvContentPartPr>
              <p14:xfrm>
                <a:off x="1875879" y="1604288"/>
                <a:ext cx="183240" cy="1720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92024DB7-E631-4CDE-BF50-A1025BF66B3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866879" y="1595648"/>
                  <a:ext cx="2008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67E82CD-9EBE-40B7-9E6B-7A3E7DDD90F2}"/>
                    </a:ext>
                  </a:extLst>
                </p14:cNvPr>
                <p14:cNvContentPartPr/>
                <p14:nvPr/>
              </p14:nvContentPartPr>
              <p14:xfrm>
                <a:off x="1958319" y="1645688"/>
                <a:ext cx="29880" cy="206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67E82CD-9EBE-40B7-9E6B-7A3E7DDD90F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949319" y="1637048"/>
                  <a:ext cx="475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B3350AB-E390-4685-9203-D076EC8ACE44}"/>
                    </a:ext>
                  </a:extLst>
                </p14:cNvPr>
                <p14:cNvContentPartPr/>
                <p14:nvPr/>
              </p14:nvContentPartPr>
              <p14:xfrm>
                <a:off x="1249839" y="1999568"/>
                <a:ext cx="25200" cy="576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B3350AB-E390-4685-9203-D076EC8ACE4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241199" y="1990928"/>
                  <a:ext cx="4284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989F7CB-1E92-4FFF-9F4B-367ED6F8DEC2}"/>
                    </a:ext>
                  </a:extLst>
                </p14:cNvPr>
                <p14:cNvContentPartPr/>
                <p14:nvPr/>
              </p14:nvContentPartPr>
              <p14:xfrm>
                <a:off x="843759" y="1999568"/>
                <a:ext cx="94320" cy="946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989F7CB-1E92-4FFF-9F4B-367ED6F8DEC2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35119" y="1990928"/>
                  <a:ext cx="11196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F8029935-19F5-452F-9CF8-757A3DB86B14}"/>
                    </a:ext>
                  </a:extLst>
                </p14:cNvPr>
                <p14:cNvContentPartPr/>
                <p14:nvPr/>
              </p14:nvContentPartPr>
              <p14:xfrm>
                <a:off x="743319" y="2235728"/>
                <a:ext cx="83160" cy="1238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F8029935-19F5-452F-9CF8-757A3DB86B1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34319" y="2226728"/>
                  <a:ext cx="1008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2A8A429-A229-4620-9BA8-EE4981E6FCE6}"/>
                    </a:ext>
                  </a:extLst>
                </p14:cNvPr>
                <p14:cNvContentPartPr/>
                <p14:nvPr/>
              </p14:nvContentPartPr>
              <p14:xfrm>
                <a:off x="424359" y="1741808"/>
                <a:ext cx="83160" cy="1695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2A8A429-A229-4620-9BA8-EE4981E6FCE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15719" y="1733168"/>
                  <a:ext cx="1008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5DAA47D-7428-45B5-828D-10715DF1C8BD}"/>
                    </a:ext>
                  </a:extLst>
                </p14:cNvPr>
                <p14:cNvContentPartPr/>
                <p14:nvPr/>
              </p14:nvContentPartPr>
              <p14:xfrm>
                <a:off x="383319" y="1733888"/>
                <a:ext cx="195120" cy="1008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5DAA47D-7428-45B5-828D-10715DF1C8BD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74319" y="1725248"/>
                  <a:ext cx="2127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FC5D590-1CD7-4B7B-A64F-155EB236133F}"/>
                    </a:ext>
                  </a:extLst>
                </p14:cNvPr>
                <p14:cNvContentPartPr/>
                <p14:nvPr/>
              </p14:nvContentPartPr>
              <p14:xfrm>
                <a:off x="583839" y="1704728"/>
                <a:ext cx="212760" cy="2422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FC5D590-1CD7-4B7B-A64F-155EB236133F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75199" y="1696088"/>
                  <a:ext cx="23040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CA71AF2-CCED-448D-AD36-4C758E8E85B1}"/>
                    </a:ext>
                  </a:extLst>
                </p14:cNvPr>
                <p14:cNvContentPartPr/>
                <p14:nvPr/>
              </p14:nvContentPartPr>
              <p14:xfrm>
                <a:off x="784359" y="1793288"/>
                <a:ext cx="12240" cy="889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CA71AF2-CCED-448D-AD36-4C758E8E85B1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75719" y="1784288"/>
                  <a:ext cx="298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6DF2443-5CBC-4BBD-B350-194A7AC0881D}"/>
                    </a:ext>
                  </a:extLst>
                </p14:cNvPr>
                <p14:cNvContentPartPr/>
                <p14:nvPr/>
              </p14:nvContentPartPr>
              <p14:xfrm>
                <a:off x="1238319" y="2418608"/>
                <a:ext cx="106920" cy="828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6DF2443-5CBC-4BBD-B350-194A7AC0881D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229679" y="2409968"/>
                  <a:ext cx="1245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6F538D7-DF2A-465E-A947-2254DBCE4D59}"/>
                    </a:ext>
                  </a:extLst>
                </p14:cNvPr>
                <p14:cNvContentPartPr/>
                <p14:nvPr/>
              </p14:nvContentPartPr>
              <p14:xfrm>
                <a:off x="1334799" y="2359568"/>
                <a:ext cx="836640" cy="1188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6F538D7-DF2A-465E-A947-2254DBCE4D59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325799" y="2350568"/>
                  <a:ext cx="8542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EA03DEB-C226-4DA2-90CE-D14E397FA56A}"/>
                    </a:ext>
                  </a:extLst>
                </p14:cNvPr>
                <p14:cNvContentPartPr/>
                <p14:nvPr/>
              </p14:nvContentPartPr>
              <p14:xfrm>
                <a:off x="2100159" y="2294768"/>
                <a:ext cx="70560" cy="1123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EA03DEB-C226-4DA2-90CE-D14E397FA56A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091159" y="2285768"/>
                  <a:ext cx="882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F1215EB-D161-41EF-BFCA-5E128B066693}"/>
                    </a:ext>
                  </a:extLst>
                </p14:cNvPr>
                <p14:cNvContentPartPr/>
                <p14:nvPr/>
              </p14:nvContentPartPr>
              <p14:xfrm>
                <a:off x="1628199" y="2530568"/>
                <a:ext cx="141840" cy="2070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EF1215EB-D161-41EF-BFCA-5E128B066693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619199" y="2521568"/>
                  <a:ext cx="1594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D2636E75-8B89-4A06-A090-2466CAFC3E57}"/>
                    </a:ext>
                  </a:extLst>
                </p14:cNvPr>
                <p14:cNvContentPartPr/>
                <p14:nvPr/>
              </p14:nvContentPartPr>
              <p14:xfrm>
                <a:off x="1758879" y="2530568"/>
                <a:ext cx="146880" cy="2718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D2636E75-8B89-4A06-A090-2466CAFC3E57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749879" y="2521928"/>
                  <a:ext cx="1645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1D1DBD56-431A-486B-AF7E-13656D232665}"/>
                    </a:ext>
                  </a:extLst>
                </p14:cNvPr>
                <p14:cNvContentPartPr/>
                <p14:nvPr/>
              </p14:nvContentPartPr>
              <p14:xfrm>
                <a:off x="1846359" y="2683928"/>
                <a:ext cx="112320" cy="2012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1D1DBD56-431A-486B-AF7E-13656D23266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837359" y="2675288"/>
                  <a:ext cx="12996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6E9172D8-EF0F-4541-BCF1-78C2247E6898}"/>
              </a:ext>
            </a:extLst>
          </p:cNvPr>
          <p:cNvGrpSpPr/>
          <p:nvPr/>
        </p:nvGrpSpPr>
        <p:grpSpPr>
          <a:xfrm>
            <a:off x="4754799" y="1279928"/>
            <a:ext cx="118440" cy="395640"/>
            <a:chOff x="4754799" y="1279928"/>
            <a:chExt cx="118440" cy="39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A1946D5D-AA18-496E-9376-5A1B6625C97A}"/>
                    </a:ext>
                  </a:extLst>
                </p14:cNvPr>
                <p14:cNvContentPartPr/>
                <p14:nvPr/>
              </p14:nvContentPartPr>
              <p14:xfrm>
                <a:off x="4849119" y="1279928"/>
                <a:ext cx="24120" cy="2836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A1946D5D-AA18-496E-9376-5A1B6625C97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840119" y="1271288"/>
                  <a:ext cx="417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5E067C8-DE40-44DD-B365-CEB1FCF6D7F1}"/>
                    </a:ext>
                  </a:extLst>
                </p14:cNvPr>
                <p14:cNvContentPartPr/>
                <p14:nvPr/>
              </p14:nvContentPartPr>
              <p14:xfrm>
                <a:off x="4754799" y="1539488"/>
                <a:ext cx="94680" cy="1360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5E067C8-DE40-44DD-B365-CEB1FCF6D7F1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745799" y="1530848"/>
                  <a:ext cx="112320" cy="15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AD27CE8D-5059-47F5-8000-FC32BEE647DC}"/>
              </a:ext>
            </a:extLst>
          </p:cNvPr>
          <p:cNvGrpSpPr/>
          <p:nvPr/>
        </p:nvGrpSpPr>
        <p:grpSpPr>
          <a:xfrm>
            <a:off x="4937679" y="831728"/>
            <a:ext cx="1569600" cy="289440"/>
            <a:chOff x="4937679" y="831728"/>
            <a:chExt cx="1569600" cy="28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F5A5AEEF-A248-4F32-A1CD-A309115E5CBE}"/>
                    </a:ext>
                  </a:extLst>
                </p14:cNvPr>
                <p14:cNvContentPartPr/>
                <p14:nvPr/>
              </p14:nvContentPartPr>
              <p14:xfrm>
                <a:off x="4937679" y="919928"/>
                <a:ext cx="670320" cy="1663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F5A5AEEF-A248-4F32-A1CD-A309115E5CB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928679" y="910928"/>
                  <a:ext cx="68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F188789-8BEA-4394-8E3F-B0322A9C53FD}"/>
                    </a:ext>
                  </a:extLst>
                </p14:cNvPr>
                <p14:cNvContentPartPr/>
                <p14:nvPr/>
              </p14:nvContentPartPr>
              <p14:xfrm>
                <a:off x="5881599" y="920288"/>
                <a:ext cx="300960" cy="2008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F188789-8BEA-4394-8E3F-B0322A9C53F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5872959" y="911288"/>
                  <a:ext cx="3186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6103981F-717E-45A4-B1FE-6EEF94C0F5BB}"/>
                    </a:ext>
                  </a:extLst>
                </p14:cNvPr>
                <p14:cNvContentPartPr/>
                <p14:nvPr/>
              </p14:nvContentPartPr>
              <p14:xfrm>
                <a:off x="6217839" y="831728"/>
                <a:ext cx="41760" cy="298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6103981F-717E-45A4-B1FE-6EEF94C0F5B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208839" y="822728"/>
                  <a:ext cx="594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AC6C7258-F1B3-4BDC-A2FA-65A937F52C85}"/>
                    </a:ext>
                  </a:extLst>
                </p14:cNvPr>
                <p14:cNvContentPartPr/>
                <p14:nvPr/>
              </p14:nvContentPartPr>
              <p14:xfrm>
                <a:off x="6271119" y="843248"/>
                <a:ext cx="236160" cy="1951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AC6C7258-F1B3-4BDC-A2FA-65A937F52C85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262119" y="834608"/>
                  <a:ext cx="253800" cy="21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4B36622C-2ABD-46BC-B958-B4DA5E198202}"/>
              </a:ext>
            </a:extLst>
          </p:cNvPr>
          <p:cNvGrpSpPr/>
          <p:nvPr/>
        </p:nvGrpSpPr>
        <p:grpSpPr>
          <a:xfrm>
            <a:off x="5150079" y="1273808"/>
            <a:ext cx="802440" cy="325080"/>
            <a:chOff x="5150079" y="1273808"/>
            <a:chExt cx="80244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D0ABACC1-8C40-4590-A3A8-184BADA52043}"/>
                    </a:ext>
                  </a:extLst>
                </p14:cNvPr>
                <p14:cNvContentPartPr/>
                <p14:nvPr/>
              </p14:nvContentPartPr>
              <p14:xfrm>
                <a:off x="5150079" y="1433288"/>
                <a:ext cx="142200" cy="1245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D0ABACC1-8C40-4590-A3A8-184BADA5204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141079" y="1424288"/>
                  <a:ext cx="1598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7E167238-7596-485C-9CC6-77C0AB5A739D}"/>
                    </a:ext>
                  </a:extLst>
                </p14:cNvPr>
                <p14:cNvContentPartPr/>
                <p14:nvPr/>
              </p14:nvContentPartPr>
              <p14:xfrm>
                <a:off x="5362119" y="1445168"/>
                <a:ext cx="106560" cy="831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7E167238-7596-485C-9CC6-77C0AB5A739D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353479" y="1436168"/>
                  <a:ext cx="1242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4353AE5-3ED0-4A43-A45F-63533C21675B}"/>
                    </a:ext>
                  </a:extLst>
                </p14:cNvPr>
                <p14:cNvContentPartPr/>
                <p14:nvPr/>
              </p14:nvContentPartPr>
              <p14:xfrm>
                <a:off x="5562999" y="1356608"/>
                <a:ext cx="106560" cy="1216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D4353AE5-3ED0-4A43-A45F-63533C21675B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553999" y="1347968"/>
                  <a:ext cx="12420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B06C43A0-1B49-432A-8E44-BE5AA07F1F6D}"/>
                    </a:ext>
                  </a:extLst>
                </p14:cNvPr>
                <p14:cNvContentPartPr/>
                <p14:nvPr/>
              </p14:nvContentPartPr>
              <p14:xfrm>
                <a:off x="5592519" y="1273808"/>
                <a:ext cx="181080" cy="1774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B06C43A0-1B49-432A-8E44-BE5AA07F1F6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583519" y="1265168"/>
                  <a:ext cx="1987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A3E2D8D-EFC6-40EB-88F4-8C2985CEFDA2}"/>
                    </a:ext>
                  </a:extLst>
                </p14:cNvPr>
                <p14:cNvContentPartPr/>
                <p14:nvPr/>
              </p14:nvContentPartPr>
              <p14:xfrm>
                <a:off x="5722479" y="1374248"/>
                <a:ext cx="135720" cy="1659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7A3E2D8D-EFC6-40EB-88F4-8C2985CEFDA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713839" y="1365608"/>
                  <a:ext cx="1533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DABC7212-4BE0-4908-B197-B5F3C03D201B}"/>
                    </a:ext>
                  </a:extLst>
                </p14:cNvPr>
                <p14:cNvContentPartPr/>
                <p14:nvPr/>
              </p14:nvContentPartPr>
              <p14:xfrm>
                <a:off x="5840199" y="1521488"/>
                <a:ext cx="112320" cy="774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DABC7212-4BE0-4908-B197-B5F3C03D201B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831199" y="1512488"/>
                  <a:ext cx="129960" cy="9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F68186A8-00F7-4F57-84EF-71E99A153EAE}"/>
              </a:ext>
            </a:extLst>
          </p:cNvPr>
          <p:cNvGrpSpPr/>
          <p:nvPr/>
        </p:nvGrpSpPr>
        <p:grpSpPr>
          <a:xfrm>
            <a:off x="7292079" y="2879048"/>
            <a:ext cx="1527840" cy="832320"/>
            <a:chOff x="7292079" y="2879048"/>
            <a:chExt cx="1527840" cy="83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856C851F-A6BF-4CFE-88D6-27DE0E2F82F9}"/>
                    </a:ext>
                  </a:extLst>
                </p14:cNvPr>
                <p14:cNvContentPartPr/>
                <p14:nvPr/>
              </p14:nvContentPartPr>
              <p14:xfrm>
                <a:off x="7311159" y="3073448"/>
                <a:ext cx="387720" cy="1526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856C851F-A6BF-4CFE-88D6-27DE0E2F82F9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302159" y="3064448"/>
                  <a:ext cx="4053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F54BC234-CDBF-4148-9511-187B1C3E2B98}"/>
                    </a:ext>
                  </a:extLst>
                </p14:cNvPr>
                <p14:cNvContentPartPr/>
                <p14:nvPr/>
              </p14:nvContentPartPr>
              <p14:xfrm>
                <a:off x="7292079" y="3002528"/>
                <a:ext cx="153000" cy="1479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F54BC234-CDBF-4148-9511-187B1C3E2B98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283439" y="2993888"/>
                  <a:ext cx="1706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F1207D51-2EED-4983-B301-FCE35AF4AD75}"/>
                    </a:ext>
                  </a:extLst>
                </p14:cNvPr>
                <p14:cNvContentPartPr/>
                <p14:nvPr/>
              </p14:nvContentPartPr>
              <p14:xfrm>
                <a:off x="7851879" y="2896328"/>
                <a:ext cx="484200" cy="3592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F1207D51-2EED-4983-B301-FCE35AF4AD75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842879" y="2887688"/>
                  <a:ext cx="50184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C193AC9B-D5AB-4FD2-8A89-2F711BBD613E}"/>
                    </a:ext>
                  </a:extLst>
                </p14:cNvPr>
                <p14:cNvContentPartPr/>
                <p14:nvPr/>
              </p14:nvContentPartPr>
              <p14:xfrm>
                <a:off x="8388279" y="2944208"/>
                <a:ext cx="118800" cy="1231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C193AC9B-D5AB-4FD2-8A89-2F711BBD613E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8379279" y="2935568"/>
                  <a:ext cx="1364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E370371-70BF-4801-8949-E5D39EC185EA}"/>
                    </a:ext>
                  </a:extLst>
                </p14:cNvPr>
                <p14:cNvContentPartPr/>
                <p14:nvPr/>
              </p14:nvContentPartPr>
              <p14:xfrm>
                <a:off x="8526519" y="2937728"/>
                <a:ext cx="69120" cy="1306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E370371-70BF-4801-8949-E5D39EC185EA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517519" y="2928728"/>
                  <a:ext cx="867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94D7133-F617-46D1-9EB0-DCE569597C82}"/>
                    </a:ext>
                  </a:extLst>
                </p14:cNvPr>
                <p14:cNvContentPartPr/>
                <p14:nvPr/>
              </p14:nvContentPartPr>
              <p14:xfrm>
                <a:off x="8565759" y="2879048"/>
                <a:ext cx="254160" cy="2005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594D7133-F617-46D1-9EB0-DCE569597C8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556759" y="2870048"/>
                  <a:ext cx="2718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30EAB7F1-CF35-4A21-94C8-FDF690438B34}"/>
                    </a:ext>
                  </a:extLst>
                </p14:cNvPr>
                <p14:cNvContentPartPr/>
                <p14:nvPr/>
              </p14:nvContentPartPr>
              <p14:xfrm>
                <a:off x="7657119" y="3480248"/>
                <a:ext cx="171720" cy="2188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30EAB7F1-CF35-4A21-94C8-FDF690438B34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648479" y="3471608"/>
                  <a:ext cx="1893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4EF92DB8-47B5-4F03-B324-5E1C873B9DE5}"/>
                    </a:ext>
                  </a:extLst>
                </p14:cNvPr>
                <p14:cNvContentPartPr/>
                <p14:nvPr/>
              </p14:nvContentPartPr>
              <p14:xfrm>
                <a:off x="8087679" y="3385928"/>
                <a:ext cx="88920" cy="1418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4EF92DB8-47B5-4F03-B324-5E1C873B9DE5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079039" y="3377288"/>
                  <a:ext cx="1065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0DAB0F02-25FB-4EAD-A389-71D051AAFC2D}"/>
                    </a:ext>
                  </a:extLst>
                </p14:cNvPr>
                <p14:cNvContentPartPr/>
                <p14:nvPr/>
              </p14:nvContentPartPr>
              <p14:xfrm>
                <a:off x="8081919" y="3297728"/>
                <a:ext cx="165600" cy="1828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0DAB0F02-25FB-4EAD-A389-71D051AAFC2D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8073279" y="3289088"/>
                  <a:ext cx="1832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74DFDCF7-16C3-4446-8E76-D29226C0EE1E}"/>
                    </a:ext>
                  </a:extLst>
                </p14:cNvPr>
                <p14:cNvContentPartPr/>
                <p14:nvPr/>
              </p14:nvContentPartPr>
              <p14:xfrm>
                <a:off x="8217639" y="3374408"/>
                <a:ext cx="100800" cy="2422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74DFDCF7-16C3-4446-8E76-D29226C0EE1E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8208639" y="3365408"/>
                  <a:ext cx="1184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7095C51-DD01-4113-B2C4-625B5C9E328E}"/>
                    </a:ext>
                  </a:extLst>
                </p14:cNvPr>
                <p14:cNvContentPartPr/>
                <p14:nvPr/>
              </p14:nvContentPartPr>
              <p14:xfrm>
                <a:off x="8288559" y="3598328"/>
                <a:ext cx="147960" cy="1130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7095C51-DD01-4113-B2C4-625B5C9E328E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8279559" y="3589688"/>
                  <a:ext cx="165600" cy="13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F4BE0DD1-DA40-464D-8489-8D43FF74CD51}"/>
              </a:ext>
            </a:extLst>
          </p:cNvPr>
          <p:cNvGrpSpPr/>
          <p:nvPr/>
        </p:nvGrpSpPr>
        <p:grpSpPr>
          <a:xfrm>
            <a:off x="5391999" y="1710128"/>
            <a:ext cx="909000" cy="254520"/>
            <a:chOff x="5391999" y="1710128"/>
            <a:chExt cx="909000" cy="25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2C727905-6A5B-4A4D-9D87-DFC350DE0C77}"/>
                    </a:ext>
                  </a:extLst>
                </p14:cNvPr>
                <p14:cNvContentPartPr/>
                <p14:nvPr/>
              </p14:nvContentPartPr>
              <p14:xfrm>
                <a:off x="5391999" y="1710128"/>
                <a:ext cx="127800" cy="2073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2C727905-6A5B-4A4D-9D87-DFC350DE0C77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383359" y="1701488"/>
                  <a:ext cx="1454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F71FBCA-C258-4714-A55C-2A7EEAF4A3D3}"/>
                    </a:ext>
                  </a:extLst>
                </p14:cNvPr>
                <p14:cNvContentPartPr/>
                <p14:nvPr/>
              </p14:nvContentPartPr>
              <p14:xfrm>
                <a:off x="5545359" y="1710488"/>
                <a:ext cx="59400" cy="2541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9F71FBCA-C258-4714-A55C-2A7EEAF4A3D3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536359" y="1701848"/>
                  <a:ext cx="770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120FF89C-4CF4-4634-A09C-826E680B736E}"/>
                    </a:ext>
                  </a:extLst>
                </p14:cNvPr>
                <p14:cNvContentPartPr/>
                <p14:nvPr/>
              </p14:nvContentPartPr>
              <p14:xfrm>
                <a:off x="5627079" y="1793288"/>
                <a:ext cx="278640" cy="1040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120FF89C-4CF4-4634-A09C-826E680B736E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618439" y="1784288"/>
                  <a:ext cx="2962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5AEA6805-09BB-4462-A608-63BB26068580}"/>
                    </a:ext>
                  </a:extLst>
                </p14:cNvPr>
                <p14:cNvContentPartPr/>
                <p14:nvPr/>
              </p14:nvContentPartPr>
              <p14:xfrm>
                <a:off x="5981679" y="1751888"/>
                <a:ext cx="35640" cy="1594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5AEA6805-09BB-4462-A608-63BB26068580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973039" y="1743248"/>
                  <a:ext cx="532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546F6304-25BB-4694-BF7B-32D7BF878C70}"/>
                    </a:ext>
                  </a:extLst>
                </p14:cNvPr>
                <p14:cNvContentPartPr/>
                <p14:nvPr/>
              </p14:nvContentPartPr>
              <p14:xfrm>
                <a:off x="5912919" y="1763408"/>
                <a:ext cx="388080" cy="1364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546F6304-25BB-4694-BF7B-32D7BF878C70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904279" y="1754768"/>
                  <a:ext cx="405720" cy="15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7318D2CD-FE2F-4F2A-A78F-406D06471AD7}"/>
              </a:ext>
            </a:extLst>
          </p:cNvPr>
          <p:cNvGrpSpPr/>
          <p:nvPr/>
        </p:nvGrpSpPr>
        <p:grpSpPr>
          <a:xfrm>
            <a:off x="4467879" y="2152928"/>
            <a:ext cx="1060200" cy="673200"/>
            <a:chOff x="4467879" y="2152928"/>
            <a:chExt cx="1060200" cy="67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CC73DC9-AF97-43A4-B363-A1342F5B93BC}"/>
                    </a:ext>
                  </a:extLst>
                </p14:cNvPr>
                <p14:cNvContentPartPr/>
                <p14:nvPr/>
              </p14:nvContentPartPr>
              <p14:xfrm>
                <a:off x="5421159" y="2152928"/>
                <a:ext cx="12240" cy="2599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BCC73DC9-AF97-43A4-B363-A1342F5B93BC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412519" y="2144288"/>
                  <a:ext cx="298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59B4A57D-AF61-40ED-8690-3FCD94875C7D}"/>
                    </a:ext>
                  </a:extLst>
                </p14:cNvPr>
                <p14:cNvContentPartPr/>
                <p14:nvPr/>
              </p14:nvContentPartPr>
              <p14:xfrm>
                <a:off x="5368239" y="2277128"/>
                <a:ext cx="159840" cy="1184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59B4A57D-AF61-40ED-8690-3FCD94875C7D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359239" y="2268128"/>
                  <a:ext cx="1774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F89B33EB-1CC1-447F-ADD2-FD9AEA870774}"/>
                    </a:ext>
                  </a:extLst>
                </p14:cNvPr>
                <p14:cNvContentPartPr/>
                <p14:nvPr/>
              </p14:nvContentPartPr>
              <p14:xfrm>
                <a:off x="4467879" y="2477648"/>
                <a:ext cx="1006920" cy="3484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F89B33EB-1CC1-447F-ADD2-FD9AEA870774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458879" y="2468648"/>
                  <a:ext cx="102456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4380A9B-F1A6-4891-9FF3-0F5676756C3D}"/>
                    </a:ext>
                  </a:extLst>
                </p14:cNvPr>
                <p14:cNvContentPartPr/>
                <p14:nvPr/>
              </p14:nvContentPartPr>
              <p14:xfrm>
                <a:off x="4530159" y="2442368"/>
                <a:ext cx="100800" cy="1242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4380A9B-F1A6-4891-9FF3-0F5676756C3D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521519" y="2433368"/>
                  <a:ext cx="118440" cy="14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322DB061-559B-481A-AAE4-9523A66099B9}"/>
                  </a:ext>
                </a:extLst>
              </p14:cNvPr>
              <p14:cNvContentPartPr/>
              <p14:nvPr/>
            </p14:nvContentPartPr>
            <p14:xfrm>
              <a:off x="3662919" y="2147168"/>
              <a:ext cx="541080" cy="28944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322DB061-559B-481A-AAE4-9523A66099B9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3653919" y="2138168"/>
                <a:ext cx="558720" cy="30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7" name="Group 196">
            <a:extLst>
              <a:ext uri="{FF2B5EF4-FFF2-40B4-BE49-F238E27FC236}">
                <a16:creationId xmlns:a16="http://schemas.microsoft.com/office/drawing/2014/main" id="{7DBFC424-6379-4CA9-A2D9-32EE86F1A10C}"/>
              </a:ext>
            </a:extLst>
          </p:cNvPr>
          <p:cNvGrpSpPr/>
          <p:nvPr/>
        </p:nvGrpSpPr>
        <p:grpSpPr>
          <a:xfrm>
            <a:off x="6347799" y="2967248"/>
            <a:ext cx="248400" cy="313560"/>
            <a:chOff x="6347799" y="2967248"/>
            <a:chExt cx="248400" cy="31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8402B42B-5E23-4765-A0F7-35AFE5D99869}"/>
                    </a:ext>
                  </a:extLst>
                </p14:cNvPr>
                <p14:cNvContentPartPr/>
                <p14:nvPr/>
              </p14:nvContentPartPr>
              <p14:xfrm>
                <a:off x="6347799" y="3032048"/>
                <a:ext cx="248400" cy="2487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8402B42B-5E23-4765-A0F7-35AFE5D99869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338799" y="3023408"/>
                  <a:ext cx="2660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E443E65A-5117-4E87-AC9C-36D9BF20CD97}"/>
                    </a:ext>
                  </a:extLst>
                </p14:cNvPr>
                <p14:cNvContentPartPr/>
                <p14:nvPr/>
              </p14:nvContentPartPr>
              <p14:xfrm>
                <a:off x="6417999" y="2967248"/>
                <a:ext cx="140040" cy="828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E443E65A-5117-4E87-AC9C-36D9BF20CD97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6408999" y="2958248"/>
                  <a:ext cx="157680" cy="100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57175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fld id="{12E7AE20-CFEA-4D7D-A444-5156CC98D8D0}" type="slidenum">
              <a:rPr lang="zh-CN" altLang="en-US"/>
              <a:pPr/>
              <a:t>13</a:t>
            </a:fld>
            <a:endParaRPr lang="en-US" altLang="zh-CN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6200" y="608013"/>
            <a:ext cx="6904038" cy="534987"/>
          </a:xfrm>
        </p:spPr>
        <p:txBody>
          <a:bodyPr>
            <a:no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  <a:ea typeface="PMingLiU" pitchFamily="18" charset="-120"/>
              </a:rPr>
              <a:t>The Tale of Three Physics;</a:t>
            </a:r>
            <a:br>
              <a:rPr lang="en-US" altLang="zh-TW" sz="2800" dirty="0">
                <a:solidFill>
                  <a:srgbClr val="0000FF"/>
                </a:solidFill>
                <a:ea typeface="PMingLiU" pitchFamily="18" charset="-120"/>
              </a:rPr>
            </a:br>
            <a:r>
              <a:rPr lang="en-US" altLang="zh-TW" sz="2800" dirty="0">
                <a:solidFill>
                  <a:srgbClr val="0000FF"/>
                </a:solidFill>
                <a:ea typeface="PMingLiU" pitchFamily="18" charset="-120"/>
              </a:rPr>
              <a:t>Circuit Physics; Wave Physics; Ray Physics;</a:t>
            </a:r>
            <a:br>
              <a:rPr lang="en-US" altLang="zh-TW" sz="2800" dirty="0">
                <a:ea typeface="PMingLiU" pitchFamily="18" charset="-120"/>
              </a:rPr>
            </a:br>
            <a:endParaRPr lang="en-US" altLang="zh-TW" sz="2800" dirty="0">
              <a:ea typeface="PMingLiU" pitchFamily="18" charset="-120"/>
            </a:endParaRPr>
          </a:p>
        </p:txBody>
      </p:sp>
      <p:pic>
        <p:nvPicPr>
          <p:cNvPr id="2048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447800"/>
            <a:ext cx="3200400" cy="2047875"/>
          </a:xfrm>
        </p:spPr>
      </p:pic>
      <p:pic>
        <p:nvPicPr>
          <p:cNvPr id="20485" name="Picture 4" descr="yagi_arra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524000"/>
            <a:ext cx="1724025" cy="1257300"/>
          </a:xfrm>
        </p:spPr>
      </p:pic>
      <p:pic>
        <p:nvPicPr>
          <p:cNvPr id="20486" name="Picture 5" descr="180px-Prism_rainbow_schema">
            <a:hlinkClick r:id="rId7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962400"/>
            <a:ext cx="3352800" cy="2103438"/>
          </a:xfrm>
        </p:spPr>
      </p:pic>
      <p:pic>
        <p:nvPicPr>
          <p:cNvPr id="1175558" name="longyagi.mpg">
            <a:hlinkClick r:id="" action="ppaction://media"/>
          </p:cNvPr>
          <p:cNvPicPr>
            <a:picLocks noGrp="1" noChangeAspect="1" noChangeArrowheads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515938"/>
            <a:ext cx="2257425" cy="2787650"/>
          </a:xfrm>
        </p:spPr>
      </p:pic>
      <p:pic>
        <p:nvPicPr>
          <p:cNvPr id="20488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14800"/>
            <a:ext cx="1230312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489" name="TextBox 10"/>
          <p:cNvSpPr txBox="1">
            <a:spLocks noChangeArrowheads="1"/>
          </p:cNvSpPr>
          <p:nvPr/>
        </p:nvSpPr>
        <p:spPr bwMode="auto">
          <a:xfrm>
            <a:off x="457200" y="1066800"/>
            <a:ext cx="34804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altLang="zh-TW" dirty="0"/>
              <a:t>Circuit Physics—Computer Chip</a:t>
            </a:r>
          </a:p>
        </p:txBody>
      </p:sp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4876800" y="2906713"/>
            <a:ext cx="162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altLang="zh-TW"/>
              <a:t>Wave Physics</a:t>
            </a:r>
          </a:p>
        </p:txBody>
      </p:sp>
      <p:sp>
        <p:nvSpPr>
          <p:cNvPr id="20491" name="TextBox 12"/>
          <p:cNvSpPr txBox="1">
            <a:spLocks noChangeArrowheads="1"/>
          </p:cNvSpPr>
          <p:nvPr/>
        </p:nvSpPr>
        <p:spPr bwMode="auto">
          <a:xfrm>
            <a:off x="1365250" y="3592512"/>
            <a:ext cx="145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altLang="zh-TW" dirty="0"/>
              <a:t>Ray Physics</a:t>
            </a:r>
          </a:p>
        </p:txBody>
      </p:sp>
      <p:pic>
        <p:nvPicPr>
          <p:cNvPr id="20493" name="Picture 14" descr="An external file that holds a picture, illustration, etc.&#10;Object name is ncomms1268-f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43400"/>
            <a:ext cx="9144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4" name="TextBox 1"/>
          <p:cNvSpPr txBox="1">
            <a:spLocks noChangeArrowheads="1"/>
          </p:cNvSpPr>
          <p:nvPr/>
        </p:nvSpPr>
        <p:spPr bwMode="auto">
          <a:xfrm>
            <a:off x="4343400" y="3621088"/>
            <a:ext cx="2671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dirty="0"/>
              <a:t>Inspired </a:t>
            </a:r>
            <a:r>
              <a:rPr lang="en-US" dirty="0" err="1"/>
              <a:t>nano</a:t>
            </a:r>
            <a:r>
              <a:rPr lang="en-US" dirty="0"/>
              <a:t>-antennas:</a:t>
            </a:r>
          </a:p>
          <a:p>
            <a:r>
              <a:rPr lang="en-US" dirty="0" err="1"/>
              <a:t>Dregely</a:t>
            </a:r>
            <a:r>
              <a:rPr lang="en-US" dirty="0"/>
              <a:t> et al.</a:t>
            </a:r>
          </a:p>
        </p:txBody>
      </p:sp>
      <p:sp>
        <p:nvSpPr>
          <p:cNvPr id="20495" name="TextBox 12"/>
          <p:cNvSpPr txBox="1">
            <a:spLocks noChangeArrowheads="1"/>
          </p:cNvSpPr>
          <p:nvPr/>
        </p:nvSpPr>
        <p:spPr bwMode="auto">
          <a:xfrm>
            <a:off x="7056438" y="3276600"/>
            <a:ext cx="1706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/>
              <a:t>Yagi-Uda 1926</a:t>
            </a:r>
          </a:p>
        </p:txBody>
      </p:sp>
    </p:spTree>
    <p:extLst>
      <p:ext uri="{BB962C8B-B14F-4D97-AF65-F5344CB8AC3E}">
        <p14:creationId xmlns:p14="http://schemas.microsoft.com/office/powerpoint/2010/main" val="2053030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74" fill="hold"/>
                                        <p:tgtEl>
                                          <p:spTgt spid="11755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7555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75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755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555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backed slot antenna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676" y="1690689"/>
            <a:ext cx="7886700" cy="405164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A9D1797-0FED-491B-B099-84155F23646E}"/>
              </a:ext>
            </a:extLst>
          </p:cNvPr>
          <p:cNvGrpSpPr/>
          <p:nvPr/>
        </p:nvGrpSpPr>
        <p:grpSpPr>
          <a:xfrm>
            <a:off x="1510119" y="5899448"/>
            <a:ext cx="1551960" cy="194760"/>
            <a:chOff x="1510119" y="5899448"/>
            <a:chExt cx="1551960" cy="19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4E11F92-69A5-4951-9062-92C610EAA341}"/>
                    </a:ext>
                  </a:extLst>
                </p14:cNvPr>
                <p14:cNvContentPartPr/>
                <p14:nvPr/>
              </p14:nvContentPartPr>
              <p14:xfrm>
                <a:off x="1510119" y="5928608"/>
                <a:ext cx="159840" cy="123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4E11F92-69A5-4951-9062-92C610EAA34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01119" y="5919968"/>
                  <a:ext cx="1774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0CE6AE0-C22E-4D5A-8B00-892C8B8AC43D}"/>
                    </a:ext>
                  </a:extLst>
                </p14:cNvPr>
                <p14:cNvContentPartPr/>
                <p14:nvPr/>
              </p14:nvContentPartPr>
              <p14:xfrm>
                <a:off x="1745199" y="5899448"/>
                <a:ext cx="111240" cy="147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0CE6AE0-C22E-4D5A-8B00-892C8B8AC43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36559" y="5890448"/>
                  <a:ext cx="1288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21B334C-F71D-42AD-A7B1-C47323A320F7}"/>
                    </a:ext>
                  </a:extLst>
                </p14:cNvPr>
                <p14:cNvContentPartPr/>
                <p14:nvPr/>
              </p14:nvContentPartPr>
              <p14:xfrm>
                <a:off x="1954359" y="5934728"/>
                <a:ext cx="75240" cy="1594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21B334C-F71D-42AD-A7B1-C47323A320F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45719" y="5926088"/>
                  <a:ext cx="928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BE39469-EC77-45D5-B741-8FD53A8F176A}"/>
                    </a:ext>
                  </a:extLst>
                </p14:cNvPr>
                <p14:cNvContentPartPr/>
                <p14:nvPr/>
              </p14:nvContentPartPr>
              <p14:xfrm>
                <a:off x="2117799" y="5946248"/>
                <a:ext cx="105480" cy="92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BE39469-EC77-45D5-B741-8FD53A8F176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09159" y="5937248"/>
                  <a:ext cx="1231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19EB0B7-BF6A-40F6-9601-CE4B952E5736}"/>
                    </a:ext>
                  </a:extLst>
                </p14:cNvPr>
                <p14:cNvContentPartPr/>
                <p14:nvPr/>
              </p14:nvContentPartPr>
              <p14:xfrm>
                <a:off x="2335959" y="5918888"/>
                <a:ext cx="726120" cy="122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19EB0B7-BF6A-40F6-9601-CE4B952E573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327319" y="5909888"/>
                  <a:ext cx="743760" cy="14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615DAD-F723-4FAB-83D1-A3C9F382609A}"/>
              </a:ext>
            </a:extLst>
          </p:cNvPr>
          <p:cNvGrpSpPr/>
          <p:nvPr/>
        </p:nvGrpSpPr>
        <p:grpSpPr>
          <a:xfrm>
            <a:off x="3510999" y="5756888"/>
            <a:ext cx="1427040" cy="461160"/>
            <a:chOff x="3510999" y="5756888"/>
            <a:chExt cx="1427040" cy="46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500B5A6-48C9-4A62-AD17-ABE9059A72EB}"/>
                    </a:ext>
                  </a:extLst>
                </p14:cNvPr>
                <p14:cNvContentPartPr/>
                <p14:nvPr/>
              </p14:nvContentPartPr>
              <p14:xfrm>
                <a:off x="3633759" y="5775248"/>
                <a:ext cx="18000" cy="106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500B5A6-48C9-4A62-AD17-ABE9059A72E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25119" y="5766608"/>
                  <a:ext cx="356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9E75E29-2B83-4B39-8A73-6877E435E6F9}"/>
                    </a:ext>
                  </a:extLst>
                </p14:cNvPr>
                <p14:cNvContentPartPr/>
                <p14:nvPr/>
              </p14:nvContentPartPr>
              <p14:xfrm>
                <a:off x="3510999" y="5858048"/>
                <a:ext cx="557280" cy="113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9E75E29-2B83-4B39-8A73-6877E435E6F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01999" y="5849048"/>
                  <a:ext cx="5749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EE1BBE0-4C06-4F79-ACE8-6B24E4B424D8}"/>
                    </a:ext>
                  </a:extLst>
                </p14:cNvPr>
                <p14:cNvContentPartPr/>
                <p14:nvPr/>
              </p14:nvContentPartPr>
              <p14:xfrm>
                <a:off x="4125519" y="5786768"/>
                <a:ext cx="352440" cy="218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EE1BBE0-4C06-4F79-ACE8-6B24E4B424D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116519" y="5778128"/>
                  <a:ext cx="3700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2F068A4-CBF4-4FE5-B227-8CB7135E6B3D}"/>
                    </a:ext>
                  </a:extLst>
                </p14:cNvPr>
                <p14:cNvContentPartPr/>
                <p14:nvPr/>
              </p14:nvContentPartPr>
              <p14:xfrm>
                <a:off x="4588839" y="5756888"/>
                <a:ext cx="51840" cy="154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2F068A4-CBF4-4FE5-B227-8CB7135E6B3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580199" y="5748248"/>
                  <a:ext cx="694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85B81D5-B833-49D6-879B-D3717900F497}"/>
                    </a:ext>
                  </a:extLst>
                </p14:cNvPr>
                <p14:cNvContentPartPr/>
                <p14:nvPr/>
              </p14:nvContentPartPr>
              <p14:xfrm>
                <a:off x="4695759" y="5869568"/>
                <a:ext cx="242280" cy="348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85B81D5-B833-49D6-879B-D3717900F49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86759" y="5860928"/>
                  <a:ext cx="259920" cy="36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3A97DD-4081-4E91-872E-D7EAD9E6A1BB}"/>
                  </a:ext>
                </a:extLst>
              </p14:cNvPr>
              <p14:cNvContentPartPr/>
              <p14:nvPr/>
            </p14:nvContentPartPr>
            <p14:xfrm>
              <a:off x="2501199" y="3693008"/>
              <a:ext cx="430200" cy="478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3A97DD-4081-4E91-872E-D7EAD9E6A1B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492199" y="3684368"/>
                <a:ext cx="44784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323594F-5C4E-4D21-94E1-317DBB6BB50F}"/>
                  </a:ext>
                </a:extLst>
              </p14:cNvPr>
              <p14:cNvContentPartPr/>
              <p14:nvPr/>
            </p14:nvContentPartPr>
            <p14:xfrm>
              <a:off x="5568399" y="1810928"/>
              <a:ext cx="331200" cy="209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323594F-5C4E-4D21-94E1-317DBB6BB50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59759" y="1801928"/>
                <a:ext cx="348840" cy="22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77D7D9BB-7CED-41CF-B242-2F1A8E36FEB0}"/>
              </a:ext>
            </a:extLst>
          </p:cNvPr>
          <p:cNvGrpSpPr/>
          <p:nvPr/>
        </p:nvGrpSpPr>
        <p:grpSpPr>
          <a:xfrm>
            <a:off x="5488119" y="1238528"/>
            <a:ext cx="1927440" cy="460800"/>
            <a:chOff x="5488119" y="1238528"/>
            <a:chExt cx="1927440" cy="46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ABBC730-F090-4003-9DB7-33EF7DFF868C}"/>
                    </a:ext>
                  </a:extLst>
                </p14:cNvPr>
                <p14:cNvContentPartPr/>
                <p14:nvPr/>
              </p14:nvContentPartPr>
              <p14:xfrm>
                <a:off x="5488119" y="1300088"/>
                <a:ext cx="948240" cy="399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ABBC730-F090-4003-9DB7-33EF7DFF868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479479" y="1291088"/>
                  <a:ext cx="96588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B116F94-2334-4F10-A3BF-342C8C4056AF}"/>
                    </a:ext>
                  </a:extLst>
                </p14:cNvPr>
                <p14:cNvContentPartPr/>
                <p14:nvPr/>
              </p14:nvContentPartPr>
              <p14:xfrm>
                <a:off x="6648399" y="1238528"/>
                <a:ext cx="767160" cy="357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B116F94-2334-4F10-A3BF-342C8C4056A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639399" y="1229528"/>
                  <a:ext cx="784800" cy="37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0D9E6A3-871B-4CE2-8FBB-FEFC7B5DE39D}"/>
                  </a:ext>
                </a:extLst>
              </p14:cNvPr>
              <p14:cNvContentPartPr/>
              <p14:nvPr/>
            </p14:nvContentPartPr>
            <p14:xfrm>
              <a:off x="7509519" y="1279928"/>
              <a:ext cx="200880" cy="336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0D9E6A3-871B-4CE2-8FBB-FEFC7B5DE39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500879" y="1270928"/>
                <a:ext cx="218520" cy="35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05BC6C63-48AD-4836-8C3C-867439DF02CE}"/>
              </a:ext>
            </a:extLst>
          </p:cNvPr>
          <p:cNvGrpSpPr/>
          <p:nvPr/>
        </p:nvGrpSpPr>
        <p:grpSpPr>
          <a:xfrm>
            <a:off x="5792679" y="5161808"/>
            <a:ext cx="1782360" cy="1121400"/>
            <a:chOff x="5792679" y="5161808"/>
            <a:chExt cx="1782360" cy="112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568346F-DA00-4DC0-9E61-54BCB734D745}"/>
                    </a:ext>
                  </a:extLst>
                </p14:cNvPr>
                <p14:cNvContentPartPr/>
                <p14:nvPr/>
              </p14:nvContentPartPr>
              <p14:xfrm>
                <a:off x="6099039" y="5409488"/>
                <a:ext cx="402480" cy="443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568346F-DA00-4DC0-9E61-54BCB734D74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090039" y="5400848"/>
                  <a:ext cx="420120" cy="46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7956450-084F-4B5C-84E6-78B2C0BA3654}"/>
                    </a:ext>
                  </a:extLst>
                </p14:cNvPr>
                <p14:cNvContentPartPr/>
                <p14:nvPr/>
              </p14:nvContentPartPr>
              <p14:xfrm>
                <a:off x="6176439" y="5698568"/>
                <a:ext cx="171360" cy="57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7956450-084F-4B5C-84E6-78B2C0BA365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167799" y="5689568"/>
                  <a:ext cx="1890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108B8E5-EF4F-4484-9139-CF327BE53A8F}"/>
                    </a:ext>
                  </a:extLst>
                </p14:cNvPr>
                <p14:cNvContentPartPr/>
                <p14:nvPr/>
              </p14:nvContentPartPr>
              <p14:xfrm>
                <a:off x="6264999" y="5365208"/>
                <a:ext cx="600120" cy="62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108B8E5-EF4F-4484-9139-CF327BE53A8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255999" y="5356208"/>
                  <a:ext cx="61776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672E071-44D6-44CD-90BB-3520B1F9F139}"/>
                    </a:ext>
                  </a:extLst>
                </p14:cNvPr>
                <p14:cNvContentPartPr/>
                <p14:nvPr/>
              </p14:nvContentPartPr>
              <p14:xfrm>
                <a:off x="6833439" y="5268008"/>
                <a:ext cx="21600" cy="2599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672E071-44D6-44CD-90BB-3520B1F9F13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824799" y="5259008"/>
                  <a:ext cx="392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83AB527-F009-4239-A71B-95A1CBE0AC13}"/>
                    </a:ext>
                  </a:extLst>
                </p14:cNvPr>
                <p14:cNvContentPartPr/>
                <p14:nvPr/>
              </p14:nvContentPartPr>
              <p14:xfrm>
                <a:off x="6943239" y="5268008"/>
                <a:ext cx="36000" cy="242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83AB527-F009-4239-A71B-95A1CBE0AC1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934239" y="5259008"/>
                  <a:ext cx="536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B6C772E-7C69-4ECB-81BF-DB21B9EFA11E}"/>
                    </a:ext>
                  </a:extLst>
                </p14:cNvPr>
                <p14:cNvContentPartPr/>
                <p14:nvPr/>
              </p14:nvContentPartPr>
              <p14:xfrm>
                <a:off x="6253119" y="5344688"/>
                <a:ext cx="1038240" cy="938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B6C772E-7C69-4ECB-81BF-DB21B9EFA11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244479" y="5335688"/>
                  <a:ext cx="1055880" cy="9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B88CCB9-A9B9-4BE3-861D-8BF4DABC2B1A}"/>
                    </a:ext>
                  </a:extLst>
                </p14:cNvPr>
                <p14:cNvContentPartPr/>
                <p14:nvPr/>
              </p14:nvContentPartPr>
              <p14:xfrm>
                <a:off x="6500439" y="5315168"/>
                <a:ext cx="65880" cy="1519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B88CCB9-A9B9-4BE3-861D-8BF4DABC2B1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491439" y="5306168"/>
                  <a:ext cx="835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3EC1A0B-3F0E-473D-BCB6-318AA5F40C02}"/>
                    </a:ext>
                  </a:extLst>
                </p14:cNvPr>
                <p14:cNvContentPartPr/>
                <p14:nvPr/>
              </p14:nvContentPartPr>
              <p14:xfrm>
                <a:off x="6329799" y="5161808"/>
                <a:ext cx="106560" cy="159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3EC1A0B-3F0E-473D-BCB6-318AA5F40C0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321159" y="5152808"/>
                  <a:ext cx="1242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2B021D4-CB85-426A-89D4-4B0CD2C141CA}"/>
                    </a:ext>
                  </a:extLst>
                </p14:cNvPr>
                <p14:cNvContentPartPr/>
                <p14:nvPr/>
              </p14:nvContentPartPr>
              <p14:xfrm>
                <a:off x="5792679" y="5728088"/>
                <a:ext cx="165960" cy="141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2B021D4-CB85-426A-89D4-4B0CD2C141C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784039" y="5719088"/>
                  <a:ext cx="1836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FC6B31D-495D-4971-A345-1DACDE8F33E6}"/>
                    </a:ext>
                  </a:extLst>
                </p14:cNvPr>
                <p14:cNvContentPartPr/>
                <p14:nvPr/>
              </p14:nvContentPartPr>
              <p14:xfrm>
                <a:off x="7019919" y="5185208"/>
                <a:ext cx="54000" cy="100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FC6B31D-495D-4971-A345-1DACDE8F33E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010919" y="5176568"/>
                  <a:ext cx="716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01A714D-15D1-4280-920A-7DDA8F94FCFE}"/>
                    </a:ext>
                  </a:extLst>
                </p14:cNvPr>
                <p14:cNvContentPartPr/>
                <p14:nvPr/>
              </p14:nvContentPartPr>
              <p14:xfrm>
                <a:off x="7421319" y="5787128"/>
                <a:ext cx="153720" cy="1540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01A714D-15D1-4280-920A-7DDA8F94FCF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412319" y="5778128"/>
                  <a:ext cx="171360" cy="17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77C4843-C6B0-4467-82D7-2FC46A3242C0}"/>
              </a:ext>
            </a:extLst>
          </p:cNvPr>
          <p:cNvGrpSpPr/>
          <p:nvPr/>
        </p:nvGrpSpPr>
        <p:grpSpPr>
          <a:xfrm>
            <a:off x="4088079" y="3185408"/>
            <a:ext cx="4654800" cy="1847160"/>
            <a:chOff x="4088079" y="3185408"/>
            <a:chExt cx="4654800" cy="184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6964E35-48CD-45E6-855C-90F408A97F45}"/>
                    </a:ext>
                  </a:extLst>
                </p14:cNvPr>
                <p14:cNvContentPartPr/>
                <p14:nvPr/>
              </p14:nvContentPartPr>
              <p14:xfrm>
                <a:off x="6907959" y="3356768"/>
                <a:ext cx="136080" cy="106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6964E35-48CD-45E6-855C-90F408A97F4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898959" y="3348128"/>
                  <a:ext cx="1537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76E81B0-1B62-48F1-9C20-5BDD7AE68F64}"/>
                    </a:ext>
                  </a:extLst>
                </p14:cNvPr>
                <p14:cNvContentPartPr/>
                <p14:nvPr/>
              </p14:nvContentPartPr>
              <p14:xfrm>
                <a:off x="7172919" y="3279728"/>
                <a:ext cx="473040" cy="153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76E81B0-1B62-48F1-9C20-5BDD7AE68F6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163919" y="3271088"/>
                  <a:ext cx="4906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1C5C19E-F77C-4320-8B19-FC16DF9BF824}"/>
                    </a:ext>
                  </a:extLst>
                </p14:cNvPr>
                <p14:cNvContentPartPr/>
                <p14:nvPr/>
              </p14:nvContentPartPr>
              <p14:xfrm>
                <a:off x="7769439" y="3185408"/>
                <a:ext cx="29880" cy="1890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1C5C19E-F77C-4320-8B19-FC16DF9BF82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760439" y="3176768"/>
                  <a:ext cx="4752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8D83E57-C7F5-498C-80FA-173583D87AEE}"/>
                    </a:ext>
                  </a:extLst>
                </p14:cNvPr>
                <p14:cNvContentPartPr/>
                <p14:nvPr/>
              </p14:nvContentPartPr>
              <p14:xfrm>
                <a:off x="7710399" y="3297728"/>
                <a:ext cx="258840" cy="331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8D83E57-C7F5-498C-80FA-173583D87AE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701399" y="3288728"/>
                  <a:ext cx="27648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587E9C6-FBE6-4836-8806-B2A9F41A02C3}"/>
                    </a:ext>
                  </a:extLst>
                </p14:cNvPr>
                <p14:cNvContentPartPr/>
                <p14:nvPr/>
              </p14:nvContentPartPr>
              <p14:xfrm>
                <a:off x="7043319" y="3881288"/>
                <a:ext cx="248400" cy="182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587E9C6-FBE6-4836-8806-B2A9F41A02C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034679" y="3872648"/>
                  <a:ext cx="2660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1D2E49F-C703-4FD4-BF8C-316E9D719200}"/>
                    </a:ext>
                  </a:extLst>
                </p14:cNvPr>
                <p14:cNvContentPartPr/>
                <p14:nvPr/>
              </p14:nvContentPartPr>
              <p14:xfrm>
                <a:off x="7314759" y="3839888"/>
                <a:ext cx="1044720" cy="243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1D2E49F-C703-4FD4-BF8C-316E9D71920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306119" y="3831248"/>
                  <a:ext cx="106236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790FACF-DE29-4344-B309-487D4C834CEA}"/>
                    </a:ext>
                  </a:extLst>
                </p14:cNvPr>
                <p14:cNvContentPartPr/>
                <p14:nvPr/>
              </p14:nvContentPartPr>
              <p14:xfrm>
                <a:off x="4678839" y="3256328"/>
                <a:ext cx="1722240" cy="826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790FACF-DE29-4344-B309-487D4C834CE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669839" y="3247328"/>
                  <a:ext cx="1739880" cy="84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13187E5-B0EF-4873-B122-CE81511EFBA3}"/>
                    </a:ext>
                  </a:extLst>
                </p14:cNvPr>
                <p14:cNvContentPartPr/>
                <p14:nvPr/>
              </p14:nvContentPartPr>
              <p14:xfrm>
                <a:off x="4649319" y="3226448"/>
                <a:ext cx="170640" cy="165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13187E5-B0EF-4873-B122-CE81511EFBA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640319" y="3217808"/>
                  <a:ext cx="1882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D5A359E-B7A4-4717-BE9F-30282923B8AF}"/>
                    </a:ext>
                  </a:extLst>
                </p14:cNvPr>
                <p14:cNvContentPartPr/>
                <p14:nvPr/>
              </p14:nvContentPartPr>
              <p14:xfrm>
                <a:off x="6541479" y="4153088"/>
                <a:ext cx="225000" cy="352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D5A359E-B7A4-4717-BE9F-30282923B8A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532839" y="4144088"/>
                  <a:ext cx="24264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6D1FB81-C190-4890-AB5A-35B14A2618F9}"/>
                    </a:ext>
                  </a:extLst>
                </p14:cNvPr>
                <p14:cNvContentPartPr/>
                <p14:nvPr/>
              </p14:nvContentPartPr>
              <p14:xfrm>
                <a:off x="6577479" y="4359368"/>
                <a:ext cx="165600" cy="6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6D1FB81-C190-4890-AB5A-35B14A2618F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568839" y="4350728"/>
                  <a:ext cx="1832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DB462A5-2EA2-4503-AAF1-6D34B16A3BB9}"/>
                    </a:ext>
                  </a:extLst>
                </p14:cNvPr>
                <p14:cNvContentPartPr/>
                <p14:nvPr/>
              </p14:nvContentPartPr>
              <p14:xfrm>
                <a:off x="6789879" y="4217888"/>
                <a:ext cx="24480" cy="207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DB462A5-2EA2-4503-AAF1-6D34B16A3BB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780879" y="4208888"/>
                  <a:ext cx="421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0748D1A-2B1C-4A78-AE3F-FFE4896BEA15}"/>
                    </a:ext>
                  </a:extLst>
                </p14:cNvPr>
                <p14:cNvContentPartPr/>
                <p14:nvPr/>
              </p14:nvContentPartPr>
              <p14:xfrm>
                <a:off x="6559839" y="4040768"/>
                <a:ext cx="419400" cy="454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0748D1A-2B1C-4A78-AE3F-FFE4896BEA1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551199" y="4031768"/>
                  <a:ext cx="43704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B95FF5C-319F-418A-B73B-C1BD7DB5461E}"/>
                    </a:ext>
                  </a:extLst>
                </p14:cNvPr>
                <p14:cNvContentPartPr/>
                <p14:nvPr/>
              </p14:nvContentPartPr>
              <p14:xfrm>
                <a:off x="4088079" y="4028528"/>
                <a:ext cx="243000" cy="372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B95FF5C-319F-418A-B73B-C1BD7DB5461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079079" y="4019528"/>
                  <a:ext cx="26064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8441093-A9A3-481C-9AE5-60856E113AC8}"/>
                    </a:ext>
                  </a:extLst>
                </p14:cNvPr>
                <p14:cNvContentPartPr/>
                <p14:nvPr/>
              </p14:nvContentPartPr>
              <p14:xfrm>
                <a:off x="4182399" y="3933848"/>
                <a:ext cx="364320" cy="3960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8441093-A9A3-481C-9AE5-60856E113AC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173759" y="3925208"/>
                  <a:ext cx="38196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CF5503A-B8F3-4F0B-AFF5-A30FB566F082}"/>
                    </a:ext>
                  </a:extLst>
                </p14:cNvPr>
                <p14:cNvContentPartPr/>
                <p14:nvPr/>
              </p14:nvContentPartPr>
              <p14:xfrm>
                <a:off x="4424319" y="4146968"/>
                <a:ext cx="171360" cy="141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CF5503A-B8F3-4F0B-AFF5-A30FB566F08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415679" y="4138328"/>
                  <a:ext cx="1890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44905C9-3B0A-471E-8B74-0E1CD03ACAA9}"/>
                    </a:ext>
                  </a:extLst>
                </p14:cNvPr>
                <p14:cNvContentPartPr/>
                <p14:nvPr/>
              </p14:nvContentPartPr>
              <p14:xfrm>
                <a:off x="4612599" y="3828368"/>
                <a:ext cx="195840" cy="3956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44905C9-3B0A-471E-8B74-0E1CD03ACAA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603599" y="3819728"/>
                  <a:ext cx="21348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81CE89D-BE4F-46E6-89BA-6BA16BEB0317}"/>
                    </a:ext>
                  </a:extLst>
                </p14:cNvPr>
                <p14:cNvContentPartPr/>
                <p14:nvPr/>
              </p14:nvContentPartPr>
              <p14:xfrm>
                <a:off x="4866759" y="3698768"/>
                <a:ext cx="76320" cy="4489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81CE89D-BE4F-46E6-89BA-6BA16BEB031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857759" y="3689768"/>
                  <a:ext cx="9396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0BA7D75-4E77-443D-87AF-C2E35F8FBEE6}"/>
                    </a:ext>
                  </a:extLst>
                </p14:cNvPr>
                <p14:cNvContentPartPr/>
                <p14:nvPr/>
              </p14:nvContentPartPr>
              <p14:xfrm>
                <a:off x="4884399" y="3928808"/>
                <a:ext cx="106560" cy="142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0BA7D75-4E77-443D-87AF-C2E35F8FBEE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875759" y="3919808"/>
                  <a:ext cx="1242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ECF1291-ED02-4A40-B3B4-67FF14FA7587}"/>
                    </a:ext>
                  </a:extLst>
                </p14:cNvPr>
                <p14:cNvContentPartPr/>
                <p14:nvPr/>
              </p14:nvContentPartPr>
              <p14:xfrm>
                <a:off x="4990599" y="3657368"/>
                <a:ext cx="153360" cy="407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ECF1291-ED02-4A40-B3B4-67FF14FA758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981959" y="3648368"/>
                  <a:ext cx="1710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E6B194E-0264-4355-BDFB-6CD7BC365F6D}"/>
                    </a:ext>
                  </a:extLst>
                </p14:cNvPr>
                <p14:cNvContentPartPr/>
                <p14:nvPr/>
              </p14:nvContentPartPr>
              <p14:xfrm>
                <a:off x="4955319" y="4241288"/>
                <a:ext cx="1646280" cy="585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E6B194E-0264-4355-BDFB-6CD7BC365F6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946319" y="4232648"/>
                  <a:ext cx="1663920" cy="60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8C0ABBC-B810-45B5-896C-8D2522AECC70}"/>
                    </a:ext>
                  </a:extLst>
                </p14:cNvPr>
                <p14:cNvContentPartPr/>
                <p14:nvPr/>
              </p14:nvContentPartPr>
              <p14:xfrm>
                <a:off x="4902399" y="4240928"/>
                <a:ext cx="171000" cy="124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8C0ABBC-B810-45B5-896C-8D2522AECC7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893759" y="4232288"/>
                  <a:ext cx="1886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CB28C48-F5D0-4F99-A3DE-5FBA6333585F}"/>
                    </a:ext>
                  </a:extLst>
                </p14:cNvPr>
                <p14:cNvContentPartPr/>
                <p14:nvPr/>
              </p14:nvContentPartPr>
              <p14:xfrm>
                <a:off x="6777999" y="4837088"/>
                <a:ext cx="147960" cy="165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CB28C48-F5D0-4F99-A3DE-5FBA6333585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769359" y="4828088"/>
                  <a:ext cx="1656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2EAC97C-EECE-411A-8F6A-FC1B3CDDFDB0}"/>
                    </a:ext>
                  </a:extLst>
                </p14:cNvPr>
                <p14:cNvContentPartPr/>
                <p14:nvPr/>
              </p14:nvContentPartPr>
              <p14:xfrm>
                <a:off x="6966999" y="4748888"/>
                <a:ext cx="77040" cy="283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2EAC97C-EECE-411A-8F6A-FC1B3CDDFDB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957999" y="4739888"/>
                  <a:ext cx="9468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E9BBDB7-ED5E-402D-836D-08EFA89B616A}"/>
                    </a:ext>
                  </a:extLst>
                </p14:cNvPr>
                <p14:cNvContentPartPr/>
                <p14:nvPr/>
              </p14:nvContentPartPr>
              <p14:xfrm>
                <a:off x="7079679" y="4843208"/>
                <a:ext cx="306720" cy="165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E9BBDB7-ED5E-402D-836D-08EFA89B616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070679" y="4834208"/>
                  <a:ext cx="3243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FB626B3-D5C1-497F-AB95-469F9710F119}"/>
                    </a:ext>
                  </a:extLst>
                </p14:cNvPr>
                <p14:cNvContentPartPr/>
                <p14:nvPr/>
              </p14:nvContentPartPr>
              <p14:xfrm>
                <a:off x="7303239" y="4802168"/>
                <a:ext cx="100800" cy="224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FB626B3-D5C1-497F-AB95-469F9710F11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294239" y="4793168"/>
                  <a:ext cx="11844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004164D-5A51-4B1B-BF00-36A0C7090AD2}"/>
                    </a:ext>
                  </a:extLst>
                </p14:cNvPr>
                <p14:cNvContentPartPr/>
                <p14:nvPr/>
              </p14:nvContentPartPr>
              <p14:xfrm>
                <a:off x="7739559" y="4755728"/>
                <a:ext cx="442800" cy="2088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004164D-5A51-4B1B-BF00-36A0C7090AD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730919" y="4746728"/>
                  <a:ext cx="4604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B98C697-987C-4225-842C-63E82900BAE3}"/>
                    </a:ext>
                  </a:extLst>
                </p14:cNvPr>
                <p14:cNvContentPartPr/>
                <p14:nvPr/>
              </p14:nvContentPartPr>
              <p14:xfrm>
                <a:off x="8087679" y="4813688"/>
                <a:ext cx="407520" cy="1526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B98C697-987C-4225-842C-63E82900BAE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079039" y="4805048"/>
                  <a:ext cx="4251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61B6DAD-0CED-4FB8-9C8C-788A8F179E60}"/>
                    </a:ext>
                  </a:extLst>
                </p14:cNvPr>
                <p14:cNvContentPartPr/>
                <p14:nvPr/>
              </p14:nvContentPartPr>
              <p14:xfrm>
                <a:off x="8476479" y="4837448"/>
                <a:ext cx="266400" cy="127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61B6DAD-0CED-4FB8-9C8C-788A8F179E6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467479" y="4828808"/>
                  <a:ext cx="2840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07461DA-AB72-40C2-A62D-D17BE15B8944}"/>
                    </a:ext>
                  </a:extLst>
                </p14:cNvPr>
                <p14:cNvContentPartPr/>
                <p14:nvPr/>
              </p14:nvContentPartPr>
              <p14:xfrm>
                <a:off x="6648399" y="4495088"/>
                <a:ext cx="71280" cy="106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07461DA-AB72-40C2-A62D-D17BE15B894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639399" y="4486088"/>
                  <a:ext cx="88920" cy="124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80524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3CB6CC7-F1F2-40D2-A574-491BCAA371E4}"/>
                  </a:ext>
                </a:extLst>
              </p14:cNvPr>
              <p14:cNvContentPartPr/>
              <p14:nvPr/>
            </p14:nvContentPartPr>
            <p14:xfrm>
              <a:off x="2859950" y="1719453"/>
              <a:ext cx="4146840" cy="721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3CB6CC7-F1F2-40D2-A574-491BCAA371E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0950" y="1710453"/>
                <a:ext cx="4164480" cy="739080"/>
              </a:xfrm>
              <a:prstGeom prst="rect">
                <a:avLst/>
              </a:prstGeom>
            </p:spPr>
          </p:pic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9B8F801B-A2EA-46E6-AF66-CA3396E2D087}"/>
              </a:ext>
            </a:extLst>
          </p:cNvPr>
          <p:cNvGrpSpPr/>
          <p:nvPr/>
        </p:nvGrpSpPr>
        <p:grpSpPr>
          <a:xfrm>
            <a:off x="526790" y="338853"/>
            <a:ext cx="8254080" cy="5284800"/>
            <a:chOff x="526790" y="338853"/>
            <a:chExt cx="8254080" cy="528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594197C-C154-4E48-B1B2-862968C60D39}"/>
                    </a:ext>
                  </a:extLst>
                </p14:cNvPr>
                <p14:cNvContentPartPr/>
                <p14:nvPr/>
              </p14:nvContentPartPr>
              <p14:xfrm>
                <a:off x="2839790" y="3221373"/>
                <a:ext cx="787680" cy="1118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594197C-C154-4E48-B1B2-862968C60D3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31150" y="3212733"/>
                  <a:ext cx="805320" cy="11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51896EF-40E1-4254-99C7-2623514F8072}"/>
                    </a:ext>
                  </a:extLst>
                </p14:cNvPr>
                <p14:cNvContentPartPr/>
                <p14:nvPr/>
              </p14:nvContentPartPr>
              <p14:xfrm>
                <a:off x="3378710" y="3996453"/>
                <a:ext cx="242640" cy="357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51896EF-40E1-4254-99C7-2623514F807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70070" y="3987813"/>
                  <a:ext cx="26028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A33BD42-FF9F-442C-A58E-EBE0D096C127}"/>
                    </a:ext>
                  </a:extLst>
                </p14:cNvPr>
                <p14:cNvContentPartPr/>
                <p14:nvPr/>
              </p14:nvContentPartPr>
              <p14:xfrm>
                <a:off x="4583990" y="3300213"/>
                <a:ext cx="176040" cy="842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A33BD42-FF9F-442C-A58E-EBE0D096C12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74990" y="3291213"/>
                  <a:ext cx="193680" cy="85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35935CD-B961-4C0E-BB9A-FE6D4A5E4393}"/>
                    </a:ext>
                  </a:extLst>
                </p14:cNvPr>
                <p14:cNvContentPartPr/>
                <p14:nvPr/>
              </p14:nvContentPartPr>
              <p14:xfrm>
                <a:off x="4444670" y="4081413"/>
                <a:ext cx="254520" cy="157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35935CD-B961-4C0E-BB9A-FE6D4A5E439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35670" y="4072413"/>
                  <a:ext cx="2721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F0DCB0B-591C-468B-9AC3-7BF1C0A2B22A}"/>
                    </a:ext>
                  </a:extLst>
                </p14:cNvPr>
                <p14:cNvContentPartPr/>
                <p14:nvPr/>
              </p14:nvContentPartPr>
              <p14:xfrm>
                <a:off x="6055310" y="3136773"/>
                <a:ext cx="648360" cy="945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F0DCB0B-591C-468B-9AC3-7BF1C0A2B22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46670" y="3127773"/>
                  <a:ext cx="666000" cy="9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C742806-2A70-4FA8-98C9-D0687AF59F3D}"/>
                    </a:ext>
                  </a:extLst>
                </p14:cNvPr>
                <p14:cNvContentPartPr/>
                <p14:nvPr/>
              </p14:nvContentPartPr>
              <p14:xfrm>
                <a:off x="5970710" y="3978453"/>
                <a:ext cx="133560" cy="224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C742806-2A70-4FA8-98C9-D0687AF59F3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61710" y="3969453"/>
                  <a:ext cx="1512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EDF3E16-81EA-4B35-AA3C-CB4C44ED0C90}"/>
                    </a:ext>
                  </a:extLst>
                </p14:cNvPr>
                <p14:cNvContentPartPr/>
                <p14:nvPr/>
              </p14:nvContentPartPr>
              <p14:xfrm>
                <a:off x="6771710" y="3657333"/>
                <a:ext cx="337680" cy="454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EDF3E16-81EA-4B35-AA3C-CB4C44ED0C9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763070" y="3648693"/>
                  <a:ext cx="35532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EA22E49-00A6-4D5B-9C59-02390A025316}"/>
                    </a:ext>
                  </a:extLst>
                </p14:cNvPr>
                <p14:cNvContentPartPr/>
                <p14:nvPr/>
              </p14:nvContentPartPr>
              <p14:xfrm>
                <a:off x="2731070" y="1871013"/>
                <a:ext cx="73080" cy="4971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EA22E49-00A6-4D5B-9C59-02390A02531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22070" y="1862013"/>
                  <a:ext cx="9072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52160E5-8D3C-4BE4-B080-BA1D3A889922}"/>
                    </a:ext>
                  </a:extLst>
                </p14:cNvPr>
                <p14:cNvContentPartPr/>
                <p14:nvPr/>
              </p14:nvContentPartPr>
              <p14:xfrm>
                <a:off x="3761390" y="344973"/>
                <a:ext cx="72000" cy="647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52160E5-8D3C-4BE4-B080-BA1D3A88992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752390" y="336333"/>
                  <a:ext cx="89640" cy="66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9E5F045-C1AA-49BE-AFC6-9DBED834B9D4}"/>
                    </a:ext>
                  </a:extLst>
                </p14:cNvPr>
                <p14:cNvContentPartPr/>
                <p14:nvPr/>
              </p14:nvContentPartPr>
              <p14:xfrm>
                <a:off x="3699830" y="738453"/>
                <a:ext cx="230400" cy="182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9E5F045-C1AA-49BE-AFC6-9DBED834B9D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90830" y="729813"/>
                  <a:ext cx="2480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72F5B8A-1FB0-4C74-A2ED-9D9124435944}"/>
                    </a:ext>
                  </a:extLst>
                </p14:cNvPr>
                <p14:cNvContentPartPr/>
                <p14:nvPr/>
              </p14:nvContentPartPr>
              <p14:xfrm>
                <a:off x="4384190" y="357213"/>
                <a:ext cx="48960" cy="666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72F5B8A-1FB0-4C74-A2ED-9D912443594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375190" y="348213"/>
                  <a:ext cx="66600" cy="68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08670C2-8375-4951-810A-FF25F4FAF5AD}"/>
                    </a:ext>
                  </a:extLst>
                </p14:cNvPr>
                <p14:cNvContentPartPr/>
                <p14:nvPr/>
              </p14:nvContentPartPr>
              <p14:xfrm>
                <a:off x="4271510" y="405453"/>
                <a:ext cx="857880" cy="581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08670C2-8375-4951-810A-FF25F4FAF5A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62510" y="396813"/>
                  <a:ext cx="875520" cy="59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D0300DE-531D-474A-84C5-0AD16ECBB892}"/>
                    </a:ext>
                  </a:extLst>
                </p14:cNvPr>
                <p14:cNvContentPartPr/>
                <p14:nvPr/>
              </p14:nvContentPartPr>
              <p14:xfrm>
                <a:off x="4832390" y="890013"/>
                <a:ext cx="254520" cy="109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D0300DE-531D-474A-84C5-0AD16ECBB89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823390" y="881013"/>
                  <a:ext cx="27216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53722E3-1366-4FC9-8486-639416E00510}"/>
                    </a:ext>
                  </a:extLst>
                </p14:cNvPr>
                <p14:cNvContentPartPr/>
                <p14:nvPr/>
              </p14:nvContentPartPr>
              <p14:xfrm>
                <a:off x="5516390" y="460173"/>
                <a:ext cx="297000" cy="405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53722E3-1366-4FC9-8486-639416E0051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507750" y="451173"/>
                  <a:ext cx="31464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2A4CB11-1FDF-4F82-898F-278091457D98}"/>
                    </a:ext>
                  </a:extLst>
                </p14:cNvPr>
                <p14:cNvContentPartPr/>
                <p14:nvPr/>
              </p14:nvContentPartPr>
              <p14:xfrm>
                <a:off x="5546630" y="338853"/>
                <a:ext cx="212400" cy="244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2A4CB11-1FDF-4F82-898F-278091457D9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537990" y="330213"/>
                  <a:ext cx="2300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01E9C8E-72AC-48C1-BEE8-28492A844B7D}"/>
                    </a:ext>
                  </a:extLst>
                </p14:cNvPr>
                <p14:cNvContentPartPr/>
                <p14:nvPr/>
              </p14:nvContentPartPr>
              <p14:xfrm>
                <a:off x="2052830" y="1065693"/>
                <a:ext cx="1217520" cy="1399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01E9C8E-72AC-48C1-BEE8-28492A844B7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043830" y="1056693"/>
                  <a:ext cx="1235160" cy="14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31D14CA-4434-43C6-B12B-EC33D068ED76}"/>
                    </a:ext>
                  </a:extLst>
                </p14:cNvPr>
                <p14:cNvContentPartPr/>
                <p14:nvPr/>
              </p14:nvContentPartPr>
              <p14:xfrm>
                <a:off x="1877150" y="2276733"/>
                <a:ext cx="412200" cy="254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31D14CA-4434-43C6-B12B-EC33D068ED7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868150" y="2268093"/>
                  <a:ext cx="4298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2C812C6-16A5-4450-8547-99F5D0A775E1}"/>
                    </a:ext>
                  </a:extLst>
                </p14:cNvPr>
                <p14:cNvContentPartPr/>
                <p14:nvPr/>
              </p14:nvContentPartPr>
              <p14:xfrm>
                <a:off x="6878990" y="1368453"/>
                <a:ext cx="891000" cy="1130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2C812C6-16A5-4450-8547-99F5D0A775E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870350" y="1359453"/>
                  <a:ext cx="908640" cy="11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AD6BC13-B98D-4944-B3A5-794AACA5C803}"/>
                    </a:ext>
                  </a:extLst>
                </p14:cNvPr>
                <p14:cNvContentPartPr/>
                <p14:nvPr/>
              </p14:nvContentPartPr>
              <p14:xfrm>
                <a:off x="7581350" y="2258733"/>
                <a:ext cx="309240" cy="91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AD6BC13-B98D-4944-B3A5-794AACA5C80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572710" y="2249733"/>
                  <a:ext cx="32688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9D0D4DB-A580-4B8B-9984-FABDF1057644}"/>
                    </a:ext>
                  </a:extLst>
                </p14:cNvPr>
                <p14:cNvContentPartPr/>
                <p14:nvPr/>
              </p14:nvContentPartPr>
              <p14:xfrm>
                <a:off x="2972990" y="1525773"/>
                <a:ext cx="291960" cy="91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9D0D4DB-A580-4B8B-9984-FABDF105764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64350" y="1517133"/>
                  <a:ext cx="3096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AFD9C67-67C1-4031-A354-A7C8FC4BDA50}"/>
                    </a:ext>
                  </a:extLst>
                </p14:cNvPr>
                <p14:cNvContentPartPr/>
                <p14:nvPr/>
              </p14:nvContentPartPr>
              <p14:xfrm>
                <a:off x="3203030" y="1447293"/>
                <a:ext cx="6480" cy="230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AFD9C67-67C1-4031-A354-A7C8FC4BDA5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194390" y="1438293"/>
                  <a:ext cx="241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5AE49F7-1372-4807-A6BD-AF9531857737}"/>
                    </a:ext>
                  </a:extLst>
                </p14:cNvPr>
                <p14:cNvContentPartPr/>
                <p14:nvPr/>
              </p14:nvContentPartPr>
              <p14:xfrm>
                <a:off x="3469790" y="1525773"/>
                <a:ext cx="285120" cy="79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5AE49F7-1372-4807-A6BD-AF953185773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460790" y="1517133"/>
                  <a:ext cx="30276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F9C86D3-29CF-4D63-87DE-4E20DFB513B3}"/>
                    </a:ext>
                  </a:extLst>
                </p14:cNvPr>
                <p14:cNvContentPartPr/>
                <p14:nvPr/>
              </p14:nvContentPartPr>
              <p14:xfrm>
                <a:off x="3651230" y="1453053"/>
                <a:ext cx="36720" cy="230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F9C86D3-29CF-4D63-87DE-4E20DFB513B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642590" y="1444413"/>
                  <a:ext cx="543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60C7195-6BD9-48B8-8D44-70621C965E5C}"/>
                    </a:ext>
                  </a:extLst>
                </p14:cNvPr>
                <p14:cNvContentPartPr/>
                <p14:nvPr/>
              </p14:nvContentPartPr>
              <p14:xfrm>
                <a:off x="4002590" y="1428933"/>
                <a:ext cx="285120" cy="266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60C7195-6BD9-48B8-8D44-70621C965E5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93950" y="1420293"/>
                  <a:ext cx="3027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08EE569-84B8-44A3-B161-B2585BA0793F}"/>
                    </a:ext>
                  </a:extLst>
                </p14:cNvPr>
                <p14:cNvContentPartPr/>
                <p14:nvPr/>
              </p14:nvContentPartPr>
              <p14:xfrm>
                <a:off x="4535390" y="1501653"/>
                <a:ext cx="176040" cy="60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08EE569-84B8-44A3-B161-B2585BA0793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526750" y="1492653"/>
                  <a:ext cx="19368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DDC398E-6205-4512-A9D7-376A1E0BC198}"/>
                    </a:ext>
                  </a:extLst>
                </p14:cNvPr>
                <p14:cNvContentPartPr/>
                <p14:nvPr/>
              </p14:nvContentPartPr>
              <p14:xfrm>
                <a:off x="4638350" y="1416693"/>
                <a:ext cx="642240" cy="248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DDC398E-6205-4512-A9D7-376A1E0BC19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29710" y="1408053"/>
                  <a:ext cx="6598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0A6BA5E-CA49-4333-B961-AABCF6E08DE3}"/>
                    </a:ext>
                  </a:extLst>
                </p14:cNvPr>
                <p14:cNvContentPartPr/>
                <p14:nvPr/>
              </p14:nvContentPartPr>
              <p14:xfrm>
                <a:off x="5159270" y="1441173"/>
                <a:ext cx="12600" cy="200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0A6BA5E-CA49-4333-B961-AABCF6E08DE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150270" y="1432173"/>
                  <a:ext cx="302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CA9423C-4692-407C-A983-D02CDFD14827}"/>
                    </a:ext>
                  </a:extLst>
                </p14:cNvPr>
                <p14:cNvContentPartPr/>
                <p14:nvPr/>
              </p14:nvContentPartPr>
              <p14:xfrm>
                <a:off x="5462030" y="1441173"/>
                <a:ext cx="224280" cy="176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CA9423C-4692-407C-A983-D02CDFD1482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453030" y="1432173"/>
                  <a:ext cx="2419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489DA07-C3AB-4BD9-92E2-2292FF6AA021}"/>
                    </a:ext>
                  </a:extLst>
                </p14:cNvPr>
                <p14:cNvContentPartPr/>
                <p14:nvPr/>
              </p14:nvContentPartPr>
              <p14:xfrm>
                <a:off x="5843630" y="1447293"/>
                <a:ext cx="242640" cy="151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489DA07-C3AB-4BD9-92E2-2292FF6AA02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834630" y="1438293"/>
                  <a:ext cx="2602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DEE4042-0DCF-46FB-B38B-76239E0A99E7}"/>
                    </a:ext>
                  </a:extLst>
                </p14:cNvPr>
                <p14:cNvContentPartPr/>
                <p14:nvPr/>
              </p14:nvContentPartPr>
              <p14:xfrm>
                <a:off x="6249350" y="1519653"/>
                <a:ext cx="230400" cy="42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DEE4042-0DCF-46FB-B38B-76239E0A99E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240350" y="1511013"/>
                  <a:ext cx="2480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D81D552-616E-43D4-92B8-3D4D8FA17221}"/>
                    </a:ext>
                  </a:extLst>
                </p14:cNvPr>
                <p14:cNvContentPartPr/>
                <p14:nvPr/>
              </p14:nvContentPartPr>
              <p14:xfrm>
                <a:off x="6364190" y="1404813"/>
                <a:ext cx="30600" cy="151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D81D552-616E-43D4-92B8-3D4D8FA1722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355550" y="1395813"/>
                  <a:ext cx="482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A37F22F-9BAE-4F4B-ABF4-44B9AB13F804}"/>
                    </a:ext>
                  </a:extLst>
                </p14:cNvPr>
                <p14:cNvContentPartPr/>
                <p14:nvPr/>
              </p14:nvContentPartPr>
              <p14:xfrm>
                <a:off x="3209150" y="2549253"/>
                <a:ext cx="200160" cy="34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A37F22F-9BAE-4F4B-ABF4-44B9AB13F80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200510" y="2540253"/>
                  <a:ext cx="2178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564A77E-8FFF-41BF-B096-E88F54F263EB}"/>
                    </a:ext>
                  </a:extLst>
                </p14:cNvPr>
                <p14:cNvContentPartPr/>
                <p14:nvPr/>
              </p14:nvContentPartPr>
              <p14:xfrm>
                <a:off x="3730070" y="2555373"/>
                <a:ext cx="224280" cy="24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564A77E-8FFF-41BF-B096-E88F54F263E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721430" y="2546373"/>
                  <a:ext cx="2419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B531421-FAE0-4ECC-BD04-CD83F27DD03D}"/>
                    </a:ext>
                  </a:extLst>
                </p14:cNvPr>
                <p14:cNvContentPartPr/>
                <p14:nvPr/>
              </p14:nvContentPartPr>
              <p14:xfrm>
                <a:off x="4402190" y="2440173"/>
                <a:ext cx="260640" cy="60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B531421-FAE0-4ECC-BD04-CD83F27DD03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393550" y="2431533"/>
                  <a:ext cx="2782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6FFCA59-C3DB-4ECE-B710-C0F2EDB64986}"/>
                    </a:ext>
                  </a:extLst>
                </p14:cNvPr>
                <p14:cNvContentPartPr/>
                <p14:nvPr/>
              </p14:nvContentPartPr>
              <p14:xfrm>
                <a:off x="4880630" y="2519013"/>
                <a:ext cx="73080" cy="6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6FFCA59-C3DB-4ECE-B710-C0F2EDB6498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871990" y="2510013"/>
                  <a:ext cx="907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2FB9CAE-292A-4DCE-AB2D-91AAEEDEBC30}"/>
                    </a:ext>
                  </a:extLst>
                </p14:cNvPr>
                <p14:cNvContentPartPr/>
                <p14:nvPr/>
              </p14:nvContentPartPr>
              <p14:xfrm>
                <a:off x="5510270" y="2434053"/>
                <a:ext cx="866160" cy="127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2FB9CAE-292A-4DCE-AB2D-91AAEEDEBC3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501630" y="2425413"/>
                  <a:ext cx="8838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6E6CFB8-933D-4FF4-9E78-4CD733206C59}"/>
                    </a:ext>
                  </a:extLst>
                </p14:cNvPr>
                <p14:cNvContentPartPr/>
                <p14:nvPr/>
              </p14:nvContentPartPr>
              <p14:xfrm>
                <a:off x="1755830" y="647733"/>
                <a:ext cx="1157400" cy="381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6E6CFB8-933D-4FF4-9E78-4CD733206C5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747190" y="639093"/>
                  <a:ext cx="117504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4B46A6F-51CF-4A27-A586-D9F8337D8842}"/>
                    </a:ext>
                  </a:extLst>
                </p14:cNvPr>
                <p14:cNvContentPartPr/>
                <p14:nvPr/>
              </p14:nvContentPartPr>
              <p14:xfrm>
                <a:off x="2137430" y="816933"/>
                <a:ext cx="155160" cy="122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4B46A6F-51CF-4A27-A586-D9F8337D884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128790" y="808293"/>
                  <a:ext cx="17280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05706F9-4AE1-4CB1-AC43-4CDB14B64649}"/>
                    </a:ext>
                  </a:extLst>
                </p14:cNvPr>
                <p14:cNvContentPartPr/>
                <p14:nvPr/>
              </p14:nvContentPartPr>
              <p14:xfrm>
                <a:off x="6648950" y="665733"/>
                <a:ext cx="1290240" cy="1399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05706F9-4AE1-4CB1-AC43-4CDB14B6464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639950" y="657093"/>
                  <a:ext cx="1307880" cy="14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401671B-039D-4809-860B-03BECB4C13A0}"/>
                    </a:ext>
                  </a:extLst>
                </p14:cNvPr>
                <p14:cNvContentPartPr/>
                <p14:nvPr/>
              </p14:nvContentPartPr>
              <p14:xfrm>
                <a:off x="6600350" y="1901253"/>
                <a:ext cx="333720" cy="121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401671B-039D-4809-860B-03BECB4C13A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591350" y="1892613"/>
                  <a:ext cx="35136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EEF22AE-136D-4971-B75D-F932E0751444}"/>
                    </a:ext>
                  </a:extLst>
                </p14:cNvPr>
                <p14:cNvContentPartPr/>
                <p14:nvPr/>
              </p14:nvContentPartPr>
              <p14:xfrm>
                <a:off x="8011190" y="610653"/>
                <a:ext cx="242640" cy="243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EEF22AE-136D-4971-B75D-F932E075144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02550" y="602013"/>
                  <a:ext cx="2602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DAE8AA4-00B3-4E1E-8F19-A51F76C364E5}"/>
                    </a:ext>
                  </a:extLst>
                </p14:cNvPr>
                <p14:cNvContentPartPr/>
                <p14:nvPr/>
              </p14:nvContentPartPr>
              <p14:xfrm>
                <a:off x="8289470" y="575013"/>
                <a:ext cx="43200" cy="187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DAE8AA4-00B3-4E1E-8F19-A51F76C364E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280470" y="566373"/>
                  <a:ext cx="6084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7B10C82-B0E6-4C42-916E-DFEA5258CA62}"/>
                    </a:ext>
                  </a:extLst>
                </p14:cNvPr>
                <p14:cNvContentPartPr/>
                <p14:nvPr/>
              </p14:nvContentPartPr>
              <p14:xfrm>
                <a:off x="8465510" y="647733"/>
                <a:ext cx="315360" cy="205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7B10C82-B0E6-4C42-916E-DFEA5258CA6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456870" y="639093"/>
                  <a:ext cx="3330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2FA9F84-78D4-4CDD-A1D9-17267299E1FE}"/>
                    </a:ext>
                  </a:extLst>
                </p14:cNvPr>
                <p14:cNvContentPartPr/>
                <p14:nvPr/>
              </p14:nvContentPartPr>
              <p14:xfrm>
                <a:off x="3203750" y="1755813"/>
                <a:ext cx="45360" cy="3999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2FA9F84-78D4-4CDD-A1D9-17267299E1F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195110" y="1747173"/>
                  <a:ext cx="6300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91749B0-9B90-48E7-B6F1-0A849AB20696}"/>
                    </a:ext>
                  </a:extLst>
                </p14:cNvPr>
                <p14:cNvContentPartPr/>
                <p14:nvPr/>
              </p14:nvContentPartPr>
              <p14:xfrm>
                <a:off x="3178910" y="2070813"/>
                <a:ext cx="157680" cy="730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91749B0-9B90-48E7-B6F1-0A849AB2069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170270" y="2062173"/>
                  <a:ext cx="17532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920DB34-997C-4A67-8A44-B34A24294BFF}"/>
                    </a:ext>
                  </a:extLst>
                </p14:cNvPr>
                <p14:cNvContentPartPr/>
                <p14:nvPr/>
              </p14:nvContentPartPr>
              <p14:xfrm>
                <a:off x="3511550" y="1786053"/>
                <a:ext cx="85680" cy="424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920DB34-997C-4A67-8A44-B34A24294BF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502550" y="1777413"/>
                  <a:ext cx="10332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8974C17-B149-4A9D-A8B2-59B2D7AB065C}"/>
                    </a:ext>
                  </a:extLst>
                </p14:cNvPr>
                <p14:cNvContentPartPr/>
                <p14:nvPr/>
              </p14:nvContentPartPr>
              <p14:xfrm>
                <a:off x="3518030" y="2010333"/>
                <a:ext cx="297000" cy="109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8974C17-B149-4A9D-A8B2-59B2D7AB065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509390" y="2001333"/>
                  <a:ext cx="3146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E7028C8-61B6-4B20-99B1-51DDC72B8509}"/>
                    </a:ext>
                  </a:extLst>
                </p14:cNvPr>
                <p14:cNvContentPartPr/>
                <p14:nvPr/>
              </p14:nvContentPartPr>
              <p14:xfrm>
                <a:off x="4195910" y="1786053"/>
                <a:ext cx="55080" cy="436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E7028C8-61B6-4B20-99B1-51DDC72B850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187270" y="1777413"/>
                  <a:ext cx="72720" cy="45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4C317F1-5A26-4219-931F-C0A55868D0F1}"/>
                    </a:ext>
                  </a:extLst>
                </p14:cNvPr>
                <p14:cNvContentPartPr/>
                <p14:nvPr/>
              </p14:nvContentPartPr>
              <p14:xfrm>
                <a:off x="4189790" y="2010693"/>
                <a:ext cx="158400" cy="1216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4C317F1-5A26-4219-931F-C0A55868D0F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181150" y="2002053"/>
                  <a:ext cx="1760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2B4537F-344F-4CBC-804F-AFF09B08DC34}"/>
                    </a:ext>
                  </a:extLst>
                </p14:cNvPr>
                <p14:cNvContentPartPr/>
                <p14:nvPr/>
              </p14:nvContentPartPr>
              <p14:xfrm>
                <a:off x="4511270" y="1768053"/>
                <a:ext cx="163800" cy="5090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2B4537F-344F-4CBC-804F-AFF09B08DC3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502270" y="1759413"/>
                  <a:ext cx="181440" cy="5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08FE02D-BAFC-4768-B40E-E8A1DAA3ED2E}"/>
                    </a:ext>
                  </a:extLst>
                </p14:cNvPr>
                <p14:cNvContentPartPr/>
                <p14:nvPr/>
              </p14:nvContentPartPr>
              <p14:xfrm>
                <a:off x="5122190" y="1695333"/>
                <a:ext cx="104040" cy="5544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08FE02D-BAFC-4768-B40E-E8A1DAA3ED2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113190" y="1686693"/>
                  <a:ext cx="121680" cy="57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715AAEE-09E7-4A12-939A-2435EC9F96C1}"/>
                    </a:ext>
                  </a:extLst>
                </p14:cNvPr>
                <p14:cNvContentPartPr/>
                <p14:nvPr/>
              </p14:nvContentPartPr>
              <p14:xfrm>
                <a:off x="5134790" y="2034453"/>
                <a:ext cx="248760" cy="1497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715AAEE-09E7-4A12-939A-2435EC9F96C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126150" y="2025813"/>
                  <a:ext cx="2664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858480B-91A4-43E9-99F7-1E077067FEE4}"/>
                    </a:ext>
                  </a:extLst>
                </p14:cNvPr>
                <p14:cNvContentPartPr/>
                <p14:nvPr/>
              </p14:nvContentPartPr>
              <p14:xfrm>
                <a:off x="5577950" y="1731693"/>
                <a:ext cx="47880" cy="4183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858480B-91A4-43E9-99F7-1E077067FEE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569310" y="1723053"/>
                  <a:ext cx="65520" cy="4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4FA943C-E0C3-47EF-821E-29AB6B92DDBD}"/>
                    </a:ext>
                  </a:extLst>
                </p14:cNvPr>
                <p14:cNvContentPartPr/>
                <p14:nvPr/>
              </p14:nvContentPartPr>
              <p14:xfrm>
                <a:off x="5504510" y="1925373"/>
                <a:ext cx="169920" cy="2062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4FA943C-E0C3-47EF-821E-29AB6B92DDB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495510" y="1916733"/>
                  <a:ext cx="1875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A907FDD-EBFA-4EC0-8E4A-C20B758E1270}"/>
                    </a:ext>
                  </a:extLst>
                </p14:cNvPr>
                <p14:cNvContentPartPr/>
                <p14:nvPr/>
              </p14:nvContentPartPr>
              <p14:xfrm>
                <a:off x="5891870" y="1774173"/>
                <a:ext cx="248760" cy="4302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A907FDD-EBFA-4EC0-8E4A-C20B758E127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883230" y="1765173"/>
                  <a:ext cx="26640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1843834-E41A-41C0-90EC-F84C11C3BE1D}"/>
                    </a:ext>
                  </a:extLst>
                </p14:cNvPr>
                <p14:cNvContentPartPr/>
                <p14:nvPr/>
              </p14:nvContentPartPr>
              <p14:xfrm>
                <a:off x="6419630" y="1665093"/>
                <a:ext cx="96120" cy="4827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1843834-E41A-41C0-90EC-F84C11C3BE1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410990" y="1656453"/>
                  <a:ext cx="11376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40F52B4-AB70-4B31-95A7-DCFA253F243F}"/>
                    </a:ext>
                  </a:extLst>
                </p14:cNvPr>
                <p14:cNvContentPartPr/>
                <p14:nvPr/>
              </p14:nvContentPartPr>
              <p14:xfrm>
                <a:off x="6364190" y="1973973"/>
                <a:ext cx="145800" cy="84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40F52B4-AB70-4B31-95A7-DCFA253F243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355550" y="1964973"/>
                  <a:ext cx="16344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79D59E1-76B8-4D1E-8BA3-0383D0DC86A3}"/>
                    </a:ext>
                  </a:extLst>
                </p14:cNvPr>
                <p14:cNvContentPartPr/>
                <p14:nvPr/>
              </p14:nvContentPartPr>
              <p14:xfrm>
                <a:off x="719750" y="2047053"/>
                <a:ext cx="2827080" cy="22770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79D59E1-76B8-4D1E-8BA3-0383D0DC86A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11110" y="2038053"/>
                  <a:ext cx="2844720" cy="229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7DEEBEC-615B-4BA1-91C1-3770316FEFC0}"/>
                    </a:ext>
                  </a:extLst>
                </p14:cNvPr>
                <p14:cNvContentPartPr/>
                <p14:nvPr/>
              </p14:nvContentPartPr>
              <p14:xfrm>
                <a:off x="3148670" y="2070453"/>
                <a:ext cx="224280" cy="1155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7DEEBEC-615B-4BA1-91C1-3770316FEFC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139670" y="2061813"/>
                  <a:ext cx="2419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76E518B-80B7-4BBF-A745-9A8D2B643792}"/>
                    </a:ext>
                  </a:extLst>
                </p14:cNvPr>
                <p14:cNvContentPartPr/>
                <p14:nvPr/>
              </p14:nvContentPartPr>
              <p14:xfrm>
                <a:off x="526790" y="4743813"/>
                <a:ext cx="684720" cy="7902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76E518B-80B7-4BBF-A745-9A8D2B64379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17790" y="4735173"/>
                  <a:ext cx="702360" cy="80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70BA874-5014-4921-826C-6826550945C8}"/>
                    </a:ext>
                  </a:extLst>
                </p14:cNvPr>
                <p14:cNvContentPartPr/>
                <p14:nvPr/>
              </p14:nvContentPartPr>
              <p14:xfrm>
                <a:off x="1295750" y="4741293"/>
                <a:ext cx="48960" cy="792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70BA874-5014-4921-826C-6826550945C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286750" y="4732653"/>
                  <a:ext cx="666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013EF15-D3C1-4BEC-ABA6-047F0D71DF11}"/>
                    </a:ext>
                  </a:extLst>
                </p14:cNvPr>
                <p14:cNvContentPartPr/>
                <p14:nvPr/>
              </p14:nvContentPartPr>
              <p14:xfrm>
                <a:off x="1277390" y="4935333"/>
                <a:ext cx="36720" cy="2001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013EF15-D3C1-4BEC-ABA6-047F0D71DF1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268750" y="4926333"/>
                  <a:ext cx="543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5499958-AC9E-4D94-83F7-F1618B23A399}"/>
                    </a:ext>
                  </a:extLst>
                </p14:cNvPr>
                <p14:cNvContentPartPr/>
                <p14:nvPr/>
              </p14:nvContentPartPr>
              <p14:xfrm>
                <a:off x="1428590" y="4819773"/>
                <a:ext cx="537480" cy="6703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5499958-AC9E-4D94-83F7-F1618B23A39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419590" y="4811133"/>
                  <a:ext cx="555120" cy="68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D400462-CB8C-477C-B505-46E8CD9A73D5}"/>
                    </a:ext>
                  </a:extLst>
                </p14:cNvPr>
                <p14:cNvContentPartPr/>
                <p14:nvPr/>
              </p14:nvContentPartPr>
              <p14:xfrm>
                <a:off x="1931510" y="4977453"/>
                <a:ext cx="12600" cy="1094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D400462-CB8C-477C-B505-46E8CD9A73D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922870" y="4968813"/>
                  <a:ext cx="302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2E0ED93-C2CA-46FC-B731-49355EF4E57E}"/>
                    </a:ext>
                  </a:extLst>
                </p14:cNvPr>
                <p14:cNvContentPartPr/>
                <p14:nvPr/>
              </p14:nvContentPartPr>
              <p14:xfrm>
                <a:off x="2089190" y="4929213"/>
                <a:ext cx="381960" cy="694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2E0ED93-C2CA-46FC-B731-49355EF4E57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080190" y="4920213"/>
                  <a:ext cx="399600" cy="71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89273E8-BE83-48ED-A223-1398AC569CCA}"/>
                    </a:ext>
                  </a:extLst>
                </p14:cNvPr>
                <p14:cNvContentPartPr/>
                <p14:nvPr/>
              </p14:nvContentPartPr>
              <p14:xfrm>
                <a:off x="2888390" y="4785933"/>
                <a:ext cx="403200" cy="6033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89273E8-BE83-48ED-A223-1398AC569CC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879390" y="4776933"/>
                  <a:ext cx="420840" cy="62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9CCE840-8488-431E-8A11-6E507C6A1B2C}"/>
                    </a:ext>
                  </a:extLst>
                </p14:cNvPr>
                <p14:cNvContentPartPr/>
                <p14:nvPr/>
              </p14:nvContentPartPr>
              <p14:xfrm>
                <a:off x="3154790" y="4789893"/>
                <a:ext cx="12600" cy="1576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9CCE840-8488-431E-8A11-6E507C6A1B2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146150" y="4780893"/>
                  <a:ext cx="302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2CB8702-5BF8-44C4-AC77-392F5138F2B7}"/>
                    </a:ext>
                  </a:extLst>
                </p14:cNvPr>
                <p14:cNvContentPartPr/>
                <p14:nvPr/>
              </p14:nvContentPartPr>
              <p14:xfrm>
                <a:off x="3263870" y="4983573"/>
                <a:ext cx="24480" cy="1821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2CB8702-5BF8-44C4-AC77-392F5138F2B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254870" y="4974933"/>
                  <a:ext cx="421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457A0A8-E206-4EE5-8D90-93BF069630E4}"/>
                    </a:ext>
                  </a:extLst>
                </p14:cNvPr>
                <p14:cNvContentPartPr/>
                <p14:nvPr/>
              </p14:nvContentPartPr>
              <p14:xfrm>
                <a:off x="3367190" y="4737693"/>
                <a:ext cx="664920" cy="3531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457A0A8-E206-4EE5-8D90-93BF069630E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358550" y="4729053"/>
                  <a:ext cx="68256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6B7B12E-8FA0-4677-8355-C33946A28AD4}"/>
                    </a:ext>
                  </a:extLst>
                </p14:cNvPr>
                <p14:cNvContentPartPr/>
                <p14:nvPr/>
              </p14:nvContentPartPr>
              <p14:xfrm>
                <a:off x="2561150" y="4450053"/>
                <a:ext cx="273240" cy="3096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6B7B12E-8FA0-4677-8355-C33946A28AD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552150" y="4441413"/>
                  <a:ext cx="29088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82562ED-57AE-44D7-A295-0CA6BC788333}"/>
                    </a:ext>
                  </a:extLst>
                </p14:cNvPr>
                <p14:cNvContentPartPr/>
                <p14:nvPr/>
              </p14:nvContentPartPr>
              <p14:xfrm>
                <a:off x="2597510" y="4583973"/>
                <a:ext cx="170280" cy="55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82562ED-57AE-44D7-A295-0CA6BC78833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588510" y="4574973"/>
                  <a:ext cx="18792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C330B9E0-CB88-438E-A7CC-8CA191EC387C}"/>
                    </a:ext>
                  </a:extLst>
                </p14:cNvPr>
                <p14:cNvContentPartPr/>
                <p14:nvPr/>
              </p14:nvContentPartPr>
              <p14:xfrm>
                <a:off x="2512910" y="4323333"/>
                <a:ext cx="290160" cy="615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C330B9E0-CB88-438E-A7CC-8CA191EC387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503910" y="4314693"/>
                  <a:ext cx="3078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69E1FCE3-2658-4164-ADCE-6B2686B81325}"/>
                    </a:ext>
                  </a:extLst>
                </p14:cNvPr>
                <p14:cNvContentPartPr/>
                <p14:nvPr/>
              </p14:nvContentPartPr>
              <p14:xfrm>
                <a:off x="2355230" y="4541493"/>
                <a:ext cx="769680" cy="5450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69E1FCE3-2658-4164-ADCE-6B2686B8132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346590" y="4532853"/>
                  <a:ext cx="787320" cy="56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A7BEC0F-A4D8-45D6-962A-812FA6E548F1}"/>
              </a:ext>
            </a:extLst>
          </p:cNvPr>
          <p:cNvGrpSpPr/>
          <p:nvPr/>
        </p:nvGrpSpPr>
        <p:grpSpPr>
          <a:xfrm>
            <a:off x="1370630" y="5758653"/>
            <a:ext cx="3310920" cy="1011960"/>
            <a:chOff x="1370630" y="5758653"/>
            <a:chExt cx="3310920" cy="101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268E8FD-EF2E-4461-85C6-3BE2AC327A29}"/>
                    </a:ext>
                  </a:extLst>
                </p14:cNvPr>
                <p14:cNvContentPartPr/>
                <p14:nvPr/>
              </p14:nvContentPartPr>
              <p14:xfrm>
                <a:off x="1370630" y="6176613"/>
                <a:ext cx="3310920" cy="1688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2268E8FD-EF2E-4461-85C6-3BE2AC327A2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361630" y="6167613"/>
                  <a:ext cx="33285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8739D3A-E0A0-4302-87DE-29159C244F73}"/>
                    </a:ext>
                  </a:extLst>
                </p14:cNvPr>
                <p14:cNvContentPartPr/>
                <p14:nvPr/>
              </p14:nvContentPartPr>
              <p14:xfrm>
                <a:off x="2841590" y="6025053"/>
                <a:ext cx="290160" cy="363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8739D3A-E0A0-4302-87DE-29159C244F7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832590" y="6016413"/>
                  <a:ext cx="30780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592A3CA-9D76-44B6-AC75-00002FE7B768}"/>
                    </a:ext>
                  </a:extLst>
                </p14:cNvPr>
                <p14:cNvContentPartPr/>
                <p14:nvPr/>
              </p14:nvContentPartPr>
              <p14:xfrm>
                <a:off x="4329470" y="6497373"/>
                <a:ext cx="272880" cy="273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592A3CA-9D76-44B6-AC75-00002FE7B76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320830" y="6488733"/>
                  <a:ext cx="2905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6E2DCD4-99F6-477F-9017-75BABAC3EE09}"/>
                    </a:ext>
                  </a:extLst>
                </p14:cNvPr>
                <p14:cNvContentPartPr/>
                <p14:nvPr/>
              </p14:nvContentPartPr>
              <p14:xfrm>
                <a:off x="4408310" y="6394413"/>
                <a:ext cx="188280" cy="244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6E2DCD4-99F6-477F-9017-75BABAC3EE0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399670" y="6385773"/>
                  <a:ext cx="2059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1CF1BC42-9F2C-4E79-B754-7135BC3D59B5}"/>
                    </a:ext>
                  </a:extLst>
                </p14:cNvPr>
                <p14:cNvContentPartPr/>
                <p14:nvPr/>
              </p14:nvContentPartPr>
              <p14:xfrm>
                <a:off x="2191790" y="5939733"/>
                <a:ext cx="290520" cy="6066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1CF1BC42-9F2C-4E79-B754-7135BC3D59B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183150" y="5931093"/>
                  <a:ext cx="308160" cy="62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801BCB5-3C07-4541-B8EF-2C5A2CBEA290}"/>
                    </a:ext>
                  </a:extLst>
                </p14:cNvPr>
                <p14:cNvContentPartPr/>
                <p14:nvPr/>
              </p14:nvContentPartPr>
              <p14:xfrm>
                <a:off x="2167670" y="6291453"/>
                <a:ext cx="103320" cy="849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801BCB5-3C07-4541-B8EF-2C5A2CBEA29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159030" y="6282813"/>
                  <a:ext cx="1209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3048740-9C43-4B97-B8DA-7EDCBD2F0564}"/>
                    </a:ext>
                  </a:extLst>
                </p14:cNvPr>
                <p14:cNvContentPartPr/>
                <p14:nvPr/>
              </p14:nvContentPartPr>
              <p14:xfrm>
                <a:off x="2507510" y="5960613"/>
                <a:ext cx="157320" cy="5349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3048740-9C43-4B97-B8DA-7EDCBD2F056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498510" y="5951973"/>
                  <a:ext cx="174960" cy="55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9993050-FA98-41E2-8B65-7C78DC87DB7F}"/>
                    </a:ext>
                  </a:extLst>
                </p14:cNvPr>
                <p14:cNvContentPartPr/>
                <p14:nvPr/>
              </p14:nvContentPartPr>
              <p14:xfrm>
                <a:off x="2470070" y="6327813"/>
                <a:ext cx="164160" cy="1522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9993050-FA98-41E2-8B65-7C78DC87DB7F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461430" y="6319173"/>
                  <a:ext cx="1818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C09DE49-7DA4-4B9E-B09A-8C5BD11226E3}"/>
                    </a:ext>
                  </a:extLst>
                </p14:cNvPr>
                <p14:cNvContentPartPr/>
                <p14:nvPr/>
              </p14:nvContentPartPr>
              <p14:xfrm>
                <a:off x="2894870" y="5958093"/>
                <a:ext cx="302400" cy="6728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C09DE49-7DA4-4B9E-B09A-8C5BD11226E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886230" y="5949453"/>
                  <a:ext cx="320040" cy="69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B09C78F-E96F-4E7E-BDEA-0F1ADF7049E1}"/>
                    </a:ext>
                  </a:extLst>
                </p14:cNvPr>
                <p14:cNvContentPartPr/>
                <p14:nvPr/>
              </p14:nvContentPartPr>
              <p14:xfrm>
                <a:off x="2773190" y="6436893"/>
                <a:ext cx="200160" cy="1458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B09C78F-E96F-4E7E-BDEA-0F1ADF7049E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764550" y="6428253"/>
                  <a:ext cx="21780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4FA8063-3160-4E75-9A13-095BAEC7AB0F}"/>
                    </a:ext>
                  </a:extLst>
                </p14:cNvPr>
                <p14:cNvContentPartPr/>
                <p14:nvPr/>
              </p14:nvContentPartPr>
              <p14:xfrm>
                <a:off x="3317870" y="5837493"/>
                <a:ext cx="212760" cy="708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4FA8063-3160-4E75-9A13-095BAEC7AB0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309230" y="5828493"/>
                  <a:ext cx="230400" cy="72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4A349D6-5084-4CB8-9A7C-48FEF25EDF19}"/>
                    </a:ext>
                  </a:extLst>
                </p14:cNvPr>
                <p14:cNvContentPartPr/>
                <p14:nvPr/>
              </p14:nvContentPartPr>
              <p14:xfrm>
                <a:off x="3263870" y="6418893"/>
                <a:ext cx="73080" cy="1335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4A349D6-5084-4CB8-9A7C-48FEF25EDF1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254870" y="6409893"/>
                  <a:ext cx="9072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2D0209B-8D24-41D6-AB90-3829E17D5E39}"/>
                    </a:ext>
                  </a:extLst>
                </p14:cNvPr>
                <p14:cNvContentPartPr/>
                <p14:nvPr/>
              </p14:nvContentPartPr>
              <p14:xfrm>
                <a:off x="1877150" y="5904093"/>
                <a:ext cx="30600" cy="2304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2D0209B-8D24-41D6-AB90-3829E17D5E3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868150" y="5895093"/>
                  <a:ext cx="482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0840D07-F3FA-4A1D-86FC-8ABF4807EEC3}"/>
                    </a:ext>
                  </a:extLst>
                </p14:cNvPr>
                <p14:cNvContentPartPr/>
                <p14:nvPr/>
              </p14:nvContentPartPr>
              <p14:xfrm>
                <a:off x="2022230" y="5904093"/>
                <a:ext cx="48960" cy="194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0840D07-F3FA-4A1D-86FC-8ABF4807EEC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013230" y="5895093"/>
                  <a:ext cx="666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3ED727C-2D41-4DE1-A7F6-344F092B27D3}"/>
                    </a:ext>
                  </a:extLst>
                </p14:cNvPr>
                <p14:cNvContentPartPr/>
                <p14:nvPr/>
              </p14:nvContentPartPr>
              <p14:xfrm>
                <a:off x="1877150" y="5970693"/>
                <a:ext cx="157680" cy="306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3ED727C-2D41-4DE1-A7F6-344F092B27D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868150" y="5961693"/>
                  <a:ext cx="1753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01A2D67-6EB6-4A2B-B4BE-46847A709819}"/>
                    </a:ext>
                  </a:extLst>
                </p14:cNvPr>
                <p14:cNvContentPartPr/>
                <p14:nvPr/>
              </p14:nvContentPartPr>
              <p14:xfrm>
                <a:off x="1919630" y="5758653"/>
                <a:ext cx="145800" cy="126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01A2D67-6EB6-4A2B-B4BE-46847A70981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910630" y="5750013"/>
                  <a:ext cx="163440" cy="3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40AB212E-5123-4948-87D4-744FCDE41352}"/>
                  </a:ext>
                </a:extLst>
              </p14:cNvPr>
              <p14:cNvContentPartPr/>
              <p14:nvPr/>
            </p14:nvContentPartPr>
            <p14:xfrm>
              <a:off x="6806270" y="5062413"/>
              <a:ext cx="212400" cy="183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40AB212E-5123-4948-87D4-744FCDE41352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6797630" y="5053413"/>
                <a:ext cx="23004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93480D0-5CE1-4772-B401-979B48AA5473}"/>
              </a:ext>
            </a:extLst>
          </p:cNvPr>
          <p:cNvGrpSpPr/>
          <p:nvPr/>
        </p:nvGrpSpPr>
        <p:grpSpPr>
          <a:xfrm>
            <a:off x="5758670" y="5225853"/>
            <a:ext cx="2877120" cy="1314000"/>
            <a:chOff x="5758670" y="5225853"/>
            <a:chExt cx="2877120" cy="131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1FA4F099-48D6-4E97-BE7B-60DF32D23578}"/>
                    </a:ext>
                  </a:extLst>
                </p14:cNvPr>
                <p14:cNvContentPartPr/>
                <p14:nvPr/>
              </p14:nvContentPartPr>
              <p14:xfrm>
                <a:off x="5758670" y="6000213"/>
                <a:ext cx="2458800" cy="104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1FA4F099-48D6-4E97-BE7B-60DF32D2357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750030" y="5991573"/>
                  <a:ext cx="24764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890314D-C0EF-49B4-8703-403C5306E389}"/>
                    </a:ext>
                  </a:extLst>
                </p14:cNvPr>
                <p14:cNvContentPartPr/>
                <p14:nvPr/>
              </p14:nvContentPartPr>
              <p14:xfrm>
                <a:off x="7793390" y="5910213"/>
                <a:ext cx="236880" cy="254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890314D-C0EF-49B4-8703-403C5306E38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784750" y="5901213"/>
                  <a:ext cx="25452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0FC3383-4505-49B7-BA0F-B87A6E27A5D0}"/>
                    </a:ext>
                  </a:extLst>
                </p14:cNvPr>
                <p14:cNvContentPartPr/>
                <p14:nvPr/>
              </p14:nvContentPartPr>
              <p14:xfrm>
                <a:off x="8289830" y="6248973"/>
                <a:ext cx="345960" cy="2908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0FC3383-4505-49B7-BA0F-B87A6E27A5D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281190" y="6240333"/>
                  <a:ext cx="36360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BE358F7-066A-4F70-B0B7-91FAF0F110D0}"/>
                    </a:ext>
                  </a:extLst>
                </p14:cNvPr>
                <p14:cNvContentPartPr/>
                <p14:nvPr/>
              </p14:nvContentPartPr>
              <p14:xfrm>
                <a:off x="8341310" y="6091653"/>
                <a:ext cx="237600" cy="615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BE358F7-066A-4F70-B0B7-91FAF0F110D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332670" y="6083013"/>
                  <a:ext cx="2552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78FA9987-BE79-4020-BE70-4722EB89B48A}"/>
                    </a:ext>
                  </a:extLst>
                </p14:cNvPr>
                <p14:cNvContentPartPr/>
                <p14:nvPr/>
              </p14:nvContentPartPr>
              <p14:xfrm>
                <a:off x="6359150" y="5691693"/>
                <a:ext cx="211320" cy="5698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78FA9987-BE79-4020-BE70-4722EB89B48A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350510" y="5682693"/>
                  <a:ext cx="228960" cy="58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A65EEB5-9DFD-4321-BD40-0455260FEDF7}"/>
                    </a:ext>
                  </a:extLst>
                </p14:cNvPr>
                <p14:cNvContentPartPr/>
                <p14:nvPr/>
              </p14:nvContentPartPr>
              <p14:xfrm>
                <a:off x="6315950" y="6182733"/>
                <a:ext cx="151920" cy="914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A65EEB5-9DFD-4321-BD40-0455260FEDF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306950" y="6173733"/>
                  <a:ext cx="16956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0E469BC-CB95-4F1F-8E14-8742E18D91AC}"/>
                    </a:ext>
                  </a:extLst>
                </p14:cNvPr>
                <p14:cNvContentPartPr/>
                <p14:nvPr/>
              </p14:nvContentPartPr>
              <p14:xfrm>
                <a:off x="6655070" y="5758653"/>
                <a:ext cx="151920" cy="5090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0E469BC-CB95-4F1F-8E14-8742E18D91A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646070" y="5750013"/>
                  <a:ext cx="169560" cy="5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6671931-56ED-4C0D-AEF5-1CA618522119}"/>
                    </a:ext>
                  </a:extLst>
                </p14:cNvPr>
                <p14:cNvContentPartPr/>
                <p14:nvPr/>
              </p14:nvContentPartPr>
              <p14:xfrm>
                <a:off x="6709790" y="6176613"/>
                <a:ext cx="181800" cy="1519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6671931-56ED-4C0D-AEF5-1CA61852211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700790" y="6167613"/>
                  <a:ext cx="1994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926E9359-3AE3-4985-9C66-071C27EFD6A1}"/>
                    </a:ext>
                  </a:extLst>
                </p14:cNvPr>
                <p14:cNvContentPartPr/>
                <p14:nvPr/>
              </p14:nvContentPartPr>
              <p14:xfrm>
                <a:off x="7024430" y="5807253"/>
                <a:ext cx="109440" cy="4665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926E9359-3AE3-4985-9C66-071C27EFD6A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015430" y="5798253"/>
                  <a:ext cx="12708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188F944-071E-4C3E-87E3-1430EB4098CC}"/>
                    </a:ext>
                  </a:extLst>
                </p14:cNvPr>
                <p14:cNvContentPartPr/>
                <p14:nvPr/>
              </p14:nvContentPartPr>
              <p14:xfrm>
                <a:off x="6957830" y="6103893"/>
                <a:ext cx="163800" cy="1274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1188F944-071E-4C3E-87E3-1430EB4098C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948830" y="6095253"/>
                  <a:ext cx="1814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4F4E3ED8-8401-4DF5-BBFC-A6A371FFCF09}"/>
                    </a:ext>
                  </a:extLst>
                </p14:cNvPr>
                <p14:cNvContentPartPr/>
                <p14:nvPr/>
              </p14:nvContentPartPr>
              <p14:xfrm>
                <a:off x="7145390" y="5782773"/>
                <a:ext cx="200160" cy="4910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4F4E3ED8-8401-4DF5-BBFC-A6A371FFCF0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136750" y="5773773"/>
                  <a:ext cx="217800" cy="50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45824928-8F34-4900-B732-8DE0BE15B9F6}"/>
                    </a:ext>
                  </a:extLst>
                </p14:cNvPr>
                <p14:cNvContentPartPr/>
                <p14:nvPr/>
              </p14:nvContentPartPr>
              <p14:xfrm>
                <a:off x="6860630" y="5225853"/>
                <a:ext cx="236520" cy="306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45824928-8F34-4900-B732-8DE0BE15B9F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851990" y="5216853"/>
                  <a:ext cx="2541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A5D9E1C-C566-4611-946E-6B3A82C632DA}"/>
                    </a:ext>
                  </a:extLst>
                </p14:cNvPr>
                <p14:cNvContentPartPr/>
                <p14:nvPr/>
              </p14:nvContentPartPr>
              <p14:xfrm>
                <a:off x="6806270" y="5262213"/>
                <a:ext cx="285120" cy="3211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A5D9E1C-C566-4611-946E-6B3A82C632DA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797630" y="5253213"/>
                  <a:ext cx="30276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6C507D88-C340-4EA8-A429-CD6263965936}"/>
                    </a:ext>
                  </a:extLst>
                </p14:cNvPr>
                <p14:cNvContentPartPr/>
                <p14:nvPr/>
              </p14:nvContentPartPr>
              <p14:xfrm>
                <a:off x="6891230" y="5395413"/>
                <a:ext cx="224280" cy="489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6C507D88-C340-4EA8-A429-CD626396593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882230" y="5386413"/>
                  <a:ext cx="24192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4771338-7509-4D25-AEDF-25C40E26E8B6}"/>
                    </a:ext>
                  </a:extLst>
                </p14:cNvPr>
                <p14:cNvContentPartPr/>
                <p14:nvPr/>
              </p14:nvContentPartPr>
              <p14:xfrm>
                <a:off x="7563350" y="5782773"/>
                <a:ext cx="60840" cy="5932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4771338-7509-4D25-AEDF-25C40E26E8B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554350" y="5774133"/>
                  <a:ext cx="78480" cy="61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5DED3493-E1E1-4FDD-85C7-ED6C59F43797}"/>
                    </a:ext>
                  </a:extLst>
                </p14:cNvPr>
                <p14:cNvContentPartPr/>
                <p14:nvPr/>
              </p14:nvContentPartPr>
              <p14:xfrm>
                <a:off x="7430150" y="6188853"/>
                <a:ext cx="133560" cy="608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5DED3493-E1E1-4FDD-85C7-ED6C59F43797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421150" y="6179853"/>
                  <a:ext cx="1512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5A027FF-8A52-4733-8542-F6A1037488EE}"/>
                    </a:ext>
                  </a:extLst>
                </p14:cNvPr>
                <p14:cNvContentPartPr/>
                <p14:nvPr/>
              </p14:nvContentPartPr>
              <p14:xfrm>
                <a:off x="7654070" y="5698173"/>
                <a:ext cx="206280" cy="4910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5A027FF-8A52-4733-8542-F6A1037488EE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645430" y="5689173"/>
                  <a:ext cx="223920" cy="508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52153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B80BBEE-AC2A-4EAC-980D-5BA3DFE5027E}"/>
              </a:ext>
            </a:extLst>
          </p:cNvPr>
          <p:cNvGrpSpPr/>
          <p:nvPr/>
        </p:nvGrpSpPr>
        <p:grpSpPr>
          <a:xfrm>
            <a:off x="3082070" y="415173"/>
            <a:ext cx="3058560" cy="759600"/>
            <a:chOff x="3082070" y="415173"/>
            <a:chExt cx="3058560" cy="75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783F798-6141-42AA-AB31-C8A141E83D6E}"/>
                    </a:ext>
                  </a:extLst>
                </p14:cNvPr>
                <p14:cNvContentPartPr/>
                <p14:nvPr/>
              </p14:nvContentPartPr>
              <p14:xfrm>
                <a:off x="3082070" y="835653"/>
                <a:ext cx="91440" cy="3132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783F798-6141-42AA-AB31-C8A141E83D6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073070" y="826653"/>
                  <a:ext cx="10908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D65AD29-89AA-4F6C-8B33-4D7BA60C715A}"/>
                    </a:ext>
                  </a:extLst>
                </p14:cNvPr>
                <p14:cNvContentPartPr/>
                <p14:nvPr/>
              </p14:nvContentPartPr>
              <p14:xfrm>
                <a:off x="3106190" y="713973"/>
                <a:ext cx="2611080" cy="460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D65AD29-89AA-4F6C-8B33-4D7BA60C715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97550" y="705333"/>
                  <a:ext cx="262872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70160B8-3022-4FE0-873D-89EEC8E950FB}"/>
                    </a:ext>
                  </a:extLst>
                </p14:cNvPr>
                <p14:cNvContentPartPr/>
                <p14:nvPr/>
              </p14:nvContentPartPr>
              <p14:xfrm>
                <a:off x="3633230" y="695253"/>
                <a:ext cx="131040" cy="431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70160B8-3022-4FE0-873D-89EEC8E950F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24230" y="686613"/>
                  <a:ext cx="14868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415AB5F-F185-4BBA-8BE0-4E2B7C1E1C2A}"/>
                    </a:ext>
                  </a:extLst>
                </p14:cNvPr>
                <p14:cNvContentPartPr/>
                <p14:nvPr/>
              </p14:nvContentPartPr>
              <p14:xfrm>
                <a:off x="3560510" y="1059573"/>
                <a:ext cx="151920" cy="972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415AB5F-F185-4BBA-8BE0-4E2B7C1E1C2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51870" y="1050573"/>
                  <a:ext cx="1695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B43C84F-17C9-4760-91C9-427C43329552}"/>
                    </a:ext>
                  </a:extLst>
                </p14:cNvPr>
                <p14:cNvContentPartPr/>
                <p14:nvPr/>
              </p14:nvContentPartPr>
              <p14:xfrm>
                <a:off x="3984590" y="659253"/>
                <a:ext cx="191160" cy="437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B43C84F-17C9-4760-91C9-427C4332955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75590" y="650253"/>
                  <a:ext cx="20880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2087D2C-5CE5-40FC-B67F-100730FC707F}"/>
                    </a:ext>
                  </a:extLst>
                </p14:cNvPr>
                <p14:cNvContentPartPr/>
                <p14:nvPr/>
              </p14:nvContentPartPr>
              <p14:xfrm>
                <a:off x="4299230" y="635493"/>
                <a:ext cx="139680" cy="454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2087D2C-5CE5-40FC-B67F-100730FC707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90590" y="626853"/>
                  <a:ext cx="15732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1F0FE6A-B067-4FB6-9F14-47AFB95A9867}"/>
                    </a:ext>
                  </a:extLst>
                </p14:cNvPr>
                <p14:cNvContentPartPr/>
                <p14:nvPr/>
              </p14:nvContentPartPr>
              <p14:xfrm>
                <a:off x="4172150" y="581133"/>
                <a:ext cx="721440" cy="484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1F0FE6A-B067-4FB6-9F14-47AFB95A986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63150" y="572493"/>
                  <a:ext cx="739080" cy="5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4B7C6B4-C6FB-4953-9AAA-76508214A31F}"/>
                    </a:ext>
                  </a:extLst>
                </p14:cNvPr>
                <p14:cNvContentPartPr/>
                <p14:nvPr/>
              </p14:nvContentPartPr>
              <p14:xfrm>
                <a:off x="4620350" y="563133"/>
                <a:ext cx="732960" cy="527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4B7C6B4-C6FB-4953-9AAA-76508214A31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611350" y="554133"/>
                  <a:ext cx="750600" cy="54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2FF41F2-5C15-4EFF-B6EE-426A58AE9920}"/>
                    </a:ext>
                  </a:extLst>
                </p14:cNvPr>
                <p14:cNvContentPartPr/>
                <p14:nvPr/>
              </p14:nvContentPartPr>
              <p14:xfrm>
                <a:off x="5086550" y="920253"/>
                <a:ext cx="48960" cy="206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2FF41F2-5C15-4EFF-B6EE-426A58AE992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077550" y="911613"/>
                  <a:ext cx="666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54668CB-5BB1-4494-81DC-E44D2E0833D8}"/>
                    </a:ext>
                  </a:extLst>
                </p14:cNvPr>
                <p14:cNvContentPartPr/>
                <p14:nvPr/>
              </p14:nvContentPartPr>
              <p14:xfrm>
                <a:off x="5951630" y="415173"/>
                <a:ext cx="128520" cy="282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54668CB-5BB1-4494-81DC-E44D2E0833D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42990" y="406533"/>
                  <a:ext cx="14616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5E71C53-5C58-4D01-863F-6CB0879543DC}"/>
                    </a:ext>
                  </a:extLst>
                </p14:cNvPr>
                <p14:cNvContentPartPr/>
                <p14:nvPr/>
              </p14:nvContentPartPr>
              <p14:xfrm>
                <a:off x="6007070" y="581133"/>
                <a:ext cx="133560" cy="18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5E71C53-5C58-4D01-863F-6CB0879543D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98070" y="572493"/>
                  <a:ext cx="1512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BC9A4E-C658-4F8F-8D5E-8286691AB674}"/>
                  </a:ext>
                </a:extLst>
              </p14:cNvPr>
              <p14:cNvContentPartPr/>
              <p14:nvPr/>
            </p14:nvContentPartPr>
            <p14:xfrm>
              <a:off x="6067550" y="193773"/>
              <a:ext cx="176040" cy="24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BC9A4E-C658-4F8F-8D5E-8286691AB67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058910" y="184773"/>
                <a:ext cx="193680" cy="4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93B12A18-9281-41FE-800E-1864ABAB8458}"/>
              </a:ext>
            </a:extLst>
          </p:cNvPr>
          <p:cNvGrpSpPr/>
          <p:nvPr/>
        </p:nvGrpSpPr>
        <p:grpSpPr>
          <a:xfrm>
            <a:off x="4300310" y="2028333"/>
            <a:ext cx="465480" cy="524160"/>
            <a:chOff x="4300310" y="2028333"/>
            <a:chExt cx="465480" cy="52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EDAD274-1D71-4A57-9905-E2B843C621C4}"/>
                    </a:ext>
                  </a:extLst>
                </p14:cNvPr>
                <p14:cNvContentPartPr/>
                <p14:nvPr/>
              </p14:nvContentPartPr>
              <p14:xfrm>
                <a:off x="4300310" y="2064693"/>
                <a:ext cx="72000" cy="487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EDAD274-1D71-4A57-9905-E2B843C621C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91670" y="2056053"/>
                  <a:ext cx="8964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F286CE7-88EC-4876-A966-91997AE1EA72}"/>
                    </a:ext>
                  </a:extLst>
                </p14:cNvPr>
                <p14:cNvContentPartPr/>
                <p14:nvPr/>
              </p14:nvContentPartPr>
              <p14:xfrm>
                <a:off x="4432430" y="2028333"/>
                <a:ext cx="103320" cy="496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F286CE7-88EC-4876-A966-91997AE1EA7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423790" y="2019693"/>
                  <a:ext cx="120960" cy="51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D0DFCBD-C88C-4FF6-9270-9E2B8102404F}"/>
                    </a:ext>
                  </a:extLst>
                </p14:cNvPr>
                <p14:cNvContentPartPr/>
                <p14:nvPr/>
              </p14:nvContentPartPr>
              <p14:xfrm>
                <a:off x="4698830" y="2107173"/>
                <a:ext cx="66960" cy="436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D0DFCBD-C88C-4FF6-9270-9E2B8102404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690190" y="2098533"/>
                  <a:ext cx="84600" cy="45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7D5C34-F12C-433A-B728-2334960F1771}"/>
              </a:ext>
            </a:extLst>
          </p:cNvPr>
          <p:cNvGrpSpPr/>
          <p:nvPr/>
        </p:nvGrpSpPr>
        <p:grpSpPr>
          <a:xfrm>
            <a:off x="1380350" y="3251613"/>
            <a:ext cx="1290600" cy="672840"/>
            <a:chOff x="1380350" y="3251613"/>
            <a:chExt cx="1290600" cy="67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21021DC-4174-44BC-9918-9C398E155BA9}"/>
                    </a:ext>
                  </a:extLst>
                </p14:cNvPr>
                <p14:cNvContentPartPr/>
                <p14:nvPr/>
              </p14:nvContentPartPr>
              <p14:xfrm>
                <a:off x="1428950" y="3294093"/>
                <a:ext cx="37080" cy="630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21021DC-4174-44BC-9918-9C398E155BA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419950" y="3285093"/>
                  <a:ext cx="54720" cy="64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7F707BC-16AD-42C0-9B1F-E14F6CD1B977}"/>
                    </a:ext>
                  </a:extLst>
                </p14:cNvPr>
                <p14:cNvContentPartPr/>
                <p14:nvPr/>
              </p14:nvContentPartPr>
              <p14:xfrm>
                <a:off x="1380350" y="3451413"/>
                <a:ext cx="309960" cy="115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7F707BC-16AD-42C0-9B1F-E14F6CD1B9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371350" y="3442773"/>
                  <a:ext cx="32760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C551D74-5E15-427E-8049-A8209CC37AF0}"/>
                    </a:ext>
                  </a:extLst>
                </p14:cNvPr>
                <p14:cNvContentPartPr/>
                <p14:nvPr/>
              </p14:nvContentPartPr>
              <p14:xfrm>
                <a:off x="1849430" y="3251613"/>
                <a:ext cx="264240" cy="569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C551D74-5E15-427E-8049-A8209CC37AF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840790" y="3242613"/>
                  <a:ext cx="281880" cy="58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6516566-FF67-4EBD-A669-B04553F7EE59}"/>
                    </a:ext>
                  </a:extLst>
                </p14:cNvPr>
                <p14:cNvContentPartPr/>
                <p14:nvPr/>
              </p14:nvContentPartPr>
              <p14:xfrm>
                <a:off x="1937630" y="3548253"/>
                <a:ext cx="351720" cy="97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6516566-FF67-4EBD-A669-B04553F7EE5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28630" y="3539613"/>
                  <a:ext cx="3693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29F99FB-14CB-4C04-B394-77388C48B7D9}"/>
                    </a:ext>
                  </a:extLst>
                </p14:cNvPr>
                <p14:cNvContentPartPr/>
                <p14:nvPr/>
              </p14:nvContentPartPr>
              <p14:xfrm>
                <a:off x="2358470" y="3282213"/>
                <a:ext cx="312480" cy="507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29F99FB-14CB-4C04-B394-77388C48B7D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349470" y="3273213"/>
                  <a:ext cx="330120" cy="52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9F8061F-FA24-4B7D-9EE7-FFA86918E5F7}"/>
              </a:ext>
            </a:extLst>
          </p:cNvPr>
          <p:cNvGrpSpPr/>
          <p:nvPr/>
        </p:nvGrpSpPr>
        <p:grpSpPr>
          <a:xfrm>
            <a:off x="3221390" y="3530253"/>
            <a:ext cx="2877120" cy="1344960"/>
            <a:chOff x="3221390" y="3530253"/>
            <a:chExt cx="2877120" cy="134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DD25FEB-A3EE-4990-91AA-E89A586F9657}"/>
                    </a:ext>
                  </a:extLst>
                </p14:cNvPr>
                <p14:cNvContentPartPr/>
                <p14:nvPr/>
              </p14:nvContentPartPr>
              <p14:xfrm>
                <a:off x="3221390" y="4385973"/>
                <a:ext cx="2877120" cy="101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DD25FEB-A3EE-4990-91AA-E89A586F965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212390" y="4377333"/>
                  <a:ext cx="289476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EA39376-AD2B-4622-9137-F5C67E2BDAB7}"/>
                    </a:ext>
                  </a:extLst>
                </p14:cNvPr>
                <p14:cNvContentPartPr/>
                <p14:nvPr/>
              </p14:nvContentPartPr>
              <p14:xfrm>
                <a:off x="3287990" y="4517373"/>
                <a:ext cx="2767680" cy="370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EA39376-AD2B-4622-9137-F5C67E2BDAB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279350" y="4508373"/>
                  <a:ext cx="278532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6D91F9F-40E4-4709-82D0-05FE8575ECAB}"/>
                    </a:ext>
                  </a:extLst>
                </p14:cNvPr>
                <p14:cNvContentPartPr/>
                <p14:nvPr/>
              </p14:nvContentPartPr>
              <p14:xfrm>
                <a:off x="3875510" y="4323693"/>
                <a:ext cx="48960" cy="48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6D91F9F-40E4-4709-82D0-05FE8575ECA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866510" y="4314693"/>
                  <a:ext cx="666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D2BAA8A-BEFE-45B4-BA77-78EF09809743}"/>
                    </a:ext>
                  </a:extLst>
                </p14:cNvPr>
                <p14:cNvContentPartPr/>
                <p14:nvPr/>
              </p14:nvContentPartPr>
              <p14:xfrm>
                <a:off x="4299230" y="4214613"/>
                <a:ext cx="308880" cy="496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D2BAA8A-BEFE-45B4-BA77-78EF0980974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290590" y="4205613"/>
                  <a:ext cx="326520" cy="51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999D708-1A7D-4ED1-83CB-39DBC27FEA17}"/>
                    </a:ext>
                  </a:extLst>
                </p14:cNvPr>
                <p14:cNvContentPartPr/>
                <p14:nvPr/>
              </p14:nvContentPartPr>
              <p14:xfrm>
                <a:off x="4753550" y="4256733"/>
                <a:ext cx="212040" cy="4604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999D708-1A7D-4ED1-83CB-39DBC27FEA1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44550" y="4248093"/>
                  <a:ext cx="22968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1A32E70-9B1C-4BE1-B7C5-10FA83C23B5C}"/>
                    </a:ext>
                  </a:extLst>
                </p14:cNvPr>
                <p14:cNvContentPartPr/>
                <p14:nvPr/>
              </p14:nvContentPartPr>
              <p14:xfrm>
                <a:off x="5474270" y="3757053"/>
                <a:ext cx="436680" cy="288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1A32E70-9B1C-4BE1-B7C5-10FA83C23B5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465270" y="3748413"/>
                  <a:ext cx="4543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D803F9C-4593-4096-BEA7-E3ACAB345C1C}"/>
                    </a:ext>
                  </a:extLst>
                </p14:cNvPr>
                <p14:cNvContentPartPr/>
                <p14:nvPr/>
              </p14:nvContentPartPr>
              <p14:xfrm>
                <a:off x="5722310" y="3556533"/>
                <a:ext cx="212400" cy="16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D803F9C-4593-4096-BEA7-E3ACAB345C1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713670" y="3547533"/>
                  <a:ext cx="2300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576AF50-F308-4A59-8C3C-EF072E0A75E9}"/>
                    </a:ext>
                  </a:extLst>
                </p14:cNvPr>
                <p14:cNvContentPartPr/>
                <p14:nvPr/>
              </p14:nvContentPartPr>
              <p14:xfrm>
                <a:off x="6013190" y="4444653"/>
                <a:ext cx="48960" cy="109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576AF50-F308-4A59-8C3C-EF072E0A75E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04190" y="4435653"/>
                  <a:ext cx="666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427A1B3-2A16-45D0-B777-1CB7238D22EB}"/>
                    </a:ext>
                  </a:extLst>
                </p14:cNvPr>
                <p14:cNvContentPartPr/>
                <p14:nvPr/>
              </p14:nvContentPartPr>
              <p14:xfrm>
                <a:off x="3675350" y="4162053"/>
                <a:ext cx="96480" cy="5677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427A1B3-2A16-45D0-B777-1CB7238D22E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666710" y="4153413"/>
                  <a:ext cx="114120" cy="58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609399C-7722-47F2-8ED9-95D9E404A779}"/>
                    </a:ext>
                  </a:extLst>
                </p14:cNvPr>
                <p14:cNvContentPartPr/>
                <p14:nvPr/>
              </p14:nvContentPartPr>
              <p14:xfrm>
                <a:off x="3609110" y="4717173"/>
                <a:ext cx="109440" cy="73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609399C-7722-47F2-8ED9-95D9E404A77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600110" y="4708173"/>
                  <a:ext cx="12708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95C4180-5917-4ACF-A63A-0BF75C6B6B53}"/>
                    </a:ext>
                  </a:extLst>
                </p14:cNvPr>
                <p14:cNvContentPartPr/>
                <p14:nvPr/>
              </p14:nvContentPartPr>
              <p14:xfrm>
                <a:off x="3839150" y="4166013"/>
                <a:ext cx="236520" cy="678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95C4180-5917-4ACF-A63A-0BF75C6B6B5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830150" y="4157373"/>
                  <a:ext cx="254160" cy="69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19D6027-BCF0-4DE9-AB08-6818AEB49CE3}"/>
                    </a:ext>
                  </a:extLst>
                </p14:cNvPr>
                <p14:cNvContentPartPr/>
                <p14:nvPr/>
              </p14:nvContentPartPr>
              <p14:xfrm>
                <a:off x="4159910" y="4178253"/>
                <a:ext cx="127440" cy="466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19D6027-BCF0-4DE9-AB08-6818AEB49CE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151270" y="4169253"/>
                  <a:ext cx="14508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B67D066-B7BF-4933-8DF5-3B53DF229584}"/>
                    </a:ext>
                  </a:extLst>
                </p14:cNvPr>
                <p14:cNvContentPartPr/>
                <p14:nvPr/>
              </p14:nvContentPartPr>
              <p14:xfrm>
                <a:off x="4069190" y="4759653"/>
                <a:ext cx="236520" cy="60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B67D066-B7BF-4933-8DF5-3B53DF22958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060550" y="4750653"/>
                  <a:ext cx="25416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6C074A6-81D4-4A1A-971F-BA983348884F}"/>
                    </a:ext>
                  </a:extLst>
                </p14:cNvPr>
                <p14:cNvContentPartPr/>
                <p14:nvPr/>
              </p14:nvContentPartPr>
              <p14:xfrm>
                <a:off x="4632230" y="4038933"/>
                <a:ext cx="188280" cy="830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6C074A6-81D4-4A1A-971F-BA983348884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623590" y="4029933"/>
                  <a:ext cx="205920" cy="84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ADEF3A9-B91D-47B9-9D5C-83DACCC80EA4}"/>
                    </a:ext>
                  </a:extLst>
                </p14:cNvPr>
                <p14:cNvContentPartPr/>
                <p14:nvPr/>
              </p14:nvContentPartPr>
              <p14:xfrm>
                <a:off x="4456910" y="4081413"/>
                <a:ext cx="798840" cy="7815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ADEF3A9-B91D-47B9-9D5C-83DACCC80EA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447910" y="4072413"/>
                  <a:ext cx="816480" cy="79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2BDA6AD-A87F-4FDD-9766-B686D76CD2C6}"/>
                    </a:ext>
                  </a:extLst>
                </p14:cNvPr>
                <p14:cNvContentPartPr/>
                <p14:nvPr/>
              </p14:nvContentPartPr>
              <p14:xfrm>
                <a:off x="5001950" y="4608093"/>
                <a:ext cx="103320" cy="103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2BDA6AD-A87F-4FDD-9766-B686D76CD2C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992950" y="4599453"/>
                  <a:ext cx="1209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90D8272-7F32-41C3-9BA7-0B5D0667BF19}"/>
                    </a:ext>
                  </a:extLst>
                </p14:cNvPr>
                <p14:cNvContentPartPr/>
                <p14:nvPr/>
              </p14:nvContentPartPr>
              <p14:xfrm>
                <a:off x="5540870" y="4154133"/>
                <a:ext cx="108720" cy="721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90D8272-7F32-41C3-9BA7-0B5D0667BF1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531870" y="4145133"/>
                  <a:ext cx="126360" cy="73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8C1B739-8261-441D-B220-E98133A22BE8}"/>
                    </a:ext>
                  </a:extLst>
                </p14:cNvPr>
                <p14:cNvContentPartPr/>
                <p14:nvPr/>
              </p14:nvContentPartPr>
              <p14:xfrm>
                <a:off x="5365190" y="4747413"/>
                <a:ext cx="218520" cy="48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8C1B739-8261-441D-B220-E98133A22BE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56190" y="4738773"/>
                  <a:ext cx="2361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FD36118-E4A5-4AE3-8901-BC3883289383}"/>
                    </a:ext>
                  </a:extLst>
                </p14:cNvPr>
                <p14:cNvContentPartPr/>
                <p14:nvPr/>
              </p14:nvContentPartPr>
              <p14:xfrm>
                <a:off x="5770910" y="4244493"/>
                <a:ext cx="194040" cy="503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FD36118-E4A5-4AE3-8901-BC388328938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761910" y="4235493"/>
                  <a:ext cx="211680" cy="5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356C1E0-47BE-444B-AB52-041C2908DABD}"/>
                    </a:ext>
                  </a:extLst>
                </p14:cNvPr>
                <p14:cNvContentPartPr/>
                <p14:nvPr/>
              </p14:nvContentPartPr>
              <p14:xfrm>
                <a:off x="4166030" y="3614853"/>
                <a:ext cx="254520" cy="327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356C1E0-47BE-444B-AB52-041C2908DAB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157390" y="3605853"/>
                  <a:ext cx="27216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E0F0E7B-FF6C-425B-8AC6-26FE84566FF5}"/>
                    </a:ext>
                  </a:extLst>
                </p14:cNvPr>
                <p14:cNvContentPartPr/>
                <p14:nvPr/>
              </p14:nvContentPartPr>
              <p14:xfrm>
                <a:off x="4159910" y="3772533"/>
                <a:ext cx="224640" cy="48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E0F0E7B-FF6C-425B-8AC6-26FE84566FF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151270" y="3763533"/>
                  <a:ext cx="2422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9A23891-E461-4D91-A1E6-48962F5AE16C}"/>
                    </a:ext>
                  </a:extLst>
                </p14:cNvPr>
                <p14:cNvContentPartPr/>
                <p14:nvPr/>
              </p14:nvContentPartPr>
              <p14:xfrm>
                <a:off x="4148030" y="3530253"/>
                <a:ext cx="218520" cy="36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9A23891-E461-4D91-A1E6-48962F5AE16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39030" y="3521253"/>
                  <a:ext cx="23616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1E91977-CD88-4ECA-B0E6-24669D3E273E}"/>
              </a:ext>
            </a:extLst>
          </p:cNvPr>
          <p:cNvGrpSpPr/>
          <p:nvPr/>
        </p:nvGrpSpPr>
        <p:grpSpPr>
          <a:xfrm>
            <a:off x="157430" y="4741293"/>
            <a:ext cx="2016720" cy="794160"/>
            <a:chOff x="157430" y="4741293"/>
            <a:chExt cx="2016720" cy="79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5E0AC5F-2872-460C-B64B-51347E8BAC99}"/>
                    </a:ext>
                  </a:extLst>
                </p14:cNvPr>
                <p14:cNvContentPartPr/>
                <p14:nvPr/>
              </p14:nvContentPartPr>
              <p14:xfrm>
                <a:off x="304670" y="5274453"/>
                <a:ext cx="1869480" cy="261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5E0AC5F-2872-460C-B64B-51347E8BAC9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96030" y="5265453"/>
                  <a:ext cx="188712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8C24ACE-6466-465A-ADD2-FED1F0E68FAD}"/>
                    </a:ext>
                  </a:extLst>
                </p14:cNvPr>
                <p14:cNvContentPartPr/>
                <p14:nvPr/>
              </p14:nvContentPartPr>
              <p14:xfrm>
                <a:off x="302510" y="4741293"/>
                <a:ext cx="1713960" cy="672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8C24ACE-6466-465A-ADD2-FED1F0E68FA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93870" y="4732653"/>
                  <a:ext cx="1731600" cy="69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34EC591-E7A1-461E-9847-9F5229851F4C}"/>
                    </a:ext>
                  </a:extLst>
                </p14:cNvPr>
                <p14:cNvContentPartPr/>
                <p14:nvPr/>
              </p14:nvContentPartPr>
              <p14:xfrm>
                <a:off x="157430" y="4844253"/>
                <a:ext cx="563400" cy="660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34EC591-E7A1-461E-9847-9F5229851F4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48430" y="4835613"/>
                  <a:ext cx="581040" cy="67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EA216D2-79E0-4AF7-AFCC-7556E58A86ED}"/>
              </a:ext>
            </a:extLst>
          </p:cNvPr>
          <p:cNvGrpSpPr/>
          <p:nvPr/>
        </p:nvGrpSpPr>
        <p:grpSpPr>
          <a:xfrm>
            <a:off x="3215270" y="5304693"/>
            <a:ext cx="3324960" cy="842040"/>
            <a:chOff x="3215270" y="5304693"/>
            <a:chExt cx="3324960" cy="84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9965BA7-66E4-425D-AB6B-6A4A741EF73B}"/>
                    </a:ext>
                  </a:extLst>
                </p14:cNvPr>
                <p14:cNvContentPartPr/>
                <p14:nvPr/>
              </p14:nvContentPartPr>
              <p14:xfrm>
                <a:off x="3215270" y="5994813"/>
                <a:ext cx="3324960" cy="151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9965BA7-66E4-425D-AB6B-6A4A741EF73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206630" y="5986173"/>
                  <a:ext cx="33426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666150D-793F-49A8-833B-68D8ABA52649}"/>
                    </a:ext>
                  </a:extLst>
                </p14:cNvPr>
                <p14:cNvContentPartPr/>
                <p14:nvPr/>
              </p14:nvContentPartPr>
              <p14:xfrm>
                <a:off x="3481670" y="6013173"/>
                <a:ext cx="42840" cy="6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666150D-793F-49A8-833B-68D8ABA5264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473030" y="6004173"/>
                  <a:ext cx="604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3B99951-C5D0-44D1-A785-B4D7D74C7F53}"/>
                    </a:ext>
                  </a:extLst>
                </p14:cNvPr>
                <p14:cNvContentPartPr/>
                <p14:nvPr/>
              </p14:nvContentPartPr>
              <p14:xfrm>
                <a:off x="3505790" y="5304693"/>
                <a:ext cx="2743560" cy="8244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3B99951-C5D0-44D1-A785-B4D7D74C7F5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497150" y="5295693"/>
                  <a:ext cx="2761200" cy="84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A53E365-C0E3-49BB-B718-80CAAD060ECD}"/>
                    </a:ext>
                  </a:extLst>
                </p14:cNvPr>
                <p14:cNvContentPartPr/>
                <p14:nvPr/>
              </p14:nvContentPartPr>
              <p14:xfrm>
                <a:off x="3342350" y="5413413"/>
                <a:ext cx="521280" cy="7088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A53E365-C0E3-49BB-B718-80CAAD060EC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333710" y="5404773"/>
                  <a:ext cx="538920" cy="726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91923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13" y="134447"/>
            <a:ext cx="7886700" cy="1325563"/>
          </a:xfrm>
        </p:spPr>
        <p:txBody>
          <a:bodyPr/>
          <a:lstStyle/>
          <a:p>
            <a:r>
              <a:rPr lang="en-US" dirty="0" err="1"/>
              <a:t>Microstrip</a:t>
            </a:r>
            <a:r>
              <a:rPr lang="en-US" dirty="0"/>
              <a:t> patch antennas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102" y="1825625"/>
            <a:ext cx="3481795" cy="43513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/>
              <p14:cNvContentPartPr/>
              <p14:nvPr/>
            </p14:nvContentPartPr>
            <p14:xfrm>
              <a:off x="4262701" y="2401678"/>
              <a:ext cx="515160" cy="1346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51541" y="2385838"/>
                <a:ext cx="54648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9" name="Ink 68"/>
              <p14:cNvContentPartPr/>
              <p14:nvPr/>
            </p14:nvContentPartPr>
            <p14:xfrm>
              <a:off x="4041343" y="4755137"/>
              <a:ext cx="252360" cy="16452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34143" y="4745417"/>
                <a:ext cx="26964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5" name="Ink 74"/>
              <p14:cNvContentPartPr/>
              <p14:nvPr/>
            </p14:nvContentPartPr>
            <p14:xfrm>
              <a:off x="4344103" y="4242137"/>
              <a:ext cx="417960" cy="52452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28983" y="4234217"/>
                <a:ext cx="443880" cy="54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7" name="Ink 76"/>
              <p14:cNvContentPartPr/>
              <p14:nvPr/>
            </p14:nvContentPartPr>
            <p14:xfrm>
              <a:off x="4246543" y="5026217"/>
              <a:ext cx="555840" cy="35748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32863" y="5015417"/>
                <a:ext cx="581760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8" name="Ink 77"/>
              <p14:cNvContentPartPr/>
              <p14:nvPr/>
            </p14:nvContentPartPr>
            <p14:xfrm>
              <a:off x="4305583" y="5253737"/>
              <a:ext cx="155160" cy="18108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291903" y="5246177"/>
                <a:ext cx="175680" cy="20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6F90232-EC5F-4FE6-A8D9-5B8DE2F5D925}"/>
              </a:ext>
            </a:extLst>
          </p:cNvPr>
          <p:cNvGrpSpPr/>
          <p:nvPr/>
        </p:nvGrpSpPr>
        <p:grpSpPr>
          <a:xfrm>
            <a:off x="5020119" y="1251488"/>
            <a:ext cx="1587600" cy="636480"/>
            <a:chOff x="5020119" y="1251488"/>
            <a:chExt cx="1587600" cy="63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DB25EAC-DDE5-4EE5-A9DC-8EA80FB632BA}"/>
                    </a:ext>
                  </a:extLst>
                </p14:cNvPr>
                <p14:cNvContentPartPr/>
                <p14:nvPr/>
              </p14:nvContentPartPr>
              <p14:xfrm>
                <a:off x="5132439" y="1450928"/>
                <a:ext cx="271800" cy="35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DB25EAC-DDE5-4EE5-A9DC-8EA80FB632B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123439" y="1442288"/>
                  <a:ext cx="28944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D3095BE-987C-4148-828E-907886843B46}"/>
                    </a:ext>
                  </a:extLst>
                </p14:cNvPr>
                <p14:cNvContentPartPr/>
                <p14:nvPr/>
              </p14:nvContentPartPr>
              <p14:xfrm>
                <a:off x="5020119" y="1781408"/>
                <a:ext cx="118440" cy="106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D3095BE-987C-4148-828E-907886843B4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011479" y="1772768"/>
                  <a:ext cx="1360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667FB4C-CC61-4C89-B44C-239607D23E01}"/>
                    </a:ext>
                  </a:extLst>
                </p14:cNvPr>
                <p14:cNvContentPartPr/>
                <p14:nvPr/>
              </p14:nvContentPartPr>
              <p14:xfrm>
                <a:off x="5633199" y="1256888"/>
                <a:ext cx="201960" cy="192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667FB4C-CC61-4C89-B44C-239607D23E0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624559" y="1247888"/>
                  <a:ext cx="2196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0F15644-3855-4866-86BF-7917970134AF}"/>
                    </a:ext>
                  </a:extLst>
                </p14:cNvPr>
                <p14:cNvContentPartPr/>
                <p14:nvPr/>
              </p14:nvContentPartPr>
              <p14:xfrm>
                <a:off x="5881599" y="1251488"/>
                <a:ext cx="94320" cy="117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0F15644-3855-4866-86BF-7917970134A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872959" y="1242488"/>
                  <a:ext cx="1119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5CB6AEC-981A-47A1-96C6-287BB2DD7E57}"/>
                    </a:ext>
                  </a:extLst>
                </p14:cNvPr>
                <p14:cNvContentPartPr/>
                <p14:nvPr/>
              </p14:nvContentPartPr>
              <p14:xfrm>
                <a:off x="6028119" y="1274168"/>
                <a:ext cx="54360" cy="113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5CB6AEC-981A-47A1-96C6-287BB2DD7E5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019479" y="1265168"/>
                  <a:ext cx="7200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FEF632D-A251-43D7-A951-EEF552F1A228}"/>
                    </a:ext>
                  </a:extLst>
                </p14:cNvPr>
                <p14:cNvContentPartPr/>
                <p14:nvPr/>
              </p14:nvContentPartPr>
              <p14:xfrm>
                <a:off x="6129279" y="1279928"/>
                <a:ext cx="472680" cy="124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FEF632D-A251-43D7-A951-EEF552F1A22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120279" y="1271288"/>
                  <a:ext cx="4903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FAEED14-338E-4ABF-B098-E2D54DE18519}"/>
                    </a:ext>
                  </a:extLst>
                </p14:cNvPr>
                <p14:cNvContentPartPr/>
                <p14:nvPr/>
              </p14:nvContentPartPr>
              <p14:xfrm>
                <a:off x="5645439" y="1668728"/>
                <a:ext cx="106560" cy="80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FAEED14-338E-4ABF-B098-E2D54DE1851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636439" y="1660088"/>
                  <a:ext cx="1242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EBA14C8-EEB6-4A2A-9979-3CD7DCD446A7}"/>
                    </a:ext>
                  </a:extLst>
                </p14:cNvPr>
                <p14:cNvContentPartPr/>
                <p14:nvPr/>
              </p14:nvContentPartPr>
              <p14:xfrm>
                <a:off x="5798799" y="1545608"/>
                <a:ext cx="47520" cy="283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EBA14C8-EEB6-4A2A-9979-3CD7DCD446A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790159" y="1536608"/>
                  <a:ext cx="651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CCC291A-A394-48CE-971C-6D36BCAF4107}"/>
                    </a:ext>
                  </a:extLst>
                </p14:cNvPr>
                <p14:cNvContentPartPr/>
                <p14:nvPr/>
              </p14:nvContentPartPr>
              <p14:xfrm>
                <a:off x="5681079" y="1598528"/>
                <a:ext cx="926640" cy="166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CCC291A-A394-48CE-971C-6D36BCAF410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672079" y="1589528"/>
                  <a:ext cx="944280" cy="18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B933180-6243-4AB1-87AB-1B8781DA249C}"/>
              </a:ext>
            </a:extLst>
          </p:cNvPr>
          <p:cNvGrpSpPr/>
          <p:nvPr/>
        </p:nvGrpSpPr>
        <p:grpSpPr>
          <a:xfrm>
            <a:off x="7232319" y="1238528"/>
            <a:ext cx="1422360" cy="289440"/>
            <a:chOff x="7232319" y="1238528"/>
            <a:chExt cx="1422360" cy="28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77AC72B-4A07-4A25-A252-961BBBD46055}"/>
                    </a:ext>
                  </a:extLst>
                </p14:cNvPr>
                <p14:cNvContentPartPr/>
                <p14:nvPr/>
              </p14:nvContentPartPr>
              <p14:xfrm>
                <a:off x="7232319" y="1279928"/>
                <a:ext cx="104400" cy="2480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77AC72B-4A07-4A25-A252-961BBBD4605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223679" y="1271288"/>
                  <a:ext cx="1220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0E5680CB-2A84-4A79-ABC9-2D19AE83942F}"/>
                    </a:ext>
                  </a:extLst>
                </p14:cNvPr>
                <p14:cNvContentPartPr/>
                <p14:nvPr/>
              </p14:nvContentPartPr>
              <p14:xfrm>
                <a:off x="7344279" y="1268048"/>
                <a:ext cx="166320" cy="2188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0E5680CB-2A84-4A79-ABC9-2D19AE83942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335279" y="1259408"/>
                  <a:ext cx="1839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433EB27-DB52-42EE-93D0-B9907FA206C9}"/>
                    </a:ext>
                  </a:extLst>
                </p14:cNvPr>
                <p14:cNvContentPartPr/>
                <p14:nvPr/>
              </p14:nvContentPartPr>
              <p14:xfrm>
                <a:off x="7657119" y="1291808"/>
                <a:ext cx="106560" cy="165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433EB27-DB52-42EE-93D0-B9907FA206C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648479" y="1282808"/>
                  <a:ext cx="12420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AD6BAB0-6C88-440A-B696-904A4F1FAFCA}"/>
                    </a:ext>
                  </a:extLst>
                </p14:cNvPr>
                <p14:cNvContentPartPr/>
                <p14:nvPr/>
              </p14:nvContentPartPr>
              <p14:xfrm>
                <a:off x="7993359" y="1291808"/>
                <a:ext cx="310320" cy="1886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AD6BAB0-6C88-440A-B696-904A4F1FAFC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984719" y="1282808"/>
                  <a:ext cx="3279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90A5B60-E6D0-418A-9866-8705F0643ACC}"/>
                    </a:ext>
                  </a:extLst>
                </p14:cNvPr>
                <p14:cNvContentPartPr/>
                <p14:nvPr/>
              </p14:nvContentPartPr>
              <p14:xfrm>
                <a:off x="8276679" y="1344728"/>
                <a:ext cx="130320" cy="1065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90A5B60-E6D0-418A-9866-8705F0643AC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267679" y="1336088"/>
                  <a:ext cx="1479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5FEB5CB-8B68-4C17-A3A6-FAA7B509101E}"/>
                    </a:ext>
                  </a:extLst>
                </p14:cNvPr>
                <p14:cNvContentPartPr/>
                <p14:nvPr/>
              </p14:nvContentPartPr>
              <p14:xfrm>
                <a:off x="8459919" y="1238528"/>
                <a:ext cx="194760" cy="1864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5FEB5CB-8B68-4C17-A3A6-FAA7B509101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450919" y="1229888"/>
                  <a:ext cx="212400" cy="20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19A103C-9B21-4A61-B861-6D2FAB43FB52}"/>
              </a:ext>
            </a:extLst>
          </p:cNvPr>
          <p:cNvGrpSpPr/>
          <p:nvPr/>
        </p:nvGrpSpPr>
        <p:grpSpPr>
          <a:xfrm>
            <a:off x="6701319" y="1692848"/>
            <a:ext cx="2006640" cy="1811520"/>
            <a:chOff x="6701319" y="1692848"/>
            <a:chExt cx="2006640" cy="181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60C2E15-4478-4395-8215-5BCCF51D7D0E}"/>
                    </a:ext>
                  </a:extLst>
                </p14:cNvPr>
                <p14:cNvContentPartPr/>
                <p14:nvPr/>
              </p14:nvContentPartPr>
              <p14:xfrm>
                <a:off x="6795999" y="2131328"/>
                <a:ext cx="6840" cy="2757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60C2E15-4478-4395-8215-5BCCF51D7D0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786999" y="2122688"/>
                  <a:ext cx="2448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76D6209-9D68-447A-B013-00B5A0003BB3}"/>
                    </a:ext>
                  </a:extLst>
                </p14:cNvPr>
                <p14:cNvContentPartPr/>
                <p14:nvPr/>
              </p14:nvContentPartPr>
              <p14:xfrm>
                <a:off x="6766479" y="2164808"/>
                <a:ext cx="961920" cy="8737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76D6209-9D68-447A-B013-00B5A0003BB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757479" y="2155808"/>
                  <a:ext cx="979560" cy="89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EF6FCD1-5D6C-4DBE-9C8E-93DACC4388AD}"/>
                    </a:ext>
                  </a:extLst>
                </p14:cNvPr>
                <p14:cNvContentPartPr/>
                <p14:nvPr/>
              </p14:nvContentPartPr>
              <p14:xfrm>
                <a:off x="6819399" y="2082008"/>
                <a:ext cx="1858680" cy="9979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EF6FCD1-5D6C-4DBE-9C8E-93DACC4388A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810759" y="2073008"/>
                  <a:ext cx="1876320" cy="10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9033E6E-1BBC-48AF-89A7-6FB2A596A4C5}"/>
                    </a:ext>
                  </a:extLst>
                </p14:cNvPr>
                <p14:cNvContentPartPr/>
                <p14:nvPr/>
              </p14:nvContentPartPr>
              <p14:xfrm>
                <a:off x="7706799" y="2925848"/>
                <a:ext cx="1001160" cy="3308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9033E6E-1BBC-48AF-89A7-6FB2A596A4C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697799" y="2917208"/>
                  <a:ext cx="101880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EC49784-D34D-4DD8-A2A2-26C3C75DBF92}"/>
                    </a:ext>
                  </a:extLst>
                </p14:cNvPr>
                <p14:cNvContentPartPr/>
                <p14:nvPr/>
              </p14:nvContentPartPr>
              <p14:xfrm>
                <a:off x="6754599" y="2437328"/>
                <a:ext cx="909000" cy="837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EC49784-D34D-4DD8-A2A2-26C3C75DBF9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745599" y="2428328"/>
                  <a:ext cx="926640" cy="85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975BB4DE-50AA-4F96-A7A4-2DA91EF87820}"/>
                    </a:ext>
                  </a:extLst>
                </p14:cNvPr>
                <p14:cNvContentPartPr/>
                <p14:nvPr/>
              </p14:nvContentPartPr>
              <p14:xfrm>
                <a:off x="6701319" y="2229608"/>
                <a:ext cx="140040" cy="2422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975BB4DE-50AA-4F96-A7A4-2DA91EF8782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692679" y="2220968"/>
                  <a:ext cx="1576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2DAB897-81C5-4E02-A925-89DCDA0A0D34}"/>
                    </a:ext>
                  </a:extLst>
                </p14:cNvPr>
                <p14:cNvContentPartPr/>
                <p14:nvPr/>
              </p14:nvContentPartPr>
              <p14:xfrm>
                <a:off x="6943239" y="2436248"/>
                <a:ext cx="35640" cy="122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2DAB897-81C5-4E02-A925-89DCDA0A0D3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934599" y="2427608"/>
                  <a:ext cx="532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0CC2E56A-F24E-45A1-928D-0F7E94D5D154}"/>
                    </a:ext>
                  </a:extLst>
                </p14:cNvPr>
                <p14:cNvContentPartPr/>
                <p14:nvPr/>
              </p14:nvContentPartPr>
              <p14:xfrm>
                <a:off x="7638759" y="3096848"/>
                <a:ext cx="77760" cy="1890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0CC2E56A-F24E-45A1-928D-0F7E94D5D15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630119" y="3088208"/>
                  <a:ext cx="954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CD9195A-1DDE-4887-8730-DFC9CCE2419E}"/>
                    </a:ext>
                  </a:extLst>
                </p14:cNvPr>
                <p14:cNvContentPartPr/>
                <p14:nvPr/>
              </p14:nvContentPartPr>
              <p14:xfrm>
                <a:off x="8601039" y="2996768"/>
                <a:ext cx="106920" cy="124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CD9195A-1DDE-4887-8730-DFC9CCE2419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592399" y="2987768"/>
                  <a:ext cx="1245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084A7CB-D6B9-4D64-88E6-6BE62A777CB9}"/>
                    </a:ext>
                  </a:extLst>
                </p14:cNvPr>
                <p14:cNvContentPartPr/>
                <p14:nvPr/>
              </p14:nvContentPartPr>
              <p14:xfrm>
                <a:off x="7780959" y="2141408"/>
                <a:ext cx="360" cy="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084A7CB-D6B9-4D64-88E6-6BE62A777CB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772319" y="213240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B0126CC-B643-4236-B4B4-A399AAFC5ACD}"/>
                    </a:ext>
                  </a:extLst>
                </p14:cNvPr>
                <p14:cNvContentPartPr/>
                <p14:nvPr/>
              </p14:nvContentPartPr>
              <p14:xfrm>
                <a:off x="6937479" y="1692848"/>
                <a:ext cx="259920" cy="7732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B0126CC-B643-4236-B4B4-A399AAFC5AC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928479" y="1684208"/>
                  <a:ext cx="277560" cy="79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DCB6BE1-6907-447D-A086-9136161F3B35}"/>
                    </a:ext>
                  </a:extLst>
                </p14:cNvPr>
                <p14:cNvContentPartPr/>
                <p14:nvPr/>
              </p14:nvContentPartPr>
              <p14:xfrm>
                <a:off x="6896079" y="2424368"/>
                <a:ext cx="124200" cy="532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DCB6BE1-6907-447D-A086-9136161F3B3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887439" y="2415728"/>
                  <a:ext cx="14184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D4E0E29-5BB2-49A5-93FE-284E8B2E6174}"/>
                    </a:ext>
                  </a:extLst>
                </p14:cNvPr>
                <p14:cNvContentPartPr/>
                <p14:nvPr/>
              </p14:nvContentPartPr>
              <p14:xfrm>
                <a:off x="8441919" y="3155888"/>
                <a:ext cx="81000" cy="3484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D4E0E29-5BB2-49A5-93FE-284E8B2E617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432919" y="3147248"/>
                  <a:ext cx="98640" cy="36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6F2CCDA-A565-4B26-B3C7-CC168A43DECB}"/>
              </a:ext>
            </a:extLst>
          </p:cNvPr>
          <p:cNvGrpSpPr/>
          <p:nvPr/>
        </p:nvGrpSpPr>
        <p:grpSpPr>
          <a:xfrm>
            <a:off x="8176239" y="3568808"/>
            <a:ext cx="549000" cy="224640"/>
            <a:chOff x="8176239" y="3568808"/>
            <a:chExt cx="549000" cy="22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2DB3A93-7D7F-4D3A-ADCA-BFCFEFADC943}"/>
                    </a:ext>
                  </a:extLst>
                </p14:cNvPr>
                <p14:cNvContentPartPr/>
                <p14:nvPr/>
              </p14:nvContentPartPr>
              <p14:xfrm>
                <a:off x="8176239" y="3627848"/>
                <a:ext cx="6480" cy="165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2DB3A93-7D7F-4D3A-ADCA-BFCFEFADC94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167239" y="3619208"/>
                  <a:ext cx="241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3C36EF7-F62A-46AB-A0AD-8255CD941480}"/>
                    </a:ext>
                  </a:extLst>
                </p14:cNvPr>
                <p14:cNvContentPartPr/>
                <p14:nvPr/>
              </p14:nvContentPartPr>
              <p14:xfrm>
                <a:off x="8176599" y="3615608"/>
                <a:ext cx="80640" cy="482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3C36EF7-F62A-46AB-A0AD-8255CD94148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167959" y="3606608"/>
                  <a:ext cx="982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96934BB-47C6-4700-963F-38809B19972B}"/>
                    </a:ext>
                  </a:extLst>
                </p14:cNvPr>
                <p14:cNvContentPartPr/>
                <p14:nvPr/>
              </p14:nvContentPartPr>
              <p14:xfrm>
                <a:off x="8288199" y="3604448"/>
                <a:ext cx="207360" cy="1011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96934BB-47C6-4700-963F-38809B19972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279199" y="3595448"/>
                  <a:ext cx="2250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9B8BB9C-D23E-481D-B034-82F7426CCED2}"/>
                    </a:ext>
                  </a:extLst>
                </p14:cNvPr>
                <p14:cNvContentPartPr/>
                <p14:nvPr/>
              </p14:nvContentPartPr>
              <p14:xfrm>
                <a:off x="8618679" y="3568808"/>
                <a:ext cx="106560" cy="2070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9B8BB9C-D23E-481D-B034-82F7426CCED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610039" y="3560168"/>
                  <a:ext cx="124200" cy="22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49C89E4-0930-4A63-AFC2-FE0DA2B7CC7C}"/>
              </a:ext>
            </a:extLst>
          </p:cNvPr>
          <p:cNvGrpSpPr/>
          <p:nvPr/>
        </p:nvGrpSpPr>
        <p:grpSpPr>
          <a:xfrm>
            <a:off x="7940439" y="3899288"/>
            <a:ext cx="932040" cy="330840"/>
            <a:chOff x="7940439" y="3899288"/>
            <a:chExt cx="932040" cy="33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3B87C49-B724-4A04-8098-8A328BAB0C77}"/>
                    </a:ext>
                  </a:extLst>
                </p14:cNvPr>
                <p14:cNvContentPartPr/>
                <p14:nvPr/>
              </p14:nvContentPartPr>
              <p14:xfrm>
                <a:off x="7940439" y="4082168"/>
                <a:ext cx="77040" cy="770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3B87C49-B724-4A04-8098-8A328BAB0C7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931439" y="4073168"/>
                  <a:ext cx="946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89BA295-BB8C-4FB8-A963-50EB594E6ACE}"/>
                    </a:ext>
                  </a:extLst>
                </p14:cNvPr>
                <p14:cNvContentPartPr/>
                <p14:nvPr/>
              </p14:nvContentPartPr>
              <p14:xfrm>
                <a:off x="7987599" y="3964448"/>
                <a:ext cx="82800" cy="1004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89BA295-BB8C-4FB8-A963-50EB594E6AC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978599" y="3955448"/>
                  <a:ext cx="10044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B541FAC-4869-46E9-81D3-52C8AB5CA1F3}"/>
                    </a:ext>
                  </a:extLst>
                </p14:cNvPr>
                <p14:cNvContentPartPr/>
                <p14:nvPr/>
              </p14:nvContentPartPr>
              <p14:xfrm>
                <a:off x="8140959" y="4058408"/>
                <a:ext cx="82800" cy="828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B541FAC-4869-46E9-81D3-52C8AB5CA1F3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131959" y="4049768"/>
                  <a:ext cx="1004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5C231DF-A18E-44FF-ADC7-18DFCE8725E7}"/>
                    </a:ext>
                  </a:extLst>
                </p14:cNvPr>
                <p14:cNvContentPartPr/>
                <p14:nvPr/>
              </p14:nvContentPartPr>
              <p14:xfrm>
                <a:off x="8158599" y="4029248"/>
                <a:ext cx="141840" cy="1303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5C231DF-A18E-44FF-ADC7-18DFCE8725E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149959" y="4020248"/>
                  <a:ext cx="1594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057DB67-29D6-46A5-AD19-4115991542FA}"/>
                    </a:ext>
                  </a:extLst>
                </p14:cNvPr>
                <p14:cNvContentPartPr/>
                <p14:nvPr/>
              </p14:nvContentPartPr>
              <p14:xfrm>
                <a:off x="8424279" y="4024928"/>
                <a:ext cx="24120" cy="2052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057DB67-29D6-46A5-AD19-4115991542F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415279" y="4015928"/>
                  <a:ext cx="4176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B68C40E-2D9E-4EA7-9C58-5864C71010F4}"/>
                    </a:ext>
                  </a:extLst>
                </p14:cNvPr>
                <p14:cNvContentPartPr/>
                <p14:nvPr/>
              </p14:nvContentPartPr>
              <p14:xfrm>
                <a:off x="8335719" y="3899288"/>
                <a:ext cx="159480" cy="2008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B68C40E-2D9E-4EA7-9C58-5864C71010F4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326719" y="3890648"/>
                  <a:ext cx="1771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03995B1-CDBA-4C8A-AD2A-4D23E956A3B1}"/>
                    </a:ext>
                  </a:extLst>
                </p14:cNvPr>
                <p14:cNvContentPartPr/>
                <p14:nvPr/>
              </p14:nvContentPartPr>
              <p14:xfrm>
                <a:off x="8548119" y="4058408"/>
                <a:ext cx="112320" cy="651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03995B1-CDBA-4C8A-AD2A-4D23E956A3B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539119" y="4049768"/>
                  <a:ext cx="1299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923B301-C482-4442-93E6-9C56CCC91C9E}"/>
                    </a:ext>
                  </a:extLst>
                </p14:cNvPr>
                <p14:cNvContentPartPr/>
                <p14:nvPr/>
              </p14:nvContentPartPr>
              <p14:xfrm>
                <a:off x="8756559" y="4082168"/>
                <a:ext cx="115920" cy="720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923B301-C482-4442-93E6-9C56CCC91C9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747559" y="4073168"/>
                  <a:ext cx="133560" cy="8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82BBD5A-F8C8-47A9-9617-EAE70B716352}"/>
              </a:ext>
            </a:extLst>
          </p:cNvPr>
          <p:cNvGrpSpPr/>
          <p:nvPr/>
        </p:nvGrpSpPr>
        <p:grpSpPr>
          <a:xfrm>
            <a:off x="278919" y="3604808"/>
            <a:ext cx="718200" cy="287280"/>
            <a:chOff x="278919" y="3604808"/>
            <a:chExt cx="718200" cy="28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7D97BC6-CBE7-4398-9A0B-25D18A2F9C0B}"/>
                    </a:ext>
                  </a:extLst>
                </p14:cNvPr>
                <p14:cNvContentPartPr/>
                <p14:nvPr/>
              </p14:nvContentPartPr>
              <p14:xfrm>
                <a:off x="288639" y="3645488"/>
                <a:ext cx="12240" cy="2466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E7D97BC6-CBE7-4398-9A0B-25D18A2F9C0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79999" y="3636848"/>
                  <a:ext cx="298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DD290A4-A383-4901-B449-1425C37DEC93}"/>
                    </a:ext>
                  </a:extLst>
                </p14:cNvPr>
                <p14:cNvContentPartPr/>
                <p14:nvPr/>
              </p14:nvContentPartPr>
              <p14:xfrm>
                <a:off x="278919" y="3604808"/>
                <a:ext cx="718200" cy="1764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DD290A4-A383-4901-B449-1425C37DEC93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70279" y="3595808"/>
                  <a:ext cx="735840" cy="19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8D52400E-B2F0-4903-BC93-E661F87FEBC4}"/>
              </a:ext>
            </a:extLst>
          </p:cNvPr>
          <p:cNvGrpSpPr/>
          <p:nvPr/>
        </p:nvGrpSpPr>
        <p:grpSpPr>
          <a:xfrm>
            <a:off x="300159" y="1185608"/>
            <a:ext cx="3127680" cy="2236320"/>
            <a:chOff x="300159" y="1185608"/>
            <a:chExt cx="3127680" cy="223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2E9065A-BA53-48A1-9DBF-0EA7DF714D0D}"/>
                    </a:ext>
                  </a:extLst>
                </p14:cNvPr>
                <p14:cNvContentPartPr/>
                <p14:nvPr/>
              </p14:nvContentPartPr>
              <p14:xfrm>
                <a:off x="821799" y="1940888"/>
                <a:ext cx="63360" cy="737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2E9065A-BA53-48A1-9DBF-0EA7DF714D0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12799" y="1931888"/>
                  <a:ext cx="81000" cy="75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AE8BBA1-1278-457D-9BA6-633FDFFB0C62}"/>
                    </a:ext>
                  </a:extLst>
                </p14:cNvPr>
                <p14:cNvContentPartPr/>
                <p14:nvPr/>
              </p14:nvContentPartPr>
              <p14:xfrm>
                <a:off x="801999" y="1905248"/>
                <a:ext cx="773280" cy="797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AE8BBA1-1278-457D-9BA6-633FDFFB0C6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93359" y="1896248"/>
                  <a:ext cx="790920" cy="81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D54CDE1-A932-4F88-86D7-451E4F0B3C54}"/>
                    </a:ext>
                  </a:extLst>
                </p14:cNvPr>
                <p14:cNvContentPartPr/>
                <p14:nvPr/>
              </p14:nvContentPartPr>
              <p14:xfrm>
                <a:off x="1256319" y="1504208"/>
                <a:ext cx="88920" cy="336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D54CDE1-A932-4F88-86D7-451E4F0B3C5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247679" y="1495208"/>
                  <a:ext cx="10656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8D5837E-D847-4AE3-9789-A129AC981531}"/>
                    </a:ext>
                  </a:extLst>
                </p14:cNvPr>
                <p14:cNvContentPartPr/>
                <p14:nvPr/>
              </p14:nvContentPartPr>
              <p14:xfrm>
                <a:off x="1226799" y="1704728"/>
                <a:ext cx="159480" cy="100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8D5837E-D847-4AE3-9789-A129AC981531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218159" y="1696088"/>
                  <a:ext cx="1771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D6D1C1E-36B1-422B-8961-D41D2548DF54}"/>
                    </a:ext>
                  </a:extLst>
                </p14:cNvPr>
                <p14:cNvContentPartPr/>
                <p14:nvPr/>
              </p14:nvContentPartPr>
              <p14:xfrm>
                <a:off x="1540359" y="1344728"/>
                <a:ext cx="82800" cy="101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D6D1C1E-36B1-422B-8961-D41D2548DF5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531359" y="1336088"/>
                  <a:ext cx="1004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C4A317B-2492-4292-96A3-06C26426CE74}"/>
                    </a:ext>
                  </a:extLst>
                </p14:cNvPr>
                <p14:cNvContentPartPr/>
                <p14:nvPr/>
              </p14:nvContentPartPr>
              <p14:xfrm>
                <a:off x="1663119" y="1291808"/>
                <a:ext cx="36000" cy="259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C4A317B-2492-4292-96A3-06C26426CE7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654479" y="1283168"/>
                  <a:ext cx="5364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CB4F094-1CA8-4AA3-A223-CA98BB0EA5BD}"/>
                    </a:ext>
                  </a:extLst>
                </p14:cNvPr>
                <p14:cNvContentPartPr/>
                <p14:nvPr/>
              </p14:nvContentPartPr>
              <p14:xfrm>
                <a:off x="1669239" y="1302968"/>
                <a:ext cx="348480" cy="136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CB4F094-1CA8-4AA3-A223-CA98BB0EA5BD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660599" y="1293968"/>
                  <a:ext cx="3661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BCA808E-B4D1-48CC-A5BD-703A5C6D1584}"/>
                    </a:ext>
                  </a:extLst>
                </p14:cNvPr>
                <p14:cNvContentPartPr/>
                <p14:nvPr/>
              </p14:nvContentPartPr>
              <p14:xfrm>
                <a:off x="2249559" y="1279928"/>
                <a:ext cx="51480" cy="48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BCA808E-B4D1-48CC-A5BD-703A5C6D158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240559" y="1270928"/>
                  <a:ext cx="6912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AB4395D-BE3D-4562-844D-D81C1EC2A8A1}"/>
                    </a:ext>
                  </a:extLst>
                </p14:cNvPr>
                <p14:cNvContentPartPr/>
                <p14:nvPr/>
              </p14:nvContentPartPr>
              <p14:xfrm>
                <a:off x="2376999" y="1209368"/>
                <a:ext cx="59400" cy="94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AB4395D-BE3D-4562-844D-D81C1EC2A8A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368359" y="1200368"/>
                  <a:ext cx="770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0192253-5440-41F6-9CD1-41F1250226EA}"/>
                    </a:ext>
                  </a:extLst>
                </p14:cNvPr>
                <p14:cNvContentPartPr/>
                <p14:nvPr/>
              </p14:nvContentPartPr>
              <p14:xfrm>
                <a:off x="2459799" y="1256528"/>
                <a:ext cx="118440" cy="47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0192253-5440-41F6-9CD1-41F1250226E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451159" y="1247528"/>
                  <a:ext cx="1360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FEE455B-AE36-4206-AAEB-FF279BD4EF4B}"/>
                    </a:ext>
                  </a:extLst>
                </p14:cNvPr>
                <p14:cNvContentPartPr/>
                <p14:nvPr/>
              </p14:nvContentPartPr>
              <p14:xfrm>
                <a:off x="2595519" y="1274168"/>
                <a:ext cx="65160" cy="29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FEE455B-AE36-4206-AAEB-FF279BD4EF4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586879" y="1265168"/>
                  <a:ext cx="828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828E928-7A5D-45AF-B7A1-F9AB301D41D3}"/>
                    </a:ext>
                  </a:extLst>
                </p14:cNvPr>
                <p14:cNvContentPartPr/>
                <p14:nvPr/>
              </p14:nvContentPartPr>
              <p14:xfrm>
                <a:off x="2713599" y="1185608"/>
                <a:ext cx="88920" cy="88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828E928-7A5D-45AF-B7A1-F9AB301D41D3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704599" y="1176968"/>
                  <a:ext cx="10656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AEF06E3-6FE2-4422-98AD-4561D57F5FB4}"/>
                    </a:ext>
                  </a:extLst>
                </p14:cNvPr>
                <p14:cNvContentPartPr/>
                <p14:nvPr/>
              </p14:nvContentPartPr>
              <p14:xfrm>
                <a:off x="2884599" y="1209368"/>
                <a:ext cx="42120" cy="71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AEF06E3-6FE2-4422-98AD-4561D57F5FB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875959" y="1200368"/>
                  <a:ext cx="597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235971D-1633-4E09-B29E-888D7E3958AD}"/>
                    </a:ext>
                  </a:extLst>
                </p14:cNvPr>
                <p14:cNvContentPartPr/>
                <p14:nvPr/>
              </p14:nvContentPartPr>
              <p14:xfrm>
                <a:off x="1285119" y="2760608"/>
                <a:ext cx="266400" cy="413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235971D-1633-4E09-B29E-888D7E3958AD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276479" y="2751968"/>
                  <a:ext cx="28404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AB80459-1D18-42B4-8ABC-A3DACD1A708D}"/>
                    </a:ext>
                  </a:extLst>
                </p14:cNvPr>
                <p14:cNvContentPartPr/>
                <p14:nvPr/>
              </p14:nvContentPartPr>
              <p14:xfrm>
                <a:off x="318519" y="2389088"/>
                <a:ext cx="419040" cy="271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AB80459-1D18-42B4-8ABC-A3DACD1A708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09519" y="2380088"/>
                  <a:ext cx="43668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8D84C0F-21CC-4066-8B26-260290E9242E}"/>
                    </a:ext>
                  </a:extLst>
                </p14:cNvPr>
                <p14:cNvContentPartPr/>
                <p14:nvPr/>
              </p14:nvContentPartPr>
              <p14:xfrm>
                <a:off x="613359" y="2312408"/>
                <a:ext cx="177480" cy="946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8D84C0F-21CC-4066-8B26-260290E9242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04359" y="2303408"/>
                  <a:ext cx="1951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19C9AD1-482D-44C6-AFE4-58B1295F8A41}"/>
                    </a:ext>
                  </a:extLst>
                </p14:cNvPr>
                <p14:cNvContentPartPr/>
                <p14:nvPr/>
              </p14:nvContentPartPr>
              <p14:xfrm>
                <a:off x="1710639" y="1734248"/>
                <a:ext cx="213120" cy="501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19C9AD1-482D-44C6-AFE4-58B1295F8A41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701639" y="1725248"/>
                  <a:ext cx="23076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989C30D-D3AC-432E-9AE6-54FAF083EEE3}"/>
                    </a:ext>
                  </a:extLst>
                </p14:cNvPr>
                <p14:cNvContentPartPr/>
                <p14:nvPr/>
              </p14:nvContentPartPr>
              <p14:xfrm>
                <a:off x="1698759" y="2176688"/>
                <a:ext cx="118440" cy="65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989C30D-D3AC-432E-9AE6-54FAF083EEE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690119" y="2167688"/>
                  <a:ext cx="1360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92FCC45-FEC3-4006-A23C-9100510DA4D4}"/>
                    </a:ext>
                  </a:extLst>
                </p14:cNvPr>
                <p14:cNvContentPartPr/>
                <p14:nvPr/>
              </p14:nvContentPartPr>
              <p14:xfrm>
                <a:off x="1669239" y="2377208"/>
                <a:ext cx="313200" cy="594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92FCC45-FEC3-4006-A23C-9100510DA4D4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660599" y="2368568"/>
                  <a:ext cx="3308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BCB7E67-1443-4917-ACF8-FFEFABF06841}"/>
                    </a:ext>
                  </a:extLst>
                </p14:cNvPr>
                <p14:cNvContentPartPr/>
                <p14:nvPr/>
              </p14:nvContentPartPr>
              <p14:xfrm>
                <a:off x="1645839" y="2305928"/>
                <a:ext cx="106560" cy="954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BCB7E67-1443-4917-ACF8-FFEFABF06841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637199" y="2297288"/>
                  <a:ext cx="1242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CC812B2B-FA90-4D75-9857-7CE8F3A0344B}"/>
                    </a:ext>
                  </a:extLst>
                </p14:cNvPr>
                <p14:cNvContentPartPr/>
                <p14:nvPr/>
              </p14:nvContentPartPr>
              <p14:xfrm>
                <a:off x="2147319" y="2271008"/>
                <a:ext cx="77040" cy="1065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CC812B2B-FA90-4D75-9857-7CE8F3A0344B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138319" y="2262368"/>
                  <a:ext cx="946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E48EBE7-0FB8-4D81-B08B-F3815BC52923}"/>
                    </a:ext>
                  </a:extLst>
                </p14:cNvPr>
                <p14:cNvContentPartPr/>
                <p14:nvPr/>
              </p14:nvContentPartPr>
              <p14:xfrm>
                <a:off x="2217879" y="2194328"/>
                <a:ext cx="41760" cy="594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E48EBE7-0FB8-4D81-B08B-F3815BC52923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208879" y="2185328"/>
                  <a:ext cx="594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BA22E86-1B3B-4E48-A304-3B3C36E5CB5B}"/>
                    </a:ext>
                  </a:extLst>
                </p14:cNvPr>
                <p14:cNvContentPartPr/>
                <p14:nvPr/>
              </p14:nvContentPartPr>
              <p14:xfrm>
                <a:off x="2330199" y="2229608"/>
                <a:ext cx="71280" cy="1242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BA22E86-1B3B-4E48-A304-3B3C36E5CB5B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321199" y="2220968"/>
                  <a:ext cx="889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10C1FC5-CBDB-4A6D-866C-4534948DB8B7}"/>
                    </a:ext>
                  </a:extLst>
                </p14:cNvPr>
                <p14:cNvContentPartPr/>
                <p14:nvPr/>
              </p14:nvContentPartPr>
              <p14:xfrm>
                <a:off x="2465919" y="2176688"/>
                <a:ext cx="88920" cy="2127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10C1FC5-CBDB-4A6D-866C-4534948DB8B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456919" y="2167688"/>
                  <a:ext cx="1065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125DBBF-1B09-456F-B7C0-960949AB09B0}"/>
                    </a:ext>
                  </a:extLst>
                </p14:cNvPr>
                <p14:cNvContentPartPr/>
                <p14:nvPr/>
              </p14:nvContentPartPr>
              <p14:xfrm>
                <a:off x="2459799" y="2088128"/>
                <a:ext cx="24120" cy="241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125DBBF-1B09-456F-B7C0-960949AB09B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451159" y="2079488"/>
                  <a:ext cx="417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E7E0CF4D-783F-45E4-8548-F41C6BF241D0}"/>
                    </a:ext>
                  </a:extLst>
                </p14:cNvPr>
                <p14:cNvContentPartPr/>
                <p14:nvPr/>
              </p14:nvContentPartPr>
              <p14:xfrm>
                <a:off x="2660319" y="2223848"/>
                <a:ext cx="41760" cy="53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E7E0CF4D-783F-45E4-8548-F41C6BF241D0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651679" y="2215208"/>
                  <a:ext cx="594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8C619C5F-0013-4189-AAA8-0A44F48D43EC}"/>
                    </a:ext>
                  </a:extLst>
                </p14:cNvPr>
                <p14:cNvContentPartPr/>
                <p14:nvPr/>
              </p14:nvContentPartPr>
              <p14:xfrm>
                <a:off x="2837079" y="2223848"/>
                <a:ext cx="92880" cy="648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8C619C5F-0013-4189-AAA8-0A44F48D43EC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828439" y="2215208"/>
                  <a:ext cx="11052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CB16F216-A615-47E6-8283-76A7CE63D3DD}"/>
                    </a:ext>
                  </a:extLst>
                </p14:cNvPr>
                <p14:cNvContentPartPr/>
                <p14:nvPr/>
              </p14:nvContentPartPr>
              <p14:xfrm>
                <a:off x="1297719" y="2424368"/>
                <a:ext cx="212760" cy="360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CB16F216-A615-47E6-8283-76A7CE63D3D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288719" y="2415728"/>
                  <a:ext cx="2304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C410FE2E-9AFB-4BE3-BAB4-B296113E1E59}"/>
                    </a:ext>
                  </a:extLst>
                </p14:cNvPr>
                <p14:cNvContentPartPr/>
                <p14:nvPr/>
              </p14:nvContentPartPr>
              <p14:xfrm>
                <a:off x="1433439" y="2371448"/>
                <a:ext cx="59040" cy="889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C410FE2E-9AFB-4BE3-BAB4-B296113E1E5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424439" y="2362448"/>
                  <a:ext cx="766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D114350-473F-4948-85F1-BB1DC363DE10}"/>
                    </a:ext>
                  </a:extLst>
                </p14:cNvPr>
                <p14:cNvContentPartPr/>
                <p14:nvPr/>
              </p14:nvContentPartPr>
              <p14:xfrm>
                <a:off x="1350639" y="2246888"/>
                <a:ext cx="159480" cy="306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1D114350-473F-4948-85F1-BB1DC363DE10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341999" y="2238248"/>
                  <a:ext cx="1771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7934B28-05B1-4C69-AA72-373E89070A25}"/>
                    </a:ext>
                  </a:extLst>
                </p14:cNvPr>
                <p14:cNvContentPartPr/>
                <p14:nvPr/>
              </p14:nvContentPartPr>
              <p14:xfrm>
                <a:off x="1406439" y="2229608"/>
                <a:ext cx="98280" cy="298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7934B28-05B1-4C69-AA72-373E89070A25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397799" y="2220968"/>
                  <a:ext cx="1159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15DE1955-3C2F-4E76-BB65-7F59839E001E}"/>
                    </a:ext>
                  </a:extLst>
                </p14:cNvPr>
                <p14:cNvContentPartPr/>
                <p14:nvPr/>
              </p14:nvContentPartPr>
              <p14:xfrm>
                <a:off x="1368639" y="2105768"/>
                <a:ext cx="124200" cy="241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15DE1955-3C2F-4E76-BB65-7F59839E001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359639" y="2097128"/>
                  <a:ext cx="1418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1B34DF21-8345-4212-AB41-FE828D1B40E7}"/>
                    </a:ext>
                  </a:extLst>
                </p14:cNvPr>
                <p14:cNvContentPartPr/>
                <p14:nvPr/>
              </p14:nvContentPartPr>
              <p14:xfrm>
                <a:off x="1423719" y="2067248"/>
                <a:ext cx="80640" cy="802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1B34DF21-8345-4212-AB41-FE828D1B40E7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415079" y="2058608"/>
                  <a:ext cx="982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5965C3D-8988-4D79-9906-4C9D2921ECBA}"/>
                    </a:ext>
                  </a:extLst>
                </p14:cNvPr>
                <p14:cNvContentPartPr/>
                <p14:nvPr/>
              </p14:nvContentPartPr>
              <p14:xfrm>
                <a:off x="819999" y="2182448"/>
                <a:ext cx="154800" cy="18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5965C3D-8988-4D79-9906-4C9D2921ECBA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10999" y="2173808"/>
                  <a:ext cx="1724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27A02B94-F14F-4ACF-8BB3-E23EFEDA3A06}"/>
                    </a:ext>
                  </a:extLst>
                </p14:cNvPr>
                <p14:cNvContentPartPr/>
                <p14:nvPr/>
              </p14:nvContentPartPr>
              <p14:xfrm>
                <a:off x="884799" y="2170928"/>
                <a:ext cx="68400" cy="712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27A02B94-F14F-4ACF-8BB3-E23EFEDA3A06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75799" y="2161928"/>
                  <a:ext cx="860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1D2204E-2DD0-46A3-990B-B4AB0C307444}"/>
                    </a:ext>
                  </a:extLst>
                </p14:cNvPr>
                <p14:cNvContentPartPr/>
                <p14:nvPr/>
              </p14:nvContentPartPr>
              <p14:xfrm>
                <a:off x="843399" y="2361368"/>
                <a:ext cx="141840" cy="16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1D2204E-2DD0-46A3-990B-B4AB0C307444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34759" y="2352728"/>
                  <a:ext cx="1594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D9E766A-E677-40E1-97A4-7C8B4FDFB595}"/>
                    </a:ext>
                  </a:extLst>
                </p14:cNvPr>
                <p14:cNvContentPartPr/>
                <p14:nvPr/>
              </p14:nvContentPartPr>
              <p14:xfrm>
                <a:off x="949599" y="2312408"/>
                <a:ext cx="29880" cy="946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D9E766A-E677-40E1-97A4-7C8B4FDFB595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40959" y="2303408"/>
                  <a:ext cx="475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C040519-4AE8-4379-A012-FBA30F5CA561}"/>
                    </a:ext>
                  </a:extLst>
                </p14:cNvPr>
                <p14:cNvContentPartPr/>
                <p14:nvPr/>
              </p14:nvContentPartPr>
              <p14:xfrm>
                <a:off x="819999" y="2489528"/>
                <a:ext cx="159480" cy="417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C040519-4AE8-4379-A012-FBA30F5CA56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10999" y="2480528"/>
                  <a:ext cx="1771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87BEA25-912E-4993-AE56-30CBD768FD78}"/>
                    </a:ext>
                  </a:extLst>
                </p14:cNvPr>
                <p14:cNvContentPartPr/>
                <p14:nvPr/>
              </p14:nvContentPartPr>
              <p14:xfrm>
                <a:off x="973359" y="1995968"/>
                <a:ext cx="54360" cy="92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87BEA25-912E-4993-AE56-30CBD768FD78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964359" y="1987328"/>
                  <a:ext cx="720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E6C5EB33-A4FF-4C3B-A3BC-D49CA40CC452}"/>
                    </a:ext>
                  </a:extLst>
                </p14:cNvPr>
                <p14:cNvContentPartPr/>
                <p14:nvPr/>
              </p14:nvContentPartPr>
              <p14:xfrm>
                <a:off x="986679" y="1993448"/>
                <a:ext cx="63720" cy="36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E6C5EB33-A4FF-4C3B-A3BC-D49CA40CC45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978039" y="1984448"/>
                  <a:ext cx="813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ED7C4B77-08AD-4119-BABF-D0439DE45356}"/>
                    </a:ext>
                  </a:extLst>
                </p14:cNvPr>
                <p14:cNvContentPartPr/>
                <p14:nvPr/>
              </p14:nvContentPartPr>
              <p14:xfrm>
                <a:off x="1173519" y="1993808"/>
                <a:ext cx="22320" cy="1479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ED7C4B77-08AD-4119-BABF-D0439DE45356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164519" y="1984808"/>
                  <a:ext cx="399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B78041BD-6CC4-48A8-8877-1927EE4EB5D5}"/>
                    </a:ext>
                  </a:extLst>
                </p14:cNvPr>
                <p14:cNvContentPartPr/>
                <p14:nvPr/>
              </p14:nvContentPartPr>
              <p14:xfrm>
                <a:off x="1167759" y="1959248"/>
                <a:ext cx="124920" cy="583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B78041BD-6CC4-48A8-8877-1927EE4EB5D5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159119" y="1950608"/>
                  <a:ext cx="1425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6AE25AF-22C7-4BBC-B4D0-9A5D685A83C1}"/>
                    </a:ext>
                  </a:extLst>
                </p14:cNvPr>
                <p14:cNvContentPartPr/>
                <p14:nvPr/>
              </p14:nvContentPartPr>
              <p14:xfrm>
                <a:off x="1050039" y="2566208"/>
                <a:ext cx="6120" cy="1418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6AE25AF-22C7-4BBC-B4D0-9A5D685A83C1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041039" y="2557208"/>
                  <a:ext cx="237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5197967A-8CCE-4F7C-9CE3-EB890D3C5E6D}"/>
                    </a:ext>
                  </a:extLst>
                </p14:cNvPr>
                <p14:cNvContentPartPr/>
                <p14:nvPr/>
              </p14:nvContentPartPr>
              <p14:xfrm>
                <a:off x="1191519" y="2624888"/>
                <a:ext cx="18000" cy="122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5197967A-8CCE-4F7C-9CE3-EB890D3C5E6D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182519" y="2616248"/>
                  <a:ext cx="356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2B0051F9-11FB-4761-9F0B-0677613BD27C}"/>
                    </a:ext>
                  </a:extLst>
                </p14:cNvPr>
                <p14:cNvContentPartPr/>
                <p14:nvPr/>
              </p14:nvContentPartPr>
              <p14:xfrm>
                <a:off x="1533519" y="1764128"/>
                <a:ext cx="348480" cy="3124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2B0051F9-11FB-4761-9F0B-0677613BD27C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524879" y="1755488"/>
                  <a:ext cx="36612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A7E7C69-4394-4FE8-AF6C-4E34918B63F9}"/>
                    </a:ext>
                  </a:extLst>
                </p14:cNvPr>
                <p14:cNvContentPartPr/>
                <p14:nvPr/>
              </p14:nvContentPartPr>
              <p14:xfrm>
                <a:off x="1521999" y="1993808"/>
                <a:ext cx="65160" cy="532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A7E7C69-4394-4FE8-AF6C-4E34918B63F9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512999" y="1984808"/>
                  <a:ext cx="828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8B2EF79-5E54-4FA8-AD42-6915781A539E}"/>
                    </a:ext>
                  </a:extLst>
                </p14:cNvPr>
                <p14:cNvContentPartPr/>
                <p14:nvPr/>
              </p14:nvContentPartPr>
              <p14:xfrm>
                <a:off x="1946439" y="1651808"/>
                <a:ext cx="29880" cy="1479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8B2EF79-5E54-4FA8-AD42-6915781A539E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937799" y="1642808"/>
                  <a:ext cx="475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AF965FC-4644-40AC-B5E2-DBC8EA7E1F7A}"/>
                    </a:ext>
                  </a:extLst>
                </p14:cNvPr>
                <p14:cNvContentPartPr/>
                <p14:nvPr/>
              </p14:nvContentPartPr>
              <p14:xfrm>
                <a:off x="1975959" y="1645688"/>
                <a:ext cx="147960" cy="1713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5AF965FC-4644-40AC-B5E2-DBC8EA7E1F7A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967319" y="1637048"/>
                  <a:ext cx="1656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189C4EF-FE1A-46EA-880B-0F98207082F5}"/>
                    </a:ext>
                  </a:extLst>
                </p14:cNvPr>
                <p14:cNvContentPartPr/>
                <p14:nvPr/>
              </p14:nvContentPartPr>
              <p14:xfrm>
                <a:off x="1987839" y="1569008"/>
                <a:ext cx="130320" cy="417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189C4EF-FE1A-46EA-880B-0F98207082F5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979199" y="1560008"/>
                  <a:ext cx="1479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5A76C7F6-F0E7-4854-9D61-0720E3526BED}"/>
                    </a:ext>
                  </a:extLst>
                </p14:cNvPr>
                <p14:cNvContentPartPr/>
                <p14:nvPr/>
              </p14:nvContentPartPr>
              <p14:xfrm>
                <a:off x="2247399" y="1781408"/>
                <a:ext cx="59400" cy="106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5A76C7F6-F0E7-4854-9D61-0720E3526BED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238759" y="1772768"/>
                  <a:ext cx="770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E18C336A-84EA-48D2-A0C1-9DD531C6F88B}"/>
                    </a:ext>
                  </a:extLst>
                </p14:cNvPr>
                <p14:cNvContentPartPr/>
                <p14:nvPr/>
              </p14:nvContentPartPr>
              <p14:xfrm>
                <a:off x="2565999" y="1639928"/>
                <a:ext cx="118440" cy="889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E18C336A-84EA-48D2-A0C1-9DD531C6F88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557359" y="1630928"/>
                  <a:ext cx="1360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492416-9611-441B-B2FF-2A41D213874F}"/>
                    </a:ext>
                  </a:extLst>
                </p14:cNvPr>
                <p14:cNvContentPartPr/>
                <p14:nvPr/>
              </p14:nvContentPartPr>
              <p14:xfrm>
                <a:off x="2636919" y="1551368"/>
                <a:ext cx="71280" cy="475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492416-9611-441B-B2FF-2A41D213874F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627919" y="1542368"/>
                  <a:ext cx="889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5EC4E9A-527F-4003-A4A0-40332D5132DF}"/>
                    </a:ext>
                  </a:extLst>
                </p14:cNvPr>
                <p14:cNvContentPartPr/>
                <p14:nvPr/>
              </p14:nvContentPartPr>
              <p14:xfrm>
                <a:off x="2736999" y="1557128"/>
                <a:ext cx="94680" cy="1537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5EC4E9A-527F-4003-A4A0-40332D5132DF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728359" y="1548488"/>
                  <a:ext cx="1123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27BBA73-FA36-4C09-876F-ECF83A3048A1}"/>
                    </a:ext>
                  </a:extLst>
                </p14:cNvPr>
                <p14:cNvContentPartPr/>
                <p14:nvPr/>
              </p14:nvContentPartPr>
              <p14:xfrm>
                <a:off x="2925999" y="1527608"/>
                <a:ext cx="71280" cy="1890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27BBA73-FA36-4C09-876F-ECF83A3048A1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2916999" y="1518968"/>
                  <a:ext cx="8892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585791A0-17BB-4402-AB00-250B5D66DA68}"/>
                    </a:ext>
                  </a:extLst>
                </p14:cNvPr>
                <p14:cNvContentPartPr/>
                <p14:nvPr/>
              </p14:nvContentPartPr>
              <p14:xfrm>
                <a:off x="2925999" y="1457048"/>
                <a:ext cx="82800" cy="2070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585791A0-17BB-4402-AB00-250B5D66DA68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916999" y="1448048"/>
                  <a:ext cx="1004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F22B900C-8989-4209-B790-5CD53BC206D7}"/>
                    </a:ext>
                  </a:extLst>
                </p14:cNvPr>
                <p14:cNvContentPartPr/>
                <p14:nvPr/>
              </p14:nvContentPartPr>
              <p14:xfrm>
                <a:off x="3096999" y="1575128"/>
                <a:ext cx="106560" cy="828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F22B900C-8989-4209-B790-5CD53BC206D7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3087999" y="1566128"/>
                  <a:ext cx="12420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5874126E-AF0E-4697-A15E-2469A87DC2AA}"/>
                    </a:ext>
                  </a:extLst>
                </p14:cNvPr>
                <p14:cNvContentPartPr/>
                <p14:nvPr/>
              </p14:nvContentPartPr>
              <p14:xfrm>
                <a:off x="3315159" y="1480448"/>
                <a:ext cx="112680" cy="2545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5874126E-AF0E-4697-A15E-2469A87DC2A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306519" y="1471448"/>
                  <a:ext cx="13032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99A4CB3-D6B4-445E-8605-EF9A11B2936E}"/>
                    </a:ext>
                  </a:extLst>
                </p14:cNvPr>
                <p14:cNvContentPartPr/>
                <p14:nvPr/>
              </p14:nvContentPartPr>
              <p14:xfrm>
                <a:off x="3327039" y="1398008"/>
                <a:ext cx="77040" cy="298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99A4CB3-D6B4-445E-8605-EF9A11B2936E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3318399" y="1389008"/>
                  <a:ext cx="946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DDB966A-1FD0-48D9-B745-D0316D70CD43}"/>
                    </a:ext>
                  </a:extLst>
                </p14:cNvPr>
                <p14:cNvContentPartPr/>
                <p14:nvPr/>
              </p14:nvContentPartPr>
              <p14:xfrm>
                <a:off x="300159" y="2642888"/>
                <a:ext cx="690840" cy="472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DDB966A-1FD0-48D9-B745-D0316D70CD43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291519" y="2633888"/>
                  <a:ext cx="70848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30785E01-50AC-4868-BF2B-4921BAE181F1}"/>
                    </a:ext>
                  </a:extLst>
                </p14:cNvPr>
                <p14:cNvContentPartPr/>
                <p14:nvPr/>
              </p14:nvContentPartPr>
              <p14:xfrm>
                <a:off x="975159" y="2547488"/>
                <a:ext cx="104760" cy="1072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30785E01-50AC-4868-BF2B-4921BAE181F1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966519" y="2538848"/>
                  <a:ext cx="1224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AE69FF02-849B-422D-9383-AED71C7A010F}"/>
                    </a:ext>
                  </a:extLst>
                </p14:cNvPr>
                <p14:cNvContentPartPr/>
                <p14:nvPr/>
              </p14:nvContentPartPr>
              <p14:xfrm>
                <a:off x="306639" y="3179648"/>
                <a:ext cx="18000" cy="2008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AE69FF02-849B-422D-9383-AED71C7A010F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97639" y="3170648"/>
                  <a:ext cx="356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E5427C4-0ACC-4C91-B2F7-AE90A33D5268}"/>
                    </a:ext>
                  </a:extLst>
                </p14:cNvPr>
                <p14:cNvContentPartPr/>
                <p14:nvPr/>
              </p14:nvContentPartPr>
              <p14:xfrm>
                <a:off x="318519" y="3185048"/>
                <a:ext cx="124560" cy="990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E5427C4-0ACC-4C91-B2F7-AE90A33D5268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309519" y="3176408"/>
                  <a:ext cx="1422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4D0E9B5C-6268-47AB-B43A-0E1BE87FFF2E}"/>
                    </a:ext>
                  </a:extLst>
                </p14:cNvPr>
                <p14:cNvContentPartPr/>
                <p14:nvPr/>
              </p14:nvContentPartPr>
              <p14:xfrm>
                <a:off x="517959" y="3150128"/>
                <a:ext cx="107280" cy="2718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4D0E9B5C-6268-47AB-B43A-0E1BE87FFF2E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509319" y="3141128"/>
                  <a:ext cx="1249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BA22A5E2-66FB-4765-B3C2-1CCCC9779EA6}"/>
                    </a:ext>
                  </a:extLst>
                </p14:cNvPr>
                <p14:cNvContentPartPr/>
                <p14:nvPr/>
              </p14:nvContentPartPr>
              <p14:xfrm>
                <a:off x="542439" y="3167768"/>
                <a:ext cx="318960" cy="1713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BA22A5E2-66FB-4765-B3C2-1CCCC9779EA6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533799" y="3159128"/>
                  <a:ext cx="3366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A1E8282-568C-4C73-8E43-CC1F506DB972}"/>
                    </a:ext>
                  </a:extLst>
                </p14:cNvPr>
                <p14:cNvContentPartPr/>
                <p14:nvPr/>
              </p14:nvContentPartPr>
              <p14:xfrm>
                <a:off x="1427319" y="1993808"/>
                <a:ext cx="65160" cy="5961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A1E8282-568C-4C73-8E43-CC1F506DB972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418679" y="1984808"/>
                  <a:ext cx="82800" cy="61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90585019-CD99-4DB3-9DB5-F20F7414C1FD}"/>
                    </a:ext>
                  </a:extLst>
                </p14:cNvPr>
                <p14:cNvContentPartPr/>
                <p14:nvPr/>
              </p14:nvContentPartPr>
              <p14:xfrm>
                <a:off x="1456479" y="2512928"/>
                <a:ext cx="77400" cy="77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90585019-CD99-4DB3-9DB5-F20F7414C1FD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447839" y="2504288"/>
                  <a:ext cx="9504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D82B5DB-2D3D-4A8A-A221-DB852CA2DE35}"/>
                    </a:ext>
                  </a:extLst>
                </p14:cNvPr>
                <p14:cNvContentPartPr/>
                <p14:nvPr/>
              </p14:nvContentPartPr>
              <p14:xfrm>
                <a:off x="913959" y="2058608"/>
                <a:ext cx="24120" cy="5904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D82B5DB-2D3D-4A8A-A221-DB852CA2DE35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904959" y="2049968"/>
                  <a:ext cx="41760" cy="60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B93AAA3E-CECD-4E22-B281-A4C7422652DF}"/>
                    </a:ext>
                  </a:extLst>
                </p14:cNvPr>
                <p14:cNvContentPartPr/>
                <p14:nvPr/>
              </p14:nvContentPartPr>
              <p14:xfrm>
                <a:off x="890559" y="2512928"/>
                <a:ext cx="88920" cy="831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B93AAA3E-CECD-4E22-B281-A4C7422652DF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881919" y="2504288"/>
                  <a:ext cx="1065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9AF4AF65-1014-4BC7-A21E-18F298EF463F}"/>
                    </a:ext>
                  </a:extLst>
                </p14:cNvPr>
                <p14:cNvContentPartPr/>
                <p14:nvPr/>
              </p14:nvContentPartPr>
              <p14:xfrm>
                <a:off x="996759" y="2011448"/>
                <a:ext cx="335520" cy="424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9AF4AF65-1014-4BC7-A21E-18F298EF463F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988119" y="2002808"/>
                  <a:ext cx="3531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C1DC574D-478C-45EB-A459-036791DA1427}"/>
                    </a:ext>
                  </a:extLst>
                </p14:cNvPr>
                <p14:cNvContentPartPr/>
                <p14:nvPr/>
              </p14:nvContentPartPr>
              <p14:xfrm>
                <a:off x="1221039" y="2005328"/>
                <a:ext cx="65520" cy="770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C1DC574D-478C-45EB-A459-036791DA1427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212039" y="1996688"/>
                  <a:ext cx="831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2886F3D-B9FE-42FC-8FC3-11BAFAA90751}"/>
                    </a:ext>
                  </a:extLst>
                </p14:cNvPr>
                <p14:cNvContentPartPr/>
                <p14:nvPr/>
              </p14:nvContentPartPr>
              <p14:xfrm>
                <a:off x="990999" y="2601488"/>
                <a:ext cx="393480" cy="594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2886F3D-B9FE-42FC-8FC3-11BAFAA90751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981999" y="2592488"/>
                  <a:ext cx="4111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0EC4244C-AC1C-4C8A-A9D9-E94F779BF861}"/>
                    </a:ext>
                  </a:extLst>
                </p14:cNvPr>
                <p14:cNvContentPartPr/>
                <p14:nvPr/>
              </p14:nvContentPartPr>
              <p14:xfrm>
                <a:off x="1244439" y="2595368"/>
                <a:ext cx="74880" cy="828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0EC4244C-AC1C-4C8A-A9D9-E94F779BF86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235799" y="2586728"/>
                  <a:ext cx="92520" cy="10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D4C2906A-CDF4-46DF-9196-19656E7098E9}"/>
              </a:ext>
            </a:extLst>
          </p:cNvPr>
          <p:cNvGrpSpPr/>
          <p:nvPr/>
        </p:nvGrpSpPr>
        <p:grpSpPr>
          <a:xfrm>
            <a:off x="7822359" y="4395008"/>
            <a:ext cx="1103400" cy="507240"/>
            <a:chOff x="7822359" y="4395008"/>
            <a:chExt cx="1103400" cy="50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CCD62DDB-1B5D-49C4-B0D2-4E0ACC3E19A7}"/>
                    </a:ext>
                  </a:extLst>
                </p14:cNvPr>
                <p14:cNvContentPartPr/>
                <p14:nvPr/>
              </p14:nvContentPartPr>
              <p14:xfrm>
                <a:off x="7822359" y="4406528"/>
                <a:ext cx="165960" cy="950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CCD62DDB-1B5D-49C4-B0D2-4E0ACC3E19A7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7813359" y="4397528"/>
                  <a:ext cx="1836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FDF43A10-6822-443C-BDE8-F438BF440F72}"/>
                    </a:ext>
                  </a:extLst>
                </p14:cNvPr>
                <p14:cNvContentPartPr/>
                <p14:nvPr/>
              </p14:nvContentPartPr>
              <p14:xfrm>
                <a:off x="7842159" y="4548368"/>
                <a:ext cx="116280" cy="180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FDF43A10-6822-443C-BDE8-F438BF440F72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7833159" y="4539368"/>
                  <a:ext cx="1339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A29A718-F946-498A-AD29-872D45A307F5}"/>
                    </a:ext>
                  </a:extLst>
                </p14:cNvPr>
                <p14:cNvContentPartPr/>
                <p14:nvPr/>
              </p14:nvContentPartPr>
              <p14:xfrm>
                <a:off x="8217999" y="4400768"/>
                <a:ext cx="159120" cy="2811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A29A718-F946-498A-AD29-872D45A307F5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8209359" y="4391768"/>
                  <a:ext cx="1767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B9DA8404-A618-4A85-B17D-C40B0ACDDE49}"/>
                    </a:ext>
                  </a:extLst>
                </p14:cNvPr>
                <p14:cNvContentPartPr/>
                <p14:nvPr/>
              </p14:nvContentPartPr>
              <p14:xfrm>
                <a:off x="8335719" y="4395008"/>
                <a:ext cx="366120" cy="1299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B9DA8404-A618-4A85-B17D-C40B0ACDDE49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8326719" y="4386368"/>
                  <a:ext cx="38376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1F0D7609-0836-44D3-A73D-12338B2A1E99}"/>
                    </a:ext>
                  </a:extLst>
                </p14:cNvPr>
                <p14:cNvContentPartPr/>
                <p14:nvPr/>
              </p14:nvContentPartPr>
              <p14:xfrm>
                <a:off x="8022879" y="4813688"/>
                <a:ext cx="118440" cy="885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1F0D7609-0836-44D3-A73D-12338B2A1E99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8014239" y="4805048"/>
                  <a:ext cx="13608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2E7289CF-F537-4388-84F6-C77EF1F19B9D}"/>
                    </a:ext>
                  </a:extLst>
                </p14:cNvPr>
                <p14:cNvContentPartPr/>
                <p14:nvPr/>
              </p14:nvContentPartPr>
              <p14:xfrm>
                <a:off x="8196759" y="4736648"/>
                <a:ext cx="38880" cy="1249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2E7289CF-F537-4388-84F6-C77EF1F19B9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187759" y="4727648"/>
                  <a:ext cx="565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206A497D-9B93-4AB4-B1AD-CC896940D236}"/>
                    </a:ext>
                  </a:extLst>
                </p14:cNvPr>
                <p14:cNvContentPartPr/>
                <p14:nvPr/>
              </p14:nvContentPartPr>
              <p14:xfrm>
                <a:off x="8258679" y="4678328"/>
                <a:ext cx="567000" cy="1710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206A497D-9B93-4AB4-B1AD-CC896940D236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8250039" y="4669688"/>
                  <a:ext cx="5846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F51952FE-4B47-4642-850D-9E381EBA0BDC}"/>
                    </a:ext>
                  </a:extLst>
                </p14:cNvPr>
                <p14:cNvContentPartPr/>
                <p14:nvPr/>
              </p14:nvContentPartPr>
              <p14:xfrm>
                <a:off x="8724879" y="4684088"/>
                <a:ext cx="200880" cy="298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F51952FE-4B47-4642-850D-9E381EBA0BDC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8716239" y="4675088"/>
                  <a:ext cx="218520" cy="4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F460F08E-A970-4E85-8323-D14AF2378FCC}"/>
              </a:ext>
            </a:extLst>
          </p:cNvPr>
          <p:cNvGrpSpPr/>
          <p:nvPr/>
        </p:nvGrpSpPr>
        <p:grpSpPr>
          <a:xfrm>
            <a:off x="619119" y="4471688"/>
            <a:ext cx="1715040" cy="147600"/>
            <a:chOff x="619119" y="4471688"/>
            <a:chExt cx="1715040" cy="14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36278C34-E672-4EEF-906F-B897616BEB0D}"/>
                    </a:ext>
                  </a:extLst>
                </p14:cNvPr>
                <p14:cNvContentPartPr/>
                <p14:nvPr/>
              </p14:nvContentPartPr>
              <p14:xfrm>
                <a:off x="736839" y="4471688"/>
                <a:ext cx="1597320" cy="1418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36278C34-E672-4EEF-906F-B897616BEB0D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728199" y="4462688"/>
                  <a:ext cx="16149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472852C4-EA4A-4BAE-A094-271E68E0B7F7}"/>
                    </a:ext>
                  </a:extLst>
                </p14:cNvPr>
                <p14:cNvContentPartPr/>
                <p14:nvPr/>
              </p14:nvContentPartPr>
              <p14:xfrm>
                <a:off x="619119" y="4600928"/>
                <a:ext cx="81360" cy="18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472852C4-EA4A-4BAE-A094-271E68E0B7F7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610479" y="4592288"/>
                  <a:ext cx="99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B53E4FAE-34D4-4D38-87D1-3EF0BC91423B}"/>
                  </a:ext>
                </a:extLst>
              </p14:cNvPr>
              <p14:cNvContentPartPr/>
              <p14:nvPr/>
            </p14:nvContentPartPr>
            <p14:xfrm>
              <a:off x="2265039" y="4500848"/>
              <a:ext cx="165960" cy="2988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B53E4FAE-34D4-4D38-87D1-3EF0BC91423B}"/>
                  </a:ext>
                </a:extLst>
              </p:cNvPr>
              <p:cNvPicPr/>
              <p:nvPr/>
            </p:nvPicPr>
            <p:blipFill>
              <a:blip r:embed="rId284"/>
              <a:stretch>
                <a:fillRect/>
              </a:stretch>
            </p:blipFill>
            <p:spPr>
              <a:xfrm>
                <a:off x="2256399" y="4492208"/>
                <a:ext cx="18360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6BE1C152-D480-4D67-8990-202B355D2995}"/>
                  </a:ext>
                </a:extLst>
              </p14:cNvPr>
              <p14:cNvContentPartPr/>
              <p14:nvPr/>
            </p14:nvContentPartPr>
            <p14:xfrm>
              <a:off x="607599" y="5332808"/>
              <a:ext cx="1841040" cy="9864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6BE1C152-D480-4D67-8990-202B355D2995}"/>
                  </a:ext>
                </a:extLst>
              </p:cNvPr>
              <p:cNvPicPr/>
              <p:nvPr/>
            </p:nvPicPr>
            <p:blipFill>
              <a:blip r:embed="rId286"/>
              <a:stretch>
                <a:fillRect/>
              </a:stretch>
            </p:blipFill>
            <p:spPr>
              <a:xfrm>
                <a:off x="598599" y="5324168"/>
                <a:ext cx="185868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C2CA691F-C797-4FA6-9597-CC6296BECA3A}"/>
                  </a:ext>
                </a:extLst>
              </p14:cNvPr>
              <p14:cNvContentPartPr/>
              <p14:nvPr/>
            </p14:nvContentPartPr>
            <p14:xfrm>
              <a:off x="725319" y="5043728"/>
              <a:ext cx="1687680" cy="37800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C2CA691F-C797-4FA6-9597-CC6296BECA3A}"/>
                  </a:ext>
                </a:extLst>
              </p:cNvPr>
              <p:cNvPicPr/>
              <p:nvPr/>
            </p:nvPicPr>
            <p:blipFill>
              <a:blip r:embed="rId288"/>
              <a:stretch>
                <a:fillRect/>
              </a:stretch>
            </p:blipFill>
            <p:spPr>
              <a:xfrm>
                <a:off x="716679" y="5035088"/>
                <a:ext cx="170532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405C906E-3EF2-4F2D-BD43-2336FE07DC40}"/>
                  </a:ext>
                </a:extLst>
              </p14:cNvPr>
              <p14:cNvContentPartPr/>
              <p14:nvPr/>
            </p14:nvContentPartPr>
            <p14:xfrm>
              <a:off x="1628199" y="4774448"/>
              <a:ext cx="135720" cy="16344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405C906E-3EF2-4F2D-BD43-2336FE07DC40}"/>
                  </a:ext>
                </a:extLst>
              </p:cNvPr>
              <p:cNvPicPr/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1619199" y="4765448"/>
                <a:ext cx="153360" cy="18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9" name="Group 208">
            <a:extLst>
              <a:ext uri="{FF2B5EF4-FFF2-40B4-BE49-F238E27FC236}">
                <a16:creationId xmlns:a16="http://schemas.microsoft.com/office/drawing/2014/main" id="{75C17EFA-9C39-49C3-B029-0F04E7C3AC38}"/>
              </a:ext>
            </a:extLst>
          </p:cNvPr>
          <p:cNvGrpSpPr/>
          <p:nvPr/>
        </p:nvGrpSpPr>
        <p:grpSpPr>
          <a:xfrm>
            <a:off x="403119" y="5550968"/>
            <a:ext cx="2097000" cy="1085760"/>
            <a:chOff x="403119" y="5550968"/>
            <a:chExt cx="2097000" cy="108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01211235-DE92-4B7F-B8CA-4790F999E604}"/>
                    </a:ext>
                  </a:extLst>
                </p14:cNvPr>
                <p14:cNvContentPartPr/>
                <p14:nvPr/>
              </p14:nvContentPartPr>
              <p14:xfrm>
                <a:off x="1498239" y="5550968"/>
                <a:ext cx="30240" cy="10857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01211235-DE92-4B7F-B8CA-4790F999E604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1489599" y="5542328"/>
                  <a:ext cx="47880" cy="11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EAEF642E-C573-49CA-B25A-66181123A521}"/>
                    </a:ext>
                  </a:extLst>
                </p14:cNvPr>
                <p14:cNvContentPartPr/>
                <p14:nvPr/>
              </p14:nvContentPartPr>
              <p14:xfrm>
                <a:off x="403119" y="6206888"/>
                <a:ext cx="2097000" cy="882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EAEF642E-C573-49CA-B25A-66181123A521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394119" y="6198248"/>
                  <a:ext cx="211464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5BFDD8E-92EC-40DC-9D41-C6AB98AE7603}"/>
                    </a:ext>
                  </a:extLst>
                </p14:cNvPr>
                <p14:cNvContentPartPr/>
                <p14:nvPr/>
              </p14:nvContentPartPr>
              <p14:xfrm>
                <a:off x="707679" y="5739968"/>
                <a:ext cx="6120" cy="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5BFDD8E-92EC-40DC-9D41-C6AB98AE760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99039" y="5730968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3A1808DC-3EFE-4942-9A9F-59C1B5B88034}"/>
                    </a:ext>
                  </a:extLst>
                </p14:cNvPr>
                <p14:cNvContentPartPr/>
                <p14:nvPr/>
              </p14:nvContentPartPr>
              <p14:xfrm>
                <a:off x="713799" y="5916728"/>
                <a:ext cx="53280" cy="3189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3A1808DC-3EFE-4942-9A9F-59C1B5B88034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04799" y="5908088"/>
                  <a:ext cx="7092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1B7FF928-F858-47FF-8D91-B13C2597689B}"/>
                    </a:ext>
                  </a:extLst>
                </p14:cNvPr>
                <p14:cNvContentPartPr/>
                <p14:nvPr/>
              </p14:nvContentPartPr>
              <p14:xfrm>
                <a:off x="2400759" y="5586608"/>
                <a:ext cx="12240" cy="712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1B7FF928-F858-47FF-8D91-B13C2597689B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392119" y="5577608"/>
                  <a:ext cx="298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B04C995-2300-4490-87A0-5E2DC67DB064}"/>
                    </a:ext>
                  </a:extLst>
                </p14:cNvPr>
                <p14:cNvContentPartPr/>
                <p14:nvPr/>
              </p14:nvContentPartPr>
              <p14:xfrm>
                <a:off x="2383119" y="5858048"/>
                <a:ext cx="36000" cy="5785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B04C995-2300-4490-87A0-5E2DC67DB064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374119" y="5849048"/>
                  <a:ext cx="53640" cy="59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B9CF3DB3-D5DC-4951-8742-3EB2E59FB1E7}"/>
                    </a:ext>
                  </a:extLst>
                </p14:cNvPr>
                <p14:cNvContentPartPr/>
                <p14:nvPr/>
              </p14:nvContentPartPr>
              <p14:xfrm>
                <a:off x="725319" y="5899088"/>
                <a:ext cx="1708920" cy="6433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B9CF3DB3-D5DC-4951-8742-3EB2E59FB1E7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716679" y="5890448"/>
                  <a:ext cx="1726560" cy="66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90EA7E0-3B11-43D8-9D11-CFB8FA2AAB73}"/>
                    </a:ext>
                  </a:extLst>
                </p14:cNvPr>
                <p14:cNvContentPartPr/>
                <p14:nvPr/>
              </p14:nvContentPartPr>
              <p14:xfrm>
                <a:off x="1675359" y="5616848"/>
                <a:ext cx="200880" cy="1936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90EA7E0-3B11-43D8-9D11-CFB8FA2AAB73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666719" y="5608208"/>
                  <a:ext cx="218520" cy="21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86BB742A-4080-4EC8-A970-94B1E715F788}"/>
              </a:ext>
            </a:extLst>
          </p:cNvPr>
          <p:cNvGrpSpPr/>
          <p:nvPr/>
        </p:nvGrpSpPr>
        <p:grpSpPr>
          <a:xfrm>
            <a:off x="607599" y="3757808"/>
            <a:ext cx="1817280" cy="466920"/>
            <a:chOff x="607599" y="3757808"/>
            <a:chExt cx="1817280" cy="46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B74A70F7-7085-4899-864F-840FDDFE9BBF}"/>
                    </a:ext>
                  </a:extLst>
                </p14:cNvPr>
                <p14:cNvContentPartPr/>
                <p14:nvPr/>
              </p14:nvContentPartPr>
              <p14:xfrm>
                <a:off x="725319" y="4117448"/>
                <a:ext cx="1445760" cy="831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B74A70F7-7085-4899-864F-840FDDFE9BBF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16679" y="4108808"/>
                  <a:ext cx="14634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B7A20CB0-E289-43CF-B6CF-1AE355633773}"/>
                    </a:ext>
                  </a:extLst>
                </p14:cNvPr>
                <p14:cNvContentPartPr/>
                <p14:nvPr/>
              </p14:nvContentPartPr>
              <p14:xfrm>
                <a:off x="719199" y="4099808"/>
                <a:ext cx="1646640" cy="1249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B7A20CB0-E289-43CF-B6CF-1AE355633773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10559" y="4090808"/>
                  <a:ext cx="16642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AFE5FF04-5C8F-4C5F-9ADA-694FACA83FA2}"/>
                    </a:ext>
                  </a:extLst>
                </p14:cNvPr>
                <p14:cNvContentPartPr/>
                <p14:nvPr/>
              </p14:nvContentPartPr>
              <p14:xfrm>
                <a:off x="607599" y="4182248"/>
                <a:ext cx="94680" cy="248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AFE5FF04-5C8F-4C5F-9ADA-694FACA83FA2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98599" y="4173248"/>
                  <a:ext cx="1123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8892E54-FDE5-47F0-9D81-D17216CB115F}"/>
                    </a:ext>
                  </a:extLst>
                </p14:cNvPr>
                <p14:cNvContentPartPr/>
                <p14:nvPr/>
              </p14:nvContentPartPr>
              <p14:xfrm>
                <a:off x="2318319" y="4111688"/>
                <a:ext cx="106560" cy="241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8892E54-FDE5-47F0-9D81-D17216CB115F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2309319" y="4102688"/>
                  <a:ext cx="1242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DDB5034-379D-4A3E-B446-6690B49B38FF}"/>
                    </a:ext>
                  </a:extLst>
                </p14:cNvPr>
                <p14:cNvContentPartPr/>
                <p14:nvPr/>
              </p14:nvContentPartPr>
              <p14:xfrm>
                <a:off x="1468719" y="3842408"/>
                <a:ext cx="59400" cy="1216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DDB5034-379D-4A3E-B446-6690B49B38FF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460079" y="3833768"/>
                  <a:ext cx="770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0F83E669-E886-4A7B-8608-BB631584E12C}"/>
                    </a:ext>
                  </a:extLst>
                </p14:cNvPr>
                <p14:cNvContentPartPr/>
                <p14:nvPr/>
              </p14:nvContentPartPr>
              <p14:xfrm>
                <a:off x="1462959" y="3757808"/>
                <a:ext cx="112680" cy="1422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0F83E669-E886-4A7B-8608-BB631584E12C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453959" y="3748808"/>
                  <a:ext cx="1303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C3CA33E2-1D13-4D09-9DD8-EDB9616DD4E6}"/>
                    </a:ext>
                  </a:extLst>
                </p14:cNvPr>
                <p14:cNvContentPartPr/>
                <p14:nvPr/>
              </p14:nvContentPartPr>
              <p14:xfrm>
                <a:off x="1604439" y="3769688"/>
                <a:ext cx="71280" cy="2361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C3CA33E2-1D13-4D09-9DD8-EDB9616DD4E6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595799" y="3760688"/>
                  <a:ext cx="8892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472D507A-09AD-4B02-9786-9207B6A00A1F}"/>
                    </a:ext>
                  </a:extLst>
                </p14:cNvPr>
                <p14:cNvContentPartPr/>
                <p14:nvPr/>
              </p14:nvContentPartPr>
              <p14:xfrm>
                <a:off x="1681119" y="3899288"/>
                <a:ext cx="124200" cy="1242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472D507A-09AD-4B02-9786-9207B6A00A1F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672119" y="3890648"/>
                  <a:ext cx="141840" cy="14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AA50C55-A0B8-43EE-81BA-C878ECD0CCB3}"/>
              </a:ext>
            </a:extLst>
          </p:cNvPr>
          <p:cNvGrpSpPr/>
          <p:nvPr/>
        </p:nvGrpSpPr>
        <p:grpSpPr>
          <a:xfrm>
            <a:off x="5859999" y="2709488"/>
            <a:ext cx="1013400" cy="606600"/>
            <a:chOff x="5859999" y="2709488"/>
            <a:chExt cx="1013400" cy="60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64BAE18C-D6B4-42C7-94AF-F66032B2746E}"/>
                    </a:ext>
                  </a:extLst>
                </p14:cNvPr>
                <p14:cNvContentPartPr/>
                <p14:nvPr/>
              </p14:nvContentPartPr>
              <p14:xfrm>
                <a:off x="6004719" y="2967248"/>
                <a:ext cx="137160" cy="1951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64BAE18C-D6B4-42C7-94AF-F66032B2746E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5996079" y="2958248"/>
                  <a:ext cx="1548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FDFC2EB-2292-435B-99F5-1A8485EE55F1}"/>
                    </a:ext>
                  </a:extLst>
                </p14:cNvPr>
                <p14:cNvContentPartPr/>
                <p14:nvPr/>
              </p14:nvContentPartPr>
              <p14:xfrm>
                <a:off x="6229359" y="2961128"/>
                <a:ext cx="100800" cy="594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FDFC2EB-2292-435B-99F5-1A8485EE55F1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220719" y="2952488"/>
                  <a:ext cx="1184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901435DD-C1A1-42E0-9701-F4C7C496857A}"/>
                    </a:ext>
                  </a:extLst>
                </p14:cNvPr>
                <p14:cNvContentPartPr/>
                <p14:nvPr/>
              </p14:nvContentPartPr>
              <p14:xfrm>
                <a:off x="6252759" y="3057968"/>
                <a:ext cx="112680" cy="813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901435DD-C1A1-42E0-9701-F4C7C496857A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243759" y="3049328"/>
                  <a:ext cx="13032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4A27D826-877A-4D60-914B-F8B1A5DAA178}"/>
                    </a:ext>
                  </a:extLst>
                </p14:cNvPr>
                <p14:cNvContentPartPr/>
                <p14:nvPr/>
              </p14:nvContentPartPr>
              <p14:xfrm>
                <a:off x="6495039" y="2861048"/>
                <a:ext cx="77040" cy="1008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4A27D826-877A-4D60-914B-F8B1A5DAA178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6486039" y="2852048"/>
                  <a:ext cx="946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A5C0187D-F500-4E91-BDE5-F4CF129320F9}"/>
                    </a:ext>
                  </a:extLst>
                </p14:cNvPr>
                <p14:cNvContentPartPr/>
                <p14:nvPr/>
              </p14:nvContentPartPr>
              <p14:xfrm>
                <a:off x="6471279" y="2772488"/>
                <a:ext cx="218880" cy="3132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A5C0187D-F500-4E91-BDE5-F4CF129320F9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6462639" y="2763488"/>
                  <a:ext cx="23652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D8FCDFF3-B0AE-43BC-A027-53DA1B13E0FC}"/>
                    </a:ext>
                  </a:extLst>
                </p14:cNvPr>
                <p14:cNvContentPartPr/>
                <p14:nvPr/>
              </p14:nvContentPartPr>
              <p14:xfrm>
                <a:off x="6583599" y="3038168"/>
                <a:ext cx="159480" cy="1065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D8FCDFF3-B0AE-43BC-A027-53DA1B13E0FC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574599" y="3029168"/>
                  <a:ext cx="1771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FB45F28A-B7D4-4B2F-95A7-D598F94101D4}"/>
                    </a:ext>
                  </a:extLst>
                </p14:cNvPr>
                <p14:cNvContentPartPr/>
                <p14:nvPr/>
              </p14:nvContentPartPr>
              <p14:xfrm>
                <a:off x="5859999" y="2709488"/>
                <a:ext cx="1013400" cy="6066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FB45F28A-B7D4-4B2F-95A7-D598F94101D4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850999" y="2700848"/>
                  <a:ext cx="1031040" cy="62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4D0B9798-7B88-4C23-8029-C811C718F336}"/>
              </a:ext>
            </a:extLst>
          </p:cNvPr>
          <p:cNvGrpSpPr/>
          <p:nvPr/>
        </p:nvGrpSpPr>
        <p:grpSpPr>
          <a:xfrm>
            <a:off x="4158639" y="4276928"/>
            <a:ext cx="549360" cy="554760"/>
            <a:chOff x="4158639" y="4276928"/>
            <a:chExt cx="549360" cy="55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C09D080F-5436-47B1-920D-BC680AA078A0}"/>
                    </a:ext>
                  </a:extLst>
                </p14:cNvPr>
                <p14:cNvContentPartPr/>
                <p14:nvPr/>
              </p14:nvContentPartPr>
              <p14:xfrm>
                <a:off x="4164759" y="4347488"/>
                <a:ext cx="543240" cy="4842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C09D080F-5436-47B1-920D-BC680AA078A0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4155759" y="4338848"/>
                  <a:ext cx="560880" cy="50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4B570D69-F585-4E56-8C64-66D71D49D3BB}"/>
                    </a:ext>
                  </a:extLst>
                </p14:cNvPr>
                <p14:cNvContentPartPr/>
                <p14:nvPr/>
              </p14:nvContentPartPr>
              <p14:xfrm>
                <a:off x="4158639" y="4276928"/>
                <a:ext cx="177480" cy="1126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4B570D69-F585-4E56-8C64-66D71D49D3BB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4149999" y="4267928"/>
                  <a:ext cx="195120" cy="13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43431234-3F5A-40D3-B5EE-EA6E153B5670}"/>
                  </a:ext>
                </a:extLst>
              </p14:cNvPr>
              <p14:cNvContentPartPr/>
              <p14:nvPr/>
            </p14:nvContentPartPr>
            <p14:xfrm>
              <a:off x="4673799" y="5054888"/>
              <a:ext cx="167760" cy="130680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43431234-3F5A-40D3-B5EE-EA6E153B5670}"/>
                  </a:ext>
                </a:extLst>
              </p:cNvPr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4665159" y="5046248"/>
                <a:ext cx="185400" cy="14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4" name="Group 243">
            <a:extLst>
              <a:ext uri="{FF2B5EF4-FFF2-40B4-BE49-F238E27FC236}">
                <a16:creationId xmlns:a16="http://schemas.microsoft.com/office/drawing/2014/main" id="{575FF665-6AB9-4B6C-9C9F-6DD9CA816295}"/>
              </a:ext>
            </a:extLst>
          </p:cNvPr>
          <p:cNvGrpSpPr/>
          <p:nvPr/>
        </p:nvGrpSpPr>
        <p:grpSpPr>
          <a:xfrm>
            <a:off x="6549759" y="5020328"/>
            <a:ext cx="1730160" cy="383760"/>
            <a:chOff x="6549759" y="5020328"/>
            <a:chExt cx="1730160" cy="38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EFF8DC45-387C-4555-8B4A-144C5808B8AE}"/>
                    </a:ext>
                  </a:extLst>
                </p14:cNvPr>
                <p14:cNvContentPartPr/>
                <p14:nvPr/>
              </p14:nvContentPartPr>
              <p14:xfrm>
                <a:off x="6672159" y="5020328"/>
                <a:ext cx="41760" cy="2480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EFF8DC45-387C-4555-8B4A-144C5808B8AE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6663159" y="5011328"/>
                  <a:ext cx="594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06B0562E-4DA5-4B9E-AD83-B2FEF40DD640}"/>
                    </a:ext>
                  </a:extLst>
                </p14:cNvPr>
                <p14:cNvContentPartPr/>
                <p14:nvPr/>
              </p14:nvContentPartPr>
              <p14:xfrm>
                <a:off x="6549759" y="5220848"/>
                <a:ext cx="361800" cy="806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06B0562E-4DA5-4B9E-AD83-B2FEF40DD640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6541119" y="5212208"/>
                  <a:ext cx="37944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B873F47D-6FA3-4E40-A39F-70A9DDE0FF1E}"/>
                    </a:ext>
                  </a:extLst>
                </p14:cNvPr>
                <p14:cNvContentPartPr/>
                <p14:nvPr/>
              </p14:nvContentPartPr>
              <p14:xfrm>
                <a:off x="7043679" y="5220848"/>
                <a:ext cx="177480" cy="946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B873F47D-6FA3-4E40-A39F-70A9DDE0FF1E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7034679" y="5211848"/>
                  <a:ext cx="1951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6B8CE650-396A-4FBC-B129-3F959F1A6D98}"/>
                    </a:ext>
                  </a:extLst>
                </p14:cNvPr>
                <p14:cNvContentPartPr/>
                <p14:nvPr/>
              </p14:nvContentPartPr>
              <p14:xfrm>
                <a:off x="7257879" y="5090888"/>
                <a:ext cx="28080" cy="3132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6B8CE650-396A-4FBC-B129-3F959F1A6D98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249239" y="5082248"/>
                  <a:ext cx="4572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B2EF29AC-4F0C-4CC8-A363-2B0A92F7B31E}"/>
                    </a:ext>
                  </a:extLst>
                </p14:cNvPr>
                <p14:cNvContentPartPr/>
                <p14:nvPr/>
              </p14:nvContentPartPr>
              <p14:xfrm>
                <a:off x="7202799" y="5220848"/>
                <a:ext cx="195120" cy="356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B2EF29AC-4F0C-4CC8-A363-2B0A92F7B31E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7194159" y="5211848"/>
                  <a:ext cx="2127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9DB478FB-9F84-4A6C-95FD-7A74031957C4}"/>
                    </a:ext>
                  </a:extLst>
                </p14:cNvPr>
                <p14:cNvContentPartPr/>
                <p14:nvPr/>
              </p14:nvContentPartPr>
              <p14:xfrm>
                <a:off x="7444719" y="5214728"/>
                <a:ext cx="177480" cy="889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9DB478FB-9F84-4A6C-95FD-7A74031957C4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7436079" y="5206088"/>
                  <a:ext cx="1951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E7562D56-05AD-4F1B-A17C-9B4A9009A2F4}"/>
                    </a:ext>
                  </a:extLst>
                </p14:cNvPr>
                <p14:cNvContentPartPr/>
                <p14:nvPr/>
              </p14:nvContentPartPr>
              <p14:xfrm>
                <a:off x="7680879" y="5238128"/>
                <a:ext cx="71280" cy="892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E7562D56-05AD-4F1B-A17C-9B4A9009A2F4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7671879" y="5229128"/>
                  <a:ext cx="889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62E94185-B586-4C5E-AB04-9E8C1DA2F1A3}"/>
                    </a:ext>
                  </a:extLst>
                </p14:cNvPr>
                <p14:cNvContentPartPr/>
                <p14:nvPr/>
              </p14:nvContentPartPr>
              <p14:xfrm>
                <a:off x="7805079" y="5226248"/>
                <a:ext cx="106200" cy="7812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62E94185-B586-4C5E-AB04-9E8C1DA2F1A3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7796079" y="5217248"/>
                  <a:ext cx="12384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1CA8CF85-3F76-4EBA-8B26-5BF06A077F3F}"/>
                    </a:ext>
                  </a:extLst>
                </p14:cNvPr>
                <p14:cNvContentPartPr/>
                <p14:nvPr/>
              </p14:nvContentPartPr>
              <p14:xfrm>
                <a:off x="7992639" y="5208968"/>
                <a:ext cx="287280" cy="946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1CA8CF85-3F76-4EBA-8B26-5BF06A077F3F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7983999" y="5199968"/>
                  <a:ext cx="304920" cy="11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FB8FD098-017D-41E7-9602-A4757EA2C268}"/>
              </a:ext>
            </a:extLst>
          </p:cNvPr>
          <p:cNvGrpSpPr/>
          <p:nvPr/>
        </p:nvGrpSpPr>
        <p:grpSpPr>
          <a:xfrm>
            <a:off x="6860799" y="5539448"/>
            <a:ext cx="784800" cy="383400"/>
            <a:chOff x="6860799" y="5539448"/>
            <a:chExt cx="784800" cy="38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286904A3-EE58-4108-AE60-BA1CFCC55598}"/>
                    </a:ext>
                  </a:extLst>
                </p14:cNvPr>
                <p14:cNvContentPartPr/>
                <p14:nvPr/>
              </p14:nvContentPartPr>
              <p14:xfrm>
                <a:off x="6860799" y="5580488"/>
                <a:ext cx="65160" cy="342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286904A3-EE58-4108-AE60-BA1CFCC55598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6851799" y="5571848"/>
                  <a:ext cx="828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856B0AA7-C263-4137-911C-41F2A6A13316}"/>
                    </a:ext>
                  </a:extLst>
                </p14:cNvPr>
                <p14:cNvContentPartPr/>
                <p14:nvPr/>
              </p14:nvContentPartPr>
              <p14:xfrm>
                <a:off x="6866559" y="5627648"/>
                <a:ext cx="419040" cy="13104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856B0AA7-C263-4137-911C-41F2A6A13316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6857919" y="5619008"/>
                  <a:ext cx="43668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CF1E2E9D-9B3B-4E11-BFEC-AA289E7932B2}"/>
                    </a:ext>
                  </a:extLst>
                </p14:cNvPr>
                <p14:cNvContentPartPr/>
                <p14:nvPr/>
              </p14:nvContentPartPr>
              <p14:xfrm>
                <a:off x="7385679" y="5539448"/>
                <a:ext cx="82800" cy="1656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CF1E2E9D-9B3B-4E11-BFEC-AA289E7932B2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7377039" y="5530448"/>
                  <a:ext cx="1004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B97F4B5C-E00C-48CE-B395-07C8D5924143}"/>
                    </a:ext>
                  </a:extLst>
                </p14:cNvPr>
                <p14:cNvContentPartPr/>
                <p14:nvPr/>
              </p14:nvContentPartPr>
              <p14:xfrm>
                <a:off x="7308999" y="5559248"/>
                <a:ext cx="336600" cy="1699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B97F4B5C-E00C-48CE-B395-07C8D5924143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7300359" y="5550248"/>
                  <a:ext cx="35424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EAE7672C-0F6E-461F-B979-D42761F51A17}"/>
                    </a:ext>
                  </a:extLst>
                </p14:cNvPr>
                <p14:cNvContentPartPr/>
                <p14:nvPr/>
              </p14:nvContentPartPr>
              <p14:xfrm>
                <a:off x="7061319" y="5698568"/>
                <a:ext cx="95040" cy="5328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EAE7672C-0F6E-461F-B979-D42761F51A17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052319" y="5689928"/>
                  <a:ext cx="1126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5818C48D-ACA9-4776-85C9-32CF8977597E}"/>
                    </a:ext>
                  </a:extLst>
                </p14:cNvPr>
                <p14:cNvContentPartPr/>
                <p14:nvPr/>
              </p14:nvContentPartPr>
              <p14:xfrm>
                <a:off x="7609959" y="5710448"/>
                <a:ext cx="24120" cy="536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5818C48D-ACA9-4776-85C9-32CF8977597E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601319" y="5701448"/>
                  <a:ext cx="4176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8BFACEAA-1248-4F6B-A765-205C8840F3D1}"/>
                    </a:ext>
                  </a:extLst>
                </p14:cNvPr>
                <p14:cNvContentPartPr/>
                <p14:nvPr/>
              </p14:nvContentPartPr>
              <p14:xfrm>
                <a:off x="7527519" y="5733848"/>
                <a:ext cx="18000" cy="356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8BFACEAA-1248-4F6B-A765-205C8840F3D1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518519" y="5725208"/>
                  <a:ext cx="35640" cy="53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32862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989144C-1724-4ADD-ADFF-F4AE2B123D3A}"/>
                  </a:ext>
                </a:extLst>
              </p14:cNvPr>
              <p14:cNvContentPartPr/>
              <p14:nvPr/>
            </p14:nvContentPartPr>
            <p14:xfrm>
              <a:off x="3160910" y="2554653"/>
              <a:ext cx="3425760" cy="478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989144C-1724-4ADD-ADFF-F4AE2B123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51910" y="2545653"/>
                <a:ext cx="3443400" cy="49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03CD8848-BFE6-43F1-AFD4-3AFC59FD1C86}"/>
                  </a:ext>
                </a:extLst>
              </p14:cNvPr>
              <p14:cNvContentPartPr/>
              <p14:nvPr/>
            </p14:nvContentPartPr>
            <p14:xfrm>
              <a:off x="3100430" y="659973"/>
              <a:ext cx="42840" cy="126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03CD8848-BFE6-43F1-AFD4-3AFC59FD1C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91430" y="650973"/>
                <a:ext cx="60480" cy="3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37E05BCF-50E3-4A9A-ADBE-A89204D80AA1}"/>
              </a:ext>
            </a:extLst>
          </p:cNvPr>
          <p:cNvGrpSpPr/>
          <p:nvPr/>
        </p:nvGrpSpPr>
        <p:grpSpPr>
          <a:xfrm>
            <a:off x="865550" y="4220373"/>
            <a:ext cx="3137400" cy="743400"/>
            <a:chOff x="865550" y="4220373"/>
            <a:chExt cx="3137400" cy="74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E64D3C2-FCAD-4389-9CC5-AC62B144EBA7}"/>
                    </a:ext>
                  </a:extLst>
                </p14:cNvPr>
                <p14:cNvContentPartPr/>
                <p14:nvPr/>
              </p14:nvContentPartPr>
              <p14:xfrm>
                <a:off x="865550" y="4547613"/>
                <a:ext cx="3137400" cy="4161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E64D3C2-FCAD-4389-9CC5-AC62B144EBA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56550" y="4538613"/>
                  <a:ext cx="315504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2E9CD94-F5BE-4BE7-BF25-6AB521C2D8BC}"/>
                    </a:ext>
                  </a:extLst>
                </p14:cNvPr>
                <p14:cNvContentPartPr/>
                <p14:nvPr/>
              </p14:nvContentPartPr>
              <p14:xfrm>
                <a:off x="1476830" y="4220373"/>
                <a:ext cx="1490400" cy="515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2E9CD94-F5BE-4BE7-BF25-6AB521C2D8B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68190" y="4211733"/>
                  <a:ext cx="1508040" cy="53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183A529-E82C-4F13-9C84-D97E6C464875}"/>
              </a:ext>
            </a:extLst>
          </p:cNvPr>
          <p:cNvGrpSpPr/>
          <p:nvPr/>
        </p:nvGrpSpPr>
        <p:grpSpPr>
          <a:xfrm>
            <a:off x="938630" y="5231253"/>
            <a:ext cx="2694960" cy="243360"/>
            <a:chOff x="938630" y="5231253"/>
            <a:chExt cx="2694960" cy="24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B3ADCFED-4883-4C39-9BDF-8ED1DC7AB5BA}"/>
                    </a:ext>
                  </a:extLst>
                </p14:cNvPr>
                <p14:cNvContentPartPr/>
                <p14:nvPr/>
              </p14:nvContentPartPr>
              <p14:xfrm>
                <a:off x="938630" y="5231973"/>
                <a:ext cx="2694960" cy="2426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B3ADCFED-4883-4C39-9BDF-8ED1DC7AB5B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9990" y="5222973"/>
                  <a:ext cx="271260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70CA2CF-52A9-475B-9301-D02CC782F847}"/>
                    </a:ext>
                  </a:extLst>
                </p14:cNvPr>
                <p14:cNvContentPartPr/>
                <p14:nvPr/>
              </p14:nvContentPartPr>
              <p14:xfrm>
                <a:off x="1544150" y="5231253"/>
                <a:ext cx="1514160" cy="1767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70CA2CF-52A9-475B-9301-D02CC782F84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35150" y="5222253"/>
                  <a:ext cx="1531800" cy="19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C2CA0C3-2481-424B-9118-111C186BFF86}"/>
              </a:ext>
            </a:extLst>
          </p:cNvPr>
          <p:cNvGrpSpPr/>
          <p:nvPr/>
        </p:nvGrpSpPr>
        <p:grpSpPr>
          <a:xfrm>
            <a:off x="1083710" y="6212973"/>
            <a:ext cx="2378160" cy="478800"/>
            <a:chOff x="1083710" y="6212973"/>
            <a:chExt cx="2378160" cy="47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5E0FE1C-F623-4F4F-B791-91D84E0C8DA6}"/>
                    </a:ext>
                  </a:extLst>
                </p14:cNvPr>
                <p14:cNvContentPartPr/>
                <p14:nvPr/>
              </p14:nvContentPartPr>
              <p14:xfrm>
                <a:off x="1083710" y="6219093"/>
                <a:ext cx="2378160" cy="42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5E0FE1C-F623-4F4F-B791-91D84E0C8DA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75070" y="6210093"/>
                  <a:ext cx="23958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06C6132-F160-4236-BBED-50F5B8C3A626}"/>
                    </a:ext>
                  </a:extLst>
                </p14:cNvPr>
                <p14:cNvContentPartPr/>
                <p14:nvPr/>
              </p14:nvContentPartPr>
              <p14:xfrm>
                <a:off x="1612550" y="6212973"/>
                <a:ext cx="1469880" cy="4788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06C6132-F160-4236-BBED-50F5B8C3A62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603910" y="6203973"/>
                  <a:ext cx="1487520" cy="49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C41DE42-4268-4DBA-A9DB-A5C332F182D1}"/>
              </a:ext>
            </a:extLst>
          </p:cNvPr>
          <p:cNvGrpSpPr/>
          <p:nvPr/>
        </p:nvGrpSpPr>
        <p:grpSpPr>
          <a:xfrm>
            <a:off x="1089470" y="3771813"/>
            <a:ext cx="309600" cy="522000"/>
            <a:chOff x="1089470" y="3771813"/>
            <a:chExt cx="309600" cy="52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70B14D2-D90E-4C6D-A1FD-F8E24966CBE4}"/>
                    </a:ext>
                  </a:extLst>
                </p14:cNvPr>
                <p14:cNvContentPartPr/>
                <p14:nvPr/>
              </p14:nvContentPartPr>
              <p14:xfrm>
                <a:off x="1107830" y="3802773"/>
                <a:ext cx="119520" cy="2912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70B14D2-D90E-4C6D-A1FD-F8E24966CBE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99190" y="3793773"/>
                  <a:ext cx="13716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E194080-0092-410C-AB28-B15084F73840}"/>
                    </a:ext>
                  </a:extLst>
                </p14:cNvPr>
                <p14:cNvContentPartPr/>
                <p14:nvPr/>
              </p14:nvContentPartPr>
              <p14:xfrm>
                <a:off x="1089470" y="3771813"/>
                <a:ext cx="230760" cy="615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E194080-0092-410C-AB28-B15084F7384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80830" y="3763173"/>
                  <a:ext cx="2484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665EF4F-BD10-4DE6-AE79-159936E2552F}"/>
                    </a:ext>
                  </a:extLst>
                </p14:cNvPr>
                <p14:cNvContentPartPr/>
                <p14:nvPr/>
              </p14:nvContentPartPr>
              <p14:xfrm>
                <a:off x="1223030" y="4069173"/>
                <a:ext cx="176040" cy="133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665EF4F-BD10-4DE6-AE79-159936E2552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214390" y="4060533"/>
                  <a:ext cx="19368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5A72D2D-E59F-4A5E-9A4F-A37159C0378E}"/>
                    </a:ext>
                  </a:extLst>
                </p14:cNvPr>
                <p14:cNvContentPartPr/>
                <p14:nvPr/>
              </p14:nvContentPartPr>
              <p14:xfrm>
                <a:off x="1229150" y="4081413"/>
                <a:ext cx="145800" cy="2124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5A72D2D-E59F-4A5E-9A4F-A37159C0378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220150" y="4072413"/>
                  <a:ext cx="163440" cy="23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A834729-6571-41FF-A853-8FE31EAC2DCA}"/>
              </a:ext>
            </a:extLst>
          </p:cNvPr>
          <p:cNvGrpSpPr/>
          <p:nvPr/>
        </p:nvGrpSpPr>
        <p:grpSpPr>
          <a:xfrm>
            <a:off x="1471430" y="132933"/>
            <a:ext cx="6661440" cy="3222000"/>
            <a:chOff x="1471430" y="132933"/>
            <a:chExt cx="6661440" cy="322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606F20A-EE20-4CF2-A554-55587A24E825}"/>
                    </a:ext>
                  </a:extLst>
                </p14:cNvPr>
                <p14:cNvContentPartPr/>
                <p14:nvPr/>
              </p14:nvContentPartPr>
              <p14:xfrm>
                <a:off x="6085190" y="205653"/>
                <a:ext cx="370440" cy="175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606F20A-EE20-4CF2-A554-55587A24E82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76550" y="196653"/>
                  <a:ext cx="38808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7C31D39-6488-40AC-AE8D-E3D9E76E72B7}"/>
                    </a:ext>
                  </a:extLst>
                </p14:cNvPr>
                <p14:cNvContentPartPr/>
                <p14:nvPr/>
              </p14:nvContentPartPr>
              <p14:xfrm>
                <a:off x="6594230" y="398973"/>
                <a:ext cx="254880" cy="738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7C31D39-6488-40AC-AE8D-E3D9E76E72B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585590" y="389973"/>
                  <a:ext cx="2725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364F23E-6AEA-4086-A9F9-03AC063C04B5}"/>
                    </a:ext>
                  </a:extLst>
                </p14:cNvPr>
                <p14:cNvContentPartPr/>
                <p14:nvPr/>
              </p14:nvContentPartPr>
              <p14:xfrm>
                <a:off x="7109030" y="314733"/>
                <a:ext cx="290880" cy="188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364F23E-6AEA-4086-A9F9-03AC063C04B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100390" y="305733"/>
                  <a:ext cx="3085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3C16C20-C271-412D-AF7F-6C880AD9AD48}"/>
                    </a:ext>
                  </a:extLst>
                </p14:cNvPr>
                <p14:cNvContentPartPr/>
                <p14:nvPr/>
              </p14:nvContentPartPr>
              <p14:xfrm>
                <a:off x="7321070" y="423813"/>
                <a:ext cx="84960" cy="367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3C16C20-C271-412D-AF7F-6C880AD9AD4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12430" y="414813"/>
                  <a:ext cx="1026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1E3ECAF-ABCF-4149-8607-7E153FED70C8}"/>
                    </a:ext>
                  </a:extLst>
                </p14:cNvPr>
                <p14:cNvContentPartPr/>
                <p14:nvPr/>
              </p14:nvContentPartPr>
              <p14:xfrm>
                <a:off x="7696550" y="302493"/>
                <a:ext cx="157680" cy="12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1E3ECAF-ABCF-4149-8607-7E153FED70C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687550" y="293853"/>
                  <a:ext cx="1753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FDA57B2-54F1-4DB0-AFDC-076B97A80193}"/>
                    </a:ext>
                  </a:extLst>
                </p14:cNvPr>
                <p14:cNvContentPartPr/>
                <p14:nvPr/>
              </p14:nvContentPartPr>
              <p14:xfrm>
                <a:off x="7508630" y="314733"/>
                <a:ext cx="242640" cy="2185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FDA57B2-54F1-4DB0-AFDC-076B97A8019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99990" y="305733"/>
                  <a:ext cx="2602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C65A5C9-50C6-4A50-BDB1-417D2272460C}"/>
                    </a:ext>
                  </a:extLst>
                </p14:cNvPr>
                <p14:cNvContentPartPr/>
                <p14:nvPr/>
              </p14:nvContentPartPr>
              <p14:xfrm>
                <a:off x="3142550" y="2391933"/>
                <a:ext cx="212400" cy="18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C65A5C9-50C6-4A50-BDB1-417D2272460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133910" y="2382933"/>
                  <a:ext cx="2300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FBD6BDD-0556-4322-AB9D-7AE0A0BEFF46}"/>
                    </a:ext>
                  </a:extLst>
                </p14:cNvPr>
                <p14:cNvContentPartPr/>
                <p14:nvPr/>
              </p14:nvContentPartPr>
              <p14:xfrm>
                <a:off x="3409310" y="2391933"/>
                <a:ext cx="103320" cy="24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FBD6BDD-0556-4322-AB9D-7AE0A0BEFF4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400310" y="2382933"/>
                  <a:ext cx="120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7DB9463-FC37-47F0-98A4-BC61A1F5B174}"/>
                    </a:ext>
                  </a:extLst>
                </p14:cNvPr>
                <p14:cNvContentPartPr/>
                <p14:nvPr/>
              </p14:nvContentPartPr>
              <p14:xfrm>
                <a:off x="1471430" y="3039213"/>
                <a:ext cx="6546600" cy="315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7DB9463-FC37-47F0-98A4-BC61A1F5B17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462430" y="3030573"/>
                  <a:ext cx="656424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C6286A0-EB95-4396-8A80-3B32421A3AA8}"/>
                    </a:ext>
                  </a:extLst>
                </p14:cNvPr>
                <p14:cNvContentPartPr/>
                <p14:nvPr/>
              </p14:nvContentPartPr>
              <p14:xfrm>
                <a:off x="1707590" y="2537013"/>
                <a:ext cx="5977440" cy="482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C6286A0-EB95-4396-8A80-3B32421A3AA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698590" y="2528373"/>
                  <a:ext cx="599508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4AD61D3-4FA4-4ECA-9FAE-9074C7E36905}"/>
                    </a:ext>
                  </a:extLst>
                </p14:cNvPr>
                <p14:cNvContentPartPr/>
                <p14:nvPr/>
              </p14:nvContentPartPr>
              <p14:xfrm>
                <a:off x="4154150" y="2609733"/>
                <a:ext cx="130320" cy="139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4AD61D3-4FA4-4ECA-9FAE-9074C7E3690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145150" y="2600733"/>
                  <a:ext cx="1479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D11B768-7A73-45B0-BCA8-A3FB4CB00254}"/>
                    </a:ext>
                  </a:extLst>
                </p14:cNvPr>
                <p14:cNvContentPartPr/>
                <p14:nvPr/>
              </p14:nvContentPartPr>
              <p14:xfrm>
                <a:off x="4045070" y="2742933"/>
                <a:ext cx="297000" cy="55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D11B768-7A73-45B0-BCA8-A3FB4CB0025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36070" y="2734293"/>
                  <a:ext cx="3146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5EDB820-C3A8-4DB2-8811-C9E7253A9851}"/>
                    </a:ext>
                  </a:extLst>
                </p14:cNvPr>
                <p14:cNvContentPartPr/>
                <p14:nvPr/>
              </p14:nvContentPartPr>
              <p14:xfrm>
                <a:off x="4553750" y="2718813"/>
                <a:ext cx="109440" cy="127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5EDB820-C3A8-4DB2-8811-C9E7253A985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544750" y="2709813"/>
                  <a:ext cx="12708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BB3D668-668D-4C99-AB57-15A4B90B4BFA}"/>
                    </a:ext>
                  </a:extLst>
                </p14:cNvPr>
                <p14:cNvContentPartPr/>
                <p14:nvPr/>
              </p14:nvContentPartPr>
              <p14:xfrm>
                <a:off x="4886750" y="2773173"/>
                <a:ext cx="158040" cy="103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BB3D668-668D-4C99-AB57-15A4B90B4BF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877750" y="2764533"/>
                  <a:ext cx="1756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51B6FFA-6248-4AE5-973B-0B4B2C61E6A4}"/>
                    </a:ext>
                  </a:extLst>
                </p14:cNvPr>
                <p14:cNvContentPartPr/>
                <p14:nvPr/>
              </p14:nvContentPartPr>
              <p14:xfrm>
                <a:off x="5116790" y="2797653"/>
                <a:ext cx="188640" cy="85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51B6FFA-6248-4AE5-973B-0B4B2C61E6A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108150" y="2788653"/>
                  <a:ext cx="20628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AA360D6-ECAE-4EE6-A5DB-1B7A911CEDBA}"/>
                    </a:ext>
                  </a:extLst>
                </p14:cNvPr>
                <p14:cNvContentPartPr/>
                <p14:nvPr/>
              </p14:nvContentPartPr>
              <p14:xfrm>
                <a:off x="5407670" y="2815653"/>
                <a:ext cx="36720" cy="12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AA360D6-ECAE-4EE6-A5DB-1B7A911CEDB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398670" y="2807013"/>
                  <a:ext cx="543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4044F05-A3ED-45C5-B299-DC2AEC38CE75}"/>
                    </a:ext>
                  </a:extLst>
                </p14:cNvPr>
                <p14:cNvContentPartPr/>
                <p14:nvPr/>
              </p14:nvContentPartPr>
              <p14:xfrm>
                <a:off x="6273470" y="2628093"/>
                <a:ext cx="127440" cy="60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4044F05-A3ED-45C5-B299-DC2AEC38CE7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264470" y="2619093"/>
                  <a:ext cx="14508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75BA057-178A-4FA2-979A-5BBBCF74D338}"/>
                    </a:ext>
                  </a:extLst>
                </p14:cNvPr>
                <p14:cNvContentPartPr/>
                <p14:nvPr/>
              </p14:nvContentPartPr>
              <p14:xfrm>
                <a:off x="6333950" y="2615853"/>
                <a:ext cx="12600" cy="127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75BA057-178A-4FA2-979A-5BBBCF74D33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325310" y="2606853"/>
                  <a:ext cx="302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BC37BE9-4F4E-4E06-AAFB-C7EFB611D215}"/>
                    </a:ext>
                  </a:extLst>
                </p14:cNvPr>
                <p14:cNvContentPartPr/>
                <p14:nvPr/>
              </p14:nvContentPartPr>
              <p14:xfrm>
                <a:off x="6406670" y="2567253"/>
                <a:ext cx="187920" cy="121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BC37BE9-4F4E-4E06-AAFB-C7EFB611D21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398030" y="2558613"/>
                  <a:ext cx="20556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D59C3A8-8BDC-4C20-B3E2-D050F159591F}"/>
                    </a:ext>
                  </a:extLst>
                </p14:cNvPr>
                <p14:cNvContentPartPr/>
                <p14:nvPr/>
              </p14:nvContentPartPr>
              <p14:xfrm>
                <a:off x="6376430" y="2773173"/>
                <a:ext cx="721440" cy="557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D59C3A8-8BDC-4C20-B3E2-D050F159591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367430" y="2764173"/>
                  <a:ext cx="739080" cy="57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D62BB11-6E66-481F-84E9-7D99AC960CC1}"/>
                    </a:ext>
                  </a:extLst>
                </p14:cNvPr>
                <p14:cNvContentPartPr/>
                <p14:nvPr/>
              </p14:nvContentPartPr>
              <p14:xfrm>
                <a:off x="6994190" y="3167013"/>
                <a:ext cx="145800" cy="79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D62BB11-6E66-481F-84E9-7D99AC960CC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985190" y="3158013"/>
                  <a:ext cx="1634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626674D-4E23-4765-9448-EA0764644475}"/>
                    </a:ext>
                  </a:extLst>
                </p14:cNvPr>
                <p14:cNvContentPartPr/>
                <p14:nvPr/>
              </p14:nvContentPartPr>
              <p14:xfrm>
                <a:off x="6364190" y="3003573"/>
                <a:ext cx="36720" cy="290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626674D-4E23-4765-9448-EA076464447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355550" y="2994573"/>
                  <a:ext cx="543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EC149F5-E63E-4B55-9DC9-5E012C11362F}"/>
                    </a:ext>
                  </a:extLst>
                </p14:cNvPr>
                <p14:cNvContentPartPr/>
                <p14:nvPr/>
              </p14:nvContentPartPr>
              <p14:xfrm>
                <a:off x="6327830" y="3118413"/>
                <a:ext cx="91080" cy="145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EC149F5-E63E-4B55-9DC9-5E012C11362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319190" y="3109773"/>
                  <a:ext cx="1087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036EF56-280F-4982-B9B8-EB14F408CDB7}"/>
                    </a:ext>
                  </a:extLst>
                </p14:cNvPr>
                <p14:cNvContentPartPr/>
                <p14:nvPr/>
              </p14:nvContentPartPr>
              <p14:xfrm>
                <a:off x="6612230" y="2888373"/>
                <a:ext cx="205920" cy="424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036EF56-280F-4982-B9B8-EB14F408CDB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603590" y="2879373"/>
                  <a:ext cx="223560" cy="4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7488853-EDD9-4BD9-BB87-32D6E415752B}"/>
                    </a:ext>
                  </a:extLst>
                </p14:cNvPr>
                <p14:cNvContentPartPr/>
                <p14:nvPr/>
              </p14:nvContentPartPr>
              <p14:xfrm>
                <a:off x="6727790" y="3245493"/>
                <a:ext cx="79200" cy="36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7488853-EDD9-4BD9-BB87-32D6E415752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18790" y="3236853"/>
                  <a:ext cx="96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ECB165F-A8E2-4590-9F8D-85BDC9A7EC0B}"/>
                    </a:ext>
                  </a:extLst>
                </p14:cNvPr>
                <p14:cNvContentPartPr/>
                <p14:nvPr/>
              </p14:nvContentPartPr>
              <p14:xfrm>
                <a:off x="6545990" y="2660133"/>
                <a:ext cx="786600" cy="676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ECB165F-A8E2-4590-9F8D-85BDC9A7EC0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536990" y="2651493"/>
                  <a:ext cx="804240" cy="69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992D538-4113-47C4-91E0-175CE627C31F}"/>
                    </a:ext>
                  </a:extLst>
                </p14:cNvPr>
                <p14:cNvContentPartPr/>
                <p14:nvPr/>
              </p14:nvContentPartPr>
              <p14:xfrm>
                <a:off x="7236470" y="3269973"/>
                <a:ext cx="73080" cy="36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992D538-4113-47C4-91E0-175CE627C31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227470" y="3260973"/>
                  <a:ext cx="907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A1C8D59-1798-4918-AB4B-FD932E26AFE4}"/>
                    </a:ext>
                  </a:extLst>
                </p14:cNvPr>
                <p14:cNvContentPartPr/>
                <p14:nvPr/>
              </p14:nvContentPartPr>
              <p14:xfrm>
                <a:off x="3075950" y="2719893"/>
                <a:ext cx="97920" cy="441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A1C8D59-1798-4918-AB4B-FD932E26AFE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067310" y="2710893"/>
                  <a:ext cx="11556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8125B15-1910-41E1-B9D5-D76BB5242957}"/>
                    </a:ext>
                  </a:extLst>
                </p14:cNvPr>
                <p14:cNvContentPartPr/>
                <p14:nvPr/>
              </p14:nvContentPartPr>
              <p14:xfrm>
                <a:off x="3130310" y="2749413"/>
                <a:ext cx="67680" cy="84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8125B15-1910-41E1-B9D5-D76BB524295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121670" y="2740413"/>
                  <a:ext cx="853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482F758-0AE9-4DC5-A5B8-F654B02A0B59}"/>
                    </a:ext>
                  </a:extLst>
                </p14:cNvPr>
                <p14:cNvContentPartPr/>
                <p14:nvPr/>
              </p14:nvContentPartPr>
              <p14:xfrm>
                <a:off x="2682110" y="2713773"/>
                <a:ext cx="261360" cy="411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482F758-0AE9-4DC5-A5B8-F654B02A0B5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673110" y="2704773"/>
                  <a:ext cx="279000" cy="42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D223CF9-5FE3-432F-8A5A-1A237F49EA94}"/>
                    </a:ext>
                  </a:extLst>
                </p14:cNvPr>
                <p14:cNvContentPartPr/>
                <p14:nvPr/>
              </p14:nvContentPartPr>
              <p14:xfrm>
                <a:off x="2827910" y="2652573"/>
                <a:ext cx="194400" cy="1209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D223CF9-5FE3-432F-8A5A-1A237F49EA9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818910" y="2643933"/>
                  <a:ext cx="21204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709724B-A838-4DD6-A154-60453B13F1B7}"/>
                    </a:ext>
                  </a:extLst>
                </p14:cNvPr>
                <p14:cNvContentPartPr/>
                <p14:nvPr/>
              </p14:nvContentPartPr>
              <p14:xfrm>
                <a:off x="2427950" y="2567253"/>
                <a:ext cx="521280" cy="436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709724B-A838-4DD6-A154-60453B13F1B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419310" y="2558613"/>
                  <a:ext cx="538920" cy="45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C67CBB7-AC1F-495F-9915-55CF5A04A5E9}"/>
                    </a:ext>
                  </a:extLst>
                </p14:cNvPr>
                <p14:cNvContentPartPr/>
                <p14:nvPr/>
              </p14:nvContentPartPr>
              <p14:xfrm>
                <a:off x="2906390" y="2458173"/>
                <a:ext cx="206640" cy="61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C67CBB7-AC1F-495F-9915-55CF5A04A5E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897750" y="2449533"/>
                  <a:ext cx="2242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551B9C9-7E78-4F16-9C5E-EE011D1B3481}"/>
                    </a:ext>
                  </a:extLst>
                </p14:cNvPr>
                <p14:cNvContentPartPr/>
                <p14:nvPr/>
              </p14:nvContentPartPr>
              <p14:xfrm>
                <a:off x="4989710" y="2470413"/>
                <a:ext cx="48960" cy="158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551B9C9-7E78-4F16-9C5E-EE011D1B348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980710" y="2461773"/>
                  <a:ext cx="666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9028C07-B5AD-4D9D-84F5-C55AF38ED4AA}"/>
                    </a:ext>
                  </a:extLst>
                </p14:cNvPr>
                <p14:cNvContentPartPr/>
                <p14:nvPr/>
              </p14:nvContentPartPr>
              <p14:xfrm>
                <a:off x="5037950" y="2767413"/>
                <a:ext cx="18360" cy="176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9028C07-B5AD-4D9D-84F5-C55AF38ED4A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029310" y="2758413"/>
                  <a:ext cx="360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1915B31-4E18-423E-95EC-A2CFD80B4B37}"/>
                    </a:ext>
                  </a:extLst>
                </p14:cNvPr>
                <p14:cNvContentPartPr/>
                <p14:nvPr/>
              </p14:nvContentPartPr>
              <p14:xfrm>
                <a:off x="5050190" y="2954973"/>
                <a:ext cx="12600" cy="4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1915B31-4E18-423E-95EC-A2CFD80B4B3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041550" y="2945973"/>
                  <a:ext cx="302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4FF1AC1-A03F-4440-83D3-5BF2B48AF6AE}"/>
                    </a:ext>
                  </a:extLst>
                </p14:cNvPr>
                <p14:cNvContentPartPr/>
                <p14:nvPr/>
              </p14:nvContentPartPr>
              <p14:xfrm>
                <a:off x="5019950" y="2785413"/>
                <a:ext cx="18360" cy="12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4FF1AC1-A03F-4440-83D3-5BF2B48AF6A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010950" y="2776413"/>
                  <a:ext cx="36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10BB85D-BFE8-4046-AC33-0ACD597E1F3F}"/>
                    </a:ext>
                  </a:extLst>
                </p14:cNvPr>
                <p14:cNvContentPartPr/>
                <p14:nvPr/>
              </p14:nvContentPartPr>
              <p14:xfrm>
                <a:off x="5080430" y="3148653"/>
                <a:ext cx="6480" cy="1213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10BB85D-BFE8-4046-AC33-0ACD597E1F3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071790" y="3140013"/>
                  <a:ext cx="241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AB0ECE4-1CBD-439B-B8A8-FDE66E0E3585}"/>
                    </a:ext>
                  </a:extLst>
                </p14:cNvPr>
                <p14:cNvContentPartPr/>
                <p14:nvPr/>
              </p14:nvContentPartPr>
              <p14:xfrm>
                <a:off x="3094310" y="677613"/>
                <a:ext cx="3452040" cy="1775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AB0ECE4-1CBD-439B-B8A8-FDE66E0E358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085310" y="668973"/>
                  <a:ext cx="3469680" cy="179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6D5FFCC-7C51-4946-980E-AC2A9706ED58}"/>
                    </a:ext>
                  </a:extLst>
                </p14:cNvPr>
                <p14:cNvContentPartPr/>
                <p14:nvPr/>
              </p14:nvContentPartPr>
              <p14:xfrm>
                <a:off x="4777670" y="1441173"/>
                <a:ext cx="97200" cy="169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6D5FFCC-7C51-4946-980E-AC2A9706ED5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769030" y="1432173"/>
                  <a:ext cx="11484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AA6A8B2-4D84-4BFD-9E08-E14ABC0EE8A5}"/>
                    </a:ext>
                  </a:extLst>
                </p14:cNvPr>
                <p14:cNvContentPartPr/>
                <p14:nvPr/>
              </p14:nvContentPartPr>
              <p14:xfrm>
                <a:off x="4814030" y="1380333"/>
                <a:ext cx="194040" cy="327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AA6A8B2-4D84-4BFD-9E08-E14ABC0EE8A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805390" y="1371693"/>
                  <a:ext cx="21168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8E2B541-ED01-4615-9D27-3A7C6C021BE8}"/>
                    </a:ext>
                  </a:extLst>
                </p14:cNvPr>
                <p14:cNvContentPartPr/>
                <p14:nvPr/>
              </p14:nvContentPartPr>
              <p14:xfrm>
                <a:off x="4978550" y="1422813"/>
                <a:ext cx="235440" cy="4420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8E2B541-ED01-4615-9D27-3A7C6C021BE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969910" y="1414173"/>
                  <a:ext cx="25308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CC49705-29D4-4CDE-B49D-897C77588AD9}"/>
                    </a:ext>
                  </a:extLst>
                </p14:cNvPr>
                <p14:cNvContentPartPr/>
                <p14:nvPr/>
              </p14:nvContentPartPr>
              <p14:xfrm>
                <a:off x="5189510" y="1694613"/>
                <a:ext cx="309240" cy="158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CC49705-29D4-4CDE-B49D-897C77588AD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180510" y="1685613"/>
                  <a:ext cx="3268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CF6AAEC-20D1-482A-A32F-B2251AF74299}"/>
                    </a:ext>
                  </a:extLst>
                </p14:cNvPr>
                <p14:cNvContentPartPr/>
                <p14:nvPr/>
              </p14:nvContentPartPr>
              <p14:xfrm>
                <a:off x="5692070" y="1780293"/>
                <a:ext cx="6480" cy="6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CF6AAEC-20D1-482A-A32F-B2251AF7429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683430" y="1771293"/>
                  <a:ext cx="241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A581934-E053-4F6D-BFD5-F624CF186A2D}"/>
                    </a:ext>
                  </a:extLst>
                </p14:cNvPr>
                <p14:cNvContentPartPr/>
                <p14:nvPr/>
              </p14:nvContentPartPr>
              <p14:xfrm>
                <a:off x="3409310" y="823413"/>
                <a:ext cx="3228480" cy="1215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A581934-E053-4F6D-BFD5-F624CF186A2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400310" y="814413"/>
                  <a:ext cx="3246120" cy="12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90E08B8-9E71-44DF-A7CC-581E5BAA2F2A}"/>
                    </a:ext>
                  </a:extLst>
                </p14:cNvPr>
                <p14:cNvContentPartPr/>
                <p14:nvPr/>
              </p14:nvContentPartPr>
              <p14:xfrm>
                <a:off x="3172790" y="1216893"/>
                <a:ext cx="908640" cy="567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90E08B8-9E71-44DF-A7CC-581E5BAA2F2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164150" y="1208253"/>
                  <a:ext cx="926280" cy="58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E5378FD-58FC-43C1-97BC-C2B30D763058}"/>
                    </a:ext>
                  </a:extLst>
                </p14:cNvPr>
                <p14:cNvContentPartPr/>
                <p14:nvPr/>
              </p14:nvContentPartPr>
              <p14:xfrm>
                <a:off x="3284030" y="1757973"/>
                <a:ext cx="3522600" cy="1681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E5378FD-58FC-43C1-97BC-C2B30D76305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275030" y="1748973"/>
                  <a:ext cx="35402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DDA1D18-C60C-4539-9181-3A3937FE8FE5}"/>
                    </a:ext>
                  </a:extLst>
                </p14:cNvPr>
                <p14:cNvContentPartPr/>
                <p14:nvPr/>
              </p14:nvContentPartPr>
              <p14:xfrm>
                <a:off x="6939470" y="1901253"/>
                <a:ext cx="6480" cy="42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DDA1D18-C60C-4539-9181-3A3937FE8FE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930830" y="1892613"/>
                  <a:ext cx="241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2E31500-6678-4602-AB7F-C499F24F9A3F}"/>
                    </a:ext>
                  </a:extLst>
                </p14:cNvPr>
                <p14:cNvContentPartPr/>
                <p14:nvPr/>
              </p14:nvContentPartPr>
              <p14:xfrm>
                <a:off x="6418910" y="769053"/>
                <a:ext cx="297000" cy="3024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2E31500-6678-4602-AB7F-C499F24F9A3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409910" y="760053"/>
                  <a:ext cx="31464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083A9C4-3A73-4577-9132-D8E1785D6F28}"/>
                    </a:ext>
                  </a:extLst>
                </p14:cNvPr>
                <p14:cNvContentPartPr/>
                <p14:nvPr/>
              </p14:nvContentPartPr>
              <p14:xfrm>
                <a:off x="6406670" y="684093"/>
                <a:ext cx="363960" cy="42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083A9C4-3A73-4577-9132-D8E1785D6F2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397670" y="675453"/>
                  <a:ext cx="3816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71E3F73-DC82-49F9-B151-0071B346A5C1}"/>
                    </a:ext>
                  </a:extLst>
                </p14:cNvPr>
                <p14:cNvContentPartPr/>
                <p14:nvPr/>
              </p14:nvContentPartPr>
              <p14:xfrm>
                <a:off x="3705950" y="423813"/>
                <a:ext cx="109440" cy="2667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71E3F73-DC82-49F9-B151-0071B346A5C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696950" y="414813"/>
                  <a:ext cx="12708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F4FF40C-8714-40C2-BB41-F9C81E3CA027}"/>
                    </a:ext>
                  </a:extLst>
                </p14:cNvPr>
                <p14:cNvContentPartPr/>
                <p14:nvPr/>
              </p14:nvContentPartPr>
              <p14:xfrm>
                <a:off x="3633230" y="653853"/>
                <a:ext cx="157680" cy="48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F4FF40C-8714-40C2-BB41-F9C81E3CA02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624230" y="644853"/>
                  <a:ext cx="17532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20FBE16-156A-42D2-B352-7BE9F9900332}"/>
                    </a:ext>
                  </a:extLst>
                </p14:cNvPr>
                <p14:cNvContentPartPr/>
                <p14:nvPr/>
              </p14:nvContentPartPr>
              <p14:xfrm>
                <a:off x="3978470" y="225813"/>
                <a:ext cx="266760" cy="331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20FBE16-156A-42D2-B352-7BE9F990033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969470" y="217173"/>
                  <a:ext cx="28440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974F4E7-85BE-4660-A1B6-56A80D3EBAC3}"/>
                    </a:ext>
                  </a:extLst>
                </p14:cNvPr>
                <p14:cNvContentPartPr/>
                <p14:nvPr/>
              </p14:nvContentPartPr>
              <p14:xfrm>
                <a:off x="3972350" y="460173"/>
                <a:ext cx="139680" cy="18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974F4E7-85BE-4660-A1B6-56A80D3EBAC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963350" y="451173"/>
                  <a:ext cx="1573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CED281A-DF7E-4987-A0A3-6E407D5743F4}"/>
                    </a:ext>
                  </a:extLst>
                </p14:cNvPr>
                <p14:cNvContentPartPr/>
                <p14:nvPr/>
              </p14:nvContentPartPr>
              <p14:xfrm>
                <a:off x="4056950" y="132933"/>
                <a:ext cx="133560" cy="367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CED281A-DF7E-4987-A0A3-6E407D5743F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048310" y="124293"/>
                  <a:ext cx="1512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B3D24C3-D3AF-420A-B1ED-5AA9FB73AC78}"/>
                    </a:ext>
                  </a:extLst>
                </p14:cNvPr>
                <p14:cNvContentPartPr/>
                <p14:nvPr/>
              </p14:nvContentPartPr>
              <p14:xfrm>
                <a:off x="4390310" y="399333"/>
                <a:ext cx="218520" cy="1094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B3D24C3-D3AF-420A-B1ED-5AA9FB73AC7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381310" y="390693"/>
                  <a:ext cx="23616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F99702C-1AA6-464E-AB58-D7BE58AF9688}"/>
                    </a:ext>
                  </a:extLst>
                </p14:cNvPr>
                <p14:cNvContentPartPr/>
                <p14:nvPr/>
              </p14:nvContentPartPr>
              <p14:xfrm>
                <a:off x="4710710" y="266133"/>
                <a:ext cx="285480" cy="2120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F99702C-1AA6-464E-AB58-D7BE58AF968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702070" y="257493"/>
                  <a:ext cx="30312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4842E98-0743-48C6-8E9D-A76AF50386F0}"/>
                    </a:ext>
                  </a:extLst>
                </p14:cNvPr>
                <p14:cNvContentPartPr/>
                <p14:nvPr/>
              </p14:nvContentPartPr>
              <p14:xfrm>
                <a:off x="6972590" y="1973613"/>
                <a:ext cx="663840" cy="370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4842E98-0743-48C6-8E9D-A76AF50386F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963590" y="1964973"/>
                  <a:ext cx="6814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EC6FF8A-165A-4F79-B827-330B6635F239}"/>
                    </a:ext>
                  </a:extLst>
                </p14:cNvPr>
                <p14:cNvContentPartPr/>
                <p14:nvPr/>
              </p14:nvContentPartPr>
              <p14:xfrm>
                <a:off x="7478390" y="1913133"/>
                <a:ext cx="279360" cy="2246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EC6FF8A-165A-4F79-B827-330B6635F23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469750" y="1904493"/>
                  <a:ext cx="2970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EA9DED9-30F9-4A97-9F68-1D3C8205A252}"/>
                    </a:ext>
                  </a:extLst>
                </p14:cNvPr>
                <p14:cNvContentPartPr/>
                <p14:nvPr/>
              </p14:nvContentPartPr>
              <p14:xfrm>
                <a:off x="7835870" y="1998093"/>
                <a:ext cx="260640" cy="1335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EA9DED9-30F9-4A97-9F68-1D3C8205A25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826870" y="1989453"/>
                  <a:ext cx="27828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6E23D67-7908-4138-8BB7-992C977E289F}"/>
                    </a:ext>
                  </a:extLst>
                </p14:cNvPr>
                <p14:cNvContentPartPr/>
                <p14:nvPr/>
              </p14:nvContentPartPr>
              <p14:xfrm>
                <a:off x="7987070" y="2040573"/>
                <a:ext cx="145800" cy="2124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6E23D67-7908-4138-8BB7-992C977E289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978430" y="2031573"/>
                  <a:ext cx="163440" cy="23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98F5D66-2A7F-46C7-9FBF-6376D218FA3F}"/>
              </a:ext>
            </a:extLst>
          </p:cNvPr>
          <p:cNvGrpSpPr/>
          <p:nvPr/>
        </p:nvGrpSpPr>
        <p:grpSpPr>
          <a:xfrm>
            <a:off x="4711070" y="4420533"/>
            <a:ext cx="3464280" cy="460440"/>
            <a:chOff x="4711070" y="4420533"/>
            <a:chExt cx="3464280" cy="46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036BAC8-64B0-413F-BD96-BD9993BD6740}"/>
                    </a:ext>
                  </a:extLst>
                </p14:cNvPr>
                <p14:cNvContentPartPr/>
                <p14:nvPr/>
              </p14:nvContentPartPr>
              <p14:xfrm>
                <a:off x="4711070" y="4741293"/>
                <a:ext cx="3464280" cy="1396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036BAC8-64B0-413F-BD96-BD9993BD674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702430" y="4732653"/>
                  <a:ext cx="348192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F634B79-058D-483F-AF2A-54F2915900FE}"/>
                    </a:ext>
                  </a:extLst>
                </p14:cNvPr>
                <p14:cNvContentPartPr/>
                <p14:nvPr/>
              </p14:nvContentPartPr>
              <p14:xfrm>
                <a:off x="5249990" y="4559853"/>
                <a:ext cx="285120" cy="194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F634B79-058D-483F-AF2A-54F2915900F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241350" y="4550853"/>
                  <a:ext cx="3027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457EC3E-CB7C-4704-B51E-C64D77F84653}"/>
                    </a:ext>
                  </a:extLst>
                </p14:cNvPr>
                <p14:cNvContentPartPr/>
                <p14:nvPr/>
              </p14:nvContentPartPr>
              <p14:xfrm>
                <a:off x="5540510" y="4468413"/>
                <a:ext cx="212400" cy="2282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457EC3E-CB7C-4704-B51E-C64D77F8465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531870" y="4459413"/>
                  <a:ext cx="23004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44273A6-912C-432F-AD87-6C396EF14B62}"/>
                    </a:ext>
                  </a:extLst>
                </p14:cNvPr>
                <p14:cNvContentPartPr/>
                <p14:nvPr/>
              </p14:nvContentPartPr>
              <p14:xfrm>
                <a:off x="5558870" y="4535373"/>
                <a:ext cx="139680" cy="36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44273A6-912C-432F-AD87-6C396EF14B6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550230" y="4526733"/>
                  <a:ext cx="1573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159AEF7-823B-4840-ADD5-582F6CBE8744}"/>
                    </a:ext>
                  </a:extLst>
                </p14:cNvPr>
                <p14:cNvContentPartPr/>
                <p14:nvPr/>
              </p14:nvContentPartPr>
              <p14:xfrm>
                <a:off x="5613230" y="4523493"/>
                <a:ext cx="6480" cy="1274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159AEF7-823B-4840-ADD5-582F6CBE874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604590" y="4514493"/>
                  <a:ext cx="2412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423BFA6-137F-420E-AD16-E09E8F88ACD4}"/>
                    </a:ext>
                  </a:extLst>
                </p14:cNvPr>
                <p14:cNvContentPartPr/>
                <p14:nvPr/>
              </p14:nvContentPartPr>
              <p14:xfrm>
                <a:off x="4952990" y="4486773"/>
                <a:ext cx="218880" cy="2181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423BFA6-137F-420E-AD16-E09E8F88ACD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944350" y="4478133"/>
                  <a:ext cx="2365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27F747E-89D8-4169-8113-6EE9C9C27E5D}"/>
                    </a:ext>
                  </a:extLst>
                </p14:cNvPr>
                <p14:cNvContentPartPr/>
                <p14:nvPr/>
              </p14:nvContentPartPr>
              <p14:xfrm>
                <a:off x="4995830" y="4559853"/>
                <a:ext cx="97200" cy="18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27F747E-89D8-4169-8113-6EE9C9C27E5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986830" y="4550853"/>
                  <a:ext cx="1148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29DFF81-9C0B-4168-A62D-9B6B3EFDDA4F}"/>
                    </a:ext>
                  </a:extLst>
                </p14:cNvPr>
                <p14:cNvContentPartPr/>
                <p14:nvPr/>
              </p14:nvContentPartPr>
              <p14:xfrm>
                <a:off x="5836790" y="4437813"/>
                <a:ext cx="268200" cy="224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29DFF81-9C0B-4168-A62D-9B6B3EFDDA4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828150" y="4429173"/>
                  <a:ext cx="2858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5CCD05D-C3FD-4BE9-BBB7-FF48A4367C17}"/>
                    </a:ext>
                  </a:extLst>
                </p14:cNvPr>
                <p14:cNvContentPartPr/>
                <p14:nvPr/>
              </p14:nvContentPartPr>
              <p14:xfrm>
                <a:off x="5916350" y="4505133"/>
                <a:ext cx="127440" cy="18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5CCD05D-C3FD-4BE9-BBB7-FF48A4367C1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907350" y="4496493"/>
                  <a:ext cx="145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BFE954B2-8675-4A40-AD54-88749588B5F2}"/>
                    </a:ext>
                  </a:extLst>
                </p14:cNvPr>
                <p14:cNvContentPartPr/>
                <p14:nvPr/>
              </p14:nvContentPartPr>
              <p14:xfrm>
                <a:off x="6110030" y="4510533"/>
                <a:ext cx="242640" cy="374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BFE954B2-8675-4A40-AD54-88749588B5F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101030" y="4501533"/>
                  <a:ext cx="2602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94DD81DD-5041-4876-836C-296457D90A25}"/>
                    </a:ext>
                  </a:extLst>
                </p14:cNvPr>
                <p14:cNvContentPartPr/>
                <p14:nvPr/>
              </p14:nvContentPartPr>
              <p14:xfrm>
                <a:off x="6360230" y="4438533"/>
                <a:ext cx="316440" cy="2487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94DD81DD-5041-4876-836C-296457D90A2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351590" y="4429533"/>
                  <a:ext cx="3340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FE5E668-09EF-4043-9008-4A4CE0772810}"/>
                    </a:ext>
                  </a:extLst>
                </p14:cNvPr>
                <p14:cNvContentPartPr/>
                <p14:nvPr/>
              </p14:nvContentPartPr>
              <p14:xfrm>
                <a:off x="6449150" y="4523493"/>
                <a:ext cx="127440" cy="18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FE5E668-09EF-4043-9008-4A4CE077281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440150" y="4514493"/>
                  <a:ext cx="145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C72471A-B7C2-46E4-8295-360E0B6A1943}"/>
                    </a:ext>
                  </a:extLst>
                </p14:cNvPr>
                <p14:cNvContentPartPr/>
                <p14:nvPr/>
              </p14:nvContentPartPr>
              <p14:xfrm>
                <a:off x="6443030" y="4511253"/>
                <a:ext cx="79200" cy="730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C72471A-B7C2-46E4-8295-360E0B6A1943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434030" y="4502613"/>
                  <a:ext cx="968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29F6106-F7C0-4737-B913-EF888DCA28F7}"/>
                    </a:ext>
                  </a:extLst>
                </p14:cNvPr>
                <p14:cNvContentPartPr/>
                <p14:nvPr/>
              </p14:nvContentPartPr>
              <p14:xfrm>
                <a:off x="6758030" y="4547613"/>
                <a:ext cx="133560" cy="24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29F6106-F7C0-4737-B913-EF888DCA28F7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749030" y="4538613"/>
                  <a:ext cx="1512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DE001B0-ACE7-4EAC-B989-DFB7185BF5B4}"/>
                    </a:ext>
                  </a:extLst>
                </p14:cNvPr>
                <p14:cNvContentPartPr/>
                <p14:nvPr/>
              </p14:nvContentPartPr>
              <p14:xfrm>
                <a:off x="6739310" y="4468053"/>
                <a:ext cx="303480" cy="2005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DE001B0-ACE7-4EAC-B989-DFB7185BF5B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730670" y="4459053"/>
                  <a:ext cx="32112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F3C89F7-579B-4912-AB08-FEB4967F7682}"/>
                    </a:ext>
                  </a:extLst>
                </p14:cNvPr>
                <p14:cNvContentPartPr/>
                <p14:nvPr/>
              </p14:nvContentPartPr>
              <p14:xfrm>
                <a:off x="7048550" y="4517373"/>
                <a:ext cx="303120" cy="244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F3C89F7-579B-4912-AB08-FEB4967F768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039910" y="4508373"/>
                  <a:ext cx="3207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9D0BA6A-5010-4A9A-9698-B92FCCD9C86B}"/>
                    </a:ext>
                  </a:extLst>
                </p14:cNvPr>
                <p14:cNvContentPartPr/>
                <p14:nvPr/>
              </p14:nvContentPartPr>
              <p14:xfrm>
                <a:off x="7333310" y="4420533"/>
                <a:ext cx="217800" cy="2487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9D0BA6A-5010-4A9A-9698-B92FCCD9C86B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324670" y="4411533"/>
                  <a:ext cx="235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BBF7186-9BD2-4A44-90AA-2E8847A5CB2A}"/>
                    </a:ext>
                  </a:extLst>
                </p14:cNvPr>
                <p14:cNvContentPartPr/>
                <p14:nvPr/>
              </p14:nvContentPartPr>
              <p14:xfrm>
                <a:off x="7369670" y="4529253"/>
                <a:ext cx="115560" cy="126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BBF7186-9BD2-4A44-90AA-2E8847A5CB2A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360670" y="4520613"/>
                  <a:ext cx="1332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1337464-8B55-43C4-BABF-8695FD815ACE}"/>
                    </a:ext>
                  </a:extLst>
                </p14:cNvPr>
                <p14:cNvContentPartPr/>
                <p14:nvPr/>
              </p14:nvContentPartPr>
              <p14:xfrm>
                <a:off x="7387670" y="4499013"/>
                <a:ext cx="18360" cy="547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1337464-8B55-43C4-BABF-8695FD815AC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379030" y="4490373"/>
                  <a:ext cx="36000" cy="7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637BAFC-BF8B-460D-84C1-0C6BA065D064}"/>
              </a:ext>
            </a:extLst>
          </p:cNvPr>
          <p:cNvGrpSpPr/>
          <p:nvPr/>
        </p:nvGrpSpPr>
        <p:grpSpPr>
          <a:xfrm>
            <a:off x="4523510" y="5122893"/>
            <a:ext cx="315000" cy="593640"/>
            <a:chOff x="4523510" y="5122893"/>
            <a:chExt cx="315000" cy="59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F3C1D2DA-0C16-4CEA-B2FB-A34ADCDF6D5B}"/>
                    </a:ext>
                  </a:extLst>
                </p14:cNvPr>
                <p14:cNvContentPartPr/>
                <p14:nvPr/>
              </p14:nvContentPartPr>
              <p14:xfrm>
                <a:off x="4559150" y="5249973"/>
                <a:ext cx="43200" cy="4665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F3C1D2DA-0C16-4CEA-B2FB-A34ADCDF6D5B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550150" y="5241333"/>
                  <a:ext cx="6084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C6A40D9-2EC4-4FBC-BCC7-5C75057F5FCB}"/>
                    </a:ext>
                  </a:extLst>
                </p14:cNvPr>
                <p14:cNvContentPartPr/>
                <p14:nvPr/>
              </p14:nvContentPartPr>
              <p14:xfrm>
                <a:off x="4523510" y="5262213"/>
                <a:ext cx="315000" cy="2368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C6A40D9-2EC4-4FBC-BCC7-5C75057F5FC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514510" y="5253213"/>
                  <a:ext cx="33264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F56300EB-F69C-4F21-8F98-84AC7AAC6DE5}"/>
                    </a:ext>
                  </a:extLst>
                </p14:cNvPr>
                <p14:cNvContentPartPr/>
                <p14:nvPr/>
              </p14:nvContentPartPr>
              <p14:xfrm>
                <a:off x="4535390" y="5122893"/>
                <a:ext cx="194400" cy="954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F56300EB-F69C-4F21-8F98-84AC7AAC6DE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526390" y="5113893"/>
                  <a:ext cx="212040" cy="11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282ED26-778A-4B47-B982-02065F271993}"/>
              </a:ext>
            </a:extLst>
          </p:cNvPr>
          <p:cNvGrpSpPr/>
          <p:nvPr/>
        </p:nvGrpSpPr>
        <p:grpSpPr>
          <a:xfrm>
            <a:off x="5861630" y="5449413"/>
            <a:ext cx="1260720" cy="243720"/>
            <a:chOff x="5861630" y="5449413"/>
            <a:chExt cx="1260720" cy="24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DC58E50-BBB9-4F31-A06B-5D77F65C6708}"/>
                    </a:ext>
                  </a:extLst>
                </p14:cNvPr>
                <p14:cNvContentPartPr/>
                <p14:nvPr/>
              </p14:nvContentPartPr>
              <p14:xfrm>
                <a:off x="5861630" y="5474253"/>
                <a:ext cx="240480" cy="2188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DC58E50-BBB9-4F31-A06B-5D77F65C670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852990" y="5465253"/>
                  <a:ext cx="2581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07FAF16D-951C-4FAF-A8CB-7CB567819AF3}"/>
                    </a:ext>
                  </a:extLst>
                </p14:cNvPr>
                <p14:cNvContentPartPr/>
                <p14:nvPr/>
              </p14:nvContentPartPr>
              <p14:xfrm>
                <a:off x="5879990" y="5558853"/>
                <a:ext cx="163800" cy="428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07FAF16D-951C-4FAF-A8CB-7CB567819AF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870990" y="5549853"/>
                  <a:ext cx="1814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8F72A4A1-1C56-43D5-BC71-DAC44B17BA60}"/>
                    </a:ext>
                  </a:extLst>
                </p14:cNvPr>
                <p14:cNvContentPartPr/>
                <p14:nvPr/>
              </p14:nvContentPartPr>
              <p14:xfrm>
                <a:off x="5970710" y="5510613"/>
                <a:ext cx="30600" cy="792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8F72A4A1-1C56-43D5-BC71-DAC44B17BA6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961710" y="5501613"/>
                  <a:ext cx="482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CDA96079-986A-4A62-83E9-41A1B11AE7A9}"/>
                    </a:ext>
                  </a:extLst>
                </p14:cNvPr>
                <p14:cNvContentPartPr/>
                <p14:nvPr/>
              </p14:nvContentPartPr>
              <p14:xfrm>
                <a:off x="6097790" y="5552733"/>
                <a:ext cx="66960" cy="64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CDA96079-986A-4A62-83E9-41A1B11AE7A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089150" y="5544093"/>
                  <a:ext cx="846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448A40B1-1166-4E7C-8868-88E473151A00}"/>
                    </a:ext>
                  </a:extLst>
                </p14:cNvPr>
                <p14:cNvContentPartPr/>
                <p14:nvPr/>
              </p14:nvContentPartPr>
              <p14:xfrm>
                <a:off x="6242510" y="5486133"/>
                <a:ext cx="213480" cy="2062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448A40B1-1166-4E7C-8868-88E473151A0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233510" y="5477133"/>
                  <a:ext cx="2311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636E00A-EBA2-40BD-BEFF-095A766E5A26}"/>
                    </a:ext>
                  </a:extLst>
                </p14:cNvPr>
                <p14:cNvContentPartPr/>
                <p14:nvPr/>
              </p14:nvContentPartPr>
              <p14:xfrm>
                <a:off x="6322070" y="5540853"/>
                <a:ext cx="54720" cy="18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636E00A-EBA2-40BD-BEFF-095A766E5A2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313070" y="5531853"/>
                  <a:ext cx="72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E23DE8C1-DEB1-4A95-B3C8-E8FF90D88684}"/>
                    </a:ext>
                  </a:extLst>
                </p14:cNvPr>
                <p14:cNvContentPartPr/>
                <p14:nvPr/>
              </p14:nvContentPartPr>
              <p14:xfrm>
                <a:off x="6564710" y="5449773"/>
                <a:ext cx="200160" cy="194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E23DE8C1-DEB1-4A95-B3C8-E8FF90D88684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555710" y="5441133"/>
                  <a:ext cx="2178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DA2B15D-A332-4613-8466-A10B15A62845}"/>
                    </a:ext>
                  </a:extLst>
                </p14:cNvPr>
                <p14:cNvContentPartPr/>
                <p14:nvPr/>
              </p14:nvContentPartPr>
              <p14:xfrm>
                <a:off x="6606470" y="5516373"/>
                <a:ext cx="48960" cy="126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DA2B15D-A332-4613-8466-A10B15A6284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597830" y="5507733"/>
                  <a:ext cx="666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437C0B1-0F18-4B14-9CEB-3C7588504540}"/>
                    </a:ext>
                  </a:extLst>
                </p14:cNvPr>
                <p14:cNvContentPartPr/>
                <p14:nvPr/>
              </p14:nvContentPartPr>
              <p14:xfrm>
                <a:off x="6600350" y="5492253"/>
                <a:ext cx="24480" cy="66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437C0B1-0F18-4B14-9CEB-3C7588504540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591710" y="5483613"/>
                  <a:ext cx="421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AAE8665-457E-460F-A09D-66680AF8CFCF}"/>
                    </a:ext>
                  </a:extLst>
                </p14:cNvPr>
                <p14:cNvContentPartPr/>
                <p14:nvPr/>
              </p14:nvContentPartPr>
              <p14:xfrm>
                <a:off x="6812390" y="5516373"/>
                <a:ext cx="109440" cy="306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AAE8665-457E-460F-A09D-66680AF8CFCF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803750" y="5507733"/>
                  <a:ext cx="1270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93661CD-F16B-4F78-83E2-01224E42387B}"/>
                    </a:ext>
                  </a:extLst>
                </p14:cNvPr>
                <p14:cNvContentPartPr/>
                <p14:nvPr/>
              </p14:nvContentPartPr>
              <p14:xfrm>
                <a:off x="6927230" y="5449413"/>
                <a:ext cx="195120" cy="2430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93661CD-F16B-4F78-83E2-01224E42387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918590" y="5440413"/>
                  <a:ext cx="21276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84BA976-CA4A-42CB-8563-DF11D6C2FC74}"/>
                    </a:ext>
                  </a:extLst>
                </p14:cNvPr>
                <p14:cNvContentPartPr/>
                <p14:nvPr/>
              </p14:nvContentPartPr>
              <p14:xfrm>
                <a:off x="6994190" y="5564973"/>
                <a:ext cx="79200" cy="367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84BA976-CA4A-42CB-8563-DF11D6C2FC7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985190" y="5555973"/>
                  <a:ext cx="96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C4E01963-59FE-4881-9F5E-1D357254238C}"/>
                    </a:ext>
                  </a:extLst>
                </p14:cNvPr>
                <p14:cNvContentPartPr/>
                <p14:nvPr/>
              </p14:nvContentPartPr>
              <p14:xfrm>
                <a:off x="6927590" y="5540853"/>
                <a:ext cx="12600" cy="547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C4E01963-59FE-4881-9F5E-1D357254238C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918590" y="5531853"/>
                  <a:ext cx="30240" cy="7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4BEFB404-0CDB-416F-9A77-7D847A824EA8}"/>
              </a:ext>
            </a:extLst>
          </p:cNvPr>
          <p:cNvGrpSpPr/>
          <p:nvPr/>
        </p:nvGrpSpPr>
        <p:grpSpPr>
          <a:xfrm>
            <a:off x="6042710" y="6000933"/>
            <a:ext cx="1085400" cy="273240"/>
            <a:chOff x="6042710" y="6000933"/>
            <a:chExt cx="1085400" cy="27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9EB158D-7557-4048-9C4B-75E76E5EBA95}"/>
                    </a:ext>
                  </a:extLst>
                </p14:cNvPr>
                <p14:cNvContentPartPr/>
                <p14:nvPr/>
              </p14:nvContentPartPr>
              <p14:xfrm>
                <a:off x="6115790" y="6140253"/>
                <a:ext cx="109800" cy="669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9EB158D-7557-4048-9C4B-75E76E5EBA95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106790" y="6131253"/>
                  <a:ext cx="12744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AAF6CF2-7C8C-4C11-9078-E8F25B474793}"/>
                    </a:ext>
                  </a:extLst>
                </p14:cNvPr>
                <p14:cNvContentPartPr/>
                <p14:nvPr/>
              </p14:nvContentPartPr>
              <p14:xfrm>
                <a:off x="6042710" y="6024693"/>
                <a:ext cx="243000" cy="2494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AAF6CF2-7C8C-4C11-9078-E8F25B47479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034070" y="6015693"/>
                  <a:ext cx="26064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07E2A26-A0A6-4E33-9C43-211047D4FB34}"/>
                    </a:ext>
                  </a:extLst>
                </p14:cNvPr>
                <p14:cNvContentPartPr/>
                <p14:nvPr/>
              </p14:nvContentPartPr>
              <p14:xfrm>
                <a:off x="6128030" y="6128013"/>
                <a:ext cx="91080" cy="36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07E2A26-A0A6-4E33-9C43-211047D4FB34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119390" y="6119373"/>
                  <a:ext cx="1087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E2B09142-E663-4211-9106-D9A8C3DC4259}"/>
                    </a:ext>
                  </a:extLst>
                </p14:cNvPr>
                <p14:cNvContentPartPr/>
                <p14:nvPr/>
              </p14:nvContentPartPr>
              <p14:xfrm>
                <a:off x="6194630" y="6061413"/>
                <a:ext cx="18360" cy="127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2B09142-E663-4211-9106-D9A8C3DC425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185990" y="6052773"/>
                  <a:ext cx="360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B5026689-6085-4374-8469-C56F75E09699}"/>
                    </a:ext>
                  </a:extLst>
                </p14:cNvPr>
                <p14:cNvContentPartPr/>
                <p14:nvPr/>
              </p14:nvContentPartPr>
              <p14:xfrm>
                <a:off x="6224870" y="6212973"/>
                <a:ext cx="36720" cy="64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B5026689-6085-4374-8469-C56F75E09699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216230" y="6203973"/>
                  <a:ext cx="543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FCA1FF8-F8EA-43A0-A037-8796690EDF2E}"/>
                    </a:ext>
                  </a:extLst>
                </p14:cNvPr>
                <p14:cNvContentPartPr/>
                <p14:nvPr/>
              </p14:nvContentPartPr>
              <p14:xfrm>
                <a:off x="6487310" y="6012813"/>
                <a:ext cx="246240" cy="2127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FCA1FF8-F8EA-43A0-A037-8796690EDF2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478670" y="6004173"/>
                  <a:ext cx="2638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E9785C7E-0774-4252-B02B-733588541DCA}"/>
                    </a:ext>
                  </a:extLst>
                </p14:cNvPr>
                <p14:cNvContentPartPr/>
                <p14:nvPr/>
              </p14:nvContentPartPr>
              <p14:xfrm>
                <a:off x="6527630" y="6140253"/>
                <a:ext cx="36720" cy="64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E9785C7E-0774-4252-B02B-733588541DCA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518990" y="6131253"/>
                  <a:ext cx="543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546109B0-AD53-4196-AEFC-168B4CA541F5}"/>
                    </a:ext>
                  </a:extLst>
                </p14:cNvPr>
                <p14:cNvContentPartPr/>
                <p14:nvPr/>
              </p14:nvContentPartPr>
              <p14:xfrm>
                <a:off x="6570110" y="6079773"/>
                <a:ext cx="12600" cy="669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546109B0-AD53-4196-AEFC-168B4CA541F5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561470" y="6070773"/>
                  <a:ext cx="3024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BA4B0BE8-D25C-445B-9DF7-D536E50A9907}"/>
                    </a:ext>
                  </a:extLst>
                </p14:cNvPr>
                <p14:cNvContentPartPr/>
                <p14:nvPr/>
              </p14:nvContentPartPr>
              <p14:xfrm>
                <a:off x="6576230" y="6140253"/>
                <a:ext cx="48960" cy="306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BA4B0BE8-D25C-445B-9DF7-D536E50A9907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567590" y="6131253"/>
                  <a:ext cx="666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4923599-6DD8-480D-9B06-41F64BFDC002}"/>
                    </a:ext>
                  </a:extLst>
                </p14:cNvPr>
                <p14:cNvContentPartPr/>
                <p14:nvPr/>
              </p14:nvContentPartPr>
              <p14:xfrm>
                <a:off x="6893030" y="6000933"/>
                <a:ext cx="235080" cy="2242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4923599-6DD8-480D-9B06-41F64BFDC002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884390" y="5992293"/>
                  <a:ext cx="2527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16FBF8E-3AEC-432C-B905-731C0B3EF8BD}"/>
                    </a:ext>
                  </a:extLst>
                </p14:cNvPr>
                <p14:cNvContentPartPr/>
                <p14:nvPr/>
              </p14:nvContentPartPr>
              <p14:xfrm>
                <a:off x="6915350" y="6121893"/>
                <a:ext cx="79200" cy="73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16FBF8E-3AEC-432C-B905-731C0B3EF8BD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906350" y="6113253"/>
                  <a:ext cx="96840" cy="90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35043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330" y="321583"/>
            <a:ext cx="7886700" cy="1325563"/>
          </a:xfrm>
        </p:spPr>
        <p:txBody>
          <a:bodyPr/>
          <a:lstStyle/>
          <a:p>
            <a:r>
              <a:rPr lang="en-US" dirty="0"/>
              <a:t>Horn antennas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54" y="1269242"/>
            <a:ext cx="4794941" cy="53707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C82473-C16D-4DAD-AA2F-F23EFA96243E}"/>
              </a:ext>
            </a:extLst>
          </p:cNvPr>
          <p:cNvGrpSpPr/>
          <p:nvPr/>
        </p:nvGrpSpPr>
        <p:grpSpPr>
          <a:xfrm>
            <a:off x="6447879" y="424568"/>
            <a:ext cx="643320" cy="212040"/>
            <a:chOff x="6447879" y="424568"/>
            <a:chExt cx="643320" cy="21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4666EBF-ED6E-4F60-8725-F7A36E4136FD}"/>
                    </a:ext>
                  </a:extLst>
                </p14:cNvPr>
                <p14:cNvContentPartPr/>
                <p14:nvPr/>
              </p14:nvContentPartPr>
              <p14:xfrm>
                <a:off x="6447879" y="430328"/>
                <a:ext cx="133200" cy="206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4666EBF-ED6E-4F60-8725-F7A36E4136F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38879" y="421688"/>
                  <a:ext cx="15084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22C2AE5-4146-42E7-A19D-1E170A50B122}"/>
                    </a:ext>
                  </a:extLst>
                </p14:cNvPr>
                <p14:cNvContentPartPr/>
                <p14:nvPr/>
              </p14:nvContentPartPr>
              <p14:xfrm>
                <a:off x="6559839" y="424568"/>
                <a:ext cx="171360" cy="29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22C2AE5-4146-42E7-A19D-1E170A50B12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51199" y="415928"/>
                  <a:ext cx="1890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21C359F-8903-48B6-9B47-DA170082F048}"/>
                    </a:ext>
                  </a:extLst>
                </p14:cNvPr>
                <p14:cNvContentPartPr/>
                <p14:nvPr/>
              </p14:nvContentPartPr>
              <p14:xfrm>
                <a:off x="6743079" y="430328"/>
                <a:ext cx="100440" cy="159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21C359F-8903-48B6-9B47-DA170082F04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34079" y="421688"/>
                  <a:ext cx="1180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854F1E0-A89E-4052-8DD6-38F0CA58D926}"/>
                    </a:ext>
                  </a:extLst>
                </p14:cNvPr>
                <p14:cNvContentPartPr/>
                <p14:nvPr/>
              </p14:nvContentPartPr>
              <p14:xfrm>
                <a:off x="6943239" y="483608"/>
                <a:ext cx="147960" cy="124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854F1E0-A89E-4052-8DD6-38F0CA58D92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34599" y="474608"/>
                  <a:ext cx="165600" cy="14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8FDE357-D811-4BF6-9F91-9E458F714629}"/>
              </a:ext>
            </a:extLst>
          </p:cNvPr>
          <p:cNvGrpSpPr/>
          <p:nvPr/>
        </p:nvGrpSpPr>
        <p:grpSpPr>
          <a:xfrm>
            <a:off x="6087879" y="778448"/>
            <a:ext cx="2891160" cy="559080"/>
            <a:chOff x="6087879" y="778448"/>
            <a:chExt cx="2891160" cy="55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7701AC0-F288-4C79-993B-E2226F782D50}"/>
                    </a:ext>
                  </a:extLst>
                </p14:cNvPr>
                <p14:cNvContentPartPr/>
                <p14:nvPr/>
              </p14:nvContentPartPr>
              <p14:xfrm>
                <a:off x="6088959" y="801848"/>
                <a:ext cx="1207800" cy="1188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7701AC0-F288-4C79-993B-E2226F782D5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79959" y="792848"/>
                  <a:ext cx="12254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E4A0651-8A46-4394-A9BD-9AC5F115F96E}"/>
                    </a:ext>
                  </a:extLst>
                </p14:cNvPr>
                <p14:cNvContentPartPr/>
                <p14:nvPr/>
              </p14:nvContentPartPr>
              <p14:xfrm>
                <a:off x="6093639" y="1216208"/>
                <a:ext cx="1240200" cy="1213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E4A0651-8A46-4394-A9BD-9AC5F115F96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84999" y="1207208"/>
                  <a:ext cx="12578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F076EAE-D067-4929-A187-97089319B76B}"/>
                    </a:ext>
                  </a:extLst>
                </p14:cNvPr>
                <p14:cNvContentPartPr/>
                <p14:nvPr/>
              </p14:nvContentPartPr>
              <p14:xfrm>
                <a:off x="6087879" y="837488"/>
                <a:ext cx="36000" cy="47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F076EAE-D067-4929-A187-97089319B76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079239" y="828848"/>
                  <a:ext cx="536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68E2A24-E805-4D61-9541-D11E6518F1F6}"/>
                    </a:ext>
                  </a:extLst>
                </p14:cNvPr>
                <p14:cNvContentPartPr/>
                <p14:nvPr/>
              </p14:nvContentPartPr>
              <p14:xfrm>
                <a:off x="7521399" y="1262288"/>
                <a:ext cx="6120" cy="41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68E2A24-E805-4D61-9541-D11E6518F1F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512759" y="1253288"/>
                  <a:ext cx="237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027DF64-1DCA-4AD7-8EFE-0F6FE1786438}"/>
                    </a:ext>
                  </a:extLst>
                </p14:cNvPr>
                <p14:cNvContentPartPr/>
                <p14:nvPr/>
              </p14:nvContentPartPr>
              <p14:xfrm>
                <a:off x="7468479" y="1187408"/>
                <a:ext cx="873360" cy="140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027DF64-1DCA-4AD7-8EFE-0F6FE178643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459479" y="1178768"/>
                  <a:ext cx="8910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7564EB6-5C28-4F21-83EB-569EF5BBA1DD}"/>
                    </a:ext>
                  </a:extLst>
                </p14:cNvPr>
                <p14:cNvContentPartPr/>
                <p14:nvPr/>
              </p14:nvContentPartPr>
              <p14:xfrm>
                <a:off x="7285599" y="843608"/>
                <a:ext cx="1224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7564EB6-5C28-4F21-83EB-569EF5BBA1D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76599" y="834608"/>
                  <a:ext cx="2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B0C77B7-C537-4921-855D-C873D8F94F1C}"/>
                    </a:ext>
                  </a:extLst>
                </p14:cNvPr>
                <p14:cNvContentPartPr/>
                <p14:nvPr/>
              </p14:nvContentPartPr>
              <p14:xfrm>
                <a:off x="7521399" y="796088"/>
                <a:ext cx="18000" cy="65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B0C77B7-C537-4921-855D-C873D8F94F1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512759" y="787448"/>
                  <a:ext cx="356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B16847E-60E4-4EA1-80FC-CF3B15D93CFB}"/>
                    </a:ext>
                  </a:extLst>
                </p14:cNvPr>
                <p14:cNvContentPartPr/>
                <p14:nvPr/>
              </p14:nvContentPartPr>
              <p14:xfrm>
                <a:off x="7539039" y="778448"/>
                <a:ext cx="855000" cy="117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B16847E-60E4-4EA1-80FC-CF3B15D93CF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530399" y="769448"/>
                  <a:ext cx="87264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B06E902-7F5E-4B15-92A5-6FACA2E65793}"/>
                    </a:ext>
                  </a:extLst>
                </p14:cNvPr>
                <p14:cNvContentPartPr/>
                <p14:nvPr/>
              </p14:nvContentPartPr>
              <p14:xfrm>
                <a:off x="8430039" y="802208"/>
                <a:ext cx="93600" cy="6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B06E902-7F5E-4B15-92A5-6FACA2E6579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421039" y="793208"/>
                  <a:ext cx="1112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A4B5384-6F07-4965-8EBB-288F84359E1D}"/>
                    </a:ext>
                  </a:extLst>
                </p14:cNvPr>
                <p14:cNvContentPartPr/>
                <p14:nvPr/>
              </p14:nvContentPartPr>
              <p14:xfrm>
                <a:off x="8512479" y="814088"/>
                <a:ext cx="6840" cy="116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A4B5384-6F07-4965-8EBB-288F84359E1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03839" y="805088"/>
                  <a:ext cx="244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CD33458-A326-496C-9CE3-CE5CECEC6304}"/>
                    </a:ext>
                  </a:extLst>
                </p14:cNvPr>
                <p14:cNvContentPartPr/>
                <p14:nvPr/>
              </p14:nvContentPartPr>
              <p14:xfrm>
                <a:off x="8489079" y="914168"/>
                <a:ext cx="12240" cy="12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CD33458-A326-496C-9CE3-CE5CECEC630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480079" y="905528"/>
                  <a:ext cx="298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9276339-7214-449A-A5B1-A4DF6CCCFBC5}"/>
                    </a:ext>
                  </a:extLst>
                </p14:cNvPr>
                <p14:cNvContentPartPr/>
                <p14:nvPr/>
              </p14:nvContentPartPr>
              <p14:xfrm>
                <a:off x="8441919" y="908408"/>
                <a:ext cx="207720" cy="230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9276339-7214-449A-A5B1-A4DF6CCCFBC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432919" y="899408"/>
                  <a:ext cx="2253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72827FA-0F15-4EE2-A4CD-3A32D8E0DC6E}"/>
                    </a:ext>
                  </a:extLst>
                </p14:cNvPr>
                <p14:cNvContentPartPr/>
                <p14:nvPr/>
              </p14:nvContentPartPr>
              <p14:xfrm>
                <a:off x="8355519" y="1144208"/>
                <a:ext cx="140400" cy="151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72827FA-0F15-4EE2-A4CD-3A32D8E0DC6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346519" y="1135568"/>
                  <a:ext cx="1580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E0CE7B4-ADAD-4352-B5E2-A5A11A6EEE88}"/>
                    </a:ext>
                  </a:extLst>
                </p14:cNvPr>
                <p14:cNvContentPartPr/>
                <p14:nvPr/>
              </p14:nvContentPartPr>
              <p14:xfrm>
                <a:off x="8719119" y="896528"/>
                <a:ext cx="77040" cy="198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E0CE7B4-ADAD-4352-B5E2-A5A11A6EEE8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710119" y="887528"/>
                  <a:ext cx="946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1810377-DA9B-4179-A4CD-135094D24224}"/>
                    </a:ext>
                  </a:extLst>
                </p14:cNvPr>
                <p14:cNvContentPartPr/>
                <p14:nvPr/>
              </p14:nvContentPartPr>
              <p14:xfrm>
                <a:off x="8813439" y="961328"/>
                <a:ext cx="94680" cy="118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1810377-DA9B-4179-A4CD-135094D2422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804799" y="952328"/>
                  <a:ext cx="1123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76466A3-99FB-4A43-A9E2-4D68B9BD974A}"/>
                    </a:ext>
                  </a:extLst>
                </p14:cNvPr>
                <p14:cNvContentPartPr/>
                <p14:nvPr/>
              </p14:nvContentPartPr>
              <p14:xfrm>
                <a:off x="8919639" y="949448"/>
                <a:ext cx="59400" cy="124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76466A3-99FB-4A43-A9E2-4D68B9BD974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910999" y="940808"/>
                  <a:ext cx="770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A02AD5F-882C-4989-B29A-8D1E90184CE8}"/>
                    </a:ext>
                  </a:extLst>
                </p14:cNvPr>
                <p14:cNvContentPartPr/>
                <p14:nvPr/>
              </p14:nvContentPartPr>
              <p14:xfrm>
                <a:off x="8730999" y="1256528"/>
                <a:ext cx="147960" cy="65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A02AD5F-882C-4989-B29A-8D1E90184CE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721999" y="1247528"/>
                  <a:ext cx="1656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AFD5476-5C1B-4D10-A9C2-C1BAD889B387}"/>
                    </a:ext>
                  </a:extLst>
                </p14:cNvPr>
                <p14:cNvContentPartPr/>
                <p14:nvPr/>
              </p14:nvContentPartPr>
              <p14:xfrm>
                <a:off x="7293519" y="796088"/>
                <a:ext cx="169200" cy="12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AFD5476-5C1B-4D10-A9C2-C1BAD889B38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284879" y="787448"/>
                  <a:ext cx="1868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8DEB450-DE2A-47D5-BD0F-0E0710B173DE}"/>
                    </a:ext>
                  </a:extLst>
                </p14:cNvPr>
                <p14:cNvContentPartPr/>
                <p14:nvPr/>
              </p14:nvContentPartPr>
              <p14:xfrm>
                <a:off x="7326999" y="1238528"/>
                <a:ext cx="159840" cy="24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8DEB450-DE2A-47D5-BD0F-0E0710B173D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317999" y="1229888"/>
                  <a:ext cx="1774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FB97957-C3FF-438D-99FA-ADF9681C2098}"/>
                    </a:ext>
                  </a:extLst>
                </p14:cNvPr>
                <p14:cNvContentPartPr/>
                <p14:nvPr/>
              </p14:nvContentPartPr>
              <p14:xfrm>
                <a:off x="7539039" y="814088"/>
                <a:ext cx="6120" cy="29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FB97957-C3FF-438D-99FA-ADF9681C209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530399" y="805088"/>
                  <a:ext cx="23760" cy="4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99313EF-2D37-48FE-8612-CD6575D5DED0}"/>
              </a:ext>
            </a:extLst>
          </p:cNvPr>
          <p:cNvGrpSpPr/>
          <p:nvPr/>
        </p:nvGrpSpPr>
        <p:grpSpPr>
          <a:xfrm>
            <a:off x="6432399" y="1592768"/>
            <a:ext cx="670680" cy="389880"/>
            <a:chOff x="6432399" y="1592768"/>
            <a:chExt cx="670680" cy="38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52C717F-F378-4621-85A7-81E41AB8485C}"/>
                    </a:ext>
                  </a:extLst>
                </p14:cNvPr>
                <p14:cNvContentPartPr/>
                <p14:nvPr/>
              </p14:nvContentPartPr>
              <p14:xfrm>
                <a:off x="6536439" y="1592768"/>
                <a:ext cx="24120" cy="118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52C717F-F378-4621-85A7-81E41AB8485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527439" y="1583768"/>
                  <a:ext cx="417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C9F5475-962E-434E-B1B6-83A27F208A82}"/>
                    </a:ext>
                  </a:extLst>
                </p14:cNvPr>
                <p14:cNvContentPartPr/>
                <p14:nvPr/>
              </p14:nvContentPartPr>
              <p14:xfrm>
                <a:off x="6432399" y="1633808"/>
                <a:ext cx="287280" cy="2066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C9F5475-962E-434E-B1B6-83A27F208A8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423759" y="1625168"/>
                  <a:ext cx="3049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02D5D72-5D92-488F-8CEC-C2A3D57B4E50}"/>
                    </a:ext>
                  </a:extLst>
                </p14:cNvPr>
                <p14:cNvContentPartPr/>
                <p14:nvPr/>
              </p14:nvContentPartPr>
              <p14:xfrm>
                <a:off x="6589359" y="1758008"/>
                <a:ext cx="159480" cy="2246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02D5D72-5D92-488F-8CEC-C2A3D57B4E5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580719" y="1749008"/>
                  <a:ext cx="1771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04F42D4-C8C2-4413-94AD-AC9D92FF97F1}"/>
                    </a:ext>
                  </a:extLst>
                </p14:cNvPr>
                <p14:cNvContentPartPr/>
                <p14:nvPr/>
              </p14:nvContentPartPr>
              <p14:xfrm>
                <a:off x="6990399" y="1694648"/>
                <a:ext cx="65160" cy="1522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04F42D4-C8C2-4413-94AD-AC9D92FF97F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981759" y="1685648"/>
                  <a:ext cx="828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3FCB3EA-08E6-4FB1-B775-E7D456DE128A}"/>
                    </a:ext>
                  </a:extLst>
                </p14:cNvPr>
                <p14:cNvContentPartPr/>
                <p14:nvPr/>
              </p14:nvContentPartPr>
              <p14:xfrm>
                <a:off x="7002279" y="1627688"/>
                <a:ext cx="100800" cy="278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3FCB3EA-08E6-4FB1-B775-E7D456DE128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993639" y="1618688"/>
                  <a:ext cx="118440" cy="29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DE5770A-9940-4559-AB5F-371AFDEDF4E3}"/>
                  </a:ext>
                </a:extLst>
              </p14:cNvPr>
              <p14:cNvContentPartPr/>
              <p14:nvPr/>
            </p14:nvContentPartPr>
            <p14:xfrm>
              <a:off x="7509879" y="1669448"/>
              <a:ext cx="24120" cy="189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DE5770A-9940-4559-AB5F-371AFDEDF4E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500879" y="1660448"/>
                <a:ext cx="41760" cy="20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6DFDFF54-2357-4FC2-95C8-C1EE63C0409B}"/>
              </a:ext>
            </a:extLst>
          </p:cNvPr>
          <p:cNvGrpSpPr/>
          <p:nvPr/>
        </p:nvGrpSpPr>
        <p:grpSpPr>
          <a:xfrm>
            <a:off x="7385679" y="1704728"/>
            <a:ext cx="897480" cy="142200"/>
            <a:chOff x="7385679" y="1704728"/>
            <a:chExt cx="897480" cy="14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216E3ED-998E-4054-9E97-DA2B914394F3}"/>
                    </a:ext>
                  </a:extLst>
                </p14:cNvPr>
                <p14:cNvContentPartPr/>
                <p14:nvPr/>
              </p14:nvContentPartPr>
              <p14:xfrm>
                <a:off x="7385679" y="1740008"/>
                <a:ext cx="265680" cy="24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216E3ED-998E-4054-9E97-DA2B914394F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377039" y="1731368"/>
                  <a:ext cx="2833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9DB32F5-1B67-4FBA-BB9F-5763A5D239EE}"/>
                    </a:ext>
                  </a:extLst>
                </p14:cNvPr>
                <p14:cNvContentPartPr/>
                <p14:nvPr/>
              </p14:nvContentPartPr>
              <p14:xfrm>
                <a:off x="7698159" y="1704728"/>
                <a:ext cx="425160" cy="142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9DB32F5-1B67-4FBA-BB9F-5763A5D239E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689519" y="1695728"/>
                  <a:ext cx="44280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6C7FB9E-85B0-46A2-8233-316FCB54A809}"/>
                    </a:ext>
                  </a:extLst>
                </p14:cNvPr>
                <p14:cNvContentPartPr/>
                <p14:nvPr/>
              </p14:nvContentPartPr>
              <p14:xfrm>
                <a:off x="8229159" y="1710488"/>
                <a:ext cx="54000" cy="100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6C7FB9E-85B0-46A2-8233-316FCB54A80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20159" y="1701848"/>
                  <a:ext cx="71640" cy="11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A077390-7922-488F-A188-ABA3B477E815}"/>
                  </a:ext>
                </a:extLst>
              </p14:cNvPr>
              <p14:cNvContentPartPr/>
              <p14:nvPr/>
            </p14:nvContentPartPr>
            <p14:xfrm>
              <a:off x="8388639" y="1665488"/>
              <a:ext cx="619920" cy="352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A077390-7922-488F-A188-ABA3B477E81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379999" y="1656488"/>
                <a:ext cx="637560" cy="37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D7707B0F-8DE8-436F-851D-1AF97C6D11BC}"/>
              </a:ext>
            </a:extLst>
          </p:cNvPr>
          <p:cNvGrpSpPr/>
          <p:nvPr/>
        </p:nvGrpSpPr>
        <p:grpSpPr>
          <a:xfrm>
            <a:off x="6211719" y="2306288"/>
            <a:ext cx="2513160" cy="744120"/>
            <a:chOff x="6211719" y="2306288"/>
            <a:chExt cx="2513160" cy="74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27B57E0-32BA-4615-AAE1-6485EA065202}"/>
                    </a:ext>
                  </a:extLst>
                </p14:cNvPr>
                <p14:cNvContentPartPr/>
                <p14:nvPr/>
              </p14:nvContentPartPr>
              <p14:xfrm>
                <a:off x="6261759" y="2312408"/>
                <a:ext cx="1030320" cy="159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27B57E0-32BA-4615-AAE1-6485EA06520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252759" y="2303408"/>
                  <a:ext cx="10479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C7B1EAB-1D60-4DB2-BE9A-329F67299060}"/>
                    </a:ext>
                  </a:extLst>
                </p14:cNvPr>
                <p14:cNvContentPartPr/>
                <p14:nvPr/>
              </p14:nvContentPartPr>
              <p14:xfrm>
                <a:off x="6211719" y="2825408"/>
                <a:ext cx="1021320" cy="154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C7B1EAB-1D60-4DB2-BE9A-329F6729906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02719" y="2816768"/>
                  <a:ext cx="103896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5D63E42-65B4-45BA-BBB5-88E229BDCC80}"/>
                    </a:ext>
                  </a:extLst>
                </p14:cNvPr>
                <p14:cNvContentPartPr/>
                <p14:nvPr/>
              </p14:nvContentPartPr>
              <p14:xfrm>
                <a:off x="6603399" y="2547848"/>
                <a:ext cx="139680" cy="181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5D63E42-65B4-45BA-BBB5-88E229BDCC8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594759" y="2539208"/>
                  <a:ext cx="15732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44AC8D8-3A63-46EC-A174-77C844B46F07}"/>
                    </a:ext>
                  </a:extLst>
                </p14:cNvPr>
                <p14:cNvContentPartPr/>
                <p14:nvPr/>
              </p14:nvContentPartPr>
              <p14:xfrm>
                <a:off x="6595479" y="2683928"/>
                <a:ext cx="71280" cy="6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44AC8D8-3A63-46EC-A174-77C844B46F0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586479" y="2675288"/>
                  <a:ext cx="889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E3129EC-1251-44D6-88C3-B471691FB8F3}"/>
                    </a:ext>
                  </a:extLst>
                </p14:cNvPr>
                <p14:cNvContentPartPr/>
                <p14:nvPr/>
              </p14:nvContentPartPr>
              <p14:xfrm>
                <a:off x="6789879" y="2690048"/>
                <a:ext cx="45720" cy="748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E3129EC-1251-44D6-88C3-B471691FB8F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780879" y="2681048"/>
                  <a:ext cx="6336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9E30B72-5017-425A-ADC9-1BC817D6BD32}"/>
                    </a:ext>
                  </a:extLst>
                </p14:cNvPr>
                <p14:cNvContentPartPr/>
                <p14:nvPr/>
              </p14:nvContentPartPr>
              <p14:xfrm>
                <a:off x="7291359" y="2412488"/>
                <a:ext cx="88920" cy="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9E30B72-5017-425A-ADC9-1BC817D6BD3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282719" y="2403848"/>
                  <a:ext cx="106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7138E89-B4A8-4CAB-9FDD-225A201C897A}"/>
                    </a:ext>
                  </a:extLst>
                </p14:cNvPr>
                <p14:cNvContentPartPr/>
                <p14:nvPr/>
              </p14:nvContentPartPr>
              <p14:xfrm>
                <a:off x="7444719" y="2306288"/>
                <a:ext cx="877680" cy="1598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7138E89-B4A8-4CAB-9FDD-225A201C897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436079" y="2297288"/>
                  <a:ext cx="8953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349B14A-790E-426D-B265-002A0825890E}"/>
                    </a:ext>
                  </a:extLst>
                </p14:cNvPr>
                <p14:cNvContentPartPr/>
                <p14:nvPr/>
              </p14:nvContentPartPr>
              <p14:xfrm>
                <a:off x="7226559" y="2925848"/>
                <a:ext cx="59400" cy="6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349B14A-790E-426D-B265-002A0825890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217559" y="2917208"/>
                  <a:ext cx="770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1646424-2361-4FA3-915D-D7A2C5C47CDD}"/>
                    </a:ext>
                  </a:extLst>
                </p14:cNvPr>
                <p14:cNvContentPartPr/>
                <p14:nvPr/>
              </p14:nvContentPartPr>
              <p14:xfrm>
                <a:off x="7480359" y="2802008"/>
                <a:ext cx="6120" cy="165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1646424-2361-4FA3-915D-D7A2C5C47CD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471359" y="2793368"/>
                  <a:ext cx="237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9447831-FB68-44B3-8F38-AE9953A7FA11}"/>
                    </a:ext>
                  </a:extLst>
                </p14:cNvPr>
                <p14:cNvContentPartPr/>
                <p14:nvPr/>
              </p14:nvContentPartPr>
              <p14:xfrm>
                <a:off x="7468479" y="2774648"/>
                <a:ext cx="785160" cy="2757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9447831-FB68-44B3-8F38-AE9953A7FA1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459479" y="2765648"/>
                  <a:ext cx="80280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4817576-70F2-467C-B61E-712188512D77}"/>
                    </a:ext>
                  </a:extLst>
                </p14:cNvPr>
                <p14:cNvContentPartPr/>
                <p14:nvPr/>
              </p14:nvContentPartPr>
              <p14:xfrm>
                <a:off x="7694199" y="2586368"/>
                <a:ext cx="117360" cy="145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4817576-70F2-467C-B61E-712188512D7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685199" y="2577368"/>
                  <a:ext cx="13500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DDAD6AC-C277-4375-A883-B8231E111BA1}"/>
                    </a:ext>
                  </a:extLst>
                </p14:cNvPr>
                <p14:cNvContentPartPr/>
                <p14:nvPr/>
              </p14:nvContentPartPr>
              <p14:xfrm>
                <a:off x="7692759" y="2690048"/>
                <a:ext cx="100800" cy="6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DDAD6AC-C277-4375-A883-B8231E111BA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683759" y="2681048"/>
                  <a:ext cx="118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79F6022-E242-4FA3-8FAB-7A4354EB0786}"/>
                    </a:ext>
                  </a:extLst>
                </p14:cNvPr>
                <p14:cNvContentPartPr/>
                <p14:nvPr/>
              </p14:nvContentPartPr>
              <p14:xfrm>
                <a:off x="7828119" y="2690048"/>
                <a:ext cx="112320" cy="82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79F6022-E242-4FA3-8FAB-7A4354EB078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819479" y="2681048"/>
                  <a:ext cx="1299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EC7816C-9107-4C17-9C5F-EACB59940C5C}"/>
                    </a:ext>
                  </a:extLst>
                </p14:cNvPr>
                <p14:cNvContentPartPr/>
                <p14:nvPr/>
              </p14:nvContentPartPr>
              <p14:xfrm>
                <a:off x="8270559" y="2400968"/>
                <a:ext cx="212760" cy="594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EC7816C-9107-4C17-9C5F-EACB59940C5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261919" y="2391968"/>
                  <a:ext cx="2304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E0DFC39-6A95-454F-ADDC-E51EA1534732}"/>
                    </a:ext>
                  </a:extLst>
                </p14:cNvPr>
                <p14:cNvContentPartPr/>
                <p14:nvPr/>
              </p14:nvContentPartPr>
              <p14:xfrm>
                <a:off x="8435799" y="2478008"/>
                <a:ext cx="289080" cy="2775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E0DFC39-6A95-454F-ADDC-E51EA153473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427159" y="2469008"/>
                  <a:ext cx="3067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F50505D-74CD-419C-A74B-B72B123B4823}"/>
                    </a:ext>
                  </a:extLst>
                </p14:cNvPr>
                <p14:cNvContentPartPr/>
                <p14:nvPr/>
              </p14:nvContentPartPr>
              <p14:xfrm>
                <a:off x="8500599" y="2553608"/>
                <a:ext cx="88920" cy="113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F50505D-74CD-419C-A74B-B72B123B482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491959" y="2544968"/>
                  <a:ext cx="1065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67716C2-47E1-441A-8712-FAF654F634D8}"/>
                    </a:ext>
                  </a:extLst>
                </p14:cNvPr>
                <p14:cNvContentPartPr/>
                <p14:nvPr/>
              </p14:nvContentPartPr>
              <p14:xfrm>
                <a:off x="8506719" y="2601488"/>
                <a:ext cx="88920" cy="61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67716C2-47E1-441A-8712-FAF654F634D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497719" y="2592488"/>
                  <a:ext cx="106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C7871D5-723C-4D27-8B7E-7B8FDED8C49B}"/>
                    </a:ext>
                  </a:extLst>
                </p14:cNvPr>
                <p14:cNvContentPartPr/>
                <p14:nvPr/>
              </p14:nvContentPartPr>
              <p14:xfrm>
                <a:off x="8612559" y="2648648"/>
                <a:ext cx="30240" cy="475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C7871D5-723C-4D27-8B7E-7B8FDED8C49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603559" y="2639648"/>
                  <a:ext cx="478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127CDFA-FDF7-456D-819B-717D87B123D5}"/>
                    </a:ext>
                  </a:extLst>
                </p14:cNvPr>
                <p14:cNvContentPartPr/>
                <p14:nvPr/>
              </p14:nvContentPartPr>
              <p14:xfrm>
                <a:off x="8360919" y="2784008"/>
                <a:ext cx="134280" cy="1479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127CDFA-FDF7-456D-819B-717D87B123D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352279" y="2775368"/>
                  <a:ext cx="151920" cy="16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CDC65EE-77D7-4C92-9E22-273E032EC613}"/>
              </a:ext>
            </a:extLst>
          </p:cNvPr>
          <p:cNvGrpSpPr/>
          <p:nvPr/>
        </p:nvGrpSpPr>
        <p:grpSpPr>
          <a:xfrm>
            <a:off x="6760359" y="3340928"/>
            <a:ext cx="413280" cy="393480"/>
            <a:chOff x="6760359" y="3340928"/>
            <a:chExt cx="413280" cy="39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CA479107-59FE-4C26-BF7C-C54BEB120213}"/>
                    </a:ext>
                  </a:extLst>
                </p14:cNvPr>
                <p14:cNvContentPartPr/>
                <p14:nvPr/>
              </p14:nvContentPartPr>
              <p14:xfrm>
                <a:off x="6760359" y="3340928"/>
                <a:ext cx="194760" cy="240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CA479107-59FE-4C26-BF7C-C54BEB12021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751719" y="3331928"/>
                  <a:ext cx="2124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9C6CE62-681A-4627-81FE-8F0E7BA3EEA7}"/>
                    </a:ext>
                  </a:extLst>
                </p14:cNvPr>
                <p14:cNvContentPartPr/>
                <p14:nvPr/>
              </p14:nvContentPartPr>
              <p14:xfrm>
                <a:off x="6766479" y="3456848"/>
                <a:ext cx="65160" cy="6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9C6CE62-681A-4627-81FE-8F0E7BA3EEA7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757479" y="3447848"/>
                  <a:ext cx="828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82DEC9E-DBA2-49BA-9734-149AC13ECCB5}"/>
                    </a:ext>
                  </a:extLst>
                </p14:cNvPr>
                <p14:cNvContentPartPr/>
                <p14:nvPr/>
              </p14:nvContentPartPr>
              <p14:xfrm>
                <a:off x="6972759" y="3551168"/>
                <a:ext cx="88920" cy="64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82DEC9E-DBA2-49BA-9734-149AC13ECCB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964119" y="3542168"/>
                  <a:ext cx="1065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1DE2631-EDE0-443E-B4FA-70BB0576AE15}"/>
                    </a:ext>
                  </a:extLst>
                </p14:cNvPr>
                <p14:cNvContentPartPr/>
                <p14:nvPr/>
              </p14:nvContentPartPr>
              <p14:xfrm>
                <a:off x="6990399" y="3574928"/>
                <a:ext cx="183240" cy="1594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1DE2631-EDE0-443E-B4FA-70BB0576AE1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981759" y="3565928"/>
                  <a:ext cx="200880" cy="17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635E1C3-C943-4B15-8E05-CDFE8DBD8A43}"/>
              </a:ext>
            </a:extLst>
          </p:cNvPr>
          <p:cNvGrpSpPr/>
          <p:nvPr/>
        </p:nvGrpSpPr>
        <p:grpSpPr>
          <a:xfrm>
            <a:off x="7491879" y="3361808"/>
            <a:ext cx="1044360" cy="378360"/>
            <a:chOff x="7491879" y="3361808"/>
            <a:chExt cx="1044360" cy="37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EE1FB80-8DB5-47E9-B7B6-CC864AF05B60}"/>
                    </a:ext>
                  </a:extLst>
                </p14:cNvPr>
                <p14:cNvContentPartPr/>
                <p14:nvPr/>
              </p14:nvContentPartPr>
              <p14:xfrm>
                <a:off x="7491879" y="3374408"/>
                <a:ext cx="204120" cy="236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EE1FB80-8DB5-47E9-B7B6-CC864AF05B6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483239" y="3365408"/>
                  <a:ext cx="22176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D4FA1CE-EB7F-4E4B-9BB7-FF55D3C9C0F2}"/>
                    </a:ext>
                  </a:extLst>
                </p14:cNvPr>
                <p14:cNvContentPartPr/>
                <p14:nvPr/>
              </p14:nvContentPartPr>
              <p14:xfrm>
                <a:off x="7497999" y="3462608"/>
                <a:ext cx="124200" cy="180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D4FA1CE-EB7F-4E4B-9BB7-FF55D3C9C0F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488999" y="3453968"/>
                  <a:ext cx="1418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66FC37B-D60F-4F75-ADAE-83603C7D7FCB}"/>
                    </a:ext>
                  </a:extLst>
                </p14:cNvPr>
                <p14:cNvContentPartPr/>
                <p14:nvPr/>
              </p14:nvContentPartPr>
              <p14:xfrm>
                <a:off x="7674759" y="3586808"/>
                <a:ext cx="77040" cy="1188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66FC37B-D60F-4F75-ADAE-83603C7D7FCB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666119" y="3577808"/>
                  <a:ext cx="946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D04274D-67A9-4440-A418-A17CC85F23BC}"/>
                    </a:ext>
                  </a:extLst>
                </p14:cNvPr>
                <p14:cNvContentPartPr/>
                <p14:nvPr/>
              </p14:nvContentPartPr>
              <p14:xfrm>
                <a:off x="7904799" y="3657368"/>
                <a:ext cx="65160" cy="828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D04274D-67A9-4440-A418-A17CC85F23B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896159" y="3648728"/>
                  <a:ext cx="8280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B1E5AB9-C413-4840-9909-C7D1FD7256D6}"/>
                    </a:ext>
                  </a:extLst>
                </p14:cNvPr>
                <p14:cNvContentPartPr/>
                <p14:nvPr/>
              </p14:nvContentPartPr>
              <p14:xfrm>
                <a:off x="8188479" y="3361808"/>
                <a:ext cx="104040" cy="2430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B1E5AB9-C413-4840-9909-C7D1FD7256D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179839" y="3352808"/>
                  <a:ext cx="12168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A99833F-361B-48FD-B009-DBD08DC0F344}"/>
                    </a:ext>
                  </a:extLst>
                </p14:cNvPr>
                <p14:cNvContentPartPr/>
                <p14:nvPr/>
              </p14:nvContentPartPr>
              <p14:xfrm>
                <a:off x="8195319" y="3480248"/>
                <a:ext cx="241200" cy="1422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A99833F-361B-48FD-B009-DBD08DC0F34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186679" y="3471608"/>
                  <a:ext cx="2588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92D7C77-18D1-4635-B0AA-0E3E4CE1A61E}"/>
                    </a:ext>
                  </a:extLst>
                </p14:cNvPr>
                <p14:cNvContentPartPr/>
                <p14:nvPr/>
              </p14:nvContentPartPr>
              <p14:xfrm>
                <a:off x="8371359" y="3586448"/>
                <a:ext cx="164880" cy="716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92D7C77-18D1-4635-B0AA-0E3E4CE1A61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362359" y="3577808"/>
                  <a:ext cx="182520" cy="8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9B2AC53-3230-42E4-B14C-8E64DC546788}"/>
              </a:ext>
            </a:extLst>
          </p:cNvPr>
          <p:cNvGrpSpPr/>
          <p:nvPr/>
        </p:nvGrpSpPr>
        <p:grpSpPr>
          <a:xfrm>
            <a:off x="6058359" y="2560088"/>
            <a:ext cx="269280" cy="136440"/>
            <a:chOff x="6058359" y="2560088"/>
            <a:chExt cx="269280" cy="13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D396558C-2694-45C2-A615-33EF998DEE53}"/>
                    </a:ext>
                  </a:extLst>
                </p14:cNvPr>
                <p14:cNvContentPartPr/>
                <p14:nvPr/>
              </p14:nvContentPartPr>
              <p14:xfrm>
                <a:off x="6058359" y="2589608"/>
                <a:ext cx="242280" cy="180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D396558C-2694-45C2-A615-33EF998DEE53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049719" y="2580968"/>
                  <a:ext cx="2599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5130590-0B36-4B2F-AF6C-A2C5FCD226FE}"/>
                    </a:ext>
                  </a:extLst>
                </p14:cNvPr>
                <p14:cNvContentPartPr/>
                <p14:nvPr/>
              </p14:nvContentPartPr>
              <p14:xfrm>
                <a:off x="6235479" y="2560088"/>
                <a:ext cx="92160" cy="1364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5130590-0B36-4B2F-AF6C-A2C5FCD226F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226479" y="2551088"/>
                  <a:ext cx="109800" cy="15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DDDEBA0-5AB8-41CC-AA2D-BD23F032329E}"/>
              </a:ext>
            </a:extLst>
          </p:cNvPr>
          <p:cNvGrpSpPr/>
          <p:nvPr/>
        </p:nvGrpSpPr>
        <p:grpSpPr>
          <a:xfrm>
            <a:off x="6618879" y="3922688"/>
            <a:ext cx="1829520" cy="555120"/>
            <a:chOff x="6618879" y="3922688"/>
            <a:chExt cx="1829520" cy="55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5869E99-E4D0-46EF-9111-7C0E02AF9DA7}"/>
                    </a:ext>
                  </a:extLst>
                </p14:cNvPr>
                <p14:cNvContentPartPr/>
                <p14:nvPr/>
              </p14:nvContentPartPr>
              <p14:xfrm>
                <a:off x="6618879" y="4031768"/>
                <a:ext cx="271800" cy="2984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5869E99-E4D0-46EF-9111-7C0E02AF9DA7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609879" y="4023128"/>
                  <a:ext cx="2894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575D6F2-0DC1-492B-9B1B-1140A16EDBC8}"/>
                    </a:ext>
                  </a:extLst>
                </p14:cNvPr>
                <p14:cNvContentPartPr/>
                <p14:nvPr/>
              </p14:nvContentPartPr>
              <p14:xfrm>
                <a:off x="6642639" y="4146968"/>
                <a:ext cx="177480" cy="61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575D6F2-0DC1-492B-9B1B-1140A16EDBC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633639" y="4138328"/>
                  <a:ext cx="195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2589B67-47DF-4C07-A671-003850EF34E7}"/>
                    </a:ext>
                  </a:extLst>
                </p14:cNvPr>
                <p14:cNvContentPartPr/>
                <p14:nvPr/>
              </p14:nvContentPartPr>
              <p14:xfrm>
                <a:off x="6819399" y="4294568"/>
                <a:ext cx="141840" cy="122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2589B67-47DF-4C07-A671-003850EF34E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810759" y="4285568"/>
                  <a:ext cx="1594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A86E055-1F7A-4569-A7D7-BD08F7434F93}"/>
                    </a:ext>
                  </a:extLst>
                </p14:cNvPr>
                <p14:cNvContentPartPr/>
                <p14:nvPr/>
              </p14:nvContentPartPr>
              <p14:xfrm>
                <a:off x="6843159" y="4318328"/>
                <a:ext cx="35640" cy="1065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A86E055-1F7A-4569-A7D7-BD08F7434F93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834159" y="4309328"/>
                  <a:ext cx="532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7A0D779-4638-4D7A-9EC8-F4DD09DD9FFA}"/>
                    </a:ext>
                  </a:extLst>
                </p14:cNvPr>
                <p14:cNvContentPartPr/>
                <p14:nvPr/>
              </p14:nvContentPartPr>
              <p14:xfrm>
                <a:off x="7067079" y="4170728"/>
                <a:ext cx="77040" cy="241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7A0D779-4638-4D7A-9EC8-F4DD09DD9FFA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058439" y="4161728"/>
                  <a:ext cx="946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7DC28EE-3720-4AFA-9BD0-97B0DED0A61C}"/>
                    </a:ext>
                  </a:extLst>
                </p14:cNvPr>
                <p14:cNvContentPartPr/>
                <p14:nvPr/>
              </p14:nvContentPartPr>
              <p14:xfrm>
                <a:off x="7061319" y="4259288"/>
                <a:ext cx="147960" cy="122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7DC28EE-3720-4AFA-9BD0-97B0DED0A61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052679" y="4250288"/>
                  <a:ext cx="1656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99311749-D163-4F98-98D1-E79F96D8DEF0}"/>
                    </a:ext>
                  </a:extLst>
                </p14:cNvPr>
                <p14:cNvContentPartPr/>
                <p14:nvPr/>
              </p14:nvContentPartPr>
              <p14:xfrm>
                <a:off x="7285239" y="3922688"/>
                <a:ext cx="1163160" cy="555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99311749-D163-4F98-98D1-E79F96D8DEF0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276239" y="3913688"/>
                  <a:ext cx="1180800" cy="57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58BA6F2-31C5-471E-9EDB-990C7E6231E2}"/>
                    </a:ext>
                  </a:extLst>
                </p14:cNvPr>
                <p14:cNvContentPartPr/>
                <p14:nvPr/>
              </p14:nvContentPartPr>
              <p14:xfrm>
                <a:off x="7527159" y="4129328"/>
                <a:ext cx="165960" cy="2311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58BA6F2-31C5-471E-9EDB-990C7E6231E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518519" y="4120328"/>
                  <a:ext cx="1836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2BDB068-AA71-48F7-B8C4-08620FAB0A15}"/>
                    </a:ext>
                  </a:extLst>
                </p14:cNvPr>
                <p14:cNvContentPartPr/>
                <p14:nvPr/>
              </p14:nvContentPartPr>
              <p14:xfrm>
                <a:off x="7515639" y="4270808"/>
                <a:ext cx="171360" cy="187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2BDB068-AA71-48F7-B8C4-08620FAB0A15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506639" y="4262168"/>
                  <a:ext cx="1890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1304132-D8F5-431C-9B00-404BE2EB9FB7}"/>
                    </a:ext>
                  </a:extLst>
                </p14:cNvPr>
                <p14:cNvContentPartPr/>
                <p14:nvPr/>
              </p14:nvContentPartPr>
              <p14:xfrm>
                <a:off x="7704279" y="4341728"/>
                <a:ext cx="59760" cy="594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1304132-D8F5-431C-9B00-404BE2EB9FB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695279" y="4333088"/>
                  <a:ext cx="774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DF934CD-A83C-4DA1-976D-62730341938F}"/>
                    </a:ext>
                  </a:extLst>
                </p14:cNvPr>
                <p14:cNvContentPartPr/>
                <p14:nvPr/>
              </p14:nvContentPartPr>
              <p14:xfrm>
                <a:off x="8007399" y="4146968"/>
                <a:ext cx="175320" cy="2127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DF934CD-A83C-4DA1-976D-62730341938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998399" y="4138328"/>
                  <a:ext cx="1929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9BED9E0-9F1D-4C1A-89DB-66F4C6DD8819}"/>
                    </a:ext>
                  </a:extLst>
                </p14:cNvPr>
                <p14:cNvContentPartPr/>
                <p14:nvPr/>
              </p14:nvContentPartPr>
              <p14:xfrm>
                <a:off x="8010999" y="4247408"/>
                <a:ext cx="171360" cy="475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9BED9E0-9F1D-4C1A-89DB-66F4C6DD881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002359" y="4238408"/>
                  <a:ext cx="1890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43EA4CD6-B0E6-4BCB-A95D-084D0A7DCABE}"/>
                    </a:ext>
                  </a:extLst>
                </p14:cNvPr>
                <p14:cNvContentPartPr/>
                <p14:nvPr/>
              </p14:nvContentPartPr>
              <p14:xfrm>
                <a:off x="8229519" y="4324088"/>
                <a:ext cx="134280" cy="712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3EA4CD6-B0E6-4BCB-A95D-084D0A7DCAB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8220519" y="4315088"/>
                  <a:ext cx="151920" cy="8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666D660E-CD41-49B8-9702-10BA6F272A3E}"/>
                  </a:ext>
                </a:extLst>
              </p14:cNvPr>
              <p14:cNvContentPartPr/>
              <p14:nvPr/>
            </p14:nvContentPartPr>
            <p14:xfrm>
              <a:off x="8677719" y="224048"/>
              <a:ext cx="330840" cy="24228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666D660E-CD41-49B8-9702-10BA6F272A3E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668719" y="215048"/>
                <a:ext cx="34848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14C082E0-52A4-495C-8049-019B20F343EB}"/>
                  </a:ext>
                </a:extLst>
              </p14:cNvPr>
              <p14:cNvContentPartPr/>
              <p14:nvPr/>
            </p14:nvContentPartPr>
            <p14:xfrm>
              <a:off x="8665839" y="3993608"/>
              <a:ext cx="266040" cy="25812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14C082E0-52A4-495C-8049-019B20F343EB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8657199" y="3984968"/>
                <a:ext cx="283680" cy="27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FF6B88F-7D88-4CD8-841B-A8673EC95F84}"/>
              </a:ext>
            </a:extLst>
          </p:cNvPr>
          <p:cNvGrpSpPr/>
          <p:nvPr/>
        </p:nvGrpSpPr>
        <p:grpSpPr>
          <a:xfrm>
            <a:off x="6376959" y="5066768"/>
            <a:ext cx="1882440" cy="473040"/>
            <a:chOff x="6376959" y="5066768"/>
            <a:chExt cx="1882440" cy="47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FBE6572-DE2B-4B02-A68B-9C0B80CDBA15}"/>
                    </a:ext>
                  </a:extLst>
                </p14:cNvPr>
                <p14:cNvContentPartPr/>
                <p14:nvPr/>
              </p14:nvContentPartPr>
              <p14:xfrm>
                <a:off x="6418359" y="5072888"/>
                <a:ext cx="590400" cy="954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FBE6572-DE2B-4B02-A68B-9C0B80CDBA15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409359" y="5063888"/>
                  <a:ext cx="6080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EE248666-B810-4CE1-8ABE-F808F29804C1}"/>
                    </a:ext>
                  </a:extLst>
                </p14:cNvPr>
                <p14:cNvContentPartPr/>
                <p14:nvPr/>
              </p14:nvContentPartPr>
              <p14:xfrm>
                <a:off x="7043679" y="5090888"/>
                <a:ext cx="30240" cy="475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EE248666-B810-4CE1-8ABE-F808F29804C1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034679" y="5082248"/>
                  <a:ext cx="478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E7F44C9-AC24-4710-8523-86B2355F6489}"/>
                    </a:ext>
                  </a:extLst>
                </p14:cNvPr>
                <p14:cNvContentPartPr/>
                <p14:nvPr/>
              </p14:nvContentPartPr>
              <p14:xfrm>
                <a:off x="7096599" y="5067488"/>
                <a:ext cx="200520" cy="594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E7F44C9-AC24-4710-8523-86B2355F648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087959" y="5058488"/>
                  <a:ext cx="2181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522F26B-21CD-4E90-A493-3F1FBAEEA93E}"/>
                    </a:ext>
                  </a:extLst>
                </p14:cNvPr>
                <p14:cNvContentPartPr/>
                <p14:nvPr/>
              </p14:nvContentPartPr>
              <p14:xfrm>
                <a:off x="7108479" y="5120408"/>
                <a:ext cx="118440" cy="122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522F26B-21CD-4E90-A493-3F1FBAEEA93E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099839" y="5111768"/>
                  <a:ext cx="1360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6F8204E-69BD-48DA-AE6B-D86FC0A8077A}"/>
                    </a:ext>
                  </a:extLst>
                </p14:cNvPr>
                <p14:cNvContentPartPr/>
                <p14:nvPr/>
              </p14:nvContentPartPr>
              <p14:xfrm>
                <a:off x="7315119" y="5066768"/>
                <a:ext cx="171360" cy="658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6F8204E-69BD-48DA-AE6B-D86FC0A8077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306119" y="5057768"/>
                  <a:ext cx="18900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64ABFDF-E9FE-429F-AF58-B93FF20936EC}"/>
                    </a:ext>
                  </a:extLst>
                </p14:cNvPr>
                <p14:cNvContentPartPr/>
                <p14:nvPr/>
              </p14:nvContentPartPr>
              <p14:xfrm>
                <a:off x="7303239" y="5120408"/>
                <a:ext cx="141840" cy="180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64ABFDF-E9FE-429F-AF58-B93FF20936E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294239" y="5111768"/>
                  <a:ext cx="1594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6509E23-782B-4EE1-BB4B-D271D51CCD6A}"/>
                    </a:ext>
                  </a:extLst>
                </p14:cNvPr>
                <p14:cNvContentPartPr/>
                <p14:nvPr/>
              </p14:nvContentPartPr>
              <p14:xfrm>
                <a:off x="7468479" y="5108528"/>
                <a:ext cx="106560" cy="122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6509E23-782B-4EE1-BB4B-D271D51CCD6A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459479" y="5099888"/>
                  <a:ext cx="1242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F8C13E5-B337-4D65-88F7-EEBEF6EF09B4}"/>
                    </a:ext>
                  </a:extLst>
                </p14:cNvPr>
                <p14:cNvContentPartPr/>
                <p14:nvPr/>
              </p14:nvContentPartPr>
              <p14:xfrm>
                <a:off x="7568559" y="5067488"/>
                <a:ext cx="153720" cy="651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F8C13E5-B337-4D65-88F7-EEBEF6EF09B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559919" y="5058488"/>
                  <a:ext cx="1713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0E8A108-7240-4194-B4F5-522C74E020E4}"/>
                    </a:ext>
                  </a:extLst>
                </p14:cNvPr>
                <p14:cNvContentPartPr/>
                <p14:nvPr/>
              </p14:nvContentPartPr>
              <p14:xfrm>
                <a:off x="7592319" y="5079008"/>
                <a:ext cx="177480" cy="712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0E8A108-7240-4194-B4F5-522C74E020E4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583319" y="5070368"/>
                  <a:ext cx="1951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5D10330E-8C11-4102-9F72-CBE9B37DFCCC}"/>
                    </a:ext>
                  </a:extLst>
                </p14:cNvPr>
                <p14:cNvContentPartPr/>
                <p14:nvPr/>
              </p14:nvContentPartPr>
              <p14:xfrm>
                <a:off x="7798599" y="5072888"/>
                <a:ext cx="153720" cy="658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D10330E-8C11-4102-9F72-CBE9B37DFCCC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789959" y="5063888"/>
                  <a:ext cx="17136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AA44CC2-DFC0-49C7-B0CB-1986D94DC056}"/>
                    </a:ext>
                  </a:extLst>
                </p14:cNvPr>
                <p14:cNvContentPartPr/>
                <p14:nvPr/>
              </p14:nvContentPartPr>
              <p14:xfrm>
                <a:off x="6376959" y="5385728"/>
                <a:ext cx="590400" cy="1342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AA44CC2-DFC0-49C7-B0CB-1986D94DC056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368319" y="5377088"/>
                  <a:ext cx="60804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5D71AA4-947C-4B5C-93BD-D18FA516C351}"/>
                    </a:ext>
                  </a:extLst>
                </p14:cNvPr>
                <p14:cNvContentPartPr/>
                <p14:nvPr/>
              </p14:nvContentPartPr>
              <p14:xfrm>
                <a:off x="7297479" y="5350448"/>
                <a:ext cx="18000" cy="94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5D71AA4-947C-4B5C-93BD-D18FA516C35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288479" y="5341808"/>
                  <a:ext cx="356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63EFA93-AAF3-4864-974C-182CE1063CF7}"/>
                    </a:ext>
                  </a:extLst>
                </p14:cNvPr>
                <p14:cNvContentPartPr/>
                <p14:nvPr/>
              </p14:nvContentPartPr>
              <p14:xfrm>
                <a:off x="7315119" y="5403728"/>
                <a:ext cx="106560" cy="1008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63EFA93-AAF3-4864-974C-182CE1063CF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306119" y="5394728"/>
                  <a:ext cx="1242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1342FF5-F6B2-4728-937B-19CB21456A30}"/>
                    </a:ext>
                  </a:extLst>
                </p14:cNvPr>
                <p14:cNvContentPartPr/>
                <p14:nvPr/>
              </p14:nvContentPartPr>
              <p14:xfrm>
                <a:off x="7037559" y="5428568"/>
                <a:ext cx="236520" cy="698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1342FF5-F6B2-4728-937B-19CB21456A3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028919" y="5419928"/>
                  <a:ext cx="2541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918267F-4AFB-4935-BA9C-27B055223E91}"/>
                    </a:ext>
                  </a:extLst>
                </p14:cNvPr>
                <p14:cNvContentPartPr/>
                <p14:nvPr/>
              </p14:nvContentPartPr>
              <p14:xfrm>
                <a:off x="7144119" y="5533328"/>
                <a:ext cx="65160" cy="61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918267F-4AFB-4935-BA9C-27B055223E9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135119" y="5524688"/>
                  <a:ext cx="828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9D0ECC7-656C-4288-A4CD-53A154EE0366}"/>
                    </a:ext>
                  </a:extLst>
                </p14:cNvPr>
                <p14:cNvContentPartPr/>
                <p14:nvPr/>
              </p14:nvContentPartPr>
              <p14:xfrm>
                <a:off x="7469559" y="5456648"/>
                <a:ext cx="138960" cy="493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9D0ECC7-656C-4288-A4CD-53A154EE0366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460559" y="5448008"/>
                  <a:ext cx="15660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12E197A-75D2-4F4E-A2F4-B237F4EC6F5F}"/>
                    </a:ext>
                  </a:extLst>
                </p14:cNvPr>
                <p14:cNvContentPartPr/>
                <p14:nvPr/>
              </p14:nvContentPartPr>
              <p14:xfrm>
                <a:off x="7733439" y="5440808"/>
                <a:ext cx="141120" cy="439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12E197A-75D2-4F4E-A2F4-B237F4EC6F5F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724439" y="5431808"/>
                  <a:ext cx="1587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D006F12-0F15-4534-BF88-82423896384D}"/>
                    </a:ext>
                  </a:extLst>
                </p14:cNvPr>
                <p14:cNvContentPartPr/>
                <p14:nvPr/>
              </p14:nvContentPartPr>
              <p14:xfrm>
                <a:off x="7993359" y="5072888"/>
                <a:ext cx="266040" cy="3549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D006F12-0F15-4534-BF88-82423896384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984719" y="5063888"/>
                  <a:ext cx="28368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42B8439B-5C07-46C8-8CC7-B1C683288F9B}"/>
                    </a:ext>
                  </a:extLst>
                </p14:cNvPr>
                <p14:cNvContentPartPr/>
                <p14:nvPr/>
              </p14:nvContentPartPr>
              <p14:xfrm>
                <a:off x="8064279" y="5267288"/>
                <a:ext cx="112320" cy="547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42B8439B-5C07-46C8-8CC7-B1C683288F9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055279" y="5258648"/>
                  <a:ext cx="1299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7E9E151-019B-4CF4-80FB-7E5052623BAC}"/>
                    </a:ext>
                  </a:extLst>
                </p14:cNvPr>
                <p14:cNvContentPartPr/>
                <p14:nvPr/>
              </p14:nvContentPartPr>
              <p14:xfrm>
                <a:off x="8093799" y="5362328"/>
                <a:ext cx="35640" cy="594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7E9E151-019B-4CF4-80FB-7E5052623BAC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084799" y="5353688"/>
                  <a:ext cx="532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3B1ABB3-4B3F-4976-90A4-955952271D53}"/>
                    </a:ext>
                  </a:extLst>
                </p14:cNvPr>
                <p14:cNvContentPartPr/>
                <p14:nvPr/>
              </p14:nvContentPartPr>
              <p14:xfrm>
                <a:off x="7710399" y="5453768"/>
                <a:ext cx="378000" cy="860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3B1ABB3-4B3F-4976-90A4-955952271D53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701399" y="5444768"/>
                  <a:ext cx="395640" cy="10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C8B0774-A72C-4AE3-8838-5A3942841661}"/>
              </a:ext>
            </a:extLst>
          </p:cNvPr>
          <p:cNvGrpSpPr/>
          <p:nvPr/>
        </p:nvGrpSpPr>
        <p:grpSpPr>
          <a:xfrm>
            <a:off x="6601239" y="4702088"/>
            <a:ext cx="318600" cy="229320"/>
            <a:chOff x="6601239" y="4702088"/>
            <a:chExt cx="318600" cy="22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20502763-3180-41EA-A7C4-6E766871F0AF}"/>
                    </a:ext>
                  </a:extLst>
                </p14:cNvPr>
                <p14:cNvContentPartPr/>
                <p14:nvPr/>
              </p14:nvContentPartPr>
              <p14:xfrm>
                <a:off x="6601239" y="4702088"/>
                <a:ext cx="159840" cy="200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20502763-3180-41EA-A7C4-6E766871F0AF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592239" y="4693088"/>
                  <a:ext cx="17748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20A878A-853B-41AB-8D90-06491BEEF1B9}"/>
                    </a:ext>
                  </a:extLst>
                </p14:cNvPr>
                <p14:cNvContentPartPr/>
                <p14:nvPr/>
              </p14:nvContentPartPr>
              <p14:xfrm>
                <a:off x="6636519" y="4813688"/>
                <a:ext cx="147960" cy="12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20A878A-853B-41AB-8D90-06491BEEF1B9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627879" y="4805048"/>
                  <a:ext cx="1656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D69CD1C-C88D-43ED-91DF-C57C7DD7793C}"/>
                    </a:ext>
                  </a:extLst>
                </p14:cNvPr>
                <p14:cNvContentPartPr/>
                <p14:nvPr/>
              </p14:nvContentPartPr>
              <p14:xfrm>
                <a:off x="6831279" y="4866608"/>
                <a:ext cx="88560" cy="648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D69CD1C-C88D-43ED-91DF-C57C7DD7793C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822279" y="4857968"/>
                  <a:ext cx="106200" cy="8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DB8AD96-7BEB-4EFE-97AB-D7565F8EAFE4}"/>
              </a:ext>
            </a:extLst>
          </p:cNvPr>
          <p:cNvGrpSpPr/>
          <p:nvPr/>
        </p:nvGrpSpPr>
        <p:grpSpPr>
          <a:xfrm>
            <a:off x="8306199" y="4807208"/>
            <a:ext cx="295200" cy="219240"/>
            <a:chOff x="8306199" y="4807208"/>
            <a:chExt cx="295200" cy="21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FF0D517-FF7D-480C-904A-91651A00D737}"/>
                    </a:ext>
                  </a:extLst>
                </p14:cNvPr>
                <p14:cNvContentPartPr/>
                <p14:nvPr/>
              </p14:nvContentPartPr>
              <p14:xfrm>
                <a:off x="8341479" y="4807208"/>
                <a:ext cx="130320" cy="1368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FF0D517-FF7D-480C-904A-91651A00D737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332839" y="4798568"/>
                  <a:ext cx="14796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D51DA861-A356-41D7-BBCE-C1DF1E1BA4E0}"/>
                    </a:ext>
                  </a:extLst>
                </p14:cNvPr>
                <p14:cNvContentPartPr/>
                <p14:nvPr/>
              </p14:nvContentPartPr>
              <p14:xfrm>
                <a:off x="8306199" y="4866968"/>
                <a:ext cx="100800" cy="61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51DA861-A356-41D7-BBCE-C1DF1E1BA4E0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297199" y="4857968"/>
                  <a:ext cx="118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56F799E-9DC3-4CF8-830D-A370C874BB2D}"/>
                    </a:ext>
                  </a:extLst>
                </p14:cNvPr>
                <p14:cNvContentPartPr/>
                <p14:nvPr/>
              </p14:nvContentPartPr>
              <p14:xfrm>
                <a:off x="8494479" y="4906568"/>
                <a:ext cx="106920" cy="1198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56F799E-9DC3-4CF8-830D-A370C874BB2D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8485479" y="4897568"/>
                  <a:ext cx="124560" cy="13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BE728281-8392-4169-993F-7649954BF8A3}"/>
                  </a:ext>
                </a:extLst>
              </p14:cNvPr>
              <p14:cNvContentPartPr/>
              <p14:nvPr/>
            </p14:nvContentPartPr>
            <p14:xfrm>
              <a:off x="3138399" y="1645688"/>
              <a:ext cx="507600" cy="35424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BE728281-8392-4169-993F-7649954BF8A3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3129399" y="1637048"/>
                <a:ext cx="525240" cy="37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7" name="Group 146">
            <a:extLst>
              <a:ext uri="{FF2B5EF4-FFF2-40B4-BE49-F238E27FC236}">
                <a16:creationId xmlns:a16="http://schemas.microsoft.com/office/drawing/2014/main" id="{BE9F9E01-2FD2-41A8-9D77-B9B44CBDB4D3}"/>
              </a:ext>
            </a:extLst>
          </p:cNvPr>
          <p:cNvGrpSpPr/>
          <p:nvPr/>
        </p:nvGrpSpPr>
        <p:grpSpPr>
          <a:xfrm>
            <a:off x="1686879" y="1639928"/>
            <a:ext cx="206640" cy="199080"/>
            <a:chOff x="1686879" y="1639928"/>
            <a:chExt cx="206640" cy="19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33536E0-E037-4EC8-A004-89E55BCDA625}"/>
                    </a:ext>
                  </a:extLst>
                </p14:cNvPr>
                <p14:cNvContentPartPr/>
                <p14:nvPr/>
              </p14:nvContentPartPr>
              <p14:xfrm>
                <a:off x="1686879" y="1639928"/>
                <a:ext cx="77400" cy="1990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33536E0-E037-4EC8-A004-89E55BCDA625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678239" y="1630928"/>
                  <a:ext cx="950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8281E4A-8B4F-44C4-BD59-684879A634BE}"/>
                    </a:ext>
                  </a:extLst>
                </p14:cNvPr>
                <p14:cNvContentPartPr/>
                <p14:nvPr/>
              </p14:nvContentPartPr>
              <p14:xfrm>
                <a:off x="1798839" y="1722368"/>
                <a:ext cx="94680" cy="1044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8281E4A-8B4F-44C4-BD59-684879A634BE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790199" y="1713728"/>
                  <a:ext cx="112320" cy="12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75D6CBF-A76D-414E-BF2E-2BDCBC3CAB9A}"/>
              </a:ext>
            </a:extLst>
          </p:cNvPr>
          <p:cNvGrpSpPr/>
          <p:nvPr/>
        </p:nvGrpSpPr>
        <p:grpSpPr>
          <a:xfrm>
            <a:off x="3329199" y="1539488"/>
            <a:ext cx="664560" cy="165600"/>
            <a:chOff x="3329199" y="1539488"/>
            <a:chExt cx="664560" cy="16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96C73174-FD8A-4B03-A314-126BAC656488}"/>
                    </a:ext>
                  </a:extLst>
                </p14:cNvPr>
                <p14:cNvContentPartPr/>
                <p14:nvPr/>
              </p14:nvContentPartPr>
              <p14:xfrm>
                <a:off x="3329199" y="1545248"/>
                <a:ext cx="74880" cy="1598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96C73174-FD8A-4B03-A314-126BAC656488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3320559" y="1536608"/>
                  <a:ext cx="925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5F1CDE0-53D2-4348-ADEF-F25629B5EE71}"/>
                    </a:ext>
                  </a:extLst>
                </p14:cNvPr>
                <p14:cNvContentPartPr/>
                <p14:nvPr/>
              </p14:nvContentPartPr>
              <p14:xfrm>
                <a:off x="3482199" y="1539488"/>
                <a:ext cx="87480" cy="1479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5F1CDE0-53D2-4348-ADEF-F25629B5EE71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3473199" y="1530488"/>
                  <a:ext cx="1051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580A1ACC-F682-424E-9B76-8714FEC24926}"/>
                    </a:ext>
                  </a:extLst>
                </p14:cNvPr>
                <p14:cNvContentPartPr/>
                <p14:nvPr/>
              </p14:nvContentPartPr>
              <p14:xfrm>
                <a:off x="3616119" y="1545608"/>
                <a:ext cx="77040" cy="1418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580A1ACC-F682-424E-9B76-8714FEC24926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3607479" y="1536608"/>
                  <a:ext cx="946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395B24FC-61F1-45A0-8C4F-8E2EACA768AA}"/>
                    </a:ext>
                  </a:extLst>
                </p14:cNvPr>
                <p14:cNvContentPartPr/>
                <p14:nvPr/>
              </p14:nvContentPartPr>
              <p14:xfrm>
                <a:off x="3757599" y="1557128"/>
                <a:ext cx="236160" cy="1332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395B24FC-61F1-45A0-8C4F-8E2EACA768A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748959" y="1548488"/>
                  <a:ext cx="253800" cy="150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76ADF282-A314-48C5-A154-EBAC00E062EB}"/>
                  </a:ext>
                </a:extLst>
              </p14:cNvPr>
              <p14:cNvContentPartPr/>
              <p14:nvPr/>
            </p14:nvContentPartPr>
            <p14:xfrm>
              <a:off x="2005479" y="1645328"/>
              <a:ext cx="260280" cy="15444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76ADF282-A314-48C5-A154-EBAC00E062EB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1996839" y="1636688"/>
                <a:ext cx="277920" cy="17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6" name="Group 155">
            <a:extLst>
              <a:ext uri="{FF2B5EF4-FFF2-40B4-BE49-F238E27FC236}">
                <a16:creationId xmlns:a16="http://schemas.microsoft.com/office/drawing/2014/main" id="{01D17DF2-92DA-4DFB-BB84-4079B6D29DB7}"/>
              </a:ext>
            </a:extLst>
          </p:cNvPr>
          <p:cNvGrpSpPr/>
          <p:nvPr/>
        </p:nvGrpSpPr>
        <p:grpSpPr>
          <a:xfrm>
            <a:off x="1734039" y="2029088"/>
            <a:ext cx="189360" cy="118440"/>
            <a:chOff x="1734039" y="2029088"/>
            <a:chExt cx="189360" cy="11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B5A33329-E00F-40F6-8F26-91E780AC66ED}"/>
                    </a:ext>
                  </a:extLst>
                </p14:cNvPr>
                <p14:cNvContentPartPr/>
                <p14:nvPr/>
              </p14:nvContentPartPr>
              <p14:xfrm>
                <a:off x="1734039" y="2090648"/>
                <a:ext cx="169920" cy="216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B5A33329-E00F-40F6-8F26-91E780AC66ED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725399" y="2082008"/>
                  <a:ext cx="1875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FDBA781-8BD9-4840-980A-95F129BDE1C5}"/>
                    </a:ext>
                  </a:extLst>
                </p14:cNvPr>
                <p14:cNvContentPartPr/>
                <p14:nvPr/>
              </p14:nvContentPartPr>
              <p14:xfrm>
                <a:off x="1840239" y="2029088"/>
                <a:ext cx="83160" cy="1184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FDBA781-8BD9-4840-980A-95F129BDE1C5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831239" y="2020448"/>
                  <a:ext cx="100800" cy="13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28DD1EFF-D6E7-4CBA-B832-CEE4E57D2952}"/>
                  </a:ext>
                </a:extLst>
              </p14:cNvPr>
              <p14:cNvContentPartPr/>
              <p14:nvPr/>
            </p14:nvContentPartPr>
            <p14:xfrm>
              <a:off x="3214719" y="6034808"/>
              <a:ext cx="614160" cy="3632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28DD1EFF-D6E7-4CBA-B832-CEE4E57D2952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3206079" y="6026168"/>
                <a:ext cx="631800" cy="38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4E0615A-31EB-4120-929B-E18B0A934962}"/>
              </a:ext>
            </a:extLst>
          </p:cNvPr>
          <p:cNvGrpSpPr/>
          <p:nvPr/>
        </p:nvGrpSpPr>
        <p:grpSpPr>
          <a:xfrm>
            <a:off x="4584159" y="5541248"/>
            <a:ext cx="1905480" cy="712440"/>
            <a:chOff x="4584159" y="5541248"/>
            <a:chExt cx="1905480" cy="71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E3132F6-4E05-4E91-8604-20A19854E9F8}"/>
                    </a:ext>
                  </a:extLst>
                </p14:cNvPr>
                <p14:cNvContentPartPr/>
                <p14:nvPr/>
              </p14:nvContentPartPr>
              <p14:xfrm>
                <a:off x="4584159" y="5664008"/>
                <a:ext cx="248400" cy="1062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E3132F6-4E05-4E91-8604-20A19854E9F8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575159" y="5655008"/>
                  <a:ext cx="2660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0A8A28EA-5437-4266-A0E9-35AA3FEB7DB1}"/>
                    </a:ext>
                  </a:extLst>
                </p14:cNvPr>
                <p14:cNvContentPartPr/>
                <p14:nvPr/>
              </p14:nvContentPartPr>
              <p14:xfrm>
                <a:off x="4902039" y="5669048"/>
                <a:ext cx="47880" cy="1008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0A8A28EA-5437-4266-A0E9-35AA3FEB7DB1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893039" y="5660408"/>
                  <a:ext cx="655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DF32D4D-2318-450C-80E9-8CDF6B7CAFE2}"/>
                    </a:ext>
                  </a:extLst>
                </p14:cNvPr>
                <p14:cNvContentPartPr/>
                <p14:nvPr/>
              </p14:nvContentPartPr>
              <p14:xfrm>
                <a:off x="5073039" y="5680928"/>
                <a:ext cx="59400" cy="986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DF32D4D-2318-450C-80E9-8CDF6B7CAFE2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5064399" y="5671928"/>
                  <a:ext cx="770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0A48D7F8-C9EB-4909-A0C0-5E68C8ECF267}"/>
                    </a:ext>
                  </a:extLst>
                </p14:cNvPr>
                <p14:cNvContentPartPr/>
                <p14:nvPr/>
              </p14:nvContentPartPr>
              <p14:xfrm>
                <a:off x="5178879" y="5541248"/>
                <a:ext cx="573840" cy="4705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0A48D7F8-C9EB-4909-A0C0-5E68C8ECF267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5170239" y="5532608"/>
                  <a:ext cx="59148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5D381DC9-2DAE-4165-990E-68160C01DEA5}"/>
                    </a:ext>
                  </a:extLst>
                </p14:cNvPr>
                <p14:cNvContentPartPr/>
                <p14:nvPr/>
              </p14:nvContentPartPr>
              <p14:xfrm>
                <a:off x="5645439" y="5545568"/>
                <a:ext cx="401400" cy="20088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5D381DC9-2DAE-4165-990E-68160C01DEA5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636439" y="5536928"/>
                  <a:ext cx="419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D22D6A4-2777-4065-BAF7-47BF162DE448}"/>
                    </a:ext>
                  </a:extLst>
                </p14:cNvPr>
                <p14:cNvContentPartPr/>
                <p14:nvPr/>
              </p14:nvContentPartPr>
              <p14:xfrm>
                <a:off x="4748679" y="6016448"/>
                <a:ext cx="578520" cy="2372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D22D6A4-2777-4065-BAF7-47BF162DE448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740039" y="6007808"/>
                  <a:ext cx="59616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31697317-421B-407B-A79E-A8CEFCF65368}"/>
                    </a:ext>
                  </a:extLst>
                </p14:cNvPr>
                <p14:cNvContentPartPr/>
                <p14:nvPr/>
              </p14:nvContentPartPr>
              <p14:xfrm>
                <a:off x="5580639" y="6146768"/>
                <a:ext cx="189360" cy="946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31697317-421B-407B-A79E-A8CEFCF65368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5571639" y="6137768"/>
                  <a:ext cx="2070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998AAA8F-0C29-4C93-A12C-17DDB94E0DD9}"/>
                    </a:ext>
                  </a:extLst>
                </p14:cNvPr>
                <p14:cNvContentPartPr/>
                <p14:nvPr/>
              </p14:nvContentPartPr>
              <p14:xfrm>
                <a:off x="5768559" y="6058208"/>
                <a:ext cx="721080" cy="1954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998AAA8F-0C29-4C93-A12C-17DDB94E0DD9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759559" y="6049208"/>
                  <a:ext cx="738720" cy="213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A9B2B79D-AB6A-4C72-8F6A-23077C39CF91}"/>
                  </a:ext>
                </a:extLst>
              </p14:cNvPr>
              <p14:cNvContentPartPr/>
              <p14:nvPr/>
            </p14:nvContentPartPr>
            <p14:xfrm>
              <a:off x="532719" y="4819088"/>
              <a:ext cx="753480" cy="65628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A9B2B79D-AB6A-4C72-8F6A-23077C39CF91}"/>
                  </a:ext>
                </a:extLst>
              </p:cNvPr>
              <p:cNvPicPr/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524079" y="4810088"/>
                <a:ext cx="771120" cy="67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8" name="Group 177">
            <a:extLst>
              <a:ext uri="{FF2B5EF4-FFF2-40B4-BE49-F238E27FC236}">
                <a16:creationId xmlns:a16="http://schemas.microsoft.com/office/drawing/2014/main" id="{B8BC2B77-5C24-4481-AD89-A7E108BE54B0}"/>
              </a:ext>
            </a:extLst>
          </p:cNvPr>
          <p:cNvGrpSpPr/>
          <p:nvPr/>
        </p:nvGrpSpPr>
        <p:grpSpPr>
          <a:xfrm>
            <a:off x="639279" y="4548368"/>
            <a:ext cx="1101240" cy="773280"/>
            <a:chOff x="639279" y="4548368"/>
            <a:chExt cx="110124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84A69D8-C6D4-496A-B430-90AEA66D4DD9}"/>
                    </a:ext>
                  </a:extLst>
                </p14:cNvPr>
                <p14:cNvContentPartPr/>
                <p14:nvPr/>
              </p14:nvContentPartPr>
              <p14:xfrm>
                <a:off x="639279" y="4955168"/>
                <a:ext cx="529200" cy="3664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84A69D8-C6D4-496A-B430-90AEA66D4DD9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630639" y="4946168"/>
                  <a:ext cx="54684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1C26BF12-6995-41D7-832D-48FD0E5E0986}"/>
                    </a:ext>
                  </a:extLst>
                </p14:cNvPr>
                <p14:cNvContentPartPr/>
                <p14:nvPr/>
              </p14:nvContentPartPr>
              <p14:xfrm>
                <a:off x="837639" y="4925648"/>
                <a:ext cx="129960" cy="1242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1C26BF12-6995-41D7-832D-48FD0E5E0986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828639" y="4917008"/>
                  <a:ext cx="1476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EA136936-DFA5-4EE9-8AA5-0AE020DA9979}"/>
                    </a:ext>
                  </a:extLst>
                </p14:cNvPr>
                <p14:cNvContentPartPr/>
                <p14:nvPr/>
              </p14:nvContentPartPr>
              <p14:xfrm>
                <a:off x="1226799" y="4636568"/>
                <a:ext cx="301320" cy="2656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EA136936-DFA5-4EE9-8AA5-0AE020DA9979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218159" y="4627928"/>
                  <a:ext cx="31896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B4470E61-AC6B-4ACA-9242-BC2FD4FD43A6}"/>
                    </a:ext>
                  </a:extLst>
                </p14:cNvPr>
                <p14:cNvContentPartPr/>
                <p14:nvPr/>
              </p14:nvContentPartPr>
              <p14:xfrm>
                <a:off x="1238679" y="4807928"/>
                <a:ext cx="35640" cy="594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B4470E61-AC6B-4ACA-9242-BC2FD4FD43A6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230039" y="4798928"/>
                  <a:ext cx="532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E2DD870B-3C3C-47DF-A1D1-23751B4E4A3D}"/>
                    </a:ext>
                  </a:extLst>
                </p14:cNvPr>
                <p14:cNvContentPartPr/>
                <p14:nvPr/>
              </p14:nvContentPartPr>
              <p14:xfrm>
                <a:off x="1621719" y="4607048"/>
                <a:ext cx="95400" cy="2127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E2DD870B-3C3C-47DF-A1D1-23751B4E4A3D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612719" y="4598408"/>
                  <a:ext cx="1130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6784AA34-7B2D-4C4F-938C-EDB99C0684F2}"/>
                    </a:ext>
                  </a:extLst>
                </p14:cNvPr>
                <p14:cNvContentPartPr/>
                <p14:nvPr/>
              </p14:nvContentPartPr>
              <p14:xfrm>
                <a:off x="1628199" y="4760768"/>
                <a:ext cx="41760" cy="122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6784AA34-7B2D-4C4F-938C-EDB99C0684F2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619199" y="4751768"/>
                  <a:ext cx="594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D07524A2-37D8-45F7-AA52-F9E3C7F0ADD6}"/>
                    </a:ext>
                  </a:extLst>
                </p14:cNvPr>
                <p14:cNvContentPartPr/>
                <p14:nvPr/>
              </p14:nvContentPartPr>
              <p14:xfrm>
                <a:off x="1639359" y="4548368"/>
                <a:ext cx="101160" cy="187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D07524A2-37D8-45F7-AA52-F9E3C7F0ADD6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630719" y="4539368"/>
                  <a:ext cx="118800" cy="3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96C97BDE-250A-4408-A807-2DD69660E022}"/>
              </a:ext>
            </a:extLst>
          </p:cNvPr>
          <p:cNvGrpSpPr/>
          <p:nvPr/>
        </p:nvGrpSpPr>
        <p:grpSpPr>
          <a:xfrm>
            <a:off x="491319" y="4459808"/>
            <a:ext cx="612360" cy="195480"/>
            <a:chOff x="491319" y="4459808"/>
            <a:chExt cx="612360" cy="19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6D7E5A78-2C28-42E3-94DC-7272E42CE443}"/>
                    </a:ext>
                  </a:extLst>
                </p14:cNvPr>
                <p14:cNvContentPartPr/>
                <p14:nvPr/>
              </p14:nvContentPartPr>
              <p14:xfrm>
                <a:off x="491319" y="4495808"/>
                <a:ext cx="158040" cy="115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6D7E5A78-2C28-42E3-94DC-7272E42CE443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82319" y="4486808"/>
                  <a:ext cx="1756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F620AD6B-5A1B-4FCE-9612-1D54B5777A11}"/>
                    </a:ext>
                  </a:extLst>
                </p14:cNvPr>
                <p14:cNvContentPartPr/>
                <p14:nvPr/>
              </p14:nvContentPartPr>
              <p14:xfrm>
                <a:off x="589599" y="4524608"/>
                <a:ext cx="18000" cy="12420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F620AD6B-5A1B-4FCE-9612-1D54B5777A11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580959" y="4515968"/>
                  <a:ext cx="356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C499F4F8-7534-42FA-894D-7F389A39CF85}"/>
                    </a:ext>
                  </a:extLst>
                </p14:cNvPr>
                <p14:cNvContentPartPr/>
                <p14:nvPr/>
              </p14:nvContentPartPr>
              <p14:xfrm>
                <a:off x="754839" y="4459808"/>
                <a:ext cx="100800" cy="1656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C499F4F8-7534-42FA-894D-7F389A39CF85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745839" y="4450808"/>
                  <a:ext cx="1184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79DD40C-315F-450E-9A9C-2404D9004470}"/>
                    </a:ext>
                  </a:extLst>
                </p14:cNvPr>
                <p14:cNvContentPartPr/>
                <p14:nvPr/>
              </p14:nvContentPartPr>
              <p14:xfrm>
                <a:off x="919719" y="4583648"/>
                <a:ext cx="77400" cy="716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C79DD40C-315F-450E-9A9C-2404D9004470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910719" y="4574648"/>
                  <a:ext cx="9504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424836DD-5F7D-4E5E-B82F-ABC8F6BEE0B9}"/>
                    </a:ext>
                  </a:extLst>
                </p14:cNvPr>
                <p14:cNvContentPartPr/>
                <p14:nvPr/>
              </p14:nvContentPartPr>
              <p14:xfrm>
                <a:off x="1079559" y="4571768"/>
                <a:ext cx="24120" cy="651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424836DD-5F7D-4E5E-B82F-ABC8F6BEE0B9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070559" y="4563128"/>
                  <a:ext cx="41760" cy="8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618193B5-2828-419A-992A-4E5DD6830BAF}"/>
              </a:ext>
            </a:extLst>
          </p:cNvPr>
          <p:cNvGrpSpPr/>
          <p:nvPr/>
        </p:nvGrpSpPr>
        <p:grpSpPr>
          <a:xfrm>
            <a:off x="4497759" y="4636568"/>
            <a:ext cx="440280" cy="207000"/>
            <a:chOff x="4497759" y="4636568"/>
            <a:chExt cx="440280" cy="20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1963A0B2-678E-4C57-9ACC-3543EE92FCE6}"/>
                    </a:ext>
                  </a:extLst>
                </p14:cNvPr>
                <p14:cNvContentPartPr/>
                <p14:nvPr/>
              </p14:nvContentPartPr>
              <p14:xfrm>
                <a:off x="4579839" y="4671848"/>
                <a:ext cx="358200" cy="1105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1963A0B2-678E-4C57-9ACC-3543EE92FCE6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570839" y="4663208"/>
                  <a:ext cx="37584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AD353601-0EB8-432D-BBFB-97C326FB15CA}"/>
                    </a:ext>
                  </a:extLst>
                </p14:cNvPr>
                <p14:cNvContentPartPr/>
                <p14:nvPr/>
              </p14:nvContentPartPr>
              <p14:xfrm>
                <a:off x="4497759" y="4636568"/>
                <a:ext cx="186480" cy="2070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AD353601-0EB8-432D-BBFB-97C326FB15CA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489119" y="4627928"/>
                  <a:ext cx="204120" cy="224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3257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508" y="1848414"/>
            <a:ext cx="7378355" cy="43513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0665F35-A0CA-4138-9392-B0F7117CB4B2}"/>
                  </a:ext>
                </a:extLst>
              </p14:cNvPr>
              <p14:cNvContentPartPr/>
              <p14:nvPr/>
            </p14:nvContentPartPr>
            <p14:xfrm>
              <a:off x="6022359" y="5143889"/>
              <a:ext cx="89640" cy="1422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0665F35-A0CA-4138-9392-B0F7117CB4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3719" y="5135249"/>
                <a:ext cx="1072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E73D6EF-755F-440F-86B5-655AC7B1426B}"/>
                  </a:ext>
                </a:extLst>
              </p14:cNvPr>
              <p14:cNvContentPartPr/>
              <p14:nvPr/>
            </p14:nvContentPartPr>
            <p14:xfrm>
              <a:off x="6013359" y="5144969"/>
              <a:ext cx="110520" cy="1350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E73D6EF-755F-440F-86B5-655AC7B142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04359" y="5136329"/>
                <a:ext cx="12816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1CEB283-2661-4A6C-91E5-ED9908C471DD}"/>
                  </a:ext>
                </a:extLst>
              </p14:cNvPr>
              <p14:cNvContentPartPr/>
              <p14:nvPr/>
            </p14:nvContentPartPr>
            <p14:xfrm>
              <a:off x="6312159" y="5179529"/>
              <a:ext cx="100800" cy="122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1CEB283-2661-4A6C-91E5-ED9908C471D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3159" y="5170529"/>
                <a:ext cx="1184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98201087-D1D6-4EF0-A52F-02EDAB8898DB}"/>
                  </a:ext>
                </a:extLst>
              </p14:cNvPr>
              <p14:cNvContentPartPr/>
              <p14:nvPr/>
            </p14:nvContentPartPr>
            <p14:xfrm>
              <a:off x="6306399" y="5256209"/>
              <a:ext cx="77040" cy="1800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98201087-D1D6-4EF0-A52F-02EDAB8898D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97399" y="5247209"/>
                <a:ext cx="9468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028454B-42DA-4B5D-A168-47DBD6312E29}"/>
                  </a:ext>
                </a:extLst>
              </p14:cNvPr>
              <p14:cNvContentPartPr/>
              <p14:nvPr/>
            </p14:nvContentPartPr>
            <p14:xfrm>
              <a:off x="6595119" y="5120849"/>
              <a:ext cx="213120" cy="4896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028454B-42DA-4B5D-A168-47DBD6312E2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86479" y="5111849"/>
                <a:ext cx="230760" cy="50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92B59007-99CB-4627-8464-B1B4DE471289}"/>
                  </a:ext>
                </a:extLst>
              </p14:cNvPr>
              <p14:cNvContentPartPr/>
              <p14:nvPr/>
            </p14:nvContentPartPr>
            <p14:xfrm>
              <a:off x="6896439" y="5074409"/>
              <a:ext cx="136440" cy="1998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92B59007-99CB-4627-8464-B1B4DE47128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87439" y="5065409"/>
                <a:ext cx="154080" cy="21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C56C265-7FA4-46EF-BF47-713F26DF9EEC}"/>
              </a:ext>
            </a:extLst>
          </p:cNvPr>
          <p:cNvGrpSpPr/>
          <p:nvPr/>
        </p:nvGrpSpPr>
        <p:grpSpPr>
          <a:xfrm>
            <a:off x="7255359" y="5037689"/>
            <a:ext cx="1127880" cy="454680"/>
            <a:chOff x="7255359" y="5037689"/>
            <a:chExt cx="1127880" cy="45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A9B2D01-82E3-455B-A7BD-3E64E21A92D9}"/>
                    </a:ext>
                  </a:extLst>
                </p14:cNvPr>
                <p14:cNvContentPartPr/>
                <p14:nvPr/>
              </p14:nvContentPartPr>
              <p14:xfrm>
                <a:off x="7255359" y="5178809"/>
                <a:ext cx="278280" cy="1126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A9B2D01-82E3-455B-A7BD-3E64E21A92D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46359" y="5170169"/>
                  <a:ext cx="29592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8097B25-BBA6-44DD-A289-1D2E76B5FE38}"/>
                    </a:ext>
                  </a:extLst>
                </p14:cNvPr>
                <p14:cNvContentPartPr/>
                <p14:nvPr/>
              </p14:nvContentPartPr>
              <p14:xfrm>
                <a:off x="7603479" y="5184929"/>
                <a:ext cx="136440" cy="1011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8097B25-BBA6-44DD-A289-1D2E76B5FE3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594839" y="5176289"/>
                  <a:ext cx="1540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B9BE2D2-F489-4EC1-BC7E-4050A0640818}"/>
                    </a:ext>
                  </a:extLst>
                </p14:cNvPr>
                <p14:cNvContentPartPr/>
                <p14:nvPr/>
              </p14:nvContentPartPr>
              <p14:xfrm>
                <a:off x="7604199" y="5037689"/>
                <a:ext cx="141840" cy="454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B9BE2D2-F489-4EC1-BC7E-4050A064081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595199" y="5029049"/>
                  <a:ext cx="15948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7563ED3-0B7D-4C35-A64B-B1BE66C1ACD9}"/>
                    </a:ext>
                  </a:extLst>
                </p14:cNvPr>
                <p14:cNvContentPartPr/>
                <p14:nvPr/>
              </p14:nvContentPartPr>
              <p14:xfrm>
                <a:off x="7875279" y="5258729"/>
                <a:ext cx="200520" cy="216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7563ED3-0B7D-4C35-A64B-B1BE66C1ACD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66639" y="5249729"/>
                  <a:ext cx="2181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0BF9011-8421-4ADE-98D5-9F8DD7F7DAD2}"/>
                    </a:ext>
                  </a:extLst>
                </p14:cNvPr>
                <p14:cNvContentPartPr/>
                <p14:nvPr/>
              </p14:nvContentPartPr>
              <p14:xfrm>
                <a:off x="7974999" y="5167649"/>
                <a:ext cx="30600" cy="1814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0BF9011-8421-4ADE-98D5-9F8DD7F7DAD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966359" y="5159009"/>
                  <a:ext cx="482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F85D853-582D-4642-BA83-F99B8E205A81}"/>
                    </a:ext>
                  </a:extLst>
                </p14:cNvPr>
                <p14:cNvContentPartPr/>
                <p14:nvPr/>
              </p14:nvContentPartPr>
              <p14:xfrm>
                <a:off x="8117559" y="5161889"/>
                <a:ext cx="265680" cy="2952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F85D853-582D-4642-BA83-F99B8E205A8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108919" y="5152889"/>
                  <a:ext cx="283320" cy="31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BA74D6F6-48A0-4116-AC36-6AC86450A5C8}"/>
              </a:ext>
            </a:extLst>
          </p:cNvPr>
          <p:cNvGrpSpPr/>
          <p:nvPr/>
        </p:nvGrpSpPr>
        <p:grpSpPr>
          <a:xfrm>
            <a:off x="1126719" y="17408"/>
            <a:ext cx="7516080" cy="4177161"/>
            <a:chOff x="1126719" y="17408"/>
            <a:chExt cx="7516080" cy="417716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9D63A72-7E32-4D6E-8417-AF689DAFF576}"/>
                    </a:ext>
                  </a:extLst>
                </p14:cNvPr>
                <p14:cNvContentPartPr/>
                <p14:nvPr/>
              </p14:nvContentPartPr>
              <p14:xfrm>
                <a:off x="1126719" y="324128"/>
                <a:ext cx="266040" cy="2894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9D63A72-7E32-4D6E-8417-AF689DAFF57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17719" y="315488"/>
                  <a:ext cx="28368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B9AF755-69CD-4FCE-B789-55B2E8D8F92F}"/>
                    </a:ext>
                  </a:extLst>
                </p14:cNvPr>
                <p14:cNvContentPartPr/>
                <p14:nvPr/>
              </p14:nvContentPartPr>
              <p14:xfrm>
                <a:off x="1392039" y="312608"/>
                <a:ext cx="130320" cy="342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B9AF755-69CD-4FCE-B789-55B2E8D8F92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383399" y="303608"/>
                  <a:ext cx="14796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236BB13-B203-4B03-83BB-188FA99DEFA4}"/>
                    </a:ext>
                  </a:extLst>
                </p14:cNvPr>
                <p14:cNvContentPartPr/>
                <p14:nvPr/>
              </p14:nvContentPartPr>
              <p14:xfrm>
                <a:off x="1280079" y="525008"/>
                <a:ext cx="224640" cy="18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236BB13-B203-4B03-83BB-188FA99DEFA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271079" y="516008"/>
                  <a:ext cx="2422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A80BB0D-4A74-4FFB-8F77-9E17EB879A13}"/>
                    </a:ext>
                  </a:extLst>
                </p14:cNvPr>
                <p14:cNvContentPartPr/>
                <p14:nvPr/>
              </p14:nvContentPartPr>
              <p14:xfrm>
                <a:off x="1344879" y="235928"/>
                <a:ext cx="159480" cy="29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A80BB0D-4A74-4FFB-8F77-9E17EB879A1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335879" y="226928"/>
                  <a:ext cx="1771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F3C514B-2F3E-47B8-868E-BFAAD73C917A}"/>
                    </a:ext>
                  </a:extLst>
                </p14:cNvPr>
                <p14:cNvContentPartPr/>
                <p14:nvPr/>
              </p14:nvContentPartPr>
              <p14:xfrm>
                <a:off x="1636479" y="265448"/>
                <a:ext cx="156960" cy="378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F3C514B-2F3E-47B8-868E-BFAAD73C917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627839" y="256448"/>
                  <a:ext cx="17460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67E7DF6-53D2-4B58-B3E1-00CAE2DB2974}"/>
                    </a:ext>
                  </a:extLst>
                </p14:cNvPr>
                <p14:cNvContentPartPr/>
                <p14:nvPr/>
              </p14:nvContentPartPr>
              <p14:xfrm>
                <a:off x="1793079" y="489368"/>
                <a:ext cx="142200" cy="92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67E7DF6-53D2-4B58-B3E1-00CAE2DB297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784079" y="480728"/>
                  <a:ext cx="1598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4E65CAF-F082-4324-ABDD-4A8608776876}"/>
                    </a:ext>
                  </a:extLst>
                </p14:cNvPr>
                <p14:cNvContentPartPr/>
                <p14:nvPr/>
              </p14:nvContentPartPr>
              <p14:xfrm>
                <a:off x="1858239" y="336008"/>
                <a:ext cx="242280" cy="342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4E65CAF-F082-4324-ABDD-4A860877687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849239" y="327368"/>
                  <a:ext cx="25992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7273491-ACF7-4C95-8BA5-D61ABA350678}"/>
                    </a:ext>
                  </a:extLst>
                </p14:cNvPr>
                <p14:cNvContentPartPr/>
                <p14:nvPr/>
              </p14:nvContentPartPr>
              <p14:xfrm>
                <a:off x="6046839" y="46928"/>
                <a:ext cx="18000" cy="71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7273491-ACF7-4C95-8BA5-D61ABA35067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037839" y="38288"/>
                  <a:ext cx="356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D287D49-BE3D-4B35-9603-8D935D75A8BA}"/>
                    </a:ext>
                  </a:extLst>
                </p14:cNvPr>
                <p14:cNvContentPartPr/>
                <p14:nvPr/>
              </p14:nvContentPartPr>
              <p14:xfrm>
                <a:off x="4831479" y="436808"/>
                <a:ext cx="200880" cy="195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D287D49-BE3D-4B35-9603-8D935D75A8B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822479" y="427808"/>
                  <a:ext cx="2185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643AA8E-DBA4-4D46-AB67-73A6D36760EC}"/>
                    </a:ext>
                  </a:extLst>
                </p14:cNvPr>
                <p14:cNvContentPartPr/>
                <p14:nvPr/>
              </p14:nvContentPartPr>
              <p14:xfrm>
                <a:off x="4984839" y="182648"/>
                <a:ext cx="118440" cy="35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643AA8E-DBA4-4D46-AB67-73A6D36760E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975839" y="174008"/>
                  <a:ext cx="1360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CA57F4F-704F-417A-B5B6-75034D5C1BEC}"/>
                    </a:ext>
                  </a:extLst>
                </p14:cNvPr>
                <p14:cNvContentPartPr/>
                <p14:nvPr/>
              </p14:nvContentPartPr>
              <p14:xfrm>
                <a:off x="5138199" y="142328"/>
                <a:ext cx="130320" cy="200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CA57F4F-704F-417A-B5B6-75034D5C1BE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129199" y="133688"/>
                  <a:ext cx="1479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A512833-E319-400D-8D86-387D01499986}"/>
                    </a:ext>
                  </a:extLst>
                </p14:cNvPr>
                <p14:cNvContentPartPr/>
                <p14:nvPr/>
              </p14:nvContentPartPr>
              <p14:xfrm>
                <a:off x="5250159" y="105968"/>
                <a:ext cx="6120" cy="6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A512833-E319-400D-8D86-387D0149998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241519" y="97328"/>
                  <a:ext cx="23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99A44C4-141D-4D5A-B699-A7129F3F8958}"/>
                    </a:ext>
                  </a:extLst>
                </p14:cNvPr>
                <p14:cNvContentPartPr/>
                <p14:nvPr/>
              </p14:nvContentPartPr>
              <p14:xfrm>
                <a:off x="5356359" y="141968"/>
                <a:ext cx="129960" cy="348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99A44C4-141D-4D5A-B699-A7129F3F895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347719" y="132968"/>
                  <a:ext cx="14760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79C870B-87E9-48C3-AC24-73C781F53234}"/>
                    </a:ext>
                  </a:extLst>
                </p14:cNvPr>
                <p14:cNvContentPartPr/>
                <p14:nvPr/>
              </p14:nvContentPartPr>
              <p14:xfrm>
                <a:off x="5385879" y="76448"/>
                <a:ext cx="130320" cy="12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79C870B-87E9-48C3-AC24-73C781F5323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377239" y="67808"/>
                  <a:ext cx="1479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83D5D99-0D3E-4935-B834-715262951DB6}"/>
                    </a:ext>
                  </a:extLst>
                </p14:cNvPr>
                <p14:cNvContentPartPr/>
                <p14:nvPr/>
              </p14:nvContentPartPr>
              <p14:xfrm>
                <a:off x="5630679" y="194528"/>
                <a:ext cx="33120" cy="65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83D5D99-0D3E-4935-B834-715262951DB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621679" y="185528"/>
                  <a:ext cx="507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B4FE24E-F695-4A0B-884E-DD734B3A17CE}"/>
                    </a:ext>
                  </a:extLst>
                </p14:cNvPr>
                <p14:cNvContentPartPr/>
                <p14:nvPr/>
              </p14:nvContentPartPr>
              <p14:xfrm>
                <a:off x="5804559" y="154928"/>
                <a:ext cx="88920" cy="122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B4FE24E-F695-4A0B-884E-DD734B3A17C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795559" y="145928"/>
                  <a:ext cx="1065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D574D78-D2E6-4417-AB4D-824CF1A7BA9C}"/>
                    </a:ext>
                  </a:extLst>
                </p14:cNvPr>
                <p14:cNvContentPartPr/>
                <p14:nvPr/>
              </p14:nvContentPartPr>
              <p14:xfrm>
                <a:off x="5828319" y="76448"/>
                <a:ext cx="65160" cy="6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D574D78-D2E6-4417-AB4D-824CF1A7BA9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819679" y="67808"/>
                  <a:ext cx="828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089F857-89DA-48D9-9B8A-D8E5E48DBEC0}"/>
                    </a:ext>
                  </a:extLst>
                </p14:cNvPr>
                <p14:cNvContentPartPr/>
                <p14:nvPr/>
              </p14:nvContentPartPr>
              <p14:xfrm>
                <a:off x="5037759" y="112088"/>
                <a:ext cx="12240" cy="165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089F857-89DA-48D9-9B8A-D8E5E48DBEC0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029119" y="103088"/>
                  <a:ext cx="298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4F9B9A2-CC1E-4E19-9152-ACED2F0C9FBE}"/>
                    </a:ext>
                  </a:extLst>
                </p14:cNvPr>
                <p14:cNvContentPartPr/>
                <p14:nvPr/>
              </p14:nvContentPartPr>
              <p14:xfrm>
                <a:off x="2318319" y="377408"/>
                <a:ext cx="112320" cy="141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4F9B9A2-CC1E-4E19-9152-ACED2F0C9FB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309319" y="368408"/>
                  <a:ext cx="1299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C27D5C9-498A-475D-9304-E77A2C2DDE2D}"/>
                    </a:ext>
                  </a:extLst>
                </p14:cNvPr>
                <p14:cNvContentPartPr/>
                <p14:nvPr/>
              </p14:nvContentPartPr>
              <p14:xfrm>
                <a:off x="2495079" y="406928"/>
                <a:ext cx="325080" cy="242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C27D5C9-498A-475D-9304-E77A2C2DDE2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486439" y="398288"/>
                  <a:ext cx="3427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15394B5-1395-4905-8F88-26BB01C11710}"/>
                    </a:ext>
                  </a:extLst>
                </p14:cNvPr>
                <p14:cNvContentPartPr/>
                <p14:nvPr/>
              </p14:nvContentPartPr>
              <p14:xfrm>
                <a:off x="2978919" y="140888"/>
                <a:ext cx="254160" cy="631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15394B5-1395-4905-8F88-26BB01C1171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970279" y="132248"/>
                  <a:ext cx="271800" cy="64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70A21BB-8BE7-44C5-BE7F-9F853F2A3F92}"/>
                    </a:ext>
                  </a:extLst>
                </p14:cNvPr>
                <p14:cNvContentPartPr/>
                <p14:nvPr/>
              </p14:nvContentPartPr>
              <p14:xfrm>
                <a:off x="3250359" y="294608"/>
                <a:ext cx="154440" cy="231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70A21BB-8BE7-44C5-BE7F-9F853F2A3F9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241719" y="285608"/>
                  <a:ext cx="1720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C42E5FE-DD26-4C9A-BF0E-23D77EEAA098}"/>
                    </a:ext>
                  </a:extLst>
                </p14:cNvPr>
                <p14:cNvContentPartPr/>
                <p14:nvPr/>
              </p14:nvContentPartPr>
              <p14:xfrm>
                <a:off x="3462039" y="371648"/>
                <a:ext cx="136440" cy="165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C42E5FE-DD26-4C9A-BF0E-23D77EEAA09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453399" y="362648"/>
                  <a:ext cx="1540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98B7CE6-04EA-47F7-9EAA-29F02EA27745}"/>
                    </a:ext>
                  </a:extLst>
                </p14:cNvPr>
                <p14:cNvContentPartPr/>
                <p14:nvPr/>
              </p14:nvContentPartPr>
              <p14:xfrm>
                <a:off x="3480399" y="288848"/>
                <a:ext cx="183240" cy="41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98B7CE6-04EA-47F7-9EAA-29F02EA2774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471759" y="280208"/>
                  <a:ext cx="2008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F56F39A-E4D4-4FDD-8BDA-C075F7DE4CB1}"/>
                    </a:ext>
                  </a:extLst>
                </p14:cNvPr>
                <p14:cNvContentPartPr/>
                <p14:nvPr/>
              </p14:nvContentPartPr>
              <p14:xfrm>
                <a:off x="3834279" y="317648"/>
                <a:ext cx="189000" cy="12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F56F39A-E4D4-4FDD-8BDA-C075F7DE4CB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825639" y="309008"/>
                  <a:ext cx="20664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7517442-56A6-4769-BF56-1D522FEA3CE0}"/>
                    </a:ext>
                  </a:extLst>
                </p14:cNvPr>
                <p14:cNvContentPartPr/>
                <p14:nvPr/>
              </p14:nvContentPartPr>
              <p14:xfrm>
                <a:off x="3746079" y="406928"/>
                <a:ext cx="189360" cy="216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7517442-56A6-4769-BF56-1D522FEA3CE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737079" y="397928"/>
                  <a:ext cx="2070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211D56B-14EB-4C7F-932B-69A0C4510037}"/>
                    </a:ext>
                  </a:extLst>
                </p14:cNvPr>
                <p14:cNvContentPartPr/>
                <p14:nvPr/>
              </p14:nvContentPartPr>
              <p14:xfrm>
                <a:off x="3858039" y="235928"/>
                <a:ext cx="106560" cy="12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211D56B-14EB-4C7F-932B-69A0C451003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849039" y="226928"/>
                  <a:ext cx="1242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7B3CD7A-B2C7-4E5B-8B7F-351AEDA54833}"/>
                    </a:ext>
                  </a:extLst>
                </p14:cNvPr>
                <p14:cNvContentPartPr/>
                <p14:nvPr/>
              </p14:nvContentPartPr>
              <p14:xfrm>
                <a:off x="4081959" y="265088"/>
                <a:ext cx="254160" cy="318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7B3CD7A-B2C7-4E5B-8B7F-351AEDA5483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073319" y="256448"/>
                  <a:ext cx="2718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BF6613F-EF72-429D-B89B-4BBE9A6132FF}"/>
                    </a:ext>
                  </a:extLst>
                </p14:cNvPr>
                <p14:cNvContentPartPr/>
                <p14:nvPr/>
              </p14:nvContentPartPr>
              <p14:xfrm>
                <a:off x="4241439" y="276968"/>
                <a:ext cx="159480" cy="71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BF6613F-EF72-429D-B89B-4BBE9A6132F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232799" y="268328"/>
                  <a:ext cx="1771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58FC100-6DD6-4EB1-9DD6-F4E6C9745360}"/>
                    </a:ext>
                  </a:extLst>
                </p14:cNvPr>
                <p14:cNvContentPartPr/>
                <p14:nvPr/>
              </p14:nvContentPartPr>
              <p14:xfrm>
                <a:off x="4459599" y="247448"/>
                <a:ext cx="130320" cy="354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58FC100-6DD6-4EB1-9DD6-F4E6C974536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450959" y="238808"/>
                  <a:ext cx="1479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CDB914E-6ACF-4C8B-A62B-24951664BBDB}"/>
                    </a:ext>
                  </a:extLst>
                </p14:cNvPr>
                <p14:cNvContentPartPr/>
                <p14:nvPr/>
              </p14:nvContentPartPr>
              <p14:xfrm>
                <a:off x="2901879" y="81848"/>
                <a:ext cx="189720" cy="797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CDB914E-6ACF-4C8B-A62B-24951664BBD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892879" y="73208"/>
                  <a:ext cx="207360" cy="81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F84E69C-B26C-48FA-8D71-198D79A8CDC9}"/>
                    </a:ext>
                  </a:extLst>
                </p14:cNvPr>
                <p14:cNvContentPartPr/>
                <p14:nvPr/>
              </p14:nvContentPartPr>
              <p14:xfrm>
                <a:off x="6188319" y="17408"/>
                <a:ext cx="177480" cy="755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F84E69C-B26C-48FA-8D71-198D79A8CDC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179319" y="8768"/>
                  <a:ext cx="195120" cy="77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086726-7CB3-43D8-BC8D-2810299979B1}"/>
                    </a:ext>
                  </a:extLst>
                </p14:cNvPr>
                <p14:cNvContentPartPr/>
                <p14:nvPr/>
              </p14:nvContentPartPr>
              <p14:xfrm>
                <a:off x="6820119" y="146729"/>
                <a:ext cx="182160" cy="189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086726-7CB3-43D8-BC8D-2810299979B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811119" y="138089"/>
                  <a:ext cx="1998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820C7F-52EA-49DC-9EFC-183AA876F328}"/>
                    </a:ext>
                  </a:extLst>
                </p14:cNvPr>
                <p14:cNvContentPartPr/>
                <p14:nvPr/>
              </p14:nvContentPartPr>
              <p14:xfrm>
                <a:off x="7120359" y="88409"/>
                <a:ext cx="13032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820C7F-52EA-49DC-9EFC-183AA876F32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111359" y="79409"/>
                  <a:ext cx="147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565C77B-00D9-48ED-B795-21533E1B7D3B}"/>
                    </a:ext>
                  </a:extLst>
                </p14:cNvPr>
                <p14:cNvContentPartPr/>
                <p14:nvPr/>
              </p14:nvContentPartPr>
              <p14:xfrm>
                <a:off x="7185159" y="76529"/>
                <a:ext cx="131040" cy="177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565C77B-00D9-48ED-B795-21533E1B7D3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176519" y="67529"/>
                  <a:ext cx="1486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0E02650-BA6F-46C0-9BD7-18C4FCE83A12}"/>
                    </a:ext>
                  </a:extLst>
                </p14:cNvPr>
                <p14:cNvContentPartPr/>
                <p14:nvPr/>
              </p14:nvContentPartPr>
              <p14:xfrm>
                <a:off x="7303239" y="41249"/>
                <a:ext cx="1224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0E02650-BA6F-46C0-9BD7-18C4FCE83A1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294239" y="32249"/>
                  <a:ext cx="2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44BD8EF-DC2D-4F00-BED6-34536D6D9A1F}"/>
                    </a:ext>
                  </a:extLst>
                </p14:cNvPr>
                <p14:cNvContentPartPr/>
                <p14:nvPr/>
              </p14:nvContentPartPr>
              <p14:xfrm>
                <a:off x="7432839" y="53129"/>
                <a:ext cx="118800" cy="259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44BD8EF-DC2D-4F00-BED6-34536D6D9A1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424199" y="44489"/>
                  <a:ext cx="13644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83A4C02-CFD9-4375-835E-B74452B57AA8}"/>
                    </a:ext>
                  </a:extLst>
                </p14:cNvPr>
                <p14:cNvContentPartPr/>
                <p14:nvPr/>
              </p14:nvContentPartPr>
              <p14:xfrm>
                <a:off x="7657119" y="76529"/>
                <a:ext cx="100800" cy="35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83A4C02-CFD9-4375-835E-B74452B57AA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648479" y="67529"/>
                  <a:ext cx="1184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386C746-3B4E-4815-9B32-3F6B3A063545}"/>
                    </a:ext>
                  </a:extLst>
                </p14:cNvPr>
                <p14:cNvContentPartPr/>
                <p14:nvPr/>
              </p14:nvContentPartPr>
              <p14:xfrm>
                <a:off x="6660279" y="536609"/>
                <a:ext cx="991440" cy="24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386C746-3B4E-4815-9B32-3F6B3A06354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651279" y="527609"/>
                  <a:ext cx="10090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63FEE24-9B44-44EC-BA5A-92EE763172DF}"/>
                    </a:ext>
                  </a:extLst>
                </p14:cNvPr>
                <p14:cNvContentPartPr/>
                <p14:nvPr/>
              </p14:nvContentPartPr>
              <p14:xfrm>
                <a:off x="6825519" y="648929"/>
                <a:ext cx="147960" cy="147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63FEE24-9B44-44EC-BA5A-92EE763172D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816519" y="639929"/>
                  <a:ext cx="1656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957EFA0-057B-4151-8B47-F66DC9830FA4}"/>
                    </a:ext>
                  </a:extLst>
                </p14:cNvPr>
                <p14:cNvContentPartPr/>
                <p14:nvPr/>
              </p14:nvContentPartPr>
              <p14:xfrm>
                <a:off x="6872679" y="701849"/>
                <a:ext cx="301320" cy="2185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957EFA0-057B-4151-8B47-F66DC9830FA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863679" y="692849"/>
                  <a:ext cx="3189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6D88594-5465-4CB7-A904-716C55317AE8}"/>
                    </a:ext>
                  </a:extLst>
                </p14:cNvPr>
                <p14:cNvContentPartPr/>
                <p14:nvPr/>
              </p14:nvContentPartPr>
              <p14:xfrm>
                <a:off x="7049439" y="725609"/>
                <a:ext cx="29880" cy="112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6D88594-5465-4CB7-A904-716C55317AE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040799" y="716609"/>
                  <a:ext cx="475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37059D6-0DBA-4B5E-B08E-78481EEDE583}"/>
                    </a:ext>
                  </a:extLst>
                </p14:cNvPr>
                <p14:cNvContentPartPr/>
                <p14:nvPr/>
              </p14:nvContentPartPr>
              <p14:xfrm>
                <a:off x="7073199" y="760889"/>
                <a:ext cx="35640" cy="159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37059D6-0DBA-4B5E-B08E-78481EEDE58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064199" y="751889"/>
                  <a:ext cx="532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DEFFBE1-C66E-48FE-9AD1-111231DC5402}"/>
                    </a:ext>
                  </a:extLst>
                </p14:cNvPr>
                <p14:cNvContentPartPr/>
                <p14:nvPr/>
              </p14:nvContentPartPr>
              <p14:xfrm>
                <a:off x="7290639" y="749009"/>
                <a:ext cx="195840" cy="74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DEFFBE1-C66E-48FE-9AD1-111231DC540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281639" y="740369"/>
                  <a:ext cx="21348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BAC4166-6B75-49DB-B944-CE67E03FBFB9}"/>
                    </a:ext>
                  </a:extLst>
                </p14:cNvPr>
                <p14:cNvContentPartPr/>
                <p14:nvPr/>
              </p14:nvContentPartPr>
              <p14:xfrm>
                <a:off x="3044079" y="849449"/>
                <a:ext cx="2773080" cy="142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BAC4166-6B75-49DB-B944-CE67E03FBFB9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035079" y="840449"/>
                  <a:ext cx="27907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089533B-2F67-447F-A76B-CFA347BD26D8}"/>
                    </a:ext>
                  </a:extLst>
                </p14:cNvPr>
                <p14:cNvContentPartPr/>
                <p14:nvPr/>
              </p14:nvContentPartPr>
              <p14:xfrm>
                <a:off x="4956399" y="1238609"/>
                <a:ext cx="250200" cy="29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089533B-2F67-447F-A76B-CFA347BD26D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947399" y="1229969"/>
                  <a:ext cx="2678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B385D28-4349-45A6-893B-02704BB73448}"/>
                    </a:ext>
                  </a:extLst>
                </p14:cNvPr>
                <p14:cNvContentPartPr/>
                <p14:nvPr/>
              </p14:nvContentPartPr>
              <p14:xfrm>
                <a:off x="4955319" y="1250489"/>
                <a:ext cx="35640" cy="230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B385D28-4349-45A6-893B-02704BB7344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946319" y="1241489"/>
                  <a:ext cx="532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D4140DA-3868-4864-9EBE-6C768A271D5A}"/>
                    </a:ext>
                  </a:extLst>
                </p14:cNvPr>
                <p14:cNvContentPartPr/>
                <p14:nvPr/>
              </p14:nvContentPartPr>
              <p14:xfrm>
                <a:off x="4931559" y="1398089"/>
                <a:ext cx="265680" cy="417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D4140DA-3868-4864-9EBE-6C768A271D5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922919" y="1389089"/>
                  <a:ext cx="2833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C31FD1A-BEFE-4148-B338-F05B147F6272}"/>
                    </a:ext>
                  </a:extLst>
                </p14:cNvPr>
                <p14:cNvContentPartPr/>
                <p14:nvPr/>
              </p14:nvContentPartPr>
              <p14:xfrm>
                <a:off x="5227119" y="1220969"/>
                <a:ext cx="141480" cy="307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C31FD1A-BEFE-4148-B338-F05B147F627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218479" y="1212329"/>
                  <a:ext cx="15912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E20DB76-AC72-4738-8C19-7DD94B402C5E}"/>
                    </a:ext>
                  </a:extLst>
                </p14:cNvPr>
                <p14:cNvContentPartPr/>
                <p14:nvPr/>
              </p14:nvContentPartPr>
              <p14:xfrm>
                <a:off x="5037759" y="1161929"/>
                <a:ext cx="130320" cy="12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E20DB76-AC72-4738-8C19-7DD94B402C5E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029119" y="1153289"/>
                  <a:ext cx="1479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E906FA2-7D1A-4506-9D48-7D9532F44477}"/>
                    </a:ext>
                  </a:extLst>
                </p14:cNvPr>
                <p14:cNvContentPartPr/>
                <p14:nvPr/>
              </p14:nvContentPartPr>
              <p14:xfrm>
                <a:off x="5309199" y="1285769"/>
                <a:ext cx="213120" cy="4665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E906FA2-7D1A-4506-9D48-7D9532F4447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300559" y="1277129"/>
                  <a:ext cx="23076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AABB66D-F8F8-44EC-93C5-92C6ECDF13B5}"/>
                    </a:ext>
                  </a:extLst>
                </p14:cNvPr>
                <p14:cNvContentPartPr/>
                <p14:nvPr/>
              </p14:nvContentPartPr>
              <p14:xfrm>
                <a:off x="5444919" y="1226729"/>
                <a:ext cx="106560" cy="61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AABB66D-F8F8-44EC-93C5-92C6ECDF13B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436279" y="1218089"/>
                  <a:ext cx="1242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38DFD82-1543-43A5-BF7D-87BF32CA323F}"/>
                    </a:ext>
                  </a:extLst>
                </p14:cNvPr>
                <p14:cNvContentPartPr/>
                <p14:nvPr/>
              </p14:nvContentPartPr>
              <p14:xfrm>
                <a:off x="5657319" y="1202609"/>
                <a:ext cx="142560" cy="3610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38DFD82-1543-43A5-BF7D-87BF32CA323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648319" y="1193609"/>
                  <a:ext cx="16020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46A7D46-1B11-4650-843C-B5031C51BED2}"/>
                    </a:ext>
                  </a:extLst>
                </p14:cNvPr>
                <p14:cNvContentPartPr/>
                <p14:nvPr/>
              </p14:nvContentPartPr>
              <p14:xfrm>
                <a:off x="4925079" y="1256249"/>
                <a:ext cx="83520" cy="364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46A7D46-1B11-4650-843C-B5031C51BED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916439" y="1247609"/>
                  <a:ext cx="10116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F7A29D7-36B2-4BBC-941F-5EEF8ECFDFA7}"/>
                    </a:ext>
                  </a:extLst>
                </p14:cNvPr>
                <p14:cNvContentPartPr/>
                <p14:nvPr/>
              </p14:nvContentPartPr>
              <p14:xfrm>
                <a:off x="5008239" y="1409609"/>
                <a:ext cx="130320" cy="24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F7A29D7-36B2-4BBC-941F-5EEF8ECFDFA7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999599" y="1400969"/>
                  <a:ext cx="147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8E1D391-0EC4-462C-BB7C-E58F1CE9CBD7}"/>
                    </a:ext>
                  </a:extLst>
                </p14:cNvPr>
                <p14:cNvContentPartPr/>
                <p14:nvPr/>
              </p14:nvContentPartPr>
              <p14:xfrm>
                <a:off x="6862599" y="1494209"/>
                <a:ext cx="199440" cy="1911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8E1D391-0EC4-462C-BB7C-E58F1CE9CBD7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853959" y="1485569"/>
                  <a:ext cx="21708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B104F57-C733-4B83-BB5D-ADF50AE0BA1A}"/>
                    </a:ext>
                  </a:extLst>
                </p14:cNvPr>
                <p14:cNvContentPartPr/>
                <p14:nvPr/>
              </p14:nvContentPartPr>
              <p14:xfrm>
                <a:off x="7102719" y="1391969"/>
                <a:ext cx="82800" cy="1774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B104F57-C733-4B83-BB5D-ADF50AE0BA1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093719" y="1383329"/>
                  <a:ext cx="1004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BBA9006-504B-4F68-805B-33FA5EC71602}"/>
                    </a:ext>
                  </a:extLst>
                </p14:cNvPr>
                <p14:cNvContentPartPr/>
                <p14:nvPr/>
              </p14:nvContentPartPr>
              <p14:xfrm>
                <a:off x="7232319" y="1492409"/>
                <a:ext cx="42120" cy="136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BBA9006-504B-4F68-805B-33FA5EC7160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223679" y="1483409"/>
                  <a:ext cx="597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2BF1AD9-0636-46BE-BF7C-C5A124864A36}"/>
                    </a:ext>
                  </a:extLst>
                </p14:cNvPr>
                <p14:cNvContentPartPr/>
                <p14:nvPr/>
              </p14:nvContentPartPr>
              <p14:xfrm>
                <a:off x="7344639" y="1374329"/>
                <a:ext cx="200880" cy="360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2BF1AD9-0636-46BE-BF7C-C5A124864A3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335639" y="1365689"/>
                  <a:ext cx="21852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8BE2614-FFD6-4C20-91E0-C17E1F0D77D2}"/>
                    </a:ext>
                  </a:extLst>
                </p14:cNvPr>
                <p14:cNvContentPartPr/>
                <p14:nvPr/>
              </p14:nvContentPartPr>
              <p14:xfrm>
                <a:off x="7536159" y="1397729"/>
                <a:ext cx="286560" cy="269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8BE2614-FFD6-4C20-91E0-C17E1F0D77D2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527159" y="1389089"/>
                  <a:ext cx="3042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FA27AE1-4861-4811-8065-0F3521BEB72C}"/>
                    </a:ext>
                  </a:extLst>
                </p14:cNvPr>
                <p14:cNvContentPartPr/>
                <p14:nvPr/>
              </p14:nvContentPartPr>
              <p14:xfrm>
                <a:off x="7869519" y="1474769"/>
                <a:ext cx="94680" cy="1242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FA27AE1-4861-4811-8065-0F3521BEB72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860879" y="1465769"/>
                  <a:ext cx="1123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DEA8DBF-3A0A-4884-A959-D9FAC654A879}"/>
                    </a:ext>
                  </a:extLst>
                </p14:cNvPr>
                <p14:cNvContentPartPr/>
                <p14:nvPr/>
              </p14:nvContentPartPr>
              <p14:xfrm>
                <a:off x="7846119" y="1486289"/>
                <a:ext cx="112320" cy="1184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DEA8DBF-3A0A-4884-A959-D9FAC654A879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837119" y="1477649"/>
                  <a:ext cx="1299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69F6946-6674-487D-B878-6004AAC2DB69}"/>
                    </a:ext>
                  </a:extLst>
                </p14:cNvPr>
                <p14:cNvContentPartPr/>
                <p14:nvPr/>
              </p14:nvContentPartPr>
              <p14:xfrm>
                <a:off x="8022879" y="1374329"/>
                <a:ext cx="88920" cy="3247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69F6946-6674-487D-B878-6004AAC2DB69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014239" y="1365689"/>
                  <a:ext cx="10656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157C9BC-AB64-4EFE-AD94-701DF43A8396}"/>
                    </a:ext>
                  </a:extLst>
                </p14:cNvPr>
                <p14:cNvContentPartPr/>
                <p14:nvPr/>
              </p14:nvContentPartPr>
              <p14:xfrm>
                <a:off x="6701319" y="1787249"/>
                <a:ext cx="1581480" cy="18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157C9BC-AB64-4EFE-AD94-701DF43A839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692679" y="1778609"/>
                  <a:ext cx="1599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BEA84D31-9248-45E6-977C-2DB22045172A}"/>
                    </a:ext>
                  </a:extLst>
                </p14:cNvPr>
                <p14:cNvContentPartPr/>
                <p14:nvPr/>
              </p14:nvContentPartPr>
              <p14:xfrm>
                <a:off x="7161759" y="1983809"/>
                <a:ext cx="136080" cy="145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BEA84D31-9248-45E6-977C-2DB22045172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152759" y="1975169"/>
                  <a:ext cx="1537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EE17C3A-796D-468D-84AE-014D96610F19}"/>
                    </a:ext>
                  </a:extLst>
                </p14:cNvPr>
                <p14:cNvContentPartPr/>
                <p14:nvPr/>
              </p14:nvContentPartPr>
              <p14:xfrm>
                <a:off x="7315119" y="1911449"/>
                <a:ext cx="112320" cy="2242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EE17C3A-796D-468D-84AE-014D96610F1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306119" y="1902809"/>
                  <a:ext cx="12996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F39C01F-0DEC-46EB-A2B1-5D5CB1472218}"/>
                    </a:ext>
                  </a:extLst>
                </p14:cNvPr>
                <p14:cNvContentPartPr/>
                <p14:nvPr/>
              </p14:nvContentPartPr>
              <p14:xfrm>
                <a:off x="7432479" y="2046809"/>
                <a:ext cx="83520" cy="1065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F39C01F-0DEC-46EB-A2B1-5D5CB147221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423479" y="2038169"/>
                  <a:ext cx="1011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2C38154-1AD8-4B2B-BBBA-9B3F11CABFDE}"/>
                    </a:ext>
                  </a:extLst>
                </p14:cNvPr>
                <p14:cNvContentPartPr/>
                <p14:nvPr/>
              </p14:nvContentPartPr>
              <p14:xfrm>
                <a:off x="7651359" y="2005769"/>
                <a:ext cx="159480" cy="1360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2C38154-1AD8-4B2B-BBBA-9B3F11CABFD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642359" y="1996769"/>
                  <a:ext cx="1771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4E778B1-6A55-4C05-8027-21D445A42553}"/>
                    </a:ext>
                  </a:extLst>
                </p14:cNvPr>
                <p14:cNvContentPartPr/>
                <p14:nvPr/>
              </p14:nvContentPartPr>
              <p14:xfrm>
                <a:off x="6590439" y="1064369"/>
                <a:ext cx="2052360" cy="1376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4E778B1-6A55-4C05-8027-21D445A42553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6581439" y="1055369"/>
                  <a:ext cx="2070000" cy="13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2CCD2D8-F9AC-4BB3-94A1-895E920DEEE3}"/>
                    </a:ext>
                  </a:extLst>
                </p14:cNvPr>
                <p14:cNvContentPartPr/>
                <p14:nvPr/>
              </p14:nvContentPartPr>
              <p14:xfrm>
                <a:off x="6789879" y="2549369"/>
                <a:ext cx="113400" cy="2473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2CCD2D8-F9AC-4BB3-94A1-895E920DEEE3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780879" y="2540369"/>
                  <a:ext cx="1310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31D3C81-22CC-4E74-B35C-174154C2C04E}"/>
                    </a:ext>
                  </a:extLst>
                </p14:cNvPr>
                <p14:cNvContentPartPr/>
                <p14:nvPr/>
              </p14:nvContentPartPr>
              <p14:xfrm>
                <a:off x="6937119" y="2572049"/>
                <a:ext cx="95040" cy="2710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31D3C81-22CC-4E74-B35C-174154C2C04E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928479" y="2563409"/>
                  <a:ext cx="11268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17A5F50D-014D-49CF-934E-D0DBDC5EF1B6}"/>
                    </a:ext>
                  </a:extLst>
                </p14:cNvPr>
                <p14:cNvContentPartPr/>
                <p14:nvPr/>
              </p14:nvContentPartPr>
              <p14:xfrm>
                <a:off x="6999039" y="2730449"/>
                <a:ext cx="127800" cy="2955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17A5F50D-014D-49CF-934E-D0DBDC5EF1B6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990039" y="2721809"/>
                  <a:ext cx="1454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0DEABABD-EF13-4683-B6E5-8D1DDE247332}"/>
                    </a:ext>
                  </a:extLst>
                </p14:cNvPr>
                <p14:cNvContentPartPr/>
                <p14:nvPr/>
              </p14:nvContentPartPr>
              <p14:xfrm>
                <a:off x="7211439" y="2654489"/>
                <a:ext cx="63000" cy="1713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0DEABABD-EF13-4683-B6E5-8D1DDE247332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202439" y="2645849"/>
                  <a:ext cx="806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61DCAAE-3EDC-4CF5-9915-9D57D59141BF}"/>
                    </a:ext>
                  </a:extLst>
                </p14:cNvPr>
                <p14:cNvContentPartPr/>
                <p14:nvPr/>
              </p14:nvContentPartPr>
              <p14:xfrm>
                <a:off x="7256079" y="2624969"/>
                <a:ext cx="183240" cy="171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61DCAAE-3EDC-4CF5-9915-9D57D59141BF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247079" y="2616329"/>
                  <a:ext cx="2008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E39778D-929B-491B-8481-99F9F39751CD}"/>
                    </a:ext>
                  </a:extLst>
                </p14:cNvPr>
                <p14:cNvContentPartPr/>
                <p14:nvPr/>
              </p14:nvContentPartPr>
              <p14:xfrm>
                <a:off x="7304319" y="2613449"/>
                <a:ext cx="442080" cy="1828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E39778D-929B-491B-8481-99F9F39751CD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295319" y="2604449"/>
                  <a:ext cx="45972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EE1835E7-1B4C-4742-9279-6FAA6CE1DB3C}"/>
                    </a:ext>
                  </a:extLst>
                </p14:cNvPr>
                <p14:cNvContentPartPr/>
                <p14:nvPr/>
              </p14:nvContentPartPr>
              <p14:xfrm>
                <a:off x="7120719" y="3173609"/>
                <a:ext cx="135720" cy="1368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EE1835E7-1B4C-4742-9279-6FAA6CE1DB3C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112079" y="3164609"/>
                  <a:ext cx="15336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74253FE-624A-4F18-A104-33076D2D743E}"/>
                    </a:ext>
                  </a:extLst>
                </p14:cNvPr>
                <p14:cNvContentPartPr/>
                <p14:nvPr/>
              </p14:nvContentPartPr>
              <p14:xfrm>
                <a:off x="7315119" y="3114569"/>
                <a:ext cx="59400" cy="1832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74253FE-624A-4F18-A104-33076D2D743E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306119" y="3105929"/>
                  <a:ext cx="770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17DA1FF-EDF5-4633-954B-8F554D853046}"/>
                    </a:ext>
                  </a:extLst>
                </p14:cNvPr>
                <p14:cNvContentPartPr/>
                <p14:nvPr/>
              </p14:nvContentPartPr>
              <p14:xfrm>
                <a:off x="7432839" y="3197369"/>
                <a:ext cx="454680" cy="1400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17DA1FF-EDF5-4633-954B-8F554D853046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424199" y="3188369"/>
                  <a:ext cx="4723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0B76512-7E59-457C-9A48-517C5F122CB7}"/>
                    </a:ext>
                  </a:extLst>
                </p14:cNvPr>
                <p14:cNvContentPartPr/>
                <p14:nvPr/>
              </p14:nvContentPartPr>
              <p14:xfrm>
                <a:off x="2306439" y="3852209"/>
                <a:ext cx="12240" cy="77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0B76512-7E59-457C-9A48-517C5F122CB7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297799" y="3843209"/>
                  <a:ext cx="298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EE3685B-63AD-4DE2-8AF6-F03736FF59A6}"/>
                    </a:ext>
                  </a:extLst>
                </p14:cNvPr>
                <p14:cNvContentPartPr/>
                <p14:nvPr/>
              </p14:nvContentPartPr>
              <p14:xfrm>
                <a:off x="3114639" y="3155969"/>
                <a:ext cx="1941120" cy="9561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EE3685B-63AD-4DE2-8AF6-F03736FF59A6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105999" y="3147329"/>
                  <a:ext cx="1958760" cy="9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05A0766C-6B5C-4EEF-930C-71A421B12B5C}"/>
                    </a:ext>
                  </a:extLst>
                </p14:cNvPr>
                <p14:cNvContentPartPr/>
                <p14:nvPr/>
              </p14:nvContentPartPr>
              <p14:xfrm>
                <a:off x="5332599" y="3066689"/>
                <a:ext cx="112680" cy="1310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05A0766C-6B5C-4EEF-930C-71A421B12B5C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323599" y="3058049"/>
                  <a:ext cx="1303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05B982E-2A41-452C-8063-68AA14864658}"/>
                    </a:ext>
                  </a:extLst>
                </p14:cNvPr>
                <p14:cNvContentPartPr/>
                <p14:nvPr/>
              </p14:nvContentPartPr>
              <p14:xfrm>
                <a:off x="5523039" y="2896409"/>
                <a:ext cx="39960" cy="97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05B982E-2A41-452C-8063-68AA14864658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514399" y="2887409"/>
                  <a:ext cx="576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4F3B251-74C2-40C4-BC1D-FD43EEEB57EE}"/>
                    </a:ext>
                  </a:extLst>
                </p14:cNvPr>
                <p14:cNvContentPartPr/>
                <p14:nvPr/>
              </p14:nvContentPartPr>
              <p14:xfrm>
                <a:off x="5527359" y="2820089"/>
                <a:ext cx="35640" cy="1299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4F3B251-74C2-40C4-BC1D-FD43EEEB57EE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518719" y="2811089"/>
                  <a:ext cx="532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7BFDDF1-B3CC-4529-8109-2420192C1CA7}"/>
                    </a:ext>
                  </a:extLst>
                </p14:cNvPr>
                <p14:cNvContentPartPr/>
                <p14:nvPr/>
              </p14:nvContentPartPr>
              <p14:xfrm>
                <a:off x="5562999" y="2843129"/>
                <a:ext cx="86760" cy="1947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7BFDDF1-B3CC-4529-8109-2420192C1CA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553999" y="2834489"/>
                  <a:ext cx="1044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3E5B7D04-AAC3-4905-85B3-00A82C8C6906}"/>
                    </a:ext>
                  </a:extLst>
                </p14:cNvPr>
                <p14:cNvContentPartPr/>
                <p14:nvPr/>
              </p14:nvContentPartPr>
              <p14:xfrm>
                <a:off x="5615919" y="2737289"/>
                <a:ext cx="29880" cy="122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3E5B7D04-AAC3-4905-85B3-00A82C8C6906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607279" y="2728289"/>
                  <a:ext cx="475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819B4FB-1674-46B6-95B0-67B4488D6F7B}"/>
                    </a:ext>
                  </a:extLst>
                </p14:cNvPr>
                <p14:cNvContentPartPr/>
                <p14:nvPr/>
              </p14:nvContentPartPr>
              <p14:xfrm>
                <a:off x="5722839" y="2719289"/>
                <a:ext cx="111960" cy="2008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819B4FB-1674-46B6-95B0-67B4488D6F7B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713839" y="2710649"/>
                  <a:ext cx="1296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207F9A20-CA6C-4777-8B17-22BE4BBAA5E2}"/>
                    </a:ext>
                  </a:extLst>
                </p14:cNvPr>
                <p14:cNvContentPartPr/>
                <p14:nvPr/>
              </p14:nvContentPartPr>
              <p14:xfrm>
                <a:off x="3734199" y="3497609"/>
                <a:ext cx="1817280" cy="6498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207F9A20-CA6C-4777-8B17-22BE4BBAA5E2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725199" y="3488969"/>
                  <a:ext cx="1834920" cy="66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6FA5D24-E69E-4811-BE55-73667E9AB5AF}"/>
                    </a:ext>
                  </a:extLst>
                </p14:cNvPr>
                <p14:cNvContentPartPr/>
                <p14:nvPr/>
              </p14:nvContentPartPr>
              <p14:xfrm>
                <a:off x="5616279" y="3510569"/>
                <a:ext cx="212400" cy="1828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6FA5D24-E69E-4811-BE55-73667E9AB5AF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5607639" y="3501929"/>
                  <a:ext cx="2300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ED3683E-41B1-4E28-96AD-C171827AC434}"/>
                    </a:ext>
                  </a:extLst>
                </p14:cNvPr>
                <p14:cNvContentPartPr/>
                <p14:nvPr/>
              </p14:nvContentPartPr>
              <p14:xfrm>
                <a:off x="5810679" y="3368369"/>
                <a:ext cx="88920" cy="61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ED3683E-41B1-4E28-96AD-C171827AC434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5802039" y="3359369"/>
                  <a:ext cx="106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F77E2978-7575-4D22-8541-6F9FADAB21B1}"/>
                    </a:ext>
                  </a:extLst>
                </p14:cNvPr>
                <p14:cNvContentPartPr/>
                <p14:nvPr/>
              </p14:nvContentPartPr>
              <p14:xfrm>
                <a:off x="5845959" y="3303569"/>
                <a:ext cx="12240" cy="1065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F77E2978-7575-4D22-8541-6F9FADAB21B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5837319" y="3294569"/>
                  <a:ext cx="298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5F5055E-EA63-4836-9C04-3A4DABE010B4}"/>
                    </a:ext>
                  </a:extLst>
                </p14:cNvPr>
                <p14:cNvContentPartPr/>
                <p14:nvPr/>
              </p14:nvContentPartPr>
              <p14:xfrm>
                <a:off x="5940639" y="3309689"/>
                <a:ext cx="88920" cy="806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5F5055E-EA63-4836-9C04-3A4DABE010B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5931639" y="3300689"/>
                  <a:ext cx="1065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241EEBD-C565-4E80-AF68-A9EDDFEC09D3}"/>
                    </a:ext>
                  </a:extLst>
                </p14:cNvPr>
                <p14:cNvContentPartPr/>
                <p14:nvPr/>
              </p14:nvContentPartPr>
              <p14:xfrm>
                <a:off x="5969799" y="3232649"/>
                <a:ext cx="147960" cy="2865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241EEBD-C565-4E80-AF68-A9EDDFEC09D3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5961159" y="3224009"/>
                  <a:ext cx="16560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E827EAD5-4ED0-4BE5-AFD4-CC631944E65A}"/>
                    </a:ext>
                  </a:extLst>
                </p14:cNvPr>
                <p14:cNvContentPartPr/>
                <p14:nvPr/>
              </p14:nvContentPartPr>
              <p14:xfrm>
                <a:off x="6176439" y="3208889"/>
                <a:ext cx="153720" cy="1306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827EAD5-4ED0-4BE5-AFD4-CC631944E65A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167799" y="3200249"/>
                  <a:ext cx="1713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551E16B-15AE-4D91-9A60-B44FD8262B80}"/>
                    </a:ext>
                  </a:extLst>
                </p14:cNvPr>
                <p14:cNvContentPartPr/>
                <p14:nvPr/>
              </p14:nvContentPartPr>
              <p14:xfrm>
                <a:off x="6276879" y="3191249"/>
                <a:ext cx="29880" cy="1537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551E16B-15AE-4D91-9A60-B44FD8262B80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267879" y="3182609"/>
                  <a:ext cx="475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21BF1DF-6882-4CE6-960B-5B77426E87CC}"/>
                    </a:ext>
                  </a:extLst>
                </p14:cNvPr>
                <p14:cNvContentPartPr/>
                <p14:nvPr/>
              </p14:nvContentPartPr>
              <p14:xfrm>
                <a:off x="4412439" y="3922769"/>
                <a:ext cx="1422000" cy="2718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21BF1DF-6882-4CE6-960B-5B77426E87CC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4403799" y="3914129"/>
                  <a:ext cx="14396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B5FDC22-C3B8-4901-BA44-5CB030DF4A55}"/>
                    </a:ext>
                  </a:extLst>
                </p14:cNvPr>
                <p14:cNvContentPartPr/>
                <p14:nvPr/>
              </p14:nvContentPartPr>
              <p14:xfrm>
                <a:off x="6028839" y="3846089"/>
                <a:ext cx="124560" cy="1890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B5FDC22-C3B8-4901-BA44-5CB030DF4A55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020199" y="3837449"/>
                  <a:ext cx="1422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BF4A4A78-544F-470C-ACA4-F5FFAD29398F}"/>
                    </a:ext>
                  </a:extLst>
                </p14:cNvPr>
                <p14:cNvContentPartPr/>
                <p14:nvPr/>
              </p14:nvContentPartPr>
              <p14:xfrm>
                <a:off x="6135039" y="3680849"/>
                <a:ext cx="124200" cy="122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BF4A4A78-544F-470C-ACA4-F5FFAD29398F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126399" y="3672209"/>
                  <a:ext cx="1418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2419187F-88C9-4AE7-AA79-15BE991A021F}"/>
                    </a:ext>
                  </a:extLst>
                </p14:cNvPr>
                <p14:cNvContentPartPr/>
                <p14:nvPr/>
              </p14:nvContentPartPr>
              <p14:xfrm>
                <a:off x="6188319" y="3633689"/>
                <a:ext cx="12240" cy="1008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2419187F-88C9-4AE7-AA79-15BE991A021F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179319" y="3625049"/>
                  <a:ext cx="298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EF1F448-0893-4B5C-8A01-0C2A7B476292}"/>
                    </a:ext>
                  </a:extLst>
                </p14:cNvPr>
                <p14:cNvContentPartPr/>
                <p14:nvPr/>
              </p14:nvContentPartPr>
              <p14:xfrm>
                <a:off x="6282639" y="3621809"/>
                <a:ext cx="68760" cy="1011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EF1F448-0893-4B5C-8A01-0C2A7B476292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273639" y="3613169"/>
                  <a:ext cx="864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9247A5F-1CB7-4903-A620-C896A9EDFC80}"/>
                    </a:ext>
                  </a:extLst>
                </p14:cNvPr>
                <p14:cNvContentPartPr/>
                <p14:nvPr/>
              </p14:nvContentPartPr>
              <p14:xfrm>
                <a:off x="6324039" y="3675089"/>
                <a:ext cx="88920" cy="1656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9247A5F-1CB7-4903-A620-C896A9EDFC80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315039" y="3666089"/>
                  <a:ext cx="1065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4E947CD-C1E0-442D-A2F8-9C9749EA2814}"/>
                    </a:ext>
                  </a:extLst>
                </p14:cNvPr>
                <p14:cNvContentPartPr/>
                <p14:nvPr/>
              </p14:nvContentPartPr>
              <p14:xfrm>
                <a:off x="6424119" y="3604169"/>
                <a:ext cx="212760" cy="594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4E947CD-C1E0-442D-A2F8-9C9749EA2814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415479" y="3595529"/>
                  <a:ext cx="2304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B8BD743-7623-4051-BA9C-41CD916699D8}"/>
                    </a:ext>
                  </a:extLst>
                </p14:cNvPr>
                <p14:cNvContentPartPr/>
                <p14:nvPr/>
              </p14:nvContentPartPr>
              <p14:xfrm>
                <a:off x="6571719" y="3604169"/>
                <a:ext cx="6120" cy="2127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B8BD743-7623-4051-BA9C-41CD916699D8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562719" y="3595529"/>
                  <a:ext cx="237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5D7AF38-3B12-4685-A801-C0166AE6041C}"/>
                    </a:ext>
                  </a:extLst>
                </p14:cNvPr>
                <p14:cNvContentPartPr/>
                <p14:nvPr/>
              </p14:nvContentPartPr>
              <p14:xfrm>
                <a:off x="3438999" y="1946009"/>
                <a:ext cx="2135880" cy="22132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5D7AF38-3B12-4685-A801-C0166AE6041C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430359" y="1937009"/>
                  <a:ext cx="2153520" cy="22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F3CC3A41-DCCE-4B4C-A86B-F0347CDBB8B6}"/>
                    </a:ext>
                  </a:extLst>
                </p14:cNvPr>
                <p14:cNvContentPartPr/>
                <p14:nvPr/>
              </p14:nvContentPartPr>
              <p14:xfrm>
                <a:off x="5150079" y="2371529"/>
                <a:ext cx="766800" cy="1728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F3CC3A41-DCCE-4B4C-A86B-F0347CDBB8B6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141079" y="2362529"/>
                  <a:ext cx="784440" cy="174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40F45D2A-BAFC-482C-8BCE-7CFC5D69D2FD}"/>
                    </a:ext>
                  </a:extLst>
                </p14:cNvPr>
                <p14:cNvContentPartPr/>
                <p14:nvPr/>
              </p14:nvContentPartPr>
              <p14:xfrm>
                <a:off x="6249159" y="2424809"/>
                <a:ext cx="192960" cy="1591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40F45D2A-BAFC-482C-8BCE-7CFC5D69D2FD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240519" y="2415809"/>
                  <a:ext cx="2106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3AAA15C-0ADB-4827-82B1-223C1546EFDA}"/>
                    </a:ext>
                  </a:extLst>
                </p14:cNvPr>
                <p14:cNvContentPartPr/>
                <p14:nvPr/>
              </p14:nvContentPartPr>
              <p14:xfrm>
                <a:off x="6306399" y="2235809"/>
                <a:ext cx="24120" cy="5428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3AAA15C-0ADB-4827-82B1-223C1546EFDA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297399" y="2227169"/>
                  <a:ext cx="41760" cy="56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C9D58FA7-8265-4B50-AC6A-AE157CD80C29}"/>
              </a:ext>
            </a:extLst>
          </p:cNvPr>
          <p:cNvGrpSpPr/>
          <p:nvPr/>
        </p:nvGrpSpPr>
        <p:grpSpPr>
          <a:xfrm>
            <a:off x="6495039" y="5633129"/>
            <a:ext cx="790920" cy="496440"/>
            <a:chOff x="6495039" y="5633129"/>
            <a:chExt cx="790920" cy="49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62C3545-7C40-4A64-825A-03CF055293CC}"/>
                    </a:ext>
                  </a:extLst>
                </p14:cNvPr>
                <p14:cNvContentPartPr/>
                <p14:nvPr/>
              </p14:nvContentPartPr>
              <p14:xfrm>
                <a:off x="6495039" y="5704049"/>
                <a:ext cx="145440" cy="3016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62C3545-7C40-4A64-825A-03CF055293CC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6486039" y="5695049"/>
                  <a:ext cx="16308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8EA2D4E-E288-42B7-9777-DAD1C298800A}"/>
                    </a:ext>
                  </a:extLst>
                </p14:cNvPr>
                <p14:cNvContentPartPr/>
                <p14:nvPr/>
              </p14:nvContentPartPr>
              <p14:xfrm>
                <a:off x="6748839" y="5757689"/>
                <a:ext cx="53280" cy="122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8EA2D4E-E288-42B7-9777-DAD1C298800A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739839" y="5748689"/>
                  <a:ext cx="709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18F273E-DFC1-409E-9B28-BA239DCADD47}"/>
                    </a:ext>
                  </a:extLst>
                </p14:cNvPr>
                <p14:cNvContentPartPr/>
                <p14:nvPr/>
              </p14:nvContentPartPr>
              <p14:xfrm>
                <a:off x="6754599" y="5792969"/>
                <a:ext cx="65160" cy="122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18F273E-DFC1-409E-9B28-BA239DCADD47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745599" y="5784329"/>
                  <a:ext cx="828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2F5BD68B-8521-40A1-AF58-EF27E00FF878}"/>
                    </a:ext>
                  </a:extLst>
                </p14:cNvPr>
                <p14:cNvContentPartPr/>
                <p14:nvPr/>
              </p14:nvContentPartPr>
              <p14:xfrm>
                <a:off x="7002279" y="5633129"/>
                <a:ext cx="99720" cy="1364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2F5BD68B-8521-40A1-AF58-EF27E00FF878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993639" y="5624489"/>
                  <a:ext cx="1173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6FD60ED-9AF6-4EFA-9418-BE30DB269E7C}"/>
                    </a:ext>
                  </a:extLst>
                </p14:cNvPr>
                <p14:cNvContentPartPr/>
                <p14:nvPr/>
              </p14:nvContentPartPr>
              <p14:xfrm>
                <a:off x="7149879" y="5633849"/>
                <a:ext cx="136080" cy="1184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6FD60ED-9AF6-4EFA-9418-BE30DB269E7C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7140879" y="5624849"/>
                  <a:ext cx="1537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DDF786F3-B8D2-4F35-8005-FD0F45F73E6D}"/>
                    </a:ext>
                  </a:extLst>
                </p14:cNvPr>
                <p14:cNvContentPartPr/>
                <p14:nvPr/>
              </p14:nvContentPartPr>
              <p14:xfrm>
                <a:off x="7244199" y="5651489"/>
                <a:ext cx="24120" cy="946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DDF786F3-B8D2-4F35-8005-FD0F45F73E6D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7235559" y="5642489"/>
                  <a:ext cx="4176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4EBB1A73-E05E-4F86-B622-32FD013B4207}"/>
                    </a:ext>
                  </a:extLst>
                </p14:cNvPr>
                <p14:cNvContentPartPr/>
                <p14:nvPr/>
              </p14:nvContentPartPr>
              <p14:xfrm>
                <a:off x="6979239" y="5792969"/>
                <a:ext cx="294840" cy="3013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4EBB1A73-E05E-4F86-B622-32FD013B4207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970239" y="5784329"/>
                  <a:ext cx="31248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3F5AFA1-B740-4289-A7F8-75881DBE26E7}"/>
                    </a:ext>
                  </a:extLst>
                </p14:cNvPr>
                <p14:cNvContentPartPr/>
                <p14:nvPr/>
              </p14:nvContentPartPr>
              <p14:xfrm>
                <a:off x="7055559" y="5863529"/>
                <a:ext cx="165960" cy="2660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3F5AFA1-B740-4289-A7F8-75881DBE26E7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7046559" y="5854889"/>
                  <a:ext cx="183600" cy="28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489DB650-1829-401C-A796-47AC2B073BBE}"/>
              </a:ext>
            </a:extLst>
          </p:cNvPr>
          <p:cNvGrpSpPr/>
          <p:nvPr/>
        </p:nvGrpSpPr>
        <p:grpSpPr>
          <a:xfrm>
            <a:off x="2347479" y="4300409"/>
            <a:ext cx="2099520" cy="313200"/>
            <a:chOff x="2347479" y="4300409"/>
            <a:chExt cx="2099520" cy="31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E8789B5-6B79-4336-8537-5A55354436A8}"/>
                    </a:ext>
                  </a:extLst>
                </p14:cNvPr>
                <p14:cNvContentPartPr/>
                <p14:nvPr/>
              </p14:nvContentPartPr>
              <p14:xfrm>
                <a:off x="2347479" y="4329209"/>
                <a:ext cx="71280" cy="54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E8789B5-6B79-4336-8537-5A55354436A8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2338839" y="4320209"/>
                  <a:ext cx="889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AA93862-5107-42D3-9160-FA157F2511A3}"/>
                    </a:ext>
                  </a:extLst>
                </p14:cNvPr>
                <p14:cNvContentPartPr/>
                <p14:nvPr/>
              </p14:nvContentPartPr>
              <p14:xfrm>
                <a:off x="2412639" y="4359449"/>
                <a:ext cx="442800" cy="129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AA93862-5107-42D3-9160-FA157F2511A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2403999" y="4350449"/>
                  <a:ext cx="46044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CB05AFE-7943-4DC4-B069-42FFA39758B9}"/>
                    </a:ext>
                  </a:extLst>
                </p14:cNvPr>
                <p14:cNvContentPartPr/>
                <p14:nvPr/>
              </p14:nvContentPartPr>
              <p14:xfrm>
                <a:off x="2849319" y="4305809"/>
                <a:ext cx="98640" cy="597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CB05AFE-7943-4DC4-B069-42FFA39758B9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840319" y="4297169"/>
                  <a:ext cx="1162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A8CDA0E-2FB2-4D19-BB03-1374DFF3990B}"/>
                    </a:ext>
                  </a:extLst>
                </p14:cNvPr>
                <p14:cNvContentPartPr/>
                <p14:nvPr/>
              </p14:nvContentPartPr>
              <p14:xfrm>
                <a:off x="2547639" y="4468529"/>
                <a:ext cx="131040" cy="1213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A8CDA0E-2FB2-4D19-BB03-1374DFF3990B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2538639" y="4459889"/>
                  <a:ext cx="1486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62776D6C-D08B-4C80-AF08-6446E9B07085}"/>
                    </a:ext>
                  </a:extLst>
                </p14:cNvPr>
                <p14:cNvContentPartPr/>
                <p14:nvPr/>
              </p14:nvContentPartPr>
              <p14:xfrm>
                <a:off x="3061359" y="4330289"/>
                <a:ext cx="100800" cy="352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62776D6C-D08B-4C80-AF08-6446E9B07085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3052359" y="4321649"/>
                  <a:ext cx="1184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592B6F90-2497-4898-B4C0-9AC17E37E7BA}"/>
                    </a:ext>
                  </a:extLst>
                </p14:cNvPr>
                <p14:cNvContentPartPr/>
                <p14:nvPr/>
              </p14:nvContentPartPr>
              <p14:xfrm>
                <a:off x="3138399" y="4349729"/>
                <a:ext cx="407520" cy="162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592B6F90-2497-4898-B4C0-9AC17E37E7BA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3129399" y="4340729"/>
                  <a:ext cx="42516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D384AB3A-480C-4D21-8B43-A7EF644CBE78}"/>
                    </a:ext>
                  </a:extLst>
                </p14:cNvPr>
                <p14:cNvContentPartPr/>
                <p14:nvPr/>
              </p14:nvContentPartPr>
              <p14:xfrm>
                <a:off x="3611079" y="4300409"/>
                <a:ext cx="123480" cy="594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D384AB3A-480C-4D21-8B43-A7EF644CBE78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602439" y="4291409"/>
                  <a:ext cx="1411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605F65C0-60E1-483C-9BE3-B8BBD752821F}"/>
                    </a:ext>
                  </a:extLst>
                </p14:cNvPr>
                <p14:cNvContentPartPr/>
                <p14:nvPr/>
              </p14:nvContentPartPr>
              <p14:xfrm>
                <a:off x="3343959" y="4495169"/>
                <a:ext cx="113040" cy="831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605F65C0-60E1-483C-9BE3-B8BBD752821F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335319" y="4486169"/>
                  <a:ext cx="1306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A7F98D75-E660-49DD-8ABE-1D798653A44D}"/>
                    </a:ext>
                  </a:extLst>
                </p14:cNvPr>
                <p14:cNvContentPartPr/>
                <p14:nvPr/>
              </p14:nvContentPartPr>
              <p14:xfrm>
                <a:off x="3846159" y="4371329"/>
                <a:ext cx="77040" cy="712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A7F98D75-E660-49DD-8ABE-1D798653A44D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837159" y="4362329"/>
                  <a:ext cx="946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5FCC42E5-7EB3-41DA-9432-25D6B37CE58D}"/>
                    </a:ext>
                  </a:extLst>
                </p14:cNvPr>
                <p14:cNvContentPartPr/>
                <p14:nvPr/>
              </p14:nvContentPartPr>
              <p14:xfrm>
                <a:off x="3905199" y="4388969"/>
                <a:ext cx="354240" cy="61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5FCC42E5-7EB3-41DA-9432-25D6B37CE58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896199" y="4379969"/>
                  <a:ext cx="371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093143E-33F5-49F7-A8EF-01E7D9B461DE}"/>
                    </a:ext>
                  </a:extLst>
                </p14:cNvPr>
                <p14:cNvContentPartPr/>
                <p14:nvPr/>
              </p14:nvContentPartPr>
              <p14:xfrm>
                <a:off x="4247199" y="4353329"/>
                <a:ext cx="199800" cy="712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093143E-33F5-49F7-A8EF-01E7D9B461DE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238559" y="4344689"/>
                  <a:ext cx="2174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B2A93AC2-0920-4BA1-8FEC-0312F8C121AA}"/>
                    </a:ext>
                  </a:extLst>
                </p14:cNvPr>
                <p14:cNvContentPartPr/>
                <p14:nvPr/>
              </p14:nvContentPartPr>
              <p14:xfrm>
                <a:off x="4102119" y="4489409"/>
                <a:ext cx="78480" cy="1242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B2A93AC2-0920-4BA1-8FEC-0312F8C121AA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093479" y="4480409"/>
                  <a:ext cx="96120" cy="14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B6B3B647-3698-4A1E-B8B0-0A5AC90A1CF8}"/>
              </a:ext>
            </a:extLst>
          </p:cNvPr>
          <p:cNvGrpSpPr/>
          <p:nvPr/>
        </p:nvGrpSpPr>
        <p:grpSpPr>
          <a:xfrm>
            <a:off x="7491879" y="5657249"/>
            <a:ext cx="502200" cy="495360"/>
            <a:chOff x="7491879" y="5657249"/>
            <a:chExt cx="502200" cy="49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FFC28544-CD77-4501-9E30-82E157CFF270}"/>
                    </a:ext>
                  </a:extLst>
                </p14:cNvPr>
                <p14:cNvContentPartPr/>
                <p14:nvPr/>
              </p14:nvContentPartPr>
              <p14:xfrm>
                <a:off x="7491879" y="5792609"/>
                <a:ext cx="88920" cy="241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FFC28544-CD77-4501-9E30-82E157CFF270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7483239" y="5783969"/>
                  <a:ext cx="1065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CFB7FAF9-A74B-4CA4-9056-1AB68F73F629}"/>
                    </a:ext>
                  </a:extLst>
                </p14:cNvPr>
                <p14:cNvContentPartPr/>
                <p14:nvPr/>
              </p14:nvContentPartPr>
              <p14:xfrm>
                <a:off x="7509879" y="5875409"/>
                <a:ext cx="106560" cy="180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CFB7FAF9-A74B-4CA4-9056-1AB68F73F629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7500879" y="5866769"/>
                  <a:ext cx="1242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AF0B5432-DA32-4412-937C-33E0356FF690}"/>
                    </a:ext>
                  </a:extLst>
                </p14:cNvPr>
                <p14:cNvContentPartPr/>
                <p14:nvPr/>
              </p14:nvContentPartPr>
              <p14:xfrm>
                <a:off x="7792119" y="5657249"/>
                <a:ext cx="201960" cy="1249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AF0B5432-DA32-4412-937C-33E0356FF690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7783479" y="5648249"/>
                  <a:ext cx="2196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5BB80AAD-3ECC-436A-9E9A-6F90775F25E1}"/>
                    </a:ext>
                  </a:extLst>
                </p14:cNvPr>
                <p14:cNvContentPartPr/>
                <p14:nvPr/>
              </p14:nvContentPartPr>
              <p14:xfrm>
                <a:off x="7721919" y="5869649"/>
                <a:ext cx="271800" cy="716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5BB80AAD-3ECC-436A-9E9A-6F90775F25E1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7713279" y="5861009"/>
                  <a:ext cx="28944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B2266DE1-AB79-4947-ACBA-A58B5E502F72}"/>
                    </a:ext>
                  </a:extLst>
                </p14:cNvPr>
                <p14:cNvContentPartPr/>
                <p14:nvPr/>
              </p14:nvContentPartPr>
              <p14:xfrm>
                <a:off x="7781319" y="5999249"/>
                <a:ext cx="189000" cy="1533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B2266DE1-AB79-4947-ACBA-A58B5E502F72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7772319" y="5990249"/>
                  <a:ext cx="206640" cy="17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3401AE40-0409-4402-8D03-779B212FCAF3}"/>
              </a:ext>
            </a:extLst>
          </p:cNvPr>
          <p:cNvGrpSpPr/>
          <p:nvPr/>
        </p:nvGrpSpPr>
        <p:grpSpPr>
          <a:xfrm>
            <a:off x="849159" y="1203689"/>
            <a:ext cx="1115280" cy="560520"/>
            <a:chOff x="849159" y="1203689"/>
            <a:chExt cx="1115280" cy="56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C87815E4-A7B0-4B61-A78A-E8245A51F4F8}"/>
                    </a:ext>
                  </a:extLst>
                </p14:cNvPr>
                <p14:cNvContentPartPr/>
                <p14:nvPr/>
              </p14:nvContentPartPr>
              <p14:xfrm>
                <a:off x="849159" y="1203689"/>
                <a:ext cx="471600" cy="4431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C87815E4-A7B0-4B61-A78A-E8245A51F4F8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840519" y="1194689"/>
                  <a:ext cx="489240" cy="46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BD2E2C38-5BA1-47F2-B47B-6D6458469C4C}"/>
                    </a:ext>
                  </a:extLst>
                </p14:cNvPr>
                <p14:cNvContentPartPr/>
                <p14:nvPr/>
              </p14:nvContentPartPr>
              <p14:xfrm>
                <a:off x="1403559" y="1244729"/>
                <a:ext cx="247680" cy="3902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BD2E2C38-5BA1-47F2-B47B-6D6458469C4C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1394919" y="1235729"/>
                  <a:ext cx="26532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D2E83430-395F-4FA9-99F0-AFE1BA66F14F}"/>
                    </a:ext>
                  </a:extLst>
                </p14:cNvPr>
                <p14:cNvContentPartPr/>
                <p14:nvPr/>
              </p14:nvContentPartPr>
              <p14:xfrm>
                <a:off x="1752039" y="1468289"/>
                <a:ext cx="77760" cy="1540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D2E83430-395F-4FA9-99F0-AFE1BA66F14F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743039" y="1459649"/>
                  <a:ext cx="954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AFD4FC22-334B-4711-8B9E-1927D864175E}"/>
                    </a:ext>
                  </a:extLst>
                </p14:cNvPr>
                <p14:cNvContentPartPr/>
                <p14:nvPr/>
              </p14:nvContentPartPr>
              <p14:xfrm>
                <a:off x="1010439" y="1716689"/>
                <a:ext cx="954000" cy="475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FD4FC22-334B-4711-8B9E-1927D864175E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001799" y="1707689"/>
                  <a:ext cx="971640" cy="6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9BB45F06-8438-4945-9B56-5B5F01D88122}"/>
              </a:ext>
            </a:extLst>
          </p:cNvPr>
          <p:cNvGrpSpPr/>
          <p:nvPr/>
        </p:nvGrpSpPr>
        <p:grpSpPr>
          <a:xfrm>
            <a:off x="1628919" y="6058289"/>
            <a:ext cx="1161720" cy="360360"/>
            <a:chOff x="1628919" y="6058289"/>
            <a:chExt cx="1161720" cy="36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4336460F-25FD-45AD-AAF4-4408F2A10365}"/>
                    </a:ext>
                  </a:extLst>
                </p14:cNvPr>
                <p14:cNvContentPartPr/>
                <p14:nvPr/>
              </p14:nvContentPartPr>
              <p14:xfrm>
                <a:off x="1628919" y="6058289"/>
                <a:ext cx="200160" cy="3247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4336460F-25FD-45AD-AAF4-4408F2A10365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620279" y="6049649"/>
                  <a:ext cx="21780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D9AC029-9300-40B8-B5AF-BDE89E51E24C}"/>
                    </a:ext>
                  </a:extLst>
                </p14:cNvPr>
                <p14:cNvContentPartPr/>
                <p14:nvPr/>
              </p14:nvContentPartPr>
              <p14:xfrm>
                <a:off x="1698759" y="6205889"/>
                <a:ext cx="189000" cy="298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D9AC029-9300-40B8-B5AF-BDE89E51E24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1690119" y="6197249"/>
                  <a:ext cx="2066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29D3538D-FA8F-46B7-9C2C-501BA837AB5A}"/>
                    </a:ext>
                  </a:extLst>
                </p14:cNvPr>
                <p14:cNvContentPartPr/>
                <p14:nvPr/>
              </p14:nvContentPartPr>
              <p14:xfrm>
                <a:off x="1975959" y="6184289"/>
                <a:ext cx="484920" cy="234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29D3538D-FA8F-46B7-9C2C-501BA837AB5A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1967319" y="6175649"/>
                  <a:ext cx="5025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496801F-8D9C-4454-8058-3938775722EE}"/>
                    </a:ext>
                  </a:extLst>
                </p14:cNvPr>
                <p14:cNvContentPartPr/>
                <p14:nvPr/>
              </p14:nvContentPartPr>
              <p14:xfrm>
                <a:off x="2506959" y="6170609"/>
                <a:ext cx="53280" cy="1713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C496801F-8D9C-4454-8058-3938775722EE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2498319" y="6161609"/>
                  <a:ext cx="709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B3700CFA-6D94-44DF-990B-A8D5106AFF0C}"/>
                    </a:ext>
                  </a:extLst>
                </p14:cNvPr>
                <p14:cNvContentPartPr/>
                <p14:nvPr/>
              </p14:nvContentPartPr>
              <p14:xfrm>
                <a:off x="2648799" y="6226049"/>
                <a:ext cx="141840" cy="806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B3700CFA-6D94-44DF-990B-A8D5106AFF0C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2639799" y="6217049"/>
                  <a:ext cx="159480" cy="9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E1A59F2-F02A-420F-B03A-079436F8AB92}"/>
              </a:ext>
            </a:extLst>
          </p:cNvPr>
          <p:cNvGrpSpPr/>
          <p:nvPr/>
        </p:nvGrpSpPr>
        <p:grpSpPr>
          <a:xfrm>
            <a:off x="3320919" y="6138209"/>
            <a:ext cx="844200" cy="384480"/>
            <a:chOff x="3320919" y="6138209"/>
            <a:chExt cx="844200" cy="38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D312B0D6-6167-4F19-AFA6-B2E2D59D12F2}"/>
                    </a:ext>
                  </a:extLst>
                </p14:cNvPr>
                <p14:cNvContentPartPr/>
                <p14:nvPr/>
              </p14:nvContentPartPr>
              <p14:xfrm>
                <a:off x="3320919" y="6138209"/>
                <a:ext cx="154080" cy="2214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D312B0D6-6167-4F19-AFA6-B2E2D59D12F2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3312279" y="6129569"/>
                  <a:ext cx="1717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283B7E1-B2FC-4622-B617-2E52C9231E0F}"/>
                    </a:ext>
                  </a:extLst>
                </p14:cNvPr>
                <p14:cNvContentPartPr/>
                <p14:nvPr/>
              </p14:nvContentPartPr>
              <p14:xfrm>
                <a:off x="3332799" y="6229289"/>
                <a:ext cx="832320" cy="2934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283B7E1-B2FC-4622-B617-2E52C9231E0F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3324159" y="6220289"/>
                  <a:ext cx="849960" cy="311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46710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8E1EBF1-405B-4604-9835-63260686D592}"/>
              </a:ext>
            </a:extLst>
          </p:cNvPr>
          <p:cNvGrpSpPr/>
          <p:nvPr/>
        </p:nvGrpSpPr>
        <p:grpSpPr>
          <a:xfrm>
            <a:off x="7393790" y="938253"/>
            <a:ext cx="1187280" cy="682920"/>
            <a:chOff x="7393790" y="938253"/>
            <a:chExt cx="1187280" cy="68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B469A21-D87A-4CEA-A6EC-621556874C92}"/>
                    </a:ext>
                  </a:extLst>
                </p14:cNvPr>
                <p14:cNvContentPartPr/>
                <p14:nvPr/>
              </p14:nvContentPartPr>
              <p14:xfrm>
                <a:off x="7393790" y="1041213"/>
                <a:ext cx="375840" cy="533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B469A21-D87A-4CEA-A6EC-621556874C9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384790" y="1032573"/>
                  <a:ext cx="39348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4CB74C2-F73C-47A4-A939-6A30C533AD5A}"/>
                    </a:ext>
                  </a:extLst>
                </p14:cNvPr>
                <p14:cNvContentPartPr/>
                <p14:nvPr/>
              </p14:nvContentPartPr>
              <p14:xfrm>
                <a:off x="8017310" y="938253"/>
                <a:ext cx="187920" cy="617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4CB74C2-F73C-47A4-A939-6A30C533AD5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008670" y="929613"/>
                  <a:ext cx="205560" cy="63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0A0FAE9-373E-4225-8ED0-F872A2B2FEF6}"/>
                    </a:ext>
                  </a:extLst>
                </p14:cNvPr>
                <p14:cNvContentPartPr/>
                <p14:nvPr/>
              </p14:nvContentPartPr>
              <p14:xfrm>
                <a:off x="8017310" y="1313733"/>
                <a:ext cx="212400" cy="48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0A0FAE9-373E-4225-8ED0-F872A2B2FEF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08670" y="1305093"/>
                  <a:ext cx="23004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5543F6E-E357-4E26-8F18-6D5EEAD05825}"/>
                    </a:ext>
                  </a:extLst>
                </p14:cNvPr>
                <p14:cNvContentPartPr/>
                <p14:nvPr/>
              </p14:nvContentPartPr>
              <p14:xfrm>
                <a:off x="8241590" y="1398693"/>
                <a:ext cx="160920" cy="2224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5543F6E-E357-4E26-8F18-6D5EEAD0582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32950" y="1389693"/>
                  <a:ext cx="1785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35A8028-61A6-4483-AEC3-94C7CF33C9B9}"/>
                    </a:ext>
                  </a:extLst>
                </p14:cNvPr>
                <p14:cNvContentPartPr/>
                <p14:nvPr/>
              </p14:nvContentPartPr>
              <p14:xfrm>
                <a:off x="8532110" y="1374573"/>
                <a:ext cx="48960" cy="169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35A8028-61A6-4483-AEC3-94C7CF33C9B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523470" y="1365573"/>
                  <a:ext cx="66600" cy="18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6104C2B-A76A-44CE-89C7-F0BDA81DF355}"/>
                  </a:ext>
                </a:extLst>
              </p14:cNvPr>
              <p14:cNvContentPartPr/>
              <p14:nvPr/>
            </p14:nvContentPartPr>
            <p14:xfrm>
              <a:off x="5783150" y="1065693"/>
              <a:ext cx="253440" cy="305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6104C2B-A76A-44CE-89C7-F0BDA81DF35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74510" y="1056693"/>
                <a:ext cx="271080" cy="30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AFD15E-3CB3-42A3-B83B-F65B2A4843B7}"/>
                  </a:ext>
                </a:extLst>
              </p14:cNvPr>
              <p14:cNvContentPartPr/>
              <p14:nvPr/>
            </p14:nvContentPartPr>
            <p14:xfrm>
              <a:off x="5934350" y="920253"/>
              <a:ext cx="509040" cy="745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4AFD15E-3CB3-42A3-B83B-F65B2A4843B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25350" y="911613"/>
                <a:ext cx="526680" cy="76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9F5C9E-FD66-42D3-9B63-E36D52A51542}"/>
                  </a:ext>
                </a:extLst>
              </p14:cNvPr>
              <p14:cNvContentPartPr/>
              <p14:nvPr/>
            </p14:nvContentPartPr>
            <p14:xfrm>
              <a:off x="6309830" y="1871013"/>
              <a:ext cx="163800" cy="1302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9F5C9E-FD66-42D3-9B63-E36D52A5154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00830" y="1862013"/>
                <a:ext cx="181440" cy="13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97941B3-6E1F-4C18-AF42-1556495F1270}"/>
                  </a:ext>
                </a:extLst>
              </p14:cNvPr>
              <p14:cNvContentPartPr/>
              <p14:nvPr/>
            </p14:nvContentPartPr>
            <p14:xfrm>
              <a:off x="4154150" y="1433973"/>
              <a:ext cx="1490040" cy="1799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97941B3-6E1F-4C18-AF42-1556495F127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45150" y="1425333"/>
                <a:ext cx="1507680" cy="18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0B1F0E8-3389-4A73-9FCB-7B8E1BAB6B4A}"/>
                  </a:ext>
                </a:extLst>
              </p14:cNvPr>
              <p14:cNvContentPartPr/>
              <p14:nvPr/>
            </p14:nvContentPartPr>
            <p14:xfrm>
              <a:off x="4051190" y="2079813"/>
              <a:ext cx="1726200" cy="19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0B1F0E8-3389-4A73-9FCB-7B8E1BAB6B4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42190" y="2070813"/>
                <a:ext cx="1743840" cy="20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140E7FC-D28B-4BF4-9D7E-F095AB1CB3A3}"/>
                  </a:ext>
                </a:extLst>
              </p14:cNvPr>
              <p14:cNvContentPartPr/>
              <p14:nvPr/>
            </p14:nvContentPartPr>
            <p14:xfrm>
              <a:off x="2427230" y="1404453"/>
              <a:ext cx="1381680" cy="2683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140E7FC-D28B-4BF4-9D7E-F095AB1CB3A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18590" y="1395813"/>
                <a:ext cx="1399320" cy="270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0E8B02F-AA4B-4A25-91D0-57EFEFB945BA}"/>
                  </a:ext>
                </a:extLst>
              </p14:cNvPr>
              <p14:cNvContentPartPr/>
              <p14:nvPr/>
            </p14:nvContentPartPr>
            <p14:xfrm>
              <a:off x="3033830" y="1325613"/>
              <a:ext cx="356040" cy="352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0E8B02F-AA4B-4A25-91D0-57EFEFB945B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024830" y="1316613"/>
                <a:ext cx="37368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B3C6EB7-783B-452A-85AC-AE02D3784D89}"/>
                  </a:ext>
                </a:extLst>
              </p14:cNvPr>
              <p14:cNvContentPartPr/>
              <p14:nvPr/>
            </p14:nvContentPartPr>
            <p14:xfrm>
              <a:off x="3590750" y="3300213"/>
              <a:ext cx="169920" cy="1576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B3C6EB7-783B-452A-85AC-AE02D3784D8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1750" y="3291213"/>
                <a:ext cx="18756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24FC994-8C77-4D74-AC29-577E5F029EF6}"/>
                  </a:ext>
                </a:extLst>
              </p14:cNvPr>
              <p14:cNvContentPartPr/>
              <p14:nvPr/>
            </p14:nvContentPartPr>
            <p14:xfrm>
              <a:off x="4147670" y="3366453"/>
              <a:ext cx="218880" cy="1159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24FC994-8C77-4D74-AC29-577E5F029EF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38670" y="3357453"/>
                <a:ext cx="2365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16B4A23-4301-4C55-A7E1-8618849BE5C3}"/>
                  </a:ext>
                </a:extLst>
              </p14:cNvPr>
              <p14:cNvContentPartPr/>
              <p14:nvPr/>
            </p14:nvContentPartPr>
            <p14:xfrm>
              <a:off x="3094310" y="3959373"/>
              <a:ext cx="204120" cy="114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16B4A23-4301-4C55-A7E1-8618849BE5C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085310" y="3950733"/>
                <a:ext cx="22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DB0ED3E-F534-423A-8167-D8867DDD6C91}"/>
                  </a:ext>
                </a:extLst>
              </p14:cNvPr>
              <p14:cNvContentPartPr/>
              <p14:nvPr/>
            </p14:nvContentPartPr>
            <p14:xfrm>
              <a:off x="4941110" y="3984573"/>
              <a:ext cx="242640" cy="121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DB0ED3E-F534-423A-8167-D8867DDD6C9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32470" y="3975573"/>
                <a:ext cx="26028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FDDD35C-94DD-439A-B163-B61EEE96566D}"/>
                  </a:ext>
                </a:extLst>
              </p14:cNvPr>
              <p14:cNvContentPartPr/>
              <p14:nvPr/>
            </p14:nvContentPartPr>
            <p14:xfrm>
              <a:off x="5601350" y="2858133"/>
              <a:ext cx="248760" cy="18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FDDD35C-94DD-439A-B163-B61EEE96566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592350" y="2849133"/>
                <a:ext cx="26640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4E03260-CB47-41C4-B76E-8DB8D9726202}"/>
                  </a:ext>
                </a:extLst>
              </p14:cNvPr>
              <p14:cNvContentPartPr/>
              <p14:nvPr/>
            </p14:nvContentPartPr>
            <p14:xfrm>
              <a:off x="2379350" y="2500653"/>
              <a:ext cx="206640" cy="205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4E03260-CB47-41C4-B76E-8DB8D972620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370350" y="2492013"/>
                <a:ext cx="22428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FDF2D0E-CD6A-4135-8FB0-555BDDC2C3AE}"/>
                  </a:ext>
                </a:extLst>
              </p14:cNvPr>
              <p14:cNvContentPartPr/>
              <p14:nvPr/>
            </p14:nvContentPartPr>
            <p14:xfrm>
              <a:off x="4063070" y="666093"/>
              <a:ext cx="48960" cy="290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FDF2D0E-CD6A-4135-8FB0-555BDDC2C3A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054430" y="657093"/>
                <a:ext cx="6660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0901EB3-54BD-4CA8-B2C4-94150401CB7E}"/>
                  </a:ext>
                </a:extLst>
              </p14:cNvPr>
              <p14:cNvContentPartPr/>
              <p14:nvPr/>
            </p14:nvContentPartPr>
            <p14:xfrm>
              <a:off x="4220750" y="550893"/>
              <a:ext cx="103320" cy="333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0901EB3-54BD-4CA8-B2C4-94150401CB7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211750" y="541893"/>
                <a:ext cx="12096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7F4BB9A-1614-4C8C-B427-2260A9EA35D0}"/>
                  </a:ext>
                </a:extLst>
              </p14:cNvPr>
              <p14:cNvContentPartPr/>
              <p14:nvPr/>
            </p14:nvContentPartPr>
            <p14:xfrm>
              <a:off x="4123550" y="817293"/>
              <a:ext cx="176040" cy="18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7F4BB9A-1614-4C8C-B427-2260A9EA35D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114910" y="808653"/>
                <a:ext cx="193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877E3A9-87A5-4C82-959E-2CE2D91820D6}"/>
                  </a:ext>
                </a:extLst>
              </p14:cNvPr>
              <p14:cNvContentPartPr/>
              <p14:nvPr/>
            </p14:nvContentPartPr>
            <p14:xfrm>
              <a:off x="4087550" y="411573"/>
              <a:ext cx="248760" cy="12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877E3A9-87A5-4C82-959E-2CE2D91820D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078550" y="402933"/>
                <a:ext cx="2664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011A521-3AE0-48FC-B276-D177A466C8F6}"/>
                  </a:ext>
                </a:extLst>
              </p14:cNvPr>
              <p14:cNvContentPartPr/>
              <p14:nvPr/>
            </p14:nvContentPartPr>
            <p14:xfrm>
              <a:off x="5007710" y="1313733"/>
              <a:ext cx="6480" cy="6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011A521-3AE0-48FC-B276-D177A466C8F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999070" y="130509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D1D4E56-9202-40C6-A463-8D20D1213D0C}"/>
                  </a:ext>
                </a:extLst>
              </p14:cNvPr>
              <p14:cNvContentPartPr/>
              <p14:nvPr/>
            </p14:nvContentPartPr>
            <p14:xfrm>
              <a:off x="5032190" y="1307973"/>
              <a:ext cx="12600" cy="6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D1D4E56-9202-40C6-A463-8D20D1213D0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023190" y="1298973"/>
                <a:ext cx="3024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E5E1CFB-AC25-42E5-824B-5291FED54950}"/>
                  </a:ext>
                </a:extLst>
              </p14:cNvPr>
              <p14:cNvContentPartPr/>
              <p14:nvPr/>
            </p14:nvContentPartPr>
            <p14:xfrm>
              <a:off x="5110670" y="1301853"/>
              <a:ext cx="133560" cy="224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E5E1CFB-AC25-42E5-824B-5291FED5495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102030" y="1292853"/>
                <a:ext cx="15120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E88DC2A-18B1-4D58-9958-DE72AF5032ED}"/>
                  </a:ext>
                </a:extLst>
              </p14:cNvPr>
              <p14:cNvContentPartPr/>
              <p14:nvPr/>
            </p14:nvContentPartPr>
            <p14:xfrm>
              <a:off x="4675790" y="417693"/>
              <a:ext cx="180720" cy="652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E88DC2A-18B1-4D58-9958-DE72AF5032E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666790" y="408693"/>
                <a:ext cx="198360" cy="66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3320B62-86EB-4F06-AF1A-F8DFFB151764}"/>
                  </a:ext>
                </a:extLst>
              </p14:cNvPr>
              <p14:cNvContentPartPr/>
              <p14:nvPr/>
            </p14:nvContentPartPr>
            <p14:xfrm>
              <a:off x="4838150" y="496533"/>
              <a:ext cx="97200" cy="381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3320B62-86EB-4F06-AF1A-F8DFFB15176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829510" y="487533"/>
                <a:ext cx="11484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73D2043-8F4C-431D-AFCE-6D98A69BC4C8}"/>
                  </a:ext>
                </a:extLst>
              </p14:cNvPr>
              <p14:cNvContentPartPr/>
              <p14:nvPr/>
            </p14:nvContentPartPr>
            <p14:xfrm>
              <a:off x="4978190" y="474213"/>
              <a:ext cx="611640" cy="3920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73D2043-8F4C-431D-AFCE-6D98A69BC4C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969550" y="465573"/>
                <a:ext cx="62928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040F7D4-A82E-4930-9BF4-3FB91C112D5A}"/>
                  </a:ext>
                </a:extLst>
              </p14:cNvPr>
              <p14:cNvContentPartPr/>
              <p14:nvPr/>
            </p14:nvContentPartPr>
            <p14:xfrm>
              <a:off x="2993870" y="1676973"/>
              <a:ext cx="1672560" cy="5572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040F7D4-A82E-4930-9BF4-3FB91C112D5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984870" y="1668333"/>
                <a:ext cx="1690200" cy="57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4E30D429-C622-4F84-952C-CA13B4EF5966}"/>
                  </a:ext>
                </a:extLst>
              </p14:cNvPr>
              <p14:cNvContentPartPr/>
              <p14:nvPr/>
            </p14:nvContentPartPr>
            <p14:xfrm>
              <a:off x="4804310" y="1937613"/>
              <a:ext cx="155160" cy="315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4E30D429-C622-4F84-952C-CA13B4EF596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795670" y="1928613"/>
                <a:ext cx="17280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2FD5F7D-3A49-4F1F-B599-128F166C8B99}"/>
                  </a:ext>
                </a:extLst>
              </p14:cNvPr>
              <p14:cNvContentPartPr/>
              <p14:nvPr/>
            </p14:nvContentPartPr>
            <p14:xfrm>
              <a:off x="4814030" y="2107173"/>
              <a:ext cx="139680" cy="18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2FD5F7D-3A49-4F1F-B599-128F166C8B9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805390" y="2098533"/>
                <a:ext cx="1573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29C4B90-1330-4AD7-B38D-8187BD547AB9}"/>
                  </a:ext>
                </a:extLst>
              </p14:cNvPr>
              <p14:cNvContentPartPr/>
              <p14:nvPr/>
            </p14:nvContentPartPr>
            <p14:xfrm>
              <a:off x="4977470" y="2161533"/>
              <a:ext cx="151920" cy="1508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29C4B90-1330-4AD7-B38D-8187BD547AB9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968470" y="2152893"/>
                <a:ext cx="16956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06F0A9B-6B87-4F34-A388-BFD4512E8D98}"/>
                  </a:ext>
                </a:extLst>
              </p14:cNvPr>
              <p14:cNvContentPartPr/>
              <p14:nvPr/>
            </p14:nvContentPartPr>
            <p14:xfrm>
              <a:off x="5062430" y="2113293"/>
              <a:ext cx="18360" cy="303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06F0A9B-6B87-4F34-A388-BFD4512E8D9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053430" y="2104293"/>
                <a:ext cx="360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177E2E9-B8DB-40DF-B942-12777F3C0A40}"/>
                  </a:ext>
                </a:extLst>
              </p14:cNvPr>
              <p14:cNvContentPartPr/>
              <p14:nvPr/>
            </p14:nvContentPartPr>
            <p14:xfrm>
              <a:off x="6110030" y="2760933"/>
              <a:ext cx="763200" cy="218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177E2E9-B8DB-40DF-B942-12777F3C0A40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101030" y="2751933"/>
                <a:ext cx="7808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9685208-3F5F-42C7-8A58-345B41FF7F3F}"/>
                  </a:ext>
                </a:extLst>
              </p14:cNvPr>
              <p14:cNvContentPartPr/>
              <p14:nvPr/>
            </p14:nvContentPartPr>
            <p14:xfrm>
              <a:off x="5989430" y="2651853"/>
              <a:ext cx="223920" cy="212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9685208-3F5F-42C7-8A58-345B41FF7F3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980430" y="2643213"/>
                <a:ext cx="24156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F1291FE-C3EC-49FB-B588-7B6341D544A0}"/>
                  </a:ext>
                </a:extLst>
              </p14:cNvPr>
              <p14:cNvContentPartPr/>
              <p14:nvPr/>
            </p14:nvContentPartPr>
            <p14:xfrm>
              <a:off x="5861270" y="2591013"/>
              <a:ext cx="206640" cy="2124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F1291FE-C3EC-49FB-B588-7B6341D544A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852630" y="2582373"/>
                <a:ext cx="2242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E5D250C-E0A3-4388-9EF1-10FCC77523C2}"/>
                  </a:ext>
                </a:extLst>
              </p14:cNvPr>
              <p14:cNvContentPartPr/>
              <p14:nvPr/>
            </p14:nvContentPartPr>
            <p14:xfrm>
              <a:off x="5855510" y="2603613"/>
              <a:ext cx="42840" cy="126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E5D250C-E0A3-4388-9EF1-10FCC77523C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846870" y="2594973"/>
                <a:ext cx="604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3435E18-A58F-42C0-A288-BFB753F72F44}"/>
                  </a:ext>
                </a:extLst>
              </p14:cNvPr>
              <p14:cNvContentPartPr/>
              <p14:nvPr/>
            </p14:nvContentPartPr>
            <p14:xfrm>
              <a:off x="5879990" y="2652213"/>
              <a:ext cx="24480" cy="12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3435E18-A58F-42C0-A288-BFB753F72F44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870990" y="2643213"/>
                <a:ext cx="4212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AF68C33-1619-435C-9156-26B36BD0DBA4}"/>
                  </a:ext>
                </a:extLst>
              </p14:cNvPr>
              <p14:cNvContentPartPr/>
              <p14:nvPr/>
            </p14:nvContentPartPr>
            <p14:xfrm>
              <a:off x="5879270" y="2639973"/>
              <a:ext cx="19080" cy="1213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AF68C33-1619-435C-9156-26B36BD0DBA4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870270" y="2631333"/>
                <a:ext cx="3672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5F2BDB3-7394-4F3B-9DBD-0349A7509AC3}"/>
                  </a:ext>
                </a:extLst>
              </p14:cNvPr>
              <p14:cNvContentPartPr/>
              <p14:nvPr/>
            </p14:nvContentPartPr>
            <p14:xfrm>
              <a:off x="5830670" y="2282493"/>
              <a:ext cx="145440" cy="182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5F2BDB3-7394-4F3B-9DBD-0349A7509AC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822030" y="2273493"/>
                <a:ext cx="163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DF87387-332B-40EE-983C-7BEAA3CB4033}"/>
                  </a:ext>
                </a:extLst>
              </p14:cNvPr>
              <p14:cNvContentPartPr/>
              <p14:nvPr/>
            </p14:nvContentPartPr>
            <p14:xfrm>
              <a:off x="5867750" y="2367453"/>
              <a:ext cx="18360" cy="36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DF87387-332B-40EE-983C-7BEAA3CB403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858750" y="2358813"/>
                <a:ext cx="36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D198B9F-91F7-4632-9354-AA6AA97A53DA}"/>
                  </a:ext>
                </a:extLst>
              </p14:cNvPr>
              <p14:cNvContentPartPr/>
              <p14:nvPr/>
            </p14:nvContentPartPr>
            <p14:xfrm>
              <a:off x="5752550" y="1840413"/>
              <a:ext cx="236160" cy="278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D198B9F-91F7-4632-9354-AA6AA97A53D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743910" y="1831773"/>
                <a:ext cx="2538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036AD25-8C42-4484-9668-EE9E09D5A79A}"/>
                  </a:ext>
                </a:extLst>
              </p14:cNvPr>
              <p14:cNvContentPartPr/>
              <p14:nvPr/>
            </p14:nvContentPartPr>
            <p14:xfrm>
              <a:off x="5897990" y="2022573"/>
              <a:ext cx="12600" cy="66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036AD25-8C42-4484-9668-EE9E09D5A79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889350" y="2013573"/>
                <a:ext cx="302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ECCCC2B-AA80-45D8-BA57-1FDF2BA2F495}"/>
                  </a:ext>
                </a:extLst>
              </p14:cNvPr>
              <p14:cNvContentPartPr/>
              <p14:nvPr/>
            </p14:nvContentPartPr>
            <p14:xfrm>
              <a:off x="5867750" y="2924373"/>
              <a:ext cx="194040" cy="2289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ECCCC2B-AA80-45D8-BA57-1FDF2BA2F495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858750" y="2915373"/>
                <a:ext cx="21168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AA2E2EE-1421-4945-BA0B-63742CA80BE3}"/>
                  </a:ext>
                </a:extLst>
              </p14:cNvPr>
              <p14:cNvContentPartPr/>
              <p14:nvPr/>
            </p14:nvContentPartPr>
            <p14:xfrm>
              <a:off x="5861630" y="2876133"/>
              <a:ext cx="24480" cy="145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AA2E2EE-1421-4945-BA0B-63742CA80BE3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852990" y="2867493"/>
                <a:ext cx="4212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CD31234E-277B-4216-95EC-8F0574BEFA80}"/>
                  </a:ext>
                </a:extLst>
              </p14:cNvPr>
              <p14:cNvContentPartPr/>
              <p14:nvPr/>
            </p14:nvContentPartPr>
            <p14:xfrm>
              <a:off x="5881790" y="3300213"/>
              <a:ext cx="143640" cy="2066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CD31234E-277B-4216-95EC-8F0574BEFA80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73150" y="3291213"/>
                <a:ext cx="16128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5A60357D-9454-4818-8C42-2B3A80E28073}"/>
                  </a:ext>
                </a:extLst>
              </p14:cNvPr>
              <p14:cNvContentPartPr/>
              <p14:nvPr/>
            </p14:nvContentPartPr>
            <p14:xfrm>
              <a:off x="5922110" y="3560493"/>
              <a:ext cx="24480" cy="244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A60357D-9454-4818-8C42-2B3A80E2807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913470" y="3551853"/>
                <a:ext cx="42120" cy="4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CF545795-1C39-47D4-81F6-CA1C37085901}"/>
              </a:ext>
            </a:extLst>
          </p:cNvPr>
          <p:cNvGrpSpPr/>
          <p:nvPr/>
        </p:nvGrpSpPr>
        <p:grpSpPr>
          <a:xfrm>
            <a:off x="1515710" y="793173"/>
            <a:ext cx="937080" cy="3433680"/>
            <a:chOff x="1515710" y="793173"/>
            <a:chExt cx="937080" cy="343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48F2183-DC42-4237-8425-5FA69183A27C}"/>
                    </a:ext>
                  </a:extLst>
                </p14:cNvPr>
                <p14:cNvContentPartPr/>
                <p14:nvPr/>
              </p14:nvContentPartPr>
              <p14:xfrm>
                <a:off x="2252270" y="871653"/>
                <a:ext cx="151920" cy="33552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48F2183-DC42-4237-8425-5FA69183A27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243630" y="863013"/>
                  <a:ext cx="169560" cy="337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C81C972-819E-4B3F-9356-2BD0A4A8DE7D}"/>
                    </a:ext>
                  </a:extLst>
                </p14:cNvPr>
                <p14:cNvContentPartPr/>
                <p14:nvPr/>
              </p14:nvContentPartPr>
              <p14:xfrm>
                <a:off x="1515710" y="793173"/>
                <a:ext cx="640440" cy="714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C81C972-819E-4B3F-9356-2BD0A4A8DE7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507070" y="784173"/>
                  <a:ext cx="658080" cy="73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1C66E96-49F1-4BD3-9987-3B08D52EA6F4}"/>
                    </a:ext>
                  </a:extLst>
                </p14:cNvPr>
                <p14:cNvContentPartPr/>
                <p14:nvPr/>
              </p14:nvContentPartPr>
              <p14:xfrm>
                <a:off x="1719470" y="1422813"/>
                <a:ext cx="388080" cy="9511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1C66E96-49F1-4BD3-9987-3B08D52EA6F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710830" y="1414173"/>
                  <a:ext cx="405720" cy="9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99D473C-F85E-4BC2-B976-7A0B8254EDF9}"/>
                    </a:ext>
                  </a:extLst>
                </p14:cNvPr>
                <p14:cNvContentPartPr/>
                <p14:nvPr/>
              </p14:nvContentPartPr>
              <p14:xfrm>
                <a:off x="1658990" y="2906373"/>
                <a:ext cx="254520" cy="593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99D473C-F85E-4BC2-B976-7A0B8254EDF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650350" y="2897733"/>
                  <a:ext cx="272160" cy="61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69718DE-1734-4EE0-98DF-11D984861613}"/>
                    </a:ext>
                  </a:extLst>
                </p14:cNvPr>
                <p14:cNvContentPartPr/>
                <p14:nvPr/>
              </p14:nvContentPartPr>
              <p14:xfrm>
                <a:off x="2354870" y="1901253"/>
                <a:ext cx="97920" cy="1699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69718DE-1734-4EE0-98DF-11D98486161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345870" y="1892253"/>
                  <a:ext cx="1155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E23E32E-A86E-445C-9016-805475404F4B}"/>
                    </a:ext>
                  </a:extLst>
                </p14:cNvPr>
                <p14:cNvContentPartPr/>
                <p14:nvPr/>
              </p14:nvContentPartPr>
              <p14:xfrm>
                <a:off x="2222750" y="2603613"/>
                <a:ext cx="139320" cy="2304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E23E32E-A86E-445C-9016-805475404F4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213750" y="2594973"/>
                  <a:ext cx="1569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3CDD6B7-BA2B-41D9-B97D-FCE97A6906CF}"/>
                    </a:ext>
                  </a:extLst>
                </p14:cNvPr>
                <p14:cNvContentPartPr/>
                <p14:nvPr/>
              </p14:nvContentPartPr>
              <p14:xfrm>
                <a:off x="2246510" y="3112293"/>
                <a:ext cx="42840" cy="730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3CDD6B7-BA2B-41D9-B97D-FCE97A6906C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237510" y="3103653"/>
                  <a:ext cx="6048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08C9B3D-5082-4398-AC88-1B91CAEDD7E1}"/>
                    </a:ext>
                  </a:extLst>
                </p14:cNvPr>
                <p14:cNvContentPartPr/>
                <p14:nvPr/>
              </p14:nvContentPartPr>
              <p14:xfrm>
                <a:off x="2237150" y="3088173"/>
                <a:ext cx="142920" cy="3632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08C9B3D-5082-4398-AC88-1B91CAEDD7E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228150" y="3079533"/>
                  <a:ext cx="16056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82F287A-C197-4AF2-ABA0-F3B4EEF74245}"/>
                    </a:ext>
                  </a:extLst>
                </p14:cNvPr>
                <p14:cNvContentPartPr/>
                <p14:nvPr/>
              </p14:nvContentPartPr>
              <p14:xfrm>
                <a:off x="2306990" y="3506133"/>
                <a:ext cx="18360" cy="66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82F287A-C197-4AF2-ABA0-F3B4EEF7424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298350" y="3497133"/>
                  <a:ext cx="36000" cy="84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93118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Vivaldi antenna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126" y="1825625"/>
            <a:ext cx="4305747" cy="43513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D998A66-9359-4073-8E9A-744A5FBBAF18}"/>
                  </a:ext>
                </a:extLst>
              </p14:cNvPr>
              <p14:cNvContentPartPr/>
              <p14:nvPr/>
            </p14:nvContentPartPr>
            <p14:xfrm>
              <a:off x="549279" y="542288"/>
              <a:ext cx="1775160" cy="911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D998A66-9359-4073-8E9A-744A5FBBAF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279" y="533288"/>
                <a:ext cx="1792800" cy="92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8B0025B9-7A54-4260-92A3-011B001FCEB6}"/>
              </a:ext>
            </a:extLst>
          </p:cNvPr>
          <p:cNvGrpSpPr/>
          <p:nvPr/>
        </p:nvGrpSpPr>
        <p:grpSpPr>
          <a:xfrm>
            <a:off x="6367959" y="318368"/>
            <a:ext cx="1292400" cy="395640"/>
            <a:chOff x="6367959" y="318368"/>
            <a:chExt cx="1292400" cy="39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9D2875E-6262-47E4-8BC2-10FD0A1CE143}"/>
                    </a:ext>
                  </a:extLst>
                </p14:cNvPr>
                <p14:cNvContentPartPr/>
                <p14:nvPr/>
              </p14:nvContentPartPr>
              <p14:xfrm>
                <a:off x="6367959" y="318368"/>
                <a:ext cx="216000" cy="241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9D2875E-6262-47E4-8BC2-10FD0A1CE14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58959" y="309728"/>
                  <a:ext cx="23364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5AE7CD0-BBE6-4A2D-92A9-6F63C33999D2}"/>
                    </a:ext>
                  </a:extLst>
                </p14:cNvPr>
                <p14:cNvContentPartPr/>
                <p14:nvPr/>
              </p14:nvContentPartPr>
              <p14:xfrm>
                <a:off x="6571719" y="489368"/>
                <a:ext cx="71280" cy="651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5AE7CD0-BBE6-4A2D-92A9-6F63C33999D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62719" y="480728"/>
                  <a:ext cx="889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6AAC0D9-3AD8-467A-A245-E1E932ED7C69}"/>
                    </a:ext>
                  </a:extLst>
                </p14:cNvPr>
                <p14:cNvContentPartPr/>
                <p14:nvPr/>
              </p14:nvContentPartPr>
              <p14:xfrm>
                <a:off x="6766479" y="383168"/>
                <a:ext cx="100800" cy="141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6AAC0D9-3AD8-467A-A245-E1E932ED7C6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57479" y="374528"/>
                  <a:ext cx="1184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94BE6D8-7A67-423E-BEF9-C4CE4EBF8662}"/>
                    </a:ext>
                  </a:extLst>
                </p14:cNvPr>
                <p14:cNvContentPartPr/>
                <p14:nvPr/>
              </p14:nvContentPartPr>
              <p14:xfrm>
                <a:off x="6955119" y="338528"/>
                <a:ext cx="106920" cy="240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94BE6D8-7A67-423E-BEF9-C4CE4EBF866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46119" y="329528"/>
                  <a:ext cx="12456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F29293C-E30A-4F0D-BE9A-B145785D6864}"/>
                    </a:ext>
                  </a:extLst>
                </p14:cNvPr>
                <p14:cNvContentPartPr/>
                <p14:nvPr/>
              </p14:nvContentPartPr>
              <p14:xfrm>
                <a:off x="7132959" y="455888"/>
                <a:ext cx="109440" cy="1166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F29293C-E30A-4F0D-BE9A-B145785D686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24319" y="446888"/>
                  <a:ext cx="1270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FCB0994-9F5B-4F4C-BD41-7E3AAB240580}"/>
                    </a:ext>
                  </a:extLst>
                </p14:cNvPr>
                <p14:cNvContentPartPr/>
                <p14:nvPr/>
              </p14:nvContentPartPr>
              <p14:xfrm>
                <a:off x="7326279" y="459848"/>
                <a:ext cx="236880" cy="112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FCB0994-9F5B-4F4C-BD41-7E3AAB24058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317279" y="450848"/>
                  <a:ext cx="25452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6A5A4F9-BE58-46B9-B01F-3AEEFF5A8DC7}"/>
                    </a:ext>
                  </a:extLst>
                </p14:cNvPr>
                <p14:cNvContentPartPr/>
                <p14:nvPr/>
              </p14:nvContentPartPr>
              <p14:xfrm>
                <a:off x="6441759" y="636968"/>
                <a:ext cx="1218600" cy="77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6A5A4F9-BE58-46B9-B01F-3AEEFF5A8DC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33119" y="628328"/>
                  <a:ext cx="1236240" cy="94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97874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92ED518A-A4B3-49B4-84AF-4938DACAAE46}"/>
              </a:ext>
            </a:extLst>
          </p:cNvPr>
          <p:cNvGrpSpPr/>
          <p:nvPr/>
        </p:nvGrpSpPr>
        <p:grpSpPr>
          <a:xfrm>
            <a:off x="1434710" y="447933"/>
            <a:ext cx="7563960" cy="4759920"/>
            <a:chOff x="1434710" y="447933"/>
            <a:chExt cx="7563960" cy="475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8EFCB37-DDE9-4F31-B6D5-5DFA5602C45A}"/>
                    </a:ext>
                  </a:extLst>
                </p14:cNvPr>
                <p14:cNvContentPartPr/>
                <p14:nvPr/>
              </p14:nvContentPartPr>
              <p14:xfrm>
                <a:off x="7999310" y="2700453"/>
                <a:ext cx="260640" cy="6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8EFCB37-DDE9-4F31-B6D5-5DFA5602C45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990310" y="2691813"/>
                  <a:ext cx="2782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84F6BA7-73A9-4683-A9BB-66F6017F6AE2}"/>
                    </a:ext>
                  </a:extLst>
                </p14:cNvPr>
                <p14:cNvContentPartPr/>
                <p14:nvPr/>
              </p14:nvContentPartPr>
              <p14:xfrm>
                <a:off x="8277950" y="2579493"/>
                <a:ext cx="278640" cy="121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84F6BA7-73A9-4683-A9BB-66F6017F6AE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68950" y="2570853"/>
                  <a:ext cx="2962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8A961F0-65FB-461D-A348-48553C49BFD5}"/>
                    </a:ext>
                  </a:extLst>
                </p14:cNvPr>
                <p14:cNvContentPartPr/>
                <p14:nvPr/>
              </p14:nvContentPartPr>
              <p14:xfrm>
                <a:off x="6170510" y="447933"/>
                <a:ext cx="1690200" cy="1405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8A961F0-65FB-461D-A348-48553C49BFD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61510" y="438933"/>
                  <a:ext cx="1707840" cy="14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78B5FE5-B54D-459D-BF70-257EBDC4B5E7}"/>
                    </a:ext>
                  </a:extLst>
                </p14:cNvPr>
                <p14:cNvContentPartPr/>
                <p14:nvPr/>
              </p14:nvContentPartPr>
              <p14:xfrm>
                <a:off x="2482670" y="2089173"/>
                <a:ext cx="309240" cy="24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78B5FE5-B54D-459D-BF70-257EBDC4B5E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73670" y="2080173"/>
                  <a:ext cx="3268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FA54A5E-52FA-4F61-88D5-35E718294921}"/>
                    </a:ext>
                  </a:extLst>
                </p14:cNvPr>
                <p14:cNvContentPartPr/>
                <p14:nvPr/>
              </p14:nvContentPartPr>
              <p14:xfrm>
                <a:off x="2682470" y="1980093"/>
                <a:ext cx="12600" cy="2001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FA54A5E-52FA-4F61-88D5-35E71829492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73470" y="1971093"/>
                  <a:ext cx="302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E5D2206-5178-430F-9F26-4479CC945196}"/>
                    </a:ext>
                  </a:extLst>
                </p14:cNvPr>
                <p14:cNvContentPartPr/>
                <p14:nvPr/>
              </p14:nvContentPartPr>
              <p14:xfrm>
                <a:off x="2954990" y="1986213"/>
                <a:ext cx="236520" cy="169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E5D2206-5178-430F-9F26-4479CC94519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45990" y="1977213"/>
                  <a:ext cx="2541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1E22FA5-834E-4C8D-AB06-34E0FBCA028D}"/>
                    </a:ext>
                  </a:extLst>
                </p14:cNvPr>
                <p14:cNvContentPartPr/>
                <p14:nvPr/>
              </p14:nvContentPartPr>
              <p14:xfrm>
                <a:off x="3366830" y="2089173"/>
                <a:ext cx="218520" cy="18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1E22FA5-834E-4C8D-AB06-34E0FBCA028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357830" y="2080173"/>
                  <a:ext cx="236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D17596E-F405-4240-9640-FA7E56C5AA4F}"/>
                    </a:ext>
                  </a:extLst>
                </p14:cNvPr>
                <p14:cNvContentPartPr/>
                <p14:nvPr/>
              </p14:nvContentPartPr>
              <p14:xfrm>
                <a:off x="3542510" y="1961733"/>
                <a:ext cx="515160" cy="2790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D17596E-F405-4240-9640-FA7E56C5AA4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33510" y="1953093"/>
                  <a:ext cx="53280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F2ADB96-B34F-4754-B24D-F591F93EBD1E}"/>
                    </a:ext>
                  </a:extLst>
                </p14:cNvPr>
                <p14:cNvContentPartPr/>
                <p14:nvPr/>
              </p14:nvContentPartPr>
              <p14:xfrm>
                <a:off x="2549270" y="2603613"/>
                <a:ext cx="4239360" cy="1571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F2ADB96-B34F-4754-B24D-F591F93EBD1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540270" y="2594973"/>
                  <a:ext cx="4257000" cy="158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3108112-D2B6-4F29-A3A2-506D64A1D74F}"/>
                    </a:ext>
                  </a:extLst>
                </p14:cNvPr>
                <p14:cNvContentPartPr/>
                <p14:nvPr/>
              </p14:nvContentPartPr>
              <p14:xfrm>
                <a:off x="2494910" y="2936973"/>
                <a:ext cx="254520" cy="48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3108112-D2B6-4F29-A3A2-506D64A1D74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85910" y="2927973"/>
                  <a:ext cx="2721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5B0981D-901D-498D-ADE4-0D6B8354C6A3}"/>
                    </a:ext>
                  </a:extLst>
                </p14:cNvPr>
                <p14:cNvContentPartPr/>
                <p14:nvPr/>
              </p14:nvContentPartPr>
              <p14:xfrm>
                <a:off x="3160910" y="3039573"/>
                <a:ext cx="1017720" cy="48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5B0981D-901D-498D-ADE4-0D6B8354C6A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51910" y="3030933"/>
                  <a:ext cx="10353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C10285F-31E2-4C81-A6DA-AF2237B0A4AD}"/>
                    </a:ext>
                  </a:extLst>
                </p14:cNvPr>
                <p14:cNvContentPartPr/>
                <p14:nvPr/>
              </p14:nvContentPartPr>
              <p14:xfrm>
                <a:off x="2682470" y="2313093"/>
                <a:ext cx="55080" cy="345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C10285F-31E2-4C81-A6DA-AF2237B0A4A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73470" y="2304093"/>
                  <a:ext cx="7272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38EE3AD-0E8A-4A36-A914-3AE42EBE9017}"/>
                    </a:ext>
                  </a:extLst>
                </p14:cNvPr>
                <p14:cNvContentPartPr/>
                <p14:nvPr/>
              </p14:nvContentPartPr>
              <p14:xfrm>
                <a:off x="2603630" y="2555373"/>
                <a:ext cx="127440" cy="48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38EE3AD-0E8A-4A36-A914-3AE42EBE901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594990" y="2546373"/>
                  <a:ext cx="1450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6EF1597-1D13-45D2-8975-337D44868AEB}"/>
                    </a:ext>
                  </a:extLst>
                </p14:cNvPr>
                <p14:cNvContentPartPr/>
                <p14:nvPr/>
              </p14:nvContentPartPr>
              <p14:xfrm>
                <a:off x="3003590" y="2240733"/>
                <a:ext cx="37080" cy="435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6EF1597-1D13-45D2-8975-337D44868AE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994590" y="2232093"/>
                  <a:ext cx="5472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6BABC01-7392-4D3F-A80A-EB645C0F057B}"/>
                    </a:ext>
                  </a:extLst>
                </p14:cNvPr>
                <p14:cNvContentPartPr/>
                <p14:nvPr/>
              </p14:nvContentPartPr>
              <p14:xfrm>
                <a:off x="2954990" y="2258733"/>
                <a:ext cx="424080" cy="454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6BABC01-7392-4D3F-A80A-EB645C0F057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45990" y="2249733"/>
                  <a:ext cx="44172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9202526-D264-4284-AC0F-CB15445C133D}"/>
                    </a:ext>
                  </a:extLst>
                </p14:cNvPr>
                <p14:cNvContentPartPr/>
                <p14:nvPr/>
              </p14:nvContentPartPr>
              <p14:xfrm>
                <a:off x="3221390" y="2573373"/>
                <a:ext cx="200160" cy="60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9202526-D264-4284-AC0F-CB15445C133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212750" y="2564733"/>
                  <a:ext cx="2178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F2494C4-2CBD-4B95-BA36-84DCA41B5E9F}"/>
                    </a:ext>
                  </a:extLst>
                </p14:cNvPr>
                <p14:cNvContentPartPr/>
                <p14:nvPr/>
              </p14:nvContentPartPr>
              <p14:xfrm>
                <a:off x="3748430" y="2300853"/>
                <a:ext cx="24480" cy="406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F2494C4-2CBD-4B95-BA36-84DCA41B5E9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39430" y="2292213"/>
                  <a:ext cx="4212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503C54C-AF30-4084-AD23-2D86C937BAB4}"/>
                    </a:ext>
                  </a:extLst>
                </p14:cNvPr>
                <p14:cNvContentPartPr/>
                <p14:nvPr/>
              </p14:nvContentPartPr>
              <p14:xfrm>
                <a:off x="4044710" y="2367453"/>
                <a:ext cx="61200" cy="381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503C54C-AF30-4084-AD23-2D86C937BAB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35710" y="2358813"/>
                  <a:ext cx="7884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8FD8038-D086-4243-A7BA-A892C4EE7161}"/>
                    </a:ext>
                  </a:extLst>
                </p14:cNvPr>
                <p14:cNvContentPartPr/>
                <p14:nvPr/>
              </p14:nvContentPartPr>
              <p14:xfrm>
                <a:off x="2313110" y="2750133"/>
                <a:ext cx="551520" cy="72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8FD8038-D086-4243-A7BA-A892C4EE716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304110" y="2741133"/>
                  <a:ext cx="56916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48A05F4-D309-4202-A1A0-0ACB0B5E93E8}"/>
                    </a:ext>
                  </a:extLst>
                </p14:cNvPr>
                <p14:cNvContentPartPr/>
                <p14:nvPr/>
              </p14:nvContentPartPr>
              <p14:xfrm>
                <a:off x="1434710" y="2082693"/>
                <a:ext cx="811800" cy="812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48A05F4-D309-4202-A1A0-0ACB0B5E93E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426070" y="2074053"/>
                  <a:ext cx="829440" cy="82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04FC102-A76D-4A62-9B36-37656747C54E}"/>
                    </a:ext>
                  </a:extLst>
                </p14:cNvPr>
                <p14:cNvContentPartPr/>
                <p14:nvPr/>
              </p14:nvContentPartPr>
              <p14:xfrm>
                <a:off x="1653230" y="2440533"/>
                <a:ext cx="290880" cy="175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04FC102-A76D-4A62-9B36-37656747C54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644590" y="2431893"/>
                  <a:ext cx="3085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98B764F-1A80-4F2C-BE6A-D8AA3F3C7DF5}"/>
                    </a:ext>
                  </a:extLst>
                </p14:cNvPr>
                <p14:cNvContentPartPr/>
                <p14:nvPr/>
              </p14:nvContentPartPr>
              <p14:xfrm>
                <a:off x="2131310" y="2422173"/>
                <a:ext cx="42840" cy="424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98B764F-1A80-4F2C-BE6A-D8AA3F3C7DF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122670" y="2413173"/>
                  <a:ext cx="60480" cy="4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FD9883E-7510-447C-986D-9DAB1D24D192}"/>
                    </a:ext>
                  </a:extLst>
                </p14:cNvPr>
                <p14:cNvContentPartPr/>
                <p14:nvPr/>
              </p14:nvContentPartPr>
              <p14:xfrm>
                <a:off x="2234270" y="2331093"/>
                <a:ext cx="158040" cy="42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FD9883E-7510-447C-986D-9DAB1D24D19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225270" y="2322453"/>
                  <a:ext cx="17568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AD754C8-4B50-4BBB-948E-EBE51ED75EBA}"/>
                    </a:ext>
                  </a:extLst>
                </p14:cNvPr>
                <p14:cNvContentPartPr/>
                <p14:nvPr/>
              </p14:nvContentPartPr>
              <p14:xfrm>
                <a:off x="2204030" y="2821773"/>
                <a:ext cx="115560" cy="48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AD754C8-4B50-4BBB-948E-EBE51ED75EB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95390" y="2812773"/>
                  <a:ext cx="1332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DBEDDEC-DACF-4171-8A91-4C8D63085C8D}"/>
                    </a:ext>
                  </a:extLst>
                </p14:cNvPr>
                <p14:cNvContentPartPr/>
                <p14:nvPr/>
              </p14:nvContentPartPr>
              <p14:xfrm>
                <a:off x="3826910" y="2482653"/>
                <a:ext cx="369720" cy="1094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DBEDDEC-DACF-4171-8A91-4C8D63085C8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817910" y="2473653"/>
                  <a:ext cx="38736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04ADC7E-7BB5-46CB-B62D-CDCA18E608C5}"/>
                    </a:ext>
                  </a:extLst>
                </p14:cNvPr>
                <p14:cNvContentPartPr/>
                <p14:nvPr/>
              </p14:nvContentPartPr>
              <p14:xfrm>
                <a:off x="3632870" y="2434053"/>
                <a:ext cx="254880" cy="97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04ADC7E-7BB5-46CB-B62D-CDCA18E608C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624230" y="2425413"/>
                  <a:ext cx="2725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E54C52B-C269-49B2-BBFD-FBA65A152D1C}"/>
                    </a:ext>
                  </a:extLst>
                </p14:cNvPr>
                <p14:cNvContentPartPr/>
                <p14:nvPr/>
              </p14:nvContentPartPr>
              <p14:xfrm>
                <a:off x="4401830" y="2368173"/>
                <a:ext cx="169200" cy="502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E54C52B-C269-49B2-BBFD-FBA65A152D1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393190" y="2359533"/>
                  <a:ext cx="186840" cy="51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96CAD0A-1DC9-4771-B7FB-2389AA6F26E6}"/>
                    </a:ext>
                  </a:extLst>
                </p14:cNvPr>
                <p14:cNvContentPartPr/>
                <p14:nvPr/>
              </p14:nvContentPartPr>
              <p14:xfrm>
                <a:off x="4402190" y="2652213"/>
                <a:ext cx="254520" cy="84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96CAD0A-1DC9-4771-B7FB-2389AA6F26E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393550" y="2643213"/>
                  <a:ext cx="2721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6902B7C-FA63-4D2C-ABFB-8C6438D4F921}"/>
                    </a:ext>
                  </a:extLst>
                </p14:cNvPr>
                <p14:cNvContentPartPr/>
                <p14:nvPr/>
              </p14:nvContentPartPr>
              <p14:xfrm>
                <a:off x="4832390" y="2264493"/>
                <a:ext cx="290880" cy="775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6902B7C-FA63-4D2C-ABFB-8C6438D4F92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823390" y="2255853"/>
                  <a:ext cx="308520" cy="79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E8C6487-A0F8-47E3-B2C9-86D9F2B07A54}"/>
                    </a:ext>
                  </a:extLst>
                </p14:cNvPr>
                <p14:cNvContentPartPr/>
                <p14:nvPr/>
              </p14:nvContentPartPr>
              <p14:xfrm>
                <a:off x="5019950" y="2597853"/>
                <a:ext cx="115560" cy="212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E8C6487-A0F8-47E3-B2C9-86D9F2B07A5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010950" y="2588853"/>
                  <a:ext cx="1332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E37E0EF-C7A6-43A0-B16E-F1636E803CA1}"/>
                    </a:ext>
                  </a:extLst>
                </p14:cNvPr>
                <p14:cNvContentPartPr/>
                <p14:nvPr/>
              </p14:nvContentPartPr>
              <p14:xfrm>
                <a:off x="5498390" y="2137413"/>
                <a:ext cx="223560" cy="1168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E37E0EF-C7A6-43A0-B16E-F1636E803CA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489390" y="2128773"/>
                  <a:ext cx="241200" cy="11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42129C9-3165-43DD-818F-0106EDF6EC8A}"/>
                    </a:ext>
                  </a:extLst>
                </p14:cNvPr>
                <p14:cNvContentPartPr/>
                <p14:nvPr/>
              </p14:nvContentPartPr>
              <p14:xfrm>
                <a:off x="5449790" y="2628093"/>
                <a:ext cx="399960" cy="333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42129C9-3165-43DD-818F-0106EDF6EC8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441150" y="2619093"/>
                  <a:ext cx="41760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F09E3CF-356D-4F71-A662-128440140FF7}"/>
                    </a:ext>
                  </a:extLst>
                </p14:cNvPr>
                <p14:cNvContentPartPr/>
                <p14:nvPr/>
              </p14:nvContentPartPr>
              <p14:xfrm>
                <a:off x="6176630" y="1889013"/>
                <a:ext cx="369720" cy="1477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F09E3CF-356D-4F71-A662-128440140FF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167630" y="1880373"/>
                  <a:ext cx="387360" cy="14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B79C37C-B4A6-45CB-BCAF-0A70D9A02DE6}"/>
                    </a:ext>
                  </a:extLst>
                </p14:cNvPr>
                <p14:cNvContentPartPr/>
                <p14:nvPr/>
              </p14:nvContentPartPr>
              <p14:xfrm>
                <a:off x="6885110" y="1685973"/>
                <a:ext cx="440280" cy="1850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B79C37C-B4A6-45CB-BCAF-0A70D9A02DE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876110" y="1676973"/>
                  <a:ext cx="457920" cy="18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1848E1E-B3C9-4FB5-961B-F37240760180}"/>
                    </a:ext>
                  </a:extLst>
                </p14:cNvPr>
                <p14:cNvContentPartPr/>
                <p14:nvPr/>
              </p14:nvContentPartPr>
              <p14:xfrm>
                <a:off x="7091030" y="2579493"/>
                <a:ext cx="388080" cy="272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1848E1E-B3C9-4FB5-961B-F3724076018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082030" y="2570853"/>
                  <a:ext cx="40572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5495555-294D-4A3A-93D9-008C6D90B171}"/>
                    </a:ext>
                  </a:extLst>
                </p14:cNvPr>
                <p14:cNvContentPartPr/>
                <p14:nvPr/>
              </p14:nvContentPartPr>
              <p14:xfrm>
                <a:off x="2470430" y="1658973"/>
                <a:ext cx="4148640" cy="673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5495555-294D-4A3A-93D9-008C6D90B17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461430" y="1650333"/>
                  <a:ext cx="4166280" cy="69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CC81B37-FA8B-4F5D-AF07-02E0DF75CED5}"/>
                    </a:ext>
                  </a:extLst>
                </p14:cNvPr>
                <p14:cNvContentPartPr/>
                <p14:nvPr/>
              </p14:nvContentPartPr>
              <p14:xfrm>
                <a:off x="6860630" y="4208493"/>
                <a:ext cx="478800" cy="999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CC81B37-FA8B-4F5D-AF07-02E0DF75CED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851990" y="4199493"/>
                  <a:ext cx="496440" cy="10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5FA40FA-9C0E-4E8A-A3A6-CED6C05523D0}"/>
                    </a:ext>
                  </a:extLst>
                </p14:cNvPr>
                <p14:cNvContentPartPr/>
                <p14:nvPr/>
              </p14:nvContentPartPr>
              <p14:xfrm>
                <a:off x="8162750" y="617493"/>
                <a:ext cx="611280" cy="35125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5FA40FA-9C0E-4E8A-A3A6-CED6C05523D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154110" y="608853"/>
                  <a:ext cx="628920" cy="353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47D98A3-ADC7-4F3F-95F7-3371B10B1967}"/>
                    </a:ext>
                  </a:extLst>
                </p14:cNvPr>
                <p14:cNvContentPartPr/>
                <p14:nvPr/>
              </p14:nvContentPartPr>
              <p14:xfrm>
                <a:off x="8616710" y="2337213"/>
                <a:ext cx="261000" cy="73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47D98A3-ADC7-4F3F-95F7-3371B10B196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608070" y="2328213"/>
                  <a:ext cx="2786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C4CB6A7-B3F7-425F-958A-C7947418DD20}"/>
                    </a:ext>
                  </a:extLst>
                </p14:cNvPr>
                <p14:cNvContentPartPr/>
                <p14:nvPr/>
              </p14:nvContentPartPr>
              <p14:xfrm>
                <a:off x="8871230" y="623613"/>
                <a:ext cx="127440" cy="938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C4CB6A7-B3F7-425F-958A-C7947418DD2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862590" y="614613"/>
                  <a:ext cx="145080" cy="956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12224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Parabolic reflector antenna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896" y="1304882"/>
            <a:ext cx="4112950" cy="54786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FFB2907-80C2-4398-A356-EC0D95068A18}"/>
              </a:ext>
            </a:extLst>
          </p:cNvPr>
          <p:cNvGrpSpPr/>
          <p:nvPr/>
        </p:nvGrpSpPr>
        <p:grpSpPr>
          <a:xfrm>
            <a:off x="6727239" y="1535528"/>
            <a:ext cx="1065960" cy="1202040"/>
            <a:chOff x="6727239" y="1535528"/>
            <a:chExt cx="1065960" cy="120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BCAEC9F-D57A-4AF0-B4D4-5C79BE2F2517}"/>
                    </a:ext>
                  </a:extLst>
                </p14:cNvPr>
                <p14:cNvContentPartPr/>
                <p14:nvPr/>
              </p14:nvContentPartPr>
              <p14:xfrm>
                <a:off x="6727239" y="1692488"/>
                <a:ext cx="192960" cy="511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BCAEC9F-D57A-4AF0-B4D4-5C79BE2F251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18599" y="1683488"/>
                  <a:ext cx="210600" cy="52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F18E1B1-D943-4D8F-852B-02EC2C1250DF}"/>
                    </a:ext>
                  </a:extLst>
                </p14:cNvPr>
                <p14:cNvContentPartPr/>
                <p14:nvPr/>
              </p14:nvContentPartPr>
              <p14:xfrm>
                <a:off x="7026759" y="1683128"/>
                <a:ext cx="613080" cy="133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F18E1B1-D943-4D8F-852B-02EC2C1250D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18119" y="1674128"/>
                  <a:ext cx="6307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70EAA3A-808E-43C9-9434-2644BE87F9FA}"/>
                    </a:ext>
                  </a:extLst>
                </p14:cNvPr>
                <p14:cNvContentPartPr/>
                <p14:nvPr/>
              </p14:nvContentPartPr>
              <p14:xfrm>
                <a:off x="7739199" y="1535528"/>
                <a:ext cx="28440" cy="192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70EAA3A-808E-43C9-9434-2644BE87F9F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730559" y="1526888"/>
                  <a:ext cx="460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B288EB6-3A49-41DC-B9B1-40C5F2C16C77}"/>
                    </a:ext>
                  </a:extLst>
                </p14:cNvPr>
                <p14:cNvContentPartPr/>
                <p14:nvPr/>
              </p14:nvContentPartPr>
              <p14:xfrm>
                <a:off x="6731559" y="2382968"/>
                <a:ext cx="171360" cy="354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B288EB6-3A49-41DC-B9B1-40C5F2C16C7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22559" y="2373968"/>
                  <a:ext cx="18900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426064D-D7E2-4BE9-97D8-DCA04840174F}"/>
                    </a:ext>
                  </a:extLst>
                </p14:cNvPr>
                <p14:cNvContentPartPr/>
                <p14:nvPr/>
              </p14:nvContentPartPr>
              <p14:xfrm>
                <a:off x="6872679" y="2406728"/>
                <a:ext cx="354240" cy="122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426064D-D7E2-4BE9-97D8-DCA04840174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63679" y="2398088"/>
                  <a:ext cx="3718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B6A363B-DFDD-4539-B956-9B808E4FA94B}"/>
                    </a:ext>
                  </a:extLst>
                </p14:cNvPr>
                <p14:cNvContentPartPr/>
                <p14:nvPr/>
              </p14:nvContentPartPr>
              <p14:xfrm>
                <a:off x="7120359" y="2247608"/>
                <a:ext cx="41760" cy="183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B6A363B-DFDD-4539-B956-9B808E4FA94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11359" y="2238608"/>
                  <a:ext cx="594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C87F295-A6FF-459F-97C5-4BA7AA9F620F}"/>
                    </a:ext>
                  </a:extLst>
                </p14:cNvPr>
                <p14:cNvContentPartPr/>
                <p14:nvPr/>
              </p14:nvContentPartPr>
              <p14:xfrm>
                <a:off x="7273719" y="2271008"/>
                <a:ext cx="18000" cy="65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C87F295-A6FF-459F-97C5-4BA7AA9F620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65079" y="2262368"/>
                  <a:ext cx="356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5633C9D-F2FF-45B3-88A6-B73E1265310A}"/>
                    </a:ext>
                  </a:extLst>
                </p14:cNvPr>
                <p14:cNvContentPartPr/>
                <p14:nvPr/>
              </p14:nvContentPartPr>
              <p14:xfrm>
                <a:off x="7276239" y="2285048"/>
                <a:ext cx="516960" cy="228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5633C9D-F2FF-45B3-88A6-B73E1265310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267599" y="2276048"/>
                  <a:ext cx="534600" cy="24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79DFB20-B681-4822-BB98-8AFC10A200AF}"/>
              </a:ext>
            </a:extLst>
          </p:cNvPr>
          <p:cNvGrpSpPr/>
          <p:nvPr/>
        </p:nvGrpSpPr>
        <p:grpSpPr>
          <a:xfrm>
            <a:off x="6842799" y="2973728"/>
            <a:ext cx="1445760" cy="194400"/>
            <a:chOff x="6842799" y="2973728"/>
            <a:chExt cx="1445760" cy="19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AE5BF5F-C781-4DC1-88F7-96388ADA8E34}"/>
                    </a:ext>
                  </a:extLst>
                </p14:cNvPr>
                <p14:cNvContentPartPr/>
                <p14:nvPr/>
              </p14:nvContentPartPr>
              <p14:xfrm>
                <a:off x="6842799" y="2973728"/>
                <a:ext cx="552240" cy="194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AE5BF5F-C781-4DC1-88F7-96388ADA8E3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834159" y="2964728"/>
                  <a:ext cx="5698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A6097F8-C46E-4334-8AB4-E21EE3805391}"/>
                    </a:ext>
                  </a:extLst>
                </p14:cNvPr>
                <p14:cNvContentPartPr/>
                <p14:nvPr/>
              </p14:nvContentPartPr>
              <p14:xfrm>
                <a:off x="7220439" y="2992448"/>
                <a:ext cx="991800" cy="164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A6097F8-C46E-4334-8AB4-E21EE380539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11799" y="2983808"/>
                  <a:ext cx="10094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D624389-4493-4307-82D6-1152BA18829A}"/>
                    </a:ext>
                  </a:extLst>
                </p14:cNvPr>
                <p14:cNvContentPartPr/>
                <p14:nvPr/>
              </p14:nvContentPartPr>
              <p14:xfrm>
                <a:off x="8270559" y="3102968"/>
                <a:ext cx="18000" cy="18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D624389-4493-4307-82D6-1152BA18829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261919" y="3093968"/>
                  <a:ext cx="3564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F25B64-5824-4911-95C9-6579EAA23DB9}"/>
              </a:ext>
            </a:extLst>
          </p:cNvPr>
          <p:cNvGrpSpPr/>
          <p:nvPr/>
        </p:nvGrpSpPr>
        <p:grpSpPr>
          <a:xfrm>
            <a:off x="5863959" y="3409688"/>
            <a:ext cx="2259360" cy="598680"/>
            <a:chOff x="5863959" y="3409688"/>
            <a:chExt cx="2259360" cy="59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A7A19C5-8FAE-4E10-8BCD-31B6C2445E77}"/>
                    </a:ext>
                  </a:extLst>
                </p14:cNvPr>
                <p14:cNvContentPartPr/>
                <p14:nvPr/>
              </p14:nvContentPartPr>
              <p14:xfrm>
                <a:off x="5863959" y="3627848"/>
                <a:ext cx="301320" cy="6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A7A19C5-8FAE-4E10-8BCD-31B6C2445E7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854959" y="3619208"/>
                  <a:ext cx="318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5907FB6-3341-41AE-9A4A-963B19E7375F}"/>
                    </a:ext>
                  </a:extLst>
                </p14:cNvPr>
                <p14:cNvContentPartPr/>
                <p14:nvPr/>
              </p14:nvContentPartPr>
              <p14:xfrm>
                <a:off x="6382359" y="3559088"/>
                <a:ext cx="195480" cy="163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5907FB6-3341-41AE-9A4A-963B19E7375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373359" y="3550448"/>
                  <a:ext cx="2131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DF92729-785F-41B4-89D5-7F86FD40B195}"/>
                    </a:ext>
                  </a:extLst>
                </p14:cNvPr>
                <p14:cNvContentPartPr/>
                <p14:nvPr/>
              </p14:nvContentPartPr>
              <p14:xfrm>
                <a:off x="6654159" y="3557288"/>
                <a:ext cx="313200" cy="451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DF92729-785F-41B4-89D5-7F86FD40B19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645519" y="3548288"/>
                  <a:ext cx="33084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74DDA6C-5126-4018-BF2F-6B84AA61AF61}"/>
                    </a:ext>
                  </a:extLst>
                </p14:cNvPr>
                <p14:cNvContentPartPr/>
                <p14:nvPr/>
              </p14:nvContentPartPr>
              <p14:xfrm>
                <a:off x="7379919" y="3409688"/>
                <a:ext cx="77040" cy="224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74DDA6C-5126-4018-BF2F-6B84AA61AF6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370919" y="3400688"/>
                  <a:ext cx="946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84545C4-DF8F-4C52-8ED1-2FA47A092A43}"/>
                    </a:ext>
                  </a:extLst>
                </p14:cNvPr>
                <p14:cNvContentPartPr/>
                <p14:nvPr/>
              </p14:nvContentPartPr>
              <p14:xfrm>
                <a:off x="7255719" y="3463688"/>
                <a:ext cx="867600" cy="475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84545C4-DF8F-4C52-8ED1-2FA47A092A4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247079" y="3455048"/>
                  <a:ext cx="885240" cy="49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F58854-371B-4C63-9754-B2BCF59A2039}"/>
              </a:ext>
            </a:extLst>
          </p:cNvPr>
          <p:cNvGrpSpPr/>
          <p:nvPr/>
        </p:nvGrpSpPr>
        <p:grpSpPr>
          <a:xfrm>
            <a:off x="6465519" y="4076408"/>
            <a:ext cx="328320" cy="207000"/>
            <a:chOff x="6465519" y="4076408"/>
            <a:chExt cx="328320" cy="20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36444DE-2ED8-43A6-8D3A-CA5907AC51C1}"/>
                    </a:ext>
                  </a:extLst>
                </p14:cNvPr>
                <p14:cNvContentPartPr/>
                <p14:nvPr/>
              </p14:nvContentPartPr>
              <p14:xfrm>
                <a:off x="6559839" y="4076408"/>
                <a:ext cx="18000" cy="207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36444DE-2ED8-43A6-8D3A-CA5907AC51C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551199" y="4067408"/>
                  <a:ext cx="356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77F22E9-F99F-4CA5-9B66-7CD285936373}"/>
                    </a:ext>
                  </a:extLst>
                </p14:cNvPr>
                <p14:cNvContentPartPr/>
                <p14:nvPr/>
              </p14:nvContentPartPr>
              <p14:xfrm>
                <a:off x="6465519" y="4153088"/>
                <a:ext cx="328320" cy="124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77F22E9-F99F-4CA5-9B66-7CD28593637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456519" y="4144088"/>
                  <a:ext cx="345960" cy="14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269BCB-F831-4FED-B3FD-A6C55197B56F}"/>
              </a:ext>
            </a:extLst>
          </p:cNvPr>
          <p:cNvGrpSpPr/>
          <p:nvPr/>
        </p:nvGrpSpPr>
        <p:grpSpPr>
          <a:xfrm>
            <a:off x="7185879" y="4096208"/>
            <a:ext cx="949680" cy="287640"/>
            <a:chOff x="7185879" y="4096208"/>
            <a:chExt cx="949680" cy="2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B1F3DAD-CB7E-4D3C-9739-823F9B4C0383}"/>
                    </a:ext>
                  </a:extLst>
                </p14:cNvPr>
                <p14:cNvContentPartPr/>
                <p14:nvPr/>
              </p14:nvContentPartPr>
              <p14:xfrm>
                <a:off x="7185879" y="4096208"/>
                <a:ext cx="495000" cy="174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B1F3DAD-CB7E-4D3C-9739-823F9B4C038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176879" y="4087208"/>
                  <a:ext cx="51264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7BBECCA-E816-4919-ACE2-35E3E41DE469}"/>
                    </a:ext>
                  </a:extLst>
                </p14:cNvPr>
                <p14:cNvContentPartPr/>
                <p14:nvPr/>
              </p14:nvContentPartPr>
              <p14:xfrm>
                <a:off x="7697799" y="4099448"/>
                <a:ext cx="437760" cy="284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7BBECCA-E816-4919-ACE2-35E3E41DE46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688799" y="4090448"/>
                  <a:ext cx="455400" cy="30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DC3A57F-EAF4-40CB-834D-15C1D3992604}"/>
              </a:ext>
            </a:extLst>
          </p:cNvPr>
          <p:cNvGrpSpPr/>
          <p:nvPr/>
        </p:nvGrpSpPr>
        <p:grpSpPr>
          <a:xfrm>
            <a:off x="405999" y="4695608"/>
            <a:ext cx="632520" cy="1628640"/>
            <a:chOff x="405999" y="4695608"/>
            <a:chExt cx="632520" cy="162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E22E25A-2932-4E94-B1D8-3608D7FE312D}"/>
                    </a:ext>
                  </a:extLst>
                </p14:cNvPr>
                <p14:cNvContentPartPr/>
                <p14:nvPr/>
              </p14:nvContentPartPr>
              <p14:xfrm>
                <a:off x="790479" y="4813328"/>
                <a:ext cx="195120" cy="1463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E22E25A-2932-4E94-B1D8-3608D7FE312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81479" y="4804328"/>
                  <a:ext cx="212760" cy="148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1976A38-0BC6-46C3-826A-EBB84531F70B}"/>
                    </a:ext>
                  </a:extLst>
                </p14:cNvPr>
                <p14:cNvContentPartPr/>
                <p14:nvPr/>
              </p14:nvContentPartPr>
              <p14:xfrm>
                <a:off x="630999" y="6170528"/>
                <a:ext cx="289440" cy="153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1976A38-0BC6-46C3-826A-EBB84531F70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22359" y="6161888"/>
                  <a:ext cx="3070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8C16329-5619-4F94-A24C-743A6F8B4E6A}"/>
                    </a:ext>
                  </a:extLst>
                </p14:cNvPr>
                <p14:cNvContentPartPr/>
                <p14:nvPr/>
              </p14:nvContentPartPr>
              <p14:xfrm>
                <a:off x="796239" y="4695608"/>
                <a:ext cx="242280" cy="124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8C16329-5619-4F94-A24C-743A6F8B4E6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87239" y="4686968"/>
                  <a:ext cx="2599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8EA1312-5FA8-48C8-B918-C34A3899511C}"/>
                    </a:ext>
                  </a:extLst>
                </p14:cNvPr>
                <p14:cNvContentPartPr/>
                <p14:nvPr/>
              </p14:nvContentPartPr>
              <p14:xfrm>
                <a:off x="405999" y="5332808"/>
                <a:ext cx="131040" cy="254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8EA1312-5FA8-48C8-B918-C34A3899511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96999" y="5323808"/>
                  <a:ext cx="148680" cy="27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810BB3A-81E6-4625-AE3E-00031FB0D99B}"/>
              </a:ext>
            </a:extLst>
          </p:cNvPr>
          <p:cNvGrpSpPr/>
          <p:nvPr/>
        </p:nvGrpSpPr>
        <p:grpSpPr>
          <a:xfrm>
            <a:off x="6305679" y="4785968"/>
            <a:ext cx="1139400" cy="252360"/>
            <a:chOff x="6305679" y="4785968"/>
            <a:chExt cx="1139400" cy="25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A8091CC-2619-4A89-B2F7-3A9F04D9CFA4}"/>
                    </a:ext>
                  </a:extLst>
                </p14:cNvPr>
                <p14:cNvContentPartPr/>
                <p14:nvPr/>
              </p14:nvContentPartPr>
              <p14:xfrm>
                <a:off x="6305679" y="4785968"/>
                <a:ext cx="171000" cy="205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A8091CC-2619-4A89-B2F7-3A9F04D9CFA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297039" y="4777328"/>
                  <a:ext cx="18864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08BD01E-EDBF-4FE1-A54A-978639F331AA}"/>
                    </a:ext>
                  </a:extLst>
                </p14:cNvPr>
                <p14:cNvContentPartPr/>
                <p14:nvPr/>
              </p14:nvContentPartPr>
              <p14:xfrm>
                <a:off x="6571719" y="4796048"/>
                <a:ext cx="204480" cy="212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08BD01E-EDBF-4FE1-A54A-978639F331A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562719" y="4787048"/>
                  <a:ext cx="2221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A67F6B2-430C-48A8-93EC-B2B606A3F982}"/>
                    </a:ext>
                  </a:extLst>
                </p14:cNvPr>
                <p14:cNvContentPartPr/>
                <p14:nvPr/>
              </p14:nvContentPartPr>
              <p14:xfrm>
                <a:off x="6786279" y="4813688"/>
                <a:ext cx="198360" cy="212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A67F6B2-430C-48A8-93EC-B2B606A3F98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777279" y="4805048"/>
                  <a:ext cx="2160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0BF61A0-DA39-43D0-B48B-1DC10E250A05}"/>
                    </a:ext>
                  </a:extLst>
                </p14:cNvPr>
                <p14:cNvContentPartPr/>
                <p14:nvPr/>
              </p14:nvContentPartPr>
              <p14:xfrm>
                <a:off x="7256079" y="4831328"/>
                <a:ext cx="100800" cy="177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0BF61A0-DA39-43D0-B48B-1DC10E250A0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247079" y="4822688"/>
                  <a:ext cx="1184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61F420E-18EB-4446-A5B9-0502E6CE520E}"/>
                    </a:ext>
                  </a:extLst>
                </p14:cNvPr>
                <p14:cNvContentPartPr/>
                <p14:nvPr/>
              </p14:nvContentPartPr>
              <p14:xfrm>
                <a:off x="7256079" y="4795688"/>
                <a:ext cx="189000" cy="2426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61F420E-18EB-4446-A5B9-0502E6CE520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247079" y="4787048"/>
                  <a:ext cx="206640" cy="26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A3D0F44-29F1-4605-A217-DD6CD3F6384A}"/>
              </a:ext>
            </a:extLst>
          </p:cNvPr>
          <p:cNvGrpSpPr/>
          <p:nvPr/>
        </p:nvGrpSpPr>
        <p:grpSpPr>
          <a:xfrm>
            <a:off x="6087879" y="5273768"/>
            <a:ext cx="2472120" cy="584640"/>
            <a:chOff x="6087879" y="5273768"/>
            <a:chExt cx="2472120" cy="58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F7C43EB-34A9-441D-883F-E5E137A54038}"/>
                    </a:ext>
                  </a:extLst>
                </p14:cNvPr>
                <p14:cNvContentPartPr/>
                <p14:nvPr/>
              </p14:nvContentPartPr>
              <p14:xfrm>
                <a:off x="6123159" y="5338568"/>
                <a:ext cx="148320" cy="183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F7C43EB-34A9-441D-883F-E5E137A5403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114159" y="5329928"/>
                  <a:ext cx="1659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06CE431-A468-463D-991E-61BFB924A28F}"/>
                    </a:ext>
                  </a:extLst>
                </p14:cNvPr>
                <p14:cNvContentPartPr/>
                <p14:nvPr/>
              </p14:nvContentPartPr>
              <p14:xfrm>
                <a:off x="6353559" y="5320928"/>
                <a:ext cx="18000" cy="6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06CE431-A468-463D-991E-61BFB924A28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344559" y="5312288"/>
                  <a:ext cx="356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1811B7D-5538-405A-B413-46A05983758E}"/>
                    </a:ext>
                  </a:extLst>
                </p14:cNvPr>
                <p14:cNvContentPartPr/>
                <p14:nvPr/>
              </p14:nvContentPartPr>
              <p14:xfrm>
                <a:off x="6435999" y="5338568"/>
                <a:ext cx="330840" cy="3960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1811B7D-5538-405A-B413-46A05983758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427359" y="5329568"/>
                  <a:ext cx="34848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788410E-9937-4FDF-8FD1-538DE5940394}"/>
                    </a:ext>
                  </a:extLst>
                </p14:cNvPr>
                <p14:cNvContentPartPr/>
                <p14:nvPr/>
              </p14:nvContentPartPr>
              <p14:xfrm>
                <a:off x="7085079" y="5273768"/>
                <a:ext cx="141840" cy="289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788410E-9937-4FDF-8FD1-538DE594039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076079" y="5265128"/>
                  <a:ext cx="15948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269C426-53F8-4656-9644-BEFD293CB801}"/>
                    </a:ext>
                  </a:extLst>
                </p14:cNvPr>
                <p14:cNvContentPartPr/>
                <p14:nvPr/>
              </p14:nvContentPartPr>
              <p14:xfrm>
                <a:off x="7261839" y="5327048"/>
                <a:ext cx="18000" cy="248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269C426-53F8-4656-9644-BEFD293CB80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253199" y="5318048"/>
                  <a:ext cx="356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D008DEC-1737-4490-95C0-C5F6A9371BCA}"/>
                    </a:ext>
                  </a:extLst>
                </p14:cNvPr>
                <p14:cNvContentPartPr/>
                <p14:nvPr/>
              </p14:nvContentPartPr>
              <p14:xfrm>
                <a:off x="7320519" y="5421368"/>
                <a:ext cx="360720" cy="130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D008DEC-1737-4490-95C0-C5F6A9371BC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311519" y="5412368"/>
                  <a:ext cx="3783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B8BEE04-1FEA-4190-A547-44C437315892}"/>
                    </a:ext>
                  </a:extLst>
                </p14:cNvPr>
                <p14:cNvContentPartPr/>
                <p14:nvPr/>
              </p14:nvContentPartPr>
              <p14:xfrm>
                <a:off x="7646319" y="5400128"/>
                <a:ext cx="141120" cy="630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B8BEE04-1FEA-4190-A547-44C43731589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637679" y="5391128"/>
                  <a:ext cx="1587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8A4A746-450A-4D99-99A5-BA19E880AE44}"/>
                    </a:ext>
                  </a:extLst>
                </p14:cNvPr>
                <p14:cNvContentPartPr/>
                <p14:nvPr/>
              </p14:nvContentPartPr>
              <p14:xfrm>
                <a:off x="7709679" y="5338568"/>
                <a:ext cx="19440" cy="189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8A4A746-450A-4D99-99A5-BA19E880AE4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701039" y="5329928"/>
                  <a:ext cx="370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F73E326-E9A9-4F5D-9F50-C1CDF07D0EEE}"/>
                    </a:ext>
                  </a:extLst>
                </p14:cNvPr>
                <p14:cNvContentPartPr/>
                <p14:nvPr/>
              </p14:nvContentPartPr>
              <p14:xfrm>
                <a:off x="7798599" y="5309408"/>
                <a:ext cx="12240" cy="6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F73E326-E9A9-4F5D-9F50-C1CDF07D0EE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789959" y="5300408"/>
                  <a:ext cx="29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672DDBD-9A5D-43B7-8FD4-2FB3CAFF549E}"/>
                    </a:ext>
                  </a:extLst>
                </p14:cNvPr>
                <p14:cNvContentPartPr/>
                <p14:nvPr/>
              </p14:nvContentPartPr>
              <p14:xfrm>
                <a:off x="7804719" y="5433248"/>
                <a:ext cx="154080" cy="82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672DDBD-9A5D-43B7-8FD4-2FB3CAFF549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795719" y="5424248"/>
                  <a:ext cx="17172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4DE429D-FEBF-4809-BCAF-40E226EACDDC}"/>
                    </a:ext>
                  </a:extLst>
                </p14:cNvPr>
                <p14:cNvContentPartPr/>
                <p14:nvPr/>
              </p14:nvContentPartPr>
              <p14:xfrm>
                <a:off x="8034759" y="5362328"/>
                <a:ext cx="41760" cy="147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4DE429D-FEBF-4809-BCAF-40E226EACDD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025759" y="5353688"/>
                  <a:ext cx="594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D5F8088-3B71-4A42-A0EE-AB3E7287DB9B}"/>
                    </a:ext>
                  </a:extLst>
                </p14:cNvPr>
                <p14:cNvContentPartPr/>
                <p14:nvPr/>
              </p14:nvContentPartPr>
              <p14:xfrm>
                <a:off x="8229159" y="5303288"/>
                <a:ext cx="171720" cy="387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D5F8088-3B71-4A42-A0EE-AB3E7287DB9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220519" y="5294648"/>
                  <a:ext cx="18936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1251E82-9E8A-46A6-950D-C285A6C362E2}"/>
                    </a:ext>
                  </a:extLst>
                </p14:cNvPr>
                <p14:cNvContentPartPr/>
                <p14:nvPr/>
              </p14:nvContentPartPr>
              <p14:xfrm>
                <a:off x="8005239" y="5515688"/>
                <a:ext cx="12240" cy="35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1251E82-9E8A-46A6-950D-C285A6C362E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996599" y="5507048"/>
                  <a:ext cx="298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2EC6F08-2E83-4F6A-8038-3122929F25B9}"/>
                    </a:ext>
                  </a:extLst>
                </p14:cNvPr>
                <p14:cNvContentPartPr/>
                <p14:nvPr/>
              </p14:nvContentPartPr>
              <p14:xfrm>
                <a:off x="8270559" y="5379968"/>
                <a:ext cx="100800" cy="95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2EC6F08-2E83-4F6A-8038-3122929F25B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261919" y="5370968"/>
                  <a:ext cx="1184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7F3A297-B7D3-4FE0-8553-5B75D77B954C}"/>
                    </a:ext>
                  </a:extLst>
                </p14:cNvPr>
                <p14:cNvContentPartPr/>
                <p14:nvPr/>
              </p14:nvContentPartPr>
              <p14:xfrm>
                <a:off x="6087879" y="5751848"/>
                <a:ext cx="2472120" cy="1065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7F3A297-B7D3-4FE0-8553-5B75D77B954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078879" y="5742848"/>
                  <a:ext cx="2489760" cy="12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A0BB392-CF7F-4879-A01D-20743DBE24D5}"/>
              </a:ext>
            </a:extLst>
          </p:cNvPr>
          <p:cNvGrpSpPr/>
          <p:nvPr/>
        </p:nvGrpSpPr>
        <p:grpSpPr>
          <a:xfrm>
            <a:off x="5781159" y="6164768"/>
            <a:ext cx="713880" cy="329760"/>
            <a:chOff x="5781159" y="6164768"/>
            <a:chExt cx="713880" cy="32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EA13F75-C2E5-40E3-92ED-9B71B07ED603}"/>
                    </a:ext>
                  </a:extLst>
                </p14:cNvPr>
                <p14:cNvContentPartPr/>
                <p14:nvPr/>
              </p14:nvContentPartPr>
              <p14:xfrm>
                <a:off x="5781159" y="6259088"/>
                <a:ext cx="212760" cy="235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EA13F75-C2E5-40E3-92ED-9B71B07ED60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772519" y="6250088"/>
                  <a:ext cx="2304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9767414-3E00-43D1-9E34-3D5DE1340460}"/>
                    </a:ext>
                  </a:extLst>
                </p14:cNvPr>
                <p14:cNvContentPartPr/>
                <p14:nvPr/>
              </p14:nvContentPartPr>
              <p14:xfrm>
                <a:off x="5982039" y="6229928"/>
                <a:ext cx="330840" cy="2419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9767414-3E00-43D1-9E34-3D5DE134046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973039" y="6220928"/>
                  <a:ext cx="3484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F83179A-3261-42A5-987A-1AA8A9CAE30C}"/>
                    </a:ext>
                  </a:extLst>
                </p14:cNvPr>
                <p14:cNvContentPartPr/>
                <p14:nvPr/>
              </p14:nvContentPartPr>
              <p14:xfrm>
                <a:off x="6306399" y="6164768"/>
                <a:ext cx="82800" cy="2952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F83179A-3261-42A5-987A-1AA8A9CAE30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297399" y="6155768"/>
                  <a:ext cx="1004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E631A38-1F94-4AC7-95D0-54A2E2FF992F}"/>
                    </a:ext>
                  </a:extLst>
                </p14:cNvPr>
                <p14:cNvContentPartPr/>
                <p14:nvPr/>
              </p14:nvContentPartPr>
              <p14:xfrm>
                <a:off x="6401079" y="6330008"/>
                <a:ext cx="93960" cy="1364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E631A38-1F94-4AC7-95D0-54A2E2FF992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392079" y="6321008"/>
                  <a:ext cx="111600" cy="15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CF86B03-8B73-43A8-89FC-7E2F9F91A1B0}"/>
              </a:ext>
            </a:extLst>
          </p:cNvPr>
          <p:cNvGrpSpPr/>
          <p:nvPr/>
        </p:nvGrpSpPr>
        <p:grpSpPr>
          <a:xfrm>
            <a:off x="6843159" y="6194288"/>
            <a:ext cx="1374840" cy="507600"/>
            <a:chOff x="6843159" y="6194288"/>
            <a:chExt cx="1374840" cy="50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79FD130-C091-46C2-A8D7-177C3684A5A5}"/>
                    </a:ext>
                  </a:extLst>
                </p14:cNvPr>
                <p14:cNvContentPartPr/>
                <p14:nvPr/>
              </p14:nvContentPartPr>
              <p14:xfrm>
                <a:off x="6843159" y="6293648"/>
                <a:ext cx="153720" cy="154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79FD130-C091-46C2-A8D7-177C3684A5A5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834159" y="6285008"/>
                  <a:ext cx="17136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0B7E524-8D7D-4C95-A34B-9AB45D44DDDB}"/>
                    </a:ext>
                  </a:extLst>
                </p14:cNvPr>
                <p14:cNvContentPartPr/>
                <p14:nvPr/>
              </p14:nvContentPartPr>
              <p14:xfrm>
                <a:off x="7022079" y="6312008"/>
                <a:ext cx="69120" cy="1486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0B7E524-8D7D-4C95-A34B-9AB45D44DDDB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013079" y="6303368"/>
                  <a:ext cx="867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825B061-5474-4BFA-8648-EEDC20AEC1B0}"/>
                    </a:ext>
                  </a:extLst>
                </p14:cNvPr>
                <p14:cNvContentPartPr/>
                <p14:nvPr/>
              </p14:nvContentPartPr>
              <p14:xfrm>
                <a:off x="7185159" y="6194288"/>
                <a:ext cx="118440" cy="3366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825B061-5474-4BFA-8648-EEDC20AEC1B0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176519" y="6185288"/>
                  <a:ext cx="13608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9ECFE2C-7839-46E9-8CC9-0D8A88C63AB8}"/>
                    </a:ext>
                  </a:extLst>
                </p14:cNvPr>
                <p14:cNvContentPartPr/>
                <p14:nvPr/>
              </p14:nvContentPartPr>
              <p14:xfrm>
                <a:off x="7144119" y="6318128"/>
                <a:ext cx="343080" cy="1634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9ECFE2C-7839-46E9-8CC9-0D8A88C63AB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135119" y="6309128"/>
                  <a:ext cx="3607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F4DE9F9-7F2C-4672-AEB6-2D01B35A2ADC}"/>
                    </a:ext>
                  </a:extLst>
                </p14:cNvPr>
                <p14:cNvContentPartPr/>
                <p14:nvPr/>
              </p14:nvContentPartPr>
              <p14:xfrm>
                <a:off x="7533639" y="6335768"/>
                <a:ext cx="239760" cy="1418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F4DE9F9-7F2C-4672-AEB6-2D01B35A2AD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524639" y="6326768"/>
                  <a:ext cx="2574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D9D2630-C1A7-4529-897A-605E85F008C7}"/>
                    </a:ext>
                  </a:extLst>
                </p14:cNvPr>
                <p14:cNvContentPartPr/>
                <p14:nvPr/>
              </p14:nvContentPartPr>
              <p14:xfrm>
                <a:off x="7822359" y="6330008"/>
                <a:ext cx="395640" cy="3718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D9D2630-C1A7-4529-897A-605E85F008C7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813719" y="6321008"/>
                  <a:ext cx="413280" cy="389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37809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and Arecibo Radio Astronomy Antennas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642" y="1852418"/>
            <a:ext cx="4529884" cy="2544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68" y="1855169"/>
            <a:ext cx="4069438" cy="2539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81DE52D-8F32-4287-9559-A6544A152E8F}"/>
              </a:ext>
            </a:extLst>
          </p:cNvPr>
          <p:cNvGrpSpPr/>
          <p:nvPr/>
        </p:nvGrpSpPr>
        <p:grpSpPr>
          <a:xfrm>
            <a:off x="1910799" y="4766168"/>
            <a:ext cx="968400" cy="372240"/>
            <a:chOff x="1910799" y="4766168"/>
            <a:chExt cx="968400" cy="37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433AC74-FD4B-4F8A-A17F-D88EBB010E09}"/>
                    </a:ext>
                  </a:extLst>
                </p14:cNvPr>
                <p14:cNvContentPartPr/>
                <p14:nvPr/>
              </p14:nvContentPartPr>
              <p14:xfrm>
                <a:off x="1910799" y="4837808"/>
                <a:ext cx="266400" cy="253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433AC74-FD4B-4F8A-A17F-D88EBB010E0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01799" y="4829168"/>
                  <a:ext cx="2840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3D66EBC-45B4-44FD-8EB5-859A4208C4D3}"/>
                    </a:ext>
                  </a:extLst>
                </p14:cNvPr>
                <p14:cNvContentPartPr/>
                <p14:nvPr/>
              </p14:nvContentPartPr>
              <p14:xfrm>
                <a:off x="2241639" y="4766168"/>
                <a:ext cx="130320" cy="307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3D66EBC-45B4-44FD-8EB5-859A4208C4D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32639" y="4757528"/>
                  <a:ext cx="14796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598CB6F-B65B-404C-A8DF-3276A596CF43}"/>
                    </a:ext>
                  </a:extLst>
                </p14:cNvPr>
                <p14:cNvContentPartPr/>
                <p14:nvPr/>
              </p14:nvContentPartPr>
              <p14:xfrm>
                <a:off x="2412639" y="4890368"/>
                <a:ext cx="82800" cy="248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598CB6F-B65B-404C-A8DF-3276A596CF4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03999" y="4881728"/>
                  <a:ext cx="1004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E510D03-7E57-41FB-971A-306E677D2CB2}"/>
                    </a:ext>
                  </a:extLst>
                </p14:cNvPr>
                <p14:cNvContentPartPr/>
                <p14:nvPr/>
              </p14:nvContentPartPr>
              <p14:xfrm>
                <a:off x="2518839" y="5008448"/>
                <a:ext cx="360360" cy="83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E510D03-7E57-41FB-971A-306E677D2CB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09839" y="4999448"/>
                  <a:ext cx="37800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5AFCA8-EC33-451B-856F-E663E4026EA5}"/>
              </a:ext>
            </a:extLst>
          </p:cNvPr>
          <p:cNvGrpSpPr/>
          <p:nvPr/>
        </p:nvGrpSpPr>
        <p:grpSpPr>
          <a:xfrm>
            <a:off x="5633559" y="4748888"/>
            <a:ext cx="1064880" cy="300960"/>
            <a:chOff x="5633559" y="4748888"/>
            <a:chExt cx="1064880" cy="30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5EBD234-0B09-40FD-8962-B6708BE3F5C6}"/>
                    </a:ext>
                  </a:extLst>
                </p14:cNvPr>
                <p14:cNvContentPartPr/>
                <p14:nvPr/>
              </p14:nvContentPartPr>
              <p14:xfrm>
                <a:off x="5633559" y="4771568"/>
                <a:ext cx="94680" cy="278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5EBD234-0B09-40FD-8962-B6708BE3F5C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24919" y="4762928"/>
                  <a:ext cx="11232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16601EF-F65B-4F5A-8979-9AB68F59EA8D}"/>
                    </a:ext>
                  </a:extLst>
                </p14:cNvPr>
                <p14:cNvContentPartPr/>
                <p14:nvPr/>
              </p14:nvContentPartPr>
              <p14:xfrm>
                <a:off x="5639679" y="4748888"/>
                <a:ext cx="199800" cy="136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16601EF-F65B-4F5A-8979-9AB68F59EA8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30679" y="4740248"/>
                  <a:ext cx="21744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3501AD-15FF-469D-80C4-781AEC862AC9}"/>
                    </a:ext>
                  </a:extLst>
                </p14:cNvPr>
                <p14:cNvContentPartPr/>
                <p14:nvPr/>
              </p14:nvContentPartPr>
              <p14:xfrm>
                <a:off x="5845959" y="4919888"/>
                <a:ext cx="141840" cy="116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3501AD-15FF-469D-80C4-781AEC862AC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37319" y="4910888"/>
                  <a:ext cx="1594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C69AF9F-87D1-495A-A54F-2344D01155FF}"/>
                    </a:ext>
                  </a:extLst>
                </p14:cNvPr>
                <p14:cNvContentPartPr/>
                <p14:nvPr/>
              </p14:nvContentPartPr>
              <p14:xfrm>
                <a:off x="6064479" y="4943288"/>
                <a:ext cx="75240" cy="89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C69AF9F-87D1-495A-A54F-2344D01155F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55479" y="4934648"/>
                  <a:ext cx="9288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7767215-E028-4D61-9223-90F12E4FFCA6}"/>
                    </a:ext>
                  </a:extLst>
                </p14:cNvPr>
                <p14:cNvContentPartPr/>
                <p14:nvPr/>
              </p14:nvContentPartPr>
              <p14:xfrm>
                <a:off x="6258519" y="4937528"/>
                <a:ext cx="71640" cy="92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7767215-E028-4D61-9223-90F12E4FFCA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49879" y="4928888"/>
                  <a:ext cx="8928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68FFBCF-76FC-4301-B2F7-42C22BEFFF53}"/>
                    </a:ext>
                  </a:extLst>
                </p14:cNvPr>
                <p14:cNvContentPartPr/>
                <p14:nvPr/>
              </p14:nvContentPartPr>
              <p14:xfrm>
                <a:off x="6483159" y="4819448"/>
                <a:ext cx="41760" cy="2070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68FFBCF-76FC-4301-B2F7-42C22BEFFF5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74519" y="4810808"/>
                  <a:ext cx="594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298E8F9-0317-49EA-BBD3-14B0E2BBC9F1}"/>
                    </a:ext>
                  </a:extLst>
                </p14:cNvPr>
                <p14:cNvContentPartPr/>
                <p14:nvPr/>
              </p14:nvContentPartPr>
              <p14:xfrm>
                <a:off x="6449679" y="4919888"/>
                <a:ext cx="248760" cy="95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298E8F9-0317-49EA-BBD3-14B0E2BBC9F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40679" y="4910888"/>
                  <a:ext cx="266400" cy="11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E1FF120-F712-4664-AA7C-375FAB3E9EB5}"/>
                  </a:ext>
                </a:extLst>
              </p14:cNvPr>
              <p14:cNvContentPartPr/>
              <p14:nvPr/>
            </p14:nvContentPartPr>
            <p14:xfrm>
              <a:off x="5098258" y="3704746"/>
              <a:ext cx="43200" cy="51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E1FF120-F712-4664-AA7C-375FAB3E9EB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089618" y="3695746"/>
                <a:ext cx="60840" cy="68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12B36567-8F3A-49A0-B196-6944268EE98D}"/>
              </a:ext>
            </a:extLst>
          </p:cNvPr>
          <p:cNvGrpSpPr/>
          <p:nvPr/>
        </p:nvGrpSpPr>
        <p:grpSpPr>
          <a:xfrm>
            <a:off x="6947045" y="4783257"/>
            <a:ext cx="641880" cy="266400"/>
            <a:chOff x="6947045" y="4783257"/>
            <a:chExt cx="641880" cy="26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B5F0C43-ABE8-4F6F-987B-1BB8B29B94B1}"/>
                    </a:ext>
                  </a:extLst>
                </p14:cNvPr>
                <p14:cNvContentPartPr/>
                <p14:nvPr/>
              </p14:nvContentPartPr>
              <p14:xfrm>
                <a:off x="6947045" y="4783257"/>
                <a:ext cx="229680" cy="264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B5F0C43-ABE8-4F6F-987B-1BB8B29B94B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938045" y="4774257"/>
                  <a:ext cx="2473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7B6DE4A-41D8-4457-A0E8-C464B8654C0D}"/>
                    </a:ext>
                  </a:extLst>
                </p14:cNvPr>
                <p14:cNvContentPartPr/>
                <p14:nvPr/>
              </p14:nvContentPartPr>
              <p14:xfrm>
                <a:off x="7265285" y="4800537"/>
                <a:ext cx="25200" cy="20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7B6DE4A-41D8-4457-A0E8-C464B8654C0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256645" y="4791537"/>
                  <a:ext cx="428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764BF7A-5591-430A-81AC-2621CFC736C9}"/>
                    </a:ext>
                  </a:extLst>
                </p14:cNvPr>
                <p14:cNvContentPartPr/>
                <p14:nvPr/>
              </p14:nvContentPartPr>
              <p14:xfrm>
                <a:off x="7200845" y="4929777"/>
                <a:ext cx="79920" cy="900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764BF7A-5591-430A-81AC-2621CFC736C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91845" y="4920777"/>
                  <a:ext cx="975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981A61C-3581-49E8-B0BA-E32C65E8747D}"/>
                    </a:ext>
                  </a:extLst>
                </p14:cNvPr>
                <p14:cNvContentPartPr/>
                <p14:nvPr/>
              </p14:nvContentPartPr>
              <p14:xfrm>
                <a:off x="7349885" y="4970817"/>
                <a:ext cx="159480" cy="63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981A61C-3581-49E8-B0BA-E32C65E8747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340885" y="4962177"/>
                  <a:ext cx="17712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B93F0B1-45F5-418D-8B8B-09A14BF9FF4D}"/>
                    </a:ext>
                  </a:extLst>
                </p14:cNvPr>
                <p14:cNvContentPartPr/>
                <p14:nvPr/>
              </p14:nvContentPartPr>
              <p14:xfrm>
                <a:off x="7524125" y="4989177"/>
                <a:ext cx="64800" cy="60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B93F0B1-45F5-418D-8B8B-09A14BF9FF4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515485" y="4980177"/>
                  <a:ext cx="82440" cy="7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29777C-A792-4CA7-9EEA-0E604DE012BD}"/>
              </a:ext>
            </a:extLst>
          </p:cNvPr>
          <p:cNvGrpSpPr/>
          <p:nvPr/>
        </p:nvGrpSpPr>
        <p:grpSpPr>
          <a:xfrm>
            <a:off x="3349565" y="5192937"/>
            <a:ext cx="988920" cy="297720"/>
            <a:chOff x="3349565" y="5192937"/>
            <a:chExt cx="988920" cy="29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76AA5A3-A637-4BE6-925D-3814C7111B00}"/>
                    </a:ext>
                  </a:extLst>
                </p14:cNvPr>
                <p14:cNvContentPartPr/>
                <p14:nvPr/>
              </p14:nvContentPartPr>
              <p14:xfrm>
                <a:off x="3349565" y="5192937"/>
                <a:ext cx="238680" cy="279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76AA5A3-A637-4BE6-925D-3814C7111B0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340565" y="5184297"/>
                  <a:ext cx="25632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C717E30-C7F4-4CD7-8147-3CCE488EDEF3}"/>
                    </a:ext>
                  </a:extLst>
                </p14:cNvPr>
                <p14:cNvContentPartPr/>
                <p14:nvPr/>
              </p14:nvContentPartPr>
              <p14:xfrm>
                <a:off x="3609485" y="5197977"/>
                <a:ext cx="167400" cy="35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C717E30-C7F4-4CD7-8147-3CCE488EDEF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600845" y="5189337"/>
                  <a:ext cx="1850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ECB6D21-4A0B-4EBB-8555-9936099988B8}"/>
                    </a:ext>
                  </a:extLst>
                </p14:cNvPr>
                <p14:cNvContentPartPr/>
                <p14:nvPr/>
              </p14:nvContentPartPr>
              <p14:xfrm>
                <a:off x="3617765" y="5227857"/>
                <a:ext cx="119520" cy="262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ECB6D21-4A0B-4EBB-8555-9936099988B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609125" y="5218857"/>
                  <a:ext cx="13716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B8136CA-8FB9-4C3F-9DB9-8743AF18D4EB}"/>
                    </a:ext>
                  </a:extLst>
                </p14:cNvPr>
                <p14:cNvContentPartPr/>
                <p14:nvPr/>
              </p14:nvContentPartPr>
              <p14:xfrm>
                <a:off x="3687245" y="5307417"/>
                <a:ext cx="169200" cy="35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B8136CA-8FB9-4C3F-9DB9-8743AF18D4E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678245" y="5298417"/>
                  <a:ext cx="186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34BA21B-6C0A-44A3-A2FC-18C6E63E84FC}"/>
                    </a:ext>
                  </a:extLst>
                </p14:cNvPr>
                <p14:cNvContentPartPr/>
                <p14:nvPr/>
              </p14:nvContentPartPr>
              <p14:xfrm>
                <a:off x="3910805" y="5212737"/>
                <a:ext cx="199080" cy="20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34BA21B-6C0A-44A3-A2FC-18C6E63E84F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902165" y="5204097"/>
                  <a:ext cx="2167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221AD84-A882-43D0-A3E5-6A83110C0948}"/>
                    </a:ext>
                  </a:extLst>
                </p14:cNvPr>
                <p14:cNvContentPartPr/>
                <p14:nvPr/>
              </p14:nvContentPartPr>
              <p14:xfrm>
                <a:off x="3981365" y="5287617"/>
                <a:ext cx="49320" cy="148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221AD84-A882-43D0-A3E5-6A83110C094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972365" y="5278617"/>
                  <a:ext cx="669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04D7B6F-C74B-427B-94FC-94C3ADB64B78}"/>
                    </a:ext>
                  </a:extLst>
                </p14:cNvPr>
                <p14:cNvContentPartPr/>
                <p14:nvPr/>
              </p14:nvContentPartPr>
              <p14:xfrm>
                <a:off x="4278365" y="5212737"/>
                <a:ext cx="60120" cy="214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04D7B6F-C74B-427B-94FC-94C3ADB64B7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269725" y="5204097"/>
                  <a:ext cx="77760" cy="23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8D0F187-49AB-4719-A230-46E13C933C47}"/>
              </a:ext>
            </a:extLst>
          </p:cNvPr>
          <p:cNvGrpSpPr/>
          <p:nvPr/>
        </p:nvGrpSpPr>
        <p:grpSpPr>
          <a:xfrm>
            <a:off x="3867245" y="5615577"/>
            <a:ext cx="655200" cy="248400"/>
            <a:chOff x="3867245" y="5615577"/>
            <a:chExt cx="655200" cy="24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8C4B03A-FA1B-4A7B-9982-61DD3B486341}"/>
                    </a:ext>
                  </a:extLst>
                </p14:cNvPr>
                <p14:cNvContentPartPr/>
                <p14:nvPr/>
              </p14:nvContentPartPr>
              <p14:xfrm>
                <a:off x="3867245" y="5626017"/>
                <a:ext cx="118440" cy="213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8C4B03A-FA1B-4A7B-9982-61DD3B48634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858605" y="5617377"/>
                  <a:ext cx="13608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28BD1DB-C47D-4540-A5DA-2FA897563E5A}"/>
                    </a:ext>
                  </a:extLst>
                </p14:cNvPr>
                <p14:cNvContentPartPr/>
                <p14:nvPr/>
              </p14:nvContentPartPr>
              <p14:xfrm>
                <a:off x="3910805" y="5769657"/>
                <a:ext cx="99720" cy="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28BD1DB-C47D-4540-A5DA-2FA897563E5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902165" y="5760657"/>
                  <a:ext cx="1173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14D2700-17CE-419D-9C35-891FB9A698C3}"/>
                    </a:ext>
                  </a:extLst>
                </p14:cNvPr>
                <p14:cNvContentPartPr/>
                <p14:nvPr/>
              </p14:nvContentPartPr>
              <p14:xfrm>
                <a:off x="4050125" y="5719617"/>
                <a:ext cx="89640" cy="144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14D2700-17CE-419D-9C35-891FB9A698C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041125" y="5710977"/>
                  <a:ext cx="1072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A0C53C6-9A15-478E-BF0C-F5654E9669D3}"/>
                    </a:ext>
                  </a:extLst>
                </p14:cNvPr>
                <p14:cNvContentPartPr/>
                <p14:nvPr/>
              </p14:nvContentPartPr>
              <p14:xfrm>
                <a:off x="4263605" y="5615577"/>
                <a:ext cx="45000" cy="2142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A0C53C6-9A15-478E-BF0C-F5654E9669D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254965" y="5606577"/>
                  <a:ext cx="6264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F6A49C4-4627-45B6-B41E-386B1B86D6BE}"/>
                    </a:ext>
                  </a:extLst>
                </p14:cNvPr>
                <p14:cNvContentPartPr/>
                <p14:nvPr/>
              </p14:nvContentPartPr>
              <p14:xfrm>
                <a:off x="4258565" y="5744817"/>
                <a:ext cx="263880" cy="79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F6A49C4-4627-45B6-B41E-386B1B86D6B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249925" y="5735817"/>
                  <a:ext cx="28152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C1EDAF7-18A8-43B4-A10D-71198A5603A3}"/>
              </a:ext>
            </a:extLst>
          </p:cNvPr>
          <p:cNvGrpSpPr/>
          <p:nvPr/>
        </p:nvGrpSpPr>
        <p:grpSpPr>
          <a:xfrm>
            <a:off x="4690925" y="5610537"/>
            <a:ext cx="1596240" cy="208800"/>
            <a:chOff x="4690925" y="5610537"/>
            <a:chExt cx="1596240" cy="20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373DC15-A6FD-40B1-B835-B7C6A900FF18}"/>
                    </a:ext>
                  </a:extLst>
                </p14:cNvPr>
                <p14:cNvContentPartPr/>
                <p14:nvPr/>
              </p14:nvContentPartPr>
              <p14:xfrm>
                <a:off x="4690925" y="5779377"/>
                <a:ext cx="60120" cy="10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373DC15-A6FD-40B1-B835-B7C6A900FF1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682285" y="5770737"/>
                  <a:ext cx="777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645DE83-4841-47E7-B40B-0B91C1B8C578}"/>
                    </a:ext>
                  </a:extLst>
                </p14:cNvPr>
                <p14:cNvContentPartPr/>
                <p14:nvPr/>
              </p14:nvContentPartPr>
              <p14:xfrm>
                <a:off x="4904765" y="5615577"/>
                <a:ext cx="189360" cy="15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645DE83-4841-47E7-B40B-0B91C1B8C57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896125" y="5606577"/>
                  <a:ext cx="2070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6621327-DF04-4DBC-9633-FDA6DD193691}"/>
                    </a:ext>
                  </a:extLst>
                </p14:cNvPr>
                <p14:cNvContentPartPr/>
                <p14:nvPr/>
              </p14:nvContentPartPr>
              <p14:xfrm>
                <a:off x="4984325" y="5674977"/>
                <a:ext cx="20160" cy="139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6621327-DF04-4DBC-9633-FDA6DD19369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975325" y="5666337"/>
                  <a:ext cx="378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3BFA891-7307-4705-B809-D34300D97310}"/>
                    </a:ext>
                  </a:extLst>
                </p14:cNvPr>
                <p14:cNvContentPartPr/>
                <p14:nvPr/>
              </p14:nvContentPartPr>
              <p14:xfrm>
                <a:off x="5113205" y="5724657"/>
                <a:ext cx="74880" cy="74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3BFA891-7307-4705-B809-D34300D9731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104565" y="5716017"/>
                  <a:ext cx="925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C8C0089-98DC-4D4B-AA1E-364C24A3F01B}"/>
                    </a:ext>
                  </a:extLst>
                </p14:cNvPr>
                <p14:cNvContentPartPr/>
                <p14:nvPr/>
              </p14:nvContentPartPr>
              <p14:xfrm>
                <a:off x="5287085" y="5739777"/>
                <a:ext cx="79920" cy="64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C8C0089-98DC-4D4B-AA1E-364C24A3F01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278445" y="5730777"/>
                  <a:ext cx="9756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A340D13-1F62-4DF0-917F-3C184BD3AAF4}"/>
                    </a:ext>
                  </a:extLst>
                </p14:cNvPr>
                <p14:cNvContentPartPr/>
                <p14:nvPr/>
              </p14:nvContentPartPr>
              <p14:xfrm>
                <a:off x="5439005" y="5610537"/>
                <a:ext cx="196560" cy="204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A340D13-1F62-4DF0-917F-3C184BD3AAF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430005" y="5601537"/>
                  <a:ext cx="2142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2866E6A-9F1B-4D81-9675-F925E978C6DB}"/>
                    </a:ext>
                  </a:extLst>
                </p14:cNvPr>
                <p14:cNvContentPartPr/>
                <p14:nvPr/>
              </p14:nvContentPartPr>
              <p14:xfrm>
                <a:off x="5595245" y="5735457"/>
                <a:ext cx="95400" cy="59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2866E6A-9F1B-4D81-9675-F925E978C6D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586245" y="5726457"/>
                  <a:ext cx="1130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86DFCBC-A5A8-4C8D-8381-CFEA0B84D307}"/>
                    </a:ext>
                  </a:extLst>
                </p14:cNvPr>
                <p14:cNvContentPartPr/>
                <p14:nvPr/>
              </p14:nvContentPartPr>
              <p14:xfrm>
                <a:off x="5779565" y="5695137"/>
                <a:ext cx="68040" cy="89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86DFCBC-A5A8-4C8D-8381-CFEA0B84D30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770925" y="5686497"/>
                  <a:ext cx="8568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4E10C82-0C9B-4669-8742-BAFE6D563B1F}"/>
                    </a:ext>
                  </a:extLst>
                </p14:cNvPr>
                <p14:cNvContentPartPr/>
                <p14:nvPr/>
              </p14:nvContentPartPr>
              <p14:xfrm>
                <a:off x="5938325" y="5625297"/>
                <a:ext cx="10440" cy="1940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4E10C82-0C9B-4669-8742-BAFE6D563B1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929685" y="5616657"/>
                  <a:ext cx="280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23DB136-BFCC-4AD8-9366-4C96621F6D9E}"/>
                    </a:ext>
                  </a:extLst>
                </p14:cNvPr>
                <p14:cNvContentPartPr/>
                <p14:nvPr/>
              </p14:nvContentPartPr>
              <p14:xfrm>
                <a:off x="5888645" y="5625297"/>
                <a:ext cx="209160" cy="114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23DB136-BFCC-4AD8-9366-4C96621F6D9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880005" y="5616657"/>
                  <a:ext cx="2268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2044DA2-1251-43DA-9536-B5451EC6C8E2}"/>
                    </a:ext>
                  </a:extLst>
                </p14:cNvPr>
                <p14:cNvContentPartPr/>
                <p14:nvPr/>
              </p14:nvContentPartPr>
              <p14:xfrm>
                <a:off x="6063245" y="5621337"/>
                <a:ext cx="223920" cy="158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2044DA2-1251-43DA-9536-B5451EC6C8E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054245" y="5612337"/>
                  <a:ext cx="241560" cy="17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A69E695-8759-4F8C-87B0-33DD4A762DD2}"/>
              </a:ext>
            </a:extLst>
          </p:cNvPr>
          <p:cNvGrpSpPr/>
          <p:nvPr/>
        </p:nvGrpSpPr>
        <p:grpSpPr>
          <a:xfrm>
            <a:off x="6683525" y="5572017"/>
            <a:ext cx="1133640" cy="310320"/>
            <a:chOff x="6683525" y="5572017"/>
            <a:chExt cx="1133640" cy="31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CEC32C3-DF8D-477D-B168-2FBB2674688F}"/>
                    </a:ext>
                  </a:extLst>
                </p14:cNvPr>
                <p14:cNvContentPartPr/>
                <p14:nvPr/>
              </p14:nvContentPartPr>
              <p14:xfrm>
                <a:off x="6683525" y="5572017"/>
                <a:ext cx="15840" cy="2178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CEC32C3-DF8D-477D-B168-2FBB2674688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674885" y="5563017"/>
                  <a:ext cx="334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A7B066F-6CCE-433A-A7C2-108CC2589E9C}"/>
                    </a:ext>
                  </a:extLst>
                </p14:cNvPr>
                <p14:cNvContentPartPr/>
                <p14:nvPr/>
              </p14:nvContentPartPr>
              <p14:xfrm>
                <a:off x="6768485" y="5744817"/>
                <a:ext cx="25200" cy="15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A7B066F-6CCE-433A-A7C2-108CC2589E9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759485" y="5735817"/>
                  <a:ext cx="428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986231D-1976-48A2-B387-34E183041607}"/>
                    </a:ext>
                  </a:extLst>
                </p14:cNvPr>
                <p14:cNvContentPartPr/>
                <p14:nvPr/>
              </p14:nvContentPartPr>
              <p14:xfrm>
                <a:off x="6813125" y="5610537"/>
                <a:ext cx="169200" cy="174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986231D-1976-48A2-B387-34E18304160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804125" y="5601537"/>
                  <a:ext cx="18684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60294FB-B30E-42F4-8ADA-35AE83141268}"/>
                    </a:ext>
                  </a:extLst>
                </p14:cNvPr>
                <p14:cNvContentPartPr/>
                <p14:nvPr/>
              </p14:nvContentPartPr>
              <p14:xfrm>
                <a:off x="6922565" y="5690097"/>
                <a:ext cx="99720" cy="54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60294FB-B30E-42F4-8ADA-35AE8314126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913565" y="5681097"/>
                  <a:ext cx="1173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C91D38A-7F92-4D5C-809F-B067979063D4}"/>
                    </a:ext>
                  </a:extLst>
                </p14:cNvPr>
                <p14:cNvContentPartPr/>
                <p14:nvPr/>
              </p14:nvContentPartPr>
              <p14:xfrm>
                <a:off x="7051805" y="5601177"/>
                <a:ext cx="174240" cy="1915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C91D38A-7F92-4D5C-809F-B067979063D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042805" y="5592537"/>
                  <a:ext cx="19188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3557ADE-118F-4486-91B9-EA81D0159DAA}"/>
                    </a:ext>
                  </a:extLst>
                </p14:cNvPr>
                <p14:cNvContentPartPr/>
                <p14:nvPr/>
              </p14:nvContentPartPr>
              <p14:xfrm>
                <a:off x="7250165" y="5575617"/>
                <a:ext cx="35280" cy="209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3557ADE-118F-4486-91B9-EA81D0159DA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241165" y="5566977"/>
                  <a:ext cx="5292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95FE91F-ED8A-40F5-985B-2D23D1174244}"/>
                    </a:ext>
                  </a:extLst>
                </p14:cNvPr>
                <p14:cNvContentPartPr/>
                <p14:nvPr/>
              </p14:nvContentPartPr>
              <p14:xfrm>
                <a:off x="7359965" y="5590737"/>
                <a:ext cx="457200" cy="291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95FE91F-ED8A-40F5-985B-2D23D117424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350965" y="5581737"/>
                  <a:ext cx="474840" cy="30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D5B30C4-F48D-485D-A48E-856566436B5A}"/>
              </a:ext>
            </a:extLst>
          </p:cNvPr>
          <p:cNvGrpSpPr/>
          <p:nvPr/>
        </p:nvGrpSpPr>
        <p:grpSpPr>
          <a:xfrm>
            <a:off x="3095765" y="5585337"/>
            <a:ext cx="259560" cy="154800"/>
            <a:chOff x="3095765" y="5585337"/>
            <a:chExt cx="259560" cy="15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DA9B7D1-1EA6-488C-8374-AF93020FF6F3}"/>
                    </a:ext>
                  </a:extLst>
                </p14:cNvPr>
                <p14:cNvContentPartPr/>
                <p14:nvPr/>
              </p14:nvContentPartPr>
              <p14:xfrm>
                <a:off x="3095765" y="5620257"/>
                <a:ext cx="234360" cy="119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DA9B7D1-1EA6-488C-8374-AF93020FF6F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086765" y="5611617"/>
                  <a:ext cx="2520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CDABC52-B26B-4933-94E3-B65408CAC29E}"/>
                    </a:ext>
                  </a:extLst>
                </p14:cNvPr>
                <p14:cNvContentPartPr/>
                <p14:nvPr/>
              </p14:nvContentPartPr>
              <p14:xfrm>
                <a:off x="3227525" y="5585337"/>
                <a:ext cx="127800" cy="550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CDABC52-B26B-4933-94E3-B65408CAC29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218525" y="5576697"/>
                  <a:ext cx="145440" cy="72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48916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Reflectarray</a:t>
            </a:r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3874" y="1825625"/>
            <a:ext cx="3596252" cy="43513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07DBE29-AD64-4E63-A9B1-7CAA9D18DA76}"/>
              </a:ext>
            </a:extLst>
          </p:cNvPr>
          <p:cNvGrpSpPr/>
          <p:nvPr/>
        </p:nvGrpSpPr>
        <p:grpSpPr>
          <a:xfrm>
            <a:off x="3588245" y="1371537"/>
            <a:ext cx="2145240" cy="3608280"/>
            <a:chOff x="3588245" y="1371537"/>
            <a:chExt cx="2145240" cy="360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4A81E6C-5D54-448B-BA18-3E1C539ED702}"/>
                    </a:ext>
                  </a:extLst>
                </p14:cNvPr>
                <p14:cNvContentPartPr/>
                <p14:nvPr/>
              </p14:nvContentPartPr>
              <p14:xfrm>
                <a:off x="5376725" y="3066057"/>
                <a:ext cx="35280" cy="849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4A81E6C-5D54-448B-BA18-3E1C539ED70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68085" y="3057057"/>
                  <a:ext cx="529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DD668AC-DEC3-404E-A7C0-E6B1FFE75D4E}"/>
                    </a:ext>
                  </a:extLst>
                </p14:cNvPr>
                <p14:cNvContentPartPr/>
                <p14:nvPr/>
              </p14:nvContentPartPr>
              <p14:xfrm>
                <a:off x="4546925" y="3026457"/>
                <a:ext cx="855000" cy="1863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DD668AC-DEC3-404E-A7C0-E6B1FFE75D4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38285" y="3017457"/>
                  <a:ext cx="872640" cy="18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3649D2A-1D6C-483E-8A34-8E510A41239C}"/>
                    </a:ext>
                  </a:extLst>
                </p14:cNvPr>
                <p14:cNvContentPartPr/>
                <p14:nvPr/>
              </p14:nvContentPartPr>
              <p14:xfrm>
                <a:off x="4551605" y="4656177"/>
                <a:ext cx="114840" cy="157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3649D2A-1D6C-483E-8A34-8E510A41239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42605" y="4647537"/>
                  <a:ext cx="1324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303A75F-D8A1-4C05-B20D-0C4037F13DA4}"/>
                    </a:ext>
                  </a:extLst>
                </p14:cNvPr>
                <p14:cNvContentPartPr/>
                <p14:nvPr/>
              </p14:nvContentPartPr>
              <p14:xfrm>
                <a:off x="4104845" y="3073257"/>
                <a:ext cx="1247760" cy="1618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303A75F-D8A1-4C05-B20D-0C4037F13DA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095845" y="3064617"/>
                  <a:ext cx="1265400" cy="163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6D2D7CC-3A25-428F-B804-A99CEBC028A0}"/>
                    </a:ext>
                  </a:extLst>
                </p14:cNvPr>
                <p14:cNvContentPartPr/>
                <p14:nvPr/>
              </p14:nvContentPartPr>
              <p14:xfrm>
                <a:off x="4099805" y="4547097"/>
                <a:ext cx="55080" cy="134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6D2D7CC-3A25-428F-B804-A99CEBC028A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90805" y="4538097"/>
                  <a:ext cx="727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CFF27C0-26FE-4BCE-A703-1D643D835B97}"/>
                    </a:ext>
                  </a:extLst>
                </p14:cNvPr>
                <p14:cNvContentPartPr/>
                <p14:nvPr/>
              </p14:nvContentPartPr>
              <p14:xfrm>
                <a:off x="3761765" y="3021057"/>
                <a:ext cx="1521000" cy="1690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CFF27C0-26FE-4BCE-A703-1D643D835B9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53125" y="3012057"/>
                  <a:ext cx="1538640" cy="170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6E2EF1F-4B43-45D1-8B8E-3CEDCC781228}"/>
                    </a:ext>
                  </a:extLst>
                </p14:cNvPr>
                <p14:cNvContentPartPr/>
                <p14:nvPr/>
              </p14:nvContentPartPr>
              <p14:xfrm>
                <a:off x="3751685" y="4556817"/>
                <a:ext cx="134640" cy="79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6E2EF1F-4B43-45D1-8B8E-3CEDCC78122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743045" y="4548177"/>
                  <a:ext cx="15228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8C3F24D-64B1-4E06-9291-17536387EF7E}"/>
                    </a:ext>
                  </a:extLst>
                </p14:cNvPr>
                <p14:cNvContentPartPr/>
                <p14:nvPr/>
              </p14:nvContentPartPr>
              <p14:xfrm>
                <a:off x="5113565" y="3274857"/>
                <a:ext cx="417960" cy="1704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8C3F24D-64B1-4E06-9291-17536387EF7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104565" y="3265857"/>
                  <a:ext cx="435600" cy="172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FE57B18-4066-46AC-88AE-FE049D580B71}"/>
                    </a:ext>
                  </a:extLst>
                </p14:cNvPr>
                <p14:cNvContentPartPr/>
                <p14:nvPr/>
              </p14:nvContentPartPr>
              <p14:xfrm>
                <a:off x="5023925" y="4815297"/>
                <a:ext cx="234000" cy="144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FE57B18-4066-46AC-88AE-FE049D580B7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015285" y="4806657"/>
                  <a:ext cx="2516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C7C58AF-CAD3-4929-BE4A-68715048EAC2}"/>
                    </a:ext>
                  </a:extLst>
                </p14:cNvPr>
                <p14:cNvContentPartPr/>
                <p14:nvPr/>
              </p14:nvContentPartPr>
              <p14:xfrm>
                <a:off x="3588245" y="3005937"/>
                <a:ext cx="159480" cy="1725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C7C58AF-CAD3-4929-BE4A-68715048EAC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579605" y="2996937"/>
                  <a:ext cx="177120" cy="174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BA99D02-EFA9-4DC4-9A57-FADD8C567C55}"/>
                    </a:ext>
                  </a:extLst>
                </p14:cNvPr>
                <p14:cNvContentPartPr/>
                <p14:nvPr/>
              </p14:nvContentPartPr>
              <p14:xfrm>
                <a:off x="3990365" y="2405097"/>
                <a:ext cx="268920" cy="2122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BA99D02-EFA9-4DC4-9A57-FADD8C567C5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981725" y="2396097"/>
                  <a:ext cx="286560" cy="21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04D2EBD-08A4-4B65-B22A-420FB8B064F0}"/>
                    </a:ext>
                  </a:extLst>
                </p14:cNvPr>
                <p14:cNvContentPartPr/>
                <p14:nvPr/>
              </p14:nvContentPartPr>
              <p14:xfrm>
                <a:off x="4289525" y="1550457"/>
                <a:ext cx="223200" cy="3076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04D2EBD-08A4-4B65-B22A-420FB8B064F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280525" y="1541457"/>
                  <a:ext cx="240840" cy="30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22BB641-4816-4393-9A4F-6B5B407AF77A}"/>
                    </a:ext>
                  </a:extLst>
                </p14:cNvPr>
                <p14:cNvContentPartPr/>
                <p14:nvPr/>
              </p14:nvContentPartPr>
              <p14:xfrm>
                <a:off x="4695965" y="1371537"/>
                <a:ext cx="278640" cy="3374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22BB641-4816-4393-9A4F-6B5B407AF77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687325" y="1362897"/>
                  <a:ext cx="296280" cy="339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41857B4-07A3-414D-8B98-E43FBADF0957}"/>
                    </a:ext>
                  </a:extLst>
                </p14:cNvPr>
                <p14:cNvContentPartPr/>
                <p14:nvPr/>
              </p14:nvContentPartPr>
              <p14:xfrm>
                <a:off x="5356565" y="2375217"/>
                <a:ext cx="85680" cy="2480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41857B4-07A3-414D-8B98-E43FBADF095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347565" y="2366577"/>
                  <a:ext cx="103320" cy="249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3D2A254-5C9E-45E5-8BA3-D507C7289470}"/>
                    </a:ext>
                  </a:extLst>
                </p14:cNvPr>
                <p14:cNvContentPartPr/>
                <p14:nvPr/>
              </p14:nvContentPartPr>
              <p14:xfrm>
                <a:off x="5515685" y="3140577"/>
                <a:ext cx="217800" cy="1589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3D2A254-5C9E-45E5-8BA3-D507C728947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507045" y="3131937"/>
                  <a:ext cx="235440" cy="160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BACDBD7-F928-4030-B0F1-558210075BBD}"/>
                    </a:ext>
                  </a:extLst>
                </p14:cNvPr>
                <p14:cNvContentPartPr/>
                <p14:nvPr/>
              </p14:nvContentPartPr>
              <p14:xfrm>
                <a:off x="5446565" y="4666257"/>
                <a:ext cx="114840" cy="79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BACDBD7-F928-4030-B0F1-558210075BB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437565" y="4657257"/>
                  <a:ext cx="132480" cy="9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F2F8E7-EA67-4507-8FA4-D4FBC59C3F9C}"/>
                  </a:ext>
                </a:extLst>
              </p14:cNvPr>
              <p14:cNvContentPartPr/>
              <p14:nvPr/>
            </p14:nvContentPartPr>
            <p14:xfrm>
              <a:off x="145190" y="3300213"/>
              <a:ext cx="1453680" cy="236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F2F8E7-EA67-4507-8FA4-D4FBC59C3F9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36190" y="3291213"/>
                <a:ext cx="147132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603C0A9-667D-4B51-9D9A-C9E800616548}"/>
                  </a:ext>
                </a:extLst>
              </p14:cNvPr>
              <p14:cNvContentPartPr/>
              <p14:nvPr/>
            </p14:nvContentPartPr>
            <p14:xfrm>
              <a:off x="128630" y="3730053"/>
              <a:ext cx="1500480" cy="230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603C0A9-667D-4B51-9D9A-C9E80061654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9630" y="3721413"/>
                <a:ext cx="1518120" cy="24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29EA96C-95CD-41D4-8EE9-A8BE5F1A05AF}"/>
              </a:ext>
            </a:extLst>
          </p:cNvPr>
          <p:cNvGrpSpPr/>
          <p:nvPr/>
        </p:nvGrpSpPr>
        <p:grpSpPr>
          <a:xfrm>
            <a:off x="550910" y="2168013"/>
            <a:ext cx="1847520" cy="1265760"/>
            <a:chOff x="550910" y="2168013"/>
            <a:chExt cx="1847520" cy="126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0F867D1-4BFF-42ED-BC21-66213CE79B06}"/>
                    </a:ext>
                  </a:extLst>
                </p14:cNvPr>
                <p14:cNvContentPartPr/>
                <p14:nvPr/>
              </p14:nvContentPartPr>
              <p14:xfrm>
                <a:off x="1810550" y="2197533"/>
                <a:ext cx="587880" cy="812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0F867D1-4BFF-42ED-BC21-66213CE79B0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801550" y="2188893"/>
                  <a:ext cx="605520" cy="82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5555397-1FC4-4C4C-AA2B-811E176B283E}"/>
                    </a:ext>
                  </a:extLst>
                </p14:cNvPr>
                <p14:cNvContentPartPr/>
                <p14:nvPr/>
              </p14:nvContentPartPr>
              <p14:xfrm>
                <a:off x="1786430" y="2852013"/>
                <a:ext cx="97200" cy="224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5555397-1FC4-4C4C-AA2B-811E176B283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777430" y="2843373"/>
                  <a:ext cx="1148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72EB454-4EB2-4C30-B965-88D59DA8F62A}"/>
                    </a:ext>
                  </a:extLst>
                </p14:cNvPr>
                <p14:cNvContentPartPr/>
                <p14:nvPr/>
              </p14:nvContentPartPr>
              <p14:xfrm>
                <a:off x="1477190" y="2192133"/>
                <a:ext cx="19080" cy="1205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72EB454-4EB2-4C30-B965-88D59DA8F62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468550" y="2183133"/>
                  <a:ext cx="36720" cy="12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C04972E-62B3-4514-9926-B1C1282CC148}"/>
                    </a:ext>
                  </a:extLst>
                </p14:cNvPr>
                <p14:cNvContentPartPr/>
                <p14:nvPr/>
              </p14:nvContentPartPr>
              <p14:xfrm>
                <a:off x="1428950" y="2416053"/>
                <a:ext cx="230400" cy="109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C04972E-62B3-4514-9926-B1C1282CC14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419950" y="2407053"/>
                  <a:ext cx="2480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3E2DFBA-8D33-4923-B855-0D49B20AB94D}"/>
                    </a:ext>
                  </a:extLst>
                </p14:cNvPr>
                <p14:cNvContentPartPr/>
                <p14:nvPr/>
              </p14:nvContentPartPr>
              <p14:xfrm>
                <a:off x="1113950" y="2736453"/>
                <a:ext cx="842040" cy="576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3E2DFBA-8D33-4923-B855-0D49B20AB94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05310" y="2727453"/>
                  <a:ext cx="859680" cy="59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2A4D0F0-3053-4CD7-B437-0AFD86D0E431}"/>
                    </a:ext>
                  </a:extLst>
                </p14:cNvPr>
                <p14:cNvContentPartPr/>
                <p14:nvPr/>
              </p14:nvContentPartPr>
              <p14:xfrm>
                <a:off x="1131950" y="2168013"/>
                <a:ext cx="55800" cy="1114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2A4D0F0-3053-4CD7-B437-0AFD86D0E43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22950" y="2159013"/>
                  <a:ext cx="73440" cy="11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1576F8B-34C7-45E5-A31D-02A5FCC01349}"/>
                    </a:ext>
                  </a:extLst>
                </p14:cNvPr>
                <p14:cNvContentPartPr/>
                <p14:nvPr/>
              </p14:nvContentPartPr>
              <p14:xfrm>
                <a:off x="1059590" y="2591733"/>
                <a:ext cx="91080" cy="79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1576F8B-34C7-45E5-A31D-02A5FCC0134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50590" y="2582733"/>
                  <a:ext cx="10872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4AB7E3F-9116-47D7-90F5-BF0B10CC2E3F}"/>
                    </a:ext>
                  </a:extLst>
                </p14:cNvPr>
                <p14:cNvContentPartPr/>
                <p14:nvPr/>
              </p14:nvContentPartPr>
              <p14:xfrm>
                <a:off x="902270" y="2755173"/>
                <a:ext cx="920880" cy="4060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4AB7E3F-9116-47D7-90F5-BF0B10CC2E3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93270" y="2746173"/>
                  <a:ext cx="93852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2AB4714-6CE7-444B-9584-51EDA0E73E56}"/>
                    </a:ext>
                  </a:extLst>
                </p14:cNvPr>
                <p14:cNvContentPartPr/>
                <p14:nvPr/>
              </p14:nvContentPartPr>
              <p14:xfrm>
                <a:off x="799310" y="3185013"/>
                <a:ext cx="103320" cy="133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2AB4714-6CE7-444B-9584-51EDA0E73E5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90310" y="3176373"/>
                  <a:ext cx="1209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EBE7322-D65A-4CE0-8FD6-822CE8F4ED7C}"/>
                    </a:ext>
                  </a:extLst>
                </p14:cNvPr>
                <p14:cNvContentPartPr/>
                <p14:nvPr/>
              </p14:nvContentPartPr>
              <p14:xfrm>
                <a:off x="550910" y="2355573"/>
                <a:ext cx="182160" cy="1078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EBE7322-D65A-4CE0-8FD6-822CE8F4ED7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41910" y="2346573"/>
                  <a:ext cx="199800" cy="10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8D5DF99-E2B0-4E42-A72D-D82A781A4168}"/>
                    </a:ext>
                  </a:extLst>
                </p14:cNvPr>
                <p14:cNvContentPartPr/>
                <p14:nvPr/>
              </p14:nvContentPartPr>
              <p14:xfrm>
                <a:off x="601670" y="2666973"/>
                <a:ext cx="125280" cy="124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8D5DF99-E2B0-4E42-A72D-D82A781A416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93030" y="2658333"/>
                  <a:ext cx="142920" cy="14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D585C38-87CF-4C36-A5C5-852DB166A1BE}"/>
              </a:ext>
            </a:extLst>
          </p:cNvPr>
          <p:cNvGrpSpPr/>
          <p:nvPr/>
        </p:nvGrpSpPr>
        <p:grpSpPr>
          <a:xfrm>
            <a:off x="702110" y="5177613"/>
            <a:ext cx="1628640" cy="726480"/>
            <a:chOff x="702110" y="5177613"/>
            <a:chExt cx="1628640" cy="72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BE31752-9312-46FC-A7E5-5E4A31742ADD}"/>
                    </a:ext>
                  </a:extLst>
                </p14:cNvPr>
                <p14:cNvContentPartPr/>
                <p14:nvPr/>
              </p14:nvContentPartPr>
              <p14:xfrm>
                <a:off x="1604630" y="5716173"/>
                <a:ext cx="618120" cy="187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BE31752-9312-46FC-A7E5-5E4A31742AD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595630" y="5707533"/>
                  <a:ext cx="6357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EEAF281-101F-4CC3-ACE7-F1F470AE20DF}"/>
                    </a:ext>
                  </a:extLst>
                </p14:cNvPr>
                <p14:cNvContentPartPr/>
                <p14:nvPr/>
              </p14:nvContentPartPr>
              <p14:xfrm>
                <a:off x="2149310" y="5571093"/>
                <a:ext cx="181440" cy="194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EEAF281-101F-4CC3-ACE7-F1F470AE20D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140670" y="5562093"/>
                  <a:ext cx="1990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8EDE06E-8676-47A1-97FD-1B917E45A52F}"/>
                    </a:ext>
                  </a:extLst>
                </p14:cNvPr>
                <p14:cNvContentPartPr/>
                <p14:nvPr/>
              </p14:nvContentPartPr>
              <p14:xfrm>
                <a:off x="702110" y="5262213"/>
                <a:ext cx="376200" cy="79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8EDE06E-8676-47A1-97FD-1B917E45A52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93110" y="5253213"/>
                  <a:ext cx="3938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5D24A31-F826-44D9-8461-961DF7B5C74C}"/>
                    </a:ext>
                  </a:extLst>
                </p14:cNvPr>
                <p14:cNvContentPartPr/>
                <p14:nvPr/>
              </p14:nvContentPartPr>
              <p14:xfrm>
                <a:off x="768710" y="5443653"/>
                <a:ext cx="157680" cy="285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5D24A31-F826-44D9-8461-961DF7B5C74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60070" y="5435013"/>
                  <a:ext cx="17532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6B822DB-C4B6-4A70-8C82-23B583A55995}"/>
                    </a:ext>
                  </a:extLst>
                </p14:cNvPr>
                <p14:cNvContentPartPr/>
                <p14:nvPr/>
              </p14:nvContentPartPr>
              <p14:xfrm>
                <a:off x="890030" y="5498373"/>
                <a:ext cx="176040" cy="18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6B822DB-C4B6-4A70-8C82-23B583A5599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81030" y="5489373"/>
                  <a:ext cx="193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491A5E5-A343-4B7E-BF40-FB5DCA45E753}"/>
                    </a:ext>
                  </a:extLst>
                </p14:cNvPr>
                <p14:cNvContentPartPr/>
                <p14:nvPr/>
              </p14:nvContentPartPr>
              <p14:xfrm>
                <a:off x="1198910" y="5177613"/>
                <a:ext cx="79200" cy="454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491A5E5-A343-4B7E-BF40-FB5DCA45E75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89910" y="5168973"/>
                  <a:ext cx="9684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6D94E8F-C861-4729-A298-1E00D42DCDFF}"/>
                    </a:ext>
                  </a:extLst>
                </p14:cNvPr>
                <p14:cNvContentPartPr/>
                <p14:nvPr/>
              </p14:nvContentPartPr>
              <p14:xfrm>
                <a:off x="1302230" y="5195613"/>
                <a:ext cx="351360" cy="376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6D94E8F-C861-4729-A298-1E00D42DCDF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293230" y="5186613"/>
                  <a:ext cx="36900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60B6F96-53B9-4E4B-9249-90A5EDF0792D}"/>
                    </a:ext>
                  </a:extLst>
                </p14:cNvPr>
                <p14:cNvContentPartPr/>
                <p14:nvPr/>
              </p14:nvContentPartPr>
              <p14:xfrm>
                <a:off x="1482950" y="5243853"/>
                <a:ext cx="400320" cy="236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60B6F96-53B9-4E4B-9249-90A5EDF0792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474310" y="5235213"/>
                  <a:ext cx="417960" cy="25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9DCF47-ED0B-4F01-972F-DB6CD5C7FF81}"/>
              </a:ext>
            </a:extLst>
          </p:cNvPr>
          <p:cNvGrpSpPr/>
          <p:nvPr/>
        </p:nvGrpSpPr>
        <p:grpSpPr>
          <a:xfrm>
            <a:off x="6691430" y="4711053"/>
            <a:ext cx="2186640" cy="1750680"/>
            <a:chOff x="6691430" y="4711053"/>
            <a:chExt cx="2186640" cy="175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236534-FA6F-484E-B066-62EC0CF175DA}"/>
                    </a:ext>
                  </a:extLst>
                </p14:cNvPr>
                <p14:cNvContentPartPr/>
                <p14:nvPr/>
              </p14:nvContentPartPr>
              <p14:xfrm>
                <a:off x="7109390" y="4801413"/>
                <a:ext cx="1399680" cy="827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236534-FA6F-484E-B066-62EC0CF175D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100750" y="4792773"/>
                  <a:ext cx="1417320" cy="84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8DE6D84-DB5A-4117-A736-1D7ED38C5FA1}"/>
                    </a:ext>
                  </a:extLst>
                </p14:cNvPr>
                <p14:cNvContentPartPr/>
                <p14:nvPr/>
              </p14:nvContentPartPr>
              <p14:xfrm>
                <a:off x="8321150" y="4862613"/>
                <a:ext cx="556920" cy="200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8DE6D84-DB5A-4117-A736-1D7ED38C5FA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312510" y="4853613"/>
                  <a:ext cx="5745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6532947-91A4-4D6D-B36E-E2E970ADD1B5}"/>
                    </a:ext>
                  </a:extLst>
                </p14:cNvPr>
                <p14:cNvContentPartPr/>
                <p14:nvPr/>
              </p14:nvContentPartPr>
              <p14:xfrm>
                <a:off x="8520230" y="4711053"/>
                <a:ext cx="36720" cy="18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6532947-91A4-4D6D-B36E-E2E970ADD1B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511230" y="4702413"/>
                  <a:ext cx="54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38EC560-9169-46DC-971F-556A78A782A0}"/>
                    </a:ext>
                  </a:extLst>
                </p14:cNvPr>
                <p14:cNvContentPartPr/>
                <p14:nvPr/>
              </p14:nvContentPartPr>
              <p14:xfrm>
                <a:off x="7097150" y="5026053"/>
                <a:ext cx="145800" cy="152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38EC560-9169-46DC-971F-556A78A782A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088150" y="5017053"/>
                  <a:ext cx="16344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E61FDB9-7EED-49BF-B6C6-B64FE903AC78}"/>
                    </a:ext>
                  </a:extLst>
                </p14:cNvPr>
                <p14:cNvContentPartPr/>
                <p14:nvPr/>
              </p14:nvContentPartPr>
              <p14:xfrm>
                <a:off x="6691430" y="5661813"/>
                <a:ext cx="24480" cy="30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E61FDB9-7EED-49BF-B6C6-B64FE903AC7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682430" y="5653173"/>
                  <a:ext cx="421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C7E3FFB-F9C9-4F70-AB2F-9331057B1815}"/>
                    </a:ext>
                  </a:extLst>
                </p14:cNvPr>
                <p14:cNvContentPartPr/>
                <p14:nvPr/>
              </p14:nvContentPartPr>
              <p14:xfrm>
                <a:off x="6727790" y="5891853"/>
                <a:ext cx="36720" cy="212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C7E3FFB-F9C9-4F70-AB2F-9331057B181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718790" y="5883213"/>
                  <a:ext cx="543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48667BB-EB4C-44EB-8869-9DA2F1AF66A5}"/>
                    </a:ext>
                  </a:extLst>
                </p14:cNvPr>
                <p14:cNvContentPartPr/>
                <p14:nvPr/>
              </p14:nvContentPartPr>
              <p14:xfrm>
                <a:off x="6860270" y="5819853"/>
                <a:ext cx="449280" cy="641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48667BB-EB4C-44EB-8869-9DA2F1AF66A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851270" y="5810853"/>
                  <a:ext cx="466920" cy="65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0C06D19-2441-4F7D-8552-B47F8AD23955}"/>
                    </a:ext>
                  </a:extLst>
                </p14:cNvPr>
                <p14:cNvContentPartPr/>
                <p14:nvPr/>
              </p14:nvContentPartPr>
              <p14:xfrm>
                <a:off x="7181750" y="5567133"/>
                <a:ext cx="1671840" cy="458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0C06D19-2441-4F7D-8552-B47F8AD2395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172750" y="5558133"/>
                  <a:ext cx="1689480" cy="47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6D57E17-D599-4699-8515-B19172A84F82}"/>
              </a:ext>
            </a:extLst>
          </p:cNvPr>
          <p:cNvGrpSpPr/>
          <p:nvPr/>
        </p:nvGrpSpPr>
        <p:grpSpPr>
          <a:xfrm>
            <a:off x="7026950" y="2306973"/>
            <a:ext cx="833400" cy="182160"/>
            <a:chOff x="7026950" y="2306973"/>
            <a:chExt cx="833400" cy="18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4EC511F-993B-45F3-A460-FEC4E546A205}"/>
                    </a:ext>
                  </a:extLst>
                </p14:cNvPr>
                <p14:cNvContentPartPr/>
                <p14:nvPr/>
              </p14:nvContentPartPr>
              <p14:xfrm>
                <a:off x="7026950" y="2343333"/>
                <a:ext cx="760680" cy="109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4EC511F-993B-45F3-A460-FEC4E546A20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018310" y="2334693"/>
                  <a:ext cx="7783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3DC63CB-2865-4F87-B12A-949CF31AB01D}"/>
                    </a:ext>
                  </a:extLst>
                </p14:cNvPr>
                <p14:cNvContentPartPr/>
                <p14:nvPr/>
              </p14:nvContentPartPr>
              <p14:xfrm>
                <a:off x="7514750" y="2306973"/>
                <a:ext cx="345600" cy="182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3DC63CB-2865-4F87-B12A-949CF31AB01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506110" y="2297973"/>
                  <a:ext cx="363240" cy="19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E4E5367C-EEAD-45EE-A6A8-B5A6F43101CA}"/>
                  </a:ext>
                </a:extLst>
              </p14:cNvPr>
              <p14:cNvContentPartPr/>
              <p14:nvPr/>
            </p14:nvContentPartPr>
            <p14:xfrm>
              <a:off x="6673070" y="3512253"/>
              <a:ext cx="2083320" cy="428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E4E5367C-EEAD-45EE-A6A8-B5A6F43101CA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664430" y="3503253"/>
                <a:ext cx="2100960" cy="6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C2B95EF6-0966-4912-BDCF-A77196FA4EDD}"/>
              </a:ext>
            </a:extLst>
          </p:cNvPr>
          <p:cNvGrpSpPr/>
          <p:nvPr/>
        </p:nvGrpSpPr>
        <p:grpSpPr>
          <a:xfrm>
            <a:off x="6697190" y="2845893"/>
            <a:ext cx="1960560" cy="212400"/>
            <a:chOff x="6697190" y="2845893"/>
            <a:chExt cx="1960560" cy="21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D62411B-DA5E-4182-80C5-78FC63EE7B73}"/>
                    </a:ext>
                  </a:extLst>
                </p14:cNvPr>
                <p14:cNvContentPartPr/>
                <p14:nvPr/>
              </p14:nvContentPartPr>
              <p14:xfrm>
                <a:off x="6697190" y="2930853"/>
                <a:ext cx="1853280" cy="91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D62411B-DA5E-4182-80C5-78FC63EE7B7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688550" y="2921853"/>
                  <a:ext cx="187092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229BB7F-FD5A-4403-9046-153D0386A5D3}"/>
                    </a:ext>
                  </a:extLst>
                </p14:cNvPr>
                <p14:cNvContentPartPr/>
                <p14:nvPr/>
              </p14:nvContentPartPr>
              <p14:xfrm>
                <a:off x="7133510" y="2979093"/>
                <a:ext cx="202680" cy="42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229BB7F-FD5A-4403-9046-153D0386A5D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124510" y="2970453"/>
                  <a:ext cx="2203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C60CB67-DBE9-4900-857E-D534B0436374}"/>
                    </a:ext>
                  </a:extLst>
                </p14:cNvPr>
                <p14:cNvContentPartPr/>
                <p14:nvPr/>
              </p14:nvContentPartPr>
              <p14:xfrm>
                <a:off x="7060790" y="2949933"/>
                <a:ext cx="236520" cy="108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C60CB67-DBE9-4900-857E-D534B043637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051790" y="2940933"/>
                  <a:ext cx="2541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3DAABA0-B8F7-4CBD-BC89-410993E16C51}"/>
                    </a:ext>
                  </a:extLst>
                </p14:cNvPr>
                <p14:cNvContentPartPr/>
                <p14:nvPr/>
              </p14:nvContentPartPr>
              <p14:xfrm>
                <a:off x="7787270" y="2930493"/>
                <a:ext cx="224640" cy="97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3DAABA0-B8F7-4CBD-BC89-410993E16C5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778630" y="2921853"/>
                  <a:ext cx="24228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DA5773C-66E7-469C-86E1-5D3F5A646A2D}"/>
                    </a:ext>
                  </a:extLst>
                </p14:cNvPr>
                <p14:cNvContentPartPr/>
                <p14:nvPr/>
              </p14:nvContentPartPr>
              <p14:xfrm>
                <a:off x="8411150" y="2845893"/>
                <a:ext cx="246600" cy="109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DA5773C-66E7-469C-86E1-5D3F5A646A2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402150" y="2837253"/>
                  <a:ext cx="2642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8D8252D-A786-4A23-80A9-E1745F385D51}"/>
                    </a:ext>
                  </a:extLst>
                </p14:cNvPr>
                <p14:cNvContentPartPr/>
                <p14:nvPr/>
              </p14:nvContentPartPr>
              <p14:xfrm>
                <a:off x="7327190" y="2997093"/>
                <a:ext cx="54720" cy="187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8D8252D-A786-4A23-80A9-E1745F385D5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318190" y="2988453"/>
                  <a:ext cx="723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81C5182-0C6D-4C77-89EA-5CF3114FE165}"/>
                    </a:ext>
                  </a:extLst>
                </p14:cNvPr>
                <p14:cNvContentPartPr/>
                <p14:nvPr/>
              </p14:nvContentPartPr>
              <p14:xfrm>
                <a:off x="6963590" y="2918613"/>
                <a:ext cx="406080" cy="1155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81C5182-0C6D-4C77-89EA-5CF3114FE16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954950" y="2909613"/>
                  <a:ext cx="4237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11358C1-D9BC-4EEE-8D11-58E15223A8D2}"/>
                    </a:ext>
                  </a:extLst>
                </p14:cNvPr>
                <p14:cNvContentPartPr/>
                <p14:nvPr/>
              </p14:nvContentPartPr>
              <p14:xfrm>
                <a:off x="7708430" y="2918613"/>
                <a:ext cx="182160" cy="60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11358C1-D9BC-4EEE-8D11-58E15223A8D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699790" y="2909973"/>
                  <a:ext cx="199800" cy="7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6468D8D-8B2B-42B4-9BB0-B7146420DDCA}"/>
              </a:ext>
            </a:extLst>
          </p:cNvPr>
          <p:cNvGrpSpPr/>
          <p:nvPr/>
        </p:nvGrpSpPr>
        <p:grpSpPr>
          <a:xfrm>
            <a:off x="6697190" y="871653"/>
            <a:ext cx="1908000" cy="351720"/>
            <a:chOff x="6697190" y="871653"/>
            <a:chExt cx="1908000" cy="35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3A917C8-704D-4D45-830B-4C2FA7038F9F}"/>
                    </a:ext>
                  </a:extLst>
                </p14:cNvPr>
                <p14:cNvContentPartPr/>
                <p14:nvPr/>
              </p14:nvContentPartPr>
              <p14:xfrm>
                <a:off x="6697190" y="938253"/>
                <a:ext cx="545400" cy="170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3A917C8-704D-4D45-830B-4C2FA7038F9F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688550" y="929253"/>
                  <a:ext cx="5630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401C820-AC38-46EF-8F0B-3785A406AF77}"/>
                    </a:ext>
                  </a:extLst>
                </p14:cNvPr>
                <p14:cNvContentPartPr/>
                <p14:nvPr/>
              </p14:nvContentPartPr>
              <p14:xfrm>
                <a:off x="7387670" y="871653"/>
                <a:ext cx="6480" cy="64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401C820-AC38-46EF-8F0B-3785A406AF7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379030" y="863013"/>
                  <a:ext cx="241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F7D77D1-10BA-4A6B-8EEE-216A00EAD760}"/>
                    </a:ext>
                  </a:extLst>
                </p14:cNvPr>
                <p14:cNvContentPartPr/>
                <p14:nvPr/>
              </p14:nvContentPartPr>
              <p14:xfrm>
                <a:off x="7346990" y="871653"/>
                <a:ext cx="34920" cy="260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F7D77D1-10BA-4A6B-8EEE-216A00EAD76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337990" y="863013"/>
                  <a:ext cx="5256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9CBFC94-A313-4FC1-8DED-48222C8D363F}"/>
                    </a:ext>
                  </a:extLst>
                </p14:cNvPr>
                <p14:cNvContentPartPr/>
                <p14:nvPr/>
              </p14:nvContentPartPr>
              <p14:xfrm>
                <a:off x="7490630" y="871653"/>
                <a:ext cx="47880" cy="309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9CBFC94-A313-4FC1-8DED-48222C8D363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481630" y="863013"/>
                  <a:ext cx="6552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775B5CD-26B4-4E57-B5CC-231F9401FA78}"/>
                    </a:ext>
                  </a:extLst>
                </p14:cNvPr>
                <p14:cNvContentPartPr/>
                <p14:nvPr/>
              </p14:nvContentPartPr>
              <p14:xfrm>
                <a:off x="7593590" y="1058853"/>
                <a:ext cx="254520" cy="255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775B5CD-26B4-4E57-B5CC-231F9401FA7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584590" y="1049853"/>
                  <a:ext cx="2721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9DB4497-33F9-4F18-A399-3A39CA6A9488}"/>
                    </a:ext>
                  </a:extLst>
                </p14:cNvPr>
                <p14:cNvContentPartPr/>
                <p14:nvPr/>
              </p14:nvContentPartPr>
              <p14:xfrm>
                <a:off x="7835150" y="937893"/>
                <a:ext cx="515880" cy="1512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9DB4497-33F9-4F18-A399-3A39CA6A9488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826150" y="929253"/>
                  <a:ext cx="5335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EE2338F-633E-441F-A7B8-6AB78C594CFD}"/>
                    </a:ext>
                  </a:extLst>
                </p14:cNvPr>
                <p14:cNvContentPartPr/>
                <p14:nvPr/>
              </p14:nvContentPartPr>
              <p14:xfrm>
                <a:off x="8345270" y="877773"/>
                <a:ext cx="18000" cy="345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EE2338F-633E-441F-A7B8-6AB78C594CF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336270" y="869133"/>
                  <a:ext cx="3564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5334FD2-03D5-4B23-805D-47C1DCD2146D}"/>
                    </a:ext>
                  </a:extLst>
                </p14:cNvPr>
                <p14:cNvContentPartPr/>
                <p14:nvPr/>
              </p14:nvContentPartPr>
              <p14:xfrm>
                <a:off x="8435270" y="896133"/>
                <a:ext cx="43200" cy="2851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5334FD2-03D5-4B23-805D-47C1DCD2146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426630" y="887133"/>
                  <a:ext cx="6084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4EBBAD0-958D-4809-8200-AAC228B9F9DF}"/>
                    </a:ext>
                  </a:extLst>
                </p14:cNvPr>
                <p14:cNvContentPartPr/>
                <p14:nvPr/>
              </p14:nvContentPartPr>
              <p14:xfrm>
                <a:off x="8435270" y="1041213"/>
                <a:ext cx="169920" cy="72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4EBBAD0-958D-4809-8200-AAC228B9F9D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426630" y="1032573"/>
                  <a:ext cx="187560" cy="2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F73CB7A-6C8F-44C4-9510-5536FD38EAC6}"/>
              </a:ext>
            </a:extLst>
          </p:cNvPr>
          <p:cNvGrpSpPr/>
          <p:nvPr/>
        </p:nvGrpSpPr>
        <p:grpSpPr>
          <a:xfrm>
            <a:off x="7030550" y="1391853"/>
            <a:ext cx="1453680" cy="479520"/>
            <a:chOff x="7030550" y="1391853"/>
            <a:chExt cx="1453680" cy="47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19F07F2-4602-4811-9368-2BA520CDA2A5}"/>
                    </a:ext>
                  </a:extLst>
                </p14:cNvPr>
                <p14:cNvContentPartPr/>
                <p14:nvPr/>
              </p14:nvContentPartPr>
              <p14:xfrm>
                <a:off x="7030550" y="1534053"/>
                <a:ext cx="139680" cy="648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19F07F2-4602-4811-9368-2BA520CDA2A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021550" y="1525413"/>
                  <a:ext cx="15732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22ADB14-CEB9-4C9C-B5B5-5833C572102E}"/>
                    </a:ext>
                  </a:extLst>
                </p14:cNvPr>
                <p14:cNvContentPartPr/>
                <p14:nvPr/>
              </p14:nvContentPartPr>
              <p14:xfrm>
                <a:off x="7082390" y="1652493"/>
                <a:ext cx="81720" cy="554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22ADB14-CEB9-4C9C-B5B5-5833C572102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073750" y="1643493"/>
                  <a:ext cx="9936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6291540-3B2D-409E-AA02-C444C0DD9DE5}"/>
                    </a:ext>
                  </a:extLst>
                </p14:cNvPr>
                <p14:cNvContentPartPr/>
                <p14:nvPr/>
              </p14:nvContentPartPr>
              <p14:xfrm>
                <a:off x="7551110" y="1489413"/>
                <a:ext cx="36720" cy="2912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6291540-3B2D-409E-AA02-C444C0DD9DE5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542110" y="1480773"/>
                  <a:ext cx="5436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2C169A8-9FDB-48F4-85DA-A3DB4C3A9757}"/>
                    </a:ext>
                  </a:extLst>
                </p14:cNvPr>
                <p14:cNvContentPartPr/>
                <p14:nvPr/>
              </p14:nvContentPartPr>
              <p14:xfrm>
                <a:off x="7593590" y="1391853"/>
                <a:ext cx="472680" cy="4795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2C169A8-9FDB-48F4-85DA-A3DB4C3A975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584590" y="1382853"/>
                  <a:ext cx="490320" cy="49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59AFD99-EC75-4CF2-94F4-BA02460E0A20}"/>
                    </a:ext>
                  </a:extLst>
                </p14:cNvPr>
                <p14:cNvContentPartPr/>
                <p14:nvPr/>
              </p14:nvContentPartPr>
              <p14:xfrm>
                <a:off x="7629950" y="1528293"/>
                <a:ext cx="151920" cy="1926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59AFD99-EC75-4CF2-94F4-BA02460E0A2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620950" y="1519293"/>
                  <a:ext cx="16956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7E50608-380A-4933-AD6F-C0216739E818}"/>
                    </a:ext>
                  </a:extLst>
                </p14:cNvPr>
                <p14:cNvContentPartPr/>
                <p14:nvPr/>
              </p14:nvContentPartPr>
              <p14:xfrm>
                <a:off x="7611590" y="1628733"/>
                <a:ext cx="121320" cy="244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7E50608-380A-4933-AD6F-C0216739E81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602950" y="1620093"/>
                  <a:ext cx="138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52E12B5-8FBC-415F-A662-02716FA14837}"/>
                    </a:ext>
                  </a:extLst>
                </p14:cNvPr>
                <p14:cNvContentPartPr/>
                <p14:nvPr/>
              </p14:nvContentPartPr>
              <p14:xfrm>
                <a:off x="7974110" y="1544133"/>
                <a:ext cx="510120" cy="846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52E12B5-8FBC-415F-A662-02716FA1483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965470" y="1535133"/>
                  <a:ext cx="5277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3812528-3F2F-4904-AC7A-7847D6DEEB8B}"/>
                    </a:ext>
                  </a:extLst>
                </p14:cNvPr>
                <p14:cNvContentPartPr/>
                <p14:nvPr/>
              </p14:nvContentPartPr>
              <p14:xfrm>
                <a:off x="7187870" y="1640613"/>
                <a:ext cx="279360" cy="612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3812528-3F2F-4904-AC7A-7847D6DEEB8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178870" y="1631973"/>
                  <a:ext cx="2970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4F65032-835B-4A67-9F64-61931173350E}"/>
                    </a:ext>
                  </a:extLst>
                </p14:cNvPr>
                <p14:cNvContentPartPr/>
                <p14:nvPr/>
              </p14:nvContentPartPr>
              <p14:xfrm>
                <a:off x="7533110" y="1671213"/>
                <a:ext cx="18360" cy="126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4F65032-835B-4A67-9F64-61931173350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524110" y="1662213"/>
                  <a:ext cx="36000" cy="30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91757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antenna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885" y="1825625"/>
            <a:ext cx="2666229" cy="435133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01D03DA-601A-4414-8428-FBB90438D906}"/>
              </a:ext>
            </a:extLst>
          </p:cNvPr>
          <p:cNvGrpSpPr/>
          <p:nvPr/>
        </p:nvGrpSpPr>
        <p:grpSpPr>
          <a:xfrm>
            <a:off x="766925" y="1475937"/>
            <a:ext cx="2165400" cy="546840"/>
            <a:chOff x="766925" y="1475937"/>
            <a:chExt cx="2165400" cy="54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BD669E2-8DA8-4D77-96E5-87481C1A5FA4}"/>
                    </a:ext>
                  </a:extLst>
                </p14:cNvPr>
                <p14:cNvContentPartPr/>
                <p14:nvPr/>
              </p14:nvContentPartPr>
              <p14:xfrm>
                <a:off x="766925" y="1698777"/>
                <a:ext cx="669240" cy="324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BD669E2-8DA8-4D77-96E5-87481C1A5FA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58285" y="1690137"/>
                  <a:ext cx="68688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E84F09F-B60B-4F2A-BB91-9528C618325B}"/>
                    </a:ext>
                  </a:extLst>
                </p14:cNvPr>
                <p14:cNvContentPartPr/>
                <p14:nvPr/>
              </p14:nvContentPartPr>
              <p14:xfrm>
                <a:off x="1510685" y="1609857"/>
                <a:ext cx="55080" cy="2041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E84F09F-B60B-4F2A-BB91-9528C618325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01685" y="1601217"/>
                  <a:ext cx="727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269827D-2119-49D3-AA74-4CAA534B2EB1}"/>
                    </a:ext>
                  </a:extLst>
                </p14:cNvPr>
                <p14:cNvContentPartPr/>
                <p14:nvPr/>
              </p14:nvContentPartPr>
              <p14:xfrm>
                <a:off x="1729205" y="1724337"/>
                <a:ext cx="20160" cy="54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269827D-2119-49D3-AA74-4CAA534B2EB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20565" y="1715337"/>
                  <a:ext cx="378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D071E35-E45E-4ABF-BC5E-EB97DD5362E1}"/>
                    </a:ext>
                  </a:extLst>
                </p14:cNvPr>
                <p14:cNvContentPartPr/>
                <p14:nvPr/>
              </p14:nvContentPartPr>
              <p14:xfrm>
                <a:off x="1893005" y="1649457"/>
                <a:ext cx="163080" cy="338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D071E35-E45E-4ABF-BC5E-EB97DD5362E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84005" y="1640817"/>
                  <a:ext cx="18072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8AB76C7-68B9-4647-A9BD-8B3EB4B437C0}"/>
                    </a:ext>
                  </a:extLst>
                </p14:cNvPr>
                <p14:cNvContentPartPr/>
                <p14:nvPr/>
              </p14:nvContentPartPr>
              <p14:xfrm>
                <a:off x="2067245" y="1639737"/>
                <a:ext cx="219240" cy="159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8AB76C7-68B9-4647-A9BD-8B3EB4B437C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058245" y="1631097"/>
                  <a:ext cx="2368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8CB46F8-F422-4555-8605-F58615592801}"/>
                    </a:ext>
                  </a:extLst>
                </p14:cNvPr>
                <p14:cNvContentPartPr/>
                <p14:nvPr/>
              </p14:nvContentPartPr>
              <p14:xfrm>
                <a:off x="2183885" y="1609857"/>
                <a:ext cx="47880" cy="171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8CB46F8-F422-4555-8605-F5861559280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74885" y="1601217"/>
                  <a:ext cx="655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D51917C-86F4-4395-9CDF-6131B73CFB25}"/>
                    </a:ext>
                  </a:extLst>
                </p14:cNvPr>
                <p14:cNvContentPartPr/>
                <p14:nvPr/>
              </p14:nvContentPartPr>
              <p14:xfrm>
                <a:off x="2345525" y="1570257"/>
                <a:ext cx="15120" cy="35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D51917C-86F4-4395-9CDF-6131B73CFB2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336525" y="1561257"/>
                  <a:ext cx="327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B50B740-41B4-4FC8-9B01-A02421BF7C50}"/>
                    </a:ext>
                  </a:extLst>
                </p14:cNvPr>
                <p14:cNvContentPartPr/>
                <p14:nvPr/>
              </p14:nvContentPartPr>
              <p14:xfrm>
                <a:off x="2340485" y="1664577"/>
                <a:ext cx="5400" cy="134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B50B740-41B4-4FC8-9B01-A02421BF7C5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331845" y="1655937"/>
                  <a:ext cx="230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4DC8C88-3C62-46DA-83D2-2AB9FBBE6E3C}"/>
                    </a:ext>
                  </a:extLst>
                </p14:cNvPr>
                <p14:cNvContentPartPr/>
                <p14:nvPr/>
              </p14:nvContentPartPr>
              <p14:xfrm>
                <a:off x="2454605" y="1475937"/>
                <a:ext cx="477720" cy="298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4DC8C88-3C62-46DA-83D2-2AB9FBBE6E3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445605" y="1466937"/>
                  <a:ext cx="495360" cy="316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5435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934465"/>
            <a:ext cx="7886700" cy="413365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Small antenna-PIFA, planar inverted F antenna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85BD14-FA89-4F36-A050-A1AEDB9A4C46}"/>
              </a:ext>
            </a:extLst>
          </p:cNvPr>
          <p:cNvGrpSpPr/>
          <p:nvPr/>
        </p:nvGrpSpPr>
        <p:grpSpPr>
          <a:xfrm>
            <a:off x="3478445" y="1823697"/>
            <a:ext cx="547200" cy="348120"/>
            <a:chOff x="3478445" y="1823697"/>
            <a:chExt cx="547200" cy="34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6B91A40-21C6-4FB2-A7AB-D0FFF268C3FF}"/>
                    </a:ext>
                  </a:extLst>
                </p14:cNvPr>
                <p14:cNvContentPartPr/>
                <p14:nvPr/>
              </p14:nvContentPartPr>
              <p14:xfrm>
                <a:off x="3478445" y="1863297"/>
                <a:ext cx="90000" cy="196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6B91A40-21C6-4FB2-A7AB-D0FFF268C3F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69445" y="1854657"/>
                  <a:ext cx="1076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3AA3347-41C6-4A88-95B3-05D6B1769274}"/>
                    </a:ext>
                  </a:extLst>
                </p14:cNvPr>
                <p14:cNvContentPartPr/>
                <p14:nvPr/>
              </p14:nvContentPartPr>
              <p14:xfrm>
                <a:off x="3488525" y="1823697"/>
                <a:ext cx="248760" cy="1843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3AA3347-41C6-4A88-95B3-05D6B176927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79525" y="1814697"/>
                  <a:ext cx="2664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BE5D328-E919-4B20-8339-8768D17D59CE}"/>
                    </a:ext>
                  </a:extLst>
                </p14:cNvPr>
                <p14:cNvContentPartPr/>
                <p14:nvPr/>
              </p14:nvContentPartPr>
              <p14:xfrm>
                <a:off x="3732245" y="1835577"/>
                <a:ext cx="183960" cy="3214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BE5D328-E919-4B20-8339-8768D17D59C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723245" y="1826937"/>
                  <a:ext cx="20160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3896A82-CB3D-4152-A41E-CE8461E6F2BD}"/>
                    </a:ext>
                  </a:extLst>
                </p14:cNvPr>
                <p14:cNvContentPartPr/>
                <p14:nvPr/>
              </p14:nvContentPartPr>
              <p14:xfrm>
                <a:off x="3915485" y="1957617"/>
                <a:ext cx="110160" cy="135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3896A82-CB3D-4152-A41E-CE8461E6F2B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06485" y="1948977"/>
                  <a:ext cx="1278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4AFD201-9D7C-4194-8105-4738B68F2939}"/>
                    </a:ext>
                  </a:extLst>
                </p14:cNvPr>
                <p14:cNvContentPartPr/>
                <p14:nvPr/>
              </p14:nvContentPartPr>
              <p14:xfrm>
                <a:off x="3990365" y="1977777"/>
                <a:ext cx="30240" cy="194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4AFD201-9D7C-4194-8105-4738B68F293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81725" y="1968777"/>
                  <a:ext cx="47880" cy="21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CDDC73-FC91-47CB-A727-E32FB58599B2}"/>
              </a:ext>
            </a:extLst>
          </p:cNvPr>
          <p:cNvGrpSpPr/>
          <p:nvPr/>
        </p:nvGrpSpPr>
        <p:grpSpPr>
          <a:xfrm>
            <a:off x="5356925" y="4308417"/>
            <a:ext cx="437760" cy="328680"/>
            <a:chOff x="5356925" y="4308417"/>
            <a:chExt cx="437760" cy="32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EBBE473-95AF-4399-9EC4-8EEA4D2F361A}"/>
                    </a:ext>
                  </a:extLst>
                </p14:cNvPr>
                <p14:cNvContentPartPr/>
                <p14:nvPr/>
              </p14:nvContentPartPr>
              <p14:xfrm>
                <a:off x="5356925" y="4393017"/>
                <a:ext cx="50040" cy="134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EBBE473-95AF-4399-9EC4-8EEA4D2F361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48285" y="4384017"/>
                  <a:ext cx="676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1F49134-BE8F-470C-ACEA-EDB8900308E2}"/>
                    </a:ext>
                  </a:extLst>
                </p14:cNvPr>
                <p14:cNvContentPartPr/>
                <p14:nvPr/>
              </p14:nvContentPartPr>
              <p14:xfrm>
                <a:off x="5391845" y="4308417"/>
                <a:ext cx="145080" cy="214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1F49134-BE8F-470C-ACEA-EDB8900308E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382845" y="4299777"/>
                  <a:ext cx="1627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BB54F84-A1C2-452A-905C-77BA311907B3}"/>
                    </a:ext>
                  </a:extLst>
                </p14:cNvPr>
                <p14:cNvContentPartPr/>
                <p14:nvPr/>
              </p14:nvContentPartPr>
              <p14:xfrm>
                <a:off x="5560685" y="4373217"/>
                <a:ext cx="114840" cy="214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BB54F84-A1C2-452A-905C-77BA311907B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552045" y="4364217"/>
                  <a:ext cx="13248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E51A56E-C8DC-4EA7-88AA-2105B0087385}"/>
                    </a:ext>
                  </a:extLst>
                </p14:cNvPr>
                <p14:cNvContentPartPr/>
                <p14:nvPr/>
              </p14:nvContentPartPr>
              <p14:xfrm>
                <a:off x="5694965" y="4447737"/>
                <a:ext cx="99720" cy="189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E51A56E-C8DC-4EA7-88AA-2105B008738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85965" y="4438737"/>
                  <a:ext cx="117360" cy="20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2C14381-37DE-4554-9DCA-38FEF5F062FC}"/>
              </a:ext>
            </a:extLst>
          </p:cNvPr>
          <p:cNvGrpSpPr/>
          <p:nvPr/>
        </p:nvGrpSpPr>
        <p:grpSpPr>
          <a:xfrm>
            <a:off x="4730885" y="4750857"/>
            <a:ext cx="1645560" cy="496800"/>
            <a:chOff x="4730885" y="4750857"/>
            <a:chExt cx="1645560" cy="49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741F0C4-3E5C-4BD7-AEAD-9665AE084F8E}"/>
                    </a:ext>
                  </a:extLst>
                </p14:cNvPr>
                <p14:cNvContentPartPr/>
                <p14:nvPr/>
              </p14:nvContentPartPr>
              <p14:xfrm>
                <a:off x="4730885" y="4750857"/>
                <a:ext cx="1645560" cy="39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741F0C4-3E5C-4BD7-AEAD-9665AE084F8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721885" y="4741857"/>
                  <a:ext cx="16632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419EBC8-E7D5-4055-B27A-C5A31D0404CD}"/>
                    </a:ext>
                  </a:extLst>
                </p14:cNvPr>
                <p14:cNvContentPartPr/>
                <p14:nvPr/>
              </p14:nvContentPartPr>
              <p14:xfrm>
                <a:off x="4766165" y="4780377"/>
                <a:ext cx="1610280" cy="467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419EBC8-E7D5-4055-B27A-C5A31D0404C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757165" y="4771737"/>
                  <a:ext cx="162792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AC3095D-5547-4F4C-AAE3-BCFE41A35271}"/>
                    </a:ext>
                  </a:extLst>
                </p14:cNvPr>
                <p14:cNvContentPartPr/>
                <p14:nvPr/>
              </p14:nvContentPartPr>
              <p14:xfrm>
                <a:off x="4790645" y="4775697"/>
                <a:ext cx="25200" cy="5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AC3095D-5547-4F4C-AAE3-BCFE41A3527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781645" y="4766697"/>
                  <a:ext cx="428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A6DA932-F6A4-4489-831C-1960D6CCCCE5}"/>
                    </a:ext>
                  </a:extLst>
                </p14:cNvPr>
                <p14:cNvContentPartPr/>
                <p14:nvPr/>
              </p14:nvContentPartPr>
              <p14:xfrm>
                <a:off x="5300045" y="4802337"/>
                <a:ext cx="132480" cy="198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A6DA932-F6A4-4489-831C-1960D6CCCCE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291045" y="4793337"/>
                  <a:ext cx="1501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90E1049-B0EA-4AC8-8CB9-423C50E347D6}"/>
                    </a:ext>
                  </a:extLst>
                </p14:cNvPr>
                <p14:cNvContentPartPr/>
                <p14:nvPr/>
              </p14:nvContentPartPr>
              <p14:xfrm>
                <a:off x="5332085" y="4969017"/>
                <a:ext cx="74880" cy="15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90E1049-B0EA-4AC8-8CB9-423C50E347D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323445" y="4960017"/>
                  <a:ext cx="925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F417275-02E8-46D0-8324-51E3DE139327}"/>
                    </a:ext>
                  </a:extLst>
                </p14:cNvPr>
                <p14:cNvContentPartPr/>
                <p14:nvPr/>
              </p14:nvContentPartPr>
              <p14:xfrm>
                <a:off x="5351885" y="5015457"/>
                <a:ext cx="10440" cy="123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F417275-02E8-46D0-8324-51E3DE13932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343245" y="5006817"/>
                  <a:ext cx="28080" cy="140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068771-6C7E-44F3-970B-4F14FE62C6F3}"/>
                  </a:ext>
                </a:extLst>
              </p14:cNvPr>
              <p14:cNvContentPartPr/>
              <p14:nvPr/>
            </p14:nvContentPartPr>
            <p14:xfrm>
              <a:off x="4298885" y="3404097"/>
              <a:ext cx="246240" cy="1990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068771-6C7E-44F3-970B-4F14FE62C6F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289885" y="3395097"/>
                <a:ext cx="263880" cy="21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02ADDBBF-B16F-4C9F-BAD6-4DB458DD842E}"/>
              </a:ext>
            </a:extLst>
          </p:cNvPr>
          <p:cNvGrpSpPr/>
          <p:nvPr/>
        </p:nvGrpSpPr>
        <p:grpSpPr>
          <a:xfrm>
            <a:off x="6549605" y="1093257"/>
            <a:ext cx="1113480" cy="919440"/>
            <a:chOff x="6549605" y="1093257"/>
            <a:chExt cx="1113480" cy="91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DAB07F0-D996-4CD1-ACC4-8869EB7B772B}"/>
                    </a:ext>
                  </a:extLst>
                </p14:cNvPr>
                <p14:cNvContentPartPr/>
                <p14:nvPr/>
              </p14:nvContentPartPr>
              <p14:xfrm>
                <a:off x="6599285" y="1202697"/>
                <a:ext cx="92880" cy="119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DAB07F0-D996-4CD1-ACC4-8869EB7B772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590285" y="1194057"/>
                  <a:ext cx="1105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21E1565-613C-42E7-99D0-CCD6E4319384}"/>
                    </a:ext>
                  </a:extLst>
                </p14:cNvPr>
                <p14:cNvContentPartPr/>
                <p14:nvPr/>
              </p14:nvContentPartPr>
              <p14:xfrm>
                <a:off x="6788285" y="1093257"/>
                <a:ext cx="388080" cy="204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21E1565-613C-42E7-99D0-CCD6E431938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779285" y="1084617"/>
                  <a:ext cx="4057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9B1EB66-60A6-46D1-AD23-238453D7949A}"/>
                    </a:ext>
                  </a:extLst>
                </p14:cNvPr>
                <p14:cNvContentPartPr/>
                <p14:nvPr/>
              </p14:nvContentPartPr>
              <p14:xfrm>
                <a:off x="6549605" y="1510497"/>
                <a:ext cx="5400" cy="278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9B1EB66-60A6-46D1-AD23-238453D7949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540965" y="1501857"/>
                  <a:ext cx="2304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B10ED40-C347-4168-AB3E-C2A7ABAB8C80}"/>
                    </a:ext>
                  </a:extLst>
                </p14:cNvPr>
                <p14:cNvContentPartPr/>
                <p14:nvPr/>
              </p14:nvContentPartPr>
              <p14:xfrm>
                <a:off x="6554645" y="1575297"/>
                <a:ext cx="84960" cy="109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B10ED40-C347-4168-AB3E-C2A7ABAB8C8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546005" y="1566297"/>
                  <a:ext cx="1026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5C3370D-26C7-4E01-AC1B-06421EDBD897}"/>
                    </a:ext>
                  </a:extLst>
                </p14:cNvPr>
                <p14:cNvContentPartPr/>
                <p14:nvPr/>
              </p14:nvContentPartPr>
              <p14:xfrm>
                <a:off x="6727805" y="1402857"/>
                <a:ext cx="428400" cy="257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5C3370D-26C7-4E01-AC1B-06421EDBD89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719165" y="1394217"/>
                  <a:ext cx="44604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16C03F7-5E10-4331-93F6-7449D274F63D}"/>
                    </a:ext>
                  </a:extLst>
                </p14:cNvPr>
                <p14:cNvContentPartPr/>
                <p14:nvPr/>
              </p14:nvContentPartPr>
              <p14:xfrm>
                <a:off x="6629165" y="1820097"/>
                <a:ext cx="472680" cy="192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16C03F7-5E10-4331-93F6-7449D274F63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620165" y="1811457"/>
                  <a:ext cx="4903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9930293-A5C0-4917-9E50-1590F8BFA5F2}"/>
                    </a:ext>
                  </a:extLst>
                </p14:cNvPr>
                <p14:cNvContentPartPr/>
                <p14:nvPr/>
              </p14:nvContentPartPr>
              <p14:xfrm>
                <a:off x="7001765" y="1878057"/>
                <a:ext cx="661320" cy="114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9930293-A5C0-4917-9E50-1590F8BFA5F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993125" y="1869417"/>
                  <a:ext cx="678960" cy="13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38987F-0D4D-4303-82ED-8095BD8FFE26}"/>
              </a:ext>
            </a:extLst>
          </p:cNvPr>
          <p:cNvGrpSpPr/>
          <p:nvPr/>
        </p:nvGrpSpPr>
        <p:grpSpPr>
          <a:xfrm>
            <a:off x="3354590" y="3741933"/>
            <a:ext cx="1029960" cy="1986480"/>
            <a:chOff x="3354590" y="3741933"/>
            <a:chExt cx="1029960" cy="198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BA4B891-B11D-420D-977A-C04B1BD64371}"/>
                    </a:ext>
                  </a:extLst>
                </p14:cNvPr>
                <p14:cNvContentPartPr/>
                <p14:nvPr/>
              </p14:nvContentPartPr>
              <p14:xfrm>
                <a:off x="3972350" y="3741933"/>
                <a:ext cx="412200" cy="1296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BA4B891-B11D-420D-977A-C04B1BD6437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963350" y="3733293"/>
                  <a:ext cx="429840" cy="13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165EF85-0D64-44D5-8C84-2313EA8FC918}"/>
                    </a:ext>
                  </a:extLst>
                </p14:cNvPr>
                <p14:cNvContentPartPr/>
                <p14:nvPr/>
              </p14:nvContentPartPr>
              <p14:xfrm>
                <a:off x="3354590" y="5038293"/>
                <a:ext cx="776520" cy="690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165EF85-0D64-44D5-8C84-2313EA8FC91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345950" y="5029653"/>
                  <a:ext cx="794160" cy="707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23641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149" y="1957107"/>
            <a:ext cx="6279145" cy="435133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5701" y="270631"/>
            <a:ext cx="7886700" cy="1325563"/>
          </a:xfrm>
        </p:spPr>
        <p:txBody>
          <a:bodyPr/>
          <a:lstStyle/>
          <a:p>
            <a:r>
              <a:rPr lang="en-US" dirty="0"/>
              <a:t>Small antenna-U Slot antenna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D62BCA-6BCE-499E-B3D4-C45D0B110C20}"/>
              </a:ext>
            </a:extLst>
          </p:cNvPr>
          <p:cNvGrpSpPr/>
          <p:nvPr/>
        </p:nvGrpSpPr>
        <p:grpSpPr>
          <a:xfrm>
            <a:off x="1828565" y="2908737"/>
            <a:ext cx="1302480" cy="858240"/>
            <a:chOff x="1828565" y="2908737"/>
            <a:chExt cx="1302480" cy="85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F7F3F7A-DFF9-42BE-8711-7512C396FBAA}"/>
                    </a:ext>
                  </a:extLst>
                </p14:cNvPr>
                <p14:cNvContentPartPr/>
                <p14:nvPr/>
              </p14:nvContentPartPr>
              <p14:xfrm>
                <a:off x="2578805" y="2920977"/>
                <a:ext cx="552240" cy="4338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F7F3F7A-DFF9-42BE-8711-7512C396FBA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69805" y="2912337"/>
                  <a:ext cx="569880" cy="45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A176DC3-7923-4ABF-AC93-E6E355E9EC5F}"/>
                    </a:ext>
                  </a:extLst>
                </p14:cNvPr>
                <p14:cNvContentPartPr/>
                <p14:nvPr/>
              </p14:nvContentPartPr>
              <p14:xfrm>
                <a:off x="1878245" y="2908737"/>
                <a:ext cx="467640" cy="4093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A176DC3-7923-4ABF-AC93-E6E355E9EC5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69245" y="2899737"/>
                  <a:ext cx="48528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917341D-E72C-4D0B-912F-745457C414D2}"/>
                    </a:ext>
                  </a:extLst>
                </p14:cNvPr>
                <p14:cNvContentPartPr/>
                <p14:nvPr/>
              </p14:nvContentPartPr>
              <p14:xfrm>
                <a:off x="1828565" y="3190257"/>
                <a:ext cx="50040" cy="94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917341D-E72C-4D0B-912F-745457C414D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19925" y="3181617"/>
                  <a:ext cx="676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2117911-5A54-49BC-91EE-3CF133F258CA}"/>
                    </a:ext>
                  </a:extLst>
                </p14:cNvPr>
                <p14:cNvContentPartPr/>
                <p14:nvPr/>
              </p14:nvContentPartPr>
              <p14:xfrm>
                <a:off x="2682845" y="3448737"/>
                <a:ext cx="393480" cy="238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2117911-5A54-49BC-91EE-3CF133F258C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74205" y="3439737"/>
                  <a:ext cx="41112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58A7DE4-F1FD-40D5-A639-CA5DFBD29A2F}"/>
                    </a:ext>
                  </a:extLst>
                </p14:cNvPr>
                <p14:cNvContentPartPr/>
                <p14:nvPr/>
              </p14:nvContentPartPr>
              <p14:xfrm>
                <a:off x="2643605" y="3622617"/>
                <a:ext cx="74880" cy="60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58A7DE4-F1FD-40D5-A639-CA5DFBD29A2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34965" y="3613977"/>
                  <a:ext cx="9252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477DED6-4861-4C57-B924-F125FBBFB3E1}"/>
                    </a:ext>
                  </a:extLst>
                </p14:cNvPr>
                <p14:cNvContentPartPr/>
                <p14:nvPr/>
              </p14:nvContentPartPr>
              <p14:xfrm>
                <a:off x="1853405" y="3493377"/>
                <a:ext cx="517320" cy="273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477DED6-4861-4C57-B924-F125FBBFB3E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44405" y="3484737"/>
                  <a:ext cx="5349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4972CE5-079A-4D01-9871-0D650E3B67D0}"/>
                    </a:ext>
                  </a:extLst>
                </p14:cNvPr>
                <p14:cNvContentPartPr/>
                <p14:nvPr/>
              </p14:nvContentPartPr>
              <p14:xfrm>
                <a:off x="2320325" y="3711897"/>
                <a:ext cx="70560" cy="30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4972CE5-079A-4D01-9871-0D650E3B67D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311685" y="3702897"/>
                  <a:ext cx="88200" cy="48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09936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0" y="1526241"/>
            <a:ext cx="7534136" cy="3862740"/>
          </a:xfrm>
        </p:spPr>
      </p:pic>
      <p:sp>
        <p:nvSpPr>
          <p:cNvPr id="5" name="TextBox 4"/>
          <p:cNvSpPr txBox="1"/>
          <p:nvPr/>
        </p:nvSpPr>
        <p:spPr>
          <a:xfrm>
            <a:off x="1701053" y="9816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Broadside Direction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844553" y="3457611"/>
            <a:ext cx="1458013" cy="805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23535" y="3609159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Endfire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Direction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A876FC-B7E7-4D49-AB4D-26F4BD86FD54}"/>
              </a:ext>
            </a:extLst>
          </p:cNvPr>
          <p:cNvGrpSpPr/>
          <p:nvPr/>
        </p:nvGrpSpPr>
        <p:grpSpPr>
          <a:xfrm>
            <a:off x="5226735" y="1400168"/>
            <a:ext cx="1522440" cy="304920"/>
            <a:chOff x="5226735" y="1400168"/>
            <a:chExt cx="1522440" cy="30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FFB13FB-64D1-44BF-8EBF-F8CE15FC429D}"/>
                    </a:ext>
                  </a:extLst>
                </p14:cNvPr>
                <p14:cNvContentPartPr/>
                <p14:nvPr/>
              </p14:nvContentPartPr>
              <p14:xfrm>
                <a:off x="5226735" y="1400168"/>
                <a:ext cx="119160" cy="279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FFB13FB-64D1-44BF-8EBF-F8CE15FC429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217735" y="1391528"/>
                  <a:ext cx="13680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D842605-D34C-4BB1-A536-5F5109FD70C8}"/>
                    </a:ext>
                  </a:extLst>
                </p14:cNvPr>
                <p14:cNvContentPartPr/>
                <p14:nvPr/>
              </p14:nvContentPartPr>
              <p14:xfrm>
                <a:off x="5424015" y="1516088"/>
                <a:ext cx="168480" cy="1281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D842605-D34C-4BB1-A536-5F5109FD70C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15375" y="1507088"/>
                  <a:ext cx="18612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2879B49-24F4-487A-9B30-B70A3DA30F8D}"/>
                    </a:ext>
                  </a:extLst>
                </p14:cNvPr>
                <p14:cNvContentPartPr/>
                <p14:nvPr/>
              </p14:nvContentPartPr>
              <p14:xfrm>
                <a:off x="5645415" y="1539488"/>
                <a:ext cx="60120" cy="147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2879B49-24F4-487A-9B30-B70A3DA30F8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36415" y="1530848"/>
                  <a:ext cx="777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BCCE4CC-0102-4843-8C94-B85FAE2632F8}"/>
                    </a:ext>
                  </a:extLst>
                </p14:cNvPr>
                <p14:cNvContentPartPr/>
                <p14:nvPr/>
              </p14:nvContentPartPr>
              <p14:xfrm>
                <a:off x="5839815" y="1451288"/>
                <a:ext cx="301320" cy="253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BCCE4CC-0102-4843-8C94-B85FAE2632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31175" y="1442648"/>
                  <a:ext cx="31896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A54C1CC-68D7-4244-AA3E-783676ED9995}"/>
                    </a:ext>
                  </a:extLst>
                </p14:cNvPr>
                <p14:cNvContentPartPr/>
                <p14:nvPr/>
              </p14:nvContentPartPr>
              <p14:xfrm>
                <a:off x="6294135" y="1533728"/>
                <a:ext cx="65520" cy="112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A54C1CC-68D7-4244-AA3E-783676ED999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285135" y="1524728"/>
                  <a:ext cx="831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2E1129F-F064-4C1B-B18F-CF15EE16707A}"/>
                    </a:ext>
                  </a:extLst>
                </p14:cNvPr>
                <p14:cNvContentPartPr/>
                <p14:nvPr/>
              </p14:nvContentPartPr>
              <p14:xfrm>
                <a:off x="6388815" y="1498088"/>
                <a:ext cx="24120" cy="12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2E1129F-F064-4C1B-B18F-CF15EE16707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80175" y="1489448"/>
                  <a:ext cx="41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C6A449C-DB1D-4842-93F3-E5A25912E86D}"/>
                    </a:ext>
                  </a:extLst>
                </p14:cNvPr>
                <p14:cNvContentPartPr/>
                <p14:nvPr/>
              </p14:nvContentPartPr>
              <p14:xfrm>
                <a:off x="6406095" y="1492328"/>
                <a:ext cx="343080" cy="207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C6A449C-DB1D-4842-93F3-E5A25912E86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397095" y="1483688"/>
                  <a:ext cx="360720" cy="22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B1F260-4355-4A52-A74C-39E28161B5D9}"/>
              </a:ext>
            </a:extLst>
          </p:cNvPr>
          <p:cNvGrpSpPr/>
          <p:nvPr/>
        </p:nvGrpSpPr>
        <p:grpSpPr>
          <a:xfrm>
            <a:off x="7085055" y="1533728"/>
            <a:ext cx="843840" cy="443520"/>
            <a:chOff x="7085055" y="1533728"/>
            <a:chExt cx="843840" cy="44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3EA6376-BCC2-400F-A658-763B1ED0C5BB}"/>
                    </a:ext>
                  </a:extLst>
                </p14:cNvPr>
                <p14:cNvContentPartPr/>
                <p14:nvPr/>
              </p14:nvContentPartPr>
              <p14:xfrm>
                <a:off x="7085055" y="1533728"/>
                <a:ext cx="773280" cy="166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3EA6376-BCC2-400F-A658-763B1ED0C5B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076055" y="1524728"/>
                  <a:ext cx="7909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1AF3A7A-EB33-4E46-929D-4A40BCDD9C4F}"/>
                    </a:ext>
                  </a:extLst>
                </p14:cNvPr>
                <p14:cNvContentPartPr/>
                <p14:nvPr/>
              </p14:nvContentPartPr>
              <p14:xfrm>
                <a:off x="7793175" y="1653608"/>
                <a:ext cx="135720" cy="323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1AF3A7A-EB33-4E46-929D-4A40BCDD9C4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784175" y="1644608"/>
                  <a:ext cx="153360" cy="341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93CC757-C334-44AD-9319-1FB879A39AB3}"/>
                  </a:ext>
                </a:extLst>
              </p14:cNvPr>
              <p14:cNvContentPartPr/>
              <p14:nvPr/>
            </p14:nvContentPartPr>
            <p14:xfrm>
              <a:off x="1697655" y="727328"/>
              <a:ext cx="2889720" cy="8164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93CC757-C334-44AD-9319-1FB879A39AB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89015" y="718688"/>
                <a:ext cx="2907360" cy="83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CF47CE6-C901-4991-B140-08ECB8C2650A}"/>
                  </a:ext>
                </a:extLst>
              </p14:cNvPr>
              <p14:cNvContentPartPr/>
              <p14:nvPr/>
            </p14:nvContentPartPr>
            <p14:xfrm>
              <a:off x="6705615" y="3426968"/>
              <a:ext cx="1833840" cy="919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CF47CE6-C901-4991-B140-08ECB8C265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696975" y="3417968"/>
                <a:ext cx="1851480" cy="93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1457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71" y="497205"/>
            <a:ext cx="7533825" cy="302967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E6F11CD-8B77-4C67-B891-A59BC2193602}"/>
              </a:ext>
            </a:extLst>
          </p:cNvPr>
          <p:cNvGrpSpPr/>
          <p:nvPr/>
        </p:nvGrpSpPr>
        <p:grpSpPr>
          <a:xfrm>
            <a:off x="1563039" y="3132488"/>
            <a:ext cx="1392840" cy="460440"/>
            <a:chOff x="1563039" y="3132488"/>
            <a:chExt cx="1392840" cy="46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0715536-F5E2-4291-A4CC-0E32CA543C50}"/>
                    </a:ext>
                  </a:extLst>
                </p14:cNvPr>
                <p14:cNvContentPartPr/>
                <p14:nvPr/>
              </p14:nvContentPartPr>
              <p14:xfrm>
                <a:off x="1563039" y="3185408"/>
                <a:ext cx="254160" cy="3222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0715536-F5E2-4291-A4CC-0E32CA543C5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54399" y="3176768"/>
                  <a:ext cx="27180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4B6A014-C21D-41D6-9905-3AE3DDD459E9}"/>
                    </a:ext>
                  </a:extLst>
                </p14:cNvPr>
                <p14:cNvContentPartPr/>
                <p14:nvPr/>
              </p14:nvContentPartPr>
              <p14:xfrm>
                <a:off x="1787319" y="3173528"/>
                <a:ext cx="111960" cy="383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4B6A014-C21D-41D6-9905-3AE3DDD459E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78679" y="3164888"/>
                  <a:ext cx="12960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5A43FE3-A23E-4EE4-B9E1-1B1D4A706546}"/>
                    </a:ext>
                  </a:extLst>
                </p14:cNvPr>
                <p14:cNvContentPartPr/>
                <p14:nvPr/>
              </p14:nvContentPartPr>
              <p14:xfrm>
                <a:off x="1675359" y="3403928"/>
                <a:ext cx="200880" cy="18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5A43FE3-A23E-4EE4-B9E1-1B1D4A70654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66359" y="3394928"/>
                  <a:ext cx="2185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8AA5F9E-DE39-40DD-BFE8-B1242C8510FD}"/>
                    </a:ext>
                  </a:extLst>
                </p14:cNvPr>
                <p14:cNvContentPartPr/>
                <p14:nvPr/>
              </p14:nvContentPartPr>
              <p14:xfrm>
                <a:off x="1716399" y="3132488"/>
                <a:ext cx="466560" cy="460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8AA5F9E-DE39-40DD-BFE8-B1242C8510F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07759" y="3123488"/>
                  <a:ext cx="48420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B1CF3BD-533C-4740-981D-EFF5296ECBDE}"/>
                    </a:ext>
                  </a:extLst>
                </p14:cNvPr>
                <p14:cNvContentPartPr/>
                <p14:nvPr/>
              </p14:nvContentPartPr>
              <p14:xfrm>
                <a:off x="2140839" y="3391688"/>
                <a:ext cx="83520" cy="69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B1CF3BD-533C-4740-981D-EFF5296ECBD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131839" y="3383048"/>
                  <a:ext cx="1011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D58A84A-A5A1-4783-87F2-6D59C33590EE}"/>
                    </a:ext>
                  </a:extLst>
                </p14:cNvPr>
                <p14:cNvContentPartPr/>
                <p14:nvPr/>
              </p14:nvContentPartPr>
              <p14:xfrm>
                <a:off x="2153079" y="3321128"/>
                <a:ext cx="65160" cy="180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D58A84A-A5A1-4783-87F2-6D59C33590E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44439" y="3312488"/>
                  <a:ext cx="828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1D42317-CB67-4A32-A697-2A7E0F750949}"/>
                    </a:ext>
                  </a:extLst>
                </p14:cNvPr>
                <p14:cNvContentPartPr/>
                <p14:nvPr/>
              </p14:nvContentPartPr>
              <p14:xfrm>
                <a:off x="2300679" y="3214928"/>
                <a:ext cx="110520" cy="366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1D42317-CB67-4A32-A697-2A7E0F75094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291679" y="3206288"/>
                  <a:ext cx="12816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5608C1E-AED5-4D4C-BF8B-B6D31D8A57A7}"/>
                    </a:ext>
                  </a:extLst>
                </p14:cNvPr>
                <p14:cNvContentPartPr/>
                <p14:nvPr/>
              </p14:nvContentPartPr>
              <p14:xfrm>
                <a:off x="2506959" y="3344888"/>
                <a:ext cx="153720" cy="82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5608C1E-AED5-4D4C-BF8B-B6D31D8A57A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498319" y="3335888"/>
                  <a:ext cx="1713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8760CA2-BDCF-492F-AEC1-DAF9F8CA9C23}"/>
                    </a:ext>
                  </a:extLst>
                </p14:cNvPr>
                <p14:cNvContentPartPr/>
                <p14:nvPr/>
              </p14:nvContentPartPr>
              <p14:xfrm>
                <a:off x="2713599" y="3368288"/>
                <a:ext cx="242280" cy="212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8760CA2-BDCF-492F-AEC1-DAF9F8CA9C2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04599" y="3359648"/>
                  <a:ext cx="259920" cy="23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5945F51-E66E-4789-B26A-3DC323BFD74F}"/>
              </a:ext>
            </a:extLst>
          </p:cNvPr>
          <p:cNvGrpSpPr/>
          <p:nvPr/>
        </p:nvGrpSpPr>
        <p:grpSpPr>
          <a:xfrm>
            <a:off x="3138399" y="3014048"/>
            <a:ext cx="3466800" cy="862560"/>
            <a:chOff x="3138399" y="3014048"/>
            <a:chExt cx="3466800" cy="86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B88FFE2-B510-40A4-95C5-F9D8D411E4FE}"/>
                    </a:ext>
                  </a:extLst>
                </p14:cNvPr>
                <p14:cNvContentPartPr/>
                <p14:nvPr/>
              </p14:nvContentPartPr>
              <p14:xfrm>
                <a:off x="3204639" y="3256688"/>
                <a:ext cx="211320" cy="194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B88FFE2-B510-40A4-95C5-F9D8D411E4F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195999" y="3247688"/>
                  <a:ext cx="22896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CF90666-E211-4471-942F-B05DEFAD2FD7}"/>
                    </a:ext>
                  </a:extLst>
                </p14:cNvPr>
                <p14:cNvContentPartPr/>
                <p14:nvPr/>
              </p14:nvContentPartPr>
              <p14:xfrm>
                <a:off x="3380319" y="3179648"/>
                <a:ext cx="59400" cy="6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CF90666-E211-4471-942F-B05DEFAD2FD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371319" y="3170648"/>
                  <a:ext cx="770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74E0AA4-4B5C-493A-A81A-80A74C5BF6BB}"/>
                    </a:ext>
                  </a:extLst>
                </p14:cNvPr>
                <p14:cNvContentPartPr/>
                <p14:nvPr/>
              </p14:nvContentPartPr>
              <p14:xfrm>
                <a:off x="3498039" y="3073448"/>
                <a:ext cx="112320" cy="224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74E0AA4-4B5C-493A-A81A-80A74C5BF6B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489399" y="3064448"/>
                  <a:ext cx="1299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5021EAD-D04E-4025-AEBB-8DB1BCE4E342}"/>
                    </a:ext>
                  </a:extLst>
                </p14:cNvPr>
                <p14:cNvContentPartPr/>
                <p14:nvPr/>
              </p14:nvContentPartPr>
              <p14:xfrm>
                <a:off x="3640599" y="3014048"/>
                <a:ext cx="94680" cy="378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5021EAD-D04E-4025-AEBB-8DB1BCE4E34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631959" y="3005408"/>
                  <a:ext cx="11232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88C0DC7-FEE4-4090-B7EA-63950686A720}"/>
                    </a:ext>
                  </a:extLst>
                </p14:cNvPr>
                <p14:cNvContentPartPr/>
                <p14:nvPr/>
              </p14:nvContentPartPr>
              <p14:xfrm>
                <a:off x="3822039" y="3085328"/>
                <a:ext cx="65880" cy="71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88C0DC7-FEE4-4090-B7EA-63950686A72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813039" y="3076328"/>
                  <a:ext cx="835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71E4EA9-78EF-487E-9F8E-5867E54BB812}"/>
                    </a:ext>
                  </a:extLst>
                </p14:cNvPr>
                <p14:cNvContentPartPr/>
                <p14:nvPr/>
              </p14:nvContentPartPr>
              <p14:xfrm>
                <a:off x="3138399" y="3533168"/>
                <a:ext cx="534960" cy="24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71E4EA9-78EF-487E-9F8E-5867E54BB81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29399" y="3524528"/>
                  <a:ext cx="5526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FCAAB84-2BAD-4944-8ADB-FBE7BB0CE2AE}"/>
                    </a:ext>
                  </a:extLst>
                </p14:cNvPr>
                <p14:cNvContentPartPr/>
                <p14:nvPr/>
              </p14:nvContentPartPr>
              <p14:xfrm>
                <a:off x="3203199" y="3639728"/>
                <a:ext cx="106560" cy="92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FCAAB84-2BAD-4944-8ADB-FBE7BB0CE2A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194199" y="3630728"/>
                  <a:ext cx="1242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8FE04B0-4E60-45A8-9181-F4D337FBB63B}"/>
                    </a:ext>
                  </a:extLst>
                </p14:cNvPr>
                <p14:cNvContentPartPr/>
                <p14:nvPr/>
              </p14:nvContentPartPr>
              <p14:xfrm>
                <a:off x="3226599" y="3645488"/>
                <a:ext cx="212760" cy="141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8FE04B0-4E60-45A8-9181-F4D337FBB63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217959" y="3636848"/>
                  <a:ext cx="2304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1B2C90D-050A-4F1B-B911-8CCA57D17832}"/>
                    </a:ext>
                  </a:extLst>
                </p14:cNvPr>
                <p14:cNvContentPartPr/>
                <p14:nvPr/>
              </p14:nvContentPartPr>
              <p14:xfrm>
                <a:off x="3332799" y="3698768"/>
                <a:ext cx="18000" cy="100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1B2C90D-050A-4F1B-B911-8CCA57D1783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24159" y="3689768"/>
                  <a:ext cx="356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E56A2CD-2D31-4926-9304-56EB13F6ACA3}"/>
                    </a:ext>
                  </a:extLst>
                </p14:cNvPr>
                <p14:cNvContentPartPr/>
                <p14:nvPr/>
              </p14:nvContentPartPr>
              <p14:xfrm>
                <a:off x="3380319" y="3663488"/>
                <a:ext cx="277560" cy="183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E56A2CD-2D31-4926-9304-56EB13F6ACA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71319" y="3654488"/>
                  <a:ext cx="2952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6543FD7-9AE0-48F9-B99B-28071ABE5A67}"/>
                    </a:ext>
                  </a:extLst>
                </p14:cNvPr>
                <p14:cNvContentPartPr/>
                <p14:nvPr/>
              </p14:nvContentPartPr>
              <p14:xfrm>
                <a:off x="4011399" y="3155888"/>
                <a:ext cx="366120" cy="720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6543FD7-9AE0-48F9-B99B-28071ABE5A6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002399" y="3147248"/>
                  <a:ext cx="383760" cy="73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1C430BE-FCFE-4E40-91E7-DC18607180B6}"/>
                    </a:ext>
                  </a:extLst>
                </p14:cNvPr>
                <p14:cNvContentPartPr/>
                <p14:nvPr/>
              </p14:nvContentPartPr>
              <p14:xfrm>
                <a:off x="4301199" y="3415448"/>
                <a:ext cx="153000" cy="210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1C430BE-FCFE-4E40-91E7-DC18607180B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292199" y="3406808"/>
                  <a:ext cx="1706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16686CD-3297-488F-B43A-B0123D4F3AF5}"/>
                    </a:ext>
                  </a:extLst>
                </p14:cNvPr>
                <p14:cNvContentPartPr/>
                <p14:nvPr/>
              </p14:nvContentPartPr>
              <p14:xfrm>
                <a:off x="4536639" y="3469088"/>
                <a:ext cx="100440" cy="171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16686CD-3297-488F-B43A-B0123D4F3AF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527999" y="3460088"/>
                  <a:ext cx="1180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2B0A55B-D2AB-4BA3-9268-A56CF8090DE8}"/>
                    </a:ext>
                  </a:extLst>
                </p14:cNvPr>
                <p14:cNvContentPartPr/>
                <p14:nvPr/>
              </p14:nvContentPartPr>
              <p14:xfrm>
                <a:off x="4583799" y="3356408"/>
                <a:ext cx="177480" cy="59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2B0A55B-D2AB-4BA3-9268-A56CF8090DE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574799" y="3347768"/>
                  <a:ext cx="1951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A77D12A-21C0-422F-BEE5-157DFC6825D7}"/>
                    </a:ext>
                  </a:extLst>
                </p14:cNvPr>
                <p14:cNvContentPartPr/>
                <p14:nvPr/>
              </p14:nvContentPartPr>
              <p14:xfrm>
                <a:off x="4943439" y="3427328"/>
                <a:ext cx="177480" cy="12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A77D12A-21C0-422F-BEE5-157DFC6825D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934799" y="3418688"/>
                  <a:ext cx="1951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9DB76C6-A8CE-453F-97B5-0DA1CA9FAFB6}"/>
                    </a:ext>
                  </a:extLst>
                </p14:cNvPr>
                <p14:cNvContentPartPr/>
                <p14:nvPr/>
              </p14:nvContentPartPr>
              <p14:xfrm>
                <a:off x="4913919" y="3462608"/>
                <a:ext cx="136080" cy="266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9DB76C6-A8CE-453F-97B5-0DA1CA9FAFB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905279" y="3453968"/>
                  <a:ext cx="1537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4DA1857-801F-4DA6-8E01-6A3A737995CD}"/>
                    </a:ext>
                  </a:extLst>
                </p14:cNvPr>
                <p14:cNvContentPartPr/>
                <p14:nvPr/>
              </p14:nvContentPartPr>
              <p14:xfrm>
                <a:off x="4961079" y="3350648"/>
                <a:ext cx="389880" cy="360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4DA1857-801F-4DA6-8E01-6A3A737995C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952439" y="3342008"/>
                  <a:ext cx="40752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7628B98-23AA-4460-B86D-1E1E4A724721}"/>
                    </a:ext>
                  </a:extLst>
                </p14:cNvPr>
                <p14:cNvContentPartPr/>
                <p14:nvPr/>
              </p14:nvContentPartPr>
              <p14:xfrm>
                <a:off x="5332599" y="3515888"/>
                <a:ext cx="77040" cy="1292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7628B98-23AA-4460-B86D-1E1E4A72472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323959" y="3506888"/>
                  <a:ext cx="946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9883F53-DB86-4D8A-9424-CF0D2C201F4C}"/>
                    </a:ext>
                  </a:extLst>
                </p14:cNvPr>
                <p14:cNvContentPartPr/>
                <p14:nvPr/>
              </p14:nvContentPartPr>
              <p14:xfrm>
                <a:off x="5362479" y="3392048"/>
                <a:ext cx="136080" cy="41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9883F53-DB86-4D8A-9424-CF0D2C201F4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353479" y="3383048"/>
                  <a:ext cx="1537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3D1DBBB-7DBF-4985-9E33-ABEB29D9A470}"/>
                    </a:ext>
                  </a:extLst>
                </p14:cNvPr>
                <p14:cNvContentPartPr/>
                <p14:nvPr/>
              </p14:nvContentPartPr>
              <p14:xfrm>
                <a:off x="5509719" y="3403928"/>
                <a:ext cx="6120" cy="47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3D1DBBB-7DBF-4985-9E33-ABEB29D9A47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501079" y="3394928"/>
                  <a:ext cx="237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BFC27F5-2371-4984-B240-9FD3F9534522}"/>
                    </a:ext>
                  </a:extLst>
                </p14:cNvPr>
                <p14:cNvContentPartPr/>
                <p14:nvPr/>
              </p14:nvContentPartPr>
              <p14:xfrm>
                <a:off x="5580639" y="3403928"/>
                <a:ext cx="77040" cy="4014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BFC27F5-2371-4984-B240-9FD3F953452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571639" y="3394928"/>
                  <a:ext cx="9468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FCAFBBC-0A08-4F92-84EF-B041C67B94EC}"/>
                    </a:ext>
                  </a:extLst>
                </p14:cNvPr>
                <p14:cNvContentPartPr/>
                <p14:nvPr/>
              </p14:nvContentPartPr>
              <p14:xfrm>
                <a:off x="5780799" y="3510128"/>
                <a:ext cx="260280" cy="240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FCAFBBC-0A08-4F92-84EF-B041C67B94E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772159" y="3501128"/>
                  <a:ext cx="27792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E721CE2-F4E7-4D52-87C9-7C3E763464DB}"/>
                    </a:ext>
                  </a:extLst>
                </p14:cNvPr>
                <p14:cNvContentPartPr/>
                <p14:nvPr/>
              </p14:nvContentPartPr>
              <p14:xfrm>
                <a:off x="5875479" y="3285848"/>
                <a:ext cx="136080" cy="29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E721CE2-F4E7-4D52-87C9-7C3E763464D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866839" y="3276848"/>
                  <a:ext cx="1537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1694B95-D592-4929-B28A-D96DB504155F}"/>
                    </a:ext>
                  </a:extLst>
                </p14:cNvPr>
                <p14:cNvContentPartPr/>
                <p14:nvPr/>
              </p14:nvContentPartPr>
              <p14:xfrm>
                <a:off x="5987799" y="3226808"/>
                <a:ext cx="6120" cy="14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1694B95-D592-4929-B28A-D96DB504155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978799" y="3217808"/>
                  <a:ext cx="237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3B9C648-F448-4E93-A322-5227222CDE0D}"/>
                    </a:ext>
                  </a:extLst>
                </p14:cNvPr>
                <p14:cNvContentPartPr/>
                <p14:nvPr/>
              </p14:nvContentPartPr>
              <p14:xfrm>
                <a:off x="6093999" y="3280808"/>
                <a:ext cx="107280" cy="229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3B9C648-F448-4E93-A322-5227222CDE0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84999" y="3272168"/>
                  <a:ext cx="12492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79C3B40-BE3E-4318-ACA8-D506C776245A}"/>
                    </a:ext>
                  </a:extLst>
                </p14:cNvPr>
                <p14:cNvContentPartPr/>
                <p14:nvPr/>
              </p14:nvContentPartPr>
              <p14:xfrm>
                <a:off x="6194079" y="3179648"/>
                <a:ext cx="24120" cy="180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79C3B40-BE3E-4318-ACA8-D506C776245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185439" y="3170648"/>
                  <a:ext cx="417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B44E3B6-F1ED-4761-9D3A-3F0D071E9A05}"/>
                    </a:ext>
                  </a:extLst>
                </p14:cNvPr>
                <p14:cNvContentPartPr/>
                <p14:nvPr/>
              </p14:nvContentPartPr>
              <p14:xfrm>
                <a:off x="6320079" y="3196928"/>
                <a:ext cx="181440" cy="431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B44E3B6-F1ED-4761-9D3A-3F0D071E9A0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311079" y="3188288"/>
                  <a:ext cx="19908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8B5228A-021D-4C68-9544-F69BFA7E35C3}"/>
                    </a:ext>
                  </a:extLst>
                </p14:cNvPr>
                <p14:cNvContentPartPr/>
                <p14:nvPr/>
              </p14:nvContentPartPr>
              <p14:xfrm>
                <a:off x="6378759" y="3116648"/>
                <a:ext cx="152280" cy="10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8B5228A-021D-4C68-9544-F69BFA7E35C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369759" y="3107648"/>
                  <a:ext cx="1699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86F403F-75CF-44EF-BAA0-A7092AAA03AE}"/>
                    </a:ext>
                  </a:extLst>
                </p14:cNvPr>
                <p14:cNvContentPartPr/>
                <p14:nvPr/>
              </p14:nvContentPartPr>
              <p14:xfrm>
                <a:off x="6571719" y="3314648"/>
                <a:ext cx="33480" cy="30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86F403F-75CF-44EF-BAA0-A7092AAA03A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562719" y="3306008"/>
                  <a:ext cx="51120" cy="4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9B029CF-7122-4A3F-9123-669BDE98C71D}"/>
              </a:ext>
            </a:extLst>
          </p:cNvPr>
          <p:cNvGrpSpPr/>
          <p:nvPr/>
        </p:nvGrpSpPr>
        <p:grpSpPr>
          <a:xfrm>
            <a:off x="6789879" y="3155888"/>
            <a:ext cx="242280" cy="246600"/>
            <a:chOff x="6789879" y="3155888"/>
            <a:chExt cx="242280" cy="24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2BB695E-AA89-42DB-818F-49F86E2E716A}"/>
                    </a:ext>
                  </a:extLst>
                </p14:cNvPr>
                <p14:cNvContentPartPr/>
                <p14:nvPr/>
              </p14:nvContentPartPr>
              <p14:xfrm>
                <a:off x="6789879" y="3226808"/>
                <a:ext cx="82800" cy="175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2BB695E-AA89-42DB-818F-49F86E2E716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781239" y="3217808"/>
                  <a:ext cx="1004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31953F4-D78D-4B65-B258-7AC8C71563D8}"/>
                    </a:ext>
                  </a:extLst>
                </p14:cNvPr>
                <p14:cNvContentPartPr/>
                <p14:nvPr/>
              </p14:nvContentPartPr>
              <p14:xfrm>
                <a:off x="6789879" y="3173528"/>
                <a:ext cx="136080" cy="18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31953F4-D78D-4B65-B258-7AC8C71563D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781239" y="3164888"/>
                  <a:ext cx="1537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5E53D29-2F52-417C-AE92-8B69B8534F88}"/>
                    </a:ext>
                  </a:extLst>
                </p14:cNvPr>
                <p14:cNvContentPartPr/>
                <p14:nvPr/>
              </p14:nvContentPartPr>
              <p14:xfrm>
                <a:off x="7014159" y="3155888"/>
                <a:ext cx="18000" cy="53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5E53D29-2F52-417C-AE92-8B69B8534F8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005159" y="3147248"/>
                  <a:ext cx="35640" cy="7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36434E5-6522-4FCA-9498-2682A7F256A5}"/>
              </a:ext>
            </a:extLst>
          </p:cNvPr>
          <p:cNvGrpSpPr/>
          <p:nvPr/>
        </p:nvGrpSpPr>
        <p:grpSpPr>
          <a:xfrm>
            <a:off x="5031999" y="4046888"/>
            <a:ext cx="767160" cy="330840"/>
            <a:chOff x="5031999" y="4046888"/>
            <a:chExt cx="767160" cy="33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24B3CED-3F46-44BE-9911-3D58F89500C1}"/>
                    </a:ext>
                  </a:extLst>
                </p14:cNvPr>
                <p14:cNvContentPartPr/>
                <p14:nvPr/>
              </p14:nvContentPartPr>
              <p14:xfrm>
                <a:off x="5037759" y="4058408"/>
                <a:ext cx="268920" cy="6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24B3CED-3F46-44BE-9911-3D58F89500C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029119" y="4049768"/>
                  <a:ext cx="2865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ADE2566-2B42-43C7-852B-E88E077CF790}"/>
                    </a:ext>
                  </a:extLst>
                </p14:cNvPr>
                <p14:cNvContentPartPr/>
                <p14:nvPr/>
              </p14:nvContentPartPr>
              <p14:xfrm>
                <a:off x="5031999" y="4052648"/>
                <a:ext cx="53280" cy="283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ADE2566-2B42-43C7-852B-E88E077CF79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022999" y="4043648"/>
                  <a:ext cx="709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3FE9AE7-65C5-4362-B6ED-E7F8FC48496C}"/>
                    </a:ext>
                  </a:extLst>
                </p14:cNvPr>
                <p14:cNvContentPartPr/>
                <p14:nvPr/>
              </p14:nvContentPartPr>
              <p14:xfrm>
                <a:off x="5049639" y="4217888"/>
                <a:ext cx="177480" cy="12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3FE9AE7-65C5-4362-B6ED-E7F8FC48496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040999" y="4208888"/>
                  <a:ext cx="1951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131F35A-B25A-4145-9703-2F2C173ED024}"/>
                    </a:ext>
                  </a:extLst>
                </p14:cNvPr>
                <p14:cNvContentPartPr/>
                <p14:nvPr/>
              </p14:nvContentPartPr>
              <p14:xfrm>
                <a:off x="5332959" y="4046888"/>
                <a:ext cx="430920" cy="236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131F35A-B25A-4145-9703-2F2C173ED02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323959" y="4037888"/>
                  <a:ext cx="44856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0CC295A-C7C3-4205-A9C0-FC3DEAB35DA4}"/>
                    </a:ext>
                  </a:extLst>
                </p14:cNvPr>
                <p14:cNvContentPartPr/>
                <p14:nvPr/>
              </p14:nvContentPartPr>
              <p14:xfrm>
                <a:off x="5604039" y="4105928"/>
                <a:ext cx="195120" cy="271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0CC295A-C7C3-4205-A9C0-FC3DEAB35DA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595399" y="4096928"/>
                  <a:ext cx="212760" cy="28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DE92B13-AF05-4A41-BABB-3A57029062E4}"/>
              </a:ext>
            </a:extLst>
          </p:cNvPr>
          <p:cNvGrpSpPr/>
          <p:nvPr/>
        </p:nvGrpSpPr>
        <p:grpSpPr>
          <a:xfrm>
            <a:off x="6253119" y="4046888"/>
            <a:ext cx="1225080" cy="478080"/>
            <a:chOff x="6253119" y="4046888"/>
            <a:chExt cx="1225080" cy="47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DE60FAB-D516-434C-9540-094A1DF932DD}"/>
                    </a:ext>
                  </a:extLst>
                </p14:cNvPr>
                <p14:cNvContentPartPr/>
                <p14:nvPr/>
              </p14:nvContentPartPr>
              <p14:xfrm>
                <a:off x="6300279" y="4046888"/>
                <a:ext cx="6120" cy="12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DE60FAB-D516-434C-9540-094A1DF932D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291639" y="4037888"/>
                  <a:ext cx="23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27C64F4-3ABE-42DB-9AF0-9EA0D5BAF19B}"/>
                    </a:ext>
                  </a:extLst>
                </p14:cNvPr>
                <p14:cNvContentPartPr/>
                <p14:nvPr/>
              </p14:nvContentPartPr>
              <p14:xfrm>
                <a:off x="6253119" y="4146968"/>
                <a:ext cx="18000" cy="165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27C64F4-3ABE-42DB-9AF0-9EA0D5BAF19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244479" y="4138328"/>
                  <a:ext cx="356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548C8B0-0469-4207-A26D-524CCC73F9BB}"/>
                    </a:ext>
                  </a:extLst>
                </p14:cNvPr>
                <p14:cNvContentPartPr/>
                <p14:nvPr/>
              </p14:nvContentPartPr>
              <p14:xfrm>
                <a:off x="6329439" y="4090088"/>
                <a:ext cx="272520" cy="219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548C8B0-0469-4207-A26D-524CCC73F9B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320439" y="4081448"/>
                  <a:ext cx="29016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161C7C4-4828-4874-9B0E-0985AEAD2C80}"/>
                    </a:ext>
                  </a:extLst>
                </p14:cNvPr>
                <p14:cNvContentPartPr/>
                <p14:nvPr/>
              </p14:nvContentPartPr>
              <p14:xfrm>
                <a:off x="6507639" y="4100168"/>
                <a:ext cx="970560" cy="4248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161C7C4-4828-4874-9B0E-0985AEAD2C8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498639" y="4091168"/>
                  <a:ext cx="988200" cy="44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69D14E2-69AD-46C4-A2ED-97D7E9B59B74}"/>
              </a:ext>
            </a:extLst>
          </p:cNvPr>
          <p:cNvGrpSpPr/>
          <p:nvPr/>
        </p:nvGrpSpPr>
        <p:grpSpPr>
          <a:xfrm>
            <a:off x="1388079" y="4583648"/>
            <a:ext cx="5768280" cy="442800"/>
            <a:chOff x="1388079" y="4583648"/>
            <a:chExt cx="5768280" cy="44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E49D1AA-13A6-4DB0-8590-AC6D903597C9}"/>
                    </a:ext>
                  </a:extLst>
                </p14:cNvPr>
                <p14:cNvContentPartPr/>
                <p14:nvPr/>
              </p14:nvContentPartPr>
              <p14:xfrm>
                <a:off x="1388079" y="4597328"/>
                <a:ext cx="92880" cy="3405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E49D1AA-13A6-4DB0-8590-AC6D903597C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379439" y="4588688"/>
                  <a:ext cx="11052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9834B35-9381-48EB-AE0B-2AC050825334}"/>
                    </a:ext>
                  </a:extLst>
                </p14:cNvPr>
                <p14:cNvContentPartPr/>
                <p14:nvPr/>
              </p14:nvContentPartPr>
              <p14:xfrm>
                <a:off x="2005479" y="4591208"/>
                <a:ext cx="59760" cy="2757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9834B35-9381-48EB-AE0B-2AC05082533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996479" y="4582568"/>
                  <a:ext cx="7740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385700E-54D8-4E53-8232-657DA93EA0B9}"/>
                    </a:ext>
                  </a:extLst>
                </p14:cNvPr>
                <p14:cNvContentPartPr/>
                <p14:nvPr/>
              </p14:nvContentPartPr>
              <p14:xfrm>
                <a:off x="2672199" y="4583648"/>
                <a:ext cx="59400" cy="2487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385700E-54D8-4E53-8232-657DA93EA0B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663559" y="4574648"/>
                  <a:ext cx="770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C9DACCE-88A4-4CF7-A83E-13E6186B9246}"/>
                    </a:ext>
                  </a:extLst>
                </p14:cNvPr>
                <p14:cNvContentPartPr/>
                <p14:nvPr/>
              </p14:nvContentPartPr>
              <p14:xfrm>
                <a:off x="3403719" y="4589408"/>
                <a:ext cx="36000" cy="3247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C9DACCE-88A4-4CF7-A83E-13E6186B924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394719" y="4580768"/>
                  <a:ext cx="5364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91C14F8-43A1-4DC4-A120-95D058D7E2C5}"/>
                    </a:ext>
                  </a:extLst>
                </p14:cNvPr>
                <p14:cNvContentPartPr/>
                <p14:nvPr/>
              </p14:nvContentPartPr>
              <p14:xfrm>
                <a:off x="4028319" y="4585448"/>
                <a:ext cx="66240" cy="2761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91C14F8-43A1-4DC4-A120-95D058D7E2C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019679" y="4576808"/>
                  <a:ext cx="8388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82D3448-A071-4577-A294-761F429214A0}"/>
                    </a:ext>
                  </a:extLst>
                </p14:cNvPr>
                <p14:cNvContentPartPr/>
                <p14:nvPr/>
              </p14:nvContentPartPr>
              <p14:xfrm>
                <a:off x="1474839" y="4848608"/>
                <a:ext cx="5681520" cy="1778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82D3448-A071-4577-A294-761F429214A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465839" y="4839968"/>
                  <a:ext cx="5699160" cy="19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1F28880-59B6-4613-BC3F-EEC1D562F4BC}"/>
              </a:ext>
            </a:extLst>
          </p:cNvPr>
          <p:cNvGrpSpPr/>
          <p:nvPr/>
        </p:nvGrpSpPr>
        <p:grpSpPr>
          <a:xfrm>
            <a:off x="1084959" y="3769328"/>
            <a:ext cx="643680" cy="1275120"/>
            <a:chOff x="1084959" y="3769328"/>
            <a:chExt cx="643680" cy="127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BFA6610-0DA9-46A9-B60E-00C6BF61C365}"/>
                    </a:ext>
                  </a:extLst>
                </p14:cNvPr>
                <p14:cNvContentPartPr/>
                <p14:nvPr/>
              </p14:nvContentPartPr>
              <p14:xfrm>
                <a:off x="1303479" y="4046888"/>
                <a:ext cx="151920" cy="997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BFA6610-0DA9-46A9-B60E-00C6BF61C36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294839" y="4037888"/>
                  <a:ext cx="169560" cy="10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EA7303E-ED28-4B3B-946A-EAD70CEEF418}"/>
                    </a:ext>
                  </a:extLst>
                </p14:cNvPr>
                <p14:cNvContentPartPr/>
                <p14:nvPr/>
              </p14:nvContentPartPr>
              <p14:xfrm>
                <a:off x="1084959" y="3769328"/>
                <a:ext cx="213120" cy="206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EA7303E-ED28-4B3B-946A-EAD70CEEF41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76319" y="3760328"/>
                  <a:ext cx="23076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BB7E799-778E-4578-BE1C-9F39BAF0C761}"/>
                    </a:ext>
                  </a:extLst>
                </p14:cNvPr>
                <p14:cNvContentPartPr/>
                <p14:nvPr/>
              </p14:nvContentPartPr>
              <p14:xfrm>
                <a:off x="1280079" y="3928808"/>
                <a:ext cx="48240" cy="136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BB7E799-778E-4578-BE1C-9F39BAF0C76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271079" y="3919808"/>
                  <a:ext cx="658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8B38409-B40B-4683-908A-77D3D88B881F}"/>
                    </a:ext>
                  </a:extLst>
                </p14:cNvPr>
                <p14:cNvContentPartPr/>
                <p14:nvPr/>
              </p14:nvContentPartPr>
              <p14:xfrm>
                <a:off x="1268199" y="3999728"/>
                <a:ext cx="71280" cy="12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08B38409-B40B-4683-908A-77D3D88B881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259199" y="3990728"/>
                  <a:ext cx="889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9512173-D0EC-4C2F-8A90-2FF10781512F}"/>
                    </a:ext>
                  </a:extLst>
                </p14:cNvPr>
                <p14:cNvContentPartPr/>
                <p14:nvPr/>
              </p14:nvContentPartPr>
              <p14:xfrm>
                <a:off x="1397439" y="3792728"/>
                <a:ext cx="83520" cy="254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9512173-D0EC-4C2F-8A90-2FF10781512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388799" y="3783728"/>
                  <a:ext cx="1011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AFD0056-E207-4F55-A211-8B55BD76EEBB}"/>
                    </a:ext>
                  </a:extLst>
                </p14:cNvPr>
                <p14:cNvContentPartPr/>
                <p14:nvPr/>
              </p14:nvContentPartPr>
              <p14:xfrm>
                <a:off x="1480599" y="3887408"/>
                <a:ext cx="81000" cy="65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AFD0056-E207-4F55-A211-8B55BD76EEB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471599" y="3878768"/>
                  <a:ext cx="986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C0878FDA-AE62-4062-BEEB-60109AC4E580}"/>
                    </a:ext>
                  </a:extLst>
                </p14:cNvPr>
                <p14:cNvContentPartPr/>
                <p14:nvPr/>
              </p14:nvContentPartPr>
              <p14:xfrm>
                <a:off x="1481679" y="3893528"/>
                <a:ext cx="52560" cy="93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C0878FDA-AE62-4062-BEEB-60109AC4E58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472679" y="3884528"/>
                  <a:ext cx="7020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7F56DC7-3C77-4C13-8E57-2CC7D36F914F}"/>
                    </a:ext>
                  </a:extLst>
                </p14:cNvPr>
                <p14:cNvContentPartPr/>
                <p14:nvPr/>
              </p14:nvContentPartPr>
              <p14:xfrm>
                <a:off x="1580679" y="3816848"/>
                <a:ext cx="147960" cy="2599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7F56DC7-3C77-4C13-8E57-2CC7D36F914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572039" y="3807848"/>
                  <a:ext cx="165600" cy="27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27EBB21F-91E3-46AE-923C-CCC3417F1A9B}"/>
                  </a:ext>
                </a:extLst>
              </p14:cNvPr>
              <p14:cNvContentPartPr/>
              <p14:nvPr/>
            </p14:nvContentPartPr>
            <p14:xfrm>
              <a:off x="7061319" y="4778408"/>
              <a:ext cx="136440" cy="1576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27EBB21F-91E3-46AE-923C-CCC3417F1A9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052679" y="4769408"/>
                <a:ext cx="15408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BE84CD0A-99FA-43AA-9936-F192E28C477F}"/>
                  </a:ext>
                </a:extLst>
              </p14:cNvPr>
              <p14:cNvContentPartPr/>
              <p14:nvPr/>
            </p14:nvContentPartPr>
            <p14:xfrm>
              <a:off x="7385679" y="4831328"/>
              <a:ext cx="106560" cy="417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BE84CD0A-99FA-43AA-9936-F192E28C477F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377039" y="4822688"/>
                <a:ext cx="12420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B7431B71-34C9-4B40-84D7-EACAD6F2EA1C}"/>
                  </a:ext>
                </a:extLst>
              </p14:cNvPr>
              <p14:cNvContentPartPr/>
              <p14:nvPr/>
            </p14:nvContentPartPr>
            <p14:xfrm>
              <a:off x="6506199" y="4448288"/>
              <a:ext cx="65880" cy="4071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B7431B71-34C9-4B40-84D7-EACAD6F2EA1C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497559" y="4439648"/>
                <a:ext cx="8352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B5FCF5F-3850-4453-8EA8-0E94C31F7CE8}"/>
                  </a:ext>
                </a:extLst>
              </p14:cNvPr>
              <p14:cNvContentPartPr/>
              <p14:nvPr/>
            </p14:nvContentPartPr>
            <p14:xfrm>
              <a:off x="6070239" y="4408328"/>
              <a:ext cx="59760" cy="4118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B5FCF5F-3850-4453-8EA8-0E94C31F7CE8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6061239" y="4399328"/>
                <a:ext cx="77400" cy="42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5DBC9096-F064-480C-83E0-B4249FEF512C}"/>
              </a:ext>
            </a:extLst>
          </p:cNvPr>
          <p:cNvGrpSpPr/>
          <p:nvPr/>
        </p:nvGrpSpPr>
        <p:grpSpPr>
          <a:xfrm>
            <a:off x="4453479" y="4630808"/>
            <a:ext cx="454680" cy="118080"/>
            <a:chOff x="4453479" y="4630808"/>
            <a:chExt cx="454680" cy="11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053A71A-2474-4524-BC7B-0E3D95FFE084}"/>
                    </a:ext>
                  </a:extLst>
                </p14:cNvPr>
                <p14:cNvContentPartPr/>
                <p14:nvPr/>
              </p14:nvContentPartPr>
              <p14:xfrm>
                <a:off x="4453479" y="4650968"/>
                <a:ext cx="106560" cy="97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053A71A-2474-4524-BC7B-0E3D95FFE08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444479" y="4642328"/>
                  <a:ext cx="12420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1A3805C-F99F-41D2-A437-2349D9721BA6}"/>
                    </a:ext>
                  </a:extLst>
                </p14:cNvPr>
                <p14:cNvContentPartPr/>
                <p14:nvPr/>
              </p14:nvContentPartPr>
              <p14:xfrm>
                <a:off x="4677399" y="4630808"/>
                <a:ext cx="86760" cy="655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1A3805C-F99F-41D2-A437-2349D9721BA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668759" y="4622168"/>
                  <a:ext cx="1044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D1B4951-7F1E-4D6E-B674-08B5A386294C}"/>
                    </a:ext>
                  </a:extLst>
                </p14:cNvPr>
                <p14:cNvContentPartPr/>
                <p14:nvPr/>
              </p14:nvContentPartPr>
              <p14:xfrm>
                <a:off x="4872519" y="4648448"/>
                <a:ext cx="35640" cy="77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D1B4951-7F1E-4D6E-B674-08B5A386294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863879" y="4639808"/>
                  <a:ext cx="53280" cy="9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DF6A8D7-9831-4747-90CB-053A790E1DD8}"/>
              </a:ext>
            </a:extLst>
          </p:cNvPr>
          <p:cNvGrpSpPr/>
          <p:nvPr/>
        </p:nvGrpSpPr>
        <p:grpSpPr>
          <a:xfrm>
            <a:off x="5338719" y="4453688"/>
            <a:ext cx="136440" cy="395640"/>
            <a:chOff x="5338719" y="4453688"/>
            <a:chExt cx="136440" cy="39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D17DFFA6-C5FB-4E29-94AA-4F39E956C520}"/>
                    </a:ext>
                  </a:extLst>
                </p14:cNvPr>
                <p14:cNvContentPartPr/>
                <p14:nvPr/>
              </p14:nvContentPartPr>
              <p14:xfrm>
                <a:off x="5370399" y="4453688"/>
                <a:ext cx="104760" cy="3956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D17DFFA6-C5FB-4E29-94AA-4F39E956C52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361759" y="4445048"/>
                  <a:ext cx="12240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3E696EE-44C3-4704-818A-546F433E6E4B}"/>
                    </a:ext>
                  </a:extLst>
                </p14:cNvPr>
                <p14:cNvContentPartPr/>
                <p14:nvPr/>
              </p14:nvContentPartPr>
              <p14:xfrm>
                <a:off x="5338719" y="4501208"/>
                <a:ext cx="59400" cy="71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3E696EE-44C3-4704-818A-546F433E6E4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330079" y="4492208"/>
                  <a:ext cx="77040" cy="8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56BF4310-759A-476B-A24B-1B5D639EB4DD}"/>
                  </a:ext>
                </a:extLst>
              </p14:cNvPr>
              <p14:cNvContentPartPr/>
              <p14:nvPr/>
            </p14:nvContentPartPr>
            <p14:xfrm>
              <a:off x="1339119" y="6205808"/>
              <a:ext cx="6120" cy="180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56BF4310-759A-476B-A24B-1B5D639EB4DD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1330119" y="6197168"/>
                <a:ext cx="23760" cy="3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4A206E6-0C84-49C6-A2D4-C110AEB06AD2}"/>
              </a:ext>
            </a:extLst>
          </p:cNvPr>
          <p:cNvGrpSpPr/>
          <p:nvPr/>
        </p:nvGrpSpPr>
        <p:grpSpPr>
          <a:xfrm>
            <a:off x="630999" y="5149928"/>
            <a:ext cx="6737760" cy="1180440"/>
            <a:chOff x="630999" y="5149928"/>
            <a:chExt cx="6737760" cy="118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64A7CFD-C962-4947-B030-2B73C3AE8377}"/>
                    </a:ext>
                  </a:extLst>
                </p14:cNvPr>
                <p14:cNvContentPartPr/>
                <p14:nvPr/>
              </p14:nvContentPartPr>
              <p14:xfrm>
                <a:off x="654759" y="5627648"/>
                <a:ext cx="124200" cy="360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64A7CFD-C962-4947-B030-2B73C3AE837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45759" y="5618648"/>
                  <a:ext cx="1418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DB68F5E-0265-4B5E-B295-21A56A01BAF5}"/>
                    </a:ext>
                  </a:extLst>
                </p14:cNvPr>
                <p14:cNvContentPartPr/>
                <p14:nvPr/>
              </p14:nvContentPartPr>
              <p14:xfrm>
                <a:off x="666279" y="5739968"/>
                <a:ext cx="100800" cy="187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DB68F5E-0265-4B5E-B295-21A56A01BAF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57639" y="5730968"/>
                  <a:ext cx="1184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8F9C33C-FB62-4DDC-A41E-C809ABEAA3F0}"/>
                    </a:ext>
                  </a:extLst>
                </p14:cNvPr>
                <p14:cNvContentPartPr/>
                <p14:nvPr/>
              </p14:nvContentPartPr>
              <p14:xfrm>
                <a:off x="630999" y="5828528"/>
                <a:ext cx="136080" cy="241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8F9C33C-FB62-4DDC-A41E-C809ABEAA3F0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22359" y="5819528"/>
                  <a:ext cx="1537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2F9D587-F3ED-4A49-951B-CD327C33EF18}"/>
                    </a:ext>
                  </a:extLst>
                </p14:cNvPr>
                <p14:cNvContentPartPr/>
                <p14:nvPr/>
              </p14:nvContentPartPr>
              <p14:xfrm>
                <a:off x="6695559" y="6046688"/>
                <a:ext cx="371880" cy="237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2F9D587-F3ED-4A49-951B-CD327C33EF18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686919" y="6037688"/>
                  <a:ext cx="3895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D385D24-B9A9-41E0-80D3-6BD22920A781}"/>
                    </a:ext>
                  </a:extLst>
                </p14:cNvPr>
                <p14:cNvContentPartPr/>
                <p14:nvPr/>
              </p14:nvContentPartPr>
              <p14:xfrm>
                <a:off x="7033959" y="6005288"/>
                <a:ext cx="114480" cy="1598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D385D24-B9A9-41E0-80D3-6BD22920A781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024959" y="5996288"/>
                  <a:ext cx="1321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5650345-D4B1-4AAC-9C56-BEB212DCD22E}"/>
                    </a:ext>
                  </a:extLst>
                </p14:cNvPr>
                <p14:cNvContentPartPr/>
                <p14:nvPr/>
              </p14:nvContentPartPr>
              <p14:xfrm>
                <a:off x="7232319" y="6011048"/>
                <a:ext cx="106560" cy="831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5650345-D4B1-4AAC-9C56-BEB212DCD22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223679" y="6002408"/>
                  <a:ext cx="1242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D614632-9192-4C12-BB2F-24FC8002CB60}"/>
                    </a:ext>
                  </a:extLst>
                </p14:cNvPr>
                <p14:cNvContentPartPr/>
                <p14:nvPr/>
              </p14:nvContentPartPr>
              <p14:xfrm>
                <a:off x="7220799" y="5999528"/>
                <a:ext cx="147960" cy="1594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D614632-9192-4C12-BB2F-24FC8002CB60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211799" y="5990528"/>
                  <a:ext cx="1656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A347BAA-7234-406B-871A-EA8A37C83213}"/>
                    </a:ext>
                  </a:extLst>
                </p14:cNvPr>
                <p14:cNvContentPartPr/>
                <p14:nvPr/>
              </p14:nvContentPartPr>
              <p14:xfrm>
                <a:off x="1415799" y="5344688"/>
                <a:ext cx="41760" cy="9856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A347BAA-7234-406B-871A-EA8A37C83213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406799" y="5335688"/>
                  <a:ext cx="59400" cy="10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D5C4C0F-D9B8-445B-9C1A-3EEBEF4B9F43}"/>
                    </a:ext>
                  </a:extLst>
                </p14:cNvPr>
                <p14:cNvContentPartPr/>
                <p14:nvPr/>
              </p14:nvContentPartPr>
              <p14:xfrm>
                <a:off x="1055799" y="6040928"/>
                <a:ext cx="5699160" cy="218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D5C4C0F-D9B8-445B-9C1A-3EEBEF4B9F4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47159" y="6031928"/>
                  <a:ext cx="57168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0E09A5A-EE91-4EEE-BC0A-79C5A6A12A22}"/>
                    </a:ext>
                  </a:extLst>
                </p14:cNvPr>
                <p14:cNvContentPartPr/>
                <p14:nvPr/>
              </p14:nvContentPartPr>
              <p14:xfrm>
                <a:off x="1309239" y="5255768"/>
                <a:ext cx="124920" cy="72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0E09A5A-EE91-4EEE-BC0A-79C5A6A12A22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300599" y="5246768"/>
                  <a:ext cx="14256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247DC94-0911-4E94-9A1F-7FDE0C0272DE}"/>
                    </a:ext>
                  </a:extLst>
                </p14:cNvPr>
                <p14:cNvContentPartPr/>
                <p14:nvPr/>
              </p14:nvContentPartPr>
              <p14:xfrm>
                <a:off x="1550799" y="5161448"/>
                <a:ext cx="16560" cy="1540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247DC94-0911-4E94-9A1F-7FDE0C0272DE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542159" y="5152808"/>
                  <a:ext cx="342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B50844E-966A-4067-9CDB-552D4280040F}"/>
                    </a:ext>
                  </a:extLst>
                </p14:cNvPr>
                <p14:cNvContentPartPr/>
                <p14:nvPr/>
              </p14:nvContentPartPr>
              <p14:xfrm>
                <a:off x="1539639" y="5152088"/>
                <a:ext cx="172080" cy="2055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B50844E-966A-4067-9CDB-552D4280040F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530639" y="5143448"/>
                  <a:ext cx="18972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B9C9AD6-B90C-414A-904C-382D772BD88C}"/>
                    </a:ext>
                  </a:extLst>
                </p14:cNvPr>
                <p14:cNvContentPartPr/>
                <p14:nvPr/>
              </p14:nvContentPartPr>
              <p14:xfrm>
                <a:off x="1762839" y="5173328"/>
                <a:ext cx="72000" cy="1832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B9C9AD6-B90C-414A-904C-382D772BD88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754199" y="5164688"/>
                  <a:ext cx="896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8F2EB16-9744-4B2F-8FE7-96959FA4727E}"/>
                    </a:ext>
                  </a:extLst>
                </p14:cNvPr>
                <p14:cNvContentPartPr/>
                <p14:nvPr/>
              </p14:nvContentPartPr>
              <p14:xfrm>
                <a:off x="1893519" y="5238128"/>
                <a:ext cx="94680" cy="597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8F2EB16-9744-4B2F-8FE7-96959FA4727E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884519" y="5229128"/>
                  <a:ext cx="11232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94D29C7-F8F8-490B-8950-894F34DADD5E}"/>
                    </a:ext>
                  </a:extLst>
                </p14:cNvPr>
                <p14:cNvContentPartPr/>
                <p14:nvPr/>
              </p14:nvContentPartPr>
              <p14:xfrm>
                <a:off x="1899279" y="5203208"/>
                <a:ext cx="94680" cy="1008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94D29C7-F8F8-490B-8950-894F34DADD5E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890639" y="5194208"/>
                  <a:ext cx="1123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5A208EE-2F8D-41C1-A946-270BC9C8235D}"/>
                    </a:ext>
                  </a:extLst>
                </p14:cNvPr>
                <p14:cNvContentPartPr/>
                <p14:nvPr/>
              </p14:nvContentPartPr>
              <p14:xfrm>
                <a:off x="2046879" y="5149928"/>
                <a:ext cx="77040" cy="1594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5A208EE-2F8D-41C1-A946-270BC9C8235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038239" y="5141288"/>
                  <a:ext cx="946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90999ACB-D93A-44B5-A766-824AD61BE23A}"/>
                    </a:ext>
                  </a:extLst>
                </p14:cNvPr>
                <p14:cNvContentPartPr/>
                <p14:nvPr/>
              </p14:nvContentPartPr>
              <p14:xfrm>
                <a:off x="1314999" y="5403728"/>
                <a:ext cx="5522760" cy="8359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90999ACB-D93A-44B5-A766-824AD61BE23A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305999" y="5394728"/>
                  <a:ext cx="5540400" cy="853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20702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351EF0-B1DB-44C2-AF83-41245DDA885A}"/>
                  </a:ext>
                </a:extLst>
              </p14:cNvPr>
              <p14:cNvContentPartPr/>
              <p14:nvPr/>
            </p14:nvContentPartPr>
            <p14:xfrm>
              <a:off x="2176479" y="1769528"/>
              <a:ext cx="53640" cy="819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351EF0-B1DB-44C2-AF83-41245DDA885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7839" y="1760888"/>
                <a:ext cx="71280" cy="83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3" name="Group 182">
            <a:extLst>
              <a:ext uri="{FF2B5EF4-FFF2-40B4-BE49-F238E27FC236}">
                <a16:creationId xmlns:a16="http://schemas.microsoft.com/office/drawing/2014/main" id="{7C8F11E4-6A29-4540-BA0F-0151AE7AE6D1}"/>
              </a:ext>
            </a:extLst>
          </p:cNvPr>
          <p:cNvGrpSpPr/>
          <p:nvPr/>
        </p:nvGrpSpPr>
        <p:grpSpPr>
          <a:xfrm>
            <a:off x="182799" y="94088"/>
            <a:ext cx="8772480" cy="4304520"/>
            <a:chOff x="182799" y="94088"/>
            <a:chExt cx="8772480" cy="430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C80401E-0AFC-4980-A250-ECBB8467687A}"/>
                    </a:ext>
                  </a:extLst>
                </p14:cNvPr>
                <p14:cNvContentPartPr/>
                <p14:nvPr/>
              </p14:nvContentPartPr>
              <p14:xfrm>
                <a:off x="1515879" y="300008"/>
                <a:ext cx="77040" cy="8031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C80401E-0AFC-4980-A250-ECBB8467687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06879" y="291368"/>
                  <a:ext cx="94680" cy="82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AAD2C0D-FA18-44CA-9F8A-ADCEDE4E045C}"/>
                    </a:ext>
                  </a:extLst>
                </p14:cNvPr>
                <p14:cNvContentPartPr/>
                <p14:nvPr/>
              </p14:nvContentPartPr>
              <p14:xfrm>
                <a:off x="801999" y="938648"/>
                <a:ext cx="6937920" cy="117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AAD2C0D-FA18-44CA-9F8A-ADCEDE4E045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3359" y="930008"/>
                  <a:ext cx="69555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9E2DDA8-3E4B-4D6A-A571-B2D1FFDBEBC1}"/>
                    </a:ext>
                  </a:extLst>
                </p14:cNvPr>
                <p14:cNvContentPartPr/>
                <p14:nvPr/>
              </p14:nvContentPartPr>
              <p14:xfrm>
                <a:off x="7615719" y="1032248"/>
                <a:ext cx="820440" cy="241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9E2DDA8-3E4B-4D6A-A571-B2D1FFDBEBC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07079" y="1023248"/>
                  <a:ext cx="8380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45792B9-B4A2-47AD-B5E4-552BAB621791}"/>
                    </a:ext>
                  </a:extLst>
                </p14:cNvPr>
                <p14:cNvContentPartPr/>
                <p14:nvPr/>
              </p14:nvContentPartPr>
              <p14:xfrm>
                <a:off x="8277039" y="939728"/>
                <a:ext cx="177480" cy="204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45792B9-B4A2-47AD-B5E4-552BAB62179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68039" y="931088"/>
                  <a:ext cx="19512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5B15AD3-C642-451D-919C-4287A5C9ED57}"/>
                    </a:ext>
                  </a:extLst>
                </p14:cNvPr>
                <p14:cNvContentPartPr/>
                <p14:nvPr/>
              </p14:nvContentPartPr>
              <p14:xfrm>
                <a:off x="8630559" y="1038008"/>
                <a:ext cx="95040" cy="136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5B15AD3-C642-451D-919C-4287A5C9ED5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621559" y="1029368"/>
                  <a:ext cx="1126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C965166-4405-4CDE-B72A-EBA9E838DF03}"/>
                    </a:ext>
                  </a:extLst>
                </p14:cNvPr>
                <p14:cNvContentPartPr/>
                <p14:nvPr/>
              </p14:nvContentPartPr>
              <p14:xfrm>
                <a:off x="8689599" y="1061768"/>
                <a:ext cx="71280" cy="94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C965166-4405-4CDE-B72A-EBA9E838DF0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680599" y="1052768"/>
                  <a:ext cx="889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E79C88B-4A6C-4C48-A8F0-8699FB50B499}"/>
                    </a:ext>
                  </a:extLst>
                </p14:cNvPr>
                <p14:cNvContentPartPr/>
                <p14:nvPr/>
              </p14:nvContentPartPr>
              <p14:xfrm>
                <a:off x="1545039" y="572168"/>
                <a:ext cx="89280" cy="407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E79C88B-4A6C-4C48-A8F0-8699FB50B49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36039" y="563168"/>
                  <a:ext cx="10692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713D770-A26A-476B-88CA-E49C812B7B0B}"/>
                    </a:ext>
                  </a:extLst>
                </p14:cNvPr>
                <p14:cNvContentPartPr/>
                <p14:nvPr/>
              </p14:nvContentPartPr>
              <p14:xfrm>
                <a:off x="1982079" y="548408"/>
                <a:ext cx="29880" cy="395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713D770-A26A-476B-88CA-E49C812B7B0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73079" y="539768"/>
                  <a:ext cx="4752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51FBE18-AA44-4C84-9C3F-F091CEA155B5}"/>
                    </a:ext>
                  </a:extLst>
                </p14:cNvPr>
                <p14:cNvContentPartPr/>
                <p14:nvPr/>
              </p14:nvContentPartPr>
              <p14:xfrm>
                <a:off x="2412639" y="560288"/>
                <a:ext cx="75240" cy="413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51FBE18-AA44-4C84-9C3F-F091CEA155B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03999" y="551288"/>
                  <a:ext cx="9288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94B35B9-1C57-478C-A700-358D5C49683F}"/>
                    </a:ext>
                  </a:extLst>
                </p14:cNvPr>
                <p14:cNvContentPartPr/>
                <p14:nvPr/>
              </p14:nvContentPartPr>
              <p14:xfrm>
                <a:off x="2796039" y="536528"/>
                <a:ext cx="69120" cy="384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94B35B9-1C57-478C-A700-358D5C49683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787039" y="527888"/>
                  <a:ext cx="8676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E8D4407-068F-4C8B-A649-8C0C49ADAD02}"/>
                    </a:ext>
                  </a:extLst>
                </p14:cNvPr>
                <p14:cNvContentPartPr/>
                <p14:nvPr/>
              </p14:nvContentPartPr>
              <p14:xfrm>
                <a:off x="3232719" y="553808"/>
                <a:ext cx="154440" cy="396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E8D4407-068F-4C8B-A649-8C0C49ADAD0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223719" y="545168"/>
                  <a:ext cx="17208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035B168-E3F9-4DD2-A031-DBD47CB6EC6F}"/>
                    </a:ext>
                  </a:extLst>
                </p14:cNvPr>
                <p14:cNvContentPartPr/>
                <p14:nvPr/>
              </p14:nvContentPartPr>
              <p14:xfrm>
                <a:off x="3905199" y="725528"/>
                <a:ext cx="29880" cy="18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035B168-E3F9-4DD2-A031-DBD47CB6EC6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896199" y="716528"/>
                  <a:ext cx="475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D3D7035-11BE-4BB8-818D-0800053F6FCE}"/>
                    </a:ext>
                  </a:extLst>
                </p14:cNvPr>
                <p14:cNvContentPartPr/>
                <p14:nvPr/>
              </p14:nvContentPartPr>
              <p14:xfrm>
                <a:off x="4135239" y="648848"/>
                <a:ext cx="448560" cy="59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D3D7035-11BE-4BB8-818D-0800053F6FC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26599" y="639848"/>
                  <a:ext cx="4662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52658C7-372F-4CA4-A19D-2178927C33E2}"/>
                    </a:ext>
                  </a:extLst>
                </p14:cNvPr>
                <p14:cNvContentPartPr/>
                <p14:nvPr/>
              </p14:nvContentPartPr>
              <p14:xfrm>
                <a:off x="5261679" y="532928"/>
                <a:ext cx="95760" cy="405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52658C7-372F-4CA4-A19D-2178927C33E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252679" y="523928"/>
                  <a:ext cx="11340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BD79268-3638-4B09-A8F0-A3F9061A5DD0}"/>
                    </a:ext>
                  </a:extLst>
                </p14:cNvPr>
                <p14:cNvContentPartPr/>
                <p14:nvPr/>
              </p14:nvContentPartPr>
              <p14:xfrm>
                <a:off x="5739759" y="512408"/>
                <a:ext cx="95040" cy="384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BD79268-3638-4B09-A8F0-A3F9061A5DD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731119" y="503408"/>
                  <a:ext cx="11268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66E0A53-B7AD-4CEF-B5AC-2C6F71B3C71D}"/>
                    </a:ext>
                  </a:extLst>
                </p14:cNvPr>
                <p14:cNvContentPartPr/>
                <p14:nvPr/>
              </p14:nvContentPartPr>
              <p14:xfrm>
                <a:off x="6070239" y="530408"/>
                <a:ext cx="94680" cy="407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66E0A53-B7AD-4CEF-B5AC-2C6F71B3C71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061599" y="521768"/>
                  <a:ext cx="11232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A7C4522-172A-41D2-92BA-6513EDCFD592}"/>
                    </a:ext>
                  </a:extLst>
                </p14:cNvPr>
                <p14:cNvContentPartPr/>
                <p14:nvPr/>
              </p14:nvContentPartPr>
              <p14:xfrm>
                <a:off x="6624639" y="654608"/>
                <a:ext cx="71280" cy="180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A7C4522-172A-41D2-92BA-6513EDCFD59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615999" y="645968"/>
                  <a:ext cx="889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F5502CF-CC20-4CF5-81A2-FE02334435B4}"/>
                    </a:ext>
                  </a:extLst>
                </p14:cNvPr>
                <p14:cNvContentPartPr/>
                <p14:nvPr/>
              </p14:nvContentPartPr>
              <p14:xfrm>
                <a:off x="6896079" y="607448"/>
                <a:ext cx="430920" cy="41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F5502CF-CC20-4CF5-81A2-FE02334435B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887439" y="598808"/>
                  <a:ext cx="4485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02447DB-4D49-4A8E-AC15-594D94047BE0}"/>
                    </a:ext>
                  </a:extLst>
                </p14:cNvPr>
                <p14:cNvContentPartPr/>
                <p14:nvPr/>
              </p14:nvContentPartPr>
              <p14:xfrm>
                <a:off x="7798599" y="526808"/>
                <a:ext cx="195120" cy="499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02447DB-4D49-4A8E-AC15-594D94047BE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789959" y="518168"/>
                  <a:ext cx="212760" cy="51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108B23F-6A16-4B87-AA3D-D96728DC85C4}"/>
                    </a:ext>
                  </a:extLst>
                </p14:cNvPr>
                <p14:cNvContentPartPr/>
                <p14:nvPr/>
              </p14:nvContentPartPr>
              <p14:xfrm>
                <a:off x="8117199" y="515288"/>
                <a:ext cx="148320" cy="493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108B23F-6A16-4B87-AA3D-D96728DC85C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108559" y="506288"/>
                  <a:ext cx="16596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9FC097D-AD4B-4A7A-9F07-340FCDF32E72}"/>
                    </a:ext>
                  </a:extLst>
                </p14:cNvPr>
                <p14:cNvContentPartPr/>
                <p14:nvPr/>
              </p14:nvContentPartPr>
              <p14:xfrm>
                <a:off x="8701479" y="654608"/>
                <a:ext cx="159480" cy="41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9FC097D-AD4B-4A7A-9F07-340FCDF32E7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692479" y="645968"/>
                  <a:ext cx="1771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DDB3837-9C82-473D-9F13-781F44DE40CF}"/>
                    </a:ext>
                  </a:extLst>
                </p14:cNvPr>
                <p14:cNvContentPartPr/>
                <p14:nvPr/>
              </p14:nvContentPartPr>
              <p14:xfrm>
                <a:off x="1279719" y="590888"/>
                <a:ext cx="36360" cy="406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DDB3837-9C82-473D-9F13-781F44DE40C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271079" y="581888"/>
                  <a:ext cx="5400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6121A9D-7CBE-43DE-B5EC-4F6F9EF743A0}"/>
                    </a:ext>
                  </a:extLst>
                </p14:cNvPr>
                <p14:cNvContentPartPr/>
                <p14:nvPr/>
              </p14:nvContentPartPr>
              <p14:xfrm>
                <a:off x="837639" y="760808"/>
                <a:ext cx="118440" cy="30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6121A9D-7CBE-43DE-B5EC-4F6F9EF743A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8639" y="752168"/>
                  <a:ext cx="1360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C58D758-87A0-4228-92BF-0F909223E69F}"/>
                    </a:ext>
                  </a:extLst>
                </p14:cNvPr>
                <p14:cNvContentPartPr/>
                <p14:nvPr/>
              </p14:nvContentPartPr>
              <p14:xfrm>
                <a:off x="1091079" y="766568"/>
                <a:ext cx="12240" cy="12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C58D758-87A0-4228-92BF-0F909223E69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82439" y="757928"/>
                  <a:ext cx="298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11C3DEA-242C-4A9F-9BF9-70D00C869EDE}"/>
                    </a:ext>
                  </a:extLst>
                </p14:cNvPr>
                <p14:cNvContentPartPr/>
                <p14:nvPr/>
              </p14:nvContentPartPr>
              <p14:xfrm>
                <a:off x="3551319" y="1238528"/>
                <a:ext cx="35640" cy="18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11C3DEA-242C-4A9F-9BF9-70D00C869ED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542319" y="1229888"/>
                  <a:ext cx="532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B6B3475-982C-4160-8798-2BA121031A6D}"/>
                    </a:ext>
                  </a:extLst>
                </p14:cNvPr>
                <p14:cNvContentPartPr/>
                <p14:nvPr/>
              </p14:nvContentPartPr>
              <p14:xfrm>
                <a:off x="3563199" y="1398008"/>
                <a:ext cx="30240" cy="106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B6B3475-982C-4160-8798-2BA121031A6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554199" y="1389008"/>
                  <a:ext cx="478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AFB3164-295C-4DBC-9276-25572135F642}"/>
                    </a:ext>
                  </a:extLst>
                </p14:cNvPr>
                <p14:cNvContentPartPr/>
                <p14:nvPr/>
              </p14:nvContentPartPr>
              <p14:xfrm>
                <a:off x="3687039" y="1338968"/>
                <a:ext cx="88920" cy="141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AFB3164-295C-4DBC-9276-25572135F64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678039" y="1330328"/>
                  <a:ext cx="1065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2CAD02D-2DAD-4868-88F8-E819C9A87D13}"/>
                    </a:ext>
                  </a:extLst>
                </p14:cNvPr>
                <p14:cNvContentPartPr/>
                <p14:nvPr/>
              </p14:nvContentPartPr>
              <p14:xfrm>
                <a:off x="3787839" y="1286048"/>
                <a:ext cx="141840" cy="324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2CAD02D-2DAD-4868-88F8-E819C9A87D1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778839" y="1277048"/>
                  <a:ext cx="15948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BE384C-FD9F-43D5-A43B-921EB3C83A83}"/>
                    </a:ext>
                  </a:extLst>
                </p14:cNvPr>
                <p14:cNvContentPartPr/>
                <p14:nvPr/>
              </p14:nvContentPartPr>
              <p14:xfrm>
                <a:off x="3934719" y="1250408"/>
                <a:ext cx="100800" cy="259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BE384C-FD9F-43D5-A43B-921EB3C83A8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925719" y="1241768"/>
                  <a:ext cx="1184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7DFE3EF-A7D6-4CDF-9E4C-FCA0F2F1F636}"/>
                    </a:ext>
                  </a:extLst>
                </p14:cNvPr>
                <p14:cNvContentPartPr/>
                <p14:nvPr/>
              </p14:nvContentPartPr>
              <p14:xfrm>
                <a:off x="4064319" y="1344728"/>
                <a:ext cx="100800" cy="118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7DFE3EF-A7D6-4CDF-9E4C-FCA0F2F1F63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055679" y="1336088"/>
                  <a:ext cx="1184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E5B7131-7EDA-428C-A0D6-F7264E74AEA8}"/>
                    </a:ext>
                  </a:extLst>
                </p14:cNvPr>
                <p14:cNvContentPartPr/>
                <p14:nvPr/>
              </p14:nvContentPartPr>
              <p14:xfrm>
                <a:off x="4211919" y="1309448"/>
                <a:ext cx="189000" cy="169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E5B7131-7EDA-428C-A0D6-F7264E74AEA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203279" y="1300808"/>
                  <a:ext cx="2066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8CF85B2-F847-4965-86EC-CAFB8B7C6486}"/>
                    </a:ext>
                  </a:extLst>
                </p14:cNvPr>
                <p14:cNvContentPartPr/>
                <p14:nvPr/>
              </p14:nvContentPartPr>
              <p14:xfrm>
                <a:off x="4347639" y="1374248"/>
                <a:ext cx="289440" cy="100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8CF85B2-F847-4965-86EC-CAFB8B7C648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338999" y="1365608"/>
                  <a:ext cx="3070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F6E4D81-9231-4EE2-BAC2-55EDCD8BADD1}"/>
                    </a:ext>
                  </a:extLst>
                </p14:cNvPr>
                <p14:cNvContentPartPr/>
                <p14:nvPr/>
              </p14:nvContentPartPr>
              <p14:xfrm>
                <a:off x="5155839" y="1232768"/>
                <a:ext cx="18000" cy="24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F6E4D81-9231-4EE2-BAC2-55EDCD8BADD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147199" y="1224128"/>
                  <a:ext cx="356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2193AA2-886A-437E-AB40-487CD09DBA58}"/>
                    </a:ext>
                  </a:extLst>
                </p14:cNvPr>
                <p14:cNvContentPartPr/>
                <p14:nvPr/>
              </p14:nvContentPartPr>
              <p14:xfrm>
                <a:off x="5167719" y="1309448"/>
                <a:ext cx="35640" cy="171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2193AA2-886A-437E-AB40-487CD09DBA5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158719" y="1300808"/>
                  <a:ext cx="532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D06D073-B06F-449F-BBAF-9D5815EE3C0D}"/>
                    </a:ext>
                  </a:extLst>
                </p14:cNvPr>
                <p14:cNvContentPartPr/>
                <p14:nvPr/>
              </p14:nvContentPartPr>
              <p14:xfrm>
                <a:off x="5309199" y="1321328"/>
                <a:ext cx="295920" cy="378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D06D073-B06F-449F-BBAF-9D5815EE3C0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300559" y="1312328"/>
                  <a:ext cx="31356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590A0C2-926D-448A-AEFC-2E856ED9170B}"/>
                    </a:ext>
                  </a:extLst>
                </p14:cNvPr>
                <p14:cNvContentPartPr/>
                <p14:nvPr/>
              </p14:nvContentPartPr>
              <p14:xfrm>
                <a:off x="5486319" y="1275968"/>
                <a:ext cx="808560" cy="240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590A0C2-926D-448A-AEFC-2E856ED9170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477319" y="1266968"/>
                  <a:ext cx="82620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7FD930A-984B-4E64-896C-9E71F578C854}"/>
                    </a:ext>
                  </a:extLst>
                </p14:cNvPr>
                <p14:cNvContentPartPr/>
                <p14:nvPr/>
              </p14:nvContentPartPr>
              <p14:xfrm>
                <a:off x="6748839" y="1303688"/>
                <a:ext cx="12240" cy="212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7FD930A-984B-4E64-896C-9E71F578C85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739839" y="1294688"/>
                  <a:ext cx="298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F6A8CA2-9395-44F6-9781-6FD974EE3E80}"/>
                    </a:ext>
                  </a:extLst>
                </p14:cNvPr>
                <p14:cNvContentPartPr/>
                <p14:nvPr/>
              </p14:nvContentPartPr>
              <p14:xfrm>
                <a:off x="6631119" y="1333568"/>
                <a:ext cx="454320" cy="147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F6A8CA2-9395-44F6-9781-6FD974EE3E8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622119" y="1324568"/>
                  <a:ext cx="4719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5035463-3EE1-4332-96DD-C9EED4A22E5E}"/>
                    </a:ext>
                  </a:extLst>
                </p14:cNvPr>
                <p14:cNvContentPartPr/>
                <p14:nvPr/>
              </p14:nvContentPartPr>
              <p14:xfrm>
                <a:off x="7190919" y="1294688"/>
                <a:ext cx="77040" cy="190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5035463-3EE1-4332-96DD-C9EED4A22E5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182279" y="1285688"/>
                  <a:ext cx="946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80B19FF-AAF2-4751-A4D8-4409DD651E17}"/>
                    </a:ext>
                  </a:extLst>
                </p14:cNvPr>
                <p14:cNvContentPartPr/>
                <p14:nvPr/>
              </p14:nvContentPartPr>
              <p14:xfrm>
                <a:off x="7332039" y="1362728"/>
                <a:ext cx="136800" cy="136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80B19FF-AAF2-4751-A4D8-4409DD651E1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23039" y="1353728"/>
                  <a:ext cx="1544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AD010B5-B6B0-4E2C-9641-70B34C1B98D4}"/>
                    </a:ext>
                  </a:extLst>
                </p14:cNvPr>
                <p14:cNvContentPartPr/>
                <p14:nvPr/>
              </p14:nvContentPartPr>
              <p14:xfrm>
                <a:off x="1509399" y="229808"/>
                <a:ext cx="119880" cy="136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AD010B5-B6B0-4E2C-9641-70B34C1B98D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500399" y="221168"/>
                  <a:ext cx="1375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207576D-8627-4E2D-AA77-B756AB05F4EB}"/>
                    </a:ext>
                  </a:extLst>
                </p14:cNvPr>
                <p14:cNvContentPartPr/>
                <p14:nvPr/>
              </p14:nvContentPartPr>
              <p14:xfrm>
                <a:off x="1928799" y="100208"/>
                <a:ext cx="71280" cy="195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207576D-8627-4E2D-AA77-B756AB05F4E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920159" y="91208"/>
                  <a:ext cx="889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3797956-660C-480B-8371-A9EDB23452E7}"/>
                    </a:ext>
                  </a:extLst>
                </p14:cNvPr>
                <p14:cNvContentPartPr/>
                <p14:nvPr/>
              </p14:nvContentPartPr>
              <p14:xfrm>
                <a:off x="2005479" y="170768"/>
                <a:ext cx="88920" cy="106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3797956-660C-480B-8371-A9EDB23452E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996839" y="162128"/>
                  <a:ext cx="1065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18896EB-7512-4684-86EE-1D60A131C10A}"/>
                    </a:ext>
                  </a:extLst>
                </p14:cNvPr>
                <p14:cNvContentPartPr/>
                <p14:nvPr/>
              </p14:nvContentPartPr>
              <p14:xfrm>
                <a:off x="2017359" y="117848"/>
                <a:ext cx="177480" cy="177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18896EB-7512-4684-86EE-1D60A131C10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008719" y="108848"/>
                  <a:ext cx="1951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BD7951E-FEE8-405F-A11C-0CCCA2380A25}"/>
                    </a:ext>
                  </a:extLst>
                </p14:cNvPr>
                <p14:cNvContentPartPr/>
                <p14:nvPr/>
              </p14:nvContentPartPr>
              <p14:xfrm>
                <a:off x="1692999" y="153128"/>
                <a:ext cx="124200" cy="29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BD7951E-FEE8-405F-A11C-0CCCA2380A2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683999" y="144488"/>
                  <a:ext cx="1418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8BF5AB3-2123-4C35-9B35-95AF4D501262}"/>
                    </a:ext>
                  </a:extLst>
                </p14:cNvPr>
                <p14:cNvContentPartPr/>
                <p14:nvPr/>
              </p14:nvContentPartPr>
              <p14:xfrm>
                <a:off x="1757799" y="94088"/>
                <a:ext cx="88920" cy="2480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8BF5AB3-2123-4C35-9B35-95AF4D50126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749159" y="85448"/>
                  <a:ext cx="1065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D9CCDB9-E4DA-4F45-A0E1-BCF532C3CB89}"/>
                    </a:ext>
                  </a:extLst>
                </p14:cNvPr>
                <p14:cNvContentPartPr/>
                <p14:nvPr/>
              </p14:nvContentPartPr>
              <p14:xfrm>
                <a:off x="979119" y="2361368"/>
                <a:ext cx="2979360" cy="93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D9CCDB9-E4DA-4F45-A0E1-BCF532C3CB8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70119" y="2352728"/>
                  <a:ext cx="29970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127F115-A251-4641-9294-EDCA8A2C96BF}"/>
                    </a:ext>
                  </a:extLst>
                </p14:cNvPr>
                <p14:cNvContentPartPr/>
                <p14:nvPr/>
              </p14:nvContentPartPr>
              <p14:xfrm>
                <a:off x="2105199" y="1816688"/>
                <a:ext cx="151920" cy="889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127F115-A251-4641-9294-EDCA8A2C96B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096559" y="1808048"/>
                  <a:ext cx="1695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69C5DA1-8A6C-4164-8F93-FFF16FE71044}"/>
                    </a:ext>
                  </a:extLst>
                </p14:cNvPr>
                <p14:cNvContentPartPr/>
                <p14:nvPr/>
              </p14:nvContentPartPr>
              <p14:xfrm>
                <a:off x="1668879" y="2007488"/>
                <a:ext cx="1104120" cy="3877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69C5DA1-8A6C-4164-8F93-FFF16FE7104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659879" y="1998848"/>
                  <a:ext cx="112176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82954FA-31D6-4B79-B238-3F4A54A38D33}"/>
                    </a:ext>
                  </a:extLst>
                </p14:cNvPr>
                <p14:cNvContentPartPr/>
                <p14:nvPr/>
              </p14:nvContentPartPr>
              <p14:xfrm>
                <a:off x="2023119" y="1539488"/>
                <a:ext cx="183240" cy="18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82954FA-31D6-4B79-B238-3F4A54A38D3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014479" y="1530848"/>
                  <a:ext cx="2008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F469DC6-130D-4D25-9A14-77D07D7CE902}"/>
                    </a:ext>
                  </a:extLst>
                </p14:cNvPr>
                <p14:cNvContentPartPr/>
                <p14:nvPr/>
              </p14:nvContentPartPr>
              <p14:xfrm>
                <a:off x="2023479" y="1474688"/>
                <a:ext cx="141840" cy="243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F469DC6-130D-4D25-9A14-77D07D7CE90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014479" y="1465688"/>
                  <a:ext cx="15948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DB26C05-6883-4B97-82CE-E6DB35A18BC5}"/>
                    </a:ext>
                  </a:extLst>
                </p14:cNvPr>
                <p14:cNvContentPartPr/>
                <p14:nvPr/>
              </p14:nvContentPartPr>
              <p14:xfrm>
                <a:off x="2217879" y="1457048"/>
                <a:ext cx="71280" cy="1537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DB26C05-6883-4B97-82CE-E6DB35A18BC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209239" y="1448048"/>
                  <a:ext cx="889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6658EED-110A-417A-BA8E-173358C92E2B}"/>
                    </a:ext>
                  </a:extLst>
                </p14:cNvPr>
                <p14:cNvContentPartPr/>
                <p14:nvPr/>
              </p14:nvContentPartPr>
              <p14:xfrm>
                <a:off x="2288799" y="1527608"/>
                <a:ext cx="82800" cy="1008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6658EED-110A-417A-BA8E-173358C92E2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279799" y="1518968"/>
                  <a:ext cx="1004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FA60370-537B-4DE9-8809-B15D6BE49874}"/>
                    </a:ext>
                  </a:extLst>
                </p14:cNvPr>
                <p14:cNvContentPartPr/>
                <p14:nvPr/>
              </p14:nvContentPartPr>
              <p14:xfrm>
                <a:off x="2418399" y="1516088"/>
                <a:ext cx="82800" cy="1774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FA60370-537B-4DE9-8809-B15D6BE4987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409759" y="1507088"/>
                  <a:ext cx="1004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14058D8-AD3C-482F-83BA-282360566DF0}"/>
                    </a:ext>
                  </a:extLst>
                </p14:cNvPr>
                <p14:cNvContentPartPr/>
                <p14:nvPr/>
              </p14:nvContentPartPr>
              <p14:xfrm>
                <a:off x="3875679" y="2359568"/>
                <a:ext cx="59400" cy="1594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14058D8-AD3C-482F-83BA-282360566DF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66679" y="2350568"/>
                  <a:ext cx="770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5A7FD9E-6048-4EC3-8B11-87571EF2D8B0}"/>
                    </a:ext>
                  </a:extLst>
                </p14:cNvPr>
                <p14:cNvContentPartPr/>
                <p14:nvPr/>
              </p14:nvContentPartPr>
              <p14:xfrm>
                <a:off x="4088079" y="2394848"/>
                <a:ext cx="88920" cy="112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5A7FD9E-6048-4EC3-8B11-87571EF2D8B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079079" y="2386208"/>
                  <a:ext cx="1065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1EF537D-FA0E-452D-BC19-E6760C1874B4}"/>
                    </a:ext>
                  </a:extLst>
                </p14:cNvPr>
                <p14:cNvContentPartPr/>
                <p14:nvPr/>
              </p14:nvContentPartPr>
              <p14:xfrm>
                <a:off x="4654359" y="2164808"/>
                <a:ext cx="313200" cy="18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1EF537D-FA0E-452D-BC19-E6760C1874B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645719" y="2156168"/>
                  <a:ext cx="3308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42BE145-97A7-4AF8-9C72-59BCEEFD5AD2}"/>
                    </a:ext>
                  </a:extLst>
                </p14:cNvPr>
                <p14:cNvContentPartPr/>
                <p14:nvPr/>
              </p14:nvContentPartPr>
              <p14:xfrm>
                <a:off x="4636719" y="2271008"/>
                <a:ext cx="378000" cy="180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42BE145-97A7-4AF8-9C72-59BCEEFD5AD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627719" y="2262368"/>
                  <a:ext cx="3956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5A221C7-D555-42B5-BB68-1E5193BDDEFE}"/>
                    </a:ext>
                  </a:extLst>
                </p14:cNvPr>
                <p14:cNvContentPartPr/>
                <p14:nvPr/>
              </p14:nvContentPartPr>
              <p14:xfrm>
                <a:off x="4902039" y="2105768"/>
                <a:ext cx="207360" cy="2718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5A221C7-D555-42B5-BB68-1E5193BDDEF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893399" y="2097128"/>
                  <a:ext cx="2250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717E6A6-51BA-4902-90E2-ED5181950D36}"/>
                    </a:ext>
                  </a:extLst>
                </p14:cNvPr>
                <p14:cNvContentPartPr/>
                <p14:nvPr/>
              </p14:nvContentPartPr>
              <p14:xfrm>
                <a:off x="4618719" y="1769168"/>
                <a:ext cx="160200" cy="241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717E6A6-51BA-4902-90E2-ED5181950D3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609719" y="1760528"/>
                  <a:ext cx="1778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CC49AFA-531D-4068-92C2-D90A69D1A51A}"/>
                    </a:ext>
                  </a:extLst>
                </p14:cNvPr>
                <p14:cNvContentPartPr/>
                <p14:nvPr/>
              </p14:nvContentPartPr>
              <p14:xfrm>
                <a:off x="4618359" y="1881848"/>
                <a:ext cx="154080" cy="828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CC49AFA-531D-4068-92C2-D90A69D1A51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609719" y="1872848"/>
                  <a:ext cx="17172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D91F4C2-099E-4300-AB12-0471E7D2C960}"/>
                    </a:ext>
                  </a:extLst>
                </p14:cNvPr>
                <p14:cNvContentPartPr/>
                <p14:nvPr/>
              </p14:nvContentPartPr>
              <p14:xfrm>
                <a:off x="4872519" y="1793288"/>
                <a:ext cx="171360" cy="180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D91F4C2-099E-4300-AB12-0471E7D2C96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863879" y="1784288"/>
                  <a:ext cx="1890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DA19903-3BFE-43AD-A5FD-B98A323E8234}"/>
                    </a:ext>
                  </a:extLst>
                </p14:cNvPr>
                <p14:cNvContentPartPr/>
                <p14:nvPr/>
              </p14:nvContentPartPr>
              <p14:xfrm>
                <a:off x="4902039" y="1805168"/>
                <a:ext cx="12240" cy="153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DA19903-3BFE-43AD-A5FD-B98A323E823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893399" y="1796168"/>
                  <a:ext cx="298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5452C30-AA9C-4076-92BA-A154CC5D8CFD}"/>
                    </a:ext>
                  </a:extLst>
                </p14:cNvPr>
                <p14:cNvContentPartPr/>
                <p14:nvPr/>
              </p14:nvContentPartPr>
              <p14:xfrm>
                <a:off x="5031999" y="1964288"/>
                <a:ext cx="6120" cy="61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5452C30-AA9C-4076-92BA-A154CC5D8CF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022999" y="1955648"/>
                  <a:ext cx="23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869DE91-5E76-4CD5-A038-294753F6AB0A}"/>
                    </a:ext>
                  </a:extLst>
                </p14:cNvPr>
                <p14:cNvContentPartPr/>
                <p14:nvPr/>
              </p14:nvContentPartPr>
              <p14:xfrm>
                <a:off x="4798719" y="1793288"/>
                <a:ext cx="80280" cy="64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869DE91-5E76-4CD5-A038-294753F6AB0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789719" y="1784288"/>
                  <a:ext cx="979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227002D-F8D2-44B9-BD8D-3557D0CE293E}"/>
                    </a:ext>
                  </a:extLst>
                </p14:cNvPr>
                <p14:cNvContentPartPr/>
                <p14:nvPr/>
              </p14:nvContentPartPr>
              <p14:xfrm>
                <a:off x="5055399" y="1934768"/>
                <a:ext cx="360" cy="61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227002D-F8D2-44B9-BD8D-3557D0CE293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046759" y="1926128"/>
                  <a:ext cx="18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7CB2B85-A0B4-4259-A7AA-7D51EA1D9C92}"/>
                    </a:ext>
                  </a:extLst>
                </p14:cNvPr>
                <p14:cNvContentPartPr/>
                <p14:nvPr/>
              </p14:nvContentPartPr>
              <p14:xfrm>
                <a:off x="5627799" y="2448128"/>
                <a:ext cx="2810880" cy="36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7CB2B85-A0B4-4259-A7AA-7D51EA1D9C9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619159" y="2439128"/>
                  <a:ext cx="28285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87A55FE-7D71-4CF3-86F3-1404607A0F20}"/>
                    </a:ext>
                  </a:extLst>
                </p14:cNvPr>
                <p14:cNvContentPartPr/>
                <p14:nvPr/>
              </p14:nvContentPartPr>
              <p14:xfrm>
                <a:off x="6990039" y="1736768"/>
                <a:ext cx="54000" cy="10411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87A55FE-7D71-4CF3-86F3-1404607A0F2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981399" y="1727768"/>
                  <a:ext cx="71640" cy="10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0E106C4-B207-4035-BC42-0D8F85357611}"/>
                    </a:ext>
                  </a:extLst>
                </p14:cNvPr>
                <p14:cNvContentPartPr/>
                <p14:nvPr/>
              </p14:nvContentPartPr>
              <p14:xfrm>
                <a:off x="6880599" y="1741808"/>
                <a:ext cx="151920" cy="87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0E106C4-B207-4035-BC42-0D8F8535761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871599" y="1733168"/>
                  <a:ext cx="1695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0CB2909-1B54-4B8E-BC9E-D8DB074A6B62}"/>
                    </a:ext>
                  </a:extLst>
                </p14:cNvPr>
                <p14:cNvContentPartPr/>
                <p14:nvPr/>
              </p14:nvContentPartPr>
              <p14:xfrm>
                <a:off x="5574879" y="2022608"/>
                <a:ext cx="1440000" cy="6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0CB2909-1B54-4B8E-BC9E-D8DB074A6B6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565879" y="2013968"/>
                  <a:ext cx="145764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CB7FFB8-08CD-49F5-8AD3-16DB36B3DB9D}"/>
                    </a:ext>
                  </a:extLst>
                </p14:cNvPr>
                <p14:cNvContentPartPr/>
                <p14:nvPr/>
              </p14:nvContentPartPr>
              <p14:xfrm>
                <a:off x="6878439" y="2014328"/>
                <a:ext cx="1528200" cy="6760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CB7FFB8-08CD-49F5-8AD3-16DB36B3DB9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869799" y="2005328"/>
                  <a:ext cx="1545840" cy="69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B02269A-76CB-471C-ADBA-83C70C81D089}"/>
                    </a:ext>
                  </a:extLst>
                </p14:cNvPr>
                <p14:cNvContentPartPr/>
                <p14:nvPr/>
              </p14:nvContentPartPr>
              <p14:xfrm>
                <a:off x="7202799" y="1628768"/>
                <a:ext cx="82800" cy="1274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B02269A-76CB-471C-ADBA-83C70C81D08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194159" y="1619768"/>
                  <a:ext cx="1004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A333E8D-BA26-48FE-8088-E3B45A991819}"/>
                    </a:ext>
                  </a:extLst>
                </p14:cNvPr>
                <p14:cNvContentPartPr/>
                <p14:nvPr/>
              </p14:nvContentPartPr>
              <p14:xfrm>
                <a:off x="7338519" y="1557128"/>
                <a:ext cx="94680" cy="2008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A333E8D-BA26-48FE-8088-E3B45A99181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329879" y="1548488"/>
                  <a:ext cx="1123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E384EDD-F1D2-458B-AEC6-8F15211388E2}"/>
                    </a:ext>
                  </a:extLst>
                </p14:cNvPr>
                <p14:cNvContentPartPr/>
                <p14:nvPr/>
              </p14:nvContentPartPr>
              <p14:xfrm>
                <a:off x="7446879" y="1698968"/>
                <a:ext cx="92520" cy="65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E384EDD-F1D2-458B-AEC6-8F15211388E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438239" y="1689968"/>
                  <a:ext cx="1101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69C430B-BB72-4B12-8586-C8F330F7C727}"/>
                    </a:ext>
                  </a:extLst>
                </p14:cNvPr>
                <p14:cNvContentPartPr/>
                <p14:nvPr/>
              </p14:nvContentPartPr>
              <p14:xfrm>
                <a:off x="7674759" y="1558928"/>
                <a:ext cx="106920" cy="2642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69C430B-BB72-4B12-8586-C8F330F7C72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666119" y="1550288"/>
                  <a:ext cx="12456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CF3E879-5F04-41EF-AA7D-404114FCF5ED}"/>
                    </a:ext>
                  </a:extLst>
                </p14:cNvPr>
                <p14:cNvContentPartPr/>
                <p14:nvPr/>
              </p14:nvContentPartPr>
              <p14:xfrm>
                <a:off x="7763679" y="1539488"/>
                <a:ext cx="124920" cy="2246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CF3E879-5F04-41EF-AA7D-404114FCF5E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755039" y="1530848"/>
                  <a:ext cx="1425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A018841-FF33-473F-B2D8-2995C1B26A4D}"/>
                    </a:ext>
                  </a:extLst>
                </p14:cNvPr>
                <p14:cNvContentPartPr/>
                <p14:nvPr/>
              </p14:nvContentPartPr>
              <p14:xfrm>
                <a:off x="7922799" y="1728488"/>
                <a:ext cx="59400" cy="828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A018841-FF33-473F-B2D8-2995C1B26A4D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913799" y="1719488"/>
                  <a:ext cx="770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C0BD6CF-1112-4D36-AD51-56CD7CAC8B80}"/>
                    </a:ext>
                  </a:extLst>
                </p14:cNvPr>
                <p14:cNvContentPartPr/>
                <p14:nvPr/>
              </p14:nvContentPartPr>
              <p14:xfrm>
                <a:off x="7893279" y="1751888"/>
                <a:ext cx="82800" cy="594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C0BD6CF-1112-4D36-AD51-56CD7CAC8B8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884279" y="1743248"/>
                  <a:ext cx="1004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D022FEA-A852-4C12-9CDE-A7F2273A1E10}"/>
                    </a:ext>
                  </a:extLst>
                </p14:cNvPr>
                <p14:cNvContentPartPr/>
                <p14:nvPr/>
              </p14:nvContentPartPr>
              <p14:xfrm>
                <a:off x="8034039" y="1651448"/>
                <a:ext cx="113040" cy="950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D022FEA-A852-4C12-9CDE-A7F2273A1E10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8025399" y="1642448"/>
                  <a:ext cx="1306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C70389E-2374-4E04-ABFF-4CBA128DAB0F}"/>
                    </a:ext>
                  </a:extLst>
                </p14:cNvPr>
                <p14:cNvContentPartPr/>
                <p14:nvPr/>
              </p14:nvContentPartPr>
              <p14:xfrm>
                <a:off x="8229519" y="1563248"/>
                <a:ext cx="86760" cy="2660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C70389E-2374-4E04-ABFF-4CBA128DAB0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220519" y="1554248"/>
                  <a:ext cx="10440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72F04B8-FC93-40E3-A901-CD8032BD2821}"/>
                    </a:ext>
                  </a:extLst>
                </p14:cNvPr>
                <p14:cNvContentPartPr/>
                <p14:nvPr/>
              </p14:nvContentPartPr>
              <p14:xfrm>
                <a:off x="7562799" y="1695368"/>
                <a:ext cx="58320" cy="511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72F04B8-FC93-40E3-A901-CD8032BD282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553799" y="1686728"/>
                  <a:ext cx="7596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1C13B53-8C6B-4DFB-8438-E8B4E78FA265}"/>
                    </a:ext>
                  </a:extLst>
                </p14:cNvPr>
                <p14:cNvContentPartPr/>
                <p14:nvPr/>
              </p14:nvContentPartPr>
              <p14:xfrm>
                <a:off x="8459559" y="2436248"/>
                <a:ext cx="195120" cy="241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1C13B53-8C6B-4DFB-8438-E8B4E78FA265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450559" y="2427608"/>
                  <a:ext cx="2127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A0F20EC-142C-43DC-A2C3-B060D9B8E53F}"/>
                    </a:ext>
                  </a:extLst>
                </p14:cNvPr>
                <p14:cNvContentPartPr/>
                <p14:nvPr/>
              </p14:nvContentPartPr>
              <p14:xfrm>
                <a:off x="8601039" y="2382608"/>
                <a:ext cx="106200" cy="1069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A0F20EC-142C-43DC-A2C3-B060D9B8E53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592399" y="2373968"/>
                  <a:ext cx="1238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15910FA-4CEB-4394-BA20-4FB7D11F9B3F}"/>
                    </a:ext>
                  </a:extLst>
                </p14:cNvPr>
                <p14:cNvContentPartPr/>
                <p14:nvPr/>
              </p14:nvContentPartPr>
              <p14:xfrm>
                <a:off x="8736399" y="2436248"/>
                <a:ext cx="83160" cy="2008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15910FA-4CEB-4394-BA20-4FB7D11F9B3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727399" y="2427608"/>
                  <a:ext cx="1008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4C72DFC-17C8-436B-939A-CB9BE83D99B6}"/>
                    </a:ext>
                  </a:extLst>
                </p14:cNvPr>
                <p14:cNvContentPartPr/>
                <p14:nvPr/>
              </p14:nvContentPartPr>
              <p14:xfrm>
                <a:off x="8831079" y="2613368"/>
                <a:ext cx="112320" cy="712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4C72DFC-17C8-436B-939A-CB9BE83D99B6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822439" y="2604368"/>
                  <a:ext cx="1299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8196578-248E-48CB-A012-67458A4C0632}"/>
                    </a:ext>
                  </a:extLst>
                </p14:cNvPr>
                <p14:cNvContentPartPr/>
                <p14:nvPr/>
              </p14:nvContentPartPr>
              <p14:xfrm>
                <a:off x="8842959" y="2624888"/>
                <a:ext cx="112320" cy="651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8196578-248E-48CB-A012-67458A4C0632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833959" y="2616248"/>
                  <a:ext cx="1299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9FEE5E73-4570-4372-BE09-1C9E41C03111}"/>
                    </a:ext>
                  </a:extLst>
                </p14:cNvPr>
                <p14:cNvContentPartPr/>
                <p14:nvPr/>
              </p14:nvContentPartPr>
              <p14:xfrm>
                <a:off x="7751439" y="2843768"/>
                <a:ext cx="164880" cy="124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9FEE5E73-4570-4372-BE09-1C9E41C03111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742799" y="2835128"/>
                  <a:ext cx="1825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B19472F-C3A3-4710-A05F-EF1CC4F503DF}"/>
                    </a:ext>
                  </a:extLst>
                </p14:cNvPr>
                <p14:cNvContentPartPr/>
                <p14:nvPr/>
              </p14:nvContentPartPr>
              <p14:xfrm>
                <a:off x="7934319" y="2719568"/>
                <a:ext cx="65160" cy="2480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B19472F-C3A3-4710-A05F-EF1CC4F503DF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925679" y="2710568"/>
                  <a:ext cx="828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D8325EC-2804-432E-A143-7FBCD937500B}"/>
                    </a:ext>
                  </a:extLst>
                </p14:cNvPr>
                <p14:cNvContentPartPr/>
                <p14:nvPr/>
              </p14:nvContentPartPr>
              <p14:xfrm>
                <a:off x="7995879" y="2890568"/>
                <a:ext cx="80640" cy="770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D8325EC-2804-432E-A143-7FBCD937500B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986879" y="2881568"/>
                  <a:ext cx="982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D4BF888-4F32-4F73-90F1-7612711E9A5D}"/>
                    </a:ext>
                  </a:extLst>
                </p14:cNvPr>
                <p14:cNvContentPartPr/>
                <p14:nvPr/>
              </p14:nvContentPartPr>
              <p14:xfrm>
                <a:off x="8223399" y="2831528"/>
                <a:ext cx="53280" cy="1418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D4BF888-4F32-4F73-90F1-7612711E9A5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214759" y="2822528"/>
                  <a:ext cx="709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ABCCE8D-D0DF-44A5-8C56-C12CBBAFB8C9}"/>
                    </a:ext>
                  </a:extLst>
                </p14:cNvPr>
                <p14:cNvContentPartPr/>
                <p14:nvPr/>
              </p14:nvContentPartPr>
              <p14:xfrm>
                <a:off x="7621839" y="3038168"/>
                <a:ext cx="820440" cy="532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ABCCE8D-D0DF-44A5-8C56-C12CBBAFB8C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612839" y="3029168"/>
                  <a:ext cx="8380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EA11F8F-68C8-4D37-A532-5CA89B105DE6}"/>
                    </a:ext>
                  </a:extLst>
                </p14:cNvPr>
                <p14:cNvContentPartPr/>
                <p14:nvPr/>
              </p14:nvContentPartPr>
              <p14:xfrm>
                <a:off x="8013519" y="3167408"/>
                <a:ext cx="92520" cy="112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EA11F8F-68C8-4D37-A532-5CA89B105DE6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004519" y="3158768"/>
                  <a:ext cx="1101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D6CB709-915E-40D1-8098-664ED4B1D7ED}"/>
                    </a:ext>
                  </a:extLst>
                </p14:cNvPr>
                <p14:cNvContentPartPr/>
                <p14:nvPr/>
              </p14:nvContentPartPr>
              <p14:xfrm>
                <a:off x="8034759" y="3167768"/>
                <a:ext cx="100800" cy="712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D6CB709-915E-40D1-8098-664ED4B1D7ED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025759" y="3159128"/>
                  <a:ext cx="1184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16CB179-5D28-4029-9A9A-3AAAD815C42A}"/>
                    </a:ext>
                  </a:extLst>
                </p14:cNvPr>
                <p14:cNvContentPartPr/>
                <p14:nvPr/>
              </p14:nvContentPartPr>
              <p14:xfrm>
                <a:off x="7539039" y="2725328"/>
                <a:ext cx="1032840" cy="6670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16CB179-5D28-4029-9A9A-3AAAD815C42A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530399" y="2716328"/>
                  <a:ext cx="1050480" cy="68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3CF725BF-C966-487A-AD0D-1A53F4CA63FB}"/>
                    </a:ext>
                  </a:extLst>
                </p14:cNvPr>
                <p14:cNvContentPartPr/>
                <p14:nvPr/>
              </p14:nvContentPartPr>
              <p14:xfrm>
                <a:off x="1745919" y="3055808"/>
                <a:ext cx="35640" cy="9561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3CF725BF-C966-487A-AD0D-1A53F4CA63FB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737279" y="3046808"/>
                  <a:ext cx="53280" cy="9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5971ADD-D9B7-4055-BBA0-42A0AF73F660}"/>
                    </a:ext>
                  </a:extLst>
                </p14:cNvPr>
                <p14:cNvContentPartPr/>
                <p14:nvPr/>
              </p14:nvContentPartPr>
              <p14:xfrm>
                <a:off x="1745919" y="3067328"/>
                <a:ext cx="134280" cy="1008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5971ADD-D9B7-4055-BBA0-42A0AF73F66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737279" y="3058688"/>
                  <a:ext cx="1519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DE3A307-E708-45C6-9D82-E6B25D28EB7A}"/>
                    </a:ext>
                  </a:extLst>
                </p14:cNvPr>
                <p14:cNvContentPartPr/>
                <p14:nvPr/>
              </p14:nvContentPartPr>
              <p14:xfrm>
                <a:off x="1940679" y="2825768"/>
                <a:ext cx="124200" cy="356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DE3A307-E708-45C6-9D82-E6B25D28EB7A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932039" y="2816768"/>
                  <a:ext cx="1418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2E32026-9DBD-45E4-9FCD-5426EDC560A8}"/>
                    </a:ext>
                  </a:extLst>
                </p14:cNvPr>
                <p14:cNvContentPartPr/>
                <p14:nvPr/>
              </p14:nvContentPartPr>
              <p14:xfrm>
                <a:off x="1958319" y="2931968"/>
                <a:ext cx="136080" cy="1008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2E32026-9DBD-45E4-9FCD-5426EDC560A8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949679" y="2922968"/>
                  <a:ext cx="1537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E41EE77-C169-401C-A39B-79AEC82F1C74}"/>
                    </a:ext>
                  </a:extLst>
                </p14:cNvPr>
                <p14:cNvContentPartPr/>
                <p14:nvPr/>
              </p14:nvContentPartPr>
              <p14:xfrm>
                <a:off x="2200239" y="2786528"/>
                <a:ext cx="42120" cy="2462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E41EE77-C169-401C-A39B-79AEC82F1C7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191599" y="2777528"/>
                  <a:ext cx="5976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66772C6E-F582-4109-8AB5-A26468D6BB97}"/>
                    </a:ext>
                  </a:extLst>
                </p14:cNvPr>
                <p14:cNvContentPartPr/>
                <p14:nvPr/>
              </p14:nvContentPartPr>
              <p14:xfrm>
                <a:off x="2348559" y="2766368"/>
                <a:ext cx="182520" cy="2365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6772C6E-F582-4109-8AB5-A26468D6BB97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2339919" y="2757728"/>
                  <a:ext cx="20016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AD7B684-8938-4DC9-8ED5-2D7B6314C1A9}"/>
                    </a:ext>
                  </a:extLst>
                </p14:cNvPr>
                <p14:cNvContentPartPr/>
                <p14:nvPr/>
              </p14:nvContentPartPr>
              <p14:xfrm>
                <a:off x="2524599" y="2931968"/>
                <a:ext cx="53280" cy="1184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AD7B684-8938-4DC9-8ED5-2D7B6314C1A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515959" y="2922968"/>
                  <a:ext cx="709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7F6C799E-6CFC-475B-9E19-AEF79707CA4D}"/>
                    </a:ext>
                  </a:extLst>
                </p14:cNvPr>
                <p14:cNvContentPartPr/>
                <p14:nvPr/>
              </p14:nvContentPartPr>
              <p14:xfrm>
                <a:off x="2695959" y="2807768"/>
                <a:ext cx="59400" cy="2656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7F6C799E-6CFC-475B-9E19-AEF79707CA4D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2686959" y="2799128"/>
                  <a:ext cx="770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A4612274-5703-4A65-9C27-73D4AC72E8E5}"/>
                    </a:ext>
                  </a:extLst>
                </p14:cNvPr>
                <p14:cNvContentPartPr/>
                <p14:nvPr/>
              </p14:nvContentPartPr>
              <p14:xfrm>
                <a:off x="182799" y="3682928"/>
                <a:ext cx="8442360" cy="2170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A4612274-5703-4A65-9C27-73D4AC72E8E5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73799" y="3674288"/>
                  <a:ext cx="84600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B649EA9F-63E5-4A29-B2D4-132420280D47}"/>
                    </a:ext>
                  </a:extLst>
                </p14:cNvPr>
                <p14:cNvContentPartPr/>
                <p14:nvPr/>
              </p14:nvContentPartPr>
              <p14:xfrm>
                <a:off x="8518599" y="3598328"/>
                <a:ext cx="124200" cy="1065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B649EA9F-63E5-4A29-B2D4-132420280D47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509599" y="3589688"/>
                  <a:ext cx="1418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2B60C21-6A2F-4B36-8E2A-7A438836A9A4}"/>
                    </a:ext>
                  </a:extLst>
                </p14:cNvPr>
                <p14:cNvContentPartPr/>
                <p14:nvPr/>
              </p14:nvContentPartPr>
              <p14:xfrm>
                <a:off x="8689239" y="3757808"/>
                <a:ext cx="83520" cy="2246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2B60C21-6A2F-4B36-8E2A-7A438836A9A4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680239" y="3748808"/>
                  <a:ext cx="1011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9D40BDC-64C9-44A9-A70D-2A913725717C}"/>
                    </a:ext>
                  </a:extLst>
                </p14:cNvPr>
                <p14:cNvContentPartPr/>
                <p14:nvPr/>
              </p14:nvContentPartPr>
              <p14:xfrm>
                <a:off x="8766279" y="3934568"/>
                <a:ext cx="106560" cy="1123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9D40BDC-64C9-44A9-A70D-2A913725717C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757279" y="3925928"/>
                  <a:ext cx="1242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77ABE23-B359-4F19-B481-EF4290E7E21A}"/>
                    </a:ext>
                  </a:extLst>
                </p14:cNvPr>
                <p14:cNvContentPartPr/>
                <p14:nvPr/>
              </p14:nvContentPartPr>
              <p14:xfrm>
                <a:off x="1745919" y="3362528"/>
                <a:ext cx="63000" cy="4780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77ABE23-B359-4F19-B481-EF4290E7E21A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737279" y="3353528"/>
                  <a:ext cx="80640" cy="49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DE4D44E5-6815-40D7-9E51-585CD12A02C3}"/>
                    </a:ext>
                  </a:extLst>
                </p14:cNvPr>
                <p14:cNvContentPartPr/>
                <p14:nvPr/>
              </p14:nvContentPartPr>
              <p14:xfrm>
                <a:off x="2701719" y="3315368"/>
                <a:ext cx="9360" cy="3942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E4D44E5-6815-40D7-9E51-585CD12A02C3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692719" y="3306368"/>
                  <a:ext cx="2700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A4C6F20-FFB0-400E-AD54-456885664DBC}"/>
                    </a:ext>
                  </a:extLst>
                </p14:cNvPr>
                <p14:cNvContentPartPr/>
                <p14:nvPr/>
              </p14:nvContentPartPr>
              <p14:xfrm>
                <a:off x="2660319" y="3299528"/>
                <a:ext cx="71280" cy="1022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A4C6F20-FFB0-400E-AD54-456885664DBC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651679" y="3290888"/>
                  <a:ext cx="889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98701BD-4195-4197-A5EF-5738082263B0}"/>
                    </a:ext>
                  </a:extLst>
                </p14:cNvPr>
                <p14:cNvContentPartPr/>
                <p14:nvPr/>
              </p14:nvContentPartPr>
              <p14:xfrm>
                <a:off x="3563199" y="3199088"/>
                <a:ext cx="60120" cy="5176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98701BD-4195-4197-A5EF-5738082263B0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554199" y="3190448"/>
                  <a:ext cx="7776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B93078D-F800-48BC-A007-F833FF323E63}"/>
                    </a:ext>
                  </a:extLst>
                </p14:cNvPr>
                <p14:cNvContentPartPr/>
                <p14:nvPr/>
              </p14:nvContentPartPr>
              <p14:xfrm>
                <a:off x="3521799" y="3221048"/>
                <a:ext cx="29880" cy="1065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B93078D-F800-48BC-A007-F833FF323E63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3512799" y="3212048"/>
                  <a:ext cx="475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DDD5D656-0776-4BEE-B66B-4FE81DCC95C5}"/>
                    </a:ext>
                  </a:extLst>
                </p14:cNvPr>
                <p14:cNvContentPartPr/>
                <p14:nvPr/>
              </p14:nvContentPartPr>
              <p14:xfrm>
                <a:off x="4424319" y="3155888"/>
                <a:ext cx="24120" cy="5137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DDD5D656-0776-4BEE-B66B-4FE81DCC95C5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415679" y="3147248"/>
                  <a:ext cx="4176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16B761C-DA2B-47F3-8AC1-D70412DE6F79}"/>
                    </a:ext>
                  </a:extLst>
                </p14:cNvPr>
                <p14:cNvContentPartPr/>
                <p14:nvPr/>
              </p14:nvContentPartPr>
              <p14:xfrm>
                <a:off x="4376799" y="3197288"/>
                <a:ext cx="65160" cy="1044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16B761C-DA2B-47F3-8AC1-D70412DE6F79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4368159" y="3188288"/>
                  <a:ext cx="828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E5B2902-ED64-4D19-B1B3-5E0E27F0F813}"/>
                    </a:ext>
                  </a:extLst>
                </p14:cNvPr>
                <p14:cNvContentPartPr/>
                <p14:nvPr/>
              </p14:nvContentPartPr>
              <p14:xfrm>
                <a:off x="5297319" y="3168128"/>
                <a:ext cx="100800" cy="4780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E5B2902-ED64-4D19-B1B3-5E0E27F0F813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288679" y="3159128"/>
                  <a:ext cx="118440" cy="49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843E8650-5A81-4A28-84A7-0AA4718CDB76}"/>
                    </a:ext>
                  </a:extLst>
                </p14:cNvPr>
                <p14:cNvContentPartPr/>
                <p14:nvPr/>
              </p14:nvContentPartPr>
              <p14:xfrm>
                <a:off x="5326839" y="3214928"/>
                <a:ext cx="71280" cy="885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843E8650-5A81-4A28-84A7-0AA4718CDB76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317839" y="3205928"/>
                  <a:ext cx="8892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31357B1-B5C7-4E3E-A43B-61E5463DE0C4}"/>
                    </a:ext>
                  </a:extLst>
                </p14:cNvPr>
                <p14:cNvContentPartPr/>
                <p14:nvPr/>
              </p14:nvContentPartPr>
              <p14:xfrm>
                <a:off x="6229359" y="3138248"/>
                <a:ext cx="35640" cy="4899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31357B1-B5C7-4E3E-A43B-61E5463DE0C4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220719" y="3129608"/>
                  <a:ext cx="5328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49B09D2-382D-484B-94A6-94B361952D21}"/>
                    </a:ext>
                  </a:extLst>
                </p14:cNvPr>
                <p14:cNvContentPartPr/>
                <p14:nvPr/>
              </p14:nvContentPartPr>
              <p14:xfrm>
                <a:off x="6166719" y="3173528"/>
                <a:ext cx="97920" cy="889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49B09D2-382D-484B-94A6-94B361952D21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158079" y="3164888"/>
                  <a:ext cx="1155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B1C178E1-0AD4-4A97-9728-77D95EAA227B}"/>
                    </a:ext>
                  </a:extLst>
                </p14:cNvPr>
                <p14:cNvContentPartPr/>
                <p14:nvPr/>
              </p14:nvContentPartPr>
              <p14:xfrm>
                <a:off x="6996519" y="3191528"/>
                <a:ext cx="47520" cy="4723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B1C178E1-0AD4-4A97-9728-77D95EAA227B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987519" y="3182528"/>
                  <a:ext cx="6516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9D53707-F8AC-423A-A6C6-9D0E8A66626D}"/>
                    </a:ext>
                  </a:extLst>
                </p14:cNvPr>
                <p14:cNvContentPartPr/>
                <p14:nvPr/>
              </p14:nvContentPartPr>
              <p14:xfrm>
                <a:off x="6925599" y="3197288"/>
                <a:ext cx="118440" cy="774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9D53707-F8AC-423A-A6C6-9D0E8A66626D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6916959" y="3188288"/>
                  <a:ext cx="1360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9C8221E-B4D2-4DCE-A57C-76D201C98F84}"/>
                    </a:ext>
                  </a:extLst>
                </p14:cNvPr>
                <p14:cNvContentPartPr/>
                <p14:nvPr/>
              </p14:nvContentPartPr>
              <p14:xfrm>
                <a:off x="872919" y="3398888"/>
                <a:ext cx="29880" cy="4536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9C8221E-B4D2-4DCE-A57C-76D201C98F8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864279" y="3389888"/>
                  <a:ext cx="4752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CA48389-3C03-4151-986C-686F66A32B61}"/>
                    </a:ext>
                  </a:extLst>
                </p14:cNvPr>
                <p14:cNvContentPartPr/>
                <p14:nvPr/>
              </p14:nvContentPartPr>
              <p14:xfrm>
                <a:off x="813879" y="3421208"/>
                <a:ext cx="76680" cy="95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CA48389-3C03-4151-986C-686F66A32B61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804879" y="3412568"/>
                  <a:ext cx="943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165DDE0-70EB-4349-9F87-FD1A04760708}"/>
                    </a:ext>
                  </a:extLst>
                </p14:cNvPr>
                <p14:cNvContentPartPr/>
                <p14:nvPr/>
              </p14:nvContentPartPr>
              <p14:xfrm>
                <a:off x="1586079" y="990848"/>
                <a:ext cx="71640" cy="889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C165DDE0-70EB-4349-9F87-FD1A04760708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577439" y="982208"/>
                  <a:ext cx="892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41E90166-74E2-48EC-A2E4-A8A710E03093}"/>
                    </a:ext>
                  </a:extLst>
                </p14:cNvPr>
                <p14:cNvContentPartPr/>
                <p14:nvPr/>
              </p14:nvContentPartPr>
              <p14:xfrm>
                <a:off x="1669239" y="1049888"/>
                <a:ext cx="195120" cy="180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41E90166-74E2-48EC-A2E4-A8A710E03093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660599" y="1040888"/>
                  <a:ext cx="2127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D1050E63-9621-4D00-B7E7-0AD7AEEEF678}"/>
                    </a:ext>
                  </a:extLst>
                </p14:cNvPr>
                <p14:cNvContentPartPr/>
                <p14:nvPr/>
              </p14:nvContentPartPr>
              <p14:xfrm>
                <a:off x="1846359" y="1038008"/>
                <a:ext cx="106560" cy="828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D1050E63-9621-4D00-B7E7-0AD7AEEEF678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837359" y="1029368"/>
                  <a:ext cx="12420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554A701-84C0-49BD-AE14-818927A73AAF}"/>
                    </a:ext>
                  </a:extLst>
                </p14:cNvPr>
                <p14:cNvContentPartPr/>
                <p14:nvPr/>
              </p14:nvContentPartPr>
              <p14:xfrm>
                <a:off x="1674999" y="1174088"/>
                <a:ext cx="83160" cy="15948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554A701-84C0-49BD-AE14-818927A73AAF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666359" y="1165088"/>
                  <a:ext cx="1008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5958DC8-FFF1-42B8-82D8-597F7ACE4DA0}"/>
                    </a:ext>
                  </a:extLst>
                </p14:cNvPr>
                <p14:cNvContentPartPr/>
                <p14:nvPr/>
              </p14:nvContentPartPr>
              <p14:xfrm>
                <a:off x="1793079" y="3910808"/>
                <a:ext cx="112320" cy="1126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5958DC8-FFF1-42B8-82D8-597F7ACE4DA0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784439" y="3901808"/>
                  <a:ext cx="1299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EA82D033-0455-4DA7-9380-201AAA06C73A}"/>
                    </a:ext>
                  </a:extLst>
                </p14:cNvPr>
                <p14:cNvContentPartPr/>
                <p14:nvPr/>
              </p14:nvContentPartPr>
              <p14:xfrm>
                <a:off x="1869759" y="3993608"/>
                <a:ext cx="183240" cy="122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EA82D033-0455-4DA7-9380-201AAA06C73A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861119" y="3984968"/>
                  <a:ext cx="2008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AF04A437-B663-490D-8C2E-E02FA9FE1E25}"/>
                    </a:ext>
                  </a:extLst>
                </p14:cNvPr>
                <p14:cNvContentPartPr/>
                <p14:nvPr/>
              </p14:nvContentPartPr>
              <p14:xfrm>
                <a:off x="2076399" y="3952208"/>
                <a:ext cx="124200" cy="2008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AF04A437-B663-490D-8C2E-E02FA9FE1E25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2067399" y="3943568"/>
                  <a:ext cx="1418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AA83C8D0-0A61-4743-8C2A-26A847B897E3}"/>
                    </a:ext>
                  </a:extLst>
                </p14:cNvPr>
                <p14:cNvContentPartPr/>
                <p14:nvPr/>
              </p14:nvContentPartPr>
              <p14:xfrm>
                <a:off x="2235519" y="3993608"/>
                <a:ext cx="106560" cy="61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AA83C8D0-0A61-4743-8C2A-26A847B897E3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226879" y="3984968"/>
                  <a:ext cx="1242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543D5F5-7F72-43D5-9DB2-C6CDB681FB99}"/>
                    </a:ext>
                  </a:extLst>
                </p14:cNvPr>
                <p14:cNvContentPartPr/>
                <p14:nvPr/>
              </p14:nvContentPartPr>
              <p14:xfrm>
                <a:off x="2253519" y="3993608"/>
                <a:ext cx="59400" cy="1303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543D5F5-7F72-43D5-9DB2-C6CDB681FB99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2244519" y="3984968"/>
                  <a:ext cx="770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CF952F72-63B2-4042-9473-1B94212D1892}"/>
                    </a:ext>
                  </a:extLst>
                </p14:cNvPr>
                <p14:cNvContentPartPr/>
                <p14:nvPr/>
              </p14:nvContentPartPr>
              <p14:xfrm>
                <a:off x="2017359" y="4182608"/>
                <a:ext cx="378000" cy="532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CF952F72-63B2-4042-9473-1B94212D1892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008719" y="4173608"/>
                  <a:ext cx="39564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C095C59C-77B3-4E89-8A00-C319B31718B9}"/>
                    </a:ext>
                  </a:extLst>
                </p14:cNvPr>
                <p14:cNvContentPartPr/>
                <p14:nvPr/>
              </p14:nvContentPartPr>
              <p14:xfrm>
                <a:off x="2141199" y="4270808"/>
                <a:ext cx="88920" cy="1278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C095C59C-77B3-4E89-8A00-C319B31718B9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132559" y="4262168"/>
                  <a:ext cx="10656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500CE15-54E0-48A7-87E5-3ED7F96502D8}"/>
                    </a:ext>
                  </a:extLst>
                </p14:cNvPr>
                <p14:cNvContentPartPr/>
                <p14:nvPr/>
              </p14:nvContentPartPr>
              <p14:xfrm>
                <a:off x="2460879" y="4051928"/>
                <a:ext cx="145800" cy="72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500CE15-54E0-48A7-87E5-3ED7F96502D8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451879" y="4043288"/>
                  <a:ext cx="1634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245A9626-8AF5-4CE8-87EC-F3F95C806DEC}"/>
                    </a:ext>
                  </a:extLst>
                </p14:cNvPr>
                <p14:cNvContentPartPr/>
                <p14:nvPr/>
              </p14:nvContentPartPr>
              <p14:xfrm>
                <a:off x="2548359" y="3934568"/>
                <a:ext cx="566640" cy="1893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245A9626-8AF5-4CE8-87EC-F3F95C806DE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2539359" y="3925928"/>
                  <a:ext cx="58428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2EED2F4-F086-4141-99A0-83A97451D768}"/>
                    </a:ext>
                  </a:extLst>
                </p14:cNvPr>
                <p14:cNvContentPartPr/>
                <p14:nvPr/>
              </p14:nvContentPartPr>
              <p14:xfrm>
                <a:off x="3191319" y="3916928"/>
                <a:ext cx="118440" cy="122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E2EED2F4-F086-4141-99A0-83A97451D768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182679" y="3908288"/>
                  <a:ext cx="1360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D90C2D5-E3A8-467F-AD45-421CE008BB15}"/>
                    </a:ext>
                  </a:extLst>
                </p14:cNvPr>
                <p14:cNvContentPartPr/>
                <p14:nvPr/>
              </p14:nvContentPartPr>
              <p14:xfrm>
                <a:off x="3250359" y="3934568"/>
                <a:ext cx="65160" cy="889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D90C2D5-E3A8-467F-AD45-421CE008BB15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241719" y="3925928"/>
                  <a:ext cx="828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7F8B82B-8490-4BDF-8F6A-05B3B759535C}"/>
                    </a:ext>
                  </a:extLst>
                </p14:cNvPr>
                <p14:cNvContentPartPr/>
                <p14:nvPr/>
              </p14:nvContentPartPr>
              <p14:xfrm>
                <a:off x="3203199" y="4141208"/>
                <a:ext cx="147960" cy="122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47F8B82B-8490-4BDF-8F6A-05B3B759535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3194199" y="4132208"/>
                  <a:ext cx="1656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94F16BC9-F6D4-4B14-8AE8-0A2D320E4BD8}"/>
                    </a:ext>
                  </a:extLst>
                </p14:cNvPr>
                <p14:cNvContentPartPr/>
                <p14:nvPr/>
              </p14:nvContentPartPr>
              <p14:xfrm>
                <a:off x="3208959" y="4153088"/>
                <a:ext cx="95040" cy="1411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94F16BC9-F6D4-4B14-8AE8-0A2D320E4BD8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3199959" y="4144088"/>
                  <a:ext cx="1126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4F8CBAD5-2106-4254-A95C-89FD4B83B356}"/>
                    </a:ext>
                  </a:extLst>
                </p14:cNvPr>
                <p14:cNvContentPartPr/>
                <p14:nvPr/>
              </p14:nvContentPartPr>
              <p14:xfrm>
                <a:off x="3418119" y="3934568"/>
                <a:ext cx="154800" cy="1069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4F8CBAD5-2106-4254-A95C-89FD4B83B356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3409479" y="3925568"/>
                  <a:ext cx="1724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7CDF66E-51A8-4757-98C3-EF40B071EF89}"/>
                    </a:ext>
                  </a:extLst>
                </p14:cNvPr>
                <p14:cNvContentPartPr/>
                <p14:nvPr/>
              </p14:nvContentPartPr>
              <p14:xfrm>
                <a:off x="2406879" y="2890568"/>
                <a:ext cx="65520" cy="421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7CDF66E-51A8-4757-98C3-EF40B071EF89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2397879" y="2881568"/>
                  <a:ext cx="831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114AB307-52D8-495F-90EA-811F426BE2CE}"/>
                    </a:ext>
                  </a:extLst>
                </p14:cNvPr>
                <p14:cNvContentPartPr/>
                <p14:nvPr/>
              </p14:nvContentPartPr>
              <p14:xfrm>
                <a:off x="2495079" y="2987048"/>
                <a:ext cx="77040" cy="784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114AB307-52D8-495F-90EA-811F426BE2CE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2486439" y="2978408"/>
                  <a:ext cx="9468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943D76D9-D954-4171-B1DB-96203BA3C031}"/>
                    </a:ext>
                  </a:extLst>
                </p14:cNvPr>
                <p14:cNvContentPartPr/>
                <p14:nvPr/>
              </p14:nvContentPartPr>
              <p14:xfrm>
                <a:off x="2495079" y="2955368"/>
                <a:ext cx="71280" cy="1123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943D76D9-D954-4171-B1DB-96203BA3C031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2486439" y="2946728"/>
                  <a:ext cx="889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2FFA32E3-8BD4-49CC-AEF8-5DA2FA0B1827}"/>
                    </a:ext>
                  </a:extLst>
                </p14:cNvPr>
                <p14:cNvContentPartPr/>
                <p14:nvPr/>
              </p14:nvContentPartPr>
              <p14:xfrm>
                <a:off x="1946439" y="2855288"/>
                <a:ext cx="12240" cy="1537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2FFA32E3-8BD4-49CC-AEF8-5DA2FA0B1827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1937799" y="2846288"/>
                  <a:ext cx="29880" cy="17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AC250818-8AB5-44CD-BEFF-3DD69E24DEBB}"/>
                  </a:ext>
                </a:extLst>
              </p14:cNvPr>
              <p14:cNvContentPartPr/>
              <p14:nvPr/>
            </p14:nvContentPartPr>
            <p14:xfrm>
              <a:off x="177039" y="1032608"/>
              <a:ext cx="395280" cy="76680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AC250818-8AB5-44CD-BEFF-3DD69E24DEBB}"/>
                  </a:ext>
                </a:extLst>
              </p:cNvPr>
              <p:cNvPicPr/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168039" y="1023968"/>
                <a:ext cx="412920" cy="78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CE36DE32-08FE-4006-8356-161FCC3846E5}"/>
                  </a:ext>
                </a:extLst>
              </p14:cNvPr>
              <p14:cNvContentPartPr/>
              <p14:nvPr/>
            </p14:nvContentPartPr>
            <p14:xfrm>
              <a:off x="7756839" y="4489328"/>
              <a:ext cx="1204560" cy="45828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CE36DE32-08FE-4006-8356-161FCC3846E5}"/>
                  </a:ext>
                </a:extLst>
              </p:cNvPr>
              <p:cNvPicPr/>
              <p:nvPr/>
            </p:nvPicPr>
            <p:blipFill>
              <a:blip r:embed="rId292"/>
              <a:stretch>
                <a:fillRect/>
              </a:stretch>
            </p:blipFill>
            <p:spPr>
              <a:xfrm>
                <a:off x="7748199" y="4480328"/>
                <a:ext cx="122220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C9C3AB8E-A1C9-468B-B289-0CDB5AE566A1}"/>
                  </a:ext>
                </a:extLst>
              </p14:cNvPr>
              <p14:cNvContentPartPr/>
              <p14:nvPr/>
            </p14:nvContentPartPr>
            <p14:xfrm>
              <a:off x="5308839" y="4625048"/>
              <a:ext cx="24120" cy="35280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C9C3AB8E-A1C9-468B-B289-0CDB5AE566A1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5300199" y="4616048"/>
                <a:ext cx="4176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B7373015-63A8-4F1A-B6CE-A1CAC53D4D7F}"/>
                  </a:ext>
                </a:extLst>
              </p14:cNvPr>
              <p14:cNvContentPartPr/>
              <p14:nvPr/>
            </p14:nvContentPartPr>
            <p14:xfrm>
              <a:off x="5373999" y="4589048"/>
              <a:ext cx="112320" cy="39600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B7373015-63A8-4F1A-B6CE-A1CAC53D4D7F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5365359" y="4580408"/>
                <a:ext cx="12996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BED4F6E1-BB4A-4002-BD34-1EF188D33848}"/>
                  </a:ext>
                </a:extLst>
              </p14:cNvPr>
              <p14:cNvContentPartPr/>
              <p14:nvPr/>
            </p14:nvContentPartPr>
            <p14:xfrm>
              <a:off x="5622039" y="4571768"/>
              <a:ext cx="378000" cy="44856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BED4F6E1-BB4A-4002-BD34-1EF188D33848}"/>
                  </a:ext>
                </a:extLst>
              </p:cNvPr>
              <p:cNvPicPr/>
              <p:nvPr/>
            </p:nvPicPr>
            <p:blipFill>
              <a:blip r:embed="rId298"/>
              <a:stretch>
                <a:fillRect/>
              </a:stretch>
            </p:blipFill>
            <p:spPr>
              <a:xfrm>
                <a:off x="5613039" y="4563128"/>
                <a:ext cx="395640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A555E780-B64E-4D7A-91F7-858701AC8256}"/>
                  </a:ext>
                </a:extLst>
              </p14:cNvPr>
              <p14:cNvContentPartPr/>
              <p14:nvPr/>
            </p14:nvContentPartPr>
            <p14:xfrm>
              <a:off x="6276879" y="4452608"/>
              <a:ext cx="41760" cy="49716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A555E780-B64E-4D7A-91F7-858701AC8256}"/>
                  </a:ext>
                </a:extLst>
              </p:cNvPr>
              <p:cNvPicPr/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6267879" y="4443608"/>
                <a:ext cx="5940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3027FB20-B9C2-44E2-9978-B3C993D22496}"/>
                  </a:ext>
                </a:extLst>
              </p14:cNvPr>
              <p14:cNvContentPartPr/>
              <p14:nvPr/>
            </p14:nvContentPartPr>
            <p14:xfrm>
              <a:off x="6512679" y="4471688"/>
              <a:ext cx="53280" cy="41328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3027FB20-B9C2-44E2-9978-B3C993D22496}"/>
                  </a:ext>
                </a:extLst>
              </p:cNvPr>
              <p:cNvPicPr/>
              <p:nvPr/>
            </p:nvPicPr>
            <p:blipFill>
              <a:blip r:embed="rId302"/>
              <a:stretch>
                <a:fillRect/>
              </a:stretch>
            </p:blipFill>
            <p:spPr>
              <a:xfrm>
                <a:off x="6504039" y="4462688"/>
                <a:ext cx="7092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C43ECAD2-035F-483C-8E94-615C09A548A2}"/>
                  </a:ext>
                </a:extLst>
              </p14:cNvPr>
              <p14:cNvContentPartPr/>
              <p14:nvPr/>
            </p14:nvContentPartPr>
            <p14:xfrm>
              <a:off x="6807519" y="4577888"/>
              <a:ext cx="41760" cy="28368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C43ECAD2-035F-483C-8E94-615C09A548A2}"/>
                  </a:ext>
                </a:extLst>
              </p:cNvPr>
              <p:cNvPicPr/>
              <p:nvPr/>
            </p:nvPicPr>
            <p:blipFill>
              <a:blip r:embed="rId304"/>
              <a:stretch>
                <a:fillRect/>
              </a:stretch>
            </p:blipFill>
            <p:spPr>
              <a:xfrm>
                <a:off x="6798879" y="4568888"/>
                <a:ext cx="594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1AEBC28E-8627-4B02-A9D8-067529823D61}"/>
                  </a:ext>
                </a:extLst>
              </p14:cNvPr>
              <p14:cNvContentPartPr/>
              <p14:nvPr/>
            </p14:nvContentPartPr>
            <p14:xfrm>
              <a:off x="7256079" y="4625048"/>
              <a:ext cx="165600" cy="14004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1AEBC28E-8627-4B02-A9D8-067529823D61}"/>
                  </a:ext>
                </a:extLst>
              </p:cNvPr>
              <p:cNvPicPr/>
              <p:nvPr/>
            </p:nvPicPr>
            <p:blipFill>
              <a:blip r:embed="rId306"/>
              <a:stretch>
                <a:fillRect/>
              </a:stretch>
            </p:blipFill>
            <p:spPr>
              <a:xfrm>
                <a:off x="7247079" y="4616048"/>
                <a:ext cx="18324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7B082008-7A8C-44B4-9742-EF2CC7B7E111}"/>
                  </a:ext>
                </a:extLst>
              </p14:cNvPr>
              <p14:cNvContentPartPr/>
              <p14:nvPr/>
            </p14:nvContentPartPr>
            <p14:xfrm>
              <a:off x="7279479" y="4607048"/>
              <a:ext cx="106560" cy="16560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7B082008-7A8C-44B4-9742-EF2CC7B7E111}"/>
                  </a:ext>
                </a:extLst>
              </p:cNvPr>
              <p:cNvPicPr/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7270839" y="4598408"/>
                <a:ext cx="12420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B18D2B5F-1650-4951-ACAC-E057E9389538}"/>
                  </a:ext>
                </a:extLst>
              </p14:cNvPr>
              <p14:cNvContentPartPr/>
              <p14:nvPr/>
            </p14:nvContentPartPr>
            <p14:xfrm>
              <a:off x="7273719" y="4843208"/>
              <a:ext cx="1640160" cy="10080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B18D2B5F-1650-4951-ACAC-E057E9389538}"/>
                  </a:ext>
                </a:extLst>
              </p:cNvPr>
              <p:cNvPicPr/>
              <p:nvPr/>
            </p:nvPicPr>
            <p:blipFill>
              <a:blip r:embed="rId310"/>
              <a:stretch>
                <a:fillRect/>
              </a:stretch>
            </p:blipFill>
            <p:spPr>
              <a:xfrm>
                <a:off x="7264719" y="4834208"/>
                <a:ext cx="165780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5FDA9A7A-BFF0-4222-8899-1414AEDE0A7A}"/>
                  </a:ext>
                </a:extLst>
              </p14:cNvPr>
              <p14:cNvContentPartPr/>
              <p14:nvPr/>
            </p14:nvContentPartPr>
            <p14:xfrm>
              <a:off x="1132479" y="5002328"/>
              <a:ext cx="3304080" cy="14220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5FDA9A7A-BFF0-4222-8899-1414AEDE0A7A}"/>
                  </a:ext>
                </a:extLst>
              </p:cNvPr>
              <p:cNvPicPr/>
              <p:nvPr/>
            </p:nvPicPr>
            <p:blipFill>
              <a:blip r:embed="rId312"/>
              <a:stretch>
                <a:fillRect/>
              </a:stretch>
            </p:blipFill>
            <p:spPr>
              <a:xfrm>
                <a:off x="1123839" y="4993688"/>
                <a:ext cx="332172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BCB68CFD-B070-4D4D-AEAB-6CA07C4BE1BB}"/>
                  </a:ext>
                </a:extLst>
              </p14:cNvPr>
              <p14:cNvContentPartPr/>
              <p14:nvPr/>
            </p14:nvContentPartPr>
            <p14:xfrm>
              <a:off x="4644999" y="4789928"/>
              <a:ext cx="174960" cy="1800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BCB68CFD-B070-4D4D-AEAB-6CA07C4BE1BB}"/>
                  </a:ext>
                </a:extLst>
              </p:cNvPr>
              <p:cNvPicPr/>
              <p:nvPr/>
            </p:nvPicPr>
            <p:blipFill>
              <a:blip r:embed="rId314"/>
              <a:stretch>
                <a:fillRect/>
              </a:stretch>
            </p:blipFill>
            <p:spPr>
              <a:xfrm>
                <a:off x="4635999" y="4781288"/>
                <a:ext cx="19260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5B42A2F5-D2C7-4107-8C53-8CC4C8711DC2}"/>
                  </a:ext>
                </a:extLst>
              </p14:cNvPr>
              <p14:cNvContentPartPr/>
              <p14:nvPr/>
            </p14:nvContentPartPr>
            <p14:xfrm>
              <a:off x="4624839" y="4855088"/>
              <a:ext cx="183240" cy="1224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5B42A2F5-D2C7-4107-8C53-8CC4C8711DC2}"/>
                  </a:ext>
                </a:extLst>
              </p:cNvPr>
              <p:cNvPicPr/>
              <p:nvPr/>
            </p:nvPicPr>
            <p:blipFill>
              <a:blip r:embed="rId316"/>
              <a:stretch>
                <a:fillRect/>
              </a:stretch>
            </p:blipFill>
            <p:spPr>
              <a:xfrm>
                <a:off x="4616199" y="4846088"/>
                <a:ext cx="2008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58A9AF8A-3FBA-46FC-A5BD-AE08BBCE249C}"/>
                  </a:ext>
                </a:extLst>
              </p14:cNvPr>
              <p14:cNvContentPartPr/>
              <p14:nvPr/>
            </p14:nvContentPartPr>
            <p14:xfrm>
              <a:off x="4337919" y="4949408"/>
              <a:ext cx="74880" cy="15948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58A9AF8A-3FBA-46FC-A5BD-AE08BBCE249C}"/>
                  </a:ext>
                </a:extLst>
              </p:cNvPr>
              <p:cNvPicPr/>
              <p:nvPr/>
            </p:nvPicPr>
            <p:blipFill>
              <a:blip r:embed="rId318"/>
              <a:stretch>
                <a:fillRect/>
              </a:stretch>
            </p:blipFill>
            <p:spPr>
              <a:xfrm>
                <a:off x="4329279" y="4940408"/>
                <a:ext cx="9252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A3669076-C19C-4582-AA28-82602CDD34F3}"/>
                  </a:ext>
                </a:extLst>
              </p14:cNvPr>
              <p14:cNvContentPartPr/>
              <p14:nvPr/>
            </p14:nvContentPartPr>
            <p14:xfrm>
              <a:off x="4431879" y="5049488"/>
              <a:ext cx="93240" cy="7128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A3669076-C19C-4582-AA28-82602CDD34F3}"/>
                  </a:ext>
                </a:extLst>
              </p:cNvPr>
              <p:cNvPicPr/>
              <p:nvPr/>
            </p:nvPicPr>
            <p:blipFill>
              <a:blip r:embed="rId320"/>
              <a:stretch>
                <a:fillRect/>
              </a:stretch>
            </p:blipFill>
            <p:spPr>
              <a:xfrm>
                <a:off x="4422879" y="5040848"/>
                <a:ext cx="11088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213" name="Ink 212">
                <a:extLst>
                  <a:ext uri="{FF2B5EF4-FFF2-40B4-BE49-F238E27FC236}">
                    <a16:creationId xmlns:a16="http://schemas.microsoft.com/office/drawing/2014/main" id="{3010B172-1CAF-4BF4-B166-CAD425E32006}"/>
                  </a:ext>
                </a:extLst>
              </p14:cNvPr>
              <p14:cNvContentPartPr/>
              <p14:nvPr/>
            </p14:nvContentPartPr>
            <p14:xfrm>
              <a:off x="4418559" y="5043728"/>
              <a:ext cx="53280" cy="94680"/>
            </p14:xfrm>
          </p:contentPart>
        </mc:Choice>
        <mc:Fallback xmlns="">
          <p:pic>
            <p:nvPicPr>
              <p:cNvPr id="213" name="Ink 212">
                <a:extLst>
                  <a:ext uri="{FF2B5EF4-FFF2-40B4-BE49-F238E27FC236}">
                    <a16:creationId xmlns:a16="http://schemas.microsoft.com/office/drawing/2014/main" id="{3010B172-1CAF-4BF4-B166-CAD425E32006}"/>
                  </a:ext>
                </a:extLst>
              </p:cNvPr>
              <p:cNvPicPr/>
              <p:nvPr/>
            </p:nvPicPr>
            <p:blipFill>
              <a:blip r:embed="rId322"/>
              <a:stretch>
                <a:fillRect/>
              </a:stretch>
            </p:blipFill>
            <p:spPr>
              <a:xfrm>
                <a:off x="4409559" y="5035088"/>
                <a:ext cx="7092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4CD39DAE-442D-4B57-93C7-FB8194056C66}"/>
                  </a:ext>
                </a:extLst>
              </p14:cNvPr>
              <p14:cNvContentPartPr/>
              <p14:nvPr/>
            </p14:nvContentPartPr>
            <p14:xfrm>
              <a:off x="8895879" y="4855088"/>
              <a:ext cx="104760" cy="1800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4CD39DAE-442D-4B57-93C7-FB8194056C66}"/>
                  </a:ext>
                </a:extLst>
              </p:cNvPr>
              <p:cNvPicPr/>
              <p:nvPr/>
            </p:nvPicPr>
            <p:blipFill>
              <a:blip r:embed="rId324"/>
              <a:stretch>
                <a:fillRect/>
              </a:stretch>
            </p:blipFill>
            <p:spPr>
              <a:xfrm>
                <a:off x="8887239" y="4846088"/>
                <a:ext cx="12240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07C2D40C-EE3E-4454-9A86-AC7A5ABD4BEF}"/>
                  </a:ext>
                </a:extLst>
              </p14:cNvPr>
              <p14:cNvContentPartPr/>
              <p14:nvPr/>
            </p14:nvContentPartPr>
            <p14:xfrm>
              <a:off x="8961039" y="4825568"/>
              <a:ext cx="65520" cy="10080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07C2D40C-EE3E-4454-9A86-AC7A5ABD4BEF}"/>
                  </a:ext>
                </a:extLst>
              </p:cNvPr>
              <p:cNvPicPr/>
              <p:nvPr/>
            </p:nvPicPr>
            <p:blipFill>
              <a:blip r:embed="rId326"/>
              <a:stretch>
                <a:fillRect/>
              </a:stretch>
            </p:blipFill>
            <p:spPr>
              <a:xfrm>
                <a:off x="8952039" y="4816568"/>
                <a:ext cx="8316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0A9ADE05-025A-4F6D-A3A6-5C07F941A57C}"/>
                  </a:ext>
                </a:extLst>
              </p14:cNvPr>
              <p14:cNvContentPartPr/>
              <p14:nvPr/>
            </p14:nvContentPartPr>
            <p14:xfrm>
              <a:off x="1787319" y="4748888"/>
              <a:ext cx="83160" cy="47232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0A9ADE05-025A-4F6D-A3A6-5C07F941A57C}"/>
                  </a:ext>
                </a:extLst>
              </p:cNvPr>
              <p:cNvPicPr/>
              <p:nvPr/>
            </p:nvPicPr>
            <p:blipFill>
              <a:blip r:embed="rId328"/>
              <a:stretch>
                <a:fillRect/>
              </a:stretch>
            </p:blipFill>
            <p:spPr>
              <a:xfrm>
                <a:off x="1778679" y="4739888"/>
                <a:ext cx="100800" cy="48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3D4D993F-26DF-46C8-9605-391660FF2E6E}"/>
                  </a:ext>
                </a:extLst>
              </p14:cNvPr>
              <p14:cNvContentPartPr/>
              <p14:nvPr/>
            </p14:nvContentPartPr>
            <p14:xfrm>
              <a:off x="2294559" y="4713248"/>
              <a:ext cx="87120" cy="44892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3D4D993F-26DF-46C8-9605-391660FF2E6E}"/>
                  </a:ext>
                </a:extLst>
              </p:cNvPr>
              <p:cNvPicPr/>
              <p:nvPr/>
            </p:nvPicPr>
            <p:blipFill>
              <a:blip r:embed="rId330"/>
              <a:stretch>
                <a:fillRect/>
              </a:stretch>
            </p:blipFill>
            <p:spPr>
              <a:xfrm>
                <a:off x="2285919" y="4704248"/>
                <a:ext cx="104760" cy="4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0799B1DE-D9CC-4F18-A53D-D1AB71AD751F}"/>
                  </a:ext>
                </a:extLst>
              </p14:cNvPr>
              <p14:cNvContentPartPr/>
              <p14:nvPr/>
            </p14:nvContentPartPr>
            <p14:xfrm>
              <a:off x="2807919" y="4689848"/>
              <a:ext cx="75240" cy="44856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0799B1DE-D9CC-4F18-A53D-D1AB71AD751F}"/>
                  </a:ext>
                </a:extLst>
              </p:cNvPr>
              <p:cNvPicPr/>
              <p:nvPr/>
            </p:nvPicPr>
            <p:blipFill>
              <a:blip r:embed="rId332"/>
              <a:stretch>
                <a:fillRect/>
              </a:stretch>
            </p:blipFill>
            <p:spPr>
              <a:xfrm>
                <a:off x="2798919" y="4680848"/>
                <a:ext cx="92880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815A82BD-53FF-4724-8518-18C06A63D236}"/>
                  </a:ext>
                </a:extLst>
              </p14:cNvPr>
              <p14:cNvContentPartPr/>
              <p14:nvPr/>
            </p14:nvContentPartPr>
            <p14:xfrm>
              <a:off x="3226599" y="4737008"/>
              <a:ext cx="42120" cy="36648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815A82BD-53FF-4724-8518-18C06A63D236}"/>
                  </a:ext>
                </a:extLst>
              </p:cNvPr>
              <p:cNvPicPr/>
              <p:nvPr/>
            </p:nvPicPr>
            <p:blipFill>
              <a:blip r:embed="rId334"/>
              <a:stretch>
                <a:fillRect/>
              </a:stretch>
            </p:blipFill>
            <p:spPr>
              <a:xfrm>
                <a:off x="3217959" y="4728008"/>
                <a:ext cx="597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19001E84-9AF3-49E0-991C-2E2A9BA25233}"/>
                  </a:ext>
                </a:extLst>
              </p14:cNvPr>
              <p14:cNvContentPartPr/>
              <p14:nvPr/>
            </p14:nvContentPartPr>
            <p14:xfrm>
              <a:off x="3640599" y="4707488"/>
              <a:ext cx="64800" cy="3837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19001E84-9AF3-49E0-991C-2E2A9BA25233}"/>
                  </a:ext>
                </a:extLst>
              </p:cNvPr>
              <p:cNvPicPr/>
              <p:nvPr/>
            </p:nvPicPr>
            <p:blipFill>
              <a:blip r:embed="rId336"/>
              <a:stretch>
                <a:fillRect/>
              </a:stretch>
            </p:blipFill>
            <p:spPr>
              <a:xfrm>
                <a:off x="3631959" y="4698488"/>
                <a:ext cx="82440" cy="4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1E016696-24D0-4ABE-84E8-B23AB2D13B79}"/>
                  </a:ext>
                </a:extLst>
              </p14:cNvPr>
              <p14:cNvContentPartPr/>
              <p14:nvPr/>
            </p14:nvContentPartPr>
            <p14:xfrm>
              <a:off x="2306439" y="5191328"/>
              <a:ext cx="1374840" cy="10656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1E016696-24D0-4ABE-84E8-B23AB2D13B79}"/>
                  </a:ext>
                </a:extLst>
              </p:cNvPr>
              <p:cNvPicPr/>
              <p:nvPr/>
            </p:nvPicPr>
            <p:blipFill>
              <a:blip r:embed="rId338"/>
              <a:stretch>
                <a:fillRect/>
              </a:stretch>
            </p:blipFill>
            <p:spPr>
              <a:xfrm>
                <a:off x="2297799" y="5182328"/>
                <a:ext cx="139248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7B547E57-40C0-4F20-9702-4FE9965405EF}"/>
                  </a:ext>
                </a:extLst>
              </p14:cNvPr>
              <p14:cNvContentPartPr/>
              <p14:nvPr/>
            </p14:nvContentPartPr>
            <p14:xfrm>
              <a:off x="2014479" y="5368088"/>
              <a:ext cx="1307160" cy="8316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7B547E57-40C0-4F20-9702-4FE9965405EF}"/>
                  </a:ext>
                </a:extLst>
              </p:cNvPr>
              <p:cNvPicPr/>
              <p:nvPr/>
            </p:nvPicPr>
            <p:blipFill>
              <a:blip r:embed="rId340"/>
              <a:stretch>
                <a:fillRect/>
              </a:stretch>
            </p:blipFill>
            <p:spPr>
              <a:xfrm>
                <a:off x="2005479" y="5359448"/>
                <a:ext cx="132480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2E768344-0AD1-4322-8071-9B915DCCAE8B}"/>
                  </a:ext>
                </a:extLst>
              </p14:cNvPr>
              <p14:cNvContentPartPr/>
              <p14:nvPr/>
            </p14:nvContentPartPr>
            <p14:xfrm>
              <a:off x="5161599" y="5108528"/>
              <a:ext cx="1816200" cy="9468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2E768344-0AD1-4322-8071-9B915DCCAE8B}"/>
                  </a:ext>
                </a:extLst>
              </p:cNvPr>
              <p:cNvPicPr/>
              <p:nvPr/>
            </p:nvPicPr>
            <p:blipFill>
              <a:blip r:embed="rId342"/>
              <a:stretch>
                <a:fillRect/>
              </a:stretch>
            </p:blipFill>
            <p:spPr>
              <a:xfrm>
                <a:off x="5152959" y="5099888"/>
                <a:ext cx="18338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07568734-85AA-4A2C-939B-E36307C32A19}"/>
                  </a:ext>
                </a:extLst>
              </p14:cNvPr>
              <p14:cNvContentPartPr/>
              <p14:nvPr/>
            </p14:nvContentPartPr>
            <p14:xfrm>
              <a:off x="8232759" y="5079008"/>
              <a:ext cx="20520" cy="25416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07568734-85AA-4A2C-939B-E36307C32A19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8224119" y="5070008"/>
                <a:ext cx="3816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63FADEAF-73C7-4672-9EEA-04824A4E1312}"/>
                  </a:ext>
                </a:extLst>
              </p14:cNvPr>
              <p14:cNvContentPartPr/>
              <p14:nvPr/>
            </p14:nvContentPartPr>
            <p14:xfrm>
              <a:off x="8311959" y="5085128"/>
              <a:ext cx="29880" cy="24804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63FADEAF-73C7-4672-9EEA-04824A4E1312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8303319" y="5076128"/>
                <a:ext cx="4752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FE60F0B6-7B59-4B4B-A179-EAF635A85519}"/>
                  </a:ext>
                </a:extLst>
              </p14:cNvPr>
              <p14:cNvContentPartPr/>
              <p14:nvPr/>
            </p14:nvContentPartPr>
            <p14:xfrm>
              <a:off x="8100279" y="5205368"/>
              <a:ext cx="389160" cy="157320"/>
            </p14:xfrm>
          </p:contentPart>
        </mc:Choice>
        <mc:Fallback xmlns=""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FE60F0B6-7B59-4B4B-A179-EAF635A85519}"/>
                  </a:ext>
                </a:extLst>
              </p:cNvPr>
              <p:cNvPicPr/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8091279" y="5196728"/>
                <a:ext cx="40680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0633C905-B434-4687-83EC-5BDD11A9F09A}"/>
                  </a:ext>
                </a:extLst>
              </p14:cNvPr>
              <p14:cNvContentPartPr/>
              <p14:nvPr/>
            </p14:nvContentPartPr>
            <p14:xfrm>
              <a:off x="6040719" y="5293208"/>
              <a:ext cx="71280" cy="18180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0633C905-B434-4687-83EC-5BDD11A9F09A}"/>
                  </a:ext>
                </a:extLst>
              </p:cNvPr>
              <p:cNvPicPr/>
              <p:nvPr/>
            </p:nvPicPr>
            <p:blipFill>
              <a:blip r:embed="rId350"/>
              <a:stretch>
                <a:fillRect/>
              </a:stretch>
            </p:blipFill>
            <p:spPr>
              <a:xfrm>
                <a:off x="6032079" y="5284568"/>
                <a:ext cx="889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F89DE5B4-B8F4-404E-B2FC-21565054DF4C}"/>
                  </a:ext>
                </a:extLst>
              </p14:cNvPr>
              <p14:cNvContentPartPr/>
              <p14:nvPr/>
            </p14:nvContentPartPr>
            <p14:xfrm>
              <a:off x="6146919" y="5285648"/>
              <a:ext cx="18000" cy="20700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F89DE5B4-B8F4-404E-B2FC-21565054DF4C}"/>
                  </a:ext>
                </a:extLst>
              </p:cNvPr>
              <p:cNvPicPr/>
              <p:nvPr/>
            </p:nvPicPr>
            <p:blipFill>
              <a:blip r:embed="rId352"/>
              <a:stretch>
                <a:fillRect/>
              </a:stretch>
            </p:blipFill>
            <p:spPr>
              <a:xfrm>
                <a:off x="6138279" y="5276648"/>
                <a:ext cx="3564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2AD9EC32-507F-44B2-A850-BABBBFF3E188}"/>
                  </a:ext>
                </a:extLst>
              </p14:cNvPr>
              <p14:cNvContentPartPr/>
              <p14:nvPr/>
            </p14:nvContentPartPr>
            <p14:xfrm>
              <a:off x="6005439" y="5386088"/>
              <a:ext cx="271800" cy="13644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2AD9EC32-507F-44B2-A850-BABBBFF3E188}"/>
                  </a:ext>
                </a:extLst>
              </p:cNvPr>
              <p:cNvPicPr/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5996439" y="5377088"/>
                <a:ext cx="2894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5D629378-4DAE-42FC-BA5A-046FDF580788}"/>
                  </a:ext>
                </a:extLst>
              </p14:cNvPr>
              <p14:cNvContentPartPr/>
              <p14:nvPr/>
            </p14:nvContentPartPr>
            <p14:xfrm>
              <a:off x="4908159" y="6010688"/>
              <a:ext cx="2257920" cy="5436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5D629378-4DAE-42FC-BA5A-046FDF580788}"/>
                  </a:ext>
                </a:extLst>
              </p:cNvPr>
              <p:cNvPicPr/>
              <p:nvPr/>
            </p:nvPicPr>
            <p:blipFill>
              <a:blip r:embed="rId356"/>
              <a:stretch>
                <a:fillRect/>
              </a:stretch>
            </p:blipFill>
            <p:spPr>
              <a:xfrm>
                <a:off x="4899159" y="6002048"/>
                <a:ext cx="22755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06E43123-7A5B-4B5F-80E9-9E4F6754EA79}"/>
                  </a:ext>
                </a:extLst>
              </p14:cNvPr>
              <p14:cNvContentPartPr/>
              <p14:nvPr/>
            </p14:nvContentPartPr>
            <p14:xfrm>
              <a:off x="5191119" y="5834288"/>
              <a:ext cx="71280" cy="24804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06E43123-7A5B-4B5F-80E9-9E4F6754EA79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5182479" y="5825288"/>
                <a:ext cx="8892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8D9CA086-B47D-4C5D-9D54-61E902C903C3}"/>
                  </a:ext>
                </a:extLst>
              </p14:cNvPr>
              <p14:cNvContentPartPr/>
              <p14:nvPr/>
            </p14:nvContentPartPr>
            <p14:xfrm>
              <a:off x="5733639" y="5700368"/>
              <a:ext cx="30240" cy="33480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8D9CA086-B47D-4C5D-9D54-61E902C903C3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5724999" y="5691728"/>
                <a:ext cx="47880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18572033-7AA8-4C3B-948C-CDF02CB0C35D}"/>
                  </a:ext>
                </a:extLst>
              </p14:cNvPr>
              <p14:cNvContentPartPr/>
              <p14:nvPr/>
            </p14:nvContentPartPr>
            <p14:xfrm>
              <a:off x="6365079" y="5706128"/>
              <a:ext cx="88920" cy="28764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18572033-7AA8-4C3B-948C-CDF02CB0C35D}"/>
                  </a:ext>
                </a:extLst>
              </p:cNvPr>
              <p:cNvPicPr/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6356439" y="5697488"/>
                <a:ext cx="1065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4B50141E-4E48-4D59-9FE8-55B661755B6C}"/>
                  </a:ext>
                </a:extLst>
              </p14:cNvPr>
              <p14:cNvContentPartPr/>
              <p14:nvPr/>
            </p14:nvContentPartPr>
            <p14:xfrm>
              <a:off x="6750639" y="5710448"/>
              <a:ext cx="33840" cy="612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4B50141E-4E48-4D59-9FE8-55B661755B6C}"/>
                  </a:ext>
                </a:extLst>
              </p:cNvPr>
              <p:cNvPicPr/>
              <p:nvPr/>
            </p:nvPicPr>
            <p:blipFill>
              <a:blip r:embed="rId364"/>
              <a:stretch>
                <a:fillRect/>
              </a:stretch>
            </p:blipFill>
            <p:spPr>
              <a:xfrm>
                <a:off x="6741639" y="5701448"/>
                <a:ext cx="514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EC080CE7-BEC5-4357-9EF1-35AB3ADEBCA7}"/>
                  </a:ext>
                </a:extLst>
              </p14:cNvPr>
              <p14:cNvContentPartPr/>
              <p14:nvPr/>
            </p14:nvContentPartPr>
            <p14:xfrm>
              <a:off x="6801759" y="5692448"/>
              <a:ext cx="71280" cy="31320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EC080CE7-BEC5-4357-9EF1-35AB3ADEBCA7}"/>
                  </a:ext>
                </a:extLst>
              </p:cNvPr>
              <p:cNvPicPr/>
              <p:nvPr/>
            </p:nvPicPr>
            <p:blipFill>
              <a:blip r:embed="rId366"/>
              <a:stretch>
                <a:fillRect/>
              </a:stretch>
            </p:blipFill>
            <p:spPr>
              <a:xfrm>
                <a:off x="6792759" y="5683808"/>
                <a:ext cx="88920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673EFE7A-633E-4BF3-8060-4B2966501BF4}"/>
                  </a:ext>
                </a:extLst>
              </p14:cNvPr>
              <p14:cNvContentPartPr/>
              <p14:nvPr/>
            </p14:nvContentPartPr>
            <p14:xfrm>
              <a:off x="4908159" y="5958128"/>
              <a:ext cx="29880" cy="100800"/>
            </p14:xfrm>
          </p:contentPart>
        </mc:Choice>
        <mc:Fallback xmlns=""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673EFE7A-633E-4BF3-8060-4B2966501BF4}"/>
                  </a:ext>
                </a:extLst>
              </p:cNvPr>
              <p:cNvPicPr/>
              <p:nvPr/>
            </p:nvPicPr>
            <p:blipFill>
              <a:blip r:embed="rId368"/>
              <a:stretch>
                <a:fillRect/>
              </a:stretch>
            </p:blipFill>
            <p:spPr>
              <a:xfrm>
                <a:off x="4899159" y="5949488"/>
                <a:ext cx="4752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67E1E5C6-00F4-4DE9-BEB3-80221FAB3D5E}"/>
                  </a:ext>
                </a:extLst>
              </p14:cNvPr>
              <p14:cNvContentPartPr/>
              <p14:nvPr/>
            </p14:nvContentPartPr>
            <p14:xfrm>
              <a:off x="5114079" y="5757608"/>
              <a:ext cx="148320" cy="77040"/>
            </p14:xfrm>
          </p:contentPart>
        </mc:Choice>
        <mc:Fallback xmlns=""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67E1E5C6-00F4-4DE9-BEB3-80221FAB3D5E}"/>
                  </a:ext>
                </a:extLst>
              </p:cNvPr>
              <p:cNvPicPr/>
              <p:nvPr/>
            </p:nvPicPr>
            <p:blipFill>
              <a:blip r:embed="rId370"/>
              <a:stretch>
                <a:fillRect/>
              </a:stretch>
            </p:blipFill>
            <p:spPr>
              <a:xfrm>
                <a:off x="5105439" y="5748608"/>
                <a:ext cx="16596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5516B4CC-2F54-4A29-A5A4-21E88A80C87D}"/>
                  </a:ext>
                </a:extLst>
              </p14:cNvPr>
              <p14:cNvContentPartPr/>
              <p14:nvPr/>
            </p14:nvContentPartPr>
            <p14:xfrm>
              <a:off x="5598279" y="5728088"/>
              <a:ext cx="153720" cy="94680"/>
            </p14:xfrm>
          </p:contentPart>
        </mc:Choice>
        <mc:Fallback xmlns=""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5516B4CC-2F54-4A29-A5A4-21E88A80C87D}"/>
                  </a:ext>
                </a:extLst>
              </p:cNvPr>
              <p:cNvPicPr/>
              <p:nvPr/>
            </p:nvPicPr>
            <p:blipFill>
              <a:blip r:embed="rId372"/>
              <a:stretch>
                <a:fillRect/>
              </a:stretch>
            </p:blipFill>
            <p:spPr>
              <a:xfrm>
                <a:off x="5589639" y="5719088"/>
                <a:ext cx="17136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FF20DC63-8C9D-4856-9AD8-DA7F183EE135}"/>
                  </a:ext>
                </a:extLst>
              </p14:cNvPr>
              <p14:cNvContentPartPr/>
              <p14:nvPr/>
            </p14:nvContentPartPr>
            <p14:xfrm>
              <a:off x="6331599" y="5733848"/>
              <a:ext cx="122760" cy="5940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FF20DC63-8C9D-4856-9AD8-DA7F183EE135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6322599" y="5725208"/>
                <a:ext cx="1404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B844FF53-0B02-4F6A-9251-B6753AE8D698}"/>
                  </a:ext>
                </a:extLst>
              </p14:cNvPr>
              <p14:cNvContentPartPr/>
              <p14:nvPr/>
            </p14:nvContentPartPr>
            <p14:xfrm>
              <a:off x="6754599" y="5739968"/>
              <a:ext cx="82800" cy="53280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B844FF53-0B02-4F6A-9251-B6753AE8D698}"/>
                  </a:ext>
                </a:extLst>
              </p:cNvPr>
              <p:cNvPicPr/>
              <p:nvPr/>
            </p:nvPicPr>
            <p:blipFill>
              <a:blip r:embed="rId376"/>
              <a:stretch>
                <a:fillRect/>
              </a:stretch>
            </p:blipFill>
            <p:spPr>
              <a:xfrm>
                <a:off x="6745599" y="5730968"/>
                <a:ext cx="10044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7F97DC2F-AAC3-4E5B-A6F8-1D96BEEA3290}"/>
                  </a:ext>
                </a:extLst>
              </p14:cNvPr>
              <p14:cNvContentPartPr/>
              <p14:nvPr/>
            </p14:nvContentPartPr>
            <p14:xfrm>
              <a:off x="4896279" y="5863808"/>
              <a:ext cx="41760" cy="124200"/>
            </p14:xfrm>
          </p:contentPart>
        </mc:Choice>
        <mc:Fallback xmlns=""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7F97DC2F-AAC3-4E5B-A6F8-1D96BEEA3290}"/>
                  </a:ext>
                </a:extLst>
              </p:cNvPr>
              <p:cNvPicPr/>
              <p:nvPr/>
            </p:nvPicPr>
            <p:blipFill>
              <a:blip r:embed="rId378"/>
              <a:stretch>
                <a:fillRect/>
              </a:stretch>
            </p:blipFill>
            <p:spPr>
              <a:xfrm>
                <a:off x="4887639" y="5854808"/>
                <a:ext cx="59400" cy="14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3" name="Group 262">
            <a:extLst>
              <a:ext uri="{FF2B5EF4-FFF2-40B4-BE49-F238E27FC236}">
                <a16:creationId xmlns:a16="http://schemas.microsoft.com/office/drawing/2014/main" id="{AA80CE90-86D9-4668-91AD-740505113FA1}"/>
              </a:ext>
            </a:extLst>
          </p:cNvPr>
          <p:cNvGrpSpPr/>
          <p:nvPr/>
        </p:nvGrpSpPr>
        <p:grpSpPr>
          <a:xfrm>
            <a:off x="684279" y="5675168"/>
            <a:ext cx="3963600" cy="915120"/>
            <a:chOff x="684279" y="5675168"/>
            <a:chExt cx="3963600" cy="91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2A1F5496-8865-432A-AA99-C7D2016C614E}"/>
                    </a:ext>
                  </a:extLst>
                </p14:cNvPr>
                <p14:cNvContentPartPr/>
                <p14:nvPr/>
              </p14:nvContentPartPr>
              <p14:xfrm>
                <a:off x="2147319" y="5675168"/>
                <a:ext cx="71280" cy="7848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2A1F5496-8865-432A-AA99-C7D2016C614E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2138319" y="5666168"/>
                  <a:ext cx="88920" cy="80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9C95725F-62F2-41D2-BCB6-5F680EDD306F}"/>
                    </a:ext>
                  </a:extLst>
                </p14:cNvPr>
                <p14:cNvContentPartPr/>
                <p14:nvPr/>
              </p14:nvContentPartPr>
              <p14:xfrm>
                <a:off x="684279" y="6347648"/>
                <a:ext cx="3091680" cy="11268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9C95725F-62F2-41D2-BCB6-5F680EDD306F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675279" y="6338648"/>
                  <a:ext cx="310932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0055A399-4B00-42A4-ACA0-558D1351344C}"/>
                    </a:ext>
                  </a:extLst>
                </p14:cNvPr>
                <p14:cNvContentPartPr/>
                <p14:nvPr/>
              </p14:nvContentPartPr>
              <p14:xfrm>
                <a:off x="1999719" y="6011048"/>
                <a:ext cx="802800" cy="5079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0055A399-4B00-42A4-ACA0-558D1351344C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1990719" y="6002408"/>
                  <a:ext cx="820440" cy="52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63D89EFF-314E-45D4-A9DF-183797368E6A}"/>
                    </a:ext>
                  </a:extLst>
                </p14:cNvPr>
                <p14:cNvContentPartPr/>
                <p14:nvPr/>
              </p14:nvContentPartPr>
              <p14:xfrm>
                <a:off x="1557279" y="6376808"/>
                <a:ext cx="383760" cy="2134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63D89EFF-314E-45D4-A9DF-183797368E6A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1548279" y="6367808"/>
                  <a:ext cx="4014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6BB4B6CB-3C8C-4910-A46F-FE42D5D206F5}"/>
                    </a:ext>
                  </a:extLst>
                </p14:cNvPr>
                <p14:cNvContentPartPr/>
                <p14:nvPr/>
              </p14:nvContentPartPr>
              <p14:xfrm>
                <a:off x="4335759" y="5869568"/>
                <a:ext cx="312120" cy="298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6BB4B6CB-3C8C-4910-A46F-FE42D5D206F5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4327119" y="5860928"/>
                  <a:ext cx="3297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D2A01F1E-3B84-4C6B-A96E-379B110198D8}"/>
                    </a:ext>
                  </a:extLst>
                </p14:cNvPr>
                <p14:cNvContentPartPr/>
                <p14:nvPr/>
              </p14:nvContentPartPr>
              <p14:xfrm>
                <a:off x="4329999" y="5983328"/>
                <a:ext cx="295560" cy="2844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D2A01F1E-3B84-4C6B-A96E-379B110198D8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4320999" y="5974688"/>
                  <a:ext cx="3132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A7F7CD81-5972-46FC-BC26-89E15A336392}"/>
                    </a:ext>
                  </a:extLst>
                </p14:cNvPr>
                <p14:cNvContentPartPr/>
                <p14:nvPr/>
              </p14:nvContentPartPr>
              <p14:xfrm>
                <a:off x="4211919" y="5787128"/>
                <a:ext cx="254160" cy="3189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A7F7CD81-5972-46FC-BC26-89E15A336392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4203279" y="5778128"/>
                  <a:ext cx="2718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A1F7199E-FF27-4CF5-9222-0F646F5DB643}"/>
                    </a:ext>
                  </a:extLst>
                </p14:cNvPr>
                <p14:cNvContentPartPr/>
                <p14:nvPr/>
              </p14:nvContentPartPr>
              <p14:xfrm>
                <a:off x="3149919" y="6004928"/>
                <a:ext cx="926640" cy="44928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A1F7199E-FF27-4CF5-9222-0F646F5DB643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3141279" y="5995928"/>
                  <a:ext cx="94428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D75DDA6E-A265-4D73-BD4E-5751B7CE01EA}"/>
                    </a:ext>
                  </a:extLst>
                </p14:cNvPr>
                <p14:cNvContentPartPr/>
                <p14:nvPr/>
              </p14:nvContentPartPr>
              <p14:xfrm>
                <a:off x="3085119" y="6459608"/>
                <a:ext cx="136080" cy="777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D75DDA6E-A265-4D73-BD4E-5751B7CE01EA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3076479" y="6450968"/>
                  <a:ext cx="153720" cy="9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E0E46E9E-3058-4D9A-BC6C-86624D8603BA}"/>
                  </a:ext>
                </a:extLst>
              </p14:cNvPr>
              <p14:cNvContentPartPr/>
              <p14:nvPr/>
            </p14:nvContentPartPr>
            <p14:xfrm>
              <a:off x="489519" y="5999528"/>
              <a:ext cx="855720" cy="55548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E0E46E9E-3058-4D9A-BC6C-86624D8603BA}"/>
                  </a:ext>
                </a:extLst>
              </p:cNvPr>
              <p:cNvPicPr/>
              <p:nvPr/>
            </p:nvPicPr>
            <p:blipFill>
              <a:blip r:embed="rId398"/>
              <a:stretch>
                <a:fillRect/>
              </a:stretch>
            </p:blipFill>
            <p:spPr>
              <a:xfrm>
                <a:off x="480519" y="5990528"/>
                <a:ext cx="873360" cy="57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4" name="Group 273">
            <a:extLst>
              <a:ext uri="{FF2B5EF4-FFF2-40B4-BE49-F238E27FC236}">
                <a16:creationId xmlns:a16="http://schemas.microsoft.com/office/drawing/2014/main" id="{622B0957-43D0-4D93-975F-6D59FBDA2376}"/>
              </a:ext>
            </a:extLst>
          </p:cNvPr>
          <p:cNvGrpSpPr/>
          <p:nvPr/>
        </p:nvGrpSpPr>
        <p:grpSpPr>
          <a:xfrm>
            <a:off x="1574919" y="5545208"/>
            <a:ext cx="1876320" cy="313200"/>
            <a:chOff x="1574919" y="5545208"/>
            <a:chExt cx="1876320" cy="31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DCE2636D-964E-4461-9580-D8B345BD113F}"/>
                    </a:ext>
                  </a:extLst>
                </p14:cNvPr>
                <p14:cNvContentPartPr/>
                <p14:nvPr/>
              </p14:nvContentPartPr>
              <p14:xfrm>
                <a:off x="1574919" y="5621888"/>
                <a:ext cx="159840" cy="13608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DCE2636D-964E-4461-9580-D8B345BD113F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1565919" y="5612888"/>
                  <a:ext cx="1774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5E7C6A18-AFB1-4213-B862-B99CFD537BA9}"/>
                    </a:ext>
                  </a:extLst>
                </p14:cNvPr>
                <p14:cNvContentPartPr/>
                <p14:nvPr/>
              </p14:nvContentPartPr>
              <p14:xfrm>
                <a:off x="1710639" y="5545208"/>
                <a:ext cx="94680" cy="1951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5E7C6A18-AFB1-4213-B862-B99CFD537BA9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1701639" y="5536568"/>
                  <a:ext cx="1123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C5DB1730-7139-483F-876B-B172BF602A3A}"/>
                    </a:ext>
                  </a:extLst>
                </p14:cNvPr>
                <p14:cNvContentPartPr/>
                <p14:nvPr/>
              </p14:nvContentPartPr>
              <p14:xfrm>
                <a:off x="1787319" y="5698568"/>
                <a:ext cx="6120" cy="5940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C5DB1730-7139-483F-876B-B172BF602A3A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1778679" y="5689928"/>
                  <a:ext cx="237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31D444FA-0D42-4015-AC82-D66ACE100F80}"/>
                    </a:ext>
                  </a:extLst>
                </p14:cNvPr>
                <p14:cNvContentPartPr/>
                <p14:nvPr/>
              </p14:nvContentPartPr>
              <p14:xfrm>
                <a:off x="1876239" y="5638808"/>
                <a:ext cx="106560" cy="1778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31D444FA-0D42-4015-AC82-D66ACE100F80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1867239" y="5630168"/>
                  <a:ext cx="1242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01B9563F-C79D-448E-9CD4-B2FFB36FFBBD}"/>
                    </a:ext>
                  </a:extLst>
                </p14:cNvPr>
                <p14:cNvContentPartPr/>
                <p14:nvPr/>
              </p14:nvContentPartPr>
              <p14:xfrm>
                <a:off x="2064519" y="5574728"/>
                <a:ext cx="71280" cy="1418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01B9563F-C79D-448E-9CD4-B2FFB36FFBBD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2055879" y="5565728"/>
                  <a:ext cx="889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1E2A34AC-666A-4AF7-9DCA-2D875BDFA837}"/>
                    </a:ext>
                  </a:extLst>
                </p14:cNvPr>
                <p14:cNvContentPartPr/>
                <p14:nvPr/>
              </p14:nvContentPartPr>
              <p14:xfrm>
                <a:off x="2206359" y="5568968"/>
                <a:ext cx="29880" cy="1537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1E2A34AC-666A-4AF7-9DCA-2D875BDFA837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2197359" y="5559968"/>
                  <a:ext cx="475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3B0F6B53-6364-48C2-84BD-A21C34362663}"/>
                    </a:ext>
                  </a:extLst>
                </p14:cNvPr>
                <p14:cNvContentPartPr/>
                <p14:nvPr/>
              </p14:nvContentPartPr>
              <p14:xfrm>
                <a:off x="2147319" y="5574728"/>
                <a:ext cx="448560" cy="11808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3B0F6B53-6364-48C2-84BD-A21C34362663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2138319" y="5565728"/>
                  <a:ext cx="4662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4DB845DB-AECE-4AB3-B740-0299A62B7B94}"/>
                    </a:ext>
                  </a:extLst>
                </p14:cNvPr>
                <p14:cNvContentPartPr/>
                <p14:nvPr/>
              </p14:nvContentPartPr>
              <p14:xfrm>
                <a:off x="2779119" y="5615408"/>
                <a:ext cx="141480" cy="14256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4DB845DB-AECE-4AB3-B740-0299A62B7B94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2770119" y="5606768"/>
                  <a:ext cx="1591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4265CFF3-701D-41B0-98AB-4A86D1E5BB18}"/>
                    </a:ext>
                  </a:extLst>
                </p14:cNvPr>
                <p14:cNvContentPartPr/>
                <p14:nvPr/>
              </p14:nvContentPartPr>
              <p14:xfrm>
                <a:off x="2972439" y="5616128"/>
                <a:ext cx="478800" cy="24228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4265CFF3-701D-41B0-98AB-4A86D1E5BB18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2963799" y="5607128"/>
                  <a:ext cx="496440" cy="25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6B333DD6-D339-405C-B5DC-B2D4EE0D588F}"/>
              </a:ext>
            </a:extLst>
          </p:cNvPr>
          <p:cNvGrpSpPr/>
          <p:nvPr/>
        </p:nvGrpSpPr>
        <p:grpSpPr>
          <a:xfrm>
            <a:off x="3753279" y="6306248"/>
            <a:ext cx="878040" cy="277560"/>
            <a:chOff x="3753279" y="6306248"/>
            <a:chExt cx="878040" cy="27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50D57321-5AFA-4820-9E51-953A6C00E345}"/>
                    </a:ext>
                  </a:extLst>
                </p14:cNvPr>
                <p14:cNvContentPartPr/>
                <p14:nvPr/>
              </p14:nvContentPartPr>
              <p14:xfrm>
                <a:off x="3753279" y="6423968"/>
                <a:ext cx="399960" cy="2412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50D57321-5AFA-4820-9E51-953A6C00E345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3744279" y="6415328"/>
                  <a:ext cx="4176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4173E7D8-635D-422A-99F3-C5E623A0BAD2}"/>
                    </a:ext>
                  </a:extLst>
                </p14:cNvPr>
                <p14:cNvContentPartPr/>
                <p14:nvPr/>
              </p14:nvContentPartPr>
              <p14:xfrm>
                <a:off x="4152879" y="6329288"/>
                <a:ext cx="135720" cy="1897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4173E7D8-635D-422A-99F3-C5E623A0BAD2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4144239" y="6320648"/>
                  <a:ext cx="1533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4276A08C-EC25-43A8-AA1F-2A33CA9381DD}"/>
                    </a:ext>
                  </a:extLst>
                </p14:cNvPr>
                <p14:cNvContentPartPr/>
                <p14:nvPr/>
              </p14:nvContentPartPr>
              <p14:xfrm>
                <a:off x="4364559" y="6306248"/>
                <a:ext cx="113400" cy="19512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4276A08C-EC25-43A8-AA1F-2A33CA9381DD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4355559" y="6297248"/>
                  <a:ext cx="1310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C93B295B-2020-4F91-A955-D126B3AD047F}"/>
                    </a:ext>
                  </a:extLst>
                </p14:cNvPr>
                <p14:cNvContentPartPr/>
                <p14:nvPr/>
              </p14:nvContentPartPr>
              <p14:xfrm>
                <a:off x="4554279" y="6465368"/>
                <a:ext cx="77040" cy="11844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C93B295B-2020-4F91-A955-D126B3AD047F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4545279" y="6456728"/>
                  <a:ext cx="94680" cy="13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55F10B07-1CAB-4A6D-847A-A9D6DDF0A767}"/>
              </a:ext>
            </a:extLst>
          </p:cNvPr>
          <p:cNvGrpSpPr/>
          <p:nvPr/>
        </p:nvGrpSpPr>
        <p:grpSpPr>
          <a:xfrm>
            <a:off x="7208559" y="5526848"/>
            <a:ext cx="1817640" cy="732600"/>
            <a:chOff x="7208559" y="5526848"/>
            <a:chExt cx="1817640" cy="73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8294B9B-37B3-4E88-B9F5-0251F36112B0}"/>
                    </a:ext>
                  </a:extLst>
                </p14:cNvPr>
                <p14:cNvContentPartPr/>
                <p14:nvPr/>
              </p14:nvContentPartPr>
              <p14:xfrm>
                <a:off x="7279479" y="5745728"/>
                <a:ext cx="159480" cy="1008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8294B9B-37B3-4E88-B9F5-0251F36112B0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7270839" y="5737088"/>
                  <a:ext cx="1771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AA1D48E0-22F1-45C9-8BE5-ADA102421CED}"/>
                    </a:ext>
                  </a:extLst>
                </p14:cNvPr>
                <p14:cNvContentPartPr/>
                <p14:nvPr/>
              </p14:nvContentPartPr>
              <p14:xfrm>
                <a:off x="7280559" y="5757608"/>
                <a:ext cx="135000" cy="1173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AA1D48E0-22F1-45C9-8BE5-ADA102421CED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7271919" y="5748608"/>
                  <a:ext cx="1526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037EF660-7067-40CE-93BE-113C1F389190}"/>
                    </a:ext>
                  </a:extLst>
                </p14:cNvPr>
                <p14:cNvContentPartPr/>
                <p14:nvPr/>
              </p14:nvContentPartPr>
              <p14:xfrm>
                <a:off x="7208559" y="5680928"/>
                <a:ext cx="319320" cy="3067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037EF660-7067-40CE-93BE-113C1F389190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7199559" y="5671928"/>
                  <a:ext cx="33696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2A0135F3-A8A3-4371-A857-C04FC435B322}"/>
                    </a:ext>
                  </a:extLst>
                </p14:cNvPr>
                <p14:cNvContentPartPr/>
                <p14:nvPr/>
              </p14:nvContentPartPr>
              <p14:xfrm>
                <a:off x="7716159" y="5526848"/>
                <a:ext cx="1251000" cy="4910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2A0135F3-A8A3-4371-A857-C04FC435B322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7707159" y="5518208"/>
                  <a:ext cx="1268640" cy="50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6AFAC5E3-4381-496E-AAFA-EFE1D1EBC4A5}"/>
                    </a:ext>
                  </a:extLst>
                </p14:cNvPr>
                <p14:cNvContentPartPr/>
                <p14:nvPr/>
              </p14:nvContentPartPr>
              <p14:xfrm>
                <a:off x="7651359" y="5928608"/>
                <a:ext cx="88920" cy="3564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6AFAC5E3-4381-496E-AAFA-EFE1D1EBC4A5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7642359" y="5919968"/>
                  <a:ext cx="1065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BC0C6216-1DC0-468E-8768-1CD2CEB47594}"/>
                    </a:ext>
                  </a:extLst>
                </p14:cNvPr>
                <p14:cNvContentPartPr/>
                <p14:nvPr/>
              </p14:nvContentPartPr>
              <p14:xfrm>
                <a:off x="7822359" y="5910968"/>
                <a:ext cx="1068120" cy="7668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BC0C6216-1DC0-468E-8768-1CD2CEB47594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7813719" y="5902328"/>
                  <a:ext cx="108576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526D9B4A-5A29-4F2E-B547-A2C6A2AB9E04}"/>
                    </a:ext>
                  </a:extLst>
                </p14:cNvPr>
                <p14:cNvContentPartPr/>
                <p14:nvPr/>
              </p14:nvContentPartPr>
              <p14:xfrm>
                <a:off x="8860599" y="6052448"/>
                <a:ext cx="71280" cy="15948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526D9B4A-5A29-4F2E-B547-A2C6A2AB9E04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8851959" y="6043808"/>
                  <a:ext cx="889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1D2EDA3F-BACC-4FB5-816C-93572A7661BD}"/>
                    </a:ext>
                  </a:extLst>
                </p14:cNvPr>
                <p14:cNvContentPartPr/>
                <p14:nvPr/>
              </p14:nvContentPartPr>
              <p14:xfrm>
                <a:off x="8949159" y="6235328"/>
                <a:ext cx="77040" cy="2412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1D2EDA3F-BACC-4FB5-816C-93572A7661BD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8940159" y="6226688"/>
                  <a:ext cx="94680" cy="4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63652180-128B-44BB-8F9D-04A045451806}"/>
              </a:ext>
            </a:extLst>
          </p:cNvPr>
          <p:cNvGrpSpPr/>
          <p:nvPr/>
        </p:nvGrpSpPr>
        <p:grpSpPr>
          <a:xfrm>
            <a:off x="6966999" y="5999168"/>
            <a:ext cx="300960" cy="342720"/>
            <a:chOff x="6966999" y="5999168"/>
            <a:chExt cx="300960" cy="34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2025F4F8-574E-4901-B83E-E82011AE44E3}"/>
                    </a:ext>
                  </a:extLst>
                </p14:cNvPr>
                <p14:cNvContentPartPr/>
                <p14:nvPr/>
              </p14:nvContentPartPr>
              <p14:xfrm>
                <a:off x="6966999" y="5999168"/>
                <a:ext cx="88920" cy="9504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2025F4F8-574E-4901-B83E-E82011AE44E3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6957999" y="5990168"/>
                  <a:ext cx="1065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381BD439-926D-4FC5-BF97-EB3B4DE836FB}"/>
                    </a:ext>
                  </a:extLst>
                </p14:cNvPr>
                <p14:cNvContentPartPr/>
                <p14:nvPr/>
              </p14:nvContentPartPr>
              <p14:xfrm>
                <a:off x="7049439" y="6088088"/>
                <a:ext cx="218520" cy="2246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381BD439-926D-4FC5-BF97-EB3B4DE836FB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7040799" y="6079088"/>
                  <a:ext cx="2361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5529C3EB-D708-4CAC-A766-F30ADB25DF9A}"/>
                    </a:ext>
                  </a:extLst>
                </p14:cNvPr>
                <p14:cNvContentPartPr/>
                <p14:nvPr/>
              </p14:nvContentPartPr>
              <p14:xfrm>
                <a:off x="7185159" y="6264848"/>
                <a:ext cx="82800" cy="7704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5529C3EB-D708-4CAC-A766-F30ADB25DF9A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7176519" y="6256208"/>
                  <a:ext cx="100440" cy="94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98006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F1C3C3-DB66-4974-BD58-B590EB4818E8}"/>
                  </a:ext>
                </a:extLst>
              </p14:cNvPr>
              <p14:cNvContentPartPr/>
              <p14:nvPr/>
            </p14:nvContentPartPr>
            <p14:xfrm>
              <a:off x="424719" y="153848"/>
              <a:ext cx="867600" cy="235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F1C3C3-DB66-4974-BD58-B590EB4818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719" y="144848"/>
                <a:ext cx="88524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3FA4BC-961D-4A55-AA36-95F407726808}"/>
                  </a:ext>
                </a:extLst>
              </p14:cNvPr>
              <p14:cNvContentPartPr/>
              <p14:nvPr/>
            </p14:nvContentPartPr>
            <p14:xfrm>
              <a:off x="1533519" y="194528"/>
              <a:ext cx="12240" cy="6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3FA4BC-961D-4A55-AA36-95F4077268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4879" y="185528"/>
                <a:ext cx="298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11E779-E933-41CC-96FD-FC5986CDE3FD}"/>
                  </a:ext>
                </a:extLst>
              </p14:cNvPr>
              <p14:cNvContentPartPr/>
              <p14:nvPr/>
            </p14:nvContentPartPr>
            <p14:xfrm>
              <a:off x="1539639" y="283088"/>
              <a:ext cx="207360" cy="88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11E779-E933-41CC-96FD-FC5986CDE3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0639" y="274088"/>
                <a:ext cx="2250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3C0EA93-138C-4668-9B29-0EC9CF50E2DD}"/>
                  </a:ext>
                </a:extLst>
              </p14:cNvPr>
              <p14:cNvContentPartPr/>
              <p14:nvPr/>
            </p14:nvContentPartPr>
            <p14:xfrm>
              <a:off x="2200239" y="153128"/>
              <a:ext cx="195120" cy="12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3C0EA93-138C-4668-9B29-0EC9CF50E2D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91599" y="144488"/>
                <a:ext cx="2127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0643D24-F7D1-4551-8502-067CAA93C0E3}"/>
                  </a:ext>
                </a:extLst>
              </p14:cNvPr>
              <p14:cNvContentPartPr/>
              <p14:nvPr/>
            </p14:nvContentPartPr>
            <p14:xfrm>
              <a:off x="2131479" y="235928"/>
              <a:ext cx="617760" cy="130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0643D24-F7D1-4551-8502-067CAA93C0E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2479" y="226928"/>
                <a:ext cx="63540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0071DF-2299-4CD3-88F4-D3B5F620F024}"/>
                  </a:ext>
                </a:extLst>
              </p14:cNvPr>
              <p14:cNvContentPartPr/>
              <p14:nvPr/>
            </p14:nvContentPartPr>
            <p14:xfrm>
              <a:off x="2908359" y="300728"/>
              <a:ext cx="53280" cy="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0071DF-2299-4CD3-88F4-D3B5F620F02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99359" y="291728"/>
                <a:ext cx="7092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78F480-3551-4535-A264-1B4262E4C512}"/>
                  </a:ext>
                </a:extLst>
              </p14:cNvPr>
              <p14:cNvContentPartPr/>
              <p14:nvPr/>
            </p14:nvContentPartPr>
            <p14:xfrm>
              <a:off x="3102759" y="147368"/>
              <a:ext cx="236160" cy="18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78F480-3551-4535-A264-1B4262E4C5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94119" y="138368"/>
                <a:ext cx="25380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D2829A1-234B-4290-99E5-4DF61F3AC0F2}"/>
                  </a:ext>
                </a:extLst>
              </p14:cNvPr>
              <p14:cNvContentPartPr/>
              <p14:nvPr/>
            </p14:nvContentPartPr>
            <p14:xfrm>
              <a:off x="3090519" y="170768"/>
              <a:ext cx="331200" cy="212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D2829A1-234B-4290-99E5-4DF61F3AC0F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81879" y="162128"/>
                <a:ext cx="34884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6F20A9A-FD07-4A66-9465-48198892B61A}"/>
                  </a:ext>
                </a:extLst>
              </p14:cNvPr>
              <p14:cNvContentPartPr/>
              <p14:nvPr/>
            </p14:nvContentPartPr>
            <p14:xfrm>
              <a:off x="3462759" y="208568"/>
              <a:ext cx="460800" cy="175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6F20A9A-FD07-4A66-9465-48198892B61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53759" y="199568"/>
                <a:ext cx="47844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907E0EA-1EE7-4C55-BB18-AE8A630009B7}"/>
                  </a:ext>
                </a:extLst>
              </p14:cNvPr>
              <p14:cNvContentPartPr/>
              <p14:nvPr/>
            </p14:nvContentPartPr>
            <p14:xfrm>
              <a:off x="4359159" y="126848"/>
              <a:ext cx="195480" cy="215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907E0EA-1EE7-4C55-BB18-AE8A630009B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350159" y="117848"/>
                <a:ext cx="21312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1E5DF1C-2F6D-462B-84CB-C61632612CF8}"/>
                  </a:ext>
                </a:extLst>
              </p14:cNvPr>
              <p14:cNvContentPartPr/>
              <p14:nvPr/>
            </p14:nvContentPartPr>
            <p14:xfrm>
              <a:off x="4406679" y="217568"/>
              <a:ext cx="909000" cy="34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1E5DF1C-2F6D-462B-84CB-C61632612CF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97679" y="208568"/>
                <a:ext cx="92664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76945F-9170-40CE-AF81-A315D98E1048}"/>
                  </a:ext>
                </a:extLst>
              </p14:cNvPr>
              <p14:cNvContentPartPr/>
              <p14:nvPr/>
            </p14:nvContentPartPr>
            <p14:xfrm>
              <a:off x="5285799" y="241688"/>
              <a:ext cx="65160" cy="88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76945F-9170-40CE-AF81-A315D98E104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76799" y="233048"/>
                <a:ext cx="828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A0BFDF-1A2B-411A-AA7D-630F7E22B874}"/>
                  </a:ext>
                </a:extLst>
              </p14:cNvPr>
              <p14:cNvContentPartPr/>
              <p14:nvPr/>
            </p14:nvContentPartPr>
            <p14:xfrm>
              <a:off x="5781159" y="217928"/>
              <a:ext cx="106560" cy="153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A0BFDF-1A2B-411A-AA7D-630F7E22B87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772519" y="209288"/>
                <a:ext cx="1242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E6B3E7B-6B0A-41FD-9B0C-4ADCD8DE1EB2}"/>
                  </a:ext>
                </a:extLst>
              </p14:cNvPr>
              <p14:cNvContentPartPr/>
              <p14:nvPr/>
            </p14:nvContentPartPr>
            <p14:xfrm>
              <a:off x="5982039" y="148448"/>
              <a:ext cx="194760" cy="194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E6B3E7B-6B0A-41FD-9B0C-4ADCD8DE1EB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973039" y="139448"/>
                <a:ext cx="2124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2763A6-9C5A-46B9-A964-C6D94E7DC380}"/>
                  </a:ext>
                </a:extLst>
              </p14:cNvPr>
              <p14:cNvContentPartPr/>
              <p14:nvPr/>
            </p14:nvContentPartPr>
            <p14:xfrm>
              <a:off x="6258879" y="135488"/>
              <a:ext cx="35640" cy="53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2763A6-9C5A-46B9-A964-C6D94E7DC38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50239" y="126848"/>
                <a:ext cx="5328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CD14FEB-62B1-43D4-9D3F-86BB4BBA1453}"/>
                  </a:ext>
                </a:extLst>
              </p14:cNvPr>
              <p14:cNvContentPartPr/>
              <p14:nvPr/>
            </p14:nvContentPartPr>
            <p14:xfrm>
              <a:off x="6288399" y="147008"/>
              <a:ext cx="207360" cy="178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CD14FEB-62B1-43D4-9D3F-86BB4BBA145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279759" y="138368"/>
                <a:ext cx="22500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7F427FA-DE47-4D40-9BAB-B484E47DD812}"/>
                  </a:ext>
                </a:extLst>
              </p14:cNvPr>
              <p14:cNvContentPartPr/>
              <p14:nvPr/>
            </p14:nvContentPartPr>
            <p14:xfrm>
              <a:off x="206199" y="400808"/>
              <a:ext cx="6578280" cy="188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7F427FA-DE47-4D40-9BAB-B484E47DD81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7559" y="392168"/>
                <a:ext cx="659592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763A97D-BB6A-4105-BD1F-C94F4E1F4745}"/>
                  </a:ext>
                </a:extLst>
              </p14:cNvPr>
              <p14:cNvContentPartPr/>
              <p14:nvPr/>
            </p14:nvContentPartPr>
            <p14:xfrm>
              <a:off x="6872679" y="111368"/>
              <a:ext cx="142560" cy="892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763A97D-BB6A-4105-BD1F-C94F4E1F474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863679" y="102728"/>
                <a:ext cx="16020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B617602-3BF1-44D8-B72F-7A8F64F5D963}"/>
                  </a:ext>
                </a:extLst>
              </p14:cNvPr>
              <p14:cNvContentPartPr/>
              <p14:nvPr/>
            </p14:nvContentPartPr>
            <p14:xfrm>
              <a:off x="6972759" y="353648"/>
              <a:ext cx="12240" cy="18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B617602-3BF1-44D8-B72F-7A8F64F5D96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964119" y="345008"/>
                <a:ext cx="2988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F299F97-96B7-4E37-B9D7-CCE881F62DAF}"/>
                  </a:ext>
                </a:extLst>
              </p14:cNvPr>
              <p14:cNvContentPartPr/>
              <p14:nvPr/>
            </p14:nvContentPartPr>
            <p14:xfrm>
              <a:off x="826839" y="803648"/>
              <a:ext cx="23040" cy="2818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F299F97-96B7-4E37-B9D7-CCE881F62DA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17839" y="795008"/>
                <a:ext cx="4068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FA291C0-E57B-4EE1-8BA8-D5332D51E3B0}"/>
                  </a:ext>
                </a:extLst>
              </p14:cNvPr>
              <p14:cNvContentPartPr/>
              <p14:nvPr/>
            </p14:nvContentPartPr>
            <p14:xfrm>
              <a:off x="1014759" y="872768"/>
              <a:ext cx="124200" cy="18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FA291C0-E57B-4EE1-8BA8-D5332D51E3B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05759" y="864128"/>
                <a:ext cx="14184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8B73583-0DD6-40F7-8555-8D876B9670E5}"/>
                  </a:ext>
                </a:extLst>
              </p14:cNvPr>
              <p14:cNvContentPartPr/>
              <p14:nvPr/>
            </p14:nvContentPartPr>
            <p14:xfrm>
              <a:off x="1050039" y="802208"/>
              <a:ext cx="71280" cy="122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8B73583-0DD6-40F7-8555-8D876B9670E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41039" y="793208"/>
                <a:ext cx="889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D8F51F8-566C-474D-8233-8A775CF514FC}"/>
                  </a:ext>
                </a:extLst>
              </p14:cNvPr>
              <p14:cNvContentPartPr/>
              <p14:nvPr/>
            </p14:nvContentPartPr>
            <p14:xfrm>
              <a:off x="1232919" y="961328"/>
              <a:ext cx="65160" cy="18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D8F51F8-566C-474D-8233-8A775CF514F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223919" y="952688"/>
                <a:ext cx="8280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44678D-77AF-4407-96A3-A334DB4960FE}"/>
                  </a:ext>
                </a:extLst>
              </p14:cNvPr>
              <p14:cNvContentPartPr/>
              <p14:nvPr/>
            </p14:nvContentPartPr>
            <p14:xfrm>
              <a:off x="1527399" y="849368"/>
              <a:ext cx="112680" cy="1537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44678D-77AF-4407-96A3-A334DB4960F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518759" y="840368"/>
                <a:ext cx="13032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F5CFF42-0041-4F92-87EB-855BA3AFC86F}"/>
                  </a:ext>
                </a:extLst>
              </p14:cNvPr>
              <p14:cNvContentPartPr/>
              <p14:nvPr/>
            </p14:nvContentPartPr>
            <p14:xfrm>
              <a:off x="1545399" y="760808"/>
              <a:ext cx="195120" cy="53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F5CFF42-0041-4F92-87EB-855BA3AFC86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536759" y="752168"/>
                <a:ext cx="21276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E23F1A9-3591-46C8-A7DE-DD7DADE0EABA}"/>
                  </a:ext>
                </a:extLst>
              </p14:cNvPr>
              <p14:cNvContentPartPr/>
              <p14:nvPr/>
            </p14:nvContentPartPr>
            <p14:xfrm>
              <a:off x="1881639" y="731288"/>
              <a:ext cx="53280" cy="307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E23F1A9-3591-46C8-A7DE-DD7DADE0EAB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872999" y="722648"/>
                <a:ext cx="7092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7C3D758-A157-4827-8AA3-BFB8C7B8EFE5}"/>
                  </a:ext>
                </a:extLst>
              </p14:cNvPr>
              <p14:cNvContentPartPr/>
              <p14:nvPr/>
            </p14:nvContentPartPr>
            <p14:xfrm>
              <a:off x="2265039" y="843608"/>
              <a:ext cx="201240" cy="594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7C3D758-A157-4827-8AA3-BFB8C7B8EFE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256039" y="834608"/>
                <a:ext cx="2188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B8BF779-08FA-4937-9876-1F48F9089E04}"/>
                  </a:ext>
                </a:extLst>
              </p14:cNvPr>
              <p14:cNvContentPartPr/>
              <p14:nvPr/>
            </p14:nvContentPartPr>
            <p14:xfrm>
              <a:off x="2270799" y="985088"/>
              <a:ext cx="177840" cy="47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B8BF779-08FA-4937-9876-1F48F9089E0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261799" y="976088"/>
                <a:ext cx="19548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6183591-B036-4124-8264-CE9B68040FBA}"/>
                  </a:ext>
                </a:extLst>
              </p14:cNvPr>
              <p14:cNvContentPartPr/>
              <p14:nvPr/>
            </p14:nvContentPartPr>
            <p14:xfrm>
              <a:off x="2760399" y="837488"/>
              <a:ext cx="178200" cy="164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6183591-B036-4124-8264-CE9B68040FB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751399" y="828848"/>
                <a:ext cx="19584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D3C4619-AF34-48C0-AB08-500A27036BB2}"/>
                  </a:ext>
                </a:extLst>
              </p14:cNvPr>
              <p14:cNvContentPartPr/>
              <p14:nvPr/>
            </p14:nvContentPartPr>
            <p14:xfrm>
              <a:off x="3144159" y="908408"/>
              <a:ext cx="153720" cy="21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D3C4619-AF34-48C0-AB08-500A27036BB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135519" y="899408"/>
                <a:ext cx="17136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79BF77-8B49-4B30-8C2C-2651A14A638C}"/>
                  </a:ext>
                </a:extLst>
              </p14:cNvPr>
              <p14:cNvContentPartPr/>
              <p14:nvPr/>
            </p14:nvContentPartPr>
            <p14:xfrm>
              <a:off x="5993559" y="495488"/>
              <a:ext cx="2655000" cy="7851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79BF77-8B49-4B30-8C2C-2651A14A638C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984919" y="486488"/>
                <a:ext cx="2672640" cy="80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47C1831-B196-47F8-BAA4-24EADBFAE051}"/>
                  </a:ext>
                </a:extLst>
              </p14:cNvPr>
              <p14:cNvContentPartPr/>
              <p14:nvPr/>
            </p14:nvContentPartPr>
            <p14:xfrm>
              <a:off x="8526519" y="454088"/>
              <a:ext cx="122040" cy="946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47C1831-B196-47F8-BAA4-24EADBFAE05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517879" y="445088"/>
                <a:ext cx="13968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1E22249-910A-443B-B514-87100BCF79DF}"/>
                  </a:ext>
                </a:extLst>
              </p14:cNvPr>
              <p14:cNvContentPartPr/>
              <p14:nvPr/>
            </p14:nvContentPartPr>
            <p14:xfrm>
              <a:off x="8695359" y="306488"/>
              <a:ext cx="94680" cy="94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1E22249-910A-443B-B514-87100BCF79D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686719" y="297848"/>
                <a:ext cx="11232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8FAC428-34D9-4352-BAB7-27B0F98DD096}"/>
                  </a:ext>
                </a:extLst>
              </p14:cNvPr>
              <p14:cNvContentPartPr/>
              <p14:nvPr/>
            </p14:nvContentPartPr>
            <p14:xfrm>
              <a:off x="8724879" y="217928"/>
              <a:ext cx="71280" cy="61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8FAC428-34D9-4352-BAB7-27B0F98DD096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716239" y="209288"/>
                <a:ext cx="8892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AB4937A-8222-4F16-AD4C-2258B633ED5E}"/>
                  </a:ext>
                </a:extLst>
              </p14:cNvPr>
              <p14:cNvContentPartPr/>
              <p14:nvPr/>
            </p14:nvContentPartPr>
            <p14:xfrm>
              <a:off x="6005439" y="1261928"/>
              <a:ext cx="554760" cy="306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AB4937A-8222-4F16-AD4C-2258B633ED5E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996439" y="1252928"/>
                <a:ext cx="5724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EB40899-7E8D-45F1-8890-4DAC743D8D14}"/>
                  </a:ext>
                </a:extLst>
              </p14:cNvPr>
              <p14:cNvContentPartPr/>
              <p14:nvPr/>
            </p14:nvContentPartPr>
            <p14:xfrm>
              <a:off x="6618879" y="1350128"/>
              <a:ext cx="159480" cy="118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EB40899-7E8D-45F1-8890-4DAC743D8D14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10239" y="1341488"/>
                <a:ext cx="1771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916A220-06BF-4F5D-A1F5-1E8D636C6290}"/>
                  </a:ext>
                </a:extLst>
              </p14:cNvPr>
              <p14:cNvContentPartPr/>
              <p14:nvPr/>
            </p14:nvContentPartPr>
            <p14:xfrm>
              <a:off x="6754599" y="1291808"/>
              <a:ext cx="24120" cy="122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916A220-06BF-4F5D-A1F5-1E8D636C629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745599" y="1282808"/>
                <a:ext cx="417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7B1AD84-992D-4B60-955A-42E0AD965F58}"/>
                  </a:ext>
                </a:extLst>
              </p14:cNvPr>
              <p14:cNvContentPartPr/>
              <p14:nvPr/>
            </p14:nvContentPartPr>
            <p14:xfrm>
              <a:off x="6966999" y="1232768"/>
              <a:ext cx="12240" cy="712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7B1AD84-992D-4B60-955A-42E0AD965F5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957999" y="1224128"/>
                <a:ext cx="2988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63A82C4-4EA0-4FD3-B734-D7DCE92DA97B}"/>
                  </a:ext>
                </a:extLst>
              </p14:cNvPr>
              <p14:cNvContentPartPr/>
              <p14:nvPr/>
            </p14:nvContentPartPr>
            <p14:xfrm>
              <a:off x="6547959" y="559568"/>
              <a:ext cx="2147760" cy="7207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63A82C4-4EA0-4FD3-B734-D7DCE92DA97B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539319" y="550928"/>
                <a:ext cx="2165400" cy="73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6C2DB92-59C3-475F-A8C6-5B14C1B4F745}"/>
                  </a:ext>
                </a:extLst>
              </p14:cNvPr>
              <p14:cNvContentPartPr/>
              <p14:nvPr/>
            </p14:nvContentPartPr>
            <p14:xfrm>
              <a:off x="8724879" y="542648"/>
              <a:ext cx="59400" cy="180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6C2DB92-59C3-475F-A8C6-5B14C1B4F74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8716239" y="533648"/>
                <a:ext cx="7704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C26CAEA-AA6A-4E30-A698-BF5EED4DF2C5}"/>
                  </a:ext>
                </a:extLst>
              </p14:cNvPr>
              <p14:cNvContentPartPr/>
              <p14:nvPr/>
            </p14:nvContentPartPr>
            <p14:xfrm>
              <a:off x="8724879" y="518888"/>
              <a:ext cx="1224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C26CAEA-AA6A-4E30-A698-BF5EED4DF2C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716239" y="510248"/>
                <a:ext cx="29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88A729D-6AD2-41A1-BFE3-89AF632C31F9}"/>
                  </a:ext>
                </a:extLst>
              </p14:cNvPr>
              <p14:cNvContentPartPr/>
              <p14:nvPr/>
            </p14:nvContentPartPr>
            <p14:xfrm>
              <a:off x="8017119" y="931808"/>
              <a:ext cx="18000" cy="236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88A729D-6AD2-41A1-BFE3-89AF632C31F9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008119" y="923168"/>
                <a:ext cx="3564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B89F007-7E32-44DE-A0C0-C4568289CA86}"/>
                  </a:ext>
                </a:extLst>
              </p14:cNvPr>
              <p14:cNvContentPartPr/>
              <p14:nvPr/>
            </p14:nvContentPartPr>
            <p14:xfrm>
              <a:off x="8146719" y="1020368"/>
              <a:ext cx="101160" cy="1220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B89F007-7E32-44DE-A0C0-C4568289CA8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8137719" y="1011368"/>
                <a:ext cx="11880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8FF9DCD-9F51-437E-B35B-C42F461B3100}"/>
                  </a:ext>
                </a:extLst>
              </p14:cNvPr>
              <p14:cNvContentPartPr/>
              <p14:nvPr/>
            </p14:nvContentPartPr>
            <p14:xfrm>
              <a:off x="8252919" y="949448"/>
              <a:ext cx="29880" cy="18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8FF9DCD-9F51-437E-B35B-C42F461B310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8244279" y="940808"/>
                <a:ext cx="4752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E61A5998-3A41-4320-ACE4-20F0F48EF48E}"/>
                  </a:ext>
                </a:extLst>
              </p14:cNvPr>
              <p14:cNvContentPartPr/>
              <p14:nvPr/>
            </p14:nvContentPartPr>
            <p14:xfrm>
              <a:off x="8300079" y="1008488"/>
              <a:ext cx="212760" cy="946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E61A5998-3A41-4320-ACE4-20F0F48EF48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8291439" y="999848"/>
                <a:ext cx="23040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6BB06AC-841C-46E6-AD21-8E11E021914C}"/>
                  </a:ext>
                </a:extLst>
              </p14:cNvPr>
              <p14:cNvContentPartPr/>
              <p14:nvPr/>
            </p14:nvContentPartPr>
            <p14:xfrm>
              <a:off x="8524359" y="937928"/>
              <a:ext cx="224640" cy="475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6BB06AC-841C-46E6-AD21-8E11E021914C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8515719" y="928928"/>
                <a:ext cx="24228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9A21C7A-FDC3-42D6-AB70-44DCC254511B}"/>
                  </a:ext>
                </a:extLst>
              </p14:cNvPr>
              <p14:cNvContentPartPr/>
              <p14:nvPr/>
            </p14:nvContentPartPr>
            <p14:xfrm>
              <a:off x="6506919" y="1150328"/>
              <a:ext cx="35640" cy="1242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9A21C7A-FDC3-42D6-AB70-44DCC254511B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497919" y="1141328"/>
                <a:ext cx="5328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70A710E-8956-4255-B8D0-B25989808D48}"/>
                  </a:ext>
                </a:extLst>
              </p14:cNvPr>
              <p14:cNvContentPartPr/>
              <p14:nvPr/>
            </p14:nvContentPartPr>
            <p14:xfrm>
              <a:off x="6017319" y="863048"/>
              <a:ext cx="63360" cy="1519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70A710E-8956-4255-B8D0-B25989808D48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008319" y="854048"/>
                <a:ext cx="810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CB7E7F1F-BF4F-4DBC-AA70-FC7AEA7FBC32}"/>
                  </a:ext>
                </a:extLst>
              </p14:cNvPr>
              <p14:cNvContentPartPr/>
              <p14:nvPr/>
            </p14:nvContentPartPr>
            <p14:xfrm>
              <a:off x="6040719" y="796088"/>
              <a:ext cx="65160" cy="302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CB7E7F1F-BF4F-4DBC-AA70-FC7AEA7FBC3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032079" y="787088"/>
                <a:ext cx="828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5C2439A5-47AF-4CBC-B682-5BACBAB4CBEC}"/>
                  </a:ext>
                </a:extLst>
              </p14:cNvPr>
              <p14:cNvContentPartPr/>
              <p14:nvPr/>
            </p14:nvContentPartPr>
            <p14:xfrm>
              <a:off x="6182199" y="961328"/>
              <a:ext cx="18000" cy="180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5C2439A5-47AF-4CBC-B682-5BACBAB4CBEC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173559" y="952688"/>
                <a:ext cx="3564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91A5E7E6-9C67-4769-BD4D-00F5CC9456CB}"/>
                  </a:ext>
                </a:extLst>
              </p14:cNvPr>
              <p14:cNvContentPartPr/>
              <p14:nvPr/>
            </p14:nvContentPartPr>
            <p14:xfrm>
              <a:off x="6299559" y="831728"/>
              <a:ext cx="65880" cy="1713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91A5E7E6-9C67-4769-BD4D-00F5CC9456C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290919" y="822728"/>
                <a:ext cx="8352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A53E652-4706-4EA4-8D2C-ABFD22C29265}"/>
                  </a:ext>
                </a:extLst>
              </p14:cNvPr>
              <p14:cNvContentPartPr/>
              <p14:nvPr/>
            </p14:nvContentPartPr>
            <p14:xfrm>
              <a:off x="6483159" y="766568"/>
              <a:ext cx="24120" cy="77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A53E652-4706-4EA4-8D2C-ABFD22C2926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474519" y="757928"/>
                <a:ext cx="4176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4D65C52B-9433-48D4-833D-B34AB3F614D8}"/>
                  </a:ext>
                </a:extLst>
              </p14:cNvPr>
              <p14:cNvContentPartPr/>
              <p14:nvPr/>
            </p14:nvContentPartPr>
            <p14:xfrm>
              <a:off x="6082119" y="1120448"/>
              <a:ext cx="429120" cy="1519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4D65C52B-9433-48D4-833D-B34AB3F614D8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073119" y="1111448"/>
                <a:ext cx="446760" cy="16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05149014-89AC-4D80-9737-EEF912685C6F}"/>
              </a:ext>
            </a:extLst>
          </p:cNvPr>
          <p:cNvGrpSpPr/>
          <p:nvPr/>
        </p:nvGrpSpPr>
        <p:grpSpPr>
          <a:xfrm>
            <a:off x="412839" y="1321328"/>
            <a:ext cx="3315600" cy="437040"/>
            <a:chOff x="412839" y="1321328"/>
            <a:chExt cx="3315600" cy="43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A70EFC6-E4A4-4CF1-9394-C0694C3E7A07}"/>
                    </a:ext>
                  </a:extLst>
                </p14:cNvPr>
                <p14:cNvContentPartPr/>
                <p14:nvPr/>
              </p14:nvContentPartPr>
              <p14:xfrm>
                <a:off x="571959" y="1403768"/>
                <a:ext cx="112320" cy="122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A70EFC6-E4A4-4CF1-9394-C0694C3E7A0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63319" y="1395128"/>
                  <a:ext cx="1299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89FBB7C-3395-462F-BC32-E0E80FC49091}"/>
                    </a:ext>
                  </a:extLst>
                </p14:cNvPr>
                <p14:cNvContentPartPr/>
                <p14:nvPr/>
              </p14:nvContentPartPr>
              <p14:xfrm>
                <a:off x="524799" y="1498088"/>
                <a:ext cx="130320" cy="1753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89FBB7C-3395-462F-BC32-E0E80FC4909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16159" y="1489448"/>
                  <a:ext cx="1479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FADA139-40AE-4C8D-A8DA-17C69978D84C}"/>
                    </a:ext>
                  </a:extLst>
                </p14:cNvPr>
                <p14:cNvContentPartPr/>
                <p14:nvPr/>
              </p14:nvContentPartPr>
              <p14:xfrm>
                <a:off x="684279" y="1569008"/>
                <a:ext cx="112320" cy="61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FADA139-40AE-4C8D-A8DA-17C69978D84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75279" y="1560368"/>
                  <a:ext cx="129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1EEDB90-BB37-48EF-9C6B-DC6A1F6E9E9F}"/>
                    </a:ext>
                  </a:extLst>
                </p14:cNvPr>
                <p14:cNvContentPartPr/>
                <p14:nvPr/>
              </p14:nvContentPartPr>
              <p14:xfrm>
                <a:off x="937719" y="1521848"/>
                <a:ext cx="88920" cy="1008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1EEDB90-BB37-48EF-9C6B-DC6A1F6E9E9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28719" y="1513208"/>
                  <a:ext cx="1065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3BEFFE1-0A21-4CE7-B070-37170D45CBEA}"/>
                    </a:ext>
                  </a:extLst>
                </p14:cNvPr>
                <p14:cNvContentPartPr/>
                <p14:nvPr/>
              </p14:nvContentPartPr>
              <p14:xfrm>
                <a:off x="996759" y="1333208"/>
                <a:ext cx="159480" cy="889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3BEFFE1-0A21-4CE7-B070-37170D45CBE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88119" y="1324208"/>
                  <a:ext cx="1771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DCAFDC7-129A-495C-8CAF-4713F70E3D63}"/>
                    </a:ext>
                  </a:extLst>
                </p14:cNvPr>
                <p14:cNvContentPartPr/>
                <p14:nvPr/>
              </p14:nvContentPartPr>
              <p14:xfrm>
                <a:off x="412839" y="1380368"/>
                <a:ext cx="12240" cy="242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DCAFDC7-129A-495C-8CAF-4713F70E3D6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03839" y="1371368"/>
                  <a:ext cx="298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3D85EC0-6D83-4A7A-A998-5623E808044B}"/>
                    </a:ext>
                  </a:extLst>
                </p14:cNvPr>
                <p14:cNvContentPartPr/>
                <p14:nvPr/>
              </p14:nvContentPartPr>
              <p14:xfrm>
                <a:off x="1191519" y="1380368"/>
                <a:ext cx="35640" cy="2944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3D85EC0-6D83-4A7A-A998-5623E808044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82519" y="1371368"/>
                  <a:ext cx="5328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512F19EC-6B01-440A-A54B-3A227DA6E782}"/>
                    </a:ext>
                  </a:extLst>
                </p14:cNvPr>
                <p14:cNvContentPartPr/>
                <p14:nvPr/>
              </p14:nvContentPartPr>
              <p14:xfrm>
                <a:off x="1268199" y="1338608"/>
                <a:ext cx="165600" cy="81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512F19EC-6B01-440A-A54B-3A227DA6E78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259199" y="1329968"/>
                  <a:ext cx="1832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AA67BC8-5CFA-488C-BD8B-CA7B8AA393A2}"/>
                    </a:ext>
                  </a:extLst>
                </p14:cNvPr>
                <p14:cNvContentPartPr/>
                <p14:nvPr/>
              </p14:nvContentPartPr>
              <p14:xfrm>
                <a:off x="1515879" y="1527608"/>
                <a:ext cx="41760" cy="61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AA67BC8-5CFA-488C-BD8B-CA7B8AA393A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507239" y="1518968"/>
                  <a:ext cx="594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B5E3A21B-7596-430D-8D88-D66C009160D4}"/>
                    </a:ext>
                  </a:extLst>
                </p14:cNvPr>
                <p14:cNvContentPartPr/>
                <p14:nvPr/>
              </p14:nvContentPartPr>
              <p14:xfrm>
                <a:off x="1539639" y="1557128"/>
                <a:ext cx="136080" cy="180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B5E3A21B-7596-430D-8D88-D66C009160D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530639" y="1548488"/>
                  <a:ext cx="1537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758759D-0FF0-46BF-B7DB-EA7A4EB2843C}"/>
                    </a:ext>
                  </a:extLst>
                </p14:cNvPr>
                <p14:cNvContentPartPr/>
                <p14:nvPr/>
              </p14:nvContentPartPr>
              <p14:xfrm>
                <a:off x="1995759" y="1527608"/>
                <a:ext cx="132120" cy="138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758759D-0FF0-46BF-B7DB-EA7A4EB2843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987119" y="1518968"/>
                  <a:ext cx="14976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7DFE21F-6C64-49B9-9B35-764385EF29EB}"/>
                    </a:ext>
                  </a:extLst>
                </p14:cNvPr>
                <p14:cNvContentPartPr/>
                <p14:nvPr/>
              </p14:nvContentPartPr>
              <p14:xfrm>
                <a:off x="2034999" y="1439408"/>
                <a:ext cx="130320" cy="61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7DFE21F-6C64-49B9-9B35-764385EF29E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026359" y="1430408"/>
                  <a:ext cx="147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CFB317C-4A67-4E5A-86C9-EE861FBB6F5A}"/>
                    </a:ext>
                  </a:extLst>
                </p14:cNvPr>
                <p14:cNvContentPartPr/>
                <p14:nvPr/>
              </p14:nvContentPartPr>
              <p14:xfrm>
                <a:off x="2241639" y="1557128"/>
                <a:ext cx="130320" cy="241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CFB317C-4A67-4E5A-86C9-EE861FBB6F5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232639" y="1548488"/>
                  <a:ext cx="1479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56F9A54-F8CB-4665-A93B-BF7B1715F9A5}"/>
                    </a:ext>
                  </a:extLst>
                </p14:cNvPr>
                <p14:cNvContentPartPr/>
                <p14:nvPr/>
              </p14:nvContentPartPr>
              <p14:xfrm>
                <a:off x="2494719" y="1521848"/>
                <a:ext cx="71640" cy="889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56F9A54-F8CB-4665-A93B-BF7B1715F9A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486079" y="1513208"/>
                  <a:ext cx="892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68D280C-A090-4541-8993-12275E5DDA41}"/>
                    </a:ext>
                  </a:extLst>
                </p14:cNvPr>
                <p14:cNvContentPartPr/>
                <p14:nvPr/>
              </p14:nvContentPartPr>
              <p14:xfrm>
                <a:off x="2518839" y="1374248"/>
                <a:ext cx="141840" cy="82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68D280C-A090-4541-8993-12275E5DDA4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510199" y="1365608"/>
                  <a:ext cx="15948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2D79DF0-95DF-46B0-92FC-98FB873C58FA}"/>
                    </a:ext>
                  </a:extLst>
                </p14:cNvPr>
                <p14:cNvContentPartPr/>
                <p14:nvPr/>
              </p14:nvContentPartPr>
              <p14:xfrm>
                <a:off x="1899279" y="1380368"/>
                <a:ext cx="100800" cy="3780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2D79DF0-95DF-46B0-92FC-98FB873C58F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890639" y="1371368"/>
                  <a:ext cx="11844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CDDB1E4-F68D-4E80-8BE8-8AABE3DF9256}"/>
                    </a:ext>
                  </a:extLst>
                </p14:cNvPr>
                <p14:cNvContentPartPr/>
                <p14:nvPr/>
              </p14:nvContentPartPr>
              <p14:xfrm>
                <a:off x="2660319" y="1433288"/>
                <a:ext cx="141840" cy="295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CDDB1E4-F68D-4E80-8BE8-8AABE3DF925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651679" y="1424648"/>
                  <a:ext cx="1594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B768CFF-D48A-413F-B69C-3E5D0A270975}"/>
                    </a:ext>
                  </a:extLst>
                </p14:cNvPr>
                <p14:cNvContentPartPr/>
                <p14:nvPr/>
              </p14:nvContentPartPr>
              <p14:xfrm>
                <a:off x="2889639" y="1356608"/>
                <a:ext cx="77760" cy="3250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B768CFF-D48A-413F-B69C-3E5D0A27097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880999" y="1347968"/>
                  <a:ext cx="9540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6E73AF3-3CB1-4777-BCF0-E2C3EBEE239F}"/>
                    </a:ext>
                  </a:extLst>
                </p14:cNvPr>
                <p14:cNvContentPartPr/>
                <p14:nvPr/>
              </p14:nvContentPartPr>
              <p14:xfrm>
                <a:off x="3031479" y="1521848"/>
                <a:ext cx="77400" cy="597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6E73AF3-3CB1-4777-BCF0-E2C3EBEE239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022839" y="1513208"/>
                  <a:ext cx="9504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54B3859-4796-4C91-B659-8B2B6AF42CFF}"/>
                    </a:ext>
                  </a:extLst>
                </p14:cNvPr>
                <p14:cNvContentPartPr/>
                <p14:nvPr/>
              </p14:nvContentPartPr>
              <p14:xfrm>
                <a:off x="3132279" y="1415648"/>
                <a:ext cx="189000" cy="136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54B3859-4796-4C91-B659-8B2B6AF42CF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123639" y="1407008"/>
                  <a:ext cx="2066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789AAB9-25F1-4EDF-95D5-D91CE55BED9A}"/>
                    </a:ext>
                  </a:extLst>
                </p14:cNvPr>
                <p14:cNvContentPartPr/>
                <p14:nvPr/>
              </p14:nvContentPartPr>
              <p14:xfrm>
                <a:off x="3441519" y="1486568"/>
                <a:ext cx="45360" cy="950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789AAB9-25F1-4EDF-95D5-D91CE55BED9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432519" y="1477568"/>
                  <a:ext cx="630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627AEB9-3FFC-4F65-BD2A-CF124AD1616F}"/>
                    </a:ext>
                  </a:extLst>
                </p14:cNvPr>
                <p14:cNvContentPartPr/>
                <p14:nvPr/>
              </p14:nvContentPartPr>
              <p14:xfrm>
                <a:off x="3474639" y="1344728"/>
                <a:ext cx="147960" cy="946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627AEB9-3FFC-4F65-BD2A-CF124AD1616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465639" y="1336088"/>
                  <a:ext cx="1656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0DDA7D2-BB6E-4BC2-BECC-4BAB66F4382F}"/>
                    </a:ext>
                  </a:extLst>
                </p14:cNvPr>
                <p14:cNvContentPartPr/>
                <p14:nvPr/>
              </p14:nvContentPartPr>
              <p14:xfrm>
                <a:off x="3663279" y="1321328"/>
                <a:ext cx="65160" cy="289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0DDA7D2-BB6E-4BC2-BECC-4BAB66F4382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654639" y="1312328"/>
                  <a:ext cx="82800" cy="30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E6DF37AE-A9A6-416B-ADCB-1BD831D57132}"/>
                  </a:ext>
                </a:extLst>
              </p14:cNvPr>
              <p14:cNvContentPartPr/>
              <p14:nvPr/>
            </p14:nvContentPartPr>
            <p14:xfrm>
              <a:off x="4122639" y="2554328"/>
              <a:ext cx="19080" cy="15372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E6DF37AE-A9A6-416B-ADCB-1BD831D57132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113999" y="2545328"/>
                <a:ext cx="3672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06E83C0F-F961-412F-8B7C-84268E75951E}"/>
                  </a:ext>
                </a:extLst>
              </p14:cNvPr>
              <p14:cNvContentPartPr/>
              <p14:nvPr/>
            </p14:nvContentPartPr>
            <p14:xfrm>
              <a:off x="2105919" y="2795528"/>
              <a:ext cx="2478240" cy="7236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06E83C0F-F961-412F-8B7C-84268E75951E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096919" y="2786528"/>
                <a:ext cx="249588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10E19325-0214-49BB-AC91-FC8CD662F8CE}"/>
                  </a:ext>
                </a:extLst>
              </p14:cNvPr>
              <p14:cNvContentPartPr/>
              <p14:nvPr/>
            </p14:nvContentPartPr>
            <p14:xfrm>
              <a:off x="3026079" y="3686888"/>
              <a:ext cx="1439640" cy="16956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10E19325-0214-49BB-AC91-FC8CD662F8CE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3017439" y="3677888"/>
                <a:ext cx="145728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84463BA0-77BB-4F54-BAE9-DA5D70EBB38E}"/>
                  </a:ext>
                </a:extLst>
              </p14:cNvPr>
              <p14:cNvContentPartPr/>
              <p14:nvPr/>
            </p14:nvContentPartPr>
            <p14:xfrm>
              <a:off x="6954759" y="3663488"/>
              <a:ext cx="1251360" cy="17028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84463BA0-77BB-4F54-BAE9-DA5D70EBB38E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945759" y="3654488"/>
                <a:ext cx="126900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361" name="Ink 360">
                <a:extLst>
                  <a:ext uri="{FF2B5EF4-FFF2-40B4-BE49-F238E27FC236}">
                    <a16:creationId xmlns:a16="http://schemas.microsoft.com/office/drawing/2014/main" id="{6609BAA5-99D3-4B1E-978C-70564AEB9FCC}"/>
                  </a:ext>
                </a:extLst>
              </p14:cNvPr>
              <p14:cNvContentPartPr/>
              <p14:nvPr/>
            </p14:nvContentPartPr>
            <p14:xfrm>
              <a:off x="7904439" y="2984888"/>
              <a:ext cx="490680" cy="655560"/>
            </p14:xfrm>
          </p:contentPart>
        </mc:Choice>
        <mc:Fallback xmlns="">
          <p:pic>
            <p:nvPicPr>
              <p:cNvPr id="361" name="Ink 360">
                <a:extLst>
                  <a:ext uri="{FF2B5EF4-FFF2-40B4-BE49-F238E27FC236}">
                    <a16:creationId xmlns:a16="http://schemas.microsoft.com/office/drawing/2014/main" id="{6609BAA5-99D3-4B1E-978C-70564AEB9FCC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7895439" y="2976248"/>
                <a:ext cx="508320" cy="67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363" name="Ink 362">
                <a:extLst>
                  <a:ext uri="{FF2B5EF4-FFF2-40B4-BE49-F238E27FC236}">
                    <a16:creationId xmlns:a16="http://schemas.microsoft.com/office/drawing/2014/main" id="{70032841-E9FA-4652-BD27-A4D6FBDC38BF}"/>
                  </a:ext>
                </a:extLst>
              </p14:cNvPr>
              <p14:cNvContentPartPr/>
              <p14:nvPr/>
            </p14:nvContentPartPr>
            <p14:xfrm>
              <a:off x="4577679" y="3816488"/>
              <a:ext cx="514440" cy="496080"/>
            </p14:xfrm>
          </p:contentPart>
        </mc:Choice>
        <mc:Fallback xmlns="">
          <p:pic>
            <p:nvPicPr>
              <p:cNvPr id="363" name="Ink 362">
                <a:extLst>
                  <a:ext uri="{FF2B5EF4-FFF2-40B4-BE49-F238E27FC236}">
                    <a16:creationId xmlns:a16="http://schemas.microsoft.com/office/drawing/2014/main" id="{70032841-E9FA-4652-BD27-A4D6FBDC38BF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4569039" y="3807488"/>
                <a:ext cx="53208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64" name="Ink 363">
                <a:extLst>
                  <a:ext uri="{FF2B5EF4-FFF2-40B4-BE49-F238E27FC236}">
                    <a16:creationId xmlns:a16="http://schemas.microsoft.com/office/drawing/2014/main" id="{026B243D-27F1-4D44-A773-1B58D5E03B45}"/>
                  </a:ext>
                </a:extLst>
              </p14:cNvPr>
              <p14:cNvContentPartPr/>
              <p14:nvPr/>
            </p14:nvContentPartPr>
            <p14:xfrm>
              <a:off x="7421319" y="3604448"/>
              <a:ext cx="6120" cy="6120"/>
            </p14:xfrm>
          </p:contentPart>
        </mc:Choice>
        <mc:Fallback xmlns="">
          <p:pic>
            <p:nvPicPr>
              <p:cNvPr id="364" name="Ink 363">
                <a:extLst>
                  <a:ext uri="{FF2B5EF4-FFF2-40B4-BE49-F238E27FC236}">
                    <a16:creationId xmlns:a16="http://schemas.microsoft.com/office/drawing/2014/main" id="{026B243D-27F1-4D44-A773-1B58D5E03B45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412319" y="3595448"/>
                <a:ext cx="237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387" name="Ink 386">
                <a:extLst>
                  <a:ext uri="{FF2B5EF4-FFF2-40B4-BE49-F238E27FC236}">
                    <a16:creationId xmlns:a16="http://schemas.microsoft.com/office/drawing/2014/main" id="{B4B7229D-2361-4638-9308-F281374CC206}"/>
                  </a:ext>
                </a:extLst>
              </p14:cNvPr>
              <p14:cNvContentPartPr/>
              <p14:nvPr/>
            </p14:nvContentPartPr>
            <p14:xfrm>
              <a:off x="6170679" y="5193488"/>
              <a:ext cx="302040" cy="199080"/>
            </p14:xfrm>
          </p:contentPart>
        </mc:Choice>
        <mc:Fallback xmlns="">
          <p:pic>
            <p:nvPicPr>
              <p:cNvPr id="387" name="Ink 386">
                <a:extLst>
                  <a:ext uri="{FF2B5EF4-FFF2-40B4-BE49-F238E27FC236}">
                    <a16:creationId xmlns:a16="http://schemas.microsoft.com/office/drawing/2014/main" id="{B4B7229D-2361-4638-9308-F281374CC206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6161679" y="5184488"/>
                <a:ext cx="31968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388" name="Ink 387">
                <a:extLst>
                  <a:ext uri="{FF2B5EF4-FFF2-40B4-BE49-F238E27FC236}">
                    <a16:creationId xmlns:a16="http://schemas.microsoft.com/office/drawing/2014/main" id="{4EEEEC48-AB02-4395-98C5-E04A1359A6E6}"/>
                  </a:ext>
                </a:extLst>
              </p14:cNvPr>
              <p14:cNvContentPartPr/>
              <p14:nvPr/>
            </p14:nvContentPartPr>
            <p14:xfrm>
              <a:off x="4412439" y="5244248"/>
              <a:ext cx="1746720" cy="136080"/>
            </p14:xfrm>
          </p:contentPart>
        </mc:Choice>
        <mc:Fallback xmlns="">
          <p:pic>
            <p:nvPicPr>
              <p:cNvPr id="388" name="Ink 387">
                <a:extLst>
                  <a:ext uri="{FF2B5EF4-FFF2-40B4-BE49-F238E27FC236}">
                    <a16:creationId xmlns:a16="http://schemas.microsoft.com/office/drawing/2014/main" id="{4EEEEC48-AB02-4395-98C5-E04A1359A6E6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4403799" y="5235608"/>
                <a:ext cx="17643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390" name="Ink 389">
                <a:extLst>
                  <a:ext uri="{FF2B5EF4-FFF2-40B4-BE49-F238E27FC236}">
                    <a16:creationId xmlns:a16="http://schemas.microsoft.com/office/drawing/2014/main" id="{33412122-D062-42A5-AEF5-105BA2D4EF72}"/>
                  </a:ext>
                </a:extLst>
              </p14:cNvPr>
              <p14:cNvContentPartPr/>
              <p14:nvPr/>
            </p14:nvContentPartPr>
            <p14:xfrm>
              <a:off x="4648599" y="631208"/>
              <a:ext cx="442800" cy="301680"/>
            </p14:xfrm>
          </p:contentPart>
        </mc:Choice>
        <mc:Fallback xmlns="">
          <p:pic>
            <p:nvPicPr>
              <p:cNvPr id="390" name="Ink 389">
                <a:extLst>
                  <a:ext uri="{FF2B5EF4-FFF2-40B4-BE49-F238E27FC236}">
                    <a16:creationId xmlns:a16="http://schemas.microsoft.com/office/drawing/2014/main" id="{33412122-D062-42A5-AEF5-105BA2D4EF7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639599" y="622208"/>
                <a:ext cx="460440" cy="31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31" name="Group 430">
            <a:extLst>
              <a:ext uri="{FF2B5EF4-FFF2-40B4-BE49-F238E27FC236}">
                <a16:creationId xmlns:a16="http://schemas.microsoft.com/office/drawing/2014/main" id="{090715ED-22F5-47C9-9DD2-34A0B5C615BA}"/>
              </a:ext>
            </a:extLst>
          </p:cNvPr>
          <p:cNvGrpSpPr/>
          <p:nvPr/>
        </p:nvGrpSpPr>
        <p:grpSpPr>
          <a:xfrm>
            <a:off x="3498039" y="625088"/>
            <a:ext cx="1233360" cy="531360"/>
            <a:chOff x="3498039" y="625088"/>
            <a:chExt cx="1233360" cy="53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3E609DC-E934-426B-A4A3-1A2088BA13D7}"/>
                    </a:ext>
                  </a:extLst>
                </p14:cNvPr>
                <p14:cNvContentPartPr/>
                <p14:nvPr/>
              </p14:nvContentPartPr>
              <p14:xfrm>
                <a:off x="3498039" y="814808"/>
                <a:ext cx="195120" cy="146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3E609DC-E934-426B-A4A3-1A2088BA13D7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489399" y="806168"/>
                  <a:ext cx="21276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C09265E-94CB-429C-857E-2AF389BF2E46}"/>
                    </a:ext>
                  </a:extLst>
                </p14:cNvPr>
                <p14:cNvContentPartPr/>
                <p14:nvPr/>
              </p14:nvContentPartPr>
              <p14:xfrm>
                <a:off x="3633759" y="660728"/>
                <a:ext cx="77040" cy="77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C09265E-94CB-429C-857E-2AF389BF2E4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624759" y="651728"/>
                  <a:ext cx="946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A1E23E6-9579-475F-A839-0E17B513CE1C}"/>
                    </a:ext>
                  </a:extLst>
                </p14:cNvPr>
                <p14:cNvContentPartPr/>
                <p14:nvPr/>
              </p14:nvContentPartPr>
              <p14:xfrm>
                <a:off x="3858039" y="878888"/>
                <a:ext cx="24120" cy="48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A1E23E6-9579-475F-A839-0E17B513CE1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849039" y="869888"/>
                  <a:ext cx="417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A0DC5DC-EB66-4BD8-BCD5-B68B992DBC95}"/>
                    </a:ext>
                  </a:extLst>
                </p14:cNvPr>
                <p14:cNvContentPartPr/>
                <p14:nvPr/>
              </p14:nvContentPartPr>
              <p14:xfrm>
                <a:off x="3987639" y="809048"/>
                <a:ext cx="142200" cy="1576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A0DC5DC-EB66-4BD8-BCD5-B68B992DBC9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978639" y="800048"/>
                  <a:ext cx="1598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6BA7585-2F19-42C0-BB09-188823AC0040}"/>
                    </a:ext>
                  </a:extLst>
                </p14:cNvPr>
                <p14:cNvContentPartPr/>
                <p14:nvPr/>
              </p14:nvContentPartPr>
              <p14:xfrm>
                <a:off x="4001319" y="760808"/>
                <a:ext cx="116640" cy="6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6BA7585-2F19-42C0-BB09-188823AC0040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992679" y="751808"/>
                  <a:ext cx="1342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A0F5A40-3305-4AF4-B01F-769D463AA119}"/>
                    </a:ext>
                  </a:extLst>
                </p14:cNvPr>
                <p14:cNvContentPartPr/>
                <p14:nvPr/>
              </p14:nvContentPartPr>
              <p14:xfrm>
                <a:off x="4265199" y="625088"/>
                <a:ext cx="18000" cy="94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A0F5A40-3305-4AF4-B01F-769D463AA11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256199" y="616448"/>
                  <a:ext cx="356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FCA4FC2-4849-410A-A46C-8D1D96D1E60B}"/>
                    </a:ext>
                  </a:extLst>
                </p14:cNvPr>
                <p14:cNvContentPartPr/>
                <p14:nvPr/>
              </p14:nvContentPartPr>
              <p14:xfrm>
                <a:off x="4282839" y="1108928"/>
                <a:ext cx="29880" cy="47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FCA4FC2-4849-410A-A46C-8D1D96D1E60B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273839" y="1099928"/>
                  <a:ext cx="475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6E30AE1F-4330-4C7A-B18B-E9A5648829A9}"/>
                    </a:ext>
                  </a:extLst>
                </p14:cNvPr>
                <p14:cNvContentPartPr/>
                <p14:nvPr/>
              </p14:nvContentPartPr>
              <p14:xfrm>
                <a:off x="4135239" y="684128"/>
                <a:ext cx="596160" cy="44244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6E30AE1F-4330-4C7A-B18B-E9A5648829A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126239" y="675488"/>
                  <a:ext cx="613800" cy="46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068A4240-CC44-4E1F-A465-331D1FA333C9}"/>
              </a:ext>
            </a:extLst>
          </p:cNvPr>
          <p:cNvGrpSpPr/>
          <p:nvPr/>
        </p:nvGrpSpPr>
        <p:grpSpPr>
          <a:xfrm>
            <a:off x="406719" y="1929008"/>
            <a:ext cx="8530920" cy="4094640"/>
            <a:chOff x="406719" y="1929008"/>
            <a:chExt cx="8530920" cy="409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230B729-7F27-4E12-A26A-AE8631C525FA}"/>
                    </a:ext>
                  </a:extLst>
                </p14:cNvPr>
                <p14:cNvContentPartPr/>
                <p14:nvPr/>
              </p14:nvContentPartPr>
              <p14:xfrm>
                <a:off x="1633959" y="2188568"/>
                <a:ext cx="77040" cy="61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230B729-7F27-4E12-A26A-AE8631C525FA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624959" y="2179568"/>
                  <a:ext cx="946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7F3CCD3-42E6-431A-9A4B-89165B0D8DBE}"/>
                    </a:ext>
                  </a:extLst>
                </p14:cNvPr>
                <p14:cNvContentPartPr/>
                <p14:nvPr/>
              </p14:nvContentPartPr>
              <p14:xfrm>
                <a:off x="1628199" y="2229608"/>
                <a:ext cx="77040" cy="122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7F3CCD3-42E6-431A-9A4B-89165B0D8DB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619199" y="2220968"/>
                  <a:ext cx="946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F4DEB2B-00DC-4E20-B000-60DCA0716F57}"/>
                    </a:ext>
                  </a:extLst>
                </p14:cNvPr>
                <p14:cNvContentPartPr/>
                <p14:nvPr/>
              </p14:nvContentPartPr>
              <p14:xfrm>
                <a:off x="2034639" y="2164808"/>
                <a:ext cx="130320" cy="1123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F4DEB2B-00DC-4E20-B000-60DCA0716F5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025999" y="2156168"/>
                  <a:ext cx="1479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81ED782-2CA6-412C-9BCF-2C2EDAB43F6C}"/>
                    </a:ext>
                  </a:extLst>
                </p14:cNvPr>
                <p14:cNvContentPartPr/>
                <p14:nvPr/>
              </p14:nvContentPartPr>
              <p14:xfrm>
                <a:off x="2034999" y="2058608"/>
                <a:ext cx="106560" cy="180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81ED782-2CA6-412C-9BCF-2C2EDAB43F6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026359" y="2049968"/>
                  <a:ext cx="1242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FB77439-3F70-4E7D-A84C-E91F0DF0B6EF}"/>
                    </a:ext>
                  </a:extLst>
                </p14:cNvPr>
                <p14:cNvContentPartPr/>
                <p14:nvPr/>
              </p14:nvContentPartPr>
              <p14:xfrm>
                <a:off x="2306439" y="2229608"/>
                <a:ext cx="29880" cy="122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FB77439-3F70-4E7D-A84C-E91F0DF0B6E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297799" y="2220968"/>
                  <a:ext cx="475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D5DC2B1-5031-48CD-9273-64781BDD3ABB}"/>
                    </a:ext>
                  </a:extLst>
                </p14:cNvPr>
                <p14:cNvContentPartPr/>
                <p14:nvPr/>
              </p14:nvContentPartPr>
              <p14:xfrm>
                <a:off x="2477439" y="2152928"/>
                <a:ext cx="112680" cy="770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D5DC2B1-5031-48CD-9273-64781BDD3AB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468799" y="2144288"/>
                  <a:ext cx="1303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1913AD2-B2FE-4C45-B35E-EB2E99385206}"/>
                    </a:ext>
                  </a:extLst>
                </p14:cNvPr>
                <p14:cNvContentPartPr/>
                <p14:nvPr/>
              </p14:nvContentPartPr>
              <p14:xfrm>
                <a:off x="2495079" y="2035208"/>
                <a:ext cx="112320" cy="12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1913AD2-B2FE-4C45-B35E-EB2E9938520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486439" y="2026208"/>
                  <a:ext cx="1299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3089A7FD-CA9F-483A-8742-2602DEFF6DED}"/>
                    </a:ext>
                  </a:extLst>
                </p14:cNvPr>
                <p14:cNvContentPartPr/>
                <p14:nvPr/>
              </p14:nvContentPartPr>
              <p14:xfrm>
                <a:off x="2807919" y="2226008"/>
                <a:ext cx="100800" cy="39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3089A7FD-CA9F-483A-8742-2602DEFF6DED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798919" y="2217368"/>
                  <a:ext cx="1184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C0B4839-C713-40F3-9BF6-CE2E3266AFA7}"/>
                    </a:ext>
                  </a:extLst>
                </p14:cNvPr>
                <p14:cNvContentPartPr/>
                <p14:nvPr/>
              </p14:nvContentPartPr>
              <p14:xfrm>
                <a:off x="3091239" y="2111528"/>
                <a:ext cx="141840" cy="1364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C0B4839-C713-40F3-9BF6-CE2E3266AFA7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082239" y="2102888"/>
                  <a:ext cx="15948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BB5FD25-35C8-4E85-8683-0F171E90A03C}"/>
                    </a:ext>
                  </a:extLst>
                </p14:cNvPr>
                <p14:cNvContentPartPr/>
                <p14:nvPr/>
              </p14:nvContentPartPr>
              <p14:xfrm>
                <a:off x="3409479" y="2099648"/>
                <a:ext cx="77040" cy="1188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BB5FD25-35C8-4E85-8683-0F171E90A03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400839" y="2090648"/>
                  <a:ext cx="946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0F499F5-ECA0-4F22-B305-F9087842C843}"/>
                    </a:ext>
                  </a:extLst>
                </p14:cNvPr>
                <p14:cNvContentPartPr/>
                <p14:nvPr/>
              </p14:nvContentPartPr>
              <p14:xfrm>
                <a:off x="3409479" y="2017568"/>
                <a:ext cx="88920" cy="61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0F499F5-ECA0-4F22-B305-F9087842C843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400839" y="2008568"/>
                  <a:ext cx="106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65C68D3F-6872-40AD-A869-23B465347624}"/>
                    </a:ext>
                  </a:extLst>
                </p14:cNvPr>
                <p14:cNvContentPartPr/>
                <p14:nvPr/>
              </p14:nvContentPartPr>
              <p14:xfrm>
                <a:off x="3610359" y="1946648"/>
                <a:ext cx="6120" cy="417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65C68D3F-6872-40AD-A869-23B465347624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601359" y="1937648"/>
                  <a:ext cx="237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60A1D206-3A97-4DFC-9B3D-096BC734EAFE}"/>
                    </a:ext>
                  </a:extLst>
                </p14:cNvPr>
                <p14:cNvContentPartPr/>
                <p14:nvPr/>
              </p14:nvContentPartPr>
              <p14:xfrm>
                <a:off x="3680559" y="2164808"/>
                <a:ext cx="12600" cy="122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60A1D206-3A97-4DFC-9B3D-096BC734EAF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671559" y="2156168"/>
                  <a:ext cx="302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38C8E63-C705-4D41-8466-C5F3594860E6}"/>
                    </a:ext>
                  </a:extLst>
                </p14:cNvPr>
                <p14:cNvContentPartPr/>
                <p14:nvPr/>
              </p14:nvContentPartPr>
              <p14:xfrm>
                <a:off x="3869919" y="2072288"/>
                <a:ext cx="47520" cy="126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38C8E63-C705-4D41-8466-C5F3594860E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860919" y="2063288"/>
                  <a:ext cx="651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7AC292A-EE2B-459F-BE2E-991FBFE19719}"/>
                    </a:ext>
                  </a:extLst>
                </p14:cNvPr>
                <p14:cNvContentPartPr/>
                <p14:nvPr/>
              </p14:nvContentPartPr>
              <p14:xfrm>
                <a:off x="3888999" y="2022968"/>
                <a:ext cx="75600" cy="72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7AC292A-EE2B-459F-BE2E-991FBFE1971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880359" y="2014328"/>
                  <a:ext cx="932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9BBECCD-9CC2-4B48-94CC-1D9B3021AA86}"/>
                    </a:ext>
                  </a:extLst>
                </p14:cNvPr>
                <p14:cNvContentPartPr/>
                <p14:nvPr/>
              </p14:nvContentPartPr>
              <p14:xfrm>
                <a:off x="4170519" y="2159048"/>
                <a:ext cx="218520" cy="122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9BBECCD-9CC2-4B48-94CC-1D9B3021AA8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161879" y="2150048"/>
                  <a:ext cx="2361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B328A21-4CDA-4DA9-A1CD-7397356DB50B}"/>
                    </a:ext>
                  </a:extLst>
                </p14:cNvPr>
                <p14:cNvContentPartPr/>
                <p14:nvPr/>
              </p14:nvContentPartPr>
              <p14:xfrm>
                <a:off x="4341159" y="2070488"/>
                <a:ext cx="24480" cy="1598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B328A21-4CDA-4DA9-A1CD-7397356DB50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332519" y="2061848"/>
                  <a:ext cx="421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36E982A-834A-46A3-9D36-96E63032290A}"/>
                    </a:ext>
                  </a:extLst>
                </p14:cNvPr>
                <p14:cNvContentPartPr/>
                <p14:nvPr/>
              </p14:nvContentPartPr>
              <p14:xfrm>
                <a:off x="4624479" y="2058608"/>
                <a:ext cx="136440" cy="1281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36E982A-834A-46A3-9D36-96E63032290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4615839" y="2049968"/>
                  <a:ext cx="1540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8325AE8-0C71-423C-A82C-9CDD0DB98A0E}"/>
                    </a:ext>
                  </a:extLst>
                </p14:cNvPr>
                <p14:cNvContentPartPr/>
                <p14:nvPr/>
              </p14:nvContentPartPr>
              <p14:xfrm>
                <a:off x="4671999" y="1990208"/>
                <a:ext cx="112320" cy="39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8325AE8-0C71-423C-A82C-9CDD0DB98A0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663359" y="1981208"/>
                  <a:ext cx="1299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30AEF5D-A586-4B86-AE8B-783BF20C112D}"/>
                    </a:ext>
                  </a:extLst>
                </p14:cNvPr>
                <p14:cNvContentPartPr/>
                <p14:nvPr/>
              </p14:nvContentPartPr>
              <p14:xfrm>
                <a:off x="4890519" y="1934768"/>
                <a:ext cx="12240" cy="594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30AEF5D-A586-4B86-AE8B-783BF20C112D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881519" y="1926128"/>
                  <a:ext cx="298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17E6A27-26E8-4627-9F90-D6A70AD4BADC}"/>
                    </a:ext>
                  </a:extLst>
                </p14:cNvPr>
                <p14:cNvContentPartPr/>
                <p14:nvPr/>
              </p14:nvContentPartPr>
              <p14:xfrm>
                <a:off x="4925799" y="2159048"/>
                <a:ext cx="29880" cy="306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17E6A27-26E8-4627-9F90-D6A70AD4BADC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916799" y="2150048"/>
                  <a:ext cx="475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DF4FFE8E-CD2D-483F-B845-61C1762F8F90}"/>
                    </a:ext>
                  </a:extLst>
                </p14:cNvPr>
                <p14:cNvContentPartPr/>
                <p14:nvPr/>
              </p14:nvContentPartPr>
              <p14:xfrm>
                <a:off x="5096799" y="2034488"/>
                <a:ext cx="124200" cy="1306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DF4FFE8E-CD2D-483F-B845-61C1762F8F90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088159" y="2025848"/>
                  <a:ext cx="1418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B57C5BF-AFE8-48F9-B4A6-F3A86F884C98}"/>
                    </a:ext>
                  </a:extLst>
                </p14:cNvPr>
                <p14:cNvContentPartPr/>
                <p14:nvPr/>
              </p14:nvContentPartPr>
              <p14:xfrm>
                <a:off x="5126319" y="1981928"/>
                <a:ext cx="82800" cy="122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B57C5BF-AFE8-48F9-B4A6-F3A86F884C9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117679" y="1973288"/>
                  <a:ext cx="100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536C713-87A3-4A90-A12A-22DD30F0A7E7}"/>
                    </a:ext>
                  </a:extLst>
                </p14:cNvPr>
                <p14:cNvContentPartPr/>
                <p14:nvPr/>
              </p14:nvContentPartPr>
              <p14:xfrm>
                <a:off x="5326839" y="1929008"/>
                <a:ext cx="12240" cy="651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536C713-87A3-4A90-A12A-22DD30F0A7E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318199" y="1920008"/>
                  <a:ext cx="298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A235879-515F-42F8-A710-11350A3FFBFC}"/>
                    </a:ext>
                  </a:extLst>
                </p14:cNvPr>
                <p14:cNvContentPartPr/>
                <p14:nvPr/>
              </p14:nvContentPartPr>
              <p14:xfrm>
                <a:off x="1763559" y="2589608"/>
                <a:ext cx="106560" cy="180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A235879-515F-42F8-A710-11350A3FFBF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754919" y="2580968"/>
                  <a:ext cx="1242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9211FCF7-DE20-420E-A136-1B6BFE7F1A8A}"/>
                    </a:ext>
                  </a:extLst>
                </p14:cNvPr>
                <p14:cNvContentPartPr/>
                <p14:nvPr/>
              </p14:nvContentPartPr>
              <p14:xfrm>
                <a:off x="1769679" y="2672408"/>
                <a:ext cx="82800" cy="122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9211FCF7-DE20-420E-A136-1B6BFE7F1A8A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760679" y="2663408"/>
                  <a:ext cx="100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4078606-A975-47B4-B417-94826A415454}"/>
                    </a:ext>
                  </a:extLst>
                </p14:cNvPr>
                <p14:cNvContentPartPr/>
                <p14:nvPr/>
              </p14:nvContentPartPr>
              <p14:xfrm>
                <a:off x="2088279" y="2601488"/>
                <a:ext cx="106560" cy="1126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4078606-A975-47B4-B417-94826A41545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2079279" y="2592488"/>
                  <a:ext cx="1242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0D782B9-3AD6-4D0F-BF32-2004D03D601B}"/>
                    </a:ext>
                  </a:extLst>
                </p14:cNvPr>
                <p14:cNvContentPartPr/>
                <p14:nvPr/>
              </p14:nvContentPartPr>
              <p14:xfrm>
                <a:off x="2241639" y="2495288"/>
                <a:ext cx="124200" cy="572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0D782B9-3AD6-4D0F-BF32-2004D03D601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232639" y="2486288"/>
                  <a:ext cx="1418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194EE25C-2609-4EE7-A527-4AB94E26CB1A}"/>
                    </a:ext>
                  </a:extLst>
                </p14:cNvPr>
                <p14:cNvContentPartPr/>
                <p14:nvPr/>
              </p14:nvContentPartPr>
              <p14:xfrm>
                <a:off x="2560239" y="2678168"/>
                <a:ext cx="183240" cy="61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194EE25C-2609-4EE7-A527-4AB94E26CB1A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551239" y="2669168"/>
                  <a:ext cx="200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8D716C5-61DC-42E2-BFEA-BDFF22DAB30D}"/>
                    </a:ext>
                  </a:extLst>
                </p14:cNvPr>
                <p14:cNvContentPartPr/>
                <p14:nvPr/>
              </p14:nvContentPartPr>
              <p14:xfrm>
                <a:off x="2919879" y="2589248"/>
                <a:ext cx="183240" cy="1303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8D716C5-61DC-42E2-BFEA-BDFF22DAB30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911239" y="2580608"/>
                  <a:ext cx="2008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AC07B43-5ED6-4521-814C-9BCA920F6D52}"/>
                    </a:ext>
                  </a:extLst>
                </p14:cNvPr>
                <p14:cNvContentPartPr/>
                <p14:nvPr/>
              </p14:nvContentPartPr>
              <p14:xfrm>
                <a:off x="3191319" y="2607248"/>
                <a:ext cx="159480" cy="997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AC07B43-5ED6-4521-814C-9BCA920F6D52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182679" y="2598608"/>
                  <a:ext cx="1771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FEB0FD2-7372-43F5-8942-E6F14A7B6577}"/>
                    </a:ext>
                  </a:extLst>
                </p14:cNvPr>
                <p14:cNvContentPartPr/>
                <p14:nvPr/>
              </p14:nvContentPartPr>
              <p14:xfrm>
                <a:off x="3238479" y="2479808"/>
                <a:ext cx="100800" cy="39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FEB0FD2-7372-43F5-8942-E6F14A7B657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229839" y="2470808"/>
                  <a:ext cx="1184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499E1CD-DCE8-4B12-B31B-BF73D2DBC4BD}"/>
                    </a:ext>
                  </a:extLst>
                </p14:cNvPr>
                <p14:cNvContentPartPr/>
                <p14:nvPr/>
              </p14:nvContentPartPr>
              <p14:xfrm>
                <a:off x="3456999" y="2424368"/>
                <a:ext cx="6120" cy="594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499E1CD-DCE8-4B12-B31B-BF73D2DBC4BD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3447999" y="2415728"/>
                  <a:ext cx="237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826D295C-0FE8-48FD-B06C-04B07000BA86}"/>
                    </a:ext>
                  </a:extLst>
                </p14:cNvPr>
                <p14:cNvContentPartPr/>
                <p14:nvPr/>
              </p14:nvContentPartPr>
              <p14:xfrm>
                <a:off x="3550599" y="2666288"/>
                <a:ext cx="42480" cy="248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826D295C-0FE8-48FD-B06C-04B07000BA86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3541959" y="2657288"/>
                  <a:ext cx="601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EF4E0AF-942D-4569-B873-8CA582136821}"/>
                    </a:ext>
                  </a:extLst>
                </p14:cNvPr>
                <p14:cNvContentPartPr/>
                <p14:nvPr/>
              </p14:nvContentPartPr>
              <p14:xfrm>
                <a:off x="3698559" y="2542448"/>
                <a:ext cx="124200" cy="1393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EF4E0AF-942D-4569-B873-8CA582136821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3689919" y="2533448"/>
                  <a:ext cx="1418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7651498-1405-4B87-9BA6-C84B577D012A}"/>
                    </a:ext>
                  </a:extLst>
                </p14:cNvPr>
                <p14:cNvContentPartPr/>
                <p14:nvPr/>
              </p14:nvContentPartPr>
              <p14:xfrm>
                <a:off x="3710439" y="2488808"/>
                <a:ext cx="124200" cy="126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7651498-1405-4B87-9BA6-C84B577D012A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3701799" y="2480168"/>
                  <a:ext cx="1418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DF55B283-01E2-41A3-86E9-462D64530AF3}"/>
                    </a:ext>
                  </a:extLst>
                </p14:cNvPr>
                <p14:cNvContentPartPr/>
                <p14:nvPr/>
              </p14:nvContentPartPr>
              <p14:xfrm>
                <a:off x="4052799" y="2636768"/>
                <a:ext cx="112320" cy="180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DF55B283-01E2-41A3-86E9-462D64530AF3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4043799" y="2628128"/>
                  <a:ext cx="1299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CEB9DF9-07D6-4641-B022-D2D636F0BD9C}"/>
                    </a:ext>
                  </a:extLst>
                </p14:cNvPr>
                <p14:cNvContentPartPr/>
                <p14:nvPr/>
              </p14:nvContentPartPr>
              <p14:xfrm>
                <a:off x="4394799" y="2512928"/>
                <a:ext cx="112320" cy="1479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CEB9DF9-07D6-4641-B022-D2D636F0BD9C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4386159" y="2503928"/>
                  <a:ext cx="1299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8CF17DD-979E-4172-90B3-72F344465EA5}"/>
                    </a:ext>
                  </a:extLst>
                </p14:cNvPr>
                <p14:cNvContentPartPr/>
                <p14:nvPr/>
              </p14:nvContentPartPr>
              <p14:xfrm>
                <a:off x="4554279" y="2436248"/>
                <a:ext cx="18000" cy="651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8CF17DD-979E-4172-90B3-72F344465EA5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4545279" y="2427608"/>
                  <a:ext cx="356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F170129A-1471-44C4-9A7E-FCCFF43FBF2D}"/>
                    </a:ext>
                  </a:extLst>
                </p14:cNvPr>
                <p14:cNvContentPartPr/>
                <p14:nvPr/>
              </p14:nvContentPartPr>
              <p14:xfrm>
                <a:off x="4637799" y="2397008"/>
                <a:ext cx="141120" cy="514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F170129A-1471-44C4-9A7E-FCCFF43FBF2D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4628799" y="2388008"/>
                  <a:ext cx="15876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5CBC536-627F-44AF-9BC9-9325943CEC63}"/>
                    </a:ext>
                  </a:extLst>
                </p14:cNvPr>
                <p14:cNvContentPartPr/>
                <p14:nvPr/>
              </p14:nvContentPartPr>
              <p14:xfrm>
                <a:off x="4943439" y="2613368"/>
                <a:ext cx="59400" cy="770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5CBC536-627F-44AF-9BC9-9325943CEC63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4934799" y="2604368"/>
                  <a:ext cx="770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72381DB-78FC-4101-BBD2-209AE10D330D}"/>
                    </a:ext>
                  </a:extLst>
                </p14:cNvPr>
                <p14:cNvContentPartPr/>
                <p14:nvPr/>
              </p14:nvContentPartPr>
              <p14:xfrm>
                <a:off x="6023079" y="2290448"/>
                <a:ext cx="106560" cy="1501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72381DB-78FC-4101-BBD2-209AE10D330D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6014079" y="2281448"/>
                  <a:ext cx="1242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54502901-C7BD-46AA-9AE5-DDC4772EBBC9}"/>
                    </a:ext>
                  </a:extLst>
                </p14:cNvPr>
                <p14:cNvContentPartPr/>
                <p14:nvPr/>
              </p14:nvContentPartPr>
              <p14:xfrm>
                <a:off x="6082119" y="2200448"/>
                <a:ext cx="41760" cy="122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54502901-C7BD-46AA-9AE5-DDC4772EBBC9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6073119" y="2191448"/>
                  <a:ext cx="594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AABA482-D620-4049-8FB4-121BF5A80AD7}"/>
                    </a:ext>
                  </a:extLst>
                </p14:cNvPr>
                <p14:cNvContentPartPr/>
                <p14:nvPr/>
              </p14:nvContentPartPr>
              <p14:xfrm>
                <a:off x="6258879" y="2141408"/>
                <a:ext cx="77040" cy="1774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AABA482-D620-4049-8FB4-121BF5A80AD7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6250239" y="2132408"/>
                  <a:ext cx="946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AE1862B-EAF4-474B-A8C1-4A76FD3AB10F}"/>
                    </a:ext>
                  </a:extLst>
                </p14:cNvPr>
                <p14:cNvContentPartPr/>
                <p14:nvPr/>
              </p14:nvContentPartPr>
              <p14:xfrm>
                <a:off x="6465519" y="2259128"/>
                <a:ext cx="82800" cy="1479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AE1862B-EAF4-474B-A8C1-4A76FD3AB10F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6456519" y="2250488"/>
                  <a:ext cx="1004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9B257F5-8CB5-46E9-A155-22F4F2867647}"/>
                    </a:ext>
                  </a:extLst>
                </p14:cNvPr>
                <p14:cNvContentPartPr/>
                <p14:nvPr/>
              </p14:nvContentPartPr>
              <p14:xfrm>
                <a:off x="6518439" y="2082368"/>
                <a:ext cx="183240" cy="1184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9B257F5-8CB5-46E9-A155-22F4F2867647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6509799" y="2073368"/>
                  <a:ext cx="2008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6DC99E30-5011-4C3A-A055-2F7003BA543D}"/>
                    </a:ext>
                  </a:extLst>
                </p14:cNvPr>
                <p14:cNvContentPartPr/>
                <p14:nvPr/>
              </p14:nvContentPartPr>
              <p14:xfrm>
                <a:off x="6813639" y="2277128"/>
                <a:ext cx="100800" cy="889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6DC99E30-5011-4C3A-A055-2F7003BA543D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6804639" y="2268128"/>
                  <a:ext cx="1184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17A475E-08FE-42DD-B863-FE7B53163E7B}"/>
                    </a:ext>
                  </a:extLst>
                </p14:cNvPr>
                <p14:cNvContentPartPr/>
                <p14:nvPr/>
              </p14:nvContentPartPr>
              <p14:xfrm>
                <a:off x="7173279" y="2182448"/>
                <a:ext cx="29880" cy="18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17A475E-08FE-42DD-B863-FE7B53163E7B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7164639" y="2173808"/>
                  <a:ext cx="475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B27B45B3-DB51-4EEA-B80B-82CEC95B3501}"/>
                    </a:ext>
                  </a:extLst>
                </p14:cNvPr>
                <p14:cNvContentPartPr/>
                <p14:nvPr/>
              </p14:nvContentPartPr>
              <p14:xfrm>
                <a:off x="7332399" y="2211968"/>
                <a:ext cx="106920" cy="1303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B27B45B3-DB51-4EEA-B80B-82CEC95B3501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7323759" y="2203328"/>
                  <a:ext cx="1245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5A1DEB70-4697-406F-B753-C5FA3B909103}"/>
                    </a:ext>
                  </a:extLst>
                </p14:cNvPr>
                <p14:cNvContentPartPr/>
                <p14:nvPr/>
              </p14:nvContentPartPr>
              <p14:xfrm>
                <a:off x="7356159" y="2164808"/>
                <a:ext cx="82800" cy="18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5A1DEB70-4697-406F-B753-C5FA3B909103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7347519" y="2156168"/>
                  <a:ext cx="1004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E21EEC11-C274-49BB-9374-DBDE0385B46B}"/>
                    </a:ext>
                  </a:extLst>
                </p14:cNvPr>
                <p14:cNvContentPartPr/>
                <p14:nvPr/>
              </p14:nvContentPartPr>
              <p14:xfrm>
                <a:off x="7521399" y="2147168"/>
                <a:ext cx="360" cy="298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E21EEC11-C274-49BB-9374-DBDE0385B46B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7512759" y="2138528"/>
                  <a:ext cx="180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53394FA-69C4-483A-A01D-2F4F844A22BE}"/>
                    </a:ext>
                  </a:extLst>
                </p14:cNvPr>
                <p14:cNvContentPartPr/>
                <p14:nvPr/>
              </p14:nvContentPartPr>
              <p14:xfrm>
                <a:off x="7615719" y="2152928"/>
                <a:ext cx="18000" cy="2008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53394FA-69C4-483A-A01D-2F4F844A22BE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7607079" y="2144288"/>
                  <a:ext cx="356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9B0D2119-C53E-49B8-BA8F-769CC4D7F5F1}"/>
                    </a:ext>
                  </a:extLst>
                </p14:cNvPr>
                <p14:cNvContentPartPr/>
                <p14:nvPr/>
              </p14:nvContentPartPr>
              <p14:xfrm>
                <a:off x="7710039" y="2057888"/>
                <a:ext cx="94680" cy="81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9B0D2119-C53E-49B8-BA8F-769CC4D7F5F1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7701399" y="2049248"/>
                  <a:ext cx="11232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DCAC40A7-B921-475B-8368-CAA03101FFA8}"/>
                    </a:ext>
                  </a:extLst>
                </p14:cNvPr>
                <p14:cNvContentPartPr/>
                <p14:nvPr/>
              </p14:nvContentPartPr>
              <p14:xfrm>
                <a:off x="7928559" y="2211968"/>
                <a:ext cx="77040" cy="475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DCAC40A7-B921-475B-8368-CAA03101FFA8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7919559" y="2203328"/>
                  <a:ext cx="946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03FCEA7-89E1-4A5F-B594-FEDB102CADD3}"/>
                    </a:ext>
                  </a:extLst>
                </p14:cNvPr>
                <p14:cNvContentPartPr/>
                <p14:nvPr/>
              </p14:nvContentPartPr>
              <p14:xfrm>
                <a:off x="8216919" y="2159048"/>
                <a:ext cx="54360" cy="1242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03FCEA7-89E1-4A5F-B594-FEDB102CADD3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8207919" y="2150048"/>
                  <a:ext cx="720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CED50662-5D4A-4CBC-9D68-F25BE2A46DDE}"/>
                    </a:ext>
                  </a:extLst>
                </p14:cNvPr>
                <p14:cNvContentPartPr/>
                <p14:nvPr/>
              </p14:nvContentPartPr>
              <p14:xfrm>
                <a:off x="8241399" y="2105768"/>
                <a:ext cx="6120" cy="122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CED50662-5D4A-4CBC-9D68-F25BE2A46DD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232399" y="2097128"/>
                  <a:ext cx="23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DDE87B9C-F508-4430-B01F-958BDAB30DC4}"/>
                    </a:ext>
                  </a:extLst>
                </p14:cNvPr>
                <p14:cNvContentPartPr/>
                <p14:nvPr/>
              </p14:nvContentPartPr>
              <p14:xfrm>
                <a:off x="8378919" y="2040968"/>
                <a:ext cx="45720" cy="889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DDE87B9C-F508-4430-B01F-958BDAB30DC4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8369919" y="2032328"/>
                  <a:ext cx="633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5B74AF5-B785-4F9F-8C07-1442C30916BF}"/>
                    </a:ext>
                  </a:extLst>
                </p14:cNvPr>
                <p14:cNvContentPartPr/>
                <p14:nvPr/>
              </p14:nvContentPartPr>
              <p14:xfrm>
                <a:off x="8489079" y="1981928"/>
                <a:ext cx="141840" cy="594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5B74AF5-B785-4F9F-8C07-1442C30916BF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480079" y="1973288"/>
                  <a:ext cx="1594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50E92FE1-DC0E-40BB-8DBC-D2373F280903}"/>
                    </a:ext>
                  </a:extLst>
                </p14:cNvPr>
                <p14:cNvContentPartPr/>
                <p14:nvPr/>
              </p14:nvContentPartPr>
              <p14:xfrm>
                <a:off x="406719" y="3409688"/>
                <a:ext cx="47520" cy="2599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50E92FE1-DC0E-40BB-8DBC-D2373F280903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398079" y="3400688"/>
                  <a:ext cx="6516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69B7A372-9A1C-40A7-A71B-0B206D12C44E}"/>
                    </a:ext>
                  </a:extLst>
                </p14:cNvPr>
                <p14:cNvContentPartPr/>
                <p14:nvPr/>
              </p14:nvContentPartPr>
              <p14:xfrm>
                <a:off x="565479" y="3474488"/>
                <a:ext cx="101520" cy="1656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69B7A372-9A1C-40A7-A71B-0B206D12C44E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556479" y="3465848"/>
                  <a:ext cx="1191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CC41A234-98A4-49FB-890A-CFC7351B6B39}"/>
                    </a:ext>
                  </a:extLst>
                </p14:cNvPr>
                <p14:cNvContentPartPr/>
                <p14:nvPr/>
              </p14:nvContentPartPr>
              <p14:xfrm>
                <a:off x="654759" y="3415448"/>
                <a:ext cx="88920" cy="61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CC41A234-98A4-49FB-890A-CFC7351B6B39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645759" y="3406808"/>
                  <a:ext cx="106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70838997-0DEB-4DDB-98EA-AC6FEA6DD05C}"/>
                    </a:ext>
                  </a:extLst>
                </p14:cNvPr>
                <p14:cNvContentPartPr/>
                <p14:nvPr/>
              </p14:nvContentPartPr>
              <p14:xfrm>
                <a:off x="760959" y="3586808"/>
                <a:ext cx="124200" cy="122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70838997-0DEB-4DDB-98EA-AC6FEA6DD05C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751959" y="3577808"/>
                  <a:ext cx="1418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81E598C7-6047-4C92-88F6-DD069DAF7D9F}"/>
                    </a:ext>
                  </a:extLst>
                </p14:cNvPr>
                <p14:cNvContentPartPr/>
                <p14:nvPr/>
              </p14:nvContentPartPr>
              <p14:xfrm>
                <a:off x="996039" y="3504008"/>
                <a:ext cx="77760" cy="1047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81E598C7-6047-4C92-88F6-DD069DAF7D9F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987039" y="3495368"/>
                  <a:ext cx="954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DD6AD86-4A44-4C55-8874-87614D43F398}"/>
                    </a:ext>
                  </a:extLst>
                </p14:cNvPr>
                <p14:cNvContentPartPr/>
                <p14:nvPr/>
              </p14:nvContentPartPr>
              <p14:xfrm>
                <a:off x="1032039" y="3409688"/>
                <a:ext cx="124200" cy="475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DD6AD86-4A44-4C55-8874-87614D43F398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1023399" y="3400688"/>
                  <a:ext cx="1418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36A643E9-CF90-4C46-B88B-B142E97B47F0}"/>
                    </a:ext>
                  </a:extLst>
                </p14:cNvPr>
                <p14:cNvContentPartPr/>
                <p14:nvPr/>
              </p14:nvContentPartPr>
              <p14:xfrm>
                <a:off x="1249839" y="3409688"/>
                <a:ext cx="37440" cy="3189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36A643E9-CF90-4C46-B88B-B142E97B47F0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1241199" y="3400688"/>
                  <a:ext cx="5508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516BBF3-EC3E-41A6-84D6-F8BC7FE1AD8B}"/>
                    </a:ext>
                  </a:extLst>
                </p14:cNvPr>
                <p14:cNvContentPartPr/>
                <p14:nvPr/>
              </p14:nvContentPartPr>
              <p14:xfrm>
                <a:off x="1734399" y="3132128"/>
                <a:ext cx="224640" cy="1303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516BBF3-EC3E-41A6-84D6-F8BC7FE1AD8B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1725399" y="3123488"/>
                  <a:ext cx="2422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8B53069-0E65-4A5F-9A6E-FB1737C01460}"/>
                    </a:ext>
                  </a:extLst>
                </p14:cNvPr>
                <p14:cNvContentPartPr/>
                <p14:nvPr/>
              </p14:nvContentPartPr>
              <p14:xfrm>
                <a:off x="2076399" y="2996768"/>
                <a:ext cx="12240" cy="1123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8B53069-0E65-4A5F-9A6E-FB1737C01460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2067399" y="2987768"/>
                  <a:ext cx="298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B66DEFD0-69DD-4313-9B9F-9FA36A6D15D2}"/>
                    </a:ext>
                  </a:extLst>
                </p14:cNvPr>
                <p14:cNvContentPartPr/>
                <p14:nvPr/>
              </p14:nvContentPartPr>
              <p14:xfrm>
                <a:off x="2249559" y="3092888"/>
                <a:ext cx="163440" cy="1404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B66DEFD0-69DD-4313-9B9F-9FA36A6D15D2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2240919" y="3083888"/>
                  <a:ext cx="1810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6858F295-52D2-4F93-90FB-4DB4A9DC7DBE}"/>
                    </a:ext>
                  </a:extLst>
                </p14:cNvPr>
                <p14:cNvContentPartPr/>
                <p14:nvPr/>
              </p14:nvContentPartPr>
              <p14:xfrm>
                <a:off x="2454039" y="3120608"/>
                <a:ext cx="100800" cy="1065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6858F295-52D2-4F93-90FB-4DB4A9DC7DBE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2445039" y="3111608"/>
                  <a:ext cx="1184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EB90326E-60C7-4608-AAE4-5D1908BCB6D6}"/>
                    </a:ext>
                  </a:extLst>
                </p14:cNvPr>
                <p14:cNvContentPartPr/>
                <p14:nvPr/>
              </p14:nvContentPartPr>
              <p14:xfrm>
                <a:off x="2849319" y="3061568"/>
                <a:ext cx="200880" cy="1576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EB90326E-60C7-4608-AAE4-5D1908BCB6D6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2840319" y="3052928"/>
                  <a:ext cx="2185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D1C1DF3-6A71-48E3-AA24-4BA969AE5817}"/>
                    </a:ext>
                  </a:extLst>
                </p14:cNvPr>
                <p14:cNvContentPartPr/>
                <p14:nvPr/>
              </p14:nvContentPartPr>
              <p14:xfrm>
                <a:off x="1586799" y="3557288"/>
                <a:ext cx="100800" cy="61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D1C1DF3-6A71-48E3-AA24-4BA969AE5817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1577799" y="3548288"/>
                  <a:ext cx="118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8440ADAD-C449-4961-85F6-D6E05BBD5A29}"/>
                    </a:ext>
                  </a:extLst>
                </p14:cNvPr>
                <p14:cNvContentPartPr/>
                <p14:nvPr/>
              </p14:nvContentPartPr>
              <p14:xfrm>
                <a:off x="1557279" y="3615968"/>
                <a:ext cx="136080" cy="61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8440ADAD-C449-4961-85F6-D6E05BBD5A29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1548279" y="3607328"/>
                  <a:ext cx="1537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1067932F-CE79-4F5A-A7EB-1D512B7127FE}"/>
                    </a:ext>
                  </a:extLst>
                </p14:cNvPr>
                <p14:cNvContentPartPr/>
                <p14:nvPr/>
              </p14:nvContentPartPr>
              <p14:xfrm>
                <a:off x="2011239" y="3417248"/>
                <a:ext cx="160200" cy="3643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1067932F-CE79-4F5A-A7EB-1D512B7127FE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2002599" y="3408608"/>
                  <a:ext cx="17784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A7DE0ABC-11AD-4DF0-984F-50BBC9A217F8}"/>
                    </a:ext>
                  </a:extLst>
                </p14:cNvPr>
                <p14:cNvContentPartPr/>
                <p14:nvPr/>
              </p14:nvContentPartPr>
              <p14:xfrm>
                <a:off x="2253159" y="3574568"/>
                <a:ext cx="130320" cy="1065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A7DE0ABC-11AD-4DF0-984F-50BBC9A217F8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2244519" y="3565928"/>
                  <a:ext cx="1479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595E5AE-6F12-4B44-A564-F967549DF91E}"/>
                    </a:ext>
                  </a:extLst>
                </p14:cNvPr>
                <p14:cNvContentPartPr/>
                <p14:nvPr/>
              </p14:nvContentPartPr>
              <p14:xfrm>
                <a:off x="2459799" y="3462248"/>
                <a:ext cx="71280" cy="716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E595E5AE-6F12-4B44-A564-F967549DF91E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2450799" y="3453608"/>
                  <a:ext cx="889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6A36A97E-EBC5-4BD1-816F-2F2ED0626912}"/>
                    </a:ext>
                  </a:extLst>
                </p14:cNvPr>
                <p14:cNvContentPartPr/>
                <p14:nvPr/>
              </p14:nvContentPartPr>
              <p14:xfrm>
                <a:off x="2642679" y="3639728"/>
                <a:ext cx="207000" cy="122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6A36A97E-EBC5-4BD1-816F-2F2ED0626912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2634039" y="3630728"/>
                  <a:ext cx="2246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AF1F1E2F-F61F-46E2-A113-DD9CD90C7C3E}"/>
                    </a:ext>
                  </a:extLst>
                </p14:cNvPr>
                <p14:cNvContentPartPr/>
                <p14:nvPr/>
              </p14:nvContentPartPr>
              <p14:xfrm>
                <a:off x="3025719" y="3521648"/>
                <a:ext cx="165960" cy="1184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AF1F1E2F-F61F-46E2-A113-DD9CD90C7C3E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3016719" y="3513008"/>
                  <a:ext cx="1836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F63B306-67BD-44B9-8CD0-8ABF496C24E1}"/>
                    </a:ext>
                  </a:extLst>
                </p14:cNvPr>
                <p14:cNvContentPartPr/>
                <p14:nvPr/>
              </p14:nvContentPartPr>
              <p14:xfrm>
                <a:off x="3285639" y="3539288"/>
                <a:ext cx="130320" cy="1008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F63B306-67BD-44B9-8CD0-8ABF496C24E1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3276639" y="3530648"/>
                  <a:ext cx="1479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61306E8E-A594-4E81-A9EC-336E9B758632}"/>
                    </a:ext>
                  </a:extLst>
                </p14:cNvPr>
                <p14:cNvContentPartPr/>
                <p14:nvPr/>
              </p14:nvContentPartPr>
              <p14:xfrm>
                <a:off x="3344679" y="3451088"/>
                <a:ext cx="47520" cy="122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61306E8E-A594-4E81-A9EC-336E9B758632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3336039" y="3442088"/>
                  <a:ext cx="651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B4BEA0B1-2670-4AEE-99EA-3736EECAC316}"/>
                    </a:ext>
                  </a:extLst>
                </p14:cNvPr>
                <p14:cNvContentPartPr/>
                <p14:nvPr/>
              </p14:nvContentPartPr>
              <p14:xfrm>
                <a:off x="3492279" y="3392048"/>
                <a:ext cx="18000" cy="594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4BEA0B1-2670-4AEE-99EA-3736EECAC316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3483279" y="3383048"/>
                  <a:ext cx="356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95076338-63C8-4780-A987-E24F7E9D40B8}"/>
                    </a:ext>
                  </a:extLst>
                </p14:cNvPr>
                <p14:cNvContentPartPr/>
                <p14:nvPr/>
              </p14:nvContentPartPr>
              <p14:xfrm>
                <a:off x="3640599" y="3580688"/>
                <a:ext cx="20520" cy="241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95076338-63C8-4780-A987-E24F7E9D40B8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3631959" y="3571688"/>
                  <a:ext cx="381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DFBF6EA6-91DF-4153-A63F-26179ECDBC27}"/>
                    </a:ext>
                  </a:extLst>
                </p14:cNvPr>
                <p14:cNvContentPartPr/>
                <p14:nvPr/>
              </p14:nvContentPartPr>
              <p14:xfrm>
                <a:off x="3733839" y="3533528"/>
                <a:ext cx="136440" cy="1040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DFBF6EA6-91DF-4153-A63F-26179ECDBC27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3724839" y="3524888"/>
                  <a:ext cx="1540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54B8A662-2920-4FA7-B8CA-5AE2B1037FE8}"/>
                    </a:ext>
                  </a:extLst>
                </p14:cNvPr>
                <p14:cNvContentPartPr/>
                <p14:nvPr/>
              </p14:nvContentPartPr>
              <p14:xfrm>
                <a:off x="3763719" y="3439208"/>
                <a:ext cx="130320" cy="180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54B8A662-2920-4FA7-B8CA-5AE2B1037FE8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3754719" y="3430208"/>
                  <a:ext cx="1479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E2547000-5B75-40D3-8368-96BF5173D0DB}"/>
                    </a:ext>
                  </a:extLst>
                </p14:cNvPr>
                <p14:cNvContentPartPr/>
                <p14:nvPr/>
              </p14:nvContentPartPr>
              <p14:xfrm>
                <a:off x="4040919" y="3574928"/>
                <a:ext cx="153720" cy="298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E2547000-5B75-40D3-8368-96BF5173D0DB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4031919" y="3565928"/>
                  <a:ext cx="1713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A988EDDD-48FA-4E69-A0B6-20C386E3A0CC}"/>
                    </a:ext>
                  </a:extLst>
                </p14:cNvPr>
                <p14:cNvContentPartPr/>
                <p14:nvPr/>
              </p14:nvContentPartPr>
              <p14:xfrm>
                <a:off x="4135239" y="3492128"/>
                <a:ext cx="12240" cy="1713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A988EDDD-48FA-4E69-A0B6-20C386E3A0CC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4126599" y="3483488"/>
                  <a:ext cx="298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8E78300-8D8A-4825-87DB-43E7AF4FC389}"/>
                    </a:ext>
                  </a:extLst>
                </p14:cNvPr>
                <p14:cNvContentPartPr/>
                <p14:nvPr/>
              </p14:nvContentPartPr>
              <p14:xfrm>
                <a:off x="4388679" y="3468728"/>
                <a:ext cx="124200" cy="1537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8E78300-8D8A-4825-87DB-43E7AF4FC389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4380039" y="3459728"/>
                  <a:ext cx="1418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3FD8019-D5C6-4AFE-B122-FC57400D15AB}"/>
                    </a:ext>
                  </a:extLst>
                </p14:cNvPr>
                <p14:cNvContentPartPr/>
                <p14:nvPr/>
              </p14:nvContentPartPr>
              <p14:xfrm>
                <a:off x="4595319" y="3415448"/>
                <a:ext cx="12240" cy="94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3FD8019-D5C6-4AFE-B122-FC57400D15AB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4586679" y="3406808"/>
                  <a:ext cx="298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DA956C01-729E-4DA1-B111-02973E7B8D81}"/>
                    </a:ext>
                  </a:extLst>
                </p14:cNvPr>
                <p14:cNvContentPartPr/>
                <p14:nvPr/>
              </p14:nvContentPartPr>
              <p14:xfrm>
                <a:off x="4678119" y="3349928"/>
                <a:ext cx="118440" cy="579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DA956C01-729E-4DA1-B111-02973E7B8D81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4669119" y="3341288"/>
                  <a:ext cx="13608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57724335-ED54-4FE4-B2EE-0BF793601008}"/>
                    </a:ext>
                  </a:extLst>
                </p14:cNvPr>
                <p14:cNvContentPartPr/>
                <p14:nvPr/>
              </p14:nvContentPartPr>
              <p14:xfrm>
                <a:off x="4849119" y="3243728"/>
                <a:ext cx="141120" cy="3783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57724335-ED54-4FE4-B2EE-0BF793601008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4840119" y="3235088"/>
                  <a:ext cx="15876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B1BAC15B-9ED8-43D8-ABEB-E8742423F380}"/>
                    </a:ext>
                  </a:extLst>
                </p14:cNvPr>
                <p14:cNvContentPartPr/>
                <p14:nvPr/>
              </p14:nvContentPartPr>
              <p14:xfrm>
                <a:off x="5049639" y="3079208"/>
                <a:ext cx="18000" cy="946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B1BAC15B-9ED8-43D8-ABEB-E8742423F380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5040999" y="3070568"/>
                  <a:ext cx="356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E6764149-BB99-4F53-8C10-E5FA642AE404}"/>
                    </a:ext>
                  </a:extLst>
                </p14:cNvPr>
                <p14:cNvContentPartPr/>
                <p14:nvPr/>
              </p14:nvContentPartPr>
              <p14:xfrm>
                <a:off x="5043879" y="3144008"/>
                <a:ext cx="94680" cy="1008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E6764149-BB99-4F53-8C10-E5FA642AE404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5034879" y="3135368"/>
                  <a:ext cx="1123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88660224-DA25-495B-9DE1-D2CB36EBE6E0}"/>
                    </a:ext>
                  </a:extLst>
                </p14:cNvPr>
                <p14:cNvContentPartPr/>
                <p14:nvPr/>
              </p14:nvContentPartPr>
              <p14:xfrm>
                <a:off x="5102919" y="3220688"/>
                <a:ext cx="100800" cy="774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88660224-DA25-495B-9DE1-D2CB36EBE6E0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5093919" y="3211688"/>
                  <a:ext cx="11844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1207F121-611A-4762-B412-D4F5965B29E6}"/>
                    </a:ext>
                  </a:extLst>
                </p14:cNvPr>
                <p14:cNvContentPartPr/>
                <p14:nvPr/>
              </p14:nvContentPartPr>
              <p14:xfrm>
                <a:off x="1167399" y="4070288"/>
                <a:ext cx="101520" cy="2779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1207F121-611A-4762-B412-D4F5965B29E6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1158759" y="4061288"/>
                  <a:ext cx="1191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01A67ED5-F5A5-48FE-89F1-3F5365F08ECA}"/>
                    </a:ext>
                  </a:extLst>
                </p14:cNvPr>
                <p14:cNvContentPartPr/>
                <p14:nvPr/>
              </p14:nvContentPartPr>
              <p14:xfrm>
                <a:off x="1427319" y="4170728"/>
                <a:ext cx="140040" cy="241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01A67ED5-F5A5-48FE-89F1-3F5365F08ECA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1418679" y="4161728"/>
                  <a:ext cx="1576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A2FB3E6F-8E34-4506-855D-B1878F4E932E}"/>
                    </a:ext>
                  </a:extLst>
                </p14:cNvPr>
                <p14:cNvContentPartPr/>
                <p14:nvPr/>
              </p14:nvContentPartPr>
              <p14:xfrm>
                <a:off x="1498239" y="4123568"/>
                <a:ext cx="18360" cy="1774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A2FB3E6F-8E34-4506-855D-B1878F4E932E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1489599" y="4114568"/>
                  <a:ext cx="360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3A57441D-A90D-4ADD-B787-CED8CB545A57}"/>
                    </a:ext>
                  </a:extLst>
                </p14:cNvPr>
                <p14:cNvContentPartPr/>
                <p14:nvPr/>
              </p14:nvContentPartPr>
              <p14:xfrm>
                <a:off x="1681119" y="4141208"/>
                <a:ext cx="88920" cy="1360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3A57441D-A90D-4ADD-B787-CED8CB545A57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1672119" y="4132208"/>
                  <a:ext cx="1065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E2D99316-E02E-4892-A91D-9F315CF51E72}"/>
                    </a:ext>
                  </a:extLst>
                </p14:cNvPr>
                <p14:cNvContentPartPr/>
                <p14:nvPr/>
              </p14:nvContentPartPr>
              <p14:xfrm>
                <a:off x="1694799" y="4141208"/>
                <a:ext cx="63360" cy="1544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E2D99316-E02E-4892-A91D-9F315CF51E72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1686159" y="4132208"/>
                  <a:ext cx="810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69A1D46D-2952-4164-87D6-5692F65B74C2}"/>
                    </a:ext>
                  </a:extLst>
                </p14:cNvPr>
                <p14:cNvContentPartPr/>
                <p14:nvPr/>
              </p14:nvContentPartPr>
              <p14:xfrm>
                <a:off x="1823679" y="4095128"/>
                <a:ext cx="127080" cy="2412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69A1D46D-2952-4164-87D6-5692F65B74C2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1815039" y="4086128"/>
                  <a:ext cx="1447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2903C240-A10E-4085-8597-F55D61410DA9}"/>
                    </a:ext>
                  </a:extLst>
                </p14:cNvPr>
                <p14:cNvContentPartPr/>
                <p14:nvPr/>
              </p14:nvContentPartPr>
              <p14:xfrm>
                <a:off x="1928799" y="3981368"/>
                <a:ext cx="94680" cy="954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2903C240-A10E-4085-8597-F55D61410DA9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1920159" y="3972728"/>
                  <a:ext cx="1123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9A472ADF-118E-4811-B5F3-645506F5EDAD}"/>
                    </a:ext>
                  </a:extLst>
                </p14:cNvPr>
                <p14:cNvContentPartPr/>
                <p14:nvPr/>
              </p14:nvContentPartPr>
              <p14:xfrm>
                <a:off x="1308879" y="4089728"/>
                <a:ext cx="48600" cy="1620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9A472ADF-118E-4811-B5F3-645506F5EDAD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1300239" y="4081088"/>
                  <a:ext cx="662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94D4BF0B-42CF-422A-BD4A-E3E6DF4F9570}"/>
                    </a:ext>
                  </a:extLst>
                </p14:cNvPr>
                <p14:cNvContentPartPr/>
                <p14:nvPr/>
              </p14:nvContentPartPr>
              <p14:xfrm>
                <a:off x="2297439" y="4170368"/>
                <a:ext cx="115560" cy="1224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94D4BF0B-42CF-422A-BD4A-E3E6DF4F9570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2288439" y="4161728"/>
                  <a:ext cx="1332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3B443876-E225-46BF-8F2A-BA229F00F5F1}"/>
                    </a:ext>
                  </a:extLst>
                </p14:cNvPr>
                <p14:cNvContentPartPr/>
                <p14:nvPr/>
              </p14:nvContentPartPr>
              <p14:xfrm>
                <a:off x="2306439" y="4223648"/>
                <a:ext cx="136080" cy="122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3B443876-E225-46BF-8F2A-BA229F00F5F1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2297799" y="4215008"/>
                  <a:ext cx="1537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E5BF1DE-5F7B-41B2-8DAC-A99BB32B5076}"/>
                    </a:ext>
                  </a:extLst>
                </p14:cNvPr>
                <p14:cNvContentPartPr/>
                <p14:nvPr/>
              </p14:nvContentPartPr>
              <p14:xfrm>
                <a:off x="2718999" y="4129328"/>
                <a:ext cx="24480" cy="1479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E5BF1DE-5F7B-41B2-8DAC-A99BB32B5076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2709999" y="4120688"/>
                  <a:ext cx="421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12D32168-7F4A-4AB6-903C-41A37ABE7D29}"/>
                    </a:ext>
                  </a:extLst>
                </p14:cNvPr>
                <p14:cNvContentPartPr/>
                <p14:nvPr/>
              </p14:nvContentPartPr>
              <p14:xfrm>
                <a:off x="2914119" y="4153088"/>
                <a:ext cx="106560" cy="122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12D32168-7F4A-4AB6-903C-41A37ABE7D29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2905119" y="4144088"/>
                  <a:ext cx="1242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2730300E-2F47-4E52-8274-07B1C143CDBA}"/>
                    </a:ext>
                  </a:extLst>
                </p14:cNvPr>
                <p14:cNvContentPartPr/>
                <p14:nvPr/>
              </p14:nvContentPartPr>
              <p14:xfrm>
                <a:off x="2937879" y="4105928"/>
                <a:ext cx="41760" cy="1537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2730300E-2F47-4E52-8274-07B1C143CDBA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2928879" y="4096928"/>
                  <a:ext cx="594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057A3973-4BD8-49F9-B876-FA5C99034458}"/>
                    </a:ext>
                  </a:extLst>
                </p14:cNvPr>
                <p14:cNvContentPartPr/>
                <p14:nvPr/>
              </p14:nvContentPartPr>
              <p14:xfrm>
                <a:off x="3138039" y="4111688"/>
                <a:ext cx="71640" cy="1242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057A3973-4BD8-49F9-B876-FA5C99034458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3129039" y="4102688"/>
                  <a:ext cx="892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BDE28DCA-FE49-4466-833F-84B970028126}"/>
                    </a:ext>
                  </a:extLst>
                </p14:cNvPr>
                <p14:cNvContentPartPr/>
                <p14:nvPr/>
              </p14:nvContentPartPr>
              <p14:xfrm>
                <a:off x="3338919" y="4111688"/>
                <a:ext cx="88920" cy="1594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BDE28DCA-FE49-4466-833F-84B970028126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3329919" y="4102688"/>
                  <a:ext cx="1065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82FCD28D-82BF-491B-8AB1-C2F683A69EE8}"/>
                    </a:ext>
                  </a:extLst>
                </p14:cNvPr>
                <p14:cNvContentPartPr/>
                <p14:nvPr/>
              </p14:nvContentPartPr>
              <p14:xfrm>
                <a:off x="3545199" y="4158848"/>
                <a:ext cx="147960" cy="1224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82FCD28D-82BF-491B-8AB1-C2F683A69EE8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3536559" y="4150208"/>
                  <a:ext cx="1656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2E5E477F-8CD9-4C06-82C9-72699153F9AA}"/>
                    </a:ext>
                  </a:extLst>
                </p14:cNvPr>
                <p14:cNvContentPartPr/>
                <p14:nvPr/>
              </p14:nvContentPartPr>
              <p14:xfrm>
                <a:off x="3627999" y="4117448"/>
                <a:ext cx="24120" cy="1594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2E5E477F-8CD9-4C06-82C9-72699153F9AA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3618999" y="4108808"/>
                  <a:ext cx="417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11EFC8EE-55F0-4AB4-88DC-7411225587EF}"/>
                    </a:ext>
                  </a:extLst>
                </p14:cNvPr>
                <p14:cNvContentPartPr/>
                <p14:nvPr/>
              </p14:nvContentPartPr>
              <p14:xfrm>
                <a:off x="4035159" y="4011248"/>
                <a:ext cx="94680" cy="9468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11EFC8EE-55F0-4AB4-88DC-7411225587EF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4026159" y="4002608"/>
                  <a:ext cx="1123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CFE726D8-7018-4451-9AD4-C41484CDD0D9}"/>
                    </a:ext>
                  </a:extLst>
                </p14:cNvPr>
                <p14:cNvContentPartPr/>
                <p14:nvPr/>
              </p14:nvContentPartPr>
              <p14:xfrm>
                <a:off x="4235679" y="3911168"/>
                <a:ext cx="100800" cy="1951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CFE726D8-7018-4451-9AD4-C41484CDD0D9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4226679" y="3902168"/>
                  <a:ext cx="1184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08F3F0AA-B66F-406A-B829-7A6A49DAD804}"/>
                    </a:ext>
                  </a:extLst>
                </p14:cNvPr>
                <p14:cNvContentPartPr/>
                <p14:nvPr/>
              </p14:nvContentPartPr>
              <p14:xfrm>
                <a:off x="4318119" y="4017008"/>
                <a:ext cx="59400" cy="831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08F3F0AA-B66F-406A-B829-7A6A49DAD804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4309119" y="4008368"/>
                  <a:ext cx="7704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205CF520-0342-4BB6-AEB9-5C1CD89FF559}"/>
                    </a:ext>
                  </a:extLst>
                </p14:cNvPr>
                <p14:cNvContentPartPr/>
                <p14:nvPr/>
              </p14:nvContentPartPr>
              <p14:xfrm>
                <a:off x="4412439" y="3958328"/>
                <a:ext cx="147960" cy="11844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205CF520-0342-4BB6-AEB9-5C1CD89FF559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4403799" y="3949328"/>
                  <a:ext cx="1656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1DF42F99-3629-4B16-91BE-C5E1BF774BC1}"/>
                    </a:ext>
                  </a:extLst>
                </p14:cNvPr>
                <p14:cNvContentPartPr/>
                <p14:nvPr/>
              </p14:nvContentPartPr>
              <p14:xfrm>
                <a:off x="4619079" y="3911168"/>
                <a:ext cx="29880" cy="2070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1DF42F99-3629-4B16-91BE-C5E1BF774BC1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4610079" y="3902168"/>
                  <a:ext cx="475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783A614D-1113-4D43-83F4-915C34902B3E}"/>
                    </a:ext>
                  </a:extLst>
                </p14:cNvPr>
                <p14:cNvContentPartPr/>
                <p14:nvPr/>
              </p14:nvContentPartPr>
              <p14:xfrm>
                <a:off x="3964239" y="4158488"/>
                <a:ext cx="676440" cy="302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783A614D-1113-4D43-83F4-915C34902B3E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3955239" y="4149848"/>
                  <a:ext cx="6940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73581F9D-39A5-44DB-9C1F-632451EEDB84}"/>
                    </a:ext>
                  </a:extLst>
                </p14:cNvPr>
                <p14:cNvContentPartPr/>
                <p14:nvPr/>
              </p14:nvContentPartPr>
              <p14:xfrm>
                <a:off x="4276719" y="4288448"/>
                <a:ext cx="159480" cy="655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73581F9D-39A5-44DB-9C1F-632451EEDB84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4268079" y="4279448"/>
                  <a:ext cx="17712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143F531C-A123-4E42-9325-D85311ABF59F}"/>
                    </a:ext>
                  </a:extLst>
                </p14:cNvPr>
                <p14:cNvContentPartPr/>
                <p14:nvPr/>
              </p14:nvContentPartPr>
              <p14:xfrm>
                <a:off x="4790079" y="4094048"/>
                <a:ext cx="77040" cy="1303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143F531C-A123-4E42-9325-D85311ABF59F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4781439" y="4085048"/>
                  <a:ext cx="946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1BEF9ED7-FA5A-4AA1-8CDD-6B64E1010899}"/>
                    </a:ext>
                  </a:extLst>
                </p14:cNvPr>
                <p14:cNvContentPartPr/>
                <p14:nvPr/>
              </p14:nvContentPartPr>
              <p14:xfrm>
                <a:off x="4825359" y="4105928"/>
                <a:ext cx="59400" cy="1184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1BEF9ED7-FA5A-4AA1-8CDD-6B64E1010899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4816719" y="4096928"/>
                  <a:ext cx="770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BD7163F4-C938-41E6-B894-AF9BE6C0F63B}"/>
                    </a:ext>
                  </a:extLst>
                </p14:cNvPr>
                <p14:cNvContentPartPr/>
                <p14:nvPr/>
              </p14:nvContentPartPr>
              <p14:xfrm>
                <a:off x="4896279" y="3963368"/>
                <a:ext cx="95040" cy="777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BD7163F4-C938-41E6-B894-AF9BE6C0F63B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4887279" y="3954728"/>
                  <a:ext cx="11268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742D909B-68F5-4BE7-A7CB-16A50EBE1EBF}"/>
                    </a:ext>
                  </a:extLst>
                </p14:cNvPr>
                <p14:cNvContentPartPr/>
                <p14:nvPr/>
              </p14:nvContentPartPr>
              <p14:xfrm>
                <a:off x="5084919" y="4094048"/>
                <a:ext cx="82800" cy="1242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742D909B-68F5-4BE7-A7CB-16A50EBE1EBF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5076279" y="4085048"/>
                  <a:ext cx="1004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ABE8B330-D01C-4CB3-B84E-1D94D896E456}"/>
                    </a:ext>
                  </a:extLst>
                </p14:cNvPr>
                <p14:cNvContentPartPr/>
                <p14:nvPr/>
              </p14:nvContentPartPr>
              <p14:xfrm>
                <a:off x="5238279" y="4123568"/>
                <a:ext cx="83160" cy="363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ABE8B330-D01C-4CB3-B84E-1D94D896E456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5229639" y="4114568"/>
                  <a:ext cx="1008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BC300D1E-169F-4AA8-906C-B829A758A120}"/>
                    </a:ext>
                  </a:extLst>
                </p14:cNvPr>
                <p14:cNvContentPartPr/>
                <p14:nvPr/>
              </p14:nvContentPartPr>
              <p14:xfrm>
                <a:off x="5444919" y="4105568"/>
                <a:ext cx="65160" cy="399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BC300D1E-169F-4AA8-906C-B829A758A120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5436279" y="4096928"/>
                  <a:ext cx="828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D18F4EBF-61C8-4B82-BD53-B381B65391E8}"/>
                    </a:ext>
                  </a:extLst>
                </p14:cNvPr>
                <p14:cNvContentPartPr/>
                <p14:nvPr/>
              </p14:nvContentPartPr>
              <p14:xfrm>
                <a:off x="5677119" y="4105568"/>
                <a:ext cx="63000" cy="302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D18F4EBF-61C8-4B82-BD53-B381B65391E8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5668119" y="4096928"/>
                  <a:ext cx="806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6F0B36B6-13F7-4DF9-9315-C8113F0A4AF2}"/>
                    </a:ext>
                  </a:extLst>
                </p14:cNvPr>
                <p14:cNvContentPartPr/>
                <p14:nvPr/>
              </p14:nvContentPartPr>
              <p14:xfrm>
                <a:off x="5845959" y="4099808"/>
                <a:ext cx="118440" cy="61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6F0B36B6-13F7-4DF9-9315-C8113F0A4AF2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5837319" y="4091168"/>
                  <a:ext cx="1360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3C646E80-4619-4EFC-9636-DDDE83AAB235}"/>
                    </a:ext>
                  </a:extLst>
                </p14:cNvPr>
                <p14:cNvContentPartPr/>
                <p14:nvPr/>
              </p14:nvContentPartPr>
              <p14:xfrm>
                <a:off x="5887359" y="4052648"/>
                <a:ext cx="35640" cy="1242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3C646E80-4619-4EFC-9636-DDDE83AAB235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5878719" y="4044008"/>
                  <a:ext cx="532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B8AD6A0D-62D2-4FCA-9884-1CD1F8658B63}"/>
                    </a:ext>
                  </a:extLst>
                </p14:cNvPr>
                <p14:cNvContentPartPr/>
                <p14:nvPr/>
              </p14:nvContentPartPr>
              <p14:xfrm>
                <a:off x="6081399" y="4094048"/>
                <a:ext cx="19080" cy="2412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B8AD6A0D-62D2-4FCA-9884-1CD1F8658B63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6072759" y="4085048"/>
                  <a:ext cx="367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BE1ED6AD-8742-44CC-985F-16EDADDAF5E3}"/>
                    </a:ext>
                  </a:extLst>
                </p14:cNvPr>
                <p14:cNvContentPartPr/>
                <p14:nvPr/>
              </p14:nvContentPartPr>
              <p14:xfrm>
                <a:off x="6223599" y="4096208"/>
                <a:ext cx="54000" cy="219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BE1ED6AD-8742-44CC-985F-16EDADDAF5E3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6214599" y="4087208"/>
                  <a:ext cx="716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F1C2AC9B-C52C-4042-A57C-0EDCEE430377}"/>
                    </a:ext>
                  </a:extLst>
                </p14:cNvPr>
                <p14:cNvContentPartPr/>
                <p14:nvPr/>
              </p14:nvContentPartPr>
              <p14:xfrm>
                <a:off x="5480199" y="3397808"/>
                <a:ext cx="100800" cy="1224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F1C2AC9B-C52C-4042-A57C-0EDCEE430377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5471559" y="3389168"/>
                  <a:ext cx="118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733834C6-9AF1-42AD-B047-752CA144EACC}"/>
                    </a:ext>
                  </a:extLst>
                </p14:cNvPr>
                <p14:cNvContentPartPr/>
                <p14:nvPr/>
              </p14:nvContentPartPr>
              <p14:xfrm>
                <a:off x="5474439" y="3468728"/>
                <a:ext cx="105480" cy="126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733834C6-9AF1-42AD-B047-752CA144EACC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5465439" y="3459728"/>
                  <a:ext cx="1231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078B425A-AB62-4D17-B6D2-C4B986BED325}"/>
                    </a:ext>
                  </a:extLst>
                </p14:cNvPr>
                <p14:cNvContentPartPr/>
                <p14:nvPr/>
              </p14:nvContentPartPr>
              <p14:xfrm>
                <a:off x="5753439" y="3368288"/>
                <a:ext cx="110520" cy="1400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078B425A-AB62-4D17-B6D2-C4B986BED325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5744799" y="3359648"/>
                  <a:ext cx="1281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9DF1CC5A-6152-475D-82C6-B0F306279AF5}"/>
                    </a:ext>
                  </a:extLst>
                </p14:cNvPr>
                <p14:cNvContentPartPr/>
                <p14:nvPr/>
              </p14:nvContentPartPr>
              <p14:xfrm>
                <a:off x="6111279" y="3138248"/>
                <a:ext cx="171720" cy="4665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9DF1CC5A-6152-475D-82C6-B0F306279AF5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6102279" y="3129608"/>
                  <a:ext cx="18936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EE099C00-EEF8-4B64-BE31-7DAF1551E966}"/>
                    </a:ext>
                  </a:extLst>
                </p14:cNvPr>
                <p14:cNvContentPartPr/>
                <p14:nvPr/>
              </p14:nvContentPartPr>
              <p14:xfrm>
                <a:off x="6308199" y="3315368"/>
                <a:ext cx="20160" cy="1832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EE099C00-EEF8-4B64-BE31-7DAF1551E966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6299199" y="3306368"/>
                  <a:ext cx="378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D9C41F8F-4634-4CF1-B04B-29074EC6893E}"/>
                    </a:ext>
                  </a:extLst>
                </p14:cNvPr>
                <p14:cNvContentPartPr/>
                <p14:nvPr/>
              </p14:nvContentPartPr>
              <p14:xfrm>
                <a:off x="6565959" y="3382328"/>
                <a:ext cx="186840" cy="1620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D9C41F8F-4634-4CF1-B04B-29074EC6893E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6556959" y="3373688"/>
                  <a:ext cx="2044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862BF31F-E357-49A8-9BC4-25BC92AD2001}"/>
                    </a:ext>
                  </a:extLst>
                </p14:cNvPr>
                <p14:cNvContentPartPr/>
                <p14:nvPr/>
              </p14:nvContentPartPr>
              <p14:xfrm>
                <a:off x="530919" y="4613168"/>
                <a:ext cx="35640" cy="2422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862BF31F-E357-49A8-9BC4-25BC92AD2001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521919" y="4604168"/>
                  <a:ext cx="532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5D929436-1238-4719-883B-94764EAD6BED}"/>
                    </a:ext>
                  </a:extLst>
                </p14:cNvPr>
                <p14:cNvContentPartPr/>
                <p14:nvPr/>
              </p14:nvContentPartPr>
              <p14:xfrm>
                <a:off x="654399" y="4707488"/>
                <a:ext cx="112680" cy="11844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5D929436-1238-4719-883B-94764EAD6BED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645759" y="4698848"/>
                  <a:ext cx="1303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14C18E51-59AC-460A-BE8B-7F2914FA4711}"/>
                    </a:ext>
                  </a:extLst>
                </p14:cNvPr>
                <p14:cNvContentPartPr/>
                <p14:nvPr/>
              </p14:nvContentPartPr>
              <p14:xfrm>
                <a:off x="749079" y="4613168"/>
                <a:ext cx="65160" cy="61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14C18E51-59AC-460A-BE8B-7F2914FA4711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740079" y="4604168"/>
                  <a:ext cx="828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08B67CEF-2B8F-4CCB-AC18-52521198C80B}"/>
                    </a:ext>
                  </a:extLst>
                </p14:cNvPr>
                <p14:cNvContentPartPr/>
                <p14:nvPr/>
              </p14:nvContentPartPr>
              <p14:xfrm>
                <a:off x="808119" y="4713248"/>
                <a:ext cx="342360" cy="10080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08B67CEF-2B8F-4CCB-AC18-52521198C80B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799119" y="4704608"/>
                  <a:ext cx="3600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D126DF72-8EE3-46F8-86E2-8D99F2CD3271}"/>
                    </a:ext>
                  </a:extLst>
                </p14:cNvPr>
                <p14:cNvContentPartPr/>
                <p14:nvPr/>
              </p14:nvContentPartPr>
              <p14:xfrm>
                <a:off x="1138239" y="4595528"/>
                <a:ext cx="112320" cy="1800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D126DF72-8EE3-46F8-86E2-8D99F2CD3271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1129599" y="4586528"/>
                  <a:ext cx="1299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5E367F13-2B73-4E57-9F51-2201DFB7C1B9}"/>
                    </a:ext>
                  </a:extLst>
                </p14:cNvPr>
                <p14:cNvContentPartPr/>
                <p14:nvPr/>
              </p14:nvContentPartPr>
              <p14:xfrm>
                <a:off x="1309599" y="4583648"/>
                <a:ext cx="29880" cy="2991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5E367F13-2B73-4E57-9F51-2201DFB7C1B9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1300599" y="4574648"/>
                  <a:ext cx="4752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5FD129C1-A027-47B2-A09B-4801E124E60C}"/>
                    </a:ext>
                  </a:extLst>
                </p14:cNvPr>
                <p14:cNvContentPartPr/>
                <p14:nvPr/>
              </p14:nvContentPartPr>
              <p14:xfrm>
                <a:off x="1627839" y="4642328"/>
                <a:ext cx="136440" cy="5940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5FD129C1-A027-47B2-A09B-4801E124E60C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1618839" y="4633688"/>
                  <a:ext cx="1540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80CF9014-F3AF-451F-8CD2-685E3793E37E}"/>
                    </a:ext>
                  </a:extLst>
                </p14:cNvPr>
                <p14:cNvContentPartPr/>
                <p14:nvPr/>
              </p14:nvContentPartPr>
              <p14:xfrm>
                <a:off x="1598319" y="4773008"/>
                <a:ext cx="147960" cy="4716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80CF9014-F3AF-451F-8CD2-685E3793E37E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1589679" y="4764008"/>
                  <a:ext cx="16560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BC8C646B-80CD-4504-B5B3-51744EB370B4}"/>
                    </a:ext>
                  </a:extLst>
                </p14:cNvPr>
                <p14:cNvContentPartPr/>
                <p14:nvPr/>
              </p14:nvContentPartPr>
              <p14:xfrm>
                <a:off x="5586399" y="3651608"/>
                <a:ext cx="207000" cy="122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BC8C646B-80CD-4504-B5B3-51744EB370B4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5577759" y="3642608"/>
                  <a:ext cx="2246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E5F9F4E6-01E3-46AA-8127-8C2639B2ACD5}"/>
                    </a:ext>
                  </a:extLst>
                </p14:cNvPr>
                <p14:cNvContentPartPr/>
                <p14:nvPr/>
              </p14:nvContentPartPr>
              <p14:xfrm>
                <a:off x="2040759" y="4748168"/>
                <a:ext cx="147960" cy="993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E5F9F4E6-01E3-46AA-8127-8C2639B2ACD5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2032119" y="4739168"/>
                  <a:ext cx="1656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A560F8AD-4472-4F06-95A9-F6EC18697B3D}"/>
                    </a:ext>
                  </a:extLst>
                </p14:cNvPr>
                <p14:cNvContentPartPr/>
                <p14:nvPr/>
              </p14:nvContentPartPr>
              <p14:xfrm>
                <a:off x="6018759" y="3786968"/>
                <a:ext cx="2523600" cy="1069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A560F8AD-4472-4F06-95A9-F6EC18697B3D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6009759" y="3777968"/>
                  <a:ext cx="25412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05025964-1535-4FCB-9477-27167D1A3BCD}"/>
                    </a:ext>
                  </a:extLst>
                </p14:cNvPr>
                <p14:cNvContentPartPr/>
                <p14:nvPr/>
              </p14:nvContentPartPr>
              <p14:xfrm>
                <a:off x="2406159" y="4609568"/>
                <a:ext cx="124560" cy="38124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05025964-1535-4FCB-9477-27167D1A3BCD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2397519" y="4600928"/>
                  <a:ext cx="14220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4B7A79B0-9012-4FE8-AB6A-660AC214DB08}"/>
                    </a:ext>
                  </a:extLst>
                </p14:cNvPr>
                <p14:cNvContentPartPr/>
                <p14:nvPr/>
              </p14:nvContentPartPr>
              <p14:xfrm>
                <a:off x="2666439" y="4707128"/>
                <a:ext cx="47520" cy="20736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4B7A79B0-9012-4FE8-AB6A-660AC214DB08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2657439" y="4698128"/>
                  <a:ext cx="6516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FF9DE42D-C4B7-4416-A6A7-67604BB3A53A}"/>
                    </a:ext>
                  </a:extLst>
                </p14:cNvPr>
                <p14:cNvContentPartPr/>
                <p14:nvPr/>
              </p14:nvContentPartPr>
              <p14:xfrm>
                <a:off x="2919879" y="4825568"/>
                <a:ext cx="189000" cy="183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FF9DE42D-C4B7-4416-A6A7-67604BB3A53A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2911239" y="4816568"/>
                  <a:ext cx="2066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3EF6271A-FED8-41EC-9FBC-2FEA0806B5F5}"/>
                    </a:ext>
                  </a:extLst>
                </p14:cNvPr>
                <p14:cNvContentPartPr/>
                <p14:nvPr/>
              </p14:nvContentPartPr>
              <p14:xfrm>
                <a:off x="6772239" y="4347488"/>
                <a:ext cx="53280" cy="5328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3EF6271A-FED8-41EC-9FBC-2FEA0806B5F5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6763599" y="4338848"/>
                  <a:ext cx="7092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ABC0BDDC-9861-4212-93C9-F7C822C726BD}"/>
                    </a:ext>
                  </a:extLst>
                </p14:cNvPr>
                <p14:cNvContentPartPr/>
                <p14:nvPr/>
              </p14:nvContentPartPr>
              <p14:xfrm>
                <a:off x="7226199" y="4205648"/>
                <a:ext cx="65520" cy="11304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ABC0BDDC-9861-4212-93C9-F7C822C726BD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7217199" y="4196648"/>
                  <a:ext cx="831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E1EB78AC-2360-4083-8DC8-45C8C215E6E1}"/>
                    </a:ext>
                  </a:extLst>
                </p14:cNvPr>
                <p14:cNvContentPartPr/>
                <p14:nvPr/>
              </p14:nvContentPartPr>
              <p14:xfrm>
                <a:off x="7438959" y="4182608"/>
                <a:ext cx="59400" cy="612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E1EB78AC-2360-4083-8DC8-45C8C215E6E1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7429959" y="4173608"/>
                  <a:ext cx="770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1928D487-0CAB-4155-8EEC-5868926B98C9}"/>
                    </a:ext>
                  </a:extLst>
                </p14:cNvPr>
                <p14:cNvContentPartPr/>
                <p14:nvPr/>
              </p14:nvContentPartPr>
              <p14:xfrm>
                <a:off x="7415199" y="4111688"/>
                <a:ext cx="307080" cy="17748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1928D487-0CAB-4155-8EEC-5868926B98C9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7406559" y="4102688"/>
                  <a:ext cx="3247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A500DABF-92F5-46E1-A2EA-294D881A49C0}"/>
                    </a:ext>
                  </a:extLst>
                </p14:cNvPr>
                <p14:cNvContentPartPr/>
                <p14:nvPr/>
              </p14:nvContentPartPr>
              <p14:xfrm>
                <a:off x="7553439" y="4217888"/>
                <a:ext cx="198720" cy="1836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A500DABF-92F5-46E1-A2EA-294D881A49C0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7544799" y="4208888"/>
                  <a:ext cx="216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B3FB96B0-3BF4-4172-A119-7D2C97046A1A}"/>
                    </a:ext>
                  </a:extLst>
                </p14:cNvPr>
                <p14:cNvContentPartPr/>
                <p14:nvPr/>
              </p14:nvContentPartPr>
              <p14:xfrm>
                <a:off x="7609959" y="4294568"/>
                <a:ext cx="136080" cy="806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B3FB96B0-3BF4-4172-A119-7D2C97046A1A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7601319" y="4285568"/>
                  <a:ext cx="1537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C8822647-5470-4C4A-B82B-976EDAA05CB1}"/>
                    </a:ext>
                  </a:extLst>
                </p14:cNvPr>
                <p14:cNvContentPartPr/>
                <p14:nvPr/>
              </p14:nvContentPartPr>
              <p14:xfrm>
                <a:off x="3456999" y="4559888"/>
                <a:ext cx="177480" cy="612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C8822647-5470-4C4A-B82B-976EDAA05CB1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3447999" y="4551248"/>
                  <a:ext cx="195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BA7F47D2-D984-4FA0-AE93-7CC2483072D7}"/>
                    </a:ext>
                  </a:extLst>
                </p14:cNvPr>
                <p14:cNvContentPartPr/>
                <p14:nvPr/>
              </p14:nvContentPartPr>
              <p14:xfrm>
                <a:off x="3386079" y="4654568"/>
                <a:ext cx="153720" cy="12744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BA7F47D2-D984-4FA0-AE93-7CC2483072D7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3377079" y="4645568"/>
                  <a:ext cx="17136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F005BB77-45EB-412A-A2DE-D7E599E5139A}"/>
                    </a:ext>
                  </a:extLst>
                </p14:cNvPr>
                <p14:cNvContentPartPr/>
                <p14:nvPr/>
              </p14:nvContentPartPr>
              <p14:xfrm>
                <a:off x="3669039" y="4742768"/>
                <a:ext cx="18360" cy="3024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F005BB77-45EB-412A-A2DE-D7E599E5139A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3660039" y="4734128"/>
                  <a:ext cx="360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ABDD5F23-7E65-49FC-8B31-F05B0F581C45}"/>
                    </a:ext>
                  </a:extLst>
                </p14:cNvPr>
                <p14:cNvContentPartPr/>
                <p14:nvPr/>
              </p14:nvContentPartPr>
              <p14:xfrm>
                <a:off x="3858039" y="4648448"/>
                <a:ext cx="88920" cy="16380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ABDD5F23-7E65-49FC-8B31-F05B0F581C45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3849039" y="4639808"/>
                  <a:ext cx="1065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43638407-E659-4BCF-9E1E-CC72D5EC65B9}"/>
                    </a:ext>
                  </a:extLst>
                </p14:cNvPr>
                <p14:cNvContentPartPr/>
                <p14:nvPr/>
              </p14:nvContentPartPr>
              <p14:xfrm>
                <a:off x="3887559" y="4589408"/>
                <a:ext cx="59400" cy="1224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43638407-E659-4BCF-9E1E-CC72D5EC65B9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3878559" y="4580768"/>
                  <a:ext cx="770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F91D16DA-74F0-4CCA-860C-5A9DCC564469}"/>
                    </a:ext>
                  </a:extLst>
                </p14:cNvPr>
                <p14:cNvContentPartPr/>
                <p14:nvPr/>
              </p14:nvContentPartPr>
              <p14:xfrm>
                <a:off x="4105719" y="4542248"/>
                <a:ext cx="6120" cy="4752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F91D16DA-74F0-4CCA-860C-5A9DCC564469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4097079" y="4533608"/>
                  <a:ext cx="237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F4DC1776-BB04-47D0-98C0-2DE218FF3550}"/>
                    </a:ext>
                  </a:extLst>
                </p14:cNvPr>
                <p14:cNvContentPartPr/>
                <p14:nvPr/>
              </p14:nvContentPartPr>
              <p14:xfrm>
                <a:off x="3303639" y="4872368"/>
                <a:ext cx="735480" cy="3060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F4DC1776-BB04-47D0-98C0-2DE218FF3550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3294639" y="4863728"/>
                  <a:ext cx="7531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8ACA6EA2-C265-4CD8-8485-98FD725EB392}"/>
                    </a:ext>
                  </a:extLst>
                </p14:cNvPr>
                <p14:cNvContentPartPr/>
                <p14:nvPr/>
              </p14:nvContentPartPr>
              <p14:xfrm>
                <a:off x="4194279" y="4807928"/>
                <a:ext cx="189360" cy="1800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8ACA6EA2-C265-4CD8-8485-98FD725EB392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4185279" y="4798928"/>
                  <a:ext cx="2070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8B389C60-0F2A-48D2-9B2C-70EE6F246151}"/>
                    </a:ext>
                  </a:extLst>
                </p14:cNvPr>
                <p14:cNvContentPartPr/>
                <p14:nvPr/>
              </p14:nvContentPartPr>
              <p14:xfrm>
                <a:off x="4297239" y="4724768"/>
                <a:ext cx="27360" cy="16020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8B389C60-0F2A-48D2-9B2C-70EE6F246151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4288239" y="4715768"/>
                  <a:ext cx="450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CA2AB439-130C-46B3-A3E4-3C8085459CD5}"/>
                    </a:ext>
                  </a:extLst>
                </p14:cNvPr>
                <p14:cNvContentPartPr/>
                <p14:nvPr/>
              </p14:nvContentPartPr>
              <p14:xfrm>
                <a:off x="4548159" y="4607048"/>
                <a:ext cx="106560" cy="15948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CA2AB439-130C-46B3-A3E4-3C8085459CD5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4539519" y="4598408"/>
                  <a:ext cx="1242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4C4E0368-77C6-4F6B-A1B0-85DA36083F4B}"/>
                    </a:ext>
                  </a:extLst>
                </p14:cNvPr>
                <p14:cNvContentPartPr/>
                <p14:nvPr/>
              </p14:nvContentPartPr>
              <p14:xfrm>
                <a:off x="4751199" y="4542248"/>
                <a:ext cx="3960" cy="5328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4C4E0368-77C6-4F6B-A1B0-85DA36083F4B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4742199" y="4533608"/>
                  <a:ext cx="216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248DFC8C-72B5-4B5A-A444-8A3DC85FB584}"/>
                    </a:ext>
                  </a:extLst>
                </p14:cNvPr>
                <p14:cNvContentPartPr/>
                <p14:nvPr/>
              </p14:nvContentPartPr>
              <p14:xfrm>
                <a:off x="4849119" y="4488608"/>
                <a:ext cx="65160" cy="8928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248DFC8C-72B5-4B5A-A444-8A3DC85FB584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4840119" y="4479968"/>
                  <a:ext cx="828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E8DCB8E4-A630-4D62-A4A7-ECF5ADEAE5B5}"/>
                    </a:ext>
                  </a:extLst>
                </p14:cNvPr>
                <p14:cNvContentPartPr/>
                <p14:nvPr/>
              </p14:nvContentPartPr>
              <p14:xfrm>
                <a:off x="4489119" y="4813688"/>
                <a:ext cx="419040" cy="612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E8DCB8E4-A630-4D62-A4A7-ECF5ADEAE5B5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4480479" y="4805048"/>
                  <a:ext cx="4366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1ABDAB3C-A65A-42F6-9799-D81150D39953}"/>
                    </a:ext>
                  </a:extLst>
                </p14:cNvPr>
                <p14:cNvContentPartPr/>
                <p14:nvPr/>
              </p14:nvContentPartPr>
              <p14:xfrm>
                <a:off x="4430079" y="4892528"/>
                <a:ext cx="177480" cy="14580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1ABDAB3C-A65A-42F6-9799-D81150D39953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4421439" y="4883888"/>
                  <a:ext cx="1951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3E9FDD7F-69DF-44DF-97DA-B8237EC46DDD}"/>
                    </a:ext>
                  </a:extLst>
                </p14:cNvPr>
                <p14:cNvContentPartPr/>
                <p14:nvPr/>
              </p14:nvContentPartPr>
              <p14:xfrm>
                <a:off x="4630599" y="4961288"/>
                <a:ext cx="136080" cy="1184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3E9FDD7F-69DF-44DF-97DA-B8237EC46DDD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4621959" y="4952288"/>
                  <a:ext cx="1537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0471DE7D-462B-4DB1-80A1-6F986C941DD8}"/>
                    </a:ext>
                  </a:extLst>
                </p14:cNvPr>
                <p14:cNvContentPartPr/>
                <p14:nvPr/>
              </p14:nvContentPartPr>
              <p14:xfrm>
                <a:off x="4831479" y="4898648"/>
                <a:ext cx="71280" cy="7848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0471DE7D-462B-4DB1-80A1-6F986C941DD8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4822479" y="4889648"/>
                  <a:ext cx="8892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B141A487-4618-460D-A31C-6E4110E505FB}"/>
                    </a:ext>
                  </a:extLst>
                </p14:cNvPr>
                <p14:cNvContentPartPr/>
                <p14:nvPr/>
              </p14:nvContentPartPr>
              <p14:xfrm>
                <a:off x="4347639" y="4388888"/>
                <a:ext cx="341640" cy="1800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B141A487-4618-460D-A31C-6E4110E505FB}"/>
                    </a:ext>
                  </a:extLst>
                </p:cNvPr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4338999" y="4380248"/>
                  <a:ext cx="3592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9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29AE17A6-679B-44AC-BCEB-428B1DACC2F0}"/>
                    </a:ext>
                  </a:extLst>
                </p14:cNvPr>
                <p14:cNvContentPartPr/>
                <p14:nvPr/>
              </p14:nvContentPartPr>
              <p14:xfrm>
                <a:off x="4023279" y="4400408"/>
                <a:ext cx="684720" cy="1836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29AE17A6-679B-44AC-BCEB-428B1DACC2F0}"/>
                    </a:ext>
                  </a:extLst>
                </p:cNvPr>
                <p:cNvPicPr/>
                <p:nvPr/>
              </p:nvPicPr>
              <p:blipFill>
                <a:blip r:embed="rId530"/>
                <a:stretch>
                  <a:fillRect/>
                </a:stretch>
              </p:blipFill>
              <p:spPr>
                <a:xfrm>
                  <a:off x="4014279" y="4391768"/>
                  <a:ext cx="702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1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ADA3DB24-24D8-4F72-AC9C-E36544DDED5F}"/>
                    </a:ext>
                  </a:extLst>
                </p14:cNvPr>
                <p14:cNvContentPartPr/>
                <p14:nvPr/>
              </p14:nvContentPartPr>
              <p14:xfrm>
                <a:off x="8311959" y="4551968"/>
                <a:ext cx="24120" cy="7344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ADA3DB24-24D8-4F72-AC9C-E36544DDED5F}"/>
                    </a:ext>
                  </a:extLst>
                </p:cNvPr>
                <p:cNvPicPr/>
                <p:nvPr/>
              </p:nvPicPr>
              <p:blipFill>
                <a:blip r:embed="rId532"/>
                <a:stretch>
                  <a:fillRect/>
                </a:stretch>
              </p:blipFill>
              <p:spPr>
                <a:xfrm>
                  <a:off x="8303319" y="4543328"/>
                  <a:ext cx="4176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D0AA833A-D5CA-4B76-B218-E07E24E24B19}"/>
                    </a:ext>
                  </a:extLst>
                </p14:cNvPr>
                <p14:cNvContentPartPr/>
                <p14:nvPr/>
              </p14:nvContentPartPr>
              <p14:xfrm>
                <a:off x="8193879" y="4618928"/>
                <a:ext cx="153720" cy="3600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D0AA833A-D5CA-4B76-B218-E07E24E24B19}"/>
                    </a:ext>
                  </a:extLst>
                </p:cNvPr>
                <p:cNvPicPr/>
                <p:nvPr/>
              </p:nvPicPr>
              <p:blipFill>
                <a:blip r:embed="rId534"/>
                <a:stretch>
                  <a:fillRect/>
                </a:stretch>
              </p:blipFill>
              <p:spPr>
                <a:xfrm>
                  <a:off x="8185239" y="4609928"/>
                  <a:ext cx="1713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242583FD-F453-4E6C-9265-EE3F5CCA3AF6}"/>
                    </a:ext>
                  </a:extLst>
                </p14:cNvPr>
                <p14:cNvContentPartPr/>
                <p14:nvPr/>
              </p14:nvContentPartPr>
              <p14:xfrm>
                <a:off x="8241039" y="4737008"/>
                <a:ext cx="89280" cy="8352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242583FD-F453-4E6C-9265-EE3F5CCA3AF6}"/>
                    </a:ext>
                  </a:extLst>
                </p:cNvPr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8232039" y="4728008"/>
                  <a:ext cx="10692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6A6FF64E-DB4B-49FD-9682-240AF346D0D0}"/>
                    </a:ext>
                  </a:extLst>
                </p14:cNvPr>
                <p14:cNvContentPartPr/>
                <p14:nvPr/>
              </p14:nvContentPartPr>
              <p14:xfrm>
                <a:off x="8465319" y="4536488"/>
                <a:ext cx="112680" cy="26604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6A6FF64E-DB4B-49FD-9682-240AF346D0D0}"/>
                    </a:ext>
                  </a:extLst>
                </p:cNvPr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8456319" y="4527488"/>
                  <a:ext cx="1303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9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5806E51C-D594-45F4-874B-5E24B0BAC178}"/>
                    </a:ext>
                  </a:extLst>
                </p14:cNvPr>
                <p14:cNvContentPartPr/>
                <p14:nvPr/>
              </p14:nvContentPartPr>
              <p14:xfrm>
                <a:off x="8541999" y="4636568"/>
                <a:ext cx="130320" cy="2412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5806E51C-D594-45F4-874B-5E24B0BAC178}"/>
                    </a:ext>
                  </a:extLst>
                </p:cNvPr>
                <p:cNvPicPr/>
                <p:nvPr/>
              </p:nvPicPr>
              <p:blipFill>
                <a:blip r:embed="rId540"/>
                <a:stretch>
                  <a:fillRect/>
                </a:stretch>
              </p:blipFill>
              <p:spPr>
                <a:xfrm>
                  <a:off x="8533359" y="4627928"/>
                  <a:ext cx="1479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2719B647-63C3-4A0F-B0D6-B14626CB1F93}"/>
                    </a:ext>
                  </a:extLst>
                </p14:cNvPr>
                <p14:cNvContentPartPr/>
                <p14:nvPr/>
              </p14:nvContentPartPr>
              <p14:xfrm>
                <a:off x="8742519" y="4524608"/>
                <a:ext cx="29880" cy="8892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2719B647-63C3-4A0F-B0D6-B14626CB1F93}"/>
                    </a:ext>
                  </a:extLst>
                </p:cNvPr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8733879" y="4515968"/>
                  <a:ext cx="475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3D839D3E-7305-4839-9C88-02F3D6014EDE}"/>
                    </a:ext>
                  </a:extLst>
                </p14:cNvPr>
                <p14:cNvContentPartPr/>
                <p14:nvPr/>
              </p14:nvContentPartPr>
              <p14:xfrm>
                <a:off x="8701479" y="4625048"/>
                <a:ext cx="106560" cy="1800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3D839D3E-7305-4839-9C88-02F3D6014EDE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8692479" y="4616048"/>
                  <a:ext cx="1242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A6A3BB84-BEAF-47AE-8075-11A507AEAFE6}"/>
                    </a:ext>
                  </a:extLst>
                </p14:cNvPr>
                <p14:cNvContentPartPr/>
                <p14:nvPr/>
              </p14:nvContentPartPr>
              <p14:xfrm>
                <a:off x="8736759" y="4695608"/>
                <a:ext cx="77040" cy="10080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A6A3BB84-BEAF-47AE-8075-11A507AEAFE6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8728119" y="4686968"/>
                  <a:ext cx="946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3C4FE23E-0335-4250-82A0-25015C70A35B}"/>
                    </a:ext>
                  </a:extLst>
                </p14:cNvPr>
                <p14:cNvContentPartPr/>
                <p14:nvPr/>
              </p14:nvContentPartPr>
              <p14:xfrm>
                <a:off x="8895879" y="4607048"/>
                <a:ext cx="41760" cy="19512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3C4FE23E-0335-4250-82A0-25015C70A35B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8887239" y="4598408"/>
                  <a:ext cx="594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3116006E-E1AF-4C7C-AE70-5A61592C69E7}"/>
                    </a:ext>
                  </a:extLst>
                </p14:cNvPr>
                <p14:cNvContentPartPr/>
                <p14:nvPr/>
              </p14:nvContentPartPr>
              <p14:xfrm>
                <a:off x="8099559" y="4866968"/>
                <a:ext cx="820440" cy="1872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3116006E-E1AF-4C7C-AE70-5A61592C69E7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8090919" y="4857968"/>
                  <a:ext cx="8380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A841CBDC-D529-457B-95EB-7B424512640E}"/>
                    </a:ext>
                  </a:extLst>
                </p14:cNvPr>
                <p14:cNvContentPartPr/>
                <p14:nvPr/>
              </p14:nvContentPartPr>
              <p14:xfrm>
                <a:off x="8420319" y="5031128"/>
                <a:ext cx="197640" cy="5400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A841CBDC-D529-457B-95EB-7B424512640E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8411679" y="5022488"/>
                  <a:ext cx="2152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B2D0E5BF-60E0-4368-A683-A84906C9B60C}"/>
                    </a:ext>
                  </a:extLst>
                </p14:cNvPr>
                <p14:cNvContentPartPr/>
                <p14:nvPr/>
              </p14:nvContentPartPr>
              <p14:xfrm>
                <a:off x="8017119" y="5486168"/>
                <a:ext cx="71280" cy="612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B2D0E5BF-60E0-4368-A683-A84906C9B60C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8008119" y="5477528"/>
                  <a:ext cx="889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B073BE8D-EF1E-4D04-8E38-3B6BD2F4A55B}"/>
                    </a:ext>
                  </a:extLst>
                </p14:cNvPr>
                <p14:cNvContentPartPr/>
                <p14:nvPr/>
              </p14:nvContentPartPr>
              <p14:xfrm>
                <a:off x="8017119" y="5521448"/>
                <a:ext cx="77040" cy="1224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B073BE8D-EF1E-4D04-8E38-3B6BD2F4A55B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8008119" y="5512808"/>
                  <a:ext cx="946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9D9592E7-8A2A-4E9D-82B1-186E27300EFF}"/>
                    </a:ext>
                  </a:extLst>
                </p14:cNvPr>
                <p14:cNvContentPartPr/>
                <p14:nvPr/>
              </p14:nvContentPartPr>
              <p14:xfrm>
                <a:off x="8235279" y="5291408"/>
                <a:ext cx="383760" cy="20700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9D9592E7-8A2A-4E9D-82B1-186E27300EFF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8226639" y="5282768"/>
                  <a:ext cx="4014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C0F3DC34-ACF9-4FF0-8706-CD060D277C19}"/>
                    </a:ext>
                  </a:extLst>
                </p14:cNvPr>
                <p14:cNvContentPartPr/>
                <p14:nvPr/>
              </p14:nvContentPartPr>
              <p14:xfrm>
                <a:off x="8482959" y="5415608"/>
                <a:ext cx="177480" cy="2988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C0F3DC34-ACF9-4FF0-8706-CD060D277C19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8474319" y="5406608"/>
                  <a:ext cx="1951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06A78514-E6AD-434B-B24F-53DE5E24897F}"/>
                    </a:ext>
                  </a:extLst>
                </p14:cNvPr>
                <p14:cNvContentPartPr/>
                <p14:nvPr/>
              </p14:nvContentPartPr>
              <p14:xfrm>
                <a:off x="8523999" y="5503808"/>
                <a:ext cx="136440" cy="1425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06A78514-E6AD-434B-B24F-53DE5E24897F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8514999" y="5494808"/>
                  <a:ext cx="1540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CA947F9D-54EB-4AC1-90D8-BD49635FCC56}"/>
                    </a:ext>
                  </a:extLst>
                </p14:cNvPr>
                <p14:cNvContentPartPr/>
                <p14:nvPr/>
              </p14:nvContentPartPr>
              <p14:xfrm>
                <a:off x="6984639" y="3155528"/>
                <a:ext cx="94680" cy="954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CA947F9D-54EB-4AC1-90D8-BD49635FCC56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6975999" y="3146528"/>
                  <a:ext cx="1123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F1E03072-D5B4-4DEB-89F4-0E3D08700C0F}"/>
                    </a:ext>
                  </a:extLst>
                </p14:cNvPr>
                <p14:cNvContentPartPr/>
                <p14:nvPr/>
              </p14:nvContentPartPr>
              <p14:xfrm>
                <a:off x="7172919" y="3151928"/>
                <a:ext cx="89640" cy="990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F1E03072-D5B4-4DEB-89F4-0E3D08700C0F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7163919" y="3142928"/>
                  <a:ext cx="1072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5BADA2F8-6390-4ADF-AB62-396AD7838E07}"/>
                    </a:ext>
                  </a:extLst>
                </p14:cNvPr>
                <p14:cNvContentPartPr/>
                <p14:nvPr/>
              </p14:nvContentPartPr>
              <p14:xfrm>
                <a:off x="7220799" y="3114848"/>
                <a:ext cx="41760" cy="61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5BADA2F8-6390-4ADF-AB62-396AD7838E0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11799" y="3105848"/>
                  <a:ext cx="594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E07B03EC-461A-4448-8DEA-87E7A9A729C4}"/>
                    </a:ext>
                  </a:extLst>
                </p14:cNvPr>
                <p14:cNvContentPartPr/>
                <p14:nvPr/>
              </p14:nvContentPartPr>
              <p14:xfrm>
                <a:off x="7285599" y="3055808"/>
                <a:ext cx="12240" cy="828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E07B03EC-461A-4448-8DEA-87E7A9A729C4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7276599" y="3046808"/>
                  <a:ext cx="2988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F1BF8EEE-9AA1-4BB9-8F84-6D387CEB132D}"/>
                    </a:ext>
                  </a:extLst>
                </p14:cNvPr>
                <p14:cNvContentPartPr/>
                <p14:nvPr/>
              </p14:nvContentPartPr>
              <p14:xfrm>
                <a:off x="7332759" y="3191528"/>
                <a:ext cx="12240" cy="298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F1BF8EEE-9AA1-4BB9-8F84-6D387CEB132D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7323759" y="3182528"/>
                  <a:ext cx="298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2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3F44C016-47B2-427E-A5B2-12405CA965A0}"/>
                    </a:ext>
                  </a:extLst>
                </p14:cNvPr>
                <p14:cNvContentPartPr/>
                <p14:nvPr/>
              </p14:nvContentPartPr>
              <p14:xfrm>
                <a:off x="7451559" y="3156968"/>
                <a:ext cx="74160" cy="878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3F44C016-47B2-427E-A5B2-12405CA965A0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7442919" y="3147968"/>
                  <a:ext cx="918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16C2F4FE-3315-467C-8024-25EECFA3E194}"/>
                    </a:ext>
                  </a:extLst>
                </p14:cNvPr>
                <p14:cNvContentPartPr/>
                <p14:nvPr/>
              </p14:nvContentPartPr>
              <p14:xfrm>
                <a:off x="7503759" y="3049688"/>
                <a:ext cx="35640" cy="1224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16C2F4FE-3315-467C-8024-25EECFA3E194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7495119" y="3041048"/>
                  <a:ext cx="532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AC6531E6-4EA6-4EE9-A000-AF47C2A57229}"/>
                    </a:ext>
                  </a:extLst>
                </p14:cNvPr>
                <p14:cNvContentPartPr/>
                <p14:nvPr/>
              </p14:nvContentPartPr>
              <p14:xfrm>
                <a:off x="6996519" y="3350648"/>
                <a:ext cx="478440" cy="2448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AC6531E6-4EA6-4EE9-A000-AF47C2A57229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6987519" y="3342008"/>
                  <a:ext cx="4960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DC7F0FFB-878D-4DA4-B9A4-49A15E6E02C3}"/>
                    </a:ext>
                  </a:extLst>
                </p14:cNvPr>
                <p14:cNvContentPartPr/>
                <p14:nvPr/>
              </p14:nvContentPartPr>
              <p14:xfrm>
                <a:off x="7220799" y="3451088"/>
                <a:ext cx="71280" cy="13032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DC7F0FFB-878D-4DA4-B9A4-49A15E6E02C3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7211799" y="3442088"/>
                  <a:ext cx="889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C43ED0D9-8D47-4FA0-82B7-0E7FC33BABD0}"/>
                    </a:ext>
                  </a:extLst>
                </p14:cNvPr>
                <p14:cNvContentPartPr/>
                <p14:nvPr/>
              </p14:nvContentPartPr>
              <p14:xfrm>
                <a:off x="7332399" y="3417248"/>
                <a:ext cx="118440" cy="633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C43ED0D9-8D47-4FA0-82B7-0E7FC33BABD0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7323759" y="3408608"/>
                  <a:ext cx="13608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2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EDBF0B71-1178-45A6-A24A-196E80863868}"/>
                    </a:ext>
                  </a:extLst>
                </p14:cNvPr>
                <p14:cNvContentPartPr/>
                <p14:nvPr/>
              </p14:nvContentPartPr>
              <p14:xfrm>
                <a:off x="7686639" y="3356408"/>
                <a:ext cx="71280" cy="122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EDBF0B71-1178-45A6-A24A-196E80863868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7677999" y="3347768"/>
                  <a:ext cx="889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4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A07D5829-DF5B-494C-95FE-2928A056E032}"/>
                    </a:ext>
                  </a:extLst>
                </p14:cNvPr>
                <p14:cNvContentPartPr/>
                <p14:nvPr/>
              </p14:nvContentPartPr>
              <p14:xfrm>
                <a:off x="7721919" y="3333008"/>
                <a:ext cx="18000" cy="8892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A07D5829-DF5B-494C-95FE-2928A056E032}"/>
                    </a:ext>
                  </a:extLst>
                </p:cNvPr>
                <p:cNvPicPr/>
                <p:nvPr/>
              </p:nvPicPr>
              <p:blipFill>
                <a:blip r:embed="rId585"/>
                <a:stretch>
                  <a:fillRect/>
                </a:stretch>
              </p:blipFill>
              <p:spPr>
                <a:xfrm>
                  <a:off x="7713279" y="3324008"/>
                  <a:ext cx="356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B2BF5682-6991-4098-A5D2-F22C7F47B38D}"/>
                    </a:ext>
                  </a:extLst>
                </p14:cNvPr>
                <p14:cNvContentPartPr/>
                <p14:nvPr/>
              </p14:nvContentPartPr>
              <p14:xfrm>
                <a:off x="7965999" y="3162008"/>
                <a:ext cx="74880" cy="12312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B2BF5682-6991-4098-A5D2-F22C7F47B38D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7956999" y="3153008"/>
                  <a:ext cx="925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8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8C3DB70C-5347-4AD5-96D7-268C0F59C921}"/>
                    </a:ext>
                  </a:extLst>
                </p14:cNvPr>
                <p14:cNvContentPartPr/>
                <p14:nvPr/>
              </p14:nvContentPartPr>
              <p14:xfrm>
                <a:off x="8111439" y="3126368"/>
                <a:ext cx="24120" cy="5328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8C3DB70C-5347-4AD5-96D7-268C0F59C921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8102439" y="3117728"/>
                  <a:ext cx="417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0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BFD3F4FC-EE6C-42E3-83CD-5EAEF5DF99AD}"/>
                    </a:ext>
                  </a:extLst>
                </p14:cNvPr>
                <p14:cNvContentPartPr/>
                <p14:nvPr/>
              </p14:nvContentPartPr>
              <p14:xfrm>
                <a:off x="8188119" y="3061568"/>
                <a:ext cx="71280" cy="712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BFD3F4FC-EE6C-42E3-83CD-5EAEF5DF99AD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8179119" y="3052568"/>
                  <a:ext cx="889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2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AE634505-B15D-4A0C-8F45-613F4B68174B}"/>
                    </a:ext>
                  </a:extLst>
                </p14:cNvPr>
                <p14:cNvContentPartPr/>
                <p14:nvPr/>
              </p14:nvContentPartPr>
              <p14:xfrm>
                <a:off x="7922799" y="3332648"/>
                <a:ext cx="318960" cy="3600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AE634505-B15D-4A0C-8F45-613F4B68174B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7913799" y="3324008"/>
                  <a:ext cx="3366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4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6F50AC5E-5C21-4711-9251-1AC1D3B14439}"/>
                    </a:ext>
                  </a:extLst>
                </p14:cNvPr>
                <p14:cNvContentPartPr/>
                <p14:nvPr/>
              </p14:nvContentPartPr>
              <p14:xfrm>
                <a:off x="7975719" y="3427328"/>
                <a:ext cx="83160" cy="14004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6F50AC5E-5C21-4711-9251-1AC1D3B14439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7966719" y="3418328"/>
                  <a:ext cx="1008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6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499BF643-1A55-47EC-9229-A9E12618FF52}"/>
                    </a:ext>
                  </a:extLst>
                </p14:cNvPr>
                <p14:cNvContentPartPr/>
                <p14:nvPr/>
              </p14:nvContentPartPr>
              <p14:xfrm>
                <a:off x="8102079" y="3391688"/>
                <a:ext cx="110160" cy="4788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499BF643-1A55-47EC-9229-A9E12618FF52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8093079" y="3382688"/>
                  <a:ext cx="12780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8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71211428-649D-4EE6-B0A9-C3EE465151DC}"/>
                    </a:ext>
                  </a:extLst>
                </p14:cNvPr>
                <p14:cNvContentPartPr/>
                <p14:nvPr/>
              </p14:nvContentPartPr>
              <p14:xfrm>
                <a:off x="8400519" y="3061568"/>
                <a:ext cx="100080" cy="49608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71211428-649D-4EE6-B0A9-C3EE465151DC}"/>
                    </a:ext>
                  </a:extLst>
                </p:cNvPr>
                <p:cNvPicPr/>
                <p:nvPr/>
              </p:nvPicPr>
              <p:blipFill>
                <a:blip r:embed="rId599"/>
                <a:stretch>
                  <a:fillRect/>
                </a:stretch>
              </p:blipFill>
              <p:spPr>
                <a:xfrm>
                  <a:off x="8391519" y="3052568"/>
                  <a:ext cx="117720" cy="51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0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5DB8DD69-BCCF-4FD2-BA37-D1999C95E5D9}"/>
                    </a:ext>
                  </a:extLst>
                </p14:cNvPr>
                <p14:cNvContentPartPr/>
                <p14:nvPr/>
              </p14:nvContentPartPr>
              <p14:xfrm>
                <a:off x="8524359" y="2843408"/>
                <a:ext cx="88920" cy="18900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5DB8DD69-BCCF-4FD2-BA37-D1999C95E5D9}"/>
                    </a:ext>
                  </a:extLst>
                </p:cNvPr>
                <p:cNvPicPr/>
                <p:nvPr/>
              </p:nvPicPr>
              <p:blipFill>
                <a:blip r:embed="rId601"/>
                <a:stretch>
                  <a:fillRect/>
                </a:stretch>
              </p:blipFill>
              <p:spPr>
                <a:xfrm>
                  <a:off x="8515719" y="2834408"/>
                  <a:ext cx="1065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2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96C3E342-7BDF-496F-B504-4964102E2215}"/>
                    </a:ext>
                  </a:extLst>
                </p14:cNvPr>
                <p14:cNvContentPartPr/>
                <p14:nvPr/>
              </p14:nvContentPartPr>
              <p14:xfrm>
                <a:off x="8536239" y="2925848"/>
                <a:ext cx="159480" cy="15948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96C3E342-7BDF-496F-B504-4964102E2215}"/>
                    </a:ext>
                  </a:extLst>
                </p:cNvPr>
                <p:cNvPicPr/>
                <p:nvPr/>
              </p:nvPicPr>
              <p:blipFill>
                <a:blip r:embed="rId603"/>
                <a:stretch>
                  <a:fillRect/>
                </a:stretch>
              </p:blipFill>
              <p:spPr>
                <a:xfrm>
                  <a:off x="8527239" y="2917208"/>
                  <a:ext cx="1771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4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7BD5DB11-21B1-4B01-97FE-D1624814E993}"/>
                    </a:ext>
                  </a:extLst>
                </p14:cNvPr>
                <p14:cNvContentPartPr/>
                <p14:nvPr/>
              </p14:nvContentPartPr>
              <p14:xfrm>
                <a:off x="8583399" y="3055448"/>
                <a:ext cx="124200" cy="7776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7BD5DB11-21B1-4B01-97FE-D1624814E993}"/>
                    </a:ext>
                  </a:extLst>
                </p:cNvPr>
                <p:cNvPicPr/>
                <p:nvPr/>
              </p:nvPicPr>
              <p:blipFill>
                <a:blip r:embed="rId605"/>
                <a:stretch>
                  <a:fillRect/>
                </a:stretch>
              </p:blipFill>
              <p:spPr>
                <a:xfrm>
                  <a:off x="8574399" y="3046808"/>
                  <a:ext cx="1418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6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71B0BCA7-3D24-4A3C-A208-07BA2FFD0997}"/>
                    </a:ext>
                  </a:extLst>
                </p14:cNvPr>
                <p14:cNvContentPartPr/>
                <p14:nvPr/>
              </p14:nvContentPartPr>
              <p14:xfrm>
                <a:off x="7456599" y="2542808"/>
                <a:ext cx="88920" cy="21240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71B0BCA7-3D24-4A3C-A208-07BA2FFD0997}"/>
                    </a:ext>
                  </a:extLst>
                </p:cNvPr>
                <p:cNvPicPr/>
                <p:nvPr/>
              </p:nvPicPr>
              <p:blipFill>
                <a:blip r:embed="rId607"/>
                <a:stretch>
                  <a:fillRect/>
                </a:stretch>
              </p:blipFill>
              <p:spPr>
                <a:xfrm>
                  <a:off x="7447959" y="2533808"/>
                  <a:ext cx="1065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8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FA4C3D41-8572-41FC-BAEC-AA01F1B77BAF}"/>
                    </a:ext>
                  </a:extLst>
                </p14:cNvPr>
                <p14:cNvContentPartPr/>
                <p14:nvPr/>
              </p14:nvContentPartPr>
              <p14:xfrm>
                <a:off x="7415199" y="2701568"/>
                <a:ext cx="183240" cy="712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FA4C3D41-8572-41FC-BAEC-AA01F1B77BAF}"/>
                    </a:ext>
                  </a:extLst>
                </p:cNvPr>
                <p:cNvPicPr/>
                <p:nvPr/>
              </p:nvPicPr>
              <p:blipFill>
                <a:blip r:embed="rId609"/>
                <a:stretch>
                  <a:fillRect/>
                </a:stretch>
              </p:blipFill>
              <p:spPr>
                <a:xfrm>
                  <a:off x="7406559" y="2692928"/>
                  <a:ext cx="2008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0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C421CEB2-CAB6-41B4-BA82-ACB0FA5FE96C}"/>
                    </a:ext>
                  </a:extLst>
                </p14:cNvPr>
                <p14:cNvContentPartPr/>
                <p14:nvPr/>
              </p14:nvContentPartPr>
              <p14:xfrm>
                <a:off x="8022879" y="2677808"/>
                <a:ext cx="53280" cy="2127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C421CEB2-CAB6-41B4-BA82-ACB0FA5FE96C}"/>
                    </a:ext>
                  </a:extLst>
                </p:cNvPr>
                <p:cNvPicPr/>
                <p:nvPr/>
              </p:nvPicPr>
              <p:blipFill>
                <a:blip r:embed="rId611"/>
                <a:stretch>
                  <a:fillRect/>
                </a:stretch>
              </p:blipFill>
              <p:spPr>
                <a:xfrm>
                  <a:off x="8014239" y="2669168"/>
                  <a:ext cx="709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2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4293066D-7237-4D02-ABDA-4C7091767C3C}"/>
                    </a:ext>
                  </a:extLst>
                </p14:cNvPr>
                <p14:cNvContentPartPr/>
                <p14:nvPr/>
              </p14:nvContentPartPr>
              <p14:xfrm>
                <a:off x="8046639" y="2731088"/>
                <a:ext cx="100800" cy="17784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4293066D-7237-4D02-ABDA-4C7091767C3C}"/>
                    </a:ext>
                  </a:extLst>
                </p:cNvPr>
                <p:cNvPicPr/>
                <p:nvPr/>
              </p:nvPicPr>
              <p:blipFill>
                <a:blip r:embed="rId613"/>
                <a:stretch>
                  <a:fillRect/>
                </a:stretch>
              </p:blipFill>
              <p:spPr>
                <a:xfrm>
                  <a:off x="8037639" y="2722448"/>
                  <a:ext cx="11844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4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EDF7C25E-DA68-4159-A425-68D619A44266}"/>
                    </a:ext>
                  </a:extLst>
                </p14:cNvPr>
                <p14:cNvContentPartPr/>
                <p14:nvPr/>
              </p14:nvContentPartPr>
              <p14:xfrm>
                <a:off x="5132079" y="4791728"/>
                <a:ext cx="136080" cy="1692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EDF7C25E-DA68-4159-A425-68D619A44266}"/>
                    </a:ext>
                  </a:extLst>
                </p:cNvPr>
                <p:cNvPicPr/>
                <p:nvPr/>
              </p:nvPicPr>
              <p:blipFill>
                <a:blip r:embed="rId615"/>
                <a:stretch>
                  <a:fillRect/>
                </a:stretch>
              </p:blipFill>
              <p:spPr>
                <a:xfrm>
                  <a:off x="5123439" y="4782728"/>
                  <a:ext cx="1537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6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02E5BE2E-CA10-4620-B633-851AB1E564C4}"/>
                    </a:ext>
                  </a:extLst>
                </p14:cNvPr>
                <p14:cNvContentPartPr/>
                <p14:nvPr/>
              </p14:nvContentPartPr>
              <p14:xfrm>
                <a:off x="5527359" y="4618928"/>
                <a:ext cx="35640" cy="14796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02E5BE2E-CA10-4620-B633-851AB1E564C4}"/>
                    </a:ext>
                  </a:extLst>
                </p:cNvPr>
                <p:cNvPicPr/>
                <p:nvPr/>
              </p:nvPicPr>
              <p:blipFill>
                <a:blip r:embed="rId617"/>
                <a:stretch>
                  <a:fillRect/>
                </a:stretch>
              </p:blipFill>
              <p:spPr>
                <a:xfrm>
                  <a:off x="5518719" y="4610288"/>
                  <a:ext cx="532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8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811A019A-EA31-44CC-9A47-E7F18FB6FB74}"/>
                    </a:ext>
                  </a:extLst>
                </p14:cNvPr>
                <p14:cNvContentPartPr/>
                <p14:nvPr/>
              </p14:nvContentPartPr>
              <p14:xfrm>
                <a:off x="5421159" y="4789928"/>
                <a:ext cx="153720" cy="1224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811A019A-EA31-44CC-9A47-E7F18FB6FB74}"/>
                    </a:ext>
                  </a:extLst>
                </p:cNvPr>
                <p:cNvPicPr/>
                <p:nvPr/>
              </p:nvPicPr>
              <p:blipFill>
                <a:blip r:embed="rId619"/>
                <a:stretch>
                  <a:fillRect/>
                </a:stretch>
              </p:blipFill>
              <p:spPr>
                <a:xfrm>
                  <a:off x="5412519" y="4781288"/>
                  <a:ext cx="1713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0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8945C936-8BD2-43B9-8DAC-03922831984C}"/>
                    </a:ext>
                  </a:extLst>
                </p14:cNvPr>
                <p14:cNvContentPartPr/>
                <p14:nvPr/>
              </p14:nvContentPartPr>
              <p14:xfrm>
                <a:off x="5415039" y="4866608"/>
                <a:ext cx="130680" cy="21924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8945C936-8BD2-43B9-8DAC-03922831984C}"/>
                    </a:ext>
                  </a:extLst>
                </p:cNvPr>
                <p:cNvPicPr/>
                <p:nvPr/>
              </p:nvPicPr>
              <p:blipFill>
                <a:blip r:embed="rId621"/>
                <a:stretch>
                  <a:fillRect/>
                </a:stretch>
              </p:blipFill>
              <p:spPr>
                <a:xfrm>
                  <a:off x="5406039" y="4857608"/>
                  <a:ext cx="14832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2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26EC5D26-3F7C-498F-ADC8-5D4F937219D6}"/>
                    </a:ext>
                  </a:extLst>
                </p14:cNvPr>
                <p14:cNvContentPartPr/>
                <p14:nvPr/>
              </p14:nvContentPartPr>
              <p14:xfrm>
                <a:off x="5875479" y="4613168"/>
                <a:ext cx="82800" cy="17028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26EC5D26-3F7C-498F-ADC8-5D4F937219D6}"/>
                    </a:ext>
                  </a:extLst>
                </p:cNvPr>
                <p:cNvPicPr/>
                <p:nvPr/>
              </p:nvPicPr>
              <p:blipFill>
                <a:blip r:embed="rId623"/>
                <a:stretch>
                  <a:fillRect/>
                </a:stretch>
              </p:blipFill>
              <p:spPr>
                <a:xfrm>
                  <a:off x="5866839" y="4604168"/>
                  <a:ext cx="1004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4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BBAD2699-EA74-4739-867B-63585A86C696}"/>
                    </a:ext>
                  </a:extLst>
                </p14:cNvPr>
                <p14:cNvContentPartPr/>
                <p14:nvPr/>
              </p14:nvContentPartPr>
              <p14:xfrm>
                <a:off x="6058359" y="4559888"/>
                <a:ext cx="6120" cy="4752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BBAD2699-EA74-4739-867B-63585A86C696}"/>
                    </a:ext>
                  </a:extLst>
                </p:cNvPr>
                <p:cNvPicPr/>
                <p:nvPr/>
              </p:nvPicPr>
              <p:blipFill>
                <a:blip r:embed="rId625"/>
                <a:stretch>
                  <a:fillRect/>
                </a:stretch>
              </p:blipFill>
              <p:spPr>
                <a:xfrm>
                  <a:off x="6049719" y="4551248"/>
                  <a:ext cx="237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6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16159446-7F4A-4E57-A75E-B0039C16F243}"/>
                    </a:ext>
                  </a:extLst>
                </p14:cNvPr>
                <p14:cNvContentPartPr/>
                <p14:nvPr/>
              </p14:nvContentPartPr>
              <p14:xfrm>
                <a:off x="6170679" y="4530368"/>
                <a:ext cx="88920" cy="5940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16159446-7F4A-4E57-A75E-B0039C16F243}"/>
                    </a:ext>
                  </a:extLst>
                </p:cNvPr>
                <p:cNvPicPr/>
                <p:nvPr/>
              </p:nvPicPr>
              <p:blipFill>
                <a:blip r:embed="rId627"/>
                <a:stretch>
                  <a:fillRect/>
                </a:stretch>
              </p:blipFill>
              <p:spPr>
                <a:xfrm>
                  <a:off x="6161679" y="4521728"/>
                  <a:ext cx="1065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8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7B50E11D-E2FE-46E6-BDA0-48B0BD5F8796}"/>
                    </a:ext>
                  </a:extLst>
                </p14:cNvPr>
                <p14:cNvContentPartPr/>
                <p14:nvPr/>
              </p14:nvContentPartPr>
              <p14:xfrm>
                <a:off x="5793039" y="4845008"/>
                <a:ext cx="389880" cy="1620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7B50E11D-E2FE-46E6-BDA0-48B0BD5F8796}"/>
                    </a:ext>
                  </a:extLst>
                </p:cNvPr>
                <p:cNvPicPr/>
                <p:nvPr/>
              </p:nvPicPr>
              <p:blipFill>
                <a:blip r:embed="rId629"/>
                <a:stretch>
                  <a:fillRect/>
                </a:stretch>
              </p:blipFill>
              <p:spPr>
                <a:xfrm>
                  <a:off x="5784039" y="4836368"/>
                  <a:ext cx="4075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0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0E5CF820-5705-4A1E-AC97-26FD1DC94725}"/>
                    </a:ext>
                  </a:extLst>
                </p14:cNvPr>
                <p14:cNvContentPartPr/>
                <p14:nvPr/>
              </p14:nvContentPartPr>
              <p14:xfrm>
                <a:off x="5839479" y="5008448"/>
                <a:ext cx="142560" cy="10080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0E5CF820-5705-4A1E-AC97-26FD1DC94725}"/>
                    </a:ext>
                  </a:extLst>
                </p:cNvPr>
                <p:cNvPicPr/>
                <p:nvPr/>
              </p:nvPicPr>
              <p:blipFill>
                <a:blip r:embed="rId631"/>
                <a:stretch>
                  <a:fillRect/>
                </a:stretch>
              </p:blipFill>
              <p:spPr>
                <a:xfrm>
                  <a:off x="5830479" y="4999448"/>
                  <a:ext cx="1602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2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6590304D-9349-47F3-8C78-E884935B9273}"/>
                    </a:ext>
                  </a:extLst>
                </p14:cNvPr>
                <p14:cNvContentPartPr/>
                <p14:nvPr/>
              </p14:nvContentPartPr>
              <p14:xfrm>
                <a:off x="6064479" y="4919528"/>
                <a:ext cx="82800" cy="6336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6590304D-9349-47F3-8C78-E884935B9273}"/>
                    </a:ext>
                  </a:extLst>
                </p:cNvPr>
                <p:cNvPicPr/>
                <p:nvPr/>
              </p:nvPicPr>
              <p:blipFill>
                <a:blip r:embed="rId633"/>
                <a:stretch>
                  <a:fillRect/>
                </a:stretch>
              </p:blipFill>
              <p:spPr>
                <a:xfrm>
                  <a:off x="6055479" y="4910888"/>
                  <a:ext cx="10044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4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0DC17777-3276-4E2D-861B-A42BE5762DD2}"/>
                    </a:ext>
                  </a:extLst>
                </p14:cNvPr>
                <p14:cNvContentPartPr/>
                <p14:nvPr/>
              </p14:nvContentPartPr>
              <p14:xfrm>
                <a:off x="5624559" y="4459808"/>
                <a:ext cx="204120" cy="80856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0DC17777-3276-4E2D-861B-A42BE5762DD2}"/>
                    </a:ext>
                  </a:extLst>
                </p:cNvPr>
                <p:cNvPicPr/>
                <p:nvPr/>
              </p:nvPicPr>
              <p:blipFill>
                <a:blip r:embed="rId635"/>
                <a:stretch>
                  <a:fillRect/>
                </a:stretch>
              </p:blipFill>
              <p:spPr>
                <a:xfrm>
                  <a:off x="5615559" y="4450808"/>
                  <a:ext cx="221760" cy="82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6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7EE8AE8D-1877-48A0-A67A-50AEDD801714}"/>
                    </a:ext>
                  </a:extLst>
                </p14:cNvPr>
                <p14:cNvContentPartPr/>
                <p14:nvPr/>
              </p14:nvContentPartPr>
              <p14:xfrm>
                <a:off x="6253119" y="4454408"/>
                <a:ext cx="177480" cy="72540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7EE8AE8D-1877-48A0-A67A-50AEDD801714}"/>
                    </a:ext>
                  </a:extLst>
                </p:cNvPr>
                <p:cNvPicPr/>
                <p:nvPr/>
              </p:nvPicPr>
              <p:blipFill>
                <a:blip r:embed="rId637"/>
                <a:stretch>
                  <a:fillRect/>
                </a:stretch>
              </p:blipFill>
              <p:spPr>
                <a:xfrm>
                  <a:off x="6244479" y="4445408"/>
                  <a:ext cx="195120" cy="74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8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7753D736-B033-4B27-9BE3-E1B475A33EFE}"/>
                    </a:ext>
                  </a:extLst>
                </p14:cNvPr>
                <p14:cNvContentPartPr/>
                <p14:nvPr/>
              </p14:nvContentPartPr>
              <p14:xfrm>
                <a:off x="6418719" y="4371248"/>
                <a:ext cx="94320" cy="11232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7753D736-B033-4B27-9BE3-E1B475A33EFE}"/>
                    </a:ext>
                  </a:extLst>
                </p:cNvPr>
                <p:cNvPicPr/>
                <p:nvPr/>
              </p:nvPicPr>
              <p:blipFill>
                <a:blip r:embed="rId639"/>
                <a:stretch>
                  <a:fillRect/>
                </a:stretch>
              </p:blipFill>
              <p:spPr>
                <a:xfrm>
                  <a:off x="6409719" y="4362248"/>
                  <a:ext cx="1119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0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106B1504-BE09-44CF-8297-26E91A627CA9}"/>
                    </a:ext>
                  </a:extLst>
                </p14:cNvPr>
                <p14:cNvContentPartPr/>
                <p14:nvPr/>
              </p14:nvContentPartPr>
              <p14:xfrm>
                <a:off x="6536079" y="4825208"/>
                <a:ext cx="195120" cy="648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106B1504-BE09-44CF-8297-26E91A627CA9}"/>
                    </a:ext>
                  </a:extLst>
                </p:cNvPr>
                <p:cNvPicPr/>
                <p:nvPr/>
              </p:nvPicPr>
              <p:blipFill>
                <a:blip r:embed="rId641"/>
                <a:stretch>
                  <a:fillRect/>
                </a:stretch>
              </p:blipFill>
              <p:spPr>
                <a:xfrm>
                  <a:off x="6527439" y="4816568"/>
                  <a:ext cx="2127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2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A87D491C-E36E-4D22-943B-BB4D6838696D}"/>
                    </a:ext>
                  </a:extLst>
                </p14:cNvPr>
                <p14:cNvContentPartPr/>
                <p14:nvPr/>
              </p14:nvContentPartPr>
              <p14:xfrm>
                <a:off x="6601239" y="4737008"/>
                <a:ext cx="47520" cy="13608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A87D491C-E36E-4D22-943B-BB4D6838696D}"/>
                    </a:ext>
                  </a:extLst>
                </p:cNvPr>
                <p:cNvPicPr/>
                <p:nvPr/>
              </p:nvPicPr>
              <p:blipFill>
                <a:blip r:embed="rId643"/>
                <a:stretch>
                  <a:fillRect/>
                </a:stretch>
              </p:blipFill>
              <p:spPr>
                <a:xfrm>
                  <a:off x="6592239" y="4728008"/>
                  <a:ext cx="651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4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B2655BBC-C9AF-4FA7-851A-50F7887DC6B3}"/>
                    </a:ext>
                  </a:extLst>
                </p14:cNvPr>
                <p14:cNvContentPartPr/>
                <p14:nvPr/>
              </p14:nvContentPartPr>
              <p14:xfrm>
                <a:off x="6801759" y="4819448"/>
                <a:ext cx="83160" cy="4824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B2655BBC-C9AF-4FA7-851A-50F7887DC6B3}"/>
                    </a:ext>
                  </a:extLst>
                </p:cNvPr>
                <p:cNvPicPr/>
                <p:nvPr/>
              </p:nvPicPr>
              <p:blipFill>
                <a:blip r:embed="rId645"/>
                <a:stretch>
                  <a:fillRect/>
                </a:stretch>
              </p:blipFill>
              <p:spPr>
                <a:xfrm>
                  <a:off x="6792759" y="4810808"/>
                  <a:ext cx="10080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6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FB1C7302-3116-43DF-A6D2-C7E867519F95}"/>
                    </a:ext>
                  </a:extLst>
                </p14:cNvPr>
                <p14:cNvContentPartPr/>
                <p14:nvPr/>
              </p14:nvContentPartPr>
              <p14:xfrm>
                <a:off x="6984639" y="4813328"/>
                <a:ext cx="53640" cy="4212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FB1C7302-3116-43DF-A6D2-C7E867519F95}"/>
                    </a:ext>
                  </a:extLst>
                </p:cNvPr>
                <p:cNvPicPr/>
                <p:nvPr/>
              </p:nvPicPr>
              <p:blipFill>
                <a:blip r:embed="rId647"/>
                <a:stretch>
                  <a:fillRect/>
                </a:stretch>
              </p:blipFill>
              <p:spPr>
                <a:xfrm>
                  <a:off x="6975639" y="4804688"/>
                  <a:ext cx="712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8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26727CD7-B954-48DF-9B37-538B949EEB8A}"/>
                    </a:ext>
                  </a:extLst>
                </p14:cNvPr>
                <p14:cNvContentPartPr/>
                <p14:nvPr/>
              </p14:nvContentPartPr>
              <p14:xfrm>
                <a:off x="7126119" y="4796048"/>
                <a:ext cx="95040" cy="3564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26727CD7-B954-48DF-9B37-538B949EEB8A}"/>
                    </a:ext>
                  </a:extLst>
                </p:cNvPr>
                <p:cNvPicPr/>
                <p:nvPr/>
              </p:nvPicPr>
              <p:blipFill>
                <a:blip r:embed="rId649"/>
                <a:stretch>
                  <a:fillRect/>
                </a:stretch>
              </p:blipFill>
              <p:spPr>
                <a:xfrm>
                  <a:off x="7117479" y="4787048"/>
                  <a:ext cx="1126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0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5451C3E7-70E8-4466-84FD-704BAD0D1D29}"/>
                    </a:ext>
                  </a:extLst>
                </p14:cNvPr>
                <p14:cNvContentPartPr/>
                <p14:nvPr/>
              </p14:nvContentPartPr>
              <p14:xfrm>
                <a:off x="7456599" y="4565288"/>
                <a:ext cx="148320" cy="40788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5451C3E7-70E8-4466-84FD-704BAD0D1D29}"/>
                    </a:ext>
                  </a:extLst>
                </p:cNvPr>
                <p:cNvPicPr/>
                <p:nvPr/>
              </p:nvPicPr>
              <p:blipFill>
                <a:blip r:embed="rId651"/>
                <a:stretch>
                  <a:fillRect/>
                </a:stretch>
              </p:blipFill>
              <p:spPr>
                <a:xfrm>
                  <a:off x="7447959" y="4556648"/>
                  <a:ext cx="16596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2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D51DB210-DCF6-409F-A0E2-3846324AA260}"/>
                    </a:ext>
                  </a:extLst>
                </p14:cNvPr>
                <p14:cNvContentPartPr/>
                <p14:nvPr/>
              </p14:nvContentPartPr>
              <p14:xfrm>
                <a:off x="3621879" y="5072528"/>
                <a:ext cx="124200" cy="8856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D51DB210-DCF6-409F-A0E2-3846324AA260}"/>
                    </a:ext>
                  </a:extLst>
                </p:cNvPr>
                <p:cNvPicPr/>
                <p:nvPr/>
              </p:nvPicPr>
              <p:blipFill>
                <a:blip r:embed="rId653"/>
                <a:stretch>
                  <a:fillRect/>
                </a:stretch>
              </p:blipFill>
              <p:spPr>
                <a:xfrm>
                  <a:off x="3613239" y="5063528"/>
                  <a:ext cx="14184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4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5AB34E75-8ACA-440A-8161-2BC1ED86D24E}"/>
                    </a:ext>
                  </a:extLst>
                </p14:cNvPr>
                <p14:cNvContentPartPr/>
                <p14:nvPr/>
              </p14:nvContentPartPr>
              <p14:xfrm>
                <a:off x="3804759" y="5008448"/>
                <a:ext cx="159840" cy="5400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5AB34E75-8ACA-440A-8161-2BC1ED86D24E}"/>
                    </a:ext>
                  </a:extLst>
                </p:cNvPr>
                <p:cNvPicPr/>
                <p:nvPr/>
              </p:nvPicPr>
              <p:blipFill>
                <a:blip r:embed="rId655"/>
                <a:stretch>
                  <a:fillRect/>
                </a:stretch>
              </p:blipFill>
              <p:spPr>
                <a:xfrm>
                  <a:off x="3796119" y="4999448"/>
                  <a:ext cx="1774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6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67DB289F-037F-4BCD-A988-F6F642A96B34}"/>
                    </a:ext>
                  </a:extLst>
                </p14:cNvPr>
                <p14:cNvContentPartPr/>
                <p14:nvPr/>
              </p14:nvContentPartPr>
              <p14:xfrm>
                <a:off x="2607759" y="5096288"/>
                <a:ext cx="1439280" cy="19944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67DB289F-037F-4BCD-A988-F6F642A96B34}"/>
                    </a:ext>
                  </a:extLst>
                </p:cNvPr>
                <p:cNvPicPr/>
                <p:nvPr/>
              </p:nvPicPr>
              <p:blipFill>
                <a:blip r:embed="rId657"/>
                <a:stretch>
                  <a:fillRect/>
                </a:stretch>
              </p:blipFill>
              <p:spPr>
                <a:xfrm>
                  <a:off x="2599119" y="5087648"/>
                  <a:ext cx="145692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8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7563C5BE-F2A9-4CC8-AA9D-D233A1218C80}"/>
                    </a:ext>
                  </a:extLst>
                </p14:cNvPr>
                <p14:cNvContentPartPr/>
                <p14:nvPr/>
              </p14:nvContentPartPr>
              <p14:xfrm>
                <a:off x="1610199" y="5639528"/>
                <a:ext cx="159840" cy="7704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7563C5BE-F2A9-4CC8-AA9D-D233A1218C80}"/>
                    </a:ext>
                  </a:extLst>
                </p:cNvPr>
                <p:cNvPicPr/>
                <p:nvPr/>
              </p:nvPicPr>
              <p:blipFill>
                <a:blip r:embed="rId659"/>
                <a:stretch>
                  <a:fillRect/>
                </a:stretch>
              </p:blipFill>
              <p:spPr>
                <a:xfrm>
                  <a:off x="1601559" y="5630528"/>
                  <a:ext cx="1774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0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FABDD18A-7869-4CA3-B458-7B67CBD89458}"/>
                    </a:ext>
                  </a:extLst>
                </p14:cNvPr>
                <p14:cNvContentPartPr/>
                <p14:nvPr/>
              </p14:nvContentPartPr>
              <p14:xfrm>
                <a:off x="1633959" y="5775248"/>
                <a:ext cx="136080" cy="1332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FABDD18A-7869-4CA3-B458-7B67CBD89458}"/>
                    </a:ext>
                  </a:extLst>
                </p:cNvPr>
                <p:cNvPicPr/>
                <p:nvPr/>
              </p:nvPicPr>
              <p:blipFill>
                <a:blip r:embed="rId661"/>
                <a:stretch>
                  <a:fillRect/>
                </a:stretch>
              </p:blipFill>
              <p:spPr>
                <a:xfrm>
                  <a:off x="1624959" y="5766608"/>
                  <a:ext cx="1537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2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8421941C-D59D-46C4-BB24-B313839E5DEE}"/>
                    </a:ext>
                  </a:extLst>
                </p14:cNvPr>
                <p14:cNvContentPartPr/>
                <p14:nvPr/>
              </p14:nvContentPartPr>
              <p14:xfrm>
                <a:off x="2005479" y="5662928"/>
                <a:ext cx="177480" cy="12456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8421941C-D59D-46C4-BB24-B313839E5DEE}"/>
                    </a:ext>
                  </a:extLst>
                </p:cNvPr>
                <p:cNvPicPr/>
                <p:nvPr/>
              </p:nvPicPr>
              <p:blipFill>
                <a:blip r:embed="rId663"/>
                <a:stretch>
                  <a:fillRect/>
                </a:stretch>
              </p:blipFill>
              <p:spPr>
                <a:xfrm>
                  <a:off x="1996839" y="5654288"/>
                  <a:ext cx="1951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4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D9081D3C-3A48-49A3-9118-67E291ADE6CF}"/>
                    </a:ext>
                  </a:extLst>
                </p14:cNvPr>
                <p14:cNvContentPartPr/>
                <p14:nvPr/>
              </p14:nvContentPartPr>
              <p14:xfrm>
                <a:off x="2337759" y="5757248"/>
                <a:ext cx="114840" cy="648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D9081D3C-3A48-49A3-9118-67E291ADE6CF}"/>
                    </a:ext>
                  </a:extLst>
                </p:cNvPr>
                <p:cNvPicPr/>
                <p:nvPr/>
              </p:nvPicPr>
              <p:blipFill>
                <a:blip r:embed="rId665"/>
                <a:stretch>
                  <a:fillRect/>
                </a:stretch>
              </p:blipFill>
              <p:spPr>
                <a:xfrm>
                  <a:off x="2329119" y="5748248"/>
                  <a:ext cx="1324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6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649C3F9B-CA44-4870-97F8-E895882789A7}"/>
                    </a:ext>
                  </a:extLst>
                </p14:cNvPr>
                <p14:cNvContentPartPr/>
                <p14:nvPr/>
              </p14:nvContentPartPr>
              <p14:xfrm>
                <a:off x="2654199" y="5598488"/>
                <a:ext cx="83160" cy="12420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649C3F9B-CA44-4870-97F8-E895882789A7}"/>
                    </a:ext>
                  </a:extLst>
                </p:cNvPr>
                <p:cNvPicPr/>
                <p:nvPr/>
              </p:nvPicPr>
              <p:blipFill>
                <a:blip r:embed="rId667"/>
                <a:stretch>
                  <a:fillRect/>
                </a:stretch>
              </p:blipFill>
              <p:spPr>
                <a:xfrm>
                  <a:off x="2645559" y="5589488"/>
                  <a:ext cx="1008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8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DF8B6B18-59A4-41DB-9C76-8D159173C63A}"/>
                    </a:ext>
                  </a:extLst>
                </p14:cNvPr>
                <p14:cNvContentPartPr/>
                <p14:nvPr/>
              </p14:nvContentPartPr>
              <p14:xfrm>
                <a:off x="2672199" y="5533328"/>
                <a:ext cx="77040" cy="612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DF8B6B18-59A4-41DB-9C76-8D159173C63A}"/>
                    </a:ext>
                  </a:extLst>
                </p:cNvPr>
                <p:cNvPicPr/>
                <p:nvPr/>
              </p:nvPicPr>
              <p:blipFill>
                <a:blip r:embed="rId669"/>
                <a:stretch>
                  <a:fillRect/>
                </a:stretch>
              </p:blipFill>
              <p:spPr>
                <a:xfrm>
                  <a:off x="2663559" y="5524688"/>
                  <a:ext cx="946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0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EE4D0849-2352-43C0-A026-E399CC07CB2C}"/>
                    </a:ext>
                  </a:extLst>
                </p14:cNvPr>
                <p14:cNvContentPartPr/>
                <p14:nvPr/>
              </p14:nvContentPartPr>
              <p14:xfrm>
                <a:off x="2860839" y="5669048"/>
                <a:ext cx="29880" cy="3564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EE4D0849-2352-43C0-A026-E399CC07CB2C}"/>
                    </a:ext>
                  </a:extLst>
                </p:cNvPr>
                <p:cNvPicPr/>
                <p:nvPr/>
              </p:nvPicPr>
              <p:blipFill>
                <a:blip r:embed="rId671"/>
                <a:stretch>
                  <a:fillRect/>
                </a:stretch>
              </p:blipFill>
              <p:spPr>
                <a:xfrm>
                  <a:off x="2852199" y="5660408"/>
                  <a:ext cx="475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2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7BED0A99-C0B7-4D1F-B2C2-DF1E06187EF7}"/>
                    </a:ext>
                  </a:extLst>
                </p14:cNvPr>
                <p14:cNvContentPartPr/>
                <p14:nvPr/>
              </p14:nvContentPartPr>
              <p14:xfrm>
                <a:off x="2972799" y="5616128"/>
                <a:ext cx="88200" cy="11232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7BED0A99-C0B7-4D1F-B2C2-DF1E06187EF7}"/>
                    </a:ext>
                  </a:extLst>
                </p:cNvPr>
                <p:cNvPicPr/>
                <p:nvPr/>
              </p:nvPicPr>
              <p:blipFill>
                <a:blip r:embed="rId673"/>
                <a:stretch>
                  <a:fillRect/>
                </a:stretch>
              </p:blipFill>
              <p:spPr>
                <a:xfrm>
                  <a:off x="2963799" y="5607128"/>
                  <a:ext cx="10584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4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BA11AE87-C8AD-4487-926D-999A480DCB92}"/>
                    </a:ext>
                  </a:extLst>
                </p14:cNvPr>
                <p14:cNvContentPartPr/>
                <p14:nvPr/>
              </p14:nvContentPartPr>
              <p14:xfrm>
                <a:off x="2973159" y="5545208"/>
                <a:ext cx="124200" cy="1224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BA11AE87-C8AD-4487-926D-999A480DCB92}"/>
                    </a:ext>
                  </a:extLst>
                </p:cNvPr>
                <p:cNvPicPr/>
                <p:nvPr/>
              </p:nvPicPr>
              <p:blipFill>
                <a:blip r:embed="rId675"/>
                <a:stretch>
                  <a:fillRect/>
                </a:stretch>
              </p:blipFill>
              <p:spPr>
                <a:xfrm>
                  <a:off x="2964159" y="5536568"/>
                  <a:ext cx="1418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6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0CD0A5A9-6C4E-4DA2-AD85-1A9D39754A84}"/>
                    </a:ext>
                  </a:extLst>
                </p14:cNvPr>
                <p14:cNvContentPartPr/>
                <p14:nvPr/>
              </p14:nvContentPartPr>
              <p14:xfrm>
                <a:off x="3197439" y="5492288"/>
                <a:ext cx="24120" cy="5940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0CD0A5A9-6C4E-4DA2-AD85-1A9D39754A84}"/>
                    </a:ext>
                  </a:extLst>
                </p:cNvPr>
                <p:cNvPicPr/>
                <p:nvPr/>
              </p:nvPicPr>
              <p:blipFill>
                <a:blip r:embed="rId677"/>
                <a:stretch>
                  <a:fillRect/>
                </a:stretch>
              </p:blipFill>
              <p:spPr>
                <a:xfrm>
                  <a:off x="3188439" y="5483288"/>
                  <a:ext cx="417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8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A952D51A-F4B0-42D0-94AF-3EF1931B2DC3}"/>
                    </a:ext>
                  </a:extLst>
                </p14:cNvPr>
                <p14:cNvContentPartPr/>
                <p14:nvPr/>
              </p14:nvContentPartPr>
              <p14:xfrm>
                <a:off x="2601279" y="5792888"/>
                <a:ext cx="539640" cy="1836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A952D51A-F4B0-42D0-94AF-3EF1931B2DC3}"/>
                    </a:ext>
                  </a:extLst>
                </p:cNvPr>
                <p:cNvPicPr/>
                <p:nvPr/>
              </p:nvPicPr>
              <p:blipFill>
                <a:blip r:embed="rId679"/>
                <a:stretch>
                  <a:fillRect/>
                </a:stretch>
              </p:blipFill>
              <p:spPr>
                <a:xfrm>
                  <a:off x="2592639" y="5784248"/>
                  <a:ext cx="5572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0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B5069FA4-7948-47E8-86F4-204F2B129D1F}"/>
                    </a:ext>
                  </a:extLst>
                </p14:cNvPr>
                <p14:cNvContentPartPr/>
                <p14:nvPr/>
              </p14:nvContentPartPr>
              <p14:xfrm>
                <a:off x="2763279" y="5922488"/>
                <a:ext cx="239760" cy="10116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B5069FA4-7948-47E8-86F4-204F2B129D1F}"/>
                    </a:ext>
                  </a:extLst>
                </p:cNvPr>
                <p:cNvPicPr/>
                <p:nvPr/>
              </p:nvPicPr>
              <p:blipFill>
                <a:blip r:embed="rId681"/>
                <a:stretch>
                  <a:fillRect/>
                </a:stretch>
              </p:blipFill>
              <p:spPr>
                <a:xfrm>
                  <a:off x="2754279" y="5913488"/>
                  <a:ext cx="2574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2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9B99DCF2-9C3A-4DB1-9E67-2DDA1B1A9E5D}"/>
                    </a:ext>
                  </a:extLst>
                </p14:cNvPr>
                <p14:cNvContentPartPr/>
                <p14:nvPr/>
              </p14:nvContentPartPr>
              <p14:xfrm>
                <a:off x="3427479" y="5787128"/>
                <a:ext cx="100440" cy="1224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9B99DCF2-9C3A-4DB1-9E67-2DDA1B1A9E5D}"/>
                    </a:ext>
                  </a:extLst>
                </p:cNvPr>
                <p:cNvPicPr/>
                <p:nvPr/>
              </p:nvPicPr>
              <p:blipFill>
                <a:blip r:embed="rId683"/>
                <a:stretch>
                  <a:fillRect/>
                </a:stretch>
              </p:blipFill>
              <p:spPr>
                <a:xfrm>
                  <a:off x="3418479" y="5778128"/>
                  <a:ext cx="1180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4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6A53394A-CFF2-4722-981B-211481CAC433}"/>
                    </a:ext>
                  </a:extLst>
                </p14:cNvPr>
                <p14:cNvContentPartPr/>
                <p14:nvPr/>
              </p14:nvContentPartPr>
              <p14:xfrm>
                <a:off x="3427479" y="5810528"/>
                <a:ext cx="130320" cy="3564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6A53394A-CFF2-4722-981B-211481CAC433}"/>
                    </a:ext>
                  </a:extLst>
                </p:cNvPr>
                <p:cNvPicPr/>
                <p:nvPr/>
              </p:nvPicPr>
              <p:blipFill>
                <a:blip r:embed="rId685"/>
                <a:stretch>
                  <a:fillRect/>
                </a:stretch>
              </p:blipFill>
              <p:spPr>
                <a:xfrm>
                  <a:off x="3418479" y="5801888"/>
                  <a:ext cx="1479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6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1ACCC29C-F1C9-488E-91C1-CD695E81605E}"/>
                    </a:ext>
                  </a:extLst>
                </p14:cNvPr>
                <p14:cNvContentPartPr/>
                <p14:nvPr/>
              </p14:nvContentPartPr>
              <p14:xfrm>
                <a:off x="3692799" y="5757608"/>
                <a:ext cx="183240" cy="14796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1ACCC29C-F1C9-488E-91C1-CD695E81605E}"/>
                    </a:ext>
                  </a:extLst>
                </p:cNvPr>
                <p:cNvPicPr/>
                <p:nvPr/>
              </p:nvPicPr>
              <p:blipFill>
                <a:blip r:embed="rId687"/>
                <a:stretch>
                  <a:fillRect/>
                </a:stretch>
              </p:blipFill>
              <p:spPr>
                <a:xfrm>
                  <a:off x="3684159" y="5748608"/>
                  <a:ext cx="2008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8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FA89A02C-56EE-4DFB-AB48-BF709EA0AD0B}"/>
                    </a:ext>
                  </a:extLst>
                </p14:cNvPr>
                <p14:cNvContentPartPr/>
                <p14:nvPr/>
              </p14:nvContentPartPr>
              <p14:xfrm>
                <a:off x="3946599" y="5804768"/>
                <a:ext cx="130320" cy="612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FA89A02C-56EE-4DFB-AB48-BF709EA0AD0B}"/>
                    </a:ext>
                  </a:extLst>
                </p:cNvPr>
                <p:cNvPicPr/>
                <p:nvPr/>
              </p:nvPicPr>
              <p:blipFill>
                <a:blip r:embed="rId689"/>
                <a:stretch>
                  <a:fillRect/>
                </a:stretch>
              </p:blipFill>
              <p:spPr>
                <a:xfrm>
                  <a:off x="3937599" y="5796128"/>
                  <a:ext cx="147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0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A7DE0CFC-6D3C-4E36-899B-E1FE7CDEC233}"/>
                    </a:ext>
                  </a:extLst>
                </p14:cNvPr>
                <p14:cNvContentPartPr/>
                <p14:nvPr/>
              </p14:nvContentPartPr>
              <p14:xfrm>
                <a:off x="4293999" y="5775608"/>
                <a:ext cx="89280" cy="7560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A7DE0CFC-6D3C-4E36-899B-E1FE7CDEC233}"/>
                    </a:ext>
                  </a:extLst>
                </p:cNvPr>
                <p:cNvPicPr/>
                <p:nvPr/>
              </p:nvPicPr>
              <p:blipFill>
                <a:blip r:embed="rId691"/>
                <a:stretch>
                  <a:fillRect/>
                </a:stretch>
              </p:blipFill>
              <p:spPr>
                <a:xfrm>
                  <a:off x="4285359" y="5766968"/>
                  <a:ext cx="10692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2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6CC1A7A7-29F5-460B-8EEA-2D4D55734811}"/>
                    </a:ext>
                  </a:extLst>
                </p14:cNvPr>
                <p14:cNvContentPartPr/>
                <p14:nvPr/>
              </p14:nvContentPartPr>
              <p14:xfrm>
                <a:off x="4341519" y="5611808"/>
                <a:ext cx="71280" cy="8712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6CC1A7A7-29F5-460B-8EEA-2D4D55734811}"/>
                    </a:ext>
                  </a:extLst>
                </p:cNvPr>
                <p:cNvPicPr/>
                <p:nvPr/>
              </p:nvPicPr>
              <p:blipFill>
                <a:blip r:embed="rId693"/>
                <a:stretch>
                  <a:fillRect/>
                </a:stretch>
              </p:blipFill>
              <p:spPr>
                <a:xfrm>
                  <a:off x="4332879" y="5603168"/>
                  <a:ext cx="889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4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EDE3CFBF-0F0F-4222-9EC6-B9AD447C4519}"/>
                    </a:ext>
                  </a:extLst>
                </p14:cNvPr>
                <p14:cNvContentPartPr/>
                <p14:nvPr/>
              </p14:nvContentPartPr>
              <p14:xfrm>
                <a:off x="4524399" y="5834288"/>
                <a:ext cx="6480" cy="1224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EDE3CFBF-0F0F-4222-9EC6-B9AD447C4519}"/>
                    </a:ext>
                  </a:extLst>
                </p:cNvPr>
                <p:cNvPicPr/>
                <p:nvPr/>
              </p:nvPicPr>
              <p:blipFill>
                <a:blip r:embed="rId695"/>
                <a:stretch>
                  <a:fillRect/>
                </a:stretch>
              </p:blipFill>
              <p:spPr>
                <a:xfrm>
                  <a:off x="4515759" y="5825288"/>
                  <a:ext cx="241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6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F0FB085E-2E1C-4982-B61F-EB98ADBA7A1D}"/>
                    </a:ext>
                  </a:extLst>
                </p14:cNvPr>
                <p14:cNvContentPartPr/>
                <p14:nvPr/>
              </p14:nvContentPartPr>
              <p14:xfrm>
                <a:off x="4654359" y="5780648"/>
                <a:ext cx="111600" cy="9324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F0FB085E-2E1C-4982-B61F-EB98ADBA7A1D}"/>
                    </a:ext>
                  </a:extLst>
                </p:cNvPr>
                <p:cNvPicPr/>
                <p:nvPr/>
              </p:nvPicPr>
              <p:blipFill>
                <a:blip r:embed="rId697"/>
                <a:stretch>
                  <a:fillRect/>
                </a:stretch>
              </p:blipFill>
              <p:spPr>
                <a:xfrm>
                  <a:off x="4645719" y="5771648"/>
                  <a:ext cx="1292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8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39DAF6E4-4615-45F6-8F91-503CB08D519E}"/>
                    </a:ext>
                  </a:extLst>
                </p14:cNvPr>
                <p14:cNvContentPartPr/>
                <p14:nvPr/>
              </p14:nvContentPartPr>
              <p14:xfrm>
                <a:off x="4671999" y="5716208"/>
                <a:ext cx="88920" cy="1224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39DAF6E4-4615-45F6-8F91-503CB08D519E}"/>
                    </a:ext>
                  </a:extLst>
                </p:cNvPr>
                <p:cNvPicPr/>
                <p:nvPr/>
              </p:nvPicPr>
              <p:blipFill>
                <a:blip r:embed="rId699"/>
                <a:stretch>
                  <a:fillRect/>
                </a:stretch>
              </p:blipFill>
              <p:spPr>
                <a:xfrm>
                  <a:off x="4663359" y="5707568"/>
                  <a:ext cx="1065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0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261547C3-81D7-4882-BF55-B718954E1201}"/>
                    </a:ext>
                  </a:extLst>
                </p14:cNvPr>
                <p14:cNvContentPartPr/>
                <p14:nvPr/>
              </p14:nvContentPartPr>
              <p14:xfrm>
                <a:off x="4872519" y="5604248"/>
                <a:ext cx="6120" cy="9468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261547C3-81D7-4882-BF55-B718954E1201}"/>
                    </a:ext>
                  </a:extLst>
                </p:cNvPr>
                <p:cNvPicPr/>
                <p:nvPr/>
              </p:nvPicPr>
              <p:blipFill>
                <a:blip r:embed="rId701"/>
                <a:stretch>
                  <a:fillRect/>
                </a:stretch>
              </p:blipFill>
              <p:spPr>
                <a:xfrm>
                  <a:off x="4863879" y="5595248"/>
                  <a:ext cx="2376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2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F8153D58-9951-4FE9-A05C-F0D591367143}"/>
                    </a:ext>
                  </a:extLst>
                </p14:cNvPr>
                <p14:cNvContentPartPr/>
                <p14:nvPr/>
              </p14:nvContentPartPr>
              <p14:xfrm>
                <a:off x="5244399" y="5958128"/>
                <a:ext cx="35640" cy="3564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F8153D58-9951-4FE9-A05C-F0D591367143}"/>
                    </a:ext>
                  </a:extLst>
                </p:cNvPr>
                <p:cNvPicPr/>
                <p:nvPr/>
              </p:nvPicPr>
              <p:blipFill>
                <a:blip r:embed="rId703"/>
                <a:stretch>
                  <a:fillRect/>
                </a:stretch>
              </p:blipFill>
              <p:spPr>
                <a:xfrm>
                  <a:off x="5235399" y="5949488"/>
                  <a:ext cx="532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4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2FB16C86-5827-4586-A97C-400B575DF298}"/>
                    </a:ext>
                  </a:extLst>
                </p14:cNvPr>
                <p14:cNvContentPartPr/>
                <p14:nvPr/>
              </p14:nvContentPartPr>
              <p14:xfrm>
                <a:off x="5669199" y="5675168"/>
                <a:ext cx="118440" cy="87120"/>
              </p14:xfrm>
            </p:contentPart>
          </mc:Choice>
          <mc:Fallback xmlns=""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2FB16C86-5827-4586-A97C-400B575DF298}"/>
                    </a:ext>
                  </a:extLst>
                </p:cNvPr>
                <p:cNvPicPr/>
                <p:nvPr/>
              </p:nvPicPr>
              <p:blipFill>
                <a:blip r:embed="rId705"/>
                <a:stretch>
                  <a:fillRect/>
                </a:stretch>
              </p:blipFill>
              <p:spPr>
                <a:xfrm>
                  <a:off x="5660199" y="5666168"/>
                  <a:ext cx="13608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6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A87C5086-83A2-407D-8D4D-42FAD406E9FD}"/>
                    </a:ext>
                  </a:extLst>
                </p14:cNvPr>
                <p14:cNvContentPartPr/>
                <p14:nvPr/>
              </p14:nvContentPartPr>
              <p14:xfrm>
                <a:off x="5722119" y="5580488"/>
                <a:ext cx="88920" cy="2412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A87C5086-83A2-407D-8D4D-42FAD406E9FD}"/>
                    </a:ext>
                  </a:extLst>
                </p:cNvPr>
                <p:cNvPicPr/>
                <p:nvPr/>
              </p:nvPicPr>
              <p:blipFill>
                <a:blip r:embed="rId707"/>
                <a:stretch>
                  <a:fillRect/>
                </a:stretch>
              </p:blipFill>
              <p:spPr>
                <a:xfrm>
                  <a:off x="5713479" y="5571848"/>
                  <a:ext cx="1065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8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A93C4428-7ADF-4150-AFA2-74BE0F40962A}"/>
                    </a:ext>
                  </a:extLst>
                </p14:cNvPr>
                <p14:cNvContentPartPr/>
                <p14:nvPr/>
              </p14:nvContentPartPr>
              <p14:xfrm>
                <a:off x="5622039" y="5722328"/>
                <a:ext cx="301320" cy="21852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A93C4428-7ADF-4150-AFA2-74BE0F40962A}"/>
                    </a:ext>
                  </a:extLst>
                </p:cNvPr>
                <p:cNvPicPr/>
                <p:nvPr/>
              </p:nvPicPr>
              <p:blipFill>
                <a:blip r:embed="rId709"/>
                <a:stretch>
                  <a:fillRect/>
                </a:stretch>
              </p:blipFill>
              <p:spPr>
                <a:xfrm>
                  <a:off x="5613039" y="5713328"/>
                  <a:ext cx="3189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0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CB846282-A348-4E08-B114-FEA8DC426CD7}"/>
                    </a:ext>
                  </a:extLst>
                </p14:cNvPr>
                <p14:cNvContentPartPr/>
                <p14:nvPr/>
              </p14:nvContentPartPr>
              <p14:xfrm>
                <a:off x="5822559" y="5863808"/>
                <a:ext cx="177480" cy="11304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CB846282-A348-4E08-B114-FEA8DC426CD7}"/>
                    </a:ext>
                  </a:extLst>
                </p:cNvPr>
                <p:cNvPicPr/>
                <p:nvPr/>
              </p:nvPicPr>
              <p:blipFill>
                <a:blip r:embed="rId711"/>
                <a:stretch>
                  <a:fillRect/>
                </a:stretch>
              </p:blipFill>
              <p:spPr>
                <a:xfrm>
                  <a:off x="5813559" y="5854808"/>
                  <a:ext cx="1951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2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9808292A-7DA4-4ED1-B068-AE7B6823CF3B}"/>
                    </a:ext>
                  </a:extLst>
                </p14:cNvPr>
                <p14:cNvContentPartPr/>
                <p14:nvPr/>
              </p14:nvContentPartPr>
              <p14:xfrm>
                <a:off x="6099759" y="5804768"/>
                <a:ext cx="77040" cy="2412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9808292A-7DA4-4ED1-B068-AE7B6823CF3B}"/>
                    </a:ext>
                  </a:extLst>
                </p:cNvPr>
                <p:cNvPicPr/>
                <p:nvPr/>
              </p:nvPicPr>
              <p:blipFill>
                <a:blip r:embed="rId713"/>
                <a:stretch>
                  <a:fillRect/>
                </a:stretch>
              </p:blipFill>
              <p:spPr>
                <a:xfrm>
                  <a:off x="6090759" y="5796128"/>
                  <a:ext cx="946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4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CE23493F-346D-4779-A933-2C0DF3F0129B}"/>
                    </a:ext>
                  </a:extLst>
                </p14:cNvPr>
                <p14:cNvContentPartPr/>
                <p14:nvPr/>
              </p14:nvContentPartPr>
              <p14:xfrm>
                <a:off x="6087879" y="5834288"/>
                <a:ext cx="100800" cy="36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CE23493F-346D-4779-A933-2C0DF3F0129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079239" y="5825288"/>
                  <a:ext cx="11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5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CF828571-32F0-4581-BDAC-7224E6B1CE51}"/>
                    </a:ext>
                  </a:extLst>
                </p14:cNvPr>
                <p14:cNvContentPartPr/>
                <p14:nvPr/>
              </p14:nvContentPartPr>
              <p14:xfrm>
                <a:off x="6311079" y="5792888"/>
                <a:ext cx="119160" cy="13500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CF828571-32F0-4581-BDAC-7224E6B1CE51}"/>
                    </a:ext>
                  </a:extLst>
                </p:cNvPr>
                <p:cNvPicPr/>
                <p:nvPr/>
              </p:nvPicPr>
              <p:blipFill>
                <a:blip r:embed="rId716"/>
                <a:stretch>
                  <a:fillRect/>
                </a:stretch>
              </p:blipFill>
              <p:spPr>
                <a:xfrm>
                  <a:off x="6302439" y="5784248"/>
                  <a:ext cx="1368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7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F49B1E0B-5C9B-4418-AEAE-A9A15E4DA406}"/>
                    </a:ext>
                  </a:extLst>
                </p14:cNvPr>
                <p14:cNvContentPartPr/>
                <p14:nvPr/>
              </p14:nvContentPartPr>
              <p14:xfrm>
                <a:off x="6335559" y="5644928"/>
                <a:ext cx="165600" cy="11304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F49B1E0B-5C9B-4418-AEAE-A9A15E4DA406}"/>
                    </a:ext>
                  </a:extLst>
                </p:cNvPr>
                <p:cNvPicPr/>
                <p:nvPr/>
              </p:nvPicPr>
              <p:blipFill>
                <a:blip r:embed="rId718"/>
                <a:stretch>
                  <a:fillRect/>
                </a:stretch>
              </p:blipFill>
              <p:spPr>
                <a:xfrm>
                  <a:off x="6326919" y="5636288"/>
                  <a:ext cx="1832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9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24271499-D3E5-4733-9D3D-DC967FB06DA4}"/>
                    </a:ext>
                  </a:extLst>
                </p14:cNvPr>
                <p14:cNvContentPartPr/>
                <p14:nvPr/>
              </p14:nvContentPartPr>
              <p14:xfrm>
                <a:off x="6383079" y="5043728"/>
                <a:ext cx="660960" cy="56664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24271499-D3E5-4733-9D3D-DC967FB06DA4}"/>
                    </a:ext>
                  </a:extLst>
                </p:cNvPr>
                <p:cNvPicPr/>
                <p:nvPr/>
              </p:nvPicPr>
              <p:blipFill>
                <a:blip r:embed="rId720"/>
                <a:stretch>
                  <a:fillRect/>
                </a:stretch>
              </p:blipFill>
              <p:spPr>
                <a:xfrm>
                  <a:off x="6374079" y="5035088"/>
                  <a:ext cx="678600" cy="58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1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11270DF8-B3F4-46A8-92AB-107848BE051B}"/>
                    </a:ext>
                  </a:extLst>
                </p14:cNvPr>
                <p14:cNvContentPartPr/>
                <p14:nvPr/>
              </p14:nvContentPartPr>
              <p14:xfrm>
                <a:off x="6306039" y="4933568"/>
                <a:ext cx="254160" cy="17496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11270DF8-B3F4-46A8-92AB-107848BE051B}"/>
                    </a:ext>
                  </a:extLst>
                </p:cNvPr>
                <p:cNvPicPr/>
                <p:nvPr/>
              </p:nvPicPr>
              <p:blipFill>
                <a:blip r:embed="rId722"/>
                <a:stretch>
                  <a:fillRect/>
                </a:stretch>
              </p:blipFill>
              <p:spPr>
                <a:xfrm>
                  <a:off x="6297399" y="4924928"/>
                  <a:ext cx="2718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3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21100CD4-147A-4D20-8D5A-5846D0872447}"/>
                    </a:ext>
                  </a:extLst>
                </p14:cNvPr>
                <p14:cNvContentPartPr/>
                <p14:nvPr/>
              </p14:nvContentPartPr>
              <p14:xfrm>
                <a:off x="7078599" y="5728088"/>
                <a:ext cx="184320" cy="11268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21100CD4-147A-4D20-8D5A-5846D0872447}"/>
                    </a:ext>
                  </a:extLst>
                </p:cNvPr>
                <p:cNvPicPr/>
                <p:nvPr/>
              </p:nvPicPr>
              <p:blipFill>
                <a:blip r:embed="rId724"/>
                <a:stretch>
                  <a:fillRect/>
                </a:stretch>
              </p:blipFill>
              <p:spPr>
                <a:xfrm>
                  <a:off x="7069599" y="5719088"/>
                  <a:ext cx="2019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5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AB16A2FB-6A9C-4AAA-A35A-B73FB4B13CEB}"/>
                    </a:ext>
                  </a:extLst>
                </p14:cNvPr>
                <p14:cNvContentPartPr/>
                <p14:nvPr/>
              </p14:nvContentPartPr>
              <p14:xfrm>
                <a:off x="7173279" y="5970008"/>
                <a:ext cx="18000" cy="2988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AB16A2FB-6A9C-4AAA-A35A-B73FB4B13CEB}"/>
                    </a:ext>
                  </a:extLst>
                </p:cNvPr>
                <p:cNvPicPr/>
                <p:nvPr/>
              </p:nvPicPr>
              <p:blipFill>
                <a:blip r:embed="rId726"/>
                <a:stretch>
                  <a:fillRect/>
                </a:stretch>
              </p:blipFill>
              <p:spPr>
                <a:xfrm>
                  <a:off x="7164639" y="5961008"/>
                  <a:ext cx="35640" cy="47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32143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86A91CD-15A5-4A2A-88B7-4B9F099F1D0F}"/>
              </a:ext>
            </a:extLst>
          </p:cNvPr>
          <p:cNvGrpSpPr/>
          <p:nvPr/>
        </p:nvGrpSpPr>
        <p:grpSpPr>
          <a:xfrm>
            <a:off x="1415439" y="29288"/>
            <a:ext cx="1392840" cy="973800"/>
            <a:chOff x="1415439" y="29288"/>
            <a:chExt cx="1392840" cy="97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872A7D4-F0A5-4E27-9D41-A1F8836FB18A}"/>
                    </a:ext>
                  </a:extLst>
                </p14:cNvPr>
                <p14:cNvContentPartPr/>
                <p14:nvPr/>
              </p14:nvContentPartPr>
              <p14:xfrm>
                <a:off x="1427319" y="394688"/>
                <a:ext cx="177480" cy="171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872A7D4-F0A5-4E27-9D41-A1F8836FB18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18679" y="386048"/>
                  <a:ext cx="1951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064C3D5-BF60-4BC8-AD80-B045514523C7}"/>
                    </a:ext>
                  </a:extLst>
                </p14:cNvPr>
                <p14:cNvContentPartPr/>
                <p14:nvPr/>
              </p14:nvContentPartPr>
              <p14:xfrm>
                <a:off x="1551519" y="200288"/>
                <a:ext cx="94680" cy="12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064C3D5-BF60-4BC8-AD80-B045514523C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42519" y="191648"/>
                  <a:ext cx="1123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9341EE0-347D-40EB-B105-C0794E93DB4F}"/>
                    </a:ext>
                  </a:extLst>
                </p14:cNvPr>
                <p14:cNvContentPartPr/>
                <p14:nvPr/>
              </p14:nvContentPartPr>
              <p14:xfrm>
                <a:off x="1710639" y="170768"/>
                <a:ext cx="118440" cy="1954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9341EE0-347D-40EB-B105-C0794E93DB4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01639" y="162128"/>
                  <a:ext cx="1360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3EA5B8F-88AD-48D9-809E-B50D4CD68341}"/>
                    </a:ext>
                  </a:extLst>
                </p14:cNvPr>
                <p14:cNvContentPartPr/>
                <p14:nvPr/>
              </p14:nvContentPartPr>
              <p14:xfrm>
                <a:off x="1804959" y="88328"/>
                <a:ext cx="24120" cy="12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3EA5B8F-88AD-48D9-809E-B50D4CD6834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96319" y="79328"/>
                  <a:ext cx="41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564E0BB-E0E5-48E8-878E-E889111A9CA9}"/>
                    </a:ext>
                  </a:extLst>
                </p14:cNvPr>
                <p14:cNvContentPartPr/>
                <p14:nvPr/>
              </p14:nvContentPartPr>
              <p14:xfrm>
                <a:off x="1916919" y="106328"/>
                <a:ext cx="113040" cy="3304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564E0BB-E0E5-48E8-878E-E889111A9CA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08279" y="97688"/>
                  <a:ext cx="13068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12887B0-5251-4414-91CC-8E5F24604546}"/>
                    </a:ext>
                  </a:extLst>
                </p14:cNvPr>
                <p14:cNvContentPartPr/>
                <p14:nvPr/>
              </p14:nvContentPartPr>
              <p14:xfrm>
                <a:off x="2135439" y="29288"/>
                <a:ext cx="29880" cy="259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12887B0-5251-4414-91CC-8E5F2460454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26439" y="20648"/>
                  <a:ext cx="4752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7BB6BF1-7165-4C08-A74E-846F4BFDE919}"/>
                    </a:ext>
                  </a:extLst>
                </p14:cNvPr>
                <p14:cNvContentPartPr/>
                <p14:nvPr/>
              </p14:nvContentPartPr>
              <p14:xfrm>
                <a:off x="2241279" y="105968"/>
                <a:ext cx="83160" cy="136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7BB6BF1-7165-4C08-A74E-846F4BFDE91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32279" y="97328"/>
                  <a:ext cx="1008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741CB48-A0A4-4949-8FBA-B5C2E18A430C}"/>
                    </a:ext>
                  </a:extLst>
                </p14:cNvPr>
                <p14:cNvContentPartPr/>
                <p14:nvPr/>
              </p14:nvContentPartPr>
              <p14:xfrm>
                <a:off x="2318319" y="46928"/>
                <a:ext cx="147960" cy="118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741CB48-A0A4-4949-8FBA-B5C2E18A430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309319" y="38288"/>
                  <a:ext cx="1656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D8445ED-C56F-45C8-ACBC-4EA434804C7E}"/>
                    </a:ext>
                  </a:extLst>
                </p14:cNvPr>
                <p14:cNvContentPartPr/>
                <p14:nvPr/>
              </p14:nvContentPartPr>
              <p14:xfrm>
                <a:off x="2607759" y="111728"/>
                <a:ext cx="59040" cy="112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D8445ED-C56F-45C8-ACBC-4EA434804C7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598759" y="102728"/>
                  <a:ext cx="766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91027D7-75DE-4EFE-ADDC-3189173A9A49}"/>
                    </a:ext>
                  </a:extLst>
                </p14:cNvPr>
                <p14:cNvContentPartPr/>
                <p14:nvPr/>
              </p14:nvContentPartPr>
              <p14:xfrm>
                <a:off x="2666439" y="35048"/>
                <a:ext cx="94680" cy="59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91027D7-75DE-4EFE-ADDC-3189173A9A4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657439" y="26408"/>
                  <a:ext cx="1123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FCC38CF-E4C3-45E1-B803-39DD3654B17F}"/>
                    </a:ext>
                  </a:extLst>
                </p14:cNvPr>
                <p14:cNvContentPartPr/>
                <p14:nvPr/>
              </p14:nvContentPartPr>
              <p14:xfrm>
                <a:off x="2790279" y="64568"/>
                <a:ext cx="18000" cy="141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FCC38CF-E4C3-45E1-B803-39DD3654B17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781279" y="55928"/>
                  <a:ext cx="356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14D0338-4FA4-404B-B321-5201D3213A1B}"/>
                    </a:ext>
                  </a:extLst>
                </p14:cNvPr>
                <p14:cNvContentPartPr/>
                <p14:nvPr/>
              </p14:nvContentPartPr>
              <p14:xfrm>
                <a:off x="1415439" y="509528"/>
                <a:ext cx="1244880" cy="131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14D0338-4FA4-404B-B321-5201D3213A1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06799" y="500888"/>
                  <a:ext cx="12625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68CC1D5-844C-42E8-8FDA-C68ED4267A63}"/>
                    </a:ext>
                  </a:extLst>
                </p14:cNvPr>
                <p14:cNvContentPartPr/>
                <p14:nvPr/>
              </p14:nvContentPartPr>
              <p14:xfrm>
                <a:off x="1557279" y="784568"/>
                <a:ext cx="195120" cy="82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68CC1D5-844C-42E8-8FDA-C68ED4267A6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548279" y="775568"/>
                  <a:ext cx="2127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6097CFC-AC18-44D9-9D96-67793A07B12D}"/>
                    </a:ext>
                  </a:extLst>
                </p14:cNvPr>
                <p14:cNvContentPartPr/>
                <p14:nvPr/>
              </p14:nvContentPartPr>
              <p14:xfrm>
                <a:off x="1681119" y="772688"/>
                <a:ext cx="212760" cy="218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6097CFC-AC18-44D9-9D96-67793A07B12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672479" y="763688"/>
                  <a:ext cx="2304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2F7020F-BFFC-4F71-B4AA-9AAEFDA9606A}"/>
                    </a:ext>
                  </a:extLst>
                </p14:cNvPr>
                <p14:cNvContentPartPr/>
                <p14:nvPr/>
              </p14:nvContentPartPr>
              <p14:xfrm>
                <a:off x="1799199" y="772688"/>
                <a:ext cx="41760" cy="159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2F7020F-BFFC-4F71-B4AA-9AAEFDA9606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790199" y="763688"/>
                  <a:ext cx="594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99E561B-B8BF-4C3E-A862-50FEC5CDEF27}"/>
                    </a:ext>
                  </a:extLst>
                </p14:cNvPr>
                <p14:cNvContentPartPr/>
                <p14:nvPr/>
              </p14:nvContentPartPr>
              <p14:xfrm>
                <a:off x="1982079" y="719408"/>
                <a:ext cx="18000" cy="283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99E561B-B8BF-4C3E-A862-50FEC5CDEF2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973079" y="710768"/>
                  <a:ext cx="3564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087DAEB-F893-4557-9601-5ECB1B53790D}"/>
                    </a:ext>
                  </a:extLst>
                </p14:cNvPr>
                <p14:cNvContentPartPr/>
                <p14:nvPr/>
              </p14:nvContentPartPr>
              <p14:xfrm>
                <a:off x="2100159" y="654608"/>
                <a:ext cx="147960" cy="207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087DAEB-F893-4557-9601-5ECB1B53790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091159" y="645968"/>
                  <a:ext cx="1656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D42D358-1F6F-4040-A1C0-67C6292C4CC0}"/>
                    </a:ext>
                  </a:extLst>
                </p14:cNvPr>
                <p14:cNvContentPartPr/>
                <p14:nvPr/>
              </p14:nvContentPartPr>
              <p14:xfrm>
                <a:off x="2265039" y="843608"/>
                <a:ext cx="65160" cy="12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D42D358-1F6F-4040-A1C0-67C6292C4CC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256399" y="834608"/>
                  <a:ext cx="828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571DCEB-5BF7-4B28-AA9D-982B3F9F786D}"/>
                    </a:ext>
                  </a:extLst>
                </p14:cNvPr>
                <p14:cNvContentPartPr/>
                <p14:nvPr/>
              </p14:nvContentPartPr>
              <p14:xfrm>
                <a:off x="2488959" y="601688"/>
                <a:ext cx="213120" cy="248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571DCEB-5BF7-4B28-AA9D-982B3F9F786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480319" y="592688"/>
                  <a:ext cx="2307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545E1F2-3AE1-45D3-ACE3-349EAB56B2B6}"/>
                    </a:ext>
                  </a:extLst>
                </p14:cNvPr>
                <p14:cNvContentPartPr/>
                <p14:nvPr/>
              </p14:nvContentPartPr>
              <p14:xfrm>
                <a:off x="2731239" y="654608"/>
                <a:ext cx="12240" cy="307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545E1F2-3AE1-45D3-ACE3-349EAB56B2B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722239" y="645968"/>
                  <a:ext cx="29880" cy="32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02B66F-E9DF-4432-8045-A306CAD7EE11}"/>
                  </a:ext>
                </a:extLst>
              </p14:cNvPr>
              <p14:cNvContentPartPr/>
              <p14:nvPr/>
            </p14:nvContentPartPr>
            <p14:xfrm>
              <a:off x="3132279" y="642728"/>
              <a:ext cx="12240" cy="10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02B66F-E9DF-4432-8045-A306CAD7EE1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23639" y="634088"/>
                <a:ext cx="2988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99EB021-DCF5-4AF8-A049-A0CFC0D2CD3D}"/>
                  </a:ext>
                </a:extLst>
              </p14:cNvPr>
              <p14:cNvContentPartPr/>
              <p14:nvPr/>
            </p14:nvContentPartPr>
            <p14:xfrm>
              <a:off x="4107879" y="330248"/>
              <a:ext cx="92520" cy="313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99EB021-DCF5-4AF8-A049-A0CFC0D2CD3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099239" y="321248"/>
                <a:ext cx="110160" cy="33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1A61AF7D-4E2E-4335-BE73-5605EFB13E25}"/>
              </a:ext>
            </a:extLst>
          </p:cNvPr>
          <p:cNvGrpSpPr/>
          <p:nvPr/>
        </p:nvGrpSpPr>
        <p:grpSpPr>
          <a:xfrm>
            <a:off x="4601439" y="217928"/>
            <a:ext cx="194760" cy="281520"/>
            <a:chOff x="4601439" y="217928"/>
            <a:chExt cx="194760" cy="28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D44A6BA-EBF1-43FB-ACC2-D6AE5A3AC4FF}"/>
                    </a:ext>
                  </a:extLst>
                </p14:cNvPr>
                <p14:cNvContentPartPr/>
                <p14:nvPr/>
              </p14:nvContentPartPr>
              <p14:xfrm>
                <a:off x="4601439" y="217928"/>
                <a:ext cx="29880" cy="248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D44A6BA-EBF1-43FB-ACC2-D6AE5A3AC4F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592439" y="209288"/>
                  <a:ext cx="475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B583841-5161-4E29-B3CF-E25F9C09EC30}"/>
                    </a:ext>
                  </a:extLst>
                </p14:cNvPr>
                <p14:cNvContentPartPr/>
                <p14:nvPr/>
              </p14:nvContentPartPr>
              <p14:xfrm>
                <a:off x="4680639" y="353648"/>
                <a:ext cx="115560" cy="145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B583841-5161-4E29-B3CF-E25F9C09EC3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671639" y="345008"/>
                  <a:ext cx="133200" cy="16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24C5E51-1C0C-4E24-A3D9-7FB0216FFE70}"/>
              </a:ext>
            </a:extLst>
          </p:cNvPr>
          <p:cNvGrpSpPr/>
          <p:nvPr/>
        </p:nvGrpSpPr>
        <p:grpSpPr>
          <a:xfrm>
            <a:off x="5132439" y="165008"/>
            <a:ext cx="519480" cy="316800"/>
            <a:chOff x="5132439" y="165008"/>
            <a:chExt cx="519480" cy="31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E21DE9F-AA3F-4158-8DD2-314D67162879}"/>
                    </a:ext>
                  </a:extLst>
                </p14:cNvPr>
                <p14:cNvContentPartPr/>
                <p14:nvPr/>
              </p14:nvContentPartPr>
              <p14:xfrm>
                <a:off x="5132439" y="347888"/>
                <a:ext cx="281520" cy="133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E21DE9F-AA3F-4158-8DD2-314D6716287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123439" y="338888"/>
                  <a:ext cx="2991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E48D0E2-6CCB-4334-863E-E59AAC5EEF5A}"/>
                    </a:ext>
                  </a:extLst>
                </p14:cNvPr>
                <p14:cNvContentPartPr/>
                <p14:nvPr/>
              </p14:nvContentPartPr>
              <p14:xfrm>
                <a:off x="5480199" y="165008"/>
                <a:ext cx="29880" cy="224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E48D0E2-6CCB-4334-863E-E59AAC5EEF5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471559" y="156008"/>
                  <a:ext cx="475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7FA97A8-566E-4155-A871-0382918DD836}"/>
                    </a:ext>
                  </a:extLst>
                </p14:cNvPr>
                <p14:cNvContentPartPr/>
                <p14:nvPr/>
              </p14:nvContentPartPr>
              <p14:xfrm>
                <a:off x="5397759" y="283088"/>
                <a:ext cx="254160" cy="53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7FA97A8-566E-4155-A871-0382918DD83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388759" y="274088"/>
                  <a:ext cx="271800" cy="7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145DEDE-7BA8-4618-A971-C10425666C5B}"/>
              </a:ext>
            </a:extLst>
          </p:cNvPr>
          <p:cNvGrpSpPr/>
          <p:nvPr/>
        </p:nvGrpSpPr>
        <p:grpSpPr>
          <a:xfrm>
            <a:off x="5936679" y="111728"/>
            <a:ext cx="847800" cy="266040"/>
            <a:chOff x="5936679" y="111728"/>
            <a:chExt cx="84780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FFE8512-4D77-4E3B-B355-B226229B5697}"/>
                    </a:ext>
                  </a:extLst>
                </p14:cNvPr>
                <p14:cNvContentPartPr/>
                <p14:nvPr/>
              </p14:nvContentPartPr>
              <p14:xfrm>
                <a:off x="5936679" y="276608"/>
                <a:ext cx="120600" cy="89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FFE8512-4D77-4E3B-B355-B226229B569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927679" y="267608"/>
                  <a:ext cx="1382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A7606B6-06B6-469E-A50F-615608D9AD23}"/>
                    </a:ext>
                  </a:extLst>
                </p14:cNvPr>
                <p14:cNvContentPartPr/>
                <p14:nvPr/>
              </p14:nvContentPartPr>
              <p14:xfrm>
                <a:off x="6123159" y="111728"/>
                <a:ext cx="661320" cy="266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A7606B6-06B6-469E-A50F-615608D9AD2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114519" y="103088"/>
                  <a:ext cx="678960" cy="28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7648B3-6E48-478F-A7ED-F028D8A5AF1B}"/>
              </a:ext>
            </a:extLst>
          </p:cNvPr>
          <p:cNvGrpSpPr/>
          <p:nvPr/>
        </p:nvGrpSpPr>
        <p:grpSpPr>
          <a:xfrm>
            <a:off x="1828719" y="1238168"/>
            <a:ext cx="1239120" cy="649800"/>
            <a:chOff x="1828719" y="1238168"/>
            <a:chExt cx="1239120" cy="64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D665A33-1A3F-4962-8AE0-A5045DF711F4}"/>
                    </a:ext>
                  </a:extLst>
                </p14:cNvPr>
                <p14:cNvContentPartPr/>
                <p14:nvPr/>
              </p14:nvContentPartPr>
              <p14:xfrm>
                <a:off x="1828719" y="1391528"/>
                <a:ext cx="200160" cy="496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D665A33-1A3F-4962-8AE0-A5045DF711F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819719" y="1382528"/>
                  <a:ext cx="21780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C2BD3A1-B4BC-4DE8-B9BF-FE6B46AF358E}"/>
                    </a:ext>
                  </a:extLst>
                </p14:cNvPr>
                <p14:cNvContentPartPr/>
                <p14:nvPr/>
              </p14:nvContentPartPr>
              <p14:xfrm>
                <a:off x="2211039" y="1367768"/>
                <a:ext cx="112320" cy="129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C2BD3A1-B4BC-4DE8-B9BF-FE6B46AF358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202399" y="1359128"/>
                  <a:ext cx="12996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7E0D479-49FF-4823-94CE-B7A48C3776CE}"/>
                    </a:ext>
                  </a:extLst>
                </p14:cNvPr>
                <p14:cNvContentPartPr/>
                <p14:nvPr/>
              </p14:nvContentPartPr>
              <p14:xfrm>
                <a:off x="2353599" y="1279928"/>
                <a:ext cx="12240" cy="65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7E0D479-49FF-4823-94CE-B7A48C3776C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344959" y="1271288"/>
                  <a:ext cx="298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9E42565-ED1B-4AED-B237-9B63BEA14FAC}"/>
                    </a:ext>
                  </a:extLst>
                </p14:cNvPr>
                <p14:cNvContentPartPr/>
                <p14:nvPr/>
              </p14:nvContentPartPr>
              <p14:xfrm>
                <a:off x="2430279" y="1238168"/>
                <a:ext cx="77040" cy="71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9E42565-ED1B-4AED-B237-9B63BEA14FA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421639" y="1229168"/>
                  <a:ext cx="9468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B03B3EA-8E90-471C-AE00-E5B95E54AB15}"/>
                    </a:ext>
                  </a:extLst>
                </p14:cNvPr>
                <p14:cNvContentPartPr/>
                <p14:nvPr/>
              </p14:nvContentPartPr>
              <p14:xfrm>
                <a:off x="2141199" y="1518608"/>
                <a:ext cx="523080" cy="56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B03B3EA-8E90-471C-AE00-E5B95E54AB1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132559" y="1509608"/>
                  <a:ext cx="5407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7472570-1697-41E2-BCF6-11F1EE5375D8}"/>
                    </a:ext>
                  </a:extLst>
                </p14:cNvPr>
                <p14:cNvContentPartPr/>
                <p14:nvPr/>
              </p14:nvContentPartPr>
              <p14:xfrm>
                <a:off x="2188359" y="1704728"/>
                <a:ext cx="159840" cy="88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7472570-1697-41E2-BCF6-11F1EE5375D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179719" y="1695728"/>
                  <a:ext cx="1774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BF4250B-80EB-4709-B27A-E86F00AFB690}"/>
                    </a:ext>
                  </a:extLst>
                </p14:cNvPr>
                <p14:cNvContentPartPr/>
                <p14:nvPr/>
              </p14:nvContentPartPr>
              <p14:xfrm>
                <a:off x="2406159" y="1710488"/>
                <a:ext cx="95040" cy="82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BF4250B-80EB-4709-B27A-E86F00AFB69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397519" y="1701848"/>
                  <a:ext cx="11268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DB05819-A6CF-4749-82C7-DCFD3CFA4088}"/>
                    </a:ext>
                  </a:extLst>
                </p14:cNvPr>
                <p14:cNvContentPartPr/>
                <p14:nvPr/>
              </p14:nvContentPartPr>
              <p14:xfrm>
                <a:off x="2713599" y="1462808"/>
                <a:ext cx="159840" cy="141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DB05819-A6CF-4749-82C7-DCFD3CFA408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704599" y="1454168"/>
                  <a:ext cx="1774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DF5466D-7F9F-4836-953C-CC2B942E6713}"/>
                    </a:ext>
                  </a:extLst>
                </p14:cNvPr>
                <p14:cNvContentPartPr/>
                <p14:nvPr/>
              </p14:nvContentPartPr>
              <p14:xfrm>
                <a:off x="2880639" y="1480448"/>
                <a:ext cx="187200" cy="83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DF5466D-7F9F-4836-953C-CC2B942E671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871639" y="1471808"/>
                  <a:ext cx="204840" cy="10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DC5751-CDE2-4520-94AE-080B841943DC}"/>
              </a:ext>
            </a:extLst>
          </p:cNvPr>
          <p:cNvGrpSpPr/>
          <p:nvPr/>
        </p:nvGrpSpPr>
        <p:grpSpPr>
          <a:xfrm>
            <a:off x="3279879" y="1380368"/>
            <a:ext cx="200880" cy="265680"/>
            <a:chOff x="3279879" y="1380368"/>
            <a:chExt cx="200880" cy="2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E858387-7098-45DF-95FE-C8757C6A0055}"/>
                    </a:ext>
                  </a:extLst>
                </p14:cNvPr>
                <p14:cNvContentPartPr/>
                <p14:nvPr/>
              </p14:nvContentPartPr>
              <p14:xfrm>
                <a:off x="3279879" y="1380368"/>
                <a:ext cx="30240" cy="265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E858387-7098-45DF-95FE-C8757C6A005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270879" y="1371368"/>
                  <a:ext cx="478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79014D0-946F-4F77-B63F-815C5F835B66}"/>
                    </a:ext>
                  </a:extLst>
                </p14:cNvPr>
                <p14:cNvContentPartPr/>
                <p14:nvPr/>
              </p14:nvContentPartPr>
              <p14:xfrm>
                <a:off x="3474639" y="1569008"/>
                <a:ext cx="6120" cy="6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79014D0-946F-4F77-B63F-815C5F835B6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465639" y="1560368"/>
                  <a:ext cx="2376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2E2B69D-9C25-4892-BED8-DB9FBA69EBB2}"/>
              </a:ext>
            </a:extLst>
          </p:cNvPr>
          <p:cNvGrpSpPr/>
          <p:nvPr/>
        </p:nvGrpSpPr>
        <p:grpSpPr>
          <a:xfrm>
            <a:off x="3722319" y="1333208"/>
            <a:ext cx="375480" cy="330840"/>
            <a:chOff x="3722319" y="1333208"/>
            <a:chExt cx="375480" cy="33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CDB09F7-6B7C-4057-9C05-D3D3E2008F8F}"/>
                    </a:ext>
                  </a:extLst>
                </p14:cNvPr>
                <p14:cNvContentPartPr/>
                <p14:nvPr/>
              </p14:nvContentPartPr>
              <p14:xfrm>
                <a:off x="3722319" y="1450928"/>
                <a:ext cx="271800" cy="36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CDB09F7-6B7C-4057-9C05-D3D3E2008F8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713319" y="1442288"/>
                  <a:ext cx="2894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F6B7200-22FD-4C91-8D06-B0DE790ACC84}"/>
                    </a:ext>
                  </a:extLst>
                </p14:cNvPr>
                <p14:cNvContentPartPr/>
                <p14:nvPr/>
              </p14:nvContentPartPr>
              <p14:xfrm>
                <a:off x="3758679" y="1509608"/>
                <a:ext cx="294480" cy="6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F6B7200-22FD-4C91-8D06-B0DE790ACC8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750039" y="1500608"/>
                  <a:ext cx="3121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08FCD5E-2DDD-40E4-8AC2-505D1B5C9997}"/>
                    </a:ext>
                  </a:extLst>
                </p14:cNvPr>
                <p14:cNvContentPartPr/>
                <p14:nvPr/>
              </p14:nvContentPartPr>
              <p14:xfrm>
                <a:off x="3905199" y="1333208"/>
                <a:ext cx="192600" cy="3308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08FCD5E-2DDD-40E4-8AC2-505D1B5C999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896199" y="1324208"/>
                  <a:ext cx="210240" cy="34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C2130B4-698A-4E01-8221-97247A1248DA}"/>
              </a:ext>
            </a:extLst>
          </p:cNvPr>
          <p:cNvGrpSpPr/>
          <p:nvPr/>
        </p:nvGrpSpPr>
        <p:grpSpPr>
          <a:xfrm>
            <a:off x="4389039" y="1421408"/>
            <a:ext cx="625680" cy="254160"/>
            <a:chOff x="4389039" y="1421408"/>
            <a:chExt cx="625680" cy="25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1C9DDD3-7C6F-415E-8D57-D07D0A8BFC4C}"/>
                    </a:ext>
                  </a:extLst>
                </p14:cNvPr>
                <p14:cNvContentPartPr/>
                <p14:nvPr/>
              </p14:nvContentPartPr>
              <p14:xfrm>
                <a:off x="4389039" y="1433288"/>
                <a:ext cx="207000" cy="12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1C9DDD3-7C6F-415E-8D57-D07D0A8BFC4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380039" y="1424288"/>
                  <a:ext cx="2246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34CB616-3365-4D6C-A493-4A386D78C65E}"/>
                    </a:ext>
                  </a:extLst>
                </p14:cNvPr>
                <p14:cNvContentPartPr/>
                <p14:nvPr/>
              </p14:nvContentPartPr>
              <p14:xfrm>
                <a:off x="4389039" y="1421408"/>
                <a:ext cx="29880" cy="230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34CB616-3365-4D6C-A493-4A386D78C65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380039" y="1412768"/>
                  <a:ext cx="475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6644C5E-DB77-41C2-BB9C-B41E37B598B6}"/>
                    </a:ext>
                  </a:extLst>
                </p14:cNvPr>
                <p14:cNvContentPartPr/>
                <p14:nvPr/>
              </p14:nvContentPartPr>
              <p14:xfrm>
                <a:off x="4406679" y="1545608"/>
                <a:ext cx="242280" cy="29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6644C5E-DB77-41C2-BB9C-B41E37B598B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397679" y="1536608"/>
                  <a:ext cx="2599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295B252-96E3-4901-8EAA-A2E1F9D71DEE}"/>
                    </a:ext>
                  </a:extLst>
                </p14:cNvPr>
                <p14:cNvContentPartPr/>
                <p14:nvPr/>
              </p14:nvContentPartPr>
              <p14:xfrm>
                <a:off x="4826439" y="1445168"/>
                <a:ext cx="188280" cy="180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295B252-96E3-4901-8EAA-A2E1F9D71DE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817799" y="1436168"/>
                  <a:ext cx="2059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4722D06-A468-4597-A0B2-818259DC41CB}"/>
                    </a:ext>
                  </a:extLst>
                </p14:cNvPr>
                <p14:cNvContentPartPr/>
                <p14:nvPr/>
              </p14:nvContentPartPr>
              <p14:xfrm>
                <a:off x="4843359" y="1450928"/>
                <a:ext cx="100800" cy="224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4722D06-A468-4597-A0B2-818259DC41C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834359" y="1442288"/>
                  <a:ext cx="118440" cy="24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F45EF31-51BF-4BB3-95A1-5A60B9D6A87A}"/>
              </a:ext>
            </a:extLst>
          </p:cNvPr>
          <p:cNvGrpSpPr/>
          <p:nvPr/>
        </p:nvGrpSpPr>
        <p:grpSpPr>
          <a:xfrm>
            <a:off x="5264559" y="1521848"/>
            <a:ext cx="1018440" cy="364320"/>
            <a:chOff x="5264559" y="1521848"/>
            <a:chExt cx="1018440" cy="36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ADFB2BF-5075-4D05-899E-F0DF28951189}"/>
                    </a:ext>
                  </a:extLst>
                </p14:cNvPr>
                <p14:cNvContentPartPr/>
                <p14:nvPr/>
              </p14:nvContentPartPr>
              <p14:xfrm>
                <a:off x="5264559" y="1521848"/>
                <a:ext cx="793800" cy="3643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ADFB2BF-5075-4D05-899E-F0DF2895118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255919" y="1512848"/>
                  <a:ext cx="81144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76E0ACA-2855-48CB-9ABD-DD77FF6DAD8A}"/>
                    </a:ext>
                  </a:extLst>
                </p14:cNvPr>
                <p14:cNvContentPartPr/>
                <p14:nvPr/>
              </p14:nvContentPartPr>
              <p14:xfrm>
                <a:off x="6135039" y="1521848"/>
                <a:ext cx="147960" cy="147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76E0ACA-2855-48CB-9ABD-DD77FF6DAD8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126399" y="1513208"/>
                  <a:ext cx="165600" cy="16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2E7150F-5B55-45E6-9EF7-C127DE7CE7B2}"/>
                  </a:ext>
                </a:extLst>
              </p14:cNvPr>
              <p14:cNvContentPartPr/>
              <p14:nvPr/>
            </p14:nvContentPartPr>
            <p14:xfrm>
              <a:off x="6654159" y="1327088"/>
              <a:ext cx="35640" cy="29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2E7150F-5B55-45E6-9EF7-C127DE7CE7B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645519" y="1318448"/>
                <a:ext cx="53280" cy="4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FAFD8DF7-D0D5-43FD-9F4E-07F244AD7DD1}"/>
              </a:ext>
            </a:extLst>
          </p:cNvPr>
          <p:cNvGrpSpPr/>
          <p:nvPr/>
        </p:nvGrpSpPr>
        <p:grpSpPr>
          <a:xfrm>
            <a:off x="6606999" y="1492328"/>
            <a:ext cx="189000" cy="100800"/>
            <a:chOff x="6606999" y="1492328"/>
            <a:chExt cx="189000" cy="10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F02EC7C-C4C0-44F5-9832-0AFA3766F2D5}"/>
                    </a:ext>
                  </a:extLst>
                </p14:cNvPr>
                <p14:cNvContentPartPr/>
                <p14:nvPr/>
              </p14:nvContentPartPr>
              <p14:xfrm>
                <a:off x="6606999" y="1516088"/>
                <a:ext cx="65160" cy="35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F02EC7C-C4C0-44F5-9832-0AFA3766F2D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598359" y="1507088"/>
                  <a:ext cx="828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9EF18ED-29C8-4B68-BC28-1C7DC289B528}"/>
                    </a:ext>
                  </a:extLst>
                </p14:cNvPr>
                <p14:cNvContentPartPr/>
                <p14:nvPr/>
              </p14:nvContentPartPr>
              <p14:xfrm>
                <a:off x="6737319" y="1492328"/>
                <a:ext cx="58680" cy="1008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9EF18ED-29C8-4B68-BC28-1C7DC289B52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728679" y="1483688"/>
                  <a:ext cx="76320" cy="11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CDD5B6E-DB6B-464C-B55C-376E4EF7389E}"/>
              </a:ext>
            </a:extLst>
          </p:cNvPr>
          <p:cNvGrpSpPr/>
          <p:nvPr/>
        </p:nvGrpSpPr>
        <p:grpSpPr>
          <a:xfrm>
            <a:off x="7132239" y="1250408"/>
            <a:ext cx="914760" cy="508320"/>
            <a:chOff x="7132239" y="1250408"/>
            <a:chExt cx="914760" cy="50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041864A-5BB8-48AB-BFC1-D1A0F627EC43}"/>
                    </a:ext>
                  </a:extLst>
                </p14:cNvPr>
                <p14:cNvContentPartPr/>
                <p14:nvPr/>
              </p14:nvContentPartPr>
              <p14:xfrm>
                <a:off x="7132239" y="1409888"/>
                <a:ext cx="714240" cy="3488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041864A-5BB8-48AB-BFC1-D1A0F627EC4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123239" y="1400888"/>
                  <a:ext cx="7318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5418E84-BC62-4E08-93DB-D84356338FA2}"/>
                    </a:ext>
                  </a:extLst>
                </p14:cNvPr>
                <p14:cNvContentPartPr/>
                <p14:nvPr/>
              </p14:nvContentPartPr>
              <p14:xfrm>
                <a:off x="8022879" y="1250408"/>
                <a:ext cx="24120" cy="100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5418E84-BC62-4E08-93DB-D84356338FA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014239" y="1241768"/>
                  <a:ext cx="417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FBFBC44-99A8-4217-88C1-DD0A89D6526A}"/>
                    </a:ext>
                  </a:extLst>
                </p14:cNvPr>
                <p14:cNvContentPartPr/>
                <p14:nvPr/>
              </p14:nvContentPartPr>
              <p14:xfrm>
                <a:off x="8028999" y="1575128"/>
                <a:ext cx="6120" cy="356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FBFBC44-99A8-4217-88C1-DD0A89D6526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019999" y="1566128"/>
                  <a:ext cx="23760" cy="5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91506F6-6BDB-4EAA-95EB-965969D67A5E}"/>
                  </a:ext>
                </a:extLst>
              </p14:cNvPr>
              <p14:cNvContentPartPr/>
              <p14:nvPr/>
            </p14:nvContentPartPr>
            <p14:xfrm>
              <a:off x="1869399" y="2312408"/>
              <a:ext cx="148320" cy="1832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91506F6-6BDB-4EAA-95EB-965969D67A5E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860759" y="2303408"/>
                <a:ext cx="165960" cy="20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1DC8E049-053C-407B-B249-6EBBA4F4E755}"/>
              </a:ext>
            </a:extLst>
          </p:cNvPr>
          <p:cNvGrpSpPr/>
          <p:nvPr/>
        </p:nvGrpSpPr>
        <p:grpSpPr>
          <a:xfrm>
            <a:off x="2247399" y="2211968"/>
            <a:ext cx="336960" cy="252000"/>
            <a:chOff x="2247399" y="2211968"/>
            <a:chExt cx="336960" cy="25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8E5E704-9214-4A76-90EA-AF974D99D476}"/>
                    </a:ext>
                  </a:extLst>
                </p14:cNvPr>
                <p14:cNvContentPartPr/>
                <p14:nvPr/>
              </p14:nvContentPartPr>
              <p14:xfrm>
                <a:off x="2247399" y="2247248"/>
                <a:ext cx="183240" cy="2012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8E5E704-9214-4A76-90EA-AF974D99D47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238759" y="2238608"/>
                  <a:ext cx="2008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78875A2-0763-44F4-8855-7B90786717F2}"/>
                    </a:ext>
                  </a:extLst>
                </p14:cNvPr>
                <p14:cNvContentPartPr/>
                <p14:nvPr/>
              </p14:nvContentPartPr>
              <p14:xfrm>
                <a:off x="2442159" y="2211968"/>
                <a:ext cx="142200" cy="2520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78875A2-0763-44F4-8855-7B90786717F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433159" y="2203328"/>
                  <a:ext cx="159840" cy="26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5E0141D3-1C6C-40D5-A739-69FF71F8F447}"/>
                  </a:ext>
                </a:extLst>
              </p14:cNvPr>
              <p14:cNvContentPartPr/>
              <p14:nvPr/>
            </p14:nvContentPartPr>
            <p14:xfrm>
              <a:off x="2778399" y="2111888"/>
              <a:ext cx="198720" cy="3600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5E0141D3-1C6C-40D5-A739-69FF71F8F447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769759" y="2103248"/>
                <a:ext cx="216360" cy="37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4A18205E-EE14-4C91-9578-90ABE4A53BA6}"/>
              </a:ext>
            </a:extLst>
          </p:cNvPr>
          <p:cNvGrpSpPr/>
          <p:nvPr/>
        </p:nvGrpSpPr>
        <p:grpSpPr>
          <a:xfrm>
            <a:off x="2778039" y="2271008"/>
            <a:ext cx="567000" cy="318960"/>
            <a:chOff x="2778039" y="2271008"/>
            <a:chExt cx="567000" cy="31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AF45883-BBE4-4FF7-984C-03671CB75964}"/>
                    </a:ext>
                  </a:extLst>
                </p14:cNvPr>
                <p14:cNvContentPartPr/>
                <p14:nvPr/>
              </p14:nvContentPartPr>
              <p14:xfrm>
                <a:off x="2778039" y="2362448"/>
                <a:ext cx="288000" cy="331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AF45883-BBE4-4FF7-984C-03671CB7596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769039" y="2353808"/>
                  <a:ext cx="3056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D345DDE-67D6-4E9F-90BB-CA1A3BEF8FC2}"/>
                    </a:ext>
                  </a:extLst>
                </p14:cNvPr>
                <p14:cNvContentPartPr/>
                <p14:nvPr/>
              </p14:nvContentPartPr>
              <p14:xfrm>
                <a:off x="2836719" y="2460008"/>
                <a:ext cx="166320" cy="129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D345DDE-67D6-4E9F-90BB-CA1A3BEF8FC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827719" y="2451368"/>
                  <a:ext cx="18396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D75975E-927F-4896-970F-A3B25205BD0D}"/>
                    </a:ext>
                  </a:extLst>
                </p14:cNvPr>
                <p14:cNvContentPartPr/>
                <p14:nvPr/>
              </p14:nvContentPartPr>
              <p14:xfrm>
                <a:off x="3220839" y="2271008"/>
                <a:ext cx="124200" cy="1512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D75975E-927F-4896-970F-A3B25205BD0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212199" y="2262368"/>
                  <a:ext cx="141840" cy="16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F7DAE3D-3DE3-462C-A464-28049C93C86B}"/>
              </a:ext>
            </a:extLst>
          </p:cNvPr>
          <p:cNvGrpSpPr/>
          <p:nvPr/>
        </p:nvGrpSpPr>
        <p:grpSpPr>
          <a:xfrm>
            <a:off x="3315159" y="2087768"/>
            <a:ext cx="189360" cy="118800"/>
            <a:chOff x="3315159" y="2087768"/>
            <a:chExt cx="189360" cy="11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94DF8FF2-9671-4908-B1B7-C830D8C50D5C}"/>
                    </a:ext>
                  </a:extLst>
                </p14:cNvPr>
                <p14:cNvContentPartPr/>
                <p14:nvPr/>
              </p14:nvContentPartPr>
              <p14:xfrm>
                <a:off x="3397959" y="2087768"/>
                <a:ext cx="106560" cy="77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94DF8FF2-9671-4908-B1B7-C830D8C50D5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388959" y="2079128"/>
                  <a:ext cx="1242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46DDDF2-E46E-4B3C-81D4-EF1AEE7562C0}"/>
                    </a:ext>
                  </a:extLst>
                </p14:cNvPr>
                <p14:cNvContentPartPr/>
                <p14:nvPr/>
              </p14:nvContentPartPr>
              <p14:xfrm>
                <a:off x="3315159" y="2164808"/>
                <a:ext cx="36000" cy="417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46DDDF2-E46E-4B3C-81D4-EF1AEE7562C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306519" y="2156168"/>
                  <a:ext cx="5364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3E8D27C-11E8-4F1B-8364-BFACD13B6797}"/>
              </a:ext>
            </a:extLst>
          </p:cNvPr>
          <p:cNvGrpSpPr/>
          <p:nvPr/>
        </p:nvGrpSpPr>
        <p:grpSpPr>
          <a:xfrm>
            <a:off x="312399" y="2158688"/>
            <a:ext cx="714240" cy="578520"/>
            <a:chOff x="312399" y="2158688"/>
            <a:chExt cx="714240" cy="57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371C7E2-29AA-4974-8903-1D673941CED5}"/>
                    </a:ext>
                  </a:extLst>
                </p14:cNvPr>
                <p14:cNvContentPartPr/>
                <p14:nvPr/>
              </p14:nvContentPartPr>
              <p14:xfrm>
                <a:off x="312399" y="2259488"/>
                <a:ext cx="139320" cy="477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371C7E2-29AA-4974-8903-1D673941CED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03759" y="2250848"/>
                  <a:ext cx="15696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0D93EF3-38F2-40CA-B532-72FE585CB85B}"/>
                    </a:ext>
                  </a:extLst>
                </p14:cNvPr>
                <p14:cNvContentPartPr/>
                <p14:nvPr/>
              </p14:nvContentPartPr>
              <p14:xfrm>
                <a:off x="571959" y="2259128"/>
                <a:ext cx="29880" cy="1008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0D93EF3-38F2-40CA-B532-72FE585CB85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63319" y="2250488"/>
                  <a:ext cx="475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93860F0-24B7-4139-A40B-2AFBAD09C5DE}"/>
                    </a:ext>
                  </a:extLst>
                </p14:cNvPr>
                <p14:cNvContentPartPr/>
                <p14:nvPr/>
              </p14:nvContentPartPr>
              <p14:xfrm>
                <a:off x="754479" y="2158688"/>
                <a:ext cx="124560" cy="1285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93860F0-24B7-4139-A40B-2AFBAD09C5D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45839" y="2149688"/>
                  <a:ext cx="1422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D6CC4B0-B3D3-44BE-8EB1-E03B67CFBF0E}"/>
                    </a:ext>
                  </a:extLst>
                </p14:cNvPr>
                <p14:cNvContentPartPr/>
                <p14:nvPr/>
              </p14:nvContentPartPr>
              <p14:xfrm>
                <a:off x="908199" y="2164808"/>
                <a:ext cx="118440" cy="532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D6CC4B0-B3D3-44BE-8EB1-E03B67CFBF0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99559" y="2156168"/>
                  <a:ext cx="1360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0AF581-9633-417B-94EF-C29D4F757859}"/>
                    </a:ext>
                  </a:extLst>
                </p14:cNvPr>
                <p14:cNvContentPartPr/>
                <p14:nvPr/>
              </p14:nvContentPartPr>
              <p14:xfrm>
                <a:off x="772479" y="2200448"/>
                <a:ext cx="236160" cy="2127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0AF581-9633-417B-94EF-C29D4F75785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63839" y="2191448"/>
                  <a:ext cx="2538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4928983-0423-42A2-8A12-2055B1B4F5A4}"/>
                    </a:ext>
                  </a:extLst>
                </p14:cNvPr>
                <p14:cNvContentPartPr/>
                <p14:nvPr/>
              </p14:nvContentPartPr>
              <p14:xfrm>
                <a:off x="796239" y="2424368"/>
                <a:ext cx="207000" cy="207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4928983-0423-42A2-8A12-2055B1B4F5A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87239" y="2415728"/>
                  <a:ext cx="224640" cy="22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D087C34-A40D-48FA-BC4A-CA2AA1EC7A79}"/>
                  </a:ext>
                </a:extLst>
              </p14:cNvPr>
              <p14:cNvContentPartPr/>
              <p14:nvPr/>
            </p14:nvContentPartPr>
            <p14:xfrm>
              <a:off x="3716559" y="2460008"/>
              <a:ext cx="65160" cy="946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D087C34-A40D-48FA-BC4A-CA2AA1EC7A79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707559" y="2451008"/>
                <a:ext cx="8280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11935EA7-5525-4A5A-B623-BA3B84528C4B}"/>
                  </a:ext>
                </a:extLst>
              </p14:cNvPr>
              <p14:cNvContentPartPr/>
              <p14:nvPr/>
            </p14:nvContentPartPr>
            <p14:xfrm>
              <a:off x="4939479" y="2678168"/>
              <a:ext cx="637560" cy="2412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11935EA7-5525-4A5A-B623-BA3B84528C4B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930479" y="2669168"/>
                <a:ext cx="65520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4D365CD0-C1AB-4162-AD47-81AA3F71E7DE}"/>
                  </a:ext>
                </a:extLst>
              </p14:cNvPr>
              <p14:cNvContentPartPr/>
              <p14:nvPr/>
            </p14:nvContentPartPr>
            <p14:xfrm>
              <a:off x="4389039" y="3574928"/>
              <a:ext cx="24120" cy="1224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4D365CD0-C1AB-4162-AD47-81AA3F71E7DE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380039" y="3565928"/>
                <a:ext cx="417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413DDF30-F49D-497F-9B02-3C654C265ADD}"/>
                  </a:ext>
                </a:extLst>
              </p14:cNvPr>
              <p14:cNvContentPartPr/>
              <p14:nvPr/>
            </p14:nvContentPartPr>
            <p14:xfrm>
              <a:off x="4140639" y="2259128"/>
              <a:ext cx="160200" cy="1832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413DDF30-F49D-497F-9B02-3C654C265ADD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131999" y="2250488"/>
                <a:ext cx="17784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661891E5-3E9A-4EE4-92C9-6A07144A11F6}"/>
                  </a:ext>
                </a:extLst>
              </p14:cNvPr>
              <p14:cNvContentPartPr/>
              <p14:nvPr/>
            </p14:nvContentPartPr>
            <p14:xfrm>
              <a:off x="4436199" y="2248328"/>
              <a:ext cx="177480" cy="1821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661891E5-3E9A-4EE4-92C9-6A07144A11F6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427199" y="2239688"/>
                <a:ext cx="1951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49896A4F-F1BF-4289-AABE-B45D8957DA05}"/>
                  </a:ext>
                </a:extLst>
              </p14:cNvPr>
              <p14:cNvContentPartPr/>
              <p14:nvPr/>
            </p14:nvContentPartPr>
            <p14:xfrm>
              <a:off x="4648599" y="2229608"/>
              <a:ext cx="182880" cy="23040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49896A4F-F1BF-4289-AABE-B45D8957DA05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639599" y="2220968"/>
                <a:ext cx="2005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A45F70A-19C3-41A0-B454-692DA5FB7A5C}"/>
                  </a:ext>
                </a:extLst>
              </p14:cNvPr>
              <p14:cNvContentPartPr/>
              <p14:nvPr/>
            </p14:nvContentPartPr>
            <p14:xfrm>
              <a:off x="5096799" y="2105768"/>
              <a:ext cx="130320" cy="1800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A45F70A-19C3-41A0-B454-692DA5FB7A5C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087799" y="2097128"/>
                <a:ext cx="14796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6BD504F-DFC0-466A-9B50-C5C84C2E61B2}"/>
                  </a:ext>
                </a:extLst>
              </p14:cNvPr>
              <p14:cNvContentPartPr/>
              <p14:nvPr/>
            </p14:nvContentPartPr>
            <p14:xfrm>
              <a:off x="5138199" y="2100008"/>
              <a:ext cx="35640" cy="1242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6BD504F-DFC0-466A-9B50-C5C84C2E61B2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129199" y="2091008"/>
                <a:ext cx="5328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C86A19AE-8BA2-40B0-9FE4-02839652A99A}"/>
                  </a:ext>
                </a:extLst>
              </p14:cNvPr>
              <p14:cNvContentPartPr/>
              <p14:nvPr/>
            </p14:nvContentPartPr>
            <p14:xfrm>
              <a:off x="5002479" y="2111888"/>
              <a:ext cx="242280" cy="2008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C86A19AE-8BA2-40B0-9FE4-02839652A99A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4993479" y="2102888"/>
                <a:ext cx="2599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24A586C-C925-4C8F-BF85-CFE9D21AB0A1}"/>
                  </a:ext>
                </a:extLst>
              </p14:cNvPr>
              <p14:cNvContentPartPr/>
              <p14:nvPr/>
            </p14:nvContentPartPr>
            <p14:xfrm>
              <a:off x="5055399" y="2424368"/>
              <a:ext cx="82800" cy="1303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24A586C-C925-4C8F-BF85-CFE9D21AB0A1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046759" y="2415728"/>
                <a:ext cx="10044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DD91BDD4-ACC9-4D2A-B9F9-7F5BD34ACE94}"/>
                  </a:ext>
                </a:extLst>
              </p14:cNvPr>
              <p14:cNvContentPartPr/>
              <p14:nvPr/>
            </p14:nvContentPartPr>
            <p14:xfrm>
              <a:off x="5079159" y="2359208"/>
              <a:ext cx="124200" cy="1598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DD91BDD4-ACC9-4D2A-B9F9-7F5BD34ACE94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5070519" y="2350568"/>
                <a:ext cx="14184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45FEFEE1-B6BD-4884-98F4-7CC21F5A892B}"/>
                  </a:ext>
                </a:extLst>
              </p14:cNvPr>
              <p14:cNvContentPartPr/>
              <p14:nvPr/>
            </p14:nvContentPartPr>
            <p14:xfrm>
              <a:off x="5421159" y="2229608"/>
              <a:ext cx="130320" cy="16560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45FEFEE1-B6BD-4884-98F4-7CC21F5A892B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412519" y="2220968"/>
                <a:ext cx="14796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52624CD-536B-4C78-BCF8-001393D3AAAC}"/>
                  </a:ext>
                </a:extLst>
              </p14:cNvPr>
              <p14:cNvContentPartPr/>
              <p14:nvPr/>
            </p14:nvContentPartPr>
            <p14:xfrm>
              <a:off x="5610159" y="2176688"/>
              <a:ext cx="6480" cy="770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52624CD-536B-4C78-BCF8-001393D3AAAC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5601159" y="2167688"/>
                <a:ext cx="2412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2740FB90-FEAD-4B95-A050-A28A0F8DCC19}"/>
                  </a:ext>
                </a:extLst>
              </p14:cNvPr>
              <p14:cNvContentPartPr/>
              <p14:nvPr/>
            </p14:nvContentPartPr>
            <p14:xfrm>
              <a:off x="5816079" y="1970408"/>
              <a:ext cx="113040" cy="9432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2740FB90-FEAD-4B95-A050-A28A0F8DCC19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807079" y="1961768"/>
                <a:ext cx="13068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353E39FB-FEBB-488B-8A2A-DCA16DBC1965}"/>
                  </a:ext>
                </a:extLst>
              </p14:cNvPr>
              <p14:cNvContentPartPr/>
              <p14:nvPr/>
            </p14:nvContentPartPr>
            <p14:xfrm>
              <a:off x="5871879" y="2371448"/>
              <a:ext cx="328320" cy="2412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353E39FB-FEBB-488B-8A2A-DCA16DBC196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863239" y="2362448"/>
                <a:ext cx="3459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19F0F6CA-B22F-4B02-A21B-1D75CABFCD59}"/>
                  </a:ext>
                </a:extLst>
              </p14:cNvPr>
              <p14:cNvContentPartPr/>
              <p14:nvPr/>
            </p14:nvContentPartPr>
            <p14:xfrm>
              <a:off x="5916879" y="2453888"/>
              <a:ext cx="189000" cy="122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19F0F6CA-B22F-4B02-A21B-1D75CABFCD59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5907879" y="2445248"/>
                <a:ext cx="2066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DF4EDBA7-0729-41A7-B375-306CEDF2793D}"/>
                  </a:ext>
                </a:extLst>
              </p14:cNvPr>
              <p14:cNvContentPartPr/>
              <p14:nvPr/>
            </p14:nvContentPartPr>
            <p14:xfrm>
              <a:off x="6082119" y="2200448"/>
              <a:ext cx="649440" cy="2894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DF4EDBA7-0729-41A7-B375-306CEDF2793D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6073119" y="2191448"/>
                <a:ext cx="66708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D996D37B-B76F-45C5-B807-C27D02B40D00}"/>
                  </a:ext>
                </a:extLst>
              </p14:cNvPr>
              <p14:cNvContentPartPr/>
              <p14:nvPr/>
            </p14:nvContentPartPr>
            <p14:xfrm>
              <a:off x="6529959" y="2241488"/>
              <a:ext cx="165960" cy="2124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D996D37B-B76F-45C5-B807-C27D02B40D00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6520959" y="2232848"/>
                <a:ext cx="18360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44DF9309-788E-482C-99C1-F353382A0393}"/>
                  </a:ext>
                </a:extLst>
              </p14:cNvPr>
              <p14:cNvContentPartPr/>
              <p14:nvPr/>
            </p14:nvContentPartPr>
            <p14:xfrm>
              <a:off x="6754599" y="2335808"/>
              <a:ext cx="6120" cy="180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44DF9309-788E-482C-99C1-F353382A0393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6745599" y="2327168"/>
                <a:ext cx="2376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2AF1F2A3-BBBF-485C-A6D9-AD1E1FF16AC5}"/>
                  </a:ext>
                </a:extLst>
              </p14:cNvPr>
              <p14:cNvContentPartPr/>
              <p14:nvPr/>
            </p14:nvContentPartPr>
            <p14:xfrm>
              <a:off x="6837039" y="2211968"/>
              <a:ext cx="204840" cy="2217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2AF1F2A3-BBBF-485C-A6D9-AD1E1FF16AC5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6828039" y="2202968"/>
                <a:ext cx="22248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2E4CD1BA-BD8D-4B4B-A904-A44F353404BB}"/>
                  </a:ext>
                </a:extLst>
              </p14:cNvPr>
              <p14:cNvContentPartPr/>
              <p14:nvPr/>
            </p14:nvContentPartPr>
            <p14:xfrm>
              <a:off x="7043679" y="2383328"/>
              <a:ext cx="18000" cy="180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2E4CD1BA-BD8D-4B4B-A904-A44F353404BB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7034679" y="2374328"/>
                <a:ext cx="3564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4E74323E-0627-4D8D-87B0-FE7031491CFE}"/>
                  </a:ext>
                </a:extLst>
              </p14:cNvPr>
              <p14:cNvContentPartPr/>
              <p14:nvPr/>
            </p14:nvContentPartPr>
            <p14:xfrm>
              <a:off x="7320879" y="2235728"/>
              <a:ext cx="147600" cy="20088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4E74323E-0627-4D8D-87B0-FE7031491CFE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312239" y="2226728"/>
                <a:ext cx="16524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9C4CC933-5549-47F4-B51F-986B44ECDECA}"/>
                  </a:ext>
                </a:extLst>
              </p14:cNvPr>
              <p14:cNvContentPartPr/>
              <p14:nvPr/>
            </p14:nvContentPartPr>
            <p14:xfrm>
              <a:off x="7344639" y="2335808"/>
              <a:ext cx="159480" cy="2412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9C4CC933-5549-47F4-B51F-986B44ECDECA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7335639" y="2327168"/>
                <a:ext cx="17712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E8E73CFA-A5AB-4598-BAF7-C813C0E02D92}"/>
                  </a:ext>
                </a:extLst>
              </p14:cNvPr>
              <p14:cNvContentPartPr/>
              <p14:nvPr/>
            </p14:nvContentPartPr>
            <p14:xfrm>
              <a:off x="7869519" y="2223848"/>
              <a:ext cx="88920" cy="17136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E8E73CFA-A5AB-4598-BAF7-C813C0E02D92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7860879" y="2215208"/>
                <a:ext cx="10656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F31B4A43-3C41-4843-BC8F-0DCB932E502C}"/>
                  </a:ext>
                </a:extLst>
              </p14:cNvPr>
              <p14:cNvContentPartPr/>
              <p14:nvPr/>
            </p14:nvContentPartPr>
            <p14:xfrm>
              <a:off x="7987599" y="2288648"/>
              <a:ext cx="35640" cy="1425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F31B4A43-3C41-4843-BC8F-0DCB932E502C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7978599" y="2280008"/>
                <a:ext cx="5328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FEE568CD-CA1D-4842-9EE0-E8827BC46FCE}"/>
                  </a:ext>
                </a:extLst>
              </p14:cNvPr>
              <p14:cNvContentPartPr/>
              <p14:nvPr/>
            </p14:nvContentPartPr>
            <p14:xfrm>
              <a:off x="7185159" y="2695808"/>
              <a:ext cx="608040" cy="2638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FEE568CD-CA1D-4842-9EE0-E8827BC46FCE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7176159" y="2686808"/>
                <a:ext cx="62568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E47B2681-0E66-4867-BB5E-BBACAE54D477}"/>
                  </a:ext>
                </a:extLst>
              </p14:cNvPr>
              <p14:cNvContentPartPr/>
              <p14:nvPr/>
            </p14:nvContentPartPr>
            <p14:xfrm>
              <a:off x="4967199" y="2701568"/>
              <a:ext cx="606960" cy="1260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E47B2681-0E66-4867-BB5E-BBACAE54D477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958199" y="2692928"/>
                <a:ext cx="6246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1ABF324C-35BD-4605-998D-98603F77CAD7}"/>
                  </a:ext>
                </a:extLst>
              </p14:cNvPr>
              <p14:cNvContentPartPr/>
              <p14:nvPr/>
            </p14:nvContentPartPr>
            <p14:xfrm>
              <a:off x="4152159" y="2665928"/>
              <a:ext cx="192960" cy="4212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1ABF324C-35BD-4605-998D-98603F77CAD7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143159" y="2656928"/>
                <a:ext cx="21060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015DDB8-6E87-4552-AFC7-B04321816ACE}"/>
                  </a:ext>
                </a:extLst>
              </p14:cNvPr>
              <p14:cNvContentPartPr/>
              <p14:nvPr/>
            </p14:nvContentPartPr>
            <p14:xfrm>
              <a:off x="4872159" y="2548208"/>
              <a:ext cx="1086480" cy="21816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015DDB8-6E87-4552-AFC7-B04321816ACE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4863159" y="2539568"/>
                <a:ext cx="1104120" cy="23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2" name="Group 221">
            <a:extLst>
              <a:ext uri="{FF2B5EF4-FFF2-40B4-BE49-F238E27FC236}">
                <a16:creationId xmlns:a16="http://schemas.microsoft.com/office/drawing/2014/main" id="{6D700E2A-F6C9-44D4-B794-15A768DBCDEF}"/>
              </a:ext>
            </a:extLst>
          </p:cNvPr>
          <p:cNvGrpSpPr/>
          <p:nvPr/>
        </p:nvGrpSpPr>
        <p:grpSpPr>
          <a:xfrm>
            <a:off x="1881639" y="2884448"/>
            <a:ext cx="6348600" cy="3089880"/>
            <a:chOff x="1881639" y="2884448"/>
            <a:chExt cx="6348600" cy="308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DAE8B37-C5DC-42BE-90E3-AED2EBEBCC2D}"/>
                    </a:ext>
                  </a:extLst>
                </p14:cNvPr>
                <p14:cNvContentPartPr/>
                <p14:nvPr/>
              </p14:nvContentPartPr>
              <p14:xfrm>
                <a:off x="2183679" y="3669248"/>
                <a:ext cx="3904920" cy="770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DAE8B37-C5DC-42BE-90E3-AED2EBEBCC2D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174679" y="3660248"/>
                  <a:ext cx="39225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01E11E0-3016-465C-A6EE-D6AC5B3DD44B}"/>
                    </a:ext>
                  </a:extLst>
                </p14:cNvPr>
                <p14:cNvContentPartPr/>
                <p14:nvPr/>
              </p14:nvContentPartPr>
              <p14:xfrm>
                <a:off x="2341719" y="3681128"/>
                <a:ext cx="59400" cy="417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01E11E0-3016-465C-A6EE-D6AC5B3DD44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333079" y="3672128"/>
                  <a:ext cx="770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435F995-4940-4F9A-9C38-7A99F5EA955C}"/>
                    </a:ext>
                  </a:extLst>
                </p14:cNvPr>
                <p14:cNvContentPartPr/>
                <p14:nvPr/>
              </p14:nvContentPartPr>
              <p14:xfrm>
                <a:off x="2801799" y="3645488"/>
                <a:ext cx="47880" cy="946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435F995-4940-4F9A-9C38-7A99F5EA955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793159" y="3636848"/>
                  <a:ext cx="655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CAA251F-73D9-450C-8997-5C047E158FA4}"/>
                    </a:ext>
                  </a:extLst>
                </p14:cNvPr>
                <p14:cNvContentPartPr/>
                <p14:nvPr/>
              </p14:nvContentPartPr>
              <p14:xfrm>
                <a:off x="3161799" y="3651608"/>
                <a:ext cx="47520" cy="712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CAA251F-73D9-450C-8997-5C047E158FA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153159" y="3642608"/>
                  <a:ext cx="651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C7E7E19-5531-4701-B52C-7687136ED01B}"/>
                    </a:ext>
                  </a:extLst>
                </p14:cNvPr>
                <p14:cNvContentPartPr/>
                <p14:nvPr/>
              </p14:nvContentPartPr>
              <p14:xfrm>
                <a:off x="3604239" y="3622088"/>
                <a:ext cx="236160" cy="88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C7E7E19-5531-4701-B52C-7687136ED01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595599" y="3613088"/>
                  <a:ext cx="2538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4B7B1047-394F-4EF3-A815-116281B17616}"/>
                    </a:ext>
                  </a:extLst>
                </p14:cNvPr>
                <p14:cNvContentPartPr/>
                <p14:nvPr/>
              </p14:nvContentPartPr>
              <p14:xfrm>
                <a:off x="4082319" y="3639728"/>
                <a:ext cx="24120" cy="417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4B7B1047-394F-4EF3-A815-116281B1761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073319" y="3630728"/>
                  <a:ext cx="417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862FA27-D4CC-4846-AF73-61E44CE760DD}"/>
                    </a:ext>
                  </a:extLst>
                </p14:cNvPr>
                <p14:cNvContentPartPr/>
                <p14:nvPr/>
              </p14:nvContentPartPr>
              <p14:xfrm>
                <a:off x="6046839" y="3698768"/>
                <a:ext cx="6120" cy="122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862FA27-D4CC-4846-AF73-61E44CE760DD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037839" y="3689768"/>
                  <a:ext cx="23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B883A51-4DC4-4075-99AE-8FAB14BD9679}"/>
                    </a:ext>
                  </a:extLst>
                </p14:cNvPr>
                <p14:cNvContentPartPr/>
                <p14:nvPr/>
              </p14:nvContentPartPr>
              <p14:xfrm>
                <a:off x="2211759" y="3689408"/>
                <a:ext cx="12240" cy="558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B883A51-4DC4-4075-99AE-8FAB14BD967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203119" y="3680408"/>
                  <a:ext cx="2988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FA4AA0F-6FB2-4622-AB65-387D58BC4A6B}"/>
                    </a:ext>
                  </a:extLst>
                </p14:cNvPr>
                <p14:cNvContentPartPr/>
                <p14:nvPr/>
              </p14:nvContentPartPr>
              <p14:xfrm>
                <a:off x="2495079" y="3698408"/>
                <a:ext cx="80640" cy="24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FA4AA0F-6FB2-4622-AB65-387D58BC4A6B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486439" y="3689768"/>
                  <a:ext cx="982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C40826F-0512-43A4-A9FA-960F3280E3B9}"/>
                    </a:ext>
                  </a:extLst>
                </p14:cNvPr>
                <p14:cNvContentPartPr/>
                <p14:nvPr/>
              </p14:nvContentPartPr>
              <p14:xfrm>
                <a:off x="2973159" y="3716408"/>
                <a:ext cx="35640" cy="180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C40826F-0512-43A4-A9FA-960F3280E3B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964159" y="3707768"/>
                  <a:ext cx="532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DA3BB49-856F-4B22-9E60-865E64D508EE}"/>
                    </a:ext>
                  </a:extLst>
                </p14:cNvPr>
                <p14:cNvContentPartPr/>
                <p14:nvPr/>
              </p14:nvContentPartPr>
              <p14:xfrm>
                <a:off x="3568959" y="3686888"/>
                <a:ext cx="29880" cy="241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DA3BB49-856F-4B22-9E60-865E64D508EE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559959" y="3678248"/>
                  <a:ext cx="475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31E85D6-85B6-4133-9C58-4682CADFC5D7}"/>
                    </a:ext>
                  </a:extLst>
                </p14:cNvPr>
                <p14:cNvContentPartPr/>
                <p14:nvPr/>
              </p14:nvContentPartPr>
              <p14:xfrm>
                <a:off x="3887559" y="3686888"/>
                <a:ext cx="18000" cy="61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31E85D6-85B6-4133-9C58-4682CADFC5D7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878559" y="3678248"/>
                  <a:ext cx="356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8F385B90-5763-4349-96AD-A73C9321DA4E}"/>
                    </a:ext>
                  </a:extLst>
                </p14:cNvPr>
                <p14:cNvContentPartPr/>
                <p14:nvPr/>
              </p14:nvContentPartPr>
              <p14:xfrm>
                <a:off x="4088079" y="3651608"/>
                <a:ext cx="24120" cy="29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8F385B90-5763-4349-96AD-A73C9321DA4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079079" y="3642608"/>
                  <a:ext cx="417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C6D2AFDA-C73C-448F-B455-97E801673EAA}"/>
                    </a:ext>
                  </a:extLst>
                </p14:cNvPr>
                <p14:cNvContentPartPr/>
                <p14:nvPr/>
              </p14:nvContentPartPr>
              <p14:xfrm>
                <a:off x="4229559" y="3651608"/>
                <a:ext cx="12240" cy="122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C6D2AFDA-C73C-448F-B455-97E801673EAA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220919" y="3642608"/>
                  <a:ext cx="298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EE07C5F-6C14-4479-909F-6482938ED706}"/>
                    </a:ext>
                  </a:extLst>
                </p14:cNvPr>
                <p14:cNvContentPartPr/>
                <p14:nvPr/>
              </p14:nvContentPartPr>
              <p14:xfrm>
                <a:off x="2082159" y="3934568"/>
                <a:ext cx="112680" cy="1400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EE07C5F-6C14-4479-909F-6482938ED70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073519" y="3925928"/>
                  <a:ext cx="1303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40059D2-6F0B-4C98-8F55-4CA00B5B4D2A}"/>
                    </a:ext>
                  </a:extLst>
                </p14:cNvPr>
                <p14:cNvContentPartPr/>
                <p14:nvPr/>
              </p14:nvContentPartPr>
              <p14:xfrm>
                <a:off x="2223999" y="3899288"/>
                <a:ext cx="12240" cy="417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40059D2-6F0B-4C98-8F55-4CA00B5B4D2A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214999" y="3890648"/>
                  <a:ext cx="298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46A7E54-28A5-4237-95A6-30B12C82F75F}"/>
                    </a:ext>
                  </a:extLst>
                </p14:cNvPr>
                <p14:cNvContentPartPr/>
                <p14:nvPr/>
              </p14:nvContentPartPr>
              <p14:xfrm>
                <a:off x="2294559" y="4011248"/>
                <a:ext cx="82800" cy="122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46A7E54-28A5-4237-95A6-30B12C82F75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285919" y="4002608"/>
                  <a:ext cx="100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D6E3728-5EBA-4EC3-A22F-A6B99ADF13CB}"/>
                    </a:ext>
                  </a:extLst>
                </p14:cNvPr>
                <p14:cNvContentPartPr/>
                <p14:nvPr/>
              </p14:nvContentPartPr>
              <p14:xfrm>
                <a:off x="2300679" y="4064528"/>
                <a:ext cx="82800" cy="3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D6E3728-5EBA-4EC3-A22F-A6B99ADF13C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291679" y="4055528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0F2CFAC9-0EDF-4DD8-B338-3D12AC8E1E53}"/>
                    </a:ext>
                  </a:extLst>
                </p14:cNvPr>
                <p14:cNvContentPartPr/>
                <p14:nvPr/>
              </p14:nvContentPartPr>
              <p14:xfrm>
                <a:off x="2471679" y="3975968"/>
                <a:ext cx="80640" cy="124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0F2CFAC9-0EDF-4DD8-B338-3D12AC8E1E5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462679" y="3967328"/>
                  <a:ext cx="9828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5E9A2F6-7258-44DB-90BE-F40DBC99A702}"/>
                    </a:ext>
                  </a:extLst>
                </p14:cNvPr>
                <p14:cNvContentPartPr/>
                <p14:nvPr/>
              </p14:nvContentPartPr>
              <p14:xfrm>
                <a:off x="2471679" y="3905048"/>
                <a:ext cx="147960" cy="2127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5E9A2F6-7258-44DB-90BE-F40DBC99A70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462679" y="3896408"/>
                  <a:ext cx="1656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DB9ABD1-8C2C-45C6-BB4C-8036BF9EFB5C}"/>
                    </a:ext>
                  </a:extLst>
                </p14:cNvPr>
                <p14:cNvContentPartPr/>
                <p14:nvPr/>
              </p14:nvContentPartPr>
              <p14:xfrm>
                <a:off x="2642679" y="4146968"/>
                <a:ext cx="360" cy="61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DB9ABD1-8C2C-45C6-BB4C-8036BF9EFB5C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2634039" y="4138328"/>
                  <a:ext cx="18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3CA8543C-BF26-4B0C-A017-2F314B126523}"/>
                    </a:ext>
                  </a:extLst>
                </p14:cNvPr>
                <p14:cNvContentPartPr/>
                <p14:nvPr/>
              </p14:nvContentPartPr>
              <p14:xfrm>
                <a:off x="4418199" y="3657368"/>
                <a:ext cx="10800" cy="29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3CA8543C-BF26-4B0C-A017-2F314B126523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409559" y="3648728"/>
                  <a:ext cx="284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A05405B-DBC6-49D9-B70E-06CCAAE6F47E}"/>
                    </a:ext>
                  </a:extLst>
                </p14:cNvPr>
                <p14:cNvContentPartPr/>
                <p14:nvPr/>
              </p14:nvContentPartPr>
              <p14:xfrm>
                <a:off x="4438719" y="3857888"/>
                <a:ext cx="131760" cy="1242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A05405B-DBC6-49D9-B70E-06CCAAE6F47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429719" y="3849248"/>
                  <a:ext cx="1494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D50F7387-C87D-45E0-8B99-AC659CF98350}"/>
                    </a:ext>
                  </a:extLst>
                </p14:cNvPr>
                <p14:cNvContentPartPr/>
                <p14:nvPr/>
              </p14:nvContentPartPr>
              <p14:xfrm>
                <a:off x="2117079" y="3344168"/>
                <a:ext cx="1758960" cy="2192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D50F7387-C87D-45E0-8B99-AC659CF9835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108079" y="3335528"/>
                  <a:ext cx="17766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9AE48ADF-9804-4E31-8F91-EFFCFB8A0D2C}"/>
                    </a:ext>
                  </a:extLst>
                </p14:cNvPr>
                <p14:cNvContentPartPr/>
                <p14:nvPr/>
              </p14:nvContentPartPr>
              <p14:xfrm>
                <a:off x="3185199" y="3742328"/>
                <a:ext cx="3797640" cy="1401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9AE48ADF-9804-4E31-8F91-EFFCFB8A0D2C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176559" y="3733328"/>
                  <a:ext cx="3815280" cy="14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F0E58C0-9340-4F2A-B5D5-043F96795F2A}"/>
                    </a:ext>
                  </a:extLst>
                </p14:cNvPr>
                <p14:cNvContentPartPr/>
                <p14:nvPr/>
              </p14:nvContentPartPr>
              <p14:xfrm>
                <a:off x="6831279" y="5019608"/>
                <a:ext cx="200880" cy="1897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F0E58C0-9340-4F2A-B5D5-043F96795F2A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822279" y="5010968"/>
                  <a:ext cx="2185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E4FE4A1-4800-4B0F-B37B-F60732625D3C}"/>
                    </a:ext>
                  </a:extLst>
                </p14:cNvPr>
                <p14:cNvContentPartPr/>
                <p14:nvPr/>
              </p14:nvContentPartPr>
              <p14:xfrm>
                <a:off x="5079159" y="4880648"/>
                <a:ext cx="236520" cy="175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E4FE4A1-4800-4B0F-B37B-F60732625D3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070519" y="4871648"/>
                  <a:ext cx="2541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40B63046-4951-4911-BD5F-1E5190B4E76A}"/>
                    </a:ext>
                  </a:extLst>
                </p14:cNvPr>
                <p14:cNvContentPartPr/>
                <p14:nvPr/>
              </p14:nvContentPartPr>
              <p14:xfrm>
                <a:off x="5120559" y="4809728"/>
                <a:ext cx="130320" cy="14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40B63046-4951-4911-BD5F-1E5190B4E76A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111559" y="4801088"/>
                  <a:ext cx="1479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A6CA48A-AC04-4499-9F75-0BF9411F28FA}"/>
                    </a:ext>
                  </a:extLst>
                </p14:cNvPr>
                <p14:cNvContentPartPr/>
                <p14:nvPr/>
              </p14:nvContentPartPr>
              <p14:xfrm>
                <a:off x="4388679" y="3604448"/>
                <a:ext cx="12600" cy="1224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A6CA48A-AC04-4499-9F75-0BF9411F28FA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380039" y="3595448"/>
                  <a:ext cx="302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14822C2-8222-4107-8C67-195F7FE9D513}"/>
                    </a:ext>
                  </a:extLst>
                </p14:cNvPr>
                <p14:cNvContentPartPr/>
                <p14:nvPr/>
              </p14:nvContentPartPr>
              <p14:xfrm>
                <a:off x="1881639" y="4607048"/>
                <a:ext cx="24120" cy="61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14822C2-8222-4107-8C67-195F7FE9D513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872999" y="4598408"/>
                  <a:ext cx="41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B63D817A-CFCD-472B-B306-4DE9C781DEB1}"/>
                    </a:ext>
                  </a:extLst>
                </p14:cNvPr>
                <p14:cNvContentPartPr/>
                <p14:nvPr/>
              </p14:nvContentPartPr>
              <p14:xfrm>
                <a:off x="1905039" y="4644848"/>
                <a:ext cx="295560" cy="3632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B63D817A-CFCD-472B-B306-4DE9C781DEB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896399" y="4636208"/>
                  <a:ext cx="31320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EB410D3A-2B47-419A-95CA-040A0C5BF724}"/>
                    </a:ext>
                  </a:extLst>
                </p14:cNvPr>
                <p14:cNvContentPartPr/>
                <p14:nvPr/>
              </p14:nvContentPartPr>
              <p14:xfrm>
                <a:off x="2465199" y="4633688"/>
                <a:ext cx="178560" cy="2102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EB410D3A-2B47-419A-95CA-040A0C5BF72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2456559" y="4624688"/>
                  <a:ext cx="1962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C92CBFC7-DA5C-490D-82B8-1A6F83F02271}"/>
                    </a:ext>
                  </a:extLst>
                </p14:cNvPr>
                <p14:cNvContentPartPr/>
                <p14:nvPr/>
              </p14:nvContentPartPr>
              <p14:xfrm>
                <a:off x="3014559" y="4577888"/>
                <a:ext cx="12240" cy="61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C92CBFC7-DA5C-490D-82B8-1A6F83F02271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005559" y="4568888"/>
                  <a:ext cx="29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9995323B-4B2A-4F14-83AC-32BEDD40055E}"/>
                    </a:ext>
                  </a:extLst>
                </p14:cNvPr>
                <p14:cNvContentPartPr/>
                <p14:nvPr/>
              </p14:nvContentPartPr>
              <p14:xfrm>
                <a:off x="3008439" y="4707488"/>
                <a:ext cx="41760" cy="47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9995323B-4B2A-4F14-83AC-32BEDD40055E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999799" y="4698848"/>
                  <a:ext cx="594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3721F72A-D9A0-49B9-AE68-12CBDAF7955D}"/>
                    </a:ext>
                  </a:extLst>
                </p14:cNvPr>
                <p14:cNvContentPartPr/>
                <p14:nvPr/>
              </p14:nvContentPartPr>
              <p14:xfrm>
                <a:off x="3126519" y="4654568"/>
                <a:ext cx="53280" cy="1303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3721F72A-D9A0-49B9-AE68-12CBDAF7955D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117519" y="4645568"/>
                  <a:ext cx="709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9124FF1-D011-4D08-82AD-6B522D0660A7}"/>
                    </a:ext>
                  </a:extLst>
                </p14:cNvPr>
                <p14:cNvContentPartPr/>
                <p14:nvPr/>
              </p14:nvContentPartPr>
              <p14:xfrm>
                <a:off x="3504159" y="4650608"/>
                <a:ext cx="82080" cy="1522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9124FF1-D011-4D08-82AD-6B522D0660A7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495519" y="4641968"/>
                  <a:ext cx="997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4A9501B9-D0B2-434B-8D54-F18BC35178F1}"/>
                    </a:ext>
                  </a:extLst>
                </p14:cNvPr>
                <p14:cNvContentPartPr/>
                <p14:nvPr/>
              </p14:nvContentPartPr>
              <p14:xfrm>
                <a:off x="3664359" y="4601288"/>
                <a:ext cx="412200" cy="1836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4A9501B9-D0B2-434B-8D54-F18BC35178F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655359" y="4592288"/>
                  <a:ext cx="4298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A82B824-A9E8-41A4-A27A-9080DB87EB32}"/>
                    </a:ext>
                  </a:extLst>
                </p14:cNvPr>
                <p14:cNvContentPartPr/>
                <p14:nvPr/>
              </p14:nvContentPartPr>
              <p14:xfrm>
                <a:off x="2243439" y="5246048"/>
                <a:ext cx="187200" cy="1321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A82B824-A9E8-41A4-A27A-9080DB87EB32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234439" y="5237408"/>
                  <a:ext cx="2048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3BBF06FA-2050-4C39-821E-AC90F0FEE627}"/>
                    </a:ext>
                  </a:extLst>
                </p14:cNvPr>
                <p14:cNvContentPartPr/>
                <p14:nvPr/>
              </p14:nvContentPartPr>
              <p14:xfrm>
                <a:off x="2736999" y="5150288"/>
                <a:ext cx="413280" cy="1706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3BBF06FA-2050-4C39-821E-AC90F0FEE627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2728359" y="5141288"/>
                  <a:ext cx="43092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5C3DF162-F671-4916-A3DC-C5DBF46E5517}"/>
                    </a:ext>
                  </a:extLst>
                </p14:cNvPr>
                <p14:cNvContentPartPr/>
                <p14:nvPr/>
              </p14:nvContentPartPr>
              <p14:xfrm>
                <a:off x="3421359" y="5067488"/>
                <a:ext cx="6120" cy="2304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5C3DF162-F671-4916-A3DC-C5DBF46E5517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3412719" y="5058488"/>
                  <a:ext cx="237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DB26E5DD-97AE-4895-BCBD-6443E838CA4D}"/>
                    </a:ext>
                  </a:extLst>
                </p14:cNvPr>
                <p14:cNvContentPartPr/>
                <p14:nvPr/>
              </p14:nvContentPartPr>
              <p14:xfrm>
                <a:off x="3327399" y="5197088"/>
                <a:ext cx="286560" cy="655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DB26E5DD-97AE-4895-BCBD-6443E838CA4D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3318759" y="5188088"/>
                  <a:ext cx="3042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8A0FD6B-61AD-45DC-8E6D-F6D310C2A4A7}"/>
                    </a:ext>
                  </a:extLst>
                </p14:cNvPr>
                <p14:cNvContentPartPr/>
                <p14:nvPr/>
              </p14:nvContentPartPr>
              <p14:xfrm>
                <a:off x="3824559" y="5049488"/>
                <a:ext cx="287640" cy="2484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8A0FD6B-61AD-45DC-8E6D-F6D310C2A4A7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3815919" y="5040848"/>
                  <a:ext cx="3052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792041AF-1ECA-47C8-B2A7-EF731F32B34A}"/>
                    </a:ext>
                  </a:extLst>
                </p14:cNvPr>
                <p14:cNvContentPartPr/>
                <p14:nvPr/>
              </p14:nvContentPartPr>
              <p14:xfrm>
                <a:off x="2406519" y="5592368"/>
                <a:ext cx="74520" cy="1836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792041AF-1ECA-47C8-B2A7-EF731F32B34A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2397879" y="5583728"/>
                  <a:ext cx="921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B32CACA3-7A29-45DE-A4ED-891C72E4DA3B}"/>
                    </a:ext>
                  </a:extLst>
                </p14:cNvPr>
                <p14:cNvContentPartPr/>
                <p14:nvPr/>
              </p14:nvContentPartPr>
              <p14:xfrm>
                <a:off x="2524959" y="5592368"/>
                <a:ext cx="666720" cy="3819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B32CACA3-7A29-45DE-A4ED-891C72E4DA3B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516319" y="5583728"/>
                  <a:ext cx="68436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9EC49905-7F04-462D-8DE7-BC309C15CF80}"/>
                    </a:ext>
                  </a:extLst>
                </p14:cNvPr>
                <p14:cNvContentPartPr/>
                <p14:nvPr/>
              </p14:nvContentPartPr>
              <p14:xfrm>
                <a:off x="5344479" y="2902808"/>
                <a:ext cx="277560" cy="1987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9EC49905-7F04-462D-8DE7-BC309C15CF80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335839" y="2893808"/>
                  <a:ext cx="2952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4D55447-305D-4132-BC44-C91D6EE50C0B}"/>
                    </a:ext>
                  </a:extLst>
                </p14:cNvPr>
                <p14:cNvContentPartPr/>
                <p14:nvPr/>
              </p14:nvContentPartPr>
              <p14:xfrm>
                <a:off x="5680359" y="2884448"/>
                <a:ext cx="325440" cy="4071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4D55447-305D-4132-BC44-C91D6EE50C0B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671359" y="2875808"/>
                  <a:ext cx="34308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6A2E3F5-E772-4CC5-A829-E22AE41DB3B6}"/>
                    </a:ext>
                  </a:extLst>
                </p14:cNvPr>
                <p14:cNvContentPartPr/>
                <p14:nvPr/>
              </p14:nvContentPartPr>
              <p14:xfrm>
                <a:off x="6034959" y="2972648"/>
                <a:ext cx="65160" cy="835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6A2E3F5-E772-4CC5-A829-E22AE41DB3B6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025959" y="2963648"/>
                  <a:ext cx="828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28811442-A637-47AA-A6E5-8DDD6FD1DEEA}"/>
                    </a:ext>
                  </a:extLst>
                </p14:cNvPr>
                <p14:cNvContentPartPr/>
                <p14:nvPr/>
              </p14:nvContentPartPr>
              <p14:xfrm>
                <a:off x="6170679" y="2931968"/>
                <a:ext cx="236160" cy="3056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28811442-A637-47AA-A6E5-8DDD6FD1DEEA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6161679" y="2922968"/>
                  <a:ext cx="25380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B0E0BCB5-4591-40E8-B7D9-6342DFF02DF9}"/>
                    </a:ext>
                  </a:extLst>
                </p14:cNvPr>
                <p14:cNvContentPartPr/>
                <p14:nvPr/>
              </p14:nvContentPartPr>
              <p14:xfrm>
                <a:off x="6550119" y="3362888"/>
                <a:ext cx="110520" cy="590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B0E0BCB5-4591-40E8-B7D9-6342DFF02DF9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541119" y="3353888"/>
                  <a:ext cx="12816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D1E1822-1ED2-46FC-942D-6AC3504D33B0}"/>
                    </a:ext>
                  </a:extLst>
                </p14:cNvPr>
                <p14:cNvContentPartPr/>
                <p14:nvPr/>
              </p14:nvContentPartPr>
              <p14:xfrm>
                <a:off x="6654159" y="3173528"/>
                <a:ext cx="41760" cy="1951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D1E1822-1ED2-46FC-942D-6AC3504D33B0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645519" y="3164888"/>
                  <a:ext cx="594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F93CEE6F-303C-4FC8-AF79-2C8BEFDF4652}"/>
                    </a:ext>
                  </a:extLst>
                </p14:cNvPr>
                <p14:cNvContentPartPr/>
                <p14:nvPr/>
              </p14:nvContentPartPr>
              <p14:xfrm>
                <a:off x="6730839" y="3273968"/>
                <a:ext cx="136440" cy="1774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F93CEE6F-303C-4FC8-AF79-2C8BEFDF4652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721839" y="3264968"/>
                  <a:ext cx="1540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8D8EC2B6-0EBE-40C5-9213-325C6D21456A}"/>
                    </a:ext>
                  </a:extLst>
                </p14:cNvPr>
                <p14:cNvContentPartPr/>
                <p14:nvPr/>
              </p14:nvContentPartPr>
              <p14:xfrm>
                <a:off x="6986799" y="3191888"/>
                <a:ext cx="45720" cy="3009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8D8EC2B6-0EBE-40C5-9213-325C6D21456A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6977799" y="3182888"/>
                  <a:ext cx="6336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EE0E79C3-5431-4C3F-80AE-73154D02830D}"/>
                    </a:ext>
                  </a:extLst>
                </p14:cNvPr>
                <p14:cNvContentPartPr/>
                <p14:nvPr/>
              </p14:nvContentPartPr>
              <p14:xfrm>
                <a:off x="6884199" y="3344528"/>
                <a:ext cx="631440" cy="1069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EE0E79C3-5431-4C3F-80AE-73154D02830D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875559" y="3335528"/>
                  <a:ext cx="64908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77BAF50F-5385-4FDC-A3E4-AF6DA7BD81CF}"/>
                    </a:ext>
                  </a:extLst>
                </p14:cNvPr>
                <p14:cNvContentPartPr/>
                <p14:nvPr/>
              </p14:nvContentPartPr>
              <p14:xfrm>
                <a:off x="3899439" y="3358928"/>
                <a:ext cx="399600" cy="748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77BAF50F-5385-4FDC-A3E4-AF6DA7BD81C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890439" y="3349928"/>
                  <a:ext cx="41724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00CB8B48-EBD5-4FFA-BADB-F11AEB9919A3}"/>
                    </a:ext>
                  </a:extLst>
                </p14:cNvPr>
                <p14:cNvContentPartPr/>
                <p14:nvPr/>
              </p14:nvContentPartPr>
              <p14:xfrm>
                <a:off x="3203199" y="2991008"/>
                <a:ext cx="401760" cy="2595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00CB8B48-EBD5-4FFA-BADB-F11AEB9919A3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194199" y="2982368"/>
                  <a:ext cx="41940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F263B93-A980-4398-9447-91246D0DF504}"/>
                    </a:ext>
                  </a:extLst>
                </p14:cNvPr>
                <p14:cNvContentPartPr/>
                <p14:nvPr/>
              </p14:nvContentPartPr>
              <p14:xfrm>
                <a:off x="6301359" y="3663128"/>
                <a:ext cx="135000" cy="153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F263B93-A980-4398-9447-91246D0DF504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6292359" y="3654488"/>
                  <a:ext cx="1526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41E42CF-AA2D-4DD6-96F7-230FF6E41621}"/>
                    </a:ext>
                  </a:extLst>
                </p14:cNvPr>
                <p14:cNvContentPartPr/>
                <p14:nvPr/>
              </p14:nvContentPartPr>
              <p14:xfrm>
                <a:off x="6312159" y="3657368"/>
                <a:ext cx="100800" cy="1656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41E42CF-AA2D-4DD6-96F7-230FF6E41621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303159" y="3648728"/>
                  <a:ext cx="1184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6607CA5E-480F-4660-AB11-905498515FFB}"/>
                    </a:ext>
                  </a:extLst>
                </p14:cNvPr>
                <p14:cNvContentPartPr/>
                <p14:nvPr/>
              </p14:nvContentPartPr>
              <p14:xfrm>
                <a:off x="6382719" y="4176128"/>
                <a:ext cx="124560" cy="1717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6607CA5E-480F-4660-AB11-905498515FFB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6373719" y="4167488"/>
                  <a:ext cx="1422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595CC286-B0EA-4250-A043-B2ED98148D68}"/>
                    </a:ext>
                  </a:extLst>
                </p14:cNvPr>
                <p14:cNvContentPartPr/>
                <p14:nvPr/>
              </p14:nvContentPartPr>
              <p14:xfrm>
                <a:off x="6571719" y="4152728"/>
                <a:ext cx="160200" cy="2070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595CC286-B0EA-4250-A043-B2ED98148D68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562719" y="4144088"/>
                  <a:ext cx="1778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585A29C-9F0B-4C03-8337-C7B1F2942C1A}"/>
                    </a:ext>
                  </a:extLst>
                </p14:cNvPr>
                <p14:cNvContentPartPr/>
                <p14:nvPr/>
              </p14:nvContentPartPr>
              <p14:xfrm>
                <a:off x="6748479" y="4170728"/>
                <a:ext cx="154440" cy="2422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585A29C-9F0B-4C03-8337-C7B1F2942C1A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739839" y="4161728"/>
                  <a:ext cx="1720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E9B745EB-4273-4931-817A-41A15E27263F}"/>
                    </a:ext>
                  </a:extLst>
                </p14:cNvPr>
                <p14:cNvContentPartPr/>
                <p14:nvPr/>
              </p14:nvContentPartPr>
              <p14:xfrm>
                <a:off x="7026759" y="4064528"/>
                <a:ext cx="211680" cy="180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E9B745EB-4273-4931-817A-41A15E27263F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018119" y="4055528"/>
                  <a:ext cx="2293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5E699F6-CFAD-4423-AF11-FEAF91CA80E4}"/>
                    </a:ext>
                  </a:extLst>
                </p14:cNvPr>
                <p14:cNvContentPartPr/>
                <p14:nvPr/>
              </p14:nvContentPartPr>
              <p14:xfrm>
                <a:off x="7149879" y="4005488"/>
                <a:ext cx="53280" cy="1303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5E699F6-CFAD-4423-AF11-FEAF91CA80E4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7140879" y="3996488"/>
                  <a:ext cx="709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92AE2A66-7302-40AE-A220-A8E4A72EDE45}"/>
                    </a:ext>
                  </a:extLst>
                </p14:cNvPr>
                <p14:cNvContentPartPr/>
                <p14:nvPr/>
              </p14:nvContentPartPr>
              <p14:xfrm>
                <a:off x="7037919" y="4052648"/>
                <a:ext cx="218520" cy="1594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92AE2A66-7302-40AE-A220-A8E4A72EDE45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028919" y="4044008"/>
                  <a:ext cx="2361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1DDAB023-4CC9-485F-848B-121BBB8ECFAC}"/>
                    </a:ext>
                  </a:extLst>
                </p14:cNvPr>
                <p14:cNvContentPartPr/>
                <p14:nvPr/>
              </p14:nvContentPartPr>
              <p14:xfrm>
                <a:off x="7049439" y="4324088"/>
                <a:ext cx="136080" cy="1123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1DDAB023-4CC9-485F-848B-121BBB8ECFAC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040799" y="4315088"/>
                  <a:ext cx="1537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E72B11B2-426C-4CFF-BAF8-8FFA0118B075}"/>
                    </a:ext>
                  </a:extLst>
                </p14:cNvPr>
                <p14:cNvContentPartPr/>
                <p14:nvPr/>
              </p14:nvContentPartPr>
              <p14:xfrm>
                <a:off x="7132239" y="4300328"/>
                <a:ext cx="118440" cy="1303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E72B11B2-426C-4CFF-BAF8-8FFA0118B075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7123239" y="4291688"/>
                  <a:ext cx="1360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45BA0C32-B915-458D-A821-63C909EB1790}"/>
                    </a:ext>
                  </a:extLst>
                </p14:cNvPr>
                <p14:cNvContentPartPr/>
                <p14:nvPr/>
              </p14:nvContentPartPr>
              <p14:xfrm>
                <a:off x="7438599" y="4082168"/>
                <a:ext cx="195120" cy="2278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45BA0C32-B915-458D-A821-63C909EB1790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7429959" y="4073528"/>
                  <a:ext cx="2127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EFDAB073-63E7-4D3F-A8BF-72919F346CC0}"/>
                    </a:ext>
                  </a:extLst>
                </p14:cNvPr>
                <p14:cNvContentPartPr/>
                <p14:nvPr/>
              </p14:nvContentPartPr>
              <p14:xfrm>
                <a:off x="7721919" y="3910808"/>
                <a:ext cx="118440" cy="835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EFDAB073-63E7-4D3F-A8BF-72919F346CC0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7713279" y="3902168"/>
                  <a:ext cx="1360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C5F22F15-1AD6-41A8-A4C9-37FF07E1FE08}"/>
                    </a:ext>
                  </a:extLst>
                </p14:cNvPr>
                <p14:cNvContentPartPr/>
                <p14:nvPr/>
              </p14:nvContentPartPr>
              <p14:xfrm>
                <a:off x="7014159" y="3812888"/>
                <a:ext cx="1216080" cy="756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C5F22F15-1AD6-41A8-A4C9-37FF07E1FE08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7005159" y="3803888"/>
                  <a:ext cx="1233720" cy="77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1E4884E3-FACF-4853-98D4-AF66B13DB12A}"/>
                    </a:ext>
                  </a:extLst>
                </p14:cNvPr>
                <p14:cNvContentPartPr/>
                <p14:nvPr/>
              </p14:nvContentPartPr>
              <p14:xfrm>
                <a:off x="7450839" y="5161808"/>
                <a:ext cx="59400" cy="2718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1E4884E3-FACF-4853-98D4-AF66B13DB12A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441839" y="5152808"/>
                  <a:ext cx="770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B671BF6B-FE4E-4E79-89FD-A8B693A84600}"/>
                    </a:ext>
                  </a:extLst>
                </p14:cNvPr>
                <p14:cNvContentPartPr/>
                <p14:nvPr/>
              </p14:nvContentPartPr>
              <p14:xfrm>
                <a:off x="7468479" y="5279888"/>
                <a:ext cx="65880" cy="831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B671BF6B-FE4E-4E79-89FD-A8B693A84600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459479" y="5271248"/>
                  <a:ext cx="835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70BCF200-AED4-4C18-9C35-EEF8F1609756}"/>
                    </a:ext>
                  </a:extLst>
                </p14:cNvPr>
                <p14:cNvContentPartPr/>
                <p14:nvPr/>
              </p14:nvContentPartPr>
              <p14:xfrm>
                <a:off x="7285599" y="5067488"/>
                <a:ext cx="489960" cy="5076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70BCF200-AED4-4C18-9C35-EEF8F160975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276599" y="5058488"/>
                  <a:ext cx="507600" cy="5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093A7ECA-4A8C-4FF1-841B-3C990F045236}"/>
                    </a:ext>
                  </a:extLst>
                </p14:cNvPr>
                <p14:cNvContentPartPr/>
                <p14:nvPr/>
              </p14:nvContentPartPr>
              <p14:xfrm>
                <a:off x="2607399" y="3675008"/>
                <a:ext cx="24120" cy="298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093A7ECA-4A8C-4FF1-841B-3C990F045236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2598399" y="3666368"/>
                  <a:ext cx="417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BC6EC2C6-B97B-4618-9BF5-F6CE0ACC0083}"/>
                    </a:ext>
                  </a:extLst>
                </p14:cNvPr>
                <p14:cNvContentPartPr/>
                <p14:nvPr/>
              </p14:nvContentPartPr>
              <p14:xfrm>
                <a:off x="2748879" y="3657368"/>
                <a:ext cx="159480" cy="61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BC6EC2C6-B97B-4618-9BF5-F6CE0ACC0083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2740239" y="3648728"/>
                  <a:ext cx="177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E0D6849A-ED68-4BA0-A183-1B3EBC2F59E0}"/>
                    </a:ext>
                  </a:extLst>
                </p14:cNvPr>
                <p14:cNvContentPartPr/>
                <p14:nvPr/>
              </p14:nvContentPartPr>
              <p14:xfrm>
                <a:off x="3102759" y="3645488"/>
                <a:ext cx="242280" cy="122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E0D6849A-ED68-4BA0-A183-1B3EBC2F59E0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3094119" y="3636848"/>
                  <a:ext cx="2599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5A1AD9B6-FC3D-489B-8D4E-53372E42956A}"/>
                    </a:ext>
                  </a:extLst>
                </p14:cNvPr>
                <p14:cNvContentPartPr/>
                <p14:nvPr/>
              </p14:nvContentPartPr>
              <p14:xfrm>
                <a:off x="3521799" y="3627848"/>
                <a:ext cx="371880" cy="241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5A1AD9B6-FC3D-489B-8D4E-53372E42956A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3512799" y="3619208"/>
                  <a:ext cx="3895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57E5A288-0586-499F-ABF3-E179DCD8A83A}"/>
                    </a:ext>
                  </a:extLst>
                </p14:cNvPr>
                <p14:cNvContentPartPr/>
                <p14:nvPr/>
              </p14:nvContentPartPr>
              <p14:xfrm>
                <a:off x="4088079" y="3639728"/>
                <a:ext cx="360" cy="61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57E5A288-0586-499F-ABF3-E179DCD8A83A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079079" y="3630728"/>
                  <a:ext cx="18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A9B1ED11-CF8F-487C-B886-9841BB39F4D9}"/>
                    </a:ext>
                  </a:extLst>
                </p14:cNvPr>
                <p14:cNvContentPartPr/>
                <p14:nvPr/>
              </p14:nvContentPartPr>
              <p14:xfrm>
                <a:off x="4276719" y="3627848"/>
                <a:ext cx="47520" cy="122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A9B1ED11-CF8F-487C-B886-9841BB39F4D9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4268079" y="3619208"/>
                  <a:ext cx="651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2F186A24-0B3D-4B05-B3DF-BF1EC860E3F0}"/>
                    </a:ext>
                  </a:extLst>
                </p14:cNvPr>
                <p14:cNvContentPartPr/>
                <p14:nvPr/>
              </p14:nvContentPartPr>
              <p14:xfrm>
                <a:off x="2247399" y="3710648"/>
                <a:ext cx="18000" cy="61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2F186A24-0B3D-4B05-B3DF-BF1EC860E3F0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2238759" y="3701648"/>
                  <a:ext cx="356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7E538E55-0215-4E13-BD5E-C888B5DC15C1}"/>
                    </a:ext>
                  </a:extLst>
                </p14:cNvPr>
                <p14:cNvContentPartPr/>
                <p14:nvPr/>
              </p14:nvContentPartPr>
              <p14:xfrm>
                <a:off x="2501199" y="3669248"/>
                <a:ext cx="41760" cy="122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7E538E55-0215-4E13-BD5E-C888B5DC15C1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2492199" y="3660248"/>
                  <a:ext cx="59400" cy="29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541815D9-A99C-4D44-AF10-A121C9B87F76}"/>
                  </a:ext>
                </a:extLst>
              </p14:cNvPr>
              <p14:cNvContentPartPr/>
              <p14:nvPr/>
            </p14:nvContentPartPr>
            <p14:xfrm>
              <a:off x="4671999" y="3828368"/>
              <a:ext cx="171360" cy="14220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541815D9-A99C-4D44-AF10-A121C9B87F76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4663359" y="3819728"/>
                <a:ext cx="189000" cy="15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6035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6DFADFAE-EC34-4FE4-B721-7A83D6D7B06E}"/>
              </a:ext>
            </a:extLst>
          </p:cNvPr>
          <p:cNvGrpSpPr/>
          <p:nvPr/>
        </p:nvGrpSpPr>
        <p:grpSpPr>
          <a:xfrm>
            <a:off x="5686839" y="147368"/>
            <a:ext cx="1056600" cy="696240"/>
            <a:chOff x="5686839" y="147368"/>
            <a:chExt cx="1056600" cy="69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E4A2A71-A5F2-4815-A127-6DD24AFDF036}"/>
                    </a:ext>
                  </a:extLst>
                </p14:cNvPr>
                <p14:cNvContentPartPr/>
                <p14:nvPr/>
              </p14:nvContentPartPr>
              <p14:xfrm>
                <a:off x="5686839" y="147368"/>
                <a:ext cx="891000" cy="489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E4A2A71-A5F2-4815-A127-6DD24AFDF03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77839" y="138368"/>
                  <a:ext cx="90864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740E82C-2D2A-40E4-889B-A11AE209B0D9}"/>
                    </a:ext>
                  </a:extLst>
                </p14:cNvPr>
                <p14:cNvContentPartPr/>
                <p14:nvPr/>
              </p14:nvContentPartPr>
              <p14:xfrm>
                <a:off x="6312159" y="253568"/>
                <a:ext cx="207000" cy="88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740E82C-2D2A-40E4-889B-A11AE209B0D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03159" y="244568"/>
                  <a:ext cx="2246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CACC695-05A3-4A46-AE5F-B42C4779623F}"/>
                    </a:ext>
                  </a:extLst>
                </p14:cNvPr>
                <p14:cNvContentPartPr/>
                <p14:nvPr/>
              </p14:nvContentPartPr>
              <p14:xfrm>
                <a:off x="6117399" y="518888"/>
                <a:ext cx="513720" cy="324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CACC695-05A3-4A46-AE5F-B42C4779623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08759" y="510248"/>
                  <a:ext cx="53136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B11EE7B-6012-482C-989F-C2EC8D0D08BB}"/>
                    </a:ext>
                  </a:extLst>
                </p14:cNvPr>
                <p14:cNvContentPartPr/>
                <p14:nvPr/>
              </p14:nvContentPartPr>
              <p14:xfrm>
                <a:off x="6536439" y="548408"/>
                <a:ext cx="207000" cy="53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B11EE7B-6012-482C-989F-C2EC8D0D08B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27439" y="539768"/>
                  <a:ext cx="224640" cy="7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6782ED3-0118-4A7D-81AC-409498B05477}"/>
              </a:ext>
            </a:extLst>
          </p:cNvPr>
          <p:cNvGrpSpPr/>
          <p:nvPr/>
        </p:nvGrpSpPr>
        <p:grpSpPr>
          <a:xfrm>
            <a:off x="5981679" y="1032248"/>
            <a:ext cx="625680" cy="147960"/>
            <a:chOff x="5981679" y="1032248"/>
            <a:chExt cx="625680" cy="14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A06FFF2-C06A-4104-9BCB-697F88789548}"/>
                    </a:ext>
                  </a:extLst>
                </p14:cNvPr>
                <p14:cNvContentPartPr/>
                <p14:nvPr/>
              </p14:nvContentPartPr>
              <p14:xfrm>
                <a:off x="5981679" y="1055648"/>
                <a:ext cx="625680" cy="77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A06FFF2-C06A-4104-9BCB-697F8878954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73039" y="1047008"/>
                  <a:ext cx="6433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4DE63EC-E76A-4269-AE4D-2CEFF6944E11}"/>
                    </a:ext>
                  </a:extLst>
                </p14:cNvPr>
                <p14:cNvContentPartPr/>
                <p14:nvPr/>
              </p14:nvContentPartPr>
              <p14:xfrm>
                <a:off x="6435999" y="1032248"/>
                <a:ext cx="118440" cy="147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4DE63EC-E76A-4269-AE4D-2CEFF6944E1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27359" y="1023248"/>
                  <a:ext cx="136080" cy="16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A5922BB-C69A-4284-BDF0-08E1F63A2B81}"/>
                  </a:ext>
                </a:extLst>
              </p14:cNvPr>
              <p14:cNvContentPartPr/>
              <p14:nvPr/>
            </p14:nvContentPartPr>
            <p14:xfrm>
              <a:off x="5993919" y="1344728"/>
              <a:ext cx="615960" cy="1537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A5922BB-C69A-4284-BDF0-08E1F63A2B8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85279" y="1336088"/>
                <a:ext cx="633600" cy="17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F7F9D30F-0A8D-4A1F-835E-C772F56EE17E}"/>
              </a:ext>
            </a:extLst>
          </p:cNvPr>
          <p:cNvGrpSpPr/>
          <p:nvPr/>
        </p:nvGrpSpPr>
        <p:grpSpPr>
          <a:xfrm>
            <a:off x="5875839" y="1770248"/>
            <a:ext cx="619560" cy="288720"/>
            <a:chOff x="5875839" y="1770248"/>
            <a:chExt cx="619560" cy="28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6BA72A3-0315-4ED9-9A27-58C296592692}"/>
                    </a:ext>
                  </a:extLst>
                </p14:cNvPr>
                <p14:cNvContentPartPr/>
                <p14:nvPr/>
              </p14:nvContentPartPr>
              <p14:xfrm>
                <a:off x="5875839" y="1770248"/>
                <a:ext cx="619560" cy="212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6BA72A3-0315-4ED9-9A27-58C29659269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66839" y="1761248"/>
                  <a:ext cx="63720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D29F81A-7491-48DC-AF2D-55DB3024A353}"/>
                    </a:ext>
                  </a:extLst>
                </p14:cNvPr>
                <p14:cNvContentPartPr/>
                <p14:nvPr/>
              </p14:nvContentPartPr>
              <p14:xfrm>
                <a:off x="6235119" y="1810928"/>
                <a:ext cx="117000" cy="248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D29F81A-7491-48DC-AF2D-55DB3024A35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226119" y="1801928"/>
                  <a:ext cx="134640" cy="26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A4E665E-F584-4AE7-A829-B0CC9DA77179}"/>
              </a:ext>
            </a:extLst>
          </p:cNvPr>
          <p:cNvGrpSpPr/>
          <p:nvPr/>
        </p:nvGrpSpPr>
        <p:grpSpPr>
          <a:xfrm>
            <a:off x="5745879" y="2165168"/>
            <a:ext cx="779040" cy="649080"/>
            <a:chOff x="5745879" y="2165168"/>
            <a:chExt cx="779040" cy="64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76C2417-C7A9-4E9F-AE9B-24E72AF79C22}"/>
                    </a:ext>
                  </a:extLst>
                </p14:cNvPr>
                <p14:cNvContentPartPr/>
                <p14:nvPr/>
              </p14:nvContentPartPr>
              <p14:xfrm>
                <a:off x="5989599" y="2165168"/>
                <a:ext cx="499680" cy="253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76C2417-C7A9-4E9F-AE9B-24E72AF79C2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80959" y="2156168"/>
                  <a:ext cx="5173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B70D257-86B4-49EE-AACC-40742BD7474B}"/>
                    </a:ext>
                  </a:extLst>
                </p14:cNvPr>
                <p14:cNvContentPartPr/>
                <p14:nvPr/>
              </p14:nvContentPartPr>
              <p14:xfrm>
                <a:off x="6400719" y="2318168"/>
                <a:ext cx="124200" cy="130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B70D257-86B4-49EE-AACC-40742BD7474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391719" y="2309528"/>
                  <a:ext cx="1418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3B28CE9-CEF6-4ABB-86FC-32D090ECF7B0}"/>
                    </a:ext>
                  </a:extLst>
                </p14:cNvPr>
                <p14:cNvContentPartPr/>
                <p14:nvPr/>
              </p14:nvContentPartPr>
              <p14:xfrm>
                <a:off x="5745879" y="2460008"/>
                <a:ext cx="625680" cy="354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3B28CE9-CEF6-4ABB-86FC-32D090ECF7B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36879" y="2451008"/>
                  <a:ext cx="64332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DFADFA9-A3E6-4F0D-AB12-93DAD52FBCBF}"/>
                    </a:ext>
                  </a:extLst>
                </p14:cNvPr>
                <p14:cNvContentPartPr/>
                <p14:nvPr/>
              </p14:nvContentPartPr>
              <p14:xfrm>
                <a:off x="6312159" y="2695808"/>
                <a:ext cx="165240" cy="106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DFADFA9-A3E6-4F0D-AB12-93DAD52FBCB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303159" y="2687168"/>
                  <a:ext cx="182880" cy="12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629481-70AD-4143-913F-6FA5D5B15E5C}"/>
              </a:ext>
            </a:extLst>
          </p:cNvPr>
          <p:cNvGrpSpPr/>
          <p:nvPr/>
        </p:nvGrpSpPr>
        <p:grpSpPr>
          <a:xfrm>
            <a:off x="7197039" y="1002728"/>
            <a:ext cx="1050480" cy="342360"/>
            <a:chOff x="7197039" y="1002728"/>
            <a:chExt cx="1050480" cy="34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BE92232-3E71-445D-9663-2BDDF8FAE4C5}"/>
                    </a:ext>
                  </a:extLst>
                </p14:cNvPr>
                <p14:cNvContentPartPr/>
                <p14:nvPr/>
              </p14:nvContentPartPr>
              <p14:xfrm>
                <a:off x="7197039" y="1132328"/>
                <a:ext cx="183240" cy="159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BE92232-3E71-445D-9663-2BDDF8FAE4C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188039" y="1123688"/>
                  <a:ext cx="2008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5BE3179-47BA-455C-9173-DFAEDD36F194}"/>
                    </a:ext>
                  </a:extLst>
                </p14:cNvPr>
                <p14:cNvContentPartPr/>
                <p14:nvPr/>
              </p14:nvContentPartPr>
              <p14:xfrm>
                <a:off x="7521399" y="1179848"/>
                <a:ext cx="165600" cy="118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5BE3179-47BA-455C-9173-DFAEDD36F19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512759" y="1170848"/>
                  <a:ext cx="1832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12C7193-6F16-430F-8480-0D055D576C7F}"/>
                    </a:ext>
                  </a:extLst>
                </p14:cNvPr>
                <p14:cNvContentPartPr/>
                <p14:nvPr/>
              </p14:nvContentPartPr>
              <p14:xfrm>
                <a:off x="7711839" y="1161848"/>
                <a:ext cx="111600" cy="183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12C7193-6F16-430F-8480-0D055D576C7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702839" y="1153208"/>
                  <a:ext cx="1292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5554E68-574E-4F19-B268-79DC6A7AEBBC}"/>
                    </a:ext>
                  </a:extLst>
                </p14:cNvPr>
                <p14:cNvContentPartPr/>
                <p14:nvPr/>
              </p14:nvContentPartPr>
              <p14:xfrm>
                <a:off x="7987959" y="1179848"/>
                <a:ext cx="112320" cy="118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5554E68-574E-4F19-B268-79DC6A7AEBB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978959" y="1170848"/>
                  <a:ext cx="1299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BE8EA82-1EA0-4831-884A-6CF445D63E5C}"/>
                    </a:ext>
                  </a:extLst>
                </p14:cNvPr>
                <p14:cNvContentPartPr/>
                <p14:nvPr/>
              </p14:nvContentPartPr>
              <p14:xfrm>
                <a:off x="8241399" y="1002728"/>
                <a:ext cx="6120" cy="594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BE8EA82-1EA0-4831-884A-6CF445D63E5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232399" y="993728"/>
                  <a:ext cx="23760" cy="7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5A87A89-EF07-4354-A868-52F49A40CD8A}"/>
              </a:ext>
            </a:extLst>
          </p:cNvPr>
          <p:cNvGrpSpPr/>
          <p:nvPr/>
        </p:nvGrpSpPr>
        <p:grpSpPr>
          <a:xfrm>
            <a:off x="7362279" y="1633808"/>
            <a:ext cx="1268640" cy="283680"/>
            <a:chOff x="7362279" y="1633808"/>
            <a:chExt cx="1268640" cy="28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3FD5689-61AA-4A40-A278-5FDFE081AAEF}"/>
                    </a:ext>
                  </a:extLst>
                </p14:cNvPr>
                <p14:cNvContentPartPr/>
                <p14:nvPr/>
              </p14:nvContentPartPr>
              <p14:xfrm>
                <a:off x="7362279" y="1657568"/>
                <a:ext cx="195120" cy="24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3FD5689-61AA-4A40-A278-5FDFE081AAE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353279" y="1648568"/>
                  <a:ext cx="2127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73A9335-552B-4490-8659-0B3D662EE55B}"/>
                    </a:ext>
                  </a:extLst>
                </p14:cNvPr>
                <p14:cNvContentPartPr/>
                <p14:nvPr/>
              </p14:nvContentPartPr>
              <p14:xfrm>
                <a:off x="7379919" y="1734248"/>
                <a:ext cx="88920" cy="1594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73A9335-552B-4490-8659-0B3D662EE55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370919" y="1725248"/>
                  <a:ext cx="1065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389EC26-E1B0-4430-B2BF-357D9BE7810C}"/>
                    </a:ext>
                  </a:extLst>
                </p14:cNvPr>
                <p14:cNvContentPartPr/>
                <p14:nvPr/>
              </p14:nvContentPartPr>
              <p14:xfrm>
                <a:off x="7615719" y="1799048"/>
                <a:ext cx="18000" cy="35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389EC26-E1B0-4430-B2BF-357D9BE7810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07079" y="1790408"/>
                  <a:ext cx="356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2690F31-B36D-423D-A852-04703561AFAA}"/>
                    </a:ext>
                  </a:extLst>
                </p14:cNvPr>
                <p14:cNvContentPartPr/>
                <p14:nvPr/>
              </p14:nvContentPartPr>
              <p14:xfrm>
                <a:off x="7769079" y="1633808"/>
                <a:ext cx="118440" cy="283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2690F31-B36D-423D-A852-04703561AFA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760439" y="1625168"/>
                  <a:ext cx="13608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3C25C37-0103-4076-8A31-80F4B9C24B54}"/>
                    </a:ext>
                  </a:extLst>
                </p14:cNvPr>
                <p14:cNvContentPartPr/>
                <p14:nvPr/>
              </p14:nvContentPartPr>
              <p14:xfrm>
                <a:off x="8022879" y="1799048"/>
                <a:ext cx="24120" cy="24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3C25C37-0103-4076-8A31-80F4B9C24B5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014239" y="1790408"/>
                  <a:ext cx="417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CD3DD84-6897-4F7D-8A5F-52D8288139F7}"/>
                    </a:ext>
                  </a:extLst>
                </p14:cNvPr>
                <p14:cNvContentPartPr/>
                <p14:nvPr/>
              </p14:nvContentPartPr>
              <p14:xfrm>
                <a:off x="8211519" y="1687088"/>
                <a:ext cx="154080" cy="212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CD3DD84-6897-4F7D-8A5F-52D8288139F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02879" y="1678088"/>
                  <a:ext cx="1717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68C033F-86A4-4F52-B929-3761A25E2941}"/>
                    </a:ext>
                  </a:extLst>
                </p14:cNvPr>
                <p14:cNvContentPartPr/>
                <p14:nvPr/>
              </p14:nvContentPartPr>
              <p14:xfrm>
                <a:off x="8211879" y="1775648"/>
                <a:ext cx="419040" cy="35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68C033F-86A4-4F52-B929-3761A25E294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202879" y="1766648"/>
                  <a:ext cx="436680" cy="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3EB0C2D-7233-4DD2-88E9-333443755827}"/>
              </a:ext>
            </a:extLst>
          </p:cNvPr>
          <p:cNvGrpSpPr/>
          <p:nvPr/>
        </p:nvGrpSpPr>
        <p:grpSpPr>
          <a:xfrm>
            <a:off x="7228359" y="2164808"/>
            <a:ext cx="1208160" cy="413280"/>
            <a:chOff x="7228359" y="2164808"/>
            <a:chExt cx="1208160" cy="41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927346A-07D7-4386-AAF2-1E59B725021D}"/>
                    </a:ext>
                  </a:extLst>
                </p14:cNvPr>
                <p14:cNvContentPartPr/>
                <p14:nvPr/>
              </p14:nvContentPartPr>
              <p14:xfrm>
                <a:off x="7228359" y="2329688"/>
                <a:ext cx="115920" cy="118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927346A-07D7-4386-AAF2-1E59B725021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219359" y="2321048"/>
                  <a:ext cx="1335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0E444A6-F7CB-49C0-A0AA-096D6229BDF7}"/>
                    </a:ext>
                  </a:extLst>
                </p14:cNvPr>
                <p14:cNvContentPartPr/>
                <p14:nvPr/>
              </p14:nvContentPartPr>
              <p14:xfrm>
                <a:off x="7356159" y="2300528"/>
                <a:ext cx="106560" cy="277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0E444A6-F7CB-49C0-A0AA-096D6229BDF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347519" y="2291888"/>
                  <a:ext cx="1242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D8A411A-0F68-49E2-9C01-07B8E77E6E3C}"/>
                    </a:ext>
                  </a:extLst>
                </p14:cNvPr>
                <p14:cNvContentPartPr/>
                <p14:nvPr/>
              </p14:nvContentPartPr>
              <p14:xfrm>
                <a:off x="7409439" y="2289008"/>
                <a:ext cx="95400" cy="141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D8A411A-0F68-49E2-9C01-07B8E77E6E3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400439" y="2280368"/>
                  <a:ext cx="1130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92B1191-EBDB-441D-AB98-10427668F32A}"/>
                    </a:ext>
                  </a:extLst>
                </p14:cNvPr>
                <p14:cNvContentPartPr/>
                <p14:nvPr/>
              </p14:nvContentPartPr>
              <p14:xfrm>
                <a:off x="7521039" y="2164808"/>
                <a:ext cx="915480" cy="260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92B1191-EBDB-441D-AB98-10427668F32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512399" y="2156168"/>
                  <a:ext cx="93312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554C087-8FE1-44A1-A887-D8009FDBA8B1}"/>
                    </a:ext>
                  </a:extLst>
                </p14:cNvPr>
                <p14:cNvContentPartPr/>
                <p14:nvPr/>
              </p14:nvContentPartPr>
              <p14:xfrm>
                <a:off x="7969959" y="2182448"/>
                <a:ext cx="53280" cy="61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554C087-8FE1-44A1-A887-D8009FDBA8B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960959" y="2173808"/>
                  <a:ext cx="70920" cy="2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B08E1CB-15F4-4729-9353-B7FF38805669}"/>
                  </a:ext>
                </a:extLst>
              </p14:cNvPr>
              <p14:cNvContentPartPr/>
              <p14:nvPr/>
            </p14:nvContentPartPr>
            <p14:xfrm>
              <a:off x="7285599" y="2695808"/>
              <a:ext cx="938520" cy="1926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B08E1CB-15F4-4729-9353-B7FF3880566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276599" y="2686808"/>
                <a:ext cx="95616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949F04B-1CD0-42B5-8D57-D792F1FD2F28}"/>
                  </a:ext>
                </a:extLst>
              </p14:cNvPr>
              <p14:cNvContentPartPr/>
              <p14:nvPr/>
            </p14:nvContentPartPr>
            <p14:xfrm>
              <a:off x="6117399" y="3061568"/>
              <a:ext cx="206640" cy="3362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949F04B-1CD0-42B5-8D57-D792F1FD2F2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108399" y="3052568"/>
                <a:ext cx="224280" cy="35388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8E59BAA8-2E35-435A-9848-E5317E8E219B}"/>
              </a:ext>
            </a:extLst>
          </p:cNvPr>
          <p:cNvGrpSpPr/>
          <p:nvPr/>
        </p:nvGrpSpPr>
        <p:grpSpPr>
          <a:xfrm>
            <a:off x="6672159" y="3155888"/>
            <a:ext cx="1451520" cy="295920"/>
            <a:chOff x="6672159" y="3155888"/>
            <a:chExt cx="1451520" cy="2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D50F254-F6E9-4EE7-BA89-97D0C6B2C9B7}"/>
                    </a:ext>
                  </a:extLst>
                </p14:cNvPr>
                <p14:cNvContentPartPr/>
                <p14:nvPr/>
              </p14:nvContentPartPr>
              <p14:xfrm>
                <a:off x="6672159" y="3167768"/>
                <a:ext cx="236160" cy="61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D50F254-F6E9-4EE7-BA89-97D0C6B2C9B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663159" y="3159128"/>
                  <a:ext cx="2538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758E3A1-A724-4B91-9079-0D93A6C03F59}"/>
                    </a:ext>
                  </a:extLst>
                </p14:cNvPr>
                <p14:cNvContentPartPr/>
                <p14:nvPr/>
              </p14:nvContentPartPr>
              <p14:xfrm>
                <a:off x="6707439" y="3155888"/>
                <a:ext cx="41760" cy="2480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758E3A1-A724-4B91-9079-0D93A6C03F5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698439" y="3147248"/>
                  <a:ext cx="594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A5B71FD-F32C-4B67-83D9-AA717F60C319}"/>
                    </a:ext>
                  </a:extLst>
                </p14:cNvPr>
                <p14:cNvContentPartPr/>
                <p14:nvPr/>
              </p14:nvContentPartPr>
              <p14:xfrm>
                <a:off x="6689799" y="3321128"/>
                <a:ext cx="590400" cy="716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A5B71FD-F32C-4B67-83D9-AA717F60C31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680799" y="3312488"/>
                  <a:ext cx="60804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9036AB9-7DEC-43FA-B13E-CC2120DF38FC}"/>
                    </a:ext>
                  </a:extLst>
                </p14:cNvPr>
                <p14:cNvContentPartPr/>
                <p14:nvPr/>
              </p14:nvContentPartPr>
              <p14:xfrm>
                <a:off x="7544799" y="3196568"/>
                <a:ext cx="110880" cy="223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9036AB9-7DEC-43FA-B13E-CC2120DF38F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535799" y="3187568"/>
                  <a:ext cx="12852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B7C27E1-9F01-489D-B5D2-1ABD88B8B5F3}"/>
                    </a:ext>
                  </a:extLst>
                </p14:cNvPr>
                <p14:cNvContentPartPr/>
                <p14:nvPr/>
              </p14:nvContentPartPr>
              <p14:xfrm>
                <a:off x="7527519" y="3341288"/>
                <a:ext cx="596160" cy="1105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B7C27E1-9F01-489D-B5D2-1ABD88B8B5F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518519" y="3332288"/>
                  <a:ext cx="613800" cy="12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FF94B89-13EF-4EB7-B6A6-BE17711DA725}"/>
              </a:ext>
            </a:extLst>
          </p:cNvPr>
          <p:cNvGrpSpPr/>
          <p:nvPr/>
        </p:nvGrpSpPr>
        <p:grpSpPr>
          <a:xfrm>
            <a:off x="6559839" y="3663488"/>
            <a:ext cx="2247840" cy="383760"/>
            <a:chOff x="6559839" y="3663488"/>
            <a:chExt cx="2247840" cy="38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8F7F06D-F63C-405D-B6FE-FCCE8AA05148}"/>
                    </a:ext>
                  </a:extLst>
                </p14:cNvPr>
                <p14:cNvContentPartPr/>
                <p14:nvPr/>
              </p14:nvContentPartPr>
              <p14:xfrm>
                <a:off x="6559839" y="3663488"/>
                <a:ext cx="265680" cy="241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8F7F06D-F63C-405D-B6FE-FCCE8AA051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551199" y="3654488"/>
                  <a:ext cx="2833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25A33D4-59F8-475B-BB3B-3C0DBA0F57D8}"/>
                    </a:ext>
                  </a:extLst>
                </p14:cNvPr>
                <p14:cNvContentPartPr/>
                <p14:nvPr/>
              </p14:nvContentPartPr>
              <p14:xfrm>
                <a:off x="6560199" y="3681128"/>
                <a:ext cx="218160" cy="2289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25A33D4-59F8-475B-BB3B-3C0DBA0F57D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551559" y="3672128"/>
                  <a:ext cx="23580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E1AC464-43C2-4DE4-A2C6-32F705B527DE}"/>
                    </a:ext>
                  </a:extLst>
                </p14:cNvPr>
                <p14:cNvContentPartPr/>
                <p14:nvPr/>
              </p14:nvContentPartPr>
              <p14:xfrm>
                <a:off x="6819399" y="3828368"/>
                <a:ext cx="112320" cy="946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E1AC464-43C2-4DE4-A2C6-32F705B527D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810759" y="3819728"/>
                  <a:ext cx="12996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3B25BBC-38A8-4BFC-9768-BBF616697D24}"/>
                    </a:ext>
                  </a:extLst>
                </p14:cNvPr>
                <p14:cNvContentPartPr/>
                <p14:nvPr/>
              </p14:nvContentPartPr>
              <p14:xfrm>
                <a:off x="7019919" y="3804608"/>
                <a:ext cx="100800" cy="777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3B25BBC-38A8-4BFC-9768-BBF616697D2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011279" y="3795968"/>
                  <a:ext cx="1184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4DCD822-F8BD-40B0-9B28-BABFB036F5A6}"/>
                    </a:ext>
                  </a:extLst>
                </p14:cNvPr>
                <p14:cNvContentPartPr/>
                <p14:nvPr/>
              </p14:nvContentPartPr>
              <p14:xfrm>
                <a:off x="7226199" y="3822608"/>
                <a:ext cx="189360" cy="712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4DCD822-F8BD-40B0-9B28-BABFB036F5A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217559" y="3813608"/>
                  <a:ext cx="20700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05F5DAF-116A-4EF2-8C5B-EE3D6876AF16}"/>
                    </a:ext>
                  </a:extLst>
                </p14:cNvPr>
                <p14:cNvContentPartPr/>
                <p14:nvPr/>
              </p14:nvContentPartPr>
              <p14:xfrm>
                <a:off x="7420959" y="3852128"/>
                <a:ext cx="130320" cy="475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05F5DAF-116A-4EF2-8C5B-EE3D6876AF1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412319" y="3843128"/>
                  <a:ext cx="1479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718DD13-221E-41B7-9BF7-EC1399E51873}"/>
                    </a:ext>
                  </a:extLst>
                </p14:cNvPr>
                <p14:cNvContentPartPr/>
                <p14:nvPr/>
              </p14:nvContentPartPr>
              <p14:xfrm>
                <a:off x="7668639" y="3669248"/>
                <a:ext cx="136440" cy="2545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718DD13-221E-41B7-9BF7-EC1399E5187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659639" y="3660248"/>
                  <a:ext cx="1540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327AFF5-9856-43BB-A94D-0681216AAE58}"/>
                    </a:ext>
                  </a:extLst>
                </p14:cNvPr>
                <p14:cNvContentPartPr/>
                <p14:nvPr/>
              </p14:nvContentPartPr>
              <p14:xfrm>
                <a:off x="7898679" y="3828368"/>
                <a:ext cx="71280" cy="712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327AFF5-9856-43BB-A94D-0681216AAE5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890039" y="3819728"/>
                  <a:ext cx="889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F75BF94-461C-4AE2-A1E6-D593140C6537}"/>
                    </a:ext>
                  </a:extLst>
                </p14:cNvPr>
                <p14:cNvContentPartPr/>
                <p14:nvPr/>
              </p14:nvContentPartPr>
              <p14:xfrm>
                <a:off x="8022879" y="3857888"/>
                <a:ext cx="123120" cy="1008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F75BF94-461C-4AE2-A1E6-D593140C653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014239" y="3848888"/>
                  <a:ext cx="1407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448E10B-7F14-4B00-BD1B-AEDDAAC0D2AE}"/>
                    </a:ext>
                  </a:extLst>
                </p14:cNvPr>
                <p14:cNvContentPartPr/>
                <p14:nvPr/>
              </p14:nvContentPartPr>
              <p14:xfrm>
                <a:off x="8205759" y="3828368"/>
                <a:ext cx="183240" cy="241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2448E10B-7F14-4B00-BD1B-AEDDAAC0D2A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197119" y="3819728"/>
                  <a:ext cx="2008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6CB66CB-9C72-4EC0-97C2-5D93E4CFA598}"/>
                    </a:ext>
                  </a:extLst>
                </p14:cNvPr>
                <p14:cNvContentPartPr/>
                <p14:nvPr/>
              </p14:nvContentPartPr>
              <p14:xfrm>
                <a:off x="8264799" y="3716408"/>
                <a:ext cx="71280" cy="3308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6CB66CB-9C72-4EC0-97C2-5D93E4CFA59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255799" y="3707408"/>
                  <a:ext cx="8892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A8AAFCF-8A4D-4316-BD20-91CD88B2F4E9}"/>
                    </a:ext>
                  </a:extLst>
                </p14:cNvPr>
                <p14:cNvContentPartPr/>
                <p14:nvPr/>
              </p14:nvContentPartPr>
              <p14:xfrm>
                <a:off x="8412399" y="3742328"/>
                <a:ext cx="104040" cy="2869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A8AAFCF-8A4D-4316-BD20-91CD88B2F4E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403399" y="3733688"/>
                  <a:ext cx="12168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2E56D44-BE61-49CB-9816-CDC264673E49}"/>
                    </a:ext>
                  </a:extLst>
                </p14:cNvPr>
                <p14:cNvContentPartPr/>
                <p14:nvPr/>
              </p14:nvContentPartPr>
              <p14:xfrm>
                <a:off x="8482959" y="3828008"/>
                <a:ext cx="324720" cy="1011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2E56D44-BE61-49CB-9816-CDC264673E4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474319" y="3819368"/>
                  <a:ext cx="342360" cy="11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7AA3E75-1775-454B-9159-DCE375738229}"/>
              </a:ext>
            </a:extLst>
          </p:cNvPr>
          <p:cNvGrpSpPr/>
          <p:nvPr/>
        </p:nvGrpSpPr>
        <p:grpSpPr>
          <a:xfrm>
            <a:off x="7096959" y="4152728"/>
            <a:ext cx="813960" cy="212760"/>
            <a:chOff x="7096959" y="4152728"/>
            <a:chExt cx="813960" cy="21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4C8DB97-5D6D-4616-A19D-18AF12A76142}"/>
                    </a:ext>
                  </a:extLst>
                </p14:cNvPr>
                <p14:cNvContentPartPr/>
                <p14:nvPr/>
              </p14:nvContentPartPr>
              <p14:xfrm>
                <a:off x="7126119" y="4152728"/>
                <a:ext cx="177480" cy="2127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4C8DB97-5D6D-4616-A19D-18AF12A7614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117119" y="4144088"/>
                  <a:ext cx="1951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40A2A76-3160-481D-9D32-97BD3CB97D18}"/>
                    </a:ext>
                  </a:extLst>
                </p14:cNvPr>
                <p14:cNvContentPartPr/>
                <p14:nvPr/>
              </p14:nvContentPartPr>
              <p14:xfrm>
                <a:off x="7096959" y="4258928"/>
                <a:ext cx="813960" cy="954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40A2A76-3160-481D-9D32-97BD3CB97D1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088319" y="4250288"/>
                  <a:ext cx="831600" cy="11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54295F5-F60A-44CB-8FAB-898B632819B7}"/>
                  </a:ext>
                </a:extLst>
              </p14:cNvPr>
              <p14:cNvContentPartPr/>
              <p14:nvPr/>
            </p14:nvContentPartPr>
            <p14:xfrm>
              <a:off x="6093999" y="3102608"/>
              <a:ext cx="41760" cy="950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54295F5-F60A-44CB-8FAB-898B632819B7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084999" y="3093968"/>
                <a:ext cx="5940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573AF2FD-324A-42CF-A9B1-07DAFBB7D55B}"/>
                  </a:ext>
                </a:extLst>
              </p14:cNvPr>
              <p14:cNvContentPartPr/>
              <p14:nvPr/>
            </p14:nvContentPartPr>
            <p14:xfrm>
              <a:off x="3380319" y="2454608"/>
              <a:ext cx="676800" cy="6429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573AF2FD-324A-42CF-A9B1-07DAFBB7D55B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371319" y="2445608"/>
                <a:ext cx="694440" cy="66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2E3CE1C5-F7A2-4FBD-B975-4B0B99AE7228}"/>
                  </a:ext>
                </a:extLst>
              </p14:cNvPr>
              <p14:cNvContentPartPr/>
              <p14:nvPr/>
            </p14:nvContentPartPr>
            <p14:xfrm>
              <a:off x="3486159" y="3834128"/>
              <a:ext cx="207000" cy="20232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2E3CE1C5-F7A2-4FBD-B975-4B0B99AE7228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477519" y="3825128"/>
                <a:ext cx="22464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2BCB06FB-672F-4DEB-9621-D8D6667F2078}"/>
                  </a:ext>
                </a:extLst>
              </p14:cNvPr>
              <p14:cNvContentPartPr/>
              <p14:nvPr/>
            </p14:nvContentPartPr>
            <p14:xfrm>
              <a:off x="3515679" y="3899648"/>
              <a:ext cx="383760" cy="11844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2BCB06FB-672F-4DEB-9621-D8D6667F207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507039" y="3891008"/>
                <a:ext cx="4014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B21A3F4D-DD05-4CB2-A4A0-2A20F0A643EA}"/>
                  </a:ext>
                </a:extLst>
              </p14:cNvPr>
              <p14:cNvContentPartPr/>
              <p14:nvPr/>
            </p14:nvContentPartPr>
            <p14:xfrm>
              <a:off x="3987279" y="3887408"/>
              <a:ext cx="284040" cy="13428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B21A3F4D-DD05-4CB2-A4A0-2A20F0A643EA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978279" y="3878408"/>
                <a:ext cx="30168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CDC3CC4A-D97C-4E74-A8A5-52900BEB6B7D}"/>
                  </a:ext>
                </a:extLst>
              </p14:cNvPr>
              <p14:cNvContentPartPr/>
              <p14:nvPr/>
            </p14:nvContentPartPr>
            <p14:xfrm>
              <a:off x="4140999" y="3910448"/>
              <a:ext cx="60120" cy="1011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CDC3CC4A-D97C-4E74-A8A5-52900BEB6B7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132359" y="3901808"/>
                <a:ext cx="77760" cy="11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99F364A-89AD-4507-AB7C-A79F2EB19121}"/>
              </a:ext>
            </a:extLst>
          </p:cNvPr>
          <p:cNvGrpSpPr/>
          <p:nvPr/>
        </p:nvGrpSpPr>
        <p:grpSpPr>
          <a:xfrm>
            <a:off x="902799" y="2442368"/>
            <a:ext cx="1557360" cy="1531440"/>
            <a:chOff x="902799" y="2442368"/>
            <a:chExt cx="1557360" cy="153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8F4F75D-EA3D-4525-B939-4A9B3D70838C}"/>
                    </a:ext>
                  </a:extLst>
                </p14:cNvPr>
                <p14:cNvContentPartPr/>
                <p14:nvPr/>
              </p14:nvContentPartPr>
              <p14:xfrm>
                <a:off x="1706319" y="2442368"/>
                <a:ext cx="753840" cy="14454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8F4F75D-EA3D-4525-B939-4A9B3D70838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697679" y="2433728"/>
                  <a:ext cx="771480" cy="146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6408CD4-D698-44A1-A238-B6EF94B9C1E4}"/>
                    </a:ext>
                  </a:extLst>
                </p14:cNvPr>
                <p14:cNvContentPartPr/>
                <p14:nvPr/>
              </p14:nvContentPartPr>
              <p14:xfrm>
                <a:off x="902799" y="3699128"/>
                <a:ext cx="342000" cy="2746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6408CD4-D698-44A1-A238-B6EF94B9C1E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93799" y="3690128"/>
                  <a:ext cx="35964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C329295-7070-45D0-AECC-BC96F08ACD5D}"/>
                    </a:ext>
                  </a:extLst>
                </p14:cNvPr>
                <p14:cNvContentPartPr/>
                <p14:nvPr/>
              </p14:nvContentPartPr>
              <p14:xfrm>
                <a:off x="1244439" y="3899288"/>
                <a:ext cx="437400" cy="540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C329295-7070-45D0-AECC-BC96F08ACD5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235439" y="3890288"/>
                  <a:ext cx="455040" cy="7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F6A516C-B23A-4099-BCF5-597F41FE4BB6}"/>
              </a:ext>
            </a:extLst>
          </p:cNvPr>
          <p:cNvGrpSpPr/>
          <p:nvPr/>
        </p:nvGrpSpPr>
        <p:grpSpPr>
          <a:xfrm>
            <a:off x="1026279" y="4172528"/>
            <a:ext cx="660960" cy="222840"/>
            <a:chOff x="1026279" y="4172528"/>
            <a:chExt cx="660960" cy="22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A126B1E-7DB0-4B2B-A0FB-80969DA165AF}"/>
                    </a:ext>
                  </a:extLst>
                </p14:cNvPr>
                <p14:cNvContentPartPr/>
                <p14:nvPr/>
              </p14:nvContentPartPr>
              <p14:xfrm>
                <a:off x="1026279" y="4172528"/>
                <a:ext cx="189360" cy="2048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A126B1E-7DB0-4B2B-A0FB-80969DA165A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17279" y="4163888"/>
                  <a:ext cx="2070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9EC7311-9543-466A-8982-850C7A43EC66}"/>
                    </a:ext>
                  </a:extLst>
                </p14:cNvPr>
                <p14:cNvContentPartPr/>
                <p14:nvPr/>
              </p14:nvContentPartPr>
              <p14:xfrm>
                <a:off x="1043919" y="4294568"/>
                <a:ext cx="171360" cy="61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9EC7311-9543-466A-8982-850C7A43EC6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35279" y="4285568"/>
                  <a:ext cx="189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FAC591C-A82E-423F-8B0F-63D101CFE252}"/>
                    </a:ext>
                  </a:extLst>
                </p14:cNvPr>
                <p14:cNvContentPartPr/>
                <p14:nvPr/>
              </p14:nvContentPartPr>
              <p14:xfrm>
                <a:off x="1273959" y="4300328"/>
                <a:ext cx="413280" cy="950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FAC591C-A82E-423F-8B0F-63D101CFE25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265319" y="4291688"/>
                  <a:ext cx="430920" cy="1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27AE6F7-62D4-4B54-8696-FF43894AC711}"/>
              </a:ext>
            </a:extLst>
          </p:cNvPr>
          <p:cNvGrpSpPr/>
          <p:nvPr/>
        </p:nvGrpSpPr>
        <p:grpSpPr>
          <a:xfrm>
            <a:off x="1645839" y="123608"/>
            <a:ext cx="3445560" cy="2590560"/>
            <a:chOff x="1645839" y="123608"/>
            <a:chExt cx="3445560" cy="259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9B1C92C-3662-46F0-8473-434BCE9D4814}"/>
                    </a:ext>
                  </a:extLst>
                </p14:cNvPr>
                <p14:cNvContentPartPr/>
                <p14:nvPr/>
              </p14:nvContentPartPr>
              <p14:xfrm>
                <a:off x="2188359" y="1097048"/>
                <a:ext cx="12240" cy="88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9B1C92C-3662-46F0-8473-434BCE9D481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179719" y="1088408"/>
                  <a:ext cx="298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6A77311-9BAD-4C77-903C-215517BF9E20}"/>
                    </a:ext>
                  </a:extLst>
                </p14:cNvPr>
                <p14:cNvContentPartPr/>
                <p14:nvPr/>
              </p14:nvContentPartPr>
              <p14:xfrm>
                <a:off x="2176839" y="1274168"/>
                <a:ext cx="18000" cy="183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6A77311-9BAD-4C77-903C-215517BF9E20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167839" y="1265168"/>
                  <a:ext cx="356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75FF826-3230-4630-896D-D7253EAACFD8}"/>
                    </a:ext>
                  </a:extLst>
                </p14:cNvPr>
                <p14:cNvContentPartPr/>
                <p14:nvPr/>
              </p14:nvContentPartPr>
              <p14:xfrm>
                <a:off x="2182599" y="1533728"/>
                <a:ext cx="29880" cy="259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75FF826-3230-4630-896D-D7253EAACFD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173599" y="1524728"/>
                  <a:ext cx="4752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87D316A-03D1-411B-B991-4526CF4B2E97}"/>
                    </a:ext>
                  </a:extLst>
                </p14:cNvPr>
                <p14:cNvContentPartPr/>
                <p14:nvPr/>
              </p14:nvContentPartPr>
              <p14:xfrm>
                <a:off x="2200239" y="1911368"/>
                <a:ext cx="24120" cy="419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87D316A-03D1-411B-B991-4526CF4B2E9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191599" y="1902368"/>
                  <a:ext cx="4176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D67F6F6-36E5-48D1-B5EA-ADF358143BE5}"/>
                    </a:ext>
                  </a:extLst>
                </p14:cNvPr>
                <p14:cNvContentPartPr/>
                <p14:nvPr/>
              </p14:nvContentPartPr>
              <p14:xfrm>
                <a:off x="2100159" y="1049888"/>
                <a:ext cx="82800" cy="77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D67F6F6-36E5-48D1-B5EA-ADF358143BE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091159" y="1041248"/>
                  <a:ext cx="1004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897CA06-9901-478A-A12D-ACF5829675C0}"/>
                    </a:ext>
                  </a:extLst>
                </p14:cNvPr>
                <p14:cNvContentPartPr/>
                <p14:nvPr/>
              </p14:nvContentPartPr>
              <p14:xfrm>
                <a:off x="2094039" y="1108928"/>
                <a:ext cx="124200" cy="283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897CA06-9901-478A-A12D-ACF5829675C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085399" y="1099928"/>
                  <a:ext cx="14184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E6BC3C8-9C68-4A58-96E0-E9006D4C7A32}"/>
                    </a:ext>
                  </a:extLst>
                </p14:cNvPr>
                <p14:cNvContentPartPr/>
                <p14:nvPr/>
              </p14:nvContentPartPr>
              <p14:xfrm>
                <a:off x="2129319" y="1356608"/>
                <a:ext cx="88920" cy="295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E6BC3C8-9C68-4A58-96E0-E9006D4C7A3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120679" y="1347968"/>
                  <a:ext cx="10656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A7B9A02-1BA6-4470-9A1D-7360703A0FF9}"/>
                    </a:ext>
                  </a:extLst>
                </p14:cNvPr>
                <p14:cNvContentPartPr/>
                <p14:nvPr/>
              </p14:nvContentPartPr>
              <p14:xfrm>
                <a:off x="2158839" y="1639928"/>
                <a:ext cx="112320" cy="218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A7B9A02-1BA6-4470-9A1D-7360703A0FF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150199" y="1630928"/>
                  <a:ext cx="1299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A6FFB61-1629-46DC-8A3D-631A22F4DEEF}"/>
                    </a:ext>
                  </a:extLst>
                </p14:cNvPr>
                <p14:cNvContentPartPr/>
                <p14:nvPr/>
              </p14:nvContentPartPr>
              <p14:xfrm>
                <a:off x="2217879" y="1917128"/>
                <a:ext cx="18000" cy="71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A6FFB61-1629-46DC-8A3D-631A22F4DEE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209239" y="1908128"/>
                  <a:ext cx="356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6569345-C0C0-4167-999E-86586E8A3794}"/>
                    </a:ext>
                  </a:extLst>
                </p14:cNvPr>
                <p14:cNvContentPartPr/>
                <p14:nvPr/>
              </p14:nvContentPartPr>
              <p14:xfrm>
                <a:off x="2199519" y="2082368"/>
                <a:ext cx="48240" cy="147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6569345-C0C0-4167-999E-86586E8A379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190879" y="2073368"/>
                  <a:ext cx="658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5FF804F-ED19-4F0D-8238-A6A2E1340452}"/>
                    </a:ext>
                  </a:extLst>
                </p14:cNvPr>
                <p14:cNvContentPartPr/>
                <p14:nvPr/>
              </p14:nvContentPartPr>
              <p14:xfrm>
                <a:off x="2477439" y="1020368"/>
                <a:ext cx="690480" cy="30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5FF804F-ED19-4F0D-8238-A6A2E134045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468799" y="1011728"/>
                  <a:ext cx="7081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A13598E-B3FC-453E-B385-C6B85A8F3886}"/>
                    </a:ext>
                  </a:extLst>
                </p14:cNvPr>
                <p14:cNvContentPartPr/>
                <p14:nvPr/>
              </p14:nvContentPartPr>
              <p14:xfrm>
                <a:off x="3061719" y="931808"/>
                <a:ext cx="118440" cy="136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A13598E-B3FC-453E-B385-C6B85A8F388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52719" y="923168"/>
                  <a:ext cx="1360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9A46A29-98A9-49FC-890A-CD6603A3502B}"/>
                    </a:ext>
                  </a:extLst>
                </p14:cNvPr>
                <p14:cNvContentPartPr/>
                <p14:nvPr/>
              </p14:nvContentPartPr>
              <p14:xfrm>
                <a:off x="2513799" y="1279928"/>
                <a:ext cx="777960" cy="75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9A46A29-98A9-49FC-890A-CD6603A3502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505159" y="1271288"/>
                  <a:ext cx="7956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F65BBE6-5464-4924-865C-37ABB9180792}"/>
                    </a:ext>
                  </a:extLst>
                </p14:cNvPr>
                <p14:cNvContentPartPr/>
                <p14:nvPr/>
              </p14:nvContentPartPr>
              <p14:xfrm>
                <a:off x="2636919" y="1256528"/>
                <a:ext cx="584280" cy="383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F65BBE6-5464-4924-865C-37ABB918079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627919" y="1247528"/>
                  <a:ext cx="60192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711D3CD-7028-431F-997E-FD9BB52F8481}"/>
                    </a:ext>
                  </a:extLst>
                </p14:cNvPr>
                <p14:cNvContentPartPr/>
                <p14:nvPr/>
              </p14:nvContentPartPr>
              <p14:xfrm>
                <a:off x="3037959" y="1498088"/>
                <a:ext cx="147960" cy="165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711D3CD-7028-431F-997E-FD9BB52F848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029319" y="1489448"/>
                  <a:ext cx="16560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CAD6DBB-240E-4A95-A52E-A6A4206C1B21}"/>
                    </a:ext>
                  </a:extLst>
                </p14:cNvPr>
                <p14:cNvContentPartPr/>
                <p14:nvPr/>
              </p14:nvContentPartPr>
              <p14:xfrm>
                <a:off x="2554119" y="1787168"/>
                <a:ext cx="596160" cy="124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CAD6DBB-240E-4A95-A52E-A6A4206C1B2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545479" y="1778528"/>
                  <a:ext cx="6138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6BB15D3-EF55-4C6B-8187-B29132B0B023}"/>
                    </a:ext>
                  </a:extLst>
                </p14:cNvPr>
                <p14:cNvContentPartPr/>
                <p14:nvPr/>
              </p14:nvContentPartPr>
              <p14:xfrm>
                <a:off x="2565999" y="2125568"/>
                <a:ext cx="525240" cy="57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6BB15D3-EF55-4C6B-8187-B29132B0B02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557359" y="2116568"/>
                  <a:ext cx="5428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6F26319-30C7-42DC-AD5E-ADA6A8A12958}"/>
                    </a:ext>
                  </a:extLst>
                </p14:cNvPr>
                <p14:cNvContentPartPr/>
                <p14:nvPr/>
              </p14:nvContentPartPr>
              <p14:xfrm>
                <a:off x="2506959" y="2259128"/>
                <a:ext cx="602280" cy="118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6F26319-30C7-42DC-AD5E-ADA6A8A1295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498319" y="2250488"/>
                  <a:ext cx="6199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DD42DEB-821B-4840-B097-155907B4FAA4}"/>
                    </a:ext>
                  </a:extLst>
                </p14:cNvPr>
                <p14:cNvContentPartPr/>
                <p14:nvPr/>
              </p14:nvContentPartPr>
              <p14:xfrm>
                <a:off x="5067279" y="353648"/>
                <a:ext cx="24120" cy="106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DD42DEB-821B-4840-B097-155907B4FAA4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058639" y="345008"/>
                  <a:ext cx="417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9B9B6A2-217A-4B3A-B8F1-DDD39E9185E6}"/>
                    </a:ext>
                  </a:extLst>
                </p14:cNvPr>
                <p14:cNvContentPartPr/>
                <p14:nvPr/>
              </p14:nvContentPartPr>
              <p14:xfrm>
                <a:off x="4984839" y="772688"/>
                <a:ext cx="77040" cy="8557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9B9B6A2-217A-4B3A-B8F1-DDD39E9185E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975839" y="763688"/>
                  <a:ext cx="94680" cy="87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6B2020F-DFAC-4566-815D-CC350C2E0370}"/>
                    </a:ext>
                  </a:extLst>
                </p14:cNvPr>
                <p14:cNvContentPartPr/>
                <p14:nvPr/>
              </p14:nvContentPartPr>
              <p14:xfrm>
                <a:off x="4931559" y="1758008"/>
                <a:ext cx="113040" cy="9561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6B2020F-DFAC-4566-815D-CC350C2E037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922919" y="1749008"/>
                  <a:ext cx="130680" cy="9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6AD37F6-AEA1-40FC-9FDE-A202634CB6CB}"/>
                    </a:ext>
                  </a:extLst>
                </p14:cNvPr>
                <p14:cNvContentPartPr/>
                <p14:nvPr/>
              </p14:nvContentPartPr>
              <p14:xfrm>
                <a:off x="2530719" y="507008"/>
                <a:ext cx="53280" cy="47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6AD37F6-AEA1-40FC-9FDE-A202634CB6C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521719" y="498368"/>
                  <a:ext cx="709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ED20045-B99D-4175-A653-076B7681363A}"/>
                    </a:ext>
                  </a:extLst>
                </p14:cNvPr>
                <p14:cNvContentPartPr/>
                <p14:nvPr/>
              </p14:nvContentPartPr>
              <p14:xfrm>
                <a:off x="2707479" y="365168"/>
                <a:ext cx="1970640" cy="159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ED20045-B99D-4175-A653-076B7681363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698839" y="356528"/>
                  <a:ext cx="19882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2764755-5763-4C81-A595-06DF9F2E5E76}"/>
                    </a:ext>
                  </a:extLst>
                </p14:cNvPr>
                <p14:cNvContentPartPr/>
                <p14:nvPr/>
              </p14:nvContentPartPr>
              <p14:xfrm>
                <a:off x="3179439" y="147368"/>
                <a:ext cx="289440" cy="2541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2764755-5763-4C81-A595-06DF9F2E5E7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170799" y="138368"/>
                  <a:ext cx="3070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CF0ABD5-31A8-4BBE-8621-A492B4A5098E}"/>
                    </a:ext>
                  </a:extLst>
                </p14:cNvPr>
                <p14:cNvContentPartPr/>
                <p14:nvPr/>
              </p14:nvContentPartPr>
              <p14:xfrm>
                <a:off x="3551319" y="177608"/>
                <a:ext cx="838080" cy="4219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CF0ABD5-31A8-4BBE-8621-A492B4A5098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542319" y="168968"/>
                  <a:ext cx="85572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D254E6F-4423-4DCE-B083-39867B949FE6}"/>
                    </a:ext>
                  </a:extLst>
                </p14:cNvPr>
                <p14:cNvContentPartPr/>
                <p14:nvPr/>
              </p14:nvContentPartPr>
              <p14:xfrm>
                <a:off x="3226599" y="123608"/>
                <a:ext cx="153720" cy="298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D254E6F-4423-4DCE-B083-39867B949FE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217959" y="114608"/>
                  <a:ext cx="1713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92FA052-08F5-488D-A062-623CCD57B494}"/>
                    </a:ext>
                  </a:extLst>
                </p14:cNvPr>
                <p14:cNvContentPartPr/>
                <p14:nvPr/>
              </p14:nvContentPartPr>
              <p14:xfrm>
                <a:off x="3716559" y="760448"/>
                <a:ext cx="130320" cy="90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92FA052-08F5-488D-A062-623CCD57B494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707919" y="751448"/>
                  <a:ext cx="1479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415B5A7-CCDC-49D4-BC4C-A92A36651AED}"/>
                    </a:ext>
                  </a:extLst>
                </p14:cNvPr>
                <p14:cNvContentPartPr/>
                <p14:nvPr/>
              </p14:nvContentPartPr>
              <p14:xfrm>
                <a:off x="3816639" y="589808"/>
                <a:ext cx="47520" cy="147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415B5A7-CCDC-49D4-BC4C-A92A36651AE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807999" y="580808"/>
                  <a:ext cx="651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FA89BAC-4B33-4DEA-8C7D-62A79A9B5CDD}"/>
                    </a:ext>
                  </a:extLst>
                </p14:cNvPr>
                <p14:cNvContentPartPr/>
                <p14:nvPr/>
              </p14:nvContentPartPr>
              <p14:xfrm>
                <a:off x="3828519" y="807968"/>
                <a:ext cx="29880" cy="356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FA89BAC-4B33-4DEA-8C7D-62A79A9B5CD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819519" y="799328"/>
                  <a:ext cx="475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8730031-605B-44E3-B705-119D08F5B41B}"/>
                    </a:ext>
                  </a:extLst>
                </p14:cNvPr>
                <p14:cNvContentPartPr/>
                <p14:nvPr/>
              </p14:nvContentPartPr>
              <p14:xfrm>
                <a:off x="3981879" y="778088"/>
                <a:ext cx="77040" cy="48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8730031-605B-44E3-B705-119D08F5B41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973239" y="769088"/>
                  <a:ext cx="946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A4955E2-A70B-48AF-A276-73BD6139142E}"/>
                    </a:ext>
                  </a:extLst>
                </p14:cNvPr>
                <p14:cNvContentPartPr/>
                <p14:nvPr/>
              </p14:nvContentPartPr>
              <p14:xfrm>
                <a:off x="4164759" y="642728"/>
                <a:ext cx="6120" cy="2422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A4955E2-A70B-48AF-A276-73BD6139142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156119" y="634088"/>
                  <a:ext cx="237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52C2F0A-2ED2-43FB-8018-F541F48BE4A2}"/>
                    </a:ext>
                  </a:extLst>
                </p14:cNvPr>
                <p14:cNvContentPartPr/>
                <p14:nvPr/>
              </p14:nvContentPartPr>
              <p14:xfrm>
                <a:off x="4158999" y="771968"/>
                <a:ext cx="496080" cy="756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52C2F0A-2ED2-43FB-8018-F541F48BE4A2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149999" y="763328"/>
                  <a:ext cx="51372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F105B2DA-8C7F-42C1-ACCD-05CE660D492C}"/>
                    </a:ext>
                  </a:extLst>
                </p14:cNvPr>
                <p14:cNvContentPartPr/>
                <p14:nvPr/>
              </p14:nvContentPartPr>
              <p14:xfrm>
                <a:off x="1645839" y="459848"/>
                <a:ext cx="100800" cy="2656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F105B2DA-8C7F-42C1-ACCD-05CE660D492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636839" y="451208"/>
                  <a:ext cx="1184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C3BF336-48B2-4BF3-A23E-9768E147D425}"/>
                    </a:ext>
                  </a:extLst>
                </p14:cNvPr>
                <p14:cNvContentPartPr/>
                <p14:nvPr/>
              </p14:nvContentPartPr>
              <p14:xfrm>
                <a:off x="1734399" y="442208"/>
                <a:ext cx="53280" cy="2656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C3BF336-48B2-4BF3-A23E-9768E147D425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725399" y="433568"/>
                  <a:ext cx="7092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E8A11D6-F46A-4A2B-A1A2-4BDCA683D973}"/>
                    </a:ext>
                  </a:extLst>
                </p14:cNvPr>
                <p14:cNvContentPartPr/>
                <p14:nvPr/>
              </p14:nvContentPartPr>
              <p14:xfrm>
                <a:off x="1669239" y="533288"/>
                <a:ext cx="560880" cy="4410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E8A11D6-F46A-4A2B-A1A2-4BDCA683D97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660599" y="524288"/>
                  <a:ext cx="578520" cy="45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F887113-5AB3-4116-B18F-0BC59719D4F4}"/>
              </a:ext>
            </a:extLst>
          </p:cNvPr>
          <p:cNvGrpSpPr/>
          <p:nvPr/>
        </p:nvGrpSpPr>
        <p:grpSpPr>
          <a:xfrm>
            <a:off x="2978919" y="3267848"/>
            <a:ext cx="1392480" cy="407880"/>
            <a:chOff x="2978919" y="3267848"/>
            <a:chExt cx="1392480" cy="40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41DAD45-172F-42A8-9186-DD687388AA7E}"/>
                    </a:ext>
                  </a:extLst>
                </p14:cNvPr>
                <p14:cNvContentPartPr/>
                <p14:nvPr/>
              </p14:nvContentPartPr>
              <p14:xfrm>
                <a:off x="3002319" y="3267848"/>
                <a:ext cx="402120" cy="417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41DAD45-172F-42A8-9186-DD687388AA7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993319" y="3259208"/>
                  <a:ext cx="4197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9B730D77-7467-4E80-9871-E3DE5299D02A}"/>
                    </a:ext>
                  </a:extLst>
                </p14:cNvPr>
                <p14:cNvContentPartPr/>
                <p14:nvPr/>
              </p14:nvContentPartPr>
              <p14:xfrm>
                <a:off x="3350799" y="3427328"/>
                <a:ext cx="94680" cy="1303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9B730D77-7467-4E80-9871-E3DE5299D02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341799" y="3418688"/>
                  <a:ext cx="1123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6528D7A-BB5C-41EC-BDBB-EE6AED8E184A}"/>
                    </a:ext>
                  </a:extLst>
                </p14:cNvPr>
                <p14:cNvContentPartPr/>
                <p14:nvPr/>
              </p14:nvContentPartPr>
              <p14:xfrm>
                <a:off x="3509919" y="3438488"/>
                <a:ext cx="93600" cy="1069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6528D7A-BB5C-41EC-BDBB-EE6AED8E184A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501279" y="3429848"/>
                  <a:ext cx="1112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434DD2F-6ECA-4BFB-A539-A42BC5F01D05}"/>
                    </a:ext>
                  </a:extLst>
                </p14:cNvPr>
                <p14:cNvContentPartPr/>
                <p14:nvPr/>
              </p14:nvContentPartPr>
              <p14:xfrm>
                <a:off x="3683439" y="3398168"/>
                <a:ext cx="101520" cy="1360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434DD2F-6ECA-4BFB-A539-A42BC5F01D0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674439" y="3389168"/>
                  <a:ext cx="1191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E3EC9A1-E8E0-40C7-AA42-042678130D2B}"/>
                    </a:ext>
                  </a:extLst>
                </p14:cNvPr>
                <p14:cNvContentPartPr/>
                <p14:nvPr/>
              </p14:nvContentPartPr>
              <p14:xfrm>
                <a:off x="3863799" y="3351008"/>
                <a:ext cx="507600" cy="2066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E3EC9A1-E8E0-40C7-AA42-042678130D2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855159" y="3342008"/>
                  <a:ext cx="5252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A8F22FA-C4AD-4626-9014-D918623D63D0}"/>
                    </a:ext>
                  </a:extLst>
                </p14:cNvPr>
                <p14:cNvContentPartPr/>
                <p14:nvPr/>
              </p14:nvContentPartPr>
              <p14:xfrm>
                <a:off x="2978919" y="3333008"/>
                <a:ext cx="47520" cy="3427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A8F22FA-C4AD-4626-9014-D918623D63D0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970279" y="3324008"/>
                  <a:ext cx="6516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2CB0702-34DF-46C9-BCF4-B4947404DD76}"/>
                    </a:ext>
                  </a:extLst>
                </p14:cNvPr>
                <p14:cNvContentPartPr/>
                <p14:nvPr/>
              </p14:nvContentPartPr>
              <p14:xfrm>
                <a:off x="3026079" y="3444968"/>
                <a:ext cx="224640" cy="6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2CB0702-34DF-46C9-BCF4-B4947404DD7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017439" y="3436328"/>
                  <a:ext cx="24228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2993712-AF41-4971-9C7F-A41AE1DE5337}"/>
              </a:ext>
            </a:extLst>
          </p:cNvPr>
          <p:cNvGrpSpPr/>
          <p:nvPr/>
        </p:nvGrpSpPr>
        <p:grpSpPr>
          <a:xfrm>
            <a:off x="1770039" y="4536488"/>
            <a:ext cx="1439280" cy="702360"/>
            <a:chOff x="1770039" y="4536488"/>
            <a:chExt cx="1439280" cy="70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9E3EF0F-9E47-4E3D-9631-E1EB84DEA2F0}"/>
                    </a:ext>
                  </a:extLst>
                </p14:cNvPr>
                <p14:cNvContentPartPr/>
                <p14:nvPr/>
              </p14:nvContentPartPr>
              <p14:xfrm>
                <a:off x="1770039" y="4966328"/>
                <a:ext cx="241920" cy="2725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9E3EF0F-9E47-4E3D-9631-E1EB84DEA2F0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761039" y="4957688"/>
                  <a:ext cx="25956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50184EB2-5C1F-4A49-AD45-B58A06955DF2}"/>
                    </a:ext>
                  </a:extLst>
                </p14:cNvPr>
                <p14:cNvContentPartPr/>
                <p14:nvPr/>
              </p14:nvContentPartPr>
              <p14:xfrm>
                <a:off x="2041119" y="4760768"/>
                <a:ext cx="118440" cy="241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50184EB2-5C1F-4A49-AD45-B58A06955DF2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032119" y="4751768"/>
                  <a:ext cx="1360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24898E9-11F3-4368-88AB-B1575736D527}"/>
                    </a:ext>
                  </a:extLst>
                </p14:cNvPr>
                <p14:cNvContentPartPr/>
                <p14:nvPr/>
              </p14:nvContentPartPr>
              <p14:xfrm>
                <a:off x="2164959" y="4607048"/>
                <a:ext cx="141840" cy="3744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24898E9-11F3-4368-88AB-B1575736D527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155959" y="4598408"/>
                  <a:ext cx="15948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1CB6E68-DFEF-4C57-A252-AEED8084DC3C}"/>
                    </a:ext>
                  </a:extLst>
                </p14:cNvPr>
                <p14:cNvContentPartPr/>
                <p14:nvPr/>
              </p14:nvContentPartPr>
              <p14:xfrm>
                <a:off x="2353239" y="4698488"/>
                <a:ext cx="128160" cy="3520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1CB6E68-DFEF-4C57-A252-AEED8084DC3C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344239" y="4689488"/>
                  <a:ext cx="14580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44B681C-6BB7-4FCA-99AA-0DD8077D15A2}"/>
                    </a:ext>
                  </a:extLst>
                </p14:cNvPr>
                <p14:cNvContentPartPr/>
                <p14:nvPr/>
              </p14:nvContentPartPr>
              <p14:xfrm>
                <a:off x="2518839" y="4589408"/>
                <a:ext cx="77040" cy="2656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44B681C-6BB7-4FCA-99AA-0DD8077D15A2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510199" y="4580768"/>
                  <a:ext cx="946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DC8D452F-5D17-4063-9227-ACA4FED7408C}"/>
                    </a:ext>
                  </a:extLst>
                </p14:cNvPr>
                <p14:cNvContentPartPr/>
                <p14:nvPr/>
              </p14:nvContentPartPr>
              <p14:xfrm>
                <a:off x="2648439" y="4566008"/>
                <a:ext cx="177480" cy="2689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C8D452F-5D17-4063-9227-ACA4FED7408C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639799" y="4557008"/>
                  <a:ext cx="1951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A2D3E58-5203-474A-904E-63016DFBF13E}"/>
                    </a:ext>
                  </a:extLst>
                </p14:cNvPr>
                <p14:cNvContentPartPr/>
                <p14:nvPr/>
              </p14:nvContentPartPr>
              <p14:xfrm>
                <a:off x="2766519" y="4725128"/>
                <a:ext cx="112320" cy="35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A2D3E58-5203-474A-904E-63016DFBF13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757879" y="4716488"/>
                  <a:ext cx="1299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490F8F2-B547-43F7-84F8-973475F32676}"/>
                    </a:ext>
                  </a:extLst>
                </p14:cNvPr>
                <p14:cNvContentPartPr/>
                <p14:nvPr/>
              </p14:nvContentPartPr>
              <p14:xfrm>
                <a:off x="2961279" y="4654568"/>
                <a:ext cx="47520" cy="1418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490F8F2-B547-43F7-84F8-973475F3267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952279" y="4645568"/>
                  <a:ext cx="651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B053261-F60D-4D85-A09C-97C2B73A08DC}"/>
                    </a:ext>
                  </a:extLst>
                </p14:cNvPr>
                <p14:cNvContentPartPr/>
                <p14:nvPr/>
              </p14:nvContentPartPr>
              <p14:xfrm>
                <a:off x="3008439" y="4536488"/>
                <a:ext cx="159480" cy="712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B053261-F60D-4D85-A09C-97C2B73A08DC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999799" y="4527488"/>
                  <a:ext cx="1771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DD3C1FE1-39F3-4649-96A2-2987E8316F59}"/>
                    </a:ext>
                  </a:extLst>
                </p14:cNvPr>
                <p14:cNvContentPartPr/>
                <p14:nvPr/>
              </p14:nvContentPartPr>
              <p14:xfrm>
                <a:off x="3208959" y="4583648"/>
                <a:ext cx="360" cy="1242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DD3C1FE1-39F3-4649-96A2-2987E8316F59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200319" y="4574648"/>
                  <a:ext cx="18000" cy="14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361EA328-611F-4543-A0A6-79BBC652768D}"/>
              </a:ext>
            </a:extLst>
          </p:cNvPr>
          <p:cNvGrpSpPr/>
          <p:nvPr/>
        </p:nvGrpSpPr>
        <p:grpSpPr>
          <a:xfrm>
            <a:off x="1651599" y="5314808"/>
            <a:ext cx="1109520" cy="496440"/>
            <a:chOff x="1651599" y="5314808"/>
            <a:chExt cx="1109520" cy="49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E0A2729-A532-4CEF-97C1-C86FBE306AEF}"/>
                    </a:ext>
                  </a:extLst>
                </p14:cNvPr>
                <p14:cNvContentPartPr/>
                <p14:nvPr/>
              </p14:nvContentPartPr>
              <p14:xfrm>
                <a:off x="1651599" y="5314808"/>
                <a:ext cx="820440" cy="597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E0A2729-A532-4CEF-97C1-C86FBE306AE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642959" y="5306168"/>
                  <a:ext cx="8380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CA31C3B-3C7B-459F-96A5-CF0C447F3E36}"/>
                    </a:ext>
                  </a:extLst>
                </p14:cNvPr>
                <p14:cNvContentPartPr/>
                <p14:nvPr/>
              </p14:nvContentPartPr>
              <p14:xfrm>
                <a:off x="1717119" y="5433248"/>
                <a:ext cx="123840" cy="1648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CA31C3B-3C7B-459F-96A5-CF0C447F3E36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708119" y="5424248"/>
                  <a:ext cx="1414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BB59CE3-09DF-40E3-913F-4C4A0DB4B9DC}"/>
                    </a:ext>
                  </a:extLst>
                </p14:cNvPr>
                <p14:cNvContentPartPr/>
                <p14:nvPr/>
              </p14:nvContentPartPr>
              <p14:xfrm>
                <a:off x="1763559" y="5509928"/>
                <a:ext cx="218520" cy="2008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BB59CE3-09DF-40E3-913F-4C4A0DB4B9D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754919" y="5500928"/>
                  <a:ext cx="2361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F2882367-367A-4CBC-9DFC-5501639BF9ED}"/>
                    </a:ext>
                  </a:extLst>
                </p14:cNvPr>
                <p14:cNvContentPartPr/>
                <p14:nvPr/>
              </p14:nvContentPartPr>
              <p14:xfrm>
                <a:off x="1869759" y="5533328"/>
                <a:ext cx="47520" cy="1951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F2882367-367A-4CBC-9DFC-5501639BF9E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861119" y="5524688"/>
                  <a:ext cx="651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DB6DE81-5E7C-4EA7-A8D6-5C2F7E29A4D0}"/>
                    </a:ext>
                  </a:extLst>
                </p14:cNvPr>
                <p14:cNvContentPartPr/>
                <p14:nvPr/>
              </p14:nvContentPartPr>
              <p14:xfrm>
                <a:off x="1993959" y="5492288"/>
                <a:ext cx="24120" cy="3189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DB6DE81-5E7C-4EA7-A8D6-5C2F7E29A4D0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984959" y="5483288"/>
                  <a:ext cx="4176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AA420B2E-A0B1-4B1E-B4DF-50733A1C339F}"/>
                    </a:ext>
                  </a:extLst>
                </p14:cNvPr>
                <p14:cNvContentPartPr/>
                <p14:nvPr/>
              </p14:nvContentPartPr>
              <p14:xfrm>
                <a:off x="2093319" y="5527568"/>
                <a:ext cx="172080" cy="2127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AA420B2E-A0B1-4B1E-B4DF-50733A1C339F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084679" y="5518568"/>
                  <a:ext cx="1897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2CA4461-4DA1-44A6-BE82-69F07DD64B33}"/>
                    </a:ext>
                  </a:extLst>
                </p14:cNvPr>
                <p14:cNvContentPartPr/>
                <p14:nvPr/>
              </p14:nvContentPartPr>
              <p14:xfrm>
                <a:off x="2265039" y="5669048"/>
                <a:ext cx="100800" cy="24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2CA4461-4DA1-44A6-BE82-69F07DD64B3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256399" y="5660408"/>
                  <a:ext cx="1184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5715FD37-65C8-402B-BBE0-F2C57CF9D9E7}"/>
                    </a:ext>
                  </a:extLst>
                </p14:cNvPr>
                <p14:cNvContentPartPr/>
                <p14:nvPr/>
              </p14:nvContentPartPr>
              <p14:xfrm>
                <a:off x="2465919" y="5509928"/>
                <a:ext cx="88920" cy="1771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5715FD37-65C8-402B-BBE0-F2C57CF9D9E7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456919" y="5500928"/>
                  <a:ext cx="1065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2475332D-1F95-478F-9412-94D62F8A6C03}"/>
                    </a:ext>
                  </a:extLst>
                </p14:cNvPr>
                <p14:cNvContentPartPr/>
                <p14:nvPr/>
              </p14:nvContentPartPr>
              <p14:xfrm>
                <a:off x="2654559" y="5468528"/>
                <a:ext cx="106560" cy="283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2475332D-1F95-478F-9412-94D62F8A6C03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645559" y="5459528"/>
                  <a:ext cx="124200" cy="30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56B710FE-FB21-4474-9A6D-EA51079D7D71}"/>
                  </a:ext>
                </a:extLst>
              </p14:cNvPr>
              <p14:cNvContentPartPr/>
              <p14:nvPr/>
            </p14:nvContentPartPr>
            <p14:xfrm>
              <a:off x="3220839" y="5273408"/>
              <a:ext cx="242280" cy="5220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56B710FE-FB21-4474-9A6D-EA51079D7D71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3212199" y="5264408"/>
                <a:ext cx="25992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45786CDD-2B4D-40FD-B070-E79B954FCA85}"/>
                  </a:ext>
                </a:extLst>
              </p14:cNvPr>
              <p14:cNvContentPartPr/>
              <p14:nvPr/>
            </p14:nvContentPartPr>
            <p14:xfrm>
              <a:off x="3244599" y="5433248"/>
              <a:ext cx="171360" cy="3564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45786CDD-2B4D-40FD-B070-E79B954FCA85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3235599" y="5424248"/>
                <a:ext cx="189000" cy="5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" name="Group 173">
            <a:extLst>
              <a:ext uri="{FF2B5EF4-FFF2-40B4-BE49-F238E27FC236}">
                <a16:creationId xmlns:a16="http://schemas.microsoft.com/office/drawing/2014/main" id="{81D1C145-6E1F-4A10-8BA5-926F2036CA85}"/>
              </a:ext>
            </a:extLst>
          </p:cNvPr>
          <p:cNvGrpSpPr/>
          <p:nvPr/>
        </p:nvGrpSpPr>
        <p:grpSpPr>
          <a:xfrm>
            <a:off x="3910959" y="4648448"/>
            <a:ext cx="2236320" cy="1060560"/>
            <a:chOff x="3910959" y="4648448"/>
            <a:chExt cx="2236320" cy="106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7B59E9F-E58E-436D-B0B4-C98E4E108EC2}"/>
                    </a:ext>
                  </a:extLst>
                </p14:cNvPr>
                <p14:cNvContentPartPr/>
                <p14:nvPr/>
              </p14:nvContentPartPr>
              <p14:xfrm>
                <a:off x="4011399" y="5043368"/>
                <a:ext cx="207000" cy="1828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7B59E9F-E58E-436D-B0B4-C98E4E108EC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002399" y="5034728"/>
                  <a:ext cx="2246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06627E91-49CB-49B8-BBE0-0D11EF80381D}"/>
                    </a:ext>
                  </a:extLst>
                </p14:cNvPr>
                <p14:cNvContentPartPr/>
                <p14:nvPr/>
              </p14:nvContentPartPr>
              <p14:xfrm>
                <a:off x="4140999" y="4819448"/>
                <a:ext cx="136080" cy="61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06627E91-49CB-49B8-BBE0-0D11EF80381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132359" y="4810808"/>
                  <a:ext cx="1537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ACECB970-4C3C-47BB-8E89-A98A943FFFF1}"/>
                    </a:ext>
                  </a:extLst>
                </p14:cNvPr>
                <p14:cNvContentPartPr/>
                <p14:nvPr/>
              </p14:nvContentPartPr>
              <p14:xfrm>
                <a:off x="4282839" y="4648448"/>
                <a:ext cx="130320" cy="419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ACECB970-4C3C-47BB-8E89-A98A943FFFF1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273839" y="4639808"/>
                  <a:ext cx="14796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0551832-729F-4F02-BB83-4A3146F930CC}"/>
                    </a:ext>
                  </a:extLst>
                </p14:cNvPr>
                <p14:cNvContentPartPr/>
                <p14:nvPr/>
              </p14:nvContentPartPr>
              <p14:xfrm>
                <a:off x="4482999" y="4730528"/>
                <a:ext cx="141840" cy="3438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0551832-729F-4F02-BB83-4A3146F930C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474359" y="4721528"/>
                  <a:ext cx="15948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585C227-595A-4BB3-A14B-1475AF31D4F9}"/>
                    </a:ext>
                  </a:extLst>
                </p14:cNvPr>
                <p14:cNvContentPartPr/>
                <p14:nvPr/>
              </p14:nvContentPartPr>
              <p14:xfrm>
                <a:off x="4719159" y="4760408"/>
                <a:ext cx="142200" cy="889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585C227-595A-4BB3-A14B-1475AF31D4F9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710159" y="4751768"/>
                  <a:ext cx="1598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8C8D6A8B-F60D-4C40-8398-08C8F402DF3B}"/>
                    </a:ext>
                  </a:extLst>
                </p14:cNvPr>
                <p14:cNvContentPartPr/>
                <p14:nvPr/>
              </p14:nvContentPartPr>
              <p14:xfrm>
                <a:off x="3981879" y="5291408"/>
                <a:ext cx="554760" cy="29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8C8D6A8B-F60D-4C40-8398-08C8F402DF3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973239" y="5282768"/>
                  <a:ext cx="5724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F8E2E27C-D3FF-4A26-B6D0-077849778E96}"/>
                    </a:ext>
                  </a:extLst>
                </p14:cNvPr>
                <p14:cNvContentPartPr/>
                <p14:nvPr/>
              </p14:nvContentPartPr>
              <p14:xfrm>
                <a:off x="3910959" y="5486168"/>
                <a:ext cx="136080" cy="889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F8E2E27C-D3FF-4A26-B6D0-077849778E9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902319" y="5477528"/>
                  <a:ext cx="1537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47F0AFA-9C96-44AF-90C5-625F1BF94D87}"/>
                    </a:ext>
                  </a:extLst>
                </p14:cNvPr>
                <p14:cNvContentPartPr/>
                <p14:nvPr/>
              </p14:nvContentPartPr>
              <p14:xfrm>
                <a:off x="3976119" y="5486168"/>
                <a:ext cx="336600" cy="2185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47F0AFA-9C96-44AF-90C5-625F1BF94D87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967119" y="5477528"/>
                  <a:ext cx="3542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4A86A210-4444-4E41-B382-2BAF3460C6F6}"/>
                    </a:ext>
                  </a:extLst>
                </p14:cNvPr>
                <p14:cNvContentPartPr/>
                <p14:nvPr/>
              </p14:nvContentPartPr>
              <p14:xfrm>
                <a:off x="4140999" y="5521448"/>
                <a:ext cx="94680" cy="1713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4A86A210-4444-4E41-B382-2BAF3460C6F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132359" y="5512808"/>
                  <a:ext cx="1123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E106EA2A-F34A-446D-AF04-F60F61162379}"/>
                    </a:ext>
                  </a:extLst>
                </p14:cNvPr>
                <p14:cNvContentPartPr/>
                <p14:nvPr/>
              </p14:nvContentPartPr>
              <p14:xfrm>
                <a:off x="4388679" y="5515688"/>
                <a:ext cx="195120" cy="1933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E106EA2A-F34A-446D-AF04-F60F6116237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380039" y="5507048"/>
                  <a:ext cx="21276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DBF5FFDE-A9AE-4F20-95B3-0178FF248847}"/>
                    </a:ext>
                  </a:extLst>
                </p14:cNvPr>
                <p14:cNvContentPartPr/>
                <p14:nvPr/>
              </p14:nvContentPartPr>
              <p14:xfrm>
                <a:off x="4890519" y="5255408"/>
                <a:ext cx="213480" cy="2077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DBF5FFDE-A9AE-4F20-95B3-0178FF248847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881519" y="5246768"/>
                  <a:ext cx="2311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D5412AE-9C7F-41F2-8CE3-124A2650BC96}"/>
                    </a:ext>
                  </a:extLst>
                </p14:cNvPr>
                <p14:cNvContentPartPr/>
                <p14:nvPr/>
              </p14:nvContentPartPr>
              <p14:xfrm>
                <a:off x="5226759" y="4974968"/>
                <a:ext cx="77040" cy="1746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D5412AE-9C7F-41F2-8CE3-124A2650BC9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217759" y="4965968"/>
                  <a:ext cx="9468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D5C3532E-0A9B-4E8F-9EC8-EA315BBB775E}"/>
                    </a:ext>
                  </a:extLst>
                </p14:cNvPr>
                <p14:cNvContentPartPr/>
                <p14:nvPr/>
              </p14:nvContentPartPr>
              <p14:xfrm>
                <a:off x="5262039" y="4843208"/>
                <a:ext cx="29880" cy="122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D5C3532E-0A9B-4E8F-9EC8-EA315BBB775E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253399" y="4834208"/>
                  <a:ext cx="475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5524C998-67CA-403E-B91B-9D151770089A}"/>
                    </a:ext>
                  </a:extLst>
                </p14:cNvPr>
                <p14:cNvContentPartPr/>
                <p14:nvPr/>
              </p14:nvContentPartPr>
              <p14:xfrm>
                <a:off x="5432319" y="4828088"/>
                <a:ext cx="172440" cy="3754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5524C998-67CA-403E-B91B-9D151770089A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423679" y="4819088"/>
                  <a:ext cx="19008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6C30385D-F5F8-46EF-B503-6967813B6EDD}"/>
                    </a:ext>
                  </a:extLst>
                </p14:cNvPr>
                <p14:cNvContentPartPr/>
                <p14:nvPr/>
              </p14:nvContentPartPr>
              <p14:xfrm>
                <a:off x="5527359" y="4737008"/>
                <a:ext cx="106560" cy="180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6C30385D-F5F8-46EF-B503-6967813B6EDD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518719" y="4728008"/>
                  <a:ext cx="1242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0453DA1-20AA-4E44-ABB4-68E452998F6D}"/>
                    </a:ext>
                  </a:extLst>
                </p14:cNvPr>
                <p14:cNvContentPartPr/>
                <p14:nvPr/>
              </p14:nvContentPartPr>
              <p14:xfrm>
                <a:off x="5733999" y="4919888"/>
                <a:ext cx="24120" cy="594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0453DA1-20AA-4E44-ABB4-68E452998F6D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724999" y="4910888"/>
                  <a:ext cx="417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D18C092B-3BC0-4C98-B717-6DD03FEEC06C}"/>
                    </a:ext>
                  </a:extLst>
                </p14:cNvPr>
                <p14:cNvContentPartPr/>
                <p14:nvPr/>
              </p14:nvContentPartPr>
              <p14:xfrm>
                <a:off x="5881599" y="4850048"/>
                <a:ext cx="130320" cy="1623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D18C092B-3BC0-4C98-B717-6DD03FEEC06C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872599" y="4841408"/>
                  <a:ext cx="1479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75EC6FB9-0042-445B-ABEB-0817EB82E558}"/>
                    </a:ext>
                  </a:extLst>
                </p14:cNvPr>
                <p14:cNvContentPartPr/>
                <p14:nvPr/>
              </p14:nvContentPartPr>
              <p14:xfrm>
                <a:off x="5911119" y="4784168"/>
                <a:ext cx="82800" cy="61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75EC6FB9-0042-445B-ABEB-0817EB82E558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902119" y="4775528"/>
                  <a:ext cx="100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31615559-E6A9-48BC-9635-DCCA73ACBE19}"/>
                    </a:ext>
                  </a:extLst>
                </p14:cNvPr>
                <p14:cNvContentPartPr/>
                <p14:nvPr/>
              </p14:nvContentPartPr>
              <p14:xfrm>
                <a:off x="6135039" y="4689848"/>
                <a:ext cx="12240" cy="1065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31615559-E6A9-48BC-9635-DCCA73ACBE19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126399" y="4680848"/>
                  <a:ext cx="29880" cy="12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E59D792-5201-4513-B779-BFA32FA22F90}"/>
              </a:ext>
            </a:extLst>
          </p:cNvPr>
          <p:cNvGrpSpPr/>
          <p:nvPr/>
        </p:nvGrpSpPr>
        <p:grpSpPr>
          <a:xfrm>
            <a:off x="6878439" y="4984688"/>
            <a:ext cx="714240" cy="342720"/>
            <a:chOff x="6878439" y="4984688"/>
            <a:chExt cx="714240" cy="34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FD578FF-7092-4B10-A9F9-0E5F4CA292E0}"/>
                    </a:ext>
                  </a:extLst>
                </p14:cNvPr>
                <p14:cNvContentPartPr/>
                <p14:nvPr/>
              </p14:nvContentPartPr>
              <p14:xfrm>
                <a:off x="6972759" y="5114648"/>
                <a:ext cx="151920" cy="1537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4FD578FF-7092-4B10-A9F9-0E5F4CA292E0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963759" y="5105648"/>
                  <a:ext cx="1695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41DC4C54-DD24-4DCE-BB2F-B8B8DA0AEDC1}"/>
                    </a:ext>
                  </a:extLst>
                </p14:cNvPr>
                <p14:cNvContentPartPr/>
                <p14:nvPr/>
              </p14:nvContentPartPr>
              <p14:xfrm>
                <a:off x="7049439" y="5049848"/>
                <a:ext cx="77040" cy="122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41DC4C54-DD24-4DCE-BB2F-B8B8DA0AEDC1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040799" y="5040848"/>
                  <a:ext cx="946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197F5752-6446-4240-9017-9FB11B07A1EC}"/>
                    </a:ext>
                  </a:extLst>
                </p14:cNvPr>
                <p14:cNvContentPartPr/>
                <p14:nvPr/>
              </p14:nvContentPartPr>
              <p14:xfrm>
                <a:off x="7197039" y="4984688"/>
                <a:ext cx="29880" cy="475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197F5752-6446-4240-9017-9FB11B07A1EC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7188039" y="4976048"/>
                  <a:ext cx="475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826177D2-CD2A-412B-B7F1-376AD118A41C}"/>
                    </a:ext>
                  </a:extLst>
                </p14:cNvPr>
                <p14:cNvContentPartPr/>
                <p14:nvPr/>
              </p14:nvContentPartPr>
              <p14:xfrm>
                <a:off x="6878439" y="5008448"/>
                <a:ext cx="24120" cy="3189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826177D2-CD2A-412B-B7F1-376AD118A41C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869799" y="4999448"/>
                  <a:ext cx="4176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FD195B93-6D96-481A-BBA2-1DA0B51F406D}"/>
                    </a:ext>
                  </a:extLst>
                </p14:cNvPr>
                <p14:cNvContentPartPr/>
                <p14:nvPr/>
              </p14:nvContentPartPr>
              <p14:xfrm>
                <a:off x="7279119" y="4984688"/>
                <a:ext cx="24480" cy="3366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D195B93-6D96-481A-BBA2-1DA0B51F406D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7270479" y="4976048"/>
                  <a:ext cx="421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F981583A-ABE2-4533-AA9A-9F718DCD2D4D}"/>
                    </a:ext>
                  </a:extLst>
                </p14:cNvPr>
                <p14:cNvContentPartPr/>
                <p14:nvPr/>
              </p14:nvContentPartPr>
              <p14:xfrm>
                <a:off x="7468479" y="5055608"/>
                <a:ext cx="124200" cy="171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F981583A-ABE2-4533-AA9A-9F718DCD2D4D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7459479" y="5046608"/>
                  <a:ext cx="1418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198002C9-D11D-4A92-8888-94DDB15F8D85}"/>
                    </a:ext>
                  </a:extLst>
                </p14:cNvPr>
                <p14:cNvContentPartPr/>
                <p14:nvPr/>
              </p14:nvContentPartPr>
              <p14:xfrm>
                <a:off x="7409439" y="5256128"/>
                <a:ext cx="171360" cy="187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198002C9-D11D-4A92-8888-94DDB15F8D8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400439" y="5247488"/>
                  <a:ext cx="189000" cy="3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D68CD2A2-8D41-4C79-92E0-85EE25AC3F08}"/>
              </a:ext>
            </a:extLst>
          </p:cNvPr>
          <p:cNvGrpSpPr/>
          <p:nvPr/>
        </p:nvGrpSpPr>
        <p:grpSpPr>
          <a:xfrm>
            <a:off x="7863759" y="4908008"/>
            <a:ext cx="360360" cy="324720"/>
            <a:chOff x="7863759" y="4908008"/>
            <a:chExt cx="360360" cy="32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AA788A4A-FF7E-4933-AEEB-C3C4223F9913}"/>
                    </a:ext>
                  </a:extLst>
                </p14:cNvPr>
                <p14:cNvContentPartPr/>
                <p14:nvPr/>
              </p14:nvContentPartPr>
              <p14:xfrm>
                <a:off x="7929999" y="5061368"/>
                <a:ext cx="128520" cy="1537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AA788A4A-FF7E-4933-AEEB-C3C4223F9913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921359" y="5052368"/>
                  <a:ext cx="1461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1D0BCE9-1E2F-4C5C-9676-A7A86C0991B3}"/>
                    </a:ext>
                  </a:extLst>
                </p14:cNvPr>
                <p14:cNvContentPartPr/>
                <p14:nvPr/>
              </p14:nvContentPartPr>
              <p14:xfrm>
                <a:off x="7987599" y="4996568"/>
                <a:ext cx="53640" cy="180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01D0BCE9-1E2F-4C5C-9676-A7A86C0991B3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978599" y="4987928"/>
                  <a:ext cx="712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38E005F9-7109-497B-921B-B261F6B8DE68}"/>
                    </a:ext>
                  </a:extLst>
                </p14:cNvPr>
                <p14:cNvContentPartPr/>
                <p14:nvPr/>
              </p14:nvContentPartPr>
              <p14:xfrm>
                <a:off x="7863759" y="5026088"/>
                <a:ext cx="41760" cy="1890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38E005F9-7109-497B-921B-B261F6B8DE68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854759" y="5017088"/>
                  <a:ext cx="594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31189303-0693-48E6-B9C3-EF9D417D42C5}"/>
                    </a:ext>
                  </a:extLst>
                </p14:cNvPr>
                <p14:cNvContentPartPr/>
                <p14:nvPr/>
              </p14:nvContentPartPr>
              <p14:xfrm>
                <a:off x="8211879" y="4908008"/>
                <a:ext cx="12240" cy="3247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31189303-0693-48E6-B9C3-EF9D417D42C5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8202879" y="4899368"/>
                  <a:ext cx="29880" cy="34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DAF6C552-5961-42A9-9112-9970228BB564}"/>
              </a:ext>
            </a:extLst>
          </p:cNvPr>
          <p:cNvGrpSpPr/>
          <p:nvPr/>
        </p:nvGrpSpPr>
        <p:grpSpPr>
          <a:xfrm>
            <a:off x="7031799" y="5521448"/>
            <a:ext cx="537480" cy="230400"/>
            <a:chOff x="7031799" y="5521448"/>
            <a:chExt cx="537480" cy="23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DE612989-01A0-46ED-8D65-34A549DB731B}"/>
                    </a:ext>
                  </a:extLst>
                </p14:cNvPr>
                <p14:cNvContentPartPr/>
                <p14:nvPr/>
              </p14:nvContentPartPr>
              <p14:xfrm>
                <a:off x="7031799" y="5592368"/>
                <a:ext cx="141840" cy="1548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DE612989-01A0-46ED-8D65-34A549DB731B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7023159" y="5583728"/>
                  <a:ext cx="1594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CD225487-AC21-4C79-8A3C-3E610E5E685B}"/>
                    </a:ext>
                  </a:extLst>
                </p14:cNvPr>
                <p14:cNvContentPartPr/>
                <p14:nvPr/>
              </p14:nvContentPartPr>
              <p14:xfrm>
                <a:off x="7261839" y="5521448"/>
                <a:ext cx="6120" cy="417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CD225487-AC21-4C79-8A3C-3E610E5E685B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7253199" y="5512808"/>
                  <a:ext cx="237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FDD7A2A9-4B70-4CB0-81CE-BBC3B1EA0A47}"/>
                    </a:ext>
                  </a:extLst>
                </p14:cNvPr>
                <p14:cNvContentPartPr/>
                <p14:nvPr/>
              </p14:nvContentPartPr>
              <p14:xfrm>
                <a:off x="7435359" y="5562848"/>
                <a:ext cx="133920" cy="1360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FDD7A2A9-4B70-4CB0-81CE-BBC3B1EA0A47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7426359" y="5554208"/>
                  <a:ext cx="1515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C14BB653-E5A2-4DAC-B2E6-D3AD52754CBA}"/>
                    </a:ext>
                  </a:extLst>
                </p14:cNvPr>
                <p14:cNvContentPartPr/>
                <p14:nvPr/>
              </p14:nvContentPartPr>
              <p14:xfrm>
                <a:off x="7432839" y="5745728"/>
                <a:ext cx="100800" cy="61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C14BB653-E5A2-4DAC-B2E6-D3AD52754CBA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424199" y="5737088"/>
                  <a:ext cx="118440" cy="2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9A9EA697-0961-4A1A-BBE4-C391390DF6DB}"/>
                  </a:ext>
                </a:extLst>
              </p14:cNvPr>
              <p14:cNvContentPartPr/>
              <p14:nvPr/>
            </p14:nvContentPartPr>
            <p14:xfrm>
              <a:off x="7911279" y="5538728"/>
              <a:ext cx="135720" cy="12492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9A9EA697-0961-4A1A-BBE4-C391390DF6DB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7902279" y="5530088"/>
                <a:ext cx="153360" cy="14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0127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AFE6C3C-E4F8-4937-A230-787BB3F17116}"/>
              </a:ext>
            </a:extLst>
          </p:cNvPr>
          <p:cNvGrpSpPr/>
          <p:nvPr/>
        </p:nvGrpSpPr>
        <p:grpSpPr>
          <a:xfrm>
            <a:off x="512919" y="105968"/>
            <a:ext cx="4699800" cy="437040"/>
            <a:chOff x="512919" y="105968"/>
            <a:chExt cx="4699800" cy="43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765CB23-F18B-409B-8CBB-4C1B07F4C9DE}"/>
                    </a:ext>
                  </a:extLst>
                </p14:cNvPr>
                <p14:cNvContentPartPr/>
                <p14:nvPr/>
              </p14:nvContentPartPr>
              <p14:xfrm>
                <a:off x="583479" y="153128"/>
                <a:ext cx="16200" cy="1479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765CB23-F18B-409B-8CBB-4C1B07F4C9D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4839" y="144488"/>
                  <a:ext cx="338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3A10E23-F6A1-4824-A9F0-1FF5F514C057}"/>
                    </a:ext>
                  </a:extLst>
                </p14:cNvPr>
                <p14:cNvContentPartPr/>
                <p14:nvPr/>
              </p14:nvContentPartPr>
              <p14:xfrm>
                <a:off x="512919" y="141248"/>
                <a:ext cx="259560" cy="1944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3A10E23-F6A1-4824-A9F0-1FF5F514C05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4279" y="132608"/>
                  <a:ext cx="2772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B2BCBC3-1315-444A-8DDF-5B6E517B6A1E}"/>
                    </a:ext>
                  </a:extLst>
                </p14:cNvPr>
                <p14:cNvContentPartPr/>
                <p14:nvPr/>
              </p14:nvContentPartPr>
              <p14:xfrm>
                <a:off x="825759" y="141248"/>
                <a:ext cx="112320" cy="171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B2BCBC3-1315-444A-8DDF-5B6E517B6A1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6759" y="132608"/>
                  <a:ext cx="1299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7C57EC6-BE0C-4F10-954C-21E75EA99977}"/>
                    </a:ext>
                  </a:extLst>
                </p14:cNvPr>
                <p14:cNvContentPartPr/>
                <p14:nvPr/>
              </p14:nvContentPartPr>
              <p14:xfrm>
                <a:off x="1038159" y="153128"/>
                <a:ext cx="973800" cy="389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7C57EC6-BE0C-4F10-954C-21E75EA9997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29159" y="144128"/>
                  <a:ext cx="99144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5224999-6CEC-4283-A3B3-EA7CEE14FEBA}"/>
                    </a:ext>
                  </a:extLst>
                </p14:cNvPr>
                <p14:cNvContentPartPr/>
                <p14:nvPr/>
              </p14:nvContentPartPr>
              <p14:xfrm>
                <a:off x="1934919" y="217928"/>
                <a:ext cx="147960" cy="29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5224999-6CEC-4283-A3B3-EA7CEE14FEB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25919" y="209288"/>
                  <a:ext cx="1656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111B24B-1C0F-4258-A2FD-33FB812B0ABE}"/>
                    </a:ext>
                  </a:extLst>
                </p14:cNvPr>
                <p14:cNvContentPartPr/>
                <p14:nvPr/>
              </p14:nvContentPartPr>
              <p14:xfrm>
                <a:off x="2330919" y="111728"/>
                <a:ext cx="194040" cy="6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111B24B-1C0F-4258-A2FD-33FB812B0AB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22279" y="103088"/>
                  <a:ext cx="2116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12CAF97-364E-4BAD-A9DA-31DC6F367B2B}"/>
                    </a:ext>
                  </a:extLst>
                </p14:cNvPr>
                <p14:cNvContentPartPr/>
                <p14:nvPr/>
              </p14:nvContentPartPr>
              <p14:xfrm>
                <a:off x="2430279" y="129728"/>
                <a:ext cx="18000" cy="183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12CAF97-364E-4BAD-A9DA-31DC6F367B2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421639" y="120728"/>
                  <a:ext cx="356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F180BFC-89C8-4EE1-B3F7-635713DCB0BD}"/>
                    </a:ext>
                  </a:extLst>
                </p14:cNvPr>
                <p14:cNvContentPartPr/>
                <p14:nvPr/>
              </p14:nvContentPartPr>
              <p14:xfrm>
                <a:off x="2518839" y="194528"/>
                <a:ext cx="620280" cy="330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F180BFC-89C8-4EE1-B3F7-635713DCB0B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10199" y="185528"/>
                  <a:ext cx="63792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82E0E43-A775-4563-B411-3480FA639ACB}"/>
                    </a:ext>
                  </a:extLst>
                </p14:cNvPr>
                <p14:cNvContentPartPr/>
                <p14:nvPr/>
              </p14:nvContentPartPr>
              <p14:xfrm>
                <a:off x="3356559" y="159608"/>
                <a:ext cx="259920" cy="176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82E0E43-A775-4563-B411-3480FA639AC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47559" y="150608"/>
                  <a:ext cx="2775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C785277-4245-42D1-A219-B0814F6BAD31}"/>
                    </a:ext>
                  </a:extLst>
                </p14:cNvPr>
                <p14:cNvContentPartPr/>
                <p14:nvPr/>
              </p14:nvContentPartPr>
              <p14:xfrm>
                <a:off x="3881439" y="105968"/>
                <a:ext cx="207000" cy="212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C785277-4245-42D1-A219-B0814F6BAD3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872799" y="97328"/>
                  <a:ext cx="2246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2B132CB-7D5B-436A-8B55-C554ADAE6348}"/>
                    </a:ext>
                  </a:extLst>
                </p14:cNvPr>
                <p14:cNvContentPartPr/>
                <p14:nvPr/>
              </p14:nvContentPartPr>
              <p14:xfrm>
                <a:off x="3881439" y="135488"/>
                <a:ext cx="537120" cy="195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2B132CB-7D5B-436A-8B55-C554ADAE634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872799" y="126488"/>
                  <a:ext cx="55476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D7445B2-3A61-49D3-AE72-EB2110B0421D}"/>
                    </a:ext>
                  </a:extLst>
                </p14:cNvPr>
                <p14:cNvContentPartPr/>
                <p14:nvPr/>
              </p14:nvContentPartPr>
              <p14:xfrm>
                <a:off x="4326039" y="201368"/>
                <a:ext cx="547200" cy="123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D7445B2-3A61-49D3-AE72-EB2110B0421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317039" y="192728"/>
                  <a:ext cx="5648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9CC4AFA-7D7B-4E33-AF46-2BECB4A1096F}"/>
                    </a:ext>
                  </a:extLst>
                </p14:cNvPr>
                <p14:cNvContentPartPr/>
                <p14:nvPr/>
              </p14:nvContentPartPr>
              <p14:xfrm>
                <a:off x="4890519" y="188768"/>
                <a:ext cx="322200" cy="1357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9CC4AFA-7D7B-4E33-AF46-2BECB4A1096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881519" y="180128"/>
                  <a:ext cx="3398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AF2BD2B-112C-4960-A9F2-4DE49D4E1AFB}"/>
                    </a:ext>
                  </a:extLst>
                </p14:cNvPr>
                <p14:cNvContentPartPr/>
                <p14:nvPr/>
              </p14:nvContentPartPr>
              <p14:xfrm>
                <a:off x="536679" y="324128"/>
                <a:ext cx="4400280" cy="165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AF2BD2B-112C-4960-A9F2-4DE49D4E1AF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27679" y="315488"/>
                  <a:ext cx="44179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17712A2-62D5-469E-9183-C3A0FDF6C865}"/>
                    </a:ext>
                  </a:extLst>
                </p14:cNvPr>
                <p14:cNvContentPartPr/>
                <p14:nvPr/>
              </p14:nvContentPartPr>
              <p14:xfrm>
                <a:off x="4990599" y="318368"/>
                <a:ext cx="183240" cy="35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17712A2-62D5-469E-9183-C3A0FDF6C86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981959" y="309728"/>
                  <a:ext cx="200880" cy="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BA292D0-C479-41C3-A0B9-7C57F79B09D5}"/>
              </a:ext>
            </a:extLst>
          </p:cNvPr>
          <p:cNvGrpSpPr/>
          <p:nvPr/>
        </p:nvGrpSpPr>
        <p:grpSpPr>
          <a:xfrm>
            <a:off x="733599" y="1122608"/>
            <a:ext cx="4115520" cy="1088640"/>
            <a:chOff x="733599" y="1122608"/>
            <a:chExt cx="4115520" cy="108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F95216C4-F4DF-4AB8-B5D4-670E3D21AC5F}"/>
                    </a:ext>
                  </a:extLst>
                </p14:cNvPr>
                <p14:cNvContentPartPr/>
                <p14:nvPr/>
              </p14:nvContentPartPr>
              <p14:xfrm>
                <a:off x="733599" y="1468928"/>
                <a:ext cx="1572480" cy="7045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F95216C4-F4DF-4AB8-B5D4-670E3D21AC5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24959" y="1459928"/>
                  <a:ext cx="1590120" cy="72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F1DB7DCE-BC06-42CC-960D-5B50781766E9}"/>
                    </a:ext>
                  </a:extLst>
                </p14:cNvPr>
                <p14:cNvContentPartPr/>
                <p14:nvPr/>
              </p14:nvContentPartPr>
              <p14:xfrm>
                <a:off x="2720079" y="1122608"/>
                <a:ext cx="2129040" cy="10886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F1DB7DCE-BC06-42CC-960D-5B50781766E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711079" y="1113968"/>
                  <a:ext cx="2146680" cy="11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BF1D4C4-52C4-451F-AF0B-F32CFDCD8FC9}"/>
                    </a:ext>
                  </a:extLst>
                </p14:cNvPr>
                <p14:cNvContentPartPr/>
                <p14:nvPr/>
              </p14:nvContentPartPr>
              <p14:xfrm>
                <a:off x="2229759" y="1692848"/>
                <a:ext cx="200880" cy="770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BF1D4C4-52C4-451F-AF0B-F32CFDCD8FC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221119" y="1684208"/>
                  <a:ext cx="2185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E79C3E1-B615-4B81-8096-0FD92FF0877D}"/>
                    </a:ext>
                  </a:extLst>
                </p14:cNvPr>
                <p14:cNvContentPartPr/>
                <p14:nvPr/>
              </p14:nvContentPartPr>
              <p14:xfrm>
                <a:off x="2442159" y="1545248"/>
                <a:ext cx="212400" cy="2134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E79C3E1-B615-4B81-8096-0FD92FF0877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433159" y="1536608"/>
                  <a:ext cx="2300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4119025-C585-4AAF-9C17-A624F4573D66}"/>
                    </a:ext>
                  </a:extLst>
                </p14:cNvPr>
                <p14:cNvContentPartPr/>
                <p14:nvPr/>
              </p14:nvContentPartPr>
              <p14:xfrm>
                <a:off x="2503359" y="1628048"/>
                <a:ext cx="110160" cy="532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4119025-C585-4AAF-9C17-A624F4573D6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494359" y="1619048"/>
                  <a:ext cx="1278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475FD8A-7783-48BE-BFF4-84778E37432E}"/>
                    </a:ext>
                  </a:extLst>
                </p14:cNvPr>
                <p14:cNvContentPartPr/>
                <p14:nvPr/>
              </p14:nvContentPartPr>
              <p14:xfrm>
                <a:off x="2613159" y="1557128"/>
                <a:ext cx="189000" cy="770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475FD8A-7783-48BE-BFF4-84778E37432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604519" y="1548128"/>
                  <a:ext cx="206640" cy="9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4DF0F9A7-442E-4EE7-B400-5FD3D39E9976}"/>
              </a:ext>
            </a:extLst>
          </p:cNvPr>
          <p:cNvGrpSpPr/>
          <p:nvPr/>
        </p:nvGrpSpPr>
        <p:grpSpPr>
          <a:xfrm>
            <a:off x="3497679" y="1610048"/>
            <a:ext cx="434160" cy="165600"/>
            <a:chOff x="3497679" y="1610048"/>
            <a:chExt cx="434160" cy="16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0DE8955-FF7A-45AE-AEDA-F40D52802EFA}"/>
                    </a:ext>
                  </a:extLst>
                </p14:cNvPr>
                <p14:cNvContentPartPr/>
                <p14:nvPr/>
              </p14:nvContentPartPr>
              <p14:xfrm>
                <a:off x="3497679" y="1616168"/>
                <a:ext cx="425520" cy="928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0DE8955-FF7A-45AE-AEDA-F40D52802EF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488679" y="1607168"/>
                  <a:ext cx="4431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F4C1770-0A40-4C45-9829-615470D39B90}"/>
                    </a:ext>
                  </a:extLst>
                </p14:cNvPr>
                <p14:cNvContentPartPr/>
                <p14:nvPr/>
              </p14:nvContentPartPr>
              <p14:xfrm>
                <a:off x="3846879" y="1610048"/>
                <a:ext cx="84960" cy="1656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F4C1770-0A40-4C45-9829-615470D39B9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838239" y="1601408"/>
                  <a:ext cx="102600" cy="18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5759FDA-9557-4723-B7AF-A69AE8F15EC1}"/>
              </a:ext>
            </a:extLst>
          </p:cNvPr>
          <p:cNvGrpSpPr/>
          <p:nvPr/>
        </p:nvGrpSpPr>
        <p:grpSpPr>
          <a:xfrm>
            <a:off x="1244079" y="1793288"/>
            <a:ext cx="322560" cy="182880"/>
            <a:chOff x="1244079" y="1793288"/>
            <a:chExt cx="322560" cy="18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6BA7959-8B75-4481-9DB8-DB534C4180DC}"/>
                    </a:ext>
                  </a:extLst>
                </p14:cNvPr>
                <p14:cNvContentPartPr/>
                <p14:nvPr/>
              </p14:nvContentPartPr>
              <p14:xfrm>
                <a:off x="1244079" y="1816688"/>
                <a:ext cx="307440" cy="1594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6BA7959-8B75-4481-9DB8-DB534C4180D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235439" y="1808048"/>
                  <a:ext cx="3250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C1D0D16-CBC2-46DE-ABAC-36C343E1E1C4}"/>
                    </a:ext>
                  </a:extLst>
                </p14:cNvPr>
                <p14:cNvContentPartPr/>
                <p14:nvPr/>
              </p14:nvContentPartPr>
              <p14:xfrm>
                <a:off x="1446039" y="1793288"/>
                <a:ext cx="120600" cy="1292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C1D0D16-CBC2-46DE-ABAC-36C343E1E1C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437399" y="1784288"/>
                  <a:ext cx="138240" cy="146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50D7E148-387D-4BD2-A14B-074D444652E9}"/>
                  </a:ext>
                </a:extLst>
              </p14:cNvPr>
              <p14:cNvContentPartPr/>
              <p14:nvPr/>
            </p14:nvContentPartPr>
            <p14:xfrm>
              <a:off x="2129319" y="2430128"/>
              <a:ext cx="460800" cy="6588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50D7E148-387D-4BD2-A14B-074D444652E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120319" y="2421128"/>
                <a:ext cx="478440" cy="8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611ACA1-47F4-46D6-BA0C-45DDEA0CC37E}"/>
              </a:ext>
            </a:extLst>
          </p:cNvPr>
          <p:cNvGrpSpPr/>
          <p:nvPr/>
        </p:nvGrpSpPr>
        <p:grpSpPr>
          <a:xfrm>
            <a:off x="2105919" y="2690048"/>
            <a:ext cx="3189600" cy="454680"/>
            <a:chOff x="2105919" y="2690048"/>
            <a:chExt cx="3189600" cy="45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337C3B0-CAA4-4D72-BAEA-2B2A2DCB33E9}"/>
                    </a:ext>
                  </a:extLst>
                </p14:cNvPr>
                <p14:cNvContentPartPr/>
                <p14:nvPr/>
              </p14:nvContentPartPr>
              <p14:xfrm>
                <a:off x="2105919" y="2690048"/>
                <a:ext cx="460440" cy="277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337C3B0-CAA4-4D72-BAEA-2B2A2DCB33E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096919" y="2681048"/>
                  <a:ext cx="4780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A367E703-7023-4546-8A8C-948A4B95CE4E}"/>
                    </a:ext>
                  </a:extLst>
                </p14:cNvPr>
                <p14:cNvContentPartPr/>
                <p14:nvPr/>
              </p14:nvContentPartPr>
              <p14:xfrm>
                <a:off x="2141919" y="2825768"/>
                <a:ext cx="760680" cy="1350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A367E703-7023-4546-8A8C-948A4B95CE4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133279" y="2816768"/>
                  <a:ext cx="7783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5CEE061-659E-4280-B79A-FDC89D62AF87}"/>
                    </a:ext>
                  </a:extLst>
                </p14:cNvPr>
                <p14:cNvContentPartPr/>
                <p14:nvPr/>
              </p14:nvContentPartPr>
              <p14:xfrm>
                <a:off x="3208599" y="2910008"/>
                <a:ext cx="219240" cy="234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5CEE061-659E-4280-B79A-FDC89D62AF8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199959" y="2901368"/>
                  <a:ext cx="2368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E7EA606-6BC3-4CDD-9CB9-1D651DC52AA2}"/>
                    </a:ext>
                  </a:extLst>
                </p14:cNvPr>
                <p14:cNvContentPartPr/>
                <p14:nvPr/>
              </p14:nvContentPartPr>
              <p14:xfrm>
                <a:off x="3256119" y="2996768"/>
                <a:ext cx="171360" cy="417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E7EA606-6BC3-4CDD-9CB9-1D651DC52AA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247479" y="2987768"/>
                  <a:ext cx="1890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6B979B7A-47FD-4DFE-84B4-A021AD545F39}"/>
                    </a:ext>
                  </a:extLst>
                </p14:cNvPr>
                <p14:cNvContentPartPr/>
                <p14:nvPr/>
              </p14:nvContentPartPr>
              <p14:xfrm>
                <a:off x="3557079" y="2914328"/>
                <a:ext cx="231120" cy="2066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6B979B7A-47FD-4DFE-84B4-A021AD545F3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548079" y="2905688"/>
                  <a:ext cx="24876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AA1768E-767F-44FA-92CC-DE86085A5012}"/>
                    </a:ext>
                  </a:extLst>
                </p14:cNvPr>
                <p14:cNvContentPartPr/>
                <p14:nvPr/>
              </p14:nvContentPartPr>
              <p14:xfrm>
                <a:off x="4176639" y="2920448"/>
                <a:ext cx="489960" cy="2242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CAA1768E-767F-44FA-92CC-DE86085A501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167639" y="2911448"/>
                  <a:ext cx="5076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DE68EBF-F5DF-43EF-BC20-7CCD5F5B7D53}"/>
                    </a:ext>
                  </a:extLst>
                </p14:cNvPr>
                <p14:cNvContentPartPr/>
                <p14:nvPr/>
              </p14:nvContentPartPr>
              <p14:xfrm>
                <a:off x="4743279" y="2902448"/>
                <a:ext cx="289440" cy="2066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DE68EBF-F5DF-43EF-BC20-7CCD5F5B7D5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734639" y="2893808"/>
                  <a:ext cx="3070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E96BA85-948B-48A3-8750-364C492317FA}"/>
                    </a:ext>
                  </a:extLst>
                </p14:cNvPr>
                <p14:cNvContentPartPr/>
                <p14:nvPr/>
              </p14:nvContentPartPr>
              <p14:xfrm>
                <a:off x="4890519" y="2951408"/>
                <a:ext cx="230400" cy="810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E96BA85-948B-48A3-8750-364C492317F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881879" y="2942768"/>
                  <a:ext cx="2480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88448723-099A-454C-AB82-EE03B62593A2}"/>
                    </a:ext>
                  </a:extLst>
                </p14:cNvPr>
                <p14:cNvContentPartPr/>
                <p14:nvPr/>
              </p14:nvContentPartPr>
              <p14:xfrm>
                <a:off x="5102919" y="3032048"/>
                <a:ext cx="192600" cy="1008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88448723-099A-454C-AB82-EE03B62593A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093919" y="3023408"/>
                  <a:ext cx="2102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35F188A-B57D-4BD4-9D55-A4C515D02F17}"/>
                    </a:ext>
                  </a:extLst>
                </p14:cNvPr>
                <p14:cNvContentPartPr/>
                <p14:nvPr/>
              </p14:nvContentPartPr>
              <p14:xfrm>
                <a:off x="4412439" y="3043928"/>
                <a:ext cx="6120" cy="356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35F188A-B57D-4BD4-9D55-A4C515D02F1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403799" y="3034928"/>
                  <a:ext cx="23760" cy="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4A2A682-60E9-4574-9745-C721CE44433B}"/>
              </a:ext>
            </a:extLst>
          </p:cNvPr>
          <p:cNvGrpSpPr/>
          <p:nvPr/>
        </p:nvGrpSpPr>
        <p:grpSpPr>
          <a:xfrm>
            <a:off x="5462559" y="37208"/>
            <a:ext cx="3339360" cy="5259960"/>
            <a:chOff x="5462559" y="37208"/>
            <a:chExt cx="3339360" cy="525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41D489E-AA7F-4957-91A6-5C0BF8E8F39C}"/>
                    </a:ext>
                  </a:extLst>
                </p14:cNvPr>
                <p14:cNvContentPartPr/>
                <p14:nvPr/>
              </p14:nvContentPartPr>
              <p14:xfrm>
                <a:off x="5462559" y="312248"/>
                <a:ext cx="266040" cy="24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41D489E-AA7F-4957-91A6-5C0BF8E8F39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453559" y="303608"/>
                  <a:ext cx="2836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D9D64AC-C353-4EFC-88F3-C9BD20175113}"/>
                    </a:ext>
                  </a:extLst>
                </p14:cNvPr>
                <p14:cNvContentPartPr/>
                <p14:nvPr/>
              </p14:nvContentPartPr>
              <p14:xfrm>
                <a:off x="6046479" y="129728"/>
                <a:ext cx="30240" cy="259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D9D64AC-C353-4EFC-88F3-C9BD2017511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037479" y="120728"/>
                  <a:ext cx="478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EE7BAD4-3B72-49AE-8B08-578E66A12EB4}"/>
                    </a:ext>
                  </a:extLst>
                </p14:cNvPr>
                <p14:cNvContentPartPr/>
                <p14:nvPr/>
              </p14:nvContentPartPr>
              <p14:xfrm>
                <a:off x="6135039" y="123608"/>
                <a:ext cx="53280" cy="212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EE7BAD4-3B72-49AE-8B08-578E66A12EB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126399" y="114968"/>
                  <a:ext cx="709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3979C25-EF56-42F3-B38A-744B5650A772}"/>
                    </a:ext>
                  </a:extLst>
                </p14:cNvPr>
                <p14:cNvContentPartPr/>
                <p14:nvPr/>
              </p14:nvContentPartPr>
              <p14:xfrm>
                <a:off x="6011199" y="294968"/>
                <a:ext cx="177480" cy="18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3979C25-EF56-42F3-B38A-744B5650A77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002559" y="285968"/>
                  <a:ext cx="195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975AA6A-C5E2-4948-949D-603E6FDE9EC5}"/>
                    </a:ext>
                  </a:extLst>
                </p14:cNvPr>
                <p14:cNvContentPartPr/>
                <p14:nvPr/>
              </p14:nvContentPartPr>
              <p14:xfrm>
                <a:off x="6282639" y="283808"/>
                <a:ext cx="378000" cy="82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975AA6A-C5E2-4948-949D-603E6FDE9EC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273639" y="275168"/>
                  <a:ext cx="3956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A8CCE26-118F-4E4A-98BF-A5BB6F55CB24}"/>
                    </a:ext>
                  </a:extLst>
                </p14:cNvPr>
                <p14:cNvContentPartPr/>
                <p14:nvPr/>
              </p14:nvContentPartPr>
              <p14:xfrm>
                <a:off x="6745599" y="201008"/>
                <a:ext cx="74160" cy="153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A8CCE26-118F-4E4A-98BF-A5BB6F55CB2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736959" y="192008"/>
                  <a:ext cx="918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519B839-97CF-4B4C-A734-3622571A587E}"/>
                    </a:ext>
                  </a:extLst>
                </p14:cNvPr>
                <p14:cNvContentPartPr/>
                <p14:nvPr/>
              </p14:nvContentPartPr>
              <p14:xfrm>
                <a:off x="6848919" y="294248"/>
                <a:ext cx="57240" cy="83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519B839-97CF-4B4C-A734-3622571A587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840279" y="285248"/>
                  <a:ext cx="7488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670D08E-3DAB-45CF-8659-F04877A17412}"/>
                    </a:ext>
                  </a:extLst>
                </p14:cNvPr>
                <p14:cNvContentPartPr/>
                <p14:nvPr/>
              </p14:nvContentPartPr>
              <p14:xfrm>
                <a:off x="7019919" y="153128"/>
                <a:ext cx="35640" cy="212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670D08E-3DAB-45CF-8659-F04877A1741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011279" y="144488"/>
                  <a:ext cx="532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CF3F449-ECAA-40C8-8652-3E93F42A19B1}"/>
                    </a:ext>
                  </a:extLst>
                </p14:cNvPr>
                <p14:cNvContentPartPr/>
                <p14:nvPr/>
              </p14:nvContentPartPr>
              <p14:xfrm>
                <a:off x="6926319" y="188768"/>
                <a:ext cx="371520" cy="200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CF3F449-ECAA-40C8-8652-3E93F42A19B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917319" y="179768"/>
                  <a:ext cx="3891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6F646A8-F17C-4B4B-B995-D12B980996BD}"/>
                    </a:ext>
                  </a:extLst>
                </p14:cNvPr>
                <p14:cNvContentPartPr/>
                <p14:nvPr/>
              </p14:nvContentPartPr>
              <p14:xfrm>
                <a:off x="6093999" y="555968"/>
                <a:ext cx="19080" cy="1990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6F646A8-F17C-4B4B-B995-D12B980996B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084999" y="547328"/>
                  <a:ext cx="3672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4F83A11-4473-42FC-802E-E56BC1F7571A}"/>
                    </a:ext>
                  </a:extLst>
                </p14:cNvPr>
                <p14:cNvContentPartPr/>
                <p14:nvPr/>
              </p14:nvContentPartPr>
              <p14:xfrm>
                <a:off x="6306399" y="554528"/>
                <a:ext cx="12240" cy="230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4F83A11-4473-42FC-802E-E56BC1F7571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297399" y="545528"/>
                  <a:ext cx="298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2FF6A51-50F4-44DB-9A2D-EF1B45B67F89}"/>
                    </a:ext>
                  </a:extLst>
                </p14:cNvPr>
                <p14:cNvContentPartPr/>
                <p14:nvPr/>
              </p14:nvContentPartPr>
              <p14:xfrm>
                <a:off x="6117399" y="678368"/>
                <a:ext cx="94680" cy="24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2FF6A51-50F4-44DB-9A2D-EF1B45B67F8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108759" y="669368"/>
                  <a:ext cx="1123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B17170E-F83E-4301-A27A-723118CC8CF1}"/>
                    </a:ext>
                  </a:extLst>
                </p14:cNvPr>
                <p14:cNvContentPartPr/>
                <p14:nvPr/>
              </p14:nvContentPartPr>
              <p14:xfrm>
                <a:off x="6400359" y="668288"/>
                <a:ext cx="100800" cy="9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B17170E-F83E-4301-A27A-723118CC8CF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391719" y="659648"/>
                  <a:ext cx="1184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79DF901-4B79-47D5-9740-6C083BB9EBBD}"/>
                    </a:ext>
                  </a:extLst>
                </p14:cNvPr>
                <p14:cNvContentPartPr/>
                <p14:nvPr/>
              </p14:nvContentPartPr>
              <p14:xfrm>
                <a:off x="6582879" y="660368"/>
                <a:ext cx="142560" cy="95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79DF901-4B79-47D5-9740-6C083BB9EBB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573879" y="651728"/>
                  <a:ext cx="1602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5164CB1-E286-4C03-A8C5-8CA9ED644C4B}"/>
                    </a:ext>
                  </a:extLst>
                </p14:cNvPr>
                <p14:cNvContentPartPr/>
                <p14:nvPr/>
              </p14:nvContentPartPr>
              <p14:xfrm>
                <a:off x="6818679" y="642728"/>
                <a:ext cx="60480" cy="117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5164CB1-E286-4C03-A8C5-8CA9ED644C4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809679" y="634088"/>
                  <a:ext cx="7812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F150529-9BCD-4E70-84C6-D3D176F5325D}"/>
                    </a:ext>
                  </a:extLst>
                </p14:cNvPr>
                <p14:cNvContentPartPr/>
                <p14:nvPr/>
              </p14:nvContentPartPr>
              <p14:xfrm>
                <a:off x="6990399" y="566048"/>
                <a:ext cx="24120" cy="153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F150529-9BCD-4E70-84C6-D3D176F5325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981759" y="557408"/>
                  <a:ext cx="417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AE7FAA2-271A-4329-B6C7-1F1DC227BB9A}"/>
                    </a:ext>
                  </a:extLst>
                </p14:cNvPr>
                <p14:cNvContentPartPr/>
                <p14:nvPr/>
              </p14:nvContentPartPr>
              <p14:xfrm>
                <a:off x="7073199" y="636968"/>
                <a:ext cx="60120" cy="106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AE7FAA2-271A-4329-B6C7-1F1DC227BB9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064199" y="627968"/>
                  <a:ext cx="777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4721460-B326-4087-9E69-9F2F81ACF435}"/>
                    </a:ext>
                  </a:extLst>
                </p14:cNvPr>
                <p14:cNvContentPartPr/>
                <p14:nvPr/>
              </p14:nvContentPartPr>
              <p14:xfrm>
                <a:off x="7273719" y="542648"/>
                <a:ext cx="12240" cy="207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4721460-B326-4087-9E69-9F2F81ACF43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265079" y="533648"/>
                  <a:ext cx="298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58C74AA-A121-4E95-8B2C-CC1C00086AA8}"/>
                    </a:ext>
                  </a:extLst>
                </p14:cNvPr>
                <p14:cNvContentPartPr/>
                <p14:nvPr/>
              </p14:nvContentPartPr>
              <p14:xfrm>
                <a:off x="7202799" y="548408"/>
                <a:ext cx="189000" cy="88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58C74AA-A121-4E95-8B2C-CC1C00086AA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194159" y="539768"/>
                  <a:ext cx="2066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0A52CBC-2998-48D0-AE01-0A02F475770D}"/>
                    </a:ext>
                  </a:extLst>
                </p14:cNvPr>
                <p14:cNvContentPartPr/>
                <p14:nvPr/>
              </p14:nvContentPartPr>
              <p14:xfrm>
                <a:off x="7338519" y="660728"/>
                <a:ext cx="12240" cy="77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0A52CBC-2998-48D0-AE01-0A02F475770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329879" y="651728"/>
                  <a:ext cx="298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F85A914-6DD7-4CD1-9E53-F42A6911D1CB}"/>
                    </a:ext>
                  </a:extLst>
                </p14:cNvPr>
                <p14:cNvContentPartPr/>
                <p14:nvPr/>
              </p14:nvContentPartPr>
              <p14:xfrm>
                <a:off x="7479999" y="613208"/>
                <a:ext cx="30240" cy="106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F85A914-6DD7-4CD1-9E53-F42A6911D1C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470999" y="604568"/>
                  <a:ext cx="478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8E7F88F-FAFB-4BCF-8D04-951B4931E235}"/>
                    </a:ext>
                  </a:extLst>
                </p14:cNvPr>
                <p14:cNvContentPartPr/>
                <p14:nvPr/>
              </p14:nvContentPartPr>
              <p14:xfrm>
                <a:off x="7612119" y="583688"/>
                <a:ext cx="316800" cy="136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8E7F88F-FAFB-4BCF-8D04-951B4931E23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603479" y="575048"/>
                  <a:ext cx="33444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479BA9D-9D41-4840-80E8-57D558D64FBF}"/>
                    </a:ext>
                  </a:extLst>
                </p14:cNvPr>
                <p14:cNvContentPartPr/>
                <p14:nvPr/>
              </p14:nvContentPartPr>
              <p14:xfrm>
                <a:off x="6317919" y="1032248"/>
                <a:ext cx="336600" cy="189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479BA9D-9D41-4840-80E8-57D558D64FB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309279" y="1023248"/>
                  <a:ext cx="3542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BE82FC7-1418-42E6-8494-EF89A3D55566}"/>
                    </a:ext>
                  </a:extLst>
                </p14:cNvPr>
                <p14:cNvContentPartPr/>
                <p14:nvPr/>
              </p14:nvContentPartPr>
              <p14:xfrm>
                <a:off x="6731559" y="1038008"/>
                <a:ext cx="477720" cy="124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BE82FC7-1418-42E6-8494-EF89A3D5556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722559" y="1029368"/>
                  <a:ext cx="4953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B84C472-5EB5-4796-91FC-F144DADFAF2E}"/>
                    </a:ext>
                  </a:extLst>
                </p14:cNvPr>
                <p14:cNvContentPartPr/>
                <p14:nvPr/>
              </p14:nvContentPartPr>
              <p14:xfrm>
                <a:off x="7444719" y="1020368"/>
                <a:ext cx="35640" cy="236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B84C472-5EB5-4796-91FC-F144DADFAF2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436079" y="1011728"/>
                  <a:ext cx="532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4103BAE-9EC7-4952-A253-EED8CA8BCFB7}"/>
                    </a:ext>
                  </a:extLst>
                </p14:cNvPr>
                <p14:cNvContentPartPr/>
                <p14:nvPr/>
              </p14:nvContentPartPr>
              <p14:xfrm>
                <a:off x="7415199" y="1032248"/>
                <a:ext cx="124200" cy="88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4103BAE-9EC7-4952-A253-EED8CA8BCFB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406559" y="1023248"/>
                  <a:ext cx="1418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C7BDA5D-DB00-4A6C-911F-210ED233F54E}"/>
                    </a:ext>
                  </a:extLst>
                </p14:cNvPr>
                <p14:cNvContentPartPr/>
                <p14:nvPr/>
              </p14:nvContentPartPr>
              <p14:xfrm>
                <a:off x="7609239" y="903728"/>
                <a:ext cx="414360" cy="368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C7BDA5D-DB00-4A6C-911F-210ED233F54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600599" y="895088"/>
                  <a:ext cx="43200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9DFCC80-5E3B-44AC-8DD0-EFD202E1A812}"/>
                    </a:ext>
                  </a:extLst>
                </p14:cNvPr>
                <p14:cNvContentPartPr/>
                <p14:nvPr/>
              </p14:nvContentPartPr>
              <p14:xfrm>
                <a:off x="8040519" y="1002728"/>
                <a:ext cx="283680" cy="111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9DFCC80-5E3B-44AC-8DD0-EFD202E1A81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031519" y="993728"/>
                  <a:ext cx="3013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7C0FBE8-A5BE-4DF5-AB7A-7B36D5ACE772}"/>
                    </a:ext>
                  </a:extLst>
                </p14:cNvPr>
                <p14:cNvContentPartPr/>
                <p14:nvPr/>
              </p14:nvContentPartPr>
              <p14:xfrm>
                <a:off x="6430239" y="1456328"/>
                <a:ext cx="165240" cy="189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7C0FBE8-A5BE-4DF5-AB7A-7B36D5ACE77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421599" y="1447688"/>
                  <a:ext cx="18288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252082B-615E-49B7-97EF-F28E160AB570}"/>
                    </a:ext>
                  </a:extLst>
                </p14:cNvPr>
                <p14:cNvContentPartPr/>
                <p14:nvPr/>
              </p14:nvContentPartPr>
              <p14:xfrm>
                <a:off x="6518439" y="1504208"/>
                <a:ext cx="82800" cy="12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252082B-615E-49B7-97EF-F28E160AB570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509799" y="1495208"/>
                  <a:ext cx="100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32D1329-CFFA-4B0B-A9EC-2EEEF80F1E36}"/>
                    </a:ext>
                  </a:extLst>
                </p14:cNvPr>
                <p14:cNvContentPartPr/>
                <p14:nvPr/>
              </p14:nvContentPartPr>
              <p14:xfrm>
                <a:off x="6777999" y="1457048"/>
                <a:ext cx="212760" cy="177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32D1329-CFFA-4B0B-A9EC-2EEEF80F1E3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769359" y="1448048"/>
                  <a:ext cx="2304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FF4CE02-AC4E-404D-B5F5-45BF367037D6}"/>
                    </a:ext>
                  </a:extLst>
                </p14:cNvPr>
                <p14:cNvContentPartPr/>
                <p14:nvPr/>
              </p14:nvContentPartPr>
              <p14:xfrm>
                <a:off x="7344639" y="1504208"/>
                <a:ext cx="116280" cy="2361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FF4CE02-AC4E-404D-B5F5-45BF367037D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335639" y="1495208"/>
                  <a:ext cx="13392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161668C-9147-4978-9CF4-FB9AF3EEFCF1}"/>
                    </a:ext>
                  </a:extLst>
                </p14:cNvPr>
                <p14:cNvContentPartPr/>
                <p14:nvPr/>
              </p14:nvContentPartPr>
              <p14:xfrm>
                <a:off x="7515639" y="1398008"/>
                <a:ext cx="702720" cy="207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161668C-9147-4978-9CF4-FB9AF3EEFCF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506639" y="1389008"/>
                  <a:ext cx="72036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40A67FA-C1AB-496D-81EE-A6FFE9D7AA82}"/>
                    </a:ext>
                  </a:extLst>
                </p14:cNvPr>
                <p14:cNvContentPartPr/>
                <p14:nvPr/>
              </p14:nvContentPartPr>
              <p14:xfrm>
                <a:off x="8347239" y="1539488"/>
                <a:ext cx="29880" cy="12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40A67FA-C1AB-496D-81EE-A6FFE9D7AA8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338599" y="1530848"/>
                  <a:ext cx="475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43EE57C-CFB6-4766-AE6D-B568F8B9E73A}"/>
                    </a:ext>
                  </a:extLst>
                </p14:cNvPr>
                <p14:cNvContentPartPr/>
                <p14:nvPr/>
              </p14:nvContentPartPr>
              <p14:xfrm>
                <a:off x="6426639" y="1904528"/>
                <a:ext cx="611280" cy="311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43EE57C-CFB6-4766-AE6D-B568F8B9E73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417999" y="1895888"/>
                  <a:ext cx="62892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8EB88F8-B428-431B-8BB4-1C6F55133986}"/>
                    </a:ext>
                  </a:extLst>
                </p14:cNvPr>
                <p14:cNvContentPartPr/>
                <p14:nvPr/>
              </p14:nvContentPartPr>
              <p14:xfrm>
                <a:off x="7102719" y="1822808"/>
                <a:ext cx="29880" cy="1832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8EB88F8-B428-431B-8BB4-1C6F5513398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093719" y="1813808"/>
                  <a:ext cx="475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30B6155-E29B-42E0-8B92-AABF1C02D930}"/>
                    </a:ext>
                  </a:extLst>
                </p14:cNvPr>
                <p14:cNvContentPartPr/>
                <p14:nvPr/>
              </p14:nvContentPartPr>
              <p14:xfrm>
                <a:off x="7279479" y="1946648"/>
                <a:ext cx="24120" cy="61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30B6155-E29B-42E0-8B92-AABF1C02D93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270839" y="1937648"/>
                  <a:ext cx="41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BC3513E-15AF-42DB-8C83-99DE41987E76}"/>
                    </a:ext>
                  </a:extLst>
                </p14:cNvPr>
                <p14:cNvContentPartPr/>
                <p14:nvPr/>
              </p14:nvContentPartPr>
              <p14:xfrm>
                <a:off x="7446879" y="1893008"/>
                <a:ext cx="57600" cy="835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BC3513E-15AF-42DB-8C83-99DE41987E7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437879" y="1884368"/>
                  <a:ext cx="752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B590C3D-5BF7-4602-BFCF-D54988DB1439}"/>
                    </a:ext>
                  </a:extLst>
                </p14:cNvPr>
                <p14:cNvContentPartPr/>
                <p14:nvPr/>
              </p14:nvContentPartPr>
              <p14:xfrm>
                <a:off x="7521399" y="1805168"/>
                <a:ext cx="24120" cy="2070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B590C3D-5BF7-4602-BFCF-D54988DB143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512759" y="1796168"/>
                  <a:ext cx="417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B8C6A1F-7441-47C6-92E2-45995E80B525}"/>
                    </a:ext>
                  </a:extLst>
                </p14:cNvPr>
                <p14:cNvContentPartPr/>
                <p14:nvPr/>
              </p14:nvContentPartPr>
              <p14:xfrm>
                <a:off x="7497999" y="1812728"/>
                <a:ext cx="513720" cy="181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B8C6A1F-7441-47C6-92E2-45995E80B52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488999" y="1804088"/>
                  <a:ext cx="53136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69BF239-56F2-4C19-9EA3-E756C8F35AD3}"/>
                    </a:ext>
                  </a:extLst>
                </p14:cNvPr>
                <p14:cNvContentPartPr/>
                <p14:nvPr/>
              </p14:nvContentPartPr>
              <p14:xfrm>
                <a:off x="7952319" y="1863848"/>
                <a:ext cx="6120" cy="61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69BF239-56F2-4C19-9EA3-E756C8F35AD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943319" y="1855208"/>
                  <a:ext cx="23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0AE94F4-2988-4C14-A86B-A6D4BD39691E}"/>
                    </a:ext>
                  </a:extLst>
                </p14:cNvPr>
                <p14:cNvContentPartPr/>
                <p14:nvPr/>
              </p14:nvContentPartPr>
              <p14:xfrm>
                <a:off x="8211519" y="1904888"/>
                <a:ext cx="24120" cy="225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0AE94F4-2988-4C14-A86B-A6D4BD39691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202879" y="1895888"/>
                  <a:ext cx="4176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758675C-DD06-4D50-8112-BD438C39A274}"/>
                    </a:ext>
                  </a:extLst>
                </p14:cNvPr>
                <p14:cNvContentPartPr/>
                <p14:nvPr/>
              </p14:nvContentPartPr>
              <p14:xfrm>
                <a:off x="8205759" y="1905608"/>
                <a:ext cx="366120" cy="248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758675C-DD06-4D50-8112-BD438C39A27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197119" y="1896608"/>
                  <a:ext cx="383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94EFE9B-7D39-486E-9169-AB5582BFD23C}"/>
                    </a:ext>
                  </a:extLst>
                </p14:cNvPr>
                <p14:cNvContentPartPr/>
                <p14:nvPr/>
              </p14:nvContentPartPr>
              <p14:xfrm>
                <a:off x="8583399" y="1928648"/>
                <a:ext cx="177480" cy="892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94EFE9B-7D39-486E-9169-AB5582BFD23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574399" y="1920008"/>
                  <a:ext cx="1951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EB18E5C-AD15-48A8-BD2E-858E263BF29C}"/>
                    </a:ext>
                  </a:extLst>
                </p14:cNvPr>
                <p14:cNvContentPartPr/>
                <p14:nvPr/>
              </p14:nvContentPartPr>
              <p14:xfrm>
                <a:off x="6418359" y="2353448"/>
                <a:ext cx="12240" cy="181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EB18E5C-AD15-48A8-BD2E-858E263BF29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409359" y="2344808"/>
                  <a:ext cx="2988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E5035E8-0DAE-46A0-A2F3-736E77FB5B86}"/>
                    </a:ext>
                  </a:extLst>
                </p14:cNvPr>
                <p14:cNvContentPartPr/>
                <p14:nvPr/>
              </p14:nvContentPartPr>
              <p14:xfrm>
                <a:off x="6424119" y="2318168"/>
                <a:ext cx="118440" cy="1065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E5035E8-0DAE-46A0-A2F3-736E77FB5B8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415479" y="2309528"/>
                  <a:ext cx="1360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9959C32-A92B-4618-A606-EC69B0A81A0A}"/>
                    </a:ext>
                  </a:extLst>
                </p14:cNvPr>
                <p14:cNvContentPartPr/>
                <p14:nvPr/>
              </p14:nvContentPartPr>
              <p14:xfrm>
                <a:off x="6588999" y="2200448"/>
                <a:ext cx="24480" cy="2775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9959C32-A92B-4618-A606-EC69B0A81A0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580359" y="2191448"/>
                  <a:ext cx="421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C62C487-ABCE-4D95-A4BB-98141046771E}"/>
                    </a:ext>
                  </a:extLst>
                </p14:cNvPr>
                <p14:cNvContentPartPr/>
                <p14:nvPr/>
              </p14:nvContentPartPr>
              <p14:xfrm>
                <a:off x="6683679" y="2330048"/>
                <a:ext cx="360360" cy="1303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C62C487-ABCE-4D95-A4BB-98141046771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674679" y="2321048"/>
                  <a:ext cx="3780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DCFA275-A2FC-45C2-A387-27646A8069A4}"/>
                    </a:ext>
                  </a:extLst>
                </p14:cNvPr>
                <p14:cNvContentPartPr/>
                <p14:nvPr/>
              </p14:nvContentPartPr>
              <p14:xfrm>
                <a:off x="7356159" y="2359208"/>
                <a:ext cx="773640" cy="1188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DCFA275-A2FC-45C2-A387-27646A8069A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347159" y="2350208"/>
                  <a:ext cx="7912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4649780-ADCA-4693-8702-34CC6FBB7607}"/>
                    </a:ext>
                  </a:extLst>
                </p14:cNvPr>
                <p14:cNvContentPartPr/>
                <p14:nvPr/>
              </p14:nvContentPartPr>
              <p14:xfrm>
                <a:off x="6518439" y="2719568"/>
                <a:ext cx="18000" cy="2127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4649780-ADCA-4693-8702-34CC6FBB760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509799" y="2710568"/>
                  <a:ext cx="356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A50A8DD-84F3-4126-AE8F-AD7DC51837D0}"/>
                    </a:ext>
                  </a:extLst>
                </p14:cNvPr>
                <p14:cNvContentPartPr/>
                <p14:nvPr/>
              </p14:nvContentPartPr>
              <p14:xfrm>
                <a:off x="6394599" y="2807768"/>
                <a:ext cx="655560" cy="119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A50A8DD-84F3-4126-AE8F-AD7DC51837D0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385599" y="2798768"/>
                  <a:ext cx="6732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0EC7F25-5435-4747-BCB0-2C23A750957E}"/>
                    </a:ext>
                  </a:extLst>
                </p14:cNvPr>
                <p14:cNvContentPartPr/>
                <p14:nvPr/>
              </p14:nvContentPartPr>
              <p14:xfrm>
                <a:off x="7090839" y="2813168"/>
                <a:ext cx="71280" cy="874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0EC7F25-5435-4747-BCB0-2C23A750957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081839" y="2804528"/>
                  <a:ext cx="8892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87E1A7C-9650-4539-BE44-5B7701B004A7}"/>
                    </a:ext>
                  </a:extLst>
                </p14:cNvPr>
                <p14:cNvContentPartPr/>
                <p14:nvPr/>
              </p14:nvContentPartPr>
              <p14:xfrm>
                <a:off x="7249959" y="2796248"/>
                <a:ext cx="171360" cy="1126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87E1A7C-9650-4539-BE44-5B7701B004A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241319" y="2787248"/>
                  <a:ext cx="1890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628C718-0B77-4FCF-B269-A6DC8A26F4EA}"/>
                    </a:ext>
                  </a:extLst>
                </p14:cNvPr>
                <p14:cNvContentPartPr/>
                <p14:nvPr/>
              </p14:nvContentPartPr>
              <p14:xfrm>
                <a:off x="7461639" y="2784008"/>
                <a:ext cx="99360" cy="1364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628C718-0B77-4FCF-B269-A6DC8A26F4E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452999" y="2775368"/>
                  <a:ext cx="1170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038FC49-7290-45B5-8CDD-3B63927BA9EC}"/>
                    </a:ext>
                  </a:extLst>
                </p14:cNvPr>
                <p14:cNvContentPartPr/>
                <p14:nvPr/>
              </p14:nvContentPartPr>
              <p14:xfrm>
                <a:off x="7621839" y="2802008"/>
                <a:ext cx="59400" cy="1072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038FC49-7290-45B5-8CDD-3B63927BA9EC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612839" y="2793008"/>
                  <a:ext cx="770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2E81C05-A3D7-4760-A59C-4FAB8E63FE6B}"/>
                    </a:ext>
                  </a:extLst>
                </p14:cNvPr>
                <p14:cNvContentPartPr/>
                <p14:nvPr/>
              </p14:nvContentPartPr>
              <p14:xfrm>
                <a:off x="7733799" y="2701568"/>
                <a:ext cx="29880" cy="2246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2E81C05-A3D7-4760-A59C-4FAB8E63FE6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725159" y="2692928"/>
                  <a:ext cx="475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226AEF7-9B6D-4E3B-A084-4EA0E819C3DC}"/>
                    </a:ext>
                  </a:extLst>
                </p14:cNvPr>
                <p14:cNvContentPartPr/>
                <p14:nvPr/>
              </p14:nvContentPartPr>
              <p14:xfrm>
                <a:off x="7874559" y="2825768"/>
                <a:ext cx="201960" cy="831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226AEF7-9B6D-4E3B-A084-4EA0E819C3D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865559" y="2817128"/>
                  <a:ext cx="2196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F5D7A76-5E02-4504-B227-699925DE11F7}"/>
                    </a:ext>
                  </a:extLst>
                </p14:cNvPr>
                <p14:cNvContentPartPr/>
                <p14:nvPr/>
              </p14:nvContentPartPr>
              <p14:xfrm>
                <a:off x="8247159" y="2624888"/>
                <a:ext cx="189360" cy="295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F5D7A76-5E02-4504-B227-699925DE11F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238159" y="2616248"/>
                  <a:ext cx="20700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280D3A5F-F155-41BF-B922-EC8EDEEB493E}"/>
                    </a:ext>
                  </a:extLst>
                </p14:cNvPr>
                <p14:cNvContentPartPr/>
                <p14:nvPr/>
              </p14:nvContentPartPr>
              <p14:xfrm>
                <a:off x="8500959" y="2678168"/>
                <a:ext cx="24120" cy="61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280D3A5F-F155-41BF-B922-EC8EDEEB493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491959" y="2669168"/>
                  <a:ext cx="41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0A5E2CE-4AE6-4809-8659-16A8897DE027}"/>
                    </a:ext>
                  </a:extLst>
                </p14:cNvPr>
                <p14:cNvContentPartPr/>
                <p14:nvPr/>
              </p14:nvContentPartPr>
              <p14:xfrm>
                <a:off x="8500959" y="2749088"/>
                <a:ext cx="24120" cy="1594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0A5E2CE-4AE6-4809-8659-16A8897DE02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491959" y="2740088"/>
                  <a:ext cx="417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1561239-D760-4DC8-839B-6A153EC928E9}"/>
                    </a:ext>
                  </a:extLst>
                </p14:cNvPr>
                <p14:cNvContentPartPr/>
                <p14:nvPr/>
              </p14:nvContentPartPr>
              <p14:xfrm>
                <a:off x="8571519" y="2756288"/>
                <a:ext cx="171720" cy="1407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1561239-D760-4DC8-839B-6A153EC928E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562879" y="2747648"/>
                  <a:ext cx="18936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1906278-2A4C-4743-9444-DAEC844F149F}"/>
                    </a:ext>
                  </a:extLst>
                </p14:cNvPr>
                <p14:cNvContentPartPr/>
                <p14:nvPr/>
              </p14:nvContentPartPr>
              <p14:xfrm>
                <a:off x="6477399" y="3109808"/>
                <a:ext cx="1699560" cy="2419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1906278-2A4C-4743-9444-DAEC844F149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468399" y="3100808"/>
                  <a:ext cx="17172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E1C514D2-DB68-4C05-95FC-A66EA7E3B3EB}"/>
                    </a:ext>
                  </a:extLst>
                </p14:cNvPr>
                <p14:cNvContentPartPr/>
                <p14:nvPr/>
              </p14:nvContentPartPr>
              <p14:xfrm>
                <a:off x="6518439" y="3439208"/>
                <a:ext cx="295200" cy="1357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E1C514D2-DB68-4C05-95FC-A66EA7E3B3E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509799" y="3430208"/>
                  <a:ext cx="3128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B4F6A45-A694-4665-B4B5-72C69966D367}"/>
                    </a:ext>
                  </a:extLst>
                </p14:cNvPr>
                <p14:cNvContentPartPr/>
                <p14:nvPr/>
              </p14:nvContentPartPr>
              <p14:xfrm>
                <a:off x="6827679" y="3439208"/>
                <a:ext cx="98280" cy="1306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B4F6A45-A694-4665-B4B5-72C69966D367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819039" y="3430208"/>
                  <a:ext cx="1159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E68B3BF-93FC-44FC-82B6-04F46A6805FB}"/>
                    </a:ext>
                  </a:extLst>
                </p14:cNvPr>
                <p14:cNvContentPartPr/>
                <p14:nvPr/>
              </p14:nvContentPartPr>
              <p14:xfrm>
                <a:off x="7002639" y="3444968"/>
                <a:ext cx="826200" cy="1605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E68B3BF-93FC-44FC-82B6-04F46A6805F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993639" y="3436328"/>
                  <a:ext cx="8438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FB9015C-5A86-41D6-B7C3-B4D271EF363D}"/>
                    </a:ext>
                  </a:extLst>
                </p14:cNvPr>
                <p14:cNvContentPartPr/>
                <p14:nvPr/>
              </p14:nvContentPartPr>
              <p14:xfrm>
                <a:off x="7686639" y="3545408"/>
                <a:ext cx="77400" cy="860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FB9015C-5A86-41D6-B7C3-B4D271EF363D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677639" y="3536408"/>
                  <a:ext cx="950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B78A359C-EF47-4D7B-8ED6-CEA28CC2582B}"/>
                    </a:ext>
                  </a:extLst>
                </p14:cNvPr>
                <p14:cNvContentPartPr/>
                <p14:nvPr/>
              </p14:nvContentPartPr>
              <p14:xfrm>
                <a:off x="7804719" y="3480608"/>
                <a:ext cx="153720" cy="1184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B78A359C-EF47-4D7B-8ED6-CEA28CC2582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795719" y="3471608"/>
                  <a:ext cx="1713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852DE03-0401-4E65-9E7C-503DFC1FF7C0}"/>
                    </a:ext>
                  </a:extLst>
                </p14:cNvPr>
                <p14:cNvContentPartPr/>
                <p14:nvPr/>
              </p14:nvContentPartPr>
              <p14:xfrm>
                <a:off x="6571359" y="3833768"/>
                <a:ext cx="431280" cy="1011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852DE03-0401-4E65-9E7C-503DFC1FF7C0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562719" y="3825128"/>
                  <a:ext cx="4489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26C26CE-D6BB-447D-803C-C1953663FFDE}"/>
                    </a:ext>
                  </a:extLst>
                </p14:cNvPr>
                <p14:cNvContentPartPr/>
                <p14:nvPr/>
              </p14:nvContentPartPr>
              <p14:xfrm>
                <a:off x="7014159" y="3717488"/>
                <a:ext cx="47520" cy="1526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26C26CE-D6BB-447D-803C-C1953663FFDE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005159" y="3708488"/>
                  <a:ext cx="651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FAA9661-9C91-4A07-A87E-627FE74A48C1}"/>
                    </a:ext>
                  </a:extLst>
                </p14:cNvPr>
                <p14:cNvContentPartPr/>
                <p14:nvPr/>
              </p14:nvContentPartPr>
              <p14:xfrm>
                <a:off x="7061319" y="3763928"/>
                <a:ext cx="384120" cy="1357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FAA9661-9C91-4A07-A87E-627FE74A48C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052679" y="3754928"/>
                  <a:ext cx="4017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480A77B-FF3A-4B43-BC9F-70EC2CA2A5B7}"/>
                    </a:ext>
                  </a:extLst>
                </p14:cNvPr>
                <p14:cNvContentPartPr/>
                <p14:nvPr/>
              </p14:nvContentPartPr>
              <p14:xfrm>
                <a:off x="7374159" y="3768968"/>
                <a:ext cx="507600" cy="1252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480A77B-FF3A-4B43-BC9F-70EC2CA2A5B7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365159" y="3760328"/>
                  <a:ext cx="5252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5AA7A3E-C661-4E5E-9F3E-724F808DC879}"/>
                    </a:ext>
                  </a:extLst>
                </p14:cNvPr>
                <p14:cNvContentPartPr/>
                <p14:nvPr/>
              </p14:nvContentPartPr>
              <p14:xfrm>
                <a:off x="8135199" y="3658448"/>
                <a:ext cx="442440" cy="2826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5AA7A3E-C661-4E5E-9F3E-724F808DC87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126559" y="3649808"/>
                  <a:ext cx="46008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669086A-31DA-4953-B157-6E0054C415F5}"/>
                    </a:ext>
                  </a:extLst>
                </p14:cNvPr>
                <p14:cNvContentPartPr/>
                <p14:nvPr/>
              </p14:nvContentPartPr>
              <p14:xfrm>
                <a:off x="6795639" y="4099808"/>
                <a:ext cx="136080" cy="1929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669086A-31DA-4953-B157-6E0054C415F5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786999" y="4091168"/>
                  <a:ext cx="1537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9E55647-D823-4B48-B41C-173E6C04DFC5}"/>
                    </a:ext>
                  </a:extLst>
                </p14:cNvPr>
                <p14:cNvContentPartPr/>
                <p14:nvPr/>
              </p14:nvContentPartPr>
              <p14:xfrm>
                <a:off x="6954399" y="4094048"/>
                <a:ext cx="703080" cy="3308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9E55647-D823-4B48-B41C-173E6C04DFC5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945759" y="4085048"/>
                  <a:ext cx="72072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1692795-C422-4D0E-8F76-606C23278411}"/>
                    </a:ext>
                  </a:extLst>
                </p14:cNvPr>
                <p14:cNvContentPartPr/>
                <p14:nvPr/>
              </p14:nvContentPartPr>
              <p14:xfrm>
                <a:off x="6703479" y="4577528"/>
                <a:ext cx="92880" cy="417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1692795-C422-4D0E-8F76-606C23278411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694839" y="4568528"/>
                  <a:ext cx="1105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9E4ADDD-9DD1-4C65-9D40-360E979A0D0D}"/>
                    </a:ext>
                  </a:extLst>
                </p14:cNvPr>
                <p14:cNvContentPartPr/>
                <p14:nvPr/>
              </p14:nvContentPartPr>
              <p14:xfrm>
                <a:off x="6884199" y="4524608"/>
                <a:ext cx="41760" cy="1242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9E4ADDD-9DD1-4C65-9D40-360E979A0D0D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875559" y="4515968"/>
                  <a:ext cx="594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0118D31-CF23-47DE-BC06-6A34F76E9D7F}"/>
                    </a:ext>
                  </a:extLst>
                </p14:cNvPr>
                <p14:cNvContentPartPr/>
                <p14:nvPr/>
              </p14:nvContentPartPr>
              <p14:xfrm>
                <a:off x="7019559" y="4571768"/>
                <a:ext cx="36000" cy="536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0118D31-CF23-47DE-BC06-6A34F76E9D7F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010919" y="4563128"/>
                  <a:ext cx="536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2B4A81B-69F9-4FA0-9BFA-E43525732758}"/>
                    </a:ext>
                  </a:extLst>
                </p14:cNvPr>
                <p14:cNvContentPartPr/>
                <p14:nvPr/>
              </p14:nvContentPartPr>
              <p14:xfrm>
                <a:off x="7232319" y="4500848"/>
                <a:ext cx="525600" cy="1184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2B4A81B-69F9-4FA0-9BFA-E43525732758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223319" y="4491848"/>
                  <a:ext cx="5432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D77DA4A-971C-43FB-82E2-94BA4840E0FE}"/>
                    </a:ext>
                  </a:extLst>
                </p14:cNvPr>
                <p14:cNvContentPartPr/>
                <p14:nvPr/>
              </p14:nvContentPartPr>
              <p14:xfrm>
                <a:off x="7692759" y="4542248"/>
                <a:ext cx="112320" cy="298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D77DA4A-971C-43FB-82E2-94BA4840E0F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683759" y="4533608"/>
                  <a:ext cx="1299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28C67EF0-8293-451B-8C3F-CDA167FB9E9B}"/>
                    </a:ext>
                  </a:extLst>
                </p14:cNvPr>
                <p14:cNvContentPartPr/>
                <p14:nvPr/>
              </p14:nvContentPartPr>
              <p14:xfrm>
                <a:off x="8105679" y="4383128"/>
                <a:ext cx="47520" cy="1774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28C67EF0-8293-451B-8C3F-CDA167FB9E9B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096679" y="4374128"/>
                  <a:ext cx="651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3F59C7D-C93B-48A3-B8BA-0856D4EA0DB5}"/>
                    </a:ext>
                  </a:extLst>
                </p14:cNvPr>
                <p14:cNvContentPartPr/>
                <p14:nvPr/>
              </p14:nvContentPartPr>
              <p14:xfrm>
                <a:off x="8010999" y="4461968"/>
                <a:ext cx="667440" cy="3283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3F59C7D-C93B-48A3-B8BA-0856D4EA0DB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002359" y="4453328"/>
                  <a:ext cx="68508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B2C28A8-8071-4B93-8212-3A09BBB26480}"/>
                    </a:ext>
                  </a:extLst>
                </p14:cNvPr>
                <p14:cNvContentPartPr/>
                <p14:nvPr/>
              </p14:nvContentPartPr>
              <p14:xfrm>
                <a:off x="5882319" y="37208"/>
                <a:ext cx="2919600" cy="52599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B2C28A8-8071-4B93-8212-3A09BBB2648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873679" y="28208"/>
                  <a:ext cx="2937240" cy="527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713DFEF-BEF0-4991-BC00-D94A0B3B488B}"/>
              </a:ext>
            </a:extLst>
          </p:cNvPr>
          <p:cNvGrpSpPr/>
          <p:nvPr/>
        </p:nvGrpSpPr>
        <p:grpSpPr>
          <a:xfrm>
            <a:off x="919719" y="3934568"/>
            <a:ext cx="555120" cy="207000"/>
            <a:chOff x="919719" y="3934568"/>
            <a:chExt cx="555120" cy="20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4CB8FB48-D058-4A8C-8C75-C4F440C6F74F}"/>
                    </a:ext>
                  </a:extLst>
                </p14:cNvPr>
                <p14:cNvContentPartPr/>
                <p14:nvPr/>
              </p14:nvContentPartPr>
              <p14:xfrm>
                <a:off x="919719" y="4001168"/>
                <a:ext cx="154080" cy="1404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4CB8FB48-D058-4A8C-8C75-C4F440C6F74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911079" y="3992528"/>
                  <a:ext cx="1717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487CE361-BEC2-441F-8DA7-2A9C173F0E10}"/>
                    </a:ext>
                  </a:extLst>
                </p14:cNvPr>
                <p14:cNvContentPartPr/>
                <p14:nvPr/>
              </p14:nvContentPartPr>
              <p14:xfrm>
                <a:off x="1233279" y="3934568"/>
                <a:ext cx="241560" cy="1836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487CE361-BEC2-441F-8DA7-2A9C173F0E10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224639" y="3925568"/>
                  <a:ext cx="259200" cy="20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CC842F7-0C83-480A-AA92-603A8D153147}"/>
              </a:ext>
            </a:extLst>
          </p:cNvPr>
          <p:cNvGrpSpPr/>
          <p:nvPr/>
        </p:nvGrpSpPr>
        <p:grpSpPr>
          <a:xfrm>
            <a:off x="2007639" y="3852128"/>
            <a:ext cx="1845000" cy="271800"/>
            <a:chOff x="2007639" y="3852128"/>
            <a:chExt cx="1845000" cy="27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58514711-00D0-4EDA-9C2D-C06AD66E1F3A}"/>
                    </a:ext>
                  </a:extLst>
                </p14:cNvPr>
                <p14:cNvContentPartPr/>
                <p14:nvPr/>
              </p14:nvContentPartPr>
              <p14:xfrm>
                <a:off x="2007639" y="3852128"/>
                <a:ext cx="158400" cy="2718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58514711-00D0-4EDA-9C2D-C06AD66E1F3A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998639" y="3843128"/>
                  <a:ext cx="1760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F64E456-73FB-45FA-9280-748E1848D041}"/>
                    </a:ext>
                  </a:extLst>
                </p14:cNvPr>
                <p14:cNvContentPartPr/>
                <p14:nvPr/>
              </p14:nvContentPartPr>
              <p14:xfrm>
                <a:off x="2253159" y="3999728"/>
                <a:ext cx="165600" cy="1134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F64E456-73FB-45FA-9280-748E1848D04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244159" y="3990728"/>
                  <a:ext cx="1832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071B1A5-4845-431F-90DF-973B1B0D4CE7}"/>
                    </a:ext>
                  </a:extLst>
                </p14:cNvPr>
                <p14:cNvContentPartPr/>
                <p14:nvPr/>
              </p14:nvContentPartPr>
              <p14:xfrm>
                <a:off x="2471319" y="4012328"/>
                <a:ext cx="254520" cy="1116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071B1A5-4845-431F-90DF-973B1B0D4CE7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462319" y="4003688"/>
                  <a:ext cx="2721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E6005AC-067A-4269-A78C-9ECB0DBE6FA4}"/>
                    </a:ext>
                  </a:extLst>
                </p14:cNvPr>
                <p14:cNvContentPartPr/>
                <p14:nvPr/>
              </p14:nvContentPartPr>
              <p14:xfrm>
                <a:off x="2831679" y="3923048"/>
                <a:ext cx="29880" cy="171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E6005AC-067A-4269-A78C-9ECB0DBE6FA4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822679" y="3914048"/>
                  <a:ext cx="475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C6A2E72D-C22F-40E6-B875-97F884D07205}"/>
                    </a:ext>
                  </a:extLst>
                </p14:cNvPr>
                <p14:cNvContentPartPr/>
                <p14:nvPr/>
              </p14:nvContentPartPr>
              <p14:xfrm>
                <a:off x="2931759" y="4011248"/>
                <a:ext cx="64800" cy="1126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C6A2E72D-C22F-40E6-B875-97F884D0720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923119" y="4002608"/>
                  <a:ext cx="824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83B353D0-15CA-480C-9A90-90140F573C8F}"/>
                    </a:ext>
                  </a:extLst>
                </p14:cNvPr>
                <p14:cNvContentPartPr/>
                <p14:nvPr/>
              </p14:nvContentPartPr>
              <p14:xfrm>
                <a:off x="3138399" y="3905048"/>
                <a:ext cx="35640" cy="2008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83B353D0-15CA-480C-9A90-90140F573C8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129399" y="3896408"/>
                  <a:ext cx="5328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F26C2B8-FE4D-4A76-BCA2-CFA7FCA7053A}"/>
                    </a:ext>
                  </a:extLst>
                </p14:cNvPr>
                <p14:cNvContentPartPr/>
                <p14:nvPr/>
              </p14:nvContentPartPr>
              <p14:xfrm>
                <a:off x="3032199" y="3934568"/>
                <a:ext cx="371880" cy="180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CF26C2B8-FE4D-4A76-BCA2-CFA7FCA7053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023199" y="3925928"/>
                  <a:ext cx="38952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B5E099A5-1D2D-447F-A616-C6C023349E24}"/>
                    </a:ext>
                  </a:extLst>
                </p14:cNvPr>
                <p14:cNvContentPartPr/>
                <p14:nvPr/>
              </p14:nvContentPartPr>
              <p14:xfrm>
                <a:off x="3568959" y="3981728"/>
                <a:ext cx="71280" cy="1191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B5E099A5-1D2D-447F-A616-C6C023349E24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559959" y="3972728"/>
                  <a:ext cx="889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6BB0482-4104-4E99-A7E5-04A0E158E188}"/>
                    </a:ext>
                  </a:extLst>
                </p14:cNvPr>
                <p14:cNvContentPartPr/>
                <p14:nvPr/>
              </p14:nvContentPartPr>
              <p14:xfrm>
                <a:off x="3822759" y="4046888"/>
                <a:ext cx="29880" cy="122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46BB0482-4104-4E99-A7E5-04A0E158E18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3813759" y="4037888"/>
                  <a:ext cx="47520" cy="29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36219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1654</TotalTime>
  <Words>108</Words>
  <Application>Microsoft Office PowerPoint</Application>
  <PresentationFormat>On-screen Show (4:3)</PresentationFormat>
  <Paragraphs>24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Tale of Three Physics; Circuit Physics; Wave Physics; Ray Physics; </vt:lpstr>
      <vt:lpstr>Cavity backed slot antenna</vt:lpstr>
      <vt:lpstr>PowerPoint Presentation</vt:lpstr>
      <vt:lpstr>PowerPoint Presentation</vt:lpstr>
      <vt:lpstr>Microstrip patch antennas</vt:lpstr>
      <vt:lpstr>PowerPoint Presentation</vt:lpstr>
      <vt:lpstr>Horn antennas</vt:lpstr>
      <vt:lpstr>PowerPoint Presentation</vt:lpstr>
      <vt:lpstr>Vivaldi antenna</vt:lpstr>
      <vt:lpstr>PowerPoint Presentation</vt:lpstr>
      <vt:lpstr>Parabolic reflector antenna</vt:lpstr>
      <vt:lpstr>FAST and Arecibo Radio Astronomy Antennas</vt:lpstr>
      <vt:lpstr>Reflectarray </vt:lpstr>
      <vt:lpstr>Lens antenna</vt:lpstr>
      <vt:lpstr>Small antenna-PIFA, planar inverted F antenna</vt:lpstr>
      <vt:lpstr>Small antenna-U Slot antenna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Weng Chew</dc:creator>
  <cp:lastModifiedBy>Weng C</cp:lastModifiedBy>
  <cp:revision>98</cp:revision>
  <cp:lastPrinted>2020-10-29T14:02:03Z</cp:lastPrinted>
  <dcterms:created xsi:type="dcterms:W3CDTF">2018-08-30T17:22:35Z</dcterms:created>
  <dcterms:modified xsi:type="dcterms:W3CDTF">2020-10-29T21:35:54Z</dcterms:modified>
</cp:coreProperties>
</file>