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308" r:id="rId2"/>
    <p:sldId id="304" r:id="rId3"/>
    <p:sldId id="283" r:id="rId4"/>
    <p:sldId id="284" r:id="rId5"/>
    <p:sldId id="298" r:id="rId6"/>
    <p:sldId id="286" r:id="rId7"/>
    <p:sldId id="300" r:id="rId8"/>
    <p:sldId id="287" r:id="rId9"/>
    <p:sldId id="301" r:id="rId10"/>
    <p:sldId id="288" r:id="rId11"/>
    <p:sldId id="302" r:id="rId12"/>
    <p:sldId id="289" r:id="rId13"/>
    <p:sldId id="303" r:id="rId14"/>
    <p:sldId id="306" r:id="rId15"/>
    <p:sldId id="307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60" autoAdjust="0"/>
    <p:restoredTop sz="95056" autoAdjust="0"/>
  </p:normalViewPr>
  <p:slideViewPr>
    <p:cSldViewPr snapToGrid="0">
      <p:cViewPr varScale="1">
        <p:scale>
          <a:sx n="82" d="100"/>
          <a:sy n="82" d="100"/>
        </p:scale>
        <p:origin x="29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19B9-8362-4C76-A324-0F6E3271451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D37CC-083F-4BFC-B23A-5AF69F56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3328,'0'-16'1216,"0"16"-928,-16 16-96,16-16 512,0 15-416,-16 1 448,16 15-416,-15 16-32,15-1-160,-16 1-32,32 16-32,-32-1-64,16-15 32,0-1 96,16-14-64,-16-17 192,0 16-160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10560,'-16'16'3904,"16"-16"-3040,0 15-224,-15 1 127,15-16-543,0 0-2911,0 16 1471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12 5824,'0'0'231,"-1"-9"583,1 9-791,0 0 0,0 0 0,0 0 0,0 0 0,0 0-1,0 0 1,0 0 0,0-1 0,0 1 0,0 0 0,0 0 0,0 0 0,0 0 0,0 0 0,0 0-1,0 0 1,0-1 0,0 1 0,0 0 0,0 0 0,0 0 0,0 0 0,0 0 0,0 0 0,-1 0 0,1 0-1,0 0 1,0 0 0,0 0 0,0-1 0,0 1 0,0 0 0,0 0 0,0 0 0,-1 0 0,1 0-1,0 0 1,0 0 0,0 0 0,0 0 0,0 0 0,0 0 0,0 0 0,-1 0 0,1 0 0,0 0-1,0 0 1,0 0 0,0 0 0,0 0 0,0 0 0,0 1 0,-1-1 0,1 0 0,0 0 0,0 0-1,0 0 1,0 0 0,0 0 0,0 0 0,0 0 0,0 0 0,0 0 0,0 0 0,-1 1 0,1-1 0,0 0-1,-5 5 80,3-3-71,-1 0 0,1 1 0,0-1 1,0 1-1,0-1 0,1 1 0,-1 0 0,1 0 0,-1-1 1,1 1-1,0 0 0,-1 5 0,-2 1-4,-1 1-1,1-1 0,-8 10 1,-5 9 70,2 2-14,-37 86 308,44-96-276,-1 3 23,1 0 0,1 1 0,-5 31 0,-17 176-15,25 120 234,5-213-144,-1 545 625,-5-556-588,-16-18 44,11-18-44,5-75-142,0 1 0,-1-1 0,-1-1 0,0 1 0,-14 20 0,15-25-62,2-4-7,-1 0 1,1 0-1,-1-1 0,0 0 1,-1 0-1,0 0 1,0-1-1,0 1 1,0-1-1,-11 5 1,-2 0-57,0-2 0,-35 12 0,44-17-46,0 1-336,-1-1 0,0 0 0,-19 2 0,26-5 57,0 0-1,0 0 1,0 0 0,1 0 0,-1-1-1,0 0 1,0 1 0,0-1 0,1-1-1,-1 1 1,1-1 0,-1 1 0,1-1-1,-1 0 1,-2-3 0,-25-23-2522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474 109 6240,'-13'-26'2005,"12"25"-1945,0-1 0,0 1 0,0 0 0,0-1 0,0 1 0,0 0 0,0 0 0,0-1 0,-1 1 1,1 0-1,0 0 0,-1 0 0,1 0 0,-1 1 0,1-1 0,-1 0 0,1 1 0,-1-1 0,0 1 0,1-1 0,-1 1 0,0 0 0,1 0 0,-1 0 0,0 0 0,1 0 0,-1 0 0,-2 0 0,-3 1 162,-8 0 23,-1 0-1,0 2 1,1 0 0,-1 1 0,-28 10 0,24-7-152,6-1-36,0-1-1,1 2 1,-1 0-1,2 1 0,-1 0 1,-15 13-1,9-4 16,0 1 0,1 1 0,-16 21 0,27-30-54,0 0 0,1 0-1,1 1 1,-1-1 0,1 1 0,-4 16-1,2-1 12,-6 41-1,11-53-7,0 0 0,1 1 0,0-1 0,2 0 0,-1 1 0,6 26 0,-4-33 5,1 0 0,0 1 0,0-1 0,1 0 0,0 0 0,0-1 0,1 1 1,0-1-1,0 0 0,1 0 0,0-1 0,11 10 0,-8-9 31,0-1 0,0 1 1,1-2-1,0 1 1,0-1-1,0-1 0,1 0 1,0 0-1,22 4 0,-12-5 9,1 0-1,0-2 1,0 0-1,26-3 1,-17-2-17,-1-1 0,1-2 0,-1-1-1,-1-1 1,38-18 0,-16 6 138,88-51 0,-125 64-117,-1-1 0,23-19 0,-31 23-18,0 0 1,0 0-1,-1-1 1,0 0-1,0 0 1,0 0-1,0 0 1,4-13-1,-6 15-28,-1 0-1,1-1 1,-1 1-1,0 0 0,-1 0 1,1-1-1,-1 1 1,0-1-1,0 1 1,0 0-1,0-1 1,-1 1-1,-1-5 0,-1 1 21,0-1 0,-1 1 0,0-1 0,-9-12 0,9 16-26,-7-14-22,-1 0 0,-1 1 1,-1 1-1,-1 0 1,-18-18-1,-22-10 140,-75-50 0,110 81-642,-33-29-1,53 43 367,0 0-1,-1-1 1,1 1 0,0 0-1,-1 0 1,1-1 0,0 1 0,0 0-1,-1 0 1,1-1 0,0 1-1,0 0 1,-1-1 0,1 1 0,0 0-1,0-1 1,0 1 0,0-1-1,-1 1 1,1 0 0,0-1 0,0 0-1,0-12-2205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479 669 3808,'13'-26'1227,"-10"16"-742,-3 4-515,1 1 335,0 0 0,-1 0 0,0 0 0,0 0 0,-1 0 0,1 0 0,-1 0-1,-2-6 1,-7-5 799,9 14-1004,-1-1-1,1 1 0,-1-1 0,0 1 1,1 0-1,-1 0 0,0-1 0,0 1 1,-1 1-1,1-1 0,-4-3 0,-2 2 41,0-1-1,1 1 1,-17-4 0,16 4-40,0 0 7,-1 1 0,0 0 1,0 0-1,1 0 0,-1 1 0,0 1 1,0 0-1,0 0 0,0 0 0,-17 4 1,-44 20 334,64-22-415,-15 4 63,0 2-1,-33 16 1,46-19-84,0 1 0,1-1 1,0 1-1,0 1 0,0-1 0,1 1 1,0 0-1,-10 15 0,9-11-12,1-3-10,1 0 0,0 0 0,0 1 1,-5 14-1,9-21 25,0 0 0,0 0 0,1 1 0,-1-1 0,1 0 0,0 1 0,0-1 0,0 0 0,0 1 0,0-1 0,0 0 0,1 1 0,-1-1 0,1 0 0,-1 0 0,1 1 0,0-1 0,0 0 0,0 0 0,0 0 1,1 0-1,-1 0 0,0 0 0,1 0 0,1 1 0,2 1 15,0-1 1,0 1 0,0-1 0,0 0 0,1 0 0,0-1-1,-1 0 1,1 0 0,0 0 0,0-1 0,0 0-1,0 0 1,0 0 0,0-1 0,10 0 0,2 0 39,0-2 1,0 0-1,0-1 1,20-6 0,-25 4-145,-1 1 0,0-1 0,-1-1 0,1 0 0,-1-1 1,17-13-1,-18 13-39,16-12-558,42-40 0,-60 51 573,0-1 0,-1 0 1,0 0-1,-1-1 1,0 0-1,0 0 0,-1 0 1,6-18-1,-3-2 44,10-56 0,-12 50 137,3-35 512,-2-139 1,-7 187-223,0 17-224,0 0-1,-1 0 1,1 0-1,-1 0 1,-1 1-1,-1-7 1,2 8-32,-1 1-1,0-1 1,0 1 0,0 0 0,0 0 0,0-1-1,-1 2 1,-3-5 0,6 7-107,0 0 1,0 0-1,0 0 1,0-1-1,0 1 1,0 0-1,0 0 1,0 0-1,0 0 1,-1 0-1,1 0 1,0 0-1,0 0 1,0 0-1,0-1 1,0 1-1,0 0 1,0 0-1,0 0 1,-1 0-1,1 0 1,0 0-1,0 0 1,0 0-1,0 0 1,0 0-1,0 0 1,0 0-1,-1 0 1,1 0-1,0 0 1,0 0-1,0 0 1,0 0-1,0 0 1,0 0-1,0 0 1,-1 0-1,1 0 1,0 0-1,0 0 1,0 0-1,0 1 1,0-1-1,0 0 0,0 0 1,0 0-1,-1 0 1,1 0-1,0 0 1,0 0-1,0 0 1,0 0-1,0 1 1,0-1-1,0 0 1,0 0-5,-2 2 11,1 0-1,-1-1 1,1 1 0,-1 0-1,1 1 1,0-1 0,0 0-1,-1 3 1,-2 10-22,0 0 1,1 0-1,1 0 0,-1 25 0,1-5 12,-28 167 133,16-113 14,3-25-54,-7 59 186,15-87-214,0 2 154,-9 44 0,-6 14-630,7-68-449,6-12-1541,4-16 2278,1 1 1,-1-1-1,0 0 1,0 1-1,0-1 1,1 0-1,-1 0 1,0 0-1,0 0 1,0 1-1,0-1 1,1 0-1,-3-1 1</inkml:trace>
  <inkml:trace contextRef="#ctx0" brushRef="#br0" timeOffset="1">1321 280 6048,'26'-39'1952,"-26"38"-1912,1 0 1,0 1 0,-1-1 0,1 0-1,-1 0 1,0 0 0,1 0-1,-1 1 1,0-1 0,1 0-1,-1 0 1,0 0 0,0 0 0,0 0-1,0 0 1,0 0 0,0 0-1,0-1 1,0-79 1634,0 80-1619,0-1 1,0 0-1,0 1 1,0-1-1,-1 1 1,1-1-1,0 0 1,-1 1-1,1-1 1,-1 1-1,0-1 1,1 1-1,-1-1 1,0 1-1,0 0 1,-2-3-1,-3-4 77,4 4-108,-1-1 1,0 1-1,0 0 1,-1 1-1,1-1 0,-1 1 1,-4-4-1,6 5-26,-1 1 1,1 0-1,-1 0 0,1 0 1,-1 0-1,0 0 0,1 1 1,-1-1-1,0 1 1,0-1-1,1 1 0,-1 0 1,0 0-1,0 0 0,1 1 1,-6 0-1,2 1-19,1-1 1,-1 1-1,1 0 1,0 0-1,0 1 1,0-1 0,0 1-1,0 1 1,1-1-1,-7 5 1,4-1 19,0 0 0,1 1 0,0 0 0,0 0 0,-7 13 1,5-6 21,1 0 0,1 0 0,1 1 0,0 0 0,0 0 0,-3 31 0,5 71 194,4-82-101,-1-14-21,1 0 0,7 40 1,-5-48-15,1 0 0,0-1 0,1 0 0,1 0 0,12 21 0,-16-30-86,4 5 103,-1 0 0,0 1-1,3 9 1,-7-16-59,0-1 1,0 1-1,-1-1 0,1 1 0,-1-1 1,1 1-1,-1-1 0,0 1 0,0 0 1,0-1-1,0 1 0,-1-1 0,1 1 1,-1 0-1,1-1 0,-1 1 0,0-1 1,0 0-1,-2 3 0,2-2 13,-1-1 1,0 0-1,0-1 0,0 1 0,-1 0 1,1 0-1,0-1 0,-1 1 0,-3 0 0,-31 13 365,9-7-197,-1-1 0,1-1-1,-1-1 1,-52 0 0,-56-5-443,85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16 623 9568,'0'16'3520,"0"-16"-2720,0 16-256,-16-16 160,16 0-512</inkml:trace>
  <inkml:trace contextRef="#ctx0" brushRef="#br0" timeOffset="1">966 0 6976,'-26'0'2256,"16"3"-1371,6-2-784,2 0-75,-1 0 0,1 0 0,0 0 0,-1 1 0,1-1 0,0 1 0,0-1 0,0 1 0,0 0 0,0-1 0,0 1 0,0 0 0,0 0 0,1 1 0,-3 3 0,-4 25-79,-15 18-166,2 27 86,-34 97 109,28-97 71,-28 140-1,36-128-14,-6-14-4,15-49-503,-12 50 0,20-62 213,-1 2-368,3-15 555,0 1 1,-1-1 0,1 0 0,0 1 0,0-1-1,-1 0 1,1 1 0,0-1 0,-1 0-1,1 1 1,0-1 0,-1 0 0,1 0 0,-1 1-1,1-1 1,0 0 0,-1 0 0,1 0 0,-1 0-1,1 0 1,-1 1 0,1-1 0,0 0-1,-1 0 1,1 0 0,-1 0 0,-2 0-1286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32 4992,'0'-26'1589,"0"26"-1577,0 0-1,0 0 1,0-1 0,0 1-1,0 0 1,0 0 0,0 0-1,0 0 1,1 0 0,-1 0-1,0-1 1,0 1 0,0 0-1,0 0 1,0 0 0,0 0-1,0 0 1,0-1 0,0 1-1,0 0 1,0 0 0,0 0-1,0 0 1,0 0-1,-1 0 1,1-1 0,0 1-1,0 0 1,0 0 0,0 0-1,0 0 1,0 0 0,0 0-1,0 0 1,0-1 0,0 1-1,0 0 1,-1 0 0,1 0-1,0 0 1,0 0 0,0 0-1,0 0 1,0 0 0,0 0-1,-1 0 1,1 0 0,0 0-1,0 0 1,0 0-1,0 0 1,0 0 0,-1 0-1,-9 0 2469,10 0-2423,1 0 0,-1 0 0,1 0 0,-1 0 0,1 0 0,-1 0 0,1 0 0,-1 0 0,1 0 0,-1 0-1,0 0 1,1 1 0,-1-1 0,1 0 0,-1 0 0,1 0 0,-1 1 0,0-1 0,1 0 0,-1 1 0,0-1 0,1 0 0,-1 1-1,0-1 1,1 1 0,-1-1 0,0 0 0,0 1 0,2 16 1216,0 6-869,9 11-185,-6 13 16,-2-31-186,2 28 72,-9-5 53,0-16-76,4-21-93,-1 7 28,0 0 0,0 0 0,-1 1 0,0-1 0,0 0 0,-1-1 0,-1 1 0,1 0 0,-1-1 0,-7 10 0,0 0-131,-2-1 1,0 0-1,-1-1 0,0-1 0,-32 27 1,11-20-484,25-16 205,0 0 0,0 0 0,-16 16-1,24-20 337,1 0-1,-1-1 1,1 1-1,-1 0 0,1 0 1,0 0-1,0 0 1,0 0-1,0 1 0,0-1 1,1 0-1,-1 0 1,1 1-1,-1-1 0,1 0 1,0 1-1,0 3 1,0-6 36,0 0 0,0 0 1,0 1-1,0-1 0,0 0 1,0 0-1,0 1 0,0-1 1,0 0-1,0 1 1,0-1-1,0 0 0,0 0 1,0 1-1,0-1 0,1 0 1,-1 0-1,0 0 0,0 1 1,0-1-1,0 0 0,0 0 1,1 1-1,-1-1 0,0 0 1,0 0-1,0 0 0,1 0 1,-1 1-1,0-1 1,0 0-1,1 0 0,-1 0 1,0 0-1,0 0 0,1 0 1,-1 0-1,9 5-52,1-1 27,-1 0 1,-1 1-1,16 11 0,23 23 157,-26-25-84,15 11 56,-22-11 32,-1 0-1,23 32 0,-3-3 78,-27-37-154,34 45 317,-35-45-307,-1 1 0,0-1 0,-1 1-1,1 0 1,3 12 0,1 28 730,-7-44-703,-1 1 0,1 0 1,0 0-1,-1 0 1,0 0-1,0-1 1,-1 7-1,1-8-39,-1 0 0,0 0-1,0 0 1,0 0 0,0 0 0,-1-1-1,1 1 1,0 0 0,-1-1-1,1 1 1,-1-1 0,1 0 0,-1 1-1,-2 0 1,-7 6 105,0-1 0,0-1-1,-1 0 1,0 0 0,0-1-1,-15 4 1,-101 21 296,41-11-230,73-15-131,1-1 0,0-1 0,-1 0 0,0-1 0,1-1 0,-17-1 0,26 1-77,-1-1-1,0 0 0,1 0 1,0 0-1,-1 0 1,1-1-1,0 0 1,0 0-1,-1 0 1,1 0-1,1 0 1,-1-1-1,0 0 1,1 0-1,-1 0 1,1 0-1,0-1 1,0 1-1,0-1 1,1 0-1,-5-7 0,6 9-26,0-1 0,0 0 0,1 1 0,-1-1-1,1 0 1,-1 0 0,1 0 0,0 0 0,0-3-1,0 6 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7648,'-29'-29'4192,"29"30"-4058,0-1 0,-1 1 1,1-1-1,0 1 0,0-1 1,0 0-1,0 1 0,0-1 1,0 1-1,0-1 0,0 1 1,0-1-1,0 1 0,0-1 1,0 1-1,0-1 1,0 1-1,0-1 0,0 1 1,1 0-1,4 2 169,0 0 0,0-1 0,0 1 0,6 1 0,20 2 144,88 9 70,-113-15-500,21 3 41,37 2 65,-3-10 29,-26 2-75,71-2 126,-46 0 20,65-3 119,-19 8-1648,-104 0 1140,-1 0 1,0-1 0,0 1-1,1 0 1,-1 1 0,0-1 0,0 0-1,0 0 1,1 0 0,-1 1-1,0-1 1,2 2 0,-2-2 55,-1 1 0,1 0 0,-1 0 1,0-1-1,1 1 0,-1 0 1,0 0-1,0 0 0,0-1 0,0 1 1,0 0-1,0 0 0,0 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655 126 3136,'8'-8'738,"-6"7"-589,-1-1-1,1 1 1,0-1 0,-1 1-1,1-1 1,-1 0 0,1 0 0,-1 0-1,0 1 1,1-1 0,-1 0-1,0-1 1,-1 1 0,1 0-1,0 0 1,-1 0 0,1 0-1,-1-1 1,1-3 0,-1-2 889,0 0 0,-3-15 0,3 23-1012,0-1 0,-1 1-1,1-1 1,-1 1-1,1 0 1,-1-1 0,1 1-1,-1-1 1,1 1-1,-1 0 1,1 0 0,-1-1-1,1 1 1,-1 0 0,1 0-1,-1-1 1,1 1-1,-2 0 1,-3-1 101,-14-8 233,14 6-294,-1 0 0,1 1 0,-1 0-1,0 0 1,0 0 0,-9-1 0,-38-1 323,-58 4 0,52 1 198,34-1-406,1 0-1,-1 2 1,1 1 0,0 1-1,0 1 1,-35 12-1,53-15-191,0 0 0,1 1 0,-1-1 0,1 1-1,0 0 1,0 1 0,-7 4 0,10-6-9,0 0 0,0 1-1,0-1 1,0 0 0,1 1 0,-1-1-1,0 0 1,1 1 0,0 0 0,0-1-1,0 1 1,0 0 0,0 0 0,0 0 0,1-1-1,-1 1 1,1 5 0,0-4 0,1 0 0,0-1-1,0 1 1,0 0 0,1-1 0,-1 1 0,1-1 0,2 4 0,8 16-46,1-2 0,1 0 1,23 27-1,59 54 116,-24-26 51,-7-3 96,-5-18-58,-14-1 21,-38-45-86,-1 0 1,-1 0 0,1 0-1,-2 1 1,1 0 0,5 15-1,-10-23-50,0-1 0,0 2 1,-1-1-1,1 0 0,0 0 0,-1 0 0,1 0 0,-1 0 0,0 0 0,1 1 1,-1-1-1,-1 3 0,0-3 10,0 0 1,0-1-1,0 1 1,-1 0 0,1 0-1,-1-1 1,0 1-1,1-1 1,-1 0-1,0 1 1,-2 0-1,2 0-10,-4 2 43,3-1-34,0-1 0,0 0 0,0 1 0,-1-1 0,1-1 0,-1 1 0,-6 2 0,0-2 66,0 0 1,-14 0 0,1 0 38,-47 8 214,16-9 98,0-2 0,-64-9-1,97 8-352,14 1-68,-1 1 0,0-1 1,-8-3-1,12 2-34,0 1 1,0-1 0,0-1 0,1 1-1,-5-3 1,-4-3-29,-4-1 13,13 8-115,0 0 1,1-1-1,-1 1 0,0-1 1,1 1-1,-1-1 0,1 0 1,-1 0-1,1 0 1,0 0-1,0-1 0,0 1 1,0 0-1,0-1 0,1 1 1,-3-6-1,1-10-1182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6464,'-16'0'2400,"16"0"-1856,16 0-160,-16 16 768,15-16-704,17 15 256,-1-15-416,15 0 384,17 16-384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32 296 5984,'-31'-15'2208,"31"15"-1728,15 31-128,1-15 1088,15-1-864,32-15 192,14 31-448,33-31 0,-17 16-192,16-16-1184,16 0 544</inkml:trace>
  <inkml:trace contextRef="#ctx0" brushRef="#br0" timeOffset="1">1871 63 5632,'-13'-39'1834,"10"32"-1369,-2 8-220,-9 6 494,0-1 1,-28 7-1,35-11-557,0-1-1,1 1 1,-1 0-1,0 0 1,1 1 0,0 0-1,0 0 1,0 0-1,0 1 1,-9 7-1,0 0 121,-11 9-154,1 1 1,0 1-1,2 1 1,1 1-1,-28 38 1,49-62-147,-11 16 26,-1 1 0,2 0 0,-12 23 0,21-35 3,-1-1-1,2 1 1,-1 0 0,1 0-1,-1 0 1,2 0 0,-1 0-1,0 0 1,1 1 0,0-1-1,0 0 1,0 0 0,1 0 0,0 0-1,0 0 1,0 0 0,3 7-1,-3-10-15,0 0 0,-1 0-1,1-1 1,1 1 0,-1 0 0,0 0-1,0 0 1,1-1 0,-1 1-1,1-1 1,-1 1 0,1-1 0,-1 1-1,1-1 1,0 0 0,0 0-1,0 0 1,0 0 0,4 1 0,-1-1-4,1 0 0,0 0 0,0-1 1,0 1-1,9-2 0,2 0 22,-1 1-12,1-2 1,-1 0-1,0-1 0,1-1 1,-1 0-1,0-1 0,-1-1 1,24-12-1,2-1 80,0-2 1,46-32-1,-67 38 11,-1-1 0,0 0 0,-2-2 0,22-26 0,-33 37-80,-1 2 6,0 0 0,-1-1 0,1 0 1,-1 0-1,0 0 0,-1-1 0,4-6 1,-7 9-24,1 1 1,0-1 0,-1 1-1,0-1 1,0 1-1,0-1 1,0 0 0,-1 1-1,1-1 1,-1 1 0,0 0-1,0-1 1,0 1-1,0-1 1,-1 1 0,1 0-1,-1 0 1,-3-4 0,2 2 4,0-2-1,-1 1 0,0 0-1,0 0 1,0 1 0,0-1 0,-1 1-1,0 0 1,0 0 0,-1 1-1,1-1 1,-8-3 0,-6 0-135,1 0 1,-33-7-1,22 12-2060,11 3 566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5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63 3328,'0'-26'1061,"0"26"-1044,1-1-1,-1 1 0,0 0 1,0-1-1,0 1 1,0 0-1,0-1 0,0 1 1,0 0-1,0 0 1,-1-1-1,1 1 1,0 0-1,0-1 0,0 1 1,0 0-1,0-1 1,0 1-1,-1 0 0,1 0 1,0-1-1,0 1 1,0 0-1,-1 0 0,1-1 1,-1 0 87,-1 0 1,1-1-1,0 1 1,0-1 0,0 1-1,0-1 1,0 1-1,0-1 1,1 1-1,-1-1 1,0 0-1,1 0 1,0 1-1,-1-4 1,1 5-91,0 0 1,0 0-1,0 0 0,0 0 1,0 0-1,0 0 1,0 0-1,0 0 0,0-1 1,0 1-1,0 0 1,0 0-1,0 0 1,0 0-1,0 0 0,0 0 1,0 0-1,0 0 1,0 0-1,0 0 0,0-1 1,0 1-1,0 0 1,0 0-1,0 0 0,0 0 1,0 0-1,0 0 1,-1 0-1,1 0 0,0 0 1,0 0-1,0 0 1,0 0-1,0 0 1,0 0-1,0 0 0,0 0 1,0 0-1,0-1 1,0 1-1,0 0 0,-1 0 1,1 0-1,0 0 1,0 0-1,0 0 0,0 0 1,0 0-1,0 0 1,0 0-1,0 0 0,0 0 1,0 1-1,-1-1 1,1 0-1,0 0 29,-1 0 0,0 0 0,0 0 0,1 0 1,-1 1-1,0-1 0,1 0 0,-1 1 0,1-1 0,-1 0 0,0 1 0,1-1 0,-1 1 0,1-1 1,-1 1-1,1-1 0,-1 1 0,1-1 0,-1 1 0,1 0 0,0-1 0,-1 2 0,-8 19 242,3-6-206,0-3-70,1-1 0,1 1-1,0 0 1,1 0 0,-4 20 0,5-15-22,-4 18 5,-14 25 50,12-3 38,-3-18 139,8-16-165,-6 22 209,8-42-307,0 1 1,-1 0-1,1-1 1,-1 1 0,0-1-1,0 1 1,0-1 0,0 0-1,-4 5 1,-7 5-912,7-11-2175,-7-2 863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17 281 1888,'-13'-13'613,"13"13"-596,-1-1 1,1 1-1,0-1 0,-1 1 0,1-1 0,0 1 1,-1-1-1,1 0 0,0 1 0,0-1 0,0 0 1,0 1-1,-1-1 0,1 0 0,0 1 1,0-1-1,0 0 0,0 1 0,0-1 0,1 0 1,-1 1-1,0-1 0,0 0 0,1-2 114,-1 3-96,-1-1-1,1 1 1,0-1-1,0 1 1,0-1 0,0 1-1,0-1 1,0 1-1,0-1 1,0 1-1,0-1 1,0 1-1,0-1 1,1 1-1,-1-1 1,0 1 0,0-1-1,0 1 1,1-1-1,-1 1 1,0-1-1,1 1 1,-1 0-1,0-1 1,1 1 0,-1 0-1,0-1 1,1 1-1,-1 0 1,1-1-1,-1 1 1,0 0-1,1 0 1,-1-1-1,1 1 1,-1 0 0,1 0-1,-1 0 1,1 0-1,-1 0 1,1 0-1,-1 0 1,1 0-1,-1 0 1,2 0 0,-2 0-16,0 0 1,0 0-1,0 0 1,0 0 0,0 0-1,0 0 1,0 0 0,0 0-1,1 0 1,-1 0 0,0 0-1,0 0 1,0 0 0,0 0-1,0 0 1,0 0 0,0 0-1,0 0 1,0 0-1,0 0 1,0 0 0,1 0-1,-1 0 1,0 0 0,0 0-1,0-1 1,0 1 0,0 0-1,0 0 1,0 0 0,0 0-1,0 0 1,0 0 0,0 0-1,0 0 1,0 0 0,0 0-1,0 0 1,0 0-1,0 0 1,0-1 0,1 1-1,-1 0 1,0 0 0,0 0-1,0 0 1,0 0 0,0 0-1,0 0 1,0 0 0,0 0-1,-1 0 1,1-1 0,0 1-1,0 0 1,0 0-1,0-44 3501,3 44-3258,2 1-246,-1 0 1,1 0 0,-1 0 0,7 3-1,4 1-19,53 13 67,-47-13-90,0-1 1,1-1 0,0-1 0,34 0-1,15 0-71,27 9 59,159-11 241,136-16-139,-67-1 368,-125 6-235,-14 1-37,252-14 22,753-49 623,-746 52-266,-298 14-433,715-30 188,-657 31-282,715-16 13,54 19 114,-652 3-102,-22 0 6,1263 18 74,280 89-2933,-701-32-4117,-582-57 4933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3232,'0'-39'1035,"0"39"-1005,0-1 0,0 0 0,0 0 0,0 0 0,0 0 0,0 0 0,0 1 0,0-1 0,1 0 0,-1 0 1,0 0-1,0 1 0,2-3 0,-1 1 4,0-1-1,1 0 1,0 0 0,0 1 0,-1-1 0,2 1-1,-1 0 1,0 0 0,0 0 0,1 0-1,-1 0 1,1 0 0,-1 0 0,1 1 0,0-1-1,0 1 1,4-2 0,9-1 163,0 1 0,0 1 1,29-2-1,-28 6-115,-1 0 0,1 1-1,-1 0 1,0 1 0,27 11 0,-31-10-75,1 0 0,-1 1 0,-1 1 0,1 0 0,15 13 0,-3 0-38,21 26 1,-12-11 54,-3-7 78,-18-17-52,0 0 0,-1 1 0,0 0 0,15 23 0,-3 14 131,-19-42-164,2 4 57,-1 1 0,7 21 0,-11-30-55,0 0-1,0-1 1,-1 1-1,1 0 1,-1 0 0,0-1-1,0 1 1,0 0-1,0 0 1,-1 0 0,1-1-1,-1 1 1,1 0-1,-1-1 1,0 1 0,0 0-1,0-1 1,-3 6-1,2-6 31,0 0 0,-1 0-1,1 0 1,0-1 0,-1 1-1,1-1 1,-1 1-1,-2 0 1,-7 5 148,-27 19 363,25-20-363,1-1 1,-1-1-1,0 0 0,0-1 0,-21 3 1,-72 0 357,79-6-410,0-2 0,0 0 1,-41-10-1,57 9-123,1 0-1,-21-10 1,28 11-52,0 0-1,0-1 1,1 1 0,-1-1-1,1 1 1,-1-1 0,1 0-1,-4-5 1,6 7-14,1 0-1,-1 0 1,0 0 0,1 0-1,-1 0 1,1 0-1,-1 0 1,1 0 0,-1-1-1,1 1 1,0 0 0,0 0-1,0-1 1,0 1-1,0 0 1,0 0 0,0-1-1,0 1 1,0 0 0,0 0-1,1 0 1,-1-1 0,0 1-1,1 0 1,-1 0-1,1 0 1,-1 0 0,2-2-1,1 0-360,0-1 0,0 1 0,0 0 0,0 0 0,1 0 0,7-5-1,46-23-1908</inkml:trace>
  <inkml:trace contextRef="#ctx0" brushRef="#br0" timeOffset="1">1154 1 7648,'-31'0'2816,"31"0"-2176,-62 0-192,30 15 192,17-15-448,-32 16-352,16 15 64,15 0-768,1 0 480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93 166 4640,'-39'13'1504,"39"-13"-1481,-1 0-1,1 0 1,-1 0 0,1 0 0,-1 1-1,1-1 1,-1 0 0,1 0 0,-1 0-1,1 1 1,-1-1 0,1 0 0,0 0 0,-1 1-1,1-1 1,-1 0 0,1 1 0,0-1-1,-1 1 1,1-1 0,0 0 0,0 1-1,-1-1 1,1 1 0,0 0 0,-9 13 206,5-6 355,-1-1 0,1 1 0,-5 15 0,5-16-369,3-5-180,0-1 1,0 1-1,0-1 0,0 1 0,1 0 1,-1-1-1,0 1 0,1 0 0,-1 0 1,1 0-1,0-1 0,0 1 1,0 0-1,0 0 0,0 0 0,0 0 1,0 0-1,1 3 0,0-3 5,0 0 0,1 0-1,-1-1 1,0 1 0,1 0 0,-1 0-1,1-1 1,0 1 0,-1-1-1,1 1 1,0-1 0,0 0-1,0 0 1,0 0 0,0 0-1,0 0 1,3 1 0,1-1 47,0 0 1,0 0-1,0 0 1,10-1-1,-6 0-107,1-1 0,-1 0 0,1-1 0,-1 0 0,0-1 0,19-6 0,10-4-224,-24 8 89,0 0-1,0 0 1,0-2-1,-1 0 1,18-11-1,-9 4-35,-13 8 130,0 0 1,-1-1-1,0 0 1,0 0-1,10-11 0,-15 10 60,1 1-1,-1-2 0,0 1 0,0 0 0,-1-1 1,0 1-1,-1-1 0,0 0 0,0 0 1,-1 0-1,1-17 0,-2 23-10,0 1 1,1-1-1,-1 1 0,0-1 0,-1 1 1,1-1-1,0 1 0,-1 0 0,1-1 1,-1 1-1,0-1 0,0 1 1,0 0-1,0 0 0,0 0 0,0-1 1,-1 1-1,1 0 0,-4-3 0,5 5 7,-1-1-1,1 0 1,0 1 0,-1-1-1,0 0 1,1 1-1,-1-1 1,1 1-1,-1-1 1,0 1-1,1-1 1,-1 1-1,0-1 1,1 1-1,-1 0 1,0 0 0,0-1-1,1 1 1,-1 0-1,0 0 1,0 0-1,0 0 1,1-1-1,-1 1 1,-1 1-1,0 0 5,1 1-1,0-1 0,-1 1 1,1-1-1,0 1 0,0 0 1,0 0-1,0 0 1,-1 3-1,-3 5-5,-4 7-10,3-7 15,1 0-1,0 0 1,0 1-1,1 0 1,-4 16-1,3 7 120,-2 41 0,-1 11 28,-13 26 148,10 4-106,-14-5 23,9-48-100,-15 49 162,30-108-258,-1 1 1,1-1 0,-1 0-1,0 0 1,0 0 0,0 0-1,0 0 1,-1-1 0,0 1-1,1-1 1,-1 1 0,-1-1-1,1 0 1,0 0 0,-6 3-1,-10 10-292,18-15 210,0 1 0,0-1-1,0 0 1,-1 0-1,1 0 1,-1 0 0,1 0-1,-1 0 1,1 0-1,-1 0 1,1 0 0,-1-1-1,0 1 1,1-1-1,-1 1 1,0-1-1,-1 1 1,-2-4-540,4 2 572,0 1 1,1-1-1,-1 0 0,1 1 1,-1-1-1,1 0 0,-1 0 0,1 1 1,-1-1-1,1 0 0,0 0 1,-1 0-1,1 0 0,0 1 0,0-1 1,0 0-1,0 0 0,0-2 1,6-19-314,-3 12 267,4-16-118,-5 16 150,0 1-1,1-1 1,0 1 0,1-1-1,0 1 1,1 0-1,7-11 1,17-20-5,1 2-1,2 1 1,2 1-1,64-52 1,-45 50 240,2 2 0,1 3 1,74-31-1,-118 58-78,-6 4-7,0 0 0,0-1 0,8-5 0,9-18 870,0 8-271,-15 5-43,-1 8-350,-7 5-289,1 0 0,-1 0 0,1-1 0,-1 1 0,0 0 0,1 0 0,-1-1 0,0 1 0,1 0 0,-1 0 0,0-1 0,0 1 0,1 0-1,-1-1 1,0 1 0,0-1 0,1 1 0,-1 0 0,0-1 0,0 1 0,0 0 0,0-1 0,0 1 0,0-1 0,0 1 0,0-1 0,0 1 0,0 0 0,0-1 0,0 0 0,-2-4 260,-9-5-26,9 7-187,15 3-608,-13 0 541,0 0 0,0 0-1,0 0 1,0 0 0,0 0 0,0 0 0,0 0 0,0 0-1,0 0 1,1 0 0,-1 0 0,0 0 0,0 0-1,0 0 1,0 0 0,0 0 0,0 0 0,0 0 0,0 0-1,0 0 1,0 0 0,1 0 0,-1 0 0,0 0-1,0 0 1,0 0 0,0 0 0,0 0 0,0 0 0,0 0-1,0 0 1,0 1 0,0-1 0,0 0 0,0 0-1,0 0 1,0 0 0,0 0 0,0 0 0,0 0 0,0 0-1,0 0 1,0 0 0,0 0 0,1 1 0,-1-1-1,0 0 1,0 0 0,-1 0 0,1 0 0,0 0 0,0 0-1,0 0 1,0 0 0,0 0 0,0 1 0,0 6-60,0 1 66,0-1-1,1 1 0,1 8 0,0-5 9,0-5-11,-1 1 0,0-1 0,1 11 0,-7 21-54,2-16 17,-4 41-20,-4 30 72,2-42 4,-1 0 1,-34 96-1,-31 81 125,75-226-129,-1-1 0,1 1 0,0-1 0,0 0 0,-1 1 0,1-1 0,0 1 0,0-1 0,1 0 1,-1 1-1,0-1 0,0 0 0,1 1 0,-1-1 0,1 2 0,0-3-11,-1 1 0,0-1 1,0 1-1,1-1 0,-1 0 1,0 1-1,1-1 0,-1 0 1,1 1-1,-1-1 0,0 0 1,1 1-1,-1-1 0,1 0 0,-1 0 1,1 0-1,-1 0 0,1 1 1,-1-1-1,0 0 0,1 0 1,-1 0-1,1 0 0,-1 0 1,1 0-1,-1 0 0,1 0 1,-1 0-1,1 0 0,-1-1 1,2 1-1,1-2 14,0 0 0,1 0-1,-1 0 1,0 0 0,0-1 0,0 1 0,4-5 0,26-31-70,-18 18-147,0-1 0,-1-1 0,10-24 0,27-71-243,12-70 245,-60 172 331,0-1 0,-1 0 0,0 0 0,-1 0 0,-1 0 0,-1 0 0,-4-26 0,4 36-33,1 1-1,-1-1 1,0 1-1,-1-1 1,1 1 0,-1-1-1,-4-7 1,4 10-16,-1 0 1,1 0-1,-1 1 0,1-1 1,-1 0-1,0 1 0,0 0 1,0 0-1,-6-3 1,-7-5 150,-1 1 1,0 1 0,0 1 0,-22-6 0,18 10-163,5 3-36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5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120 172 3488,'-34'0'1747,"32"0"-674,3 0-103,15 0-62,-12 0-867,-1 0-1,0 0 1,0-1-1,1 1 1,-1-1-1,0 0 1,0 0-1,6-2 1,6-3-16,8 1 25,-18 5-9,1-1 0,0 0 0,-1-1 0,0 1 0,1-1 1,-1 0-1,0-1 0,0 1 0,0-1 0,0 0 1,7-6-1,1-4 236,-13 13-270,0 0 0,1 0 1,-1 0-1,0 0 0,0 0 0,0 0 0,0 0 1,0 0-1,0 0 0,0 0 0,0 0 1,1 0-1,-1-1 0,0 1 0,0 0 0,0 0 1,0 0-1,0 0 0,0 0 0,0 0 0,0 0 1,0 0-1,0-1 0,0 1 0,0 0 0,0 0 1,0 0-1,0 0 0,0 0 0,0 0 0,0 0 1,0-1-1,0 1 0,0 0 0,0 0 0,0 0 1,0 0-1,0 0 0,0 0 0,0-1 0,0 1 1,0 0-1,0 0 0,0 0 0,0 0 0,-1 0 1,1 0-1,0 0 0,0 0 0,0 0 0,0 0 1,0-1-1,0 1 0,0 0 0,0 0 1,-1 0-1,-4-6 125,2 4-98,1 0 1,0-1-1,0 1 1,-1 0-1,0 0 1,1 1 0,-1-1-1,0 0 1,0 1-1,0 0 1,0-1 0,0 1-1,0 0 1,-3 0-1,-6-3 33,7 3-44,0-1 0,0 1 0,0 0 0,0 0 0,0 0 0,-1 0 0,1 1 0,0 0 0,0 0 0,-7 2 0,-6 1 24,1 0-56,-21 6 0,33-7-29,0 0 1,0 0-1,0 0 1,0 1-1,1-1 1,-1 1-1,1 0 1,-7 7-1,10-10 33,0 1 0,0 0 0,0-1 0,1 1 0,-1 0 0,0 0 0,1-1 0,-1 1 0,1 0 0,-1 0 0,1 0 0,-1 0 0,1 0 0,0 0 0,-1 0 0,1 1 0,0 0 7,1-1-1,-1 1 0,1 0 0,0-1 0,0 1 0,-1-1 1,1 1-1,0-1 0,2 2 0,-2-1 3,2 2 20,-2-1-10,0 0 0,1-1 0,0 1 0,-1-1 0,1 0-1,0 0 1,0 0 0,1 1 0,-1-2 0,0 1 0,1 0 0,-1 0-1,1-1 1,-1 1 0,1-1 0,0 0 0,-1 0 0,6 1 0,7 0 64,14 4 68,-6 4-69,-18-7-56,-1-1-1,0 0 1,1 0-1,0-1 1,-1 1 0,1-1-1,0 0 1,0 0-1,0-1 1,6 1 0,9-1 27,40-1-420,-53 0 222,0 0 0,0 0-1,0 0 1,-1-1-1,1 0 1,9-5 0,-10 5 14,-1 0 1,0-1-1,0 0 0,0 0 1,0-1-1,-1 1 1,1-1-1,-1 0 1,0 0-1,0 0 1,4-6-1,-3-1-196,-4 9 280,0 0 0,0-1 0,0 1 0,0 0 0,1 0 0,-1 0 0,1 0 0,1-2 0,10-9-225,-13 13 273,1 0 0,-1 0 0,0 0 0,0-1 0,0 1 0,1 0 1,-1 0-1,0-1 0,0 1 0,0 0 0,0-1 0,0 1 0,1 0 0,-1-1 0,0 1 0,0 0 1,0 0-1,0-1 0,0 1 0,0 0 0,0-1 0,0 1 0,0 0 0,0-1 0,0 1 0,0-21 148,0 21-132,0-1-1,-1 1 0,1 0 1,0-1-1,0 1 0,0 0 0,0-1 1,0 1-1,0 0 0,1-1 1,-1 1-1,0 0 0,0-1 0,0 1 1,0 0-1,0 0 0,0-1 1,0 1-1,1 0 0,-1-1 0,0 1 1,0 0-1,0 0 0,1 0 0,-1-1 1,11-9 857,-11 9-802,1 1 0,-1-1 0,1 1-1,-1 0 1,1-1 0,0 1 0,-1 0 0,1 0 0,-1-1-1,1 1 1,0 0 0,-1 0 0,1 0 0,0 0-1,-1 0 1,1 0 0,0 0 0,-1 0 0,1 0 0,0 0-1,-1 0 1,1 0 0,0 1 0,2-1 222,8 0 653,-9 0-879,1-1 1,-1 1-1,1 0 1,-1 0-1,1 0 0,-1 0 1,1 1-1,-1-1 0,1 1 1,-1-1-1,1 1 0,-1 0 1,1 0-1,-1 0 0,0 0 1,0 1-1,0-1 0,0 1 1,0-1-1,2 3 0,8 6 48,11 14 320,-22-23-388,1 1 0,-1-1 0,0 1 1,0-1-1,0 1 0,0-1 0,-1 1 1,1 0-1,0 0 0,-1-1 0,1 1 0,-1 0 1,1 2-1,-1-1 154,0 0 38,0-3-231,0 0 1,0 0-1,0 0 1,-1 0-1,1 1 1,0-1-1,0 0 1,0 0-1,0 0 0,0 1 1,0-1-1,0 0 1,0 0-1,0 0 1,0 1-1,0-1 1,0 0-1,0 0 1,0 0-1,0 1 0,1-1 1,-1 0-1,0 0 1,0 0-1,0 0 1,0 1-1,0-1 1,0 0-1,0 0 0,1 0 1,-1 0-1,0 1 1,0-1-1,0 0 1,0 0-1,1 0 1,-1 0-1,0 0 1,0 0-1,0 0 0,0 0 1,1 0-1,-1 0 1,0 1-1,0-1 1,0 0-1,1 0 1,8-7 192,-9 6-192,0 1 0,1 0 0,-1 0 0,0-1 0,0 1 0,1 0 0,-1 0 1,0 0-1,0 0 0,1-1 0,-1 1 0,0 0 0,1 0 0,-1 0 0,0 0 1,0 0-1,1 0 0,-1 0 0,0 0 0,1 0 0,-1 0 0,0 0 0,1 0 1,-1 0-1,1 0 0,6 0 22,0-1-1,0 0 1,0-1 0,0 1 0,0-1 0,0 0-1,-1-1 1,9-4 0,-1 0 21,0-1-1,-1-1 1,13-10 0,31-20 146,-20 15-4404,-9 9 1645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14 418 4384,'0'0'1424,"-2"0"-854,1 0-554,1 0 0,0 0-1,-1 0 1,1 0-1,-1 0 1,1 0-1,-1 0 1,1 1-1,-1-1 1,1 0-1,0 0 1,-1 0 0,1 0-1,-1 1 1,1-1-1,0 0 1,-1 0-1,1 1 1,-1-1-1,1 0 1,0 0 0,-1 1-1,1-1 1,0 0-1,0 1 1,-1-1-1,1 1 1,0-1-1,0 0 1,0 1-1,-1-1 1,1 1 0,0 0 9,0-1 0,1 1 0,-1-1 1,0 0-1,0 1 0,1-1 1,-1 1-1,0-1 0,0 0 1,1 1-1,-1-1 0,0 1 0,1-1 1,-1 0-1,1 0 0,-1 1 1,0-1-1,1 0 0,-1 0 1,1 1-1,-1-1 0,1 0 0,-1 0 1,1 0-1,-1 0 0,1 0 1,-1 0-1,1 0 0,-1 0 1,1 0-1,-1 0 0,1 0 1,-1 0-1,1 0 0,-1 0 0,3 3 247,0-1-224,0 1-1,1 0 1,-1-1-1,1 0 0,-1 0 1,1 0-1,0 0 0,0 0 1,0-1-1,0 1 0,0-1 1,6 1-1,6-1 96,0 0-1,18-1 1,-14 0-99,-5 0 14,-1-1 0,0 0 0,0-1-1,0 0 1,22-7 0,-20 4 37,30-4 0,-17 4 14,4-5 40,-21 8-40,8-2 67,-19 4-173,-1-1 0,1 1 0,-1 0 0,1 0 0,-1-1 0,1 1 0,-1 0 0,1 0 0,-1-1 0,1 1 0,-1-1 0,0 1 0,1 0 0,-1-1 0,0 1 0,1-1-1,-1 1 1,0-1 0,1 1 0,-1-1 0,0 1 0,0-1 0,1 1 0,-1-1 0,0 1 0,0-1 0,0 0 0,-1-2-17,0-1 1,0 1-1,0 0 0,-1 0 1,1 0-1,-1 0 1,0 0-1,-3-3 0,3 4 20,0 0 0,0 1 0,0-1 0,-1 1 0,1-1 0,0 1 0,-1 0 0,0 0 0,1 0 0,-1 1 0,1-1-1,-6 0 1,-2-2-3,1 1-18,1 0-26,-1-1 0,1 1 0,-1 1 0,0 0-1,1 0 1,-1 1 0,0 0 0,0 0 0,-8 2 0,11 0 23,1-1 0,0 1 1,-1 1-1,1-1 0,0 1 1,0 0-1,1 0 0,-1 0 1,0 1-1,1 0 0,0-1 1,0 2-1,0-1 0,1 0 1,-5 7-1,6-7 6,-1-1 0,2 1 0,-1 0 0,0 0 1,1 0-1,-1 0 0,1 0 0,0 0 0,1 1 0,-1-1 0,1 0 0,-1 0 0,1 1 1,1 4-1,-1 3 25,0-9 10,1-1 0,-1 0 1,1 1-1,-1-1 0,1 0 1,0 1-1,0-1 0,0 0 1,0 0-1,0 0 0,0 0 1,1 0-1,-1 0 0,1 0 1,-1 0-1,1 0 0,0-1 1,2 2-1,0 1 33,0-1 0,0 0 1,1-1-1,0 1 0,-1-1 1,7 2-1,-8-3-34,-1 0 0,1-1 0,0 1 0,0-1 0,0 0 1,3 0-1,96 0-145,-93 0-2,1-1 0,-1 0 0,1-1 0,-1 0-1,0 0 1,0-1 0,0 0 0,0-1 0,12-6 0,20-9-256,-33 16 339,2-1 5,-1 0-1,1 0 1,15-12-1,-3 3 23,-10 5 13,0 0 0,13-10 0,-18 9 325,-7 8-307,0 1-1,0-1 1,1 1 0,-1 0 0,0-1 0,1 1 0,-1 0 0,0-1 0,1 1 0,-1 0 0,0-1 0,1 1-1,-1 0 1,1 0 0,-1-1 0,0 1 0,1 0 0,-1 0 0,1 0 0,-1 0 0,1-1 0,-1 1 0,1 0-1,-1 0 1,1 0 0,-1 0 0,1 0 0,-1 0 0,1 0 0,-1 0 0,1 1 0,8-2 251,-8 1-214,1 0 0,-1 0 0,0 0 0,1 0 0,-1 0 0,0 0 0,1 1 0,-1-1 0,0 0 1,2 1-1,-2-1-42,-1 1 1,1 0 0,-1-1-1,1 1 1,-1-1 0,1 1-1,-1-1 1,1 1 0,-1 0-1,0-1 1,1 1 0,-1 0-1,0 0 1,0-1-1,0 1 1,1 0 0,-1 0-1,0-1 1,0 1 0,0 0-1,0 0 1,0-1 0,0 2-1,0 45 1013,0-40-774,0-14-9,0 7-239,-1 0 0,1-1 1,0 1-1,0 0 0,0 0 0,0 0 1,0 0-1,0 0 0,0 0 0,0 0 1,0 0-1,0 0 0,0 0 0,0 0 1,0-1-1,0 1 0,0 0 0,0 0 1,0 0-1,0 0 0,1 0 0,-1 0 1,0 0-1,0 0 0,0 0 0,0 0 1,0 0-1,0-1 0,0 1 0,0 0 1,0 0-1,0 0 0,0 0 0,0 0 1,0 0-1,0 0 0,0 0 0,1 0 1,-1 0-1,0 0 0,0 0 0,0 0 1,0 0-1,0 0 0,0 0 0,0 0 1,0 0-1,0 0 0,0 0 0,1 0 1,-1 0-1,0 0 0,0 0 0,0 0 0,0 0 1,0 0-1,1 0-4,-1 0 1,0 0-1,1 0 0,-1 0 1,0 0-1,1 0 0,-1 0 0,1 0 1,-1 0-1,0 0 0,1 0 1,-1 0-1,1 0 0,-1 0 1,0-1-1,1 1 0,-1 0 1,0 0-1,1 0 0,-1-1 1,0 1-1,1 0 0,-1 0 0,0-1 1,0 1-1,1 0 0,-1-1 1,0 1-1,0 0 0,1-1 1,6-9-96,6 0-25,1 1 1,0 0 0,18-8-1,-29 17 70,-1-1-1,1 0 0,0 1 1,-1 0-1,1 0 0,0-1 1,3 2-1,-2-1 10,-4 0 41,0 0 0,0 0 0,0 0 0,0 0 1,0 0-1,0 0 0,0 0 0,0 0 0,0 0 0,0 0 0,1 0 0,-1 0 0,0 0 0,0 0 0,0 0 0,0 0 0,0 0 0,0 0 0,0 0 0,0 0 0,0 0 0,0 0 0,1 0 0,-1 0 0,0 0 0,0 0 0,0 0 0,0 0 0,0 0 0,0 0 0,0 0 0,0 0 0,0 0 1,0 0-1,0 1 0,0-1 0,0 0 0,0 0 0,0 0 0,0 0 0,0 0 0,0 0 0,0 0 0,0 0 0,0 0 0,0 0 0,0 1 0,0-1 0,0 0 0,0 0 0,0 0 0,0 0 0,0 0 0,0 0 0,0 0 0,0 0 0,1 4-26,-1-4 22,-14 25-61,14-24 61,0 0 0,-1 0 0,1 0 0,0 0-1,0 0 1,0-1 0,0 1 0,0 0 0,0 0 0,0 0 0,0 0 0,0 0-1,0 0 1,1 0 0,-1 0 0,0 0 0,0 0 0,1 0 0,-1-1 0,1 1 0,-1 0-1,1 0 1,-1 0 0,1-1 0,0 1 0,0 0 0,4 6 0,-3-2 18,-2-4-7,0-1 0,1 1 0,-1 0 0,0-1 0,1 1 0,-1-1 0,0 1 0,1-1-1,-1 1 1,1 0 0,-1-1 0,1 0 0,-1 1 0,1-1 0,-1 1 0,1-1 0,-1 0 0,1 1 0,0-1 0,-1 0 0,2 1 0,3 1 13,-3-1-7,1 1 4,0 0 0,1-1 0,-1 1 0,1-1 1,-1 0-1,1 0 0,-1 0 0,1-1 0,0 1 0,-1-1 0,6 0 0,5-1 78,1 0-1,14-4 1,-14 2-138,1 0 1,17 1-1,-17 1-183,-1 0-1,24-6 1,-15 3-223,20-1-216,-10-6-138,-16 7 556,-14 3 215,0 1 1,0-1-1,1 0 0,-1-1 1,0 1-1,0-1 0,-1 0 1,1 0-1,0 0 1,-1 0-1,1-1 0,-1 1 1,7-7-1,-3 2 38,-4 5 9,0-1 0,0 0 0,0 0 0,-1 0-1,0 0 1,1 0 0,2-6 0,-2 3 17,1-2 18,0-1-1,0 0 1,0-1-1,-1 1 1,-1 0-1,2-11 0,-2 0 154,-2-26 0,-1 22 438,1 0 1,4-26-1,1 25-93,-2 9 296,2-31 0,-5 44-782,0 1 1,0 0 0,0 0 0,0 0-1,-1 0 1,1-1 0,-1 1-1,1 0 1,-1 0 0,0 0 0,0 0-1,0 0 1,-2-2 0,2 3-91,1 0 1,-1 0 0,0 0 0,1 0-1,-1-1 1,1 1 0,-1 0-1,1 0 1,0-1 0,-1 1 0,1 0-1,0-3 1,0 18 16,0 1 0,0-1 0,-1 0 0,-1 0 0,-1 0 0,-7 23 0,-21 72-3133,16-46 1162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5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17 329 4896,'-13'-26'1584,"10"21"-976,6 5-304,-3 0-290,1 0 0,0 0 1,0 0-1,-1 0 0,1 1 0,0-1 0,-1 0 1,1 1-1,0-1 0,-1 0 0,1 1 1,0-1-1,-1 1 0,1-1 0,-1 1 1,1-1-1,-1 1 0,1-1 0,-1 1 1,1-1-1,-1 1 0,1 0 0,-1-1 1,0 1-1,1 1 0,0-1-4,-1 0-1,1 1 1,-1-1 0,1 0-1,0 0 1,0 0 0,0 0-1,0 0 1,0 0-1,0 0 1,0 0 0,0-1-1,0 1 1,0 0 0,0 0-1,0-1 1,1 1-1,-1-1 1,0 1 0,0-1-1,1 0 1,-1 1 0,0-1-1,1 0 1,-1 0-1,0 0 1,2 0 0,104 0 624,-97-1-649,0 1 0,0-2 0,0 0-1,-1 0 1,1-1 0,0 0 0,12-6 0,-4 2-77,47-16-489,10-16-1163,-35 19 755,58-38-1,-7-4 2302,-88 60-1086,0-1-1,-1 1 0,1 0 1,0-1-1,-1 0 1,0 0-1,1 1 0,-1-1 1,0-1-1,-1 1 1,1 0-1,0 0 1,-1-1-1,1-3 0,-1 6-122,-1 0 0,0-1-1,1 1 1,-1 0 0,0-1-1,0 1 1,0 0 0,0-1-1,0 1 1,0 0 0,0-1-1,-1 1 1,1 0 0,0-1-1,-1 1 1,1 0-1,-1 0 1,0-1 0,1 1-1,-1 0 1,0 0 0,0 0-1,1 0 1,-1 0 0,0 0-1,0 0 1,0 0 0,0 0-1,0 1 1,-1-1 0,1 0-1,-2-1 1,-1 1 12,0-1 0,1 0 0,-1 1-1,0 0 1,0 0 0,0 0 0,0 1 0,-5-1 0,-1 0 23,8 1-120,0 0-1,0 0 1,0 0-1,0 0 1,0 0-1,0 1 0,0-1 1,1 0-1,-1 1 1,-2 0-1,-12 12 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48 312 5056,'-34'34'2282,"33"-32"-2199,-1 0-1,1 0 0,-1 1 0,1-1 0,0 0 0,0 0 0,0 1 0,0-1 0,0 1 0,1-1 0,-1 1 0,1-1 1,-1 1-1,1 0 0,0-1 0,0 1 0,0-1 0,1 1 0,-1 0 0,0-1 0,1 1 0,1 3 0,-1-4-60,0 1 25,1 0 1,0 0-1,-1 1 0,1-1 0,0 0 0,5 4 0,-6-6-35,1-1 0,-1 1 0,0-1-1,0 0 1,1 0 0,-1 0 0,0 0-1,0 0 1,3 0 0,-1 0 35,1 0-1,-1 0 1,0 0 0,0 0-1,0 1 1,0 0-1,4 1 1,4 2 40,-9-2-61,1-1 0,0 0 0,0 0 0,0 0 0,1 0 0,-1-1 0,0 1 0,0-1 0,0 1 0,6-1 0,-2 0-1,1-1 0,13-1 0,2-8-132,-18 9 85,-1 0-1,0 0 0,0 1 1,8 0-1,-8 0 1,0 0 0,1 0 0,-1-1-1,7-1 1,10-8-10,-7 6 91,-12 4-42,0 0 1,1-1-1,-1 1 1,0-1-1,1 0 1,-1 0-1,0 0 1,0 0-1,0 0 1,4-4-1,-6 5-10,1-1 1,-1 1-1,1-1 0,-1 0 0,0 1 0,1-1 1,-1 1-1,0-1 0,0 0 0,0 0 1,1 1-1,-1-1 0,0 0 0,0 1 1,0-1-1,0 0 0,0 0 0,0 1 1,0-1-1,0 0 0,-1-1 0,0-2 10,1-20-1,0 24-11,1 0 1,-1-1-1,0 1 0,0 0 1,0-1-1,0 1 0,0 0 1,0-1-1,0 1 0,0 0 1,-1-1-1,1 1 0,0 0 1,0 0-1,0-1 0,0 1 1,0 0-1,0-1 0,-1 1 1,1 0-1,0 0 0,0-1 1,0 1-1,-1 0 0,1-1 1,-26-25 1252,26 26-1255,0 0-1,0 0 1,0 0-1,0 0 1,0 0-1,0 0 1,-1 0 0,1 0-1,0-1 1,0 1-1,0 0 1,0 0-1,0 0 1,0 0-1,0 0 1,0 0-1,0 0 1,-1 0-1,1 0 1,0 0-1,0 0 1,0 0-1,0 0 1,0 0-1,0 0 1,0 0 0,-1 0-1,1 0 1,0 0-1,0 0 1,0 0-1,0 0 1,0 0-1,0 0 1,-1 0-1,1 0 1,0 0-1,0 0 1,0 0-1,0 0 1,0 0-1,0 0 1,0 0-1,0 0 1,-1 0 0,1 0-1,0 0 1,0 0-1,0 1 1,0-1-1,0 0 1,0 0-1,0 0 1,0 0-1,0 0 1,0 0-1,-11 11-92,11-11 93,-1 1 1,1-1 0,0 1-1,-1 0 1,1-1 0,0 1-1,-1-1 1,1 1 0,0 0-1,0-1 1,0 1 0,-1 0 0,1-1-1,0 1 1,0 0 0,0-1-1,0 1 1,0 0 0,0-1-1,1 1 1,-1 0 0,0-1-1,0 2 1,1 0 30,-1 0-20,0-1 1,0 1-1,0 0 0,1-1 0,-1 1 0,1-1 0,-1 1 1,1 0-1,-1-1 0,1 1 0,0-1 0,0 0 0,1 2 1,3 5 48,-1 2 0,-3-7-45,0-1 0,0 0 0,1 0-1,-1 1 1,0-1 0,1 0 0,-1 0 0,3 1 0,9 10-168,-13-12 113,0-1 0,0 0 1,1 0-1,-1 1 0,0-1 0,0 0 0,1 0 0,-1 0 0,0 0 0,1 1 0,-1-1 0,0 0 0,0 0 0,1 0 0,-1 0 1,0 0-1,1 0 0,-1 0 0,0 0 0,1 0 0,-1 0 0,0 0 0,1 0 0,-1 0 0,1 0 0,38 0-3403,-39 0 3421,0 0 0,0 0 0,0 0-1,0 0 1,0 0 0,0 0 0,0 0-1,0 0 1,0 0 0,0 0-1,1 0 1,-1 0 0,0 0 0,0 0-1,0 0 1,0 0 0,0 0-1,0 0 1,0 0 0,0 0 0,0 0-1,0 0 1,0 0 0,1 0 0,-1 0-1,0 0 1,0 0 0,0 0-1,0 0 1,0 0 0,0-1 0,0 1-1,0 0 1,0 0 0,0 0 0,0 0-1,0 0 1,0 0 0,0 0-1,0 0 1,0 0 0,0 0 0,0 0-1,0-1 1,0 1 0,0 0 0,0 0-1,0 0 1,0 0 0,0 0-1,0 0 1,0 0 0,0 0 0,0 0-1,0 0 1,0-1 0,0-1-135,-1 0 0,1 0 1,-1 0-1,0 0 0,1 0 0,-1 0 1,-2-3-1,1 3 114,1 0 0,0-1 0,0 1 0,0 0 0,1 0 0,-1 0 0,0-1 0,1-1 1,0 3 71,0 0 0,0 0 0,0 0 0,0 0 0,0-1 0,-1 1 1,1 0-1,0 0 0,0 0 0,-1 0 0,1 0 0,0 0 1,-2-1-1,2 2-16,0-1 0,-1 1 0,1 0 0,-1 0 1,1-1-1,-1 1 0,1 0 0,-1 0 0,1 0 0,-1 0 1,1 0-1,-1 0 0,0-1 0,1 1 0,-1 0 0,1 0 1,-1 1-1,-1-1 76,4 2-24,-1-1-43,0 1 1,0-1-1,0 0 1,0 0-1,0 1 1,0-1-1,0 1 1,0-1-1,-1 0 1,1 1-1,0 0 1,-1-1-1,0 1 1,1-1-1,-1 1 0,0 0 1,1 2-1,-1-1 7,1 0 0,-1-1 0,1 1 0,0 0 0,0 0 0,0-1 0,1 1-1,-1-1 1,1 1 0,-1-1 0,1 1 0,0-1 0,0 0 0,0 0 0,0 0-1,0 0 1,4 3 0,0-1 40,1 1-1,-1-1 1,1 0-1,0-1 1,11 5-1,-11-7-30,0 0 0,-1 0 0,1-1 0,12 0 0,-8 0-6,-6 0-44,-1 0 0,1 0 1,-1-1-1,0 0 0,1 1 0,-1-1 0,0-1 0,5-1 1,10-2-73,66-16-778,-78 19 786,-4 2 45,1-1 0,-1 0 0,0 1 0,0-2 0,0 1 0,1 0 1,-1-1-1,-1 1 0,1-1 0,0 0 0,0 0 0,-1 0 0,1 0 0,-1 0 0,1-1 0,-1 1 0,2-4 0,7-8-34,7-9 385,-1-1 0,25-47 0,-30 46 521,21-34 1,-18 34-161,6-16 279,-16 31-596,0-1 1,1 1-1,9-12 0,14-12 423,-11 8-214,-5 19-299,-10 2-239,-3 4-39,0 1 1,0 0 0,0-1 0,0 1 0,0 0 0,0-1 0,0 1 0,0 0 0,0-1 0,1 1-1,-1 0 1,0 0 0,0-1 0,0 1 0,0 0 0,1 0 0,-1-1 0,0 1 0,0 0-1,0 0 1,1-1 0,-1 1 0,0 0 0,0 0 0,1 0 0,-1 0 0,0 0 0,1-1 0,-1 1-1,0 0 1,0 0 0,1 0 0,-1 0 0,0 0 0,1 0 0,-1 0 0,0 0 0,1 0-1,-1 0 1,0 0 0,1 0 0,-1 0 0,0 0 0,1 0 0,-1 1 0,0-1 0,0 0 0,1 0-1,-1 0 1,0 0 0,0 0 0,1 1 0,-1-1 0,1 1-6,0 0 1,-1 0-1,1 1 1,-1-1-1,0 0 1,1 0-1,-1 0 1,0 1-1,0-1 0,0 0 1,1 0-1,-1 0 1,0 1-1,-1-1 1,1 0-1,0 0 1,0 1-1,0-1 1,-1 0-1,1 0 1,-1 2-1,-12 26-118,11-26 109,-4 11-26,0 1-1,-4 16 1,-1 2-6,-4 2 9,9-23 44,1-1-1,0 1 0,1 0 1,-3 16-1,5-16 86,1 0-1,0 0 1,0 15-1,2-22-55,-1 0-1,1 0 0,0 0 0,0-1 1,0 1-1,1 0 0,-1-1 0,1 1 1,0-1-1,1 1 0,3 4 1,20 20-1145,-8-11 236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404 154 2304,'26'-26'752,"-26"26"-741,1 0 1,-1 0-1,0-1 1,1 1-1,-1 0 1,0-1-1,1 1 1,-1 0-1,0-1 1,1 1-1,-1 0 1,0-1-1,0 1 1,0-1-1,1 1 1,-1 0-1,0-1 1,0 1-1,0-1 1,0 1-1,0-1 1,0 1-1,0-1 1,0 1-1,0-1 1,0-2 91,0 1 1,0-1 0,1 1 0,-1-1 0,1 1-1,-1-1 1,1 1 0,0 0 0,0-1 0,0 1 0,0 0-1,0-1 1,0 1 0,3-3 0,-3 5-31,-1-1 1,0 1-1,1-1 1,-1 0-1,0 1 1,1-1-1,-1 1 1,0-1-1,0 0 1,1 1-1,-1-1 1,0 0-1,0 1 1,0-1-1,0 0 0,0 1 1,0-1-1,0 0 1,0 1-1,0-1 1,0 0-1,0 1 1,-1-2-1,1 0 222,0 0-229,0 1 0,0-1-1,-1 0 1,1 1-1,0-1 1,-1 0 0,1 1-1,-1-1 1,1 1-1,-1-1 1,0 1 0,1-1-1,-1 1 1,0-1-1,0 1 1,0 0 0,0 0-1,0-1 1,-1 1-1,1 0 1,0 0 0,-3-2-1,-2 1 28,1-1 1,0 1-1,-1 0 0,1 0 0,-7 0 0,7 1-49,5 0-39,-10-2 29,1 1 1,-1 0 0,0 0 0,0 1 0,1 0-1,-1 1 1,-15 1 0,10 2-39,1 0 0,0 0 0,0 2 0,0 0 1,1 0-1,-1 1 0,1 1 0,0 0 0,1 1 0,0 0 0,0 1 0,-12 12 0,12-9-5,0 0 0,1 0 0,1 1 1,0 1-1,1-1 0,0 2 0,1-1 0,1 1 0,0 0 0,-5 20 0,11-32 19,0 1 0,0-1 0,1 1 0,0 0 0,-1-1 0,1 1 0,0 0 0,1-1 0,-1 1 0,1-1 0,-1 1 0,3 6 0,0-4 41,0-1 1,0 1-1,0-1 0,0 1 0,7 6 0,-5-6-15,0-1 1,0 1-1,1-2 0,0 1 1,0 0-1,0-1 0,0 0 1,1-1-1,0 0 0,-1 0 1,1 0-1,0 0 0,1-1 1,-1-1-1,8 2 0,11 0 37,-1 0 0,1-2-1,0-1 1,0-1 0,-1-2-1,1 0 1,25-7 0,-34 6 14,0 0 1,0-1 0,-1-1-1,0-1 1,0 0 0,0-1 0,-1-1-1,27-19 1,-39 25-76,0 0 0,0-1 0,0 1-1,0-1 1,0 1 0,-1-1 0,1 0 0,-1 0 0,0 0 0,-1 0-1,1 0 1,-1-1 0,1 1 0,-1 0 0,0-1 0,-1 1 0,1-1-1,-1 1 1,0-1 0,0-5 0,-1 2-27,0 0 1,-1 0-1,0 0 1,0 0-1,0 1 1,-1-1-1,0 1 1,0-1-1,-1 1 1,0 0-1,-5-6 1,-1 2-249,8 9 241,-1 0 0,1 0 1,1 0-1,-1 0 1,0-1-1,-1-2 0,2 3-313,1 1-1,-1-1 1,0 0-1,1 1 0,0-1 1,-1 0-1,1 1 1,0-4-1,0 5-1253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0 4576,'-2'0'150,"1"0"0,-1 1 0,0-1 0,1 0 0,-1 1 0,1-1 0,-1 0 0,0 1 0,1 0 0,-1-1 0,1 1 0,0 0 0,-1 0 0,1 0 0,-2 1 0,-5 4-65,-9 6 190,0 1 1,1 1-1,1 1 0,0 0 0,1 1 1,1 0-1,-21 34 0,9-6-200,2 0 0,-22 62 0,37-85-28,-22 67 183,17-32-253,4 0 1,1 1-1,1 94 0,8-124-94,6 40-1,-3-44 102,0 34 1,-4-51-95,0-1 0,-1 1 1,0 0-1,0-1 1,0 1-1,0-1 0,-1 1 1,-4 9-1,6-15 92,0 0 0,0 0 0,0 1 0,-1-1 0,1 0 0,0 0 0,0 1 0,0-1 0,0 0 0,0 0 0,0 1 1,-1-1-1,1 0 0,0 0 0,0 0 0,0 1 0,-1-1 0,1 0 0,0 0 0,0 0 0,0 0 0,-1 0 0,1 1 0,0-1 0,0 0 0,-1 0 0,1 0 0,0 0 0,0 0 0,-1 0 0,1 0 0,0 0 0,0 0 0,-1 0 0,1 0 0,0 0 0,-1 0 0,-4 0-145,-29-2-959,32 1 1034,0 1 0,0-1 0,0 0 0,0 1-1,0-1 1,0 0 0,0 0 0,0-1 0,0 1-1,0 0 1,0 0 0,1-1 0,-1 1 0,-2-4 0,-1-4-109,0 0 1,1 0 0,1-1-1,-1 1 1,2-1 0,-4-16-1,1 4-76,0 2 89,-1-1 77,1 0-1,1 0 1,-2-36-1,7 34 209,2 0-1,0 1 0,1-1 0,14-39 1,-16 54-32,1 1 1,1 0-1,-1 0 1,1 0-1,0 0 1,1 1-1,5-7 1,2 0 422,24-20 0,-31 29-384,15-13 188,1-2 293,28-18-1,-39 31-442,0 0 1,1 1-1,-1 0 1,1 1-1,21-6 0,-19 7-61,-1-1 5,0 1 0,1 1-1,-1 0 1,20 0 0,0 5 170,-30-2-247,0-1 0,-1 1 0,1-1 1,-1 1-1,1 0 0,0-1 0,-1 1 1,1 0-1,-1 0 0,0 0 0,1 0 1,-1 0-1,0 1 0,3 1 0,1 14 184,-3-8-95,0-5-62,-1-1 0,0 1 0,0-1-1,-1 1 1,1 4 0,-1-7-24,0 1 0,0 0 0,-1 0 0,1-1 0,-1 1 1,1-1-1,-1 1 0,0 0 0,0-1 0,1 0 0,-3 3 0,0 1 44,-1 0-1,0-1 0,0 1 1,0-1-1,0 0 1,0-1-1,-1 1 1,0-1-1,0 1 0,0-1 1,0-1-1,0 1 1,0-1-1,-1 0 1,-7 2-1,-3-1 76,-1 0 0,1-2 0,-31 0 0,39-1-90,7 0-49,0 0 0,0 0-1,-1 0 1,1 0 0,0 0 0,-1 0 0,1 0-1,0-1 1,0 1 0,-1-1 0,1 1 0,0-1-1,0 1 1,0-1 0,0 1 0,-1-1 0,1 0-1,0 0 1,0 0 0,0 0 0,0-1 0,0 2-2,1-1-1,0 1 1,0-1 0,0 1 0,0-1 0,0 1 0,0-1 0,-1 1 0,1-1 0,0 0-1,1 1 1,-1-1 0,0 1 0,0-1 0,0 1 0,0-1 0,0 1 0,1-1 0,-1 1-1,0-1 1,0 1 0,1-1 0,-1 1 0,0-1 0,1 1 0,-1-1 0,0 1 0,1-1-1,-1 1 1,1 0 0,-1-1 0,1 1 0,-1 0 0,1 0 0,-1-1 0,1 1 0,-1 0-1,1 0 1,12-6-83,-1 1-1,1 0 1,0 2-1,0-1 1,21-2-1,0 3-135,37 1 1,-57 1 223,1 0 1,20-5 0,-3 1 6,25 0 26,-5-6 21,-22 8-37,-22 3 46,1-1 1,-1 0 0,0 0 0,0 0-1,0-1 1,0-1 0,0 1-1,0-1 1,0-1 0,-1 1 0,13-9-1,-14 7-32,1-1 0,-1 1 0,0-1 0,-1 0 0,1-1 0,-1 1-1,-1-1 1,1 0 0,4-11 0,-8 16-26,-1 0-1,1 0 0,-1 0 1,0 0-1,0 0 1,0 0-1,0 0 1,0 0-1,-1 0 1,1 0-1,-1 0 1,1 0-1,-1 0 1,1 1-1,-1-1 1,0 0-1,0 0 1,0 0-1,0 1 1,0-1-1,-2-1 1,0-1 4,-1-2-13,-1 0 0,0 0 0,0 1 0,0-1 0,-1 1 0,0 0 0,0 0 0,-13-6 0,5 1-14,12 9 12,0-1 0,-1 1-1,1-1 1,0 1 0,-1 0-1,1 0 1,-1 0 0,1 0-1,-1 1 1,1-1 0,-1 1 0,0-1-1,1 1 1,-1 0 0,-4 0-1,5 1 2,-1 0-1,1 0 0,0 0 1,0 0-1,0 0 0,0 0 1,0 0-1,0 1 0,0-1 0,0 1 1,1 0-1,-1 0 0,0-1 1,1 1-1,0 0 0,-1 0 1,1 0-1,0 0 0,-1 4 1,-4 6-10,1 0 0,0 1 0,1 0 0,1-1 0,0 1 0,1 0 0,-2 16 0,4-18 73,0 1 0,1-1 0,0 0 0,1 0 0,5 17 0,-6-24-31,1 1-1,0-2 0,0 1 1,0 0-1,0 0 0,1-1 1,-1 1-1,1-1 0,0 0 1,0 0-1,0 0 0,0 0 1,1 0-1,-1-1 0,1 1 1,6 2-1,-2-2-3,1 0 1,0 0-1,0-1 1,0 0-1,0-1 1,1 0-1,-1 0 0,17-1 1,-18 0-81,2-1-54,0 0 0,-1 0 0,1 0 0,11-4 0,-3 1-144,-4 1 84,-8 2 117,0 0 1,-1 0-1,1 0 0,0-1 0,0 1 1,-1-1-1,1-1 0,-1 1 0,0-1 0,0 0 1,0 0-1,0-1 0,6-5 0,7-13-47,-12 13 22,1 0 1,12-11-1,-8 6-110,1 0 0,9-15-1,-20 27 185,0 1 0,0-1 0,0 1 0,0 0 0,0-1 0,0 1 0,1 0 0,-1 0 0,0 0 0,1 0 0,-1 0 0,1 0 0,-1 1 0,3-2 0,-3 2 25,0 0 0,0-1-1,0 1 1,0 0 0,0 0 0,0 0 0,0 0-1,0 0 1,0 1 0,0-1 0,0 0 0,0 0-1,0 1 1,0-1 0,0 0 0,0 1 0,0-1-1,1 2 1,0-1 38,0 1-1,-1-1 1,1 1-1,0 0 1,-1 0-1,0 0 1,1 0-1,-1 0 1,0 0-1,0 0 1,0 0-1,0 1 1,0-1 0,-1 0-1,1 1 1,-1-1-1,1 0 1,-1 1-1,0 3 1,0 67 471,0-72-485,0 1-1,0-1 1,0 0 0,0 1 0,0-1 0,0 1 0,0-1 0,1 1 0,-1-1-1,0 1 1,1-1 0,0 0 0,-1 1 0,1-1 0,0 0 0,-1 0 0,1 1-1,0-1 1,0 0 0,0 0 0,0 0 0,0 0 0,0 0 0,3 1 0,-3-2 1,0-1 0,0 1 0,0-1 0,0 0 0,0 0-1,-1 0 1,1 1 0,0-1 0,0 0 0,0-2 0,2 0 17,-3 3-54,0 0 1,0-1 0,1 1 0,-1 0-1,0-1 1,1 1 0,-1 0 0,0 0-1,1-1 1,-1 1 0,0 0 0,1 0-1,-1 0 1,0 0 0,1-1 0,-1 1-1,1 0 1,-1 0 0,1 0 0,-1 0-1,0 0 1,1 0 0,-1 0 0,1 0-1,0 0 1,-1 0-8,0 0 1,0 0-1,0 0 0,1 0 1,-1 0-1,0 0 0,0 0 1,0 0-1,1 0 0,-1 0 1,0 0-1,0 0 0,0 0 0,0 0 1,1 0-1,-1 0 0,0 0 1,0 0-1,0 0 0,0 0 1,1 0-1,-1-1 0,0 1 0,0 0 1,0 0-1,0 0 0,0 0 1,0 0-1,1-1 0,-1 1 1,0 0-1,0 0 0,0 0 0,0 0 1,0-1-1,0 1 0,0 0 1,0 0-1,1-2 1,-1 1 0,0 0 0,1 0 0,-1 0 0,0-1 0,0 1 0,1 0 0,-1 0 0,0-1 0,-1-1 0,1-1 6,0 0-1,0-1 0,1 1 0,-1 0 0,2-6 0,4-18 41,-4 15-85,1 0 0,0 0 0,0 0-1,12-24 1,-10 29-43,1 0 1,1 0-1,-1 1 0,1 0 0,1 0 1,-1 0-1,1 1 0,0 0 0,1 1 1,0 0-1,-1 0 0,19-6 1,-14 6 25,-1 1 0,0 1 1,1 0-1,0 1 1,0 0-1,0 1 1,0 0-1,0 1 1,16 2-1,-16 0 31,-1 1-1,1 1 0,-1 0 1,12 6-1,-9-4 52,24 6 0,20 4 266,-56-15-209,0 0 0,0-1 0,0 1 0,0-1 0,0 0 0,0 0-1,3 0 1,-2 0 3,-1 0 73,-8 0-91,-5 1-82,1 1 0,0 1 0,0 0 0,-14 6 0,-3 1-34,15-6-32,-1 0 1,-13 8-1,24-11 48,0-1 25,0 1-1,0 0 1,0-1-1,0 1 1,0 0-1,0-1 1,1 1-1,-1 0 1,0 0-1,0 0 1,1 0-1,-1 0 1,0 0-1,1 0 1,-1 0-1,1 0 1,0 0-1,-1 0 1,1 0-1,0 0 1,0 0-1,-1 0 1,1 0-1,0 0 1,0 1-1,0-1 1,0 0-1,0 0 1,1 0-1,-1 0 1,0 0-1,0 0 1,1 0-1,-1 0 1,2 2-1,0 2-13,0-1 0,1 1 0,-1-1 0,1 1 0,0-1 0,1 0 0,3 4 0,6 8 4,-12-14 40,0 0 0,1 0 0,-1 0 0,0-1 0,0 1 0,1 0 0,-1-1 0,1 1 0,0-1 0,-1 1 0,1-1 0,0 0 0,0 1 0,0-1 0,0 0 0,0 0 0,0-1 0,3 2 0,2-1 21,1 0 0,-1 0 1,0 0-1,11-2 0,-3 1-23,-13 0-49,0 0 1,-1 0 0,1-1-1,0 1 1,-1 0 0,1-1 0,-1 1-1,1-1 1,-1 0 0,1 1-1,-1-1 1,1 0 0,1-1 0,5-3-124,2 0-245,-8 5 362,-1 0 0,0-1-1,0 1 1,0 0 0,0-1 0,0 0 0,0 1 0,0-1 0,0 1-1,0-1 1,0 0 0,0 0 0,-1 0 0,1 0 0,0 1 0,0-1-1,0-2 1,4-8-306,-4 9 281,0 0-1,0-1 0,0 1 0,0 0 0,0 1 0,1-1 0,-1 0 0,1 0 0,-1 0 1,3-1-1,-4 3 49,0-1 1,0 1-1,1 0 1,-1-1-1,0 1 1,0 0 0,1-1-1,-1 1 1,0 0-1,0-1 1,1 1-1,-1 0 1,0 0-1,1-1 1,-1 1-1,0 0 1,1 0 0,-1 0-1,0 0 1,1-1-1,-1 1 1,1 0-1,-1 0 1,0 0-1,1 0 1,-1 0-1,1 0 1,-1 0-1,0 0 1,1 0 0,-1 0-1,0 0 1,1 0-1,-1 0 1,1 0-1,-1 1 1,0-1-1,1 0 1,-1 0-1,0 0 1,1 1 0,-1-1-1,0 0 1,1 0-1,-1 1 1,1-1-1,12 8-201,-10-6 177,0 1 0,0-1-1,0 1 1,0-1 0,0 1 0,3 3 0,-2-1 75,0-1 0,1 1 0,7 4 0,1 0 43,0-1 1,1-1-1,-1-1 0,25 9 0,-24-12-9,0-1 0,0 0-1,1 0 1,-1-2 0,1 0-1,-1 0 1,1-2 0,-1 1-1,0-2 1,0 0 0,0-1-1,15-5 1,-18 4-67,0 0-1,10-7 1,-18 10-23,1-1 0,-1 1 0,0 0 0,0-1 0,0 1-1,0-1 1,-1 0 0,1 0 0,2-4 0,-4 3-12,0 1 0,0-1 0,0 1 0,0-1-1,0-4 1,1-5-55,8-24-46,-5-9 154,0 17-5,-2 11-28,0 0 0,-1 0 0,-1 0 0,-1-1 0,-3-30 0,-8 5 2,9 30 31,2 12-10,0 1-1,0-1 0,0 0 1,0 1-1,0-1 0,-1 1 0,1-1 1,0 1-1,-1-1 0,0 1 1,1-1-1,-1 1 0,0 0 1,0-1-1,1 1 0,-1 0 1,0-1-1,0 1 0,-1 0 0,1 0 1,0 0-1,-2-1 0,3 2-6,-1-1 0,1 1-1,-1 0 1,0 0 0,1 0-1,-1-1 1,1 1-1,-1 0 1,0 0 0,1 0-1,-1 0 1,1 0 0,-1 0-1,0 0 1,1 1-1,-1-1 1,1 0 0,-1 0-1,0 0 1,1 0 0,-1 1-1,1-1 1,-1 0-1,1 1 1,-1-1 0,1 0-1,-1 1 1,1-1 0,-1 1-1,1-1 1,0 1-1,-1-1 1,1 1 0,-11 21 128,9-18-109,-5 18 60,0 1 0,2-1 0,-5 46 0,5-37-19,2-12 12,-1 14 84,7-1-448,2 0 0,10 37 1,-14-66 45,0 1 0,0-1 0,0 1 1,0-1-1,1 0 0,2 5 1,1 0-97,-5-8 310,0 1-1,0-1 0,1 1 0,-1-1 0,0 0 0,0 1 0,0-1 1,0 1-1,0-1 0,1 1 0,-1-1 0,0 0 0,0 1 1,0-1-1,0 1 0,0-1 0,0 1 0,0-1 0,0 1 0,-1-1 1,1 1-1,0-1 0,0 0 0,0 1 0,0-1 0,-1 1 0,1-1 1,0 1-1,-1-1 6,0 0 0,1 1-1,-1-1 1,0 0 0,1 0 0,-1 1 0,0-1 0,1 0 0,-1 0 0,0 0 0,0 0-1,1 0 1,-1 0 0,0 0 0,1 0 0,-1-1 0,0 1 0,1 0 0,-1 0 0,-1-1-1,-20-11-143,-5-5 106,18 13 97,0 0 10,1 0 1,-1-1-1,1 0 0,0 0 0,1-1 1,-11-10-1,4 2 92,-1 1 148,1-2-1,1 0 1,0 0 0,1-1 0,-11-18 0,23 34-292,0-1 1,0 1-1,-1 0 1,1-1-1,0 1 0,0 0 1,0-1-1,0 1 1,0-1-1,0 1 1,0 0-1,-1-1 1,1 1-1,0-1 0,0 1 1,0 0-1,1-1 1,-1 1-1,0-1 1,0 1-1,0-1 1,0 1-1,0 0 0,0-1 1,0 1-1,1 0 1,-1-1-1,0 1 1,1-1-1,0 1-6,-1-1 0,1 1 0,0-1 0,0 1 0,0-1 0,0 1 0,-1 0 0,1 0 0,0-1-1,0 1 1,0 0 0,2 0 0,3 0-51,0 0 0,0 1 0,9 1-1,72 20-40,-2 0 198,-75-19-81,107 20 217,-100-21-180,0 0 0,0-1 0,0 0 0,29-4 0,-10-8 191,-10 6-1,-10-10 646,-16 13-841,-1 0 1,1 1 0,-1-1-1,0 0 1,0 1 0,1-1-1,-1 1 1,0-1 0,0 1-1,0-1 1,0 1 0,-1 0-1,1 0 1,0-1 0,-1 1-1,1 0 1,0 0 0,-1 0-1,-2-1 1,1 2 13,3 3-235,-1 22-40,0-8 187,2 26 0,-1-40 39,1 1 0,-1-1-1,1 1 1,0-1 0,-1 1-1,2-1 1,-1 0 0,0 1 0,1-1-1,-1 0 1,1 0 0,0 0-1,3 4 1,21 13 97,-16-8-66,-8-10-7,0 0 1,-1 0-1,1 0 1,0 0-1,0-1 1,0 1-1,0-1 1,0 1-1,0-1 0,3 2 1,2 1 77,-7-3-106,1 0-1,0-1 1,-1 1 0,1-1-1,0 1 1,0-1 0,0 1-1,-1-1 1,1 1 0,0-1-1,0 0 1,0 1 0,0-1-1,0 0 1,0 0 0,0 0 0,0 1-1,0-1 1,0 0 0,0 0-1,-1-1 1,1 1 0,0 0-1,0 0 1,0 0 0,1-1-1,-2 1-9,9-4 77,0-1 1,0 0-1,8-7 1,-16 12-73,-1-1 0,1 0 0,-1 1 1,0-1-1,1 0 0,-1 1 0,0-1 0,0 0 0,1 1 1,-1-1-1,0 0 0,0 1 0,0-1 0,0 0 0,0 1 1,0-1-1,0 0 0,0 0 0,0 1 0,0-1 0,-1-1 1,1-3 17,0-4 9,1 5-22,-1 1 0,0-1 0,0 0 0,0 1 0,0-1 1,-1 1-1,1-1 0,-3-4 0,2 5-8,-1-4-1,-1-1-1,1 0 1,0 0-1,-1-16 1,3 23-35,0-1-1,0 0 1,0 0 0,1 0 0,-1 0-1,0 0 1,1 1 0,0-1 0,-1 0-1,1 0 1,0 1 0,0-1 0,0 0-1,0 1 1,0-1 0,0 1 0,0-1-1,0 1 1,1 0 0,-1-1-1,0 1 1,1 0 0,0 0 0,-1 0-1,1 0 1,-1 0 0,1 0 0,0 1-1,0-1 1,-1 0 0,1 1 0,0-1-1,0 1 1,0 0 0,0 0 0,0 0-1,-1 0 1,1 0 0,0 0 0,0 0-1,0 1 1,0-1 0,0 0 0,-1 1-1,1 0 1,0-1 0,0 1-1,-1 0 1,1 0 0,-1 0 0,1 0-1,-1 0 1,1 1 0,2 1 0,42 54 177,22 11 928,-60-60-928,-5-4-61,1 0 1,0 0 0,0 0 0,0-1 0,1 0 0,-1 1 0,1-2 0,-1 1-1,1 0 1,7 2 0,-9-5-65,4 3 97,1 0 1,0-1 0,0-1 0,15 3 0,-21-4-81,0 0 0,-1 0 1,1 0-1,-1-1 0,1 1 0,0 0 1,-1-1-1,1 1 0,-1-1 0,1 1 0,-1-1 1,1 0-1,-1 1 0,1-1 0,-1 0 1,2-2-1,6-3 164,-2 1-19,0-1 0,0 0-1,-1 0 1,0 0 0,0-1 0,8-11 0,-1-3-41,14-29 1,2 4-221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4800,'0'-1'118,"0"-1"0,0 1 0,0 0 0,0 0 0,0 0 0,-1 0 0,1 0 0,0 0 0,-1-1 0,1 1 0,0 0 0,-1 0 0,0 0 0,1 0 0,-1 0 0,1 1 0,-1-1 0,-1-1 0,-5-9 1693,-6 11 893,259 0-1781,-113 8-631,-3 0-83,-78-8-79,62 0-4713,-122 0 716,-8 0 1254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2496,'-13'13'784,"11"-9"-576,2 10-96,0 9-51,1 0 71,0 0 1,-6 36 0,2-39-72,-1 9 322,-2 46-1,4-31-115,-9 47 0,-4 0 458,13-85-499,0 0 1,0 0 0,-1 0 0,0 0-1,0 0 1,-6 8 0,1-1 15,6-8 46,-1-8-69,2 2-159,0 0-37,0 0 1,0 1-1,0-1 1,1 0-1,-1 0 0,0 0 1,0 0-1,1 0 0,-1 0 1,1 0-1,-1 0 1,1 0-1,0 0 0,-1 0 1,1 0-1,0 0 0,-1 0 1,1 0-1,0 0 0,0 0 1,0 0-1,0-1 1,0 1-1,0 0 0,1 0 1,-1 0-1,1-2 0,9-26 372,-9 25-320,0-1 0,0 1 0,1-1 0,-1 1 0,1 0 0,0-1 0,0 1 0,1 0 0,-1 0 0,1 0 1,0 1-1,0-1 0,5-4 0,-1 0 74,1 0 0,0 1 1,0 0-1,1 1 0,0-1 1,0 2-1,0-1 0,1 1 1,0 1-1,0-1 0,0 2 1,13-4-1,2 2-25,0 1 0,33-1 1,54 4 100,-93 1-178,14 1 242,34 6 0,-37-3-762,32-1 0,-15-3-2551,-32 0 1734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624 142 4064,'0'-36'1813,"0"33"-1753,0 1 1,0-1-1,-1 1 0,1-1 0,0 1 0,-2-4 0,-5 0 508,4 4-224,-5-11 360,3 10-489,1 0 0,-1 0-1,0 1 1,0 0 0,0 0-1,-8-2 1,-18-8 496,22 7-585,-1 0 0,0 1 1,0 0-1,-1 1 1,1 0-1,-1 1 0,0 0 1,1 0-1,-22 1 1,0 0 127,6 1-8,-36 3-1,54-2-245,0 1 0,0-1 0,0 2 0,0-1 1,1 1-1,-1 0 0,1 0 0,-11 8 0,15-9-17,0 0-1,1 0 1,0 0-1,0 1 1,-1-1-1,1 1 1,1-1-1,-1 1 1,0 0-1,1 0 1,-1 0-1,1 0 1,0 0-1,0 0 1,-1 4-1,-2 7-64,0-6 54,2 1 0,-1-1 0,1 1 1,0 0-1,1 0 0,0 0 1,0 12-1,2-1 12,8 40-1,-3-28 0,12 70-53,8-1 54,-5 16 107,5-3-22,-13-40 13,-3 0 0,0 98 0,-10-159-33,-1 0 0,0 0 1,-1 0-1,0-1 1,-2 1-1,1 0 0,-9 19 1,9-25-19,-1 4-1,0 0 56,0-1-1,0 1 1,-1-1 0,-1 0-1,1 0 1,-12 14 0,9-14-7,4-5-25,0 0 0,0 0 0,-1 0 0,1 0 0,-1-1 0,0 1-1,-1-1 1,1 0 0,-8 3 0,2-1 143,0 0 1,-1-1-1,0-1 0,-20 5 0,29-8-225,1-1 0,0 1 0,-1-1 0,1 0 0,0 0 0,-1 0 0,1 0 0,-1 0 0,1-1 0,0 1 0,-1-1 0,1 1 0,0-1 0,-1 0 0,1 0 0,0 0 0,0 0 0,0 0 0,0-1 0,0 1 0,0-1 0,0 1 0,0-1 0,1 0 0,-1 0 0,1 1 0,-1-1 0,1 0 0,0 0 0,-2-3 0,-10-10-628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33 218 1664,'-2'11'530,"-4"-14"-231,-2-2-243,-5 2 264,13 3-317,0 0 0,0 0 0,0 0 0,0 0 0,0 0 0,-1 0 0,1 0-1,0 0 1,0 0 0,0 0 0,0 0 0,0 0 0,0 0 0,0 0 0,0 0 0,0 0 0,0 0-1,0 0 1,-1 0 0,1 0 0,0 0 0,0 0 0,0 0 0,0 0 0,0 0 0,0 0 0,0 1-1,0-1 1,0 0 0,0 0 0,0 0 0,0 0 0,0 0 0,-1 0 0,1 0 0,0 0 0,0 0-1,0 0 1,0 0 0,0 0 0,0 1 0,0-1 0,0 0 0,0 0 0,0 0 0,0 0 0,0 0-1,0 0 1,0 0 0,0 0 0,0 0 0,0 0 0,0 1 0,0-1 0,0 0 0,0 0 0,0 6-3,0-2 46,-1 0 1,1 0 0,0 0-1,1 1 1,-1-1 0,1 0-1,1 5 1,0-4-9,0 0-22,0-1 1,1 1-1,-1 0 0,1-1 1,0 0-1,0 1 1,1-1-1,-1 0 0,1-1 1,0 1-1,5 4 1,22 7 105,-26-13-93,0-1-1,-1 0 0,1-1 0,0 1 1,-1-1-1,1 0 0,0 0 1,7-1-1,-2 0 16,-9 1-17,1 0 1,-1-1-1,0 1 0,1 0 1,-1-1-1,0 1 1,1-1-1,-1 1 0,0-1 1,0 0-1,0 1 0,0-1 1,1 0-1,-1 0 1,0 0-1,0 0 0,-1 0 1,1 0-1,0 0 0,0 0 1,0 0-1,-1-1 1,1 1-1,-1 0 0,1 0 1,-1-1-1,1-1 0,2-3 226,-2 3-171,0 0 1,0 0 0,-1 0 0,1 1 0,-1-1 0,0 0 0,1 0 0,-2 0 0,1 0 0,-1-4-1,1-1 153,0-3-70,0-6 11,0 1 1,4-21-1,-3 30-180,1-1 1,0 2 0,1-1-1,-1 0 1,1 0 0,1 1-1,6-11 1,-5 7-21,-4 8 19,0 0 1,0 0-1,1-1 1,-1 1-1,0 0 1,1 0-1,-1 0 1,1 0-1,0 1 1,-1-1-1,1 0 1,0 1-1,0-1 1,0 1-1,4-2 1,-1 1 13,0 2-1,0-1 1,0 0 0,0 1 0,0 0-1,0 0 1,0 0 0,8 2 0,-2 1 20,0-1-1,18 8 1,-19-6-21,-1 1-1,1 1 1,-1 0 0,0 0-1,9 8 1,10 7 58,-25-19-41,-1-1-1,0 1 0,1 0 1,-1 0-1,0 0 0,0 1 1,0-1-1,0 0 1,-1 1-1,1-1 0,-1 1 1,1 0-1,1 3 1,-2 0 85,0-1 0,0 1 0,0-1 0,0 1 1,-1 9-1,0-14-93,0 0 1,0 1 0,0-1 0,0 0-1,0 0 1,0 0 0,-1 1 0,1-1-1,0 0 1,-1 0 0,1 0 0,-1 0-1,1 1 1,-1-1 0,0 0-1,1 0 1,-1 0 0,0 0 0,0-1-1,0 1 1,0 0 0,0 0 0,0 0-1,0-1 1,0 1 0,0 0-1,0-1 1,0 1 0,0-1 0,0 1-1,0-1 1,-1 0 0,1 1 0,0-1-1,0 0 1,-3 0 0,-1-3 94,-8-7-102,12 9-11,0 1-3,0 0 0,0-1 0,0 1 1,0-1-1,0 1 0,0-1 0,0 1 0,0-1 1,1 0-1,-1 0 0,0 1 0,0-1 0,1 0 1,-1 0-1,0-1 0,0 0-4,1 0-1,0 0 1,0 0-1,0 0 1,0-1 0,0 1-1,1 0 1,-1 0 0,0 0-1,2-4 1,1-8-15,0 2-11,0-1 1,0 1-1,1 0 0,11-24 0,-12 34 25,-1-1 0,0 1 0,1 0 1,0-1-1,5-2 0,0-1-18,17-17-77,-21 18 68,0 1 1,0 0-1,0 1 0,0-1 1,1 1-1,-1 0 0,1 0 1,0 0-1,0 0 0,6-1 1,13-7-78,8-3 168,-29 13-48,-1 1 0,0-1 0,0 1 0,1-1 0,-1 1 0,0 0 0,0 0-1,1 0 1,-1 0 0,0 0 0,1 1 0,2 0 0,16 9 51,4-5-15,-12 1-10,-12-5-27,1 0 1,-1 0-1,1 0 1,-1-1-1,1 1 0,-1 0 1,1-1-1,0 0 1,-1 1-1,1-1 1,0 0-1,-1 0 0,3 0 1,102 0 425,-104 0-422,0 0 0,-1 0 1,1 0-1,0-1 0,-1 1 0,1-1 1,-1 1-1,1-1 0,-1 1 0,1-1 1,-1 0-1,1 0 0,1-1 0,5-3 17,-8 5-24,0 0 0,1 0 0,-1-1 0,1 1 0,-1 0 0,1 0 0,-1 0-1,1 0 1,-1-1 0,1 1 0,-1 0 0,1 0 0,-1 0 0,1 0-1,-1 0 1,1 0 0,-1 1 0,1-1 0,-1 0 0,1 0 0,-1 0 0,1 0-1,-1 1 1,1-1 0,-1 0 0,1 4 29,0-1-1,0 0 1,0 0-1,-1 1 1,0-1 0,0 1-1,0-1 1,-1 7-1,1-3-86,0 1 55,-1-1 0,0 0 0,-1-1 0,1 1 0,-1 0 0,-1 0 0,-3 7 0,4-8 11,-1 1-1,1 0 1,0-1 0,0 1 0,0 0-1,1 0 1,0 8 0,1 45 277,0-60-282,0 0 0,0 0 0,0 0 0,0 0 0,0 0 0,0 0 0,0 0 0,0 1 0,0-1 1,0 0-1,0 0 0,0 0 0,0 0 0,0 0 0,0 0 0,0 0 0,0 0 0,0 0 0,0 0 0,0 1 0,0-1 1,0 0-1,0 0 0,0 0 0,0 0 0,0 0 0,0 0 0,0 0 0,0 0 0,0 0 0,0 0 0,0 0 0,1 0 0,-1 0 1,0 0-1,0 1 0,0-1 0,0 0 0,0 0 0,0 0 0,0 0 0,0 0 0,0 0 0,0 0 0,0 0 0,1 0 1,-1 0-1,0 0 0,0 0 0,0 0 0,0 0 0,0 0 0,0 0 0,0 0 0,0 0 0,1-1 0,12 1 224,-13 1-226,1-1 0,0 0 0,0 0 1,0 0-1,-1-1 0,1 1 0,0 0 0,0 0 1,0 0-1,0-1 0,-1 1 0,1 0 0,0-1 1,0 1-1,-1 0 0,1-1 0,0 1 0,0-2 1,6-5 24,-1-1 1,0 0 0,-1-1 0,0 1-1,0-1 1,5-14 0,-9 20-24,1-9-34,1 1 1,0 0-1,1 0 1,1 0-1,-1 0 1,8-10-1,0-1 4,-11 20-14,1-1 1,-1 1-1,0 0 1,1-1 0,-1 1-1,1 0 1,2-2-1,-4 4 33,0 0 0,0 0 0,0 0 0,1 0 0,-1 0 0,0 0-1,0 0 1,0 0 0,0 0 0,1 0 0,-1 0 0,0 0 0,0 0 0,0 0 0,0 0 0,0 0-1,0 0 1,1 1 0,-1-1 0,0 0 0,0 0 0,0 0 0,0 0 0,0 0 0,0 0 0,0 0 0,0 1-1,0-1 1,1 0 0,-1 0 0,0 0 0,0 0 0,0 0 0,0 1 0,0-1 0,0 0 0,0 0 0,0 0-1,0 0 1,0 0 0,0 1 0,0-1 0,1 19-231,-1 75 594,1-87-318,-1 0 0,1 0 1,1 1-1,-1-1 0,5 12 0,-4-14-9,1 4 118,-2-7-101,-1 0-1,1 0 1,0 0 0,0 0-1,0 0 1,0-1-1,0 1 1,0 0 0,0 0-1,0-1 1,1 1-1,-1-1 1,4 3 0,-5-3-37,1-1 0,-1 1 0,1-1 0,0 1 0,-1-1 0,1 1 0,-1-1 0,1 0 0,0 1 0,-1-1 0,1 0 0,0 1 0,-1-1 0,1 0 1,0 0-1,0 0 0,-1 1 0,1-1 0,0 0 0,0 0 0,-1 0 0,1 0 0,0-1 0,0 1 0,-1 0 0,1 0 0,0 0 0,-1 0 0,1-1 0,0 1 0,0 0 0,-1-1 0,1 1 1,-1-1-1,1 1 0,0 0 0,0-2 0,1 1 22,1 0-19,-1 0-1,0 0 1,0-1 0,0 1 0,0-1-1,0 1 1,0-1 0,0 0-1,-1 0 1,3-3 0,4-4-16,7-1-56,-6-1-214,-1 0 0,0-1 0,-1 0 0,10-21 0,12-20-832,-21 41 897,15-20-253,-21 31 439,0 0 1,-1 0-1,1 0 0,0 0 1,0 1-1,0-1 0,0 1 1,-1-1-1,1 1 0,0 0 1,0 0-1,0 0 0,0 0 1,0 0-1,0 0 0,0 1 1,0-1-1,-1 0 0,1 1 1,0 0-1,0-1 0,0 1 1,2 2-1,0 1 129,0 1-1,0 0 0,0 1 1,-1-1-1,0 1 1,4 7-1,-4-1 86,-2-8-139,0 0 0,0 0 0,1 0-1,-1 0 1,1-1 0,0 1 0,3 3 0,-1 0 10,-3-5-36,1 0 0,-1 0 0,0 0-1,1 0 1,-1 0 0,1-1 0,0 1 0,-1-1-1,1 1 1,0-1 0,0 0 0,0 1 0,4 1-1,1 1 131,-7-3-141,1-1 0,0 1 0,-1 0 0,1-1-1,0 1 1,0-1 0,0 1 0,-1-1 0,1 1 0,0-1 0,0 0 0,0 1-1,0-1 1,0 0 0,0 0 0,0 0 0,0 0 0,0 0 0,0 0 0,0 0-1,0 0 1,-1 0 0,1 0 0,0 0 0,0 0 0,1-1 0,3-1-17,0 0 38,-1 0-1,1-1 0,0 1 0,-1-1 1,1 0-1,-1 0 0,0-1 1,0 1-1,-1-1 0,1 0 0,4-5 1,-3-2 27,5-7-82,-9 18-4,-1-1 1,1 1-1,-1 0 1,1-1 0,-1 1-1,1 0 1,-1 0-1,1-1 1,0 1-1,-1 0 1,1 0 0,-1 0-1,1 0 1,0-1-1,-1 1 1,1 0 0,-1 0-1,1 0 1,0 0-1,-1 0 1,1 1-1,-1-1 1,1 0 0,0 0-1,0 1 1,-1-1-20,0 0 36,0 0 0,0 0 1,0 0-1,0-1 0,1 1 0,-1 0 0,0 0 0,0 0 1,0 0-1,0 0 0,0 0 0,0 0 0,0 0 0,0 0 0,0 0 1,0 0-1,1 0 0,-1 1 0,0-1 0,0 0 0,0 0 1,0 0-1,0 0 0,0 0 0,0 0 0,0 0 0,0 0 1,0 0-1,0 0 0,0 0 0,0 0 0,1 0 0,-1 0 1,0 0-1,0 0 0,0 0 0,0 1 0,0-1 0,0 0 1,0 0-1,0 0 0,0 0 0,0 0 0,0 0 0,0 0 1,0 0-1,0 0 0,0 0 0,0 1 0,0-1 0,0 0 1,0 0-1,0 0 0,0 0 0,0 0 0,0 0 0,0 8-80,-1-3 7,1 0 0,1 0 0,-1 0 0,2 9 0,9 7-67,-6 5 240,-4-25-85,-1 1-1,1 0 1,0 0 0,1 0-1,-1-1 1,0 1 0,0-1-1,1 1 1,1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32 359 1248,'-26'-13'389,"20"11"-239,6 2 36,3 0 390,3 0-295,10-1 1083,-16 0-1290,1 1 0,-1 0 0,1-1-1,-1 1 1,0-1 0,1 1 0,-1 0 0,1-1-1,-1 1 1,0-1 0,1 1 0,-1-1-1,0 1 1,1-1 0,-1 1 0,0-1 0,0 1-1,0-1 1,1 0 0,-1 1 0,0-1 0,0 1-1,0-1 1,0 0 0,0 1 0,0-2-1,5 2 578,-5 0-651,2 0 52,1 0 0,-1 0 0,1 0-1,-1 0 1,1-1 0,3 0 0,1-6 75,-7 6-124,1 1 0,-1-1 1,0 1-1,1-1 0,-1 1 1,1-1-1,-1 1 0,1 0 1,-1-1-1,1 1 0,-1 0 1,1-1-1,-1 1 0,1 0 1,-1 0-1,1 0 1,0-1-1,-1 1 0,1 0 1,-1 0-1,1 0 0,0 0 1,-1 0-1,1 0 0,-1 0 1,1 0-1,0 0 0,0 1 1,5-1 9,-1 1 1,0-1 0,1 2 0,8 2-1,-10-3-9,1 1-1,0-1 0,0 0 0,0 0 1,0-1-1,0 1 0,0-1 1,0 0-1,9-1 0,9-4 26,0 1-1,37 0 0,-51 4-19,94 0 171,128-16-1,169-31 243,-370 44-387,472-38 138,-304 36-168,22-5 134,-7 4-33,13-4-42,0 5-32,13-6-26,-8 6-6,-41-1-12,418-16-120,-328 6 105,668-31 411,-613 32-336,47-3 5,-258 9-39,134-6 4,404 9 5,-436 7-3,1080-1 76,-688 8-145,-387-3-19,211 0 14,-16 6 118,-5-6-10,-213-1-56,438 2-28,-234-18 71,-398 11-40,420-14 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61 2656,'-6'-6'406,"2"1"-119,-1 1-1,1 0 0,-8-6 1,-1 5 780,8-1-525,5 5-470,-1 1-1,0-1 0,1 0 1,-1 0-1,0 1 0,1-1 1,-1 1-1,0-1 1,0 1-1,0-1 0,1 1 1,-1-1-1,0 1 0,0 0 1,0-1-1,0 1 0,0 0 1,-1 0-1,-10-5 215,10 4-233,0 0-1,-1 0 0,1 0 0,-1 0 1,1 1-1,0-1 0,-1 1 0,1-1 1,-1 1-1,1 0 0,-1 0 0,0 0 1,1 0-1,-1 1 0,1-1 0,0 1 1,-1-1-1,1 1 0,-1 0 0,1 0 1,0 0-1,-1 0 0,1 0 0,0 1 1,0-1-1,0 1 0,-3 2 0,-16 10 185,13-9-180,0 0 1,0 0 0,1 1-1,-1 0 1,1 0 0,-11 14-1,10-8-38,-10 24-1,7-14-17,-2 5-3,2-8-8,1 1-1,1 0 1,1 1 0,1 0-1,-5 23 1,9-17 10,0 1-1,2 42 1,2-52 27,0-1 0,1 0-1,1 0 1,10 33 0,-11-45-17,1 1-1,-1-1 0,1 0 1,0 0-1,0 0 1,1 0-1,-1-1 1,5 5-1,2-1 14,-1 0 0,16 10 0,-24-18-22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2816,'0'0'1056,"0"0"-832,0 78-64,-15-16 352,15 0-320,-32 16 64,17 16-160,-1-1-192,1-15 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15 243 2240,'-13'-78'720,"13"77"-710,-1 0-1,1 0 1,0 0 0,0 0-1,0 0 1,-1 0 0,1 0 0,0 0-1,0 0 1,0 0 0,1-1-1,-1 1 1,0 0 0,0 0 0,1 0-1,-1 0 1,0 0 0,1 0-1,-1 0 1,1 0 0,-1 1 0,1-1-1,0 0 1,-1 0 0,1 0-1,0 0 1,1 0 0,5-9 23,0 1-15,-1 0 0,1 1 0,0 0 0,1 0 0,0 1 0,0 0 0,1 0 0,-1 1 0,18-9 0,-5 8 19,-1 1 0,1 0-1,1 2 1,22-3 0,-16 3 25,2 0-22,0 1 0,1 2 0,-1 1 0,0 1 0,0 1 0,0 2 0,0 1 0,0 2 0,55 19 0,-50-12 44,-1 1 0,0 2 0,-1 2 0,-1 1 0,0 1 0,-2 2 0,31 29 0,-52-42 177,0 0 0,0 0 0,-1 0 1,-1 1-1,1 1 0,-2-1 1,0 1-1,10 24 0,-16-33-183,1 0 0,0 0 0,-1 0 0,1 0-1,-1 0 1,0 0 0,0 0 0,0 0 0,0 0-1,-1 0 1,1 0 0,-1 0 0,0 0 0,0-1-1,0 1 1,-3 5 0,-4 7 184,-2-1 1,0 0-1,-1-1 0,0 0 0,-15 12 0,-74 63 698,79-72-857,-1 0-1,0-1 0,-1-2 0,0 0 0,-48 18 1,51-26-63,0 0 0,0-1 1,-1-1-1,0-1 0,1 0 0,-23-2 1,34-1-25,-72 1 70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5728,'0'-13'1840,"0"13"-1827,0 0-1,0 0 1,0 0 0,0 0 0,0 0 0,0 0-1,1 0 1,-1-1 0,0 1 0,0 0 0,0 0 0,0 0-1,0 0 1,0 0 0,-1 0 0,1 0 0,0 0 0,0 0-1,0 0 1,0 0 0,0-1 0,0 1 0,0 0-1,0 0 1,0 0 0,0 0 0,0 0 0,0 0 0,0 0-1,0 0 1,0 0 0,0 0 0,0 0 0,0 0-1,0 0 1,-1 0 0,1 0 0,0 0 0,0-1 0,0 1-1,0 0 1,0 0 0,0 0 0,0 0 0,0 0-1,0 0 1,0 0 0,-1 0 0,1 0 0,0 0 0,0 0-1,0 0 1,0 0 0,0 0 0,0 1 0,0-1-1,-2 0 152,0 0-1,0 0 0,1 1 0,-1-1 1,0 1-1,1 0 0,-1-1 0,0 1 1,1 0-1,-1 0 0,1 0 0,0 0 1,-2 1-1,-4 3-225,2-2 99,1 1-1,0-1 0,0 1 1,1-1-1,-1 1 0,1 0 1,0 1-1,0-1 0,0 0 1,1 1-1,-4 9 1,3-8-36,-4 7-16,3-7-5,0 1-1,1 0 1,-3 9 0,-4 46-114,1-28-15,5-24 35,1 1-1,1 0 0,0 0 1,0 0-1,1 0 0,0 0 0,2 19 1,2-4-1412,2 0 1,15 45 0,-18-65 1337,0 0 1,1 0-1,-1 0 0,5 6 1,-5-9 144,0-1-1,0 1 1,0-1 0,1 0 0,-1 1 0,1-1-1,0 0 1,-1 0 0,1-1 0,4 3 0,19 10 94,-7-4 531,27 10 1,-44-19-525,0-1 0,-1 0 1,1 1-1,0-1 0,0 0 1,0 0-1,0 0 0,0 0 1,0-1-1,0 1 1,0 0-1,-1-1 0,1 1 1,0-1-1,0 0 0,0 1 1,-1-1-1,3-1 1,8-3 255,-2 3-132,11-4 143,13-15 187,-16 16-358,8-3-20,-19 4-109,0-1-1,0 0 1,10-9-1,-5 3-5,47-41 13,4-15-138,59-45 58,5-15 1440,-118 119-946,-7 6-301,-1 1 0,1 0 0,0 0 0,-1-1-1,1 1 1,-1-1 0,0 0 0,0 1 0,1-1 0,-1 0 0,0 0 0,0 0-1,0 0 1,-1 0 0,1 0 0,0 0 0,-1 0 0,1 0 0,-1-4 0,-5 9 639,3-2-697,-1 0 0,1 1 0,0-1 0,0 1 0,0-1 0,0 1 0,0 0 0,0 0 0,0 0 0,-2 5 0,-1 1 74,1 1 0,-6 15 0,-8 22 161,-24 67 113,-49 266-46,62-152-620,25-174 15,2 0-1,6 63 1,6-51 62,-8-49 66,-2-11 56,1 0 0,-1 0 0,1 0 0,3 9 0,-4-13 13,1 0 0,-1 0-1,1-1 1,-1 1 0,1 0 0,-1 0 0,1 0 0,0 0 0,-1-1-1,1 1 1,0 0 0,0-1 0,0 1 0,-1 0 0,1-1-1,0 1 1,0-1 0,0 0 0,0 1 0,0-1 0,0 0 0,0 1-1,0-1 1,0 0 0,0 0 0,0 0 0,2 0 0,-3 0 15,0 0 1,0 0 0,0 0 0,0 0-1,0 0 1,1 0 0,-1 0 0,0 0-1,0 0 1,0 0 0,0 0-1,0 0 1,0 0 0,1 0 0,-1 0-1,0 0 1,0 0 0,0-1 0,0 1-1,0 0 1,0 0 0,0 0 0,0 0-1,1 0 1,-1 0 0,0 0 0,0 0-1,0-1 1,0 1 0,0 0 0,0 0-1,0 0 1,0 0 0,0 0-1,0 0 1,0-1 0,0 1 0,0 0-1,0 0 1,0 0 0,0 0 0,0 0-1,0-1 1,0 1 0,0 0 0,0 0-1,0 0 1,0 0 0,0 0 0,0 0-1,0-1 1,-1 1 0,1 0 0,0-62 35,-6-10 2,2 50-91,2 0-1,1-44 0,22-73-164,-13 96 151,-6 28 16,2 0 1,0 0-1,0 0 1,2 0-1,0 1 1,8-16-1,3 3-213,34-42 0,-16 24 146,-24 30 93,56-68-60,-27 43 104,2 2 0,66-45 0,-26 20 36,30-30 120,-106 88-131,-3 2-6,-1 1-1,1 0 1,0-1-1,0 1 1,0 0-1,0 0 1,0 1-1,0-1 1,0 1-1,1-1 1,-1 1-1,1 0 1,-1 0-1,1 1 0,5-1 1,-9 1-34,0 0 0,-1 0 0,0 0 0,1 0 0,-1 0 0,1 0 0,-1 0 0,0 0 0,1 1 0,-1-1 0,1 0 0,-1 0 0,1 1 0,-1-1 0,1 0 0,-1 1 0,1-1 0,-1 1 0,1-1 0,-1 0 0,1 1 0,0-1 0,-1 1 0,0 0 0,-17 38-160,-14 21 77,16-33 118,1 0 0,-13 39-1,14-23 19,-8 47 0,-5 55 123,15-78-47,3-3 3,3 0 1,2 103-1,5-114-65,-2-40-54,3 29 10,-2-40-22,1 1-1,-1 0 1,1 0 0,0-1 0,0 1 0,0-1 0,0 1 0,1-1 0,-1 1 0,1-1 0,-1 0 0,4 4 0,-2-3 12,0-1 1,0 0-1,0 1 0,1-1 1,3 2-1,-7-4-13,1 0 21,0 0 1,-1 1 0,1-1-1,0 0 1,-1 1-1,1-1 1,0 0 0,-1 0-1,1 0 1,0 0-1,0 0 1,-1 1-1,1-1 1,0 0 0,0-1-1,-1 1 1,1 0-1,1 0 1,-2 0-15,0-1 1,1 1-1,-1 0 0,1 0 1,-1-1-1,0 1 0,1-1 1,-1 1-1,0 0 0,0-1 1,1 1-1,-1 0 0,0-1 1,0 1-1,0-1 0,1 1 1,-1-1-1,0 1 1,0-1-1,0 0 0,0-1 15,0-1 1,0 0-1,0 1 0,0-1 0,0 1 1,-2-5-1,-6-21 87,-16-38-1,-1 2-80,14 29-23,-27-71-4,18 59-103,-20-69 1,39 111 49,0 1 0,0 0 1,1-1-1,0 1 0,-1-1 0,2-8 0,0 3-76,-1-8-74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15 500 2080,'0'0'667,"-2"3"-411,0-2-203,1 1 1,0-1-1,-1 1 1,1-1-1,0 1 1,0-1-1,0 1 1,-1 3-1,2-5-26,0 1-1,0-1 0,0 0 1,0 1-1,0-1 0,0 0 0,0 1 1,0-1-1,0 0 0,0 1 1,0-1-1,0 0 0,0 1 1,0-1-1,0 0 0,0 1 0,0-1 1,1 0-1,-1 0 0,0 1 1,0-1-1,0 0 0,1 0 1,-1 1-1,0-1 0,1 1 51,0-1 0,0 1-1,0-1 1,0 0 0,0 1 0,0-1-1,0 0 1,0 0 0,0 0 0,0 1-1,0-1 1,0 0 0,1 0 0,26 0 348,-11 1-321,1-1-1,25-4 0,7-6 100,-30 7-148,19-2 45,-29 2-50,0-1 1,0 0 0,12-6-1,23-11 105,-29 16-107,-12 4-34,1-1 0,-1 1 0,1-1-1,-1 1 1,0-1 0,0-1 0,1 1-1,-1 0 1,-1-1 0,1 0 0,4-4-1,-7 6 3,0-1-1,-1 0 0,1 0 0,0 0 0,-1 0 0,1 0 0,-1 0 0,0-1 0,1 1 0,-1 0 0,0 0 0,0 0 0,-1-3 0,1 4-4,0 0-1,0 0 0,-1-1 1,1 1-1,0 0 0,-1 0 1,1-1-1,-1 1 0,1 0 1,-1 0-1,0 0 0,1 0 1,-1 0-1,0 0 0,0 0 1,0 0-1,0 0 0,0 0 1,0 0-1,0 0 0,0 1 1,0-1-1,0 0 0,-1 0 1,-6 0 7,0-1 1,0 1-1,1 1 1,-1-1-1,0 1 1,-11 2-1,-4-1-3,9-1 46,-1 1 0,1 0 0,-1 1 1,1 1-1,0 0 0,-1 1 0,-17 8 0,23-8 1,1 0 0,0 0-1,0 1 1,0 0-1,0 1 1,1 0 0,0 0-1,0 0 1,1 1 0,0 0-1,0 1 1,-6 9-1,-7 19 36,18-33-91,0 0 0,0 0 1,0 0-1,0 0 0,0 0 0,0 0 1,1 0-1,0 1 0,-1-1 0,2 6 1,0-6 4,1 0 0,-1 0-1,1 1 1,0-1 0,0 0 0,0-1 0,1 1 0,4 4 0,-1-1 16,0 0 1,1-1-1,9 6 1,31 10 169,-37-16-167,1 0-1,0-1 0,19 6 0,-12-7-11,0-1-1,0-1 0,0 0 1,25-2-1,-10-2 20,47-11-1,-17 1-104,-15 4-380,49-18-1,-69 16 257,38-21 1,-38 18 142,16-7 102,-8-5 66,-28 19-50,1 0 0,0 1 0,10-5 0,-19 10-68,0 1 0,1 0 0,-1 0 0,0-1 1,1 1-1,-1 0 0,0 0 0,0 0 0,1-1 0,-1 1 0,0 0 0,1 0 0,-1 0 1,1 0-1,-1 0 0,0 0 0,1 0 0,-1 0 0,0 0 0,1 0 0,-1 0 0,1 0 0,-1 0 1,0 0-1,1 0 0,-1 0 0,0 0 0,1 0 0,0 0 0,-5 10 337,-1-2 0,0 21 158,0-13-248,4-13-214,0 0 0,0-1 1,0 1-1,0 0 0,1 0 1,-1 0-1,1 0 0,0 0 0,0 0 1,0 0-1,0 0 0,1 6 1,1-5-12,0 1 1,0-1-1,0 1 0,5 5 1,4 8 67,-11-16-62,1 0 1,0 0-1,0 0 1,-1 0 0,1-1-1,0 1 1,1 0-1,-1-1 1,0 1 0,0-1-1,1 1 1,-1-1-1,0 0 1,1 0 0,0 1-1,-1-1 1,1 0-1,0 0 1,-1-1 0,1 1-1,0 0 1,0 0-1,0-1 1,0 1 0,0-1-1,-1 0 1,5 1-1,2-2 51,0 1-1,0-1 1,-1 0-1,1-1 0,10-3 1,-6 2-84,-10 3 2,1 0 0,-1-1 0,1 0 0,-1 1 0,1-1 0,-1 0 0,0 0 0,1 0 0,-1-1 0,0 1 0,0 0 0,0-1 0,0 1 0,0-1-1,0 0 1,0 0 0,-1 0 0,1 0 0,0 0 0,1-4 0,0 2-2,-1 1-1,1 0 0,-1 0 0,1-1 1,0 1-1,0 1 0,1-1 0,4-3 1,-7 6 1,0-1 1,0 1 0,0-1-1,0 1 1,0 0 0,0-1 0,-1 0-1,1 1 1,0-1 0,0 1-1,-1-1 1,1 0 0,0 0-1,-1 1 1,1-1 0,-1 0-1,1 0 1,-1 0 0,1 1 0,-1-1-1,0 0 1,1 0 0,-1 0-1,0 0 1,0 0 0,0 0-1,0 0 1,0 0 0,0 0 0,0 0-1,0-1 1,0-2-10,0-1-121,2 5 92,0 0 0,-1 0 1,1 0-1,0 0 0,0 0 0,-1 0 1,1 0-1,0 1 0,-1-1 0,1 0 1,0 1-1,-1 0 0,1-1 0,0 1 0,-1 0 1,1 0-1,-1 0 0,0 0 0,1 0 1,-1 0-1,0 0 0,1 1 0,-1-1 1,0 0-1,0 1 0,0-1 0,0 1 0,1 2 1,1 1 11,-1-3 37,0 1-1,0 0 0,1-1 0,-1 1 0,1-1 0,-1 0 1,1 0-1,0 0 0,5 3 0,9 5 44,-10-4 6,1-1 0,0 0 0,1-1 0,-1 1 0,1-2 0,0 1 0,0-1 1,0-1-1,11 3 0,-6-4 52,0 1 0,25-2 0,-13-1 70,-2 0 4,1-1 1,30-8-1,-44 8-114,12-4 75,8-14 96,-17 15-160,-13 5-80,0 1 1,0-2 0,-1 1-1,1 0 1,0 0-1,-1 0 1,1 0-1,0 0 1,-1 0-1,1-1 1,-1 1-1,1 0 1,0-1-1,-1 1 1,1 0-1,-1-1 1,1 1-1,-1-1 1,1 1-1,-1-1 1,1 1-1,-1-1 1,1 1-1,-1-1 1,0 0-1,1 1 1,-1-1 0,0 1-1,1-1 1,-1 0-1,0 1 1,0-1-1,0 0 1,0 1-1,0-1 1,0 0-1,0 1 1,0-1-1,0 0 1,0-1-1,0 0-18,-1-1 0,0 1 0,0-1-1,0 1 1,0-1 0,0 1 0,-1 0 0,1-1-1,-1 1 1,1 0 0,-1 0 0,0 0 0,0 0-1,0 1 1,-2-3 0,0 0-43,3 4 52,1-1-1,0 1 0,-1 0 1,1 0-1,0 0 0,0-1 1,0 1-1,-1 0 0,1 0 1,0 0-1,0-1 0,0 1 1,-1 0-1,1 0 0,0-1 1,0 1-1,0 0 0,0-1 1,0 1-1,0 0 0,0 0 1,0-1-1,0 1 0,0 0 1,0-1-1,0 1 0,0 0 1,0-1-1,0 1 0,0 0 1,0 0-1,0-1 0,0 1 1,0 0-1,0-1 0,0 1 1,1 0-1,-1 0 0,0-1 1,0 1-1,0 0 0,0 0 1,1-1-1,-1 1 0,0 0 1,0 0-1,1 0 0,-1-1 1,1 1-94,4 2 20,0 0 0,0 0 0,1 1 0,-2 0 0,1 0 0,9 8 0,-11-8 73,1 1 0,0-1 0,0 0 0,1 0 0,-1 0 0,1-1-1,-1 1 1,7 1 0,-3-1 96,-1 1 0,1 0-1,10 7 1,-14-8-51,0-1 1,0 1-1,0-1 0,0 0 0,0 0 1,1 0-1,-1 0 0,1-1 0,-1 0 1,9 1-1,8-6 62,-11 1-55,2 0-6,-8 2-57,-1 0 0,1 0-1,0 0 1,0 0 0,-1-1 0,1 1-1,-1-1 1,5-4 0,-2 3-155,0 0 1,0 1-1,0 0 0,0 0 1,12-3-1,-9 3-157,-1 0 1,1-1 0,8-4-1,-2 0-153,-8 5 315,-1-1-1,0 0 1,0-1-1,-1 1 1,10-9-1,-6 2 181,-1-1 0,0-1-1,-1 1 1,0-2-1,-1 1 1,6-15 0,14-27 986,-2 20-227,-14 0 267,6 4-508,-9 19-269,0-1 0,5-13 0,-6 7-79,-3 10-111,0 0 0,0 0 0,0 0 0,1 1 0,7-11 0,0 6-2,-9 9-35,0 1 0,1-1 1,-1 0-1,0 0 0,-1 0 1,1 0-1,0 0 0,-1-1 1,0 1-1,1-4 1,2-1 34,-3 7-57,0-1 1,0 1-1,0-1 0,0 0 1,-1 1-1,1-1 1,0 0-1,-1 0 1,1 1-1,-1-1 0,0 0 1,0 0-1,0 0 1,0 0-1,0 0 1,0 1-1,0-1 1,-1-3-1,-1 1 10,-1 1 1,1-1-1,0 1 1,-1 0 0,0 0-1,0 0 1,0 0-1,0 0 1,-7-3-1,-31-16 212,30 16-209,7 4-20,1 0-28,0 1-1,0-1 1,0 0-1,-1 1 1,1 0 0,0 0-1,-1 0 1,1 0-1,-1 1 1,1-1-1,-1 1 1,-4 0 0,-7-1-79,9 1 43,0 0-1,-1 0 0,1 0 1,0 1-1,-8 1 1,13-1 51,0-1 1,0 1 0,0-1-1,0 1 1,0-1 0,1 1-1,-1 0 1,0-1 0,0 1 0,0 0-1,1 0 1,-1 0 0,0-1-1,0 1 1,1 0 0,-1 0-1,1 0 1,-1 0 0,1 0 0,0 0-1,-1 1 1,-2 25-183,2-12 79,-12 41-75,8-36 169,-3 29 0,5 68 191,3-78-22,0-24-166,0 1 0,1 0 0,0 0 0,2-1 1,8 31-1,1-15-236,4 16-1574,-13-34 1303,-3-11 221,1 1 0,-1-1 0,1 1 0,-1-1 0,1 0 0,0 1 0,0-1 0,0 0 0,0 0 0,1 0 0,2 4 0,-2-3-1457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5312,'0'-39'1701,"0"38"-1652,0 0-1,0 0 0,0 1 1,0-1-1,0 0 0,0 0 1,0 0-1,0 0 1,1 1-1,-1-1 0,0 0 1,0 0-1,2-1 0,0-2 37,1-1 0,0 1-1,1 0 1,-1 0-1,1 1 1,0-1 0,0 1-1,0-1 1,0 1-1,0 1 1,1-1-1,0 0 1,-1 1 0,6-2-1,15-5 302,42-9 0,-22 6-261,-20 4-52,28-7 56,23 5-281,1-1-890,-16 1 58,-43 7 482,0 0 0,1-1 0,21-7 0,-23 4 497,-12 6 304,1-1-1,0-1 1,-1 1-1,1-1 1,-1 0 0,7-5-1,-9 6 822,-3 2 149,-4 0-1035,0 0 0,0 0-1,1 0 1,-1 1 0,0 0 0,1 0-1,-7 2 1,8-2-247,0 0-1,1 0 1,-1 0-1,1 0 1,-1 0-1,1 0 1,-1 0-1,1 1 1,0-1-1,-1 1 0,1-1 1,0 1-1,0-1 1,0 1-1,0 0 1,0 0-1,0 2 1,-1 3-40,1 0 0,0 0 0,1 0 0,-1 0 0,2 13 0,0 3-344,1 9-1147,6 37-1,-5-50 1146,2 18-664,-1-8 541,8 32 1,-9-48 567,0-4 57,-1 1 0,0-1-1,-1 1 1,1 17 0,-2-26-52,0 0 0,0 0 0,0 0 0,0 0 0,0 0 1,0 0-1,1 0 0,-1 0 0,0-1 0,1 1 0,0 2 0,-1-3 14,0 1 0,1-1-1,-1 0 1,1 0-1,-1 1 1,0-1-1,1 0 1,-1 0 0,1 1-1,-1-1 1,1 0-1,-1 0 1,1 0 0,-1 0-1,0 0 1,1 0-1,-1 0 1,1 0-1,-1 0 1,1 0 0,-1 0-1,1 0 1,-1 0-1,1 0 1,-1 0-1,2 0 1,-2-3 138,0-23 938,0 23-826,15 4-312,-14-1-14,-1 0 1,1-1-1,0 1 1,-1 0-1,1 0 1,0 0-1,0 0 1,-1 1-1,1-1 0,0 0 1,0 0-1,-1 0 1,1 0-1,0 1 1,-1-1-1,2 1 1,3 12-1,-4-11 15,0 0-1,1 0 1,-1 0-1,0 0 1,1 0-1,-1-1 1,1 1-1,-1 0 1,1-1 0,0 1-1,0-1 1,0 0-1,-1 1 1,1-1-1,1 0 1,-1 0-1,0 0 1,0-1 0,0 1-1,0 0 1,1-1-1,-1 1 1,4-1-1,-2 0 27,0 0 0,0 0 0,-1 1 0,8 1 0,12 8 66,-15-9-95,0 0 1,0-1-1,13 0 1,-12-1 17,1 1 0,0 1 0,0-1 0,10 3 0,-4 2 21,-9-3-39,-1 0-1,1-1 0,-1 0 1,1 0-1,7 0 1,14-1-57,-12-2-55,1 2-1,-1 0 1,29 5-1,-31 0 83,-10-3 29,-1-1-1,0 0 1,1 0 0,-1 0 0,1 0-1,0-1 1,-1 1 0,7-1-1,7 0 20,-7 1 0,1-1 1,-1 0-1,19-4 0,16-6 56,-30 8-56,16-4 26,1-9 36,-17 7-39,125-60 406,-132 64-417,0 0 0,-1-1 1,1 0-1,-1 0 0,0-1 1,7-7-1,-11 9-3,1 0 1,-1-1-1,0 1 0,0-1 1,0 1-1,-1-1 1,1 0-1,-1 0 0,0 0 1,-1 0-1,2-8 1,0-10 82,-2 0 0,-2-24 0,1 15-55,0 25-24,0 0 0,0 0 0,-1 1 0,0-1 0,0 0 0,-1 0 0,0 1 0,0-1 0,-5-10 0,-24-43 1600,18 42-837,10 12-564,3 5-212,0 1 0,0-1-1,0 1 1,0-1 0,-1 1 0,1 0-1,0-1 1,0 1 0,0-1 0,-1 1-1,1 0 1,0-1 0,-1 1 0,1 0-1,0-1 1,-1 1 0,1 0 0,0-1-1,-1 1 1,1 0 0,-1 0 0,1-1-1,0 1 1,-1 0 0,1 0 0,-1 0-1,1 0 1,-1 0 0,1 0 0,-1-1-1,1 1 1,0 0 0,-1 0 0,1 0-1,-1 1 1,0-1-16,1 0 0,0 0 0,0 0 0,0 0 1,0 0-1,0 0 0,-1 0 0,1 0 0,0 0 0,0 0 0,0 0 0,0 0 0,0 0 0,0 0 0,0 0 0,-1 0 0,1 0 0,0 0 0,0 0 0,0 1 0,0-1 1,0 0-1,0 0 0,0 0 0,0 0 0,0 0 0,-1 0 0,1 0 0,0 1 0,0-1 0,0 0 0,0 0 0,0 0 0,0 0 0,0 0 0,0 0 0,0 1 1,0-1-1,0 0 0,0 0 0,0 0 0,0 0 0,0 0 0,0 1 0,0-1 0,0 0 0,0 0 0,0 0 0,1 0 0,-1 0 0,0 0 0,0 0 0,0 1 1,0 61-79,-7 29 436,-2 18 41,9-93-351,4 85-111,-3-91 9,1 1-1,0-1 0,1 0 1,0 1-1,0-1 1,1 0-1,8 14 0,-9-20-161,1 0 0,-1 0 0,1 0 0,0 0 0,0-1 0,0 1 0,0-1 0,1 0 0,-1-1 0,1 1 0,0-1 0,-1 0 0,10 3 0,-8-3-213,28 14-1504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4320,'0'-31'1600,"0"31"-1248,0-16-96,0 16 1408,0-15-960,15 15 576,1 0-768,15-16 0,16 16-320,31 0-32,0 0-96,0 0 224,0 0-160,-16-16-672,0 16 288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1312,'0'52'421,"2"-21"-245,3 19-127,6 64 148,-6-84-139,-2-8 41,2 38 0,-4-19-5,-1 35 57,0-68-68,-1 0 1,0 0 0,-1 0 0,0 0 0,0 0 0,-7 14 0,-19 25 566,28-47-626,-1 1-1,1 0 1,0 0 0,-1 0-1,1 0 1,0 0-1,-1-1 1,1 1-1,-1 0 1,1 0 0,-1-1-1,0 1 1,1 0-1,-1-1 1,0 1 0,0 0-1,1-1 1,-1 1-1,0-1 1,0 1-1,0-1 1,1 0 0,-1 1-1,0-1 1,0 0-1,0 0 1,0 0 0,0 1-1,0-1 1,0 0-1,0 0 1,0 0-1,1 0 1,-1-1 0,0 1-1,0 0 1,0 0-1,0 0 1,0-1 0,0 1-1,0 0 1,1-1-1,-1 1 1,-1-2 0,1 2 9,-1-1 0,1-1 0,0 1 0,0 0 0,-1 0 1,1 0-1,0-1 0,0 1 0,0-1 0,1 1 1,-1-1-1,0 1 0,0-1 0,1 1 0,-1-1 1,1 1-1,-1-1 0,1 0 0,0 1 0,0-1 1,0 0-1,0 1 0,0-1 0,0 0 0,0 0 1,1-2-1,0-1 21,0 0 1,0 0 0,0 0-1,1 0 1,0 1 0,0-1-1,4-7 1,-4 10-49,-1 0 0,1 0-1,0 0 1,0 0 0,0 0 0,0 0 0,0 0 0,0 1 0,4-3-1,1 1-10,0-1-1,1 1 1,-1 0-1,0 0 1,9-1-1,6 0-7,26-3 1,74-13 74,14-1 41,-66 15-82,78-9-127,-138 13 160,1-1 1,-1 1 0,10-6 0,-13 5 18,-1 1 1,1 0 0,0 0 0,0 0 0,0 1 0,10-1 0,-17 2-70,0 0-1,0 0 1,0 0 0,0 1-1,0-1 1,0 0 0,0 0 0,1 0-1,-1 0 1,0 0 0,0 0 0,0 0-1,0 0 1,0 0 0,0 0 0,0 0-1,0 0 1,0-1 0,0 1 0,1 0-1,-1 0 1,0 0 0,0 0 0,0 0-1,0 0 1,0 0 0,0 0 0,0 0-1,0 0 1,0 0 0,0 0 0,0 0-1,0 0 1,0 0 0,0 0 0,0 0-1,0-1 1,1 1 0,-1 0-1,0 0 1,0 0 0,0 0 0,0 0-1,0 0 1,0 0 0,0 0 0,0 0-1,0 0 1,0-1 0,0 1 0,0 0-1,0 0 1,0 0 0,0 0 0,0 0-1,-1 0 1,1 0 4,1-1-1,-1 1 0,0 0 1,0 0-1,0-1 1,0 1-1,0 0 1,0-1-1,0 1 1,0 0-1,0 0 1,0-1-1,0 1 1,-1 0-1,1 0 1,0-1-1,0 1 0,0 0 1,0 0-1,0 0 1,0-1-1,-1 1 1,1 0-1,0 0 1,0 0-1,0-1 1,0 1-1,-1 0 1,1 0-1,-7 3 136,5-2-91,0 0 0,1-1 1,-1 1-1,0 0 1,0-1-1,0 1 1,1-1-1,-1 1 0,-4-1 1,5 0-33,-1 0 1,1 0 0,0 0-1,-1 1 1,1-1 0,-1 0-1,1 1 1,0-1 0,-1 1-1,1-1 1,0 1-1,-1-1 1,1 1 0,0 0-1,0 0 1,0 0 0,-1 0-1,1-1 1,0 2 0,-1 0-1,0 2 55,0-1 1,0 1-1,0 0 0,0 0 0,-1 5 0,-5 13 49,7-21-124,0 1 0,0-1 0,1 1 0,-1 0 0,1 0 0,-1-1 0,1 1 0,-1 0 0,1 0 0,0-1 0,0 1 0,0 0 0,0 0 0,0 0 0,1-1 0,-1 1 0,0 0 0,1 0 0,0 2 0,2 5 0,-1 4 10,-2-12-7,0 0 0,0 0 0,0-1 0,0 1 1,0 0-1,0 0 0,1 0 0,-1 0 0,0 0 0,1-1 1,-1 1-1,0 0 0,1 0 0,-1-1 0,1 1 0,-1 0 0,1 0 1,0-1-1,-1 1 0,1-1 0,0 1 0,-1-1 0,1 1 1,0-1-1,-1 1 0,1-1 0,0 1 0,0-1 0,0 0 0,0 0 1,-1 1-1,1-1 0,2 0 0,19 12 79,-20-11-66,1 1 0,-1 0 0,1-1 0,-1 1 0,1-1-1,0 0 1,0 0 0,0 0 0,-1 0 0,1 0 0,0-1 0,0 0 0,0 1-1,0-1 1,0 0 0,6-1 0,12-5 187,31-14-1,-52 20-200,0 0 0,0 0 0,1 0 0,-1 0 0,0 0 0,0 0 0,0 0 0,1 0 0,-1 0 0,0 0 0,0 0 0,0-1 0,1 1 0,-1 0 0,0 0 0,0 0 0,0 0 0,1 0 0,-1-1 0,0 1 0,0 0 0,0 0 0,0 0 0,0 0 0,0-1 0,0 1 0,1 0 0,-1 0 0,0 0 0,0-1 0,0 1 0,0 0 0,0 0 0,0-1 0,0-1-2,0-1 1,0 1-1,0 0 1,0-1-1,0 1 1,-1 0 0,1 0-1,-1-1 1,1 1-1,-1 0 1,0 0-1,0 0 1,0 0 0,0 0-1,0 0 1,-1 0-1,1 0 1,-4-3-1,4 3-2,-1 0 0,1 1 0,-1-1 0,1 0 0,0 0 0,0 0 0,0-1-1,0 1 1,0 0 0,0 0 0,1 0 0,-1-1 0,0-2 0,-2-7-49,2 10 29,0 0 0,1 0 0,-1 1 0,0-1 0,1 0 0,-1 0 0,1 0 0,0 0 0,-1 0 0,1 0 0,0 0 0,0 0 0,1 0 0,-1 0-1,0 1 1,0-1 0,1 0 0,-1 0 0,1 0 0,0 0 0,1-2 0,-2 3 9,0 1 0,1-1-1,-1 1 1,0-1 0,0 1 0,1-1 0,-1 1-1,0 0 1,1-1 0,-1 1 0,0-1 0,1 1-1,-1 0 1,1-1 0,-1 1 0,0 0 0,1 0-1,-1-1 1,1 1 0,0 0 0,7-3-53,0 0 0,0 1 0,1 0 0,-1 0 1,10 0-1,-2 0 29,1-1 0,26-2-44,79 16-137,-107-11 249,0 2 1,-1 0-1,1 0 1,-1 2 0,0 0-1,1 0 1,-2 1-1,1 1 1,-1 0-1,0 1 1,19 13-1,-26-16-51,-1 1 0,0-1-1,6 7 1,-7-6 48,-3-5-16,-1 1 0,0-1 1,1 1-1,-1-1 0,0 1 0,1-1 1,-1 1-1,0-1 0,0 1 0,1-1 0,-1 1 1,0 0-1,0-1 0,0 1 0,0-1 0,0 1 1,0 0-1,0-1 0,0 1 0,0-1 1,0 1-1,0 0 0,0-1 0,-1 1 0,1 0 1,0-1 10,-3 5 111,-7 6-28,10-11-97,-1 0-1,1 0 0,0 1 0,-1-1 0,1 0 0,0 1 0,0-1 1,-1 0-1,1 0 0,0 1 0,0-1 0,0 0 0,-1 1 1,1-1-1,0 1 0,0-1 0,0 0 0,0 1 0,0-1 1,0 0-1,0 1 0,0-1 0,0 0 0,0 1 0,0-1 1,0 1-1,0-1 0,0 0 0,0 1 0,0-1 0,1 1 0,-1-1-7,0 0 0,0 0-1,0 0 1,0 0-1,0 0 1,0 0-1,0 0 1,0 0-1,0 0 1,0 0-1,0 0 1,0 1-1,0-1 1,0 0 0,0 0-1,0 0 1,0 0-1,0 0 1,0 0-1,0 0 1,0 0-1,0 0 1,0 0-1,0 0 1,0 0-1,0 0 1,0 0-1,0 0 1,0 1 0,0-1-1,0 0 1,0 0-1,0 0 1,0 0-1,0 0 1,0 0-1,0 0 1,0 0-1,-1 0 1,1 0-1,0 0 1,0 0 0,0 0-1,0 0 1,0 0-1,0 0 1,0 0-1,0 0 1,0 0-1,0 0 1,0 0-1,0 0 1,0 0-1,0 0 1,0 0 0,-1 0-1,1 0 1,0 0-1,0 0 1,0 0-1,0 0 1,0 0-1,0 0 1,0 0-1,0 0 1,0 0-1,0 0 1,0 0 0,0 0-1,-11-8 112,11 8-113,0-1 0,-1 1 0,1-1-1,0 1 1,-1-1 0,1 1 0,0-1 0,0 1 0,-1-1-1,1 0 1,0 1 0,0-1 0,0 1 0,0-1 0,0 1-1,0-1 1,0 0 0,0 1 0,0-1 0,0 1 0,0-1-1,0 0 1,1 1 0,-1-1 0,0 1 0,0-1 0,0 1-1,1-1 1,-1 1 0,1-1 0,-1 0-6,29-46-94,-23 36 85,1 0-1,0 0 1,1 1-1,1 0 1,-1 0-1,1 1 1,1 1-1,0-1 1,0 1 0,0 1-1,20-11 1,17 0-48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685 156 4576,'-36'0'2032,"31"1"-1928,2-1-18,0 0 0,0 1 0,0-1 0,0 0 0,0-1 0,0 1 0,0 0 0,0-1 0,0 0 0,-3-1 0,2 0 42,1 1-1,-1-1 1,0 1-1,1-1 1,-1 1-1,0 0 1,0 0-1,0 0 1,-7 0-1,5 1 20,-1 0-1,1-1 1,-1 0 0,0 0-1,-9-3 1,10 2-65,-1 0 0,1 1-1,-1 0 1,1 0 0,-11 0 0,-118 1 1566,102 0-1271,13-1-38,-1 1 0,1 0 0,0 2 0,0 1-1,-36 8 1,34-4-145,9-3-91,1 0 1,-1 1 0,-21 11 0,31-14-105,0 0 0,0 0 0,-1 1 0,2-1 0,-1 1 0,0 0 0,0 0 0,1 0 0,-1 0 1,1 0-1,0 0 0,0 1 0,0-1 0,1 1 0,-1 0 0,1-1 0,-2 8 0,3-7-7,-1 1-1,1-1 1,0 1-1,0 0 1,0-1-1,1 1 1,0-1-1,0 1 1,0-1-1,2 6 1,1 1-16,1 1 0,9 13 0,-7-14 20,0 0 1,1-1-1,0 0 1,1-1-1,0 0 1,19 15-1,-13-11 18,-7-6-6,-2-1 6,1-1-1,-1 0 1,1 0 0,0-1 0,9 5 0,-3-4 34,0-1 1,1-1-1,-1 0 1,1-1-1,0 0 1,0-1-1,23-2 1,101-13 54,-96 7-144,-1-2 1,40-14 0,-56 14 57,1-1 0,-1-1-1,44-29 1,-61 35 49,0-1-1,0 0 1,0-1 0,-1 0-1,0 0 1,7-9 0,-11 11-10,-1 1 1,1 0 0,0-1 0,-1 1 0,0-1 0,0 0 0,-1 0 0,1 0 0,-1 0 0,0 0 0,-1 0 0,1-8 0,-1 9-32,0 0 0,-1 0-1,1 0 1,-1 0 0,0 1 0,0-1-1,-1 0 1,1 1 0,-1-1 0,0 1-1,0 0 1,0-1 0,0 1 0,0 0-1,-1 0 1,1 0 0,-6-4 0,-5-3 139,0 0 0,-1 1 1,-16-8-1,5 2 152,7 4-257,-39-22-44,54 32-28,1 0-10,0 0 0,0 0 1,0 0-1,0 0 0,0 0 1,0 0-1,1-1 1,-1 1-1,0-1 0,1 1 1,-1-1-1,1 0 0,-1 0 1,1 1-1,0-1 0,0 0 1,-2-4-1,-7-7-324,9 13 338,1 0 0,0 0 0,0 0-1,0 0 1,0 0 0,0 0 0,0 0-1,0-1 1,0 1 0,-1 0 0,1 0-1,0 0 1,0 0 0,0 0 0,0 0-1,0 0 1,0 0 0,0 0-1,0-1 1,0 1 0,0 0 0,0 0-1,0 0 1,0 0 0,0 0 0,0 0-1,0 0 1,0-1 0,0 1 0,0 0-1,0 0 1,0 0 0,0 0 0,0 0-1,0 0 1,0 0 0,0-1-1,0 1 1,0 0 0,0 0 0,0 0-1,0 0 1,0 0 0,0 0 0,0 0-1,0 0 1,0-1 0,1 1 0,-1 0-1,0 0 1,0 0 0,0 0 0,0 0-1,0 0 1,0 0 0,1 0-1,4-6-814,-4 4 488,1 0 0,-1 1 1,1-1-1,0 0 0,-1 1 0,1-1 0,0 1 1,0-1-1,0 1 0,0 0 0,0 0 0,1 0 0,-1 0 1,0 0-1,0 1 0,1-1 0,3 0 0,9 1-2138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2080,'-16'0'1077,"16"3"-869,0 184 992,-1-175-984,0 1-1,-1 0 1,-6 20-1,7-29-144,1-3-46,-2 8 93,0-1 0,-1 0 0,-5 13-1,7-19-79,0 0 0,1 0 0,-1 1 0,1-1-1,0 0 1,0 1 0,-1-1 0,2 4-1,-1-2 141,0-4-173,0 0 0,0 0 0,0 0 0,0 1 0,0-1 0,0 0 0,0 0 0,0 0 0,0 0 0,0 0 0,0 0 0,0 0 0,0 0 1,0 0-1,0 0 0,0 1 0,0-1 0,0 0 0,0 0 0,0 0 0,0 0 0,0 0 0,0 0 0,0 0 0,0 0 0,0 0 0,0 0 0,0 0 0,0 0 0,0 1 0,0-1 0,0 0 1,-1 0-1,1 0 0,0 0 0,0 0 0,0 0 0,0 0 0,0 0 0,0 0 0,0 0 0,0 0 0,0 0 0,0 0 0,-1 0 0,1 0 0,0 0 0,0 0 0,0 0 0,0 0 0,0 0 1,0 0-1,0 0 0,0 0 0,0 0 0,-1 0 0,-9 0 155,10 0-160,0 0 1,0 0-1,0 0 0,0 0 1,0 0-1,0 0 0,-1 0 1,1 0-1,0 0 1,0 0-1,0 0 0,0 0 1,0 0-1,0 0 0,0 0 1,0 0-1,0 0 1,0 0-1,-1 0 0,1 0 1,0 0-1,0 0 0,0 0 1,0 0-1,0 0 1,0 0-1,0 0 0,0-1 1,0 1-1,0 0 0,0 0 1,0 0-1,0 0 1,0 0-1,-1 0 0,1 0 1,0 0-1,0 0 0,0 0 1,0 0-1,0 0 0,0-1 1,0 1-1,0 0 1,0 0-1,0 0 0,0 0 1,0 0-1,0 0 0,0 0 1,0 0-1,0 0 1,0 0-1,0-1 0,0 1 1,0 0-1,0 0-8,0-1 0,0 1 0,0 0 1,0-1-1,0 1 0,0-1 0,0 1 0,0 0 0,0-1 0,0 1 0,1-1 0,-1 1 1,0 0-1,0-1 0,0 1 0,0 0 0,1-1 0,-1 1 0,0 0 0,0-1 0,0 1 1,1 0-1,-1-1 0,0 1 0,1 0 0,-1 0 0,0-1 0,1 1 0,-1 0 0,1 0 1,9-8-42,-8 6 65,-1 0-1,0 0 1,0 0 0,1 0 0,-1 0 0,-1-1-1,1 1 1,0 0 0,0-1 0,-1 1 0,1-3 0,8-23 108,12-6-145,-11-7-64,-6 32 12,1 1-1,0 0 1,9-11 0,0 0 67,-12 15 92,1 1 0,0-1 0,0 0 0,6-5 0,-8 8-52,1 0 0,-1 0 1,1 0-1,-1 0 0,1 0 0,0 1 1,-1-1-1,1 0 0,0 1 1,-1-1-1,1 1 0,0 0 1,0 0-1,1-1 0,-2 1-19,0 1 1,0-1-1,-1 0 0,1 0 0,0 0 1,0 0-1,0 1 0,-1-1 0,1 0 1,0 1-1,-1-1 0,1 1 0,0-1 0,-1 1 1,1-1-1,-1 1 0,1-1 0,0 1 1,-1-1-1,1 1 0,0 1 0,8 17 241,-3-3-122,0-8 30,-5-7-126,0 0 0,0 1 0,0-1-1,0 0 1,0 1 0,0-1 0,-1 1-1,1-1 1,-1 1 0,1-1-1,-1 1 1,1 0 0,-1-1 0,0 1-1,0-1 1,0 4 0,0-5-36,2 23 385,-2-22-367,1 0 0,-1 0 1,0 0-1,1 0 0,-1 0 0,1 0 0,-1 0 1,1 0-1,0 0 0,-1 0 0,1 0 1,0 0-1,0 0 0,-1 0 0,1 0 0,0-1 1,0 1-1,2 0 0,10 5 305,-6 7-138,-5-12-181,-1 0 0,0 1 0,1-1 0,-1 0 0,1 0 0,0 0 0,-1 0 0,1 0 0,0 0 0,-1-1 0,1 1 0,0 0 0,0-1 0,0 0 0,0 1 0,0-1 0,-1 0 0,1 0 0,0 0 0,0 0 0,0 0 0,0 0 0,3-1 0,5-3 33,0 1-1,1-2 1,-2 1 0,1-2-1,0 1 1,-1-1 0,10-8-1,15-30-11,-6 15-320,-25 27 133,-3 4 21,-1 10-61,1-7 190,-1-1 1,1 1 0,0 0 0,0 0 0,0-1 0,1 1 0,0 0 0,1 5-1,14 18 160,13-12 154,-28-15-281,1-1 1,0 1-1,0-1 1,0 1-1,0-1 0,-1 0 1,1 1-1,0-1 1,0 0-1,0 0 1,0-1-1,0 1 1,0 0-1,0-1 1,0 1-1,2-2 0,-1 1-3,0 0-1,0-1 0,-1 1 0,1-1 1,0 1-1,3-4 0,1-8 66,6 5-10,0-12 5,-12 19-84,-1 0-1,1 0 1,-1 0 0,1 1-1,-1-1 1,0 0 0,1 0 0,-1 0-1,0 0 1,0 0 0,0 1-1,0-1 1,1 0 0,-1 0-1,-1-1 1,3-4-60,-2 5 40,1 0 0,0-1 0,0 1 0,-1 0 0,1 0 0,0 0 0,0 1 1,0-1-1,0 0 0,0 0 0,0 1 0,1-1 0,-1 0 0,0 1 0,0-1 1,0 1-1,1-1 0,-1 1 0,0 0 0,1 0 0,-1-1 0,2 1 0,2 3-56,-1 2 364,-1 0 0,1 1 0,-1-1-1,0 1 1,0 0 0,-1-1 0,4 13-1,7 17 541,-12-34-783,0 1 0,-1-1 0,1 1 0,-1-1 0,0 1 0,1 0 1,-1-1-1,0 1 0,0 1 0,0-2-29,0-1 0,0 1-1,-1-1 1,1 1 0,0-1 0,0 1-1,0-1 1,1 1 0,-1-1-1,0 1 1,0-1 0,0 1 0,0-1-1,0 1 1,0-1 0,1 0 0,-1 1-1,0-1 1,0 1 0,1-1 0,-1 1-1,0-1 1,1 0 0,-1 1 0,0-1-1,1 0 1,-1 0 0,1 1-1,-1-1 1,0 0 0,1 0 0,-1 1-1,1-1 1,-1 0 0,1 0 0,-1 0-1,1 0 1,-1 0 0,1 1 0,-1-1-1,1 0 1,-1 0 0,1 0 0,-1-1-1,0 1 1,1 0 0,-1 0-1,2 0 1,-2 0-14,1 0-1,0 0 0,0 0 1,0 0-1,0 0 0,-1 0 1,1 0-1,0 0 0,0 0 1,0 1-1,0-1 0,-1 0 1,3 1-1,-3 0-2,0 0 0,1 0 0,-1-1 0,0 1 0,1 0 0,-1 0 0,0 0 0,0 0 0,0-1 0,0 1 0,0 0 0,0 0 1,0 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2304,'0'0'752,"0"-3"-453,0 3-272,1-1 1,-1 0 0,0 0 0,0 1 0,0-1 0,0 1-1,1-1 1,-1 0 0,0 1 0,0-1 0,1 0 0,-1 1 0,1-1-1,-1 1 1,0-1 0,1 1 0,-1-1 0,1 1 0,-1-1-1,1 1 1,0 0 0,-1-1 0,1 1 0,-1 0 0,1-1-1,0 1 1,-1 0 0,1 0 0,0 0 0,-1-1 0,1 1 0,0 0-1,-1 0 1,1 0 0,0 0 0,-1 0 0,1 0 0,0 0-1,-1 1 1,2-1 0,7 1 290,0 1 0,14 4 0,-4-1 178,28 3 118,10 15 74,-49-19-573,0 0 0,0 0 1,-1 0-1,1 1 0,-1 0 0,0 1 1,-1-1-1,1 1 0,-1 1 1,0-1-1,-1 1 0,8 11 0,2 3 189,-2 1 0,0 0 0,-1 1 0,-1 0 0,-2 1 0,0 0 0,-1 1 0,6 38 0,-11-47-114,-1 1-1,0 0 1,-1 0-1,-1 0 1,-1-1-1,0 1 1,-1 0-1,-1 0 1,0-1-1,-2 1 1,0-1-1,0 0 1,-2-1-1,0 1 1,0-1-1,-18 24 1,-12 13 247,-71 75 0,101-120-702,0-1-1,0 0 1,-1 0-1,-17 8 1,1 2-1896,22-14 1938,-1 0-1,1 0 1,0 1-1,0-1 1,0 1 0,0-1-1,1 1 1,-1 0-1,-1 3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2816,'0'-16'1056,"0"16"-832,-16 0-64,16 0 480,0 0-384,0 0 192,16 16-288,-16 15 128,0 0-160,0 16 64,15-16-96,-30 16-64,30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3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0 2912,'-16'31'1056,"16"-31"-800,-46 47-96,-1-16 1120,16-15-736,-47-1 640,0 17-704,-16-32 256,16 15-448,1-30 64,14-1-224,16-15-480,16-16 160,16 16-1536,30 0 960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5056,'-31'0'1888,"31"0"-1472,-63 32-128,32-17 128,16 1-288,-17 15-192,1 0 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4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110 126 5632,'-39'52'1834,"34"-45"-1590,-1 0-1,0 0 0,-10 10 0,14-16-224,0 1 0,1 0 0,-1-1 0,0 1 0,1 0 0,0 0 1,-2 2-1,2-1 34,-1-1 1,1 1 0,0 0 0,0 0-1,0 0 1,0 3 0,-1 2 92,-4 7 78,5-12-182,0 1 1,0-1 0,0 0 0,0 1-1,0-1 1,1 1 0,-1-1 0,1 5-1,0-5-16,0 1 0,0 0 0,1 0 0,-1-1 0,1 1 0,0 0 0,2 5 0,-2-8-18,0 1 1,0 0 0,0-1-1,0 1 1,0 0 0,0-1-1,1 1 1,-1-1-1,0 0 1,1 0 0,-1 1-1,1-1 1,0 0 0,-1 0-1,1 0 1,0 0-1,3 0 1,-2 0-2,0-1 1,0 1-1,0-1 0,0 0 0,0 0 0,0-1 1,0 1-1,0-1 0,0 1 0,0-1 1,-1 0-1,6-2 0,8-2-64,2 1-135,-14 4 129,0-1 1,0 0 0,0 0-1,0 0 1,0-1 0,0 1-1,-1-1 1,1 0 0,6-4-1,5-6-422,-6 5 148,0 0 0,0 1-1,11-6 1,-12 8 164,-6 4 130,1-1 0,-1 0 1,1 0-1,-1-1 1,0 1-1,0 0 1,0-1-1,1 0 1,-1 1-1,-1-1 1,1 0-1,0 0 1,0 0-1,-1 0 1,1 0-1,1-4 1,0-7 16,-2 11 30,-1 0 0,1 0-1,-1-1 1,1 1 0,0 0 0,0 0-1,0 0 1,0 0 0,0 0 0,0 0-1,1 0 1,-1 0 0,2-2-1,10-9 77,-12 13-45,-1-1-1,1 1 0,-1 0 0,1-1 0,-1 1 0,1 0 1,-1 0-1,1-1 0,-1 1 0,1 0 0,0 0 0,-1 0 1,1 0-1,-1 0 0,1 0 0,-1 0 0,1 0 0,0 0 0,-1 0 1,1 0-1,-1 0 0,1 0 0,-1 0 0,1 1 0,0-1 1,-1 0-1,1 0 0,-1 1 0,1-1 0,0 1 0,0-1 81,1 2 116,1 1 1,0-1-1,-1 1 1,1-1 0,-1 1-1,0 0 1,0 0-1,0 0 1,3 6-1,0 0-232,-2-4 91,0 0-1,-1 0 1,1 1 0,-1-1-1,0 1 1,2 7-1,-2-5-8,0-1 0,6 13 0,-1-5 107,1-1 0,1-1 0,14 18 0,-22-30-174,-1-1 1,1 1 0,0-1 0,0 1-1,0-1 1,0 1 0,1-1-1,-1 1 1,0-1 0,0 0 0,0 0-1,0 0 1,0 1 0,0-1-1,0 0 1,1 0 0,-1-1 0,0 1-1,0 0 1,0 0 0,0 0-1,0-1 1,0 1 0,2-1 0,5-12-47,1 5-8,-7 6-29,0 1 0,0-1 1,0 1-1,-1-1 1,1 0-1,0 0 0,-1 0 1,1 0-1,-1 0 1,2-4-1,-1 3-32,-1-1 0,1 1 1,0-1-1,-1 0 0,0 1 0,0-1 0,0 0 1,0 0-1,0-7 0,-1 10 75,0-1-1,-1 0 1,1 1-1,0-1 1,0 0-1,-1 1 1,1-1-1,-1 0 1,1 1-1,-1-1 1,0 1-1,1-1 1,-2-1-1,-4-9-29,5 7 43,0 1 1,0 0-1,1-1 0,0 1 0,0-7 0,0 0-38,0 10 47,0 1 0,0-1 0,0 1 0,0-1 0,-1 1 0,1-1 0,0 1 0,1-1 0,-1 1 0,0-1 0,0 1 0,0-1 0,0 1 0,0-1 0,0 1 0,1-1 0,-1 1 0,0 0 0,0-1 0,1 1 0,-1-1 0,0 1 0,1 0 0,-1-1 0,0 1 0,1 0 0,-1-1 0,0 1 0,1 0 0,-1 0 0,2-1 0,4-3-113,-2-3 43,-3 7 75,-1-1 1,0 1-1,0-1 0,1 1 0,-1-1 1,0 1-1,0 0 0,1-1 1,-1 1-1,1 0 0,-1-1 1,0 1-1,1 0 0,-1 0 1,1-1-1,-1 1 0,0 0 1,1 0-1,-1 0 0,1-1 1,-1 1-1,1 0 0,-1 0 1,1 0-1,-1 0 0,1 0 0,-1 0 1,1 0-1,-1 0 0,1 0 1,0 1-1,10-2 41,-5 1 4,-1 0 0,1 0 0,0 1 0,7 1 0,-7 0-20,6 1 56,0 0 0,-1-1 1,1-1-1,13 1 0,-13-1-22,0 0 0,0 0 1,12 4-1,-11-3 1,0 1 0,0-2 0,15 1 1,60 8 18,-82-10-153,1-1 0,-1 0 0,9-2 0,14-2-185,-26 5 227,0 0 0,0-1 0,0 1 0,0-1-1,0 1 1,0-1 0,0 0 0,0 0 0,0 0 0,0 0-1,3-3 1,-1 2 16,-4 1 24,1 0 1,-1 0-1,1 0 1,-1 0-1,0 0 1,0 0-1,1 0 1,-1 0-1,0-1 0,0 1 1,0 0-1,0-1 1,0 1-1,-1-1 1,1 1-1,0-1 1,-1 1-1,1-1 1,-1 0-1,1 1 0,-1-1 1,0 1-1,0-1 1,1 0-1,-1 0 1,-1 1-1,1-1 1,0-1-1,0-2 37,0 2-28,0 0 1,0 1-1,-1-1 0,1 0 1,-1 0-1,1 1 0,-1-1 1,0 0-1,0 1 0,0-1 1,0 1-1,-1-1 0,1 1 1,-1-1-1,-3-3 1,-7-13 156,9 13-30,3 5-132,0 1 1,0-1 0,0 1 0,-1-1 0,1 1-1,0-1 1,0 1 0,0 0 0,-1-1-1,1 1 1,0-1 0,0 1 0,-1 0-1,1-1 1,0 1 0,-1 0 0,1-1 0,0 1-1,-1 0 1,1 0 0,-1-1 0,1 1-1,0 0 1,-1 0 0,1 0 0,-1 0-1,1 0 1,-1-1 0,1 1 0,-1 0-1,1 0 1,-1 0 0,1 0 0,-1 0 0,0 0-1,1 0-7,0 0 0,0 0-1,0 0 1,0 0-1,0 0 1,0 0 0,0 0-1,0 0 1,0 0-1,0 0 1,0 0 0,-1 0-1,1 0 1,0 0 0,0 0-1,0 0 1,0 0-1,0 0 1,0 0 0,0 0-1,0 0 1,0 0-1,0 0 1,-1 1 0,1-1-1,0 0 1,0 0 0,0 0-1,0 0 1,0 0-1,0 0 1,0 0 0,0 0-1,0 0 1,0 0-1,0 0 1,0 0 0,0 0-1,0 1 1,0-1 0,0 0-1,0 0 1,0 0-1,0 0 1,0 0 0,0 0-1,0 0 1,0 0-1,0 0 1,0 0 0,0 1-1,0-1 1,0 0-1,0 0 1,0 0 0,0 0-1,0 57 246,0-54-222,0 1 1,0-1-1,1 0 0,-1 0 1,1 0-1,0 0 0,0 0 1,0 0-1,0 0 0,0 0 1,1 0-1,0 0 1,-1 0-1,1-1 0,4 5 1,1 0-135,0-1 1,0 0 0,0-1 0,10 5 0,-2 0-805,-10-7 597,0-1-1,0 0 1,0 0 0,0 0-1,0 0 1,0-1 0,0 0-1,0 0 1,1-1 0,-1 1-1,0-1 1,1 0 0,-1-1-1,0 1 1,9-3 0,17-7-1533,-13 6 1146,-11 2 558,1 1 1,-1-2-1,1 1 0,7-4 0,15-6 146,-24 10 106,-1 1 1,0-1-1,0 0 0,0-1 0,0 1 1,7-5-1,-7-3 680,-3 4-313,9-7 525,-9 10 154,1 3-362,-3 0-767,1 0 1,-1 0-1,1 0 0,-1 0 1,0 0-1,1 0 1,-1 0-1,1 0 1,-1 0-1,1 0 0,-1 0 1,0 1-1,1-1 1,-1 0-1,1 0 1,-1 0-1,0 1 0,1-1 1,-1 0-1,0 0 1,1 1-1,-1-1 1,0 0-1,1 0 0,-1 1 1,0-1-1,1 1 1,-1-1-1,0 0 0,0 1 1,0-1-1,1 0 1,-1 1-1,0-1 1,0 1-1,0-1 0,0 1 1,0-1-1,0 0 1,0 1-1,0-1 1,0 1-1,0-1 0,0 1 1,0-1-1,0 1 1,0 1 22,0 0 0,0-1 0,0 1 1,0 0-1,1 0 0,-1-1 1,1 1-1,0 3 0,3 2 55,-2-3-51,-1 0 0,1-1 0,0 0-1,0 1 1,0-1 0,0 0 0,0 0 0,1 0 0,0 0 0,4 3-1,-3-4-21,-1 0-1,2 0 1,-1 0-1,0-1 1,0 1-1,0-1 1,1 0-1,6 0 1,38 1 221,-38-2-241,-8 0-19,0 0 0,0 0 0,0-1 0,0 1 0,0-1 0,0 0 0,0 0 0,0 0 0,0 0 0,0 0 0,3-3 0,-1 2-39,-3 1-7,1-1 0,-1 1 0,0-1 0,0 1 0,0-1 0,1 0-1,-2 0 1,1 0 0,2-3 0,-3 4 10,0 0 1,0-1-1,0 1 0,1 0 1,-1 0-1,0 0 0,0 0 1,3-1-1,6-3-189,-7 4 180,-1 0 1,0 0 0,0 0 0,0-1 0,0 1 0,0 0 0,0-1 0,2-1-1,-1-1 3,1 2 0,-1-1 0,1 0 0,0 1 0,0-1 0,0 1 0,0 0 0,0 1 0,0-1 1,0 1-1,0-1 0,6 0 0,5 1 16,0-1 1,21 2 0,-18 0-20,-12 0 75,-1-1-1,1 1 1,-1-1-1,0-1 0,7-1 1,-6 1 39,-1 0-1,0 1 1,0 0 0,1 0 0,6 0 0,-2 1 62,-8 1-82,1-1 1,0 0-1,-1 1 0,1-1 1,-1-1-1,1 1 0,0 0 1,-1 0-1,1-1 0,-1 0 1,5-1-1,-2-8 368,2 8-205,-6 1-135,-9 1-11,-10 0-3,16 0-70,1 0-1,0 0 0,0 0 0,-1 1 0,1-1 0,0 0 0,0 0 1,0 1-1,0-1 0,0 1 0,-1-1 0,1 1 0,0-1 0,0 1 1,0 0-1,0-1 0,0 1 0,1 0 0,-3 2 0,2-2-17,0 1-1,0 0 1,0 0-1,0 0 1,0 0 0,1 0-1,-1 0 1,0 1-1,1-1 1,-1 3-1,1 4-60,0 1 0,0-1 0,1 0 1,2 12-1,2 12 28,-1 0 0,0 44 0,-4 369 682,0-410-418,-2-1-1,-2 0 1,0 0-1,-17 58 1,18-84-34,0 0-1,0-1 1,-5 11 0,6-16-128,1-1 1,-1 1-1,1-1 0,-1 0 1,0 0-1,0 0 0,0 0 1,0 0-1,0 0 0,0 0 1,-1-1-1,1 1 0,-6 1 1,3-1 5,-1 0 0,1-1 0,-1 0 0,1 0 0,-1-1 0,0 1 0,0-1 0,1 0 0,-1-1 0,0 0 0,-10-2 0,1-1-3,1-1 1,-1 0-1,-16-10 0,0-1-36,1-2 1,-33-26-1,55 39-27,1-1 0,0 0 0,1 0 0,0 0 1,0-1-1,-7-10 0,9 11-30,1 0 0,0 0 1,0-1-1,1 1 0,0 0 0,0-1 1,1 0-1,-2-11 0,2 11 5,1 0-1,0 0 1,0 0 0,1 0-1,-1 1 1,1-1-1,1 0 1,-1 0 0,5-9-1,-1 4-57,1 0-1,1 0 1,12-16-1,7-7-13,1 2 0,2 2 0,2 0 0,0 2 0,2 1 0,70-44 0,0 11 96,132-56-1,-148 72 150,-3 2 148,-59 33-193,-18 7-35,0 1 1,0-2-1,7-3 1,-4-1 107,-1-1 1,0 0-1,0 0 0,-1-1 1,7-10-1,-10 12-35,-2 3 38,0 0 0,0-1 0,-1 1 0,0-1 0,0 0-1,-1 0 1,1 0 0,-1 0 0,-1 0 0,1 0 0,-1 0 0,0 0-1,0 0 1,-1 0 0,1 0 0,-3-7 0,1 10-122,1 0-1,-1 0 1,0 0-1,0 1 1,0-1 0,0 1-1,0-1 1,-5-3-1,3 3-73,4 2 23,-1 1 0,1 0 1,0-1-1,-1 1 0,1 0 0,0 0 1,-1-1-1,1 1 0,0 0 0,-1 0 0,1 0 1,0 0-1,-1 0 0,1-1 0,-1 1 1,1 0-1,0 0 0,-1 0 0,1 0 1,-1 0-1,1 0 0,0 0 0,-1 0 0,1 0 1,-1 1-1,1-1 0,0 0 0,-1 0 1,1 0-1,0 0 0,-1 0 0,1 1 1,-1-1-1,1 0 0,0 0 0,0 1 0,-1-1 1,1 0-1,0 1 0,-1-1 0,1 0 1,0 0-1,0 1 0,0-1 0,-1 1 1,1 0-6,-1 1 0,1-1 0,0 0 0,0 1 0,-1-1 0,1 0 0,0 1 0,0-1 0,0 0 0,1 1 1,-1-1-1,0 0 0,0 1 0,1-1 0,-1 0 0,1 1 0,-1-1 0,1 0 0,0 0 0,0 2 1,6 12-91,-1 14 83,-5-24 32,0 1 0,1 0 0,-1-1 0,1 0 0,0 1 0,3 5 0,-2-7 14,0 0-1,0 0 0,1 0 1,4 4-1,-3-3 12,0 0 0,-1 1 0,5 6 0,-2-1 6,-6-8-25,1 0 0,0 0 0,0 0 0,0 0 0,0 0-1,1 0 1,-1 0 0,1-1 0,-1 1 0,4 1 0,-2-2-10,-1 0 0,0 0 0,1-1 0,0 1 0,-1-1 0,1 0 0,0 0 0,5 1 0,36 0-428,-34-2 232,-5 0 40,-3 0 48,0 0-1,0 0 1,0 0 0,0 0-1,-1 0 1,1 0-1,0-1 1,0 0 0,0 1-1,0-1 1,-1 0 0,1 0-1,0-1 1,-1 1-1,1-1 1,-1 1 0,4-4-1,1-1 9,0 0-1,0 0 0,1 1 1,7-5-1,6-4 7,-12 8 17,-3 2 16,-1 0 1,0 1 0,1 0 0,10-5-1,10 3-77,-23 3 134,1 1 0,-1 0 0,1 0 1,-1 1-1,5-1 0,-6 1 14,0 0 0,0 0 0,-1 1 0,1-1-1,-1 1 1,1-1 0,0 1 0,-1 0 0,1 0 0,-1 0 0,3 1 0,3 3 33,-1 0 27,1-1 1,-1-1 0,1 1 0,0-1 0,0 0 0,13 4-1,-17-6-39,0 0-1,0 0 0,-1 1 0,1-1 0,0 1 1,-1 0-1,1-1 0,1 4 0,17 18 152,-19-22-166,0 0 0,0 0 1,0-1-1,0 1 1,0 0-1,0-1 0,3 1 1,5 1 38,6 2 15,-10-2-4,1 0 1,-1 0 0,1-1-1,0 0 1,6 0 0,2-1 52,-9 0-58,1 1 0,-1-2 0,0 1 0,1-1 0,6-1 0,23-13 270,-33 14-307,1-1 0,-1 1 1,0 0-1,0-1 1,0 1-1,0-1 0,0 0 1,-1 0-1,1 0 0,-1-1 1,1 1-1,-1-1 1,3-2-1,-1-4 39,0-1-1,3-14 1,-2 7-171,-4 16 43,0-1 0,0 0-1,-1 1 1,1-1 0,0 1 0,0 0 0,0-1-1,3-1 1,-4 2 25,1 1-1,0-1 0,-1 1 0,1 0 1,-1-1-1,1 1 0,0 0 0,-1-1 1,1 1-1,0 0 0,0 0 0,-1 0 1,1 0-1,0 0 0,-1 0 1,1 0-1,0 0 0,0 0 0,-1 0 1,1 0-1,1 0 0,3 1-124,2 0 82,0 0 1,0 1-1,0 0 1,0 0-1,0 0 1,12 7-1,11 3 42,11 2 119,42 22-1,-70-30-63,-5-2 59,1 1-1,-1-2 0,1 1 0,0-1 1,16 3-1,-7-2 46,-8-2-32,0 1 1,-1-2-1,19 2 1,32-3 388,-57 0-437,0 0 1,0-1 0,1 1 0,-1-1 0,0 1 0,0-1 0,0 0 0,0 0-1,5-3 1,3 0 58,-11 4-90,1 0 0,0-1 0,0 1 0,0 0 0,0 0 0,-1-1 0,1 1 0,0 0-1,0-1 1,-1 1 0,1-1 0,0 1 0,-1-1 0,1 1 0,0-1 0,-1 1 0,1-1 0,-1 0 0,1 1 0,-1-1 0,1 0 0,-1 1 0,1-1 0,-1 0 0,0 0 0,1 1 0,-1-1-1,0 0 1,0 0 0,1 0 0,-1-1 0,2-8 43,9 0 30,-6-14 0,5 4-133,-5-6-347,2 12 148,-6 12 197,0 1-1,0 0 0,-1-1 1,1 1-1,-1 0 0,1-1 0,-1 1 1,1-1-1,-1 1 0,0-3 1,0 27 1531,-1-14-1185,1-1-1,0 1 1,0-1-1,3 12 0,-2-17-261,0 0-1,0 0 0,0 0 0,0 0 0,1 0 0,-1 0 1,1 0-1,0-1 0,0 1 0,0-1 0,0 0 1,0 1-1,0-1 0,1 0 0,-1 0 0,3 2 1,1-2-300,-1 1 0,1-1 0,0 0 0,-1 0 0,1-1 1,0 1-1,0-1 0,0-1 0,0 1 0,0-1 1,10-1-1,-7 1-218,40 0-1852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274 173 2080,'8'-7'420,"-6"6"-304,-1-1 0,1 1 0,0-1 0,0 0-1,-1 1 1,1-1 0,-1 0 0,1 0 0,-1 0 0,0 0 0,0 0 0,0-1 0,0 1 0,0 0 0,0-1 0,-1 1 0,1-4 0,-1-23 2006,-2 24-1434,0 4-659,1-1 0,-1 1 0,0 0 0,1 0 0,-1 0 0,0 0 0,0 0 0,0 1 0,0-1 0,1 0 0,-1 1 0,0-1 0,0 1 0,0 0 0,0 0-1,0 0 1,0 0 0,0 0 0,-3 0 0,-4 2-6,0 0-1,0 0 0,-8 4 0,10-4 3,-5 3-25,0-1-1,1 1 0,0 1 0,0 0 1,0 0-1,0 1 0,1 1 0,1-1 1,-1 2-1,1-1 0,0 1 0,1 1 1,-9 12-1,8-7 12,1 0 1,-6 17 0,9-21-5,1-3-1,0 0-2,1 0 1,0 0-1,0 0 1,1 0-1,-2 11 0,3-9-1,1 0-1,0 0 1,0-1-1,1 1 1,1 0 0,0-1-1,0 1 1,5 11-1,-4-13-1,0-1 1,0 0-1,0-1 0,1 1 0,0 0 0,1-1 1,-1 0-1,1 0 0,0-1 0,1 1 1,8 6-1,-6-7 5,0 0 1,1-1-1,-1 0 0,1-1 1,-1 0-1,1 0 1,0 0-1,0-2 1,1 1-1,13 0 0,11-1 70,51-5-1,-83 3-72,31-2 121,-1-1 1,61-17 0,-82 17-71,1 0 0,-1 0 1,0-1-1,0 0 0,-1-1 0,1 0 0,-1 0 1,0-1-1,-1-1 0,16-15 0,-22 19-16,-1 1 0,1-1 0,-1 0 0,1 0 0,-1 0-1,0 0 1,1-6 0,-2 8-21,0-1-1,-1 1 1,0 0 0,1-1-1,-1 1 1,0 0 0,0-1-1,0 1 1,-1 0 0,1-1-1,0 1 1,-1 0 0,0 0-1,1-1 1,-1 1 0,0 0-1,-2-3 1,-5-7 20,-2 1 0,1 0 0,-2 0-1,1 1 1,-1 0 0,-1 1 0,0 0 0,0 1 0,-1 0 0,-22-10-1,-4 11-36,20 1-102,15 4 53,0 1 1,0 0-1,0 0 1,0 0-1,-1 0 1,1 1-1,-5 0 1,7 0-179,4 2-16,1 0 137,-1 0-1,0-1 0,0 0 1,1 1-1,-1-1 0,1 0 0,-1 0 1,1 0-1,0-1 0,-1 1 0,1-1 1,0 1-1,0-1 0,4 0 1,13 2-523,18 4-191,0-1 0,0-3-1,0 0 1,56-7 0,27-17-261,-26 3 967,-78 16 84,25-4 757,-39 6-544,0-1 0,1 1 1,-1-1-1,0 1 0,0-1 0,0 0 0,0 0 0,0-1 0,3-2 0,-6 4-25,-1 1-1,0-1 0,0 1 1,1 0-1,-1 0 0,0-1 1,0 1-1,0 0 0,0 0 0,1 0 1,-1 0-1,0 0 0,-2 0 1,2 0-117,0 0 1,-1 0-1,1 1 0,0-1 1,0 0-1,-1 1 0,1-1 1,0 1-1,0 0 0,0-1 1,-1 1-1,1 0 1,0-1-1,0 1 0,0 0 1,0 0-1,0 0 0,1 0 1,-1 0-1,0 0 0,0 0 1,1 1-1,-1-1 1,0 0-1,1 0 0,-1 0 1,1 2-1,-6 8 75,-4 7-41,2 0 0,0 1-1,1 0 1,-7 31 0,5-16-36,-1-4 1,3 1-1,0 1 1,-2 31-1,4 54 297,0-55-196,1-21-47,3 74-1,6-57-47,3 68 97,-8-27 482,0-68-288,-5-33-379,2 0 26,0 1-1,0-1 0,1 0 0,-1 0 0,1 0 1,-4-4-1,-19-27-130,17 21 94,-21-33-142,6-17 20,11 31 81,6 18 53,0-1 0,1 0 1,1 0-1,-4-27 0,7 25 3,1-1 1,0 1-1,1 0 1,1 0-1,1 1 1,0-1-1,1 0 0,12-28 1,-8 26-46,0 0 0,1 0 0,1 1 0,1 0 0,0 1 0,1 0 0,15-14 0,-15 19 63,-1 1 0,1 1 0,1 0 0,0 1-1,27-13 1,-5 7 77,45-14-1,-60 23-60,1 1-1,0 0 1,1 2 0,29-1-1,-45 3-4,0 0-1,1 0 0,-1 0 0,0 1 0,0 0 0,0 0 0,10 4 1,-14-4 24,0 0 0,0 1 0,0-1 0,0 1 1,-1-1-1,1 1 0,-1 0 0,1-1 0,-1 1 1,0 0-1,1 0 0,-1 0 0,0 0 0,0 0 1,0 0-1,-1 0 0,1 0 0,0 1 1,0 2-1,2 6 62,-2-10-62,-1 1 0,1-1-1,-1 0 1,1 0-1,-1 0 1,0 1 0,1-1-1,-1 0 1,0 0-1,0 1 1,0-1 0,0 0-1,0 0 1,0 1-1,-1-1 1,1 0 0,0 0-1,-1 1 1,1-1-1,0 0 1,-1 0 0,0 0-1,1 0 1,-1 0-1,0 0 1,1 0 0,-1 0-1,0 0 1,0 0 0,0 0-1,-2 1 1,-77 63 395,69-57-376,5-3 7,-1-1 0,0 1-1,0-1 1,-1-1-1,1 0 1,-13 4 0,7-4-29,11-3-16,-1 1 0,1-1 0,0 1 0,-1-1 0,1 1 0,0 0 0,-1 0 0,1 0 0,0 0 1,0 1-1,-4 2 0,6-4-2,0 0-1,-1 1 1,1-1 0,0 0 0,0 1-1,-1-1 1,1 0 0,0 0 0,-1 0 0,1 1-1,0-1 1,-1 0 0,1 0 0,0 0 0,-1 0-1,1 1 1,0-1 0,-1 0 0,1 0 0,0 0-1,-1 0 1,1 0 0,-1 0 0,1 0 0,0 0-1,-1 0 1,1 0 0,0 0 0,-1 0 0,1-1-1,0 1 1,-1 0 0,-6-1-358,7 1 194,15-13-63,-14 13 226,12-7-49,1 1 1,-1 0-1,22-6 0,-26 10 64,1 0-1,-1-1 0,0 0 1,15-8-1,-2 1 15,-1 2-4,15-7 14,-28 9-14,1 0-1,-1 0 0,-1 0 1,13-14-1,26-35 103,-32 37-58,32-44 691,-33 48-341,2-4 279,-15 17-668,1 1-1,-1 0 0,0-1 0,1 1 1,-1-1-1,0 1 0,0 0 0,1-1 1,-1 1-1,0-1 0,0 1 0,0-1 1,0 1-1,0-1 0,0 1 0,0-1 0,0 1 1,0-1-1,0 1 0,0-1 0,0 1 1,0-1-1,0 1 0,0-1 0,0 1 1,-1-1-1,1 1 0,0 0 0,0-1 1,0 1-1,-1-1 0,1 1-10,-1-1 0,1 1-1,0 0 1,-1 0 0,1-1 0,0 1 0,-1 0-1,1 0 1,-1 0 0,1 0 0,0 0 0,-1 0-1,1-1 1,0 1 0,-1 0 0,1 0 0,-1 0-1,1 0 1,0 1 0,-1-1 0,1 0 0,-1 0-1,1 0 1,0 0 0,-1 0 0,1 0 0,-1 1-1,-12 8 125,6-4-108,2-1-29,0 0-1,0 1 1,1-1-1,0 1 1,0 0-1,0 0 1,1 1-1,-1-1 1,1 1-1,1-1 1,-1 1-1,1 0 1,0 0-1,-3 13 1,4-13 6,0 1 0,0-1 0,0 1-1,1 0 1,0 0 0,0-1 0,0 1 0,1 0 0,0-1 0,1 1 0,-1-1 0,1 1 0,1-1-1,4 11 1,-1-8 20,1-1-1,0 1 1,0-1 0,11 8-1,-3-1 41,-9-9-27,0-1 0,0 1 1,0-1-1,1 0 0,0 0 1,0-1-1,0 0 0,0 0 1,1-1-1,0 0 0,0 0 1,-1-1-1,1 0 0,1 0 1,-1-1-1,0 0 0,12 0 1,-7-1 51,0-1 0,22-3 0,-30 3-51,0 0-1,0-1 1,0 1 0,-1-1 0,1 0-1,-1 0 1,1-1 0,-1 1-1,0-1 1,0 0 0,4-4 0,1-3 34,-1 0 0,12-22 0,-7 12-150,-8 12 54,-4 7-7,0 0 1,0-1-1,0 1 1,0-1-1,0 1 0,0-1 1,-1 0-1,1 1 1,-1-1-1,1 0 1,-1 1-1,1-5 1,-1 4-215,0 4-113,0 17 170,-1-12 127,1 1 0,0-1 0,0 0 0,1 0 0,2 11 0,7 3 119,-7-11-39,-2-6 41,1 1 0,0 0 0,-1-1 0,1 1 0,4 5 0,-5-9-39,0 0 0,0 1 1,0-1-1,0 0 0,0 0 1,0 0-1,1 0 0,-1 0 1,0 0-1,1 0 0,-1 0 1,1-1-1,-1 1 1,1 0-1,-1-1 0,1 1 1,0-1-1,-1 0 0,1 0 1,-1 1-1,4-1 0,1 0 29,1 0-1,-1-1 0,1 1 0,0-1 1,10-3-1,-9 0 0,0 1 1,-1-1 0,1-1 0,7-5-1,-9 6-8,4-2-158,0-1 1,10-10 0,-17 14 69,0 0 0,-1 0-1,1 0 1,-1 0 0,0 0 0,0-1 0,0 1-1,0-1 1,0 1 0,-1-1 0,1-3 0,4-20-167,-5 21 187,0 0-1,0 1 1,0-1-1,1 0 1,0 1 0,5-10-1,-1 6-24,1 1-1,0-1 1,0 1-1,11-8 1,-3 1-48,-9 9 7,0 0 0,0 1 1,1-1-1,9-5 0,-12 9 69,0 0 1,0 1-1,1-1 0,-1 1 0,0 0 0,1 0 1,-1 0-1,0 0 0,1 1 0,4 0 0,3-1 77,0 1-1,0 1 0,0 0 1,0 1-1,-1 0 1,1 1-1,-1 1 0,1-1 1,-1 2-1,13 6 0,-3-2 187,-15-7-146,-1 0-1,-1 0 1,1 0 0,0 0-1,8 7 1,-7-6 328,-1-3-234,-7 0-78,-18 0-50,-26 0-30,15 0 211,26 2-576,-6 9 48,11-11 270,0 1 0,-1-1 0,1 1 0,-1 0-1,1-1 1,0 1 0,0-1 0,-1 1 0,1 0-1,0-1 1,0 1 0,0 0 0,0-1 0,-1 1 0,1 0-1,0-1 1,0 1 0,0 0 0,1-1 0,-1 1 0,0 0-1,0-1 1,0 2 0,1 0-42,-1 1 35,1 1-1,0-1 1,0 0-1,0 1 1,0-1-1,0 0 0,1 0 1,-1 0-1,1 0 1,0 0-1,2 2 1,7 15-42,-10-17 55,0-1 16,0 1 1,-1-1-1,1 0 1,0 1 0,0-1-1,0 0 1,1 0 0,-1 1-1,1-1 1,-1 0 0,1 0-1,2 2 1,9 11 112,-10-8-10,-3-7-100,0 1 1,0-1 0,0 1 0,0-1-1,1 1 1,-1-1 0,0 1-1,0-1 1,1 1 0,-1-1 0,0 0-1,1 1 1,-1-1 0,0 0 0,1 1-1,-1-1 1,1 0 0,-1 1-1,0-1 1,1 0 0,-1 0 0,1 1-1,-1-1 1,1 0 0,-1 0 0,1 0-1,-1 0 1,1 0 0,-1 0-1,1 0 1,-1 0 0,1 0 0,-1 0-1,1 0 1,-1 0 0,1 0 0,0 0-1,2 0 7,0 0 0,0 1-1,0-1 1,0 1 0,0 0 0,0-1-1,3 3 1,11 1-44,-16-4 14,1 0-1,-1 0 1,1-1-1,-1 1 1,0-1-1,1 1 1,-1-1-1,0 1 1,3-2-1,-3 1-10,0 1 0,1-1 0,-1 0-1,1 1 1,0-1 0,-1 1 0,1-1-1,-1 1 1,4 0 0,6 0-287,-7 0 179,1 0 0,-1 0 1,0 0-1,7-1 0,-9 0 114,-1 1 0,1-1 0,-1 0 1,1 1-1,-1-1 0,1 0 0,-1 0 0,0 0 0,1 0 0,-1 0 0,0 0 0,0 0 0,0-1 0,0 1 0,2-2 0,4-9-30,-4 6 31,1 1-1,0-1 0,0 1 0,8-8 1,3-3-102,4-3-102,22-19-1,-14 17 209,40-38 0,-36 30 139,-23 23-96,-5 4-17,0 0-1,0 0 1,-1 0 0,1 0-1,3-5 1,15-30 75,5 11 33,-17 11 97,0 0 1,-1-1-1,0-1 1,5-18-1,-12 30-148,0 1 0,0 0 0,-1-1 0,1 1 0,-1-1 0,-1-8 0,0 1 13,2 6-4,-1 0-1,-1 0 0,1 0 1,-1 0-1,0 0 0,0 0 1,-1 0-1,0 1 0,0-1 1,0 1-1,-1-1 0,1 1 1,-1 0-1,-1 0 0,-4-6 1,5 5-1,2 4-10,-1-1 0,0 1 0,1 0 0,-1-1 0,0 1 0,-4-3 0,5 4-69,0 0-1,0 1 1,0-1 0,0 1-1,0 0 1,0-1-1,0 1 1,0 0 0,0-1-1,0 1 1,0 0-1,0 0 1,0 0-1,0 0 1,0 0 0,0 0-1,0 0 1,0 0-1,0 1 1,0-1 0,0 0-1,0 1 1,0-1-1,0 0 1,-2 2 0,2-1-11,-1 0 1,1 0 0,-1 0-1,1 0 1,0 0-1,-1 0 1,1 1 0,0-1-1,0 1 1,0-1 0,0 1-1,0-1 1,-1 3 0,-7 24-37,5-17 25,-4 17 47,1-1 0,1 1-1,1 0 1,2 0 0,0 1-1,2-1 1,6 57 0,5-10-389,-8-58 36,-1-4-122,0 1 0,1 0 0,1-1 0,0 1 1,1-1-1,1 0 0,8 19 0,0-3-645,-8-14 161,-5-15 930,0 0 1,0 1 0,1-1 0,-1 0-1,0 0 1,0 0 0,0 0-1,0 0 1,0 0 0,1 0 0,-1 1-1,0-1 1,0 0 0,0 0-1,0 0 1,1 0 0,-1 0-1,0 0 1,0 0 0,0 0 0,1 0-1,-1 0 1,0 0 0,0 0-1,0 0 1,0 0 0,1 0-1,-1 0 1,0 0 0,0 0 0,0 0-1,1-1 1,-1 1 0,0 0-1,0 0 1,0 0 0,0 0-1,0 0 1,1 0 0,-1 0 0,0-1-1,0 1 1,0 0 0,0 0-1,0 0 1,0 0 0,0-1-1,1 1 1,-1 0 0,0 0 0,0 0-1,0 0 1,0-1 0,0 1-1,0 0 1,0 0 0,-8-24 129,7 21-107,0-1 0,-1 0-1,1 1 1,-1 0-1,1-1 1,-1 1-1,0 0 1,-5-5-1,-5-9-27,-11-30 61,-5 6 726,-51-58 0,69 86-397,0 0 70,-13-23 0,6 10 158,16 24-562,0 1-15,0-1 1,0 1-1,0-1 1,0 0-1,0 1 0,0-1 1,1 0-1,-2-2 0,2 3-32,1 1 0,-1-1 0,0 0 0,0 1 0,0-1 0,0 1-1,1-1 1,-1 1 0,0-1 0,1 1 0,-1-1 0,0 1 0,1-1-1,-1 1 1,0-1 0,1 1 0,-1 0 0,1-1 0,-1 1 0,1 0 0,-1-1-1,1 1 1,-1 0 0,1 0 0,-1-1 0,1 1 0,-1 0 0,1 0 0,-1 0-1,2 0 1,5-2-39,0 1-1,0 0 0,1 1 0,-1 0 1,12 0-1,1 1-46,6-1 21,1 0 128,29 3-1,98 10 204,110-13 762,-261 0-1000,0 0 1,-1 0-1,1 0 1,0 0 0,-1 0-1,1 0 1,-1-1-1,1 1 1,-1-1 0,1 0-1,-1 0 1,1 0-1,-1 0 1,0 0 0,1-1-1,-1 1 1,2-2-1,-5 2-12,1 1 1,-1 0-1,0-1 0,0 1 0,1 0 0,-1-1 1,0 1-1,0 0 0,0 0 0,0 0 0,1 0 1,-1 0-1,-2 0 0,-7 0 41,0 0 0,0 1-1,-17 4 1,23-4-51,0 0 0,1 0-1,-1 0 1,1 1 0,0 0-1,-1-1 1,1 1 0,0 0-1,0 1 1,0-1 0,0 0-1,0 1 1,-3 4 0,4-3-5,-1 0 0,2-1 1,-1 1-1,0 0 0,1 0 1,0-1-1,0 1 0,-1 7 1,-1 34-6,3-38 12,0-1 0,1 1 0,0 0 0,1-1 0,0 0 0,0 1 0,0-1 0,0 0 0,1 0 0,0 0 0,0 0 1,1-1-1,0 1 0,0-1 0,0 0 0,5 5 0,-4-6 61,-1-1-1,1 1 1,0-1-1,0 0 1,11 5-1,4 3 72,-18-9-124,0-1 0,1 1 0,-1-1 0,0 0 0,1 1 0,-1-1 0,1 0 0,-1-1 0,1 1 0,-1 0 0,6 0 0,-5-2-3,0 1 1,0-1 0,0 0-1,0 0 1,0 0-1,0 0 1,0 0 0,3-3-1,-5 4-5,1-1 17,0 0 0,0 0 0,0-1 0,0 1 0,0 0 0,0-1 0,0 1 0,-1-1 0,1 0 0,-1 1 0,1-1 0,-1 0 0,3-4 0,0-1 48,0 1-40,0-1 1,-1 0-1,1-1 1,-2 1-1,1-1 1,2-15-1,-1 9-27,-3 3-41,1 0 0,-1-1-1,-1 1 1,-1-13 0,0 2-144,1 20 148,0 1 0,0-1-1,0 1 1,0-1-1,1 1 1,-1-1 0,0 0-1,1 1 1,-1-1 0,1 1-1,0 0 1,-1-1 0,1 1-1,0-1 1,0 1 0,0 0-1,0 0 1,0-1-1,2 0 1,-3 1 6,0 1 23,0 0-1,0 0 1,0-1-1,1 1 1,-1 0-1,0 0 0,0 0 1,0 0-1,0 0 1,0 0-1,0 0 1,0 0-1,0 0 1,0-1-1,0 1 0,0 0 1,1 0-1,-1 0 1,0 0-1,0 0 1,0 0-1,0 0 1,0 0-1,0 0 1,0 0-1,1 0 0,-1 0 1,0 0-1,0 0 1,0 0-1,0 0 1,0 0-1,0 0 1,1 0-1,-1 0 0,0 0 1,0 0-1,0 0 1,0 0-1,0 0 1,0 0-1,0 0 1,0 0-1,1 1 1,-1-1-1,0 0 0,0 0 1,0 0-1,0 0 1,0 0-1,0 0 1,0 0-1,0 0 1,0 0-1,0 1 1,0-1-1,8 9-41,0 1-1,-2 0 1,1 1-1,-1 0 1,-1 0-1,6 15 1,-6-13 244,0-1 0,1 0 1,0-1-1,1 0 0,0 0 0,13 15 1,-19-24-165,0-1 0,0 0 1,1 0-1,-1 1 0,0-1 1,1 0-1,-1 0 1,0 0-1,1-1 0,-1 1 1,1 0-1,0 0 0,-1-1 1,1 1-1,0-1 0,-1 1 1,1-1-1,0 0 1,-1 0-1,1 0 0,0 0 1,0 0-1,-1 0 0,1 0 1,0-1-1,-1 1 1,1 0-1,2-2 0,11-8 144,-11 8-93,0-1 0,-1 0 0,1 0-1,-1 0 1,1 0 0,-1 0 0,0 0-1,-1-1 1,1 0 0,4-6 0,-4 3 13,1 0 0,-1 0 1,0-1-1,0 1 0,1-10 0,-2 7-807,-1 0-1,0-1 1,-2-18 0,1 11-1110,0-15-1123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4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33 126 1984,'-29'-28'1163,"29"27"-1117,-1 1 1,1-1-1,0 0 1,-1 1 0,1-1-1,0 1 1,-1-1-1,1 0 1,0 1 0,0-1-1,0 0 1,-1 1-1,1-1 1,0 0 0,0 1-1,0-1 1,0 0-1,0 1 1,0-1 0,0 0-1,1 1 1,-1-1-1,0 0 1,1-2 125,-1 2-115,0-1 1,0 0-1,0 1 0,1-1 0,-1 1 0,0-1 0,1 0 1,0 1-1,-1-1 0,1 1 0,0-1 0,0 1 1,0 0-1,-1-1 0,2 1 0,-1 0 0,2-2 1,-3 2-33,0 1 0,1-1 0,-1 1 0,1-1 0,-1 1 0,0-1 0,0 0 1,1 1-1,-1-1 0,0 0 0,0 1 0,0-1 0,0 0 0,1 1 1,-1-1-1,0 0 0,0 1 0,0-1 0,-1 0 0,1 1 0,0-1 1,0 0-1,0 0 0,-1-1 59,1 0-54,0 1-1,0 0 0,0 0 0,0 0 0,0 0 0,0-1 1,1 1-1,-1 0 0,0 0 0,1 0 0,-1 0 0,1 0 1,-1 0-1,1 0 0,-1 0 0,1 0 0,0 0 0,-1 0 1,1 0-1,0 0 0,0 0 0,0 1 0,0-1 0,0 0 1,0 0-1,0 1 0,0-1 0,0 1 0,0-1 0,2 0 1,2 0 49,1 0 0,0 1 0,0-1 0,0 1 1,9 1-1,4-1 61,20 3 36,-29-1-143,6 2 34,1-1 1,34 1-1,-36-3-50,1 0 0,-1 1 1,1 0-1,20 7 0,53 23 62,-83-30-50,0 1 0,0 1 0,-1-1-1,1 1 1,-1 0 0,0 0 0,0 0 0,0 1-1,0 0 1,-1 0 0,6 8 0,1 5 145,0 0 1,9 26-1,-3-9 3,-13-26-109,-1 1 0,-1-1 1,1 1-1,-2-1 0,1 1 1,-1 0-1,0-1 0,-1 1 1,-1 11-1,1-3-26,-1-15-9,1 0 1,0 1-1,-1-1 1,1 0-1,-1 0 1,0 0-1,0 0 1,-3 6-1,0 1 55,2-6-68,0 1 0,0-1 0,0 0 0,0 1 0,-1-1 0,0 0 0,1-1 0,-1 1 0,-1 0 0,1-1 0,-1 0 0,1 0-1,-1 0 1,0 0 0,0-1 0,0 1 0,0-1 0,-6 3 0,-21 21-2975,15-24 1297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94 1824,'0'-16'2059,"-3"16"-1222,-3 1 298,-16-2 2796,22 1-3900,0 0 0,-1 0 0,1-1 0,0 1 0,0 0 0,0 0 0,0-1 0,0 1 0,0 0 0,0-1 0,0 1 0,0 0 0,0 0 0,0-1 0,0 1 0,0 0 0,0-1 0,0 1 0,0 0 0,0 0 0,0-1 0,0 1 0,0 0 0,0 0 0,1-1 0,-1-7 907,2 5-522,2-1-297,-2 2-78,0 0 0,-1 0 0,1 0 0,0 0 0,0 1 0,0-1 0,1 0 0,-1 1-1,0 0 1,1-1 0,-1 1 0,3-1 0,6 1 19,-1-1 1,1 2-1,14 0 0,25-2 46,-39 1-90,147-11 53,-24 5-19,-87 2-8,81 4-1,-32 11 34,-5-4-59,-42-1-67,42 3-21,-80-8 119,0 1 0,1 0 1,-1 1-1,16 4 0,-19-3 0,5-1 94,-10-1-100,-1-1-1,1 1 1,-1-1 0,0 1-1,1 0 1,-1-1 0,0 1-1,0 0 1,1 1 0,-1-1 0,3 3-1,-2-1 136,-3-3-64,-3 0 64,-7-3-74,6-1-92,4 4-10,0 0-1,0 0 1,0 0 0,0 0-1,0-1 1,0 1 0,0 0-1,0 0 1,0 0 0,0 0-1,0 0 1,-1 0 0,1 0-1,0-1 1,0 1 0,0 0-1,0 0 1,0 0 0,0 0-1,-1 0 1,1 0 0,0 0-1,0 0 1,0 0 0,0 0-1,0 0 1,-1 0 0,1 0-1,0 0 1,0 0 0,0 0-1,0 0 1,0 0-1,-1 0 1,1 0 0,0 0-1,0 0 1,0 0 0,0 0-1,0 0 1,-1 0 0,1 0-1,0 0 1,0 1 0,0-1-1,0 0 1,0 0 0,0 0-1,0 0 1,-1 0 0,-7 5-41,-23 0-215,17 6 290,12-8-26,-1-1-1,1 1 0,-1-1 0,0 0 0,0 0 1,-4 2-1,-5 2-12,6-4-3,0 1 0,0 1 0,0-1 0,0 1 0,0 0 0,1 0 0,0 1 0,0-1 0,-7 9 0,-7 13-109,-20 34 0,19-27 68,-21 32-10,-4 32 76,7-9 46,23-60-50,2-3 189,-17 44-1,19-43 162,7-18-267,1-2-33,3-5-64,0-1 0,-1 1 0,1-1 1,0 1-1,0-1 0,0 1 0,-1-1 0,1 1 0,0-1 1,-1 0-1,1 1 0,0-1 0,-1 0 0,1 1 1,0-1-1,-1 0 0,1 1 0,-1-1 0,1 0 1,0 1-1,-1-1 0,1 0 0,-1 0 0,1 0 0,-1 0 1,1 1-1,-1-1 0,1 0 0,-1 0 0,1 0 1,-1 0-1,1 0 0,-1 0 0,1 0 0,-1 0 1,1-1-1,-1 1 0,0 0 5,0 0 1,0 0-1,1 0 1,-1 0-1,0 0 1,1 0-1,-1-1 1,0 1-1,1 0 1,-1-1 0,0 1-1,1 0 1,-1-1-1,1 1 1,-1 0-1,0-1 1,1 1-1,-1-1 1,1 1-1,-1-1 1,1 1-1,0-1 1,-1 0-1,1 1 1,-1-1-1,1 0 1,0 1-1,0-1 1,-1 0-1,1 1 1,0-1-1,0 0 1,0 1-1,0-1 1,0-1-1,-1 0 18,1 0-1,-1-1 1,0 1-1,1 0 1,-1 0-1,0 0 1,0 0-1,0 0 1,-1 0-1,1 1 1,0-1-1,-1 0 1,1 1 0,-1-1-1,-2-1 1,-7-6 18,0 0 1,1-1-1,0 0 1,-13-17-1,-9-10-152,-40-48-74,-91-113 282,148 180-143,1 0 0,0-1 0,1-1 0,-14-32 0,23 45-18,1-1 1,1 1-1,-1-1 0,1 0 1,-1-11-1,3 16 40,-1-1 0,1 1 0,0-1-1,0 1 1,1 0 0,0-7 0,0 9 13,-1 0 0,1 0 1,-1-1-1,1 1 1,-1 0-1,1 0 0,0 0 1,-1 0-1,1 0 0,0 0 1,0 0-1,0 0 1,0 0-1,0 0 0,0 0 1,0 0-1,2 0 1,15-5-288,10-7 102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2720,'26'-13'891,"-26"13"-882,0 0 1,1 0 0,-1 0 0,0 0 0,0 0 0,1 0 0,-1 0 0,0 0 0,0 0 0,0 0 0,1 0-1,-1-1 1,0 1 0,0 0 0,0 0 0,0 0 0,1 0 0,-1 0 0,0-1 0,0 1 0,0 0-1,0 0 1,0 0 0,1 0 0,-1-1 0,0 1 0,0 0 0,0 0 0,0 0 0,0-1 0,0 1 0,0 0-1,0 0 1,0-1 0,0-1 61,1 0 0,-1 1 1,1-1-1,-1 0 0,1 1 0,-1-1 0,1 0 0,0 1 0,0-1 0,0 1 0,0-1 1,0 1-1,0-1 0,2-1 0,0 0 659,-3 3 620,-3 0-401,2 1-866,-1 0 0,0 0 0,1 0 0,-1-1 1,1 1-1,0 1 0,-1-1 0,1 0 0,0 0 0,0 0 0,0 1 0,-1-1 0,1 0 0,1 1 0,-1-1 0,-1 3 1,-18 33 180,18-33-234,-1 1-19,1 1 0,-1 0 0,1 0 0,1 0 0,-1 0 0,1 1 0,0-1 1,0 0-1,1 0 0,0 1 0,0 6 0,0-12-7,0 0 1,0 0-1,0 0 0,0 1 0,0-1 1,0 0-1,0 0 0,1 0 0,-1 0 1,0 0-1,0 0 0,1 0 0,-1 0 1,1 0-1,-1 0 0,1-1 0,-1 1 1,1 0-1,0 0 0,-1 0 1,1 0-1,0-1 0,0 1 0,-1 0 1,1-1-1,0 1 0,2 0 0,1 0 51,-1 0-1,1 0 0,0-1 0,1 0 1,-1 1-1,6-2 0,5 1 18,-1 0 8,-5 0-44,0 1-1,1-2 1,-1 0-1,0 0 1,0 0-1,1-1 1,-1 0-1,14-7 1,14-6 76,-37 15-108,1-1 0,-1 1 0,0 0 1,1 0-1,-1 0 0,1-1 1,-1 1-1,0 0 0,1 0 0,-1-1 1,0 1-1,0 0 0,1-1 0,-1 1 1,0 0-1,1-1 0,-1 1 0,0-1 1,0 1-1,0 0 0,0-1 1,1 1-1,-1-1 0,0 1 0,0-1 1,0 1-1,0 0 0,0-1 0,0 1 1,0-1-1,0 1 0,0-1 0,0 1 1,0-1-1,-1 1 0,1 0 0,0-1 1,0 1-1,0-1 0,0 1 1,-1 0-1,1-1 0,0 1 0,0 0 1,-1-1-1,1 1 0,0 0 0,-1-1 1,1 1-1,0 0 0,-1 0 0,1-1 1,-1 1-1,1 0 0,-1 0 1,-19-10-57,19 10 41,-2-1-4,0 1 1,0-1-1,0 1 1,-1-1-1,1 1 1,-4 1-1,-12-2-45,8 0 36,1 1 1,0 0 0,0 0 0,-1 1-1,1 1 1,0 0 0,0 0 0,0 1-1,-11 4 1,-11 9 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95 5056,'13'-13'1642,"-12"12"-1621,-1 1 0,0 0 0,0 0 0,1 0 0,-1 0 0,0-1-1,0 1 1,0 0 0,1 0 0,-1-1 0,0 1 0,0 0 0,0 0-1,0-1 1,1 1 0,-1 0 0,0-1 0,0 1 0,0 0 0,0-1-1,0 1 1,0 0 0,0 0 0,0-1 0,0 1 0,0 0 0,0-1-1,0 1 1,0 0 0,0-1 0,0 1 0,0 0 0,0 0 0,-1-1-1,1 1 1,0-1 0,0 1 27,0 0 0,-1-1-1,1 1 1,0 0 0,0 0 0,0-1-1,0 1 1,0 0 0,0-1 0,0 1-1,0 0 1,0-1 0,0 1 0,0 0-1,0-1 1,0 1 0,0 0 0,0 0-1,0-1 1,0 1 0,0 0 0,0-1-1,0 1 1,0 0 0,1 0 0,-1-1-1,0 1 1,0 0 0,0-1 0,1 1 0,-1 0-1,0 0 1,0 0 0,0-1 0,1 1-1,-1 0 1,8-9 822,-8 9-847,0 0-1,0-1 0,-1 1 1,1 0-1,0 0 1,0 0-1,0-1 1,0 1-1,0 0 0,0 0 1,0 0-1,0-1 1,0 1-1,0 0 1,0 0-1,-1 0 0,1 0 1,0-1-1,0 1 1,0 0-1,0 0 1,0 0-1,-1 0 0,1 0 1,0 0-1,0 0 1,0-1-1,0 1 1,-1 0-1,1 0 0,0 0 1,0 0-1,0 0 1,-1 0-1,1 0 1,0 0-1,0 0 0,0 0 1,-1 0-1,1 0 1,0 0-1,0 0 0,0 0 1,-1 0-1,1 0 1,0 1-1,-1-1 1,1 0-13,0 0 0,0 0 1,0 0-1,0 0 0,0 0 0,0 0 1,0 0-1,0 0 0,0 0 1,0 0-1,0 0 0,-1 0 0,1 0 1,0 0-1,0 0 0,0 0 1,0 0-1,0 0 0,0 0 0,0 0 1,0 0-1,0 0 0,0 0 1,0 0-1,-1 0 0,1 0 1,0 0-1,0 0 0,0-1 0,0 1 1,0 0-1,0 0 0,0 0 1,0 0-1,0 0 0,0 0 0,0 0 1,0 0-1,0 0 0,0 0 1,0 0-1,0 0 0,0-1 0,0 1 1,0 0-1,0 0 0,0 0 1,0 0-1,0 0 0,0 0 1,0 0-1,0 0 0,0 0 0,0 0 1,0-1-1,0 1 0,0-3 140,0 2-127,1 0-1,-1 0 0,0 0 1,0 0-1,0 0 0,0 0 1,0 0-1,0-1 0,0 1 1,-1 0-1,1 0 0,0 0 0,-1 0 1,1 0-1,0 0 0,-1 0 1,1 0-1,-1 0 0,0 0 1,0-1-1,-25-3 26,13 1-49,1 1 0,-1 1-1,0 0 1,0 1 0,0 0 0,0 1 0,0 0-1,-14 3 1,0 0 14,-138 22 262,139-18-78,1 0-1,0 2 1,0 0-1,1 2 0,-41 24 1,63-33-202,0 0 1,0-1-1,0 1 1,0 0-1,0 0 1,0 1-1,0-1 1,1 0-1,-1 1 1,1-1-1,-2 5 1,-7 29-31,7-24 7,0-2-30,-2 11-98,10 13 34,-9 5 140,1-25 18,0 26 0,3-12 34,1 2 26,-5 35 0,-22 116 341,21-131-325,-5-17 112,4-4-64,0-13-60,5-13-100,0 0 0,0 0 0,0 0 0,0 0 0,0 0 1,1 0-1,0 0 0,-1 1 0,1 4 0,0 2-128,0-10 123,0 1 0,0-1 0,0 0 0,0 0-1,0 0 1,0 0 0,0 0 0,0 0 0,0 0 0,0 0 0,0 0-1,0 0 1,0 0 0,0 1 0,0-1 0,0 0 0,0 0 0,0 0-1,0 0 1,0 0 0,0 0 0,0 0 0,0 0 0,1 0 0,-1 0-1,0 0 1,0 1 0,0-1 0,0 0 0,0 0 0,0 0 0,0 0-1,0 0 1,0 0 0,0 0 0,0 0 0,0 0 0,0 0 0,0 0-1,1 0 1,-1 0 0,0 0 0,0 0 0,0 0 0,0 0-1,0 0 1,0 0 0,0 0 0,0 0 0,0 0 0,0 0 0,1 0-1,-1 0 1,0 0 0,0 0 0,0 0 0,36-1-451,-21 0 393,0 0 0,-1 2-1,31 4 1,7 4-12,46 10 198,-76-14-118,1 0 1,-1-2 0,1-1 0,0-1 0,24-1 0,-20 0-612,-22-3-930,-3 2 1232,-1 0 1,0 0-1,0-1 0,0 1 1,0 0-1,0-1 0,0 1 0,0-1 1,-1 1-1,1-1 0,-1 1 1,1-1-1,-1 1 0,1-1 1,-1 0-1,0 1 0,0-3 0,0-12-2282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4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420 649 1888,'0'-46'1141,"0"-14"1014,0 57-2068,0 0 0,0-1 1,-1 1-1,1 0 0,-1 0 1,0 0-1,0-1 0,-2-4 0,-3-7 184,5 9-193,0 1-1,-1-1 1,0 1 0,0 0-1,-5-8 1,2 5 32,-1 1 0,-13-12-1,12 12-46,-2-3 23,6 6-60,0 0-1,-1 0 0,1 1 1,-1-1-1,0 1 1,0 0-1,0 0 1,-7-3-1,3 3-40,1 1-1,-1-1 1,1 2 0,-1-1-1,0 1 1,0 0-1,0 1 1,0 0 0,0 0-1,1 0 1,-1 1-1,0 0 1,-8 3 0,6-2 17,1 1 1,0 0-1,-1 0 1,1 1 0,0 0-1,1 1 1,-1 0 0,1 0-1,0 1 1,-9 8-1,13-10 8,0 0 0,1 0 0,0 1 0,0 0-1,-4 9 1,-5 11 101,1 0 0,1 1 0,2 0 0,-8 36 0,15-55-72,1 1-1,-1 0 1,2-1 0,-1 1 0,1-1-1,0 1 1,0-1 0,1 1 0,0-1 0,5 11-1,-5-13-17,0-1-1,0 0 1,1 1-1,0-1 0,-1 0 1,1 0-1,1-1 1,-1 1-1,0-1 0,1 1 1,0-1-1,0 0 1,0-1-1,0 1 0,0-1 1,7 4-1,-3-3 16,-1 0-1,1 0 1,0-1-1,-1 0 1,1 0-1,13 1 1,48-2 239,-31-2-202,-11 1-21,37-5 1,-51 2-39,0 1 1,0-1-1,0-1 1,0-1 0,16-7-1,-1-5 17,-16 10 19,0 0 0,16-6 1,-25 12-45,1 0 3,-1-1 0,1 1 0,0 0 0,-1-1 0,0 0 1,1 0-1,-1 0 0,0 0 0,0-1 0,0 1 0,0-1 1,0 0-1,-1 0 0,1 0 0,-1 0 0,0 0 0,3-5 0,7-12 42,-9 17-40,-1 0 0,0 0 0,0 0 0,0-1 0,0 1 0,-1-1 0,0 1 0,1-1-1,0-6 1,-2 8-149,0 2-17,0 2-117,0 20 187,-1-9 156,1-1 1,4 24-1,-4-31-32,1-1 1,1 0-1,-1 0 0,1 1 1,0-1-1,0 0 0,0 0 1,0-1-1,1 1 0,-1 0 0,1-1 1,3 4-1,7 6 126,-13-13-158,1 0-1,-1 1 0,0-1 1,0 0-1,1 0 1,-1 0-1,0 1 0,0-1 1,1 0-1,-1 0 0,0 0 1,1 0-1,-1 0 0,0 1 1,1-1-1,-1 0 0,0 0 1,0 0-1,1 0 1,-1 0-1,0 0 0,1 0 1,-1 0-1,0 0 0,1 0 1,2-1-36,-1 1 1,1-1-1,-1 0 0,1 1 1,-1-1-1,1 0 1,-1 0-1,0-1 1,1 1-1,-1 0 0,0-1 1,0 0-1,0 1 1,0-1-1,3-3 1,-1 0-118,1 1 1,0 0-1,0 1 1,9-6 0,-2 2-343,-1-1 1,0 0-1,0-1 1,19-19-1,-27 25 243,-3 6 122,0 9 122,-1-8 42,1 1 1,0-1 0,0 0 0,0 0-1,1 1 1,0-1 0,-1 0-1,1 0 1,1 0 0,-1 0 0,1 0-1,-1 0 1,1 0 0,3 4-1,-4-6-20,1 1 17,0 0 0,1 1 0,-1-1 1,1 0-1,-1 0 0,1 0 0,0 0 0,0-1 0,0 1 0,1-1 0,-1 0 0,0 0 0,1 0 0,5 2 0,4 1 27,1-1 0,1-1-1,-1 0 1,0-1-1,1-1 1,-1 0-1,1-1 1,17-1-1,-10-2 35,-1 0-1,1-1 0,0-1 0,36-13 0,53-32-967,-82 35 512,-26 7 128,-4 21 132,1-11 80,0 0 127,0 0 1,0-1-1,0 1 1,0 0-1,0 0 1,0 0-1,1 0 1,-1 0-1,1 0 1,-1-1-1,1 1 1,0 0-1,-1 0 1,1-1-1,0 1 1,0 0-1,0-1 1,1 1-1,-1-1 1,0 0 0,0 1-1,1-1 1,2 2-1,20 14 291,1-2 1,1 0-1,34 13 0,-57-27-344,0 0-1,1 0 1,-1 0 0,1-1-1,0 0 1,-1 0-1,1 0 1,5 0-1,3-1 1,48 1-1449,-60 0 1373,0 0 1,0 0 0,0 0-1,0 0 1,0 0 0,0 0-1,0 0 1,0 0 0,0 0-1,1 0 1,-1 0 0,0 0-1,0 0 1,0 0 0,0 0-1,0 0 1,0 0 0,0 0-1,0 0 1,0 0 0,0 0-1,1 0 1,-1 0 0,0 0-1,0 0 1,0 0 0,0 0-1,0 0 1,0 0 0,0-1-1,0 1 1,0 0 0,0 0-1,0 0 1,0 0 0,0 0-1,0 0 1,0 0-1,0 0 1,0 0 0,0 0-1,0 0 1,0-1 0,0 1-1,0 0 1,0 0 0,0 0-1,0 0 1,0 0 0,0 0-1,0 0 1,0 0 0,0 0-1,0 0 1,0 0 0,0-1-1,-1-6-1078,-3 8 311,-9 3 195,-11-9 116,18 4 404,0-1 1,-1 1-1,-10-1 0,11 2 65,-1-1 0,0 0-1,1 0 1,-1-1-1,1 0 1,-1 0-1,1-1 1,-7-3-1,-13-4 7,11 5 0,15 4-1,-1 1 1,1-1-1,0 1 0,0-1 1,0 1-1,-1-1 1,1 1-1,0-1 0,0 1 1,0-1-1,0 1 0,0-1 1,0 1-1,0-1 1,0 1-1,0-1 0,0 1 1,0-1-1,0 1 1,0-1-1,1 1 0,-1-1 1,0 1-1,0 0 0,1-1 1,0-1-6,1 0 0,-1 1 1,1-1-1,-1 1 0,1-1 1,0 1-1,-1 0 0,1-1 1,0 1-1,0 0 0,0 0 1,0 0-1,3 0 0,30-9 91,-6 5-22,-13 3 58,30-9-1,-7-1-6,-20 7-63,-1-1 1,0 0 0,26-15-1,-10-2-371,-14 17 84,-9 4 40,10-5-785,24-11-1,-5 2 716,13-1 268,-2-2-1,84-44 1,16-15 180,-86 37-6,-46 29-132,19-13 24,1-16-4,-20 23-42,-14 14 20,0 0 0,-1 0 0,1-1-1,-1 1 1,0-1 0,0 0 0,5-11 0,-5 9 107,-2 0 0,1 0 0,-1 0 0,0-1-1,-1 1 1,0 0 0,0-1 0,0 1 0,-1-1 0,0 1 0,0-1 0,-4-13 0,3 12 38,-1 1 1,-1 0 0,1 0-1,-2 0 1,1 0 0,-1 0-1,0 1 1,0-1-1,-1 1 1,-7-8 0,6 8-8,4 5-112,0-1 0,-1 1 1,1 0-1,-1 0 0,1 0 0,-1 0 0,-2-2 0,-11 33 156,11 2-229,2-17 17,0 1 13,0 1 0,1-1 0,0 21 0,2 174 641,0-193-584,1-1 0,0 0 0,6 28 0,-4-33-109,1-1 0,0 1 0,0-1 0,1 0 0,1 0 0,6 9 0,16 26-1317,-10-12 347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79 420 3232,'4'-8'137,"3"-8"1103,-8 16-459,-6 6-118,1 2 84,-12 54 645,0-16-1042,9-27-241,1 1-1,1 0 0,-5 26 1,10-32-69,1 1 0,1 15 0,0-12 5,0-15-37,0 0 0,0-1 0,0 1 0,0 0 1,1-1-1,-1 1 0,1 0 0,-1-1 0,1 1 0,0-1 0,0 1 0,0-1 0,1 1 1,-1-1-1,0 0 0,1 0 0,0 0 0,-1 0 0,1 0 0,0 0 0,0 0 0,0 0 0,0-1 1,4 3-1,-5-3-43,0-1 0,0 0 0,0 0 0,0 0 1,0 1-1,0-1 0,0 0 0,0 0 0,0 0 0,0 0 0,0 0 1,0-1-1,0 1 0,0 0 0,0 0 0,0-1 0,0 1 1,-1-1-1,1 1 0,0 0 0,0-1 0,0 0 0,0 1 1,-1-1-1,1 1 0,0-1 0,0-1 0,7-4-184,2 1-92,-8 4 249,0 0-1,1 0 0,-1 0 1,0-1-1,0 1 1,0-1-1,0 1 1,0-1-1,0 1 1,-1-1-1,1 0 0,0 0 1,-1 0-1,1 0 1,1-4-1,-1-5 43,-1 0 0,0 0-1,0 0 1,-1 0 0,-2-13-1,1 0 132,1 14-93,-1 1-1,0-1 0,0 1 0,-4-12 0,3 13-35,0-1 0,1 0-1,0 1 1,0-11 0,1 14 11,0 1 0,1-1 1,0 1-1,0 0 0,0-1 0,0 1 0,1 0 1,-1 0-1,1 0 0,0 0 0,1 0 0,-1 0 0,1 0 1,-1 1-1,1-1 0,0 1 0,0 0 0,1 0 0,-1 0 1,1 0-1,-1 0 0,1 1 0,0 0 0,8-4 0,7-1-26,1 0-1,31-7 0,-4 9 71,-23 0-15,-8 2 12,0 1-1,19-1 1,-31 3-23,-1 0 1,1-1-1,0 1 0,-1-1 1,1 1-1,-1-1 0,1 0 1,4-3-1,7-1 74,-14 4-70,0 1 0,0 0 1,0-1-1,0 1 0,0 0 0,-1 0 1,1-1-1,0 1 0,0 0 0,0 0 1,0 0-1,0 0 0,0 1 0,0-1 1,0 0-1,0 0 0,0 0 0,0 1 1,0-1-1,0 1 0,0-1 0,-1 0 1,1 1-1,0 0 0,0-1 0,0 1 1,-1-1-1,1 1 0,0 0 0,-1 0 1,2 1-1,0 0 126,4 2 69,0 0 103,-6-3-288,0-1 0,0 1 0,0 0 0,0 0 0,0 0-1,0 0 1,0-1 0,0 1 0,0 0 0,0 0 0,0 0 0,0-1-1,-1 1 1,1 1 0,-4 12 146,0 0 0,2 1 0,-2 18 0,2-16-71,0-2-46,-9 142 681,3 2-187,0 6-93,8 95 185,1-255-756,-1 0-1,0 1 1,0-1-1,-1 0 1,1 0-1,-1 0 1,-1 0-1,1 0 1,0 0 0,-1 0-1,-4 7 1,6-12 59,0 1 1,0-1 0,-1 1 0,1-1-1,0 1 1,-1 0 0,1-1 0,-1 1-1,1-1 1,-1 0 0,1 1-1,-1-1 1,1 1 0,-1-1 0,1 0-1,-1 1 1,1-1 0,-1 0 0,0 0-1,1 0 1,-1 1 0,1-1 0,-1 0-1,0 0 1,1 0 0,-1 0-1,0 0 1,1 0 0,-1 0 0,0 0-1,1 0 1,-1 0 0,1 0 0,-1-1-1,0 1 1,1 0 0,-2-1 0,-1-1-120,0 0 1,0 0-1,0 0 1,0-1-1,0 1 1,0-1-1,1 0 0,-1 0 1,-2-3-1,-16-22-910,-27-37-377,43 57 1307,0-1-1,0 0 1,0-1-1,1 1 1,-4-14 0,2-16-259,4 21 270,-2-9-62,1 10 128,1 0 0,1 0 0,0 0-1,2-23 1,2 16 201,2 0-1,8-25 1,-9 36-5,1 0 0,0 0 0,1 1 0,0-1 0,9-11 0,49-54 1101,-39 50-516,-20 21-536,1 0 0,0 0 1,1 1-1,0 0 0,0 0 1,0 0-1,1 1 1,-1 1-1,1-1 0,1 1 1,-1 0-1,0 1 1,1 0-1,0 0 0,-1 1 1,1 0-1,0 1 1,0 0-1,13 0 0,-20 1-105,0 0 0,0 0 0,0 0 0,0 0 0,0 1 0,0-1 0,0 1 0,0-1-1,0 1 1,0 0 0,-1 0 0,1 0 0,0 0 0,-1 0 0,1 0 0,0 0 0,-1 1-1,0-1 1,1 0 0,-1 1 0,0-1 0,1 1 0,-1 0 0,0-1 0,0 1 0,-1 0-1,2 3 1,8 10 176,-7-11-176,0 0 1,0 0-1,0 0 1,-1 0-1,0 0 1,1 1-1,-2-1 1,1 1-1,0-1 1,-1 1-1,0 0 1,0-1-1,0 1 1,0 10-1,-1 78 905,0-92-954,0 1-1,0-1 1,-1 0 0,1 0 0,0 1 0,0-1 0,-1 0 0,1 0 0,0 0 0,-1 0 0,1 1 0,-1-1 0,0 0-1,1 0 1,-1 0 0,0 0 0,1 0 0,-1 0 0,0 0 0,0-1 0,0 1 0,0 0 0,0 0 0,0-1-1,0 1 1,-2 0 0,-5 5 61,-3 7-57,9-12-51,1-1 1,-1 1-1,0-1 0,0 1 0,0-1 0,0 0 0,0 0 0,0 0 1,0 0-1,0 0 0,-3-1 0,-26-7-715,16 4 292,13 3 423,-6-1-187,-1 0 0,1-1 0,-12-5 0,19 8 205,0-1 0,0 1 0,0 0 0,0-1 0,1 1-1,-1 0 1,0-1 0,0 1 0,0-1 0,1 0 0,-1 1 0,0-1 0,1 0 0,-1 1 0,0-1 0,1 0-1,-1 0 1,1 1 0,-1-1 0,1 0 0,0 0 0,-1 0 0,1 0 0,0 0 0,0 0 0,-1 1 0,1-1-1,0 0 1,0 0 0,0 0 0,0 0 0,0 0 0,0 0 0,1 0 0,-1-1 0,0-5-29,0 5 27,1 0 1,-1 0-1,1 0 1,-1 0-1,1 1 1,-1-1-1,1 0 1,0 0-1,0 0 0,0 1 1,0-1-1,0 0 1,1 1-1,-1-1 1,0 1-1,1 0 1,-1-1-1,1 1 1,-1 0-1,1 0 1,0 0-1,3-2 1,5-2-47,1 1 1,20-7 0,-17 7 43,1-2 28,1 0 1,-1-1-1,-1-1 1,19-12-1,-22 13 34,1 0 0,15-7 0,-7 6-3,17-8 57,15-20 204,2 12-70,-43 18-152,0-1 0,12-9 0,-3 1 33,-19 15-98,0-1 0,1 0 0,-1 0 0,0 1 0,0-1 0,0 0 0,0 0 0,-1 0 0,1 0 0,0 0 0,0-1 0,0 1 0,-1 0-1,1 0 1,-1 0 0,1-1 0,-1 1 0,1 0 0,-1-1 0,0 1 0,0 0 0,0-1 0,1 1 0,-1 0 0,0-1 0,-1 1 0,1 0 0,0-1 0,-1-1-1,0 1 2,1 0 0,-1 0 0,0 1 0,0-1-1,-1 0 1,1 0 0,0 1 0,-1-1-1,1 1 1,-1-1 0,1 1 0,-1 0-1,1 0 1,-1-1 0,0 1 0,0 0-1,0 1 1,0-1 0,-2-1 0,2 1-2,-1 0 0,0 0 1,1 0-1,-1-1 0,0 1 1,1-1-1,-3-2 0,-2-5 32,7 8-44,0 1 0,-1 0 0,1-1 0,0 1 0,-1-1 0,1 1 0,0 0 0,-1-1 0,1 1 0,0 0 0,-1-1 0,1 1 0,0 0 0,-1 0 0,1-1 0,-1 1 0,1 0 0,-1 0 0,1 0 0,-1 0 0,1-1 0,-1 1 0,1 0 0,-1 0 0,1 0 0,-1 0 0,1 0 0,0 0 0,-1 0 0,1 0 0,-2 1 0,-7-1-19,8-1 8,0 1 0,-1 0 1,1 0-1,0 0 0,-1 0 1,1 0-1,0 1 1,-1-1-1,1 0 0,-2 1 1,3 0 5,-1-1 0,1 1 1,-1-1-1,1 1 1,-1-1-1,1 1 0,-1 0 1,1-1-1,0 1 1,-1 0-1,1-1 0,0 1 1,-1 0-1,1 0 1,0-1-1,0 1 0,0 0 1,0 0-1,0-1 1,0 1-1,0 0 0,0 1 1,0 7-38,0-3 19,-1 0 0,2 1 0,-1-1 0,1 0 0,0 1 0,0-1 0,0 0 0,1 0 0,0 0 0,0 0 0,6 10 0,5 3 68,17 19 0,-13-17 119,-10-11-109,-2-4-17,-1-1 0,1 1 0,8 6 0,13 4 88,-11-8-58,0 2-11,7 3 32,-14-11-49,-1 0 0,1-1 0,0 0 0,0 0 0,0-1-1,14-1 1,0 0-28,-15 2-30,-1-2 0,1 1-1,0-1 1,0 1 0,0-2 0,-1 1 0,1-1-1,0 0 1,10-5 0,-3 0-31,-7 4 32,-1 0-1,0 0 1,0 0 0,0-1-1,8-7 1,7-18 55,-10 15-24,-4 7 3,-1-1 0,-1 0-1,1 0 1,-1-1 0,-1 1 0,1-1-1,3-13 1,-5 9-49,-3 11 20,1-1-1,-1 1 0,1-1 0,-1 1 1,1 0-1,0-1 0,0 1 1,0 0-1,0 0 0,1 0 0,2-4 1,-2 3-185,-2 6 92,0 8 93,0-2 71,0 0 0,0 0 0,3 12-1,1-6 3,-2-6 6,0 0-1,0 0 1,-1 0-1,0 1 1,0 10 0,-1-20-62,2 23 256,-2-22-251,0 0 0,0-1 0,0 1 0,0 0 0,1 0 0,-1-1 0,0 1 0,0 0 0,1-1 0,-1 1 0,0-1 0,1 1 0,-1 0 0,0-1 0,1 1 0,-1-1-1,1 1 1,-1-1 0,1 1 0,0-1 0,-1 0 0,1 1 0,-1-1 0,1 0 0,0 1 0,-1-1 0,1 0 0,0 1 0,1-1 0,16-8 188,2 3-114,-16 4-83,1 0 1,0 0-1,-1-1 0,1 1 1,-1-1-1,6-3 1,52-39 25,-43 31 18,0-1 1,21-19-1,-26 20-53,1 1 1,18-12-1,-22 17-62,0 0-1,0 0 1,-1-1-1,12-13 1,-18 18 36,-1 0 1,1 0 0,-1 0 0,1 0-1,0 0 1,0 1 0,0 0-1,0-1 1,0 2 0,1-1 0,-1 0-1,1 1 1,6-1 0,15-9-9,-26 11 73,1-1-1,-1 1 1,1 0 0,0-1-1,-1 1 1,1 0-1,0 0 1,-1-1 0,1 1-1,0 0 1,0 0 0,-1 0-1,1 0 1,0 0-1,-1 0 1,1 0 0,0 0-1,0 0 1,-1 0 0,1 0-1,0 1 1,-1-1-1,1 0 1,0 0 0,-1 1-1,2 0 1,-2-1 2,0 1 1,1-1-1,-1 1 1,0 0-1,0-1 0,1 1 1,-1 0-1,0 0 1,0-1-1,0 1 0,0 0 1,0-1-1,0 1 1,0 0-1,0 0 0,0-1 1,0 1-1,0 0 0,-1-1 1,1 1-1,0 0 1,0-1-1,-1 1 0,1 0 1,0-1-1,-1 1 1,-28 72 521,25-64-525,2-7-27,1 1 0,-1 0 0,1 0 0,0 0 0,0 0 0,0 0 0,0 0 1,1 0-1,-1 0 0,1 0 0,0 5 0,0-6-12,-1 2-20,1-1 1,0 1-1,0-1 0,0 1 1,1-1-1,-1 0 1,1 1-1,0-1 1,0 1-1,0-1 1,0 0-1,0 0 0,1 0 1,3 6-1,-5-9-40,0 0-1,1 1 1,-1-1-1,0 0 1,1 0-1,-1 1 0,1-1 1,-1 0-1,1 0 1,-1 0-1,0 1 1,1-1-1,-1 0 1,1 0-1,-1 0 1,1 0-1,-1 0 0,1 0 1,-1 0-1,1 0 1,-1 0-1,0 0 1,1 0-1,-1 0 1,1-1-1,-1 1 1,1 0-1,-1 0 0,1 0 1,-1 0-1,0-1 1,1 1-1,-1 0 1,0-1-1,1 1 1,-1 0 65,5-11-1435,-1 9 1035,3-4-160,-6-1 326,1 0 1,-1-1 0,-1 1 0,1 0-1,-1-1 1,-2-11 0,1-6-153,1 25 373,0-1 0,0 1 0,0 0 0,0-1 0,0 1 0,0-1 0,0 1 0,0-1 0,0 1 0,0 0 0,0-1 0,0 1 0,0-1 0,1 1 0,-1 0 1,0-1-1,0 1 0,0 0 0,0-1 0,1 1 0,-1 0 0,0-1 0,0 1 0,1-1 0,5 8-145,10 28 323,-9-20-17,10 22 274,-9-19-114,1 0 1,0 0 0,13 16 0,-20-31-274,0-1 0,1 1 0,0 0 0,0-1 0,0 1 0,0-1 1,0 0-1,0 0 0,0 0 0,1 0 0,-1-1 0,1 0 0,-1 1 0,1-1 1,0 0-1,5 0 0,2 2 56,9 2 57,14-13 54,-14 5-138,-15 3-113,1-1-1,0 0 1,-1 0-1,1 0 0,-1-1 1,0 0-1,1 0 1,8-5-1,-1-1-187,-1 0-1,0 0 0,-1-1 1,0-1-1,-1 0 0,1 0 1,16-24-1,4-17-45,-21 36 315,0-1 0,0 1-1,-2-1 1,14-34 0,-12 13 583,9-45 0,-15 58-199,9-71 1300,-8 50-243,-2 26-983,-2 14-321,0 0 1,0 0-1,0 0 1,-1 1 0,0-1-1,0 0 1,0 0-1,0 0 1,-1 0-1,0 0 1,0 0-1,-3-6 1,2 7 244,-1 6-103,2 0-249,-1 0 1,1 0-1,0 0 1,-1 0-1,1 1 1,0-1-1,0 0 1,1 1-1,-1-1 1,0 0-1,1 1 1,-1 4-1,-1 6 22,-1-2-14,2-5-29,-1 0-1,1 0 1,0 9 0,5 15 51,0-11-30,-1 8 25,-1-6-144,11 40 0,2-4-1496,1-7 380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126 140 3328,'-52'-52'1061,"34"37"-634,-16-9 149,33 23-424,-1 1 1,1-2-1,-1 1 1,1 0 0,-1 0-1,1 0 1,0-1-1,0 1 1,0-1-1,0 1 1,0-1-1,0 1 1,0-1 0,0 1-1,1-1 1,-1 0-1,0 0 1,1 1-1,0-1 1,-1 0-1,1 0 1,0 1 0,0-1-1,0 0 1,0-2-1,0-1 239,1 3 6,4 4-175,4 2-149,4 3-75,27 10 0,126 30 434,-139-41-289,1-2 1,44 3-1,56-7 331,-61-1-141,-62 1-310,0 0-1,0 0 0,1-1 1,7-1-1,-12 2-18,0-1 0,0 1-1,0-1 1,0 1 0,0-1-1,0 0 1,0 1 0,0-1-1,0 0 1,0 0 0,0 1-1,-1-1 1,1 0 0,0 0-1,0-2 1,0 3-3,-1-1-1,0 1 1,0 0-1,1-1 1,-1 1 0,0 0-1,0-1 1,0 1-1,0 0 1,0-1 0,0 1-1,0 0 1,1-1 0,-1 1-1,0-1 1,0 1-1,0 0 1,0-1 0,-1 1-1,1 0 1,0-1-1,0 1 1,0 0 0,0-1-1,0 1 1,0 0 0,-1-1-1,1 1 1,0 0-1,0-1 1,0 1 0,-1 0-1,1-1 1,0 1-1,0 0 1,-1 0 0,1-1-1,0 1 1,-1 0 0,1 0-1,0 0 1,-1-1-1,1 1 1,0 0 0,-1 0-1,-18-2 34,17 2-27,-6 0-54,-1 0-72,0 0 0,1 0-1,-1 0 1,0 1 0,1 0-1,-1 1 1,1 0-1,-1 0 1,1 1 0,-10 5-1,17-8 112,0 1-1,0-1 1,0 1 0,0 0-1,1 0 1,-1-1-1,0 1 1,0 0-1,1 0 1,-1 0 0,0 0-1,1 0 1,-1 0-1,1 0 1,0 0-1,-1 0 1,1 0-1,0 0 1,-1 0 0,1 0-1,0 0 1,0 0-1,0 0 1,0 0-1,0 0 1,0 1-1,0-1 1,0 0 0,1 0-1,-1 0 1,0 0-1,1 0 1,-1 0-1,1 0 1,0 2 0,1 0 23,-1 0 0,1 0 1,0 1-1,0-1 1,1 0-1,-1-1 1,0 1-1,1 0 1,5 4-1,-6-6-9,0 0 0,0-1 1,0 1-1,0 0 0,0-1 0,0 1 0,3 0 0,5 1 41,26 11 244,-31-11-212,1 1 0,-1-1 0,1 0 0,0 0 0,0-1 0,0 0 0,8 1 0,10-1 73,-17-1-102,0 1 1,0-1-1,8-1 1,-14 0-47,1 1-1,-1 0 1,0 0 0,1-1-1,-1 1 1,0-1 0,0 1 0,0-1-1,0 0 1,1 1 0,-1-1-1,0 0 1,0 0 0,0 0-1,0 1 1,-1-1 0,1 0 0,0 0-1,0-1 1,1-1 0,3-4 13,-4 5-13,0 1-1,0 0 1,-1-1 0,1 1-1,0-1 1,-1 1 0,1-1 0,-1 0-1,1 1 1,-1-1 0,1 1-1,-1-1 1,0 0 0,0 1-1,0-1 1,0-2 0,0-1-13,1 2 3,-1 0 0,0 0 0,0 0 0,0 0 0,0 0 0,0 0 0,-1 0 0,1 0 0,-1 0 0,-1-3 0,0 2-19,0-1 0,0 1 0,0 0 0,1 0 0,0-1 0,0 1 0,0-1 0,0 1 0,1-1 0,0 1 0,-1-1 0,2-5 0,-1-18-573,1 26 464,3 4 23,10 6-36,-6-3 92,0-1-1,0 0 1,14 6 0,56 21 167,-18-5 59,-58-25-156,0-1 0,0 1 0,1-1 0,-1 1 0,0-1 0,1 0 0,-1 0 0,4 0 0,-2 0 74,-1 0 39,-4 10-139,1-7-16,0 1-1,0 0 1,0-1 0,0 1 0,0-1-1,1 1 1,-1 0 0,2 3 0,0-3 63,0-1-1,0 1 1,-1-1 0,1 1 0,-1-1 0,0 1 0,0 0 0,-1 0 0,1-1-1,-1 8 1,0-7-17,1-1-1,-1 1 0,0-1 1,1 1-1,0-1 0,0 0 1,0 1-1,2 2 0,2 9 105,1 11 37,-4-19-52,1 0-1,1 0 0,0-1 0,0 1 1,0-1-1,0 0 0,1-1 0,6 7 1,-8-10 78,-3-2-31,1 0-127,0-1 0,0 1 0,0-1-1,-1 0 1,1 1 0,0-1 0,0 0 0,0 0 0,0 0 0,-1 1 0,1-1-1,1-2 1,-1 1 15,-1 2-38,1-1 0,-1 1 0,0-1 0,1 1 0,-1-1 0,0 0-1,0 1 1,1-1 0,-1 1 0,0-1 0,0 0 0,0 1 0,1-1 0,-1 0-1,0 1 1,0-1 0,0 0 0,0 1 0,0-1 0,-1 0 0,1 1 0,0-1-1,0 0 1,-1-2 6,1 0-10,1 0-1,-1 0 0,1-1 0,-1 1 1,1 0-1,0 0 0,0 0 0,2-3 1,2-10-25,-2 3-22,-3 11 34,0 0-1,1-1 1,-1 1 0,1 0 0,0 0 0,0-1-1,0 1 1,0 0 0,0 0 0,0 0-1,0 0 1,0 0 0,1 1 0,1-3 0,6-5-82,1 1 0,0 1 0,0-1 0,0 2 0,1-1 0,0 2 0,14-7 0,-2 4 313,1 0-1,33-5 1,-26 6 161,-15 3-71,0 1 0,28-1-1,-41 4-222,0 0 0,0 0 0,1-1 0,-1 1 1,0-1-1,0 1 0,0-1 0,0 0 0,0 0 0,5-3 0,2 0 130,-6 2-81,0 1-1,0-1 1,-1 1 0,1-1 0,-1 0-1,1 0 1,-1-1 0,0 1 0,0-1 0,6-5-1,-6 4 16,0 2-332,-3 2-1791,0 0 507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4640,'-31'32'1728,"31"-32"-1344,-47 46-96,31-30 1152,-15-1-832,0 17-96,15-17-320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4480,'16'-15'1664,"-16"15"-1312,15 31-64,-15-16 1024,0 1-768,-15 15 416,-1 0-576,-31 16-64,-15 0-192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2816,'0'0'917,"0"0"-565,0 0-5,0 0 576,0 0-214,3 0 112,-2 0-760,1 1 0,-1-1 0,1 0 0,-1 1-1,1-1 1,-1 1 0,0-1 0,1 1 0,-1 0 0,2 0 0,11 6 213,-8-6-223,-1 0-1,1 0 1,-1 0-1,1-1 1,10-1 0,5 1 24,426 0 453,-424 1-500,1 1 1,35 8-1,-52-9 13,0 0 0,0 1 0,0 0 0,-1 1 0,10 3-1,-10-3 3,-5-3-39,-1 1 0,1-1-1,-1 0 1,0 0 0,1 0-1,-1 0 1,1 1 0,-1-1-1,0 0 1,1 0 0,-1 1 0,1-1-1,-1 0 1,0 0 0,1 1-1,-1-1 1,0 1 0,0-1-1,1 0 1,-1 1 0,0-1 0,0 1-1,1-1 1,-1 0 0,0 1-1,0-1 1,0 1 0,0-1-1,0 1 1,0-1 0,0 1 0,0-1-1,0 1 1,0-1 0,0 1-1,0-1-2,0 0 0,0 0 0,0 0 1,0 0-1,0 0 0,0 1 0,0-1 0,0 0 0,0 0 0,0 0 0,0 0 0,0 0 0,0 0 0,0 0 0,0 0 0,0 0 0,0 0 0,0 1 0,0-1 0,0 0 0,0 0 0,0 0 0,0 0 0,0 0 0,0 0 0,0 0 0,0 0 0,0 0 0,0 0 0,0 0 0,0 0 0,0 0 0,0 0 0,0 1 0,-1-1 0,1 0 0,0 0 0,0 0 1,0 0-1,0 0 0,0 0 0,0 0 0,0 0 0,0 0 0,0 0 0,0 0 0,-1 0 0,1 0 0,0 0 0,0 0 0,0 0 0,0 0 0,0 0 0,0 0 0,0 0 0,0 0 0,-3 0-3,0 1-1,0-1 1,1 1-1,-1 0 1,0 0-1,1 1 1,-1-1-1,1 0 1,0 1-1,-1 0 1,1-1 0,0 1-1,0 0 1,0 0-1,0 0 1,0 0-1,1 0 1,-1 1-1,-2 4 1,-3 5-58,0 0 0,-7 19 0,7-8 38,1-1 1,0 1 0,2 0-1,-2 24 1,2-13 16,-7 15 5,-10 107 234,19-144-151,-2 0-1,1-1 0,-2 1 0,-9 19 0,12-28-64,0 1 1,0-1-1,0 0 0,-1 0 1,1 0-1,-1 0 0,0-1 1,1 1-1,-1-1 0,0 0 1,-1 1-1,1-1 1,0-1-1,-1 1 0,-4 2 1,0 0 18,4-2 24,0 0 0,-1 0 1,1 0-1,0 0 0,0-1 0,-1 0 1,1 0-1,-1 0 0,1 0 1,-1-1-1,0 1 0,-6-2 1,7 1-17,0 0 22,-1 0 0,0 0 0,1 0 0,-1-1 0,1 0 0,-1 0 0,1 0 0,-1-1 0,1 1 0,0-1 0,0 0 0,0 0 0,0-1 0,0 1 0,0-1 0,0 0 0,-3-4 0,4 5-38,-83-71 720,77 63-709,0 0 0,1-1 0,0 0 0,0 0 1,-7-15-1,7 11-25,-5-7-27,1 0 0,1-1 0,-12-37 0,11 21-17,-41-153 261,24 52-648,27 111 267,1 29 144,1-1 1,0 1-1,0 0 1,0 0-1,0-1 1,0 1-1,0 0 1,0-1-1,0 1 0,0 0 1,1-1-1,-1 1 1,0 0-1,0-1 1,0 1-1,0 0 1,0 0-1,0-1 1,1 1-1,-1 0 1,0-1-1,0 1 1,0 0-1,1 0 1,-1-1-1,11-9-117,-11 10 117,0 0 0,0 0 0,0-1 1,0 1-1,0 0 0,0 0 0,0 0 0,0 0 1,0 0-1,0 0 0,0 0 0,0 0 1,0 0-1,1 0 0,-1-1 0,0 1 1,0 0-1,0 0 0,0 0 0,0 0 0,0 0 1,0 0-1,0 0 0,1 0 0,-1 0 1,0 0-1,0 0 0,0 0 0,0 0 0,0 0 1,0 0-1,1 0 0,-1 0 0,0 0 1,0 0-1,0 0 0,0 0 0,0 0 1,0 0-1,0 0 0,1 0 0,-1 0 0,0 1 1,0-1-1,0 0 0,0 0 0,0 0 1,0 0-1,0 0 0,0 0 0,0 0 1,0 0-1,0 0 0,1 0 0,-1 1 0,0-1 1,4 4-62,1 1-808,0 0-1,0 0 1,4 7 0,7 17-1131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1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2912,'16'-16'1296,"-16"16"-933,15 3 1391,-10 0-1547,0 0 1,-1 0-1,1 1 0,-1 0 0,0 0 0,4 6 1,2 0 48,132 120 1824,-95-91-1702,-16-23-181,-15-9-95,31 19 266,-3-5-107,-19-3-52,-21-14-153,1 0 0,0-1 0,-1 0 0,1 0-1,9 4 1,2-2 350,-13 2-613,-4-14-1464,1 4 397</inkml:trace>
  <inkml:trace contextRef="#ctx0" brushRef="#br0" timeOffset="1">483 31 3968,'-26'0'1285,"26"0"-1265,0 0 0,-1 0 0,1 0 0,0 1 0,-1-1 0,1 0-1,0-1 1,-1 1 0,1 0 0,0 0 0,0 0 0,-1 0 0,1 0 0,0 0 0,-1 0 0,1 0-1,0 0 1,0-1 0,-1 1 0,1 0 0,0 0 0,-1 0 0,1-1 0,0 1 0,0 0-1,-2-2 127,1 1 0,0 0-1,-1 0 1,1 0-1,-1 0 1,1 0 0,-1 1-1,0-1 1,1 0-1,-1 1 1,0-1-1,1 1 1,-1-1 0,0 1-1,1 0 1,-1 0-1,0 0 1,0 0 0,1 0-1,-1 0 1,0 0-1,0 1 1,1-1-1,-1 1 1,0-1 0,1 1-1,-1-1 1,0 1-1,1 0 1,-1 0 0,1 0-1,-1 0 1,1 0-1,0 0 1,-1 0-1,0 2 1,-42 31 1363,20-3-1109,21-27-361,-95 112 1256,87-106-1126,0 0 1,-1 0 0,-22 13-1,-10 7-101,13-4-873,3-5-891,7 4-3584,17-22 4650,1 0 0,-1 0 0,0 0-1,0-1 1,-6 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2369 3072,'-38'-13'976,"31"11"-723,6-1-117,0-1-16,1 2-48,-1 0 0,1 0 0,0 0 0,0 0 0,0 1 0,0-1 0,0 0 0,0 0 0,1 0 0,-1 0 0,1 0 0,-1 1 0,1-1 0,0-2 0,4-4 43,1-1 1,8-9-1,8-12 72,72-110 715,-81 118-803,38-54 196,6 11-129,-20 23-70,61-78 201,61-69 3,444-388 185,-201 253-47,-126 137-131,-191 132-246,81-54 24,-5 16-5,-45 26 75,129-53-1,-117 70 60,-97 37-961,-13 11 150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63 182 3488,'-39'-13'1115,"39"13"-1098,-1 0 0,1 0 0,-1 0 0,1 0 0,-1 0 0,1-1 0,-1 1 0,1 0 0,-1 0 0,1 0 0,0-1 0,-1 1 0,1 0 0,-1-1 0,1 1 0,0 0 0,-1-1 0,1 1 0,0 0 0,-1-1 0,1 1 0,0-1 0,0 1 0,-1-1 0,1 0 0,-10-19 266,9 19-262,1 0-1,-1 0 1,1-1 0,-1 1 0,1 0-1,0 0 1,0 0 0,0 0 0,0 0-1,0 0 1,0 0 0,0 0 0,0 0-1,0 0 1,0 0 0,0-1 0,1 1-1,-1 0 1,0 0 0,1 0 0,-1 0-1,1 0 1,-1 0 0,1 1 0,0-1-1,-1 0 1,1 0 0,0 0 0,-1 0-1,3-1 1,3-4 18,-3 0-5,1 0-1,0 0 0,1 1 0,-1-1 1,1 1-1,0 0 0,0 1 1,1-1-1,0 1 0,-1 0 0,1 1 1,1-1-1,-1 1 0,0 0 0,1 1 1,7-3-1,-1 1 61,-1-1-12,1 1 0,-1 0 0,1 1 0,0 1 0,18-2 0,-17 5-48,0 1 0,0 0 0,1 1 0,-2 1 0,1 0 0,0 1 0,-1 0 0,0 1 0,0 0 0,18 13 0,-22-13-15,-5-4 1,0 1-1,0-1 1,0 1 0,-1 0-1,6 6 1,-8-7 3,0-1-1,0 1 1,0 0 0,0-1 0,0 1 0,0 0 0,-1-1-1,1 1 1,-1 0 0,0 0 0,1 0 0,-1 0-1,0-1 1,0 1 0,0 0 0,0 0 0,0 0 0,-1 3-1,-2 5 58,-1 0-1,0 0 0,0 0 1,-1-1-1,0 1 0,0-1 0,-11 12 1,2-1 59,-129 202-182,52-75-3525,29-51 1307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2026 1984,'-78'39'640,"76"-38"-621,1 0 0,-1 0 1,1 0-1,-1 0 0,1-1 1,-1 1-1,1-1 0,-1 1 0,0-1 1,1 1-1,-1-1 0,-3 0 1,0 0-46,2 1 96,0-1-1,0 0 0,0 0 0,0-1 0,0 1 1,0-1-1,-6-1 0,7 2 5,1-1-1,0 0 1,0 0 0,0 1-1,-1-1 1,1 0 0,0 0 0,0 0-1,0 0 1,1 0 0,-1 0-1,0 0 1,0-1 0,0 1-1,1 0 1,-1 0 0,1-1 0,-1 1-1,1 0 1,-1 0 0,1-1-1,0 1 1,0-1 0,0 1-1,-1 0 1,1-1 0,1-1 0,-1-5 178,-1 4-135,1-1-1,1 1 1,-1 0-1,0-1 1,1 1-1,0-1 1,0 1-1,1 0 1,-1-1-1,1 1 1,0 0 0,0 0-1,0 0 1,0 0-1,5-5 1,25-31 237,61-60 1,39-26 277,149-109 0,-87 95-211,-47 29-214,156-113 24,-67 63-183,-112 81-26,102-70 158,-12-18 60,-90 49-5,-124 119-235,159-174 213,-150 163-275,-1 0-1,0-1 0,8-16 1,-14 22-106,0 1 1,0 0 0,-1 0 0,1-7-1,0 0-249,-2 11 340,1-1 1,-1 0-1,1 1 0,0-1 0,0 1 0,0-1 0,0 0 0,0 1 0,0 0 1,0-1-1,3-1 0</inkml:trace>
  <inkml:trace contextRef="#ctx0" brushRef="#br0" timeOffset="1">1154 484 3808,'-65'13'1227,"58"-12"-704,8-1-382,8-1 5,2-9 282,-9 8-381,0 0 0,0 1 0,0-1 0,0 0 0,0 0 0,1 1 0,-1 0 0,0-1 0,1 1 0,0 0 0,2-1 0,63-16 449,132-42 309,-170 52-725,142-35 320,-121 33-282,72-4-1,-86 12-96,0 2 1,0 2-1,65 11 0,-102-13-21,16 3-20,0 1-1,15 5 1,-28-8 20,0 0 1,-1 0-1,1 0 0,-1 1 1,1-1-1,-1 1 1,0-1-1,0 1 1,1 0-1,-1 0 1,0 0-1,0 0 1,-1 0-1,1 0 1,0 0-1,-1 1 1,3 4-1,-3-2 20,0-1-1,-1 1 1,0 0-1,0 0 1,0-1-1,0 1 1,-1 0-1,1 0 1,-4 9-1,0 0 43,-1 1-1,-12 23 0,-35 51 232,3 4-122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78 764 5408,'-46'-15'1984,"46"15"-1536,-16 0-128,1 0 1856,30 0-1248,-15 0 288,16 0-768,-1 0 96,16 0-320,32 0-64,15-16-96,0 16 384,0-15-256,-16 15-2272,0-16 1120,-15 16-3200,0-16 2304</inkml:trace>
  <inkml:trace contextRef="#ctx0" brushRef="#br0" timeOffset="0.5">484 1 8128,'-47'0'3008,"47"0"-2336,0 15-160,0-15 672,0 0-736,31 0-32,-15 0-256,15 0 32,0 0-128,0 0-5600,16-15 3040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1216 4640,'-26'-13'1504,"26"13"-1489,-1 0 1,1 0 0,0 0-1,-1 0 1,1 0-1,0 0 1,0-1-1,0 1 1,-1 0 0,1 0-1,0 0 1,0 0-1,-1 0 1,1-1-1,0 1 1,0 0 0,0 0-1,0 0 1,-1-1-1,1 1 1,0 0 0,0 0-1,0-1 1,0 1-1,0 0 1,0 0-1,0-1 1,-1 1 0,1 0-1,0 0 1,0-1-1,0 1 1,0 0-1,0 0 1,0-1 0,0 1-1,1-1 1,-1-2 75,0-1 1,0 1-1,0-1 0,1 1 1,-1-1-1,1 1 0,0 0 1,0-1-1,1 1 1,-1 0-1,1 0 0,-1-1 1,1 1-1,4-4 0,25-19 533,7-16-166,38-38 18,145-107 377,-119 108-706,123-71-1,383-159-71,-174 109 357,-397 184-428,40-11-1,-48 18-213,2-4-995,-26 11 320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1075 3968,'-62'0'1472,"62"0"-1120,31 0-128,-16 16 448,17-16-416,30 0 384,0 16-352,47 15 192,-15-16-256,15 32 128,-16-16-192,-30 16 64,-16-16-128,-32 0 288,-15 0-192,-31 1 96,0-1-160</inkml:trace>
  <inkml:trace contextRef="#ctx0" brushRef="#br0" timeOffset="1">1528 31 3904,'-47'-31'1440,"47"31"-1120,-15 0-96,15 0 672,0 16-544,-16-1 64,16 16-256,0 16-96,16 0-32,-1 15 320,-15 16-192,16-15 352,-1-1-288,-15 0 320,16-15-320,-16-16-2144,0-15 1024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4800,'0'-2'115,"0"0"0,1 0 0,-1 0 0,1 1 0,-1-1 0,1 0 0,0 0 0,-1 1 0,1-1 0,0 0-1,0 1 1,0-1 0,0 1 0,1-1 0,-1 1 0,0-1 0,0 1 0,1 0 0,-1 0 0,1 0 0,0 0 0,-1 0 0,1 0 0,2-1 0,-1 0-89,0 1-1,0 0 1,1 0-1,-1 0 1,0 0-1,1 1 1,-1-1-1,0 1 1,1 0 0,-1 0-1,1 0 1,-1 1-1,4 0 1,21 5 99,29 2 0,-48-7-114,12 4 13,1 0 1,-1 2-1,1 0 0,37 20 0,-2-2-17,-43-20-4,0 1 0,-1 0 0,0 1 0,0 1 0,-1 0 0,0 0 0,0 2 0,10 10 0,-17-15 25,0 0-1,0 0 1,-1 1 0,1 0 0,-1 0 0,5 9 0,-7-10 47,-1 0 0,1 0-1,-1 0 1,0 0 0,-1 0 0,1 0 0,-1 0 0,0 0 0,0 0 0,-1 8-1,0-3 39,-1 0 0,0 0 0,-1 0 0,0 0 0,0 0 0,-1-1 0,0 0-1,-8 12 1,3-6 77,-2-2-1,1 0 0,-2 0 1,-24 21-1,21-20-63,-1-1 1,0-1-1,0 0 1,-2-2-1,1 0 1,-25 10-1,31-16-61,-33 14 290,-65 17-1,47-27-269,47-6-79,11-1-2,0 0 1,0 0 0,0 0 0,0-1 0,0 0 0,0 0 0,-1 0 0,1 0 0,0-1 0,0 0-1,0 1 1,-7-4 0,7 2-23,8 1-236,22-1-1095,5-11 352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5472,'-13'-13'1760,"13"13"-1733,-1 0-1,1 0 1,0-1 0,0 1 0,-1 0 0,1-1 0,0 1 0,0 0-1,-1 0 1,1 0 0,0-1 0,-1 1 0,1 0 0,0 0-1,-1 0 1,1 0 0,-1 0 0,1 0 0,0-1 0,-1 1 0,1 0-1,0 0 1,-1 0 0,1 0 0,0 0 0,-1 1 0,1-1-1,-1 0 1,1 0 0,0 0 0,-1 0 0,0 0 0,-5 1 1471,6 1-704,0 0-736,0-1-1,1 0 0,-1 0 0,1 0 0,-1 0 0,1 0 1,0 0-1,-1 0 0,1 0 0,0 0 0,0 0 1,0 0-1,0 0 0,-1 0 0,1 0 0,0-1 1,1 1-1,-1 0 0,0-1 0,0 1 0,0-1 1,0 1-1,0-1 0,2 1 0,2 0 14,0 1 0,0-1 0,1 0 0,-1 0 0,9 0 0,-5-1-31,-1 1-1,16 3 0,-16-2-19,0-1-1,15 1 0,25-6 97,-31 1 2,25 0 0,-32 3 40,0-1-1,0 0 0,0-1 1,0 0-1,15-5 0,-9 4 611,0 0-161,-15 3-600,-1 0 0,0-1 0,0 1 0,0 0 0,0 0 0,1 0 0,-1 0 0,0 0 0,0-1 0,0 1 0,0 0 0,0 0 0,0 0-1,1-1 1,-1 1 0,0 0 0,0 0 0,0 0 0,0-1 0,0 1 0,0 0 0,0 0 0,0 0 0,0-1 0,0 1 0,0 0 0,0 0 0,0-1 0,0 1 0,0 0 0,0 0 0,0 0 0,0-1 0,0 1 0,-1 0 0,1 0 0,0 0 0,0-1 0,0 1 0,0 0 0,0 0 0,0 0 0,-1 0-1,1-1 1,0 1 0,0 0 0,0 0 0,0 0 0,-1 0 0,1 0 0,0 0 0,-1-1 0,1 1 7,-1 0 0,0-1 0,0 1 1,1 0-1,-1-1 0,0 1 0,0 0 0,0 0 0,0 0 0,1 0 0,-1 0 0,0 0 0,-2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42 2496,'0'-13'784,"0"13"-778,0-1-1,0 1 1,0 0-1,0 0 1,0 0 0,0 0-1,0 0 1,0 0-1,0 0 1,0 0 0,0 0-1,0 0 1,0-1-1,0 1 1,0 0 0,0 0-1,0 0 1,0 0 0,0 0-1,0 0 1,0 0-1,0 0 1,-1 0 0,1 0-1,0 0 1,0-1-1,0 1 1,0 0 0,0 0-1,0 0 1,0 0 0,0 0-1,0 0 1,0 0-1,0 0 1,0 0 0,0 0-1,0 0 1,-1 0-1,1 0 1,0 0 0,0 0-1,0 0 1,0 0 0,0 0-1,0 0 1,0 0-1,0 0 1,0 0 0,0 0-1,-1 0 1,1 0-1,0 0 1,0 0 0,0 0-1,0 0 1,-1 0 136,0 0 0,0 1 0,0-1 0,0 0 0,0 0 0,0 0 0,-1 0 0,1 0 0,0 0 0,-1-1 1,2 0-13,-1 1 0,1-1 0,0 0 1,-1 0-1,1 1 0,0-1 1,0 0-1,0 0 0,0 0 1,0 1-1,0-1 0,0 0 0,0 0 1,0 0-1,0 1 0,0-1 1,0 0-1,1 0 0,-1 0 1,0 1-1,1-2 0,-1 2-123,0 0-1,0-1 1,1 1-1,-1 0 1,0 0-1,0 0 1,0-1 0,0 1-1,0 0 1,0 0-1,0 0 1,1-1-1,-1 1 1,0 0-1,0 0 1,0 0 0,0-1-1,0 1 1,0 0-1,0 0 1,0-1-1,0 1 1,0 0-1,0 0 1,-1-1 0,1 1-1,0 0 1,0 0-1,0 0 1,0-1-1,0 1 1,0 0 0,0 0-1,0 0 1,-1-1-1,1 1 1,0 0 7,0 0 0,0 1 0,0-1 0,1 0 0,-1 0 0,0 1 0,0-1 1,0 0-1,0 1 0,0-1 0,0 0 0,0 0 0,0 1 0,0-1 0,0 0 0,0 0 0,0 1 0,0-1 1,0 0-1,0 0 0,-1 1 0,1-1 0,0 0 0,0 0 0,0 1 0,0-1 0,0 0 0,-1 0 0,1 0 1,0 1-1,0-1 0,0 0 0,-1 0 0,-8 14 703,7-10-719,-7 10 92,-1 0 0,0 0-1,-1-1 1,0-1 0,-22 20-1,5-6 3,-112 101 30,107-96-168,21-18 35,-21 16-1,27-25 47,0 1 0,0-1 0,1 2 0,-1-1 0,1 0 0,-8 12 0,11-13-24,0-1 0,-1 1-1,0-1 1,0 0 0,0 0-1,0 0 1,0-1 0,-6 5-1,3-4-5,5-3-4,1 0 0,-1 0-1,1 0 1,-1 0-1,1 0 1,0 0 0,-1 1-1,1-1 1,-1 0-1,1 0 1,0 1 0,-1-1-1,1 0 1,0 1-1,-1-1 1,1 0 0,0 1-1,-1-1 1,1 0-1,0 1 1,0-1 0,-1 1-1,1-1 1,0 1-1,0-1 1,0 0 0,0 1-1,0-1 1,0 1-1,-1-1 1,1 1 0,0-1-1,0 1 1,0-1-1,1 1 1,-1 2 95,0-3-27,12-1-23,-9 2-54,4-1-40,-5 0 33,0 0 0,1 0 0,-1 0 0,0 0 0,0 0 0,0 0 0,0-1 0,0 1 0,3-2 0,-1 0 0,-1 0-1,1 1 1,-1-1-1,1 1 1,-1 0-1,1 0 1,0 0-1,0 0 1,-1 1-1,8-1 1,7 1-60,-1 0 0,29 3 1,-28-1 33,25 4-104,51 14 0,-68-12 113,55 13 53,-56-17 3,-13-3 16,0 1-1,0 1 0,18 5 1,-21-5-7,0 0 1,1 0 0,-1-1 0,1 0 0,-1-1-1,1 0 1,0 0 0,10-1 0,24 0 659,-39-3 0,-3 2-563,-1 0-92,-1 1 0,1-1-1,0 0 1,0 0 0,0 1 0,-1-1-1,1 0 1,0 0 0,-1 0 0,1 0-1,-1 0 1,1 0 0,-1 0 0,1 0-1,-1 0 1,0 0 0,1 0 0,-1 0 0,0 0-1,0 0 1,0 0 0,0 0 0,0 0-1,0 0 1,0 0 0,0 0 0,0-1-1,0 1 1,-1 0 0,1 0 0,0 0-1,-1-1 1,-10-19 240,9 11-118,-1-4-91,0 0 0,0 0 0,-6-14 0,9 28-68,-2-4 15,0 0 1,0 0-1,0 0 0,-4-5 1,4 6-2,0 0 0,0 0 0,1 1 0,-1-1 0,1 0 0,-1-4 0,-2-11 32,2 11-47,0-1 0,0 1 0,0-1 1,-5-7-1,-6-11-32,3 4-46,-13-21 1,9 21-131,-1-2-112,15 24 318,0 0 0,0 0 1,0-1-1,-1 1 0,1 0 0,0 0 0,0 0 1,0 0-1,0 0 0,0 0 0,0 0 1,0 0-1,0 0 0,0 0 0,0 0 0,-1-1 1,1 1-1,0 0 0,0 0 0,0 0 1,0 0-1,0 0 0,0 0 0,0 0 0,0-1 1,0 1-1,0 0 0,0 0 0,0 0 1,0 0-1,0 0 0,0 0 0,0 0 0,0-1 1,0 1-1,0 0 0,0 0 0,0 0 1,0 0-1,0 0 0,0 0 0,1 0 1,-1-1-1,0 1 0,0 0 0,0 0 0,0 0 1,0 0-1,0 0 0,0 0 0,0 0 1,0 0-1,0 0 0,1 0 0,-1 0 0,0-1 1,26-25-1247,-23 24 400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2976,'0'-13'971,"0"13"-965,0 0 0,0 0 1,0 0-1,0 0 1,0 0-1,0 0 1,0 0-1,0 0 1,0 0-1,0 0 1,0-1-1,0 1 0,0 0 1,0 0-1,0 0 1,0 0-1,0 0 1,0 0-1,0 0 1,0 0-1,0 0 1,0 0-1,0 0 0,0-1 1,0 1-1,0 0 1,0 0-1,0 0 1,0 0-1,0 0 1,-1 0-1,1 0 1,0 0-1,0 0 1,0 0-1,0 0 0,0 0 1,0 0-1,0 0 1,0 0-1,0 0 1,0 0-1,0 0 1,-1 0-1,1 0 1,0 0-1,0 0 0,0 0 1,0 0-1,0 0 1,0 0-1,0 0 1,0 0-1,0 0 1,0 0-1,-1 0 1,-9 0 1086,10 0-1044,1 0 0,-1 0 0,1 0-1,-1 0 1,1 0 0,-1 0 0,1 0 0,-1 0 0,1 0 0,-1-1 0,1 1 0,-1 0 0,1 0 0,-1 0-1,1-1 1,-1 1 0,1 0 0,-1 0 0,0-1 0,1 1 0,-1 0 0,1-1 0,-1 1 0,0-1-1,1 1 1,-1 0 0,0-1 0,0 1 0,1-1 0,-1 1 0,0-1 0,0 1 0,0-1 0,0 1 0,0-1-1,1 1 1,-1-1 0,0 1 0,0-1 0,0 1 0,0-1 0,0 1 0,-1-1 0,1 1 0,0-1 0,0 0-1,3 4 246,-2-1-268,0 0 1,1 0-1,-1 0 1,0 0-1,0 0 1,0 0-1,0 1 1,0-1 0,0 0-1,-1 1 1,1 4-1,2 6 50,16 46 57,-13-44-114,-1 1 0,-1 0 0,4 21-1,-5-10 49,-3-17-29,1 1 0,1 0-1,0-1 1,1 1 0,6 18 0,15 28 186,-18-27-135,-6-26-75,0 0 0,1 1 0,0-1 1,0 0-1,0 0 0,1 0 0,-1 0 0,1-1 1,0 1-1,4 7 0,27 24 249,-22-24 13,2 5 76,-12-15-326,-1 0 1,0 0 0,1 0-1,-1-1 1,1 1 0,-1 0-1,1 0 1,-1 0-1,1-1 1,0 1 0,-1 0-1,1 0 1,0-1 0,0 1-1,0-1 1,-1 1 0,1-1-1,0 1 1,0-1-1,0 1 1,0-1 0,0 0-1,0 0 1,0 1 0,0-1-1,0 0 1,0 0 0,0 0-1,0 0 1,0 0-1,0 0 1,1 0 0,2-1 22,-2 2-20,0-1 1,-1 0 0,1 0 0,-1-1 0,1 1-1,0 0 1,-1 0 0,1-1 0,-1 1-1,1-1 1,2-1 0,-3 1-7,0 1 0,-1-1-1,1 0 1,0 0 0,0 0 0,0-1-1,-1 1 1,1 0 0,-1 0 0,1-2-1,8-13 443,-3 8-345,-3 5-76,0-1 0,-1 1 1,0-1-1,3-5 0,6-33 276,9 3-181,-9-16-171,10 6 10,-16 19 98,-3 13-24,2 2-32,0-1 0,0 1 0,13-27 0,-15 39-14,0-1 0,0 0 0,0 0 0,0 0 0,-1 0 0,0 0 0,0 0 0,0 0 0,0 0-1,-1 0 1,1-1 0,-1 1 0,-1-6 0,1 5 13,0-9 52,-1 8-263,1 0 1,0 1-1,0-1 1,1 0-1,-1 0 1,3-8-1,10-1-1034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2656,'0'-7'870,"0"5"-928,-5 9 1643,-3-5 3212,58-2-3549,-34 0-1229,2-1-52,36 5-1,-23 1 40,0-1-1,32 0 0,-27-5 15,-5 1 31,42 3 1,-51 0-35,94 7 94,86-10 22,-198 0-95,0 0-1,-1 0 0,1 0 1,0-1-1,-1 0 0,1 0 1,-1 0-1,1 0 0,-1 0 0,1-1 1,3-2-1,-4 3 17,0 0 103,0 0 1,0 1-1,0-1 1,0 1-1,1-1 1,-1 1-1,0 0 1,7 1-1,4 0-198,-8-1-54,-5 0 110,-8 0 267,2 2-447,-6 11 53,6 0 53,-8-5 1,6 1 1,1 0 0,0 0 0,0 1 0,1 0 0,0 0 0,1 0 0,-5 16 0,-8 19 81,14-38-9,-8 18 67,1 1 0,-10 40 0,17-54-64,-10 51 141,-33 91 0,6-67 147,36-78-239,3-7-45,0 0-1,0 0 0,0 0 0,0 0 1,-1-1-1,1 1 0,0 0 1,-1-1-1,1 1 0,-1-1 0,0 1 1,1-1-1,-1 0 0,0 0 1,0 1-1,-3 0 0,4-1-9,-1-1 5,1 1 1,-1 0 0,0-1-1,1 1 1,-1-1 0,0 1-1,0-1 1,0 0 0,1 0-1,-1 0 1,0 0 0,0 0-1,0 0 1,-1-1 0,-5 0 31,3 1-22,1 0 0,-1 0 0,1-1 0,-1 1 0,1-1-1,0 0 1,-1-1 0,1 1 0,0-1 0,0 1 0,0-1 0,0-1 0,0 1 0,0 0-1,-4-5 1,-1 1 13,3 2-8,-2-1 4,1 0 1,-1-1-1,1 0 0,0 0 1,-10-11-1,-8-15 163,-56-74 93,71 88-272,1 0 0,1 0 1,1-1-1,-8-30 0,10 34-11,-1 0-1,0 0 0,-1 1 1,-12-19-1,17 31-7,-2-6-11,0-1 0,0-1-1,0 1 1,1 0 0,-2-13 0,-2-4-52,-6-5-370,13 30 427,1 1 1,-1 0-1,0 0 0,0 0 0,1-1 0,-1 1 1,0 0-1,0 0 0,1 0 0,-1-1 0,0 1 1,1 0-1,-1 0 0,0 0 0,0 0 1,1 0-1,-1 0 0,0 0 0,1 0 0,-1 0 1,0 0-1,1 0 0,-1 0 0,0 0 0,1 0 1,-1 0-1,0 0 0,1 0 0,1 0-60,0 0 0,-1 0 0,1 0 0,0 0-1,-1 0 1,1-1 0,0 1 0,1-1 0,-1 0-104,-1 0-1,1 0 1,0 0 0,-1 1-1,1-1 1,0 1-1,0-1 1,-1 1 0,1 0-1,0 0 1,0 0 0,0 0-1,-1 0 1,1 0 0,0 0-1,0 1 1,-1-1 0,1 0-1,3 2 1,4 1-588,22-1-4059,0-2 1483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 4480,'0'125'5402,"2"-125"-5055,-1 0-338,-1 0 1,1 0-1,-1 0 1,0 0-1,1 0 1,-1 0-1,1 0 1,-1 0-1,1 0 0,-1 0 1,0 0-1,1-1 1,-1 1-1,0 0 1,1 0-1,-1 0 1,1-1-1,-1 1 0,0 0 1,1 0-1,-1-1 1,0 1-1,0 0 1,1-1-1,-1 1 1,0 0-1,0-1 0,1 1 1,-1 0-1,0-1 1,5-6 102,8-1-48,-11 6-74,-1 0 0,1-1 0,-1 1 0,1 0 0,-1-1-1,0 1 1,0-1 0,0 0 0,0 1 0,-1-1 0,1 0-1,0-4 1,0-42-202,-1 31 167,0 18 41,0-1 1,0 0-1,0 1 0,0-1 1,0 1-1,-1-1 0,1 1 1,0-1-1,0 0 0,0 1 1,0-1-1,-1 1 0,1-1 1,0 1-1,0-1 0,-1 1 1,1-1-1,0 1 0,-1-1 1,1 1-1,-1 0 0,1-1 1,0 1-1,-1 0 0,1-1 1,-1 1-1,0-1 0,-16 0-85,13 1 68,3 0 51,-1 0 0,1 0 0,-1 0 1,1 0-1,-1 0 0,1 1 0,0-1 0,-1 0 1,1 1-1,-1-1 0,1 1 0,0 0 0,0-1 1,-1 1-1,1 0 0,0 0 0,0 0 1,0 0-1,-2 2 0,1 0 146,0 0 0,0 1 0,1-1 0,-1 0 0,-1 7-1,-6 11 283,5-15-345,2-4-64,1 0-1,0 0 0,-1 0 1,1 0-1,0 1 1,-2 3-1,3-5-45,0-1 0,0 0 0,0 1 0,0-1-1,0 0 1,0 0 0,0 1 0,0-1 0,0 0 0,0 0 0,0 1 0,1-1-1,-1 0 1,0 0 0,0 1 0,0-1 0,0 0 0,0 0 0,0 0 0,1 1-1,-1-1 1,0 0 0,0 0 0,0 0 0,1 1 0,11 1 9,-11-2-34,1 0 0,-1 0 0,1 0 1,-1-1-1,1 1 0,-1 0 0,1-1 1,-1 1-1,1-1 0,-1 0 0,0 1 0,1-1 1,1-1-1,11-6-1007,25-8-3787,-5 0 1286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3904,'-13'-13'1253,"13"12"-1195,-1 1-1,1-1 1,0 1-1,-1-1 1,1 1-1,0-1 0,-1 1 1,1-1-1,0 1 1,0-1-1,0 0 1,0 1-1,-1-1 1,1 1-1,0-1 1,0 0-1,0 1 1,0-1-1,0 1 1,0-1-1,1 0 0,-1 1 1,0-1-1,0 1 1,1-2-1,-1 2 481,0 21 83,-1-1 0,0 1-1,-1-1 1,-10 38 0,-19 71 119,0 3-172,23-102-337,-2-1-1,-19 38 1,27-62-230,0-1 0,-1 1 0,1-1 0,-5 4 0,-6 0-555,13-7 522,0 0 0,-1-1 0,1 1 0,0 0 0,-1 0 0,1 0 0,0-1 0,0 1 0,0 0 0,0 0 0,0 0 0,0 0 0,0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4480,'-26'-13'1445,"26"13"-1429,0 0 0,0 0 0,-1 0 0,1 0 0,0 0 0,0 0 0,0 0 0,-1 0 0,1 0 0,0 0 0,0 0 0,0-1 0,-1 1 0,1 0 0,0 0 0,0 0 0,0 0 0,0 0 0,-1-1 0,1 1 0,0 0 0,0 0 0,0 0 0,0 0 0,0-1 0,0 1 0,0 0 0,-1 0 0,1 0 0,0-1 0,0 1 0,0 0 0,0 0 0,0-1 0,0-9 464,0 7 581,0 0-351,0 3-695,0 0 0,0-1 0,0 1 0,0-1 0,0 1 0,0-1 1,0 1-1,0 0 0,0-1 0,0 1 0,0-1 0,0 1 0,1-1 0,-1 1 1,0 0-1,0-1 0,0 1 0,1 0 0,-1-1 0,0 1 0,0-1 0,1 1 1,-1 0-1,0 0 0,1-1 0,-1 1 0,0 0 0,1 0 0,-1-1 0,0 1 1,1 0-1,-1 0 0,1 0 0,-1-1 0,0 1 0,1 0 0,-1 0 0,1 0 1,-1 0-1,1 0 0,-1 0 0,1 0 0,-1 0 0,0 0 0,1 0 0,0 1 1,1-1-11,-1 0 1,1-1 0,0 1 0,0 0-1,0 0 1,-1-1 0,1 1 0,2-2-1,3-1-6,0 1 0,-1-1 0,1 1 0,0 1 0,0-1 0,0 1-1,0 1 1,1-1 0,-1 1 0,10 1 0,11 0 45,18-1 262,1 2 0,70 11 0,-107-10-278,91 22 795,-84-20-505,-1 0-1,1 2 1,25 13 0,-35-14-217,0-1 0,-1 1 0,0 1 0,1-1 0,-2 1 0,1 0 0,-1 0 1,8 15-1,-13-22-99,8 14 145,-1 1-1,0 0 1,-1 1-1,5 20 1,-1-5-37,-5-13-4,-1 1-1,-1-1 1,-1 1 0,0-1 0,-2 28 0,0-43-58,0 1 1,-1-1 0,1 0 0,-1 0 0,1 1 0,-1-1 0,0 0-1,0 0 1,0 0 0,-1 0 0,1 0 0,-1 0 0,-4 5 0,-3 8 232,2-1-75,6-13-182,0 0 1,1 0 0,-1 0 0,0 0 0,0 0 0,-1 0 0,1-1 0,0 1 0,0 0 0,-1-1 0,1 1 0,-1-1-1,0 0 1,1 1 0,-1-1 0,0 0 0,0 0 0,1 0 0,-4 1 0,-13 6 54,0 0 0,-1-1 0,0-1 1,-22 4-1,11-3-27,-127 16-31,106-17-112,30-4 77,-34-1 0,35-1 53,13 0-25,-1-1 0,1 0 0,0 0-1,-1 0 1,1-1 0,0 0 0,-10-3 0,2-1 14,-8-4 25,22 10-140,0-1 0,0 1 0,0-1 0,0 1 0,0-1 0,0 1 0,0-1 0,0 1 0,0-1 0,0 0 0,1 1 0,-1-1 0,0 0 1,1 0-1,-1 0 0,0 0 0,1 0 0,-1 0 0,1 0 0,-1 0 0,1 0 0,-1-1 0,1-1-233,-1-1 36,0 0 1,0 0-1,1-1 0,0-6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7296,'0'0'2720,"0"0"-2112,0 16-192,0-16 1408,15 15-1088,-15-15 480,0 0-704,0 0-32,0 0-288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3648,'0'0'1173,"0"0"-703,0 0-33,0 0 725,0 3-207,0 23 3120,0-23-3121,0-1-372,0-1-569,0-1 1,0 1 0,0-1-1,0 1 1,0-1 0,0 1 0,0-1-1,0 1 1,0-1 0,0 1-1,1-1 1,-1 1 0,0-1 0,0 0-1,0 1 1,1-1 0,-1 1-1,0-1 1,0 0 0,1 1 0,-1-1-1,1 0 1,-1 1 0,0-1-1,1 0 1,-1 1 0,0-1 0,1 0-1,-1 0 1,1 1 0,-1-1-1,1 0 1,-1 0 0,1 0 0,-1 0-1,1 0 1,-1 0 0,1 0-1,-1 0 1,1 0 0,0 0 0,4 3 199,-3-2-191,0 1 0,1-1 0,-1 1 1,0-1-1,0 0 0,1 0 0,-1 0 1,1 0-1,-1 0 0,1-1 0,-1 1 0,1-1 1,3 0-1,41 1 133,-24-2-120,135 1 195,37 0 180,-192 0-392,0 0 0,0 0 0,-1 0 0,1 0 0,0 1 0,0-1-1,0 1 1,0 0 0,-1 0 0,1 0 0,4 2 0,-5-2 17,0 0 1,0 0-1,0 0 1,0 0-1,0 0 0,0-1 1,1 1-1,-1-1 1,0 0-1,0 0 1,4 0-1,7 0 269,-10 0 203,-6-2-161,-7-9-84,7 9-108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2560,'-6'0'414,"4"0"-310,0 0 0,0 0 0,0 0 0,1 0 0,-1 0 0,0 0 0,0-1 0,0 1-1,0-1 1,-2 0 0,0-4 496,5 5 5,-1 0-590,0 0-1,0 0 1,0 0-1,0 0 0,0 0 1,0 0-1,0 0 0,0 0 1,0 0-1,0 0 0,0 0 1,-1 0-1,1 0 0,0 0 1,0 0-1,0 0 1,0 0-1,0 0 0,0 0 1,0 1-1,0-1 0,0 0 1,0 0-1,0 0 0,0 0 1,0 0-1,0 0 1,0 0-1,0 0 0,0 0 1,0 0-1,0 0 0,0 0 1,0 0-1,0 0 0,0 1 1,0-1-1,0 0 0,0 0 1,0 0-1,0 0 1,1 0-1,-1 0 0,0 0 1,0 0-1,0 0 0,0 0 1,0 0-1,0 0 0,0 0 1,0 0-1,0 0 1,0 0-1,0 0 0,0 0 1,0 0-1,0 0 0,0 0 1,0 0-1,1 0 0,-1 0 1,0 0-1,0 0 0,0 0 1,0-7 827,0 7-832,0 0 0,0-1-1,0 1 1,0 0-1,0 0 1,0 0-1,0 0 1,0 0-1,0 0 1,0 0-1,0 0 1,0 0 0,0 0-1,0-1 1,0 1-1,0 0 1,0 0-1,0 0 1,0 0-1,0 0 1,0 0-1,0 0 1,0 0-1,0 0 1,0 0 0,0 0-1,0-1 1,0 1-1,0 0 1,0 0-1,0 0 1,0 0-1,0 0 1,1 0-1,-1 0 1,0 0 0,0 0-1,0 0 1,0 0-1,0 0 1,0 0-1,0 0 1,0 0-1,0 0 1,0 0-1,0 0 1,1 0 0,-1 0-1,0 0 1,0 0-1,0 0 1,0 0-1,0 0 1,0 0-1,0 0 1,0 0-1,42 0 994,-39 0-934,0 0-1,1 1 0,-1-1 1,0 1-1,0-1 1,0 1-1,5 2 1,-6-2-46,0 0 1,0-1-1,0 1 1,0-1-1,0 1 1,1-1-1,1 0 1,30-7 344,8 1-128,-9-4-43,-1 5-63,-1-5 20,-30 9-149,8-1 72,-1 0 1,0-1-1,13-5 1,-8 5 178,-13 3-244,0 0 0,0 0 0,0 0 0,0 0 0,0 0 0,0 0 0,0 0 0,0 0 0,0 0 0,0 0 0,0 0 0,1 0 0,-1 0 0,0 0 0,0 0 0,0 0 0,0 0 0,0 0 0,0 0 0,0 0-1,0 0 1,0 0 0,0 0 0,0 0 0,1 0 0,-1 1 0,0-1 0,0 0 0,0 0 0,0 0 0,0 0 0,0 0 0,0 0 0,0 0 0,0 0 0,0 0 0,0 0 0,0 0 0,0 0 0,0 0 0,0 1 0,0-1 0,0 0 0,0 0 0,0 0 0,0 0 0,0 0 0,0 0 0,0 0 0,0 0 0,0 0 0,0 0 0,0 1 0,0-1 0,0 0 0,0 0 0,0 13 484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3392,'-39'13'1088,"32"-10"-805,6 0-129,-1 7 305,-3-6 276,5-4-719,0 0 0,0 0 1,-1 0-1,1 0 0,0 0 1,0 0-1,0 0 1,0 0-1,0 0 0,0 0 1,0 0-1,0 0 0,-1 0 1,1 1-1,0-1 0,0 0 1,0 0-1,0 0 1,0 0-1,0 0 0,0 0 1,0 0-1,0 0 0,0 1 1,0-1-1,0 0 0,0 0 1,0 0-1,0 0 1,0 0-1,0 0 0,0 0 1,0 1-1,0-1 0,0 0 1,0 0-1,0 0 0,0 0 1,0 0-1,0 0 1,0 1-1,0-1 0,11 12 1482,-10-11-1432,1 0 7,-1 1-1,1-1 1,0 0-1,0 0 1,0 0-1,0 0 1,0 0-1,0 0 1,0 0-1,0-1 1,1 1-1,-1-1 0,3 1 1,36-1 416,-20 0-323,-10 0-90,0-1 0,0 0 0,0-1 0,-1 0 1,1 0-1,13-6 0,-14 4 17,0 1 0,0 0 0,18-2 0,-8 2 47,4-3-15,-19 4-94,1 1 0,0 0 1,0 0-1,0 0 0,0 0 1,0 1-1,0 0 0,0 0 1,-1 1-1,9 1 0,-10-1-124,4 0-250,0 2-1,0-1 1,10 6 0,1 3-3231,-15-11 3064,0 1-1,0 0 0,0-1 0,8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795 227 3904,'0'-26'1253,"-3"13"-762,2 9-579,-15-38 1190,14 38-903,0 0 0,0 1 1,0-1-1,0 0 1,-1 1-1,1-1 1,-1 1-1,0 0 0,-6-5 1,-23-15 280,18 13-345,0 0 1,-1 0-1,0 2 1,-19-9-1,24 14-121,-1 0-1,-13-2 1,-7-2-12,27 6-23,-1-1 1,0 1 0,0 0-1,0 1 1,0-1 0,0 1-1,-8 1 1,7 0-18,1 1-1,-1 0 1,1 0 0,0 1-1,0-1 1,0 1 0,-7 5-1,2-2-94,8-5 108,0 0-1,-1 0 1,1 0-1,0 0 1,0 1-1,0-1 1,0 1-1,0-1 1,0 1-1,0 0 1,1 0-1,-1 0 1,1 0-1,-1 0 1,1 0-1,0 0 1,-2 4-1,-1 9-62,0 0 0,2 0 0,-1 0 0,1 27-1,-1-6 34,0-3 17,-7 157 2,13-31 180,0-103-99,1 46 27,-8 4 7,1-59-46,-1 21 7,-11 142 640,-16 8 659,26-193-943,-1 0 0,-1 0 0,-19 43 0,23-59-229,-1 0 0,0 0 1,0-1-1,-1 0 0,0 0 1,-1 0-1,-12 14 0,16-20-134,0 0 0,0 0 0,0 0-1,0-1 1,0 1 0,0 0 0,-1-1-1,1 0 1,0 1 0,-1-1 0,1 0-1,-1 0 1,0-1 0,1 1 0,-1 0-1,0-1 1,1 0 0,-7 1 0,3-3 24,0 1 1,-1-1 0,1 0-1,0 0 1,0-1 0,0 0-1,0 0 1,-6-5 0,-5-1 14,8 4-85,0 0 0,1 0 0,-1-1 0,1 0 0,-7-7 0,10 8-269,0 0-1,1-1 0,-1 1 1,1-1-1,1 0 0,-1 0 1,1 0-1,0 0 0,0 0 1,-2-12-1,3 8-1038,1 0 0,1-12 0,0-12-1457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545 218 3136,'19'-37'1429,"-4"-4"-128,-10 33-950,-4 6-261,0 1 0,0 0 0,0-1 0,-1 1 0,1-1 0,0 1 0,-1-1 0,1 1 0,-1-1 0,1 0 0,-1 1 0,0-1 0,0-1 0,0-42 897,0 44-966,0-1 1,0 0-1,0 1 0,0-1 1,-1 0-1,1 1 0,0-1 1,-1 1-1,1-1 1,-1 0-1,0 1 0,0-1 1,1 1-1,-3-3 1,-2-3 41,5 5-71,-1 0 1,0 0 0,0 1-1,0-1 1,0 0 0,0 1-1,0-1 1,0 1-1,-1-1 1,1 1 0,-1 0-1,1-1 1,-1 1 0,1 0-1,-1 0 1,1 0 0,-1 0-1,0 0 1,0 1-1,-3-2 1,4 2-2,0-1 0,0 1 0,0 0 0,0 0 0,0-1 0,0 1 0,0 0 0,-1 0 0,1 0 0,0 0 0,0 0 0,0 1 0,0-1 0,0 0 0,0 0 0,0 1 1,0-1-1,0 1 0,0-1 0,0 1 0,0-1 0,0 1 0,0 0 0,0-1 0,1 1 0,-2 1 0,-6 4-42,4-4 37,1 0 1,-1 0 0,0 0-1,0 0 1,-6 1 0,7-3 5,1 1 1,-1-1 0,0 1-1,1 0 1,-1 0 0,0 0-1,1 0 1,-1 1-1,1-1 1,0 0 0,-1 1-1,1 0 1,0 0 0,0-1-1,0 1 1,0 0 0,0 1-1,1-1 1,-1 0-1,-1 4 1,-9 8-71,8-10 57,0 0 0,1 0 0,0 1 0,0 0 0,0-1 0,0 1 0,1 0 0,0 0 0,-3 10 0,0 4 6,1 0-1,1 1 1,0 22-1,2 66 127,-2 24 91,1-94-124,-9 171 249,11-208-323,-2 183 424,-11-3-161,-18 11-102,23-153 54,-2-1 1,-1-1-1,-2 0 1,-1-1-1,-2 0 1,-21 35-1,31-63-136,0 1 0,0-1 0,0 0-1,-1 0 1,-16 13 0,-40 25 320,58-43-359,2-1-24,1 0 0,-1 0 0,0-1 0,1 1 0,-1-1-1,0 0 1,0 0 0,0 0 0,1 0 0,-1 0 0,0-1 0,0 1 0,-1-1 0,-3 0 0,6 0-71,0 0 1,-1 0 0,1 0-1,0 0 1,0 0 0,0-1-1,0 1 1,0 0 0,0-1-1,-1 1 1,1 0 0,0-1-1,0 1 1,0-1 0,0 0 0,0 1-1,1-1 1,-1 0 0,0 0-1,-1-1 1,1 0-238,-1 0 0,1-1 1,0 1-1,0 0 0,1-1 0,-2-4 1,2 7 243,-3-31-1849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94 3488,'0'-25'1115,"0"24"-1104,0 1 1,0 0-1,0-1 1,0 1 0,0 0-1,0 0 1,0-1 0,0 1-1,0 0 1,0 0 0,0-1-1,0 1 1,0 0 0,0 0-1,0-1 1,-1 1 0,1 0-1,0 0 1,0-1-1,0 1 1,0 0 0,0 0-1,-1 0 1,1-1 0,0 1-1,0 0 1,0 0 0,-1 0-1,1 0 1,0-1 0,0 1-1,-1 0 1,1 0 0,0 0-1,0 0 1,-1 0 0,1 0-1,-6-3 115,4 1-7,-1 1 0,0 0 1,1-1-1,-1 1 0,0 0 0,0 1 0,0-1 0,0 0 0,0 1 0,0 0 1,0 0-1,-4 0 0,-40 0 745,47 0-864,-7 0 124,-1 0 1,-13 2-1,-3 9 153,-38 7 337,14-4-333,30-10-3,-25 9 0,3 6-29,-11 4-61,28-17-138,19-5-41,0 0 0,1 0-1,-1 0 1,1 0 0,-1 0 0,1 1 0,-1 0 0,1 0-1,-4 2 1,5-1-3,0-1-1,1 0 0,-1 0 1,1 1-1,-1-1 1,1 1-1,0-1 0,0 1 1,0 0-1,1-1 0,-1 1 1,1 0-1,-1 0 1,1-1-1,0 1 0,0 0 1,0 3-1,0 3 15,1 0-1,0-1 1,0 1-1,1-1 1,0 0-1,0 1 1,1-1-1,0 0 1,1 0 0,-1-1-1,6 9 1,-8-14-14,15 26 148,27 35 0,-36-53-59,1-1 1,0-1-1,1 1 1,0-2-1,0 1 0,1-1 1,13 8-1,-2-5 77,0-2 1,0 0-1,0-2 1,1 0-1,41 5 1,-36-7-61,0-1 1,0-2-1,0-1 1,1-1 0,-1-1-1,0-2 1,-1 0-1,33-11 1,9-11 186,-50 20-229,-8 3-17,-1-1 0,14-6 0,-17 6-15,1 0-1,0 0 1,-1-1 0,0 0 0,0 0 0,-1 0-1,1-1 1,-1 1 0,0-1 0,-1-1 0,1 1-1,-1-1 1,-1 0 0,1 0 0,-1 0 0,0 0-1,-1 0 1,1-1 0,-2 1 0,1-1 0,-1 0-1,1-10 1,-2 10-44,0 0-1,-1 1 1,1-1 0,-1 0-1,-1 1 1,1-1-1,-1 1 1,-1 0 0,-5-14-1,-5 3-187,-20-24 0,19 24 134,5 9 34,0 0 1,-1 0-1,-18-13 0,-7-6 167,33 25-135,-1 1 0,1 0 1,0-1-1,0 1 1,1-1-1,-1 0 0,-1-3 1,2 5-23,1 0 0,-1-1 0,1 1 0,0 0 0,0-1 0,0 1 1,0 0-1,0-1 0,0 1 0,0 0 0,0-1 0,0 1 0,0 0 0,1 0 0,-1-1 1,0 1-1,1 0 0,0-2 0,2-2-217,-2 2 0,0 1 1,1-1 0,-1 0 0,1 1 0,3-5 0,-4 6-20,0 1 0,-1-1-1,1 0 1,0 1 0,-1 0-1,1-1 1,0 1 0,0-1 0,-1 1-1,1 0 1,0 0 0,0-1 0,-1 1-1,1 0 1,0 0 0,1 0-1,13 0-2589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3072,'0'-13'976,"0"13"-969,0-1 0,0 1-1,0 0 1,0 0 0,0 0 0,0 0 0,0 0 0,0 0-1,0 0 1,0 0 0,0 0 0,0 0 0,0-1 0,0 1-1,0 0 1,0 0 0,0 0 0,0 0 0,0 0-1,0 0 1,0 0 0,0 0 0,0 0 0,0 0 0,0 0-1,0-1 1,0 1 0,-1 0 0,1 0 0,0 0 0,0 0-1,0 0 1,0 0 0,0 0 0,0 0 0,0 0 0,0 0-1,0 0 1,0 0 0,0 0 0,0 0 0,-1 0 0,1 0-1,0 0 1,0 0 0,0 0 0,0 0 0,0 0 0,0 0-1,0 0 1,0 0 0,0 0 0,0 0 0,-1 0 0,1 0-1,0 0 1,-1 0-299,-1 0 598,0-1 1,-1 1-1,1 0 1,0 1 0,0-1-1,0 0 1,0 0-1,0 1 1,-4 1-1,1 13 68,-11 35-150,14-40-203,-1 0 0,1-1 1,0 1-1,0 0 0,0 16 1,2 189 1503,0-211-1453,0 0 0,0 0-1,-1 0 1,0 0 0,1-1 0,-1 1-1,-1 0 1,1-1 0,-1 1 0,-3 5-1,3 7-2065,2-16 586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64 2816,'-31'-16'1269,"28"13"-911,-7-7 612,9 10-938,1-1 0,0 1 0,-1 0 0,1-1 0,0 1 0,0 0 0,-1-1 0,1 1 0,0-1 0,0 1 0,0-1-1,0 1 1,-1 0 0,1-1 0,0 1 0,0-1 0,0 1 0,0-1 0,0 1 0,0-1 0,0 1 0,0-1 0,0 1 0,1-1 0,-1 1 0,0 0 0,0-1 0,0 1-1,0-1 1,1 1 0,-1-1 0,0 1 0,0 0 0,1-1 0,0 1 0,-1 0-30,10-6 206,-8 3-200,4-4-37,-1 6 18,-1 0-1,1 0 1,0 1 0,0-1 0,0 1 0,8 1-1,5-1 0,5 1-54,1 1-1,0 1 1,-1 1-1,25 7 1,-3-1-29,-15-2 29,1 0 0,35 16-1,-47-16 77,-1 1 0,0 1 0,0 1 0,28 23 0,-38-26 79,0-1 0,0 1 0,-1 1-1,-1-1 1,1 1 0,8 17 0,-13-22-3,1 1 0,-1 0 0,0 0 0,0 0 1,0 1-1,-1-1 0,0 0 0,0 1 0,0-1 0,-1 1 0,1-1 1,-1 0-1,-1 1 0,1-1 0,-3 11 0,-12 15 423,7-15-261,3-8-133,4-4-72,-1 0-1,0-1 0,0 1 1,0-1-1,0 1 0,-1-1 1,1 0-1,-6 5 0,-8 2 75,-1 0 0,1-1 0,-33 12 0,15-6-3,12-6-14,0 0 0,-1-2 0,1 0 1,-40 5-1,-3-7 252,48-3-212,0 0 0,-27-2-1,38 0-103,0-1-1,0 0 0,0 0 1,1 0-1,-1-1 0,0 0 0,1 0 1,0 0-1,-1-1 0,1 0 0,-6-4 1,8 4-57,0 0 1,0-1-1,1 1 1,-1-1 0,1 0-1,0 1 1,-1-1 0,2 0-1,-1-1 1,0 1-1,1 0 1,0 0 0,0-1-1,0 1 1,1-1-1,-1-7 1,2 7-221,-1-1 0,1 1 1,0 0-1,0 0 0,1 0 0,3-8 1,10-21-992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4992,'-15'-16'1824,"15"16"-1408,31-16-128,-16 16 704,1 0-608,31-15 352,-1 15-448,17 0 192,15 0-256,-16-16 64,0 16-160,1 0 416,-17 0-288,1 0 224,-16 16-256,-15-16 288,0 31-288</inkml:trace>
  <inkml:trace contextRef="#ctx0" brushRef="#br0" timeOffset="1">858 421 5056,'15'31'1888,"-15"-31"-1472,16 16-128,-16-1 480,0 1-480,15-16 608,1 15-512,0 1-992,-1-16 320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447 498 5472,'0'-25'1760,"-1"24"-1733,1 1 0,0 0 1,0-1-1,0 1 0,0 0 0,0-1 1,0 1-1,0 0 0,0-1 1,0 1-1,0 0 0,1-1 0,-1 1 1,0 0-1,0 0 0,0-1 1,0 1-1,0 0 0,1-1 0,-1 1 1,0 0-1,0 0 0,0-1 1,1 1-1,-1 0 0,11-11 480,-9 9 485,-4-1-294,-8-12 65,9 12-703,0 0 0,-1 1-1,1-1 1,-1 1-1,1 0 1,-1-1 0,0 1-1,0 0 1,0 0-1,-4-3 1,0 1-65,-1 0-1,-1 0 1,1 0 0,0 1-1,-1 1 1,0-1 0,1 1-1,-1 0 1,0 1 0,0 0-1,0 0 1,-11 1 0,-5-1-137,13 0 52,0 1 0,0 0-1,0 1 1,0 0 0,-19 4 0,13 1-13,0 1-1,1 1 1,0 1 0,0 0-1,0 1 1,1 0 0,-22 22-1,31-25 119,0 1-1,1-1 0,0 1 1,0 1-1,1-1 1,0 0-1,1 1 0,-1 0 1,-2 16-1,4-19-3,2-4-10,-3 6 35,1-1 0,1 1 1,-2 9-1,3-14 10,0 1 0,0-1 1,1 0-1,-1 0 1,1 0-1,0 1 0,0-1 1,0 0-1,0 0 1,2 3-1,-2-4-19,-1 0 0,1-1 0,0 1 0,0-1 0,0 1 0,0-1 0,0 0 0,0 1 0,0-1 0,0 0 0,0 0 0,1 1 0,-1-1 0,2 1 0,-1-2 25,0 0 0,0 1-1,0-1 1,0 0 0,0 0 0,1-1 0,-1 1 0,0 0-1,0-1 1,2 0 0,4-1 66,6 0 63,16-3 102,1-10 78,-10 4-172,0 1-55,25-14-23,-35 17-183,18-17 1,-17 13-5,-3 4 56,4-4-307,23-23 0,-31 27 162,1 0 0,-1-1 0,0 0 0,-1 0 0,7-16 0,-4 5 122,-1-1 0,-1-1 0,-1 1 0,4-41 0,-6-88-32,-3 83-3,1 47 69,1 11 6,-1 1 0,0 0 0,0-1 0,-1 1 1,-2-12-1,-5 3-67,9 16 70,-1 0-1,0 0 0,0 0 1,0 0-1,0 0 0,0 0 0,1-1 1,-1 1-1,0 0 0,0 0 1,0 0-1,0 0 0,1 0 1,-1 0-1,0 0 0,0 0 1,0 0-1,1 0 0,-1 0 1,0 0-1,0 0 0,0 0 0,0 0 1,1 0-1,-1 0 0,0 0 1,0 0-1,0 0 0,1 0 1,-1 0-1,0 0 0,0 0 1,0 1-1,0-1 0,1 0 0,-1 0 1,0 0-1,0 0 0,0 0 1,0 0-1,0 1 0,0-1 1,1 0-1,-1 0 0,0 0 1,0 0-1,0 1 0,0-1 0,0 0 1,0 0-1,0 0 0,0 0 1,0 1-1,1 2 0,0 0 0,-1-1 1,1 1-1,-1 0 0,0 0 0,1 0 0,-2 4 0,3 28 3,-1-33-2,4 29 34,2 56 1,-1-23 269,-1-4 91,-6-46-178,0-1 1,-1 0 0,0 0 0,-5 15 0,-20 51 593,12-39-423,8-17-855,-1-2 0,-1 1 1,-14 22-1,5-11-914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280 638 4576,'-7'0'775,"5"0"419,2 0-1112,1-1 0,-1 1 0,1 0 0,-1 0 0,1-1 0,-1 1 0,1 0 0,-1-1 0,1 1 0,-1-1 0,1 1 0,-1-1 0,0 1 0,1-1 0,-1 1 0,0-1 0,1 1 0,-1-1 0,0 1 0,0-1 0,0 1 0,1-1 0,-1 0 0,0 1 0,0-2 0,0 0 1091,2 2 262,-1 0-1415,-1 0 1,0 0-1,0 0 0,0 0 0,1 0 1,-1 0-1,0 0 0,0 0 0,0 0 1,1 0-1,-1 1 0,0-1 1,0 0-1,0-1 0,1 1 0,-1 0 1,0 0-1,0 0 0,1 0 0,-1 0 1,0 0-1,0 0 0,0 0 1,1 0-1,-1 0 0,0 0 0,0 0 1,0-1-1,0 1 0,1 0 0,-1 0 1,0 0-1,0 0 0,0-1 1,0 1-1,0 0 0,0 0 0,1 0 1,-1 0-1,0-1 0,0 1 0,0 0 1,0 0-1,0 0 0,0-1 0,0 1 1,0 0-1,0 0 0,0-1 1,0 1-1,0 0 0,0 0 0,0 0 1,0-1-1,0 1 0,0 0 0,0 0 1,0 0-1,-1-1 0,1 1 1,0 0-1,0 0 0,0 0 0,0 0 1,0-1-1,0 1 0,-1 0 0,-14-15 1126,9 9-971,-2 1 6,2 2-125,0-1 0,0 1 0,0-1 0,0-1 0,-5-5 0,8 8-37,0 0 1,0 0-1,0 1 0,0-1 1,0 0-1,0 1 0,0 0 1,0 0-1,0 0 0,-1 0 1,1 0-1,0 1 0,-1-1 1,1 1-1,-1 0 0,1 0 1,-1 0-1,1 1 0,0-1 1,-1 1-1,1 0 0,-6 2 1,1-1 23,0 1 0,0 1 0,1-1 0,-1 1 0,1 1 0,0-1 0,0 1 0,-12 11 0,12-8-31,1 1-1,0 0 1,0 0-1,0 0 1,2 1 0,-1-1-1,1 1 1,0 0 0,1 0-1,-3 17 1,5-23 4,1 0-1,0 1 1,0-1 0,0 1 0,0-1-1,1 1 1,-1-1 0,1 0 0,1 1-1,-1-1 1,0 0 0,1 0 0,0 0-1,0 0 1,0 0 0,0 0 0,1 0-1,0-1 1,-1 1 0,6 4 0,-6-7-12,1 0 1,-1 0 0,1 0 0,-1 0 0,1-1-1,-1 1 1,1-1 0,-1 1 0,1-1 0,0 0-1,-1 0 1,1 0 0,-1 0 0,1-1 0,0 1-1,-1-1 1,1 1 0,-1-1 0,3-1 0,5-2-191,0 0 0,-1-1 0,9-5 0,-14 7 55,11-6-122,-1-1 0,-1 0 0,0-1 0,0 0 0,-1-1 0,14-18 0,-18 19 226,-1 1-1,-1-1 0,0 0 1,-1 0-1,0-1 0,6-21 1,-7 20 82,1-3-25,-1 0 1,-1-1-1,-1 1 1,0 0 0,-1-1-1,-2-20 1,1 16 16,-1 0 166,-6-35-1,4 34 216,-2-35-1,5 53-373,0-2 54,0 8-38,-2 19-62,-9 3-40,6 17 27,-8 15 35,9-40 1,1-1 1,0 1-1,0-1 0,1 28 0,1-11-49,2 0-1,1 0 0,11 51 1,-11-75-107,1-1 0,-1 0 1,1 0-1,0 0 0,1 0 1,0-1-1,0 1 0,0-1 1,1 0-1,0 0 0,0-1 1,0 1-1,1-1 0,-1-1 1,13 9-1,-16-12 45,1 0 1,-1-1-1,0 1 1,1 0-1,-1-1 0,1 0 1,-1 1-1,1-1 1,-1 0-1,0 0 1,1-1-1,-1 1 0,4-1 1,27-10-486,-27 9 473,5-4 5,-1 1-1,1-1 0,-1-1 1,0 1-1,0-2 0,-1 0 1,1 0-1,-2 0 0,0-1 1,12-15-1,-13 15 87,8-9 113,-1-1 0,19-36 0,-30 51-91,9-20 313,-1 1 0,-1-1-1,-1-1 1,10-48-1,-18 68-289,4-13 252,-1 0-1,-1 0 1,-1 0-1,0-22 1,5-47 441,2-11 35,-9 23-761,0 74-13,0-1 1,0 0 0,0 1 0,-1-1 0,1 1-1,0-1 1,-1 1 0,1-1 0,0 1 0,-1-1 0,0 1-1,1-1 1,-1 1 0,0-1 0,0 1 0,0 0-1,0 0 1,0-1 0,-2 0 0,3 1-2,-3-1-23,0 7-28,-28 54-277,23-43 352,0 0 0,1 0-1,1 0 1,-8 28 0,-9 76-146,14-67 61,2-8 128,2 1 0,2-1 0,5 79 0,8-47 155,-4-14-235,-4-52-6,0 1 1,6 14 0,-7-26 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430 157 4160,'12'-38'1333,"-11"37"-1299,-1 0 0,0 0 1,1 0-1,-1 0 0,0 0 0,1 0 0,-1 0 0,1 1 0,-1-1 0,1 0 1,-1 0-1,1 1 0,0-1 0,0 0 0,4-3 103,-3 2-53,-1 1 1,1 0-1,-1-1 1,1 1 0,-1 0-1,1-1 1,-1 0 0,0 1-1,0-1 1,0 0 0,0 0-1,0 0 1,0 1 0,0-1-1,-1 0 1,1 0-1,-1 0 1,1 0 0,-1-4-1,0-38 1975,0 43-2033,0 0 0,1 1 1,-1-1-1,0 0 0,0 0 0,0 0 1,-1 1-1,1-1 0,0 0 0,0 0 0,0 1 1,-1-1-1,1 0 0,0 1 0,-1-1 0,1 0 1,0 1-1,-1-1 0,1 0 0,-1 1 1,1-1-1,-1 0 0,-1 0-28,1 1 0,-1 0 1,1-1-1,0 1 0,-1 0 0,1 0 1,-1 0-1,1 0 0,-1 0 0,-1 0 0,-8 1 6,-42 1 44,47-1-63,1 0 1,-1 0-1,1 0 0,-1 1 0,1 0 1,0 0-1,-7 4 0,-1 3-61,0 1 1,1 1-1,0 0 0,-11 14 0,2-3-46,18-19 100,0 1 0,0-1 0,0 1 0,0-1-1,1 1 1,-1 0 0,1 0 0,0 0 0,0 0 0,-1 5 0,1-1 10,1 0-1,0-1 1,0 1 0,1 11 0,1-12 32,0-1 0,0 0 0,0 0-1,1 0 1,0 0 0,0 0 0,0 0 0,1 0 0,0 0 0,0-1 0,0 1-1,9 9 1,12 23 143,-12-13 4,-1-4-18,15 26-1,-15-31-107,-6-11-24,-1 1 1,0 0-1,0 0 1,-1 1-1,0-1 0,0 1 1,0 0-1,2 8 1,-1 21 242,-4-33-230,0 0 0,0 0-1,0 0 1,0 0-1,-1-1 1,1 1 0,-1 0-1,0 0 1,0 0 0,-2 5-1,1-6 8,1 0 1,-1-1-1,0 1 0,0 0 0,0-1 0,-4 3 0,-3 2 71,-1 2-11,0-1-1,0-1 1,-1 0-1,0-1 1,0 0-1,-1 0 1,1-1-1,-1-1 1,0 0-1,-21 3 1,33-6-95,-11 1 122,0 1 1,1-1 0,-1-1-1,0 0 1,0-1 0,-17-2-1,-14-8 436,41 11-548,-3-1 36,1 1 1,-1-1-1,0 0 1,1 0-1,-1 0 0,-5-4 1,7 4-37,1-1 1,-1 1-1,1-1 1,-1 0 0,1 0-1,-1 0 1,1 0-1,0 0 1,0 0-1,0 0 1,-1-4 0,0 0-421,0 0 0,1 0 0,-1-1 0,2 1 1,-1 0-1,1 0 0,0-1 0,0 1 1,0 0-1,1-1 0,0 1 0,2-8 0,0-19-2818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5632,'16'-15'2112,"-16"15"-1664,15-16-96,1 16 704,-1 0-640,16 0 320,1 0-416,-1 0 32,0 16-224,0-16 160,0 0-192,0 15 672,-15-15-416,0 0 320,-1 16-384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3232,'0'0'1035,"0"0"-614,0 0-53,0 0 512,0 0-182,0 0 209,0 0-336,0 0-214,-3 0-192,3 1-157,-1-1-1,0 0 0,0 0 0,0 1 1,0-1-1,0 1 0,0-1 1,1 0-1,-1 1 0,0 0 0,0-1 1,1 1-1,-1-1 0,0 1 0,1 0 1,-1-1-1,1 1 0,-1 0 0,0 0 1,1 0-1,0-1 0,-1 1 0,0 1 1,-10 15 68,-13 7 33,8-7 10,-25 20 0,2-6-109,13-3-10,21-24 19,0-1 0,-1 0 0,-11 4 0,-25 13 92,28-11-60,8-6-17,0 1 0,0-1 1,0 0-1,0 0 0,-12 3 0,-1 5 78,15-9-88,0 1-1,0 0 1,-1-1-1,-6 3 0,-12 0 15,15 2-33,8-6-14,0-1-1,-1 1 0,1-1 1,0 1-1,-1-1 0,1 0 1,-1 1-1,1-1 1,0 0-1,-1 1 0,1-1 1,-1 0-1,1 1 0,-1-1 1,0 0-1,1 0 0,-1 0 1,1 1-1,-1-1 0,1 0 1,-1 0-1,1 0 1,-1 0-1,0 0 0,1 0 1,-1 0-1,1 0 0,-1 0 1,1-1-1,-2 1 0,-6 0 128,12 0 233,18 0-94,-22 3-215,0 7 17,0-10-57,0 0 0,0 0 0,0 0 1,0 0-1,0 0 0,0 1 0,0-1 0,0 0 0,0 0 1,0 0-1,0 0 0,0 0 0,0 0 0,0 0 0,0 0 0,0 0 1,0 0-1,0 1 0,0-1 0,0 0 0,0 0 0,0 0 1,1 0-1,-1 0 0,0 0 0,0 0 0,0 0 0,0 0 0,0 0 1,0 0-1,0 0 0,0 0 0,0 0 0,0 1 0,0-1 0,0 0 1,0 0-1,0 0 0,1 0 0,-1 0 0,0 0 0,0 0 1,0 0-1,0 0 0,0 0 0,0 0 0,0 0 0,0 0 0,0 0 1,0 0-1,1 0 0,-1 0 0,0 0 0,0 0 0,0 0 1,0 0-1,10 0 72,-7 0-36,-3 0 10,0 0 53,0 0-21,0 0 5,0 0-21,0 0-58,0 0-118,0 0 85,0 0 203,0 0-80,0 0-128,0 0 16,0 0 85,0 0-15,3 2-70,7 9-22,-7-9-20,-3-2 15,0 0 80,0 0-15,2 3-65,0-1 58,3 2-69,-1 0-1,0 0 1,0 0 0,3 6 0,-4-5 41,-3-4 12,0-1-1,0 1 1,1 0-1,-1-1 1,0 1 0,1 0-1,-1-1 1,0 1-1,1-1 1,-1 1-1,1-1 1,-1 1-1,1-1 1,-1 1 0,1-1-1,-1 0 1,1 1-1,0-1 1,-1 0-1,1 1 1,0-1-1,4 3-6,-3-3 3,-1 1 1,0 0-1,0-1 1,0 1-1,0 0 1,0 0-1,0 0 1,-1 0-1,1 0 1,0 0-1,0 0 1,-1 0-1,1 1 1,0-1-1,-1 0 1,1 0-1,-1 1 1,0-1-1,1 0 1,-1 2-1,3 5 4,3 5 44,1 0 0,16 22 0,-15-24-7,-4-5-16,1 0 0,0 0 1,8 7-1,4 6 27,-6-2-17,-7-11-10,0-1-1,0 1 1,0-1-1,5 5 1,3 3 6,-4-4-13,1 0 1,0 0-1,16 11 1,1-2 39,-16-6-31,-9-10-7,1 0-1,0 0 1,-1-1-1,1 1 1,0 0-1,0-1 1,0 1-1,0-1 1,0 1-1,3 0 1,12 12 98,-16-13-98,1 0 0,-1 0 0,0 1 0,0-1 0,1 0 0,-1 0 0,0 0 0,1 0 0,-1 0 0,1-1 0,0 1 0,-1 0 0,1-1 0,-1 1 0,1-1 0,2 1 0,-3-1-12,-1 0 1,0 0-1,0 0 0,0 0 1,0 0-1,0 0 1,0 0-1,0 0 1,0-1-1,0 1 1,0 0-1,0 0 1,1 1-1,-1-1 1,0 0-1,0 0 0,0 0 1,0 0-1,0 0 1,0 0-1,0 0 1,0 0-1,0 0 1,0 0-1,0 0 1,1 0-1,-1 0 1,0 0-1,0 0 0,0 0 1,0 0-1,0 0 1,0 0-1,0 0 1,0 0-1,0 1 1,0-1-1,0 0 1,0 0-1,0 0 1,0 0-1,0 0 0,0 0 1,0 0-1,0 0 1,0 0-1,0 0 1,0 1-1,0-1 1,0 0-1,0 0 1,0 0-1,0 0 1,0 0-1,0 0 0,0 0 1,0 9 981,0-18-749,0 7-294,0 2 74,0 0 0,0 0-59,0-3 0,0-7-15,0 10 57,0 0 0,0 0 0,0-1 0,0 1 0,0 0 0,0 0 0,0 0 0,0 0 0,0 0 0,0 0 0,0 0 0,0 0 0,0 0 1,0 0-1,0-1 0,0 1 0,0 0 0,0 0 0,0 0 0,0 0 0,0 0 0,0 0 0,0 0 0,0 0 0,0 0 0,0 0 0,0 0 0,0-1 0,0 1 1,0 0-1,1 0 0,-1 0 0,0 0 0,0 0 0,0 0 0,0 0 0,0 0 0,0 0 0,0 0 0,0 0 0,0 0 0,0 0 0,0 0 0,1 0 1,-1 0-1,0 0 0,0 0 0,0 0 0,0 0 0,0 0 0,0 0 0,0 0 0,0 0 0,0 0 0,0 0 0,1 0 0,-1 0 2,1 0 1,-1 0-1,1 0 0,-1 0 0,1 0 0,-1 0 0,1 0 0,-1 0 1,0 0-1,1 0 0,-1 0 0,1-1 0,-1 1 0,1 0 0,-1 0 1,1 0-1,-1-1 0,0 1 0,1 0 0,-1-1 0,1 1 0,-1 0 1,0-1-1,0 1 0,1-1 0,-1 1 0,0 0 0,1-1 0,-1 1 1,0-1-1,0 1 0,0-1 0,0 1 0,1-1 0,-1 1 0,0-1 1,0 1-1,0 0 0,0-1 0,0 1 0,0-2 0,0 0 21,0 2-65,2 0 11,-1 0 31,-1 0-1,0 0 1,1 0 0,-1 0-1,1 0 1,-1 0 0,1 0 0,-1 0-1,0-1 1,1 1 0,-1 0-1,1 0 1,-1 0 0,0 0 0,1 0-1,-1-1 1,0 1 0,1 0-1,-1 0 1,0-1 0,1 1 0,-1 0-1,0-1 1,1 1 0,-1 0-1,0-1 1,0 1 0,0 0 0,1-1-1,-1 0 1,5-5-50,10 0 3,-2 0 17,0-1-1,23-16 0,-25 15 63,-5 4-22,0-1 1,0 0-1,7-8 0,5-4-3,11-5-49,33-34 1,3-9 20,-49 52-36,-3 8 4,-8-5 44,5 4 20,-5 0 22,-5 5-29,0 1-1,1 0 1,-1-1-1,0 1 0,0-1 1,1 1-1,-1 0 1,0-1-1,0 1 0,1 0 1,-1 0-1,0-1 1,1 1-1,-1 0 0,0 0 1,1-1-1,-1 1 1,0 0-1,1 0 0,-1 0 1,1 0-1,-1 0 1,0-1-1,1 1 1,-1 0-1,1 0 0,-1 0 1,1 0-1,-1 0 1,1 0-1,2 0 121,-4 0-117,1 0 1,0-1-1,0 1 1,0-1 0,0 1-1,-1-1 1,1 1-1,0-1 1,0 1 0,0-1-1,0 1 1,0-1-1,0 1 1,0-1-1,0 1 1,0-1 0,1 0-1,0-8 313,-1-17-447,0 24 128,-1 2 26,0 0-1,-1 0 1,1 1 0,0-1-1,0 0 1,0 0 0,0 0 0,0-1-1,0 1 1,-1 0 0,2 0-22,-1 0-1,1 0 1,0 0 0,0 0 0,0 0 0,0 0 0,0 0 0,0 0 0,0 0 0,0 0 0,0 0 0,0 0 0,-1 0 0,1 0 0,0 0-1,0 0 1,0 0 0,0 0 0,0 0 0,0 0 0,0 0 0,0 0 0,0 0 0,0 0 0,0 0 0,-1 0 0,1-1 0,0 1 0,0 0-1,0 0 1,0 0 0,0 0 0,0 0 0,0 0 0,0 0 0,0 0 0,0 0 0,0 0 0,0 0 0,0 0 0,0 0 0,0-1 0,0 1-1,0 0 1,0 0 0,0 0 0,0 0 0,0 0 0,0 0 0,0 0 0,0 0 0,0 0 0,0 0 0,0-1 0,0 1 0,0 0 0,0-1 1,0 1 1,0-1 0,0 0 0,-1 0 0,1 1-1,0-1 1,0 0 0,-1 1 0,1-1 0,-1 0-1,1 1 1,0-1 0,-1 0 0,1 1 0,-1-1-1,1 1 1,-1-1 0,0 1 0,1-1 0,-1 1-1,0-1 1,-21-9-34,6 3 25,-4-5 3,-4-2 0,7 9 6,-15-8 46,14 6-19,1 0 1,-1 1-1,-26-4 0,-12-4 165,19 8-283,14-4 101,22 10-20,0-1 0,-1 1 1,1-1-1,0 1 1,0-1-1,0 0 0,0 1 1,0-1-1,0 0 1,0 0-1,0 1 1,1-1-1,-1 0 0,0 0 1,0-1-1,-1-1-24,-4 0-41,-7 3 37,4 0 25,16 0 30,-5 0 73,-2 0 32,0 0 171,0 0-75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3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73 3552,'-13'-13'1147,"13"13"-1130,0-1 1,-1 1 0,1 0 0,0 0 0,0-1 0,0 1-1,-1 0 1,1 0 0,0-1 0,0 1 0,0 0 0,0 0 0,0-1-1,-1 1 1,1 0 0,0-1 0,0 1 0,0 0 0,0-1-1,0 1 1,0 0 0,0-1 0,0 1 0,0 0 0,0-1 0,0-43 2653,0 37-2144,0 14-371,0 28-319,0-18 171,0 258 291,0-264-250,-1-1 0,0 1-1,-5 18 1,1-7 23,0 20 125,-1-19-94,5-17 4,-1-1 0,1 1 1,0 0-1,0 0 0,0 9 1,1 27 452,0-40-640,11-2-92,-7 0 140,-1-1 0,1 1 0,-1 0 0,1 1 0,0-1 1,-1 1-1,1-1 0,3 2 0,1 2-95,75 34-71,-70-34 330,-6-1-97,1-1 0,-1 1 0,1-2 1,-1 1-1,1-1 0,14 1 0,56-2 472,-77 0-500,0 0 0,0 0-1,1 1 1,-1-1 0,0 0 0,0 1-1,-1-1 1,1 0 0,0 1 0,0 0 0,0-1-1,0 1 1,0-1 0,0 1 0,-1 0-1,1 0 1,0-1 0,-1 1 0,1 0-1,0 0 1,-1 0 0,1 0 0,-1 0 0,1 0-1,-1 1 1,8 9 57,-5-8 21,-6-3 1,-7 0 42,7 0 5,3 0 166,0-1-287,0 1 1,0-1 0,0 0 0,0 1 0,0-1-1,0 1 1,0-1 0,0 0 0,0 1-1,0-1 1,1 1 0,-1-1 0,0 0-1,0 1 1,1-1 0,-1 1 0,0-1 0,1 1-1,-1-1 1,0 1 0,1-1 0,-1 1-1,1 0 1,-1-1 0,1 1 0,0-1 0,0 1 2,0-1 1,-1 1-1,1-1 0,-1 1 1,1-1-1,-1 1 1,1-1-1,-1 0 1,1 1-1,-1-1 1,1 0-1,-1 1 1,0-1-1,1 0 1,-1 1-1,0-1 1,0 0-1,1 0 1,-1 1-1,0-1 0,0 0 1,0 0-1,0 1 1,0-1-1,0 0 1,0-1-1,0 1 11,0-1 0,0 0 0,1 1 0,-1-1 0,0 1 0,1-1 0,0 1 0,-1-1 0,1 1 0,0-1 0,1 0 0,-1 0-10,0 0 0,0 1 1,0-1-1,-1 0 0,1 0 0,0 1 1,-1-1-1,1 0 0,-1 0 0,1 0 1,-1-3-1,0-57 85,0 59-100,0 0 0,0 1-1,1-1 1,-1 0 0,1 1-1,0-1 1,-1 0 0,1 1 0,0-1-1,2-2 1,-2 2-14,1 1-1,-2 0 1,1 0 0,0 0-1,0 0 1,-1-1 0,1 1 0,-1 0-1,0-1 1,1-2 0,-4 0-83,2 3 68,-1 0 0,1 0 1,-1 0-1,1 0 1,0-1-1,0 1 0,0 0 1,0-1-1,1 1 1,-1 0-1,1-1 0,-1 1 1,1-1-1,0 1 1,0-1-1,0-2 0,0 5 26,0 0-1,0 0 0,0 0 1,0 0-1,0 0 1,0 0-1,0 0 0,0 0 1,0-1-1,0 1 0,0 0 1,0 0-1,0 0 1,0 0-1,0 0 0,0 0 1,0 0-1,0 0 1,0 0-1,0 0 0,0-1 1,0 1-1,0 0 0,0 0 1,0 0-1,0 0 1,0 0-1,0 0 0,0 0 1,0 0-1,0 0 0,0 0 1,0 0-1,-1 0 1,1 0-1,0 0 0,0 0 1,0 0-1,0 0 0,0-1 1,0 1-1,0 0 1,0 0-1,0 0 0,0 0 1,-1 0-1,1 0 1,0 0-1,0 0 0,0 0 1,0 0-1,0 0 0,0 0 1,0 1-1,0-1 1,0 0-1,-11 0-205,9 0 69,-1 0 59,-6 0 41,18 0 276,-6 0-45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3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3648,'0'0'1173,"-3"3"-703,-10 10 489,14-10-726,-1 0 0,1 0 1,-1 1-1,0-1 0,0 0 0,-1 6 0,0-6-185,1 59 395,1-58-436,-1-1-1,0 0 1,1 0 0,-1 0 0,1 0-1,0 0 1,0 0 0,2 4-1,2 8 25,1 16 70,4 0-5,6 29 181,-15-54-197,0-1 0,0 1-1,0-1 1,-1 1 0,0-1-1,0 1 1,-1 6-1,0-1 95,1 54 1090,-2-65-1120,-40 0-229,39 0 42,1 0 80,-24 0-117,23 0-42,1 0 58,-9 0 80,9 0-32,2 0-171,-3 0 43,1 1 135,0-1 0,0 0 0,-1 1-1,1-1 1,0 1 0,0 0 0,0 0 0,0 0 0,-3 1 0,-18 9 175,16-8-123,0 0 1,1 0 0,-1 1-1,1 1 1,0-1 0,-7 6-1,-28 20 180,-9-4 12,31-17-137,0 1-1,-28 20 1,-31 33 243,67-54-294,-12 8 71,10-13-2,0 2 40,10 2-66,-3 6 20,6-14-106,0 1 1,0-1 0,-1 0 0,1 0-1,0 0 1,0 0 0,0 1 0,0-1-1,0 0 1,-1 0 0,1 0 0,0 0-1,0 1 1,0-1 0,0 0-1,-1 0 1,1 0 0,0 0 0,0 0-1,0 0 1,-1 0 0,1 0 0,0 0-1,0 0 1,-1 0 0,1 0 0,0 0-1,0 0 1,0 0 0,-1 0-1,1 0 1,0 0 0,0 0 0,0 0-1,-1 0 1,1 0 0,0 0 0,0 0-1,0 0 1,-1 0 0,1-1 0,0 1-1,0 0 1,0 0 0,-1 0-1,1 0 1,0-1 0,-1 0-54,1-1 0,-1 1 0,1-1 1,-1 0-1,1 1 0,0-1 0,0 1 0,0-1 1,0 0-1,0 1 0,0-4 0,0-1-432,0-10-249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31 2976,'0'-13'971,"0"13"-965,0 0 0,0 0 1,0 0-1,0 0 1,0 0-1,0 0 1,0 0-1,0 0 1,0 0-1,0 0 1,0-1-1,0 1 0,0 0 1,0 0-1,0 0 1,0 0-1,0 0 1,0 0-1,0 0 1,0 0-1,0 0 1,0 0-1,0-1 0,0 1 1,0 0-1,0 0 1,0 0-1,0 0 1,0 0-1,0 0 1,0 0-1,0 0 1,0 0-1,0 0 1,-1 0-1,1 0 0,0 0 1,0 0-1,0 0 1,0 0-1,0 0 1,0 0-1,0 0 1,0 0-1,0 0 1,0 0-1,0 0 0,-1 0 1,1 0-1,0 0 1,0 0-1,0 0 1,0 0-1,0 0 1,0 0-1,0 0 1,-1 0 16,1 0 0,-1 0 0,1 0 0,-1 0 1,1 0-1,-1 0 0,1 0 0,-1 0 1,1 0-1,-1-1 0,1 1 0,-1 0 1,1 0-1,0 0 0,-1-1 0,1 1 1,-1 0-1,1 0 0,-1-1 0,1 1 1,0 0-1,-1-1 0,1 1 0,0 0 0,0-1 1,-1 1-1,1-1 0,0 1 0,0-1 1,-1 1-1,1 0 0,0-1 0,0 1 1,0-1-1,0 1 0,0-1 0,0 1 1,0-1-1,0 1 0,0-1 0,0 0 1,0-2 503,0 3 199,0 0-209,0 0-48,0 0-181,0 3-37,0-2-231,-1 1-1,1-1 1,0 1-1,-1-1 1,1 0-1,-1 1 0,1-1 1,-1 1-1,0-1 1,-1 2-1,-4 11 98,-2 17 32,-34 44 315,37-65-360,-1-1 1,0 0-1,0-1 0,-1 1 0,-9 7 0,-13 17 263,12-10-174,5-9-64,2 0 1,-16 28-1,23-35-69,0-1-1,-1 0 1,1 0 0,-2 0-1,-8 10 1,-18 26 297,18-34-245,8 5-32,-6 0 0,9-11-5,2 1 95,2 4-85,5-10-86,-6 2-11,1 0-1,0 0 0,0 0 1,1 1-1,-1-1 0,0 0 1,0 1-1,0 0 0,4-1 1,4 1-54,0-2 0,0 1 1,10-4-1,6 0 14,83-10-7,-68 13 90,-33 3-20,1-1 0,0 0 0,0-1-1,-1 0 1,17-4 0,22-16 64,-38 19-54,0 0 0,0 1 0,0 0 1,0 1-1,18 0 0,-9 1 39,-11-2-27,-1 1 1,1-1 0,-1 0 0,0-1-1,9-2 1,-11 2-1,0 1 0,0 0 0,1 0 1,7-1-1,-7 2 164,-6-7-34,-1 1-145,-8 1 105,5-5 288,-11 2-65,-2-8-34,2 1 48,-4-9-253,9 4-70,-3 4-32,8 10-5,1 1 0,0-1 1,-6-8-1,4 5 0,3 4 0,1-1 0,-1 1 0,1-1 0,-5-10 0,3-7 0,-2 15-24,6 8 18,1-1-1,-1 1 1,1 0 0,0 0 0,-1-1 0,1 1 0,0-1-1,-1 1 1,1 0 0,0-1 0,-1 1 0,1-1 0,0 1-1,0-1 1,-1 1 0,1 0 0,0-1 0,0 1 0,0-1-1,0 1 1,0-1 0,0 1 0,0-1 0,0 1 0,0-1-1,0 1 1,0-1 0,0 0 0,0 0-1,0 0 0,0 0 0,0 1 0,0-1 1,0 0-1,0 0 0,0 0 0,0 0 0,1 0 0,-1 1 0,0-1 1,0 0-1,2-1 0,-2 2-4,0-1 0,1 1-1,-1 0 1,0-1 0,1 1 0,-1 0 0,1 0-1,-1 0 1,1-1 0,-1 1 0,0 0 0,1 0-1,-1 0 1,1 0 0,-1 0 0,1 0 0,-1 0 0,1 0-1,-1 0 1,1 0 0,-1 0 0,1 0 0,4 0-537,8 0 52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3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3808,'0'-13'1227,"0"13"-1219,0 0 1,0 0-1,0-1 1,0 1-1,0 0 1,0 0-1,0 0 1,0 0-1,0 0 1,0 0-1,0 0 1,0 0-1,0 0 1,0 0-1,0-1 1,0 1-1,0 0 1,0 0-1,0 0 1,0 0-1,0 0 1,0 0-1,0 0 1,-1 0-1,1 0 1,0 0-1,0 0 1,0 0-1,0-1 1,0 1-1,0 0 1,0 0-1,0 0 1,0 0 0,0 0-1,0 0 1,0 0-1,0 0 1,0 0-1,-1 0 1,1 0-1,0 0 1,0 0-1,0 0 1,0 0-1,0 0 1,0 0-1,0 0 1,0 0-1,0 0 1,0 0-1,-1 0 1,1 0-1,0 0 1,0 0-1,0 0 1,-10 4 316,9-4-314,1 0 0,0 0 1,0 0-1,0 0 0,0 0 0,-1 1 1,1-1-1,0 0 0,0 0 0,0 0 1,0 1-1,0-1 0,-1 0 0,1 0 1,0 0-1,0 1 0,0-1 0,0 0 1,0 0-1,0 1 0,0-1 0,0 0 1,0 0-1,0 1 0,0-1 0,0 0 1,0 0-1,0 1 0,0-1 0,0 0 1,0 0-1,0 1 0,0-1 0,1 0 1,-1 0-1,0 0 0,0 1 0,0-1 1,0 0-1,0 0 0,1 0 0,-1 1 1,0-1-1,0 0 0,1 0 0,9 5 347,-2 11 10,3-1-240,-6-9-81,0 0 0,-1 0 0,1 1 0,-1-1 0,3 10 0,7 14 183,2 0-1,32 48 0,-37-60-143,9 22 0,-15-29-9,1 1 0,0-1 0,1 0 1,0 0-1,9 10 0,13 2 286,-18-11 45,-8-7-274,1-1 1,0 0 0,0 0-1,0 0 1,6 3-1,-8-6-62,-1 0-1,1 0 0,-1 0 0,1-1 0,-1 1 1,1-1-1,0 1 0,-1-1 0,1 0 0,0 1 1,-1-1-1,1 0 0,0 0 0,-1 0 0,1-1 1,0 1-1,0 0 0,-1-1 0,1 1 0,-1-1 1,1 1-1,2-2 0,12-9 638,-14 11-674,-1-1 1,1 0-1,0 0 0,-1 0 0,1 0 0,-1-1 1,1 1-1,-1 0 0,1-1 0,-1 1 0,0-1 1,0 1-1,0-1 0,0 0 0,0 1 0,0-1 1,0 0-1,0 0 0,-1 0 0,1 1 0,0-3 1,3-9 117,6-14 103,-1 0-1,9-50 0,-8 31-109,0-5-37,-5 20-101,2 1 0,1 0 0,1 0 0,14-29 1,-7 30-479,-1 11 124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1497 3328,'0'0'1061,"3"-5"-634,23-50 181,-24 48-543,0 1 1,1-1 0,0 1-1,0 0 1,0 0-1,9-11 1,7-11 88,-8 6-68,-4 7-14,19-26-1,21-15 30,-14 19-52,58-78 20,98-99-44,-121 137-13,371-377-306,-382 397 183,34-29 26,-16 29 111,-41 22 88,-16 15-36,24-16 125,-30 21-34,-12 14-146,1 0-1,0 0 0,-1 0 1,1 0-1,0 0 0,-1 0 1,1 0-1,0 0 1,0 1-1,0-1 0,0 0 1,0 0-1,0 1 0,0-1 1,0 1-1,0-1 1,0 1-1,0-1 0,0 1 1,0 0-1,3-1 0,-4 1-13,0 0 0,0 0 0,0 0 0,0 0 0,0 0 0,0 0 0,0 0 0,0 0-1,1 0 1,-1 0 0,0 0 0,0 0 0,0 0 0,0 0 0,0 0 0,0 0 0,0 0-1,0 0 1,0 0 0,0 0 0,1 0 0,-1 0 0,0 0 0,0 0 0,0 0 0,0 0-1,0 0 1,0 0 0,0 0 0,0 0 0,0 0 0,0 0 0,0 1 0,0-1 0,0 0-1,0 0 1,0 0 0,0 0 0,0 0 0,1 0 0,-1 0 0,0 0 0,0 0 0,0 0-1,0 0 1,0 1 0,0-1 0,0 0 0,0 0 0,0 0 0,0 0 0,0 0 0,0 0-1,-1 0 1,1 0 0,0 1 0,0 11 338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3648,'0'-15'1344,"0"15"-1024,47-16-128,-16 0 352,0 1-352,16-16 192,15 15-224,1 0 128,-17 1-160,1 15-64,-16 0-32,-15 15 384,-1 1-224,-30 15 0,15-15-128,-47 31-2016,16 15 1056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1263 4160,'0'0'1333,"5"-2"-821,9-5-359,-7 4-56,1 0-1,-1-1 1,0 0 0,0-1 0,-1 1 0,0-1 0,10-10 0,101-121 365,-68 75-353,65-79-12,71-81-120,-68 86 114,-16 10-22,0 16-31,-17 18-38,27-7-196,-7 7 488,-101 88-100</inkml:trace>
  <inkml:trace contextRef="#ctx0" brushRef="#br0" timeOffset="1">717 235 3232,'15'-31'1184,"-15"31"-896,47-32-96,-16 17 736,-15 15-544,31-16 256,-16 16-352,16 0-32,-1 16-160,-14 15 448,-1 0-320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530 125 3328,'0'-13'1061,"0"13"-1053,0 0-1,0 0 1,0 0-1,0-1 1,0 1-1,0 0 1,0 0-1,0 0 1,0 0-1,0 0 1,0 0-1,0 0 1,0 0-1,0 0 0,0 0 1,0-1-1,0 1 1,0 0-1,0 0 1,0 0-1,0 0 1,0 0-1,0 0 1,0 0-1,0 0 1,0 0-1,0 0 1,0 0-1,0 0 1,0-1-1,0 1 1,0 0-1,0 0 1,1 0-1,-1 0 1,0 0-1,0 0 1,0 0-1,0 0 1,0 0-1,0 0 1,0 0-1,0 0 1,0 0-1,0 0 1,1 0-1,-1 0 0,0 0 1,0 0-1,0 0 1,0 0-1,0 0 1,0 0-1,0 0 1,0 0-1,0 0 1,1 0 9,-1 0 1,1 0-1,-1 0 1,1 0-1,-1 0 1,1 0-1,-1 0 1,1 0-1,-1 0 1,0 0-1,1 0 1,-1 0 0,1-1-1,-1 1 1,1 0-1,-1 0 1,0-1-1,1 1 1,-1 0-1,0 0 1,1-1-1,-1 1 1,0 0-1,1-1 1,-1 1-1,0-1 1,0 1-1,1 0 1,-1-2-1,2-17 1000,-3 11-997,1-20 503,-2 25-246,-9-7 91,9 7-37,2 3 181,-3-2-117,-7-9 79,9 11-439,1 0 0,-1-1 0,1 1 0,-1 0 0,1-1 0,-1 1 0,1 0-1,-1-1 1,1 1 0,-1 0 0,1 0 0,-1 0 0,0 0 0,1 0 0,-1-1 0,1 1-1,-1 0 1,0 0 0,1 1 0,-1-1 0,1 0 0,-1 0 0,0 0 0,1 0 0,-2 1-1,2-1 35,-11 0 571,9 0-605,1 1-1,-1-1 0,0 0 0,0 0 0,1-1 1,-1 1-1,0 0 0,0-1 0,1 1 1,-1-1-1,-1 0 0,-5-4 81,6 4-96,1 0-1,0 1 1,-1-1 0,1 0-1,-1 0 1,1 1 0,-1-1-1,0 1 1,1-1 0,-1 1-1,1 0 1,-1-1-1,0 1 1,-2 0 0,-4 1 14,0 0 1,0 1 0,0-1 0,-11 5-1,-6 1-68,11-3 20,5-1-25,0-1-1,0-1 1,0 1 0,-1-1 0,-10-1 0,12 1 36,0 0 0,0 1-1,0-1 1,-15 7 0,21-8 9,-5 1 24,6-1-22,0 0 0,0 0 1,1 0-1,-1 0 0,0 0 0,1 0 0,-1 0 0,0 0 1,1 1-1,-1-1 0,0 0 0,1 0 0,-1 1 0,0-1 1,1 0-1,-1 1 0,1-1 0,-2 2 0,2-2-4,-1 1 7,0 0-1,0 0 0,0 0 0,0 0 0,-1 0 1,1 0-1,0 0 0,0-1 0,-1 1 0,1 0 0,-1-1 1,1 1-1,0-1 0,-1 1 0,1-1 0,-1 0 0,1 0 1,-1 0-1,-2 1 0,2 1 60,1-1-61,0 0-2,0 0 0,0 0 0,-1 0 0,1 0 0,0 0 0,0 0 0,-1 0 0,1 0 0,0-1 0,-1 1 0,1-1 0,-1 1 0,1-1 0,-1 1 0,1-1 0,-1 0 0,1 0 0,-1 0 0,-2 0 0,3 0-6,1 0-1,-1 0 1,1 0-1,-1 0 0,1 0 1,-1 0-1,1 0 1,-1 1-1,1-1 1,-1 0-1,1 0 0,-1 0 1,1 1-1,-1-1 1,1 0-1,-1 0 1,1 1-1,0-1 0,-1 0 1,1 1-1,0-1 1,-1 1-1,1-1 1,0 0-1,-1 2 0,1-2-5,-1 1 0,1 0-1,-1-1 1,1 1-1,-1 0 1,0-1 0,1 1-1,-1-1 1,0 1-1,1-1 1,-1 1 0,0-1-1,1 0 1,-1 1-1,0-1 1,0 0 0,1 0-1,-1 1 1,0-1-1,0 0 1,0 0 0,1 0-1,-1 0 1,0 0-1,-1 0 1,-9 0-15,11 0 19,0 0 1,0 0 0,0 0 0,0 0 0,0-1-1,0 1 1,0 0 0,-1 0 0,1 0-1,0 0 1,0 0 0,0 0 0,0 0 0,0 0-1,0 0 1,0 0 0,0 1 0,0-1 0,0 0-1,-1 0 1,1 0 0,0 0 0,0 0-1,0 0 1,0 0 0,0 0 0,0 0 0,0 0-1,0 0 1,0 0 0,0 0 0,0 0-1,0 0 1,0 0 0,0 0 0,0 1 0,-1-1-1,1 0 1,0 0 0,0 0 0,0 0 0,0 0-1,0 0 1,0 0 0,0 0 0,0 0-1,0 0 1,0 0 0,0 1 0,0-1 0,0 0-1,0 0 1,0 0 0,0 0 0,0 0-1,1 0 1,-1 1-4,0-1 0,0 1 0,0-1 0,0 1 0,0-1 0,0 1 0,0-1-1,-1 1 1,1-1 0,0 1 0,0-1 0,0 1 0,0-1 0,-1 1 0,1-1 0,0 1-1,0-1 1,-1 0 0,1 1 0,0-1 0,-1 1 0,1-1 0,0 0 0,-1 1 0,1-1 0,-1 0-1,1 0 1,-1 1 0,1-1 0,0 0 0,-1 0 0,1 0 0,-1 1 0,1-1 0,-1 0-1,1 0 1,-1 0 0,1 0 0,-1 0 0,1 0 0,-1 0 0,1 0 0,-1 0 0,1 0 0,-1 0-1,0-1 1,1 4 69,0 7 0,0-7-26,-3-1 10,-7 9 53,7-9 27,1 1 171,-29 28 277,20-18-528,9 0 53,2-13-100,0 0 0,0 0 0,0 0 0,0 1 0,0-1 0,0 0 0,0 0 0,0 0 0,0 0 0,0 0 0,0 0 0,0 0 0,0 0 0,0 0 0,0 0 0,0 1 0,0-1 0,0 0 0,0 0 1,0 0-1,0 0 0,0 0 0,0 0 0,0 0 0,0 0 0,-1 0 0,1 0 0,0 0 0,0 0 0,0 1 0,0-1 0,0 0 0,0 0 0,0 0 0,0 0 0,0 0 0,0 0 0,0 0 0,0 0 0,-1 0 0,1 0 0,0 0 0,0 0 0,0 0 0,0 0 0,0 0 0,0 0 0,0 0 0,0 0 0,0 0 0,0 0 0,0 0 0,-1 0 1,1 0-1,0 0 0,0 0 0,0 0-3,-1 0 1,1 0 0,-1 0 0,1 0 0,-1 0 0,1 0-1,-1 0 1,1 0 0,-1 0 0,1 0 0,-1 1-1,1-1 1,0 0 0,-1 0 0,1 1 0,-1-1 0,1 0-1,0 0 1,-1 1 0,1-1 0,0 0 0,-1 1 0,1-1-1,0 1 1,-1-1 0,1 0 0,0 1 0,0-1-1,-1 1 1,0 16-107,1-13 97,0-1 48,0 0 11,0 7 27,0-7-22,0-1 22,0 8-48,0-7-70,0-3 32,0 0 102,0 3-22,0 23-85,3-21-21,7 5 42,-7-7 43,-3 10-5,0-11-38,0 1-69,0 26 102,2-29-81,9 2 11,-9 9 37,-2-6 43,0 5-10,2 3-68,3-9-13,1 0 25,-5-3 16,-1-1 1,0 1-1,1 0 1,-1 0-1,0 0 1,0-1-1,1 1 1,-1 0-1,0 0 1,0 0-1,0 0 1,0-1-1,0 3 1,0-1-10,0 1 0,1-1 0,0 0 0,-1 0 0,1 1 0,0-1 0,0 0 0,0 0 0,0 0 0,0 0 0,1 0 0,-1 0 0,3 3 0,27 25-34,-15-15-18,-12-12 69,0 0-1,0 0 0,0-1 1,1 1-1,-1-1 0,1 0 1,7 3-1,8 3 80,-7-1-25,1-1 0,-1 0 0,1-1 0,0-1 0,0 0-1,0-1 1,0 0 0,17 1 0,-11-6-1,0-1-1,0-1 1,0 0 0,24-9-1,-13 1 44,16-5 228,-34 14-245,-10 3-254,-1 0 0,0-1-1,1 1 1,-1-1 0,0 0 0,0 1 0,0-1-1,0 0 1,1 0 0,-1-1 0,-1 1 0,1 0-1,0-1 1,2-1 0,12-13-1404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215 904 3232,'-26'-13'1035,"24"13"-988,1-1 1,0 1-1,0-1 1,0 1 0,0-1-1,0 0 1,0 0 0,0 1-1,0-1 1,0 0 0,0 0-1,1 0 1,-1 0 0,0 0-1,1 0 1,-1 0-1,0 0 1,1 0 0,-1-1-1,1 1 1,-1-2 0,-4-7 1010,-1 6-424,5 4-591,1-1 0,-1 1 0,1 0 0,0 0 0,-1-1 0,1 1 0,-1 0 0,1-1 0,0 1 0,-1 0 0,1-1 0,0 1 0,0-1 0,-1 1 0,1 0 0,0-1 0,0 1 0,-1-1 0,1 1 0,0-1 0,0 1 0,0-1 0,0 1 0,0-1 0,0 1 1,0-1-1,0 1 0,0-1 0,0 1 0,0-1 0,0 0 0,0-5 120,0 0 1,-1 1-1,0-1 1,0 0-1,-3-9 1,2 8-106,0 0-1,1-1 1,-1 1 0,1 0 0,1-14 0,7-83 72,1-18-58,0-4-64,0 5-96,-8 121 88,0-20-61,2-22 0,2 22 25,0-10-3,-9-5 13,4 26 13,-1 0 1,0-16-1,3 14-30,-1 8 26,0 0 0,1 0 0,-1 0 0,0 0 0,-1 1 0,1-1 0,0 0 1,-1 0-1,0 0 0,-1-3 0,-13-23-298,14 29 311,0-1 0,0 1-1,1 0 1,-1-1 0,0 1 0,0 0 0,0 0 0,1-1-1,-1 1 1,0 0 0,0 0 0,0 0 0,-1 0-1,-14 3-5,15-2 9,0-1 1,0 1 0,0 0 0,1-1-1,-1 1 1,0 0 0,0 0-1,1 0 1,-1 0 0,0 0-1,1 0 1,-1 0 0,1 0 0,-1 0-1,0 1 1,-5 9 26,-4-6 70,4 6 11,-4-6 90,4 6-72,5-10-118,1 0 0,-1 0 0,1 0 0,-1 0 1,1 0-1,-1 0 0,1 0 0,-1 0 1,0 0-1,0-1 0,1 1 0,-1 0 0,0 0 1,0-1-1,-1 2 0,-14 0 83,16-2-81,-1 0-1,0 0 1,0 0-1,0 0 1,0 0-1,1 0 1,-1 0 0,0 1-1,0-1 1,0 0-1,0 0 1,1 1 0,-1-1-1,-1 1 1,-2 5 37,4-5-49,-1-1-1,1 1 1,0-1-1,0 1 0,-1-1 1,1 0-1,0 1 0,-1-1 1,1 0-1,0 1 1,-1-1-1,1 0 0,-1 1 1,1-1-1,0 0 0,-1 0 1,1 1-1,-1-1 1,1 0-1,-1 0 0,1 0 1,-1 0-1,1 0 0,-1 0 1,1 0-1,-1 0 0,1 0 1,-1 0-1,1 0 1,-1 0-1,0 0 0,-10 1-134,22-5 79,-8 2 40,1 1-1,-1-1 1,1 0-1,-1 1 1,1 0 0,0 0-1,0 0 1,-1 0-1,1 1 1,7-1 0,-3 1-15,1-1 1,0-1-1,-1 0 1,0 0-1,1 0 1,9-5-1,19-5 2,26-4-59,-48 14 102,-15 2-7,0 0-1,0 0 1,0-1-1,1 1 1,-1 0-1,0 0 1,0 0 0,0 0-1,0 0 1,0 0-1,0 0 1,0 0-1,0 0 1,0 0-1,0 0 1,1 0 0,-1 0-1,0 0 1,0 1-1,0-1 1,0 0-1,0 0 1,0 0-1,0 0 1,0 0 0,0 0-1,0 0 1,0 0-1,0 0 1,1 0-1,-1 0 1,0 0-1,0 0 1,0 0 0,0 0-1,0 0 1,0 1-1,0-1 1,0 0-1,0 0 1,0 0-1,0 0 1,0 0 0,0 0-1,0 0 1,0 0-1,0 0 1,0 0-1,0 1 1,0-1-1,0 0 1,0 0 0,0 0-1,0 0 1,0 0-1,0 0 1,0 1 12,0-1 1,0 1-1,0-1 1,0 1-1,-1-1 1,1 1-1,0-1 1,0 1-1,0-1 1,-1 1-1,1-1 1,0 1-1,0-1 1,-1 1-1,1-1 1,0 1-1,-1-1 1,1 0 0,0 1-1,-1-1 1,1 0-1,-1 1 1,1-1-1,-1 0 1,1 1-1,-1-1 1,1 0-1,-1 0 1,1 0-1,-1 1 1,1-1-1,-2 0 1,-23 1 582,12-2-479,4 1 132,-1 0 1,-12 3-1,17-2-172,0 0 0,0 1 0,1-2 0,-1 1 0,0-1 0,0 0 0,0 0 0,0 0 0,0 0 0,0-1 0,0 0 0,0 0 0,1 0 0,-6-3 0,1 1-1,0-1 0,1 1 0,0-2 0,0 1 0,-10-8 1,18 11-80,-1 1 1,1-1 0,-1 0 0,1 1 0,-1-1 0,1 0 0,0 1-1,-1-1 1,1 0 0,0 0 0,-1 0 0,1 1 0,0-1-1,0 0 1,0 0 0,0 0 0,0 0 0,0-1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2976,'-26'0'971,"26"0"-957,0 0 0,-1 0 0,1 0 0,0 0 0,-1 0 0,1 0 1,0 0-1,0 0 0,-1 0 0,1 0 0,0 0 0,-1-1 1,1 1-1,0 0 0,-1 0 0,1 0 0,0 0 0,0 0 0,-1 0 1,1-1-1,0 1 0,-1 0 0,1 0 0,0-1 0,0 1 1,-2-1 100,1-1 1,0 1-1,0 0 1,0-1-1,0 1 1,0-1-1,0 0 1,0 1 0,0-1-1,1 1 1,-1-1-1,1 0 1,-1 0-1,1-2 1,0 1 780,0 4-824,0 1 0,0-1 0,0 0 1,0 0-1,0 0 0,0 0 0,-1 0 0,1 0 1,0 0-1,0 0 0,-1 0 0,0 2 0,-2 2-55,-2 6-39,10 7 43,-9 6 173,2-18-132,1 0 1,0 1-1,-1 9 0,2 127 1218,0-140-1269,-2 14-137,2-16 41,0-1-1,0 1 1,0-1-1,0 1 1,-1-1 0,1 0-1,0 1 1,0-1-1,-1 1 1,1-1 0,0 0-1,-1 1 1,1-1-1,0 0 1,-1 1 0,1-1-1,0 0 1,-1 0-1,1 1 1,-1-1 0,1 0-1,-1 0 1,1 0-1,-1 1 1,1-1-1,0 0 1,-1 0 0,1 0-1,-1 0 1,0 0-1,-2 0-1716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2976,'0'-13'971,"1"13"-958,-1-1 1,0 1-1,0-1 1,0 1 0,0 0-1,0-1 1,1 1 0,-1 0-1,0-1 1,0 1-1,0 0 1,1-1 0,-1 1-1,0 0 1,1-1 0,-1 1-1,0 0 1,1 0 0,-1-1-1,0 1 1,1 0-1,-1 0 1,0 0 0,1 0-1,-1-1 1,1 1 0,2-1 2,1-2 33,0 0 0,0 0 1,1 1-1,0-1 0,-1 1 0,1 0 0,0 1 1,0-1-1,0 1 0,0 0 0,0 0 0,6 0 1,25 1 196,49 1-13,-72 0-228,0 1 1,-1 0-1,1 1 1,18 6-1,-14-2 9,0 1 0,-1 0 0,1 1 0,-2 1-1,16 12 1,-25-17 19,0 0 0,1 1 0,-2-1 0,1 1 0,-1 1 0,0-1 0,0 1 0,0 0 0,-1 0-1,0 0 1,-1 0 0,1 1 0,2 12 0,-4-13 123,-1 0 0,0 0 0,-1 0-1,0 0 1,0 0 0,0 0 0,-1 0 0,0 0 0,-1 0-1,1 0 1,-1 0 0,-1 0 0,1-1 0,-1 1-1,0-1 1,-1 0 0,1 1 0,-1-2 0,0 1 0,-1 0-1,0-1 1,-5 5 0,-8 4 96,-1-2-1,-23 12 1,15-9-63,18-10-104,0 0 0,0-1 0,0-1 0,-1 1 0,1-1 0,-1-1 0,1 0 0,-1 0 0,0-1 0,0 0 0,0-1 0,0 0 0,0-1 0,-10-1 0,13 1-55,-1-1 0,1 0 0,-1 0 1,1-1-1,0 1 0,0-2 0,0 1 0,-13-9 1,-11-17-63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3904,'-16'-15'1440,"16"15"-1120,0 15-96,16 1 1216,-16-16-832,15 15 192,16-15-480,1 0 224,14 0-320,1-15 576,15-1-416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3 3072,'0'0'976,"-2"0"-587,-3-1-274,3 1-55,0-1 0,1 1-1,-1 0 1,0 0 0,0 0 0,0 0 0,0 0 0,0 0 0,1 1 0,-1-1 0,0 1 0,0-1 0,0 1 0,-1 0 0,-28 17 75,2 2 1,0 1 0,-47 43-1,46-37 10,-2 0-1,-66 40 0,21-30 523,17-9-235,-109 50 256,130-65-542,29-10-36,0 1-1,-12 5 1,7-7-73,-1-2-58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1312,'-26'0'421,"26"0"-414,-1 0 0,1 0 0,0 0-1,-1 0 1,1 0 0,0 0 0,-1 0-1,1 0 1,0 0 0,-1 0 0,1 0 0,0 0-1,-1 0 1,1 1 0,0-1 0,0 0-1,-1 0 1,1 0 0,0 0 0,0 0-1,-1 1 1,1-1 0,0 0 0,0 0 0,-1 1-1,-3 3 18,0-1 189,0 1 0,1 0-1,-1 0 1,-3 5 0,-8 23 1185,9-1-582,2-23-712,-7 18 106,10-24-198,0 1-1,-1 0 0,1-1 0,0 1 1,-1 0-1,1-1 0,-3 3 1,-9 3 116,8 5-27,-6 0 48,9-11-21,-1 1 118,-10 10 47,16-11-240,7 9 6,-9-11-51,-1 1 0,1-1 0,-1 1 0,1-1 0,0 0 0,-1 0 0,1 1 0,0-1 1,-1 0-1,1 0 0,0 1 0,-1-1 0,1 0 0,0 0 0,0 0 0,-1 0 0,1 0 0,0 0 0,-1 0 0,1 0 0,1-1 0,3 0 12,-1 2-12,-1-2-1,1 1 1,0 0-1,7-2 1,12-9 40,-2 9 40,-1 0 0,1 1-1,25 3 1,-3-1 483,-43-1-543,1 0 1,-1 0-1,1 0 0,-1 0 0,1 0 0,-1 0 0,1 1 0,-1-2 0,1 1 0,-1 0 0,1 0 0,-1 0 0,1 0 0,-1 0 0,1 0 0,-1 0 0,1-1 0,-1 1 1,1 0-1,-1 0 0,1-1 0,-1 1 0,0 0 0,1-1 0,-1 1 0,0 0 0,1-1 0,-1 1 0,0-1 0,1 1 0,-1 0 0,0-1 0,0 1 0,1-1 0,-1 1 0,0-1 1,0 1-1,0-1 0,0 1 0,0-1 0,0 1 0,0-1 0,0 1 0,0-1 0,0 0 0,-2-4 713,-4 1-291,1 0 0,-1 0 0,0 1-1,0-1 1,-12-3 0,9 5-249,-8-4 73,-4-17 72,6 9-216,13 13-118,0-1-1,-1 1 1,1-1-1,1 0 1,-1 1-1,0-1 1,0 0-1,1 0 1,-1 0-1,1-1 1,0 1-1,-1 0 1,1 0-1,0-1 1,0 1-1,0-1 1,1 1-1,-1-1 1,1 1-1,-1-1 1,1 1-1,0-6 1,0 8-12,0-4 16,0 0 0,0 0 0,1 1 0,1-8 0,-2 9-12,1 0 0,0 1 1,0-1-1,0 0 0,1 0 1,-1 1-1,0-1 0,1 1 0,1-2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3488,'0'0'1115,"-5"0"-673,3 0-411,-13 2 185,14-2-193,1 0 1,-1 0-1,1 1 1,0-1 0,-1 0-1,1 0 1,-1 0-1,1 1 1,-1-1 0,1 0-1,0 1 1,-1-1-1,1 0 1,0 1 0,-1-1-1,1 1 1,0-1 0,0 0-1,-1 1 1,1-1-1,0 1 1,0-1 0,0 1-1,-1-1 1,1 1-1,0-1 1,0 1 0,0-1-1,0 1 1,-2 5 376,-2 0-332,0 0 1,0 0 0,1 1-1,0 0 1,1 0-1,-4 13 1,4-9-58,-4 10 15,-18 12 27,3 7 11,-7 11 112,10-22-84,10-16 60,1-1-1,-1 0 1,-1-1-1,0 0 0,-1 0 1,-14 12-1,13-15 33,-7 5 103,1 1 1,-15 16-1,30-28-264,1-1 0,0 0 0,0 0 1,-1 1-1,1-1 0,-1 0 0,1 0 0,-1 0 1,1 0-1,-1-1 0,0 1 0,1 0 1,-1-1-1,0 1 0,0-1 0,-2 1 0,1-1 63,9 0-145,126 0-357,-124-1 402,0 1 0,0-1 0,0-1 0,11-2 0,-12 2 18,0 0 1,0 1-1,0-1 1,10 1-1,30 1 337,-45 0-258,-1 0-1,1 0 0,0 0 1,-1-1-1,1 1 1,-1-1-1,1 1 0,0-1 1,-1 1-1,1-1 0,-1 0 1,0 0-1,1 0 1,-1 0-1,0 0 0,1 0 1,1-2-1,-3 3-40,0-1 1,1 1-1,-1-1 0,1 0 0,-1 1 1,0-1-1,0 1 0,1-1 1,-1 0-1,0 1 0,0-1 1,0 0-1,0 1 0,0-1 0,1 0 1,-1 1-1,0-1 0,-1 0 1,1 1-1,0-1 0,0 0 0,0 1 1,0-1-1,-1-2 100,1-4 73,1 5-160,-1 0 1,0 0-1,0-1 0,0 1 1,-1 0-1,1 0 0,0 0 1,-1 0-1,0-3 0,-1 2 18,0-1 0,0 1-1,1-1 1,-1 0 0,1 1 0,0-1-1,0 0 1,1 1 0,-1-1 0,1-7-1,-1 2 11,0 1 1,-1-1-1,1 1 0,-2 0 0,1-1 0,-5-9 0,-5-19 87,-4-39-20,15 72-160,0 0 0,0 0 0,0-1 0,1 1 1,0 0-1,-1-1 0,1 1 0,1-6 0,1-16-61,-2 26 62,0-1 1,0 1 0,0-1-1,0 1 1,0-1 0,0 1-1,0-1 1,0 1 0,0-1 0,0 1-1,1 0 1,-1-1 0,0 1-1,0-1 1,0 1 0,1 0-1,-1-1 1,0 1 0,1-1 0,-1 1-1,0 0 1,1-1 0,-1 1-1,0 0 1,1 0 0,-1-1-1,1 1 1,-1 0 0,1 0-1,16-2-918,-13 2 594,2 3-1859,11 7-863,-6-5 271,5 8 261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 4736,'0'-13'1530,"0"13"-1518,0 0-1,0 0 0,0-1 0,0 1 0,0 0 0,0 0 0,0 0 0,0 0 0,0 0 0,0 0 0,0-1 0,0 1 0,0 0 0,0 0 0,0 0 0,0 0 1,-1 0-1,1 0 0,0 0 0,0-1 0,0 1 0,0 0 0,0 0 0,0 0 0,0 0 0,0 0 0,-1 0 0,1 0 0,0 0 0,0 0 0,0 0 0,0 0 0,0 0 1,0 0-1,-1 0 0,1 0 0,0 0 0,0 0 0,0 0 0,0 0 0,0 0 0,-1 0 0,1 0 0,0 0 0,0 0 0,0 0 0,0 0 0,0 0 0,0 0 1,-1 0-1,1 0 0,0 0 0,0 0 0,-10 0 14,-1 0 495,0 0 1,0 0-1,-16 3 0,21 0-460,0-1 0,0 1 0,1 1-1,-10 6 1,6-3-28,4-4-28,0 1 0,1 1 1,-1-1-1,1 1 0,0-1 0,0 1 0,0 1 0,-3 6 0,0-1-14,5-7-3,-1-1 0,2 1 1,-1 0-1,0-1 0,1 1 1,0 0-1,0 0 0,0 0 1,0 0-1,0 0 0,1 0 0,0 8 1,1-5-16,0 0 0,0 0 0,1 0 0,-1-1 0,1 1 0,1-1 0,3 8 0,2 1 9,2 0 1,-1 0-1,2-1 0,0-1 0,17 17 0,31 19 121,-53-42 15,0 0 0,-1 0 1,0 0-1,5 10 0,-10-16-85,0-1-1,0 1 0,1 0 0,-1 0 0,0 0 0,0 0 0,0 0 0,0 0 1,0 0-1,0 0 0,0 0 0,0 0 0,-1 0 0,1 0 0,0 0 0,0 0 1,-1 0-1,1 0 0,-1 0 0,1-1 0,-1 1 0,1 0 0,-1 0 1,1 0-1,-1-1 0,0 1 0,-1 1 0,-3 5 249,2-3-182,2-2-53,0 0-1,0 0 1,-1-1-1,1 1 0,0 0 1,-1-1-1,1 1 1,-1-1-1,1 0 1,-4 3-1,-34 6 825,5 11-245,13-15-197,11-4-230,-21 8 230,29-10-404,-6 2 174,0 1 0,0-1 0,-13 7 0,5-7 245,1-2-164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31 3712,'13'-13'1221,"-13"13"-1213,0 0 0,0 0 1,1 0-1,-1 0 0,0 0 0,0 0 0,0 0 0,0 0 0,0 0 1,0 0-1,0 0 0,0 0 0,0-1 0,1 1 0,-1 0 0,0 0 1,0 0-1,0 0 0,0 0 0,0 0 0,0 0 0,0 0 0,0-1 1,0 1-1,0 0 0,0 0 0,0 0 0,0 0 0,0 0 0,0 0 1,0-1-1,0 1 0,0 0 0,0 0 0,0 0 0,0 0 0,0 0 0,0 0 1,0 0-1,0-1 0,0 1 0,0 0 0,0 0 0,-1 0 0,1 0 1,0 0-1,0 0 0,0 0 0,0 0 0,0 0 0,0 0 0,0-1 1,0 1-1,0 0 0,-1 0 0,1 0 0,-10-10 339,7 7 346,3 3-240,0 1-437,0-1-1,0 1 0,0 0 0,0-1 0,0 1 0,0 0 1,0-1-1,0 1 0,-1 0 0,1-1 0,0 1 0,0-1 1,-1 1-1,1-1 0,0 1 0,-1 0 0,1-1 0,-1 1 1,1-1-1,0 0 0,-1 1 0,1-1 0,-1 1 0,1-1 1,-1 0-1,0 1 0,1-1 0,-1 0 0,1 1 0,-1-1 1,0 0-1,1 0 0,-1 0 0,1 0 0,-1 0 0,0 1 1,1-1-1,-2-1 0,-13 6 17,-8 12 9,12-8-7,-8 5 50,9-6-30,0 0-1,0 0 1,0 1 0,-9 11-1,-18 24 62,-61 76 133,67-80-144,20-27 23,1 0 1,1 1-1,-10 18 0,15-25 39,0 0 1,0 0-1,0 0 1,-9 9-1,11-13 47,7-6-133,0 0-97,-2 2 2,-1-1-1,1 1 1,0 0-1,0 0 1,-1 0-1,1 0 1,0 0-1,0 1 1,0-1-1,0 1 1,0 0-1,5 0 1,26 0-294,-13-2 266,0 2 1,0 1-1,0 1 0,-1 0 0,39 11 0,-42-9 1,29 5-1,-35-8 91,0 1 0,1 0 0,-2 1 0,18 7 0,-17-4 27,10 4 707,-20-10-745,-1 1-1,1-1 1,0 0 0,-1 0-1,1 0 1,0 0-1,0 0 1,-1 0-1,1 0 1,0 0-1,-1 0 1,1 0-1,0 0 1,-1 0-1,1-1 1,0 1-1,-1 0 1,1 0-1,0-1 1,-1 1 0,1 0-1,0-1 1,-1 1-1,1-1 1,2-3 181,-1 0 1,0-1 0,0 1-1,2-8 1,-17-24 629,4 10-667,4 15-110,1 0 0,-4-17 1,7 18-21,0 0 0,1-14 0,-3-22 41,-1 22-49,1 8-4,0 1 0,0-24 0,3-39-92,0 78 1,0-1 1,0 1 0,0-1-1,0 1 1,0-1-1,0 1 1,0-1 0,0 1-1,0-1 1,0 1 0,0-1-1,0 1 1,0-1 0,0 1-1,1-1 1,-1 1 0,0-1-1,0 1 1,0 0 0,1-1-1,-1 1 1,0-1 0,1 1-1,-1 0 1,0-1-1,1 1 1,-1 0 0,1-1-1,-1 1 1,0 0 0,2-1-1,4-3-1990,-5 3 1891,-1 0-1,0 1 1,1-1-1,-1 0 0,0 0 1,0 0-1,1 1 0,-1-1 1,0 0-1,0 0 1,0 0-1,0 0 0,0-1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2:5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32 5408,'-2'-3'214,"-1"0"0,0 0 1,0 1-1,0 0 0,0-1 0,0 1 1,0 0-1,-1 0 0,1 1 1,-1-1-1,1 1 0,-1-1 0,0 1 1,0 0-1,1 1 0,-7-1 0,-128 1 997,134-1-1228,-1 1 0,1 1-1,-1-1 1,1 0 0,-1 1 0,1 0-1,-1 0 1,1 1 0,0-1 0,0 1-1,0 0 1,-6 3 0,8-4 6,1 1 0,-1-1 0,0 1 0,1-1 0,0 1 0,-1 0 0,1-1 0,0 1 0,0 0 0,0 0 0,0 0 0,0 0 0,0 0 0,1 0 0,-1 0 0,1 0 0,-1 4 0,1-3 1,-1 0-1,1 1 0,1-1 1,-1 0-1,0 0 0,1 0 1,0 0-1,-1 0 1,1 0-1,0 0 0,1 0 1,1 5-1,13 14-106,22 24 1,-19-23 109,80 79 311,-63-67-197,-30-30-62,0 1 0,-1-1 0,0 1 0,0 0 0,-1 0 0,0 1 0,0-1 0,4 10 0,-8-16-34,1 1 1,-1 0-1,0 0 0,0 0 1,1 0-1,-1 0 1,0-1-1,0 1 0,0 0 1,0 0-1,0 0 0,0 0 1,-1 0-1,1 0 0,0-1 1,0 1-1,-1 0 1,1 0-1,0 0 0,-1 0 1,1-1-1,-2 2 0,-2 4 45,-1 0 0,1-1 0,-2 0 0,1 0 0,0 0 0,-1-1 0,0 0 0,0 0 0,0 0 0,-1-1 0,-12 5 0,-10 2 162,-48 9 0,62-16-147,-12 3 193,-52 2 1,1-6-5994,31-2 2156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5568,'0'0'2048,"0"0"-1568,0 0-160,16 0 960,-1 0-768,16 0 128,0 0-352,16 0-288,16 0 0,-17 0 288,1 0-192,0 0 64,-16 0-96,-15 0-1024,15 0 512,-31 15-2432,0-15 1600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0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32 120 3232,'-13'0'1035,"13"0"-1028,0 0 0,0 0 1,0 0-1,0 0 0,-1 0 1,1 0-1,0 0 1,0 0-1,0 0 0,0 0 1,0 0-1,0 0 1,0 0-1,0 0 0,0 0 1,0 0-1,-1 0 1,1 0-1,0 0 0,0 0 1,0 0-1,0 0 1,0 0-1,0 0 0,0 0 1,0 0-1,0 0 0,0 0 1,0 0-1,0 0 1,0 0-1,-1 0 0,1-1 1,0 1-1,0 0 1,0 0-1,0 0 0,0 0 1,0 0-1,0 0 1,0 0-1,0 0 0,0 0 1,0 0-1,0 0 1,0-1-1,0 1 0,0 0 1,0 0-1,0 0 0,0 0 1,0 0-1,0 0 1,0 0-1,0 0 0,0-1 1,-2-9 301,-4 7 75,6 7-92,3 5 120,-3-8-389,0-1 0,0 0 0,-1 0 0,1 1 0,0-1 0,0 0 0,-1 0 0,1 0 0,0 0 0,-1 1 0,1-1 0,0 0 0,0 0 0,-1 0 0,1 0 0,0 0 0,-1 0 0,1 0 0,0 0 0,-1 0 0,1 0 0,0 0 0,-1 0 0,1 0-1,-1 0 1,1 0-23,0 0 8,0 0-1,0 0 0,0 0 0,0 0 0,0 0 1,0 0-1,0 0 0,0 0 0,0 0 1,-1 0-1,1 0 0,0 0 0,0 0 0,0 0 1,0 0-1,0 0 0,0 0 0,0 0 0,0 0 1,0 0-1,0 0 0,0 0 0,-1 0 0,1 0 1,0 0-1,0 0 0,0 0 0,0 0 0,0 0 1,0 0-1,0 0 0,0 0 0,0-1 0,0 1 1,0 0-1,0 0 0,0 0 0,0 0 0,0 0 1,0 0-1,0 0 0,0 0 0,0 0 0,0 0 1,0 0-1,0-1 0,0 1 0,0 0 0,0 0 1,0 0-1,0 0 0,0 0 0,0 0 0,0 0 1,0 0-1,0-1 0,0 1 19,0-1 0,0 0-1,0 0 1,1 0 0,-1 1 0,0-1-1,1 0 1,-1 0 0,1 1 0,-1-1-1,1 0 1,-1 1 0,1-1 0,-1 1-1,1-1 1,-1 0 0,1 1 0,0-1-1,0 1 1,18-11 171,-16 9-178,18-3 50,85-31 8,-49 15 6,-40 16-78,1 1-1,-1 1 1,1 0-1,18 0 1,-1 0-44,27-4-62,-29 11-27,-14-1 58,-3 0 27,59 10-90,-47-8 203,-12 1 184,-12-5-189,-1 1-1,0-1 0,0 0 0,0-1 0,1 1 1,4 0-1,-7-1-43,-1 0 0,0 0 1,1 0-1,-1 0 0,0 0 1,1 0-1,-1 0 0,0 0 1,1 0-1,-1 0 0,0 0 1,1 0-1,-1 0 0,0 0 1,0 1-1,1-1 0,-1 0 1,0 0-1,1 0 0,-1 0 1,0 1-1,0-1 0,1 0 1,-1 0-1,0 1 0,1-1-4,-1 1 0,1-1-1,-1 1 1,1-1 0,-1 1-1,1-1 1,-1 1-1,1-1 1,-1 0 0,1 1-1,0-1 1,-1 0 0,1 1-1,0-1 1,-1 0 0,1 0-1,0 0 1,-1 0-1,1 0 1,0 0 0,-1 0-1,1 0 1,0 0 0,-1 0-1,1 0 1,0 0 0,-1 0-1,1 0 1,0-1-1,-1 1 1,1 0 0,0 0-1,-1-1 1,1 1 0,-1 0-1,1-1 1,-1 1-1,1-1 1,0 1 0,-1-1-1,1 0 1,2-2 154,-3 3-54,2 0-48,9-2-63,-8-5-116,-4 14 44,1-5 82,0 1 0,0-1-22,0-1 0,-1 1 0,1 0 0,-1-1 0,1 1 0,-1 0 0,0-1 0,1 1 0,-1 0 0,-2 2 0,-2 3-8,5-4 6,-1-1-1,0 0 1,0 0 0,1 1 0,0-1 0,-1 0-1,1 1 1,0-1 0,0 5 0,-1 9-113,-12 8 9,-34 95 160,41-102 29,-13 24 0,0-3 73,-1 20-33,-4-14-58,3-8 10,19-32-46,0 1-1,0-1 0,0 0 0,-1 0 1,0 0-1,0 0 0,0-1 1,0 1-1,-1-1 0,1 0 0,-1 0 1,0 0-1,0 0 0,0-1 0,0 1 1,-5 1-1,8-4-17,0 0 1,0 1-1,0-1 0,0 0 1,1 0-1,-1 0 0,0 0 1,0 1-1,0-1 0,0-1 1,0 1-1,0 0 0,1 0 1,-1 0-1,0 0 0,0-1 1,0 1-1,0 0 0,0-1 1,1 1-1,-1 0 0,-1-2 1,-10-8 151,1-1 1,1 0-1,0 0 0,-9-15 1,6 9 15,-5-4-3,4 4-34,-14-22 0,19 24-120,-1 2-1,-16-20 1,11 16-36,-52-77-183,38 45-117,29 48 333,0 1 0,-1-1 0,1 1-1,0-1 1,0 0 0,0 1 0,0-1 0,0 1-1,0-1 1,0 0 0,0 1 0,0-1 0,0 1-1,1-1 1,-1 0 0,0 1 0,0-1 0,0 1-1,1-1 1,-1 1 0,0-1 0,1 1 0,-1-1-1,0 1 1,1-1 0,-1 1 0,1-1-1,-1 1 1,1 0 0,-1-1 0,1 1 0,-1 0-1,1-1 1,23-10-442,-19 10-244,-1 1 0,1-1 0,0 1-1,7 0 1,-12 0 673,44 0-2522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4576,'-31'15'1664,"31"-15"-1280,0 16-96,-16-1 448,32 1-448,-16-16 320,0 15-352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0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16 3808,'-16'-16'1408,"16"16"-1088,0 16-96,0-16 448,0 0-416,-15 31 32,15-16-160,-16 17-32,0 14-32,1 1 288,-1 0-160,1 15 96,-1-31-160,0 16 416,16-16-288</inkml:trace>
  <inkml:trace contextRef="#ctx0" brushRef="#br0" timeOffset="1">17 78 3712,'0'0'1221,"0"-3"-757,0 3-442,0-1 1,0 0-1,0 0 0,0 0 1,1 0-1,-1 0 0,0 0 1,1 0-1,-1 1 0,1-1 1,-1 0-1,1 0 0,-1 0 0,1 1 1,-1-1-1,1 0 0,0 1 1,-1-1-1,1 0 0,1 0 1,16-8 404,-15 9-373,0-1 0,1 0 0,-1 1 1,0 0-1,0 0 0,4 0 0,-7 0-54,55-3 330,-35 0-253,25-1 49,33 11 45,-26-2-108,-10-3-16,-1 3 0,1 1 0,43 13-1,-62-12 26,0 1 0,0 1-1,-1 1 1,0 1 0,-1 1-1,29 22 1,-47-33-12,0 1 1,-1 1 0,1-1 0,-1 0-1,1 0 1,-1 1 0,0 0 0,0-1-1,0 1 1,-1 0 0,1 0 0,0 0-1,-1 0 1,0 0 0,0 0-1,0 1 1,0-1 0,0 0 0,-1 0-1,0 1 1,1-1 0,-1 0 0,0 1-1,-1-1 1,1 0 0,-1 1-1,1-1 1,-1 0 0,0 0 0,-2 6-1,1-4 24,-1 1 0,1-1 0,-1 0 0,-1 0 0,1 0 0,0 0 0,-1 0 0,0-1 0,0 1 0,-1-1 0,1 0 0,-1 0 0,0-1 0,0 0 0,-7 4 0,-66 27 295,51-19-289,16-9-54,0 0 0,-15 6-1,-5-4 19,0 0 0,-45 4 0,19-4 46,-31 8 241,75-14-289,2 1 23,-1-1 0,-19 1 0,-13-8 188,28 2-158,-6 1 19,15 2-66,0-1 0,0 0 1,-12-4-1,16 4-42,0 0 0,1 0 0,-1-1 0,1 1 0,-1-1 0,1 0 0,-1 1 0,1-1 0,0 0 0,0 0 0,0-1 0,0 1 1,-1-3-1,0 1-73,1 0 0,0 1 0,1-1 0,-1 0 0,0 0 0,1 0 0,0-1 0,-1-6 0,2 9-212,0-1 0,0 0 1,0 1-1,0-1 0,0 1 0,1-1 0,-1 1 0,1-1 1,-1 1-1,1-1 0,1-1 0,2-2-199,-1 2 0,1-1-1,0 0 1,7-7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5984,'0'0'2208,"0"0"-1728,31-16-128,0 16 672,0 0-640,16-16 128,-16 16-320,32 0 448,-17-15-352</inkml:trace>
  <inkml:trace contextRef="#ctx0" brushRef="#br0" timeOffset="1">998 468 5728,'0'0'2112,"0"0"-1632,78 0-128,-31 0 512,0 0-544,15 0 352,-15 0-384,15 0-704,-15 16 192</inkml:trace>
  <inkml:trace contextRef="#ctx0" brushRef="#br0" timeOffset="2">1123 562 6464,'-16'0'2400,"16"0"-1856,31 0-160,1 0 928,-1 0-800,31 0 352,-15 0-512,0 0 384,15 0-448,-31 0-2368,16 0 1088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0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748 139 2080,'0'-4'156,"-1"-1"-1,0 1 1,0-1-1,0 1 1,-1-1 0,0 1-1,-3-6 1,5 10-137,-3-14 1539,3 14-1550,0 0 0,0-1 0,0 1-1,0 0 1,0 0 0,-1 0 0,1 0-1,0-1 1,0 1 0,0 0 0,0 0-1,0 0 1,0 0 0,0-1 0,0 1-1,0 0 1,0 0 0,0 0 0,-1 0-1,1 0 1,0 0 0,0-1 0,0 1-1,0 0 1,0 0 0,-1 0 0,1 0-1,0 0 1,0 0 0,0 0 0,0 0-1,-1 0 1,1 0 0,0 0 0,0 0-1,-1 0 1,-19-6 840,9-7-357,2 6-414,-1 1 0,0 0 0,0 1 0,-1-1 0,1 2 0,-18-6-1,-50-5-166,72 14 74,0 1 1,0 0-1,0 0 0,0 0 1,0 1-1,0 0 0,0 0 1,0 0-1,1 1 0,-1 0 1,0 0-1,-9 6 1,8-4 22,1 0 1,0 0 0,0 0 0,1 0 0,-1 1-1,1 0 1,0 1 0,0-1 0,1 1 0,-6 8-1,6-5 20,-1 1-1,2 0 0,-5 14 0,5-13 3,-17 50 157,-17 63 124,0 98 453,25-138-508,5-42-160,2-3 153,-1-1 1,-3 1-1,-14 40 0,21-74-176,-2 8 183,-2 0 0,1 0-1,-2-1 1,1 0 0,-11 13-1,-8 4 498,24-28-731,0 0 0,0 0-1,0 0 1,0 0 0,0-1-1,0 1 1,0 0 0,0 0-1,0-1 1,0 1 0,0 0-1,-1-1 1,1 1 0,0-1-1,0 0 1,-1 1 0,1-1-1,0 0 1,0 0 0,-1 0-1,1 0 1,0 0 0,-1 0-1,1 0 1,0 0 0,-1 0-1,1-1 1,0 1 0,0 0-1,0-1 1,-1 1 0,1-1-1,0 0 1,0 1 0,0-1-1,-2-1 1,-2-1 30,-1-1-8,-1 0 0,1 0-1,0-1 1,1 0 0,-1 0-1,1 0 1,0-1 0,0 0-1,1 0 1,-1 0 0,2 0-1,-7-12 1,9 13-178,0 0 0,0 0 0,0 0 1,1 0-1,-1 0 0,1-7 0,0-22-590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15 4576,'-26'-13'1450,"25"13"-1431,1 0 0,0 0 0,0-1-1,-1 1 1,1 0 0,0 0 0,-1 0 0,1 0-1,0 0 1,-1 0 0,1-1 0,0 1-1,-1 0 1,1 0 0,0 0 0,-1 0-1,1 0 1,0 0 0,-1 0 0,1 0-1,0 1 1,-1-1 0,1 0 0,0 0-1,-1 0 1,1 0 0,0 0 0,-1 0-1,1 1 1,-1-1 0,-11 5 137,7-3-74,-1 0 0,1 0-1,0 0 1,0 1 0,0 0 0,0 0 0,-4 4-1,-9 10 23,9-9-130,1 0 0,0 0 0,-11 16 0,3 2-32,14-23 51,0 0 0,0 0 0,0 0 1,1 1-1,-1-1 0,1 0 0,0 1 1,0-1-1,0 1 0,0 0 0,1-1 0,-1 1 1,1 0-1,0 4 0,-1 16-19,-12 52 14,0 1 136,10 30 106,1-27 30,-3-23-110,-3 76 250,7-96-201,-1 0 0,-11 60 0,0-21 121,11-55-163,2-12-24,-1 0-1,-3 14 1,1-16-54,0 1 1,0-1-1,-5 7 1,1-1 55,1 0 40,2-4-19,-1 0 1,1-1 0,-11 13 0,12-17-99,-1 0 1,0-1-1,1 1 1,-2-1-1,1 0 1,0-1-1,0 1 1,-1-1-1,-8 4 1,2-2-2,0-1 1,0 0-1,0-1 1,-1 0 0,1-1-1,-1 0 1,1-1-1,-1 0 1,-21-3 0,-1-7-154,3 7 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16 3968,'-3'1'178,"1"-1"1,-1 0-1,0-1 0,1 1 1,-1 0-1,0-1 0,1 1 1,-1-1-1,1 0 0,-1 0 0,1 0 1,-1 0-1,1 0 0,0 0 1,-4-4-1,6 5-158,-1 0 0,1 0-1,0-1 1,0 1 0,-1 0-1,1 0 1,0 0 0,0-1-1,-1 1 1,1 0 0,0 0-1,-1 0 1,1 0 0,0 0 0,0 0-1,-1 0 1,1 0 0,0 0-1,-1-1 1,1 1 0,0 0-1,-1 1 1,1-1 0,0 0-1,-1 0 1,-46 0 1009,31 0-867,-5-1 13,-33 4 0,-22 14 24,28-5-72,30-9-53,0 2 1,1 0 0,-1 0-1,1 2 1,1 0 0,-18 10-1,8 0 15,-32 27 0,46-34-114,1 0 0,1 1 0,0 0 1,-16 24-1,21-28 25,0 1 0,1 0 1,1 0-1,-1 0 0,1 1 1,0-1-1,-1 11 0,3-14 29,1 0-1,-1 0 0,1-1 0,0 1 0,1 0 0,-1 0 1,1 0-1,0-1 0,0 1 0,1-1 0,-1 1 0,1-1 1,0 1-1,0-1 0,5 7 0,-3-5 51,1 0 0,0-1 0,0 1 0,0-1 0,1 0 0,-1-1 0,1 1-1,1-1 1,-1 0 0,0-1 0,10 5 0,7 0 156,0 0 0,28 5-1,-27-7-61,5 1-25,38 9 131,-33-12-116,0-1 1,0-2-1,49-5 1,101-26 136,-175 28-285,1 1 32,0-2-1,0 1 1,-1-1 0,1-1-1,17-9 1,-25 12-36,0 0 1,0-1-1,0 1 1,0-1-1,-1 1 1,1-1-1,-1 0 1,1 0-1,-1 0 1,1 0-1,-1 0 0,0 0 1,0 0-1,0-1 1,0 1-1,-1 0 1,1 0-1,0-1 1,-1 1-1,0 0 1,1-1-1,-1 1 0,0-1 1,0 1-1,0-1 1,-1 1-1,1 0 1,-1-1-1,1 1 1,-1 0-1,-1-4 1,-13-27-112,0 1 0,-2 1 0,-38-53 0,37 59-12,-42-43 0,55 63 134,-1-1 1,1 1-1,0-1 1,0 0-1,0 0 1,1-1-1,0 1 1,-3-9-1,6 14-15,1 0-1,0 0 0,-1 1 0,1-1 1,0 0-1,0 0 0,0 1 0,0-1 1,0 0-1,0 0 0,0 0 0,0 1 1,0-1-1,0 0 0,0-1 0,8-3 188,-1 3-50,8-11 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3488,'0'0'1280,"0"0"-992,0 0-64,-16 0 480,16 16-416,-15 15-96,15 15-128,-16-14 128,0 14-96,1 1 320,15 0-224,-16-16 160,16 0-192,0 0-1184,0-15 512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1728,'39'-26'560,"-39"25"-548,1 1 0,-1-1 0,1 1 0,0-1 0,0 1 0,-1-1 0,1 1 0,0 0 1,0-1-1,-1 1 0,1 0 0,0 0 0,0 0 0,0-1 0,-1 1 0,1 0 0,0 0 0,1 0 0,18 0 63,9-1 453,42 5 0,-51-1-423,0 2 1,0 0-1,-1 0 1,0 2-1,0 1 1,0 0-1,-1 1 1,28 19-1,70 63-140,-97-74 52,-1 1 0,-1 0-1,26 35 1,8 34 844,-45-75-600,-1 0 0,0 0-1,-1 0 1,5 22 0,-9-32-214,1 0 0,-1 1 0,0-1-1,0 0 1,0 0 0,0 0 0,0 0-1,0 1 1,-1-1 0,1 0-1,-1 0 1,1 0 0,-1 0 0,0 0-1,0 0 1,-1 2 0,-1-1 44,1 0 1,0 0-1,-1-1 1,0 1-1,0-1 1,-5 3-1,-4 4 176,1 0-116,-1 0-1,-1-1 1,1 0 0,-1-1 0,-1 0-1,0-1 1,1 0 0,-2-1 0,1-1 0,-29 5-1,17-4-41,0-1 0,0-1 0,-1-1 0,1-2 1,-1 0-1,1-2 0,-1-1 0,-26-6 0,45 7-78,-8-2 77,0 0 0,1-2 0,-24-10 1,35 14-123,-1 0 0,1 0 0,0-1 0,-5-3 0,9 5 10,-1 1 0,0-1 1,1 0-1,0 1 0,-1-1 0,1 0 0,-1 0 0,1 1 0,0-1 0,0 0 0,-1 0 0,1 0 0,0 1 0,0-1 0,0 0 0,0 0 1,0 0-1,0-1 0</inkml:trace>
  <inkml:trace contextRef="#ctx0" brushRef="#br0" timeOffset="1">343 32 5632,'0'-16'2112,"0"16"-1664,16 0-96,15 0 224,0 0-384,16 0 256,15-16-224,1 16 224,-17 0-256,1 0 512,0 0-384,-16 0-4288,16 16 2144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5472,'-47'31'2016,"47"-31"-1536,0 31-160,16-31 256,0 16-384,-16-1 544,15 1-416,1-16-768,15 0 224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1056,'0'57'624,"-1"-55"-598,1-1 1,0 1-1,1 0 1,-1 0-1,0-1 0,0 1 1,1 0-1,-1 0 1,1-1-1,-1 1 1,1 0-1,0-1 0,0 1 1,1 1-1,4 9 133,-5 4 641,1 29 1,-2-24 471,-1-38-940,4 6-215,57-90-223,-58 98 71,0 0 1,1 0-1,-1 1 1,1-1 0,0 1-1,0-1 1,0 1 0,0 0-1,1 0 1,5-2-1,-5 2 56,-3 1-5,-1 1-1,0 0 1,1-1-1,-1 1 1,1 0-1,-1-1 1,1 1-1,-1 0 1,1 0-1,0 0 1,-1 0-1,1-1 1,-1 1-1,1 0 1,-1 0-1,1 0 1,0 0-1,-1 0 1,1 0-1,-1 0 1,1 0-1,-1 1 1,1-1 0,0 0-1,-1 0 1,1 0-1,-1 1 1,1-1-1,-1 0 1,1 0-1,-1 1 1,1-1-1,-1 0 1,0 1-1,1-1 1,0 1-1,0 0 51,3 5 62,0-1 1,0 1-1,0 0 0,-1 0 0,5 13 1,-3-5 73,7 26-1,-11-36-183,-1 0 0,1 0-1,0 1 1,0-1 0,1 0-1,0 0 1,-1 0 0,1 0-1,0-1 1,1 1 0,-1 0-1,1-1 1,-1 0 0,1 1-1,5 3 1,-3-2 0,-2-1-23,1-1 1,-1 1-1,1-1 0,0 1 1,0-1-1,0 0 0,0-1 1,1 1-1,-1-1 0,1 0 1,-1 0-1,8 2 0,-4-3-177,0 0-1,0 0 1,1 0-1,-1-1 1,0-1-1,1 1 1,-1-1-1,14-4 1,-18 3 67,0 0 0,0-1 0,0 1 0,0-1 0,-1 0 0,1 0 0,2-4-1,-5 6 109</inkml:trace>
  <inkml:trace contextRef="#ctx0" brushRef="#br0" timeOffset="1">702 47 3136,'-16'-46'1184,"16"46"-928,0 0-64,0 0 1664,0 0-1056,0 0 224,0 0-608,0 15-128,16-15-160,-16 16-96,0-1 0,15 1 320,1 15-192,-16-15-416,0 30 128,0-30-3712,0 15 2112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5824,'-16'0'2144,"16"0"-1664,0 15-128,0-15 1344,0 0-992,16 16 64,15-16-448,0 0 128,1 15-256,14-30 160,-15 15-192,1 0 128,-1 0-160,-16 0-1472,1 0 736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312 531 5824,'0'-7'515,"-1"1"1,1 0-1,-1 0 0,-1-1 1,-2-9-1,2 10-430,0 0 1,1 0-1,0 0 1,0 0 0,0-10-1,1 13-50,0 0-1,-1-1 1,1 1 0,-1 0-1,0 0 1,0 0-1,0 0 1,0 0 0,0 0-1,-1 0 1,1 0-1,-3-3 1,-8-16 107,2-17-73,8 37-88,1 0-1,0 1 0,-1-1 0,1 0 1,-1 1-1,1-1 0,-1 1 0,0-1 1,-3-1-1,-2-2-49,3 2 56,0 0-37,1 0 0,-1 0 0,0 1-1,0 0 1,0-1 0,0 1 0,0 1 0,-6-3 0,7 4 21,1 0-1,-1 0 1,0 0-1,1 0 1,-1 0-1,0 1 1,1-1-1,-1 1 1,0 0-1,1 0 1,-1 0-1,1 0 1,-1 0-1,1 0 1,0 1-1,-1-1 1,1 1-1,-3 3 1,-9 8-3,0 0 0,2 2 0,-1-1 0,2 1 0,0 1 0,1 0 0,1 1 0,0-1 0,1 2 0,1-1 0,0 1 0,-3 20 0,9-36 52,1 0 1,-1 0 0,1 0 0,0 0-1,0 0 1,0 0 0,0 0 0,0 0-1,0 0 1,0 0 0,1 0 0,-1 0-1,1-1 1,-1 1 0,1 0 0,0 0-1,0 0 1,0 0 0,0-1-1,2 3 1,0-1 33,0 0-1,1-1 1,-1 1-1,1-1 1,0 0-1,0 0 1,0 0 0,5 2-1,-5-2-4,1 0 20,0 0-1,0 0 1,0-1-1,0 1 0,0-1 1,1 0-1,-1 0 1,0-1-1,0 0 0,1 0 1,-1 0-1,7-1 1,3-2-2,0-1 0,-1-1 1,0 0-1,0-1 0,0-1 1,-1 0-1,23-16 0,-30 19-56,-1 0 0,0-1 0,-1 1 0,1-1-1,-1 0 1,0-1 0,0 1 0,0-1-1,-1 1 1,4-9 0,-3 1 11,0-1 1,-1 0-1,3-27 0,-2 12 9,0 5 10,1-45-1,-5 41-38,1 3-30,-5-39 1,-2 35-247,4 23 200,0 0 1,1 0 0,0 1 0,0-11 0,1-10-108,0 26 179,0 0 0,0 0 0,1 0 1,-1 0-1,0 0 0,0 0 0,0-1 0,0 1 1,0 0-1,0 0 0,0 0 0,0 0 1,0 0-1,0-1 0,0 1 0,0 0 0,0 0 1,0 0-1,0 0 0,0 0 0,0 0 1,0-1-1,0 1 0,0 0 0,0 0 0,0 0 1,0 0-1,0 0 0,0 0 0,0-1 1,-1 1-1,1 0 0,0 0 0,0 0 0,0 0 1,0 0-1,0 0 0,0 0 0,0 0 1,0 0-1,-1-1 0,1 1 0,0 0 0,0 0 1,0 0-1,0 0 0,0 0 0,0 0 1,-1 0-1,1 0 0,0 0 0,0 0 0,0 0 1,-1 0 1,1 0 0,-1 0 0,1 0 1,-1 0-1,1 0 0,-1 0 0,1 0 0,0 0 1,-1 0-1,1 1 0,-1-1 0,1 0 0,-1 0 1,1 0-1,0 1 0,-1-1 0,1 0 0,0 0 1,-1 1-1,1-1 0,0 0 0,-1 1 0,1-1 1,0 0-1,-1 1 0,0 5 19,0 0-1,0 0 1,0-1 0,1 1-1,0 0 1,0 0 0,1 6-1,0 11 46,-2-7 40,0 0-1,0 0 1,-2 0-1,-7 29 1,6-26 260,-4 38 1,7-44-193,0 1 1,-1 0 0,-1-1-1,0 1 1,-9 21 0,-11 4 14,17-14-619,4-11 112,2-12 269,-1-1 0,0 1 1,1 0-1,-1-1 0,0 1 1,0-1-1,0 1 0,0-1 1,0 1-1,0-1 0,-3 3 1</inkml:trace>
  <inkml:trace contextRef="#ctx0" brushRef="#br0" timeOffset="1">857 63 4064,'-13'-26'1307,"1"7"-464,11 19-793,1-1 0,-1 1-1,1-1 1,-1 0 0,1 1 0,-1-1 0,1 0 0,-1 1-1,1-1 1,0 0 0,0 0 0,-1 1 0,1-1 0,0 0-1,0 0 1,0 1 0,0-1 0,0 0 0,0-1-1,0 0 538,-16 2-54,16 0-537,-1 0-1,0 0 0,0 0 0,0 0 0,1 0 0,-1 0 0,0 1 0,0-1 1,1 0-1,-1 0 0,0 1 0,0-1 0,1 0 0,-1 1 0,1-1 1,-1 1-1,0-1 0,1 1 0,-1-1 0,1 1 0,-1 0 0,1-1 0,-1 1 1,1 0-1,-1-1 0,1 1 0,0 0 0,-1 1 0,0-1-5,0 1-1,0 0 1,0-1 0,0 1-1,0 0 1,-1-1-1,1 0 1,0 1-1,-1-1 1,-1 2-1,-3 1-12,2 1-1,-1-1 1,0 1-1,1 0 1,0 0-1,0 1 0,1-1 1,-1 1-1,1 0 1,1 0-1,-1 0 1,-1 7-1,-3 6-43,2 0 1,-5 38-1,7-37 132,2 0 0,0-1 0,1 1 0,1 0 0,1 0 0,1-1 0,0 1 0,2-1 0,0 0 0,1 0 0,1-1 0,0 1 0,2-2 0,0 1 0,17 23 0,-9-19 48,-8-12 29,-1 0 1,0 1-1,7 13 0,-15-23-124,0 0-1,1 0 1,-1 0-1,0 0 1,0 0 0,0 0-1,0 0 1,0-1-1,0 1 1,0 0-1,0 0 1,0 0-1,0 0 1,0 0-1,-1 0 1,1 0-1,0-1 1,-1 1-1,1 0 1,0 0-1,-1 0 1,1-1-1,-1 1 1,1 0-1,-1-1 1,0 1 0,1 0-1,-1-1 1,0 1-1,0-1 1,1 1-1,-1-1 1,0 1-1,0-1 1,1 1-1,-1-1 1,0 0-1,0 0 1,0 1-1,0-1 1,-1 0-1,-40 5 122,27-2-121,-8 1 214,-1-1 0,-23 0 1,7-5 124,0-2 0,1-2 1,-39-10-1,57 13-122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5056,'-15'-15'1888,"15"15"-1472,15 0-128,1-16 928,-1 16-736,17 0 0,-1 0-288,16 0 160,15 0-224,-15 0 608,-1 0-448,-14 0-2496,14 16 1184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16 1664,'-16'-15'731,"3"28"-459,13-13-267,-1 0 1,1 0 0,0 0 0,0 1-1,0-1 1,-1 0 0,1 0 0,0 1-1,0-1 1,0 0 0,0 1 0,0-1-1,-1 0 1,1 0 0,0 1-1,0-1 1,0 0 0,0 1 0,0-1-1,0 0 1,0 1 0,0-1 0,0 0-1,0 1 1,0-1 0,0 5 42,0-1 0,0 0 0,-1 0 0,0 0 0,0 0 0,0 0 0,0 0 0,-1 0 0,1 0 0,-1 0 0,0-1 0,-4 6 0,-4 5 69,-9 12 328,-27 28 1,39-48-346,0 0 0,-1 0 0,0 0 0,0-1 0,-9 4 0,-3 2 143,-11 10 77,24-15-213,1-1 1,-1-1-1,0 1 0,-1-1 0,1-1 1,-1 1-1,-8 1 0,10-3-27,0-2 0,0 1 0,-12-1 0,10 0-5,8 0-72,0 0-1,0 0 1,0 0 0,0 0-1,0 0 1,0 0 0,0 0-1,0 0 1,0 0 0,-1 0 0,1 0-1,0 0 1,0 0 0,0 0-1,0 0 1,0 0 0,0 0 0,0 0-1,0 0 1,0 0 0,0 0-1,-1 0 1,1 0 0,0 0 0,0 0-1,0 0 1,0 0 0,0 0-1,0 0 1,0 0 0,0 0 0,0 0-1,0-1 1,0 1 0,0 0-1,0 0 1,0 0 0,0 0 0,0 0-1,0 0 1,0 0 0,0 0-1,-1 0 1,1 0 0,0 0 0,0-1-1,0 1 1,0 0 0,0 0-1,0 0 1,1 0 0,-1 0 0,0 0-1,0 0 1,0 0 0,0-1-1,0 0-2,0 0 0,0 0 0,0 0 0,0 0 0,0 0 0,0 0 0,1 0 0,-1 0 0,0 0 0,1 0 0,-1 0 0,1 0-1,-1 0 1,1 0 0,0 0 0,-1 0 0,1 0 0,0 0 0,0 1 0,-1-1 0,1 0 0,0 1 0,0-1 0,0 0 0,0 1 0,0-1-1,0 1 1,0-1 0,0 1 0,0 0 0,2-1 0,4 0-42,0 0-1,0 0 1,0 1-1,9 1 1,-1-1-48,4-1 25,-8 1 26,-1 0 0,0 0 1,0 1-1,0 0 0,14 3 0,5 6-26,-13-4-1,-1-1 1,18 3-1,-26-7 65,-1 1-1,0 0 0,0 0 0,0 0 1,0 1-1,0 0 0,-1 0 0,10 7 0,-10-6 117,1 0-1,0 0 0,0-1 0,1 0 0,-1 0 0,1 0 0,-1-1 1,1 0-1,9 1 0,-13-3 643,-3 0-240,0 0-95,0-4-324,0 0-1,0 0 1,0-1 0,-1 1 0,0 0 0,0 0-1,0-1 1,0 1 0,-2-4 0,-2-8 6,0-15-18,-6-3-145,6-7 6,-5 7 69,5 11 16,4 17-7,0 0-1,0 0 1,-1 0 0,0 0-1,0 1 1,0-1 0,-1 0 0,1 1-1,-1 0 1,-4-6 0,6 11-31,1-1 0,0 1 0,-1 0 1,1-1-1,-1 1 0,1 0 0,0 0 1,-1-1-1,1 1 0,-1 0 0,1 0 0,-1 0 1,1 0-1,-1 0 0,1 0 0,0 0 1,-1 0-1,1 0 0,-1 0 0,1 0 1,-1 0-1,1 0 0,-1 0 0,1 0 0,-1 0 1,1 0-1,0 0 0,-1 1 0,1-1 1,-1 0-1,1 0 0,0 1 0,-1-1 1,1 0-1,-1 1 0,1-1 6,0 0-35,0 0 0,-1 0 0,1 1 1,0-1-1,0 0 0,0 0 1,-1 1-1,1-1 0,0 0 0,0 0 1,0 1-1,0-1 0,0 0 0,0 0 1,0 1-1,0-1 0,-1 0 0,1 1 1,0-1-1,0 0 0,0 0 0,0 1 1,0-1-1,1 0 0,-1 0 1,0 1-1,0-1 0,0 0 0,0 1 1,0-1-1,0 0 0,0 0 0,0 1 1,1-1-1,-1 0 0,0 0 0,0 0 1,0 1-1,1-1 0,-1 0 1,0 0-1,0 0 0,0 1 0,1-1 1,-1 0-1,0 0 0,0 0 0,1 0 1,-1 0-1,0 0 0,1 0 0,-1 1 1,7 5-2850,-6-3 2493,0 0 1,-1 0 0,1 0 0,-1 1 0,0-1 0,0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60 3648,'-13'-26'1173,"13"26"-1160,0 0-1,0-1 0,0 1 1,0 0-1,0 0 0,0-1 1,-1 1-1,1 0 0,0 0 1,0-1-1,0 1 0,0 0 1,0 0-1,-1 0 0,1-1 1,0 1-1,0 0 0,0 0 1,-1 0-1,1 0 1,0-1-1,0 1 0,-1 0 1,1 0-1,0 0 0,0 0 1,-1 0-1,1 0 0,0 0 1,0 0-1,-1 0 0,1 0 1,0 0-1,-1 0 0,1 0 1,0 0-1,-1 0 1,-1 0 13,0 0 1,0 0-1,0 0 1,0 0-1,-1-1 0,1 1 1,0 0-1,0-1 0,0 0 1,0 1-1,0-1 1,0 0-1,0 0 0,0 0 1,0 0-1,0 0 1,1-1-1,-1 1 0,0-1 1,-2-2-1,3 2-30,-1 1 0,0 0-1,1 0 1,-1 0 0,0 0 0,0 1-1,0-1 1,0 0 0,0 1-1,0-1 1,1 1 0,-1-1 0,0 1-1,0 0 1,0 0 0,0 0 0,0 0-1,0 0 1,0 1 0,0-1 0,0 1-1,0-1 1,0 1 0,0 0-1,0-1 1,0 1 0,1 0 0,-1 0-1,0 0 1,1 1 0,-1-1 0,1 0-1,-1 1 1,1-1 0,-1 1 0,1-1-1,0 1 1,0-1 0,0 1-1,0 0 1,0 0 0,0 0 0,0-1-1,1 1 1,-1 0 0,1 0 0,-1 0-1,1 0 1,0 2 0,0 2 3,0-1 0,0 1 0,0-1 0,1 1 0,0-1 0,0 0 0,1 0 0,-1 1 0,1-1 0,0 0 0,0 0 1,1-1-1,0 1 0,0 0 0,0-1 0,7 8 0,9 10 186,2-2 0,0 0 1,42 30-1,-43-37-99,-9-6 20,-1 1 1,1 1-1,15 16 1,-23-23-61,-1 1 1,1-1-1,-1 1 0,0-1 0,0 1 0,0 0 1,0 0-1,0 0 0,-1 0 0,1 0 1,-1 0-1,0 1 0,0-1 0,0 0 0,-1 1 1,1-1-1,0 4 0,-1-6-12,0 1 0,0-1 0,0 0 0,-1 0 0,1 1-1,0-1 1,-1 0 0,1 0 0,0 1 0,-1-1 0,1 0 0,-1 0 0,0 0-1,1 0 1,-1 0 0,0 0 0,0 0 0,0 0 0,1 0 0,-1 0 0,0 0-1,0-1 1,0 1 0,-1 0 0,1-1 0,0 1 0,-2 0 0,-8 6 249,2 0-125,6-4-145,-1 0 1,1-1-1,-1 1 0,-7 3 0,6-5-125,0 1 0,0-1 0,1 0 0,-6 0 0,-5 1-213,-32 11-395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2976,'0'0'971,"0"0"-603,0 0-70,0 3 321,0 23 1061,0-26-1674,0 0 0,0 0 0,0 0 0,0 0 0,0 0 0,0 0 0,0 0 0,0 0 1,0 0-1,0 0 0,0 1 0,0-1 0,0 0 0,0 0 0,0 0 0,0 0 0,0 0 0,0 0 0,0 0 0,0 0 1,0 0-1,0 0 0,0 1 0,0-1 0,0 0 0,0 0 0,0 0 0,0 0 0,0 0 0,1 0 0,-1 0 0,0 0 0,0 0 1,0 0-1,0 0 0,0 0 0,0 0 0,0 0 0,0 0 0,0 0 0,0 0 0,0 0 0,1 0 0,-1 0 0,0 0 1,0 0-1,0 0 0,0 0 0,0 0 0,0 0 0,0 0 0,0 0 0,0 0 0,0 0 0,0 0 0,1 0 0,24 7 775,-4-1-548,-7-4-102,-1-1-1,27-1 1,-10 0-49,209 0 366,-97-8-210,-77 3-102,163 2 177,-144 3-205,108-5 47,18-16-38,-67 15-58,-73 4-27,34-1 23,260-7 44,389 10-477,-615 0 362,267 3-128,-145 7 90,152-7 150,-14 0-90,-146 7 15,10-5 182,-117 0-110,183 3 144,389-8 302,-684 1-384,1-2-1,0-2 1,52-9 0,-37-1 143,-36 11-174,8-3 92,-20 5-209,-1 0 0,1 0 0,-1 0 0,1 0 0,-1 0 1,0-1-1,1 1 0,-1 0 0,1 0 0,-1 0 0,1-1 0,-1 1 0,0 0 0,1-1 1,-1 1-1,0 0 0,1-1 0,-1 1 0,0-1 0,1 1 0,-1-1 0,0 1 0,0 0 1,1-1-1,-1 1 0,0-1 0,0 0 0,-5-2 144,0 1-62,-11-11 66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 4640,'-13'-1'1608,"9"1"-1435,0 0 0,1 0 1,-1 0-1,0 0 0,-4 2 0,7-2-160,-1 1-1,0-1 1,1 1-1,-1 0 1,1 0-1,0 0 1,-1-1-1,1 1 1,0 1 0,-1-1-1,1 0 1,0 0-1,0 0 1,0 1-1,-1 1 1,-10 18 162,8-13-135,0 0 0,0 0 0,-8 9 1,-9 8-27,-31 41 9,39-48 74,0-1-1,-21 20 1,-15 18 146,18-16-77,2-15 138,8 2-27,-2-8 134,15-5-134,2-9-113,5-3-159,1-1 0,-1 0 0,1 0 1,0 0-1,-1 1 0,1-1 0,0 0 1,-1 0-1,1 1 0,0-1 0,-1 0 0,1 1 1,0-1-1,0 0 0,-1 1 0,1-1 0,0 0 1,0 1-1,0-1 0,0 0 0,-1 1 0,1-1 1,0 1-1,0-1 0,0 1 0,0-1 1,0 0-1,0 1 0,0-1 0,0 1 0,0-1-5,0 0 0,0 0 0,0 1 0,0-1-1,0 0 1,0 0 0,0 0 0,0 0 0,0 0-1,0 0 1,0 0 0,0 0 0,0 0 0,0 0 0,0 1-1,0-1 1,0 0 0,0 0 0,0 0 0,0 0-1,0 0 1,0 0 0,0 0 0,0 0 0,0 0-1,0 0 1,1 0 0,-1 1 0,0-1 0,0 0 0,0 0-1,0 0 1,0 0 0,0 0 0,0 0 0,0 0-1,0 0 1,0 0 0,0 0 0,0 0 0,1 0-1,-1 0 1,0 0 0,0 0 0,0 0 0,0 0 0,0 0-1,0 0 1,0 0 0,0 0 0,0 0 0,0 0-1,1 0 1,-1 0 0,0 0 0,0 0 0,53-1-155,94 4 27,-67 8 155,6-6 117,-37 1-61,45 1 63,46-7 14,-138 0-139,-1 0 0,1 0 0,-1 0 0,1 0 0,-1 0 0,1 0 0,-1 1 1,0-1-1,1 1 0,-1-1 0,1 1 0,-1-1 0,0 1 0,1 0 0,-1 0 0,0-1 0,0 1 0,1 0 0,0 1 0,-2-2-21,-1-1-1,1 1 0,0 0 0,0-1 1,-1 1-1,1-1 0,0 1 0,-1-1 1,1 1-1,0 0 0,-1-1 0,1 1 1,0 0-1,-1 0 0,1-1 0,-1 1 1,1 0-1,-1 0 0,1-1 0,-1 1 1,1 0-1,-1 0 0,1 0 0,-1 0 1,1 0-1,-1 0 0,0 0 0,-23-3 143,3 0 169,11 0-170,1 0 0,0-1 0,-11-6 0,5 2 95,9 4-192,0 0-1,0 0 0,0-1 1,1 0-1,0 0 1,0 0-1,0-1 0,0 1 1,1-1-1,0 0 0,0 0 1,1-1-1,-1 1 1,-3-14-1,6 17-43,1-1 0,0 1 0,0-1 1,0 0-1,0 1 0,0-1 0,1 1 0,0-1 1,-1 1-1,1-1 0,1 1 0,1-5 0,0-1-18,-1 5-7,-1 0 0,1 0-1,-1 1 1,1-1 0,0 1 0,0-1 0,1 1 0,-1 0 0,1 0-1,5-6 1,-4 6-98,-2 0-986,-2 3 277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1888,'-15'-15'859,"14"14"-796,1 0 0,0 1 0,0-1 0,0 0 1,0 1-1,0-1 0,0 1 0,0-1 0,0 0 1,0 1-1,0-1 0,1 0 0,-1 1 0,0-1 1,0 1-1,0-1 0,1 1 0,-1-1 0,1 0 1,2 0 124,0 0 1,0 0-1,1 1 1,-1-1-1,0 1 1,0 0-1,1 0 1,-1 0-1,4 1 1,1-1 192,-6 0-347,0 0 1,0 1-1,-1-1 0,1 1 0,0-1 0,0 1 1,-1-1-1,1 1 0,0 0 0,-1 0 1,1 0-1,-1 0 0,1 0 0,-1 0 0,1 0 1,-1 1-1,0-1 0,0 0 0,0 1 1,2 1-1,2 5 53,0 1 0,6 15 1,-3-7 24,4 9 153,-1 0-1,-1 1 1,-2 1 0,10 49-1,-17-69-213,15 79 599,-13-77-419,0 0 1,0 1 0,1-2-1,1 1 1,10 17 0,-14-26-163,0 1 0,1 0 1,-1-1-1,1 1 0,-1-1 1,1 1-1,-1-1 1,1 0-1,0 0 0,4 2 1,-5-2-42,-1-1 1,1 0-1,0 1 1,0-1 0,0 0-1,0 0 1,0 0 0,0 0-1,0 0 1,0 0 0,0 0-1,0 0 1,0 0-1,0 0 1,0 0 0,0 0-1,0-1 1,0 1 0,0-1-1,-1 1 1,1 0-1,0-1 1,0 1 0,0-1-1,0 0 1,0 0 0,6-8 177,-1 1 0,-1-1 0,1 0 0,5-13 1,4-7 58,11-7-36,-5-9 11,38-61 171,-28 57-283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 4576,'-2'0'135,"0"0"-1,1 0 1,-1 0 0,1 0 0,-1 1 0,1-1 0,-1 1-1,0-1 1,1 1 0,-1 0 0,1-1 0,0 1-1,-1 0 1,1 0 0,0 0 0,-1 0 0,-1 3-1,3-4-98,-1 0 0,1 0-1,0 1 1,0-1-1,-1 0 1,1 1-1,0-1 1,-1 0-1,1 1 1,0-1 0,0 0-1,0 1 1,-1-1-1,1 1 1,0-1-1,0 0 1,0 1-1,0-1 1,0 1-1,0-1 1,0 1 0,0-1-1,0 0 1,0 1-1,0-1 1,0 1-1,-1 4 104,-6-1 307,14-5-140,-4 1-7,-3 0-27,0 0 229,0 0-138,2 0-38,0 0-304,1-1 0,-1 1 1,0-1-1,0 1 0,0-1 0,0 0 0,0 0 1,0 1-1,3-3 0,18-7 71,-14 6-32,1 2 1,0-1-1,-1 2 1,1-1-1,20 1 1,65-7 186,-53 3-212,125-11-83,-68 13-39,-68 3 73,-15 1 30,0 0-1,1 1 1,18 5 0,-23-5-10,4 0 1,-13-2-2,-1 0 0,1 0 0,-1 1 0,1-1 0,-1 1 0,1-1 0,0 1 0,-1 0 0,0 0 0,1 0-1,-1 0 1,0 0 0,1 1 0,-1-1 0,0 1 0,2 2 0,4 3 123,-6-6-97,0 1 1,0-1-1,-1 1 0,1 0 1,0 0-1,-1 0 1,1 0-1,-1 0 0,1 0 1,-1 0-1,0 0 0,0 0 1,0 1-1,0-1 1,-1 0-1,2 4 0,-5-1 76,-7 5-64,9-9-44,1-1 0,0 0 0,-1 0 0,1 1 0,0-1 0,-1 0 0,1 1 1,0-1-1,0 0 0,-1 1 0,1-1 0,0 1 0,0-1 0,0 0 0,0 1 1,-1-1-1,1 1 0,0-1 0,0 0 0,0 1 0,0-1 0,0 1 0,0-1 1,0 1-1,0-1 0,0 1 0,-1 4-29,-2-3 8,-4 4-41,7-5 49,-1 0 0,1 0-1,0 1 1,-1-1 0,1 0 0,0 0-1,0 1 1,0-1 0,0 3 0,0-1-16,1 0 1,-2 0-1,1 0 1,0 1-1,-1-1 0,1 0 1,-2 4-1,-55 133-252,40-87 248,-16 45 121,12-51 90,-2 0 1,-2-1-1,-49 66 0,71-108-113,-1 1 0,0-1 0,0 0 0,0 0 0,-1 0 0,1-1 0,-1 0 0,-7 4 0,9-5-10,0-1 1,0 1-1,-1-1 0,1 0 1,-1 0-1,1-1 0,-1 1 0,1-1 1,-1 1-1,1-1 0,-1 0 1,1 0-1,-1-1 0,1 1 0,-1-1 1,-5-1-1,-17-9 383,21 10-357,3 0-59,0 1 1,1-1-1,-1 0 0,0 0 1,0 1-1,0-1 1,0-1-1,-1 0 0,-6-6 11,0 0-1,1 0 0,0-1 1,0 0-1,1-1 0,0 1 1,-10-21-1,-74-178 129,54 116 139,-9-26 469,20 58-752,24 47-123,2 13 106,0 0 0,0 0 0,0 0 0,0 0 0,0 0 0,0 0 0,0 0 0,0 0 0,0-1 0,0 1 0,0 0-1,0 0 1,0 0 0,0 0 0,0 0 0,0 0 0,0 0 0,0 0 0,0 0 0,0 0 0,0-1 0,0 1 0,0 0 0,0 0 0,0 0 0,0 0 0,0 0 0,0 0 0,0 0 0,0 0 0,0 0 0,0 0 0,0 0 0,0 0 0,1 0 0,-1 0 0,0 0 0,0 0 0,0 0 0,0-1 0,0 1 0,0 0 0,0 0 0,0 0 0,0 0 0,0 0-1,0 0 1,1 0 0,-1 0 0,0 0 0,0 0 0,0 0 0,0 0 0,0 1 0,0-1 0,0 0 0,16 0-1113,-3 0 458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5632,'16'0'2112,"-16"0"-1664,15 47-96,-15-32 1344,16 17-992,-16-17 0,0 1-448,15-1 192,1 17-256,-16-32-3424,16 15 1760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 6464,'-16'-16'2400,"16"16"-1856,-15 0-160,15 16 352,-16-1-480,16 1-160,-16 15-96,1 16 0,-1 15 0,1 0-96,-1 1 64,16-1-1024,0-15 576</inkml:trace>
  <inkml:trace contextRef="#ctx0" brushRef="#br0" timeOffset="1">94 94 5728,'0'-13'1840,"1"10"-1365,5 0-220,4-1-99,-6 3-79,0-1 0,0 1 0,0-1 0,0 1 0,0 1 0,0-1 0,1 0 0,-1 1 0,0 0 0,5 0 0,96 3 702,-79-2-746,-1 2 1,27 6 0,-38-5-29,0 0 1,0 1-1,-1 1 1,0 0-1,0 1 1,-1 1-1,13 8 1,-16-10 3,11 9 33,-1 0-1,-1 1 1,0 1-1,20 26 0,-23-27-8,-2 0-11,-2-6 11,-1 2 1,0 0-1,-1 0 1,0 0-1,-1 1 1,12 28-1,-18-38-49,4 14 214,0 1 0,5 23 0,-10-35-109,0-1 1,-1 0-1,0 0 0,0 1 1,0-1-1,0 0 0,-1 0 0,0 1 1,0-1-1,0 0 0,-1 0 1,-3 9-1,2-8-13,0-1-1,-1 1 1,0 0 0,0-1 0,0 0-1,0 0 1,-1 0 0,0 0 0,0-1-1,0 0 1,-1 0 0,0 0-1,1 0 1,-10 3 0,-45 14 260,36-12-226,0 0 0,-1-2 0,0-1-1,-30 4 1,-123-6 547,107-5-439,53 1-169,1-1 0,0 0 0,0-1-1,0-1 1,-19-6 0,31 8-54,0-1 1,1 0-1,-1 0 0,1 0 1,-1 0-1,1-1 0,0 1 0,0-1 1,0 0-1,-3-4 0,5 4-167,0 1 0,0-1 0,1 0 0,-1 0 0,1 1 0,-1-1 0,1 0 0,0 0-1,0 0 1,1-1 0,-1 1 0,1 0 0,-1 0 0,1 0 0,0-4 0,0-37-1481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6048,'0'-16'2240,"0"16"-1728,16 0-160,-16 0 800,15 0-704,17 0-32,-1 16-256,0-16 32,0 15-128,0-15 320,0 0-192,16 0 160,-16 0-192,16 0-832,-16 0 320,0 0-4832,0-15 2816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8224,'0'-16'3040,"0"16"-2368,16 16-160,-16-1 960,15-15-896,1 0 256,15 16-480,31 0 64,-15-16-256</inkml:trace>
  <inkml:trace contextRef="#ctx0" brushRef="#br0" timeOffset="1">1215 234 6240,'0'16'2304,"0"-16"-1792,16 0-160,0 0 896,-1 0-768,1 15-192,15-15-192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9056,'-15'16'3360,"15"-16"-2624,31 0-192,16 0 480,-16 0-672,16-16 192,15 16-288,-15-15-3552,15 15 1792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 4896,'0'0'165,"0"-8"550,0 7-690,0 1 1,0 0 0,0 0 0,0 0-1,0 0 1,0 0 0,0-1-1,0 1 1,0 0 0,0 0 0,0 0-1,0 0 1,0-1 0,0 1 0,0 0-1,0 0 1,1 0 0,-1 0-1,0 0 1,0-1 0,0 1 0,0 0-1,0 0 1,0 0 0,0 0 0,1 0-1,-1 0 1,0 0 0,0-1-1,0 1 1,0 0 0,0 0 0,1 0-1,-1 0 1,0 0 0,0 0 0,0 0-1,0 0 1,0 0 0,1 0-1,-1 0 1,0 0 0,0 0 0,0 0-1,0 0 1,1 0 0,-1 0 0,0 0-1,0 0 1,0 0 0,21 11 384,-19-11-328,-1 1-1,1 0 0,-1-1 0,0 1 0,1 0 1,-1 0-1,0 0 0,0 0 0,0 0 0,0 0 1,1 1-1,0 0 0,4 6 69,5 3 64,-4-6-134,-1 1 0,0 1 0,0-1 0,-1 1-1,0-1 1,6 11 0,12 42 176,13 17-91,-19-24-52,-10-27-60,-2-7-30,1-2 50,-2 0 1,0 1-1,0 0 1,-2 0-1,1 23 1,-2-28 24,-2 1 0,1-1 1,-2 0-1,0 1 0,0-1 0,-7 20 1,7-27-55,-1 0-1,1-1 1,-1 1 0,0-1 0,0 0 0,0 0 0,-1 0 0,1 0 0,-1 0 0,0-1 0,0 0 0,-6 4 0,-2 2 67,8-5-83,0-1-1,-1 0 0,1 0 0,-1 0 1,1-1-1,-1 1 0,0-1 1,0 0-1,0-1 0,0 1 1,-1-1-1,1 0 0,0 0 0,-1-1 1,1 1-1,-8-2 0,2 1 34,0 0 0,-1-1 0,1-1 0,0 0 0,-20-6 0,22 6-21,1 0-11,1-1 0,-1 0 0,1 0 0,0 0-1,0-1 1,-8-5 0,12 7-31,0-1 0,0 1-1,0-1 1,1 1 0,-1-1-1,1 0 1,0 0 0,0 0-1,0-1 1,0 1 0,1 0-1,-1-1 1,1 1 0,0-1-1,-1-5 1,1 7-33,0 0 1,1-1-1,0 1 0,0 0 1,0-1-1,0 1 1,0 0-1,0-1 0,0 1 1,1-1-1,-1 1 0,2-4 1,0 3-4,-1 1 0,1-1 0,0 1 0,0 0 0,0-1 0,0 1 0,0 0-1,1 0 1,-1 1 0,1-1 0,4-2 0,3-2-48,-2 0 33,0 2 1,0-1-1,0 1 1,1 0-1,0 1 1,-1 0-1,17-4 1,-6 6-76,22 0 0,-41 1 128,62 0-160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 8384,'-13'26'2704,"13"-26"-2686,0 0 1,0 0 0,0 0 0,-1 1-1,1-1 1,0 0 0,0 0-1,0 0 1,0 0 0,0 0 0,0 1-1,0-1 1,0 0 0,-1 0-1,1 0 1,0 1 0,0-1 0,0 0-1,0 0 1,0 0 0,0 0-1,0 1 1,0-1 0,0 0-1,0 0 1,0 0 0,0 1 0,0-1-1,1 0 1,-1 0 0,0 0-1,0 0 1,0 1 0,0-1 0,0 0-1,0 0 1,0 0 0,0 0-1,1 0 1,-1 1 0,0-1 0,0 0-1,0 0 1,0 0 0,0 0-1,1 0 1,-1 0 0,0 0 0,0 0-1,0 1 1,0-1 0,1 0-1,-1 0 1,0 0 0,0 0 0,1 0-1,4 3 148,-3-2-44,1 1 0,0-1-1,0 0 1,0 0 0,-1 0 0,1 0 0,0-1 0,0 1-1,0-1 1,0 1 0,0-1 0,4 0 0,56-1 630,93-14 0,-71 4-448,76-12 74,221-49-111,-195 40-646,-125 27 134,-23-5 26,-33 9 184,-1 0 0,0 0 0,1 1 0,6 0 1,1 0-202,0 0 76</inkml:trace>
  <inkml:trace contextRef="#ctx0" brushRef="#br0" timeOffset="1">124 374 4160,'-60'0'3413,"75"0"-1897,-1 0-1207,0 0 0,16 3 0,9 7-176,18-2-138,-15 7-23,-21-7 2,-5-1-2,1-2-5,0 2 0,-1 0 0,27 17 0,1 4 161,-41-26-102,1 1 0,0-1 0,-1 0-1,0 1 1,0 0 0,0 0-1,0 0 1,0 0 0,0 0 0,-1 0-1,0 1 1,1-1 0,-1 1-1,-1 0 1,1 0 0,2 6 0,-3-6 0,0-2-1,0 0 1,0 1-1,0-1 0,0 1 0,-1-1 0,1 1 0,-1-1 0,0 1 0,1-1 0,-1 1 0,-1 4 1,0-4 15,0-1 0,0 1 0,0-1 1,0 1-1,-1-1 0,0 1 1,1-1-1,-3 2 0,-1 3 38,-1 1 23,0-1 0,0 1-1,-1-1 1,0 0-1,-10 7 1,12-11-53,-1 0 0,1 0 0,-1 0 0,0 0 0,0-1 0,0 0 0,0 0 0,-10 1 0,3-1 66,1-1 1,0 0 0,-15-1-1,22 0-81,0 0-1,0-1 1,0 0-1,1 0 1,-1 0-1,0-1 0,1 1 1,-1-1-1,1 0 1,-1-1-1,-4-3 1,4 3-18,1-1-1,0 0 1,0-1 0,0 1 0,0-1-1,1 1 1,-1-1 0,1 0 0,-3-8-1,4 9-27,1 1-1,0 0 1,0-1-1,0 1 1,0-1-1,1 1 1,-1-1-1,1 1 1,0-1-1,0 1 1,0-1-1,0 1 1,1-1-1,-1 1 1,1-1-1,0 1 1,0 0-1,2-5 1,0 4-2,-1 0 0,1 1 0,-1-1 0,1 0-1,0 1 1,1 0 0,-1 0 0,0 0 0,1 0 0,5-3 0,5-3-45,25-9 1,-11 5-17,-22 10 51,1-1-8,-1 0 1,1 1-1,0 0 0,0 1 0,1-1 1,-1 1-1,1 1 0,-1-1 0,1 1 1,7 0-1,107 1-853,-119 0 809,0 0 1,-1 0 0,1 0-1,-1 0 1,1 1 0,0-1-1,-1 1 1,1 0 0,-1-1-1,1 1 1,3 2-1,-4-1-1,-1-1 0,1 1 0,0 0 0,0 0 0,-1 0 0,1 0 0,-1 0 0,0 1 0,2 3 0,-2-4 46,1 0 0,-1-1 0,0 1 0,1-1 0,-1 1 0,1-1 0,0 0-1,-1 0 1,1 0 0,0 0 0,0 0 0,2 1 0,-1 0 18,1-1 1,-2 1-1,1 0 0,0 0 1,3 3-1,-1-1 31,0 0 1,0 0-1,0 0 1,6 3-1,-5-4 15,0 1 0,-1 0-1,0 0 1,5 4 0,2 4-204,1-2 1,21 15-1,-15-9-90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6048,'-16'16'2240,"16"-16"-1728,0 0-160,0 16 1440,0-16-1056,-16 31 768,-15 0-864,16 0 0,-1 16-384,-15 0-32,15-1-128,-15-14-1760,31-1 928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4384,'-13'13'1424,"12"-12"-1386,1-1 0,-1 1 0,1 0 0,-1-1 0,1 1 0,-1 0 0,1 0 0,0 0 0,0-1 0,-1 1 0,1 0 0,0 0 0,0 0 0,0 1 0,-16 97 666,6-50-490,5-10-113,-9 49 59,8-50-35,1 0-1,1 52 0,-4 34 0,0 2 238,8-82-80,0-42-908,-2-4-140,-1-2 398,0 0-1,0 0 1,0 0 0,1 0-1,0-1 1,0 1-1,0-1 1,0 1-1,1-1 1,-2-9-1,0-20-1380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3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2976,'0'-91'971,"0"89"-951,0 1 0,0 0 1,0-1-1,0 1 1,0-1-1,0 1 1,0 0-1,0-1 1,0 1-1,1-1 0,-1 1 1,0 0-1,1-1 1,-1 1-1,1 0 1,0 0-1,1-2 1,1-3 69,1 1 0,0 0 1,0-1-1,1 2 0,-1-1 1,1 0-1,0 1 0,1 0 1,-1 0-1,1 1 0,-1 0 1,1 0-1,0 0 0,0 0 0,10-2 1,0 3 101,0 1 0,0 1 0,0 0 0,0 1 0,0 1 0,0 0 0,0 1 0,23 8 0,-26-7-149,0 2 0,-1-1 1,0 2-1,0-1 0,17 13 0,45 47 188,-29-23-103,-30-30-66,12 11 122,0 1 0,39 50 0,-56-62-21,28 41 462,-35-48-539,1 0 0,-1-1 0,-1 2 0,1-1 0,-1 0 1,0 0-1,1 10 0,-2-9 58,-1 0 0,0 1-1,-1-1 1,0 0 0,0 0 0,-1 0-1,1 0 1,-1 0 0,-1 0 0,0 0-1,-3 6 1,-4 7 197,-1-2-1,-19 24 1,22-31-245,-1 0 0,0-1 1,-1 0-1,0-1 0,-1 0 1,0-1-1,-18 11 0,0-4 102,-2-1 1,-33 11-1,33-15-45,0 0 0,-1-2 0,0-2 0,0-1 1,-1-1-1,-35-1 0,56-3-153,0 0 0,0-1 0,0 0 0,1-1 0,-24-7 0,26 4-367,9 5 350,0 0 0,0 0 0,0 0 0,0 0 0,0 0 0,0 0 0,0 0 0,-1 0 0,1-1 0,0 1 0,0 0 0,0 0 0,0 0 0,0 0 0,0 0 0,0 0 0,0-1 0,1 1 0,-1 0 0,0 0 0,0 0 0,0 0 0,0 0 0,0 0 0,0 0 0,0 0 0,0-1 0,0 1 0,0 0 0,0 0 0,0 0 0,0 0 0,0 0 0,1 0 0,-1 0 0,0 0 0,0 0 0,0 0 0,0 0 0,0-1 0,19-5-1664,-17 6 1546,29-3-1486</inkml:trace>
  <inkml:trace contextRef="#ctx0" brushRef="#br0" timeOffset="1">874 750 5632,'0'39'2544,"0"-6"-1952,0-29-409,0-1 1,0 0-1,0 0 0,1 1 1,0-1-1,-1 0 0,1 0 1,0 0-1,3 6 1,1 5 264,2 18 608,-5-23-897,-1 0 1,2 0-1,-1 0 0,2-1 1,-1 0-1,1 1 1,6 10-1,35 54 476,-36-61-374,0-1 0,2 0 0,15 14 0,-6-6-745,-18-17-1474,-2-17-4079,0-1 3328</inkml:trace>
  <inkml:trace contextRef="#ctx0" brushRef="#br0" timeOffset="2">1217 765 7968,'-16'-15'2944,"16"15"-2272,-46 31-192,30 0 448,-15 0-608,0 16-128,-16-16-128,0 16 128,0-16-96,16 0-2912,0 0 1504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3648,'0'0'1344,"0"0"-1024,-15 0-128,15 16 544,0-16-448,0 15 448,0 1-416,15 15 544,-15-16-480,16 17 416,-1-17-448,-15 1 384,32-16-416,-17 0 192,1 15-288,-1-30 352,1 15-320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7392,'-16'0'2720,"16"0"-2080,0 0-224,16 0 0,-1 0-320,16 0 320,1 15-224,14-15-192,1 0 0,0-15 352,15 15-192,-15 0 64,15 0-128,-31 0-960,16 0 448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94 561 4736,'-15'-16'1760,"15"16"-1376,0 31-96,-16-15 1088,16 15-800,0 16 416,-16 0-608,16 31 160,0-16-320,-15 31 352,-1-15-320,16 0 96,0-15-224,-15-17 288,15-15-224</inkml:trace>
  <inkml:trace contextRef="#ctx0" brushRef="#br0" timeOffset="1">967 15 4896,'26'-13'1584,"-26"13"-1570,0 0-1,0 0 1,1 0 0,-1 0 0,0-1 0,0 1 0,1 0-1,-1 0 1,0 0 0,1 0 0,-1 0 0,0 0-1,0 0 1,1 0 0,-1 0 0,0 0 0,0 0 0,1 0-1,-1 0 1,0 0 0,1 0 0,-1 0 0,0 0-1,0 0 1,1 0 0,-1 0 0,0 0 0,0 1 0,1-1-1,-1 0 1,0 0 0,0 0 0,1 0 0,-1 1-1,0-1 1,0 0 0,0 0 0,0 1 0,1-1 0,-1 0-1,0 0 1,0 0 0,0 1 0,9 8 114,6 6 56,16 18 0,-9-4-59,0 0 194,32 56-1,-29-40-98,-3 2 0,-1 0 0,15 58 0,-33-95-225,21 89 375,-22-88-271,0 1 1,-1 0-1,0 0 0,-1 0 0,-1 20 0,0-27-57,0-1 1,0 1-1,0-1 0,0 1 0,-1-1 0,1 0 0,-1 0 0,0 1 0,-1-1 0,1-1 0,-1 1 0,0 0 0,1 0 0,-2-1 1,1 0-1,0 0 0,-1 0 0,1 0 0,-1 0 0,0-1 0,0 1 0,0-1 0,0 0 0,-5 1 0,-1 0 70,-1 0 0,0-1 0,0-1 0,0 0 0,0 0-1,0-1 1,0-1 0,-16-2 0,16 1-35,-1-1 1,1 0-1,0-1 0,0 0 1,1-1-1,-1 0 0,1-1 1,0 0-1,-15-13 0,18 15-44,1-1-1,-1 0 0,1-1 1,0 1-1,0-1 1,1 0-1,-1 0 0,1-1 1,1 0-1,-1 0 0,1 0 1,1 0-1,-5-11 1,6 13-34,1 0 0,-1 1-1,1-1 1,0 0 0,0 0 0,0 0 0,1 0 0,0-1 0,0 1 0,0 0 0,0 0 0,1 0 0,2-6 0,-2 6-26,1 0 0,1 1 0,-1 0 0,1-1 0,-1 1 0,1 0-1,1 0 1,-1 0 0,0 1 0,1-1 0,0 1 0,0 0 0,0 0 0,0 0 0,7-3 0,4-2-66,0 0 1,0 2 0,21-7 0,-26 10 96,0 0 0,0 1 0,1 1 0,-1 0 0,1 0 0,-1 1 1,19 2-1,31 11 108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260 524 4224,'39'-26'1365,"-26"15"-826,8-12-139,-13 7 394,-4 13-537,-4 2-244,0 1 1,0 0 0,0 0-1,0 0 1,1 0-1,-1 0 1,0 0-1,0 0 1,0 0 0,0 0-1,0 0 1,0 0-1,0-1 1,1 1-1,-1 0 1,0 0 0,0 0-1,0 0 1,0 0-1,0 0 1,0-1-1,0 1 1,0 0-1,0 0 1,0 0 0,0 0-1,0 0 1,0-1-1,0 1 1,0 0-1,0 0 1,0 0 0,0 0-1,0 0 1,0-1-1,0 1 1,0 0-1,0 0 1,0 0 0,0 0-1,0 0 1,0-1-1,0 1 1,-1 0-1,1 0 1,0 0 0,0 0-1,0 0 1,0 0-1,0 0 1,-5-9 301,3 5-247,1 1 1,-1-1-1,0 1 0,0 0 0,-1-1 0,1 1 0,0 0 0,-1 0 0,-3-2 0,2 3-42,0 0-1,-1 0 1,1 0-1,0 0 1,-1 1 0,0 0-1,-7-1 1,-26-10-56,31 9 40,1 1 1,-1-1-1,0 2 1,0-1-1,1 1 1,-1-1-1,0 2 0,-1-1 1,-11 2-1,12 1 14,-1 0 0,1 0-1,0 1 1,0 0 0,1 1-1,-1-1 1,1 1 0,-11 8-1,7-3-5,0 0-1,1 1 1,-15 18-1,20-23-6,1 0 0,0 0 0,0 1 0,0-1 0,0 1 1,1 0-1,-3 10 0,4-13-2,1 0 0,-1 0-1,1 0 1,0 0 0,0-1 0,0 1 0,0 0 0,0 0 0,1 0 0,-1 0 0,1 0 0,0-1-1,0 1 1,0 0 0,0-1 0,3 5 0,3 4 59,-5-8-46,-1 0 0,1-1 0,0 1 0,0 0 0,0-1 0,0 0 0,0 1 0,0-1 0,4 2 0,-4-3 3,0-1-1,0 1 0,-1-1 1,1 0-1,0 0 0,0 0 0,0 0 1,0 0-1,0 0 0,0-1 0,-1 1 1,1-1-1,0 1 0,0-1 1,0 1-1,-1-1 0,3-1 0,24-8 163,-19 7-144,1-1 0,0 0 1,-1 0-1,0 0 0,0-1 1,-1-1-1,1 1 0,12-12 0,5-8 70,-16 17-91,-1-1 0,0 0 1,0 0-1,-1-1 0,9-14 0,-16 21-19,0 0 1,0-1 0,0 1 0,0 0-1,-1 0 1,1-1 0,-1 1 0,0 0-1,-1-4 1,1 7-4,1-21 23,0 9-6,-1 1-1,0 0 1,0-1 0,-2 1-1,-3-18 1,-3 6 59,-1 1-1,-19-33 1,-12-29-218,30 52 72,7 24 38,1-1 0,-1 1 0,0 0 0,-1 0 1,-5-10-1,9 17 32,-1 1 1,1-1-1,0 0 1,-1 1-1,1-1 1,-1 0 0,1 1-1,0-1 1,-1 1-1,1-1 1,-1 1-1,0-1 1,1 1-1,-1-1 1,1 1 0,-1 0-1,0-1 1,1 1-1,-1 0 1,0-1-1,1 1 1,-1 0-1,0 0 1,1 0 0,-1 0-1,0 0 1,0 0-1,1 0 1,-2 0-1,1 0 6,0 1 0,0 0-1,0 0 1,0 0 0,0-1-1,0 1 1,0 0 0,0 0-1,1 0 1,-1 0 0,0 1-1,1-1 1,-1 0 0,1 0-1,-1 2 1,-3 8-14,1 0-1,-3 19 1,6-28-10,-3 17 33,2 1 1,1 32 0,1-21 59,-1 6 13,3 71 784,1-66-607,5 82 692,-9 4-3613,0-66 816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6304,'-16'0'2336,"16"0"-1824,0 0-128,16 0 1216,-1 16-960,1-16 96,15 0-448,31 0 160,16 0-256,47-16 256,-16 16-256,31 0 320,-15 0-288,0-15-2240,-16 15 1120,-16 0-2656,-30 0 2016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5984,'-26'0'1920,"26"0"-1906,-1 0-1,1 0 1,0 0 0,0-1 0,0 1 0,0 0 0,0 0-1,0 0 1,0 0 0,-1 0 0,1 0 0,0 0 0,0 0-1,0 0 1,0 0 0,0 0 0,-1 0 0,1 0-1,0 0 1,0 0 0,0 0 0,0 0 0,0 0 0,0 0-1,-1 0 1,1 0 0,0 0 0,0 0 0,0 0 0,0 1-1,0-1 1,0 0 0,-1 0 0,1 0 0,0 0 0,0 0-1,0 0 1,0 0 0,0 0 0,0 1 0,0-1-1,0 0 1,0 0 0,0 0 0,0 0 0,0 0 0,0 0-1,0 1 1,-1-1 0,1 0 0,0 0 0,0 0 0,0 0-1,1 2 26,0 0 0,0 0 0,0-1 0,0 1 0,0-1 0,0 1 0,0-1 0,1 0 0,-1 1 0,0-1 0,1 0 0,-1 0 0,1 0 0,0 0 0,-1 0 0,3 1 0,37 19 162,-13-12-89,48 11-1,2 0 2,-13 6 63,-47-19-144,3 0 114,24 13-1,-39-17-97,-1 0 0,0 0-1,0 1 1,0-1 0,-1 1-1,0 0 1,1 1 0,-1-1 0,4 7-1,-7-9-10,0-1 0,0 1-1,0 0 1,-1 0 0,1 0-1,-1-1 1,1 1 0,-1 0-1,0 0 1,1 0 0,-1 0-1,0 0 1,0 0 0,-1 0-1,1 0 1,0 0 0,-1 0-1,1 0 1,-1 0 0,1-1-1,-1 1 1,0 0 0,-1 2-1,0-2 4,0 0 1,0 0-1,0 0 0,-1 0 0,1-1 0,0 1 1,-5 2-1,1-1 12,-18 10 56,0-2 1,0-1 0,-1-1 0,-34 8 0,45-13-68,9-1-22,-1-1-1,0-1 0,0 1 0,0-1 1,0 0-1,0 0 0,0-1 1,0 0-1,0 0 0,0 0 1,-6-2-1,9 2-15,1-1 0,-1 0 1,1 0-1,-1 0 0,1 0 0,0 0 0,0 0 1,-1-1-1,1 1 0,0-1 0,0 1 0,0-1 1,0 0-1,1 0 0,-1 0 0,0 0 0,1 0 1,-1 0-1,1 0 0,-1-3 0,1 2-23,1 1-1,-1-1 0,1 1 1,0 0-1,0-1 0,0 1 1,0-1-1,0 1 0,1-1 1,-1 1-1,1 0 1,-1-1-1,1 1 0,0 0 1,0-1-1,0 1 0,0 0 1,0 0-1,1 0 0,-1 0 1,1 0-1,-1 0 1,1 0-1,0 1 0,2-2 1,10-10-80,1 1 1,0 1 0,1 1 0,21-11 0,73-32-209,-110 53 306,32-13-48,1 2 0,53-13 0,-19 7 62,-63 16-12,7-2-15,0 0 0,22-3 0,-29 6 44,-1 0-1,0 0 1,1 0 0,-1 1 0,1-1-1,-1 1 1,0 0 0,0 0-1,1 0 1,-1 0 0,0 0 0,0 1-1,5 2 1,-7-2 26,1-1 0,0 1-1,-1-1 1,1 1 0,-1 0 0,0 0 0,1 0-1,-1 0 1,0 0 0,0 0 0,0 0 0,0 0-1,-1 0 1,1 0 0,0 0 0,-1 1 0,0-1-1,1 0 1,-1 0 0,0 1 0,-1 3 0,0 5 172,0 0 1,-1 0-1,-4 13 1,2-7-88,-1 17 116,1-24-186,0 11 57,4-17-97,0 0-1,1 0 0,-1 0 0,1 0 1,0-1-1,0 1 0,1 0 1,2 5-1,-4-7-18,1-1 0,0 0 0,0 1 0,0-1 0,-1 0 0,1 1 0,1-1 0,-1 0 0,0 0 0,0 0 0,0 0 0,1 0 0,-1 0 0,0 0 0,1 0 0,-1-1 0,1 1 0,-1-1 0,1 1 0,-1-1 0,1 1 0,-1-1 0,3 1 0,-1-2-61,1 1 0,-1 0 0,0-1 0,0 1 0,0-1 0,0 0 0,5-2 0,12-3-414,-6 3 226,16-2-292,-14-2-67,-1-1-1,0-1 0,0 0 1,24-19-1,-2 0-8,-34 26 605,-1 0 0,0 0 0,0-1 0,0 1 0,0-1 0,0 1 0,1-4 0,-1 3 3,-6 15 25,0 0 118,1-5 9,0 1 1,1-1-1,-2 11 1,-1 9 168,-16 94 415,16-27-285,1-47-296,-5 90 108,8-99-141,-8 43 0,6-57-31,1 6-17,1-15 180,-5 28-1,5-39-189,-1 0 0,1 1-1,-1-1 1,0 0 0,0 0 0,0 0 0,0 0 0,0 0 0,-1-1 0,-5 7 0,5-7-36,0 0 0,-1 0-1,1 0 1,-1-1 0,0 1 0,1-1 0,-1 0 0,0 0 0,0 0 0,-1-1-1,1 1 1,0-1 0,0 0 0,-1 0 0,1-1 0,-1 1 0,1-1-1,0 0 1,-9-1 0,1-2-9,1 0 0,-19-9 0,2 1 12,18 7-26,-1 0 0,1-1 1,0 0-1,0-1 0,-17-14 0,25 19-18,0 0-1,-1-1 1,1 0 0,0 1-1,0-1 1,0 0 0,1 0 0,-1 0-1,0 0 1,1 0 0,-1 0-1,1-1 1,0 1 0,0-1 0,0 1-1,0 0 1,0-1 0,0 0 0,1 1-1,-1-1 1,1 1 0,0-1-1,-1 0 1,1 1 0,1-6 0,-1 5-5,0 0 1,0 0 0,0 0 0,1 0 0,-1 0 0,1 0 0,-1 0 0,1 0 0,0 0-1,1 0 1,-1 1 0,0-1 0,1 0 0,-1 1 0,1-1 0,0 1 0,0-1 0,0 1-1,0 0 1,0 0 0,0 0 0,1 0 0,3-2 0,38-27-70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5056,'-16'-31'1888,"16"31"-1472,0 0-128,0 0 576,0 0-544,0 31 480,0 1-448,0 14-96,0 1-160,0 15 128,-15-15-128,-1 0 256,16 0-224,-15-16-544,15 0 224,0-15-4576,-16-1 2592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48 4992,'-52'-39'1589,"43"32"-1178,13 6-193,8 1-49,2-1 93,1 1 0,22 4 0,-15-1-255,-1 2-1,1 1 1,35 13 0,-29-4-3,-1 1 0,36 27 0,-39-26 26,-9-6-2,56 41 136,39 44 134,-64-55-105,-33-29-86,-1 0 1,0 1-1,0 1 1,-2 0-1,1 0 1,12 27-1,-21-38-63,0 1 0,0-1 0,-1 1-1,1 0 1,-1-1 0,0 1 0,0 0 0,-1 0-1,1 0 1,-1 0 0,0 0 0,0 0 0,0 0 0,0 0-1,-1-1 1,1 1 0,-1 0 0,0 0 0,0 0 0,-1 0-1,1-1 1,-5 7 0,4-5-1,-1-1 1,0 0-1,0 0 0,0 0 0,-1 0 1,1 0-1,-1-1 0,-4 4 0,-4 3 54,3-1-29,-1-1 0,0 0 0,-1-1 0,0 0 0,0-1 0,0 0-1,-16 6 1,-1-4 95,-1-2 0,1 0-1,-33 1 1,-94 0 221,146-7-482,-1 0 0,-15-3 1,23 2 75,0 1 1,1-1 0,-1 1-1,0-1 1,1 0 0,-1 0-1,1 0 1,-1 0 0,1 0-1,-1 0 1,-1-3 0</inkml:trace>
  <inkml:trace contextRef="#ctx0" brushRef="#br0" timeOffset="1">902 577 4640,'-13'26'1504,"13"-25"-1465,-1 0 0,1 0 0,-1-1 0,1 1 0,0 0 0,-1 0 0,1-1 0,0 1 0,0 0 0,0 0 0,-1 0 0,1-1 0,0 1 0,0 0 0,0 0 0,0 0 0,0 0 0,1-1 0,-1 2 0,1 2 50,-1 1-75,1 1-1,0-1 1,0 0 0,0 0-1,1 0 1,0 0 0,0 0-1,0 0 1,1-1 0,3 6-1,4 8-8,-1 2 38,-8-15-16,1 0 1,0-1-1,0 1 0,1-1 1,-1 1-1,1-1 1,0 0-1,0 0 1,1 0-1,-1 0 1,1-1-1,4 4 1,-6-6-10,3 3-45,-1-1 0,1 1 0,0-1 1,1-1-1,-1 1 0,0-1 0,1 0 0,-1 0 0,1 0 0,0-1 1,9 1-1,-12-2-14,0 0 0,0 0 0,0 0 0,0-1 0,0 1 0,0-1 0,-1 0 0,1 0 0,0 0 0,3-1 0,-1-2-6,-1 1-1,1-1 1,-1 0-1,6-5 1,18-20 340,-27 29-259,-1-1-1,1 0 1,-1 0-1,1 0 0,-1 0 1,0 1-1,1-1 1,-1 0-1,0 0 1,0 0-1,1 0 1,-1 0-1,0 0 1,0 0-1,0 0 1,0 0-1,-1 0 0,1 0 1,0 0-1,0 0 1,0 1-1,-1-3 1,1 3-22,-1 0-1,1 0 1,0 0 0,0 0 0,0 0 0,0-1-1,0 1 1,0 0 0,0 0 0,0 0 0,0-1-1,0 1 1,-1 0 0,1 0 0,0 0 0,0-1-1,0 1 1,0 0 0,0 0 0,0 0 0,1-1 0,-1 1-1,0 0 1,0 0 0,0 0 0,0 0 0,0-1-1,0 1 1,0 0 0,0 0 0,0 0 0,0 0-1,1-1 1,-1 1 0,0 0 0,0 2 164,0 2 39,0 1 1,0 0-1,-1 0 1,-1 5-1,-2 9 56,1 0-1,0 0 1,0 31 0,-10 135 275,8-139-442,-5 32 286,8-53-283,-4 25 90,3-38-73,-10 23-1,6-17-29,0 0-15,4-8-2,0-1-1,-8 14 1,6-16-10,0 1-1,-1-1 1,1 0-1,-2 0 1,1-1-1,-1 0 1,0 0-1,0 0 1,-1-1-1,1 0 1,-1 0-1,0-1 1,-1 0-1,1-1 1,-1 0-1,-14 4 1,2-2-332,-1-1-1,0-1 1,-35 0 0,8-3-391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4800,'0'-31'1792,"0"31"-1408,0 0-96,15-15 1344,-15 15-960,31-16 0,-15 16-416,15 0-32,0 0-128,16 0 224,0 0-192</inkml:trace>
  <inkml:trace contextRef="#ctx0" brushRef="#br0" timeOffset="1">188 16 4224,'-47'-16'1568,"47"16"-1216,0 0-96,0 32 704,0-1-576,16 31 128,-16 16-320,0 0 256,0 15-256,0-30 448,15 15-352,-15-32 0,0 1-160,0 0-4032,0-31 2112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4800,'0'0'101,"0"-8"641,2 5-278,4 7 389,-6-4-853,9 8 101,-1 1 0,9 13 1,6 22 148,6-5-136,-20-27-75,13 20 0,-9-9 50,2 1 27,-1 1 0,-2 0-1,0 1 1,8 28 0,-18-47-54,0 0-1,-1 1 1,0-1-1,0 1 0,0-1 1,-1 1-1,0-1 1,0 1-1,-1-1 0,0 1 1,0-1-1,-1 0 1,0 1-1,-1-1 0,1 0 1,-1 0-1,0 0 0,-1-1 1,0 1-1,-7 8 1,7-10-24,-1 0-1,0-1 1,0 0 0,-1 0 0,1 0 0,-1-1 0,0 1 0,0-1 0,0-1 0,0 1 0,0-1-1,-1 0 1,1-1 0,-1 1 0,1-1 0,-1-1 0,1 1 0,-8-1 0,9 0-24,0 0 0,0-1 0,1 1 0,-1-1 0,0 0 0,0 0 0,1-1 0,-1 1 0,1-1 0,-1 0 0,1 0 0,0 0 0,0-1 0,0 0 0,-6-5 0,-1 1 23,-10-11-72,20 17 26,0 0-1,0-1 1,0 1-1,0 0 1,0 0-1,1-1 1,-1 1-1,0-1 1,1 1-1,-1-1 1,1 1-1,0-1 1,0 1-1,-1-1 1,1-1-1,0 0 2,1 1-1,-1-1 1,1 0-1,0 1 1,-1-1-1,1 1 1,0 0-1,1-1 1,-1 1-1,0 0 1,1 0-1,-1-1 1,1 1-1,0 0 1,-1 0-1,1 1 1,0-1-1,0 0 1,0 1-1,1-1 0,-1 1 1,3-2-1,7-3 15,0 0-1,1 1 1,13-4-1,-20 7 9,8-2-380,-1 0 0,1 2 0,0-1 0,0 2-1,26-1 1,22 2-951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55 125 6144,'-52'-13'1978,"50"11"-1038,8 2-437,13-1 566,0 1-569,4 1-112,26-4-1,108-11-18,-129 12-338,149-17 209,-105 10-80,69-10 97,74-7-210,-59 11-1946,-152 14 1723,0 0-1,0 1 0,0 0 1,0 0-1,0 0 0,0 0 1,0 0-1,0 1 0,0 0 1,0 0-1,0 0 0,0 0 1,-1 0-1,1 1 0,4 2 1,2-1-1165,-20-1 95,-8 11-930,-11 3 699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27 686 5312,'-26'13'1701,"52"-10"-229,16-4-1363,0 3-1,74 12 0,-103-10-88,1 0-1,-1 0 0,0 1 1,0 1-1,-1 0 0,0 1 1,23 17-1,-24-16 14,0 0 0,0 1 1,-1 0-1,0 1 0,0 0 0,-1 1 0,-1 0 1,0 0-1,0 1 0,-1 0 0,-1 0 0,0 1 0,0 0 1,-1 0-1,-1 0 0,0 0 0,2 17 0,-5-19-4,-1-1-1,0 1 0,-1-1 1,0 1-1,-1-1 0,0 0 1,0 1-1,-1-1 0,0 0 0,-1 0 1,0-1-1,-6 11 0,7-14 4,-1-1 0,1 1 0,-1-1 1,0 0-1,0 0 0,-1 0 0,1 0 0,-1-1 0,0 0 0,0 0 0,-7 4 0,0-2 31,0 0 0,0 0-1,-1-1 1,-15 3 0,11-3 60,1-1-1,-1-1 1,0-1 0,0 0-1,0-1 1,0-1 0,0 0-1,-17-4 1,31 4-89,1 0-1,-1 0 1,1-1 0,0 0-1,-1 1 1,1-1 0,0 0-1,-1 0 1,1 0 0,0 0 0,0-1-1,0 1 1,0 0 0,0-1-1,0 0 1,0 1 0,-2-4-1,4 4-29,-1-1-1,1 1 0,-1 0 0,1-1 0,0 1 0,0-1 0,-1 1 0,1-1 1,0 1-1,1-1 0,-1 1 0,0-1 0,0 1 0,0-1 0,1 1 1,-1-1-1,1 1 0,-1-1 0,1 1 0,0 0 0,0-1 0,-1 1 1,1 0-1,0 0 0,2-2 0,10-13-60,1 0 0,0 1 0,20-15 0,52-36-196,-47 37 89,6-2 140,2 2 0,0 3 0,61-25 0,-99 47 20,0 1 0,0 0 0,0 0 0,1 1 0,0 1 0,-1-1 0,19 1 0,-23 1-8,1 0 0,-1 1 0,0-1-1,1 1 1,-1 0 0,0 0 0,0 0 0,0 1 0,0 0 0,0 0 0,0 0 0,-1 1 0,1-1 0,-1 1 0,0 0 0,1 0 0,-1 1 0,-1 0 0,1-1 0,0 1 0,-1 0 0,0 0 0,0 1 0,0-1 0,0 1 0,-1 0-1,0-1 1,0 1 0,0 0 0,1 6 0,2 20 60,-1-16-29,-2-7 64,0 0 0,0 0 1,1 15-1,-3-19-50,0 0 0,-1-1 0,1 1 1,-1 0-1,0-1 0,0 1 1,0-1-1,0 1 0,-1-1 0,1 0 1,-1 1-1,-3 3 0,-1 4 25,5-8-15,-1 0 0,0 0 0,0 0-1,0 0 1,0 0 0,-1 0-1,1-1 1,-1 1 0,1-1 0,-4 3-1,-7 3 7,0 0 0,-1-1 0,0 0 1,-23 7-1,8-9-263,14 1 94,12-5 90,-1 0 1,1 1-1,0-1 0,0-1 1,-1 1-1,1 0 1,-6-1-1,-22 0-957,33 0 967,-1 0-1,0 1 0,1-1 1,-1 0-1,0 0 0,0 1 1,1-1-1,-1 1 1,0-1-1,0 1 0,0-1 1,0 1-1,1 0 0,-1 0 1,0-1-1,0 1 0,-1 0 1,2 1-1,15 24-219,-10-13 115,2 4 112,0 0-1,-1 1 1,-1 1 0,-1-1-1,-1 1 1,0 0 0,3 38-1,-3 18 158,-1-50-102,0 15 55,-8 2 98,0-21-91,2-2-20,2-12-30,-1 1-1,0-1 1,-2 9-1,1-13 4,0 1 0,0 0 0,0-1 0,0 1 0,0-1 0,-4 5 0,0-1 51,2-1-38,-1 0 0,0 0 0,0-1 0,0 1 0,-1-1 1,-11 8-1,15-11-56,-1 0 0,1-1 0,-1 1 1,0-1-1,1 1 0,-1-1 0,0 0 1,0 0-1,0 0 0,0 0 0,0-1 0,0 1 1,-1-1-1,1 0 0,0 0 0,-6-1 1,-3 1 47,11 0-48,-1 1 1,1-2-1,-1 1 1,1 0-1,0 0 1,-1 0-1,1-1 1,-1 1-1,1 0 1,0-1 0,-1 1-1,1-1 1,0 0-1,0 1 1,0-1-1,-1 0 1,1 0-1,0 0 1,0 0-1,-1-1 1,0-2 41,0 0 1,0 1-1,0-1 1,1 0-1,0 0 1,0 1-1,-2-9 1,3 6-38,-1 0-1,1 1 1,0-1-1,0 0 1,0 0 0,1 1-1,0-1 1,0 0 0,1 1-1,0-1 1,0 1 0,0-1-1,0 1 1,1 0 0,4-7-1,-1 3-38,1 0-1,0 0 1,0 1-1,1 0 1,0 0-1,16-11 1,25-15-60</inkml:trace>
  <inkml:trace contextRef="#ctx0" brushRef="#br0" timeOffset="1">1819 16 4576,'-16'-16'1664,"16"16"-1280,-31 16-96,16 15 672,-1 0-576,0 32-288,1-1-96,15 31 320,0-15-160,-16 0 128,16-15-160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4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3392,'13'-39'1088,"-9"32"-805,7 6-129,18 0-41,10 0 276,57 5 0,-65 0-231,-1 2 1,1 0 0,30 12-1,-29-5-32,0 0-1,-1 2 0,-1 2 1,0 1-1,-1 1 0,-2 1 1,37 34-1,-32-19 40,-1 1 1,47 75-1,-69-97-77,-1 0 0,11 26 0,-16-32 50,0 1 0,-1-1 1,0 1-1,-1 0 0,0 0 1,0 14-1,-1-16-17,0 0 0,-1 1 0,1-1 0,-2 1-1,1-1 1,-1 0 0,0 0 0,0 0 0,-1 0 0,-6 11 0,5-11-6,-1-1 1,0 0 0,0 0 0,-1-1 0,1 1 0,-1-1 0,0-1 0,-1 1-1,1-1 1,-1 0 0,-8 3 0,-12 7 131,-1-2-1,-1 0 1,-45 10 0,4-9-48,-1-3 0,-121 1 0,164-11-174,-1-1 1,1-1-1,-53-11 0,76 12-65,0-1 0,0 0-1,-9-5 1,5-1-474,9 8 472,0 0-1,0-1 1,0 1 0,0 0-1,0 0 1,0-1-1,0 1 1,-1 0 0,1-1-1,0 1 1,0 0-1,0 0 1,0-1 0,0 1-1,1 0 1,-1-1-1,0 1 1,0 0 0,0 0-1,0-1 1,0 1-1,0 0 1,0 0 0,1-1-1,-1 1 1,0 0 0,0 0-1,0-1 1,0 1-1,1 0 1,0-1-38,-1 1-1,1 0 1,0-1-1,0 1 1,0 0 0,-1 0-1,1-1 1,0 1 0,0 0-1,0 0 1,0 0-1,-1 0 1,3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3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5056,'39'1'3822,"-32"0"-3732,-1-1-1,0 1 1,0 1-1,0-1 1,0 1-1,0 0 1,6 4-1,2 1-7,-7-5-51,-1 1 0,0 0 0,0 1-1,0-1 1,8 8 0,7 15 193,2-5-75,-22-19-140,0 0-1,0 0 1,0 0-1,-1 0 1,1 0-1,-1 0 0,1 3 1,1 5 14,1 0-3,2 11 40,-10 0 71,2-11-65,3-6-41,-1-1-1,0 1 0,0 0 0,0-1 0,0 1 0,-1 0 0,1-1 1,-1 0-1,0 1 0,0-1 0,0 0 0,0 0 0,-1 0 1,1 0-1,-1-1 0,-5 5 0,-8 3 72,-1 0 0,0-1 0,-1 0 0,1-1 0,-33 8 0,47-15-130,-1 0-1,1 0 1,-1 0 0,1 0 0,0 1-1,-5 2 1,0 1-110,3-3 57,-4 3-37,8-5 123,1 0-1,0 1 0,0-1 0,0 0 0,0 0 1,0 0-1,0 1 0,-1-1 0,1 0 0,0 0 1,0 1-1,0-1 0,0 0 0,0 0 0,0 0 1,0 1-1,0-1 0,0 0 0,0 0 0,0 1 1,0-1-1,0 0 0,1 0 0,-1 0 0,0 1 1,0-1-1,0 0 0,0 0 0,0 0 0,0 1 1,0-1-1,1 0 0,-1 0 0,0 0 0,0 1 1,0-1-1,0 0 0,1 0 0,-1 0 0,1 1 2,-1-1 1,1 0-1,0 1 0,0-1 0,-1 0 0,1 1 0,0-1 1,0 0-1,0 0 0,0 0 0,-1 0 0,1 0 0,0 0 1,1 0-1,16 2 131,11 9-46,-1-6-122,-7 5 26,8-4 187,-14-1-99,-12-4-27,0 1 0,0-1 0,0 0 0,0-1 0,0 1 1,0 0-1,0-1 0,7 1 0,32-1 35,-42-1-106,0 1 0,0 0 0,0 0 0,0 0 0,0 0-1,0 0 1,0 0 0,0 0 0,0 0 0,0 0 0,1 0 0,-1 0-1,0 0 1,0 0 0,0 0 0,0 0 0,0 0 0,0 0 0,0 0-1,0 0 1,0 0 0,0 1 0,0-1 0,1 0 0,-1 0 0,0 0-1,0 0 1,0 0 0,0 0 0,0 0 0,0 0 0,0 0-1,0 0 1,0 0 0,0 0 0,0 0 0,0 0 0,0 1 0,0-1-1,0 0 1,0 0 0,0 0 0,0 0 0,0 0 0,0 0 0,0 0-1,0 0 1,0 0 0,0 0 0,0 1 0,0-1 0,0 0 0,0 0-1,0 0 1,0 0 0,0 0 0,0 13-864</inkml:trace>
  <inkml:trace contextRef="#ctx0" brushRef="#br0" timeOffset="1">16 297 5312,'-16'-16'1952,"16"16"-1504,0 0-128,16 0 1600,0 0-1120,15 16 640,0-16-832,16 16 32,-16-16-384,16 0 96,-16 0-192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4480,'-16'0'1664,"16"0"-1312,47 0-64,-16 0 1248,16 0-896,31 0-128,0 0-320,15-16-96,16 16-32,0-16 96,0 16-96,-31 0 256,16 0-192,-48 0 32,1 16-96,-31-16-768,-1 16 416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63 157 1888,'-31'-94'704,"15"79"-544,16-17-32,-16 32 192,16-15-192,0 15-192,0 0 32,0 0 128,16 15-32,-16 17-1856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2496,'-1'0'24,"1"-1"0,-1 1 0,1 0 0,-1 0 0,1 0 0,-1 0 0,1 0 0,-1 0 0,1 0 0,-1 0 0,1 0 0,-1 0 0,1 0 0,-1 1 0,1-1 0,-1 0 0,1 0 0,-1 0 0,1 1 0,-1-1 0,1 0 0,0 1 0,-1-1 0,1 0 0,-1 1 0,1-1 0,0 0 0,-1 1 0,1-1 0,0 1 0,0-1 0,-1 0 0,1 1 0,0-1 0,0 1 0,0-1 0,-1 1 0,1-1 0,0 1 0,0-1 0,0 1 0,0-1 0,0 1 0,0-1 0,0 2 0,0 0 243,0-2 389,0 0-150,0 0 118,0 0-149,3-2 165,10-11 106,-11 13-564,35-1-67,-18-1-121,0 2 0,-1 1 0,30 3-1,-2 7-73,-19-8 42,-6-1-4,40 11 0,-40-8 84,1-1 0,-1-1 1,27 1-1,72-4 117,-58-1-82,60 1-29,-112 1-14,0-1 0,0 1-1,0 1 1,-1-1 0,20 7 0,-26-6-13,1-2-1,-1 1 1,1 0 0,-1-1 0,1 0 0,0 1 0,-1-2 0,6 1-1,1-1 22,21 1 161,-29 0-203,-2 0-112,-2 0 37,-9 3 27,6 7-27,-5-5 59,5 6 107,-8-6-32,6-1-64,1 0 1,0 0-1,0 0 1,0 1-1,0 0 1,1 1-1,0-1 0,0 1 1,0 0-1,-5 9 1,-3 9 5,-18 38 1,1 1-41,-138 280-89,161-329 149,1-1-1,-1 0 0,-1 0 0,-11 14 1,12-17 102,4-6-70,0 0 0,-1 1 0,1-1-1,-7 5 1,8-7-7,0-1 1,0 0-1,0 0 0,0 0 0,-1 0 1,1 0-1,0 0 0,0-1 0,-1 1 0,1-1 1,0 1-1,-1-1 0,-3 0 0,4 0-12,0-1 0,-1 1 0,1 0 0,0-1 0,0 0-1,0 1 1,0-1 0,0 0 0,0 0 0,0 0 0,1 0-1,-1 0 1,0-1 0,0 1 0,1-1 0,-1 1 0,1-1-1,-1 1 1,1-1 0,0 0 0,-2-3 0,0 1 48,-2-4-4,0 1 1,1-1-1,0 0 0,1 0 0,0 0 1,-3-10-1,2 5 3,-7-24 31,-7-42 0,-2-10-96,2 33-72,-2 0 0,-2 2 0,-40-71 0,54 113 37,1 0 1,-2 1-1,1 0 0,-2 1 0,1 0 0,-1 0 0,-1 1 1,1 1-1,-2-1 0,1 2 0,-1-1 0,0 2 0,-1 0 1,-14-5-1,9 8-29,20 18-96,0-12-89,1 0 1,-1 0-1,1-1 1,-1 0-1,1 1 1,0-1-1,0 0 0,0 0 1,0-1-1,0 1 1,0-1-1,0 1 1,0-1-1,8 2 1,43 15-1997,-42-12 1334,0 0 1,13 10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2560,'0'-13'832,"0"13"-827,0-1 1,0 1-1,0 0 1,0 0-1,0 0 1,0 0 0,0 0-1,0 0 1,0 0-1,0 0 1,0 0-1,0 0 1,0-1-1,0 1 1,0 0-1,0 0 1,0 0-1,0 0 1,0 0-1,0 0 1,0 0-1,0 0 1,0 0-1,0 0 1,0 0-1,0-1 1,0 1-1,0 0 1,1 0 0,-1 0-1,0 0 1,0 0-1,0 0 1,0 0-1,0 0 1,0 0-1,0 0 1,0 0-1,0 0 1,0 0-1,0 0 1,1 0-1,-1 0 1,0 0-1,0 0 1,0 0-1,0 0 1,0 0-1,0 0 1,0 0-1,0 0 1,0 0-1,0 0 1,0 0 0,1 0-1,-1 0 1,8 0 170,-3 1 46,-1-1 0,0 0 0,0 0 0,1 0 0,-1-1 0,0 0 0,5-1-1,1-2 77,-7 2-218,0 1-1,0 0 1,0 0 0,0 0-1,0 0 1,0 0-1,0 1 1,0 0 0,1-1-1,4 1 1,3 0 46,0-1 0,18-4 0,-15 2-48,1 0 1,27 0-1,145 3 525,-186 0-593,1-1 1,-1 1 0,1 0-1,-1 0 1,1 1 0,-1-1-1,0 0 1,1 0 0,-1 1-1,1-1 1,-1 1 0,0-1-1,1 1 1,1 0 0,-3 1-78,1-1 1,0 0 0,0 1-1,-1-1 1,1 1 0,-1-1-1,1 1 1,-1-1 0,0 1-1,1 0 1,-1-1 0,0 1-1,0-1 1,0 1 0,0 2-1,0-3-17,0 0-1,0 1 1,-1-1-1,1 0 1,0 0-1,0 0 0,-1 1 1,1-1-1,0 0 1,-1 0-1,1 0 1,-1 0-1,-1 2 0,-24 26-2997</inkml:trace>
  <inkml:trace contextRef="#ctx0" brushRef="#br0" timeOffset="1">64 250 4576,'15'0'1664,"1"0"-1280,30 0-96,-30 0 192,15 0-320,0 16-64,16-16-64,-16 15 224,0-15-128,1 0-32,-17 16-64,16-16-736,-31 0 384,0 0-1568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79 432 1824,'-9'-8'197,"7"6"-166,0 1 0,1 0 0,-1-1 1,1 1-1,-1-1 0,1 1 0,0-1 1,-1 0-1,1 1 0,0-1 0,0 0 0,0 0 1,0 0-1,0 0 0,1 0 0,-1 0 1,1 0-1,-1 0 0,1-4 0,0-7 231,0 10 511,2 3-620,0 1 0,0-1 0,0 0 1,0 1-1,0-1 0,-1 1 0,1 0 0,0-1 0,0 1 1,0 0-1,0 0 0,-1 0 0,3 3 0,19 19 297,-12-11-186,3 4 28,0 1-1,-1 0 0,-1 1 1,17 31-1,-18-28-116,-1-6-29,1 0-1,22 25 1,-23-29-64,-1 0 0,0 1 1,0 0-1,7 14 0,5 19 324,3-11-107,-18-27-188,-1 0 0,1 1 0,-2 0 1,1 0-1,-1 0 0,4 10 0,2 6-650,-9-24 300,-1 1 0,1-1-1,-1 1 1,0 0-1,1-1 1,-1 1 0,0 0-1,0-1 1,1 1-1,-1 0 1,0 0 0,0-1-1,0 1 1,0 0 0,0-1-1,0 1 1,0 0-1,0 1 1,2 2-551,-2-4 597,1 1 0,0-1-1,0 0 1,-1 1 0,1-1 0,0 0 0,0 0 0,0 0 0,0 1-1,-1-1 1,1 0 0,0 0 0,2-1 0</inkml:trace>
  <inkml:trace contextRef="#ctx0" brushRef="#br0" timeOffset="1">453 385 3552,'-29'-29'1856,"24"40"-1371,-5-6-362,9-4-121,0-1 1,0 0 0,0 1 0,0-1 0,0 0 0,1 1 0,-1-1 0,0 1 0,0 0 0,1-1 0,-1 1 0,0 0 0,0-1-1,1 1 1,-1 0 0,1 0 0,-1 0 0,1-1 0,-1 1 0,1 0 0,-1 1 0,-4 30-89,-6 12 86,9-29 75,-3 16 128,-2-14-59,-10 18 1,-4 10 136,12-28-212,-1 1-1,-1-1 0,0-1 1,-20 22-1,21-26-42,4-5-12,1 0 1,-13 11-1,-1-4-1,-35 18-1,26-15 32,-57 29 417,73-41-282,-1 6 8,11-9-181,2-4-28,0-11-15</inkml:trace>
  <inkml:trace contextRef="#ctx0" brushRef="#br0" timeOffset="2">203 229 2720,'5'-4'173,"1"1"-1,-1-1 1,0 1 0,1 0 0,0 1-1,-1-1 1,12-2 0,-12 3-147,-2 2-12,0-1 1,0 0 0,0-1-1,0 1 1,0-1 0,0 1-1,0-1 1,-1 0-1,1 0 1,-1 0 0,1 0-1,3-4 1,-2 1 2,-1 1 1,2 0-1,-1 1 1,8-6-1,9-7 38,0 0 0,25-27 1,-41 38-52,-1 0 0,0-1 0,5-6 0,5-7 70,-1 9 50,-12 9-104,0 1 1,0-1-1,0 1 0,0-1 0,0 0 0,0 0 0,0 0 0,0 1 1,0-1-1,0 0 0,-1 0 0,1 0 0,0 0 0,-1-1 0,1 1 0,0 0 1,-1 0-1,1-2 0,-1 136 1761,0-127-1729,0 0 1,0 0-1,1 0 0,0 0 0,2 9 1,-2-12-31,0 0 1,1-1-1,-1 1 1,1-1-1,-1 1 1,1-1 0,0 1-1,0-1 1,0 0-1,0 0 1,0 0-1,0 0 1,5 2-1,21 12-299,3 0 48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62 2976,'0'-1'16,"1"-24"841,0 24-832,-1 0-1,0 0 1,1 0-1,-1 0 1,1 0-1,-1 0 1,1 0-1,-1 0 1,1 0-1,0 0 1,-1 0-1,1 0 1,0 0-1,0 0 1,0 1-1,-1-1 1,1 0-1,2 0 1,5-3 94,0 1 0,-1 0 0,13-2 0,-16 4-83,1 0 12,1 1 1,-1 0 0,0 0-1,1 0 1,-1 0 0,0 1-1,1 0 1,-1 0 0,0 1-1,0-1 1,0 1 0,0 0-1,7 4 1,-12-5-43,11 3 61,0 2 0,-1 0 0,0 0 0,0 1-1,0 0 1,-1 1 0,13 13 0,1 6 118,26 39 0,-42-56-156,20 28 145,-5-8 32,33 58 0,-39-52-48,17 53-1,-31-84-98,0 1 1,-1 0-1,0 0 1,0-1-1,0 1 0,-1 0 1,1 0-1,-1 0 0,-2 10 1,1-13-27,1 0 1,-1 0 0,-1 0 0,1 0 0,0 0-1,-1 0 1,1 0 0,-1 0 0,0-1-1,0 1 1,0 0 0,0-1 0,-1 0 0,1 1-1,-1-1 1,1 0 0,-1 0 0,0-1 0,-5 4-1,-49 16 277,38-14-236,8-2 4,-24 6-1,18-8-16,-1-1 1,1-1-1,0 0 0,-1-1 1,-26-4-1,14-1 55,1 0-1,-39-14 1,58 15-176,-1 0 0,1-1 1,-1 0-1,-11-8 0,7-1-185,15 14 230,-1-1 1,1 1 0,0 0 0,-1-1 0,1 1 0,0-1-1,0 1 1,0-1 0,-1 1 0,1 0 0,0-1 0,0 1-1,0-1 1,0 1 0,0-1 0,0 1 0,0-1 0,0 1-1,0-1 1,0 1 0,0-1 0,0 1 0,0-1 0,0 1 0,0-1-1,0 1 1,1 0 0,-1-1 0,0 1 0,0-1 0,1 0-1,15-4-294,-3 1 245,1 1 0,0 0 0,0 1-1,0 1 1,0 0 0,0 1 0,27 3 0,-5 2 158,65 19 0,-88-19-172,0-1-1,0 2 1,0-1 0,-1 2 0,20 13-1,15 11-267</inkml:trace>
  <inkml:trace contextRef="#ctx0" brushRef="#br0" timeOffset="1">29 1075 3232,'-26'-24'1035,"26"24"-1029,0 0 0,0 0 1,0 0-1,0 1 1,0-1-1,0 0 0,0 0 1,0 0-1,0 0 1,0 0-1,0 0 0,0 0 1,0 0-1,0 0 1,0 0-1,0 0 1,0 1-1,0-1 0,0 0 1,0 0-1,0 0 1,0 0-1,0 0 0,0 0 1,0 0-1,0 0 1,0 0-1,0 0 0,0 0 1,0 1-1,0-1 1,0 0-1,0 0 1,0 0-1,0 0 0,0 0 1,0 0-1,0 0 1,0 0-1,0 0 0,0 0 1,-1 0-1,1 0 1,0 0-1,0 0 0,0 0 1,0 0-1,0 0 1,0 0-1,0 0 0,0 0 1,0 0-1,0 0 1,0 0-1,-1 0 1,1 0-1,0 0 0,0 0 1,0 0-1,0 0 1,0 0-1,0 0 0,0 0 1,0 0-1,0 0 1,0 1 7,1-1 1,-1 1 0,1-1 0,0 1 0,0-1-1,-1 0 1,1 1 0,0-1 0,-1 0-1,1 0 1,0 1 0,0-1 0,0 0 0,-1 0-1,1 0 1,0 0 0,0 0 0,1 0 0,8-1 176,-6 1-98,1 0 0,-1 0 0,1 0 0,-1 0 0,1 1 0,7 2 0,12 1 81,0 0 0,39 1 0,57-5-52,-60 0-67,138-9 129,-134 5-118,66-2 180,-72 3-168,157-7 148,-15-1-74,-184 9-139,52 0 50,-52 2-1,27-3 0,-7-7 39,-24 8-48,2-1 45,-14 2-97,0 1 0,1 0 0,-1 0 1,1-1-1,-1 1 0,0 0 0,1-1 0,-1 1 1,0 0-1,0-1 0,1 1 0,-1 0 0,0-1 0,0 1 1,1-1-1,-1 1 0,0 0 0,0-1 0,0 1 0,0-1 1,0 1-1,0-1 0,0 1 0,0-1 0,0 0 0,0 1-4,0 0 0,0 0 0,0 0-1,0 0 1,0-1 0,0 1 0,0 0-1,0 0 1,0 0 0,0 0 0,0 0-1,0 0 1,0-1 0,0 1 0,0 0-1,0 0 1,0 0 0,0 0 0,0 0-1,-1 0 1,1 0 0,0-1-1,0 1 1,0 0 0,0 0 0,0 0-1,0 0 1,0 0 0,-1 0 0,1 0-1,0 0 1,0 0 0,0 0 0,0 0-1,0 0 1,-1 0 0,1 0 0,0 0-1,0 0 1,0 0 0,0 0 0,0 0-1,0 0 1,-1 0 0,1 0 0,0 0-1,0 0 1,0 0 0,0 0-1,0 0 1,0 0 0,-1 0 0,1 1-1,-26-1-118</inkml:trace>
  <inkml:trace contextRef="#ctx0" brushRef="#br0" timeOffset="2">309 1184 2976,'6'-3'141,"0"1"0,-1-1 0,1 1 0,0 1 0,0-1 0,0 1 0,0 0-1,0 1 1,1-1 0,-1 1 0,0 0 0,0 1 0,7 1 0,8 8 185,-15-8-283,-4-2-11,0 1 0,0-1 1,0 1-1,0 0 0,0 0 0,0 0 0,0 0 1,0 0-1,0 0 0,0 0 0,-1 1 0,1-1 1,0 1-1,-1-1 0,1 1 0,-1 0 0,0 0 1,0-1-1,1 1 0,-1 0 0,1 4 0,3 4 32,0 1 0,-1 0 0,0 0-1,-1 0 1,0 0 0,-1 1-1,0-1 1,0 1 0,-2-1 0,1 1-1,-2-1 1,1 1 0,-2 0-1,1-1 1,-2 0 0,1 1-1,-7 14 1,6-18-49,-37 88 535,35-87-465,0 0 0,0 0-1,-1-1 1,0 0 0,-1 0 0,1 0 0,-2-1-1,-7 7 1,8-9-23,0 0 0,0-1 0,-1 0 0,1-1 0,-1 0 1,0 0-1,1-1 0,-1 1 0,-11 0 0,13-2-33,1 0-1,-1-1 1,1 0-1,-1 0 1,1 0 0,-1-1-1,1 0 1,-1 0 0,1 0-1,-1-1 1,1 0 0,0 0-1,0 0 1,-7-4 0,10 5-20,-1-1 7,-1-1 0,1 1-1,0 0 1,0-1 0,0 0 0,0 1-1,0-1 1,0 0 0,1 0-1,0-1 1,-1 1 0,1-1 0,0 1-1,-1-6 1,1 5-5,0 1 1,1-1-1,0 0 0,0 0 1,0 0-1,0 0 0,1 0 0,-1 0 1,1-6-1,1 6-35,0 1 0,0-1 0,0 1 0,0 0 0,1-1 0,-1 1 0,1 0-1,0 0 1,0 0 0,0 0 0,0 0 0,1 1 0,4-5 0,1-2-72,-6 5 77,1 1-1,-1 0 0,1 0 0,0 0 0,0 0 0,1 0 0,-1 1 0,1 0 0,-1-1 0,5-1 0,24-1 15,-15 0 43,-13 4-44,1-1 0,-1 1 0,1 0 0,0 0 0,-1 1 1,1-1-1,0 1 0,0 0 0,0 0 0,6 2 0,20 8-1140,-2-5-257,-27-4 1055,-1 0 1,1 0-1,0 0 0,0 0 1,-1 0-1,1 0 0,-1 1 0,1-1 1,1 2-1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3488,'-9'1'763,"8"2"-328,13 5-81,-1-2 3,-3 10 363,4-1-321,0-1-1,21 18 0,12 13 92,-25-20-314,40 44 134,21 22 170,-59-74-275,-18-14-146,0-1 0,0 1 0,0 0 0,-1 0 0,1 0 0,-1 0 0,0 1 0,5 7 0,-2-3 130,-3-4-86,1 0 0,-2 0 0,1 1-1,0-1 1,-1 1 0,0-1 0,0 1 0,2 9-1,-4-11-395,-2-3-1632,-11 0 501</inkml:trace>
  <inkml:trace contextRef="#ctx0" brushRef="#br0" timeOffset="1">370 125 4224,'0'-16'1568,"0"16"-1216,0 0-96,0 0 1056,-16 0-768,16 16-224,-31 15-192,16 16 128,-17 0-128,1-1-3072,0 1 1600,-16 0-1440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3904,'0'-15'1440,"31"15"-1120,16-16-96,-32 16 384,16 0-384,16 0-96,0 16-64,0-16 288,-1 0-192,1 15 192,0-15-192,-16 0-1984</inkml:trace>
  <inkml:trace contextRef="#ctx0" brushRef="#br0" timeOffset="1">312 0 2720,'0'0'1024,"0"16"-800,0-1-64,0 1 992,0 31-672,0-1 416,-15 17-512,15-1 0,0 0-224,0 1 192,0-17-224,0 1 448,-16-16-320,16-15-1600,16 15 704,-16-15-3200</inkml:trace>
  <inkml:trace contextRef="#ctx0" brushRef="#br0" timeOffset="2">749 140 4384,'-9'-22'1231,"10"20"-759,4 11-181,-4-7-226,0-1-1,-1 1 0,1 0 1,-1 0-1,0 0 0,0 0 1,1 0-1,-1 0 0,0 0 0,-1 2 1,1 7 310,0-1-261,2 1 0,-1 0 0,1 0 0,1-1 0,0 1 0,4 10 0,6 18 43,-7-20-40,0-1 0,2 1 1,16 29-1,-20-42-49,0 1 0,0-1 1,0 0-1,1-1 0,0 1 0,9 6 0,-4-5 111,0 0 0,20 9 0,-24-13-84,0 0-51,0-1-1,0 1 0,1-1 1,-1 0-1,1-1 1,-1 1-1,1-1 0,-1 0 1,1-1-1,0 0 1,-1 0-1,1 0 0,0-1 1,11-2-1,11-8-150,-28 11 96,0 0-1,1-1 0,-1 1 0,0-1 0,0 1 1,0-1-1,0 1 0,0-1 0,0 0 0,0 0 0,0 1 1,0-1-1,1-2 0,-1 2-4,-1 0-1,1 0 1,-1 0-1,0 0 1,0 0-1,0 0 1,1 0-1,-1 0 1,0 0-1,0 0 1,-1-2 0,1-4-54,0 5-53,-3 4-4,-2 4 3,-1 0 0,1 1 0,0 0 0,0-1 0,-4 9 0,1 3 64,-11 31 0,-4 32 198,-24 155 1,41-161 145,4-38-131,-3 22 41,-3 79 503,9-125-542,-1-1 1,-1 0-1,0 1 0,-1-1 1,0 0-1,-1 0 0,-4 14 1,6-24-102,0 1 0,0-1 0,0 0 0,0 1 0,-1-1 0,1 0 0,-1 0 0,1 0 0,-1 0 0,0 0 0,0-1 1,1 1-1,-5 2 0,4-3-27,1 0 1,-1-1 0,0 1-1,1-1 1,-1 0 0,0 1 0,0-1-1,1 0 1,-1 0 0,0 0-1,0 0 1,1-1 0,-1 1-1,0 0 1,0-1 0,1 1-1,-1-1 1,0 1 0,1-1 0,-4-2-1,-4-3 16,0-1 0,0 0-1,1-1 1,0 0 0,0 0-1,0 0 1,-8-15 0,7 9-19,0 0 0,1-1 0,1 0 0,0 0 0,2-1 1,-6-19-1,-12-90-331,21 117 274,-1-15-58,0 0 1,2 0-1,0-1 0,2 1 1,0 0-1,5-25 0,-3 35-82,1 1-1,0-1 0,0 1 1,1 0-1,1 0 1,0 1-1,0 0 0,16-20 1,-16 23 22,1-3-592,17-17-1,-15 20-881,0 0 0,16-10-1,-24 18 1596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3712,'13'-11'661,"-1"0"1,23-13-1,-10 4-64,-20 16-519,0 0 0,0 0-1,0 1 1,0-1 0,1 1-1,6-2 1,-4 2-22,1-1 66,1 0 0,-1-1 0,17-10 0,-22 13-84,-1 0 0,1 0 0,0 0 0,0 1 1,0-1-1,0 1 0,1 0 0,6-1 0,36 1 380,-33 1-294,-14 0-122,0 0 0,0 0 0,0 0 0,0 0 0,0 0 0,0 0 0,0 0-1,0 0 1,1 0 0,-1 0 0,0 0 0,0 0 0,0 0 0,0 0-1,0 0 1,0 0 0,0 0 0,0 0 0,0 0 0,0 0 0,1 0 0,-1 0-1,0 0 1,0 0 0,0 0 0,0 0 0,0 0 0,0 0 0,0 0 0,0 0-1,0 1 1,0-1 0,0 0 0,0 0 0,0 0 0,0 0 0,0 0 0,0 0-1,1 0 1,-1 0 0,0 0 0,0 0 0,0 0 0,0 1 0,0-1-1,0 0 1,0 0 0,0 0 0,0 0 0,0 0 0,0 0 0,0 0 0,0 0-1,0 0 1,-1 0 0,1 1 0,0 1 13,0 1 0,0-1 0,0 0 0,-1 1-1,1-1 1,-1 0 0,1 1 0,-1-1 0,0 0 0,0 0 0,0 1 0,-1-1-1,1 0 1,0 0 0,-4 3 0,-8 15 142,10-4 67,3 0-96</inkml:trace>
  <inkml:trace contextRef="#ctx0" brushRef="#br0" timeOffset="1">873 37 3488,'-5'-13'338,"4"12"-273,1-1-1,-1 1 1,0-1 0,1 1-1,0-1 1,-1 1 0,1-1-1,0 1 1,-1-1 0,1 1-1,0-1 1,0-2-1,1 4-50,-1 0-1,0 0 1,0 0-1,1-1 0,-1 1 1,0 0-1,0 0 0,1 0 1,-1 0-1,0 0 1,1 0-1,-1 0 0,0 0 1,0 0-1,1 0 0,-1 0 1,0 0-1,1 0 1,-1 0-1,0 0 0,0 0 1,1 0-1,-1 0 0,0 0 1,1 0-1,17 8 264,31 23 149,-28-17-171,36 33 0,-37-29-73,35 22 1,-38-29-118,-6-5-6,0 1-1,10 8 0,2 8 215,34 42-1,-44-49-183,-7-8-25,0-1 0,-1 1 0,0 0 0,0 0 0,-1 0 0,0 1 0,0-1 0,-1 1 0,2 9 0,-4-16-38,-1 1-1,0-1 0,1 0 0,-1 0 0,0 1 0,0-1 1,-1 0-1,1 1 0,0-1 0,-1 0 0,1 0 0,-1 0 1,0 0-1,-1 3 0,0-1 8,-1 0 0,0 0 0,0-1 0,0 1 0,-4 3 0,4-4-17,-2 1 5,1 0 0,-1 0-1,1-1 1,-1 1 0,0-1-1,0 0 1,-10 4 0,2-3-1,0-1-1,-14 3 1,18-4-10,-16 3 13,0-2-1,-1 0 1,1-2-1,-43-2 1,56 0-10,-1-1 1,1 0-1,-1-1 0,1 0 0,0-1 1,0 0-1,0-1 0,1-1 0,0 1 1,0-2-1,-13-9 0,17 10-38,0 0 0,1-1 0,0 0 0,0 0 0,-8-14 0,10 15-38,3 5 46,1 0 1,-1 0 0,0-1-1,0 1 1,1 0 0,-1-1-1,0 1 1,1-1 0,-1 1-1,1-1 1,0 1 0,0-1 0,-1 1-1,1-1 1,0 1 0,0-1-1,0 1 1,1-1 0,-1 1-1,0-1 1,1-2 0,0 2-3,0 0 0,1 1 0,-1-1 0,0 0 0,1 0 0,-1 1 0,1-1 0,-1 1 0,1-1 0,0 1 0,0 0 0,0 0 0,3-2 0,5-1-28,-1 0 0,1 1 0,1 0 0,-1 1 0,20-2 0,106 1-150,-93 3 127,-5 1 130,43 8-1,-57-6 68,5-1-35,-17-1-36,-1 0 0,17 3-1,-24-2-87,0-1 0,0 0-1,-1 1 1,1-1 0,0 1-1,0 0 1,-1 1 0,0-1-1,1 1 1,4 4 0,7 8-1728</inkml:trace>
  <inkml:trace contextRef="#ctx0" brushRef="#br0" timeOffset="2">624 692 4064,'13'-13'1307,"-13"12"-1274,1 1 1,-1 0 0,1-1 0,0 1 0,-1 0 0,1-1 0,-1 1 0,1 0 0,0 0 0,0-1 0,-1 1 0,1 0 0,0 0 0,-1 0 0,1 0 0,0 0 0,0 0 0,-1 0 0,1 0 0,0 0 0,1 1 0,2-1 157,6 1 154,-6-1-205,-1 1 0,1-1 0,-1 0 0,1 0 0,-1-1 0,1 1 0,0-1 0,4-1 0,10-3 42,1 1 0,-1 2 0,1-1 0,-1 2 0,37 2 0,-15 0 38,131-11 198,-129 7-350,54-2 65,-48 0-42,86-3 31,6 8-1311,-136 0 971,-5 2-28,-5 3-145,-1 0 0,1-1-1,-1 0 1,0 0 0,0 0 0,0-1-1,0 0 1,-15 3 0,8-1-530,0 0 1,-22 12 0,-24 25-435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3072,'-10'-9'728,"12"10"-308,-1 0-384,1 0 1,-1 0-1,1 0 0,0 0 1,0 0-1,0-1 0,-1 1 1,1-1-1,0 0 0,0 1 1,3-1-1,0 1 17,0-1 0,0 1-1,0 1 1,1-1 0,-1 1 0,-1 0 0,1 0 0,0 0 0,0 0-1,4 4 1,10 4 230,71 34 335,-66-33-487,-1 1 0,0 1 0,-1 1 0,22 19-1,-8-6 6,-28-22-90,0 0 0,-1 1-1,0 0 1,0 0 0,0 1 0,0 0 0,-1 0 0,-1 0 0,11 17-1,-15-22-19,0 1 0,1-1 0,-1 1 0,0 0-1,0-1 1,-1 1 0,1 0 0,-1-1 0,1 1-1,-1 0 1,0 0 0,0 5 0,-1-3 21,-1-1-1,1 0 1,-1 1 0,0-1 0,-1 0 0,-3 6 0,3-5-12,-4 8 108,5-9-94,0 0 0,0-1 0,0 1 0,0-1 0,-4 5 0,3-6-16,0 1-1,-1-1 1,1 0-1,-1 1 1,-4 1-1,-6 3 29,0 3-7,-8 3 4,17-11-47,0-1-1,0 0 1,0 0-1,-5 0 0,-4 1 18,6 0-10,1-1 0,0 0 0,0 0 0,0-1-1,-1 1 1,1-2 0,0 1 0,0-1-1,-1 0 1,1-1 0,-7-2 0,0 0 38,-20-7 95,32 10-145,0 0-1,0 0 0,-1 0 1,1-1-1,0 1 0,0-1 1,0 1-1,0-1 1,1 0-1,-4-2 0,0-13-93,3 8 27,0 5 38,1 1 4,0 1-1,0-1 0,1 1 1,-1-1-1,1 0 1,-1-4-1,1 6 14,1-1-1,-1 1 1,0 0 0,1-1-1,-1 1 1,1 0 0,0 0-1,-1-1 1,1 1 0,0 0-1,0 0 1,0 0 0,0 0-1,0 0 1,1-1 0,26-19-277,6-5-677,-25 22 729,0 0 0,17-6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1472,'-11'0'373,"15"0"-15,19 0 154,86 0 3322,-112 2-3583,-6 7-69,1-2-110,1 1 0,0-1 0,-9 14-1,15-19-59,-1 1-1,1 0 0,-1-1 0,1 1 1,0 0-1,0 0 0,0 0 0,1 0 1,-1 0-1,1-1 0,-1 1 0,1 0 1,0 0-1,0 0 0,0 0 0,1 0 1,0 4-1,0-3 27,0 1-1,0-1 1,1 0 0,-1 1 0,1-1 0,0 0 0,1 0-1,-1 0 1,1 0 0,-1-1 0,1 1 0,0-1 0,0 1 0,1-1-1,-1 0 1,1 0 0,0-1 0,-1 1 0,1-1 0,7 4-1,-1-3-109,0 0 0,0 0 0,0-1 0,0 0 0,1-1 0,-1 0 0,1-1 0,-1 0 0,18-2 0,-20-1-35,0 0 0,0 0 0,0 0 0,0-1 0,-1 0 0,0-1-1,1 0 1,-1 0 0,-1 0 0,12-13 0,0-2 80,-5-6 54,-11 14-45,-1 12 16,-1 0-1,0 0 0,0 0 1,0 0-1,0 0 0,0 0 1,-1-1-1,1 1 0,0 0 1,0 0-1,0 0 0,0 0 1,0 0-1,0 0 0,0 0 1,0 0-1,0 0 0,0 0 1,0 0-1,0-1 0,0 1 1,0 0-1,0 0 0,0 0 0,0 0 1,0 0-1,0 0 0,-1 0 1,1 0-1,0 0 0,0 0 1,0 0-1,0 0 0,0 0 1,0 0-1,0 0 0,0 0 1,0 0-1,0 0 0,-1 0 1,1 0-1,0 0 0,0 0 1,0 0-1,0 0 0,0 0 0,0 0 1,0 0-1,0 0 0,-1 1 4,0 0 0,0-1 0,0 1 0,1 0 0,-1 0 0,0 0-1,1 0 1,-1 0 0,0 0 0,1 0 0,-1 0 0,1 0-1,0 0 1,-1 2 0,-4 41 575,-14 45 222,10-55-408,-5 43 1,9 4 41,2-46-313,-2 6 117,3 78 1,7-60-68,3 38 435,-8-72-414,1-19-57,-1-1-1,1 1 0,-1 0 0,-1-1 0,1 1 1,-1-1-1,-2 9 0,2-14-108,1 1-1,-1-1 1,0 1-1,0-1 1,1 1-1,-1-1 1,0 1-1,0-1 1,0 0-1,1 0 1,-1 1-1,0-1 1,0 0-1,0 0 1,0 0-1,0 0 1,1 0 0,-1 0-1,0 0 1,0 0-1,0 0 1,0 0-1,0 0 1,0-1-1,1 1 1,-1 0-1,0-1 1,0 1-1,0 0 1,1-1-1,-1 1 1,0-1-1,-1 0 1,-4-7 32,0-1 0,0 1 0,-6-13-1,-4-6 21,7 14-53,1-1 0,1 0 0,0 0 1,1 0-1,1-1 0,0 0 0,1 0 1,1 0-1,0-1 0,1 1 0,0-1 0,2 0 1,1-23-1,1 19-125,2 0-1,0 1 1,1 0-1,11-28 1,-10 35-11,0 0-1,11-13 1,-17 25 112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251 198 5056,'-42'20'2282,"37"-17"-2221,0-1 50,0 0 0,0 1 0,1-1-1,0 1 1,-1 0 0,1 0 0,0 1 0,0-1-1,0 1 1,1 0 0,0 0 0,-1 0-1,1 0 1,-2 5 0,0 0 153,0-1 0,0-1 0,-1 1 0,0-1 0,-7 7 0,5-6-61,1 0-1,0 0 1,-6 12 0,-8 21 85,4-18-200,14-20-83,0 1 0,0 0 0,0 0 0,1 0 0,-1 0 0,1 1 0,0-1 0,-2 6 0,3-4 28,0 0 1,0 0-1,0 0 1,1 0-1,0 7 1,0-12-9,0 1-1,1-1 1,-1 1-1,0-1 1,0 0 0,0 1-1,1-1 1,-1 1-1,1-1 1,-1 1 0,1-1-1,0 0 1,0 1-1,-1-1 1,1 0 0,0 0-1,0 0 1,0 0-1,0 0 1,0 1 0,1-2-1,-1 1 1,0 0-1,3 1 1,0 0-13,1-1-1,0-1 1,0 1-1,-1-1 1,1 0 0,0 0-1,0 0 1,-1 0 0,1-1-1,8-2 1,2-7-487,-12 8 364,0 1 0,-1-1 0,1 0-1,-1 0 1,1 0 0,-1 0 0,0 0 0,0 0-1,0-1 1,0 1 0,0-1 0,-1 0-1,1 1 1,-1-1 0,2-6 0,1-2-236,-1-1 1,3-24 0,-5 23 231,1 3 57,3-19-38,-2 0 0,-1-1-1,-1 1 1,-3-31 0,-24-107 720,25 159-482,0 0 0,1 0 0,1-10 0,-1 15-20,1-1-1,-1 0 1,0 0-1,-1 0 1,1 0-1,-2-6 1,3 38 12,-2-14-145,2-2 19,0 0 1,4 23 0,1 2 50,-4-4 96,-2 35 1,-1-35 190,5 48 0,1-49-81,-1-3 39,0 32 1,-3-49-240,0-1 0,0 0-1,1 0 1,4 16-1,-4-18-141,-1-4-183,0 0 0,0 0 1,-1 0-1,0 10 1,0-1-2470,-3-3 750,3-11 1899,0 0 0,0 0 0,0 0 0,0 0 0,0 1 0,-1-1 0,1 0 0,0 0 0,0 0 0,0 0 0,0 0 0,-1 0 0,1 0 0,0 0 0,0 1 0,0-1 0,-1 0 0,1 0 0,0 0 0,0 0 0,0 0 0,-1 0 1,1 0-1,0 0 0,0 0 0,0 0 0,-1 0 0,1 0 0,0-1 0,0 1 0,0 0 0,-1 0 0,1 0 0,0 0 0,0 0 0,0 0 0,0 0 0,-1 0 0,1-1 0,0 1 0,0 0 0,0 0 0,10-13-2251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16 359 4320,'-15'-31'1600,"15"31"-1248,15-16-96,-15 16 480,31 0-448,16-15 256,0 15-320,15-16-288,0 16 32,16 0 480,0 0-224,16 0-1920</inkml:trace>
  <inkml:trace contextRef="#ctx0" brushRef="#br0" timeOffset="1">343 47 2976,'-31'-47'1120,"31"47"-896,0 0-32,0 0 96,16 0-192,-16 32-32,15-1-32,1 16 160,0 15-96,-16 16 256,15 0-224,-15 0-2560,0 0 1280,-15-1-160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3648,'26'-39'1173,"-26"38"-1143,0 1-1,1-1 0,-1 0 1,1 0-1,-1 1 0,1-1 1,-1 0-1,1 1 0,0-1 1,-1 1-1,1-1 0,0 1 1,-1-1-1,1 1 0,1-1 1,9-6 101,-6 3 17,0 1 1,0 0 0,0 0-1,8-3 1,13 1 208,11-11-37,-32 14-320,2 0-9,0 0 0,-1 0 0,1 0 0,0 1 0,0 0-1,6 0 1,-11 1 10,-1 0-1,0 1 0,0-1 0,1 0 0,-1 0 0,0 1 0,0-1 0,1 1 0,-1 0 0,0-1 0,0 1 0,0 0 0,0-1 0,0 1 0,0 0 1,0 0-1,0 0 0,0 0 0,-1 0 0,1 0 0,0 0 0,0 0 0,-1 0 0,1 0 0,0 3 0,4 4-23,-3-4 41,0 0 0,0 0 1,0 1-1,0-1 0,0 1 0,-1 0 0,0-1 0,0 1 0,0 0 1,-1 0-1,0-1 0,0 1 0,0 6 0,-2 2 57,0 0 0,-1 0 1,-6 20-1,6-25-59,0-1 1,0 1-1,0-1 1,-1 0-1,0 0 1,0-1 0,0 1-1,-1-1 1,-9 9-1,-27 34 82,6-7-41,26-33-86,6-6 28,0 0-1,0 0 0,0 0 0,1 0 0,-5 7 1,6-8 11,0 0 1,1-1 0,-1 1 0,1 0-1,0 0 1,-1-1 0,1 1 0,0 0 0,0 0-1,0 0 1,0 0 0,0-1 0,1 1-1,-1 0 1,1 0 0,0 3 0,1-2 9,-1 0 1,1 0 0,-1 0 0,1 0-1,0-1 1,0 1 0,0 0-1,1-1 1,-1 0 0,1 1 0,-1-1-1,1 0 1,3 2 0,7 4 100,25 10-1,-15-7 15,-12-5-91,0-1 0,0 0 0,0-1-1,23 5 1,10-4-1601,-39-4 1322,1 1 0,-1 0 0,0 0 0,7 4 1,-11-6 224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2816,'31'-15'1056,"-31"15"-832,62 0-64,-15 0 352,-16 0-320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1728,'0'-1'20,"0"1"1,0-1-1,0 1 1,0-1-1,0 1 0,0-1 1,0 1-1,0-1 1,0 1-1,0-1 1,0 1-1,0-1 0,0 1 1,0-1-1,1 1 1,-1-1-1,0 1 0,0 0 1,0-1-1,1 1 1,-1-1-1,0 1 0,1 0 1,-1-1-1,0 1 1,1 0-1,-1-1 1,0 1-1,1 0 0,-1-1 1,1 1-1,9-7 116,-2-2-79,-7 7-13,1 0 0,-1 0 0,1 0 0,0 0-1,0 1 1,0-1 0,0 1 0,0-1-1,0 1 1,3-2 0,29-25 223,-23 21-262,-8 6-5,0-1 0,0 0 0,0 0 0,0 0 0,0 0 0,0-1 0,0 1 0,-1-1 0,0 1 0,3-4 0,-2 1-15,0 1 1,0 0 0,1 0-1,-1 0 1,1 0 0,0 0-1,0 1 1,0 0-1,6-4 1,-10 7 5,1-1 1,-1 1-1,1 0 0,0-1 1,-1 1-1,1 0 0,-1-1 1,1 1-1,0 0 0,0 0 1,-1 0-1,1-1 0,0 1 1,-1 0-1,1 0 0,0 0 1,0 0-1,-1 0 0,1 0 1,0 1-1,1-1 0,0 1-29,-2-1 38,0 0 0,0 0 0,0 0 0,0 0 1,1 0-1,-1 0 0,0 0 0,0 0 0,0 0 1,0 0-1,0 0 0,0 0 0,1 0 0,-1 0 1,0 0-1,0 0 0,0 0 0,0 0 0,0 0 1,0 1-1,0-1 0,0 0 0,1 0 0,-1 0 1,0 0-1,0 0 0,0 0 0,0 0 0,0 1 1,0-1-1,0 0 0,0 0 0,0 0 0,0 0 0,0 0 1,0 1-1,0-1 0,0 0 0,0 0 0,0 0 1,0 0-1,0 0 0,0 0 0,0 1 0,0-1 1,0 0-1,0 0 0,0 0 0,0 0 0,0 0 1,0 0-1,0 1 0,-1-1 0,1 8 163,-1-1 0,0 1 0,-4 11 0,3-13-29,0 1 0,1-1 1,0 1-1,0 0 0,0 0 1,1 0-1,0-1 0,0 1 1,2 10-1,9 15 69,-9-24-256,7 21 529,-8-27-483,0 0-1,0 0 1,1-1 0,-1 1-1,0 0 1,1-1-1,-1 1 1,1-1 0,-1 1-1,1-1 1,0 0-1,-1 0 1,4 1 0,2 2-938,1-1 1,0 0-1,11 2 1,-15-4 764,27 1-865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1248,'14'-1'210,"-8"1"-169,0 0 0,-1 0 0,1 0 0,-1 1 0,1-1 0,0 1 1,7 3-1,1 1 2,-1 1 1,0 0 0,0 1 0,-1 1-1,1 0 1,-2 1 0,1 0-1,-1 0 1,12 15 0,-1 2 56,-2 1 0,-1 1 1,-2 1-1,27 58 0,-40-79-58,-1 1 1,0-1-1,-1 1 0,0 0 0,0 0 0,0 13 0,-2-18-15,0 0-1,0 1 0,0-1 0,-1 0 0,0 1 1,0-1-1,0 0 0,0 0 0,-1 0 0,1 0 0,-1 0 1,0 0-1,0 0 0,-4 4 0,1-2 49,0-1 0,0-1 0,-1 1 0,1-1 0,-1 0 0,-10 6 0,-1-2 68,-22 9 0,2-5-111,-1-1 0,0-2 0,-49 6 0,72-14-43,0-1-1,0 0 1,0-1 0,0-1 0,1 0 0,-1-1-1,0 0 1,1-1 0,-25-11 0,15 3 33,16 4 12,8 8-31,0-1 0,-1 1 0,1 0 0,0 0 0,0-1 0,0 1 0,0 0 0,0-1 0,0 1 0,0 0 0,0 0 0,0-1 0,0 1 0,0 0 0,0-1 0,0 1 0,0 0 0,0 0 0,0-1 0,0 1 0,0 0 0,1 0 0,-1-1 0,0 1 0,0 0 0,0 0 0,0-1 0,1 1 0,-1 0 0,0-1 0,18-4 333,7 0-227,0 1-1,0 1 0,0 2 1,26 0-1,-16 3-16,-1 1-1,50 11 0,-13 4-1,45 9-63,-38-12-378,-13 1-1308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2240,'2'0'720,"3"0"-671,-1 0 0,0-1 1,1 0-1,-1 1 0,0-1 0,0-1 1,4 0-1,12-4 240,119-13 2422,-21 4-1993,68 0-435,-128 12-225,18-2 42,95-3 83,-121 8-174,84 3-184,-69 7-518,-50-8 427,-7-2 130,-1 1 0,0 0 0,0 0-1,0 1 1,9 2 0,-16-3 65,1-1 1,0 1 0,0-1 0,0 1-1,0-1 1,0 1 0,0-1-1,0 1 1,-1 0 0,1 0-1,0-1 1,0 1 0,-1 0-1,1 0 1,-1 0 0,1 0-1,-1 0 1,1 0 0,-1-1-1,1 1 1,-1 0 0,0 0-1,0 1 1,1-1 0,-1 0-1,0 0 1,0 0 0,0 0-1,0 0 1,0 0 0,0 0-1,-1 0 1,1 0 0,0 0-1,0 0 1,-1 0 0,1 0-1,-1 0 1,1 0 0,-1 0-1,0 1 1,-1 0-43,1 0 0,-1 0-1,1 0 1,-1 0 0,0 0 0,0 0 0,0-1-1,-2 2 1,-38 26-900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1408,'11'6'157,"-1"0"1,1 0-1,9 10 0,84 62 265,-65-43-353,-29-24-45,22 15 0,-11-12 12,15 11 29,-23-12-49,-1 0 0,0 1 0,-1 1 0,0-1 0,-2 2 0,1-1 0,-2 1 0,12 32 0,-19-44-11,0 0 1,0 1-1,-1-1 0,0 0 0,1 1 1,-2-1-1,1 0 0,0 0 0,-1 1 0,0-1 1,0 0-1,0 0 0,-1 0 0,1 0 0,-5 7 1,-1 2 39,-2 0 0,0 0 0,-11 11 0,16-18-15,-3 1-6,0 1 1,0-1 0,-1-1 0,1 1-1,-1-1 1,-1-1 0,1 1 0,-14 5 0,6-4 26,-2-1 0,1-1 1,0 0-1,-22 2 1,38-7-46,-29 6 163,1-2 1,-1-1-1,0-2 1,-32-2-1,42-1 148,1-1-1,-1-1 1,1-1 0,-25-9 0,42 13-265,-1 0 1,1-1-1,-1 1 1,1 0-1,-1-1 1,1 1-1,0-1 1,-4-3-1,6 4-36,-1 0-1,0 0 1,1 0-1,-1 0 0,1 0 1,-1 0-1,1 0 1,-1 0-1,1 0 1,0 0-1,-1 0 0,1 0 1,0 0-1,0 0 1,0 0-1,0 0 0,0-2 1,1 0-12,0 0 1,0 0-1,1 0 1,-1 0-1,1 0 1,0 0-1,0 0 1,0 1-1,0-1 0,0 1 1,1 0-1,-1-1 1,1 1-1,-1 0 1,6-3-1,60-39-20,-53 34 26,2-2 20,21-10-1,50-15 35,11-4-26,-7 13-73,143-23 0,-147 34 126,35-1-48,-105 12-47,-14 5 51,1-1 1,0 1-1,0 0 0,7-1 1,-11 2-34,-1 0 1,1 0 0,0 0-1,-1 0 1,1 0 0,-1 0-1,1 0 1,-1 0 0,1 0-1,0 0 1,-1 1-1,1-1 1,-1 0 0,1 0-1,-1 1 1,1-1 0,-1 0-1,1 1 1,-1-1 0,1 0-1,-1 1 1,0-1 0,1 1-1,-1-1 1,0 1-1,1-1 1,-1 1 0,0-1-1,1 1 1,-1-1 0,0 1-1,0-1 1,0 1 0,0-1-1,0 1 1,1 0 0,-1-1-1,0 1 1,0-1-1,0 1 1,-1 0 0,2 15 545,-1-7-378,0 1-1,-1-1 0,-1 12 0,-24 99 198,24-106-304,0 1 0,2 0 0,1 22 0,-1-9 78,0-26-196,0-2-309,2 0 243,0 0-1,-1 0 0,1-1 1,0 1-1,-1-1 0,1 1 0,0-1 1,-1 1-1,4-3 0,6-1-147,-6 5 195,-1 0 0,0 1 1,-1-1-1,1 1 0,0 0 0,6 4 1,-5-1 56,-1-1 0,0 0 0,0 1 1,0-1-1,-1 1 0,0 0 0,0 0 0,0 1 0,4 9 1,0 0 4,55 99 32,29 79 229,-68-148-199,-7-15 24,21 53 1,-35-76-50,0 1 1,0-1-1,-1 1 1,1 0-1,-2-1 1,1 1-1,-1 0 1,0-1-1,-2 10 1,1-12-18,0-1 0,0 1 0,0-1 1,-1 1-1,0-1 0,0 0 0,0 1 1,0-1-1,-1 0 0,0 0 0,1-1 0,-2 1 1,1-1-1,0 1 0,-5 2 0,4-2-6,0-1 0,-1 0 0,0 0 0,0-1-1,0 1 1,0-1 0,0 0 0,0-1 0,0 1 0,-1-1-1,1 0 1,0 0 0,-1-1 0,1 1 0,-1-1-1,1-1 1,-1 1 0,1-1 0,-1 0 0,1 0 0,-9-3-1,9 2 5,1 1 0,-1-2 0,0 1-1,1 0 1,0-1 0,-1 0 0,1 0-1,0 0 1,0-1 0,1 1 0,-1-1-1,-4-6 1,0-2 2,1-1-1,-13-27 1,5 8-22,10 22-7,0-1 0,1 1 0,0-1 0,1 0 0,0 0 0,1 0 0,0 0 0,0 0 0,1-14 0,1 19-5,0 1 0,0 0 0,1-1 0,-1 1 0,1 0 0,0 0 0,1 0 0,-1-1 0,1 1 0,0 0 0,1 1 0,-1-1 0,1 0 0,3-4 0,-1 4 2,-1 1 0,1 0 0,0 0 0,0 0-1,0 0 1,1 1 0,-1 0 0,1 0 0,0 1-1,0 0 1,0 0 0,7-2 0,25-3-62,-1 2 1,1 1 0,60 2-1,-62 2-600,39 5-1,47 21-318,-122-26 989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1888,'0'-31'704,"0"31"-544,0 0-32,0 0 640,0 0-448,0 16 480,0 31-448,0 15 608,15 0-544,-15 1-128,16-1-192,-16 0 64,0-15-96,0 0 32,-16-1-32,16 1-256,-15-31 96,-1 15-3680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57 120 1472,'0'-22'237,"3"-24"1,-3 44-227,1 0 1,-1 0 0,1 0 0,0 0-1,-1 0 1,1 1 0,0-1 0,0 0 0,0 0-1,1 1 1,-1-1 0,0 1 0,0-1-1,1 1 1,-1-1 0,1 1 0,0 0-1,-1 0 1,1 0 0,0 0 0,0 0-1,-1 0 1,1 0 0,0 1 0,0-1 0,3 0-1,-2 0 40,1 0 16,-1 0 1,0 0-1,0 1 0,1-1 1,-1 1-1,0 0 1,4 0-1,15-1 188,-11-2-104,-5 2-25,1 0 1,-1-1-1,11 1 0,-6 2 15,1 0 0,16 5 0,-14-4-36,4 2 50,120 28 637,-117-25-707,0 1 0,0 1-1,-1 0 1,32 21 0,82 76 114,-84-64-148,103 83 24,-143-118-42,-2 1 0,1 1 0,-1 0 0,0 0 0,-1 0 0,0 1 0,8 16 0,-13-22-2,0 0-1,-1 0 1,0 0 0,1 1 0,-2-1 0,1 0 0,0 1 0,-1-1 0,0 1 0,0-1 0,0 1 0,-1-1 0,1 1 0,-1-1 0,0 0 0,0 1-1,-1-1 1,1 0 0,-1 0 0,0 0 0,-4 6 0,4-6-1,-1 0-1,0 0 0,-1 0 1,1 0-1,-1-1 1,1 0-1,-1 1 1,0-1-1,-7 3 1,-3 2 69,-26 9 0,39-16-96,-30 10 115,-1-1 0,0-2-1,-37 5 1,-102 4 430,126-15-194,-76-9 1,66 2-184,2 2 57,20 2-118,0-2 0,0-1 0,0-1 0,-41-13 0,70 17-119,0 0 1,0-1-1,1 0 0,-1 0 0,0 0 0,1 0 0,-5-4 0,7 5-8,-1 0 0,1 0 0,0-1 0,0 1 0,1 0 0,-1 0-1,0-1 1,0 1 0,0 0 0,1-1 0,-1 1 0,1 0 0,-1-1 0,1 1 0,0-1 0,-1 1 0,1-3 0,0 3-17,0 1 0,0-1 0,0 0 0,1 1 1,-1-1-1,0 0 0,0 1 0,1-1 0,-1 0 0,0 1 1,1-1-1,-1 0 0,1 1 0,-1-1 0,1 1 0,-1-1 1,1 1-1,-1-1 0,1 1 0,-1-1 0,1 1 0,0 0 1,-1-1-1,1 1 0,-1 0 0,1-1 0,0 1 0,0 0 1,-1 0-1,1 0 0,1 0 0,6-2-1418,1 1-1,15 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2912,'15'0'1056,"1"-15"-800,15-1-96,0 16 416,16 0-352,0-16 64,-1 16-192,17 0 96,-16 0-128,15-15-864,16 30 416,0-15-2176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4384,'15'-16'1632,"-15"16"-1248,16 0-128,-16 0 1280,15 0-896,16 0 640,1 0-736,14 0-64,1 0-320,0 0 256,15 16-224,-15-16 256,-16 0-256,0 0 320,-15 0-288,-16 0-2496,0 15 1216</inkml:trace>
  <inkml:trace contextRef="#ctx0" brushRef="#br0" timeOffset="0.5">219 1 3136,'0'0'1029,"-5"5"-629,-2 1-318,2-2 84,1 0 0,0 0-1,-1 0 1,2 0 0,-1 1 0,-3 6 0,-12 35 1322,16-39-1371,1-1 0,-1 1 0,1 0 0,0-1 0,1 1 1,-2 12-1,2 0 117,2 22 0,0-1 78,-2-25-190,2 0-1,0 0 1,0 0 0,2 1 0,7 27-1,1-19 203,1-1 0,25 36-1,-34-56-291,-2-1-25,0-1 0,0 1 0,0-1 0,1 0 0,-1 0 0,0 1 0,1-1 0,-1 0 0,1 0 0,-1 0 0,1-1 0,0 1 0,-1 0 0,1-1 0,0 1 0,3 0 0,1 0-235,1-1 0,-1 1 0,10-2-1,-1 0-428,18-1-2281,12-11 826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4224,'0'-47'1568,"16"47"-1216,30-15-96,-14 15 0,14 0-192,1 0-2272,15 15 1184,-30 1-992</inkml:trace>
  <inkml:trace contextRef="#ctx0" brushRef="#br0" timeOffset="1">31 219 3648,'16'15'1344,"15"1"-1024,31-16-128,-15 0 128,31 16-224,16-1-3264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3136,'0'-62'1184,"16"47"-928,-16-1-64,15 16 320,1 16-320,-1-1 768,17 32-544,14 15 96,17 1-320,-1-17 96,0 17-160,-15-1 0,-16-31-64,16 16 224,-16-16-160,-15 0-1728,-1-15 864,1 15-2752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499 297 2240,'-31'0'832,"0"47"-672,-16 15 0,16-31 32,-16 16-128,1 0 128,-1 15-128,0-15-32,0-1 0,16 17 96,0-32-64,15 0-160,1 0 32,-16-15-2080</inkml:trace>
  <inkml:trace contextRef="#ctx0" brushRef="#br0" timeOffset="1">312 79 2912,'0'-31'1056,"0"31"-800,47-16-96,-31 0 544,15 16-416,-16-15-32,17 15-160,-17 0 64,16 15-96,-15 1 32,-16 0-32,15 15 96,-15-16-96,0 16 192,16 16-160,-16-16-1504,0 1 736,0 14-1888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33 1152,'0'-16'416,"0"0"-320,0 32 0,0-16 352,-16 0-256,16 16 192,0 30-224,0 1 480,-15 47-352,15-1 96,-16 1-256,16-32 64,0 16-96,0-31 160,-15-1-160,-1 1 32</inkml:trace>
  <inkml:trace contextRef="#ctx0" brushRef="#br0" timeOffset="1">202 1 1472,'73'0'667,"-63"0"-605,-7-1-9,1 1 0,-1 0 0,1 0 0,0 0 1,-1 1-1,1-1 0,-1 1 0,1 0 0,-1 0 0,0 0 0,1 0 0,-1 1 0,0-1 0,0 1 0,6 4 1,12 9 289,-1 1 0,-1 0 0,23 26-1,-17-17-151,-2-2-11,-2 1 1,0 1-1,-2 0 0,19 34 0,69 123 87,-105-178-258,7 10 32,-1 1 1,8 19-1,-14-28-22,0 0 0,0 1-1,-1-1 1,0 1 0,0-1-1,0 1 1,-1-1 0,0 1-1,-1 8 1,-1-7 18,0 0-1,0 0 1,0-1-1,-1 1 1,0-1-1,-1 1 1,1-1-1,-1 0 1,-1-1-1,1 1 1,-1-1-1,-1 0 1,1 0 0,-1 0-1,-11 8 1,4-4-7,-1-1 0,0 0 0,0-1 0,-1 0 0,0-2 0,-27 9 0,24-10 2,1-1 1,-1 0 0,0-2-1,-28 1 1,-66-10 122,60 2-36,-39-1-23,-36-9-203,88 5 22,33 7 19,7 0-172,1 2 124,1-1-1,-1 1 1,1-1 0,0 1-1,-1 0 1,1 0-1,0 0 1,0 0 0,0 0-1,-1 1 1,1-1-1,0 1 1,0 0 0,0 0-1,0 0 1,0 0-1,0 1 1,0-1 0,4 2-1,39 11-2322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2304,'31'78'864,"-16"-47"-672,17 16-32,-17-16 160,1 0-192,15 0 160,-15-15-160,15-1-640</inkml:trace>
  <inkml:trace contextRef="#ctx0" brushRef="#br0" timeOffset="1">266 48 3072,'-16'-47'1120,"16"62"-864,0 1-64,-16-16 1088,1 31-736,-1 0 128,-15 32-384,0-17-192,-16 17-64,0 15-4128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32 359 1824,'-31'-31'672,"46"31"-512,1 0-64,0-15 96,15 15-128,15 0 128,32-16-128,0 16 32,0 0-32,0 0-672,-16 0 320,-15 16-1088</inkml:trace>
  <inkml:trace contextRef="#ctx0" brushRef="#br0" timeOffset="1">312 1 1728,'-31'47'640,"31"-1"-480,16 17-64,-16-17 1024,-16 1-640,16 16 0,0-1-288,-15 0-64,15 16-64,-16-16 288,16 1-160,-15-17-448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1408,'-31'15'512,"31"-15"-384,16 47-64,-1-31 0,1 15-64,15-16 64,16 1-32,-1 15 128,17-31-96,-17 16-1216,17-16 608,-16-16 96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1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 2816,'-6'10'350,"-9"24"569,12-26-910,-5 11 296,0 1-1,2 0 0,0 0 1,-2 23-1,3 35 480,-21 210 373,23-206-962,3-63-113,0 0 0,-1 0 0,-1 0 1,-1-1-1,-6 24 0,8-39-67,0-1-1,0 1 1,1-1 0,-1 0-1,0 1 1,-1-1-1,1 0 1,0 0 0,-1 0-1,1 0 1,-1 0-1,0 0 1,0 0 0,1-1-1,-1 1 1,0 0 0,-1-1-1,1 0 1,0 1-1,0-1 1,0 0 0,-1 0-1,1 0 1,-5 1-1,0-2 14,0 0 0,0 0-1,0-1 1,0 0 0,0 0-1,1 0 1,-12-4 0,-2-1-1,0-1 0,-30-14 0,40 16-12,0-1 0,1 0 0,0-1 0,0 0 0,0 0 0,-14-18 0,9 8-16,1-1-1,1-1 0,0 0 0,2-1 1,0 0-1,1-1 0,1 0 0,-8-34 0,13 41-36,1-1 0,1 0 0,0 1 0,1-1 0,0 0 0,1 0 0,5-22 0,-3 29-31,0 0-1,1 1 0,-1 0 0,1 0 0,1 0 0,-1 0 1,1 0-1,1 1 0,-1 0 0,1 0 0,7-5 0,-1-1-148,35-35-320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1248,'11'-9'146,"-8"6"-97,0 1 0,0-1 0,0 0 0,0 0 0,-1 0 0,1-1 1,3-5-1,17-25 100,-22 32-115,0 1 0,1-1 0,-1 1 0,0 0 0,1-1 0,-1 1 0,1 0 0,-1 0 0,1-1 0,0 1 0,2 0 0,10-9 326,4-13 195,26-11 522,-31 21-522,-10 10 420,-3 3-217,0 6 159,0 129 966,0-127-1895,0 1 1,1 0 0,0 0 0,1-1 0,0 1-1,1-1 1,5 14 0,-7-18-317,1 0-1,0-1 1,0 1-1,0-1 1,1 1-1,-1-1 1,1 0-1,0 0 1,0 0-1,0 0 1,0-1-1,0 1 1,0-1 0,1 0-1,-1 0 1,1 0-1,0-1 1,7 3-1,20-1-1644</inkml:trace>
  <inkml:trace contextRef="#ctx0" brushRef="#br0" timeOffset="1">1029 32 1824,'31'-31'672,"-16"31"-512,1 0-64,0 0 1280,-16 16-768,-16-1 256,0 16-512,1 0 288,-16 63-384,-1-1 224,17 1-256,-16-16 64,15 0-160,1-16 64,-17-15-96,17 0-2112,-1-16 1120,-15-31-2144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2400,'91'0'779,"-89"0"-761,0 0 1,0 0 0,1 0-1,-1 0 1,0 1 0,0-1-1,0 0 1,0 1 0,0 0-1,0-1 1,0 1 0,0 0-1,0 0 1,0 0 0,3 3-1,73 42 276,-71-42-198,-1 0 1,0 1 0,-1-1-1,1 1 1,-1 0 0,0 0 0,0 1-1,0-1 1,-1 1 0,0 0-1,0 1 1,-1-1 0,1 1-1,3 9 1,26 67 756,-17-51-607,7 20 63,-7 5-18,-8-26-155,0-2-51,-1-5 118,7 39 1,-13-55-160,-1 0 0,1 0 0,-1 0 0,-1 0 0,1 0 1,-1 0-1,-1 0 0,1-1 0,-5 11 0,3-10 9,-1-1 0,0 0 0,-1 0 0,1 0 0,-2-1 0,1 1 0,-1-1 0,1 0 0,-2-1 0,-11 9 0,-12 6 140,-38 20-1,67-40-189,-26 14 51,0-2-1,-2-1 1,1-2 0,-1 0 0,0-2 0,-1-1 0,0-2 0,0 0 0,-35-2-1,2-2 17</inkml:trace>
  <inkml:trace contextRef="#ctx0" brushRef="#br0" timeOffset="1">717 670 3712,'-16'16'1408,"16"-16"-1120,0 47-64,-15-32 448,15 32-416,15 0-224,-15 0-64,16 15 224,15-31-128,0 16 224,1-16-192,14-15-736,-15-16 352,16 0-1952,-31-16 1248</inkml:trace>
  <inkml:trace contextRef="#ctx0" brushRef="#br0" timeOffset="2">998 873 3648,'-16'31'1344,"16"-31"-1024,-31 94-128,15-48 1888,16 1-1184,-15 31 128,-1 16-608,16-1-64,0 1-224,0-1 160,-16-15-192,-15-16-672,-15-15 320,-1-16-2880,-16 0 1728,1-15-1728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796 127 4384,'0'-60'2554,"-3"52"-2388,1 4-123,1 1-15,-1 0 1,0-1-1,0 1 1,0 0 0,0 0-1,0 0 1,-1 0-1,1 0 1,-1 1 0,-5-5-1,4 4-5,2 2-14,0-1 0,-1 0-1,1 1 1,-1 0 0,0 0 0,1 0 0,-1 0 0,0 0 0,1 0 0,-1 1 0,0-1 0,0 1 0,0 0 0,0 0 0,-2 0-1,-10 0-15,5-1-11,-1 1 0,0 0 0,-18 4-1,14-1 26,1 1 0,0 1-1,-1 0 1,1 1 0,1 0-1,-1 1 1,-22 16 0,17-7 57,7-8-20,2 0 0,-1 1 0,1 1 0,0-1 0,1 2 0,0-1 0,-13 21 0,14-15-9,0 1-1,1 0 1,0 0 0,2 1 0,0 0-1,-3 20 1,-6 116 7,12-103-18,-6 58 18,-8 210 151,21-222-128,-2-51-29,0 145 168,-3-135-141,-2-6 148,-9 52 0,11-96-180,-3 21 258,3-20-203,0-1-1,0 0 1,-1 1 0,0-1 0,0 0-1,-1 0 1,1 0 0,-2 0 0,1 0-1,-5 9 1,-19 8 522,19-14-459,5-8-123,1 1 0,0 0 0,-1-1 0,0 1 1,1-1-1,-1 1 0,0-1 0,-2 2 0,-1-2 24,0 1 1,-1-1-1,1 0 1,0-1-1,-1 1 1,1-1-1,-1 0 1,-5-1-1,-10 1 51,12-1-154,1 0 0,-1-1 0,0 0 0,1 0 0,-1-1 0,1 0 0,0 0 0,0-1 0,0 0 0,0-1 0,1 0 0,-1 0 0,1 0 0,-11-12 0,14 13-49,1 0 0,1 1-1,-1-1 1,0 0 0,-3-9 0,6 13 102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2560,'0'-32'960,"16"32"-768,15 0-32,0 0 128,16 0-192,31 0-32,0 0-32,-16 0 160,0 16-96,1-16-2560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2720,'0'15'1024,"0"-15"-800,0 94-64,15-48 1120,-15 1-736,0 16 192,0-1-416,0 47 64,16-31-224,-32 0-640,1 0 256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1824,'80'0'821,"-76"0"-786,-1 0 1,0 1-1,1-1 0,-1 1 0,0 0 1,0 0-1,7 3 0,22 6 387,-27-9-377,22 7 106,-25-7-137,-1 0 0,1 0 0,-1-1 0,1 1 0,-1 0 0,1 0-1,-1 0 1,0 1 0,0-1 0,1 0 0,-1 0 0,0 1 0,0-1 0,0 0-1,0 1 1,1 2 0,-2 1 31,1-1-1,-1 1 0,1-1 1,-1 0-1,0 1 1,-1-1-1,1 1 0,-1-1 1,0 0-1,0 1 1,-3 6-1,-1 5 10,4-11-31,-1 1 1,0-1-1,0 1 1,0-1-1,0 0 1,-1 0-1,0 0 1,0 0-1,-1 0 1,1-1-1,-1 0 1,0 1-1,-5 3 1,7-6-12,-5 4 17,0 0 0,0 0 0,0-1 0,0 0 0,-1 0-1,-8 3 1,-9 6 9,-34 22 0,-1-13-33,-34 21 230,92-43-212,0 0 0,-1 0 0,1 0 0,0 1 1,0-1-1,-1 0 0,1 1 0,0 0 1,0-1-1,-3 4 0,4-3 25,1-1-1,-1 1 1,0 0 0,0 0-1,1-1 1,-1 1-1,1 0 1,-1 0 0,1-1-1,0 1 1,0 0 0,0 4-1,0-5-26,0 0 0,0 1 0,0-1 0,0 0 0,0 0-1,1 1 1,-1-1 0,0 0 0,1 0 0,-1 1 0,1-1 0,0 0 0,-1 0-1,1 0 1,0 0 0,0 0 0,-1 0 0,1 0 0,0 0 0,0 0 0,0 0 0,0-1-1,0 1 1,1 0 0,-1-1 0,0 1 0,0 0 0,0-1 0,2 1 0,8 5 67,-4-2-54,0 0-4,0 1 0,1-1 0,8 2 0,33 5 66,-10 4-123,-28-10-248,0 0 1,1-1 0,21 6-1,14-8-450</inkml:trace>
  <inkml:trace contextRef="#ctx0" brushRef="#br0" timeOffset="1">1 125 2496,'0'-31'896,"0"31"-672,62 0-96,-31 0 736,16 0-512,0 0-224,0 0-96,15 15 384,-15 1-224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16 197 2304,'-13'-26'752,"13"26"-742,-1-1-1,1 1 1,0 0-1,0-1 1,0 1 0,0 0-1,-1-1 1,1 1 0,0 0-1,0-1 1,0 1 0,0 0-1,0-1 1,0 1-1,0 0 1,0-1 0,0 1-1,0 0 1,0-1 0,0 1-1,0 0 1,0-1-1,0 1 1,0 0 0,1-1-1,-1 1 1,0 0 0,0-1-1,0 1 1,1-1 0,14-40 1403,-4 23-752,-8 5-523,-2 9-124,0 0 0,1 0 0,-1 0 0,1 1 0,-1-1 1,1 0-1,3-3 0,1-4-29,-5 8 10,1 1-1,-1-1 1,1 0-1,0 1 1,0-1-1,-1 1 1,2-1 0,-1 1-1,0 0 1,5-4-1,-3 4-25,0 0-1,0 1 0,0-1 1,0 1-1,8-2 1,-10 3 29,-1 0 0,0 0 1,0 0-1,1 0 0,-1 0 0,0 0 1,0 0-1,1 1 0,-1-1 0,0 0 1,0 1-1,0-1 0,0 1 1,1-1-1,-1 1 0,0 0 0,0 0 1,0-1-1,1 3 0,6 10 18,-4-11 15,2 4 34,-5-3-55,0 0 0,0 0 0,-1 0 0,0 0 0,0 0 1,0 5-1,0-4-3,0 1 0,0-1 0,1 0 1,1 7-1,3 4-7,-3-11-36,-1-1 0,0 0 0,0 0 0,0 1 0,-1-1 0,1 0 0,0 6 0,-1 9-156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266 196 1056,'0'32'416,"0"14"-352,0 17 32,0-17 416,0 1-288,-16 0 128,1 15-224,-1 1 64,0-1-96,1 16-128</inkml:trace>
  <inkml:trace contextRef="#ctx0" brushRef="#br0" timeOffset="1">110 25 2560,'26'-13'832,"-8"8"-517,-9 3-230,0 0 1,0 1 0,1 0 0,-1 1 0,0 0-1,0 0 1,1 1 0,-1 0 0,0 1 0,11 2 0,4 4 237,-1 1 1,33 16 0,-44-17-219,1 0 1,-2 1 0,1 0-1,-1 1 1,16 19 0,171 230 1222,-185-239-1261,0 0 0,-1 1 0,9 22 0,-17-34-36,0 0 0,-1 1-1,-1-1 1,0 1 0,0 0 0,-1-1-1,0 1 1,-1 0 0,0 16 0,-2-12 46,0 1 0,-1-1 0,0 0 1,-1 0-1,-1 0 0,0 0 0,-1-1 0,0 0 1,-9 13-1,8-17-40,0 0 1,-1 0-1,0 0 1,0-1-1,-1 0 0,0-1 1,0 0-1,0 0 1,-1-1-1,0 0 1,-19 7-1,-73 24 267,66-22-225,-26 9 7,-1-9-24,24-7-33,-119 36-72,98-28-709,24-1-2826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1984,'0'0'39,"-1"-1"1,1 0-1,0 0 1,0 1-1,0-1 1,1 0-1,-1 0 1,0 1-1,0-1 1,0 0-1,0 0 1,1 1-1,-1-1 1,0 0-1,1 0 1,0 0-22,0 1 1,0-1-1,0 1 1,0 0-1,0-1 1,0 1-1,0 0 1,0 0-1,0-1 1,0 1-1,0 0 1,0 0-1,2 1 1,1-1-1,0 0 1,0 1 0,0-1-1,-1 1 1,1 0 0,0 1-1,0-1 1,-1 1 0,7 3-1,-8-5-20,0 1 0,0 0 1,0-1-1,0 1 0,0-1 0,0 1 0,0-1 0,0 0 0,4 0 0,-4 0-3,0-1-1,0 2 1,0-1-1,0 0 0,0 0 1,0 0-1,0 1 1,-1-1-1,5 2 1,28 22 26,-2-9 176,-20-11-110,-1 2 0,11 5 1,-10-4-26,-7-5-38,-1 0-1,0 1 1,1-1 0,-1 1 0,0 0 0,-1 0 0,1 1 0,-1-1 0,1 1 0,4 7 0,-7-10-17,0 0-1,-1 0 1,1 0 0,0 0-1,-1 0 1,1 0 0,0 0-1,-1 0 1,0 0 0,1 0-1,-1 0 1,0 1 0,1-1-1,-1 0 1,0 0 0,0 0-1,0 1 1,0-1 0,0 0-1,-1 2 1,0-2 9,0 1-1,0 0 1,-1-1-1,1 1 1,0 0 0,-1-1-1,1 0 1,-1 1-1,-3 1 1,-19 17 419,21-16-366,-1 0 0,0 0 1,-1-1-1,-7 6 0,-17 1 438,6 13-102,19-20-331,0-1 1,0 0-1,0 0 0,0-1 0,0 1 1,0-1-1,-8 1 0,6-1 91,0 1 0,0-1 0,0 1 0,0 0 0,1 1 0,-11 5 0,5-2 30,9-5-177,0 0-1,0 0 0,0 0 0,0 0 1,1 0-1,-1 0 0,0 0 1,1 0-1,-1 1 0,1-1 0,-1 1 1,1-1-1,0 1 0,-1-1 0,1 1 1,0 0-1,0 0 0,0 0 1,0-1-1,1 1 0,-1 0 0,0 0 1,1 0-1,0 0 0,-1 0 0,1 2 1,0-1-6,0 0 1,0 0-1,0 0 1,1 0-1,-1-1 0,1 1 1,0 0-1,0-1 1,0 1-1,0 0 1,0-1-1,0 1 1,1-1-1,-1 0 0,1 1 1,0-1-1,0 0 1,0 0-1,0 0 1,0 0-1,0 0 1,0-1-1,5 3 0,0 1 22,1-1 0,0 0 0,1-1 0,-1 0-1,1 0 1,-1-1 0,1 0 0,10 1-1,-4-1-891,-1 1-1,0 1 0,13 5 1,12 7-1206,-36-15 1780,0 1 1,-1-1 0,1 1-1,0 0 1,-1 0-1,3 3 1,-5-5 283</inkml:trace>
  <inkml:trace contextRef="#ctx0" brushRef="#br0" timeOffset="1">172 234 2816,'62'-15'1056,"-62"15"-832,109 15-64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1045 125 1824,'1'-18'196,"-1"14"-159,0 1 0,0-1-1,0 1 1,0-1 0,0 0 0,-1 1 0,1-1-1,-1 1 1,0-1 0,0 1 0,-1-1-1,1 1 1,-1 0 0,1-1 0,-1 1-1,-3-3 1,-10-18 123,2 16 160,10 6-250,2 1-60,1 0 1,-1 0 0,0 0 0,1 1 0,-1-1 0,0 0-1,0 1 1,0-1 0,0 1 0,0-1 0,0 1 0,0-1-1,0 1 1,0-1 0,0 1 0,0 0 0,0 0 0,0 0-1,0-1 1,0 1 0,0 0 0,0 0 0,0 0 0,0 1 0,0-1-1,0 0 1,0 0 0,0 1 0,0-1 0,-2 1 0,-84 28-106,81-27 78,-13 6 0,2 1 1,-1 1 0,1 0 0,-27 23 0,16-12 33,-61 44 127,-30 39 568,80-68-496,5-3 48,2 1 1,1 2-1,2 1 1,-35 57-1,38-54-170,-52 89 100,45-56-103,4-19 37,16-18-61,9-21 83,-13 25 1,15-34-115,-1 0 0,1 0 1,0 0-1,0 0 0,1 1 0,-1-1 1,2 1-1,-1-1 0,1 13 0,-3-14-73,2-3-64,0-1-1,-1 0 1,1 1 0,0-1-1,0 1 1,0-1 0,1 1-1,-1 0 1,0-1 0,0 1-1,1 0 1,-1-1 0,1 1-1,-1 2 1,1-3 81,0-1 0,0 0 0,0 0-1,0 0 1,0 0 0,0 0 0,0 0-1,0 0 1,0 0 0,0 0 0,0 0 0,0 0-1,0 1 1,0-1 0,0 0 0,0 0 0,0 0-1,0 0 1,0 0 0,0 0 0,0 0 0,0 0-1,0 0 1,0 0 0,0 0 0,0 1 0,0-1-1,0 0 1,0 0 0,0 0 0,0 0-1,0 0 1,0 0 0,0 0 0,-1 0 0,1 0-1,0 0 1,0 0 0,0 0 0,0 0 0,0 0-1,0 0 1,0 0 0,0 0 0,0 0 0,0 0-1,-1 0 1,1 0 0,0 0 0,0 0-1,0 0 1,0 0 0,0 0 0,0 0 0,0 0-1,0 0 1,-8 0-1052,3 0 678,0 0-1,0 0 0,0 0 1,-9-3-1,12 3 317,0-1-1,1 0 1,-1 0-1,0 0 1,0 0 0,1-1-1,-1 1 1,1 0-1,-2-3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1312,'-1'0'45,"-7"0"141,8 0-179,0 0 0,-1 0 0,1 0 0,0 0 1,0 0-1,0 0 0,0 0 0,0 0 0,-1 0 1,1 0-1,0 0 0,0 0 0,0 0 0,0 0 0,-1 0 1,1 0-1,0 1 0,0-1 0,0 0 0,0 0 1,0 0-1,0 0 0,-1 0 0,1 0 0,0 0 1,0 0-1,0 1 0,0-1 0,0 0 0,0 0 0,0 0 1,0 0-1,0 0 0,-1 1 0,1-1 0,0 0 1,0 0-1,0 0 0,0 0 0,0 1 0,0-1 1,0 0-1,0 0 0,0 0 0,0 0 0,0 1 1,0-1-1,1 0 0,-1 0 0,0 0 0,16 34 428,46 86 1690,97 221-533,-43-82-933,-105-237-390,12 21 395,-15-34-241,-2-8-11,-4-2-344,-1-1 0,0 1 0,0-1 0,1 1 1,-1-1-1,0 0 0,-1 1 0,1-1 0,1-2 0,3-7 85,1-3-65,-1 0-1,-1 0 0,5-23 1,1-6-16,4 0 23,24-52 1,-18 49-5,-10 21-54,-3 8-39,15-29-1,-13 33-150,1 0-1,0 1 1,1 0-1,0 1 1,1 1-1,0-1 1,1 2 0,19-12-1,30-13-4203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2144,'7'-14'184,"-5"8"-118,1-1 1,0 1-1,1-1 1,-1 1-1,1 0 1,1 1-1,-1-1 1,1 1-1,0 0 0,0 0 1,10-8-1,-3 7 29,1 1-1,0-1 1,17-3-1,-7 2 99,-4 1-68,1 2 1,0 1-1,1 0 0,-1 1 1,0 2-1,29 1 0,0 0 305,-37 0-298,0 0 1,-1 0-1,1 1 1,12 4-1,-17-4-48,-2-1 0,1 1-15,0-1-1,0 1 0,-1 0 1,1 0-1,5 3 0,-10-4-43,0 0-1,0-1 1,1 1-1,-1 0 1,0 0-1,-1-1 1,1 1-1,0 0 0,0 0 1,0 0-1,0 0 1,-1 0-1,1 0 1,-1 0-1,1 1 1,-1-1-1,1 0 1,-1 0-1,1 0 0,-1 1 1,0-1-1,0 0 1,0 0-1,0 1 1,1-1-1,-2 0 1,1 0-1,0 1 1,0-1-1,0 0 1,-1 0-1,1 2 0,-5 8 90,1 0-1,-1-1 0,-1 0 0,-8 13 0,-6 6-935,0-1 1,-34 34 0,-13 3-880,53-48 1041,2 0 0,-14 25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1403 1472,'11'-21'391,"-6"12"-265,0 0 0,-1 0 1,0-1-1,0 0 1,-1 0-1,0 0 1,-1 0-1,0 0 0,0 0 1,-1-20-1,-4-35 691,-21-104 1,20 146-725,-4-25 90,-2 0 0,-2 1 0,-2 0 1,-2 1-1,-22-45 0,-21-12-77,47 84-95,-17-30 16,-46-56-1,51 77-20,-1 1-1,-1 2 0,-31-24 1,-47-41-108,-26-20-47,94 88 97,30 20 22,1-1-1,-1 0 1,1-1-1,0 1 1,-7-7-1,12 10 27,-1-1 0,1 1 0,-1 0 0,1-1-1,-1 1 1,1 0 0,-1-1 0,1 1-1,-1 0 1,0 0 0,1 0 0,-1 0 0,1 0-1,-1 0 1,1 0 0,-1 0 0,0 0-1,1 0 1,-1 0 0,1 0 0,-1 0 0,0 0-1,1 0 1,-1 0 0,1 1 0,-1-1-1,1 0 1,-1 0 0,1 1 0,-1-1 0,0 1 1,-9 6 61,1 1 0,0 0 1,-11 13-1,6-5-24,7-11-27,1 0 0,-1 0 0,1 0 0,-1-1 0,-1 1 0,-11 4 0,1-1 18,-14 5 50,20-10-53,11-3-16,0 0 0,0 0-1,0 0 1,0 0 0,0 0 0,0 1 0,0-1 0,1 0 0,-1 1 0,0-1 0,0 1-1,0-1 1,0 1 0,1-1 0,-1 1 0,0-1 0,0 1 0,1 0 0,-1-1 0,0 1 0,1 0-1,-1 0 1,1 0 0,-1-1 0,1 1 0,0 0 0,-1 2 0,-10 10 58,11-13-65,0 0 0,0 0 1,0 0-1,1 0 0,-1 0 0,0 0 1,0 1-1,0-1 0,0 0 0,0 0 1,0 0-1,0 0 0,0 0 0,0 0 1,1 0-1,-1 0 0,0 0 0,0 1 1,0-1-1,0 0 0,0 0 0,0 0 1,1 0-1,-1 0 0,0 0 0,0 0 1,0 0-1,0 0 0,0 0 0,1 0 1,-1 0-1,0 0 0,0 0 1,0 0-1,0 0 0,0 0 0,0 0 1,1 0-1,-1 0 0,0-1 0,0 1 1,0 0-1,0 0 0,11-1-9,-1-3 9,0 2 0,0-1 0,0 1 1,1 1-1,11 0 0,-10 0-1,1 0 1,-1 0 0,15-4-1,5 0 40,15-1 65,49-7 44,-56 6-114,88-14-7,-97 18-77,-16 3 14,1-2 1,-1 0-1,1-1 0,16-5 0,-17 3 81,29-10 37,-42 14-52,1-1-1,0 1 1,-1 0-1,0-1 1,1 1 0,-1-1-1,0 0 1,0 0-1,0 0 1,0 0-1,0 0 1,3-5-1,-5 7-21,0-1-1,1 1 0,-1 0 0,0-1 1,0 1-1,1 0 0,-1-1 0,0 1 1,0-1-1,0 1 0,0 0 0,0-1 0,0 1 1,0-1-1,0 1 0,0 0 0,0-1 1,0 1-1,0-1 0,0 1 0,0-1 1,0 1-1,0 0 0,0-1 0,0 1 1,0 0-1,-1-1 0,1 0 0,-15-4 200,11 4-166,-11-3-102,0 1-1,0 0 1,0 2-1,0-1 1,-1 2-1,-28 2 1,-3 11-3346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562 159 3328,'-13'-13'1061,"13"13"-1044,-1 0-1,1-1 0,0 1 1,0 0-1,-1 0 1,1-1-1,0 1 0,0 0 1,0 0-1,0-1 1,-1 1-1,1 0 1,0-1-1,0 1 0,0 0 1,0-1-1,0 1 1,0 0-1,0 0 0,0-1 1,0 1-1,0 0 1,0-1-1,0 1 0,0-1 1,0 1-17,0-2 52,0-1 1,0 1 0,0-1-1,0 1 1,-1-1-1,0-3 1,-6 1 491,3 3-208,3 0-238,0 0 1,0 1-1,0-1 0,0 0 1,0 0-1,0 0 0,0 1 1,0-4-1,0 2-13,0 1-1,0-1 1,0 1 0,0 0 0,0-1-1,-1 1 1,1 0 0,-4-5 0,-21-11 459,12 6-362,10 9-136,1 0 1,-1 0-1,1 0 1,-1 0-1,0 1 1,0 0-1,0-1 1,-1 1-1,1 1 1,-8-3-1,-1 2-17,0 0 1,0 1-1,0 1 0,0 0 1,0 1-1,-1 0 0,-16 4 1,22-1-54,0 0 1,0 0 0,1 1-1,-1-1 1,1 2-1,0-1 1,-7 8 0,-41 46-329,47-48 362,0 0-1,1 1 1,0 0-1,1 0 1,0 0 0,1 1-1,1 0 1,0 0-1,-4 21 1,-20 164 195,23-149-197,-6 63 160,9 215 0,24-114 208,-3-47-112,-3 8 83,-13-64-33,-4-80-191,2-16-50,-2-1 0,0 1 0,-1-1 0,0 0 0,-5 14 0,6-21-119,-1-1 0,0-1 1,0 1-1,-1 0 0,1 0 1,-1-1-1,0 1 0,-1-1 0,1 0 1,0 0-1,-1 0 0,0-1 0,-7 6 1,8-7-137,1 0 0,-1-1 0,1 1 0,-1-1-1,0 1 1,0-1 0,1 0 0,-1 0 0,0 0 0,0-1 0,0 1 0,0-1 0,0 1 0,-5-1 0,-10 0-1167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355 763 1664,'1'-4'75,"0"-1"-1,0 1 1,1 0-1,-1 0 1,1 0-1,0 0 1,0 0-1,0 0 1,1 0 0,5-6-1,-2 1 119,7-6 526,-11 14-633,0-1-1,-1 0 1,1 1-1,-1-1 0,1 0 1,-1 0-1,0 0 1,0 0-1,2-3 1,2-23 634,21-48 655,-25 69-1288,1 1 0,-1-1 0,-1 0 0,1 0 0,-1 0 0,-1 0 0,1 0 0,-1 0 0,-2-9 0,1 11-42,0-1 0,-1 1 1,1 0-1,-1 0 0,0 0 1,0 0-1,-8-8 0,4 5-6,0 1-1,-1 0 1,0 1 0,-1 0-1,1 0 1,-1 0-1,0 1 1,-17-6-1,17 7-72,-1 1 0,0 0 1,0 1-1,-17-2 0,10 1 11,-13-2-38,18 2 28,1 1 0,0 0 0,-1 1 0,1 1 0,-1 0 0,1 0 0,-19 3 0,-9 7-21,36-9 61,0 0-1,-1 0 0,1 0 1,0 0-1,0 0 0,0 1 1,0-1-1,0 1 0,1 0 0,-1 0 1,0 0-1,1 0 0,-1 1 1,1-1-1,0 0 0,0 1 0,0 0 1,0-1-1,0 1 0,1 0 1,-1 0-1,1 0 0,0 0 1,0 0-1,-1 4 0,1 0-10,0-1-1,1 0 1,0 1 0,0-1 0,0 1-1,1-1 1,0 0 0,1 1-1,-1-1 1,1 0 0,5 11-1,-2-4 45,1 0 0,0-1-1,1 1 1,0-1 0,1-1-1,18 21 1,-9-16 78,1-1 0,1-1 0,0-1 0,1 0 0,0-2 0,33 14 0,-18-12-72,53 11 1,-69-20-130,-1-1 1,2-1-1,-1-1 1,34-1-1,35-11-338,-48 8 276,-13 1 31,0 0 0,-1-2 0,1-1 0,47-15 0,-3-13 41,-49 22 56,-15 7 36,0 1 0,0-1 0,-1 0-1,0-1 1,0 0 0,0 0 0,-1 0 0,1-1 0,-1 1 0,7-12 0,-4-11 205,-2 15-43,-5 12-161,0 0 1,0-1-1,-1 1 1,1-1 0,0 1-1,-1-1 1,1 0-1,-1 1 1,0-1 0,1 0-1,-1 1 1,0-1-1,0-2 1,0-7 19,-1-24 32,1 33-70,0 1-1,0 0 0,0-1 1,-1 1-1,1-1 0,-1 1 1,1 0-1,-1-1 0,1 1 1,-1 0-1,0 0 0,1 0 1,-1-1-1,0 1 0,0 0 0,0 0 1,0 0-1,0 0 0,-3-1 1,-3-2-2,-1 1 0,0 0 0,-12-2 0,17 4 0,-5 0-27,0 0 0,0 1 1,-1-1-1,1 2 0,0-1 1,0 1-1,0 0 0,1 1 1,-1 0-1,0 0 0,-11 5 1,10-4 6,0 1 0,0 0 0,0 1 0,1-1 0,0 2 0,0-1 0,0 1 0,1 0 0,-1 1 0,2 0 0,-1 0 0,1 0 0,0 1 0,0 0 0,-7 14 0,11-19 19,1-1 1,0 1 0,0 0-1,0 0 1,1-1 0,-1 1-1,1 0 1,-1 0 0,1 0-1,0 0 1,0 0 0,0 0-1,0-1 1,2 6-1,0-2 6,0 0-1,0 0 1,1-1-1,0 1 1,6 9-1,-7-13 3,-1-1 0,0 1 0,1 0 0,0-1 0,-1 0 0,1 1 0,0-1 0,-1 0 0,1 0 0,0 0 0,0 0 0,0 0 0,0-1-1,0 1 1,0 0 0,0-1 0,0 0 0,1 1 0,-1-1 0,0 0 0,0 0 0,3 0 0,12 1 57,12 5 128,-20-4-127,1 0 1,-1 0 0,0-1 0,0 0 0,1-1 0,-1 0-1,0-1 1,15-2 0,-7-1-138,-1-1-1,1-1 1,-1-1 0,0 0-1,-1-1 1,26-17-1,-26 13-66,-7 5 35,2 0 0,-1 1 1,11-6-1,40-19-232,-57 28 317,0 1-1,0 1 1,1-1 0,-1 0-1,1 1 1,-1 0 0,1 0 0,0 0-1,-1 0 1,1 0 0,0 1-1,0 0 1,-1-1 0,1 1 0,0 1-1,0-1 1,-1 1 0,1-1 0,5 2-1,-3 1 43,1 0 0,0 0-1,-1 1 1,0-1 0,0 1-1,0 1 1,0-1 0,9 11-1,9 10 456,33 43-1,-43-53-344,-11-13-77,-1 0 1,1 0-1,-1 1 0,0-1 1,0 0-1,0 1 1,0 0-1,0-1 0,0 1 1,-1 0-1,1 0 0,-1 0 1,0 0-1,0 0 0,1 6 1,-2 4 428,0-13-479,0 0 0,0 0-1,0 0 1,0 0 0,0 0 0,0 0 0,0 0-1,0 0 1,0 0 0,0 0 0,0 1 0,0-1-1,0 0 1,0 0 0,0 0 0,0 0 0,0 0-1,0 0 1,0 0 0,0 0 0,0 0 0,0 0-1,0 1 1,0-1 0,0 0 0,0 0 0,0 0-1,0 0 1,0 0 0,0 0 0,0 0 0,0 0-1,0 0 1,-1 0 0,1 0 0,0 0 0,0 0-1,0 0 1,0 0 0,0 0 0,0 0 0,0 0-1,0 0 1,0 0 0,0 0 0,0 0 0,-1 0-1,1 0 1,0 0 0,0 0 0,0 0 0,0 0-1,0 0 1,0 0 0,0 0 0,0 0 0,-5 0 25,1-1 0,-1 1 0,1-1 0,0 0 0,0-1 1,0 1-1,0-1 0,0 0 0,0 0 0,0 0 0,0 0 0,0-1 1,-4-4-1,3 3 4,-1-1 1,1-1-1,0 1 1,1-1-1,-1 1 1,1-2-1,-4-7 1,-3-11-155,-15-50 1,13 35-3,12 37 115,-1-3-35,0 0 0,1 1 0,-1-1 0,0-8 0,2 11 1,0 1 0,1-1-1,-1 1 1,0-1 0,1 1-1,-1 0 1,1-1 0,0 1-1,0 0 1,0-1 0,0 1-1,0 0 1,0 0 0,3-3-1,0-1-30,1 0-1,0 0 0,1 0 1,-1 1-1,1 0 0,0 0 0,0 0 1,1 1-1,-1 0 0,1 0 1,0 0-1,0 1 0,0 0 1,1 1-1,-1 0 0,1 0 0,7-1 1,20 0-95,62 3 0,-61 2 223,61-6-1,-35-7 280,60-4 389,-78 12-394,-42 3-293,0 0 0,0 0 0,-1 0 0,1 0 0,0 0 0,-1 0-1,1-1 1,0 1 0,-1-1 0,1 1 0,0-1 0,-1 0 0,1 0 0,-1 1 0,3-3 0,4-2 48,1 3 29,-9 2-114,0 0-1,0 0 1,-1 0-1,1 0 1,0 0 0,0 0-1,-1 0 1,1 0 0,0 0-1,0 0 1,-1 0-1,1 0 1,0 0 0,0-1-1,-1 1 1,1 0 0,0 0-1,0 0 1,-1 0-1,1 0 1,0 0 0,0-1-1,0 1 1,-1 0 0,1 0-1,0 0 1,0 0-1,0-1 1,-1 1 0,-4-11-156,-6 5-84,10 6 196,0-1-1,0 1 1,0-1 0,0 1-1,0-1 1,0 1-1,0-1 1,0 0 0,0 1-1,1-1 1,-1 0-1,0 0 1,0 0 0,1 1-1,-2-3 1,-10-31-1077,9 24 784,2 7 254,0-1 1,0 1 0,0-1-1,1 1 1,0-1-1,0 1 1,0-1 0,0-5-1,1-3-23,-1-160-284,0 170 398,0-1 0,0 1 0,0-1 1,0 1-1,0-1 0,-1 0 0,1 1 0,-1-1 0,0 1 0,1 0 0,-1-1 0,-1 1 0,1 0 1,0-1-1,0 1 0,-3-3 0,1 4 171,-2 5 24,3-2-179,-2 2 81,-1 1 1,1 0-1,0-1 0,0 2 0,1-1 1,0 0-1,-1 1 0,2 0 1,-4 8-1,-39 185 1474,43-187-1555,-5 35 231,2 1 0,1 86 0,4-96-96,2 5 317,9 52 1,-5-49 60,0-21-58,-5-19-449,1 0 0,-1 0 0,0 0 0,1 8 0,-2-14-31,0 1-180,0 1 0,0 0 1,0-1-1,-1 1 0,1 0 1,0-1-1,0 1 0,-1 0 0,0 1 1,-12 13-1197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94 4160,'0'-1'50,"0"1"-1,0-1 1,0 1 0,0-1-1,-1 1 1,1-1 0,0 1 0,1-1-1,-1 1 1,0-1 0,0 1-1,0-1 1,0 1 0,0 0-1,0-1 1,1 1 0,-1-1 0,0 1-1,0-1 1,1 1 0,-1 0-1,0-1 1,1 1 0,-1-1 0,0 1-1,1 0 1,-1-1 0,0 1-1,1 0 1,-1 0 0,1-1 0,6-3 204,-3-3-74,-3 7-168,-1-1-1,0 1 1,0-1-1,1 1 1,-1 0-1,0-1 1,0 1 0,1-1-1,-1 1 1,1 0-1,-1 0 1,0-1-1,1 1 1,-1 0-1,1-1 1,-1 1-1,0 0 1,1 0-1,-1 0 1,1 0 0,-1-1-1,1 1 1,-1 0-1,1 0 1,-1 0-1,1 0 1,-1 0-1,1 0 1,-1 0-1,1 0 1,0 1-1,1-1 5,-1-1 0,1 1 0,-1 0-1,1 0 1,-1-1 0,1 1-1,-1-1 1,1 1 0,-1-1 0,1 0-1,-1 1 1,2-2 0,10-4 89,-4 4-22,1 1 0,-1 0 0,1 1 1,10 1-1,-5-1 18,-14 0-78,0 0 0,0 0 0,0 0 0,0 0 0,0 0 0,0 0 0,0 0 0,0-1 0,0 1 0,0 0 0,0-1 0,0 1 0,1-1 0,-2 1-13,1-1 0,-1 1 0,0-1 0,1 1 0,-1-1 0,0 1 0,0-1 0,0 1 0,1-1 0,-1 1 0,0-1 0,0 1 0,0-1 0,0 1 0,0-1 0,0 1 0,0-1 0,0 0 0,0-2-26,-3 3-21,0 0 34,-1 0 0,1-1 0,-1 1 0,1-1 0,-1 0 0,-5-3 0,6 3 2,0 0 0,0 0 0,-1 0 0,1 0 0,0 0 1,0 1-1,-1-1 0,1 1 0,0 0 0,-1 0 0,1 0 1,-6 1-1,-37 12 168,-12 0 364,48-11-406,-1 0 0,0 0 0,1 1 0,-19 7 0,24-8-99,0 1 0,1 0 0,0-1 0,-1 2-1,1-1 1,0 0 0,1 1 0,-1 0-1,1 0 1,-1 0 0,1 0 0,-2 5-1,3-6-26,0 0 0,1 0 0,0 0 0,-1 0-1,1 0 1,0 0 0,1 1 0,-1-1 0,0 0 0,1 0-1,0 1 1,0-1 0,0 0 0,0 1 0,0-1 0,1 0-1,0 1 1,-1-1 0,1 0 0,0 0 0,2 5-1,2 0 43,0 0 1,0 0-1,0-1 0,1 1 0,0-1 0,8 7 0,-5-5 93,1 0 0,0-1 0,0 0 0,1-1 0,0 0-1,0-1 1,0 0 0,18 6 0,-24-10-150,1 0 0,0 0-1,1-1 1,-1 0 0,0 0 0,0-1-1,0 1 1,1-1 0,-1-1-1,0 1 1,0-1 0,0 0-1,0-1 1,0 1 0,0-1 0,0-1-1,0 1 1,7-5 0,23-19-1238,-6 13 583,-23 10 513,1 0 0,-1 0 0,-1 0 0,12-8 0,-10 5 124,-1 0 0,1 0 0,-1-1 0,0 0 0,-1 0 0,0 0 1,0-1-1,0 0 0,-1-1 0,7-13 0,-9 13 23,1 0-13,0-1 0,0 1 0,12-17 0,-14 23 25,0-1 0,0 0 0,-1 0 1,1 0-1,-1 0 0,0 0 0,0 0 0,0-6 0,1-35-186,-2 43 152,0-1-79,3 6 53,-2-2 59,0 0 0,0 0 0,1 1 0,-1-1 0,0 0 0,-1 1 0,1-1 0,0 1 0,0-1 0,-1 1 0,1-1 0,-1 1 0,1-1 0,-1 1 0,1 0 0,-1-1 0,0 3 0,0-1 5,1 0-1,-1 0 0,1 0 0,0 0 1,0 0-1,0 0 0,0-1 0,1 1 0,-1 0 1,1-1-1,2 4 0,-1-2-18,-1-1 0,-1 0 1,1 0-1,0 1 0,2 5 0,-2 4 65,-1 1 0,0 0 0,-2 25 0,0-10-15,1-14-16,1-9-7,-1 0 0,0 1-1,-1-1 1,1 1 0,-2 6-1,-9 7 20,6 9-21,-5 2 21,8-21-15,1-8-13,1 0 1,0 0-1,-1 0 1,1 0 0,-1 0-1,0 0 1,-1 3-1,0-3 0,0-1 0,1 1 0,-1 0 0,0 0-1,0-1 1,0 1 0,-3 0 0,-1 2 3,-1 1-1,6-4 30,-1 0-1,1 0 1,-1 0-1,1 0 1,-1 0 0,1 0-1,-1 0 1,1-1 0,-1 1-1,0-1 1,0 1-1,-3-1 1,5 1-33,0-1 0,0 0 0,0 0-1,0 0 1,0 0 0,0 0 0,0 0 0,0 0-1,-1 0 1,1 0 0,0 0 0,0 0 0,0 0-1,0 0 1,0 0 0,0 0 0,0 0 0,0 0-1,0 0 1,0 0 0,-1 0 0,1-1 0,0 1-1,0 0 1,0 0 0,0 0 0,0 0 0,0 0-1,0 0 1,0 0 0,0 0 0,0 0 0,0 0 0,0 0-1,0 0 1,0 0 0,0 0 0,0-1 0,-1 1-1,1 0 1,0 0 0,0 0 0,0 0 0,0 0-1,0 0 1,0 0 0,0 0 0,0 0 0,0 0-1,0-1 1,0 1 0,0 0 0,0 0 0,0 0-1,1 0 1,-1 0 0,0-1-24,0 0-1,0 0 1,0-1 0,0 1-1,0 0 1,1 0 0,-1 0-1,1 0 1,-1 0 0,0 0-1,1 0 1,1-2 0,24-25-235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6144,'-47'-31'2272,"47"31"-1760,0 0-160,0 0-96,16 16-224,0-16 480,-16 15-288,15 16-1696</inkml:trace>
  <inkml:trace contextRef="#ctx0" brushRef="#br0" timeOffset="1">79 218 4736,'0'16'1760,"-31"-1"-1376,15 17-96,0-17 1312,16 32-928,-15 0 0,15 15-416,0-15-32,0 0-128,15-1 928,-15-15-576,16-15 256,0 0-416,-16-16-2720,0 0 1312,0 0-4288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 2304,'-26'0'752,"26"0"-741,-1 0 1,1 0-1,0 0 1,-1 0-1,1 0 1,0 0-1,-1 0 1,1 0-1,0 0 1,-1 0-1,1 0 1,0 0-1,-1-1 1,1 1-1,0 0 1,0 0-1,-1 0 1,1 0-1,0 0 1,0-1-1,-1 1 1,1 0-1,0 0 1,0 0-1,-1-1 1,-9-9 206,7 7 161,1 3-128,-24 0 90,23 0-250,0 0-33,2 0-47,-1 0 0,1 1-1,-1-1 1,1 0 0,0 1-1,-1-1 1,1 1 0,-1-1 0,1 1-1,0 0 1,-1 0 0,1 0-1,0-1 1,0 1 0,0 0 0,0 0-1,0 1 1,-2 1 0,1 0 98,-1 1 0,1-1 0,0 1 0,0 0 1,-2 7-1,-14 52 1128,9-42-896,3-8-161,1-1-1,-4 19 1,-22 94 769,30-121-897,-5 8 40,6-12-65,0 1 0,-1-1 0,1 0 0,-1 0 0,1 0 0,-1 1 0,1-1 0,0 0 0,-1 0 0,1 0 0,-1 0 0,1 0 0,-1 0 0,1 0 0,-1 0 0,1 0 0,-2 0 0,3 0-31,0 0 1,0 0 0,0 0-1,0 0 1,0 0-1,0 0 1,0 0 0,0-1-1,0 1 1,0 0-1,0-1 1,0 1 0,0-1-1,-1 1 1,1-1-1,0 1 1,0-1-1,0 0 1,-1 1 0,1-1-1,0 0 1,0-1-1,0 0-68,0-1-1,0 1 0,0-1 0,0 1 0,0-1 0,0-3 0,2-7-128,10-10-577,-6 8 531,-2 4 102,0 1-1,10-14 1,-13 20 134,0 0-1,0-1 0,0 1 1,-1-1-1,0 1 1,2-7-1,2-9 8,2 6-3,-7 13 0,1-1 0,0 1 0,0 0 0,-1-1-1,1 1 1,-1 0 0,1-1 0,-1 1 0,0-1 0,1-1-1,-1 0 30,15 6 415,-13-2-423,0 0 0,-1 1-1,1-1 1,-1 0 0,0 1 0,1-1 0,-1 1-1,0 0 1,0 0 0,0-1 0,0 1-1,1 3 1,0-2 52,-1 0 0,1 0 1,0 0-1,0 0 0,3 3 0,8 9 233,-11-10-202,-2-4-78,0 0-1,1-1 1,-1 1 0,0 0-1,1-1 1,-1 1-1,0-1 1,1 1-1,-1-1 1,1 1 0,-1-1-1,1 1 1,-1-1-1,1 1 1,-1-1-1,1 0 1,-1 1 0,1-1-1,0 0 1,-1 1-1,2-1 1,3 3 19,8 7 106,-13-10-151,1 1 0,-1-1 0,1 0 1,-1 1-1,1-1 0,-1 0 0,1 0 1,-1 1-1,1-1 0,-1 0 0,1 0 0,-1 0 1,1 0-1,0 0 0,-1 0 0,1 0 1,-1 0-1,1 0 0,0 0 0,-1 0 1,1 0-1,-1 0 0,1 0 0,-1 0 0,1-1 1,-1 1-1,1 0 0,-1 0 0,1-1 1,0 1-1,0-1-18,12-9-151,-13 9 166,1 1 1,-1-1-1,0 1 0,1-1 1,-1 0-1,0 1 0,1-1 1,-1 1-1,0-1 0,0 0 1,0 1-1,1-1 0,-1 0 1,0 1-1,0-1 0,0 0 0,0 1 1,0-1-1,0 0 0,0 1 1,-1-1-1,1 0 0,0 0 1,-1-2-31,1 3 33,0-1-1,0 1 1,0-1 0,0 1 0,0-1-1,0 1 1,0-1 0,0 1-1,0-1 1,0 1 0,0-1-1,0 1 1,0-1 0,0 1 0,0-1-1,1 1 1,-1-1 0,0 1-1,0 0 1,1-1 0,-1 1-1,0-1 1,1 1 0,-1-1-1,0 1 1,1 0 0,-1-1 0,0 1-1,1 0 1,-1 0 0,1-1-1,-1 1 1,1 0 0,-1 0-1,1-1 1,-1 1 0,1 0 0,-1 0-1,1 0 1,-1 0 0,1 0-1,-1 0 1,1 0 0,-1 0-1,1 0 1,-1 0 2,1 0 1,-1 0-1,0 0 0,0 0 0,0 0 0,0 0 1,0 0-1,0 0 0,0 0 0,0 0 1,0 0-1,0 0 0,1 0 0,-1 0 1,0 0-1,0 0 0,0 0 0,0 0 0,0 0 1,0 0-1,0 0 0,0 0 0,0 0 1,0 0-1,0 0 0,1 0 0,-1 0 0,0 0 1,0 0-1,0-1 0,0 1 0,0 0 1,0 0-1,0 0 0,0 0 0,0 0 1,0 0-1,0 0 0,0 0 0,0 0 0,0 0 1,0 0-1,0-1 0,0 1 0,0 0 1,0 0-1,0 0 0,0 0 0,0 0 1,0 0-1,0 0 0,0 0 0,0 0 0,0 0 1,0 0-1,0-1 0,0 1-2,0 0 0,0-1 0,0 1 0,0-1 0,0 1 0,0 0 0,0-1 0,0 1 0,0 0 0,0-1 0,0 1 0,0-1 0,0 1 0,0 0 0,0-1 0,0 1 0,0 0 0,1-1 0,-1 1-1,0 0 1,0-1 0,0 1 0,1 0 0,-1 0 0,0-1 0,0 1 0,1 0 0,-1 0 0,0-1 0,1 1 0,-1 0 0,0 0 0,1 0 0,-1-1 0,0 1 0,1 0 0,-1 0 0,0 0 0,1 0 0,-1 0 0,1 0 0,-1 0 0,0 0 0,1 0 0,-1 0 0,0 0 0,1 0 0,-1 0 0,1 0 0,1 1-19,0 0 1,-1 0-1,1-1 0,0 1 1,-1 0-1,1 0 1,0 1-1,2 1 1,-4-2 20,0-1 1,0 0-1,0 0 1,1 0-1,-1 1 1,0-1-1,0 0 1,1 0-1,-1 0 1,0 0-1,1 1 1,-1-1-1,0 0 1,1 0-1,-1 0 1,0 0-1,0 0 1,1 0-1,-1 0 1,0 0-1,1 0 1,-1 0-1,0 0 0,1 0 1,-1 0-1,32 0 187,22 0 255,-49-3 0,6-7-154,-12 9-284,0 1-1,0 0 1,0-1 0,0 1-1,0 0 1,1-1 0,-1 1-1,0 0 1,0 0 0,0 0-1,0 0 1,0 0 0,0 0-1,0 0 1,-1 0 0,0 1-22,-1-1 1,1 1-1,-1 0 0,1 0 1,-1 0-1,1 0 0,0 0 1,-1 1-1,1-1 1,0 1-1,0-1 0,-2 3 1,1-1-6,-1 1 1,1-1 0,-1 1-1,1 0 1,0 0 0,-2 4-1,-11 23 540,16-29-477,-1-1-1,1 1 0,-1 0 0,1 0 1,0-1-1,0 1 0,0 0 0,0-1 1,0 1-1,0 0 0,0 0 0,0-1 1,1 1-1,-1 0 0,1-1 0,-1 1 1,1-1-1,-1 1 0,1 0 1,0-1-1,0 1 0,0-1 0,0 0 1,0 1-1,3 1 0,-4-2-5,1-1 1,-1 1-1,1-1 1,-1 0-1,1 1 0,0-1 1,-1 0-1,1 0 1,0 1-1,-1-1 0,1 0 1,-1 0-1,1 0 1,0 0-1,-1 0 1,1 0-1,0 0 0,-1 0 1,1 0-1,0 0 1,-1 0-1,1 0 0,0-1 1,2 1 117,-1 0-102,-1 0-1,1 0 0,-1-1 0,1 1 0,0 0 0,-1-1 0,1 1 1,-1-1-1,1 1 0,-1-1 0,1 0 0,-1 0 0,0 0 0,1 0 1,-1 0-1,0 0 0,2-2 0,-2 3-34,-1-1-1,0 1 1,1 0 0,-1-1 0,0 1-1,1 0 1,-1-1 0,0 1-1,1 0 1,-1 0 0,0 0 0,1-1-1,-1 1 1,1 0 0,-1 0-1,0 0 1,1 0 0,-1 0 0,1 0-1,-1 0 1,0 0 0,1 0-1,-1 0 1,1 0 0,-1 0 0,1 0-1,4-1 12,-5 1-21,1 0 1,-1-1-1,0 1 1,0 0-1,0 0 0,1 0 1,-1-1-1,0 1 1,0 0-1,0 0 1,0 0-1,1-1 1,-1 1-1,0 0 1,0 0-1,0-1 1,0 1-1,0 0 0,0 0 1,0-1-1,0 1 1,0 0-1,0-1 1,0 1-1,0 0 1,0 0-1,0-1 1,0 1-1,0 0 1,0 0-1,0-1 0,0 1 1,0 0-1,0 0 1,0-1-1,-1 1 1,1 0-1,0 0 1,0-1-1,0 1 1,0 0-1,-1 0 1,1 0-1,0-1 0,0 1 1,0 0-1,-1 0 1,1 0-1,0 0 1,0 0-1,-1-1 1,1 1-1,0 0 1,0 0-1,-1 0 1,1 0-1,0 0 1,0 0-1,-1 0 0,1 0 1,0 0-1,-1 0 1,1 0-1,0 0 1,-21-1 102,20 1-98,-1 0-117,2 0-21,-1-11-163,2 9 272,-2 2 25,1 0 0,0 0 0,0 0-1,0-1 1,0 1 0,0 0 0,0 0 0,0 0 0,0 0-1,0 0 1,0 0 0,0 0 0,0 0 0,0 0 0,0 0-1,0-1 1,0 1 0,0 0 0,0 0 0,0 0 0,0 0 0,1 0-1,-1 0 1,0 0 0,0 0 0,0 0 0,0 0 0,0 0-1,0 0 1,0-1 0,0 1 0,0 0 0,0 0 0,0 0-1,0 0 1,0 0 0,0 0 0,0 0 0,1 0 0,-1 0 0,0 0-1,0 0 1,0 0 0,0 0 0,0 0 0,0 0 0,0 0-1,0 0 1,0 0 0,0 0 0,1 0 0,-1 0 0,0 0-1,0 0 1,0 0 0,0 0 0,2 0 5,1-1 0,-1 1 0,0-1 0,0 0 0,0 1 0,0-1 0,0 0-1,0 0 1,0-1 0,0 1 0,0 0 0,0-1 0,1-1 0,28-28 169,-17 15-22,-9 11-107,-1 0-1,1-1 1,-2 1 0,5-7 0,-5 7-13,0 0 1,1-1-1,8-7 0,-6 7-10,-3 3-32,0 1 1,-1-1-1,1 0 1,-1 0-1,0 0 1,0 0-1,0 0 1,0-1-1,0 1 0,-1-1 1,3-6-1,-4 8-15,1 1 0,0-1 0,-1 0 0,1 0 0,0 0 0,0 1-1,0-1 1,0 1 0,0-1 0,1 1 0,-1-1 0,0 1 0,1 0 0,-1-1-1,1 1 1,-1 0 0,1 0 0,0 0 0,-1 0 0,5-1 0,6-8-334,-9 7 65,-2 3 212,10 2-636,-6 12 387,-4-9 199,9 35 188,-3 1 0,5 73 0,-12-102 29,1 1 0,1-1 0,3 14 0,-3-13 100,0 0 0,0 0 0,-1 14 0,0-22-110,-1 0-1,-1 0 1,1 0 0,-1 0-1,0 0 1,0 0-1,0 0 1,-1-1 0,1 1-1,-5 6 1,4 2-1600,2-13 1445,1 1 1,-1-1 0,0 1 0,0-1 0,0 1 0,0-1-1,0 1 1,0-1 0,0 1 0,0-1 0,0 1-1,0-1 1,-1 0 0,1 1 0,0-1 0,0 1-1,0-1 1,0 1 0,-1-1 0,1 0 0,0 1-1,-1-1 1,1 1 0,0-1 0,-1 0 0,1 1-1,0-1 1,-1 0 0,1 0 0,0 1 0,-1-1-1,-3-1-552,0 0 0,1 0 0,-1 0 0,1-1 0,-5-2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 2560,'0'-13'832,"0"13"-827,0 0 1,0 0-1,0 0 1,0-1-1,0 1 1,0 0 0,0 0-1,0 0 1,0 0-1,0 0 1,0 0-1,0 0 1,0 0-1,0 0 1,0 0-1,0-1 1,0 1-1,0 0 1,0 0-1,0 0 1,0 0-1,0 0 1,0 0-1,0 0 1,0 0-1,0 0 1,0 0-1,0 0 1,0 0 0,0 0-1,0-1 1,0 1-1,0 0 1,0 0-1,-1 0 1,1 0-1,0 0 1,0 0-1,0 0 1,0 0-1,0 0 1,0 0-1,0 0 1,0 0-1,0 0 1,0 0-1,-1 0 1,1 0-1,0 0 1,0 0-1,0 0 1,0 0-1,0 0 1,0 0 0,0 0-1,0 0 1,-1 0 13,0 0 1,1 0-1,-1 0 1,1 0-1,-1 0 1,1 0-1,-1 0 1,0-1-1,1 1 1,-1 0-1,1 0 1,-1-1-1,1 1 1,-1 0-1,1 0 1,0-1 0,-1 1-1,1-1 1,-1 1-1,1 0 1,0-1-1,-1 1 1,0-2-1,1 2 12,0-1 1,-1 0-1,1 1 0,-1-1 0,1 1 0,-1-1 0,1 1 1,-1-1-1,0 1 0,1-1 0,-1 1 0,0 0 0,1-1 1,-1 1-1,0 0 0,1-1 0,-1 1 0,0 0 0,1 0 1,-1 0-1,0 0 0,0 0 0,1 0 0,-2 0 1,-4 0 256,4-1-221,0 1 1,1 0-1,-1 0 1,1 0 0,-1 0-1,0 0 1,1 0-1,-1 1 1,0-1-1,1 1 1,-4 0-1,0 10 386,-5-6-187,9-4-251,0-1 0,0 0 0,1 1 0,-1-1 0,0 0 0,0 1 1,0 0-1,0-1 0,1 1 0,-1-1 0,0 1 0,0 0 0,1-1 0,-1 1 0,1 0 0,-1 0 0,0 0 0,1-1 1,0 1-1,-1 0 0,0 1 0,-17 74 321,15-67-313,0 1 0,1 0 0,0 0 0,0 0 0,1 0 0,0 0 1,1 0-1,0 0 0,1 0 0,0 0 0,1 0 0,0 0 0,0 0 0,4 9 0,5 33 201,-4-10 32,-6-39-217,0 0 0,0 1 0,0-1 0,0 0 0,0 0 0,1 1-1,-1-1 1,1 0 0,0-1 0,0 1 0,0 0 0,1 0 0,2 2-1,1 0-45,0-1-1,0 0 1,1 0-1,0 0 0,-1-1 1,9 3-1,-10-4-115,0 0-1,0 0 1,0-1-1,1 0 1,-1 0 0,8 0-1,-6-1-471,0-1-1,-1 0 0,1 0 1,-1-1-1,8-3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3488,'-16'-31'1557,"13"31"-1205,2 0-310,0 0 0,0 0 0,0 0 0,0 0 0,0 0 0,0 1 0,0-1 0,0 0 0,0 0 0,1 1 0,-1-1 0,0 1 0,0-1 1,0 1-1,0-1 0,0 1 0,0-1 0,1 1 0,-1 0 0,0-1 0,1 1 0,-1 0 0,0 0 0,1 0 0,-1-1 0,1 1 0,-1 2 0,-1 1 35,1 0 0,0 0 1,1 1-1,-1-1 0,1 0 0,0 8 0,1 11 35,2 0-1,0-1 0,1 1 0,1-1 0,13 31 0,-12-36 1,2-1 0,0 0 0,1 0 0,0-1 0,21 25 0,-23-31-9,1-1 0,0 0 1,0 0-1,1-1 0,0 0 0,0-1 1,1 0-1,0 0 0,0-1 1,13 5-1,-22-9-85,0-1 1,0 1-1,0-1 1,0 0-1,0 0 1,0 1-1,0-1 0,0 0 1,0 0-1,-1 0 1,1 0-1,0 0 0,0 0 1,0 0-1,0-1 1,0 1-1,0 0 1,0 0-1,0-1 0,0 1 1,0 0-1,-1-1 1,1 1-1,0-1 1,0 1-1,0-1 0,-1 0 1,1 1-1,0-1 1,-1 0-1,1 1 0,-1-1 1,1 0-1,0 0 1,-1 0-1,0 1 1,1-1-1,-1 0 0,0 0 1,1 0-1,-1 0 1,0 0-1,0-1 1,1-3-22,0 0 0,-1 0 1,0 0-1,0 0 0,0 0 1,-1 0-1,0-5 0,-2 2-16,0 1 0,0-1 0,0 1-1,-1 0 1,0 0 0,0 0 0,0 1-1,-1-1 1,0 1 0,-8-6 0,4 0 6,-116-138-349,120 144 287,0 0 0,-1 0 1,0 1-1,0 0 0,0 0 1,-1 1-1,-9-6 0,15 9-193,5 0 188,6 1 23,19 2-642,2 11-2431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88 2720,'-28'13'891,"26"-12"-864,0 0 0,0 0 0,0 0 0,0 0 0,0 1 0,0-1 0,0 0 0,1 1 0,-1-1 1,1 1-1,-1 0 0,1-1 0,0 1 0,-1 0 0,1 0 0,0 0 0,0 0 0,0 0 0,0 0 0,1 0 1,-1 0-1,1 1 0,-1 2 0,-1 6 81,1 0 1,1 1 0,1 16-1,0-5 162,-1-12-182,1 1 0,0-1 0,1 1-1,0-1 1,1 1 0,0-1 0,1 0-1,0 0 1,1-1 0,0 1 0,9 12 0,-11-18-22,1 1 1,0-1 0,1 0-1,-1 0 1,1-1 0,0 1-1,0-1 1,0 0 0,1 0-1,0-1 1,-1 1-1,1-1 1,0-1 0,1 1-1,-1-1 1,0 0 0,1 0-1,-1-1 1,1 0 0,12 1-1,-15-2-41,0 0 58,1 0-1,0 0 1,0 0-1,0-1 1,-1 0-1,1 0 1,8-2-1,-13 2-62,1 1-1,0-1 1,0 1-1,0-1 1,0 0-1,0 1 1,-1-1-1,1 0 1,0 0-1,0 1 1,-1-1-1,1 0 1,-1 0-1,1 0 1,-1 0-1,1 0 1,0-1-1,-1 0-3,0 0-1,1 0 1,-1 0-1,0 0 1,0 0-1,0 0 1,-1 0-1,1-1 1,0 1-1,-1 0 1,1 0-1,-2-2 1,-4-13 62,-1 0 0,-11-21 0,-8 1-40,21 27-55,0-1 1,-6-19 0,-2-4-165,11 30 142,0 1-1,0 0 1,1-1-1,-1 0 1,1 1-1,-1-1 1,1 0-1,1 0 0,-1 1 1,0-1-1,1-6 1,0 8 22,0 1 0,0-1 1,0 0-1,0 0 0,1 0 1,-1 1-1,1-1 0,-1 0 0,1 1 1,0-1-1,0 0 0,-1 1 1,1-1-1,0 1 0,0-1 1,1 1-1,-1 0 0,0-1 0,0 1 1,1 0-1,-1 0 0,1 0 1,-1 0-1,1 0 0,-1 0 1,4-1-1,1 0-9,0 0-1,0 1 1,0-1 0,0 1-1,0 1 1,0-1 0,8 1-1,20 3 15,0 1 0,64 17-1,-88-19 65,1-1 0,-1 0 1,18-2-1,-12 1 48,-16 0-99,0 0 0,1 0 0,-1 0 0,0 0 0,0 0-1,0 0 1,0 0 0,0 0 0,0 0 0,0 0 0,0 0 0,0 0-1,0 0 1,1 0 0,-1 0 0,0 0 0,0 0 0,0 0-1,0 0 1,0 0 0,0 0 0,0 0 0,0 0 0,0 0-1,0 0 1,0 0 0,0 0 0,1 0 0,-1 0 0,0 1 0,0-1-1,0 0 1,0 0 0,0 0 0,0 0 0,0 0 0,0 0-1,0 0 1,0 0 0,0 0 0,0 0 0,0 0 0,0 0-1,0 1 1,0-1 0,0 0 0,0 0 0,0 0 0,0 0 0,0 0-1,0 0 1,0 0 0,0 0 0,0 0 0,0 0 0,0 1-1,-1 9-98,0 0 0,0 0 0,-6 18-1,-1 7-14,2-12 220,4-17-68,0 1-1,0 0 1,1 0-1,0 0 1,1-1 0,-1 1-1,1 0 1,0 0 0,1 0-1,0 0 1,1 7-1,2 1 10,8 30 192,-12-44-213,1 1-1,0 0 1,-1 0-1,1 0 0,0-1 1,0 1-1,0 0 1,0-1-1,0 1 1,1-1-1,-1 1 0,0-1 1,1 0-1,-1 1 1,1-1-1,-1 0 0,1 0 1,0 0-1,-1 0 1,4 1-1,4 3 116,-9-5-134,0 0 0,0 0 1,0 0-1,0 0 0,0 0 0,1 0 0,-1 0 0,0 1 0,0-1 0,0 0 1,0 0-1,0 0 0,0 0 0,1 0 0,-1 0 0,0 0 0,0 0 0,0 0 0,0 0 1,0 0-1,1 0 0,-1 0 0,0 0 0,0 0 0,0 0 0,0 0 0,0 0 0,1 0 1,-1 0-1,0 0 0,0 0 0,0 0 0,0 0 0,0 0 0,1 0 0,-1 0 1,0-1-1,0 1 0,0 0 0,0 0 0,0 0 0,0 0 0,0 0 0,0 0 0,1 0 1,-1-1-1,0 1 0,0 0 0,0 0 0,0 0 0,4-4 193,2-1 1,-5 5-191,-1 0 1,0 0-1,1-1 0,-1 1 1,1 0-1,-1 0 0,0-1 1,1 1-1,-1 0 1,0-1-1,1 1 0,-1-1 1,0 1-1,1 0 0,-1-1 1,0 1-1,0-1 1,0 1-1,1-1 0,-1 1 1,0-1-1,0 1 0,0-1 1,0 1-1,0-1 0,0 1 1,0-1-1,0 1 1,0-1-1,0 1 0,0-1 1,1-40 458,0 21-952,-1 0 0,-5-37 0,-1 33-52,5 18 421,-1 0-1,1 1 1,0-1-1,0 0 1,0 0 0,1 0-1,0 0 1,0 0-1,1 0 1,1-7-1,-1 8 77,1 1 0,0 0 0,0 0-1,0 0 1,1 0 0,0 0 0,0 0-1,0 1 1,0-1 0,0 1 0,0 0-1,1 0 1,0 0 0,-1 0 0,1 1-1,0 0 1,1-1 0,4-1-1,3-1-60,1 0 0,0 1-1,0 0 1,23-3-1,154-14 505,-156 16-316,-14 2 148,32-2-1,-46 5-167,1 0 0,-1-1 0,0 0 0,0 0 0,0 0 0,11-5 0,-16 6-52,1-1 0,-1 1 0,1-1 0,-1 0-1,1 0 1,-1 0 0,0 0 0,1 0 0,-1 0 0,0 0 0,0 0 0,1 0-1,-1-1 1,0 1 0,0 0 0,0-1 0,-1 1 0,1-1 0,0 1 0,-1-1-1,1 1 1,0-1 0,-1 0 0,0 1 0,1-4 0,-1 5-16,0 0-1,0 0 1,0-1 0,0 1 0,0 0-1,0 0 1,0 0 0,0 0 0,0 0 0,0 0-1,0-1 1,0 1 0,0 0 0,-1 0-1,1 0 1,0 0 0,0 0 0,0 0 0,0 0-1,0-1 1,0 1 0,0 0 0,0 0-1,0 0 1,-1 0 0,1 0 0,0 0 0,0 0-1,0 0 1,0 0 0,0 0 0,0 0-1,-1 0 1,1 0 0,0 0 0,0 0 0,0 0-1,0 0 1,0 0 0,-1 0 0,1 0-1,0 0 1,0 0 0,0 0 0,0 0 0,0 0-1,0 0 1,-1 0 0,1 0 0,0 0-1,0 0 1,0 0 0,0 0 0,-24-4 117,18 2-98,-1 1 0,1 0-1,-11-1 1,10 3-33,-1-1 1,1 2-1,0-1 0,0 1 0,0 0 0,0 0 0,0 1 0,1 0 0,-1 0 0,1 1 0,-11 7 0,6-3-88,1 0-1,0 1 0,0 0 1,1 1-1,-14 19 1,18-23 80,1 1 1,1-1 0,-1 1-1,1 1 1,1-1-1,-1 0 1,1 1 0,-2 14-1,1 2 23,2 37-1,1-43 18,0-9-4,0 0-1,1 0 1,0 0-1,0 0 1,1 0-1,0 0 1,7 15-1,-7-20 26,-1 0 1,2-1-1,-1 1 1,0 0-1,1-1 1,0 0-1,0 0 0,0 0 1,0 0-1,0 0 1,0-1-1,1 1 1,-1-1-1,1 0 0,0 0 1,0 0-1,5 2 1,-5-3 27,-1 0 0,1-1 0,-1 1 1,1-1-1,-1 1 0,1-1 0,-1 0 0,6-1 1,4 0 85,-12 1-130,1 0-1,-1 0 1,1 0-1,-1 0 1,1 0-1,-1 0 0,1-1 1,-1 1-1,1 0 1,-1-1-1,1 1 0,-1-1 1,1 0-1,-1 0 1,0 1-1,1-1 1,-1 0-1,0 0 0,0 0 1,2-2-1,-1 0 27,0-1 0,0 0 0,-1 0 0,1 0 0,-1 0 0,2-8 0,-2 6-102,0-1 0,0 0 1,-1 0-1,0-12 0,-1-2-277,1-36-1133,0-6 416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2912,'32'0'1056,"-32"0"-800,15 16-96,-15 0 1344,16 15-864,-1 31 160,1 0-480,-1 16 64,-15 0-224,16-15 640,-16-17-448,0 1 544,0-16-512,0-15-1760,-16-1 736</inkml:trace>
  <inkml:trace contextRef="#ctx0" brushRef="#br0" timeOffset="1">203 16 5312,'-16'-16'1952,"16"32"-1504,-15 0-128,15-16 32,0 15-256,0 1-1216</inkml:trace>
  <inkml:trace contextRef="#ctx0" brushRef="#br0" timeOffset="2">187 265 1728,'-15'0'640,"15"0"-480,0 0-64,0 16 32,15-16-96,1 15-32,0-15 32,-1 16-1536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2 258 2496,'-1'-10'637,"1"14"-301,-1-2-290,2 0 1,-1 1-1,0-1 0,0 1 1,1-1-1,-1 0 1,2 4-1,-1-5 15,1 1 1,-1 0-1,0-1 1,1 0 0,-1 1-1,1-1 1,0 0-1,-1 1 1,1-1-1,0 0 1,0 0-1,2 0 1,-1 1-8,0-1 0,0 1 1,0 0-1,0 0 0,3 3 0,6 8 90,-10-11-103,0 1 1,0-1-1,0 1 1,0-1-1,0 1 1,1-1 0,-1 0-1,1 0 1,0-1-1,-1 1 1,1 0-1,0-1 1,0 0 0,0 1-1,0-1 1,0 0-1,0-1 1,4 2-1,-6-2 15,0 0-1,0 0 0,0 0 1,0 0-1,1 0 0,-1 0 0,0 0 1,0 0-1,0 0 0,1 0 0,-2-1-40,1 0-1,-1-1 0,0 1 0,0 0 0,0 0 0,0 0 0,0 0 0,0 0 0,0 0 0,-1-1 0,1-1 39,-2 0-5,-9-7 27,9 7-107,1 12-449,1-6 472,0 1-1,-1-1 1,1 0-1,0 0 1,1 0-1,-1 1 1,1-1-1,-1 0 1,2 4-1,11-2 261,0 6-46,-11-10-182,0 1-1,-1 0 0,1-1 0,0 1 0,0-1 1,0 1-1,0-1 0,4 2 0,6-1 116,-1-1 0,1 0 0,0 0-1,19-3 1,-3 1 10,-25 2-134,-1-1 0,1 0 0,-1 0 0,0 0 0,1-1 0,-1 1-1,1 0 1,-1-1 0,0 0 0,1 1 0,-1-1 0,0 0 0,0 0 0,0 0-1,0 0 1,0-1 0,0 1 0,0-1 0,2-1 0,1-2 12,0 1-1,0 0 1,0 0 0,6-3 0,-5 4-3,-1 0 0,1-1 1,-1 0-1,5-5 0,-7 6-41,0 1 1,0-1-1,1 1 0,6-4 1,-7 5-14,-1 0 1,1 0 0,-1 0 0,0 0-1,1-1 1,-1 1 0,0-1 0,0 0-1,0 0 1,0 0 0,0 0 0,-1 0-1,1 0 1,-1 0 0,1 0 0,1-5-1,-1-2-4,-1 1 0,0 0 0,0-1-1,-1 1 1,-1-15 0,0-6-20,1-158-612,0 182 556,0 7 30,0 17 3,-3 33 204,1-39-28,-2 3 23,1-1 0,1 1 0,0 17-1,1 47 148,5 131 104,11-84 98,-11-110-232,9 24 0,-4-10 11,-7-27-131,-1 1 1,1-1-1,0 1 1,3 5-1,-4-8-75,0-1-1,0 1 1,-1-1 0,1 1-1,0-1 1,-1 1 0,0 0-1,1-1 1,-1 1 0,1 3-1,-2-3 74,-1-4-13,0 0-86,1 0 0,0 0 0,-1 0-1,1 0 1,0 0 0,0-1 0,0 1 0,0 0-1,1-1 1,-1 1 0,0-1 0,1 1 0,0 0 0,0-1-1,-1 1 1,2-1 0,-1-3 0,-3-30-251,-8-11 28,7 29 100,-1 0 1,2 0-1,-2-31 0,4 37-13,0 0 0,0 0 0,-1 1-1,-4-14 1,4 19 64,1 2-6,0 0 0,0 0-1,1 0 1,-1 0 0,1-6 0,0 9 44,0 1 0,0-1 0,0 0 0,1 1 0,-1-1 0,0 0 0,0 1 1,0-1-1,1 0 0,-1 1 0,0-1 0,0 0 0,1 1 0,-1-1 0,1 1 1,-1-1-1,0 1 0,1-1 0,-1 1 0,1-1 0,-1 1 0,1-1 1,0 1-1,-1-1 0,1 1 0,-1 0 0,1-1 0,0 1 0,-1 0 0,1 0 1,0 0-1,-1-1 0,1 1 0,0 0 0,-1 0 0,2 0 0,-2 3-233,0 4 158,0 0 90,0-1-1,0 0 1,2 12-1,9 13 41,-8-18-23,-3-10-8,0-1 0,1 0 0,-1 0 0,1 1-1,-1-1 1,1 0 0,0 0 0,0 0-1,0 0 1,0 0 0,1 0 0,-1 0 0,1 0-1,1 2 1,26 24 510,-29-27-495,1-1-1,-1 1 1,1-1 0,-1 0-1,1 1 1,0-1-1,-1 0 1,1 0-1,-1 0 1,1 1-1,0-1 1,-1 0-1,1 0 1,0 0-1,-1 0 1,1 0-1,0 0 1,-1 0-1,1 0 1,0 0-1,-1-1 1,1 1 0,0 0-1,-1 0 1,1-1-1,-1 1 1,2-1-1,0 0 48,3-1-35,0 0-1,0-1 1,0 1-1,0-1 1,-1-1-1,1 1 1,-1-1-1,0 1 0,0-1 1,5-7-1,-4 5-14,-1 0 0,1-1-1,-2 1 1,1-1 0,-1 0-1,0 0 1,4-12 0,-7 17-20,1 0 1,-1 0 0,0 0 0,0 0-1,0 0 1,0 0 0,0 1-1,0-1 1,0 0 0,-1 0 0,1 0-1,-1 0 1,1 0 0,-1 0-1,0 1 1,-1-3 0,-4-11-49,1-11-15,-1 13-14,5 11 64,0 1-1,0 0 1,1-1-1,-1 1 1,0-1-1,1 1 1,-1-1-1,1 1 1,0-1-1,-1 1 1,1-1-1,0-1 1,0 2 1,0 1 0,0-1 1,1 1-1,-1 0 0,0-1 1,0 1-1,0-1 0,0 1 1,0-1-1,-1 1 0,1-1 1,0 1-1,0-1 0,0 1 1,0-1-1,0 1 0,-1-1 1,1 1-1,0 0 0,0-1 1,-1 1-1,1-1 0,0 1 1,-1 0-1,1-1 0,0 1 1,-1 0-1,1 0 0,-1-1 1,1 1-1,0 0 0,-1 0 1,1-1-1,-1 1 0,1 0 1,-1 0-1,1 0 0,-1 0 0,0 0 1,1 0 0,0 0 0,-1 0 0,1 0 0,0 1 0,-1-1 0,1 0 0,0 0 0,-1 1 0,1-1 0,0 0 0,0 1 0,-1-1-1,1 0 1,0 1 0,0-1 0,0 0 0,-1 1 0,1-1 0,0 0 0,0 1 0,0-1 0,0 0 0,0 1 0,0-1 0,0 1 0,0-1 0,0 0-1,0 1 1,0-1 0,0 0 0,0 1 0,0-1 0,0 1 0,0-1 0,1 0 0,-1 1 0,0-1 0,0 0 0,0 1 0,0-1 0,1 1-1,2 5-74,0 1 0,-1-1 0,1 1 0,-2 0 0,3 9 0,7 21-22,-7-24 140,0 1 0,3 16 0,-5-11 3,3 19 22,1-24-16,-1 0 0,9 16-1,3 5 72,-14-28-14,0-1-1,0 0 1,0 1 0,1-1 0,0-1 0,0 1-1,0-1 1,1 1 0,0-1 0,0-1 0,0 1 0,9 5-1,-13-9-78,0-1-1,0 0 0,0 0 0,-1 1 0,1-1 1,0 0-1,0 0 0,0 0 0,0 0 0,-1 0 0,1 0 1,0 0-1,0 0 0,0 0 0,0 0 0,-1-1 1,1 1-1,0 0 0,0-1 0,0 1 0,-1 0 1,1-1-1,1 0 0,17-18 150,-9 9-85,-4 3-70,1 0 0,-1 0 0,0 0 0,-1-1 1,0 0-1,6-13 0,31-81-117,-24 56-30,-15 37 19,0 1 0,1 0 0,0-1-1,0 1 1,1 1 0,0-1 0,0 1 0,9-9 0,-13 15 105,0 0 0,0 0 0,0 0 0,0 0 0,0 1 0,0-1 0,0 0 0,0 1 1,0-1-1,0 1 0,0-1 0,0 1 0,1-1 0,-1 1 0,0 0 0,0 0 0,1-1 0,-1 1 1,0 0-1,0 0 0,1 0 0,-1 1 0,0-1 0,0 0 0,1 0 0,-1 1 0,0-1 0,0 1 0,0-1 1,1 1-1,-1-1 0,0 1 0,0 0 0,0-1 0,0 1 0,0 0 0,0 0 0,0 1 0,6 5 84,-1 0-1,0 0 0,-1 1 0,7 12 1,3 5 271,15 38 0,-27-53-188,0 1 1,0-1-1,2 18 1,-1-9 97,-1-5-119,-3-13-63,1 1 0,-1 0 0,1-1 0,-1 1 0,0 0 0,1 0-1,-1 0 1,0-1 0,0 1 0,-1 0 0,1 0 0,0-1 0,-1 1 0,1 0 0,-1-1-1,1 1 1,-1 0 0,0-1 0,0 3 0,-3 6 345,3-9-462,1 0 1,-1 0-1,1 1 0,-1-1 0,1 0 1,-1 0-1,0 0 0,1 0 0,-1 0 1,0 0-1,0 0 0,0 0 0,0 0 1,0 0-1,0 0 0,0 0 0,0-1 1,-1 1-1,1-1 0,-2 2 0,-3 0-251,0 1-1,-1-1 1,1 0-1,-10 2 1,-31-2-3944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4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3072,'0'0'1120,"0"0"-864,0 31-64,0-16 960,0 17-672,0-1 64,0 0-320,16 0 160,-16 0-256,16-15 672,-16-1-448,15 1-3616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47 119 3136,'0'-2'113,"0"0"0,0 0 1,0 0-1,0 0 0,1 0 0,-1 0 1,0 0-1,1 0 0,0 0 0,-1 0 0,1 0 1,0 0-1,2-3 0,-2 3-9,0 0-1,0 0 1,0-1-1,0 1 1,0 0-1,0 0 1,-1-1-1,1 1 1,-1-1-1,0 1 1,0-1-1,0 1 1,0-4-1,0 6-103,0-3 108,0 1-1,0-1 1,0 1-1,1-1 1,-1 1-1,2-4 0,2-2 290,-4 8-386,1 0 0,-1 0 0,0 0 0,0 0-1,0 0 1,0 0 0,0-1 0,0 1 0,0 0 0,0 0 0,0 0 0,0 0 0,0 0 0,0 0 0,0-1 0,0 1 0,0 0 0,0 0 0,0 0 0,0 0 0,0 0 0,0 0 0,0-1-1,0 1 1,0 0 0,0 0 0,0 0 0,0 0 0,0 0 0,0-1 0,0 1 0,0 0 0,0 0 0,0 0 0,0 0 0,0 0 0,0 0 0,-1 0 0,1 0 0,0-1 0,-4-7 194,1-2 72,0 20-213,-2 2-107,1-1 0,0 1 0,-3 16 0,-1 5 39,3-11 81,-3 25-1,3-9-5,2-25-39,-1 11 56,-2 45 0,6 90 446,0-144-614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360 428 2240,'2'0'110,"1"1"0,0-1 0,-1-1 0,1 1 0,0 0 0,-1-1 0,1 1 0,-1-1 0,1 0 0,-1 0 0,1 0 0,-1 0 0,1 0 0,-1-1 0,4-2 0,-6 4-71,1-1 0,-1 1 1,1 0-1,-1-1 0,1 1 1,-1 0-1,1 0 0,-1-1 1,1 1-1,0 0 0,-1 0 1,1 0-1,-1 0 0,1-1 1,-1 1-1,1 0 0,0 0 0,-1 0 1,1 0-1,0 1 0,-1-1 1,1 0-1,-1 0 0,1 0 1,0 1-1,-1-1 38,0 0-70,1 0 1,-1 0 0,0 0 0,0 0 0,0 0 0,0 0 0,0 0 0,0 0 0,0 0 0,0 0 0,0 0 0,0 0 0,1 0 0,-1 0 0,0 0 0,0 0 0,0 0 0,0 0 0,0 0 0,0 0 0,0 0-1,0 0 1,0 0 0,0 0 0,0 0 0,1 0 0,-1-1 0,0 1 0,0 0 0,0 0 0,0 0 0,0 0 0,0 0 0,0 0 0,0 0 0,0 0 0,0 0 0,0 0 0,0 0 0,0 0 0,0-1 0,0 1-1,0 0 1,0 0 0,0 0 0,0 0 0,0 0 0,0 0 0,0 0 0,0 0 0,0 0 0,0 0 0,0-1 0,0 1 0,0 0 0,0 0 0,0-2 71,1 0-1,-1 0 1,1 0 0,0 0 0,-1 0-1,1 0 1,2-2 0,0-4 155,-16-7 480,10 12-672,-1 1-1,-1-1 0,1 1 0,0 0 0,0 1 0,-5-2 0,-4 1 22,0 1 0,1 0-1,-16 2 1,5-1 12,2 2 55,-1 0 1,1 2 0,0 0-1,-29 10 1,32-8 5,11-5-94,-1 1 0,1 0 0,0 1 0,0 0 0,0 0 0,0 1 0,0 0 0,1 0 0,-1 0 0,1 1 0,0 0 1,1 0-1,-1 0 0,1 1 0,0 0 0,-6 9 0,7-9-13,-1 0-1,2-1 1,-1 1 0,-5 13 0,8-16-8,0 1 0,0 0 0,1-1 0,-1 1-1,1 0 1,-1 0 0,1 0 0,1-1 0,-1 1 0,0 0 0,3 7-1,-3-9-5,1 1 0,0-1-1,0 0 1,0 0 0,0 0-1,0 1 1,0-1 0,0 0-1,1 0 1,-1-1 0,1 1-1,-1 0 1,1 0 0,0-1-1,0 1 1,2 1 0,-1-1 10,0-1 0,1 1 1,-1-1-1,0 0 0,1 0 0,-1 0 1,1-1-1,-1 1 0,8 0 1,2-2 61,-1 0 0,1-1 0,0 0 1,21-7-1,-21 6-53,15-5 85,40-17 0,-58 20-152,1 0-1,-1-2 1,0 1-1,-1-1 0,1-1 1,11-11-1,-10 8-9,0-1 0,16-22 0,-23 28 40,-1-1 0,1 0 1,-1 1-1,0-1 0,-1 0 0,0 0 0,0 0 0,1-10 1,3-42 7,-2 29 6,-1 12 22,-1 0 1,-1-1-1,-1-31 0,-6 7 8,3 24-99,-1-29 0,4-4-386,0 46 173,0 6-18,0 30-248,0 13 477,-3 109 136,-1-113-50,-5 75 76,1-9 52,1-5 119,7 85 905,0-184-1308,2-5-332,11-22-1714,3-5 598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3392,'-12'0'1088,"11"0"-1080,1 0-1,0 0 1,0 0 0,0 0-1,0 0 1,0 0 0,0 0-1,0 0 1,0 0 0,0 0-1,0 0 1,-1 0 0,1 0-1,0 0 1,0 0 0,0 0-1,0 0 1,0 0 0,0 0-1,0 0 1,0 0 0,0 0-1,0 0 1,0 0 0,-1 0-1,1 0 1,0-1 0,0 1-1,0 0 1,0 0 0,0 0-1,0 0 1,0 0 0,0 0-1,0 0 1,0 0 0,0 0-1,0 0 1,0 0 0,0 0-1,0-1 1,0 1 0,0 0-1,0 0 1,0 0 0,0 0-1,0 0 1,0 0 0,0 0-1,0 0 1,0 0 0,0 0-1,0-1 1,0 1 0,0 0 0,0 0-1,0-6 397,0 21 150,3 28-56,19 44-192,0-3-9,-6-5 109,14 58 206,-24-111-374,-1 0 0,1 42-1,-6 52 797,-1-48-413,4-30 34,-3-41-619,0 0 0,0 0 0,0 0 0,1 0 0,-1 0 0,0 0 0,1-1 0,-1 1 0,0 0 0,1 0 0,-1 0 1,1-1-1,0 2 0,0-2-21,-1 0 0,1 0 0,-1 0-1,1 0 1,-1 0 0,0 0 0,1 0 0,-1 0 0,1 0 0,-1-1 0,0 1 0,1 0 0,-1 0 0,0-1 0,1 1 0,-1 0 0,0 0 0,1-1 0,-1 1 0,0 0 0,0-1 0,1 1 0,-1 0 0,0-1 0,0 1 0,0 0 0,1-1 0,-1 1 0,0-1 0,0 1 0,0-1 0,0 0 0,3-3 37,-1 0 0,1 0 0,0 1 0,1-1 0,-1 0 1,4-2-1,10-11 57,36-63-69,-44 66-53,23-42-1,-19 33 133,25-35 0,19-10 100,4-25 119,-26 35-148,-7 20 23,-15 20-88,-1 0-1,11-19 0,23-67-12,-43 99-160,-3 5 112,0 0 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749 260 2080,'13'-26'667,"-5"15"-411,-4 7-201,-2 3-27,0 0 1,-1 0-1,1-1 1,-1 1-1,1-1 1,-1 1-1,0-1 0,0 1 1,0-1-1,1 0 1,-1 0-1,-1 0 1,1 0-1,0 1 0,0-1 1,-1 0-1,1 0 1,-1 0-1,1-4 1,-2-1 117,1 5-25,0 0 0,0-1-1,0 1 1,0 0 0,0 0 0,1 0 0,-1 0 0,1 0-1,0-3 1,0 3-63,0 1 0,0-1 0,-1 0-1,1 0 1,-1 1 0,1-1 0,-1 0 0,1 0-1,-1 1 1,0-1 0,0 0 0,0 0 0,0 0-1,0 0 1,-1 1 0,1-1 0,0 0 0,-1 0-1,1 1 1,-1-1 0,-1-2 0,1 1 14,0-1-10,0 1 1,1 0-1,-1 0 0,1 0 1,-1-1-1,1 1 0,0-4 1,-1-10 89,-2 11-93,1 0 1,-2 1-1,1-1 0,0 1 1,-1 0-1,-6-6 1,10 10-50,-1 0 0,0 1-1,0-1 1,0 1 0,0-1 0,0 1 0,0-1 0,0 1 0,0-1 0,0 1 0,-1 0 0,-4-2 15,0 0-9,4 1-13,-1 0 0,0 0 0,1 0 0,-1 0 0,0 1 0,-3-1 0,-28 9-30,20-6 9,-14 4-22,24-4 32,0 0 1,0 0 0,0 1-1,0 0 1,-3 4-1,-2 0-1,-111 99 175,113-98-123,0-1 0,1 1 0,0 1 0,0-1 0,1 1 0,0 0-1,0 1 1,1-1 0,-4 11 0,3-5 18,-7 17 49,2 2-1,1-1 1,-9 65-1,5 105 56,10-136-128,-1 4-3,-5 180 583,9-211-513,-16 331 512,9-312-516,2-9 131,-2-1 1,-23 86 0,25-121-112,0-1 1,-1 0-1,-1 0 1,-11 17-1,15-25-64,0 0 1,-1 0-1,0-1 0,0 0 0,-1 1 1,1-1-1,-1-1 0,0 1 0,0-1 0,0 1 1,0-1-1,-9 3 0,9-4-6,-1-1 0,0 0 0,0 0 0,0 0-1,0 0 1,0-1 0,0 0 0,0-1 0,0 1 0,0-1 0,0 0 0,1 0 0,-12-5 0,10 2-10,0-1 1,0 0-1,0-1 1,-9-10-1,-18-18 78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1060 32 2720,'-36'-18'1237,"32"16"-1171,0 0 0,0 0 0,0 1 0,0-1 0,-1 1 0,1 0 0,0 0 0,-1 0 0,1 1 0,0 0 0,-1 0 0,1 0 0,-1 0 0,1 0 0,-7 3 0,5-1-38,0 1 1,0 1-1,1-1 0,0 1 0,-1 0 0,1 0 0,1 1 1,-6 5-1,1-1 63,0-1 1,-14 11-1,19-16-25,0-1 0,1 1 1,-1 1-1,1-1 0,0 0 0,-1 1 0,2 0 0,-1 0 1,0 0-1,1 0 0,-3 5 0,-15 24 489,1-4-387,2 0 0,1 0 0,1 2 0,1 0 0,-11 39 0,-25 143 142,-12 54-145,15 58 22,24-148-66,5-45 8,7-2 10,-9-8 160,9-16-49,8-89-170,-2 0 1,-5 16-1,5-19-27,0 1 1,2-5 8,0 0 0,-9 17 0,6-18 0,-1-1 0,1 0 0,-1 0 1,0 0-1,-1-1 0,0 0 0,0-1 0,-1 1 1,0-2-1,0 1 0,0-1 0,0-1 1,-1 0-1,0 0 0,0 0 0,0-2 0,0 1 1,0-1-1,-1-1 0,1 1 0,-1-2 1,1 0-1,-12-1 0,5-2-352,0-1 0,0-1 1,1 0-1,0-1 0,-29-15 0,41 19-180,0 0 0,0 0 0,0-1 0,0 0-1,-4-3 1,5 2 136,0 1 0,0-1-1,1 0 1,-1 0 0,-1-6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561 110 1888,'0'-91'2613,"0"91"-2609,0 0 1,0 0-1,1 0 0,-1 0 0,0 0 0,0 0 1,0-1-1,0 1 0,0 0 0,0 0 1,0 0-1,0 0 0,0 0 0,0 0 0,0 0 1,0 0-1,0 0 0,0 0 0,-1-1 0,1 1 1,0 0-1,0 0 0,0 0 0,0 0 0,0 0 1,0 0-1,0 0 0,0 0 0,0 0 1,0 0-1,0 0 0,0 0 0,0 0 0,0 0 1,0-1-1,0 1 0,-1 0 0,1 0 0,0 0 1,0 0-1,0 0 0,0 0 0,0 0 0,0 0 1,0 0-1,0 0 0,0 0 0,0 0 1,-1 0-1,1 0 0,0 0 0,0 0 0,0 0 1,0 0-1,0 0 0,0 0 0,-1 0 6,0 0-1,1 0 1,-1 0-1,1 0 0,-1 0 1,0 0-1,1 0 1,-1-1-1,0 1 1,1 0-1,-1-1 1,1 1-1,-1 0 0,1-1 1,-1 1-1,1-1 1,-1 1-1,1-1 1,-1 1-1,1-1 1,0 1-1,-1-1 0,0 0-2,1 1-1,0-1 0,-1 1 1,1-1-1,-1 1 0,1-1 1,0 1-1,-1-1 0,1 1 1,-1-1-1,0 1 0,1 0 1,-1-1-1,1 1 0,-1 0 1,0 0-1,1-1 0,-1 1 1,1 0-1,-1 0 0,0 0 1,0 0-1,-4 2 122,-8 9-27,0-6 49,5 8-81,-1-6-70,7-6-2,1 0 0,-1 0 0,1 0 0,0 0-1,-1 1 1,1-1 0,0 0 0,0 1 0,0-1 0,0 1 0,0-1 0,0 1 0,0 0 0,0-1 0,1 1 0,-2 3-1,-14 32-68,11-27 85,1 0 1,0 0-1,0 1 1,-4 20-1,5-6 77,2 37 0,0 7 93,-10 42-39,8 83-105,4-123-9,7 130 237,-3 123 463,-16-218-436,9-74-221,-4 30 83,2-45-34,-10 28-1,9-29-60,0-1-8,2-5 0,0 0 1,-9 17-1,6-18 23,0-1-1,-11 12 0,7-7-2,0-1-14,4-5-23,1 0-1,-13 11 0,8-11-12,0-1 0,0 1-1,-12 4 1,16-8-3,0 0 0,0 0 0,0-1-1,0 0 1,0 0 0,0 0 0,0-1 0,-1 0 0,1 0-1,-1-1 1,1 0 0,-1 0 0,-7-1 0,-24 0 97,31 1-350,1 0 0,-1-1 0,0 0-1,0 0 1,1-1 0,-1 0 0,1 0 0,-1 0 0,-8-5 0,-1-6-1116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1664,'-15'0'731,"15"-3"-390,0 2-625,-1-1 781,1 0 0,0 0-1,0 0 1,0-1-1,0 1 1,1 0 0,-1 0-1,1 0 1,0-4-1,10 1-112,-7-1-111,-3 5-261,-1 1 1,0-1-1,0 1 1,0 0-1,1-1 0,-1 1 1,0 0-1,0-1 0,1 1 1,-1 0-1,0-1 0,1 1 1,-1 0-1,0 0 1,1-1-1,-1 1 0,0 0 1,1 0-1,-1 0 0,1 0 1,-1-1-1,0 1 0,1 0 1,-1 0-1,1 0 1,-1 0-1,0 0 0,1 0 1,-1 0-1,1 0 0,2 0 239,-3 0-107,3 0-75,54 0-31,-53 0-38,1 0 0,0 0 0,-1 0 0,1-1 0,-1 0 0,1 0 0,5-2 0,15-4 0,13 3 14,49-10 89,-81 13-97,138-26 292,-21 11-239,-117 15-57,0 0 1,1 0-1,0 1 1,-1 0-1,1 0 0,-1 0 1,1 1-1,-1 0 1,0 1-1,1-1 1,-1 1-1,10 4 1,-16-6 2,1 0-1,-1 0 1,0 0 0,0 0 0,0 1 0,1-1 0,-1 0 0,0 0 0,0 0-1,0 0 1,1 0 0,-1 0 0,0 0 0,0 0 0,0 0 0,1 1 0,-1-1-1,0 0 1,0 0 0,0 0 0,0 0 0,0 1 0,1-1 0,-1 0 0,0 0-1,0 0 1,0 1 0,0-1 0,0 0 0,0 0 0,0 0 0,0 1 0,0-1-1,0 1 1,0 0 9,0 1-1,-1 0 1,1-1-1,0 1 0,-1-1 1,0 1-1,1 0 1,-1-1-1,0 1 0,-2 2 1,-2 4 14,3-4-22,0 0 0,-1 0 0,0 0 0,0-1 0,0 1 0,-5 3 0,5-3-11,-1-1 1,1 1 0,0-1-1,0 1 1,0 0-1,-3 6 1,-28 68-225,8-28 31,5 9 81,7-20 90,-44 125-15,39-101 67,4-7 144,-32 72-1,40-110-3,-2-1-1,0 0 0,-1 0 0,-20 25 1,-9 3 496,31-35-522,6-6-55,-1 0 1,0-1-1,0 1 0,-1-1 1,1 1-1,-1-1 0,0 0 1,0 0-1,0-1 0,-6 4 1,9-5-61,-1 0 0,0 0 0,0-1 1,1 1-1,-1 0 0,0-1 0,0 1 1,0-1-1,0 0 0,0 1 0,0-1 1,0 0-1,0 0 0,0 0 1,1-1-1,-4 1 0,3-2 11,-1 1 0,0 0-1,1-1 1,-1 1 0,1-1 0,0 0-1,0 0 1,-4-4 0,6 6-35,-4-4 38,1 1 1,-1-1-1,1 0 1,-4-7-1,-3-10 7,0-1 0,2 1 0,0-2 0,2 1 0,0-1 0,-3-40 0,4-12 24,-6 7-170,6-4 21,-21-100-128,24 136 137,3 29 40,-2-1-1,1 1 0,-1 0 0,-1-8 0,-3-2-24,3 11 43,0 0 0,1-1 0,0 0 1,0 1-1,0-8 0,1-32-195,0 44 190,0 1-1,0 0 1,0-1 0,0 1 0,1-1-1,-1 1 1,0 0 0,1 0 0,-1-1-1,1 1 1,-1 0 0,1 0-1,0-1 1,-1 1 0,1 0 0,0 0-1,0 0 1,0 0 0,0 0 0,0 0-1,0 0 1,0 1 0,0-1-1,1 0 1,-1 0 0,0 1 0,0-1-1,0 1 1,1-1 0,-1 1 0,0 0-1,1-1 1,-1 1 0,0 0 0,1 0-1,-1 0 1,1 0 0,-1 0-1,0 0 1,1 0 0,-1 1 0,0-1-1,1 0 1,-1 1 0,0-1 0,3 2-1,11 11-487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4896,'0'15'1824,"0"-15"-1440,15 16-96,1-1 832,-16 1-672,15 0 128,-15-16-384,16 31 96,-16-16-160,0 1 576,15 0-416,-30-16-672,15 15 192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49 2400,'0'-26'779,"0"25"-768,0 1 1,0 0-1,0-1 1,0 1-1,0 0 0,0-1 1,0 1-1,0 0 1,0-1-1,0 1 1,0 0-1,1 0 1,-1-1-1,0 1 1,0 0-1,0-1 1,0 1-1,0 0 1,0 0-1,1-1 1,-1 1-1,0 0 1,0 0-1,1-1 1,-1 1-1,10-11 320,-9 11-270,-1 0 1,1-1-1,-1 1 0,1 0 0,-1-1 1,1 1-1,-1 0 0,1 0 1,0-1-1,-1 1 0,1 0 1,-1 0-1,1 0 0,0 0 1,-1 0-1,1 0 0,-1 0 0,1 0 1,0 0-1,-1 0 0,1 0 1,-1 0-1,1 0 0,0 0 1,0 1-1,-1-1 68,3 0 766,-3 5-324,0 42 10,0-31-518,0 5 23,-3 33 0,-1-28 12,-21 114 588,19-115-478,-4 42 0,7-44-56,-9 33 0,3-14 194,-5 12 309,13-50-616,-1 1 1,0-1-1,0 0 0,0 0 1,0 0-1,-1 0 0,1 0 0,-5 5 1,6-8-69,0-1 0,1 1 0,-1-1 0,0 1 0,1-1-1,-1 0 1,0 1 0,0-1 0,1 0 0,-1 1 0,0-1 0,0 0 0,0 0 0,1 0 0,-1 0 0,0 0 0,0 0 0,-1 0 0,2 0 26,-16 0-450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31 104 3072,'-26'-52'976,"22"43"-723,5 5-117,10-9 110,-8 6-82,-3 7-152,0-1 0,0 1-1,0-1 1,1 1 0,-1-1 0,0 1 0,0 0-1,1-1 1,-1 1 0,0-1 0,1 1 0,-1 0-1,0-1 1,1 1 0,-1 0 0,0-1 0,1 1 0,-1 0-1,1-1 1,-1 1 0,1 0 0,-1 0 0,1 0-1,-1-1 1,1 1 0,-1 0 0,1 0 0,-1 0 0,1 0-1,-1 0 1,1 0 0,-1 0 0,1 0 0,-1 0-1,1 0 1,-1 0 0,1 1 0,1-1 26,-1-1 1,1 1-1,-1 0 0,1 0 1,-1-1-1,1 1 1,-1-1-1,0 1 0,3-2 1,-2 1-20,-1 0 0,1 0 0,-1 1 1,1-1-1,-1 1 0,1-1 0,0 1 0,-1 0 1,4-1-1,37 9 82,17 0-81,-38-6-51,37 9-1,-21 0 82,-1 2 0,0 2 0,53 29 0,87 70 561,-165-105-410,0-1-1,0 2 1,0 0-1,-1 0 1,-1 0-1,0 1 1,0 1-1,-1 0 1,12 23-1,-17-25-48,1-1 0,-1 0 0,-1 1 0,0-1 1,0 1-1,-1 0 0,0-1 0,-1 1 0,0 10 0,0-19-142,0 12 187,0 1-1,-2-1 1,1 0 0,-6 20-1,5-25-94,-1 0-1,0-1 0,-1 1 0,0 0 0,0-1 0,-1 0 0,-9 12 0,6-9 3,1-1-15,0-1 0,-1 1 0,0-2 0,0 1 0,-1-1 0,0 0 0,-11 6 0,-3-2-16,-1-2 1,0-1-1,-50 11 0,59-15-30,0-1 0,-1 0-1,1-1 1,-1-1 0,1 0-1,-20-2 1,-28-9 69,44 8-84,11 1-15,1 0 0,0 0 0,-9-2 0,9-1 3,-1 1 1,1-1-1,0-1 1,0 1-1,-11-10 1,5 4-31,9 7-44,0 0-1,1 0 0,-1 0 1,1 0-1,0-1 0,0 1 1,0-1-1,0 0 0,1 0 1,-1 0-1,1 0 0,0 0 1,0-1-1,-1-7 0,1 3-902,1-1-1,1-12 0,0-12-1123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5408,'-16'0'1984,"16"0"-1536,16 0-128,0 0 608,-1 0-576,32 0 0,0 0-224,15-16 64,16 16-128,-16 0 672,1 0-384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16 142 1984,'-13'-26'640,"12"25"-632,1 1 0,0 0 0,0 0 0,0-1 0,-1 1 0,1 0 1,0-1-1,0 1 0,0 0 0,0-1 0,0 1 0,0 0 0,0-1 0,0 1 0,0 0 0,0-1 0,0 1 0,0 0 1,0-1-1,0 1 0,0 0 0,0-1 0,0 1 0,0 0 0,0-1 0,1 1 0,-1 0 0,0-1 0,0 1 0,1-1 1,14-40 876,-13 38-837,0 1 1,0 0 0,0 0-1,1 0 1,-1 0 0,1 0-1,-1 0 1,1 1-1,-1-1 1,1 1 0,0-1-1,0 1 1,0 0-1,0 0 1,4 0 0,5-3 101,8-4 92,0 1 0,27-6 0,-37 11-145,0 1 1,1 0-1,-1 0 1,1 1-1,-1 1 0,15 2 1,-19-2-59,0 1 0,0 0 0,0 0 0,0 1-1,-1-1 1,1 1 0,-1 0 0,8 7 0,9 4 53,-3-3-47,28 18 143,-43-26-164,0 0 0,0 1 0,-1-1 0,1 1 0,-1 0 0,1 0 0,-1 0-1,3 7 1,0 10 158,-4-11-92,-2-8-79,2 3 36,-1 1 0,1-1 1,-2 1-1,1-1 1,0 1-1,-1 8 0,-1-10-13,0-1-1,0 0 1,0 1-1,-1-1 1,1 0-1,-1 1 1,1-1-1,-1 0 1,0 0-1,-1 0 1,1-1-1,0 1 1,-5 3-1,-7 9 85,-21 20 45,32-32-149,-1 0 0,0 0 0,0-1-1,0 1 1,0-1 0,0 0 0,-1 0 0,-5 1-1,-9-2 27,17-1-42,0 0-1,-1 0 0,1 0 0,-1 0 0,1 0 0,0 1 0,-1-1 0,1 1 0,-4 1 0,-7 9-66,10-9-102,6-2 11,1 1 112,1 0 0,-1-1-1,1 2 1,-1-1 0,1 0-1,-1 1 1,0 0 0,0 0 0,6 3-1,18 9-108,25 6 62,-20-8 70,-1 1 0,32 18-1,-60-30 27,-1 1 0,1 0 0,-1 0 0,0 0 0,0 1 0,1-1 0,-2 1 0,1-1 0,0 1 0,-1 0 0,1 0 0,-1 1 0,0-1 0,0 0 0,0 1 0,3 6-1,-4-5 34,1 0-1,-1 0 0,0 0 0,0 1 1,-1-1-1,1 0 0,-1 0 0,0 1 0,-1-1 1,1 0-1,-1 1 0,0-1 0,0 0 0,-1 0 1,1 0-1,-1 0 0,-1 0 0,1 0 0,0-1 1,-1 1-1,-6 7 0,-3 1 168,-1-1-1,-1-1 1,1 0 0,-2-1-1,1 0 1,-1-1 0,-22 9-1,27-14-134,0-1 0,-1 0 0,1 0-1,-1-1 1,0-1 0,0 0 0,0 0 0,-13-1-1,16 0-54,-1-1-1,0 0 0,1 0 0,-1 0 0,1-1 1,0-1-1,-1 1 0,1-1 0,0-1 1,1 1-1,-11-7 0,-31-21 17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2400,'2'0'70,"0"-1"1,-1 1-1,1 0 1,0 0 0,-1-1-1,1 1 1,-1-1-1,1 1 1,-1-1-1,1 0 1,-1 1-1,1-1 1,-1 0-1,0 0 1,1 0-1,-1 0 1,2-2-1,0 0 277,9 4 354,-11-2-629,1 1 0,-1 0 0,1 0 0,-1 0 0,1 0 0,-1 0 0,1 1 0,-1-1 0,1 0 0,2 2 0,-1 0-13,-1 0 1,1 0-1,-1 1 0,0-1 0,1 1 1,-1-1-1,0 1 0,0 0 0,-1 0 1,1 0-1,2 6 0,-1-2 41,10 23 141,-2 0-1,0 1 1,7 43 0,-9-37-95,4 26 35,-11-43-107,4 19 82,6-7-51,-8-22-5,0-1 1,-1 1-1,3 12 0,4 20 172,-9-35-161,1 0-1,-1 0 0,2-1 0,-1 1 0,5 8 1,-4-8 92,-3-6-188,0-1 1,0 1-1,0-1 1,0 1-1,1-1 1,-1 1 0,0-1-1,0 0 1,1 1-1,-1-1 1,0 1-1,1-1 1,-1 0 0,0 1-1,1-1 1,-1 0-1,1 1 1,-1-1-1,0 0 1,1 0 0,-1 1-1,1-1 1,-1 0-1,1 0 1,-1 0-1,1 0 1,-1 0 0,1 1-1,-1-1 1,1 0-1,-1 0 1,1 0-1,-1 0 1,1-1 0,-1 1-1,1 0 1,0 0-1,-1 0-2,1 0-1,-1 0 1,1 0-1,-1 1 1,1-1-1,-1 0 1,1 0-1,-1 0 1,1 0-1,-1 0 0,1-1 1,-1 1-1,1 0 1,-1 0-1,0 0 1,1 0-1,-1 0 1,1-1-1,-1 1 1,1 0-1,-1 0 1,0-1-1,1 1 0,-1 0 1,1-1-1,-1 1 1,0 0-1,1-1 1,-1 1-1,0 0 1,0-1-1,1 1 1,-1-1-1,0 1 1,0-1-1,7-10 110,6-3 15,-9 9-84,1 1-1,-1-1 1,0 1 0,0-1 0,6-10-1,31-62 438,24-38 76,39-26 160,-72 90-513,-17 28-138,19-25-1,-23 34-52,4-3 162,21-32 0,-29 37-104,-4 6-250,1 0 0,0 0 1,0 0-1,8-8 1,3-1-407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3392,'-16'0'1248,"16"0"-960,16 0-64,-16 0 224,15 0-288,17 0 288,-1 0-256,15 0-32,-14 0-96,30 0 224,-31 0-160,16 0 96,-32 0-128,17 0 288,-1 15-192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3392,'0'16'1248,"0"-16"-960,47 0-64,-32 0-64,1 0-128,15 0-96,0 0 32,16 0 224,-16 15-96,31-15 96,-15 0-96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63 2304,'-13'-25'752,"12"23"-722,1 1 1,-1 0-1,1 0 1,-1 0-1,1 0 1,-1 0 0,0 0-1,0 0 1,0 0-1,1 0 1,-1 0-1,0 0 1,0 1-1,0-1 1,0 0-1,-1 1 1,1-1-1,0 1 1,0-1-1,0 1 1,-2-1-1,-7-4 515,8 1-353,-4-2 69,4 5-214,-1 0 1,1 1-1,-1-1 0,0 1 0,1-1 0,-1 1 1,1 0-1,-1 0 0,-2 1 0,-14-1 127,8 1-133,-1 0 0,1 1 1,-1 0-1,1 1 1,0 1-1,0-1 1,0 2-1,-16 8 1,12-3 0,-1 1 1,2 1 0,-19 17-1,22-15 15,0-1-1,0 2 1,2-1-1,0 2 0,0-1 1,-6 18-1,8-16 46,-7 30 0,12-39-82,-7 26 48,2 0 1,2 0-1,1 1 0,0 47 0,35 359 514,1-192-76,-29-225-351,0 1 0,-2 45 0,-2-53-32,-2 1 1,1-2-1,-2 1 1,-1 0-1,-6 16 1,9-26-65,0 0 1,-1 0-1,0 0 0,0-1 1,-1 1-1,0-1 1,0 1-1,-1-1 1,1-1-1,-1 1 0,-1-1 1,1 0-1,-10 7 1,-39 19 382,44-25-376,3-2-9,0 0 0,0 0 0,-14 4 0,-19-2 134,20-4-110,0 1-19,-25 2 46,-5-10 8,28 2-66,-103-12 94,109 13-141,-17-4-193,-12-15-754,42 20 857,0 0 1,-1 0-1,1 0 0,-1 1 1,0-1-1,1 1 0,-6 0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94 2400,'-26'-13'779,"26"13"-771,0 0 1,0 0-1,-1 0 1,1 0-1,0 0 1,0 0-1,0 0 1,-1 0-1,1 0 1,0-1-1,0 1 1,0 0 0,-1 0-1,1 0 1,0 0-1,0 0 1,0 0-1,-1-1 1,1 1-1,0 0 1,0 0-1,0 0 1,0 0-1,0-1 1,0 1-1,0 0 1,-1 0-1,1 0 1,0-1 0,0 1-1,0 0 1,0 0-1,0-1 1,0 1-1,0-73 3309,0 73-3315,0 0-1,0 0 0,0 0 1,0 0-1,0 0 0,0 0 1,0-1-1,0 1 0,0 0 1,0 0-1,0 0 0,0 0 0,0 0 1,0 0-1,0 0 0,0 0 1,0 0-1,0 0 0,0-1 1,0 1-1,0 0 0,0 0 1,0 0-1,0 0 0,0 0 1,0 0-1,0 0 0,0 0 0,0 0 1,0 0-1,0 0 0,0 0 1,-1 0-1,1 0 0,0-1 1,0 1-1,0 0 0,0 0 1,0 0-1,0 0 0,0 0 0,0 0 1,0 0-1,0 0 0,0 0 1,-1 0-1,1 0 0,0 0 1,0 0-1,0 0 0,0 0 1,0 0-1,0 0 0,0 0 1,0 0-1,-1 0 0,1 1 1,-1-1-1,0 0 1,0 0-1,0 1 1,0-1-1,0 1 1,0-1-1,1 0 1,-1 1-1,0 0 1,0-1-1,1 1 1,-1-1-1,0 1 1,1 0 0,-1-1-1,1 1 1,-1 0-1,1 0 1,-1 0-1,1-1 1,-1 1-1,1 1 1,-12 15 4,5-10-41,1 0 0,-1 0 0,2 1 0,-10 15 0,11-16 7,-1 1 14,1 0 0,0 1 0,1-1 0,-1 1 0,2-1 0,-1 1 0,-1 17 0,-1-2 14,-6 30 91,-5 94-1,12 49 57,4-172-134,15 250 318,-6-202-91,-3 1 0,-8 130 0,-1-166-27,-1-1 1,-20 72-1,-2-34 198,20-55-273,-1-1 0,-1-1 0,-13 23 0,16-33-88,0-1 0,0 0 1,-1-1-1,1 1 1,-2-1-1,1 0 0,-1 0 1,1-1-1,-14 8 1,11-8 10,0-2 1,0 1-1,-15 3 1,18-5-36,-3 0-3,0 1 0,0-2 0,0 1 0,0-2 0,-1 1 0,1-1 0,0 0 1,0-1-1,0 0 0,0-1 0,-13-3 0,-30-11 52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62 3232,'13'-13'1035,"-13"13"-1010,1-1 1,-1 1 0,1-1-1,-1 1 1,0-1 0,1 1-1,-1-1 1,0 0 0,0 1-1,0-1 1,1 0-1,-1 1 1,0-1 0,0 0-1,0 1 1,0-1 0,0 0-1,0 1 1,0-1 0,0 0-1,0 1 1,-1-1 0,1 0-1,0-2 112,0-12 1073,-3 15-773,0-1-400,-1 1 0,1-1 0,-1 1 0,1-1 0,0 0 0,0-1-1,-5-1 1,-3-1-1,10 3-31,-1 1 0,1-1 0,-1 1 0,1 0 0,-1 0 0,1 0 0,-1 0 0,1 0 0,-1 0 0,0 0 0,1 0 0,-1 1 0,-1 0-1,-36 9 146,21-6-34,-1 1 0,1 0 0,0 1 0,-20 11 0,4-2 18,12-6-26,2 1-1,-1 0 1,1 2-1,1 0 1,0 2-1,-29 26 0,34-28-37,1 1 0,1 1 0,0 0 0,1 1 0,0 0 0,2 1 0,-1 0 0,-10 27 0,9-20-31,7-16-31,0 1 0,0-1 0,1 1 0,0 0 0,1 0 0,-1 0 1,2 0-1,-3 16 0,9 14-33,-2-16 7,-1-7 8,-2-9 16,1 1 0,0-1 0,0 0 1,0 1-1,3 6 0,1-5 36,1 1 0,-1-1 0,2 0 1,-1 0-1,1-1 0,0 1 0,0-2 0,1 1 1,0-1-1,0 0 0,12 6 0,0-3 133,30 11-1,-37-15-117,8 2 40,0-1 1,0 0-1,0-2 1,1-1-1,0 0 1,40-1-1,-2-3 79,1-2 0,-1-3 0,81-18 0,-56-2 54,-57 19-177,-14 4-7,0-1 1,13-5-1,-19 5 6,0-1 0,0 0 0,-1 0 0,1 0 0,-1-1 0,-1 0 0,1 0 0,-1-1 1,0 0-1,-1 0 0,0 0 0,8-14 0,-11 16-18,-1 1 0,0-1 0,0 0 0,0 0 0,0 0 0,-1 0-1,1 1 1,-1-1 0,-1 0 0,0-7 0,-3-7 86,-8-29 0,5 28-104,0 0-1,-1 1 0,-1 0 0,-1 1 0,0-1 1,-15-17-1,2 5-98,-2 1 1,-2 1-1,-35-32 0,30 38 25,12-3-156,17 23 188,0 1-1,-1 0 0,1-1 1,0 1-1,-5-2 0,3 2-111,8 2-684,10 2-2538,2 11 902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1888,'0'-42'1003,"0"42"-1000,0 0 0,0 0-1,0 0 1,0 0 0,0 0 0,0 0 0,0 0 0,0-1 0,0 1 0,-1 0 0,1 0 0,0 0 0,0 0 0,0 0 0,0-1 0,0 1 0,0 0 0,0 0 0,0 0 0,0 0 0,0 0 0,0 0 0,1-1 0,-1 1 0,0 0 0,0 0 0,0 0 0,0 0 0,0 0-1,0 0 1,0-1 0,0 1 0,0 0 0,0 0 0,0 0 0,0 0 0,1 0 0,-1 0 0,0 0 0,0 0 0,0 0 0,0-1 0,0 1 0,0 0 0,0 0 0,1 0 0,-1 0 0,0 0 0,0 0 0,0 0 0,0 0 0,0 0 0,1 0 0,-1 0 0,1 0 0,-1 0 0,0 0 0,1 0 0,-1 0 0,1 0 0,-1 0 0,1 0 0,-1 0 0,0 0 0,1 0 0,-1 0 0,1 0 0,-1-1 0,0 1 0,1 0 0,-1 0 0,0-1 0,1 1 0,-1 0 0,0 0 0,1-1 0,-1 1 0,0 0 0,0-1 0,1 1 0,-1 0 0,0-1 0,0 1 0,1-1 0,3-6 21,25-8 67,-18 10-17,-9 4 2,0 0 0,0 0 0,0 0 1,0 0-1,0-1 0,0 1 0,0 0 0,0-1 0,-1 1 0,3-3 1,-3 3-45,0-1 0,0 1 0,1 0 0,-1 0 1,1 0-1,-1 0 0,1 0 0,-1 1 0,1-1 1,-1 0-1,1 1 0,0-1 0,-1 1 0,1-1 1,0 1-1,-1 0 0,1 0 0,0 0 0,-1 0 1,1 0-1,0 0 0,0 0 0,-1 0 0,1 1 1,3 0-1,-3 1 5,1 0 1,-1 0 0,0 1-1,0-1 1,0 0 0,0 1-1,0-1 1,0 1 0,-1-1-1,1 1 1,-1 0 0,0 0-1,0 0 1,0 0 0,0 0-1,0 3 1,5 38 207,-2-20-158,-1-9-26,-1 0 1,2 27 0,-4 187 1218,0-213-1019,0-14 33,0-2-92,2-2-10,2-2-140,-1 2-35,-1 0 1,1-1-1,-1 1 1,0-1-1,0 1 0,0-1 1,0 0-1,2-5 0,1-10 33,-5 14-38,1 0 0,0 0-1,0 0 1,1 0 0,-1 0-1,1 1 1,0-1-1,4-6 1,0 1 2,-3 6-18,0 0 0,0-1 0,-1 0 1,4-7-1,5-31-183,-5 31 112,1-1 0,0 1 0,0 1 0,15-16 0,-1 0-30,-18 21 95,1 0 1,-1 1-1,1-1 0,0 1 1,1 0-1,-1 0 0,1 0 1,-1 0-1,1 1 0,0 0 1,1 0-1,-1 0 0,0 1 1,1 0-1,6-2 0,-8 3 28,0 0-1,0 0 0,0 0 0,0 1 0,0 0 0,0 0 0,0 0 1,0 0-1,0 1 0,0 0 0,0-1 0,0 1 0,4 2 0,-2 3 34,0 1-1,0 0 1,-1 0-1,0 0 0,0 1 1,0-1-1,-1 1 0,3 10 1,-2-2 39,-1-1 1,-1 1 0,-1 0 0,0 0-1,-1 0 1,-2 30 0,1-18 127,0-19-175,-1-1 1,0 0-1,0 1 0,-1-1 1,0 0-1,-1 0 1,-5 13-1,-3 7 95,8-18 112,-2 1 0,-8 15-1,3-8-11,10-17-217,0 0 1,-1 0-1,1-1 0,0 1 1,-1 0-1,1 0 0,-1 0 0,1 0 1,-1-1-1,0 1 0,1 0 1,-1 0-1,0-1 0,1 1 1,-1 0-1,-1 0 0,1-2-31,0 1 0,0-1-1,1 0 1,-1 1 0,0-1-1,1 0 1,-1 1 0,0-1-1,1 0 1,-1 0 0,1 0-1,-1 1 1,1-1 0,-1 0-1,1 0 1,0-1 0,-11-14-2097,9 1 534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3232,'-26'-26'1035,"22"22"-763,8 1-123,37-23-64,-7 7-239,-24 13 218,0 0 0,0 1 0,0-1 0,1 2 0,0 0 0,0 0 0,0 1 0,0 0 0,1 1 0,16-1 0,50 3 341,-71 0-288,-1 0-1,1 1 1,0 0 0,-1 1-1,1-1 1,9 4 0,-10-2 68,1-1 86,0 0 0,-1 1-1,0 0 1,1 1 0,-1-1-1,0 1 1,9 8 0,-7 1 305,-2-8-323,-5-5-239,-1 0 0,1 0 0,-1 1 0,0-1 0,1 0 0,-1 1 0,1-1-1,-1 0 1,0 1 0,1-1 0,-1 0 0,0 1 0,0-1 0,1 1 0,-1-1 0,0 0 0,0 1 0,1-1-1,-1 1 1,0-1 0,0 1 0,0-1 0,0 1 0,0-1 0,0 1 0,0-1 0,0 1 0,0-1 0,0 1 0,0-1-1,0 2 1,0 44 957,0-30-816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3392,'0'-7'644,"1"5"1065,-1 2-1671,0 1 0,0-1 0,1 1 0,-1-1 1,0 1-1,1-1 0,-1 1 0,0-1 0,1 1 0,-1-1 0,1 1 0,-1-1 0,0 0 0,1 1 1,-1-1-1,1 0 0,0 0 0,-1 1 0,1-1 0,-1 0 0,1 0 0,-1 0 0,1 1 1,-1-1-1,2 0 0,-2 0-36,0 0 0,0 0 0,0 0 0,0 0 0,1 0 0,-1 0 0,0 0 0,0 0-1,0 0 1,0 0 0,0 0 0,0 0 0,0 0 0,0 0 0,0 0 0,0 0 0,1 0 0,-1 0 0,0 0 0,0 0 0,0 0 0,0 0 0,0 0 0,0 0 0,0 0 0,0 0 0,0 0 0,0 0 0,0 0 0,0 0 0,0 0 0,1 0 0,-1 0 0,0 0 0,0 1 0,0-1-1,0 0 1,0 0 0,0 0 0,0 0 0,0 0 0,0 0 0,0 0 0,0 0 0,0 0 0,0 0 0,0 1 0,0-1 0,0 0 0,0 0 0,0 0 0,0 0 0,0 0 0,0 0 0,0 0 0,0 0 0,0 1 2,0-1 0,0 1 0,0-1 1,0 1-1,0-1 0,0 1 0,0-1 0,0 1 1,0-1-1,0 1 0,0-1 0,0 1 0,1-1 0,-1 1 1,0-1-1,0 0 0,1 1 0,-1-1 0,0 1 1,0-1-1,1 0 0,-1 1 0,1-1 0,-1 0 1,0 1-1,1-1 0,-1 0 0,1 0 0,-1 0 1,0 1-1,1-1 0,-1 0 0,1 0 0,-1 0 0,1 0 1,-1 0-1,1 0 0,-1 1 0,1-1 0,-1 0 1,2-1-1,3-1 124,-2-2-113,1 1 35,-1 0 1,1-1-1,-1 0 0,3-5 1,-5 8-39,0-1 0,0 1 0,-1 0 0,1 0 0,-1-1 0,1 1 1,-1-1-1,0 1 0,1 0 0,-1-1 0,0 1 0,0-1 0,0 1 0,0-1 0,0 1 0,0-1 1,-1 1-1,1 0 0,0-1 0,-1 1 0,0-3 0,-25-25 180,26 29-187,0 0-1,-1 0 1,1 0-1,0 0 1,0 0 0,0-1-1,0 1 1,0 0-1,-1 0 1,1 0 0,0 0-1,0 0 1,0 0-1,-1 0 1,1 0 0,0 0-1,0-1 1,0 1-1,-1 0 1,1 0-1,0 0 1,0 0 0,0 0-1,-1 0 1,1 0-1,0 1 1,0-1 0,0 0-1,-1 0 1,1 0-1,0 0 1,0 0 0,0 0-1,-1 0 1,1 0-1,0 0 1,0 0-1,0 1 1,0-1 0,0 0-1,-1 0 1,1 0-1,-21 11 188,21-11-189,0 0 1,0 0-1,-1 0 0,1 0 0,0 0 0,0 0 0,0 0 0,-1 0 0,1 0 0,0 0 0,0 0 0,0 1 0,-1-1 0,1 0 0,0 0 0,0 0 0,0 0 0,0 0 0,-1 1 0,1-1 0,0 0 0,0 0 1,0 0-1,0 0 0,0 1 0,0-1 0,-1 0 0,1 0 0,0 1 0,0-1 0,0 0 0,0 0 0,0 0 0,0 1 0,0 0 6,0 0 0,0 0-1,0 0 1,0 0 0,0 0 0,0 0-1,1 0 1,-1 0 0,0 0 0,1 0-1,-1 0 1,0 0 0,1 0 0,-1 0-1,1 0 1,0 0 0,-1 0 0,1 0 0,0-1-1,-1 1 1,1 0 0,0-1 0,0 1-1,0 0 1,0-1 0,0 1 0,-1-1-1,1 1 1,2 0 0,2 0-196,-1 0 1,1-1-1,0 1 0,0-1 1,7 0-1,-3 0-476,23 0-526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 2080,'-13'-13'667,"12"13"-652,1 0-1,0 0 1,-1-1 0,1 1 0,-1 0 0,1-1 0,0 1 0,-1 0 0,1 0 0,-1 0 0,1 0 0,-1-1 0,1 1-1,0 0 1,-1 0 0,1 0 0,-1 0 0,1 0 0,-1 0 0,1 0 0,-1 0 0,1 0 0,-1 0 0,1 0 0,-1 1 0,1-1-1,0 0 1,-1 0 0,1 0 0,-1 1 0,1-1 0,0 0 0,-1 0 0,1 1 0,-1-1 0,1 0-14,-5 13 778,-6 1-233,9-13-447,0 1 1,1 0-1,-1-1 0,1 1 1,-1 0-1,1 0 0,0 0 1,-2 4-1,-2 28 418,-21 163 320,20-121-703,1-35-35,1-14-12,0 29-1,5-43-36,-1-4 40,0 0 1,0 0-1,0 0 1,-1-1-1,-1 1 1,1 0-1,-1-1 1,-1 1-1,-4 11 0,5-16-60,-17 29 394,18-31-455,0-1 0,0 1 0,0-1 0,0 0 0,0 1-1,0-1 1,-1 0 0,1 0 0,0 0 0,-1 0-1,1 0 1,-1 0 0,1 0 0,-1-1 0,0 1-1,1 0 1,-1-1 0,-2 1 0,-25-9-2748,-2 6 742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 2080,'-13'-13'667,"11"11"-411,2 2-212,1-1 0,-1 1 0,1 0 1,-1 0-1,1 0 0,-1 0 0,1 0 0,0 0 1,-1 0-1,1 0 0,-1 0 0,1 0 1,-1 0-1,1 1 0,-1-1 0,1 0 1,-1 0-1,1 0 0,-1 1 0,1-1 0,-1 0 1,0 0-1,1 1 0,-1-1 0,1 0 1,-1 1-1,0-1 0,1 1 0,-1-1 1,0 1-1,1-1 0,-1 0 0,0 1 1,0-1-1,0 1 0,1-1 0,-1 1 0,0-1 1,0 1-1,0-1 0,0 1 0,0 0 1,0-1-1,0 1 0,0-1 0,0 1 1,0-1-1,0 1 0,0-1 0,-1 1 1,4 2 488,1 0-448,-1 0-1,1 0 1,0-1 0,1 1 0,-1-1 0,0 0 0,0 0-1,1 0 1,0-1 0,-1 1 0,1-1 0,0-1 0,5 2-1,13-1-423,37-1-1,-22-1-1373,-23 2 1004,0 0 1,21 5 0,-21-3 199,1-1-1,22 1 0,-36-3 616,0 0-1,0 0 1,-1 0-1,1 1 1,0-1-1,0 0 1,-1 1-1,1 0 1,0-1-1,0 1 1,-1 0-1,1 0 1,-1 0-1,1 0 0,-1 0 1,1 0-1,-1 0 1,0 0-1,1 1 1,0 1-1,15 11 1104,-6-7-779,-5-3-143,0 0 0,0 0 1,9 8-1,-10-8-165,0 0 0,1-1 0,-1 0 0,1 0 0,-1 0 1,1-1-1,11 3 0,-12-3-113,-3-1 8,1 0-1,-1-1 0,0 1 0,1-1 0,-1 1 0,1-1 0,-1 0 1,1 0-1,-1 0 0,0 0 0,1 0 0,-1 0 0,1-1 0,-1 1 1,1-1-1,-1 0 0,0 0 0,0 0 0,4-1 0,10-5 61,10 1-2,-19 4-30,-1-1-1,0 1 0,0-2 1,0 1-1,10-9 1,-15 12-41,-1-1 0,0 1 0,1 0 0,-1-1 0,0 0 0,1 1 0,-1-1 0,0 1 0,0-1 0,0 1 0,1-1 0,-1 1 0,0-1 0,0 0 0,0 1 0,0-1 0,0 1 0,0-1 0,0 0 0,0 1 0,0-1 0,0 1 0,0-1 0,-1 0 0,1 0 0,0 1 4,-3-5 29,-5-1 66,-1 0 0,1 1 0,-11-4 0,19 9-99,-1-1 24,-1 0-1,1 1 1,-1 0-1,1-1 1,-1 1-1,1 0 1,-1 0-1,1-1 1,-1 1-1,1 0 1,-1 1-1,1-1 1,-1 0-1,1 0 1,-1 1-1,1-1 1,-3 1-1,-23 15 291,8-5-139,16-10-168,1-1-1,0 2 1,-1-1 0,1 0 0,0 0-1,0 1 1,0 0 0,0-1-1,0 1 1,0 0 0,1 0 0,-1 0-1,1 0 1,-3 3 0,1 1-20,0 0 1,0 1-1,-3 8 0,6-13 11,-1 2-7,0 0 0,0 0 0,1 1 0,-1-1 0,1 0 0,0 0 0,1 1 0,-1-1 0,1 0 0,-1 0 0,1 0 0,1 0 0,-1 0 0,0 0 0,1 0 0,0 0 0,4 6 0,-6-10 4,2 5-24,1-1 0,-1 0-1,1 0 1,0 0 0,0 0-1,0-1 1,1 0 0,0 1-1,-1-1 1,1 0 0,6 3-1,-5-3-165,1 0-1,-1-1 0,1 0 0,-1 0 1,1 0-1,0-1 0,0 0 0,-1 0 1,1 0-1,0-1 0,0 0 0,0 0 1,8-2-1,10 2-883,-13-1 906,0 0 1,0-1-1,0 0 1,0 0-1,-1-1 1,1-1-1,-1 0 1,1 0 0,-1-1-1,-1-1 1,12-7-1,-18 11 234,-1 1 0,1-1 0,-1 0 0,1 0 0,-1 0 0,0-1-1,0 1 1,0 0 0,-1-1 0,1 1 0,0-1 0,-1 0 0,0 1 0,0-1 0,1 0-1,-2 0 1,1 0 0,0 0 0,-1 0 0,1 0 0,-1 0 0,0 0 0,0-4 0,0 1 210,0 1 197,0 0 0,0 0 0,0 0 0,-1 0 0,-1-5 0,2 9-429,-1 0 1,1 0 0,0 0 0,-1 0 0,1 0-1,-1 0 1,1 0 0,-1 0 0,0 0 0,1 1-1,-1-1 1,0 0 0,0 0 0,0 1 0,1-1-1,-1 0 1,0 1 0,0-1 0,0 1 0,0-1 0,0 1-1,0 0 1,0-1 0,0 1 0,0 0 0,0 0-1,0-1 1,0 1 0,-2 0 0,3 0-42,-1 0-1,1 0 1,0 0 0,0 0 0,0 0 0,0 0 0,0 0 0,0 0 0,0 0-1,0 0 1,0 0 0,0 0 0,-1 0 0,1 0 0,0 0 0,0 0 0,0 0-1,0 0 1,0 0 0,0 0 0,0 0 0,0 0 0,0 0 0,0 0-1,0 1 1,-1-1 0,1 0 0,0 0 0,0 0 0,0 0 0,0 0 0,0 0-1,0 0 1,0 0 0,0 0 0,0 0 0,0 0 0,0 0 0,0 0 0,0 1-1,0-1 1,0 0 0,0 0 0,0 0 0,0 0 0,0 0 0,0 0 0,0 0-1,0 0 1,0 0 0,0 0 0,0 1 0,0-1 0,0 0 0,0 0-1,0 0 1,0 6-18,0-1 0,0 1 0,0 0 0,1 0 0,0-1 0,0 1 0,0-1 0,1 1 0,0-1 0,0 1 0,0-1 0,4 6 0,24 33-37,44 50 0,-63-80-265,0 2 0,-1 0 0,-1 0 0,12 28 0,-16-33 214,-1 0 0,-1 1-1,0-1 1,-1 1-1,0 0 1,-1 0-1,0 0 1,0 0-1,-2-1 1,1 1 0,-5 21-1,3-23 109,0 0-1,-1-1 1,0 1 0,-1-1-1,-8 17 1,-32 45 114,39-63-98,-1 1 99,-1 0 0,0-1 0,0 0-1,0-1 1,-11 9 0,15-14-61,1 1-1,-1-1 1,0-1-1,0 1 1,0 0-1,0-1 0,0 1 1,0-1-1,0 0 1,0 0-1,0 0 1,-1-1-1,1 1 1,0-1-1,-1 1 1,1-1-1,0 0 1,-1-1-1,1 1 1,-5-1-1,5-1-39,1 1 0,0 0-1,0-1 1,0 0 0,0 1 0,0-1 0,0 0-1,1 0 1,-1 0 0,1 0 0,-1 0-1,1 0 1,0-1 0,0 1 0,0 0 0,0-1-1,0 1 1,0-1 0,1 1 0,-2-5-1,1-6-18,-1 0-1,1 1 0,1-1 1,1 0-1,-1 0 0,5-18 1,2-2-105,16-44-1,-6 35-65,1 1 0,3 1 0,45-66 0,-51 85 88,2 0 0,0 1-1,1 0 1,1 2-1,32-25 1,-40 34 83,12-8-9,6 10-38,-27 6 49,0 0 0,0 0 0,0 0 0,0 1 0,0-1 0,1 1 0,-1-1 0,0 1 0,0 0 0,1 0 0,-1 0 0,0 0 0,0 1 0,1-1 0,-1 1 0,0-1 0,0 1 0,3 1 0,-3-1 1,7 1 15,-8-2-15,1 1-1,-1-1 0,1 1 1,-1-1-1,1 1 0,-1 0 1,0-1-1,1 1 1,-1 0-1,0 0 0,0 0 1,1 0-1,-1 0 0,0 0 1,0 0-1,0 0 0,0 1 1,1 1-1,9 20 24,-10-19-8,1 0 1,0 1 0,0-1-1,0 0 1,0 0-1,1 0 1,3 4-1,38 36 383,-43-43-394,-1-1-1,0 0 0,1 0 0,-1 1 0,1-1 0,-1 0 1,0 0-1,1 1 0,-1-1 0,1 0 0,-1 0 1,1 0-1,-1 0 0,1 0 0,-1 0 0,0 1 0,1-1 1,-1 0-1,1 0 0,-1 0 0,1-1 0,-1 1 0,1 0 1,-1 0-1,1 0 0,-1 0 0,0 0 0,1 0 0,-1-1 1,1 1-1,-1 0 0,0 0 0,1-1 0,-1 1 1,1-1-1,-1 1-5,1-3 25,0 0 0,-1 0 0,1-1 0,-1 1 0,1 0 0,-1-1 0,0 1 0,0 0 0,-1 0 0,1-1 0,-1 1 0,-1-5 0,1 5-5,-27-69 158,26 67-214,0 0 0,-1 0 1,2 0-1,-1 0 0,1-1 0,-1 1 1,1 0-1,1-1 0,-1-9 0,1 14 15,0-1 0,0 1 0,0 0-1,0 0 1,0 0 0,0 0 0,0-1-1,1 1 1,-1 0 0,0 0 0,1 0-1,-1 0 1,1 0 0,-1 0 0,1 0-1,0 0 1,-1 0 0,1 0 0,0 0-1,0 0 1,0 0 0,0 1 0,-1-1-1,1 0 1,0 1 0,0-1 0,0 0-1,1 1 1,-1-1 0,1 1 0,4-2 24,0 1 1,0 1-1,0-1 0,0 1 1,9 1-1,4 0 59,37-2-14,-13-1-32,68 7 0,-78 1 13,-19-4-12,1 1 0,19-1 0,-22-1-6,0 0 0,0 0-1,0 2 1,12 3 0,-18-5 10,0 0 31,-1 0 0,0 0 0,0-1 0,1 0 0,-1 0 0,6 0 0,-9 0-9,1-1 0,-1 1 0,0-1 0,1 1 0,-1-1 0,1 0 0,-1 0 0,0 0 0,1 0 0,-1 0 0,0-1 0,3-1 0,-3 0 357,-2 1-91,0 1-292,0 1-1,0-1 0,0 1 1,0-1-1,0 0 1,0 1-1,0-1 1,0 1-1,-1-1 1,1 1-1,0-1 1,0 1-1,-1 0 0,1-1 1,0 1-1,0-1 1,-1 1-1,1 0 1,-1-1-1,1 1 1,0-1-1,-1 1 1,1 0-1,-1 0 1,1-1-1,-1 1 0,1 0 1,-1 0-1,1 0 1,-1-1-1,1 1 1,-1 0-1,-23-1 243,12 2-213,11-1-46,0 0 0,0 0 0,0 0 0,0 0 0,0 1 0,0-1 0,0 0 0,0 1 0,0-1 0,0 1 0,1-1 0,-1 1 0,0-1 0,0 1 0,0-1 0,1 1 0,-1 0 0,0 0 0,1-1 0,-1 1 0,1 0 0,-1 0 0,1 0 0,-1-1 0,1 1 0,-1 1-1,-10 14-99,7-12 80,0 0 0,0 1 0,0 0 0,-3 5 0,6-8 18,-1 1-1,1-1 1,1 1-1,-1-1 0,0 1 1,0-1-1,1 1 1,0 0-1,-1-1 0,1 5 1,0 6-41,-1-10-33,1-1 0,0 1 0,0-1 0,0 1 0,0-1 0,0 1 0,0-1 0,1 1 0,-1-1 0,1 0 0,1 4 0,8-1-633,-7 1 0,-3-6 684,0 0-1,0 1 1,0-1-1,0 0 1,0 0-1,1 1 1,-1-1-1,0 0 1,0 1-1,0-1 1,0 0-1,0 1 1,0-1-1,1 0 1,-1 0-1,0 1 1,0-1-1,0 0 1,1 0-1,-1 0 1,0 1-1,0-1 1,1 0-1,-1 0 1,0 0-1,0 0 1,1 1-1,-1-1 1,0 0-1,1 0 1,-1 0-1,0 0 1,1 0-1,-1 0 1,0 0-1,1 0 1,-1 0-1,0 0 1,0 0-1,1 0 1,-1 0-1,0 0 1,1 0-1,-1 0 1,0 0-1,1-1 1,-1 1-1,0 0 1,0 0-1,1 0 1,-1 0-1,0-1 1,1 1-1,1-11-272,-2 11 295,0 0 1,0 0 0,0 0-1,0 0 1,0 0-1,0 0 1,0 0-1,0 0 1,0 0-1,0 0 1,0 0 0,0-1-1,0 1 1,0 0-1,0 0 1,0 0-1,0 0 1,0 0 0,0 0-1,0 0 1,0 0-1,0 0 1,0 0-1,0-1 1,1 1 0,-1 0-1,0 0 1,0 0-1,0 0 1,0 0-1,0 0 1,0 0 0,0 0-1,0 0 1,0 0-1,0 0 1,0 0-1,0 0 1,0 0 0,1 0-1,-1 0 1,0 0-1,0 0 1,0 0-1,0 0 1,0 0-1,0 0 1,0 0 0,0 0-1,0 0 1,0 0-1,1 0 1,-1 0-1,0 0 1,0 0 0,0 0-1,0 0-4,1 0-1,-1 0 0,1 0 1,-1 0-1,1 0 0,-1 0 1,1 0-1,-1 0 1,1 0-1,-1 0 0,1-1 1,-1 1-1,1 0 0,-1 0 1,1 0-1,-1-1 1,0 1-1,1 0 0,-1-1 1,1 1-1,-1 0 1,0-1-1,1 1 0,-1 0 1,0-1-1,0 1 0,1-1 1,-1 1-1,0 0 1,0-1-1,0 1 0,1-1 1,-1 1-1,0-1 0,0 1 1,0-1-1,0 1 1,0-1-1,0 1 0,0-1 1,0 0-1,0-2 275,0 3 53,3 3 277,9 11 166,20 29-1,-29-38-723,1-1 0,0 0 0,0 1 0,0-1 0,0-1-1,1 1 1,-1-1 0,7 4 0,8 6 65,-11-7-75,-5-3-12,-1-1-1,1 0 0,0 0 0,0 0 0,-1-1 0,1 1 0,1 0 1,-1-1-1,0 0 0,0 0 0,0 0 0,1 0 0,-1-1 0,0 1 1,6 0-1,10-1 24,-9 0-154,-1 1 0,1-1 0,0-1 1,-1 0-1,1 0 0,-1-1 0,1 0 0,-1-1 0,11-4 0,-7 0-138,-5 4 131,0-1 0,-1 0 0,8-6 0,-12 8 104,0-1-1,-1 1 1,1-1 0,-1 0-1,1 0 1,-1 0-1,0 0 1,0 0-1,-1-1 1,3-4-1,41-134-139,3-12 2959,-19 81 212,-27 65-2547,3 0 195,9 6 422,-13 2-1058,0 1 1,0-1 0,0 0-1,0 1 1,0-1-1,-1 1 1,1-1-1,0 1 1,0-1-1,0 1 1,0 0-1,-1-1 1,1 1-1,0 0 1,-1 0 0,1 0-1,0-1 1,-1 1-1,1 0 1,-1 0-1,0 0 1,1 0-1,-1 0 1,0 0-1,1 2 1,8 36 164,-5-20-128,13 28 2,-5-16-29,-9-22-278,1 1-1,0-1 0,1 0 1,0 0-1,1 0 0,-1-1 1,9 9-1,17 28-946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4992,'-32'-16'1824,"32"16"-1408,0 16-128,0-16 416,16 0-448,15 0 256,16 0-288,15-16 224,16 16-256,16-16 96,-16 16-160,-1 0-128,-14 0-32,-1 0-3488,-15 16 1920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3072,'0'-39'976,"0"39"-960,0-1 0,0 1 1,0-1-1,0 1 0,0 0 0,0-1 0,0 1 1,0-1-1,0 1 0,0-1 0,0 1 1,0 0-1,0-1 0,0 1 0,0-1 0,1 1 1,-1 0-1,0-1 0,0 1 0,0-1 1,1 1-1,-1 0 0,1-1 0,0-1 14,1 1-1,-1 0 1,1 0-1,-1 0 1,1 0-1,0 0 1,-1 0-1,1 0 1,0 1-1,0-1 1,0 0-1,0 1 1,1-1-1,32 0 384,-15 2-263,54 6 434,-23-1-368,-22-4-120,28 4 59,-39-2-102,29 11 0,-27-8-31,15 4 13,4 1 16,-1 1-1,63 34 0,-55-18 46,-1 2 0,62 57 0,-88-70 64,0 1 0,-1 0 0,-1 2 0,0 0 0,-2 1 0,23 42 0,-37-62-104,0 0 0,0 0 1,0 1-1,0-1 0,0 0 0,0 0 0,-1 1 0,1-1 0,-1 0 0,1 1 0,-1-1 0,0 1 0,0-1 0,0 0 0,-1 4 0,0-4 34,0 1-1,-1-1 1,1 0 0,-1 1 0,1-1-1,-1 0 1,0 0 0,0 0 0,0 0-1,0 0 1,-4 2 0,-7 5 109,0-1-1,-1 1 1,0-2 0,0 0 0,-1-1 0,-24 7 0,15-7-49,1-1 0,-1-2 0,0 0 0,-32-1 0,7 0 92,-25 4 21,10-1 107,-128-5-1,163-3-377,-1-1 0,1-1 0,-49-15 0,72 18-25,1 0 0,0 0-1,0-1 1,0 0 0,0 0-1,1 0 1,-8-7 0,9 6 1,0 1 0,0-1 0,0 0 0,1 0 0,-5-8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5152,'-32'-16'1888,"32"16"-1440,16 0-160,0 0 576,-1 0-544,16 0 288,-15 0-352,31-16-64,-1 32-128,1-16 288,15 0-160,1 0-32,15 0-96,-16 0-3136,0 0 1664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234 282 2400,'0'0'779,"3"-2"-481,1-3-246,-1 2 109,1-1 1,0 0-1,0 1 0,6-4 1,0 2 143,-9 5-280,1-1-1,-1 1 1,0 0-1,0-1 1,0 1-1,0-1 1,0 0-1,0 1 1,0-1-1,0 0 1,0 1-1,-1-1 1,1 0 0,0 0-1,0 0 1,-1 0-1,2-2 1,3-7 138,-5 9-140,0-1 0,1 1 0,-1 0 0,1 0 0,-1 0 0,1 0 0,-1 0 0,1 0-1,0 0 1,-1 0 0,1 0 0,0 1 0,0-1 0,0 0 0,0 0 0,0 1 0,1-2-1,1 1 47,-3 1-58,1-1 0,-1 1 0,1 0 0,-1 0-1,1 0 1,-1-1 0,0 1 0,1 0 0,-1 0 0,1-1-1,-1 1 1,0 0 0,1-1 0,-1 1 0,0-1-1,1 1 1,-1 0 0,0-1 0,1 0 0,-2 0 8,1 0 1,-1 0-1,1 0 1,-1 0-1,1 1 1,-1-1-1,0 0 1,0 0-1,1 1 1,-1-1-1,0 1 1,0-1-1,0 0 1,0 1-1,0 0 1,0-1-1,0 1 1,-1-1-1,0 0-2,-1 0 0,1 0 0,0 0 0,-1 1 0,1-1 0,-1 1 0,1-1 0,-1 1 0,1 0 0,-1 0 0,1 0 0,-1 0 0,1 0 0,-1 1 0,1-1 0,-1 1 0,1 0 0,-1 0 0,1-1 0,0 2 0,-4 1 0,-25 10 437,21-9-283,0 0-1,-17 11 0,-20 24 539,39-33-639,0 1 0,1 0 0,-1 0 0,1 1 0,1 0 0,0 0-1,0 1 1,0-1 0,-7 18 0,-6 13 27,15-31-86,-1 1 0,1 0 1,1 0-1,0 0 0,0 0 0,0 0 0,1 1 0,1-1 0,-1 13 0,2-18 14,-1 4 31,2 0 1,-1 0-1,1 0 1,2 8-1,-2-13-37,-1 0-1,2 0 0,-1 0 1,0 0-1,0-1 1,1 1-1,0-1 1,-1 1-1,1-1 1,0 1-1,0-1 1,0 0-1,1 0 1,-1 0-1,3 2 1,-3-3-6,0 0-1,1 0 1,-1 0 0,0 0 0,0 0 0,0 0 0,1-1-1,-1 1 1,0-1 0,1 1 0,-1-1 0,1 0 0,-1 0 0,0 0-1,1 0 1,-1-1 0,0 1 0,1-1 0,-1 1 0,3-2 0,7-1 58,3 1-7,14-3-5,-20 1-66,-1 1 0,1-1 1,-1 0-1,0-1 1,0 0-1,-1 0 0,1-1 1,-1 0-1,8-8 0,-6 4 38,-1-1-1,1 0 0,-2 0 0,0-1 1,11-22-1,-10 13 11,0 0 0,-2-1 0,0 0 0,-1 0 0,-2 0 0,0-1-1,0-30 1,-4 35-77,0-1-1,-5-18 1,3 20-16,1 0-1,-1-18 1,3-6-82,0 38 97,0 1-1,0-1 1,0 1-1,0-1 0,0 1 1,1 0-1,-1-1 0,1 1 1,-1 0-1,1-1 1,0 1-1,0 0 0,0-1 1,0 1-1,0 0 1,1 0-1,-1 0 0,4-3 1,-4 4 12,0 0 1,0 1 0,0-1-1,1 0 1,-1 1 0,0-1-1,0 1 1,1-1 0,-1 1-1,0 0 1,1 0 0,-1-1-1,1 1 1,-1 0 0,0 0-1,1 0 1,-1 1 0,0-1-1,1 0 1,-1 0 0,0 1-1,1-1 1,1 2 0,24 11-320,-25-11 358,0 0 1,1 0-1,-1 0 1,0 0-1,0 0 1,0 0-1,0 0 1,0 1-1,0-1 1,-1 1-1,1-1 1,-1 1-1,0 0 1,0 0-1,1 3 1,0 3 90,-1-1 0,0 0 0,-1 17 0,0-20-69,0 22 90,-2-1 0,0 0 0,-2 0 1,-1-1-1,-15 48 0,7-43 7,-1 0 1,-1-1-1,-19 27 1,3-4 180,23-39-231,-1 0 1,0-1-1,-1 0 0,-15 15 1,10-12 3,-15 21 1,17-18-151,10-13-159,-1 1 1,0-1-1,-6 7 1,-3 4-2931,10 0 848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1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93 3904,'0'-13'1253,"0"12"-1231,0 1-1,0 0 0,0-1 1,0 1-1,0-1 0,1 1 1,-1 0-1,0-1 0,0 1 1,0 0-1,0-1 0,1 1 1,-1 0-1,0-1 0,0 1 1,1 0-1,-1-1 0,0 1 1,1 0-1,-1 0 0,0-1 0,1 1 1,3-5 48,-3 4-53,1-1-1,-1 0 1,0 1 0,1-1 0,-1 1-1,1 0 1,-1-1 0,1 1 0,0 0-1,0 0 1,-1 0 0,1 0 0,0 0 0,0 1-1,0-1 1,0 0 0,0 1 0,0 0-1,4-1 1,-5 1 19,1 0-1,0 0 1,-1-1-1,1 1 1,0 0-1,-1-1 1,1 1 0,-1-1-1,1 0 1,-1 1-1,1-1 1,-1 0-1,1 0 1,-1 0-1,0 0 1,0 0 0,2-2-1,-2 3-7,-1-1 0,0 1-1,1-1 1,-1 1 0,0-1 0,1 1-1,-1-1 1,0 1 0,0-1 0,1 0-1,-1 1 1,0-1 0,0 1 0,0-1-1,0 0 1,0 1 0,0-1 0,0 1-1,0-1 1,0 0 0,0 1 0,0-1-1,0 1 1,-1-1 0,1 0-1,0 0 25,0 1-48,0 0-1,0 0 0,0 0 0,0 0 0,0 0 0,0 0 0,0 0 0,0 0 0,0 0 0,0 0 0,0 0 0,0-1 1,0 1-1,0 0 0,0 0 0,0 0 0,0 0 0,0 0 0,0 0 0,0 0 0,0 0 0,0 0 0,0 0 1,0-1-1,0 1 0,0 0 0,0 0 0,0 0 0,0 0 0,-1 0 0,1 0 0,0 0 0,0 0 0,0 0 1,0 0-1,0 0 0,0 0 0,0 0 0,0 0 0,0 0 0,0 0 0,0 0 0,0 0 0,-1 0 0,1 0 0,0 0 1,0 0-1,0 0 0,0 0 0,0 0 0,0 0 0,0 0 0,0 0 0,0 0 0,0 0 0,-1 0 0,0 0-5,-1 0-1,1-1 0,-1 1 0,1 0 0,0-1 0,-1 1 0,1-1 0,0 0 0,-1 1 0,-1-2 1,-11-5 12,11 6 4,1 1 0,-1 0-1,0-1 1,0 1 0,0 0-1,1 1 1,-1-1 0,0 0-1,0 1 1,1 0 0,-1-1 0,-5 3-1,-13 3 65,-9 0 84,17-5-145,0 1 0,1 1 1,-1 0-1,1 1 0,0 0 0,-18 10 1,24-11-36,0 1 1,1-1 0,-1 2-1,1-1 1,0 0-1,1 1 1,-1 0 0,1 0-1,0 1 1,0-1-1,0 1 1,1 0 0,0 0-1,0 0 1,0 0-1,1 0 1,0 1 0,-2 12-1,3-6-4,0 0 0,1 0 0,0-1 0,1 1 0,1 0 0,0 0 0,4 14 0,0-9 67,0 0-1,2-1 1,0 0 0,17 27 0,1-6 97,1-2 0,2 0 0,1-2 0,43 35-1,-40-41-29,-16-14-18,-1 0 1,21 24-1,-13-7 370,-14-22-315,-9-9-126,0 1 0,0 0-1,0-1 1,0 1 0,-1 0-1,1-1 1,0 1 0,0 0 0,-1 0-1,1 0 1,0 1 0,-1-1-3,0-1 1,0 1 0,0 0-1,0 0 1,0-1-1,0 1 1,0 0 0,-1-1-1,1 1 1,0 0 0,0-1-1,-1 1 1,1 0-1,0-1 1,-1 1 0,1-1-1,-1 1 1,1-1 0,-1 1-1,1-1 1,-1 1-1,0 0 1,-1 1 33,0-1 0,-1 1 0,1 0 0,0-1 0,-1 0-1,1 1 1,-1-1 0,1 0 0,-1 0 0,0-1 0,1 1 0,-1 0 0,0-1 0,1 0 0,-1 1 0,0-1-1,0 0 1,1-1 0,-4 1 0,-5-1 111,-85-7 411,54 3-502,-36 3-20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2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343 172 2400,'0'-13'779,"0"13"-774,0 0 0,0 0 0,0 0 1,0 0-1,0 0 0,0 0 0,0 0 0,0 0 1,0 0-1,0-1 0,0 1 0,0 0 1,0 0-1,0 0 0,0 0 0,0 0 1,0 0-1,0 0 0,0 0 0,0 0 1,0 0-1,0-1 0,0 1 0,0 0 1,0 0-1,0 0 0,0 0 0,0 0 1,0 0-1,0 0 0,0 0 0,0 0 0,1 0 1,-1 0-1,0 0 0,0 0 0,0 0 1,0 0-1,0 0 0,0 0 0,0 0 1,0 0-1,0 0 0,0 0 0,0 0 1,1 0-1,-1 0 0,0 0 0,0 0 1,0 0-1,0 0 0,0 0 0,0 0 1,0 0-1,0 0 0,1 0 0,-1 0 10,0 0-1,1 0 0,-1 0 0,1 0 1,-1 0-1,0 0 0,1 0 0,-1 0 1,1 0-1,-1 0 0,0-1 1,1 1-1,-1 0 0,1 0 0,-1 0 1,0-1-1,1 1 0,-1 0 1,0 0-1,1-1 0,-1 1 0,0 0 1,1 0-1,-1-1 0,0 1 1,0 0-1,1-1 0,-1 1 0,0-1 1,0 1-1,5-7 461,6 2 138,-6-6 485,-2 9-768,4-4 130,-6 5-417,-1 0 0,1 0 0,-1 0 1,0 0-1,1 0 0,-1 0 0,0 0 0,0 0 1,0 0-1,0 0 0,0 0 0,0 0 0,0-2 1,0-12 615,0 10-503,-1-22 493,0 26-615,1-1-1,0 1 1,0 0 0,-1 0 0,1-1 0,-1 1 0,1 0 0,-1 0 0,0 0-1,1 0 1,-1 0 0,0 0 0,0 0 0,1 0 0,-1 0 0,0 0 0,0 0 0,0 0-1,-2 0 1,-18-5 238,-4-3-215,14 5-49,0-1 0,-17-2-1,13 5 17,0 1-1,-24 1 0,20 0-13,11 0-38,0 0 0,0 0-1,0 1 1,1 0 0,-1 1 0,0 0-1,1 0 1,0 1 0,-1-1-1,1 2 1,0-1 0,-11 8-1,16-10 10,0 1 1,1-1-1,-1 1 0,1-1 0,-1 1 0,1 0 0,0-1 0,0 1 0,0 0 0,0 0 0,0 0 0,0 0 0,0 0 0,1 0 0,-1 0 0,1 0 1,-1 4-1,0-2 4,1-1 0,0 0 1,0 1-1,1-1 1,-1 0-1,1 1 0,-1-1 1,1 0-1,0 0 1,3 6-1,-1-4-4,1 0 1,-1 0-1,1-1 1,1 1-1,-1-1 1,1 0-1,-1-1 1,7 5-1,16 14-11,9 22 46,133 156 645,-165-196-607,0 1 1,-1 0-1,1 0 0,-1 0 1,0 0-1,-1 0 0,1 0 0,-1 1 1,0-1-1,2 10 0,0-1 22,-3-12 42,0 1 0,0-1 1,0 1-1,0 0 1,-1-1-1,1 1 1,-1 4-1,0-6-67,0 0 0,0 0 0,-1 1-1,1-1 1,0 0 0,-1 0 0,1 1 0,-1-1 0,0 0 0,1 0-1,-1 0 1,0 0 0,0 0 0,1 0 0,-1 0 0,0 0 0,0 0-1,0 0 1,0-1 0,-2 2 0,-3 2 118,-1 0 1,1 0-1,0-1 0,-1 0 1,0 0-1,1-1 0,-14 4 1,-10-3 80,0-2 1,-1 0 0,-42-6-1,21-6-175,-3 6-59,50 4-12,0 0 1,0 0-1,1-1 1,-1 0-1,-7-4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1247 1824,'-2'-2'86,"1"2"-60,1-1-1,-1 0 0,0 1 1,0-1-1,0 0 0,0 0 1,1 1-1,-1-1 0,0 0 1,1 0-1,-1 0 0,1 0 1,-1 0-1,1 0 1,-1 0-1,1 0 0,0 0 1,0 0-1,-1 0 0,1 0 1,0 0-1,0 0 0,0-1 1,0 1-1,0 0 0,0 0 1,0 0-1,1-2 0,25-44 1335,-25 45-1331,0 0-1,0-1 1,-1 1-1,1 0 0,-1-1 1,0 1-1,1 0 1,-1-1-1,-1-4 1,2-12 17,11-14-30,-9 25-8,0 0 0,0 0 0,2-15 0,1-34 136,4 5-16,-5-8 32,0 27-96,-2 14-38,0 0 1,-1-22 0,-1 18-2,5-32 1,-2 28 34,1-39 0,-6 41 30,0 9 3,1 0-1,4-31 0,1 24-29,-2 13-42,-1-1 1,-1 1 0,1-14 0,-2 9 21,-1 12-24,1-1 1,0 1-1,0-1 1,0 0-1,0 1 1,1-1-1,0 1 1,1-6-1,1 1 68,-1-1 0,1 1 0,-2-1 0,1 0 0,-1 1 0,0-19-1,-2 19-36,1 5-41,-1 0 0,1 0 0,0 0 0,0 0 1,0 0-1,1 0 0,-1 0 0,1 0 0,-1 1 0,2-5 0,9-11 28,-6-8 16,1 13-28,-5 12-24,0-1 1,0 1-1,0 0 1,-1-1-1,1 1 0,-1-1 1,1 1-1,-1-1 1,0 1-1,1-1 0,-1 1 1,0-3-1,1 0 2,0 0-1,0 0 1,0 0-1,1 0 1,-1 1-1,1-1 1,0 0-1,0 1 0,0-1 1,4-4-1,2-3 8,-8 10-3,1 0-1,-1-1 0,1 1 0,0 0 0,-1-1 0,1 1 0,0 0 0,0 0 0,0 0 0,0 0 0,2-1 0,1-4 1,1-7 4,2 9 6,-7 4-15,1 0 1,-1-1-1,1 1 0,-1 0 0,0 0 0,1-1 0,-1 1 0,1 0 1,-1-1-1,0 1 0,1 0 0,-1-1 0,0 1 0,0-1 0,1 1 0,-1-1 1,0 1-1,0-1 0,0 1 0,0 0 0,1-1 0,-1 1 0,0-1 0,0 1 1,0-1-1,0 1 0,0-1 0,0 1 0,0-1 0,0 1 0,-1-2 0,1-26 302,0 25-58,0 3-92,0-2-63,0-9-80,0 9-123,0 2 37,0 0 64,0 0 102,0 0 5,-2 2 53,-9 9-69,11-11-77,0 0 0,-1 1 0,1-1 0,-1 1 0,1-1-1,-1 0 1,1 0 0,-1 1 0,0-1 0,1 0 0,-1 0-1,1 1 1,-1-1 0,0 0 0,1 0 0,-1 0 0,1 0-1,-1 0 1,0 0 0,0 0 0,-5 1 12,3 1-2,0 0 0,-1 1 1,1-1-1,0 1 0,-4 5 0,4-4 13,1-1 0,-1-1 0,0 1 0,0 0 0,-7 3 0,0-1 34,8-4-48,0 0 0,-1 0 1,1 0-1,0 0 0,0 1 1,0-1-1,0 1 0,-2 1 0,3-1 1,0-1 0,0 0-1,-1 1 1,1-1-1,-1 0 1,1 0-1,-1 0 1,1 0-1,-1 0 1,1 0-1,-1-1 1,0 1 0,0-1-1,1 1 1,-1-1-1,-2 1 1,1-1 29,3 0-154,0 0 11,3 0 42,-2 0 61,1 0 0,-1-1 0,1 1 0,-1 0 0,0-1-1,1 1 1,-1-1 0,0 1 0,1-1 0,-1 0 0,0 0-1,0 0 1,1 0 0,-1 1 0,0-1 0,0-1 0,1 0 0,0 0 4,0 0 1,-1 1 0,1-1 0,0 1 0,0-1 0,1 1 0,-1 0 0,4-3 0,12 3 42,-15 1-39,0 0 0,1 0 0,-1 0 0,0-1 0,0 1 0,0-1 0,4-1-1,14-9 47,-18 8-24,-1 1 1,1 0-1,0 1 0,1-1 1,-1 0-1,0 1 0,0 0 0,1 0 1,4-1-1,-5 2 128,-3 0-21,0 0-54,-3 0-5,2 0-111,0 0 0,-1 0 0,1 0 0,0 0 0,0 1 0,-1-1 0,1 1-1,0-1 1,0 1 0,-1-1 0,1 1 0,0 0 0,0-1 0,0 1 0,0 0 0,0 0 0,0 0 0,0 0 0,0 0 0,1 0 0,-1 0-1,-1 1 1,0 14-427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9 3136,'-2'-2'1029,"1"1"-1012,1 1-1,-1-1 0,1 1 1,-1-1-1,1 1 0,-1-1 1,1 1-1,-1 0 1,1-1-1,-1 1 0,0 0 1,1-1-1,-1 1 1,1 0-1,-1 0 0,0-1 1,0 1-1,1 0 0,-1 0 1,0 0-1,1 0 1,-1 0-1,0 0 0,1 0 1,-1 0-1,0 0 0,1 1 1,-1-1-1,0 0 1,1 0-1,-1 1 0,0-1 1,1 0-1,-1 1 1,1-1-1,-1 0 0,1 1 1,-1-1-1,1 1 0,-1-1 1,0 2-1,0-2 23,1 1 0,-1-1 0,1 0 0,0 1 0,-1-1 0,0 0 0,1 1 0,-1-1 0,1 0 0,-1 1 0,1-1 0,-1 0 0,1 0 0,-1 0 0,0 0 0,1 0 0,-1 0 0,0 0 0,1 0 0,-2 0 0,-3 1 102,-29 28 680,10-16-582,-12 7-3,22-9-87,1 1 0,-13 15 0,-1 1 572,-33 42 52,43-54-643,13-13-103,1 0 0,-1 1 0,1-1 0,0 1 0,0-1 0,0 1 1,1 0-1,-3 4 0,-2 6 87,-18 22 0,17-25-28,-12 22 0,20-32-96,-1 0 0,1 1 0,-1-1 0,1 0 1,-1 0-1,1 1 0,0-1 0,0 1 0,0-1 1,0 0-1,0 1 0,0-1 0,0 0 0,0 1 1,0-1-1,1 1 0,-1-1 0,0 0 0,1 0 1,-1 1-1,1-1 0,0 0 0,-1 0 0,1 1 1,0-1-1,0 0 0,0 0 0,-1 0 0,1 0 1,0 0-1,1 0 0,-1-1 0,0 1 0,0 0 1,0 0-1,2 0 0,72 17-33,34 16-101,-84-24 161,13 3 30,6-5 8,-33-7-28,0 1-1,0 0 0,18 6 0,-19-4 5,1-1 0,17 4 0,-21-6 8,0 1 0,0 0 0,0 0 0,12 6 0,-17-8 2,-1 1 0,0-1 0,0 1 0,1-1 0,-1 1 0,0-1-1,1 0 1,-1 0 0,0 0 0,1 0 0,-1 0 0,1 0 0,-1 0-1,3 0 1,-4-1-22,1 1-1,-1 0 0,1 0 0,-1-1 0,1 1 0,-1 0 1,1-1-1,-1 1 0,0 0 0,1-1 0,-1 1 1,0-1-1,1 1 0,-1-1 0,0 1 0,1-1 1,-1 1-1,0-1 0,0 1 0,0-1 0,0 1 1,1-1-1,-1 1 0,0-1 0,0 1 0,0-1 1,0 1-1,0-1 0,0 0 0,0 1 0,0-1 1,0 1-1,-1-1 0,1 1 0,0-1 0,0 1 1,0-1-1,-1 0 0,-9-37 256,1-1 0,-3-40-1,-1 29-227,9 37-62,1 1 1,0-1-1,1 0 1,-2-26-1,2 20 6,-1 1 0,-1-1 0,0 1 0,-10-23 0,13 36 18,-2-12-48,3 16 38,0 0 0,1 0-1,-1 0 1,-1 1 0,1-1-1,0 0 1,0 0-1,0 0 1,0 0 0,0 1-1,-1-1 1,1 0 0,0 0-1,-2-1 1,-4-2-3,5 3 1,1 1-1,-1 0 0,1 0 1,0 0-1,-1-1 0,1 1 1,0 0-1,-1 0 0,1-1 1,0 1-1,0 0 0,-1-1 1,1 1-1,0 0 0,0-1 1,-1 1-1,1 0 0,0-1 1,0 1-1,0 0 0,0-1 1,-1 1-1,1-1 0,0 1 1,0-1-1,0 1 0,0 0 1,0-1-1,0 1 0,0-1 1,0 6-16,0-2-311,-1 1-1,1 0 1,0-1-1,1 1 1,-1 0-1,0-1 1,1 1 0,1 3-1,14-2-1759,12 8-1471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14 480,'0'0'165,"0"-3"-106,0-4 10,0 4 3291,0 3-3339,0 1 0,0-1 0,0 0-1,0 1 1,0-1 0,0 1 0,0-1 0,0 0-1,0 1 1,0-1 0,0 1 0,0-1 0,1 0-1,-1 1 1,0-1 0,0 0 0,0 1 0,1-1-1,-1 0 1,0 1 0,1-1 0,-1 0 0,0 1-1,1-1 1,-1 0 0,0 0 0,1 1-1,7 7 508,-8-7-497,1 0 0,-1 1 0,0-1 0,0 0 0,1 0 0,-1 1 0,0-1 1,0 0-1,0 3 0,-1-1 95,1 0-1,0 0 1,1 1 0,-1-1 0,0 0-1,1 0 1,1 4 0,7 16 313,-5-14-313,-1 1 0,0-1 1,4 18-1,-2 33 146,37 158 1077,-40-206-1286,1 1 97,-3-12-140,0-1 1,1 1 0,-1-1-1,0 0 1,1 1-1,-1-1 1,0 0-1,0 1 1,1-1-1,-1 0 1,1 0 0,-1 1-1,0-1 1,1 0-1,-1 0 1,1 0-1,-1 1 1,0-1-1,1 0 1,-1 0 0,1 0-1,-1 0 1,1 0-1,-1 0 1,1 0-1,-1 0-12,0 0-1,1 0 0,-1 0 0,0 0 0,0 0 1,0 0-1,0 0 0,0 0 0,0 0 0,0 0 1,0 0-1,0 0 0,0 0 0,0 0 0,1 0 1,-1 0-1,0 0 0,0 0 0,0 0 0,0 0 1,0 0-1,0 0 0,0 0 0,0 0 0,0 0 1,0 0-1,0 0 0,1 0 0,-1 0 1,0 0-1,0 0 0,0 0 0,0-1 0,0 1 1,0 0-1,0 0 0,0 0 0,0 0 0,0 0 1,0 0-1,0 0 0,0 0 0,0 0 0,0 0 1,0-1-1,0 1 0,0 0 0,0 0 0,0 0 1,0 0-1,0 0 0,0 0 0,0 0 0,0 0 1,0 0-1,0-1 0,0-2 85,0 0 0,1 0 0,0 0 0,-1 1 0,1-1 0,2-5 0,4-13 64,-2-26 25,-1 21-134,0 6 74,1-41-1,-5 50-114,1-1-1,0 0 0,0 0 1,1 0-1,1 1 0,0-1 1,1 1-1,0 0 0,0 0 1,1 0-1,1 0 0,7-10 1,-3-1-70,-8 17 43,-1 1 1,1 0-1,0 0 0,0 0 0,1 0 1,-1 0-1,5-5 0,6-1-501,-13 10 506,1 1 0,-1-1 0,0 0 0,0 1 0,1-1 0,-1 0 0,0 1 0,0-1 0,0 1 0,1-1 0,-1 0 0,0 1 0,0-1 0,0 1 0,0-1 0,0 0 0,0 1 0,0-1 0,0 1 0,0-1 0,0 1 0,0-1 0,0 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1824,'0'-16'672,"15"32"-512,-15-16-64,0 15 384,-15-15-288,15 16 128,0-1-192,0 1 224,0-1-224,-16 1 32,16 0-96,-15-1-64,15-15 32,0 0-1536,0 0 832,15 0-704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1024 2080,'0'-44'923,"0"41"-845,0-1 0,-1 1 0,1 0 0,-1 0 1,1 0-1,-1-1 0,0 1 0,-3-6 1,-1-6 363,-9-59 654,12 58-912,-2-20 105,2 21-217,1 1 0,-2 0 1,0 0-1,-1 0 0,0 0 0,-11-24 1,-11-11 81,-23-102 81,36 115-195,-1 0 0,-1 1 0,-22-35 0,6 11 40,0 2 5,3 18-26,12 6-44,14 26-22,-1 1 0,1-1 0,-2 1-1,1 0 1,-1 0 0,0 1 0,-8-10-1,5 8-35,6 5 14,-1 0 1,1 0-1,-1 0 0,0 0 0,0 0 0,0 1 0,0-1 1,0 1-1,0 0 0,0-1 0,0 1 0,0 0 0,-1 0 1,1 1-1,-1-1 0,-2 0 0,6 1 28,-1 0 0,1 0 0,-1 0 0,1 0-1,-1 0 1,1 0 0,-1 0 0,1 0 0,-1 0 0,1 0 0,-1 0-1,0 0 1,1 1 0,-1-1 0,1 0 0,-1 0 0,1 1 0,-1-1-1,0 0 1,1 0 0,-1 1 0,0-1 0,1 1 0,-1-1 0,0 0-1,1 1 1,-1-1 0,0 1 0,0-1 0,0 0 0,1 1 0,-1-1-1,0 1 1,0-1 0,0 1 0,0-1 0,0 1 0,0-1 0,0 1-1,0-1 1,0 2 0,3 3-84,-2-4 70,0 1 1,0-1-1,0 0 1,0 1-1,0-1 1,0 1-1,0 0 1,0-1-1,-1 1 1,1 0-1,-1-1 1,1 4-1,1 29 23,-2-29 18,0 37 198,0-40-75,0-2-31,0-2 79,-1-9-153,-1 0 0,0 0-1,-1 0 1,0 1 0,-7-18 0,2 6 56,-10-22-260,21 57-539,10 15-2458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5824,'-15'15'2144,"15"-15"-1664,0 16-128,0-16-192,0 0-160,15 16 192,1-16-96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78 1408,'0'-31'2768,"-3"31"-1867,1 0-868,0 0-1,1 1 1,-1-1 0,0 1-1,1-1 1,-1 1 0,0 0-1,1-1 1,-1 1 0,1 0-1,-1 0 1,1 0-1,0 0 1,-1 0 0,1 1-1,0-1 1,-1 2 0,-17 12-40,13-11 15,0 1 0,0 0-1,1 0 1,0 0 0,-1 1-1,-7 11 1,7-10 93,0-1 0,-1 0 1,0 0-1,-10 8 0,9-9 10,1 0 0,0 1 0,0 1 0,-9 9 0,12-10-35,-1 0-1,0 0 0,0-1 1,0 1-1,-1-1 1,-11 8-1,15-12-61,0 1-1,0 0 1,0 0-1,0 0 1,0 1 0,0-1-1,1 0 1,-1 1-1,1-1 1,-2 5-1,-7 9-23,10-16 12,0 0-1,-1 1 1,1-1 0,0 0 0,-1 1-1,1-1 1,0 1 0,0-1 0,0 1 0,-1-1-1,1 0 1,0 1 0,0-1 0,0 1-1,0-1 1,0 1 0,0-1 0,0 1 0,0-1-1,0 1 1,0-1 0,0 0 0,0 1-1,0-1 1,0 1 0,1-1 0,-1 1-1,0-1 1,0 1 0,0-1 0,1 0 0,-1 1-1,0-1 1,0 0 0,1 1 0,-1-1-2,1 1-2,-1-1 0,1 0-1,0 1 1,-1-1 0,1 0 0,0 0 0,-1 0 0,1 1 0,0-1 0,-1 0 0,1 0 0,0 0 0,-1 0-1,1 0 1,0 0 0,-1 0 0,1-1 0,0 1 0,-1 0 0,2-1 0,17-6-26,-9 3-2,0 2-14,0 1 0,0 0 0,1 1 0,15 0 0,4 1-29,-5 0 37,-12 0 34,0-1-1,0 0 1,0-1-1,16-2 1,0-8 610,-28 11-551,0 0 0,0-1 0,1 1 0,-1-1 0,0 1 0,0-1 0,0 1 0,0-1 0,1 0 0,-1 0 0,0 1 0,1-3 0,-1 2 16,-1 0 0,0 0 0,1-1 0,-1 1 1,0 0-1,0 0 0,0 0 0,0-1 0,0 1 0,0 0 0,0-2 0,0-8 202,0 9-219,0 0-1,0 1 1,0-1-1,-1 0 1,1 0-1,0 1 1,-1-1-1,1 0 1,-1 1-1,1-1 1,-1 1-1,0-1 1,-1-2-1,-1 1 45,0 0 1,-1-1-1,1 1 0,-7-3 0,9 4-82,-62-55 638,55 51-609,5 4-30,0 0 0,0 0 0,1 0 0,-1 0 0,-3-5 1,-15-30 30,1 16-115,18 20 43,0 0 0,0-1 0,0 1 0,1-1 0,-1 0 0,1 0 0,-1 1 0,1-1 0,0 0 0,-1 0 0,1 0 0,0 0 0,0-1 0,1 1 0,-1 0 0,0 0 0,1-1 0,-1 1 0,1 0 0,0-4 0,2 1-579,11-5-1125,3 7 470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2912,'0'0'923,"3"0"-550,7 0-128,-10 0-237,0 0 0,0 0 0,1 0 0,-1 0-1,0 0 1,0 0 0,0 0 0,0 0 0,0 0 0,0 0 0,0 0 0,0 0-1,0 0 1,0 0 0,1 0 0,-1 0 0,0 0 0,0 0 0,0 0-1,0 0 1,0 0 0,0 0 0,0 0 0,0 0 0,0 0 0,0 0-1,0 0 1,0 0 0,1 0 0,-1 0 0,0 0 0,0 0 0,0 0-1,0 0 1,0 1 0,0-1 0,0 0 0,0 0 0,0 0 0,0 0-1,0 0 1,0 0 0,0 0 0,0 0 0,0 0 0,0 0 0,0 1-1,0-1 1,0 0 0,0 0 0,0 0 0,0 0 0,0 0 0,0 0-1,0 0 1,0 0 0,0 3 27,0-1-1,0 1 0,1-1 1,-1 1-1,1-1 1,-1 0-1,1 1 0,0-1 1,0 0-1,0 0 1,0 0-1,0 1 1,1-1-1,2 3 0,13 22 117,45 108-23,-59-128-51,0 0-1,-1 0 1,3 11 0,0 3 112,2-7 65,-6-13-218,0 1 1,0-1-1,-1 0 1,1 1-1,-1-1 1,1 0 0,-1 1-1,1-1 1,-1 1-1,0 1 1,1-1 188,1-4 8,4-3-69,-4 3-105,0 1 0,0-1 0,-1 1 1,1-1-1,-1 1 0,1-1 1,-1 0-1,0 0 0,1 0 1,-1 0-1,0 0 0,0 0 1,-1 0-1,1 0 0,0 0 1,-1 0-1,1-1 0,-1 1 0,1-3 1,-2-7 162,1 4-64,0 0-1,0 0 1,3-16 0,2 8 116,-3 9-171,0 1 0,-1-1-1,0 1 1,0-1 0,0-7 0,0 7-42,-1 0 0,1 0 0,1 0 1,-1 0-1,6-12 0,-6 14-60,11-21-165,-8 18 125,-1 0-4,1 2 32,10 4-148,-4 5-679,-10-2 563,1-1 0,-1 1 0,0 0 0,1 0 0,-1 0 0,0-1 0,0 1 0,1 0 0,-1 0 0,0 0 0,0 0 0,0 0 0,0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5:5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1824,'2'3'587,"2"0"-508,1 1 0,-1-1 0,1 1 1,0-1-1,0-1 0,9 5 0,-11-6 95,0 0 0,1 0 0,-1 1 0,0-1 0,0 1 0,0 0-1,0 0 1,0 0 0,2 3 0,14 9 135,-14-10-273,0 0-1,0 0 0,0 1 1,0-1-1,0 1 0,-1 0 1,6 9-1,3 3 102,-11-14-117,0-1 1,0 0-1,0 0 0,-1 1 0,1-1 0,-1 1 1,1 0-1,-1-1 0,1 6 0,-2-6 1,0 0-1,0 0 1,0-1 0,0 1-1,-1 0 1,1 0 0,-1 0-1,0 0 1,1-1-1,-1 1 1,0 0 0,0-1-1,0 1 1,0-1 0,0 1-1,0-1 1,-1 1 0,1-1-1,-3 3 1,-8 6 21,0-1 1,-20 13 0,17-13 136,0 2 1,-21 19-1,32-27-81,-2 5 357,16-1-36,-10-7-415,2 1 41,1 1-5,0-1 1,1 1-1,-1-1 0,1 0 1,-1 1-1,1-1 0,-1-1 0,1 1 1,0-1-1,-1 1 0,6-1 0,35 1 86,-18 0-714,0-1 1,34-5-1,-3-8-884,-8-2-1269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0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33 125 2560,'0'-31'2587,"3"31"-2012,7 0-196,-10 0-373,0 0 0,0 0 1,0 0-1,0 0 0,0 0 0,1 0 0,-1 0 1,0 0-1,0 0 0,0 0 0,0 0 0,0 0 0,0 0 1,0 0-1,0 0 0,0 0 0,0 0 0,1 0 0,-1 0 1,0 0-1,0 0 0,0 0 0,0 0 0,0 0 1,0 0-1,0 0 0,0 0 0,0 0 0,0 0 0,0 0 1,0 0-1,0-1 0,1 1 0,-1 0 0,0 0 0,0 0 1,0 0-1,0 0 0,0 0 0,0 0 0,0 0 1,0 0-1,0 0 0,0 0 0,0-1 0,0 1 0,0 0 1,0 0-1,0 0 0,0 0 0,0 0 0,0 0 0,0 0 1,0 0-1,0 0 0,0-1 0,0 1 8,0-1 0,0 1 0,0-1 0,0 1 1,0 0-1,0-1 0,1 1 0,-1-1 0,0 1 0,0-1 0,0 1 0,1 0 0,-1-1 0,0 1 0,1-1 1,-1 1-1,0 0 0,1 0 0,-1-1 0,1 1 0,-1 0 0,0-1 0,1 1 0,-1 0 0,2 0 0,17-5 359,30 6 99,-34-1-499,-1 0 39,-9 0-5,0 0 0,0 0 1,0 1-1,10 1 0,-7 0 8,3 1 2,0 0 0,1-1 1,-1-1-1,16 1 0,-2-1 29,31 5-1,-30-2 11,36 1 0,97-5 488,-157 0-538,1 0 0,0-1 0,-1 1 0,1 0 0,-1-1 1,1 0-1,-1 1 0,1-1 0,-1 0 0,4-2 0,-1 0 7,0-1 1,0 0-1,-1 0 0,5-5 0,7-4-2,-11 11-6,-5 2-2,1 0 0,0-1 0,-1 1 0,1 0 0,0-1 0,-1 1 0,1 0 0,-1-1 0,1 1 0,-1-1 0,1 1 0,-1-1 0,1 1 0,-1-1 0,1 1 0,-1-1 0,0 1 0,1-1 0,-1 0 0,0 1 0,1-2 0,1-3 11,8-8 8,-7 8-65,0-5-16,3 5-25,-5 5 80,-1 0 0,1-1 0,-1 1 0,0 0 0,1 0 0,-1 0 0,0-1 0,1 1 0,-1 0 0,0-1 0,1 1 0,-1 0 0,0-1 0,0 1 0,1 0 0,-1-1 0,0 1 0,0 0 0,0-1 0,0 1 0,0-1 0,1 1 0,-1 0 0,0-1 0,0 1 0,0-1 0,0 1 0,0 0 0,0-1 0,0 0 0,0-2-81,0 3 10,0 0-5,-3 3 43,-10 13 42,4 3 30,-3 11 0,4-13-50,-2 2-9,-13 33-1,-3 16 72,-37 70 1,12-29-175,36-76 85,-35 74 174,-54 106 151,90-183-182,-19 33 1,30-58-33,1 0 0,-1 0 1,1 1-1,0-1 0,1 1 1,-2 6-1,-2 7 144,5-18-193,0-1 0,-1 1 0,1 0-1,-1 0 1,1 0 0,-1 0 0,1 0 0,-1-1-1,0 1 1,1 0 0,-1-1 0,0 1-1,1 0 1,-1-1 0,0 1 0,0-1 0,0 1-1,0-1 1,0 1 0,1-1 0,-3 1-1,-7 4 229,5 2-35,5-6-204,0-1 0,0 0 1,0 1-1,0-1 0,-1 0 1,1 1-1,0-1 0,0 0 1,-1 1-1,1-1 0,0 0 1,-1 1-1,1-1 0,0 0 0,-1 0 1,1 0-1,0 1 0,-1-1 1,1 0-1,-1 0 0,1 0 1,0 0-1,-1 0 0,1 0 1,-1 1-1,1-1 0,0 0 0,-1 0 1,1 0-1,-1-1 0,-5-1 183,4-1-151,0 0-1,-1 0 1,1 0-1,1 0 0,-1-1 1,0 1-1,1-1 1,-1 1-1,1-1 0,-1-3 1,-6-44 187,5 33-191,-7-32 103,-17-50 1,5 19 52,17 64-147,-9-26-1,-12-9 40,11 4-40,9 28-62,-9-21 0,10 29 7,-1 0-1,-6-24 0,6-4 6,4 20 5,-4-12-7,4 18-39,-1-1 0,1-20 1,1 15 4,1 13 19,-1 0 0,1 0 1,1-1-1,-1 1 1,3-12-1,8-2-85,-8 8 2,-3 11 81,1 0-1,-1-1 0,1 1 0,0 0 1,-1-1-1,1 1 0,2-3 0,-2 4 22,0 0 0,0 0-1,-1 0 1,1 1-1,0-1 1,0 0-1,0 1 1,0-1-1,0 1 1,0-1 0,0 1-1,0-1 1,0 1-1,0 0 1,1-1-1,-1 1 1,0 0-1,0 0 1,0 0 0,0 0-1,2 0 1,-2 0 3,0 0 0,-1 0 0,1 0 1,0 1-1,0-1 0,0 0 1,0 1-1,0-1 0,0 0 0,0 1 1,-1-1-1,1 1 0,0-1 0,0 1 1,-1 0-1,1-1 0,0 1 0,-1 0 1,1-1-1,0 2 0,10 22-811,-10-20 96,0 0-1,-1 0 0,1 1 0,-1 6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4480,'0'0'1664,"0"0"-1312,0 15-64,16-15 96,-16 0-256,0 16 160,15-16-160,-15 15 160,0 1-192,0-16-3264,0 15 1696,0 1-608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2080,'0'0'667,"0"3"-411,0-3-241,0 1 0,0-1 1,0 1-1,0 0 1,0-1-1,0 1 0,0-1 1,0 1-1,-1-1 1,1 1-1,0-1 0,0 1 1,-1-1-1,1 1 1,0-1-1,-1 1 0,1-1 1,-1 1-1,1-1 1,0 0-1,-1 1 0,1-1 1,-2 1-1,2-1 8,-1 1 0,0-1 0,1 1 0,-1-1 0,1 1 0,-1-1 0,1 1 0,-1-1 0,1 1 0,-1 0 0,1-1 0,0 1 0,-1 0 0,1-1 0,0 1 0,-1 0 0,1-1 0,0 1 0,0 0 0,0-1 0,0 1 0,0 0 0,0 0 0,0 0 0,-1 18 353,-6 35 1,2-15-266,3 54 95,2-59-37,-3 39 0,-8-11 252,6-2-91,-5-11 17,7-29-250,2-13-33,0 0-1,0 0 1,-1 1 0,0-1 0,0 0 0,-5 8 0,-11 32 309,13-39-306,4-7-38,0 1 0,1-1 0,-1 1-1,0-1 1,0 1 0,1-1 0,-1 1-1,1-1 1,-1 1 0,1-1 0,0 1-1,-1 0 1,1 1 0,0-2-41,0 0-1,0 0 1,0 0 0,0-1 0,0 1 0,0 0-1,0 0 1,0 0 0,0 0 0,-1-1 0,1 1-1,0 0 1,-1 1 0,0-1-115,0-1 0,0 0-1,1 1 1,-1-1 0,0 0 0,0 0-1,0 1 1,0-1 0,1 0 0,-1 0 0,0 0-1,0 0 1,-1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2656,'0'-37'1173,"0"34"-1142,0 2 0,0 0-1,0 0 1,0 0-1,0 0 1,0 0-1,0 0 1,0 1-1,0-1 1,1 0-1,-1 0 1,0 0-1,1 0 1,-1 0 0,0 0-1,1 0 1,-1 0-1,1 1 1,-1-1-1,1 0 1,0 0-1,-1 1 1,1-1-1,0 0 1,0 1-1,-1-1 1,1 1-1,0-1 1,0 1 0,0-1-1,0 1 1,1-1-1,42-28 584,-41 27-614,0 0 1,0 0 0,1 1-1,-1-1 1,0 1 0,1 0-1,-1-1 1,1 2 0,-1-1-1,1 0 1,-1 1 0,7-1-1,10-1-19,-10 1 11,25-4-43,62 1 1,-83 4 45,0 2 0,0 0 0,-1 0 0,1 1 0,-1 1 0,1 0 0,24 13 0,-15-4 44,0 1 0,-1 1 1,-1 1-1,0 1 1,-1 1-1,-1 0 0,22 27 1,-12-8 182,-1 2 1,-2 0-1,28 58 1,-49-85-42,1-1 0,-2 1 1,0 1-1,0-1 0,-1 0 0,1 15 1,-3-19-43,0 0 0,-1 0 0,-1 0 0,1 0 0,-1 0 0,0 0 1,-1 0-1,0 0 0,0 0 0,-1-1 0,-4 10 0,4-11-76,0-1 0,-1 1 0,1-1 0,-1 0 0,0 0 0,-1 0 0,1 0 0,-1-1 0,0 0 0,0 0 0,0 0 0,-9 4-1,5-4 11,-1 0-1,0 0 1,0-1-1,0 0 0,0-1 1,0 0-1,-13 1 1,-21-1 225,0-1 1,0-3 0,-81-12-1,91 7-224,0-2-1,1-1 1,0-2 0,-57-28-1,82 36-191,1-1-1,-1 1 0,1-2 1,-1 1-1,1-1 1,1 0-1,-8-8 0,4 4-734,10 10 825,0 0 1,0 0-1,0 0 1,0 0-1,0 0 1,-1 0-1,1 0 1,0 0-1,0 0 1,0 0-1,0-1 1,0 1-1,0 0 1,0 0-1,0 0 1,0 0-1,0 0 1,-1 0-1,1 0 1,0 0-1,0-1 0,0 1 1,0 0-1,0 0 1,0 0-1,0 0 1,0 0-1,0 0 1,0 0-1,0-1 1,0 1-1,0 0 1,0 0-1,0 0 1,0 0-1,0 0 1,0 0-1,0-1 1,0 1-1,1 0 1,-1 0-1,0 0 1,0 0-1,0 0 1,0 0-1,0 0 1,0 0-1,0 0 1,0-1-1,0 1 1,0 0-1,1 0 1,-1 0-1,0 0 1,0 0-1,0 0 1,13-13-4613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17 155 4736,'-13'-13'1530,"12"13"-1498,1-1-1,0 1 0,-1-1 0,1 1 0,0-1 0,-1 1 0,1-1 0,0 1 0,0-1 0,0 1 0,0-1 0,-1 0 0,1 1 0,0-1 0,0 1 0,0-1 0,0 1 0,0-1 0,0 0 0,0 1 0,1-1 0,-1 1 1,0-1-1,0 1 0,0-1 0,1 0 0,-1 1 0,0-1 0,0 1 0,1-1 0,0 0 100,1-2 62,0 1 1,0 0 0,1-1 0,-1 1-1,1 0 1,0 0 0,-1 1-1,1-1 1,0 0 0,0 1-1,5-2 1,5-3 255,20-7-59,0 1-1,68-15 1,-55 17-343,51-9 174,-41 9 27,-52 9-238,0 1-1,0 0 1,0 0-1,-1 0 1,1 0-1,0 0 1,0 1-1,0 0 1,0 0 0,-1 0-1,1 0 1,0 0-1,6 4 1,-9-4-157,0-1 1,0 1 0,0-1-1,1 1 1,-1-1 0,0 1 0,0 0-1,0-1 1,0 1 0,-1 0-1,1 0 1,0 0 0,0 0 0,0 0-1,0 1 1,1 1-532,2 5-4100,-5-1 4098,1-7 288,0 3-1539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3968,'-16'-31'1472,"16"31"-1120,0-16-128,16 16 384,-16 0-384,16 0 320,-1 0-288,1-16-160,-1 1-32,16 15 288,1 15-192,-17 1-2272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4800,'0'0'1792,"32"0"-1408,-1 0-96,0 0 992,0 0-768,16-15-288,15 15-160,32 0-480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80 2240,'-11'1'2274,"19"-4"-1337,-4-4-669,-5 14 311,1-20-157,-3 13-198,2-1-153,-1 1 1,0 0-1,1-1 1,-1 1-1,0-1 1,1 1-1,-1-1 1,0 0-1,1 0 0,-1 0 1,1 0-1,-1 0 1,1 0-1,-3-2 1,4 2-62,0 1 0,-1-1 0,1 1 0,0-1 0,-1 1 1,1-1-1,0 1 0,0-1 0,-1 1 0,1-1 0,0 0 0,0 1 1,0-1-1,0 1 0,0-1 0,0 0 0,0 1 0,0-1 0,0 1 0,0-1 1,0 0-1,0 1 0,0-1 0,0 1 0,1-2 0,-1 2 9,0 0-17,0 0-1,0 0 0,0 0 0,0 0 0,0 0 1,0 0-1,0-1 0,0 1 0,0 0 1,0 0-1,0 0 0,0 0 0,0 0 0,0 0 1,0 0-1,0 0 0,0 0 0,0 0 1,0-1-1,0 1 0,0 0 0,0 0 0,0 0 1,0 0-1,0 0 0,0 0 0,0 0 0,0 0 1,0 0-1,-1 0 0,1 0 0,0 0 1,0 0-1,0 0 0,0 0 0,0-1 0,0 1 1,0 0-1,0 0 0,0 0 0,0 0 0,0 0 1,0 0-1,-1 0 0,1 0 0,0 0 1,0 0-1,0 0 0,0 0 0,0 0 0,0 0 1,0 0-1,0 0 0,0 0 0,0 0 1,-1 1-1,-30-1 9,29 0 33,0 0 0,0 1 0,0-1 0,0 0 1,0 0-1,0 0 0,0 0 0,0 0 0,0-1 0,0 1 0,1 0 0,-1-1 0,0 0 0,-2 0 0,-6-9 47,9 9-88,1 1 0,0 0 0,0-1 0,0 1 0,0 0 0,-1 0 0,1 0 0,0-1-1,0 1 1,-1 0 0,1 0 0,0 0 0,0-1 0,-1 1 0,1 0 0,0 0 0,-1 0-1,1 0 1,0 0 0,-1 0 0,1 0 0,0 0 0,0 0 0,-1 0 0,1 0 0,0 0 0,-1 0-1,1 0 1,0 0 0,-1 0 0,1 0 0,0 0 0,0 0 0,-1 0 0,1 0 0,-1 1-1,1-1 1,0 0-1,-1 0 0,1 1 1,0-1-1,0 0 0,-1 0 0,1 0 1,0 0-1,-1 0 0,1 0 1,0 0-1,-1 0 0,1 0 0,0 0 1,-1 0-1,1 0 0,0 0 0,0 0 1,-1 0-1,1 0 0,0 0 1,-1 0-1,1-1 0,0 1 0,0 0 1,-1 0-1,1 0 0,0 0 0,0-1 1,-1 1-1,1 0 0,0 0 1,0 0-1,-1-1 0,1 1 0,0-1 1,-3-1 4,0 1 1,1-1 0,-1 1-1,0-1 1,0 1-1,0 0 1,0 0 0,0 0-1,0 0 1,-1 1 0,1-1-1,0 1 1,0 0-1,0 0 1,-1 0 0,1 0-1,0 1 1,0-1 0,0 1-1,0 0 1,0 0-1,0 0 1,0 0 0,0 0-1,0 1 1,0-1-1,0 1 1,-3 3 0,4-3-11,0-1 0,1 1 0,-1-1 0,0 0 0,0 1 0,0-1 0,-1 0 0,1 0 0,0 0 0,0-1 0,0 1 1,-1 0-1,1-1 0,0 0 0,-1 1 0,1-1 0,-1 0 0,-2 0 0,3-1 4,0 1-1,1 1 1,-1-1-1,0 0 1,1 0 0,-1 1-1,1-1 1,-1 1-1,0-1 1,1 1 0,-1 0-1,1-1 1,-1 1-1,-1 2 1,-5 1 1,-26 12-1,11-11 0,17 2 2,4-3 6,0-3 1,0 1-1,0-1 0,0 0 1,-1 0-1,1 0 0,0 0 1,-4 1-1,4-1-13,-1 0 0,1 0 0,0 0 0,-1 0 0,1 0 0,0 0 0,-2 2 0,3 1-27,0-1 1,0 0-1,1 0 1,-1 1-1,1-1 1,0 0-1,0 0 0,0 1 1,0-1-1,1 0 1,-1 1-1,3 3 0,6 14 40,1 0 0,1-1 0,18 25 0,-18-32 72,0 0 0,0 0 0,26 21 0,-21-20 3,20 23 0,1 7 23,-5-17 20,-18-16 8,18 17 0,-29-26-114,-1 0 1,0 1-1,-1-1 1,1 0-1,0 1 0,0-1 1,-1 1-1,0-1 1,1 1-1,-1-1 0,0 1 1,0 0-1,-1 0 1,1 0-1,0 3 0,-2-2 21,0 0 0,-1 0 0,0 0 0,1-1 0,-1 1-1,-1 0 1,1-1 0,0 1 0,-6 5 0,3-3-18,0 1 7,-1-1-1,-1 0 0,1 0 1,-1-1-1,-11 8 0,-39 19 483,38-24-175,-32 11 0,27-12-61,8-2-114,-1-2-1,1 0 1,-1 0 0,0-2 0,0 0 0,-18-1 0,17 0-69,11 0-64,-1 0-1,0-1 0,1 0 0,-1 0 1,1 0-1,-12-5 0,15 4-31,0 1 0,0-1-1,1-1 1,-1 1 0,0-1-1,1 1 1,0-1 0,-1 0-1,1 0 1,0-1 0,1 1-1,-4-6 1,3 6-41,1-1 1,0 0-1,0 1 1,1-1-1,-2-6 1,0-22-149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81 2240,'-36'-18'992,"34"17"-967,-4-2 40,1 0 0,-1 0 0,1-1 0,0 1 0,1-1 0,-7-6 0,2 4 173,1 0 0,-1 1 0,-9-4 0,17 9-235,-1-1-3,0 0 0,0 0 1,0 1-1,0-1 0,0 1 1,-1-1-1,1 1 0,0 0 1,0 0-1,0 0 0,-1 0 1,1 0-1,0 1 1,0-1-1,0 1 0,-1-1 1,1 1-1,0 0 0,0 0 1,0 0-1,0 0 0,0 0 1,0 0-1,1 1 0,-1-1 1,0 1-1,1-1 0,-1 1 1,-1 1-1,-2 6 27,0 0 0,1 0-1,0 1 1,0-1 0,1 1-1,-3 17 1,-7 57 133,11-57-89,-4 29 87,-15 35 56,17-57-35,2 1 1,2 47 0,1-31-80,-1 336 524,0-381-600,-2 48 205,1-49-197,0 1-1,0-1 0,0 0 0,-1 1 0,0-1 0,0 0 0,-4 7 0,-20 22 369,23-29-325,-1 0 0,0 0 0,0-1-1,-1 1 1,1-1 0,-6 4 0,7-7-30,0 1 1,0 0-1,-1-1 0,1 0 0,0 0 0,-1 0 0,1 0 1,-1-1-1,1 1 0,-1-1 0,-6 0 0,6 0-31,0 0-1,0 0 0,0-1 0,0 1 0,0-1 0,0 0 0,0 0 0,0 0 1,0 0-1,0-1 0,1 0 0,-1 1 0,0-1 0,1-1 0,0 1 0,-1 0 1,1-1-1,0 0 0,0 0 0,0 0 0,1 0 0,-1 0 0,1-1 0,0 1 1,-2-4-1,0-1-104,2 1 0,-1-1 1,1 0-1,0 1 0,-1-12 1,0-44-2166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50 2976,'-11'-13'432,"8"10"-350,1 0 1,-1 0-1,0 0 1,1 0-1,-2 0 0,1 1 1,0-1-1,0 1 1,-1 0-1,-5-3 1,4 4 11,-1 0 1,1 0 0,-1 0 0,1 1-1,-1-1 1,0 1 0,1 1 0,-1-1 0,1 1-1,-10 2 1,7-1-64,0 1 0,1-1 0,-1 2 0,0-1 0,1 1 0,0 0 0,-7 6 0,4-3-42,1 1 0,0 0 0,1 0 0,0 1 0,0 0 0,-9 15 0,14-19 61,0 0 1,0 0-1,1 1 0,-1 0 1,1-1-1,0 1 0,1 0 0,-1 0 1,1 0-1,1 0 0,-1 0 1,1 0-1,0 0 0,1 9 0,27 110 574,-20-75-415,-3 0 0,-2 85-1,-3-108-162,-1 13 97,-2 0-1,-8 39 0,-22 72 161,21-102-243,8-30-22,-4 20 66,-2 0 1,-2-1-1,-1 0 0,-20 41 1,-14 14 460,42-84-359,0 1 0,-13 15 0,17-24-174,0 0-1,0 0 1,0 1-1,0-1 1,0 0-1,-1 0 1,1 0-1,0-1 1,0 1-1,-1 0 1,1 0-1,-3 0 1,4-1-26,-1 0 0,0 0 1,1 0-1,-1 0 0,1 0 1,-1 0-1,1-1 0,-1 1 1,0 0-1,1 0 0,-1-1 1,1 1-1,-1 0 0,1-1 1,-1 1-1,1 0 0,-1-1 1,1 1-1,0 0 0,-1-1 1,1 1-1,0-1 0,-1 1 0,1-1 1,0 1-1,-1-1 0,1 1 1,0-1-1,0 0 0,0 1 1,0-1-1,-1 1 0,1-2 1,-5-29-450,-7-56-3135,8 57 2660,3 19-150,-2 1-1,-6-21 1,9 31 1068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295 157 2400,'0'-2'114,"-1"0"0,1-1-1,-1 1 1,1 0 0,-1 0 0,0 0 0,0 0-1,0 0 1,-2-3 0,2 3-54,0 1-1,1-1 1,-1 0-1,0 0 1,0 0 0,1 1-1,-1-1 1,0-4 0,1 6-55,0 0 1,0 0 0,0 0-1,0 0 1,0 0 0,0-1-1,0 1 1,0 0 0,0 0 0,0 0-1,0 0 1,0 0 0,0 0-1,0 0 1,0 0 0,0 0 0,0 0-1,0 0 1,0-1 0,0 1-1,0 0 1,0 0 0,0 0 0,0 0-1,0 0 1,0 0 0,0 0-1,0 0 1,0 0 0,0 0-1,0 0 1,0 0 0,0 0 0,0-1-1,-1 1 1,1 0 0,0 0-1,0 0 1,0 0 0,0 0 0,0 0-1,0 0 1,0 0 0,0 0-1,0 0 1,0 0 0,0 0-1,-1 0 1,1 0 0,0 0 0,0 0-1,0 0 1,0 0 0,0 0-1,0 0 1,0 0 0,-3 0 100,-41 2 985,39-1-1026,1 0 1,0-1-1,0 1 1,0 1-1,0-1 1,0 0-1,0 1 1,-5 3-1,-21 14 415,21-14-369,1 0 0,-1 1 0,1 0 1,1 0-1,-13 12 0,5 8 228,7-10-139,2-7-54,-1 0 0,-10 12 0,12-17-84,1 1 0,0 0 0,0 0 0,0 1 1,0-1-1,1 1 0,0 0 0,0 0 0,1 0 0,0 0 1,-3 9-1,5-8-27,-1 0 1,1 1-1,0-1 0,1 0 1,0 1-1,0-1 0,0 0 1,1 0-1,0 0 1,4 9-1,-4-11-3,1 0-1,-1-1 1,1 1-1,0-1 1,0 0 0,0 0-1,1 0 1,0 0-1,-1 0 1,1-1 0,1 1-1,-1-1 1,9 4 0,-6-2 10,-5-3-16,6 4 63,0-1-1,0 0 0,0 0 1,1-1-1,0 0 1,-1-1-1,1 0 0,18 4 1,-9-5 52,1 0 0,-1-2 1,0 0-1,1-1 0,24-4 1,-1-10 56,-17 6-98,25-4 29,-32 10-76,-1-2 1,0 0-1,16-8 1,-28 11-37,-1 0 1,1 0 0,-1-1-1,0 0 1,0 1-1,0-2 1,-1 1 0,1 0-1,-1-1 1,0 0-1,0 1 1,0-1-1,0-1 1,-1 1 0,4-7-1,-4 2-12,0 0 0,-1 0 0,0 1 0,0-1 0,-1 0-1,0 0 1,-1 0 0,1 0 0,-2 0 0,-2-9 0,-1 3-27,-1 1 0,0 0 0,-1 0 0,0 0 0,-2 1 0,1 0 0,-14-14 0,-12-20-64,32 43 79,-5-7-20,0 1 0,0 0-1,-1 1 1,0-1 0,-15-12 0,17 18-2,0-1 0,0 0 0,0 0 0,1 0 0,0-1 0,-8-10 0,3 0-3,10 16 30,0 0 1,0 0-1,0 0 0,0 0 1,0 0-1,0-1 0,-1 1 1,1 0-1,0 0 1,0 0-1,0 0 0,0 0 1,0 0-1,0 0 0,0 0 1,0 0-1,0-1 0,0 1 1,1 0-1,-1 0 1,0 0-1,0 0 0,0 0 1,0 0-1,0 0 0,0 0 1,0 0-1,0 0 0,0 0 1,0 0-1,0-1 0,0 1 1,0 0-1,0 0 1,0 0-1,0 0 0,0 0 1,1 0-1,-1 0 0,0 0 1,0 0-1,0 0 0,0 0 1,0 0-1,0 0 1,0 0-1,0 0 0,0 0 1,0 0-1,1 0 0,-1 0 1,0 0-1,0 0 0,0 0 1,0 0-1,0 0 0,0 0 1,0 0-1,0 0 1,0 0-1,0 0 0,0 0 1,1 0-1,-1 0 0,0 0 1,0 0-1,0 1 0,0-1 1,7 7-701,-2-2-408,21 3-709,-21-5 966,0 1-1,0-1 1,0 1-1,6 8 1,-11-12 827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282 151 1728,'-3'0'61,"1"0"1,0 0-1,0 0 0,-1 0 1,1 1-1,0-1 1,0 1-1,0-1 0,0 1 1,-1 0-1,1 0 1,-2 1-1,3-1-48,0 0 0,-1 0 1,1 1-1,0-1 0,0 0 1,0 1-1,0-1 0,0 1 0,0-1 1,1 1-1,-1 0 0,0 2 1,0-2 19,1 0 0,-1 0 1,0-1-1,1 1 0,-1 0 1,0-1-1,0 1 0,0-1 1,0 1-1,0-1 0,0 1 1,0-1-1,-1 0 0,1 0 1,0 0-1,-1 1 0,1-1 1,-3 1-1,-8 6 139,4-1 54,0 1 1,1-1 0,-1 2-1,-6 11 1,-19 20 592,-17 19-99,25-38-507,12-4 12,12-14-191,0-1 0,-1 0 0,1 0 0,-1 0-1,1 0 1,-1 0 0,0 0 0,0 0 0,0 0 0,-3 2-1,-2-1 23,7-3-53,-1 0-1,1 0 1,-1 0 0,1 0 0,0 1-1,-1-1 1,1 0 0,-1 0 0,1 0-1,0 1 1,-1-1 0,1 0 0,-1 1-1,1-1 1,0 0 0,-1 1 0,1-1-1,0 0 1,0 1 0,-1-1 0,1 1 0,0-1-1,0 0 1,0 1 0,-1-1 0,1 1-1,0-1 1,0 1 0,0-1 0,0 1-1,0-1 1,0 0 0,0 1 0,0-1-1,0 1 1,0 2-62,3-3 11,334 0 710,-331-3-108,-2 0-397,-2 1-90,1-1-1,-1 1 1,0 0 0,0-1 0,1 1-1,-2-1 1,1 0 0,3-5 0,0-20 199,5-6 140,-5-10-156,0 20-184,-2 8-36,-1 1-1,1-24 1,-3-52-105,0 84 94,0-1 0,-1 1-1,0 0 1,0-1-1,-1 1 1,0 0 0,-4-10-1,1 2-33,-5-8-23,5 15-20,5 8 58,-1-1-4,0 1 1,1-1-1,-1 0 0,0 1 1,0-1-1,1 1 1,-1-1-1,0 1 1,0-1-1,0 1 1,0-1-1,0 1 0,0 0 1,0-1-1,0 1-12,0 1 0,0-1-1,0 0 1,0 1 0,0-1-1,0 1 1,0-1 0,1 1-1,-1-1 1,0 1-1,0-1 1,1 1 0,-1 0-1,0 0 1,1-1 16,-1 0-18,1 0-1,0 0 1,0 0 0,0 0-1,0 0 1,0 0 0,0 0-1,0 1 1,0-1 0,-1 0-1,1 0 1,0 0 0,0 0-1,0 0 1,0 0 0,0 0-1,0 0 1,0 0 0,0 1-1,0-1 1,0 0 0,0 0-1,0 0 1,0 0 0,0 0-1,0 0 1,0 0 0,0 1-1,0-1 1,0 0 0,0 0-1,0 0 1,0 0 0,0 0-1,0 0 1,0 1 0,0-1-1,0 0 1,0 0 0,0 0-1,0 0 1,0 0-1,0 0 1,0 0 0,0 0-1,0 1 1,0-1 0,1 0-1,-1 0 1,0 0 0,0 0-1,0 0 1,0 0 0,0 0-1,0 0 1,1 0 0,12 13-750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48 2720,'0'-1'67,"0"-1"0,0 1 0,0 0 0,0 0 0,0 0-1,1 0 1,-1 0 0,0 0 0,1-1 0,-1 1 0,1 0 0,-1 0 0,1 0 0,-1 0 0,1 0 0,0 1 0,-1-1-1,2-1 1,6-9 1227,-9 10-1198,0 0 0,1 0-1,-1 0 1,0 1 0,0-1-1,1 0 1,-1 0 0,0 0-1,0 0 1,-2 0 0,1-1 62,1 1-145,1 1-1,-1-1 1,1 1 0,-1 0 0,1 0 0,-1-1 0,1 1-1,-1 0 1,1 0 0,-1 0 0,0-1 0,1 1 0,-1 0-1,1 0 1,-1 0 0,0 0 0,1 0 0,-1 0-1,1 0 1,-1 0 0,1 0 0,-1 1 0,0-1 0,1 0-1,-1 0 1,1 0 0,-1 1 0,1-1 0,-1 0 0,0 1-1,0 0 23,-30 24-73,8-16-61,2 1 33,14-5 23,0 0-1,1 0 0,0 1 1,-8 8-1,12-11 51,0-1 1,0 1-1,0-1 0,1 1 1,-1 0-1,1-1 0,-1 1 1,1 0-1,0 0 0,0 0 1,0 0-1,-1 7 0,3-3 23,0 0 0,1 0-1,0 0 1,0-1-1,0 1 1,1 0 0,5 9-1,-4-7 8,1 0 0,1 0 0,0-1 0,9 12 0,48 32 213,-52-40-164,0 1-1,14 22 0,-24-33-65,0 0-1,1 0 1,-1 0-1,0 0 1,0 0-1,0 0 1,0 0-1,0 1 1,0-1-1,-1 0 1,1 1-1,-1-1 1,0 1-1,0-1 1,0 0-1,0 1 1,0-1-1,0 1 1,0-1-1,-2 4 1,1-4 53,0 0 1,-1 0 0,0 1-1,1-1 1,-1 0 0,0 0-1,0 0 1,0-1 0,0 1-1,-1 0 1,1-1 0,0 0-1,-1 1 1,1-1 0,-1 0-1,1 0 1,-1 0 0,1-1-1,-6 2 1,-18 7 475,16-4-293,-1-1 0,-17 4 0,-14-3 166,19 1-248,17-4-120,0-1 0,0 1-1,-1-1 1,-10 0-1,14-1-40,-16 1 20,18 0-46,1-1 0,-1 0 0,1 0 0,-1 0 1,1 0-1,0 1 0,-1-1 0,1 0 0,-1 0 1,1 1-1,0-1 0,-1 0 0,1 1 0,0-1 0,-1 1 1,1-1-1,0 0 0,0 1 0,-1-1 0,1 1 1,0-1-1,0 0 0,0 1 0,0-1 0,-1 1 0,1-1 1,0 1-1,0-1 0,0 1 0,0 0 0,0-1-22,0 0-1,0 1 0,0-1 0,0 0 0,0 0 0,0 0 1,1 1-1,-1-1 0,0 0 0,0 0 0,0 1 1,0-1-1,0 0 0,0 0 0,0 0 0,1 0 1,-1 1-1,0-1 0,0 0 0,0 0 0,0 0 1,1 0-1,-1 0 0,0 1 0,0-1 0,0 0 1,0 0-1,1 0 0,-1 0 0,0 0 0,0 0 0,1 0 1,-1 0-1,0 0 0,26 13-4993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94 204 5632,'-63'15'2112,"48"1"-1664,15-1-96,-16-15-352,16 16-64,16-16 96,-1 0 0,1 0-3040,31 0 1632,-16 0-1056</inkml:trace>
  <inkml:trace contextRef="#ctx0" brushRef="#br0" timeOffset="1">312 17 5056,'-31'-16'1888,"31"16"-1472,15 0-128,1 16-4352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1824,'0'-3'587,"0"-16"-339,0 10 2501,-3 11-2291,2 0-429,0-1 0,0 0-1,0 1 1,0-1 0,0 1-1,0-1 1,0 1 0,0 0-1,1-1 1,-1 1 0,1 0-1,-1 3 1,-1 28 167,2-27-178,-1 0 46,0 0-1,0 0 0,-1 0 1,1 0-1,-2 0 1,1 0-1,0-1 1,-7 10-1,3-2 166,5-11-214,0 0 0,0 0-1,0 0 1,0-1 0,-1 1-1,1 0 1,0 0 0,-1-1 0,1 1-1,-1-1 1,0 1 0,1-1-1,-1 0 1,0 0 0,0 0 0,-3 2-1,4-3-8,-7 6-651,-5 7-2763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2656,'-5'-9'255,"5"9"-216,-1-1 0,1 0 0,-1 0 0,1 0 0,-1 0 0,1 0 0,-1 0 1,1 0-1,0 0 0,0 0 0,0 0 0,-1-1 0,2 1-15,-1 0 0,1 0 0,-1 0 0,1 0 0,-1 0 1,1 0-1,-1 0 0,1 1 0,0-1 0,0 0 0,-1 1 0,1-1 1,0 0-1,0 1 0,0-1 0,1 0 0,7-7 52,-8 6-55,0 1-1,0-1 1,1 1-1,-1 0 0,1-1 1,0 1-1,-1 0 1,1 0-1,0 0 1,-1 0-1,1 1 1,0-1-1,0 0 1,0 1-1,0-1 1,0 1-1,0-1 1,0 1-1,4 0 1,28-1 147,-19 0-148,0 1 1,0 0 0,0 1 0,26 5 0,-9 8-59,-12-4 12,39 13-12,6 16 33,-12-14-35,-35-18-14,-1 1-1,30 19 1,-32-16 34,-1 0 1,12 14-1,-21-20 86,0 0 0,-1 1 0,1-1 0,-1 1 0,0 0 0,-1 0 0,6 12 1,-9-16 27,1 0 0,-1 0 0,0 0 0,0 0 0,0 1 0,0-1 0,0 0 0,0 0 1,0 0-1,-1 0 0,1 0 0,-1 0 0,0 0 0,1 0 0,-1-1 0,0 1 1,0 0-1,0 0 0,0 0 0,-1-1 0,1 1 0,-2 2 0,0-1 40,-1 1 31,0 1 1,-1-1-1,0 0 0,0 0 1,0 0-1,0-1 0,0 1 0,-1-1 1,-9 4-1,-1 0 1,15-6-149,-18 9 170,0-1 1,-1 0-1,0-2 0,0 0 1,-37 7-1,-5-9 53,30 0-131,-56 3 113,81-8-190,0 0 1,0-1 0,0 0 0,-1 0-1,-10-4 1,13 3-31,-1 1 0,0-1 0,0 1 0,0 1 0,-9-1 0,14 1-9,1 0 1,-1 0 0,1 0-1,-1 0 1,1 0-1,-1 0 1,1 0 0,-1 0-1,1 0 1,-1 0 0,1 0-1,-1 0 1,1 0-1,-1 0 1,1 0 0,-1 0-1,1-1 1,-1 1 0,1 0-1,-1 0 1,1-1-1,-1 1 1,1 0 0,0-1-1,-1 1 1,1 0-1,0-1 1,-1 1 0,1-1-1,0 1 1,-1-1 0,1 1-1,0 0 1,0-1-1,0 1 1,-1-1 0,1 1-1,0-1 1,0 1 0,0-1-1,0 1 1,0-1-1,0 1 1,0-1 0,0 0-1,3-4-1054,-2 3 592,0 1 1,1 0-1,-1 0 1,0 0-1,1 0 0,-1 0 1,1 0-1,0 0 1,-1 0-1,1 1 0,0-1 1,-1 1-1,1-1 1,3 1-1,-3 0-1259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5472,'15'-15'2016,"1"15"-1536,-1 0-160,1 0 448,15-16-480,31 16-32,1 0-160,-1-15 128,16 15-128,-16 15 320,-15-15-224,-16 0-3072,0 16 1568,1-1-2368</inkml:trace>
  <inkml:trace contextRef="#ctx0" brushRef="#br0" timeOffset="1">764 515 6240,'0'0'2304,"16"0"-1792,-1 15-160,-15-15-32,0 0-256,0 0-2432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242 447 3904,'42'-31'1744,"-34"18"-1440,-2 9 13,-5 4-301,-1-1-1,1 1 1,-1 0-1,0 0 0,1-1 1,-1 1-1,1 0 1,-1-1-1,0 1 0,1 0 1,-1-1-1,0 1 1,1-1-1,-1 1 0,0 0 1,0-1-1,0 1 1,1-1-1,-1 1 1,0-1-1,0 1 0,0-1 1,0 1-1,0-1 1,0 1-1,0-1 0,0 1 1,0-1-1,0 1 1,0-1-1,0 0 0,0-3 82,0 1-1,0 0 0,-1-1 1,1 1-1,-1-1 0,0 1 1,0 0-1,0-1 0,0 1 1,-3-5-1,3 6-86,0 0 1,-1 1-1,1-1 0,-1 1 0,1 0 1,-1-1-1,1 1 0,-1 0 1,0 0-1,1 0 0,-1 0 0,0 0 1,0 0-1,0 1 0,0-1 0,1 1 1,-1-1-1,0 1 0,0 0 1,0 0-1,0-1 0,-3 2 0,-10 0 71,0 2-1,0 0 1,1 0-1,-27 11 0,21-7-12,12-4-34,-1 0 0,1 1 0,-1 0 1,1 1-1,0 0 0,1 0 0,-1 1 0,1-1 0,0 2 1,1-1-1,0 1 0,-1 0 0,2 0 0,-1 1 1,1 0-1,-5 11 0,8-17-20,1 1 1,0 0-1,0-1 0,0 1 1,0 0-1,1 0 0,-1 0 1,1 0-1,0 0 0,0-1 1,0 1-1,0 0 0,0 0 1,1 5-1,1-3 31,0 1 0,0-1 0,1 0 0,-1 0 1,1 0-1,0 0 0,5 5 0,-6-7 9,1 0 0,0 0 0,-1-1 1,1 1-1,0-1 0,0 0 0,1 0 0,-1 0 0,0 0 0,1-1 0,-1 1 1,1-1-1,-1 0 0,7 1 0,-3-1 23,0 0 0,0 0 0,0-1 1,0 0-1,0-1 0,0 1 0,13-4 0,-14 2-88,-1 0 0,1 0-1,-1 0 1,1-1 0,-1 0-1,0 0 1,0 0 0,0-1-1,-1 1 1,1-1 0,-1 0-1,0-1 1,0 1 0,0-1-1,3-6 1,-1 4-17,-3 3 12,0 1 0,0-1 0,-1 0 0,0 0 0,0 0 0,0 0 1,0-1-1,0 1 0,-1 0 0,0-1 0,0 1 0,1-7 0,-2 7 11,4-18-49,-1-1 1,0 1 0,-3-45 0,-4 25 9,-5-80-142,8 104 114,0 0-1,-5-23 1,3 25-133,1 0 0,-1-20 0,3 36 201,0-1-1,0 1 1,0 0-1,0-1 0,0 1 1,0 0-1,0 0 1,0-1-1,0 1 1,0 0-1,0-1 0,0 1 1,0 0-1,0-1 1,0 1-1,0 0 1,0-1-1,0 1 0,0 0 1,1 0-1,-1-1 1,0 1-1,0 0 1,0 0-1,0-1 0,1 1 1,-1 0-1,0 0 1,0-1-1,1 1 0,-1 0 1,0 0-1,0 0 1,1 0-1,-1-1 1,0 1-1,0 0 0,1 0 1,0 1 4,0-1 1,-1 1-1,1-1 1,0 1-1,-1 0 1,1 0-1,-1-1 1,1 1-1,-1 0 0,1 0 1,-1 0-1,0 0 1,1 0-1,-1 0 1,0-1-1,0 3 1,6 41 68,6 12 106,2 10 18,-12-35 42,-1 33 1,-2-37-110,1-15-24,0 0 0,-1 0 0,0 0 0,-1 0-1,-1-1 1,0 1 0,0-1 0,-1 0 0,-1 0 0,-7 14-1,-6 0 31,15-21-307,-1 1 0,1-1 0,0 1 1,0 0-1,-4 9 0,2 4-1046,-8-2-1739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156 515 3904,'10'-5'474,"-6"2"-262,0 1-1,0 0 1,0 1 0,0-1-1,5-1 1,-3 1-135,-1 1 56,-1 0 0,0-1 0,1 0 0,-1 0 0,0 0 1,0 0-1,0-1 0,0 1 0,0-1 0,3-3 0,5-6 500,-8 10-483,-1-1-1,0 0 1,0 0-1,1-1 1,-2 1-1,1-1 1,0 1-1,-1-1 1,3-5-1,-4 5-81,-1 0 0,1 0 0,-1 0 0,0 0 0,0 0 1,0 0-1,0-1 0,-1 1 0,0 0 0,0 0 0,0 0 0,0 0 0,-1 1 0,1-1 0,-1 0 0,-3-5 0,4 8-73,-1-1-1,0 0 1,1 1-1,-1-1 0,0 1 1,0 0-1,0-1 1,1 1-1,-1 0 0,-1 0 1,1 0-1,0 0 1,0 1-1,0-1 0,0 0 1,-1 1-1,1 0 1,0-1-1,-4 1 0,-4 0-32,1 1-1,-1 0 1,-10 2-1,18-3 39,-5 2 3,0 0-1,0 0 1,0 1 0,0 0 0,1 0 0,-1 0 0,-10 9-1,2-1-10,-27 26-1,9 4-55,29-36 58,0-1 0,1 1 0,0 0 1,0 0-1,0 0 0,-4 11 0,5-9 30,1 1 0,0 0 1,0 0-1,1 12 0,0-19-19,0 0 0,0-1 0,0 1 0,0 0 0,0 0 0,1-1-1,-1 1 1,0 0 0,0-1 0,0 1 0,1-1 0,-1 1 0,0 0 0,0-1 0,1 1 0,-1-1 0,1 1 0,-1-1 0,0 1-1,1-1 1,-1 1 0,1-1 0,-1 1 0,1-1 0,0 1 0,5 2 51,0-1 1,0 1-1,1-1 0,-1-1 0,0 1 1,1-1-1,-1 0 0,1 0 0,-1-1 1,1 0-1,8-1 0,3 0 62,1-2 0,-1 0 0,19-5 0,-18 3-180,0-2 0,0 0-1,-1 0 1,26-17 0,-35 19-22,-1-1-1,-1 0 0,1 0 0,-1-1 1,0 0-1,-1 0 0,1 0 0,-1-1 1,-1 0-1,8-15 0,-6 10 42,-2-1 0,0 0 0,-1 0 1,0 0-1,-1 0 0,2-22 0,-3-87-9,-3 66 89,2 34-30,0 14 4,-1-1 0,0 1 1,0 0-1,-1-1 1,-2-11-1,-8-5 186,11 26-191,0 0-1,0 0 1,0-1-1,0 1 1,0 0-1,0 0 1,0 0-1,0-1 1,0 1-1,0 0 1,0 0-1,-1 0 1,1-1-1,0 1 1,0 0-1,0 0 1,0 0-1,0-1 1,-1 1-1,1 0 1,0 0-1,0 0 1,0 0-1,0 0 0,-1 0 1,1-1-1,0 1 1,0 0-1,0 0 1,-1 0-1,1 0 1,0 0-1,0 0 1,-1 0-1,0 0 11,0 0-1,0 0 1,0 0-1,0 0 0,0 0 1,0 0-1,0 1 1,0-1-1,0 0 1,0 1-1,0-1 0,0 0 1,0 1-1,1-1 1,-1 1-1,0 0 0,0-1 1,0 1-1,1 0 1,-1-1-1,0 1 1,1 0-1,-1 0 0,0-1 1,1 1-1,-1 0 1,0 1-1,0 3-18,0-1 0,0 0 0,0 0 0,1 1 0,-1-1 0,1 8 0,-8 87 136,3-66-10,-2 42 188,-6 43 567,9-97-643,-1 0 0,-15 41-1,1-2-2107,10-27-1075,6-15 975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203 141 5632,'0'-9'611,"0"0"1,3-15-1,1 14-219,0-6-74,-8-4-114,2 16-53,1 0-1,0 0 1,0 0-1,0 0 1,1-1 0,-1-7-1,1 11-130,1 1 0,-1-1 0,0 1 0,0-1 0,0 0 0,0 1 0,-1-1 0,1 1 0,0-1 0,0 1 0,0-1 0,0 0 0,-1 1 0,1-1 0,0 1 0,0-1 0,-1 1 0,1-1 0,0 1 0,-1-1 0,1 1 0,-1 0 0,1-1 0,-1 1 0,0-1 0,-16-1 108,9 2-130,6 1-15,0-1 1,0 0-1,0 1 1,-1-1 0,1 1-1,0 0 1,0 0-1,0 0 1,0 0 0,0 0-1,0 0 1,1 0-1,-1 1 1,0-1-1,1 1 1,-1-1 0,1 1-1,-3 3 1,-2 2-76,1 1 1,-8 17-1,10-17 48,0 1-1,0 0 1,1 0 0,0 0-1,0 0 1,1 1-1,1-1 1,0 17 0,0-18 64,1-2-12,-1 0-1,1 0 0,0 0 1,0 0-1,1 0 0,0 0 1,0 0-1,4 8 0,7 20 45,-7-4 36,-5-23-64,1 0 0,0 0 0,0 1 0,3 6 0,-3-10 6,0-1-4,0 0 1,-1 0-1,1 1 0,-1-1 1,0 0-1,0 1 1,0-1-1,0 0 0,0 1 1,-1 0-1,1-1 1,-1 5-1,0 4 104,1-8-74,-1 0 1,0-1 0,0 1 0,0-1-1,0 1 1,-1-1 0,0 1-1,-1 4 1,-8 18 498,9-24-516,1 0-1,-1-1 1,1 1 0,-1 0 0,0-1 0,0 1 0,1-1 0,-1 1-1,0-1 1,-1 1 0,1-1 0,0 0 0,0 1 0,0-1-1,-1 0 1,1 0 0,-1 0 0,1 0 0,-3 1 0,-5 3 117,5-1-75,-1-1-1,0 0 1,-1 0-1,1 0 1,0 0-1,-1-1 1,0 0-1,1 0 1,-12 2-1,-30-2 198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3648,'17'-16'661,"1"1"1,22-16-1,-32 25-291,-1 0 1,-1 0-1,10-12 0,12-11 531,-26 28-844,-1-1 0,1 1 0,-1 0 0,1 0-1,0 0 1,0 0 0,-1 0 0,1 0 0,0 1 0,0-1 0,0 0 0,0 1 0,4-1-1,-1-2 222,5-7-129,-10 10-148,0 0 0,0 0 1,0 0-1,1 0 0,-1-1 0,0 1 1,0 0-1,0 0 0,0 0 0,0 0 0,0 0 1,0 0-1,0 0 0,0 0 0,0 0 1,1 0-1,-1-1 0,0 1 0,0 0 0,0 0 1,0 0-1,0 0 0,0 0 0,0 0 0,1 0 1,-1 0-1,0 0 0,0 0 0,0 0 1,0 0-1,0 0 0,0 0 0,0 0 0,1 0 1,-1 0-1,0 0 0,0 0 0,0 0 1,0 0-1,0 0 0,0 1 0,0-1 0,1 0 1,-1 0-1,0 0 0,0 0 0,0 0 0,0 0 1,0 0-1,0 0 0,0 0 0,0 0 1,0 1-1,0-1 0,0 0 0,1 0 0,0 1 11,0 0 0,0 1 0,0-1 0,1 0 0,-1 0-1,0 0 1,1-1 0,-1 1 0,1 0 0,-1-1 0,1 1 0,-1 0-1,1-1 1,0 0 0,-1 1 0,1-1 0,2 0 0,-3 0-3,1 0 1,-1 0-1,1 1 0,-1-1 1,0 0-1,1 1 1,-1-1-1,0 1 1,1-1-1,-1 1 0,0 0 1,0-1-1,2 2 1,-2-1-7,1 0 1,-1 0 0,0 0 0,0-1-1,1 1 1,-1 0 0,0-1-1,1 0 1,-1 1 0,0-1-1,1 0 1,-1 1 0,0-1-1,1 0 1,-1 0 0,1 0 0,-1 0-1,1 0 1,-1-1 0,0 1-1,3-1 1,19-4 24,-1 2 0,38-2 1,53 4-13,-53 2 0,81-8-10,-59 1 15,10 1 38,123-8 74,241-22 113,-53 5-188,-318 22-40,391-28 65,-20 4 12,-13 1-131,37-6 1,-186 12 6,173-22 61,-373 34 112,-59 10 29,39-9 1,-73 11-159,0 1 1,0 0 0,-1 0-1,1-1 1,0 1 0,0 0-1,0 0 1,0 0 0,0 0-1,0 0 1,0 0-1,0 0 1,0 0 0,-1 0-1,1 1 1,0-1 0,0 0-1,1 1 1,-1 0-4,-1-1 1,0 0-1,0 1 1,1-1-1,-1 1 1,0-1-1,0 1 0,0-1 1,1 1-1,-1 0 1,0-1-1,0 1 0,0-1 1,0 1-1,0-1 1,0 1-1,0 0 1,0-1-12,-3 5 149,-1 0-90,1-2-551,-1 1 0,0 0 0,0-1 0,-5 4 0,-7-4-1002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94 2720,'0'-2'94,"1"0"0,-1 0 0,0 0 0,1 0 0,-1 0-1,1 0 1,0 1 0,-1-1 0,1 0 0,0 0 0,2-2 0,-2 3-52,0 0 0,-1-1 0,1 1 0,0-1 0,-1 1 0,1-1 1,0 1-1,-1-1 0,0 1 0,1-1 0,-1-1 0,0 0 1094,0 3-326,0 0-116,0 3-305,0 0-289,0-1-84,1-1 0,-1 0 0,0 1 0,0-1 0,0 0 0,0 1 0,0-1 0,-1 1 1,1-1-1,0 0 0,-1 1 0,1-1 0,-1 0 0,1 0 0,-1 1 0,0-1 0,0 1 0,-23 16 187,18-10-146,0 0 1,0 0-1,1 0 1,-6 10-1,-4 8 93,8-16-86,0 0 0,-13 14 0,-24 15 171,22-16-155,11-10 18,-1-1-1,-1 0 0,-22 16 0,3-7 355,2 1-1,-49 44 1,78-64-431,-1-1-1,1 1 1,-1 0-1,1 0 0,-1 0 1,1 0-1,0 0 1,-2 4-1,3-6-17,0 0 0,0 0 0,0 1 0,0-1-1,0 0 1,0 1 0,0-1 0,0 0 0,0 1-1,0-1 1,0 0 0,0 1 0,0-1 0,0 0-1,0 1 1,1-1 0,-1 0 0,0 1-1,0-1 1,0 0 0,0 0 0,0 1 0,1-1-1,-1 0 1,1 1 1,-1-1-1,1 1 0,0-1 0,0 0 1,-1 0-1,1 1 0,0-1 1,0 0-1,-1 0 0,1 0 1,0 0-1,0 1 0,0-1 1,0-1-1,61 0 34,-18 0-106,66 6 0,-78 1 17,-17-4 53,-1 0 0,21 1 1,74-3 243,-108 0-239,-1 0-1,1 0 1,-1 0-1,1 0 1,-1 1 0,1-1-1,-1 0 1,1-1-1,-1 1 1,0 0-1,1 0 1,-1 0 0,1 0-1,-1 0 1,1 0-1,-1-1 1,1 1 0,-1 0-1,1 0 1,-1-1-1,0 1 1,1 0-1,-1-1 1,1 1 0,-1 0-1,0-1 1,0 1-1,1 0 1,-1-1 0,0 1-1,1-2 1,3-4 183,3 2-27,-7 3-147,1 1-1,-1 0 1,1 0-1,-1-1 1,0 1-1,1 0 0,-1 0 1,0-1-1,1 1 1,-1-1-1,0 1 1,1 0-1,-1-1 0,0 1 1,0-1-1,1 1 1,-1 0-1,0-1 0,0 1 1,0-1-1,0 1 1,1-1-1,-1 1 1,0-1-1,0 1 0,0-1 1,0 1-1,0-1 1,0 1-1,0-1 1,-1 0-1,1-233 994,-1 217-981,0 1-1,-7-30 1,5 34-22,-1-11 6,3 15-6,0 1-1,-1-1 0,0 1 1,0 0-1,-6-13 1,3 12-33,4 6 11,0 1 0,0 0 1,0-1-1,0 1 0,1-1 1,-1 1-1,0-1 0,1 1 1,0-1-1,-1 0 0,1 1 1,0-1-1,0-1 0,-1-3-48,3-12-208,-2 17 270,0 1-1,0-1 1,1 1-1,-1-1 1,0 1-1,0 0 1,1-1-1,-1 1 1,0 0-1,1-1 1,-1 1-1,0 0 1,1-1-1,-1 1 1,0 0-1,1 0 1,-1-1-1,1 1 1,-1 0-1,1 0 1,-1 0 0,0 0-1,1-1 1,-1 1-1,1 0 1,-1 0-1,1 0 1,-1 0-1,2 0 1,3 3-509,8 7-1542,2-7 556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2144,'0'-2'699,"0"-42"970,3 41-890,7-7-44,-10 10-713,1-1 0,-1 1-1,0 0 1,1 0 0,-1-1-1,0 1 1,0 0 0,1-1-1,-1 1 1,0 0 0,0-1-1,0 1 1,0 0 0,1-1-1,-1 1 1,0 0 0,0-1-1,0 1 1,0 0 0,0-1-1,0 1 1,0-1 0,0 1-1,0 0 1,0-1 0,0 1-1,0 0 1,0-1 0,0 1-1,0-1 1,-1 1 0,1 0-21,0 0 1,0 0 0,0 0-1,0-1 1,0 1 0,0 0-1,0 0 1,0 0 0,0 0-1,0 0 1,0 0 0,0 0-1,0 0 1,0 0 0,0 0 0,0 0-1,0 0 1,0 0 0,0 0-1,0 0 1,0-1 0,0 1-1,0 0 1,0 0 0,0 0-1,0 0 1,0 0 0,0 0-1,0 0 1,0 0 0,0 0-1,0 0 1,0 0 0,0 0-1,0 0 1,0 0 0,0 0-1,0 0 1,1 0 0,-1 0-1,0-1 1,0 1 0,0 0 0,0 0-1,0 0 1,0 0 0,0 0-1,0 0 1,0 0 0,0 0-1,0 0 1,0 0 0,0 0-1,0 0 1,0 0 0,1 0-1,-1 0 1,0 0 0,0 0-1,0 0 1,0 0 0,0 0-1,0 0 1,0 0 0,0 1-1,0-1 1,0 0 0,0 0-1,0 0 1,2 1 36,-1 0 0,0 0 0,0 0 1,0 0-1,0 0 0,0 0 0,0 0 0,0 0 0,0 1 0,0-1 0,0 0 0,0 3 1,11 23 548,-6 1-139,4 6-134,8 86 150,-18-119-455,32 128 364,-23-100-168,1 0 0,17 35 1,-25-59-153,9 13 113,-11-18-140,1 1 1,-1 0-1,1-1 0,0 1 1,-1-1-1,1 1 0,0-1 1,-1 1-1,1-1 1,0 1-1,0-1 0,0 0 1,-1 1-1,1-1 0,0 0 1,0 0-1,0 1 1,0-1-1,1 0 0,3-3 300,0-3-235,0 0 1,0-1-1,-1 0 1,0 0-1,4-9 1,32-81 619,-5 9-409,-18 51-209,61-133-22,14 6-395,-45 99 186,-18 21-70,-27 39 179,3-5-230,-5 10 247,0 0 1,1 0-1,-1 0 1,0 0-1,0 0 1,0 0 0,1 0-1,-1-1 1,0 1-1,0 0 1,0 0-1,1 0 1,-1 0-1,0 0 1,0 0-1,1 0 1,-1 0-1,0 0 1,0 0-1,1 0 1,-1 0-1,0 0 1,0 0 0,0 1-1,1-1 1,-1 0-1,0 0 1,0 0-1,0 0 1,1 0-1,-1 0 1,0 1-1,0-1 1,0 0-1,0 0 1,1 0-1,-1 0 1,0 1-1,0-1 1,1 1-150,-1 0 0,1 1 0,-1-1 0,0 0-1,1 0 1,-1 1 0,0-1 0,0 0 0,0 1 0,0-1 0,0 0 0,0 1-1,0-1 1,-1 0 0,1 0 0,0 1 0,-1-1 0,0 2 0,-3-1-555,-2 4-590,5-3 807,0 0-1,1 0 0,-1 0 0,1 0 0,0 0 1,0 5-1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3552,'0'3'1147,"0"0"-917,1-1-177,-1 0 1,0-1-1,0 1 0,0 0 0,0 0 0,-1 0 1,1-1-1,0 1 0,-1 0 0,0 3 0,-10 0 731,6 8-234,-8 2-51,12-14-466,0 1 0,-1-1-1,1 0 1,0 0 0,0 1-1,0-1 1,0 1-1,0-1 1,0 1 0,0 0-1,0-1 1,1 1-1,-1 0 1,1-1 0,-1 1-1,1 0 1,0 0 0,0-1-1,-1 4 1,1 5 35,-1-5 33,1 0 1,-1-1-1,1 1 1,0 0-1,1 0 1,-1-1-1,1 1 1,2 7-1,-2-10-59,1 0 0,-1 1 0,1-1-1,-1 0 1,1 0 0,0 0 0,0-1 0,0 1 0,0 0-1,0-1 1,0 1 0,0-1 0,0 1 0,1-1 0,-1 0-1,1 0 1,-1 0 0,1-1 0,-1 1 0,1 0 0,-1-1-1,1 0 1,0 0 0,-1 1 0,1-2 0,-1 1 0,1 0-1,0 0 1,-1-1 0,1 1 0,3-3 0,10-7-352,-11 8-195,5-4-776,-7 2 1019,0 0 1,0 0 0,-1 0 0,3-6-1,-5 10 257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7392,'0'-31'2720,"0"15"-2080,0 16-224,0 0-416,15 0-96,-15 16-5952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6:2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2276 2720,'-28'-39'891,"27"38"-873,1 1 0,-1-1 0,0 0 1,1 1-1,-1-1 0,0 1 0,1-1 1,-1 1-1,0-1 0,0 1 0,0 0 0,1-1 1,-1 1-1,0 0 0,0 0 0,0-1 1,0 1-1,-1 0 0,2 0-18,-2 0 123,2 3-198,0 0 81,0 0-1,1 0 0,-1 0 1,1 1-1,0-1 0,3 6 1,2 7 122,-2 1-19,-2-5 87,10 24 0,-6-17-83,0 1 0,6 35 0,-3-9 1,43 146 280,-13-51-169,-15-44-190,17 65-49,-25-109 11,90 266 118,35 23 248,-133-322-328,1 0 0,1-1 0,0 0 0,2-1 0,0 0 0,1-1 0,1-1 0,25 24-1,93 76 56,-98-90-8,1-1 0,44 24 0,140 63 329,3-4-213,-57-29-129,-156-74-61,249 112 181,-56-53-6,-98-32-137,382 93 82,-421-112-111,369 64 142,-265-56-84,-110-12-56,40 6-11,7-10-34,-54-3 9,115 9-4,-9-6 63,-80 0-21,148 0 1,-176-7-15,77-3 29,44 10 65,-65-10-53,-51 2-37,114 0-28,0 1 12,-16-9 96,-100 9-59,148-14 181,-31-4-142,159-22-3,-167 12 21,19-2-23,57-8 86,-19 2-198,-139 27 8,81-12-14,-49-3 137,-72 18-55,9-2 38,62-21-1,263-94 259,-347 117-318,305-109 117,-289 98-82,69-22-1,19 8-41,146-48 46,-262 75-28,0 0 0,0-2-1,-1 1 1,0-2 0,22-17-1,-13 7-17,94-84 153,-104 90-136,-2 0 0,0 0-1,-1-1 1,0-1 0,13-26 0,-17 30-12,3-8 0,0 1 1,2 0-1,19-25 1,-28 40-7,8-8 0,-1 0 0,-1-1 0,0 0 0,0 0 0,10-23 0,5-13 26,1 2 1,35-47 0,-40 59-40,-1 0-1,-1-1 1,22-74 0,-21 57-1,27-56 1,-34 84 20,-1-1 0,-1 0 0,8-39 1,9-81 62,-21 114-52,26-166 25,-25 160-34,-1 1-1,0-50 1,6-101 37,-4 107-28,-4 38-13,3-20-47,-5-110-1,-11 92 27,5-1 107,-6-10-54,9 59-64,-4-32-58,-9-8 3,-26-74 1,27 102 74,6 14 6,4 13 3,-1 1 0,-1 0 1,0 0-1,-17-29 0,-8-3 33,-26-45-22,20 16-147,19 36 97,-2 1 0,-35-51 0,-51-49 5,68 93 81,-70-68 1,95 103-58,8 6-16,-205-188-422,190 178 414,-41-25 0,5 16-44,24 11 30,-124-62 136,102 50-46,-19-7-205,34 18 30,-62-14 1,51 23 76,24 4 38,-15-3 7,15 1 19,-34 0 0,-361 4 6,383 1-28,0 1-1,-52 10 1,-6 2-41,70-12 37,0 2 0,-31 8-1,33-7 56,0-1-1,0-1 0,0-1 0,-40-1 1,-28 2-23,23 9-72,-5 2 11,43-11 41,6-1 4,0 1-1,1 0 1,-1 2 0,-42 15 0,12 6-16,-12-5-54,29-3 50,18-8 35,-283 115 22,271-113-31,2 2-1,-38 22 0,38-21 8,-1-2-1,-64 19 0,35-14-38,-49 16-155,44-8 197,30-15-1,8-3 36,-48 22 0,-219 108 50,266-127-32,-56 14 0,35-12-132,19-4 51,1 2-1,-34 16 1,40-16 41,-1 0 0,0-2 1,-30 7-1,38-12-32,0 2 0,0-1-1,0 2 1,-26 15 0,22-11-2,0-2 0,-1 0 1,0-1-1,-25 6 0,0 0 50,-157 48-226,183-56 178,-32 4-1,33-7 10,-30 9 0,40-8 10,-51 15-61,-74 36 0,120-49 31,0 0 1,0-2 0,-28 6-1,23-6 54,-36 13 0,37-10-36,10-5-2,0 1 0,0 0 0,0 1 0,0 0 0,-9 7 0,-17 15-66,-8-5 38,27-11 51,-16 13 1,-3 3-3,0-3-10,1 1-1,-38 36 1,-7 7 45,52-36-31,22-25-23,-1 0 0,1-1 0,-1 1 0,0-1 0,-1 0 0,1-1 0,-1 1 0,0-1 0,0 0 0,0-1 0,-8 4 0,-28 11 49,6 8-21,23-19-26,1-2 0,-1 0-1,-17 5 1,7-3 14,2-1 21,-33 5-1,-14 3 55,-39 18-111,77-24 34,-54 8-1,58-12-20,14-2-42,-23-1 0,-14 1-14,23 2 60,7 0 13,-1-1-1,-24-1 1,-1 1 58,-64 13 0,50-6-24,10-5-160,-1 5 22,28-7 76,12-2 15,0 0-1,0 1 1,1 0-1,-1 0 1,-12 6-1,9-4-28,0 0 0,0-1 0,-1 0-1,-15 0 1,9 0-29,-34 8-1,37-7 35,-27 3 0,-17 3 58,-4 13-13,-8-4-66,48-14 52,0 1-1,-39 16 0,31-8-47,-56 16 0,52-19 2,-35 15 0,35-12 23,-40 10 0,-25-3 15,33-3 0,-38 8 0,-142 15 95,207-35-52,-16 2 77,-81 0 0,139-8-120,-71 2-485,14 6-656,54-8 738,0 0-1,-1-1 1,1 1 0,0-1 0,0 0 0,0 0-1,0 0 1,0 0 0,-5-3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76 2912,'0'-75'5696,"0"77"-5663,-1 1 0,1-1 0,-1 1 0,0-1 0,0 1-1,0-1 1,0 0 0,0 0 0,-2 4 0,-17 22 140,16-23-169,-3 2 13,0 1 0,0-1 0,-1 0-1,-13 9 1,-4 3 6,-14 19 23,22-22-32,-26 21 1,13-15-30,7-6-1,0 2-1,-23 22 1,-8 18 58,15-12-10,17-25-27,15-15-7,0 0 1,1 0-1,0 1 1,0 0 0,1 0-1,-9 14 1,4 0-63,6-11-9,-1 0 0,-10 14 0,11-18 29,0-2 26,1 0 1,1 0 0,-1 1 0,1-1 0,-1 0-1,-2 9 1,6-12 19,-1 0 0,0 0-1,1 1 1,-1-1 0,1 0 0,0 0 0,-1 0-1,1 0 1,0 0 0,0 0 0,0-1 0,-1 1-1,1 0 1,0 0 0,0 0 0,0-1 0,0 1-1,0-1 1,2 2 0,19 8 42,-19-10-46,0 1-1,0 0 1,1-1 0,-1 0 0,0 0-1,4 0 1,65 7-204,20 2 81,3-1 63,-6-1-9,-68-6 70,38 6 0,-38-4 52,39 2 1,15-5 674,-61-4-278,-14 4-440,0 0 1,0 0-1,0 0 1,0 0-1,1-1 1,-1 1 0,0 0-1,0 0 1,0 0-1,0 0 1,0-1 0,1 1-1,-1 0 1,0 0-1,0-1 1,0 1-1,0 0 1,0 0 0,0 0-1,0-1 1,0 1-1,0 0 1,0 0 0,0-1-1,0 1 1,0 0-1,0 0 1,0-1-1,0 1 1,0 0 0,0 0-1,0-1 1,0 1-1,0 0 1,-1 0 0,1 0-1,0-1 1,0 1-1,0 0 1,0 0-1,-1 0 1,1-1 0,0 1-1,0 0 1,-1 0-1,-5-5 353,6 5-331,-1-1 1,0 0-1,0 1 0,1-1 0,-1 0 0,0 1 0,1-1 0,-1 0 0,1 0 1,-1 1-1,1-1 0,0 0 0,-1 0 0,1 0 0,0 0 0,-1 0 0,1 0 1,0-1-1,-7-19 225,1-1 0,1 0-1,1 0 1,-3-44 0,6 45-200,-1 1 1,0-1-1,-8-26 0,5 27-34,1 0 0,1-1-1,-1-27 1,5 27-17,-1 11-1,0 0 0,0 0 0,-3-20 0,0 18-18,2 10 9,0-1-1,0 1 1,1-1 0,0 1 0,-1-1-1,1 1 1,0-1 0,0 0 0,0 1-1,0-1 1,1 1 0,-1-1 0,1 1-1,-1-1 1,1 1 0,0 0 0,2-4-1,-3 4-12,1 0 0,-1 0 0,1-1 0,-1 1 0,0 0-1,1 0 1,-1-1 0,-1-3 0,1 2 15,0 1 68,0 3-128,3 3-474,10 10 122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2080,'0'20'929,"0"-15"-841,-1 0 0,1 0 0,1 0 1,-1 0-1,1 0 0,1 5 1,8 14 209,-4 17-4,4 8-129,-5 11-48,-3-46-89,3 27 134,17 70 0,-21-105-44,1-1-1,0 0 1,1 1-1,-1-1 1,5 5-1,-7-9-47,1 0 1,0 0-1,0 1 0,1-1 1,-1 0-1,0 0 0,0 0 1,0 0-1,1-1 0,-1 1 0,1 0 1,-1-1-1,0 1 0,1 0 1,-1-1-1,1 0 0,-1 1 1,1-1-1,-1 0 0,4 0 0,-5 1-45,0-1-1,1 0 1,-1 0-1,1 0 1,-1 0-1,1 0 1,-1 0-1,1 0 1,-1 0-1,1 0 1,-1 0-1,1 0 1,-1 0-1,1 0 1,-1-1-1,1 1 1,-1 0-1,1 0 1,-1 0-1,0-1 1,1 1-1,-1 0 1,1-1-1,-1 1 1,0 0-1,1-1 1,-1 1-1,0 0 1,1-1-1,-1 1 1,0 0-1,0-1 1,1 1-1,-1-1 1,0 0-1,6-10 337,18-20 82,-16 13-216,0 0 0,-1-1 1,-1 1-1,5-25 1,-2 8-69,0 5-55,29-85 320,-35 107-394,1-2 31,0 1-1,0-1 0,12-15 1,18-35 104,-34 59-153,1 0-1,-1 0 1,1 0 0,-1 0-1,1 0 1,0 1 0,-1-1-1,1 0 1,0 0 0,0 1-1,0-1 1,0 1 0,0-1-1,-1 0 1,1 1 0,0 0-1,0-1 1,2 0 0,24-1-864,-24 2 554,10 0-507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16 281 3232,'-15'31'1184,"15"-31"-896,0 16-96,15-1 960,-15 1-672,0-1 64,0 1-320,0 0 160,16-1-256,-16-15 320,16 16-256,-1-16 96,1 0-160</inkml:trace>
  <inkml:trace contextRef="#ctx0" brushRef="#br0" timeOffset="0.5">266 32 3968,'-47'-16'1472,"47"16"-1120,0-16-128,-16 16 256,32 0-320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63 5312,'0'-1'144,"0"-1"1,0 0 0,-1 1-1,1-1 1,0 0-1,-1 1 1,1-1-1,-1 1 1,0-1-1,1 1 1,-1-1 0,0 1-1,0-1 1,0 1-1,0 0 1,0-1-1,0 1 1,0 0-1,-3-2 1,4 3-146,-3-3 215,-1 0 0,1 1 0,-1-1 0,0 1 0,0-1 0,-1 1 0,1 0 0,0 1 0,-1-1 0,1 1 0,-10-2 0,-2 1 22,1 1-1,-18 0 1,31 1-254,0 0 1,0 0-1,0 0 0,-1 0 1,1 1-1,0-1 0,0 1 1,0-1-1,0 1 0,0 0 1,0-1-1,0 1 0,0 0 0,0 1 1,0-1-1,1 0 0,-1 0 1,0 1-1,1-1 0,-1 1 1,1-1-1,-1 1 0,-1 2 1,1 2-49,-1 0 1,1 0 0,0 0 0,0 0 0,1 0-1,-1 9 1,1-11 61,0 1-15,1 0-1,0 1 1,0-1 0,0 0 0,0 0 0,1 0 0,0 0 0,2 7 0,3 18-23,-3-12 33,2 16-19,-3-30 15,0 0 1,0 0-1,0 0 0,0-1 0,3 5 1,4 4-29,6 21-18,-11-22 63,1 1-1,7 10 1,-4-10-23,-1-2 105,-1 1 0,0-1 0,9 23-1,-14-31-62,-1 0-1,1 0 0,0 0 0,-1 0 0,1 0 1,-1 0-1,0 1 0,1-1 0,-1 0 1,0 0-1,-1 0 0,1 0 0,0 0 0,0 1 1,-1-1-1,1 0 0,-1 0 0,0 0 0,0 0 1,0 0-1,0 0 0,0-1 0,0 1 1,0 0-1,-1 0 0,1-1 0,0 1 0,-1-1 1,1 1-1,-3 1 0,-6 4 119,0-1 103,-19 12 0,-8-3 119,32-12-307,0 0 1,-1-1-1,1 0 0,-1-1 1,1 1-1,-9 1 0,-2 0 46,14-3-89,1 1-1,-1-1 1,0 1 0,1 0-1,-1 0 1,1-1 0,-1 1-1,1 0 1,-1 1 0,1-1-1,-3 2 1,4-2-10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2240,'0'0'720,"0"0"-448,0 0-37,0 0 239,-2 0-154,1 0-311,1 0-1,0 0 0,-1 0 1,1 0-1,-1 0 1,1 0-1,-1 0 0,1 0 1,0 0-1,-1 0 1,1 0-1,-1 1 0,1-1 1,0 0-1,-1 0 1,1 0-1,-1 0 0,1 1 1,0-1-1,-1 0 1,1 0-1,0 1 0,-1-1 1,1 0-1,0 1 1,0-1-1,-1 0 0,1 1 1,0-1-1,0 1 1,-1-1-1,1 0 0,0 1 1,0-1-1,0 1 1,0-1-1,0 0 0,0 1 1,0-1-1,0 1 1,0-1-1,0 1 0,0-1 1,0 0-1,0 1 1,0 0-1,0 1 13,0 0 0,0-1-1,0 1 1,-1 0 0,1 0-1,0-1 1,-1 1 0,-1 2 0,-8 15 155,6-7 30,3-8-136,0 0 1,0 0-1,0 0 0,-1 0 0,0-1 0,0 1 0,-2 3 0,1-2-38,1 0-1,0 0 0,0-1 0,1 1 0,-1 0 1,1 1-1,0-1 0,0 8 0,-2 7 24,-8 14 79,6-3-33,-5 0 48,-6 29 166,15-57-221,0 1-1,1-1 1,-1 0 0,1 1 0,0 6-1,0-6-164,0-1-825,0-3 208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1664,'0'-31'1717,"3"31"-1397,10 0-213,-14 12 231,2-9 2220,0-2-2549,0-1 1,0 0 0,0 0 0,0 0-1,0 0 1,0 0 0,1 0-1,-1 0 1,0 0 0,1-1-1,1 1 82,-3 0-32,0 0-75,0 0 0,0 0 58,0 0 6,0 16 155,0-16-176,0 0-70,0-3 22,2-7 63,9 7-4,-9 3-28,-2 0-74,0 0 38,3 0 68,10 0 630,-13-2-656,0-5-78,0 14 34,0-5 70,0-2-4,0 0-1,0 0 16,0 0-15,0 0-1,0 0 16,0 0 6,0 0 64,0 0-70,0 0-117,0 0 0,0 0 43,0 0 63,0 0 6,0 0 27,0 0-48,0 0-70,0 0 22,0 0 63,0-2-20,0-11 42,11 12 15,-9 2-57,0-1 101,-2 0-59,0 0-80,0 0 0,0 0 58,0 15-2154,0-15 998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64 2304,'0'-1'47,"0"1"0,0 0 0,1-1 0,-1 1 0,0-1 0,0 1 0,0 0 0,0-1 0,0 1 0,0-1 0,0 1 1,0 0-1,-1-1 0,1 1 0,0-1 0,0 1 0,0 0 0,0-1 0,0 1 0,-1 0 0,1-1 0,0 1 0,0 0 0,-1-1 0,1 1 0,0 0 0,-1-1 0,-6 7 886,4-4-1060,3-1 153,-1-1 1,1 1 0,-1-1 0,0 0 0,1 1 0,-1-1 0,1 0 0,-1 0 0,0 1 0,1-1 0,-1 0 0,0 0 0,1 0 0,-1 0 0,0 0 0,1 0 0,-1 0 0,0 0 0,1 0 0,-1 0 0,0 0 0,1 0-1,-2-1 1,0 1 89,-11 0 396,10 0-117,1 0 79,-24 0 385,23 0-507,3 0 48,-2 0-133,-1 0-214,0-1 187,3 1-223,0 0-1,0-1 1,0 1 0,0-1-1,1 1 1,-1 0 0,0-1 0,0 1-1,0 0 1,0-1 0,0 1-1,0-1 1,0 1 0,0 0 0,0-1-1,0 1 1,0 0 0,-1-1-1,1 1 1,0 0 0,0-1-1,0 1 1,0 0 0,-1-1 0,1 1-1,0 0 1,0-1 0,-1 1-1,1 0 1,0 0 0,0-1-1,-1 1 1,1 0 0,0 0 0,-1-1-1,1 1 1,-1 0 0,-1-3 367,2 3 10,0 0-159,0 0 5,2 0-107,2 0-142,0 0-1,-1 0 0,1 0 0,0-1 0,-1 1 1,1-1-1,-1 0 0,5-2 0,15-4-56,247-21 107,-231 25-93,186 0 175,-141 4-22,46 8 210,-102-5-281,0-2 5,-18-2-13,-1 1-1,1 0 1,-1 1 0,1 0 0,-1 0-1,13 6 1,-19-6 43,1 0 1,-1 0-1,1 0 1,0-1-1,0 0 1,0 1-1,0-1 1,-1 0-1,1-1 1,6 1-1,-10-1-60,0 0-1,0 0 1,0 0 0,0 0 0,0 0-1,0 0 1,1 0 0,-1 0 0,0 0-1,0 0 1,0 0 0,0 0 0,0-1-1,0 1 1,1 0 0,-1 0 0,0 0-1,0 0 1,0 0 0,0 0 0,0 1-1,1-1 1,-1 0 0,0 0-1,0 0 1,0 0 0,0 0 0,0 0-1,0 0 1,1 0 0,-1 0 0,0 0-1,0 0 1,0 0 0,0 0 0,0 1-1,0-1 1,0 0 0,0 0 0,0 0-1,1 0 1,-1 0 0,0 0 0,0 0-1,0 1 1,0-1 0,0 0 0,0 0-1,0 0 1,0 0 0,0 0-1,0 0 1,0 1 0,0-1-1,0 1 1,0-1-1,0 1 1,0-1 0,0 1-1,0-1 1,0 1-1,0-1 1,0 1-1,-1-1 1,1 0-1,0 1 1,0-1-1,0 1 1,-1-1-1,1 0 1,0 1-1,0-1 1,-1 1-1,1-1 1,0 0-1,-1 1 1,1-1-1,0 0 1,-1 0-1,1 1 1,-1-1-1,1 0 1,-1 1-1,-17 0-42,12-1 26,5 0 10,1 0-1,-1-1 0,1 1 1,-1 0-1,1 0 0,-1 0 1,1 0-1,-1 0 0,1 0 1,-1 0-1,1 0 0,-1 0 1,1 1-1,-1-1 0,1 0 1,-1 0-1,1 0 0,-1 1 1,1-1-1,-1 0 0,1 0 1,0 1-1,-1-1 0,1 0 1,-1 1-1,1-1 0,0 0 1,-1 1-1,1-1 0,0 1 1,0-1-1,-1 1 0,1-1 1,0 1-1,0-1 0,0 1 1,-1-1-1,1 1 0,0-1 1,0 1-1,0-1 0,0 1 1,0-1-1,0 1 0,0 0 1,0-1 1,0 0-1,0 0 1,0 0 0,0 0 0,0 0 0,0 0 0,0 0 0,0 1 0,0-1-1,0 0 1,0 0 0,0 0 0,0 0 0,0 0 0,0 0 0,0 0 0,0 0-1,0 0 1,0 0 0,0 1 0,0-1 0,0 0 0,0 0 0,0 0 0,0 0-1,0 0 1,0 0 0,0 0 0,0 0 0,0 0 0,0 0 0,0 0 0,0 0-1,-1 0 1,1 0 0,0 1 0,0-1 0,0 0 0,0 0 0,0 0 0,0 0-1,0 0 1,0 0 0,0 0 0,0 0 0,-1 0 0,1 0 0,0 0 0,0 0-1,0 0 1,0 0 0,0 0 0,0 0 0,0 0 0,0 0 0,0-1 0,-1 1 0,1 0 1,-1 0 0,1 0 0,-1 0 0,1 0 0,-1 0 0,1 0 0,-1 1-1,1-1 1,-1 0 0,1 0 0,-1 0 0,1 0 0,-1 1 0,1-1 0,0 0-1,-1 0 1,1 1 0,-1-1 0,1 0 0,0 1 0,-1-1 0,1 0 0,0 1-1,-1-1 1,1 1 0,0-1 0,0 0 0,-1 1 0,1-1 0,0 1 0,0-1-1,0 1 1,0-1 0,0 1 0,-1-1 0,1 1 0,0-1 0,0 1 0,0-1-1,1 1 1,-4 5 59,-39 22 234,-20 16-218,48-35-66,1 0 0,-22 20-1,17-13-7,4-6-35,1 2 0,0-1 0,1 2 1,1-1-1,-17 26 0,-84 146-265,110-180 297,-9 14-6,1 1 0,-14 36 0,19-40 9,0-1-1,-1 0 1,-1 0 0,0-1 0,-10 13 0,4 0 106,13-24-91,0-1 1,0 0-1,-1 0 1,1 0 0,-1 1-1,0-1 1,1 0 0,-1 0-1,0 0 1,1 0-1,-1 0 1,0 0 0,-1 1-1,1-2 0,0 1-1,0-1 0,0 0 0,-1 1 1,1-1-1,0 0 0,0 0 1,0 0-1,0 0 0,0 0 0,-2 0 1,-6 0 64,8 0-72,-7 0 25,0 0-1,0 0 1,0 0 0,-1-1 0,1-1-1,1 1 1,-1-1 0,0 0 0,-13-6 0,-54-23-7,71 29-14,0 0 0,-1 0-1,1 0 1,1 0-1,-1-1 1,0 1 0,0-1-1,1 0 1,0 0-1,0-1 1,0 1 0,-4-5-1,2-2 34,0 0-1,0 0 0,-6-18 0,5 11-20,-9-24 2,1-1-1,3 0 0,-6-44 1,14 57-26,1 6 0,-2-1 0,-6-25 0,-2 12 20,7 22 28,-6-29 1,8 25-15,2 12-15,0 0-1,0-1 1,-1 1 0,0 0 0,0 0-1,-4-9 1,-23-56-125,27 67-278,2 5 117,2 2 86,9 11 74,-10-10 96,0-1 0,0 0 1,1 0-1,-1 1 0,1-1 0,0 0 0,-1 0 1,1 0-1,3 2 0,-3-2 34,0-1 0,0 1 0,0 0 0,0 0 0,-1 0 0,1 0 0,-1 1 0,1-1 1,0 3-1,0-2 29,0 0 0,0 0 0,1 0 0,-1 0 0,1-1 0,0 1 1,0-1-1,5 4 0,5 0 161,-10-3-104,2 4 81,4-5-178,-8-2-76,0 0 0,-1 0 0,1 0 0,0 0 0,-1 0 0,1 0 0,-1 0 0,1 1 0,0-1 0,-1 0-1,1 0 1,0 0 0,-1 1 0,1-1 0,-1 0 0,1 1 0,-1-1 0,1 0 0,-1 1 0,1-1 0,-1 1 0,1-1 0,-1 1 0,1-1 0,-1 1 0,0-1 0,1 1 0,-1 0 0,0-1 0,0 1 0,1-1 0,-1 1 0,0 0 0,0-1 0,0 1 0,0 0 0,0-1 0,0 2 0,3-2-4955,10 0 1430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2912,'0'-2'107,"0"1"1,1-1 0,-1 0-1,0 1 1,1-1-1,-1 0 1,1 1-1,-1-1 1,1 1-1,0-1 1,0 0-1,0 1 1,1-2-1,2-4 105,1-6 1020,6 8-277,-6-6 101,2 7-582,-7 4-452,0-1 0,1 1-1,-1 0 1,1 0 0,-1 0-1,0-1 1,1 1 0,-1 0-1,0 0 1,0-1 0,1 1-1,-1 0 1,0-1 0,0 1-1,1 0 1,-1-1 0,0 1 0,0-1-1,0 1 1,1 0 0,-1-1-1,0 1 1,0-1 0,0 1-1,0 0 1,0-1 0,0 1-1,0-1 1,0 1 0,0-1-1,0 1-17,0 1 0,0-1 0,0 1 0,0-1 0,0 0-1,0 1 1,0-1 0,0 1 0,0-1 0,0 0 0,0 1-1,0-1 1,1 1 0,-1-1 0,0 0 0,0 1 0,0-1-1,1 0 1,-1 1 0,0-1 0,0 0 0,1 1 0,-1-1 0,0 0-1,1 0 1,-1 1 0,0-1 0,1 0 0,-1 0 0,1 1-1,6 3 49,-1 7 23,-5-10-70,-1 1-1,0-1 0,1 0 0,-1 0 1,1 0-1,0 0 0,-1-1 1,1 1-1,0 0 0,-1 0 1,1 0-1,0 0 0,0-1 0,0 1 1,1 0-1,24 10 192,-25-11-178,1 0 0,-1 0 0,1 0 1,-1 0-1,1-1 0,-1 1 0,1 0 0,-1-1 0,0 1 1,1-1-1,-1 1 0,3-2 0,7-3 164,-10 5-157,0-1-1,0 1 0,0-1 0,0 1 0,0-1 1,0 1-1,0-1 0,0 1 0,0-1 1,0 0-1,0 0 0,0 1 0,0-1 1,-1 0-1,1 0 0,0 0 0,0-2 1,0 3-15,-1-1 0,0 0 1,0 0-1,1 0 0,-1 0 0,0 0 1,0 0-1,0 0 0,0 0 1,0 0-1,-1 0 0,1 0 1,0 0-1,0 0 0,-1 0 0,1 0 1,0 0-1,-1 0 0,1 0 1,-1 0-1,1 0 0,-1 1 1,1-1-1,-1 0 0,0 0 0,0 1 1,1-1-1,-3-1 0,2 1-36,1 0 27,-1 1 1,1 0 0,-1-1 0,1 1 0,-1 0-1,1-1 1,-1 1 0,0 0 0,1 0-1,-1 0 1,1-1 0,-1 1 0,1 0 0,-1 0-1,0 0 1,1 0 0,-1 0 0,0 0 0,1 0-1,-1 0 1,1 0 0,-1 0 0,0 1-1,1-1 1,-1 0 0,0 0 16,14 0 14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4896,'-31'-16'1824,"31"16"-1440,0-15-96,0 30-416,0-15 0,0 16-224,0 15 192,16-16 224,-16 17-32,0-1-128,0 0 32,0 0 96,0 16 0,-16 0 128,16 15-96,-15-31 32,-1 16-32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3904,'0'-26'1253,"0"26"-1234,0-1 0,0 1 0,0 0 0,0-1 0,0 1-1,0 0 1,0-1 0,0 1 0,0 0 0,0-1 0,0 1 0,0 0 0,0-1-1,0 1 1,0 0 0,0 0 0,1-1 0,-1 1 0,0 0 0,0-1-1,0 1 1,1 0 0,-1 0 0,0 0 0,1-1 0,-1 1-16,11-9 266,-11 8-250,1 1 0,-1 0 0,0-1 0,1 1 0,-1 0 0,1 0 0,-1-1 0,1 1 0,-1 0 0,1 0 0,-1 0 0,1 0 0,-1 0 0,1 0 0,-1 0 0,1 0 0,-1 0 0,1 0 0,-1 0 0,1 0 0,-1 0 0,1 0 0,-1 0 0,1 0 0,-1 0 0,1 1 0,-1-1 0,0 0 0,2 1 0,5 12 312,-2-10-288,0 0-1,0 0 1,0 0-1,0 0 1,1-1-1,-1 0 1,8 2-1,14 6 39,183 97 335,-70-14-240,-125-81-93,-2 1 0,1 0-1,-2 1 1,1 0-1,10 17 1,-14-19 13,1 1 53,-1 0-1,0 1 0,11 24 1,-17-31-58,0 1 0,-1-1 0,0 1 0,-1-1 0,0 1 0,0-1 0,0 1 0,-1 0 0,0 0 0,-2 12 0,0-10 29,0 0 0,0-1-1,-6 17 1,6-22-83,0 1 0,0-1 0,-1 0 0,1 0 0,-1 0 0,0 0 0,0 0 0,-1 0-1,1-1 1,-8 6 0,-30 14 273,14-9-129,-40 27 150,35-24-257,-1-1 1,0-2 0,-1-1-1,0-2 1,-60 12 0,47-18-33,23 1-24,18-4-37,0-1-1,0 1 1,0-1-1,-8 0 0,-17-1-401,28 0 42,6 3-570,-3-3 941,7 6-723,-2-9-1299,-2 0 682,-2 2 1202,0 1-1,0-1 1,-1 1 0,1 0-1,0 0 1,0-1 0,0 1 0,-1 0-1,1 0 1,0 0 0,0 0-1,0 0 1,1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47 188 3968,'-31'15'1472,"31"-15"-1120,-15 32-128,15-17 512,0 1-448,0 15-96,0-15-128,15 15 128,1 0-96,-1-16 256,1 1-224,15-16 256,-15 0-256</inkml:trace>
  <inkml:trace contextRef="#ctx0" brushRef="#br0" timeOffset="1">297 16 6048,'0'0'2240,"0"0"-1728,15-15-160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3328,'-13'-13'1061,"13"13"-1048,0-1-1,-1 1 0,1 0 0,0 0 1,0-1-1,-1 1 0,1 0 1,0 0-1,-1-1 0,1 1 1,0 0-1,-1 0 0,1 0 1,0 0-1,-1-1 0,1 1 1,0 0-1,-1 0 0,1 0 1,0 0-1,-1 0 0,1 0 1,-1 0-1,1 0 0,0 0 0,-1 0 1,1 0-1,0 0 0,-1 0 1,1 1-1,0-1 0,-1 0 1,-6 0 2785,7-13-744,0 11-1665,3 2-344,0 0 0,0-1 1,0 1-1,0-1 0,0 0 0,0 0 0,5-2 1,12-3-29,0 4 37,1 0 1,29 3 0,-19-1 309,-13 0-247,-8-1-37,0 1-1,0 0 0,0 1 1,0 0-1,0 0 1,0 1-1,0 1 0,12 3 1,-22-5-121,1-1 0,-1 1 0,1-1 0,0 0 1,-1 1-1,1-1 0,0 0 0,-1 0 1,1 1-1,0-1 0,0 0 0,-1 0 0,1 0 1,0 0-1,-1 0 0,1 0 0,0 0 0,1 0 1,2 1-524,-4 0 474,0-1-1,0 0 1,1 1 0,-1-1-1,0 0 1,0 1 0,0-1-1,0 0 1,0 0 0,1 1-1,-1-1 1,0 1 0,0-1 0,0 0-1,0 1 1,0-1 0,0 0-1,0 1 1,0-1 0,0 0-1,0 1 1,-1-1 0,1 0-1,0 1 1,0-1 0,0 0-1,0 1 1,0-1 0,-1 0-1,1 1 1,-1-1-53,0 1 0,1-1-1,-1 0 1,0 1 0,0-1 0,0 0-1,1 0 1,-1 0 0,0 1 0,0-1 0,0 0-1,0 0 1,-1-1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2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63 1664,'0'-1'42,"0"0"1,0 0-1,0-1 0,0 1 1,0 0-1,1 0 1,-1 0-1,0-1 0,1 1 1,-1 0-1,1 0 0,-1 0 1,1 0-1,-1 0 0,1-1 1,0 1-1,0 0 1,-1 1-1,1-1 0,0 0 1,0 0-1,0 0 0,0 0 1,0 1-1,0-1 1,0 0-1,1 1 0,-1-1 1,0 1-1,0 0 0,0-1 1,0 1-1,1 0 0,-1 0 1,2-1-1,0 1 433,-3 0-441,0 0 0,1 0 0,-1 0-1,0 0 1,0-1 0,1 1 0,-1 0 0,0 0 0,0 0 0,1 0 0,-1 0 0,0 0-1,0 0 1,1 0 0,-1 0 0,0 0 0,0 0 0,1 0 0,-1 0 0,0 0 0,0 0-1,1 0 1,-1 0 0,0 0 0,0 0 0,1 0 0,-1 1 0,0-1-32,0 0 1,0 0-1,0 0 0,1 0 1,-1 0-1,0 0 1,0 0-1,0 0 1,0 0-1,0 0 0,0 0 1,0 0-1,0 0 1,0 0-1,0 0 1,0 0-1,0 0 0,1 0 1,-1 0-1,0 0 1,0 0-1,0 0 1,0 0-1,0 0 0,0 0 1,0 0-1,0 0 1,0 0-1,0 0 0,1 0 1,-1 0-1,0 0 1,0 0-1,0 0 1,0 0-1,0 0 0,0 0 1,0 0-1,0 0 1,0 0-1,0 0 1,0-1-1,0 1 0,0 0 1,0 0-1,0 0 1,0 0-1,0 0 1,1 0-1,-1 0 0,0 0 1,0 0-1,0 0 1,0 0-1,0-1 0,0 1 1,0 0-1,0 0 1,0 0-1,0 0 1,0 0-1,0 0 0,-1 0 1,-6-11 456,6 11-440,1-1 1,-1 1-1,1 0 1,-1-1-1,0 1 1,1 0-1,-1-1 1,1 1-1,-1 0 1,0 0 0,1 0-1,-1 0 1,0-1-1,1 1 1,-1 0-1,0 0 1,1 0-1,-1 0 1,0 0-1,1 1 1,-1-1 0,0 0-1,0 0 1,-2 1 49,-2-1-24,-1-1 0,1 1-1,-1-1 1,1 0 0,-10-3 0,7 2 0,1 0 0,-1 0 0,0 1 0,1 0 0,-16 0 0,-214 1 1427,211 0-1357,-20-1 265,0 3-1,-88 13 0,48-3-102,35-6-218,44-5-83,0 0 0,1 0-1,-1 1 1,1 0 0,-1 0 0,1 1-1,0 0 1,0 0 0,0 0 0,-6 4-1,12-6 15,0-1-1,-1 1 1,1-1-1,-1 0 0,1 1 1,0-1-1,0 1 0,-1-1 1,1 1-1,0-1 1,0 1-1,-1-1 0,1 1 1,0 0-1,0-1 0,0 1 1,0-1-1,0 1 1,0-1-1,0 1 0,0-1 1,0 1-1,0-1 0,0 1 1,0 0-1,0-1 1,1 1-1,-1-1 0,0 1 1,0-1-1,1 1 1,0 0-1,-1 0-1,1 0 1,0 0-1,0 0 0,0 0 1,0 0-1,0 0 0,0-1 0,0 1 1,1 0-1,-1-1 0,2 2 1,31 3 11,197 39 389,-189-37-333,267 49 112,-300-54-144,4 1-15,-1 0-1,13 6 1,-21-7 22,-1 0-1,1-1 1,-1 1-1,0 1 1,0-1-1,0 0 1,0 1-1,0 0 1,0-1-1,-1 1 1,4 4-1,-6-6-18,1 0 0,0 1 0,0-1 0,-1 0 0,1 0 0,0 1 0,-1-1 0,1 1 0,-1-1 0,0 0 0,1 1 0,-1-1 0,0 1 1,0-1-1,0 1 0,0-1 0,0 0 0,0 1 0,-1 1 0,0 0 17,-1 1 0,0-1 1,1 0-1,-1 0 1,0 0-1,-4 4 0,3-2 5,-1 0-12,0 0 1,0 0-1,-1-1 1,1 0-1,-1 1 1,0-1-1,0-1 1,-1 1-1,1-1 1,-1 0-1,-8 3 1,-13 8 38,-46 30 51,-117 35 61,113-49-101,12-2-45,-13 4-70,39-21 18,28-9 10,0 1-1,0 1 1,1 0 0,-17 8 0,-7 11-97,22-18 1,10-5 87,1 1 1,-1-1 0,1 1 0,-1 0 0,1-1 0,-1 1 0,1 0-1,-1 0 1,1 0 0,-2 1 0,3-1 10,-1 0 1,1-1-1,0 1 1,-1 0-1,1 0 0,0 0 1,0 0-1,-1-1 1,1 1-1,0 0 0,0 0 1,0 0-1,0 0 1,0 0-1,1-1 0,-1 1 1,0 0-1,0 0 1,0 0-1,1 0 0,-1 0 1,0-1-1,1 1 1,-1 0-1,2 1 0,-2-1 5,1 0 0,-1 0 0,1 0 0,0 0 0,0 0 0,-1 0 0,1-1-1,0 1 1,0 0 0,0 0 0,0-1 0,0 1 0,0 0 0,0-1 0,0 1-1,0-1 1,0 0 0,1 1 0,0-1 0,26 2-114,3 0 38,25 8 52,41 9 22,-69-14 28,51 5 1,-46-7 2,45 7 49,-48-7-12,187 25 588,-185-25-438,-29-4-191,-1 1 0,1 0-1,-1 0 1,1 0 0,-1 1 0,1-1 0,-1 1 0,1-1-1,-1 1 1,0 0 0,1 0 0,-1 0 0,0 0 0,1 0-1,-1 0 1,0 0 0,0 1 0,3 2 0,3 4 33,-5-5-268,0 0 0,1 0 0,-1 0-1,-1 1 1,4 4 0,-4 7-619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48 265 4224,'-31'16'1568,"31"-16"-1216,-16 47-96,16-32-128,0 16-128,16-15 64,-16 15-32,31 0 192,-16-15-128,16-1 384,1-15-256,14 0-3904,1-15 1984</inkml:trace>
  <inkml:trace contextRef="#ctx0" brushRef="#br0" timeOffset="1">204 16 5632,'-47'-16'2112,"47"16"-1664,0 0-96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0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3808,'0'0'1227,"-3"0"-742,-5 0 41,12 0 1206,18 0-316,2 0-1307,-15 1-102,1-1 0,-1-1 0,1 1 0,9-3 0,-8 0-3,-5 2-4,0 0 1,0 0-1,9-1 1,30 7 15,-32-3 5,23 2 0,-16-3 138,1 2 0,0 0 0,-1 2 0,35 11 0,-54-16-147,0 0 0,0 1 0,0-1 0,0 0 0,0 0 0,0 1 0,0-1 0,-1 1 0,1-1 0,0 0 1,0 1-1,0 0 0,-1-1 0,1 1 0,0-1 0,-1 1 0,1 0 0,0 1 0,4 4 74,-4-6-81,0 1 1,-1-1 0,1 0 0,0 1-1,0-1 1,0 0 0,-1 0-1,1 0 1,0 0 0,0 0 0,0 1-1,0-1 1,1-1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2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2816,'-12'0'3139,"22"0"-2259,-3 0-737,-1 0 0,1 0 1,9-3-1,12-7 305,1 5-123,-14-1-97,-12 5-194,0-1 0,0 1 0,1 0 0,-1 0 0,1 1 0,-1-1-1,1 1 1,3 0 0,0-1 15,0 0 1,1 0-1,-1 0 0,0-1 0,12-4 0,-14 5-34,-2 0-3,-1 0 1,1 0-1,0 0 1,0 1-1,0 0 1,0-1 0,0 1-1,0 0 1,5 1-1,10 0 348,-18-1-348,1 0 0,-1 0 0,0 0 0,1 0 0,-1 0-1,1 0 1,-1 0 0,0 0 0,1 0 0,-1 0 0,1 0 0,-1 0 0,0 1 0,1-1 0,-1 0 0,1 0-1,-1 0 1,0 1 0,1-1 0,-1 0 0,0 0 0,1 1 0,-1-1 0,0 0 0,0 1 0,1-1-1,-1 0 1,0 1 0,0-1 0,1 1 0,3 6 243,-1-5-180,-2-2-87,-1 0-1,0 0 0,0 0 1,1 0-1,-1 1 1,0-1-1,0 0 0,1 0 1,-1 0-1,0 0 1,0 1-1,0-1 0,1 0 1,-1 0-1,0 0 1,0 1-1,0-1 1,0 0-1,1 0 0,-1 1 1,0-1-1,0 0 1,0 0-1,0 1 0,0-1 1,0 0-1,0 1 1,-8 22-2095,6-5 534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2400,'0'0'32,"-1"0"0,1 0 0,-1 0 1,1 0-1,0 0 0,-1 0 0,1 0 0,-1 0 0,1 0 0,0 0 1,-1 0-1,1 0 0,-1 0 0,1 0 0,0 0 0,-1 0 0,1 1 1,-1-1-1,1 0 0,0 0 0,-1 0 0,1 1 0,0-1 0,-1 0 1,1 0-1,0 1 0,-1 0 0,7 6 431,-4-5-381,-1-1-9,-1-1-1,1 1 0,0-1 1,-1 0-1,1 1 1,-1-1-1,1 0 1,0 1-1,-1-1 0,1 0 1,0 0-1,-1 0 1,1 0-1,0 0 0,-1 0 1,1 0-1,0 0 1,-1 0-1,1 0 0,0 0 1,-1 0-1,1 0 1,0-1-1,2 1 201,3 0-22,1 1 0,-1-1 0,1 2 0,-1-1 0,8 3 1,-7-2-188,-1-1 0,1 1 1,-1-1-1,1 0 1,7 0-1,95-1 336,-103 0-365,0 1 0,0 0 0,-1 0 0,1 0 0,6 3 0,-7-2 4,0-1 0,0 0 0,0 0 0,10 1 0,18-2 1497,-33-2-2101,0-9-2390,0 9 769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2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1133 31 3136,'0'13'1029,"0"-13"-1022,0 1 0,0-1 0,0 0 0,0 0 0,0 0 0,0 0 0,0 0 0,0 0 0,0 0 0,0 0 0,0 0 0,0 0 0,0 1 0,0-1 0,0 0 0,0 0 1,0 0-1,0 0 0,0 0 0,0 0 0,0 0 0,0 0 0,0 0 0,0 0 0,0 0 0,0 0 0,0 1 0,1-1 0,-1 0 0,0 0 0,0 0 0,0 0 0,0 0 0,0 0 0,0 0 0,0 0 0,0 0 0,0 0 0,0 0 0,0 0 0,0 0 0,1 0 0,-1 0 0,0 0 0,0 0 0,0 0 0,0 0 0,0 0 0,0 0 0,0 0 0,0 0 0,0 0 0,0 0 0,1 0 0,-1 0 0,0 0 0,26 0 3614,-26 0-3611,0 0 0,0 0-1,0 0 1,0 0 0,0 0-1,0 0 1,0 0 0,1 0-1,-1 0 1,0 0-1,0 0 1,0 0 0,0 0-1,0 0 1,0 0 0,0 0-1,0 0 1,0 0 0,0 0-1,0 0 1,1 0-1,-1 0 1,0 0 0,0 0-1,0 0 1,0 0 0,0 0-1,0 0 1,0 0 0,0 0-1,0-1 1,0 1-1,0 0 1,0 0 0,0 0-1,0 0 1,0 0 0,0 0-1,1 0 1,-1 0 0,0 0-1,0 0 1,0 0-1,0 0 1,0-1 0,0 1-1,0 0 1,0 0 0,0 0-1,0 0 1,0 0 0,0 0-1,0 0 1,0 0-1,-1 0 1,1-1 0,1 1-1,-1 0 0,0-1 1,0 1-1,0-1 0,0 1 1,0 0-1,0-1 0,0 1 0,0-1 1,0 1-1,0 0 0,0-1 1,-1 1-1,1 0 0,0-1 1,0 1-1,0-1 0,0 1 0,0 0 1,-1-1-1,1 1 0,0 0 1,0 0-1,-1-1 0,1 1 1,0 0-1,-1-1 0,1 1 0,0 0 1,0 0-1,-1 0 0,1-1 1,-1 1-1,1 0 0,0 0 1,-1 0-1,1 0 0,0 0 0,-1 0 1,1 0-1,-1-1 0,1 1 1,0 0-1,-1 0 0,1 1 1,-1-1-1,1 0 0,0 0 1,-1 0-1,1 0 0,-4 0 79,0 0 0,1-1 0,-1 1 0,1-1 0,-7-1 0,-23-9 163,28 10-222,0 1 0,1-1-1,-1 1 1,-7 0 0,12 0-29,-237 0 165,102-8-124,3 0-55,-84 8-1143,214 1 1030,4 1 8,2 2-7,-2-1 93,1-1-1,-1 1 0,0-1 1,1 0-1,-1 0 1,1 0-1,0 0 0,0 0 1,0-1-1,3 2 0,104 31-99,204 88 90,-298-114 59,0 1-1,19 13 0,-29-17-4,1 1-1,-1 0 0,-1 0 0,1 0 1,-1 1-1,0 0 0,5 7 0,-6-6 34,0-1 0,0 1-1,-1 0 1,0 0 0,0 0-1,-1 0 1,0 1 0,0-1-1,-1 1 1,0-1 0,-1 1-1,0-1 1,0 1 0,-1-1-1,-1 10 1,0-11-13,0 1 0,0 0 0,-1 0 0,0-1 0,0 1 0,-1-1 0,0 0 0,0 0 0,-1-1 0,0 1 0,0-1 0,0 0 0,-1 0 0,-8 6 0,-11 8 41,-2-1 0,-36 21 1,45-29-51,-8 4-6,0-1 0,-1-1 0,-1-2 0,-34 11 0,-16-1 37,10 5-21,21-13-41,-56 8-1,25-6-195,-9-1-31,5 1-61,80-15 252,-1 1 0,1-1 0,-1 1-1,1 0 1,0 0 0,-1 0 0,1 0 0,0 1 0,0-1 0,0 1-1,-3 1 1,5-2 40,0-1 0,0 0 0,-1 0 0,1 1-1,0-1 1,0 0 0,0 0 0,0 1 0,0-1 0,0 0-1,-1 1 1,1-1 0,0 0 0,0 0 0,0 1 0,0-1-1,0 0 1,0 1 0,0-1 0,0 0 0,0 1 0,0-1 0,1 0-1,-1 1 1,0-1 0,0 0 0,0 0 0,0 1 0,1 0-7,0-1 0,-1 1 1,1 0-1,0-1 0,0 1 1,0 0-1,-1-1 1,1 1-1,0-1 0,0 0 1,0 1-1,2 0 0,2 0-8,1 0 0,-1-1 0,1 1-1,8-2 1,-14 1 20,93 7 20,-33-1-3,60-3-3,-6-1-12,-47 3-27,144 3-40,-103-4 147,153 24 1,-126-13 172,13 3 722,-132-14-841,-14-4-81,1 1 0,-1 0 0,1-1 0,-1 1 0,1-1 0,-1 0 0,1 0 0,-1 0 1,1 0-1,-1-1 0,1 1 0,-1-1 0,1 1 0,-1-1 0,1 0 0,3-2 0,4 1 82,-10 2-168,-1 0 0,1 0 0,0 0 0,0 0 0,-1 0 0,1 0 0,0 0-1,0 0 1,-1 0 0,1 0 0,0 0 0,0 0 0,-1 0 0,1 0 0,0 0 0,0 0 0,-1-1 0,1 1 0,0 0 0,0 0 0,-1 0 0,1 0 0,0 0 0,0-1 0,0 1 0,0 0 0,-1 0-1,1 0 1,0-1 0,-1 0-23,1 1-1,0-1 1,-1 0-1,1 0 1,0 1 0,0-1-1,-1 0 1,1 0-1,0 0 1,0 0-1,0 1 1,0-1-1,0-2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47 141 4800,'-47'31'1792,"47"-31"-1408,31 31-96,-15-15 832,-1-1-672,17 1 192,-1 15-384,0-15 32,0-1-160,0 1 576,0-1-416</inkml:trace>
  <inkml:trace contextRef="#ctx0" brushRef="#br0" timeOffset="1">327 16 4320,'-31'-15'1600,"31"15"-1248,-31 0-96,31 0 480,0 0-448,-16 0 32,32 0-192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95 2720,'-13'-13'891,"12"13"-872,1-1 1,-1 1 0,1-1 0,0 1 0,0-1 0,-1 1 0,1-1-1,0 1 1,0-1 0,0 1 0,-1-1 0,1 0 0,0 1 0,0-1-1,0 1 1,0-1 0,0 0 0,0 1 0,0-1 0,0 1 0,0-1-1,1 1 1,-1-1 0,0 1 0,0-1 0,0 0 0,1 1 0,-1-1-1,0 1 1,1-1 0,0 0 79,9-12 920,-10 13-964,1-1 0,-1 1 0,0-1 0,1 1 0,-1-1 0,0 1 0,1-1 0,-1 0 0,0 1 1,0-1-1,0 1 0,1-1 0,-1 1 0,0-1 0,0 0 0,0 1 0,0-1 0,0 1 0,0-1 0,0 0 0,0 1 0,-1-1 0,1 1 1,0-1-1,0 0 0,0 0 49,0-14 1005,0 12-778,-3 3-219,0 1-111,1-1 0,0 1 1,-1 0-1,1 0 0,0 0 1,0 0-1,-1 0 1,1 0-1,0 1 0,0-1 1,0 0-1,0 1 0,1 0 1,-1 0-1,0-1 0,-2 4 1,-20 18 108,-24 12 19,-8 5 14,6-6 169,41-27-262,0 0-1,-1 0 0,-1-1 0,1 0 1,-16 5-1,22-10-33,-8 5 51,12-6-63,0 0 0,-1 1 0,1-1 0,0 1 0,0-1 0,-1 1 0,1-1 0,0 1 0,0-1 0,0 0 0,0 1 0,0-1 0,0 1 0,0-1 0,0 1 0,0-1 0,0 2 0,0 0 166,10-2-216,1 1-1,-1-1 0,0 2 1,0-1-1,1 2 0,-1-1 1,-1 1-1,1 1 0,0-1 1,-1 2-1,11 5 0,23 10-92,-12-6 171,45 27 1,-61-31 32,1-1 1,-1-1-1,1 0 1,1-1-1,0-1 1,25 6-1,-8-7 287,-25-2-276,-7-2-49,-1-1-1,1 1 1,0-1 0,0 1-1,-1-1 1,1 0-1,0 0 1,0 0 0,0 0-1,-1 0 1,1 0-1,0 0 1,0-1 0,-1 1-1,1 0 1,0-1 0,0 0-1,-1 1 1,4-3-1,1 1 70,-6 2-90,0 0 0,1 0 0,-1 0 0,1 0-1,-1 0 1,0-1 0,1 1 0,-1 0 0,1 0 0,-1 0 0,0 0-1,1-1 1,-1 1 0,0 0 0,1 0 0,-1-1 0,0 1-1,1 0 1,-1 0 0,0-1 0,0 1 0,1 0 0,-1-1 0,0 1-1,0 0 1,0-1 0,0 1 0,1-1 0,-1 1 0,0 0 0,0-1-1,0 1 1,0 0 0,0-1 0,0 1 0,0-1 0,0 1-1,0-1 1,0 1 0,0 0 0,0-1 0,0 1 0,0 0 0,-1-1-1,1 1 1,0-1 0,0 1 0,0 0 0,-1-1 0,1 1-1,0-1 1,-4-6 169,1-1 0,0 0 0,-3-14 0,6 20-149,-3-7 109,0 0 1,-1 0-1,0 0 1,-10-17 0,-25-29 231,33 48-340,-14-29 125,6 12-22,11 18-157,-1-1 0,1 0 0,0 1 0,0-1 0,1 0 0,-2-10 0,-2-4-50,5 16 51,0 1-1,0-1 1,0 0 0,1 0 0,-1 0 0,1 1 0,1-10 0,0-6-176,-1 19 127,1 0 0,-1 0 0,0 1 0,0-1 0,1 0 1,-1 1-1,0-1 0,1 0 0,-1 1 0,1-1 0,-1 0 0,1 1 0,-1-1 0,1 1 1,-1-1-1,1 1 0,0-1 0,-1 1 0,1 0 0,0-1 0,-1 1 0,1 0 0,0-1 0,-1 1 1,1 0-1,0 0 0,0-1 0,-1 1 0,1 0 0,0 0 0,0 0 0,0 0 0,-1 0 0,1 0 1,0 1-1,0-1 0,-1 0 0,1 0 0,0 0 0,0 1 0,-1-1 0,1 0 0,0 1 1,-1-1-1,2 1 0,-2 0-25,1 0 1,-1 0-1,0-1 1,1 1 0,-1 0-1,0 0 1,0 0-1,0-1 1,1 1-1,-1 0 1,0 0 0,0 0-1,-1 1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33 2496,'0'0'784,"0"-3"-464,0-7 37,0 10-338,0 0-1,0 0 1,0 0 0,0 0-1,0 0 1,0-1 0,0 1-1,0 0 1,0 0-1,0 0 1,0 0 0,0 0-1,0 0 1,0 0 0,0 0-1,0 0 1,0 0-1,0-1 1,0 1 0,0 0-1,0 0 1,0 0-1,0 0 1,0 0 0,0 0-1,0 0 1,0 0 0,0 0-1,0 0 1,0 0-1,0 0 1,0 0 0,-1-1-1,1 1 1,0 0 0,0 0-1,0 0 1,0 0-1,0 0 1,0 0 0,0 0-1,0 0 1,0 0-1,0 0 1,0 0 0,-1 0-1,1 0 1,0 0 0,0 0-1,0 0 1,0 0-1,0 0 1,0 0 0,0 0-1,0 0 1,-1 0 0,0 0 77,0 0 1,-1 0-1,1 0 1,-1-1-1,1 1 1,0-1 0,-1 1-1,1-1 1,0 1-1,0-1 1,-3-1 0,2 1-21,0-1 0,1 1 0,-1 1 0,0-1 0,0 0 1,0 0-1,0 1 0,0-1 0,0 1 0,0-1 0,0 1 1,-3 0-1,-21-1 241,16 0-297,0 1 0,0 0 0,1 0 0,-1 1 0,0 1 0,0-1 0,1 1 0,-1 1 0,-14 5 0,-23 11-41,47-19 18,-1 0 0,1 0 1,-1 1-1,1-1 0,-1 0 1,1 0-1,0 1 0,-1-1 0,1 1 1,-1-1-1,1 0 0,0 1 1,-1-1-1,1 1 0,0-1 0,0 1 1,-1-1-1,1 1 0,0-1 1,0 1-1,0-1 0,-1 1 1,1-1-1,0 1 0,0-1 0,0 2 1,0-1-1,1 1 0,-1-1 0,0 0 0,1 1 0,-1-1 0,1 0 0,0 1 0,-1-1 0,1 0 0,2 2 0,4 6 1,0-1 1,13 10-1,-7-6 1,11 10 36,39 27 0,-38-30 77,35 31-1,-54-43-90,2 0 12,0 1 0,-1 0 0,0 1-1,0 0 1,-1 0 0,7 12 0,-5-6 83,-6-12-41,0 1 0,0 0 0,0 0 1,0 0-1,0 0 0,-1 0 0,0 0 0,1 7 1,-2-9-34,0-1 1,0 0 0,0 0 0,0 1 0,0-1 0,-1 0 0,1 0 0,0 1 0,-1-1 0,1 0 0,-1 0 0,0 0 0,1 0-1,-2 2 1,0-1 50,0 0 1,0 0-1,-1-1 0,1 1 0,0-1 0,0 1 0,-1-1 0,1 0 1,-4 2-1,-3 0 57,1 0-1,-1-1 1,0 0 0,0 0 0,0-1 0,0 0 0,-1-1 0,1 0-1,-14-1 1,-3-4 54,5 2-13,-36-2 1,24 5-171,1 0-47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78 2304,'0'-2'113,"0"0"-1,-1-1 1,1 1 0,-1 0-1,1 0 1,-1 0-1,0 0 1,0 0 0,-2-3-1,2 3-34,0 1-1,0-1 1,0 0-1,1 0 1,-1 1-1,0-1 1,1 0-1,-1-4 1,-2 1 290,-7-6-37,10 11-323,-1 0 1,1-1 0,0 1 0,-1 0 0,1 0 0,0-1 0,-1 1 0,1 0 0,0 0 0,-1-1 0,1 1-1,0 0 1,-1 0 0,1 0 0,-1-1 0,1 1 0,0 0 0,-1 0 0,1 0 0,-1 0 0,1 0-1,-1 0 1,1 0 0,0 0 0,-1 0 0,0 0 0,-4-1 7,2-4 5,3 4-21,0 1 1,0-1-1,-1 1 0,1 0 1,0-1-1,0 1 0,0 0 1,0-1-1,-1 1 0,1 0 1,0-1-1,0 1 0,-1 0 1,1 0-1,0-1 0,0 1 1,-1 0-1,1 0 0,0 0 1,-1-1-1,1 1 0,0 0 0,-1 0 1,1 0-1,0 0 0,-1 0 1,1-1-1,-1 1 0,1 0 1,0 0-1,-1 0 0,1 0 1,0 0-1,-1 0 0,1 0 1,-1 1-1,1-1 0,0 0 1,-1 0-1,1 0 0,0 0 1,-1 0-1,1 0 0,0 1 1,-1-1-1,1 0 0,0 0 1,-1 1-1,-27 14-85,22 1 10,-6 20-108,-20 68-39,19-46 178,-36 214 82,46-250 5,-23 260 453,23-223-418,-12 150 89,2-87-151,11-87-5,-4 36 149,2-49 46,-2-1 0,-1 0 0,0 0 1,-1-1-1,-19 34 0,19-42-50,0 0-1,0 0 1,-1 0 0,-14 13-1,-47 37 410,58-52-484,0 0-22,4-3-19,0 0 1,-13 8 0,-34 8 125,16 1-65,32-23-92,0 1-1,0-1 0,0 0 1,0-1-1,0 1 1,-10-2-1,3 1 13,13 0-34,0 0 0,-1 0-1,1 0 1,0 0 0,0-1 0,-1 1 0,1 0-1,0 0 1,0-1 0,-1 1 0,1-1 0,0 1-1,0-1 1,0 0 0,0 0 0,0 1-1,0-1 1,0 0 0,0 0 0,0 0 0,0 0-1,0 0 1,0 0 0,1 0 0,-1 0 0,0 0-1,1 0 1,-1-1 0,1 1 0,-1-2-1,0-3-241,0 1 0,0-1 0,1 0-1,0 0 1,0-8 0,1 2-188,-1-50-1050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48 2080,'0'-13'667,"1"13"-663,-1 0 1,0 0-1,0 0 1,0 0-1,0 0 1,0 0-1,0 0 1,0-1-1,0 1 0,0 0 1,0 0-1,0 0 1,0 0-1,0 0 1,0 0-1,0 0 1,0 0-1,0 0 1,0 0-1,0-1 1,0 1-1,-1 0 1,1 0-1,0 0 1,0 0-1,0 0 1,0 0-1,0 0 1,0 0-1,0 0 1,0 0-1,0 0 1,0 0-1,0 0 1,0 0-1,0 0 1,0-1-1,-1 1 1,1 0-1,0 0 1,0 0-1,0 0 1,0 0-1,0 0 1,0 0-1,0 0 1,0 0-1,0 0 1,0 0-1,0 0 1,-1 0-1,1 0 1,0 0-1,0 0 1,0 0-1,0 1 1,-2-2 80,0 1 1,-1 0 0,1-1 0,0 1 0,0-1 0,0 0-1,0 0 1,0 0 0,-3-1 0,-18-9 874,17 9-764,-1 0-34,1 0 0,-1 0-1,1 0 1,-1 1 0,0 0-1,-9 0 1,-2 1 21,6-1-72,0 1 1,0 1 0,-15 2-1,2 3 8,-42 17 0,24-8-42,38-13-73,1-1-1,-1 1 0,0 0 1,1 1-1,-1-1 0,1 1 1,0 0-1,0 0 1,0 0-1,0 0 0,0 1 1,-4 5-1,1 2 2,0 0 0,2 0 0,-1 1 0,-5 17 0,9-22-3,-5 11 0,-7 30 0,3 38-18,-3-4-34,-13 85 52,-2 153 467,-8 69-7,-22 1 164,57-377-550,-1 1 0,-1-1 0,0 1 0,0-1 0,-2-1 0,1 1 0,-14 19 0,-9 13 335,26-42-384,0 1 0,0-1 0,-1 0 0,1 1 0,-1-1 0,0 0 0,0 0 0,0-1 0,0 1 0,0 0 1,0-1-1,-5 2 0,2-2-67,0 0 0,0 0 0,0-1 0,0 0 0,0 0 0,0-1 0,-11 0 0,7 0-534,1 0-1,-13-3 1,16 2 320,1-1 0,-1 0 1,1 0-1,-7-4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556 188 2496,'-13'-52'784,"12"49"-733,0 1-1,0-1 1,1 0-1,-1 0 1,1 0 0,0 0-1,0 1 1,0-5 0,-1-3 112,0 6 9,-1 0 1,1 0 0,-1 0-1,0 1 1,1-1 0,-2 1 0,1-1-1,0 1 1,-1-1 0,1 1-1,-1 0 1,-4-3 0,-4 0 57,0 0 0,-1 1-1,-21-7 1,24 10-147,-6-3 15,0 1-1,-1 1 0,0 1 1,1 0-1,-33 1 0,20 3 25,-1 1 0,-35 9 0,57-11-105,0 1 1,0 0 0,0 0-1,1 1 1,-1 0 0,1 0-1,0 1 1,-7 4-1,3 1 32,0 0-1,-16 20 1,17-19-24,3-3-12,0 0 0,0 0 0,1 0 0,-5 9 0,4 0-10,0 0 1,1 1-1,1-1 0,1 1 0,0 0 0,-1 32 0,4-41 27,1 0 1,0 0 0,0 0-1,1 0 1,0-1 0,0 1-1,1-1 1,-1 1 0,2-1-1,-1 0 1,1 0 0,0-1-1,1 1 1,-1-1 0,1 0-1,1 0 1,-1 0 0,12 8-1,-3-3 31,1 0 0,1-2 0,0 0-1,0 0 1,1-2 0,34 11 0,-10-8 185,68 9 1,-57-12-106,54 6 214,-85-11-290,0-2-1,1 0 1,21-4 0,51-17 180,-64 17-175,-21 3-31,-1 0-1,1-1 1,10-3-1,-13 2 15,-1 0 1,1 0-1,-1 0 0,0-1 1,0 0-1,0 0 0,7-8 1,-12 12-54,4-4 30,-1 1 1,0-1 0,0 0 0,0 1-1,-1-1 1,1-1 0,-1 1-1,0 0 1,0-1 0,-1 1-1,1 0 1,-1-1 0,0 0 0,0 1-1,0-1 1,-1 0 0,0 0-1,0 1 1,0-1 0,0 0 0,-1 0-1,0 1 1,0-1 0,0 1-1,-4-9 1,-3-5 40,0 0 0,-2 1-1,0 0 1,-23-28 0,19 25-130,-1 0 0,-2 1 1,0 1-1,0 0 0,-2 1 1,-38-27-1,-18-2-234,60 33 21,12 10 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27 3648,'0'-13'1173,"0"13"-1165,0 0 1,0 0-1,0 0 0,-1 0 0,1-1 1,0 1-1,0 0 0,0 0 0,0 0 1,0 0-1,0 0 0,0 0 0,0 0 0,0 0 1,0 0-1,0 0 0,0-1 0,1 1 1,-1 0-1,0 0 0,0 0 0,0 0 1,0 0-1,0 0 0,0 0 0,0 0 0,0 0 1,0 0-1,0 0 0,0 0 0,0-1 1,0 1-1,0 0 0,0 0 0,0 0 1,0 0-1,1 0 0,-1 0 0,0 0 1,0 0-1,0 0 0,0 0 0,0 0 0,0 0 1,0 0-1,0 0 0,0 0 0,0 0 1,1 0-1,-1 0 0,0 0 0,0 0 1,0 0-1,0 0 0,0 0 0,0 0 1,11-2 332,-9-6 395,-2 10-676,0-1 0,-1 1 1,1-1-1,-1 1 0,1-1 1,-1 1-1,0-1 0,0 1 0,0-1 1,1 1-1,-3 1 0,-1 3 97,-1 15 45,-5 12-75,-17 34-1,7-17 21,-12 40 155,-17 41 383,45-118-634,2-8-79,1-1 0,-1 1 0,0-1 0,0 0 0,0 0 0,-1 0 0,1 0 0,-1 0 0,-5 5 0,1-2-129,3-4-518,1 0 0,0 0-1,0 1 1,0-1 0,-2 5 0,2 8-1677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2912,'-32'15'1056,"32"-15"-800,-46 47-96,14 0 64,17-16-160,-32 16 544,16 15-352,-31-31-96,46 16-96,-31-16 128,32 0-96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1984,'0'-13'640,"1"10"-477,6 1-75,-3 0-99,4-1 184,1 1 0,-1 0 0,1 0 0,-1 1 0,1 0 0,14 1 0,-18 0-142,3-1-10,1 1 0,-1 1 1,0-1-1,0 1 1,0 1-1,-1-1 1,1 1-1,0 1 0,-1 0 1,13 5-1,42 31-10,-26-20-6,-16-9 8,-1 1 1,0 1-1,22 17 1,-23-13 15,-2 1 0,0 1 1,25 35-1,-5-4 62,-18-28 37,-11-13-50,-1 0-1,0 0 1,0 0 0,9 17 0,-8 9 679,-3-23-559,-4-9-146,1-1 0,-1 1 0,1 0 0,-1 0 1,0 0-1,0-1 0,0 1 0,0 0 0,0 0 0,0 0 0,0-1 0,0 1 0,-1 0 0,1 0 0,-1-1 1,1 1-1,-1 0 0,0-1 0,0 1 0,0 0 0,-1 2 0,-2 4 69,2-4-67,1-1 1,-1 1-1,0-1 1,0 0-1,0 1 1,0-1-1,0 0 1,-1 0-1,0-1 0,1 1 1,-1 0-1,0-1 1,0 0-1,0 0 1,-5 3-1,-11 3 144,0 0 0,-1-1 1,0-1-1,-30 5 0,20-4-53,3-2 12,1-1 1,-1 0-1,1-2 0,-1-1 1,-40-4-1,7-8-8,42 9-95,0-2-1,0 0 0,1-1 1,0 0-1,-17-9 0,27 11-68,0-1 0,0 0 0,1 0 0,-1-1 0,-9-8 0,13 9 4,1 0 0,-1 1 1,0-1-1,1 0 1,-3-6-1,5 10 11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2912,'-15'-31'1056,"15"31"-800,15 0-96,17-15 1056,-17 15-704,32 0 640,0-16-672,15 16 256,0 0-448,1 0 64,-1 16-224,16-16 64,-16 0-96,1 15 96,-17-15-128,1 0 544,-16 16-352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5728,'0'31'2112,"0"-31"-1632,0 15-128,0 1 288,0-16-416,0 0 192,16 16-256,-16-16 288,0 15-256,0-15-4128,16 0 2144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234 484 3488,'-1'-4'287,"1"-1"0,-1 1 0,0 0 0,0 0 0,-3-8-1,-1-2-178,4-5 116,1 17-176,0-1-1,0 1 1,0 0-1,0-1 1,-1 1-1,1-1 0,0 1 1,-1 0-1,-1-5 1,0 4 68,0-1 0,0 1 1,1-1-1,-1 0 0,1 1 0,0-1 1,0 0-1,1 0 0,-1-7 0,1 8-112,-1-1-1,1 1 0,0-1 0,-1 1 0,0 0 0,0-1 0,0 1 0,0 0 0,0-1 0,-1 1 0,1 0 1,-1 0-1,0 0 0,0 0 0,0 1 0,-1-1 0,1 0 0,-4-2 0,6 4 6,-1 1 1,0 0-1,1-1 0,-1 1 0,1 0 0,-1-1 0,0 1 1,1 0-1,-1 0 0,1 0 0,-1 0 0,0-1 1,1 1-1,-1 0 0,0 0 0,1 0 0,-1 0 1,0 1-1,1-1 0,-1 0 0,0 0 0,1 0 1,-1 0-1,0 1 0,1-1 0,-1 0 0,0 1 1,-2 0 41,0 0-17,0 1-1,0-1 0,0 1 0,1 0 0,-1 0 0,0 0 1,1 0-1,-1 1 0,1-1 0,-4 6 0,-7 6 120,-13 10 55,12 1 7,7-9-100,-10 13 43,10-18-67,0 1 1,-6 17-1,0 10 43,12-37-123,1 0 1,-1 0-1,1 0 1,0 0-1,0 0 1,0 0-1,0 0 1,0 0-1,0 0 0,1 0 1,-1 0-1,0 0 1,1 0-1,0 0 1,0 0-1,-1 0 1,1 0-1,0 0 1,0-1-1,1 1 1,1 2-1,0 0 30,-1-1-14,1 0-1,-1 0 1,1 0-1,0-1 1,0 1-1,0-1 1,1 0-1,-1 0 1,0 0 0,1 0-1,-1 0 1,1-1-1,0 0 1,-1 1-1,1-1 1,0-1-1,0 1 1,0-1 0,0 1-1,0-1 1,0 0-1,4-1 1,-2 1 8,0-1 1,0 0 0,0 0-1,0-1 1,0 1-1,-1-1 1,1-1 0,0 1-1,-1-1 1,0 0-1,0 0 1,0 0 0,7-7-1,9-18-72,-15 21 26,-4 4-7,1-1 0,-1 1-1,1 0 1,-1-1 0,0 1 0,2-7-1,-3 3-61,1 0 0,-1-1-1,1-7 1,-1-5-79,3-8-3,0-1 60,-1 0 0,-1 0 0,-1 0 0,-4-32 0,-2 26 110,1 10 28,0-37 0,4 52-11,-1 0 0,0 0 0,-1 0 0,0 0 0,-5-15 0,6 22 5,0 0 1,1 0-1,-1 0 1,1 0-1,0 0 1,0 0-1,0-3 1,0 1-14,0 5-18,0 0 1,0 0-1,0 0 0,0 0 1,0 0-1,0 0 0,0 0 1,0 0-1,0 0 0,0 0 1,0-1-1,0 1 1,0 0-1,0 0 0,0 0 1,0 0-1,0 0 0,0 0 1,0 0-1,0 0 0,0 0 1,0 0-1,0-1 0,0 1 1,0 0-1,0 0 0,0 0 1,1 0-1,-1 0 0,0 0 1,0 0-1,0 0 0,0 0 1,0 0-1,0 0 0,0 0 1,0 0-1,0 0 0,0 0 1,0 0-1,0 0 1,1 0-1,-1 0 0,0 0 1,0 0-1,0 0 0,0 0 1,0 0-1,0 0 0,0 0 1,0 0-1,0 0 0,0 0 1,1 0-1,-1 0 0,0 0 1,0 0-4,1 0 0,-1 0 1,1 0-1,-1 0 0,1 0 1,-1 0-1,1 0 0,-1 0 1,1 0-1,-1 0 0,1 0 0,-1 0 1,1 1-1,-1-1 0,1 0 1,-1 0-1,1 1 0,0-1 1,-1 2-4,1-1 0,-1 0 0,1 0-1,-1 1 1,0-1 0,1 0 0,-1 1 0,0-1 0,0 0 0,0 1 0,0 2 0,0 255 663,-1-226-469,-2-1-1,-1 0 1,-2-1 0,-11 41-1,4-17 141,12-43-260,-2-1 1,1 0 0,-1 0 0,-1 0 0,0 0 0,-1-1 0,-7 14 0,11-22-219,0-1 0,0 1 0,-1-1 0,1 1 0,0-1 0,-1 0 0,1 1 0,-1-1 0,-2 2 0,-11-1-995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93 1312,'0'-2'50,"1"0"1,-1 1-1,0-1 0,0 1 1,1-1-1,-1 0 1,1 1-1,-1-1 0,1 1 1,-1-1-1,1 1 0,0 0 1,0-1-1,0 1 0,0 0 1,0-1-1,2-1 1,-2 3-9,-1 0 0,0 0 0,0-1 1,1 1-1,-1 0 0,0 0 0,0 0 1,1-1-1,-1 1 0,0 0 0,0 0 1,0-1-1,0 1 0,1 0 0,-1-1 1,0 1-1,0 0 0,0 0 0,0-1 1,0 1-1,0 0 0,0-1 0,0 1 1,0 0-1,0-1 0,0 1 0,0 0 1,0-1-1,0 1 0,0 0 0,0 0 1,0-1-1,0 1 0,0 0 0,-1-1 1,1 1-1,0-1-6,0 1 1,0 0 0,-1 0-1,1-1 1,0 1-1,0 0 1,0-1 0,0 1-1,0 0 1,0-1-1,0 1 1,0 0 0,0 0-1,0-1 1,0 1-1,0 0 1,0-1 0,0 1-1,0 0 1,0-1-1,0 1 1,0 0 0,0 0-1,1-1 1,-1 1-1,0 0 1,0-1-1,0 1 1,0 0 0,1 0-1,-1 0 1,0-1-1,0 1 1,1 0 0,-1 0-1,1-1 1,-1 1-25,6-7 476,-9 2 184,0 2-298,-2-4 25,5 7-388,0-1 1,-1 1-1,1-1 0,0 1 1,0 0-1,-1-1 1,1 1-1,0 0 0,0-1 1,-1 1-1,1 0 1,0 0-1,-1-1 0,1 1 1,0 0-1,-1 0 1,1-1-1,0 1 1,-1 0-1,1 0 0,-1 0 1,1 0-1,0 0 1,-1 0-1,1 0 0,-1 0 1,1 0-1,-1 0 1,1 0-1,-1 0 0,-7-3 192,4 1-104,3 1-64,-1-1 0,1 1 0,-1 0-1,0 1 1,0-1 0,0 0 0,1 0-1,-1 1 1,0-1 0,0 1 0,0 0 0,0-1-1,0 1 1,0 0 0,0 0 0,0 0-1,0 0 1,0 1 0,-3 0 0,-20 5 138,17-4-186,1-1 0,-1 1 0,1 1 0,0-1 0,0 1 0,0 1 0,-8 4 0,11-4-1,-1 0 0,1 0 0,0 1 0,0-1 0,1 1 0,-1 0 1,1 0-1,0 1 0,1-1 0,-1 1 0,-2 10 0,1-5 23,1 1 0,1 0 0,0-1 0,0 25-1,2-28-8,1 0 0,0 0 0,1 0 0,0 0-1,0 0 1,0-1 0,7 14 0,0-3-10,20 30 0,-4-15 165,1-1-1,45 41 1,-53-55-91,-16-16-52,0 0-1,-1 0 0,1 0 1,-1 0-1,0 0 1,1 0-1,-1 1 1,0-1-1,0 0 1,-1 1-1,1-1 1,0 1-1,-1-1 1,1 1-1,-1-1 0,0 1 1,0-1-1,0 1 1,-1 3-1,1 4 59,-3-5 127,2-3-177,-1-1-1,0 0 1,-1 1 0,1-1-1,0 0 1,0 0 0,0 0-1,-1-1 1,1 1 0,-5 0 0,-6 3 62,-11 6 115,6-8 125,-1 0-1,-33-3 1,25 1-44,20 0-239,0-1-1,0 0 1,1 0 0,-1 0 0,1-1 0,-10-3 0,9 3-39,-11-1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3968,'-16'-15'1472,"16"15"-1120,0-16-128,0 16 1728,0 0-1120,0 0 288,16 0-672,-16 0-192,15 0-160,1 16 256,15-16-160,16 0 320,0 15-288,-16-15 320,16 0-320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2304,'-15'0'1051,"15"-3"-667,0-3 2169,0 9-993,0 16-507,0 27-780,2-41-70,-1-3-165,1-1 0,-1 0 1,0 0-1,1 0 0,-1 0 0,1 0 0,-1 0 0,1 0 0,-1-1 1,1 1-1,-1 0 0,1-1 0,0 1 0,-1-1 0,1 0 0,0 0 1,0 1-1,-1-1 0,1 0 0,0 0 0,-1-1 0,1 1 1,0 0-1,0-1 0,2 0 0,12-10 69,0 9-91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3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5824,'-31'-16'2144,"31"16"-1664,0 16-128,0-16-64,16 0-224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2304,'-44'0'3397,"41"0"-2826,3 0-27,0 0-214,0 3-52,0 7-118,0-9-158,0-1 0,0 0 0,0 0 0,0 0 1,0 0-1,0 0 0,0 1 0,0-1 0,0 0 0,0 0 1,0 0-1,0 0 0,0 0 0,1 0 0,-1 0 1,0 1-1,0-1 0,0 0 0,0 0 0,0 0 0,0 0 1,0 0-1,0 0 0,0 0 0,1 0 0,-1 0 0,0 1 1,0-1-1,0 0 0,0 0 0,0 0 0,0 0 0,1 0 1,-1 0-1,0 0 0,0 0 0,0 0 0,0 0 1,0 0-1,1 0 0,-1 0 0,0 0 0,0 0 0,0 0 1,0 0-1,0 0 0,0 0 0,1 0 0,-1 0 0,0-1 1,0 1-1,0 0 0,0 0 0,8 0 32,-4-1 12,0 1 0,1 0-1,-1 0 1,1 0 0,-1 1 0,0 0-1,5 1 1,-3-1-13,-1 0 0,1 0 0,0 0 0,0-1 0,0 1 0,-1-1 0,1-1 0,0 1 0,0-1 0,9-2 0,-1 0 47,0 2 0,1 0 0,-1 0 0,19 3 0,-1-1 37,-17-1-26,-12 0 37,-3 13 304,0-10-208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3072,'0'13'976,"0"-13"-969,0 0 0,0 0-1,0 0 1,0 0 0,0 0 0,0 0 0,0 0 0,0 0-1,0 0 1,0 0 0,0 1 0,0-1 0,0 0 0,0 0-1,0 0 1,0 0 0,0 0 0,0 0 0,0 0-1,0 0 1,0 0 0,0 0 0,0 1 0,0-1 0,0 0-1,0 0 1,0 0 0,0 0 0,1 0 0,-1 0 0,0 0-1,0 0 1,0 0 0,0 0 0,0 0 0,0 0 0,0 0-1,0 0 1,0 0 0,0 0 0,0 0 0,1 0 0,-1 0-1,0 0 1,0 0 0,0 0 0,0 0 0,0 0 0,0 0-1,0 0 1,0 0 0,0 0 0,0 0 0,0 0 0,1 0-1,-1 0 1,10 0 329,-10 0-322,0 0-1,0 0 0,0 0 1,1 0-1,-1 0 0,0 0 1,0 0-1,0 0 1,0 0-1,0 0 0,0 0 1,0 0-1,0 0 1,0 0-1,0 0 0,1 0 1,-1 0-1,0 0 0,0 0 1,0 0-1,0 0 1,0 0-1,0 0 0,0 0 1,0 0-1,0 0 0,0 0 1,0 0-1,0 1 1,1-1-1,-1 0 0,0 0 1,0 0-1,0 0 0,0 0 1,0 0-1,0 0 1,0 0-1,0 0 0,0 0 1,0 0-1,0 0 1,0 1-1,0-1 0,0 0 1,0 0-1,0 0 0,0 0 1,0 0-1,0 0 1,0 0-1,0 0 0,0 0 1,0 0-1,0 1 0,0-1 1,0 0 23,0 1 0,0 0-1,0-1 1,0 1 0,1 0 0,-1-1 0,0 1 0,0-1 0,1 1-1,-1-1 1,1 1 0,-1 0 0,0-1 0,1 1 0,-1-1 0,1 0-1,-1 1 1,1-1 0,-1 1 0,1-1 0,-1 0 0,1 1 0,0-1-1,-1 0 1,1 0 0,-1 1 0,1-1 0,0 0 0,-1 0 0,1 0-1,0 0 1,-1 0 0,2 0 0,30 0 828,-18 0-674,5 0 29,-9 1-28,0-1 0,0-1-1,19-2 1,-20 1-135,-7 1-44,0 0 0,-1 1 0,1-1 0,0 1 1,0 0-1,-1 0 0,1-1 0,0 1 0,0 0 0,0 0 0,-1 1 1,1-1-1,0 0 0,0 1 0,-1-1 0,1 1 0,0-1 0,-1 1 1,4 1-1,-3-1 20,1 0 0,0-1 1,-1 1-1,1-1 1,0 1-1,0-1 0,-1 0 1,1 0-1,3-1 0,11 1 802,-17 0-563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4800,'47'0'1792,"-47"0"-1408,171-16-96,-93 0-64,0 16-192,31 0 192,0 0-128,16 0 192,-16 0-192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96 2304,'6'-5'347,"-2"2"-153,-1-1 0,1 1 0,-1-1 0,6-8 0,-4-1 398,1 9-301,-1 1-19,-3-11 349,-2 13-599,0 0 0,0 0 1,0 0-1,-1 0 0,1 0 0,0 0 0,0 0 0,-1 0 0,1 0 0,-1 0 1,1 0-1,-1 0 0,1 0 0,-1 1 0,1-1 0,-1 0 0,0 0 0,0 0 1,1 1-1,-3-2 0,1 1-10,0-1 1,0 1-1,0 0 1,-1 0-1,1 0 0,-1 1 1,1-1-1,-5 0 1,0 0-45,0 1 0,-1 0-1,1 0 1,0 1 0,0 0 0,-8 1 0,12 0 14,0-1 0,0 0-1,0 0 1,0 1 0,0 0 0,-3 2-1,3-2-1,-1 1 0,0-1-1,0 0 1,-6 2 0,-19 4-12,24-5 16,0 1-1,0-1 1,1 1 0,-1 0 0,1 0 0,0 1-1,0-1 1,0 1 0,0 0 0,1 0 0,0 0-1,0 0 1,-4 11 0,-2 8-57,-12 48-1,18-58 85,-14 61 29,-7 93 0,18-125-34,-10 156 31,1-14 139,5-103-106,-8 98 30,16-143-86,-4 36 15,-15 23 24,11-3 86,-7-25 210,10-45-218,-19 67 337,-13 54 307,39-141-755,-5 19 206,-11 32 1,13-47-167,0 0 1,-1 0 0,1 0 0,-2-1 0,1 1 0,-1-1 0,-9 11 0,1-4 31,8-7 20,0 0 0,-1-1-1,0 0 1,-10 8 0,14-12-93,1-1 1,-1 1-1,1 0 1,-1 0-1,0-1 1,1 1-1,-1-1 1,0 0-1,1 1 1,-1-1-1,0 0 1,0 0-1,1 0 0,-1 0 1,0 0-1,1-1 1,-1 1-1,0 0 1,0-1-1,1 1 1,-1-1-1,1 0 1,-1 1-1,1-1 1,-3-2-1,0 1-118,0-1 0,0-1 0,1 1 0,-1 0 0,1-1 0,0 0 0,0 1 0,0-1 0,1 0 0,-1-1 0,1 1 0,0 0-1,-2-8 1,-12-22-791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4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64 2400,'0'-25'779,"0"24"-774,0 1 1,1 0-1,-1 0 1,0 0-1,0 0 1,0 0-1,0 0 1,0-1-1,0 1 1,0 0-1,0 0 1,0 0-1,0 0 1,0 0 0,0 0-1,0-1 1,0 1-1,0 0 1,0 0-1,0 0 1,0 0-1,0 0 1,0-1-1,0 1 1,0 0-1,0 0 1,0 0-1,0 0 1,0 0-1,0 0 1,0 0 0,-1-1-1,1 1 1,0 0-1,0 0 1,0 0-1,0 0 1,0 0-1,0 0 1,0 0-1,0 0 1,-1 0-1,1 0 1,0-1-1,0 1 1,0 0 0,0 0-1,0 0 1,0 0-1,-1 0 1,1 0-1,0 0 1,0 0-1,-1 0 11,1 0-1,-1 0 1,1 0 0,-1 0-1,1 0 1,-1 0 0,1 0-1,-1 0 1,1 0-1,-1 0 1,1 0 0,-1 0-1,1-1 1,0 1 0,-1 0-1,1 0 1,-1-1-1,1 1 1,0 0 0,-1-1-1,1 1 1,-1 0-1,1-1 1,0 1 0,0 0-1,-1-1 1,1 1 0,0-1-1,0 1 1,-1-1-1,1 1 1,0 0 0,0-1-1,0 1 1,0-1-1,0 1 1,0-1 0,0 1-1,0-1 1,0 1 0,0-2-1,-3-3 311,-7-5 68,9 9-373,1 1 0,-1 0 0,1-1 0,-1 1 0,1 0 0,-1-1 0,1 1 0,-1 0 0,1 0 0,-1-1 0,0 1 0,1 0 0,-1 0 0,1 0 0,-1 0 0,0 0 0,1 0 0,-1 0 0,1 0 0,-1 0 0,0 0 0,1 0 0,-1 0 0,1 1 0,-2-1 1,2 0 18,-13 2 352,9 3-270,0 1-50,-6-1-56,7 0 3,0 0-1,0 0 0,1 0 0,-3 6 0,0 18 89,-2-2 63,1-6-100,1-1-1,1 1 0,1 0 1,0 30-1,-4 54 30,1-39-54,4-26-5,-4 37 43,-8-7-28,4-23-25,-9 96 59,2-10-7,-9 4 46,17-84-89,-49 255 82,32-201-20,20-79-75,-12 40 65,-18 23 155,13-13-44,-50 90 529,67-157-624,1-1 1,-2 0-1,1-1 0,-2 0 1,1 0-1,-1 0 0,-9 7 0,0 0 123,16-15-260,0 0-1,0 0 0,0 0 1,0-1-1,0 1 1,0 0-1,0-1 1,0 1-1,0-1 1,-1 1-1,1-1 1,0 1-1,0-1 1,-1 0-1,1 0 1,0 1-1,0-1 1,-1 0-1,1 0 1,0 0-1,-1-1 1,1 1-1,0 0 1,0 0-1,-1-1 1,1 1-1,0-1 1,0 1-1,-1-1 1,1 1-1,0-1 1,-1-1-1,1 2-29,-4-3-638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63 2144,'-26'-13'699,"25"13"-679,1-1 0,-1 1 0,0 0 0,0-1 1,1 1-1,-1 0 0,0 0 0,0 0 0,0 0 0,0-1 1,1 1-1,-1 0 0,-2 1 0,-51-1 727,49 0-637,0 1 1,0 0-1,0 0 0,0 0 1,0 1-1,0-1 1,0 1-1,1 1 0,-1-1 1,-6 5-1,0 1 195,1-1-1,-16 16 1,11-7 101,0 0 1,-14 20-1,22-26-279,1 1 1,0-1-1,1 2 0,-8 20 1,6-10-18,2-11-64,1 0 1,0 1 0,1-1-1,1 1 1,0 0-1,0 0 1,1 0 0,1 0-1,2 22 1,-1-25-7,-1 2 17,2 0 1,-1-1-1,2 1 0,-1-1 0,1 1 0,1-1 0,0 0 0,9 17 0,-4-15 24,1 0 0,-1-1 0,2 0 0,0 0 0,0-1 0,1-1 0,0 0 0,0 0 0,1-1 0,28 12 0,-25-15-10,0-1 0,0-1 0,0 0-1,1-1 1,0-1 0,23-1 0,-28 0-12,1-1 1,-1-1-1,0 1 0,1-2 0,-1 0 1,0 0-1,0-1 0,14-8 0,-20 10-12,0 0-1,0-1 0,0 0 0,0 0 0,-1-1 1,1 0-1,-1 0 0,0 0 0,0 0 1,-1-1-1,1 0 0,-1 0 0,0 0 0,4-7 1,-3 5-3,-1-1 0,0 0 0,0 0 1,-1 0-1,1-1 0,-2 1 1,1-1-1,-1 0 0,0-10 0,1 4-9,2-19 21,-10-6 1,2 22-34,2 2-6,-5-17-7,-9 2-36,6 15 9,3 4-1,-1-3 54,0 1 0,-1 0 0,0 0 0,-1 1 0,-1 0 1,-15-16-1,15 19-30,-3-2-14,1-1 0,0 0-1,1 0 1,0-1 0,-11-20 0,21 32-6,1 0-1,-1 1 1,1-1-1,-1 0 1,1 0-1,0 1 1,0-1 0,-1 0-1,1 0 1,1 0-1,-1-1 1,0-8-357,0-2 174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562 128 2656,'13'0'837,"-13"0"-831,0 0 0,0 0 0,0 0 0,0 0 0,0 0 0,0 0-1,1 0 1,-1 0 0,0 0 0,0 0 0,0 0 0,0 0 0,0 0 0,0 0 0,0 0 0,0 0-1,0 0 1,0 0 0,1 0 0,-1 0 0,0 0 0,0 0 0,0 0 0,0 0 0,0 0-1,0 0 1,0 0 0,0 0 0,0 0 0,0-1 0,0 1 0,0 0 0,0 0 0,0 0 0,1 0-1,-1 0 1,0 0 0,0 0 0,0 0 0,0 0 0,0 0 0,0 0 0,0 0 0,0-1-1,0 1 1,0 0 0,0 0 0,0 0 0,0 0 0,0 0 0,0 0 0,0 0 0,0 0 0,0 0-1,0 0 1,0-1 0,0-9 341,0 7 576,2-12 607,-1 14-1500,-1 0 4,1 0-1,-1 0 0,1 1 1,-1-1-1,1 0 0,-1 0 1,1 0-1,-1 0 0,0 0 1,0 0-1,1 0 0,-1 0 1,0 0-1,0 1 0,0-1 1,0 0-1,0 0 0,0 0 1,0 0-1,0 0 0,-1 0 1,1 0-1,0 0 0,0 0 1,-1 0-1,1 0 0,-1 1 0,1-1 1,-1 0-1,0-1 0,0 1-8,-2-14 399,3 14-410,1 0 1,-1 0-1,0 0 0,-1 0 1,1 0-1,0 0 1,0 1-1,0-1 0,0 0 1,-1 0-1,1 0 0,0 0 1,-1 0-1,1 1 1,-1-1-1,1 0 0,-2-1 1,1 1-3,-1 0 0,1 0 0,-1 0 0,1 0 0,-1 0 0,1 0 1,-1 1-1,0-1 0,0 0 0,-2 0 0,-17-7 89,17 6-92,1 0 0,0 1 0,-1-1-1,0 1 1,1 0 0,-1 0-1,0 0 1,0 0 0,1 1 0,-8-1-1,-17 0 139,17 0-50,-1 1-1,0 0 1,0 1-1,-19 3 1,-6 11-119,35-14 14,0-1 4,1 1 0,0-1-1,0 0 1,-1 1-1,1-1 1,0 1-1,0-1 1,0 1 0,0-1-1,-1 1 1,1 0-1,0 0 1,0 0 0,0-1-1,1 1 1,-1 0-1,0 0 1,0 0-1,0 0 1,1 1 0,-1-1-1,1 0 1,-1 0-1,0 0 1,1 0 0,0 1-1,-1-1 1,1 0-1,0 0 1,0 1-1,0 2 1,0-1-23,0 1 0,0 0 0,0 0 0,1 0 0,0 0 0,0 0 0,3 6 0,18 28-155,-20-36 169,11 22-37,8 12 84,-3-15 39,21 19-1,-24-25-57,84 83 44,-89-87-35,0 1-1,-1-1 1,-1 2-1,0-1 1,9 20 0,-12-22-2,0 0 0,-1 1 1,-1 0-1,0 0 0,0 0 0,-1 1 1,2 21-1,-4-26 13,-1 0 0,0-1-1,0 1 1,-1-1 0,-2 7 0,0 4 44,0 0 86,4-13-126,-1 0-1,0 0 0,0 0 1,0 0-1,-1 0 1,1 0-1,-1 0 1,0-1-1,-4 7 0,1-3 67,0-1 0,0 0 0,-1 0 0,0 0 0,0-1 0,-1 0 0,1 0-1,-1 0 1,0-1 0,0 0 0,-1 0 0,1-1 0,-1 0 0,-14 3 0,-3-4 208,-1-2 1,0-1-1,-45-7 1,40 5-96,-44-9 143,64 10-318,1-1 0,0-1 0,0 0 0,-14-8 0,-6-6 5,-49-39 0,72 52-74,1-1 0,0 1 1,0-1-1,0-1 0,1 1 1,0-1-1,-8-13 0,11 15-11,0 1-1,0 0 1,1-1-1,0 0 1,0 1-1,0-1 1,0 0-1,0 1 1,1-1-1,0 0 1,0 0-1,0 0 1,1 1-1,2-9 1,10-18-155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3328,'0'-16'1216,"0"16"-928,0-16-96,-16 16 960,16 16-672,0 0-128,-15-1-224,15 1-256,0 15 64,-16 0-32,16 0 32,0-15 128,0 15-32,0-15-96,0 15 32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3072,'0'-39'976,"0"39"-967,0 0 0,0-1-1,0 1 1,-1 0 0,1-1 0,0 1 0,0 0 0,0-1 0,0 1-1,0 0 1,1-1 0,-1 1 0,0 0 0,0-1 0,0 1-1,0 0 1,0-1 0,0 1 0,0 0 0,1 0 0,-1-1 0,0 1-1,0 0 1,0-1 0,1 1 0,-1 0 0,0 0 0,0 0-1,1-1 1,-1 1 0,0 0 0,1 0 0,-1 0 0,0 0 0,1-1-1,-1 1 1,0 0 0,1 0 0,-1 0 0,0 0 0,1 0 0,-1 0-1,1 0 1,17-7 94,-9 3-4,0 0-1,1 1 1,-1 0-1,0 1 0,1 0 1,0 0-1,12 0 1,9 3-40,-1 1-1,1 2 1,-1 1-1,59 17 1,-73-15-47,-1 0-1,1 0 0,-1 2 1,20 14-1,-5-3-25,-26-18 1,19 13 181,30 23-1,-45-31-56,-1 0-1,0 0 0,-1 0 1,0 0-1,0 1 0,0 0 1,5 13-1,-8-15-1,1 1 62,0 1 0,0-1 0,-1 1 0,0 1 0,0-1 0,-1 0 0,1 9 0,-11 17 640,6-20-589,-4 13 127,4-23-266,0 0 0,0 0 0,0 0 0,-6 6 0,1-2 46,2-2-56,0 0 1,0 0-1,-1 0 1,1-1-1,-1 0 1,-1 0 0,1 0-1,-1-1 1,-9 5-1,6-4 2,-115 58 373,113-57-426,-1-1 1,0 1 0,-13 3 0,-14-4 30,17-2-26,-9 1-41,12 0 123,-30 0 1,43-4-155,1 0-1,-1-1 1,1 0 0,-1 0-1,1 0 1,-1-1 0,1 0 0,-11-5-1,-14-9-252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6720,'16'-15'2496,"-16"15"-1952,46 0-128,-30-16 384,15 16-512,16 0 672,0 0-544,15 0-128,-15 0-192,-1 0 64,17 0-96,-1 0 32,0 16-32</inkml:trace>
  <inkml:trace contextRef="#ctx0" brushRef="#br0" timeOffset="1">919 623 6880,'0'47'2560,"0"-47"-1984,16 0-160,-16 0 128,0 0-384,16 0-2272,-16 0 1152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218 578 6304,'4'-4'434,"1"0"1,-1 0 0,1 1-1,0 0 1,0 0 0,0 0-1,6-2 1,-2 2 222,-8 3-591,0 0-1,0 0 1,0 0 0,0-1-1,0 1 1,0 0-1,0-1 1,0 1 0,0-1-1,0 1 1,0-1-1,0 1 1,0-1 0,0 0-1,0 0 1,-1 1-1,1-1 1,0 0-1,0 0 1,-1 0 0,1 0-1,-1 0 1,1 0-1,-1 0 1,1-2 0,17-72 846,-7 49-847,-7 17-48,0-1 0,-1 1 0,4-20 0,-5 17-39,-2 1-1,1-1 1,-1 1-1,-1-1 1,0 0 0,0 1-1,-1 0 1,-1-1-1,-5-14 1,7 24 6,0 0 0,0 0-1,0 1 1,0-1 0,0 0 0,-1 0 0,1 1 0,0-1-1,-1 1 1,0-1 0,1 1 0,-1 0 0,0 0 0,0-1-1,1 1 1,-1 0 0,0 1 0,0-1 0,0 0 0,0 1-1,0-1 1,-1 1 0,1-1 0,0 1 0,0 0 0,0 0-1,0 0 1,0 0 0,0 0 0,-1 1 0,-3 0 0,-3 2-17,-1 0 1,1 1-1,0 0 1,0 1 0,-10 7-1,6-4 14,-6 4 51,1 1-1,0 1 0,0 0 0,1 2 0,1 0 1,-18 23-1,28-32-10,1 1 1,-1 0-1,1-1 0,1 2 1,-1-1-1,1 0 0,1 1 1,0 0-1,-3 9 0,6-15-6,-1 0 0,1-1 0,0 1 0,-1 0-1,1 0 1,0-1 0,1 1 0,-1 0 0,0 0-1,1-1 1,-1 1 0,1 0 0,0-1 0,0 1-1,0-1 1,3 5 0,-1-3 12,0 0 0,1 0 1,-1-1-1,1 1 0,0-1 0,0 0 0,5 3 1,-6-4-18,0 0 0,0 0 0,0-1 1,0 1-1,1-1 0,-1 1 0,1-1 0,-1 0 1,1 0-1,-1-1 0,1 1 0,-1-1 1,1 1-1,0-1 0,-1 0 0,5-1 0,8 0 19,-9 2-71,1-1-1,-1-1 0,1 1 1,-1-1-1,1-1 0,-1 1 1,0-1-1,0 0 0,0-1 1,0 0-1,0 0 0,0 0 1,-1-1-1,0 0 0,1 0 1,10-11-1,-16 15 38,4-4-17,0 1 0,-1-1 0,1 0 0,-1 0-1,0 0 1,0-1 0,0 0 0,0 0 0,-1 0 0,0 0 0,0 0 0,0 0 0,-1-1 0,3-10 0,14-44-111,-12 42 105,-2 6 28,6-23 1,-7 3 132,-1-1 0,-4-64-1,0 52 30,1-36 947,0 80-1057,0-1-1,0 1 0,0 0 0,0-1 1,0 1-1,0 0 0,0-1 0,-1 1 1,1 0-1,0-1 0,-2-1 0,2 2-18,-1 1 0,1 0 0,-1 0 0,1-1 0,0 1 1,-1 0-1,1 0 0,-1 0 0,1-1 0,-1 1 0,1 0 0,-1 0 0,1 0 0,-1 0 0,1 0 0,-1 0 0,1 0 0,-2 0 0,2 0-23,0 0 0,0 0 0,-1 0 0,1 0 0,0 0 0,0 0 0,0 0 0,-1 1 0,1-1 0,0 0 1,0 0-1,-1 0 0,1 0 0,0 0 0,0 0 0,0 0 0,0 1 0,-1-1 0,1 0 0,0 0 0,0 0 0,0 0 0,0 1 0,0-1 0,0 0 0,-1 0 0,1 0 0,0 1 1,0-1-1,0 0 0,0 0 0,0 1 0,0-1 0,0 0 0,-2 5 11,0 1 1,0-1-1,0 0 0,1 0 1,-1 1-1,1-1 0,1 1 1,-1-1-1,1 10 0,-7 86 655,-2 11-275,8-81-424,-1 0 0,-8 31 0,9-44-495,0-1 1,1 20-1,0-18-553,0 15-427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344 187 6400,'26'-39'2058,"-26"38"-2013,1 1-1,-1-1 1,0 0-1,1 1 1,-1-1-1,1 1 1,-1-1-1,0 0 0,1 1 1,-1-1-1,0 0 1,0 0-1,0 1 1,1-1-1,-1 0 0,0 1 1,0-2-1,-1-4 106,1 3 54,-1 0 1,1 0 0,0 0-1,0 0 1,0 0-1,1 0 1,-1 0 0,1 0-1,-1 0 1,2-3-1,-1 5-141,-1 0 17,1 0 1,0 1-1,-1-1 0,1 0 0,-1 0 0,0 0 0,1 0 0,-1 0 0,0 1 0,1-1 0,-1 0 1,0 0-1,0 0 0,0 0 0,0 0 0,0 0 0,0 0 0,0 0 0,0 0 0,0 0 1,0 0-1,-1 0 0,1 0 0,0 0 0,-1 1 0,1-1 0,0 0 0,-1 0 0,1 0 0,-2-1 1,1 1-14,-1-3 111,-1 0 1,1 1-1,-1-1 1,0 1-1,0 0 1,-1-1 0,1 2-1,-1-1 1,1 0-1,-8-3 1,4 2-148,0 0-1,0 1 1,0 0 0,-1 1 0,-8-3 0,11 4-46,0 1-1,0 0 1,0-1 0,0 2 0,0-1 0,0 0-1,0 1 1,0 0 0,-9 3 0,-8 2-46,-2-4 14,20-2 45,-1 1-1,1-1 1,0 0 0,-1 1-1,1 0 1,0 0-1,0 0 1,-1 1 0,1-1-1,0 1 1,1 0-1,-1 0 1,-6 5 0,8-4-15,-1 0 0,1 0 1,0 0-1,1 0 0,-1 0 1,0 0-1,1 1 0,0-1 1,-1 0-1,2 1 0,-1 0 1,0-1-1,1 1 0,-1-1 1,1 1-1,0 0 0,0 3 1,1 2-57,0 1 1,1-1 0,0 0 0,0 0 0,1 0-1,4 10 1,7 9 95,0-1 0,2 0 1,1 0-1,1-2 0,23 25 0,26 43-103,-54-77 25,34 44-7,-45-58 104,0 1 1,-1-1 0,1 1-1,-1 0 1,1-1 0,-1 1-1,0 0 1,0 0 0,0 0-1,-1 0 1,1 0 0,-1 0-1,1 0 1,-1 5 0,0-7-32,0 0 0,0 1 0,0-1 0,0 0 1,-1 1-1,1-1 0,0 0 0,-1 0 1,1 1-1,-1-1 0,1 0 0,-1 0 1,1 1-1,-1-1 0,0 0 0,0 0 0,0 0 1,1 0-1,-1 0 0,0 0 0,0 0 1,0 0-1,0-1 0,-1 1 0,1 0 1,0 0-1,0-1 0,0 1 0,-1-1 0,1 1 1,-3-1-1,-3 2 21,0-1 0,0-1 1,-1 0-1,-13-1 0,1 0 199,-29 2-16,11 0-186,-57-5-1,45-7-54,4 9 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5408,'16'-16'1984,"-16"16"-1536,15-15-128,1 15 1856,-16 0-1248,15 0 992,17 0-1152,-1 0 32,0 15-480,0-15 0,0 16-192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2560,'-26'26'832,"26"-25"-820,-1-1 1,1 1 0,-1-1-1,1 1 1,-1-1-1,1 1 1,-1 0 0,1-1-1,0 1 1,0 0-1,-1 0 1,1-1 0,0 1-1,0 0 1,0-1-1,-1 1 1,1 0-1,0 0 1,0-1 0,0 1-1,0 0 1,0 0-1,1-1 1,-1 2 0,-13 123 467,-8-20-96,11-65-262,-11 76 168,-10 41 273,5-89-200,19-50-291,0 1-82,-13 27 0,16-39-92,0-1 0,0 0 0,0-1 1,-1 1-1,1-1 0,-1 1 0,-12 7 1,12-8-270,1-2 96,1-1-1,0 1 1,-1-1-1,1 1 1,-1-1-1,0 0 1,1 0-1,-1-1 1,-8 3-1,-16-12-129,24 7 414,0 0 0,0 0 1,0 0-1,0-1 0,-5-2 0,7 3 32,0-1 0,0 0-1,1 1 1,-1-1-1,1 0 1,-1 0-1,1 0 1,-1 0-1,1 0 1,-1-4-1,0 2 75,0 0 0,0 0 0,0 0 0,1-1 0,0 1 0,0-1 0,0 1 0,0-1 0,1 1 0,0-1 0,0 0 0,0 1 0,0-1 0,1 1 0,0-1 0,0 1 0,0-1 0,0 1 0,1-1 0,-1 1 1,1 0-1,3-5 0,21-25 1148,-23 30-1170,0 1-1,0-1 0,0 1 0,1-1 0,-1 1 0,1 0 0,0 0 0,0 1 0,0-1 0,0 1 0,0 0 1,0 0-1,1 0 0,-1 1 0,9-2 0,2-2 61,-2 0-41,4-1 4,-1 1-1,18-3 1,33 3 152,-33 3-152,0-2-25,31 0 63,6 8 57,-38 0-118,253 16 808,-245-16-807,86 5 90,-2-9 29,-117 0-195,0 0 1,1 0-1,-1-1 1,9-2-1,-13 1 1,0 1 0,-1-1-1,1 1 1,0-1 0,0 0 0,-1 0 0,1-1-1,-1 1 1,0-1 0,5-4 0,-8 7-14,1-1 1,-1 1 0,1 0 0,0-1-1,-1 1 1,1-1 0,-1 1-1,1-1 1,-1 1 0,1-1 0,-1 1-1,0-1 1,1 0 0,-1 1 0,0-1-1,1 0 1,-1 1 0,0-1 0,0 0-1,0 1 1,1-1 0,-1 0-1,0 0 1,0 1 0,0-1 0,0 0-1,0 1 1,0-1 0,-1 0 0,1 0-1,0 1 1,0-1 0,0 0-1,-1 1 1,1-1 0,0 0 0,-1 0-1,-3-9 87,2 3-52,1 5-44,1-1 1,-1 1-1,0-1 1,0 1-1,0 0 1,-1-1-1,1 1 1,0 0-1,-3-3 1,2 4-17,0-1 1,1 1-1,-1 0 1,0 0 0,0 0-1,0 0 1,0 1-1,0-1 1,0 0 0,0 1-1,-1 0 1,1-1-1,0 1 1,0 0-1,0 0 1,-3 0 0,0 1-18,-1 0 0,1 0 1,0 0-1,0 0 1,0 1-1,0 0 0,0 0 1,0 1-1,0-1 0,0 1 1,1 0-1,-8 6 0,-7 7 20,-24 26-1,27-24-36,-35 40 17,5-5 32,42-49 5,0 1 0,0-1 0,0 1 0,-5 9 0,1 14 58,1-14 123,6-13-155,0 1 0,1-1-1,-1 0 1,0 1 0,1-1 0,-1 0-1,1 1 1,-1-1 0,1 1 0,0 1-1,0-3-21,0 0-1,0 1 0,0-1 1,0 0-1,0 0 1,0 0-1,0 0 0,0 0 1,-1 0-1,1 0 0,0 0 1,0 0-1,1 0 0,-1 0 1,0 1-1,0-1 1,0 0-1,0 0 0,0 0 1,0 0-1,0 0 0,0 0 1,0 0-1,0 0 1,0 0-1,0 0 0,0 0 1,0 1-1,0-1 0,0 0 1,0 0-1,0 0 0,0 0 1,0 0-1,0 0 1,1 0-1,-1 0 0,0 0 1,0 0-1,0 0 0,0 0 1,0 0-1,0 0 1,0 0-1,0 0 0,0 0 1,0 0-1,1 0 0,-1 0 1,0 0-1,0 0 0,0 0 1,0 0-1,0 0 1,0 0-1,0 0 0,2 0-8,1 0 51,-1 0-1,1 0 1,0 0 0,-1 0-1,1 0 1,-1-1-1,1 1 1,3-2 0,56-29-798,-49 20 500,-11 9 223,0 1 0,-1-1 0,1 1 0,0-1 0,0 1 1,0-1-1,0 1 0,4-2 0,23-2-185,-23 3 185,6-1-8,-1 0 0,1 1 1,0 1-1,12-1 0,-3 1 20,39-7 0,-34 4 40,-4 1-7,0 0 49,1 0 0,-1-2 1,-1 0-1,25-10 0,-36 12-65,0-1 1,0 2-1,18-4 1,-8 3 7,6-3 55,-20 4-32,0 0 0,0 1 0,9-1 0,-14 2-28,-1 0 0,0 0-1,0 0 1,0 0 0,0 0 0,0 0-1,0-1 1,0 1 0,1 0 0,-1 0-1,0 0 1,0 0 0,0 0 0,0 0 0,0 0-1,1 0 1,-1 0 0,0 0 0,0 0-1,0 0 1,0 0 0,0 0 0,0 0-1,1 0 1,-1 0 0,0 0 0,0 1-1,0-1 1,0 0 0,0 0 0,0 0 0,0 0-1,1 0 1,-1 0 0,0 0 0,0 0-1,0 0 1,0 0 0,0 1 0,0-1-1,0 0 1,0 0 0,0 0 0,0 0-1,0 0 1,1 0 0,-1 1 0,0-1 0,0 0-1,0 0 1,0 0 0,0 0 0,0 1-1,-1 2-17,1 0-1,-1 0 1,0-1-1,0 1 1,0 0-1,0 0 1,0 0-1,-1-1 1,1 1-1,-1-1 1,-3 4-1,-7 15 176,11-18-134,1-1-3,-1 1-1,0-1 1,0 0-1,0 1 1,0-1 0,0 0-1,0 0 1,-1 1-1,1-1 1,-1 0 0,1 0-1,-3 2 1,2-2 3,0 0 0,1 0 0,-1 0 0,1 1 0,-1-1 0,1 1 0,0-1 0,0 1 0,0 0 0,0-1 0,1 1 0,-1 0 1,1 0-1,0-1 0,-1 1 0,1 0 0,0 0 0,1 4 0,-1 2 135,0-9-146,0 1 1,0 0-1,0-1 1,0 1-1,0-1 1,0 1-1,0 0 1,0-1-1,1 1 1,-1-1-1,0 1 1,0 0-1,0-1 1,1 1-1,-1-1 1,0 1-1,1-1 1,-1 1-1,0-1 1,1 1-1,-1-1 1,1 0-1,-1 1 1,0-1-1,1 0 1,0 1-1,15 1 526,-10-3-418,-1-1 224,13-10-60,-13 10-240,-2 0 0,1 0 0,0-1 0,6-5 1,1-4 23,0-1 1,16-26-1,-20 28-146,0 0 0,1 0 0,1 1 1,-1 0-1,16-13 0,-11 13-60,1 1-1,0 0 1,1 1 0,0 0 0,0 1-1,22-6 1,-26 9 52,1 1-1,0 1 1,1-1-1,-1 2 1,0 0-1,1 0 1,-1 1 0,0 1-1,16 2 1,-22-2 66,1 1 1,-1 0 0,0 1 0,1 0 0,-1 0-1,0 0 1,0 0 0,9 8 0,3 2 194,5 2-29,-15-5-10,-8-9-132,0-1 1,0 1-1,0-1 1,1 0 0,-1 1-1,0-1 1,0 0-1,1 0 1,-1 1-1,0-1 1,0 0 0,1 1-1,-1-1 1,0 0-1,1 0 1,-1 0-1,0 1 1,1-1 0,-1 0-1,1 0 1,-1 0-1,0 0 1,1 0-1,-1 0 1,1 0-1,-1 0 1,0 0 0,1 0-1,-1 0 1,1 0-1,4 3 409,-2-1-324,2 5 75,-5-6-145,-1-1 0,1 0 0,0 1 0,-1-1 0,1 0 0,0 0 0,-1 1 0,1-1 1,-1 0-1,1 0 0,-1 1 0,1-1 0,-1 0 0,1 0 0,-1 0 0,1 0 0,-1 0 0,1 0 0,-1 0 0,1 0 0,-1 0 0,1 0 0,-1 0 0,1 0 0,-2 0 0,1 0-8,-1-1 0,1 1 0,0 0 0,-1 0 0,1-1 0,-1 1 0,1-1 0,0 1 0,0-1 0,-1 0 0,-1-1 0,1 1-4,0 0 1,0 0-1,1 0 1,-1 0-1,0 0 1,0 0-1,0 1 1,0-1-1,0 1 1,0 0-1,0-1 1,-3 1-1,-55 0-666,59 0 636,-1 0 0,1 0-1,0 0 1,0 0-1,0 0 1,-1 1 0,1-1-1,0 0 1,0 1-1,0-1 1,0 1 0,0-1-1,0 1 1,-1-1-1,1 1 1,1 0 0,-1 0-1,0-1 1,0 1 0,0 0-1,0 0 1,0 0-1,1 0 1,-1 0 0,0 0-1,1 0 1,-1 0-1,1 0 1,-1 0 0,0 3-1,0 2-46,1-1 0,-1 1-1,1 0 1,-1-1 0,2 8 0,0-1 14,-1-9 54,0-1 0,0 0-1,0 0 1,1 0 0,-1 0-1,1 0 1,0 0-1,0 0 1,-1 0 0,1 0-1,0 0 1,1 0 0,-1 0-1,0 0 1,1-1 0,-1 1-1,0-1 1,1 1 0,0-1-1,2 2 1,5 6 87,-8-8-68,1 1 1,0-1 0,0 1 0,0-1-1,0 0 1,0 0 0,0 0 0,0 0-1,0 0 1,0 0 0,1 0 0,-1-1-1,0 1 1,3-1 0,9 3 94,1 1-36,-9-2-5,1 0 0,-1 0 0,1-1 0,-1 0 0,9 0 0,-9-1-123,-4 0 34,-1 1 1,1-1-1,0 0 0,-1 0 1,1 0-1,0-1 1,-1 1-1,1 0 1,-1-1-1,1 1 1,2-2-1,9-16 148,-16 2-159,1 9 14,0 0 0,1-1 0,-1-11 0,2 17-59,0-1 0,-1 1 0,2-1 0,-1 1 1,0-1-1,0 1 0,1 0 0,-1-1 0,1 1 0,0-1 1,0 1-1,0 0 0,0 0 0,0 0 0,0 0 1,0-1-1,3-1 0,-4 3 54,1 1 0,-1 0 0,1-1 0,-1 1 1,1 0-1,-1 0 0,1-1 0,0 1 0,-1 0 0,1 0 0,-1 0 0,1 0 0,-1 0 0,1-1 1,0 1-1,-1 0 0,1 0 0,-1 0 0,1 1 0,-1-1 0,1 0 0,0 0 0,-1 0 1,1 0-1,-1 0 0,1 1 0,-1-1 0,1 0 0,-1 1 0,1-1 0,0 1-35,18 10-207,12 6 129,-19-13 155,1-1 1,-1 0 0,1-1-1,0 0 1,23-1 0,18 3 236,8 6 26,0-5 170,-40-1-328,16 0 66,-30-4-112,1-1 0,14-3 0,-15 2-17,1 1 0,15-1 0,-21 2-52,0-1 0,0 1 0,1 0-1,-1-1 1,0 0 0,0 0 0,0 0 0,0 0 0,0 0 0,0-1 0,0 1-1,0-1 1,0 0 0,0 1 0,-1-1 0,1-1 0,-1 1 0,4-5 0,-5 7-12,-1 0 1,0-1 0,0 1-1,1 0 1,-1 0 0,0-1-1,0 1 1,0 0 0,0 0 0,1-1-1,-1 1 1,0 0 0,0-1-1,0 1 1,0 0 0,0-1-1,0 1 1,0 0 0,0-1-1,0 1 1,0 0 0,0 0 0,0-1-1,0 1 1,0-1 0,-2-13-44,-1 0 0,-1 0 1,-5-14-1,9 28 39,-1-2-18,0 0 1,0-1 0,0 1 0,0 0 0,-1 0-1,1 0 1,-1 0 0,1 0 0,-1 1 0,-2-3-1,2 3 1,1 0-1,0 0 0,0 0 0,0 1 0,0-1 1,0 0-1,-1 1 0,1-1 0,0 1 1,0 0-1,-1-1 0,1 1 0,0 0 1,-1 0-1,1 0 0,0 0 0,-1 0 0,1 0 1,0 0-1,-1 0 0,-1 1 0,0 0-54,0 1 0,0 0 0,0 0-1,0 0 1,0 0 0,0 0 0,1 1-1,-1-1 1,-2 5 0,-1 0-20,2-1 0,-1 1 0,-3 8 0,6-11 102,1 1-1,-1-1 0,2 1 0,-1-1 0,0 1 0,1 0 1,0 0-1,0-1 0,0 1 0,1 0 0,-1-1 0,1 1 1,0 0-1,3 5 0,-1-6 25,0-1 0,1 1 0,0-1 0,0 1 0,0-1 0,6 3 0,30 16 355,-37-20-388,-1-1 1,1 0 0,0 0 0,0 0 0,0 0-1,-1 0 1,1-1 0,0 1 0,0-1 0,6 0-1,-2-1-188,0 0-1,1-1 0,10-4 1,-14 5 118,-2 0 40,1 0 0,0 0 1,-1 0-1,1 0 1,-1 0-1,1 0 0,-1-1 1,0 1-1,1-1 0,-1 0 1,0 0-1,0 1 1,0-2-1,0 1 0,-1 0 1,1 0-1,1-3 0,3-24 9,-2 12 52,-1 0-1,0 1 1,-1-2 0,-1 1-1,0 0 1,-2 0 0,-2-22-1,-1 5-11,-1 0-5,1-36 1,4-96-287,0 166 268,0-1 0,0 1 0,0 0 0,0 0 0,-1 0-1,1 0 1,0 0 0,0 0 0,0 0 0,0-1 0,0 1 0,0 0-1,0 0 1,0 0 0,0 0 0,0 0 0,0-1 0,0 1 0,0 0-1,0 0 1,0 0 0,0 0 0,0 0 0,0 0 0,0-1 0,0 1-1,0 0 1,0 0 0,1 0 0,-1 0 0,0 0 0,0 0-1,0 0 1,0-1 0,0 1 0,0 0 0,0 0 0,0 0 0,0 0-1,1 0 1,-1 0 0,0 0 0,0 0 0,0 0 0,0 0 0,0 0-1,0 0 1,1 0 0,-1-1 0,0 1 0,0 0 0,0 0 0,1 0-1,-1 0-1,0 0 0,1 0 0,-1 0-1,1 0 1,-1 0 0,1 0 0,-1 0-1,1 0 1,-1 1 0,1-1 0,-1 0 0,1 0-1,-1 0 1,0 0 0,1 1 0,-1-1-1,1 0 1,-1 0 0,1 1 0,-1-1-1,0 0 1,1 1 0,-1-1 0,0 0-1,0 1 1,1-1 0,-1 1 0,0-1-1,0 0 1,1 1 0,-1-1 0,0 1-1,0-1 1,0 1 0,0-1 0,0 1 0,1-1-1,-1 1 1,0-1 0,0 0 0,0 1-1,0-1 1,-1 1 0,1-1 0,0 1-1,0 0 1,3 21-69,41 141 443,-20-41 583,-19-90-744,-3-20-41,-1-4-37,0 0 0,1-1 1,3 9-1,-4-12-111,1-1 0,0 1 0,0-1 0,1 1 0,-1-1-1,1 0 1,5 5 0,5 5-242,-11-11-688,1-4 214,4-5 456,0 1 0,1 0 0,11-6 0,2-1-193,-17 10 405,-1 1-1,1 0 1,0 1-1,0-1 1,0 1-1,0 0 1,1-1 0,-1 2-1,0-1 1,0 0-1,0 1 1,1 0-1,-1 0 1,0 0 0,1 1-1,4 1 1,-2 0 32,0 1 1,0 0 0,-1 1-1,1-1 1,8 7 0,14 9 141,-3-6-13,-14-6 20,0-1 0,0 0 0,20 6 1,28 4 285,-57-15-393,0-1 1,1 1-1,0 0 0,-1-1 0,1 0 0,-1 1 1,1-1-1,5-1 0,0 0 27,1 1 52,8-1 218,-18 0-336,1 1-1,-1 0 1,1-1 0,-1 1-1,0 0 1,1-1-1,-1 1 1,1-1-1,-1 1 1,0-1-1,1 1 1,-1-1-1,0 1 1,0-1 0,1 1-1,-1-1 1,0 0-1,0 1 1,0-1-1,0 1 1,0-1-1,0 1 1,0-1-1,0 0 1,0 1-1,0-1 1,0-44-464,0 45 449,0 0 1,0 0-1,0 0 0,0 0 0,0 0 0,0 0 0,0 0 0,0 0 0,0 0 0,0 0 0,0-1 0,0 1 0,0 0 1,0 0-1,0 0 0,0 0 0,0 0 0,0 0 0,0 0 0,0 0 0,0 0 0,0 0 0,0-1 0,0 1 0,0 0 1,0 0-1,0 0 0,0 0 0,0 0 0,0 0 0,1 0 0,-1 0 0,0 0 0,0 0 0,0 0 0,0 0 0,0 0 0,0 0 1,0 0-1,0 0 0,0 0 0,0 0 0,0 0 0,1 0 0,-1 0 0,0 0 0,0 0 0,0 0 0,0 0 0,0 0 1,0 0-1,0 0 0,0 0 0,0 0 0,0 0 0,1 0 0,-1 0-16,1 0 0,0 0-1,0 0 1,-1 0 0,1 1-1,0-1 1,0 0 0,-1 1 0,1-1-1,0 0 1,-1 1 0,1-1 0,-1 1-1,1-1 1,0 1 0,-1-1 0,1 1-1,-1-1 1,1 1 0,-1 0-1,1 0 1,9 21-209,-3-6 243,21 28-152,-25-41 138,-1 0 0,0 1 0,-1-1 0,1 1 0,-1-1 1,1 1-1,-1 0 0,1 5 0,1 3 32,1 7 43,-1 0 1,0 0-1,-1 1 0,-1-1 1,-1 1-1,-1-1 0,-1 0 1,0 1-1,-2-1 0,-6 22 1,-2-4 31,-1-1 0,-2 0 1,-36 60-1,45-84-77,0-2 5,0 1 1,-9 11-1,-27 16 120,36-31-55,1 0-1,0 0 0,-9 14 0,-8 13 297,-22 26 831,31-45-399,13-15-787,-1 1 0,1-1 0,0 0 0,-1 1 0,1-1 0,0 0 0,-1 0 0,1 1 0,-1-1 0,1 0 0,-1 0 0,1 0 0,0 0 0,-1 0 0,1 0 0,-1 0 0,1 0 0,-1 0 0,1 0 0,-1 0 0,1 0 0,-1 0 0,1 0 0,-1 0 0,1 0 0,0 0 0,-1 0 0,1-1 0,-1 1 1,1 0-1,-1 0 0,1-1 0,0 1 0,-1 0 0,1-1 0,0 1-32,-1-1 17,1 1-1,0-1 1,0 0 0,-1 0 0,1 0 0,0 0 0,0 1 0,0-1 0,0 0 0,0 0 0,0 0 0,0 0 0,1 1 0,-1-1 0,0 0 0,0 0 0,1 0 0,-1 1 0,0-1 0,1 0 0,-1 0 0,1 1-1,-1-1 1,1 0 0,-1 1 0,1-1 0,1 0 0,2-5 83,1-15 121,-1 5-61,-1 1-1,0-1 1,0-28 0,0-18-179,10-14-48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811 266 1568,'-13'-52'501,"12"49"-468,0 0 0,0 0 0,1 1 0,-1-1 0,1 0 0,0 0 0,0 0 0,0-3 0,-1-4 113,-1 4 149,-1 1-1,1-1 1,-1 1 0,1 0-1,-1 0 1,-1 0 0,-6-8-1,7 10-162,-1 0-1,1 0 1,-1 1-1,0-1 1,0 1-1,0 0 1,0 0-1,-5-1 1,-12-7 332,-3-8-12,19 14-300,-1-1 0,0 1 1,0 0-1,-1 1 0,-6-4 0,-32-7 451,-77-16 0,118 29-608,-1 1 1,0-1-1,1 1 1,-1 0 0,0 0-1,0 0 1,1 1-1,-1 0 1,-6 1 0,0 2-16,1 0 1,-15 9-1,13-7 16,9-5 7,0 1 0,0-1 0,1 1 0,-1 0 0,0 0 0,1 0 0,0 0 0,-1 0-1,1 1 1,-3 3 0,1 1 4,0 1 0,1 0 0,-4 9-1,6-15-6,-10 29-19,1 1 0,2 0 1,-7 47-1,-29 378 190,39-280-27,1-89-34,-5 180 148,-7 38 168,5-181 411,-9 46 278,18-157-992,-2 0 0,0 0-1,-7 16 1,8-22-5,-1-1 0,-1 0 0,1 0 0,-1 0 0,-1 0 0,-8 8 1,12-13-144,0-1 0,1 1 0,-1-1 0,0 0 0,0 0 0,0 0 0,0 0 0,0 0 1,0 0-1,0 0 0,-1-1 0,1 1 0,0-1 0,0 1 0,-1-1 0,1 0 0,0 0 1,0 0-1,-1 0 0,1 0 0,0-1 0,0 1 0,-1-1 0,1 0 0,0 1 1,0-1-1,0 0 0,0 0 0,0 0 0,0 0 0,0-1 0,0 1 0,1 0 0,-1-1 1,-1-1-1,0-1-109,0 0 1,0 1 0,0-1-1,1 0 1,-3-6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0 2304,'-91'0'4181,"86"3"-3509,4-2-624,0 0 28,0 0-1,0 0 0,0 0 1,0 0-1,-1 0 1,1 0-1,0 0 1,-1-1-1,1 1 1,-1 0-1,1-1 1,-1 1-1,1-1 1,-1 0-1,1 1 1,-1-1-1,1 0 0,-1 0 1,-2 0-1,0 0-11,0 1 0,-1-1 0,1 1 0,0 0 0,0 0-1,0 0 1,1 1 0,-1-1 0,0 1 0,0 0 0,1 0-1,-1 0 1,1 1 0,0-1 0,-1 1 0,1 0-1,-4 5 1,-4 6 20,0 0 0,1 1-1,-7 16 1,15-28-85,-15 28 11,2 2 1,1 0-1,2 1 0,-11 46 1,-18 145 97,12 85 84,24-233-139,-2 14-12,-15 265 414,17-154-188,-9-17-41,2-43 39,10-107-53,-1 34 457,-3-1 0,-17 75-1,20-125-461,2-12-117,-1 0-1,1 0 1,-1 0 0,0-1-1,0 1 1,-1-1 0,1 1 0,-1-1-1,-7 9 1,8-11-32,1-1-60,-1 1-1,0-1 1,1 1-1,-1-1 0,0 0 1,-4 3-1,4-4-40,1 0 1,0 0-1,0-1 1,-1 1-1,1-1 1,-1 0-1,1 1 1,0-1-1,-1 0 1,1 0-1,-1 1 1,1-1-1,0 0 1,-1-1-1,1 1 1,-1 0-1,1 0 1,-2-1-1,0 0-130,0 0 0,0 0 0,0-1 0,0 1 0,0-1 0,1 0 0,-1 1 0,1-1 0,-1 0 0,1 0 0,0-1-1,0 1 1,0 0 0,0-1 0,0 1 0,1-1 0,-1 0 0,1 0 0,-2-3 0,-13-26-1464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8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0 2496,'-15'4'295,"9"-2"-160,0-1 0,0 1 0,0 1-1,1-1 1,-8 5 0,-2 0-73,2-2 88,1 1 0,-1 1-1,-17 12 1,-45 41 389,63-50-443,1 0 0,1 1 0,0 0-1,1 1 1,-9 13 0,10-13 6,-2 1 4,0 1 0,1 0 1,0 1-1,1 0 0,1 0 0,1 1 0,0 0 0,1 0 0,-6 31 0,-7 57 145,-8 26-118,1 115-119,14 6 82,-2 37 136,-3 115 472,1-73 229,2-192-112,-3 80 657,14-192-1284,2-13 7,-6 26 1,4-32-93,0 0 0,-1 0 0,-5 8 0,0 3 95,1 1-43,4-12-89,1 0 0,-1-1-1,-5 10 1,5-12-20,0-1-1,-1 1 1,1-1 0,0 1-1,-1-1 1,0 0 0,0 0 0,0-1-1,0 1 1,0-1 0,0 0-1,-6 2 1,3-1 22,0-1 0,-1 0 0,0 0 0,1-1 0,-1 0-1,-10 0 1,11-1-62,1-1-1,0 1 0,0-1 1,0 0-1,0-1 0,0 1 1,0-1-1,0 0 0,0-1 1,1 0-1,-1 0 0,1 0 1,-8-6-1,12 8-10,-6-4-165,0 0-1,0-1 1,1-1 0,-1 1-1,2-1 1,-1 0-1,1 0 1,-5-9 0,2 5-245,-23-36-705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358 391 3136,'65'0'2618,"-63"0"-2542,-1 0-1,1 0 0,0 1 0,0-1 0,-1 1 0,1 0 0,0 0 0,-1-1 0,1 1 0,-1 0 0,1 0 0,-1 0 0,1 0 0,1 3 0,-1-2 639,-2-2-218,0 0-32,0 0-106,0 0 202,0 0-139,-2-2 32,0 0-419,0 0-1,0 1 0,-1-1 0,1 1 0,0 0 0,-1 0 1,1 0-1,-1 0 0,1 0 0,-4 0 0,2-1-7,-1 1-1,0-1 1,1 0-1,-1 0 0,-6-4 1,6 2-12,-2 1 0,1 0 1,0 1-1,-1-1 0,1 1 1,-1 0-1,1 1 0,-1-1 1,0 1-1,0 1 0,0-1 1,0 1-1,0 1 0,1-1 1,-1 1-1,-12 3 0,1 1 4,0 0-1,0 2 0,1 0 1,-32 18-1,42-20-26,0 0 0,-1 0 0,2 0-1,-1 1 1,1 0 0,0 0-1,-7 9 1,1 3-57,-16 28 0,17-25 54,1-6 16,-7 16 37,17-29-35,-1 0 1,0 1 0,1-1 0,-1 1 0,1-1-1,0 0 1,-1 1 0,1-1 0,1 1 0,-1-1-1,0 1 1,1 2 0,11 27 179,-11-30-171,0 1 0,1-1 0,-1 0 0,0 0 1,1 0-1,0 0 0,-1 0 0,1 0 0,0-1 1,0 1-1,3 1 0,-2-1 22,1-1 0,0 0 1,-1 0-1,1-1 0,5 1 0,5 1 65,-2 0-35,-8 0-45,1-2 1,-1 1-1,1 0 1,0-1-1,-1 0 1,7-1-1,1-1 12,0-2 0,1 1 0,-2-2 0,17-7-1,-2-1-192,25-18 0,-41 24 90,0 0-1,0-1 1,-1-1 0,0 1-1,0-1 1,-1-1 0,-1 0-1,1 0 1,-1 0 0,-1-1-1,7-17 1,-5 9 77,-2 0 1,-1 0-1,0-1 1,-1 0-1,-1 0 0,0-29 1,-3 29 0,-2 1 1,-4-21 0,1 7-7,2 7 5,2 10 19,-1 0 0,-1 1 1,-6-21-1,-5-17 116,13 49-132,0 0 0,0 1 1,1-1-1,0 0 0,0 0 0,0 0 0,0 1 1,0-1-1,1 0 0,0 0 0,1-5 0,-1 9-17,-1-1-1,1 1 0,-1-1 0,1 1 0,0-1 1,-1 1-1,1-1 0,0 1 0,-1 0 1,1 0-1,0-1 0,0 1 0,-1 0 0,1 0 1,0 0-1,0 0 0,-1 0 0,1-1 1,0 2-1,0-1 0,-1 0 0,1 0 1,0 0-1,0 0 0,-1 0 0,1 1 0,0-1 1,0 0-1,-1 0 0,1 1 0,0-1 1,-1 1-1,1-1 0,-1 1 0,1-1 0,0 1 1,4 28 134,6 15-6,-5-21-26,3 32 0,-6 72 254,-3-83-172,-8 104 294,0-2-117,7-117-450,1 26 20,0-52-127,0-1 0,1 1-1,-1 0 1,1 0 0,-1 0-1,1-1 1,0 1-1,0 0 1,0-1 0,0 1-1,1-1 1,-1 1 0,3 2-1,-4-4 168,0-1-1,0 0 0,0 0 0,0 0 1,1 0-1,-1 0 0,0 0 0,0 0 1,0 0-1,0 1 0,0-1 0,0 0 1,0 0-1,0 0 0,0 0 0,0 0 1,1 0-1,-1 0 0,0 0 1,0 0-1,0 0 0,0 0 0,0 0 1,0 0-1,0 0 0,1 0 0,-1 0 1,0 0-1,0 0 0,0 0 0,0 0 1,0 0-1,0 0 0,0 0 0,1 0 1,-1 0-1,0 0 0,0 0 0,0 0 1,0 0-1,0 0 0,0 0 0,0 0 1,1 0-1,-1 0 0,0 0 0,0 0 1,0-1-1,0 1 0,0 0 1,0 0-1,0 0 0,0 0 0,0 0 1,0 0-1,0-1 0,16-14-3601,13-14 1157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4640,'-26'0'1504,"25"0"-1481,1 0-1,0-1 1,-1 1 0,1 0 0,0 0-1,-1 0 1,1 0 0,0 0 0,0 1-1,-1-1 1,1 0 0,0 0 0,-1 0 0,1 0-1,0 0 1,-1 0 0,1 0 0,0 1-1,0-1 1,-1 0 0,1 0 0,0 0-1,0 0 1,-1 1 0,1-1 0,-7 6 137,5-4-90,1-1 1,-1 0-1,0 1 0,1-1 1,-1 1-1,1 0 0,0-1 0,0 1 1,-1 0-1,1 0 0,0 0 1,0 0-1,1 0 0,-1 0 0,0 0 1,1 0-1,-1 0 0,1 1 1,0-1-1,-1 0 0,1 3 0,1 8 282,5 25-1,0 4-78,0 6-52,-2-4-119,2-1 1,15 51-1,23 30-6,-37-105 4,1 0-1,21 34 1,-26-47-29,-1-1-1,1 1 1,-1-1-1,0 1 1,1 8-1,-2-11 24,-1 0 0,1 0 0,0 0 0,0 0 0,0 0-1,0 0 1,1 0 0,-1-1 0,1 1 0,3 4 0,-5-7-67,1 1-1,-1-1 1,0 0 0,1 0 0,-1 1-1,0-1 1,0 0 0,1 0-1,-1 1 1,0-1 0,0 0-1,0 1 1,0-1 0,1 0 0,-1 1-1,0-1 1,0 1 0,0-1-1,0 0 1,0 1 0,0-1 0,0 0-1,0 1 1,0-1 0,0 1-1,0-1 1,0 0 0,0 1-1,0-1 1,0 0 0,-1 1 0,1-1-25,0 0 0,0 0 0,0 0 0,0 0 1,0 0-1,0 0 0,0 1 0,0-1 0,0 0 0,0 0 1,0 0-1,0 0 0,0 0 0,0 0 0,0 0 1,0 0-1,0 0 0,0 0 0,0 0 0,0 0 1,0 0-1,0 0 0,0 1 0,0-1 0,0 0 1,0 0-1,0 0 0,0 0 0,0 0 0,0 0 0,0 0 1,0 0-1,0 0 0,0 0 0,0 0 0,0 0 1,0 0-1,0 0 0,1 0 0,-1 0 0,0 0 1,0 0-1,0 0 0,0 0 0,0 0 0,0 0 1,0 1-1,0-1 0,0 0 0,0 0 0,0 0 1,0 0-1,0 0 0,0 0 0,0 0 0,1 0 0,-1 0 1,0 0-1,0-1 0,0 1 0,0 0 0,0 0 1,0 0-1,0 0 0,0 0 0,0 0 0,0 0 1,0 0-1,0 0 0,1 0 57,3-2 129,0 0-1,0 0 1,1 0 0,6-5-1,7-19 400,-5 7-358,0-1 0,15-34 0,-20 37-153,34-63 73,-28 48-175,11-24-65,14-4 15,-24 39 66,32-48 33,34-46 312,-64 94-234,-9 11 5,1 0 1,-1-1 0,9-18 0,-14 16-203,-3 11 5,0 2-16,7-1-352,-6 1 319,1 0-1,-1 0 0,1 0 0,0 0 1,-1 0-1,1 0 0,-1 0 1,1 1-1,-1-1 0,1 0 1,-1 1-1,3 0 0,3 12-4931,-3-10 4341,0 0-1,1 0 0,-1-1 1,5 3-1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2144,'-13'-13'699,"12"13"-677,1 0 0,0-1 0,-1 1 0,1 0 0,-1-1 0,1 1 0,-1 0 0,1-1 0,-1 1 1,1 0-1,-1 0 0,1 0 0,-1 0 0,1-1 0,-1 1 0,0 0 0,1 0 0,-1 0 0,1 0 1,-1 0-1,1 0 0,-1 0 0,0 1 0,1-1 0,-1 0 0,-3 1 3046,-6 0-1555,9 2-82,1-2-1383,1 0-1,0 0 1,-1-1 0,1 1-1,0 0 1,0-1 0,0 1-1,-1-1 1,1 1-1,0-1 1,0 1 0,0-1-1,0 0 1,1 1 0,5 0 10,0 0 1,0 0-1,-1 0 1,1-1-1,14-1 1,5 0-10,4 2-22,80-4 42,-79-1-33,104-5 109,224 9 42,-362 2 79,-7 11 438,9-12-663,1 1 0,-1-1 0,1 0 0,-1 0 1,0 0-1,1 0 0,-1 0 0,0 0 0,0 0 0,0-1 0,0 1 0,-1 1 0,-9-2 204,9 0-224,0 0 0,1 0 0,-1 0 0,0 0 0,1 0 0,-1 0 0,0 0 0,0 0 0,1 1 0,-1-1 0,0 1 0,1-1 0,-1 1 0,-2 1 0,-29 26 85,24-23-105,7-4-2,1 0 0,-1-1-1,1 1 1,0 0 0,-1 0-1,1 0 1,0 0-1,0 0 1,0 0 0,0 1-1,0-1 1,0 0-1,0 1 1,0-1 0,0 0-1,1 1 1,-1-1 0,0 1-1,1-1 1,-1 1-1,1 0 1,0-1 0,-1 2-1,-15 41-179,10-30 97,1 0 0,0 0 0,-4 23 0,1 25-44,-8-8 235,-38 89-1,43-119-52,-1 0 0,-17 23 0,19-30-40,-2 2 1,-13 19 34,-16 1 101,23-20-88,11-11 45,0-1 0,-1 1 0,-15 10 0,21-16-49,-1 0-1,0 0 0,0-1 0,0 1 1,-1-1-1,1 0 0,0 1 1,-7 0-1,9-2-33,-1 0 1,1 0-1,-1 0 0,1 0 1,0-1-1,-1 1 1,1 0-1,0-1 0,-1 1 1,1-1-1,0 1 1,-1-1-1,1 0 0,0 0 1,0 0-1,0 1 0,0-1 1,0 0-1,0 0 1,0 0-1,0-1 0,0 1 1,0 0-1,-1-2 1,-7-12 261,-1-1 1,2 0 0,-11-28-1,-8-24-75,17 45-169,1-1 0,-8-35-1,12 33-44,-36-132 108,35 138-87,-3-24 1,5 25-94,-6-20 1,10 38 71,-1 0 1,1 0-1,0 0 1,0 0-1,-1-1 1,1 1-1,0 0 1,0 0-1,0 0 1,0 0-1,1 0 1,-1 0-1,0 0 1,0 0 0,1 0-1,-1 0 1,0 0-1,1 0 1,-1 0-1,1 0 1,-1 0-1,1 0 1,0 0-1,1-1 1,2-5 10,2-6 40,-6 13-45,1-1 0,0 1-1,0 0 1,-1-1 0,1 1-1,0 0 1,0 0 0,0-1-1,0 1 1,-1 0 0,1 0-1,0 0 1,2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7040,'16'31'2624,"-16"-31"-2048,0 31-128,0-31 992,0 16-864,0-1 128,16-15-416,-16 0 160,0 0-256</inkml:trace>
  <inkml:trace contextRef="#ctx0" brushRef="#br0" timeOffset="1">577 32 4640,'-16'-31'1728,"16"31"-1344,-15 0-96,-1 15 1248,1 1-896,-1 0 0,-15 15-384,0 16-320,15-16 32,-15 31 128,31-15-32,-16 15-32,16-31 0,0 16-256,16-16 128,-16-15-1728,16-1 1024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33 3392,'26'-26'1088,"-25"25"-1071,-1 1 1,1-1-1,0 1 1,-1-1-1,1 1 1,-1-1-1,1 1 1,0 0-1,-1-1 1,1 1-1,0 0 1,0 0-1,-1-1 1,1 1-1,0 0 1,-1 0-1,1 0 1,0 0-1,0 0 1,-1 0-1,1 0 1,0 0-1,0 0 1,1 1-1,55-1 346,-51 0-240,0 0 0,1 0 0,-1 1 1,0 0-1,1 1 0,-1 0 0,0-1 0,0 2 1,0-1-1,-1 1 0,1 0 0,7 5 0,20 10 361,-12-10-285,15 7 109,-27-9-152,0 0 0,13 13 1,-10-8-24,52 40 263,41 38-82,-81-66-261,40 45 219,-61-66-197,-1 1 1,0 0-1,0 0 1,0 0-1,0 0 0,-1 0 1,1 0-1,-1 0 0,0 0 1,0 1-1,0-1 1,0 0-1,-1 1 0,1 3 1,-2-2 81,1 0 1,-1 0 0,0 0-1,-1 0 1,1 0-1,-1 0 1,0 0 0,-4 6-1,3-5-18,1-2-87,1-1 0,-1 0 0,1 0 0,-1-1 1,0 1-1,0 0 0,0-1 0,-5 5 0,3-3 28,-1-2-1,0 1 0,0-1 1,-11 4-1,-1 1 74,1 0-34,10-3-69,-1-1 0,0 0 0,-14 3 1,5-3 31,-22 0 0,9-1-17,0 1-10,-28 2 87,-11-10 145,38 2-158,2 1-22,-30-4 106,-28-15 182,21 11-187,53 5-284,-1 0 0,1-1 1,1-1-1,-19-12 0,29 18-39,-1 0 0,1 0 0,-1 0-1,1 0 1,-1-1 0,1 1 0,0 0 0,0-1-1,-2-2 1,0-12-727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5984,'-39'-13'1920,"31"11"-1174,8 2-84,0 0 927,3-3-368,-2 2-1017,0-1-104,0 1 1,1 0 0,-1 0 0,0 0 0,0 0-1,1 1 1,-1-1 0,0 0 0,1 1 0,-1-1-1,1 0 1,-1 1 0,1 0 0,-1-1-1,1 1 1,-1 0 0,1 0 0,0 0 0,-1 0-1,3 0 1,18 1 199,26 6 1,-24-4 4,33 2 0,-21-5-99,81 2-39,-36 9-156,-6-6 16,-10 5 47,-46-7-11,66 10 253,-57-10-176,-26-3-357,-11 0-362,-7 0 46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3552,'0'-47'3653,"3"49"-2885,2 4-612,0 0 0,-1 0 0,1 1 0,-1 0-1,-1-1 1,1 1 0,-1 0 0,2 8 0,15 60 327,-18-66-438,15 69 416,44 124 0,-58-192-309,2-1 0,-1 0-1,1 0 1,1 0-1,-1-1 1,11 11 0,2-6 664,-14-7-639,-2-4-103,-1 0 0,1 0 0,-1 0 0,1 0 0,-1 0 0,1-1 0,4 4 0,-5-5-44,0 1 0,0-1 0,0 1 0,0-1 0,0 0-1,0 1 1,0-1 0,0 0 0,0 0 0,0 0 0,0 0 0,0 0 0,1 0 0,-1 0-1,0 0 1,0-1 0,0 1 0,0 0 0,0-1 0,0 1 0,0 0 0,0-1 0,0 0-1,0 1 1,1-2 0,48-42 1021,67-60-43,-77 65-1032,-23 24 22,-2-1-1,22-26 0,7-17-114,-36 43-1105,-2 13-765,-12 3-2900,3 0 1335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5984,'0'-31'2208,"0"31"-1728,0 0-128,0 0 1504,0 0-1088,-15 0-96,15 0-416,0 16-128,0 15-64</inkml:trace>
  <inkml:trace contextRef="#ctx0" brushRef="#br0" timeOffset="1">702 78 7552,'-93'-31'2816,"93"31"-2208,-32 16-160,17-1 480,15 1-608,0 15-480,-16-16 64,16 17-224,16 14 192,-16-14 704,15-1-320,17 0 352,-1 0-352,-16 0-1984,1 0 928,-16 1-2560,-16-17 1856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3904,'0'0'1253,"0"0"-762,-3 0-49,-4 0 528,17 0 1207,-10 0-1308,2 0 225,0 0-1007,-1 0 1,1 0-1,-1 1 0,1-1 1,-1 0-1,0 1 1,1 0-1,-1-1 0,0 1 1,2 1-1,12 5 408,-8-6-388,0 0 1,1 0-1,-1 0 1,1-1 0,11-1-1,-3 0 21,145 1 560,-153 0-649,0 0 0,15 3 0,1 7 25,2-5-32,-8 6-26,-3-9-6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3552,'-11'-1'1865,"14"1"1892,12 1-474,-4 1-3954,-4 1 741,-1-1 0,1 0 0,0 0-1,0-1 1,0 1 0,0-2 0,0 1 0,0-1-1,0 0 1,0 0 0,8-2 0,-10 0-41,7-1 35,0 0-1,1 1 1,-1 0-1,1 1 1,16 1-1,-18-1-15,-4 1-290,0 0 0,0 0 0,0 1 0,11 1 0,3 9-1129,5-6-2000,-24-4 3137,-1 0-1,1 0 1,0 0-1,0 0 1,-1 0-1,1 0 1,-1 0-1,1 1 1,1 1-1,-3-3 218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313 2560,'0'-36'1147,"-1"26"-831,-1 1 0,0 0 0,-6-18 0,7 24-192,0 0 1,0-1-1,-1 1 1,1 0 0,-1 0-1,1 0 1,-1 0 0,0 0-1,-1 0 1,-2-3 0,-5-6 290,1 1-138,0 1-1,0 0 1,-1 1 0,0 0-1,-23-15 1,-61-28 500,78 44-718,-1 1 1,0 0-1,0 1 0,-1 1 0,1 1 0,-1 0 0,0 1 0,0 1 0,0 1 0,0 1 0,-1 0 0,-17 3 0,32-2-47,-1 0-1,1 0 1,0 0-1,-1 1 1,1-1 0,0 1-1,0 0 1,0 0-1,0 1 1,0-1-1,1 1 1,-5 4-1,2-1 22,0 0 0,1 1 0,0-1 0,-7 14 0,7-10 6,0 0-1,1 1 1,-5 18 0,-5 14 71,-29 114 164,35-100-125,-1 72 0,5-58-63,0-9 29,-5 122 127,9-126-182,-3 103 83,-7-68-15,8-67-95,1-11 36,-4 22-1,2-25 13,0-1-1,-1 1 1,-1-1-1,0 0 1,0 0-1,-1 0 1,0-1 0,-1 0-1,-11 13 1,6-14-5,1 0 1,-2-1-1,1 0 1,-1-1-1,0-1 1,-16 6-1,10-3-35,4-3-11,0-1 0,0 0 0,-1-1 0,1 0 0,-1-2 0,0 1 0,-27-1 0,14-2 31,11 1-36,0-1 1,0-1-1,0 0 1,1-2-1,-1 0 1,-20-6 0,36 8-12,-4 0-76,0-1 0,1 0 0,0-1 0,-8-4 0,10 5-87,1 0-1,0 0 0,0 0 1,-1 0-1,2 0 1,-1-1-1,0 1 0,0-1 1,1 1-1,-1-1 1,-1-5-1,-13-36-1119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826 156 3488,'0'-52'1557,"0"13"-165,-3 31-619,-7-16 187,9 22-907,1 2-15,0-1 0,0 0 0,0 1 0,0-1 0,0 0 0,0 1 0,0-1 0,-1 0 1,1 1-1,0-1 0,-1 0 0,1 1 0,0-1 0,-1 0 0,1 1 0,-1-1 0,1 1 0,-1-1 0,1 1 0,-1-1 0,1 1 1,-1 0-1,1-1 0,-1 1 0,0-1 0,0 1 0,-6-3 257,1 0-134,5 2-134,-1 0-1,0 0 1,0 0-1,1 0 1,-1 0 0,0 0-1,0 1 1,0-1 0,0 1-1,0-1 1,0 1 0,0 0-1,0 0 1,0 0-1,0 0 1,0 0 0,0 0-1,-2 1 1,-20 12 69,15-8-97,4-3-7,0 0 1,0 1-1,-10 6 0,10-4 3,0 1 1,-1-1-1,-4 8 1,0 0 11,-14 14 42,12-14-21,1 0-1,0 0 1,2 1-1,-12 20 1,8-7 33,2 1-1,1 1 1,-11 52 0,-5 89 283,21-123-255,-18 186 366,7 45-178,14-240-259,-4 39 44,-14 29 135,9-15-5,8-79-117,0-1 0,-8 17 0,5-12-1,-1 3-6,4-9-16,0-1 0,-8 13 0,2-9 47,-1 0-1,-1-1 1,0 0 0,0-1-1,-1 0 1,-1-1 0,-26 17-1,33-24-87,1 0 0,0-1 0,-1 0 0,1 0-1,-1 0 1,0 0 0,0-1 0,1 0 0,-1-1 0,0 1-1,0-1 1,-8 0 0,5-1-2,-1 1-251,0 0 0,1-1 0,-1-1 0,-14-3 0,6 0-522,14 5 447,0-1-1,0 0 1,1 0-1,-1 0 1,0 0-1,-5-3 1,8 2-57,-1 0 1,0 1-1,0-1 1,1 0-1,-1 0 1,1 0 0,-1 0-1,1 0 1,0 0-1,-1-3 1,-14-26-2651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0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662 140 3328,'-44'-42'1808,"26"32"-1155,16 9-584,0 1 1,0-2 0,1 1 0,-1 0-1,0 0 1,1 0 0,-3-3-1,-2-1 155,1 1-1,-1-1 1,0 1-1,0 0 0,-13-5 1,-8-6 169,24 12-352,0 1 0,-1 0 0,1 1 0,0-1-1,0 1 1,-1-1 0,1 1 0,-1 0 0,1 0 0,-1 1 0,0-1 0,1 1 0,-8 0 0,-10-2 148,-23-8 206,30 9-267,1 1 1,-1 0-1,1 1 1,-1 0-1,1 1 0,-1 1 1,1 0-1,0 1 1,0 0-1,0 1 1,1 0-1,-24 15 0,20-10 10,-1 2 0,2 0 0,-1 0 0,2 2 0,0 0 0,-13 15 0,18-16-30,0 0-1,1 0 1,0 1 0,1 0 0,1 0 0,0 0 0,1 1-1,-5 21 1,8-26-55,0 0 0,1 0 0,0 0 0,1 0 0,0 0-1,1 0 1,-1 0 0,2 0 0,3 13 0,-3-15-14,1 0 0,0 0 1,1-1-1,0 1 1,0-1-1,0 0 0,1 0 1,0 0-1,0-1 0,1 0 1,0 0-1,11 9 0,1-3 132,25 14 0,-18-12-49,-7-3-47,-1-1-1,0 0 1,30 11 0,-23-14-13,0 0 0,47 5 1,54-2 22,-61-9-102,1-4-1,-1-2 1,78-16 0,-134 19 38,0 1 0,0-1 1,0 0-1,-1-1 0,1 0 1,-1 0-1,1-1 0,-1 0 1,0 0-1,0 0 0,-1-1 1,1 0-1,-1-1 0,6-6 1,-8 9-2,-1-1 1,0 1 0,0-1 0,-1 0 0,1 0-1,-1 0 1,1 0 0,-1 0 0,-1 0 0,3-7 0,-2 3 6,-1 0 1,0 1-1,-1-1 1,0-10-1,0 7 1,0-1-15,-1 0-1,0 0 1,-1 1-1,0-1 0,-1 0 1,0 1-1,-1 0 1,0 0-1,-1 0 1,0 0-1,-12-16 1,6 10 82,0 2 1,-2-1 0,1 1 0,-2 1 0,-28-23 0,26 23 59,-9-7 48,-59-49 191,50 46-524,33 22 52,-1 1-1,0-1 1,1 0 0,-1 0-1,1 0 1,0 0 0,-1 0-1,1-1 1,0 1 0,-1-3 0,2 5-10,0-1 0,-1 0 1,1 1-1,0-1 1,0 1-1,0-1 1,-1 0-1,1 1 1,0-1-1,0 0 1,0 1-1,0-1 1,0 1-1,0-1 1,0 0-1,0 1 0,1-1 1,-1 0-1,0 1 1,0-1-1,0 1 1,1-1-1,-1 0 1,1 0-319,0 1 1,0-1 0,-1 1-1,1 0 1,0 0 0,0-1-1,0 1 1,-1 0 0,1 0-1,0 0 1,0 0-1,0 0 1,0 0 0,0 0-1,15 0-4068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3392,'-16'16'1248,"16"-16"-960,0 31-64,-15 0 640,15 16-512,-16 15 128,0 0-288,1 1 32,-1-1-128,1-15 96,15-16-128,0 0 32,0 0-32,0-15 224,15 0-160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18 127 2912,'-13'-38'923,"10"25"-550,3 6-384,-1 5 67,1 0 1,0-1-1,0 1 1,0 0-1,0 0 1,0-1-1,0 1 1,1 0-1,-1 0 1,1-1-1,-1 1 0,1 0 1,0 0-1,0 0 1,0 0-1,0 0 1,0 0-1,1 0 1,-1 1-1,0-1 0,1 0 1,0 1-1,1-3 1,2 2 11,0-1 1,0 1-1,0 0 1,1 0-1,-1 0 1,1 1-1,-1 0 1,1 0-1,-1 0 1,9 1-1,5 0 9,33 4-1,-31 1-86,1 0 0,-1 0 0,0 2 0,20 10 0,-27-11-14,38 17-30,79 48 0,-52-25 60,-28-18 88,52 37-1,-95-59 24,0 1 0,0 0 0,0 0 0,-1 0 0,0 1 0,0 0 0,-1 1 0,0-1 0,-1 1 0,0 1 0,0-1 0,-1 0 0,0 1 0,4 14 0,-8-22-72,1 1 0,-1-1 0,0 1-1,0-1 1,0 0 0,0 1 0,0-1 0,-1 1 0,1-1 0,-1 0 0,0 1 0,1-1 0,-1 0 0,0 0 0,0 1 0,0-1 0,-2 2 0,-1 1 73,0-1 0,0 1 0,0-1 1,-9 7-1,7-6 7,-3 1-8,0 1 0,0-2 0,-1 1 0,0-1 0,0-1 1,-19 7-1,5-3 18,-7 4 47,-51 11 1,64-19-136,1-2-1,-1 0 0,0-2 1,-34-2-1,-36-8 66,61 8-83,-27-4 43,37 3-30,0-2 0,0 0 0,1-1-1,-1 0 1,-21-13 0,36 18-53,0 0-1,0-1 1,0 1-1,0 0 1,0-1-1,0 0 1,1 1-1,-1-1 1,0 0-1,1 0 1,-1 0 0,1 0-1,0 0 1,0 0-1,0 0 1,0-1-1,0 1 1,0 0-1,0-4 1,1 2-271,0 0-1,0 0 1,0 0 0,1 0 0,0 1 0,-1-1-1,1 0 1,1 0 0,-1 1 0,1-1-1,2-5 1,12-22-1787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5408,'0'0'1984,"0"0"-1536,31 0-128,1 0 1248,-1 0-928,47 0 352,0 0-576,31 0 64,0 16-320,-16-16 64,1 15-128,-16-15-608,-16 16 256,-15-1-4608,-16 1 2656</inkml:trace>
  <inkml:trace contextRef="#ctx0" brushRef="#br0" timeOffset="1">1153 514 7712,'-15'31'2880,"15"-31"-2240,0 16-192,0 0 384,0-16-544,0 15 32,0-15-192,15 0-3392,-15 16 1760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452 561 4320,'26'-13'1392,"-25"13"-1311,0-1-1,0 1 1,1-1 0,-1 0 0,0 0-1,0 1 1,0-1 0,0 0 0,0 0-1,0 0 1,0 0 0,0 0 0,0 0-1,-1 0 1,1 0 0,0-1 0,-1 1-1,1 0 1,0 0 0,-1-1 0,0 1 0,1 0-1,-1-1 1,0 1 0,0 0 0,0-1-1,0-1 1,-2-2 831,-16-26 715,0 6-1006,-37-41 0,49 60-578,1 1 0,-1 0-1,-1 0 1,1 0 0,-1 1-1,0 0 1,0 0 0,0 1-1,0-1 1,-1 2 0,1-1-1,-1 1 1,0 0 0,1 1-1,-1 0 1,-11 0 0,5 1 62,0 2 0,0-1 1,0 2-1,0 0 1,1 1-1,-21 8 0,16-5 17,1 2-1,0 0 0,1 0 0,-25 20 1,36-25-99,1 0 0,-1 0 0,1 1 0,0-1 1,0 1-1,1 0 0,-1 0 0,-3 8 0,5-9 2,1-1-1,0 0 0,0 1 1,0-1-1,0 0 0,0 1 1,1-1-1,0 1 0,-1 0 1,1-1-1,1 1 0,-1-1 1,1 7-1,0-9-13,-1 0-1,0 0 1,1 1 0,-1-1-1,1 0 1,0 0 0,-1 0-1,1 0 1,0 0 0,0 0-1,-1 0 1,1 0 0,0 0-1,0 0 1,0 0 0,0-1-1,0 1 1,0 0 0,0-1-1,3 2 1,18 8 140,2-1-1,-1-1 1,43 9 0,-59-17-187,1 1 0,0-1 1,0 0-1,-1-1 0,1 0 1,0 0-1,7-3 0,9-1-334,-9 3 176,-10 2 102,0-1 1,0 0 0,0 0-1,4-1 1,-5 0-66,0-1-1,0 1 1,0 0 0,6-6 0,-2 1-113,-3 4 152,-1-1 0,1 0 1,-1 0-1,0 0 0,0 0 0,0-1 1,5-8-1,-3 2 11,-1 0 0,-1-1-1,4-17 1,-3 8 53,-1 0 1,1-40-1,-3-47 61,-2 99 3,0-212 2289,0 219-1940,3 4-19,-3-1-313,1-1 0,0 1 1,0 0-1,-1 0 1,1 0-1,-1 0 1,1 0-1,-1 0 0,1 0 1,-1 0-1,0 1 1,1-1-1,-1 0 1,0 0-1,0 0 1,0 2-1,-4 21 161,1-5-69,-3 43 78,-4 14 33,6-36-151,-10 76 348,1-54-357,-21 63-1,21-81-1013,10-11 251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421 296 5472,'0'-26'1760,"3"16"-1051,-2 7-624,1 0 127,-1 0 1,1-1-1,-1 1 0,1-1 0,-1 1 0,0-1 0,-1 0 1,2-4-1,-5 3 790,-1 1-613,2 1-270,0 1 0,0-1 1,-1 1-1,1 0 0,-1 0 0,1 0 0,-1 0 0,-5-2 1,3 3-114,0 0 0,0 0 1,-1 0-1,1 1 1,0 0-1,0 0 0,0 0 1,0 1-1,-1-1 1,1 1-1,0 1 0,0-1 1,0 1-1,1 0 1,-1 0-1,0 0 0,1 0 1,-1 1-1,1 0 1,0 0-1,0 0 0,0 1 1,0-1-1,0 1 1,1 0-1,0 0 0,0 0 1,0 0-1,-4 8 1,4-4-42,-1 2 3,0 0-1,0-1 1,1 1 0,1 0-1,0 1 1,-2 15-1,9 11 4,-2-15 21,-3-20 7,1 7 6,0 1 0,0-1 0,1 0 0,0 0 0,1 0 0,-1 0 0,2 0 0,-1-1-1,1 0 1,7 10 0,80 120 81,-47-73 111,-36-36-48,-7-28-138,-1 1 0,1 0-1,0 0 1,0 0 0,-1 0-1,1 0 1,-1 0 0,0 0-1,0 0 1,1 0 0,-1 0-1,-1 0 1,1 0 0,0 0-1,0 0 1,-1 0 0,1 0-1,-1-1 1,1 1 0,-1 0-1,0 0 1,0 0 0,-2 3-1,1-1 45,-1 1-1,0-1 0,0 0 0,0 0 1,-1-1-1,1 1 0,-1-1 0,0 1 1,0-1-1,0 0 0,0-1 0,0 1 1,-8 3-1,-4 0 179,-1 0 1,-26 6-1,36-10-221,-7 2 67,0-1 1,-1 0-1,1-1 0,-1-1 0,1 0 1,-25-2-1,9-4-442,1-2 1,-31-10-1,23 2-426</inkml:trace>
  <inkml:trace contextRef="#ctx0" brushRef="#br0" timeOffset="1">296 16 4384,'0'-16'1632,"0"16"-1248,16 0-128,-16 0 1888,16 0-1216,15 0 832,0 0-1024,31 0-64,1 0-384,14 0 0,1 16-160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2720,'0'-36'1237,"0"-5"480,0 39-1655,0 1 0,0 0 0,0 0-1,0 0 1,0 0 0,0 0-1,0-1 1,1 1 0,-1 0-1,0 0 1,1 0 0,-1 0-1,1 0 1,-1 0 0,1 0-1,-1 0 1,1 0 0,0 0-1,0 0 1,-1 1 0,1-1 0,0 0-1,0 0 1,0 1 0,0-1-1,0 0 1,0 1 0,0-1-1,0 1 1,0-1 0,0 1-1,2-1 1,7-3 596,2-1-212,0 0 1,0 1 0,22-4 0,-5 1-250,7 0 15,47-3 0,26-4 116,-61 4-215,44-9 136,-34 14-115,-19-5 20,-23 8-120,-14 2-43,-1 0 0,1 0-1,0-1 1,-1 1-1,1 0 1,0-1 0,-1 1-1,1-1 1,0 1 0,-1-1-1,1 0 1,-1 0 0,0 0-1,1 0 1,-1 0-1,0 0 1,1 0 0,0-2-1,5-1-604,-8 4-163,-10 4-914,1 0 875,0-2 0,0 1 0,0-2 0,-1 1 0,-11-1 0,-11-1-992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48 3232,'0'-44'2880,"0"43"-2867,0 1 0,0 0 0,0 0-1,0 0 1,0 0 0,0 0 0,0 0 0,0 0 0,0 0 0,0 0 0,0 0 0,0-1 0,0 1 0,0 0-1,0 0 1,0 0 0,0 0 0,0 0 0,0 0 0,0 0 0,0 0 0,0 0 0,0 0 0,0 0 0,0-1 0,0 1-1,0 0 1,0 0 0,0 0 0,0 0 0,0 0 0,0 0 0,0 0 0,0 0 0,-1 0 0,1 0 0,0 0-1,0 0 1,0 0 0,0 0 0,0 0 0,0 0 0,0 0 0,0 0 0,0 0 0,0 0 0,0 0 0,-1 0-1,1 0 1,0 0 0,0 0 0,0 0 0,0 0 0,0 0 0,0 0 0,0 0 0,-2 0 52,0 1-1,0-1 1,0 1 0,0 0 0,0 0 0,0-1-1,0 1 1,0 0 0,1 1 0,-1-1 0,0 0-1,1 0 1,-1 1 0,1-1 0,-1 1 0,1-1-1,0 1 1,-1 0 0,1 0 0,0-1 0,0 1-1,1 0 1,-2 2 0,-4 10-23,1 0 1,-5 17 0,9-26 18,-4 18 141,1 0 1,-3 39 0,5-30-113,-2 9 33,-5 92 128,9-104-240,-1 30 146,11 82 0,-7-120-73,1 0-1,13 36 1,-13-46-47,0-1 0,1 1 1,1-1-1,0 0 0,0-1 1,10 13-1,-4-11 54,0 0 1,1-1-1,0 0 0,0-1 1,1 0-1,0-1 0,17 7 1,-18-9-21,0-1 0,0-1 1,0 1-1,0-2 1,1 0-1,-1-1 1,1 0-1,0-1 0,0 0 1,0-1-1,20-3 1,-16 0-18,-1 0 0,0-1 0,0-1 0,0-1 0,-1 0 0,1-1 0,-1-1 1,23-16-1,2-8 21,-14 10-33,11-6 5,-15 11 68,38-34 0,-44 33-76,37-38 194,-49 50-212,-1 0 0,1-1-1,-1 1 1,-1-1 0,1 0-1,-1 0 1,4-13 0,-6 17-24,-1 1 1,0-1 0,1 1 0,-1-1 0,0 1 0,0-1 0,-1 1 0,1-1-1,0 1 1,-1-1 0,0 1 0,1-1 0,-1 1 0,0 0 0,-3-5 0,-4-14-82,7 19 73,0 0 0,0 0 0,0 0 0,0 0 0,0 0 0,-1 0 0,1 0 0,0 1 0,-1-1 0,0 1 0,1-1 0,-1 1 0,0 0 0,-2-2 0,-2-1-21,-1 1 0,0 0 0,-8-2 0,12 4 24,0 0 1,-1 0-1,0 1 1,1-1-1,-1 1 1,1 0-1,-1 0 0,-5 1 1,0-1 6,5 1-19,0-1 0,-1 1 0,1 0 0,0 0 0,0 0 1,1 0-1,-1 1 0,0-1 0,0 1 0,1 0 0,-1 0 0,1 0 1,-1 1-1,1-1 0,-5 7 0,-2 1-237,1 1 0,-15 23 0,20-29 172,2-1 38,0 0 0,0-1-1,0 1 1,0 0 0,1 0-1,-1 0 1,1 0-1,0 1 1,1-1 0,-1 0-1,1 0 1,0 1 0,0-1-1,0 5 1,0 3-11,1-7 72,-1-1-1,0 1 0,1-1 0,0 1 0,0-1 1,0 0-1,1 1 0,0-1 0,-1 0 1,1 0-1,1 0 0,-1 0 0,1 0 0,-1-1 1,6 6-1,-4-5 56,0 0 0,1 0 0,-1-1 0,1 1 0,0-1 0,0 0 0,0-1 0,1 1 0,-1-1 0,11 3 0,-11-4-24,-1 0-1,1-1 1,0 0 0,0 0 0,0-1-1,-1 1 1,1-1 0,0 0 0,-1 0-1,7-3 1,6 0 130,-10 3-132,0 0 0,0-1 0,0 0 0,0 0 0,0 0 1,0-1-1,-1 0 0,0 0 0,1-1 0,8-7 0,-5 6-102,-7 4 40,-1 0 1,0 0-1,0 0 0,0-1 1,0 1-1,0-1 1,0 1-1,0-1 0,0 1 1,0-1-1,-1 0 0,1 0 1,-1 0-1,1 0 1,1-4-1,-2-3-82,1 0 0,-2-1 0,1 1 0,-2-12 0,1 7-18,0 11 74,0 1-1,0 0 1,1 0 0,-1-1-1,1 1 1,0 0 0,0 0-1,-1 0 1,1 0 0,1 0-1,-1 0 1,0 0 0,0 0-1,1 0 1,-1 0 0,1 1-1,0-1 1,-1 1 0,4-3-1,-4 3 27,0 1 0,0-1-1,-1 1 1,1-1 0,0 1 0,0-1-1,0 1 1,0-1 0,0 1-1,0 0 1,0 0 0,0-1-1,0 1 1,0 0 0,0 0 0,0 0-1,0 0 1,0 0 0,0 0-1,0 1 1,0-1 0,0 0-1,0 0 1,-1 1 0,1-1-1,0 0 1,0 1 0,0-1 0,0 1-1,0 0 1,0-1 0,-1 1-1,1-1 1,0 1 0,-1 0-1,1 0 1,0-1 0,-1 1 0,1 0-1,-1 0 1,1 1 0,27 43 259,-20-33-100,0 0 0,-1 1 0,7 17 0,-12-24-72,1 1-1,-1-1 1,1 0 0,1 0 0,-1 0 0,1 0 0,0 0 0,0-1 0,1 0-1,8 8 1,5 0 254,-12-10-166,-1 1-1,1 0 1,6 6-1,-11-9-112,0 0-1,0 1 0,0-1 0,0 0 1,0 0-1,1-1 0,-1 1 0,0 0 1,0 0-1,1-1 0,-1 1 0,1 0 1,-1-1-1,1 1 0,2-1 0,-2 0-38,-1 0-1,1-1 0,-1 1 0,1 0 0,-1-1 0,0 0 0,1 1 0,-1-1 0,0 0 0,1 0 0,-1 0 0,0 0 0,0 0 0,0 0 1,2-2-1,0 1-77,0 0 0,-1-1 1,1 1-1,-1-1 1,0 0-1,0 1 0,0-1 1,0 0-1,0 0 1,-1 0-1,1 0 0,-1-1 1,0 1-1,0 0 1,0-1-1,-1 1 0,1 0 1,-1-1-1,1-5 1,-1-97-1261,-1 105 1321,1 1 1,0-1-1,0 1 0,0-1 0,0 1 0,0-1 0,0 1 0,0-1 1,0 1-1,0-1 0,0 1 0,0-1 0,0 1 0,0-1 0,1 1 0,-1-1 1,0 1-1,0-1 0,1 1 0,-1-1 0,0 1 0,0-1 0,1 1 0,-1 0 1,0-1-1,1 1 0,-1 0 0,1-1 0,-1 1 0,0 0 0,1-1 1,-1 1-1,1 0 0,-1 0 0,1 0 0,-1-1 0,1 1 0,-1 0 0,1 0 1,-1 0-1,1 0 0,-1 0 0,1 0 0,-1 0 0,2 0 0,-2 0 16,0 0-1,0 0 0,0 0 1,0 0-1,0 0 0,0 0 1,0 0-1,0 0 0,0 0 1,0 0-1,1 0 0,-1 0 1,0 0-1,0 0 0,0 0 1,0 0-1,0 0 0,0 0 1,0 0-1,0 0 0,0 0 1,0 0-1,1 0 0,-1 0 1,0 0-1,0 0 1,0 0-1,0 0 0,0 0 1,0 1-1,0-1 0,0 0 1,0 0-1,0 0 0,0 0 1,0 0-1,0 0 0,0 0 1,0 0-1,0 0 0,0 0 1,0 0-1,0 0 0,0 1 1,0-1-1,0 0 0,0 0 1,0 0-1,0 0 0,0 0 1,0 0-1,0 0 0,0 0 1,0 0-1,0 0 0,0 1 1,1 1 42,-1 1 1,1-1 0,-1 1 0,1-1-1,0 0 1,0 1 0,0-1 0,0 0 0,3 4-1,15 22 269,-15-24-296,12 17 198,0-1 0,2-1 0,36 31 0,-53-49-206,4 3 94,1 1 1,-1 0-1,1-1 0,0 0 0,0-1 1,0 1-1,1-1 0,-1 0 1,1-1-1,12 4 0,-6-5 42,-1 1 0,0-2 0,0 0-1,1 0 1,16-3 0,-26 2-116,0 0-1,0 0 1,0 0 0,-1 0-1,1 0 1,-1-1 0,1 1-1,-1-1 1,1 0 0,-1 0 0,0 0-1,0 0 1,1 0 0,-2 0-1,1 0 1,0-1 0,0 1-1,1-5 1,1 2 46,-2 1-67,1 1-1,-1-1 1,0 0-1,0-1 1,3-5 0,-5 7-53,1 0 0,-1 1 0,0-1 0,0 0 0,0 0 0,0 1 1,0-1-1,-1 0 0,1 1 0,-1-1 0,-1-4 0,-24-51-174,25 56 156,0-1-1,0 0 1,0 0 0,0 1 0,0-1 0,0 1 0,-1-1 0,1 1 0,-1-1 0,-2-2 0,5 5-10,-1 0 1,1 0-1,-1-1 1,1 1-1,0 0 0,-1 0 1,1 0-1,0 0 1,-1 0-1,1 0 1,0 0-1,-1 0 0,1 0 1,0 0-1,-1 0 1,1 0-1,-1 1 1,2-1-1,32 29-632,-26-23 768,0 1 0,0 0 1,0 0-1,-1 1 0,-1 0 0,1 0 1,6 12-1,13 15 73,-22-30-90,0 0 1,1-1 0,0 1-1,0-1 1,0-1 0,0 1-1,1-1 1,9 5 0,6 3 216,-8-3-179,-8-4 81,1 0 0,-1-1-1,1 0 1,10 3 0,-14-5-111,1-1 0,0 1 0,-1-1 0,1 1 1,-1-1-1,1 0 0,-1 0 0,1-1 0,0 1 0,-1 0 0,1-1 0,-1 0 0,1 1 0,-1-1 0,0 0 0,3-1 1,-1 0 12,-1 0 1,1 0-1,-1-1 1,1 1-1,-1-1 1,0 0 0,0 0-1,0 0 1,-1 0-1,1 0 1,-1 0-1,0-1 1,3-5 0,-3 0 28,-1 0 0,0 0 1,0-1-1,-1 1 0,0 0 1,-1-1-1,-3-15 0,-8-16-137,8 29 68,0 0-1,-2-14 1,-9-83 105,12 59-95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453 156 4480,'17'-24'1850,"-15"20"-1724,0 1 0,0-1 0,0 1 0,1-1 0,0 1 0,-1 0-1,1 0 1,0 0 0,4-3 0,-6 6-92,0 0-1,0 0 1,0-1 0,0 1-1,-1-1 1,1 1-1,0-1 1,0 1 0,-1-1-1,1 0 1,0 1 0,-1-1-1,1 0 1,0 1-1,-1-1 1,1 0 0,-1 0-1,0 0 1,1 1-1,-1-1 1,1 0 0,-1 0-1,0 0 1,0 0 0,1-1-1,2-8 288,4 2 79,-7 8-380,1 0 0,-1-1 0,1 1 0,-1 0 0,0-1 0,1 1 0,-1 0 0,0-1 0,1 1 0,-1-1 0,0 1 0,0 0 0,1-1 0,-1 1 0,0-1 0,0 1 0,0-1 0,1 1 1,-1-1-1,0 1 0,0-1 0,0 1 0,0-1 0,0 1 0,0-1 0,0 1 0,0-1 0,0 0 0,0-2 25,0 0 0,-1 0 0,1 1 0,0-1 0,-1 0 0,0 0 0,1 0 0,-1 1 0,-2-5 0,2 6-35,1 0 0,-1 0-1,0 0 1,0 0 0,0 0-1,1 0 1,-1 0 0,0 0-1,0 1 1,0-1 0,0 0-1,-1 1 1,1-1 0,0 1 0,0-1-1,0 1 1,0-1 0,-1 1-1,1 0 1,0 0 0,0-1-1,-1 1 1,-1 0 0,-62 0 224,-177 0-63,238 1-202,-1-1-1,0 1 1,0-1 0,0 1-1,1 1 1,-1-1 0,1 1-1,-1-1 1,1 1 0,-1 1-1,1-1 1,0 1 0,0-1-1,0 1 1,-4 5 0,7-7 17,0 0 1,1 0-1,-1 0 0,1 1 1,-1-1-1,1 0 1,-1 1-1,1-1 1,-1 0-1,1 1 1,0-1-1,0 1 0,0-1 1,0 0-1,0 1 1,0-1-1,0 1 1,1-1-1,-1 0 1,0 1-1,1-1 0,-1 0 1,1 2-1,2 8 16,1-1 0,0 0-1,0 0 1,1-1-1,0 1 1,1-1 0,-1 0-1,2-1 1,13 15-1,115 97 106,-116-102 24,-12-12-83,0 1 1,-1 0 0,6 7 0,-10-11 38,0 0-1,-1 0 1,1 0-1,-1 0 1,0 0-1,0 0 1,0 0-1,0 0 1,0 0-1,-1 0 1,0 0-1,1 5 1,-1-6-35,0 0 1,0 0 0,0 0-1,-1 0 1,1 0 0,0 0-1,-1 0 1,0 0 0,1 0-1,-1-1 1,0 1 0,0 0-1,0 0 1,0-1 0,0 1-1,0 0 1,-1-1 0,1 1-1,-3 2 1,-2 0 88,0-1 0,-1 1 1,1-1-1,-13 5 0,15-7-108,-5 3 54,0 0-13,-1 0 0,1-1 1,-1 0-1,0 0 1,-1-1-1,-15 1 1,16-4 0,0 0 1,0-1-1,1 0 1,-12-4 0,-25-5 84,31 9-164,10 1-8,0 1 0,0-1 0,0 0 0,-4-2 0,1-1-190,1 0-1,1 0 1,-10-7-1,-7-5-2117,18 14 480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717 108 3904,'0'-2'124,"-1"0"1,1 0-1,-1-1 0,0 1 1,1 0-1,-1 0 0,0 0 1,0 0-1,0 0 1,-1 1-1,1-1 0,0 0 1,-1 0-1,1 1 0,-1-1 1,0 1-1,1-1 1,-1 1-1,0 0 0,0 0 1,-2-1-1,-2-2 71,0 1 1,-1 0 0,0 0-1,1 1 1,-14-4-1,-89-12 1080,-101-10-475,195 27-727,0 0 0,0 2 0,0 0 0,-23 4 0,6 0 127,26-4-174,-14 1 150,-21 6 0,34-6-113,0 0-1,1 1 1,-1-1-1,1 1 1,-1 1-1,-8 5 1,10-5-18,0 0-1,0 1 1,0-1-1,1 1 1,0 0-1,0 0 1,0 0-1,0 0 1,1 1-1,0-1 1,0 1-1,1 0 1,-4 11 0,4-7 13,0 0 0,0 0 0,1 0 0,1 1 0,0-1 0,0 0 0,1 0 0,2 14 1,2 0 116,12 36 0,-12-48-120,0 0-1,0 0 1,1 0-1,0-1 1,10 13-1,-5-12 21,-1-1 0,1 0 1,1 0-1,20 13 0,-6-7 52,41 21-1,-28-20 1,0-2 1,0-2-1,2-2 0,0-2 0,0-1 1,72 6-1,-9-10-111,-49 1-580,-33-3 215,31 1 0,-44-5-97,0 1 1,0-1 0,0-1 0,-1 0 0,1 0 0,13-6-1,12-7-1324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48 3232,'-52'-13'1035,"50"13"-979,-1-1 0,0 1 0,1-1 0,-1 1 0,1-1 0,-1 0 1,1 0-1,0 0 0,-1-1 0,-3-2 0,1 1 127,31-13 1891,-24 15-2040,0 1 1,-1-1-1,1 1 1,0 0-1,0-1 0,0 1 1,0 0-1,4 0 0,-6 0-34,14 0 130,-3-1-45,-1 1 0,1 1 0,18 2 0,-15 0-71,-1 0-1,0 2 1,0-1 0,22 12 0,-15-3 279,-1 0 1,0 2-1,19 19 0,-37-33-285,3 3 122,0 0 1,0 0-1,-1 0 0,1 1 0,3 7 1,-6-10-18,0 1 0,0-1 0,0 1 1,0-1-1,-1 1 0,0-1 0,1 1 1,-1-1-1,0 1 0,0 0 0,0-1 1,0 1-1,-1-1 0,1 1 0,-1-1 1,-1 5-1,0-2 92,0 0 0,-1 0 0,1 0 0,-1-1-1,-6 9 1,7-11-152,1 0 0,-1 0 0,1-1 0,-1 1 0,0 0 0,0-1 0,1 0-1,-1 1 1,0-1 0,0 0 0,-1 0 0,1 0 0,0 0 0,0 0 0,0-1-1,-1 1 1,-3 0 0,-22-1-229,26-1-477,4-1-112,11-11-275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607 202 2240,'-13'0'720,"13"0"-715,0 0-1,0 1 1,-1-1 0,1 0 0,0 0 0,0 0-1,0 0 1,0 0 0,0 0 0,0 0-1,0 0 1,0 0 0,0 0 0,0 0-1,-1 0 1,1 0 0,0 0 0,0 0 0,0 0-1,0-1 1,0 1 0,0 0 0,0 0-1,0 0 1,0 0 0,0 0 0,0 0 0,0 0-1,-1 0 1,1 0 0,0 0 0,0 0-1,0 0 1,0 0 0,0 0 0,0 0-1,0-1 1,0 1 0,0 0 0,0 0 0,0 0-1,0 0 1,0 0 0,0 0 0,0 0-1,0 0 1,0 0 0,0 0 0,0 0 0,0-1-1,0 1 1,0 0 0,0 0 0,0 0-1,0 0 1,0 0 0,0-26 848,0 23-447,0 1-70,0 0-324,-1 1 1,1-1 0,-1 1 0,1 0 0,-1 0-1,1-1 1,-1 1 0,0 0 0,0 0-1,0 0 1,0-1 0,0 1 0,0 0 0,0 0-1,0 1 1,0-1 0,0 0 0,0 0 0,-1 0-1,1 1 1,0-1 0,-3 0 0,1 0 7,3 1-16,-1-1 0,1 1 0,-1 0-1,1 0 1,-1-1 0,1 1 0,0 0 0,-1 0-1,1-1 1,-1 1 0,1-1 0,0 1 0,-1 0 0,1-1-1,0 1 1,0-1 0,-1 1 0,1 0 0,0-1-1,-1 0 1,0-1 4,0 0 0,0 0 0,0-1 0,0 2 0,-1-1 0,1 0 0,-1 0 0,0 0 0,-1-1 0,-26-7 56,8-5 18,16 11-64,0 0 0,0 1 0,0 0 0,0 0 0,0 0 0,-11-4 0,-5 0 14,-104-30 235,42 21 303,77 16-510,0-1-1,1 1 0,-1 0 0,0 0 1,0 1-1,0-1 0,0 1 0,0 1 1,1-1-1,-1 1 0,0 0 0,1 0 1,0 1-1,-1-1 0,1 1 0,0 0 1,0 1-1,1-1 0,-1 1 0,-4 5 1,0 0 52,1 1 0,1-1 1,-1 1-1,2 1 1,-1-1-1,2 1 1,-1 0-1,-6 21 0,5-10 42,1-9-40,2 0 1,0 1-1,1 0 1,-2 17-1,4-27-85,1 1-1,0-1 1,1 0 0,-1 0-1,1 1 1,-1-1-1,1 0 1,1 0 0,-1 0-1,0 0 1,1 0-1,0 0 1,0 0 0,0-1-1,1 1 1,-1-1-1,1 1 1,4 4 0,1 0 138,9 9 111,-16-16-269,0-1-1,0 1 0,0-1 1,0 1-1,1-1 1,-1 1-1,0-1 0,0 0 1,0 0-1,0 1 0,0-1 1,1 0-1,-1 0 1,0 0-1,0 0 0,0 0 1,0-1-1,1 1 1,1-1-1,69-27 93,-67 26-107,0-1-1,-1 1 1,1-1 0,-1 0-1,0 0 1,0 0-1,0-1 1,0 1-1,-1-1 1,6-8-1,5-3-60,7-5-34,-16 16 53,0-1 0,-1 0 0,1 0 0,-1 0 0,0 0 0,0-1-1,4-7 1,-5 5 18,0 0-1,0 0 1,-1 0-1,0-1 1,2-15-1,0-2 44,2 4 4,-5 17-18,0 1 0,0-1 0,0 1 0,0-8 0,-1 11-2,0-1 0,0 1 0,0-1 0,-1 0 0,1 1 0,0 0 0,-1-1 0,1 1 1,-1-1-1,0 1 0,0-1 0,1 1 0,-1 0 0,0 0 0,0-1 0,-2-1 0,2 3 5,1 0 0,-1-1-1,1 1 1,0 0 0,-1-1-1,1 1 1,-1 0 0,1 0-1,-1 0 1,1-1 0,-1 1-1,1 0 1,-1 0 0,1 0-1,-1 0 1,1 0 0,-1 0-1,1 0 1,-1 0 0,0 0-1,1 0 1,-1 1 0,1-1-1,-1 0 1,1 0 0,0 0-1,-1 1 1,1-1 0,-1 0-1,1 0 1,-1 1 0,1-1-1,-1 0 1,1 1 0,0-1-1,-1 1 1,1 0 0,0-1-2,-3 3 84,1 0 0,0 0 0,1 0 0,-1 1 0,0-1 0,1 1 0,0-1 0,0 1 0,0 0 0,0-1 0,1 1 0,-1 0-1,1 6 1,0 4 138,0-1 0,5 24-1,-1-16 46,2-1 0,12 30-1,-16-46-219,0 1-1,1-1 0,0 0 1,-1 0-1,1 0 1,1-1-1,-1 1 0,0-1 1,1 1-1,0-1 0,-1 0 1,1-1-1,9 5 1,-4-2-5,1-1 1,-1 0 0,1-1 0,0 0 0,14 2 0,-18-4-90,-1 0 0,1-1 0,0 0 0,0 0 1,0 0-1,0-1 0,8-2 0,0-1-665,24-10 0,-18 5 170,-18 9 484,4-2-131,1-1 0,-1 0-1,0 0 1,0 0-1,0 0 1,0-1-1,-1 0 1,1 0-1,-1-1 1,0 1 0,4-7-1,3-4 56,-2-1 0,0 0 0,0-1 0,-2 0 0,0-1 0,10-34-1,-3-10 391,-10 50 222,-6 17 489,0 20-113,0-3-483,0-6-202,1 0-1,1 0 1,2 21-1,3-19-131,-4-14-7,-1 1-1,0-1 1,0 0 0,0 1-1,0-1 1,-1 0 0,1 1 0,-2 4-1,1-5 0,0-3-13,0 0-1,0 0 1,0 0 0,0 0 0,0 0 0,0 0 0,0 0 0,0 0 0,0 0 0,1 0 0,-1 0 0,0 0 0,0 0 0,1 0 0,-1 0 0,1 0 0,-1 0 0,1-1 0,-1 1 0,1 0 0,0 0 0,-1-1-1,1 1 1,0 0 0,0-1 0,-1 1 0,1 0 0,0-1 0,0 1 0,0-1 0,0 0 0,1 1 0,0 0-1,-1 0 0,1 0 0,-1-1 0,1 1 0,0 0 0,0-1-1,-1 0 1,1 1 0,0-1 0,0 0 0,0 0 0,-1 0 0,1 0 0,0 0 0,0 0 0,-1-1 0,1 1 0,0-1 0,3 0 0,4-2 6,-3 2-107,0-1 0,0 0 0,0 0 0,0-1 1,-1 0-1,1 0 0,-1 0 0,0 0 0,6-6 0,1 0-144,1 0-60,-1 0 0,0-1 0,0-1 0,18-21 0,-17 15 203,13-19 34,-25 33 53,1 0 1,-1-1 0,1 1 0,-1-1-1,0 1 1,0-1 0,-1 1 0,1-1-1,-1-6 1,0-16 42,0 21 58,-2 8 182,0-2-167,1 1-1,-1 0 1,1 0 0,-1 0 0,1 0 0,0 0 0,0 0 0,0 0 0,0 0 0,0 1 0,1-1 0,-1 0-1,1 1 1,-1 1 0,-3 12 191,1 0 0,0 1-1,0 23 1,2-15-94,0-12-85,3 26 0,-2-35-103,0-1 1,1 0-1,-1 0 0,1 0 0,0 0 0,0 0 0,1 0 0,-1 0 1,0 0-1,1 0 0,0-1 0,0 1 0,2 3 0,0-3 19,0 0-1,0 0 1,0 0 0,0 0-1,0-1 1,1 0-1,-1 0 1,1 0 0,0 0-1,-1-1 1,11 2-1,1-1-447,0 0 0,19-2 0,-29 0 64,28 0-769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58 5152,'34'-34'2309,"-33"33"-2190,0-1 0,1 1 0,-1 0 1,1 0-1,-1 0 0,1 0 0,-1 0 0,1 0 0,0 1 0,-1-1 0,1 1 0,0-1 1,-1 1-1,4-1 0,-5 1-103,0 0 0,0 0 0,0 0 0,0 0 0,0 0 0,0 0 0,0 0 0,1 0 1,-1 0-1,0 0 0,0 0 0,0 0 0,0 0 0,0 0 0,0 0 0,0 0 0,0 0 0,0 0 0,0 0 1,1 0-1,-1 0 0,0 0 0,0 0 0,0 0 0,0 0 0,0 0 0,0 0 0,0 0 0,0 0 1,0-1-1,0 1 0,0 0 0,0 0 0,0 0 0,0 0 0,0 0 0,0 0 0,1 0 0,-1 0 0,0 0 1,0 0-1,0 0 0,0 0 0,0-1 0,0 1 0,0 0 0,0 0 0,0 0 0,0 0 0,0 0 0,0 0 1,0 0-1,0 0 0,0 0 0,0 0 0,-1-1 0,1-6 952,0 14-389,0-4-291,-5 0-176,-9 4-100,1 1 0,0 1 0,-17 13 0,23-14-24,0 1 1,1 0 0,0 0 0,-5 12 0,1-4-19,8-12 10,-1 0 0,1 0-1,0 0 1,0 0 0,0 1-1,1-1 1,-1 1-1,1-1 1,0 8 0,-1 7-81,-1-6 52,2-10 37,0-1 1,0 1-1,1 0 1,-1 0-1,1-1 0,0 1 1,0 0-1,0 0 1,1-1-1,-1 1 1,1 0-1,0-1 0,0 1 1,0 0-1,3 4 1,-1-2 2,-1 0 0,1-1 0,0 0 1,1 0-1,0 0 0,-1 0 0,1 0 0,1-1 1,-1 0-1,1 0 0,-1 0 0,1 0 0,1-1 1,-1 0-1,0 0 0,11 4 0,3 1-21,1-1 0,32 7 0,-34-11 56,-10-2 2,1 0 0,-1 0-1,0 1 1,13 5 0,-16-4 57,-20-2 1,0 0-1,0 1 0,-28 7 1,17-6-33,-44-3-218,68 0 141,0 0 0,0-1 0,0 1 0,0 0 0,0-1 0,0 1 0,0-1 0,-3 0 0,5 0 20,0 1-1,-1 0 1,1 0 0,-1 0-1,1-1 1,-1 1 0,1 0 0,-1-1-1,1 1 1,0 0 0,-1-1-1,1 1 1,0 0 0,-1-1-1,1 1 1,0-1 0,0 1 0,-1-1-1,1 1 1,0-1 0,0 1-1,0-1 1,31-20-359,-21 14-85,2 1 0,-1 0 0,24-9 0,3 0-341,40-24-1328,-45 25 1501,22-11-165,26-27-206,-6 13 555,36-28 679,-50 30 1255,-55 33-1413,-3 3 106,0-1 0,0 0 0,0 0 0,0 0 0,0-1 0,3-3 0,-6 6-117,1-1 1,-1 0 0,1 0-1,-1 0 1,1 0 0,-1 0 0,1 0-1,-1 0 1,0 0 0,0 0-1,1 0 1,-1 0 0,0 0-1,0 0 1,0 0 0,0 0 0,0 0-1,-1 0 1,1-1 0,0 1-1,0 0 1,-1 0 0,1 0 0,-1 1-1,1-1 1,-1-2 0,-1 2 46,1-1 0,-1 0 0,1 1-1,-1-1 1,0 1 0,1 0 0,-1-1 0,0 1 0,0 0 0,0 0 0,0 0 0,-5-1 0,3 0 42,0 1 1,-1 0-1,1-1 1,-1 2-1,-5-1 1,-11 5 244,11-1-237,-8 1 156,13-3-267,0 0 0,1 0 0,-1 0-1,0 1 1,1 0 0,-1 0 0,-4 2 0,8-2-65,-1-1 0,1 0 0,0 0 0,-1 0 0,1 1 0,0-1 0,0 0 0,0 1 0,0-1 0,0 1-1,0-1 1,0 1 0,1 0 0,-1-1 0,0 1 0,1 0 0,0 0 0,-1-1 0,1 1 0,0 0 0,0 0 0,0-1 0,0 1 0,0 0-1,0 0 1,0 0 0,1-1 0,-1 1 0,2 2 0,1 6-20,1-1 0,0 0 0,1 0-1,6 10 1,-7-13 21,87 129 250,-85-128-225,0-1-1,1 0 1,8 7-1,-8-8 20,-1 0 0,11 12 1,-15-15-30,-1 0 1,1-1-1,-1 1 1,0 0 0,0 0-1,0 1 1,0-1-1,0 0 1,-1 0-1,1 0 1,0 1 0,-1-1-1,0 0 1,1 4-1,-1-6-14,0 0-1,0 0 1,0 1 0,-1-1-1,1 0 1,0 0 0,0 0-1,0 1 1,0-1-1,0 0 1,0 0 0,0 0-1,0 1 1,0-1-1,-1 0 1,1 0 0,0 0-1,0 0 1,0 1-1,0-1 1,-1 0 0,1 0-1,0 0 1,0 0-1,0 0 1,0 0 0,-1 1-1,1-1 1,0 0 0,0 0-1,-1 0 1,1 0-1,0 0 1,-1 0 0,-3 2-56,1 0 16,0-1-1,1 1 0,-1-1 0,0 0 0,0 0 0,0 0 0,0-1 0,0 1 0,0-1 0,-1 1 0,-3-1 0,-21 0-738,-4 0 234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6720,'-31'0'2496,"31"0"-1952,-32 15-128,32 1 1728,-15 0-1248,-1 15-288,1 0-384,-1 0 64,16 0-160,0 16-6720,16 0 3584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14 3648,'13'0'1173,"-13"0"-1165,0 0 1,0 0-1,0 0 0,0 0 0,0 0 1,0 0-1,0 0 0,0 0 0,1 0 1,-1 0-1,0 0 0,0 0 0,0 0 0,0 0 1,0 0-1,0 0 0,0 0 0,0 0 1,0 0-1,0 0 0,1 0 0,-1 0 1,0 0-1,0 0 0,0 0 0,0 0 0,0-1 1,0 1-1,0 0 0,0 0 0,0 0 1,0 0-1,0 0 0,0 0 0,0 0 1,0 0-1,0 0 0,0 0 0,0 0 1,1 0-1,-1 0 0,0-1 0,0 1 0,0 0 1,0 0-1,0 0 0,0 0 0,0 0 1,0 0-1,0 0 0,0 0 0,0 0 1,0 0-1,-1-1 0,1 1 0,0 0 1,0-5-99,0 0 3486,0 5-3321,0 1 0,0 0 0,0-1 0,0 1 0,0-1 0,-1 1 0,1 0 0,0-1 0,0 1 0,-1-1 0,1 1 0,0-1 0,-1 1 0,1-1 0,-1 1 0,1-1 0,0 1 0,-1-1 0,1 0 0,-1 1 0,0-1 0,-16 9 635,-5 2-339,13-4-309,1 1 0,1 0 0,-1 0 0,-8 15 1,1-4-54,9-12-9,-19 28 0,23-32 0,1 0 0,0 0 0,-1 0 0,1 0 0,0 0 0,1 1 0,-1-1 0,0 0 0,1 0 0,0 4 0,0 1 20,1-1 0,0 0 0,1 0 0,0 1 0,0-1 0,1 0 0,-1 0 0,1-1 0,1 1 0,0-1 0,4 7 0,-3-6 13,0 0 1,0 0-1,1-1 1,-1 0 0,1 0-1,1-1 1,-1 0-1,1 0 1,7 4 0,-13-8-17,0-1 1,0 0-1,0 1 1,0-1 0,0 1-1,0-1 1,-1 1-1,1 0 1,0-1-1,0 1 1,-1 0 0,1-1-1,0 1 1,-1 0-1,1 0 1,-1 0-1,1 0 1,-1 0-14,0-1 0,0 1 0,0-1-1,0 0 1,0 1 0,0-1 0,0 1 0,-1-1 0,1 0-1,0 1 1,0-1 0,0 0 0,-1 1 0,1-1 0,0 0-1,0 1 1,-1-1 0,1 0 0,0 1 0,-1-1 0,1 0-1,0 0 1,-1 0 0,1 1 0,0-1 0,-1 0 0,-5 3-4,0-1 1,1-1-1,-13 3 1,17-3 3,-95 17-73,28-5 208,16-11-27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3392,'0'-16'1248,"0"16"-960,-15 47-64,-1-16 640,16 0-512,0 32 128,-15 15-288,15-1 32,0-14-128,15-1 160,-15 16-160,16-31-32,-16 0-32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1888,'13'-26'613,"-9"22"-454,8 3-72,-6 1-83,23 0 163,0 1-1,0 1 1,0 1-1,31 9 1,-22-1 150,1 1 1,-2 2-1,59 30 0,122 91 675,-80-52-565,-108-62-298,-1 1 1,39 39 0,-57-50-92,-4-5 26,0 0 1,-1 1-1,10 15 1,-13-18 44,-1 0 0,0 1-1,0-1 1,-1 1 0,1-1 0,-1 1 0,0 0 0,0-1 0,-1 1 0,1 9-1,-1-9-32,0 0-1,0 0 0,-1 0 0,1 0 0,-1-1 0,0 1 0,0 0 1,0 0-1,-1-1 0,-2 5 0,0-2 25,-1-1 1,0-1-1,0 1 1,-1-1-1,-9 8 0,6-5-3,2-3-33,2 0-23,0 0-1,-1 0 1,0-1-1,0 0 1,0-1 0,-1 1-1,-8 2 1,-5 0 50,-34 5 1,19-4-35,-5 2-3,-36 5 41,43-11-41,0-2-1,0-1 0,0-1 1,0-2-1,-47-10 0,-23-13 11,19 8-26</inkml:trace>
  <inkml:trace contextRef="#ctx0" brushRef="#br0" timeOffset="1">1481 16 6464,'-16'-16'2400,"16"16"-1856,-31 0-160,0 0 640,15 0-640,-30 0 0,14 16-256,1 15-512,16-15 192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65 3488,'1'4'401,"-1"-2"-324,0-1 0,0 0 0,0 0 0,0 0 0,0 0 0,0 1 0,0-1 0,0 0 1,-1 0-1,1 0 0,0 0 0,-1 0 0,1 0 0,-2 2 0,-24 52 1635,21-34-757,4-18-833,-2 11 292,0 0 1,0 1 0,0 18-1,3-29-323,0 1-1,1 0 1,-1 0 0,1-1-1,0 1 1,2 7-1,-2-10-57,0 0-1,0 0 1,0 0-1,0 0 0,1 0 1,-1 0-1,0 0 1,1-1-1,-1 1 1,1 0-1,0-1 0,-1 0 1,1 1-1,0-1 1,2 2-1,-3-3-13,0 0 0,0 0 0,0 1 0,0-1 0,-1 0 0,1 0-1,0 0 1,0 0 0,0 0 0,0 0 0,0 0 0,0 0 0,0 0 0,-1 0 0,1-1 0,0 1 0,0 0 0,0 0 0,0-1 0,-1 1-1,1-1 1,0 1 0,0-1 0,-1 1 0,2-2 0,9-4 246,-2 4-137,8-4 32,-15 5-144,0-1-1,0 0 0,0 0 0,-1 0 1,1 0-1,1-3 0,4-5 17,21-20 31,-22 24-59,-1 0 0,1 0 0,-1 0 0,0-1 1,0 0-1,-1 0 0,7-14 0,-8 13 8,1-2 19,0 1-1,1 0 0,10-17 0,14-18-264,-27 39 181,3-5-83,-4 10 139,-1 0 0,0 0 0,0 0 0,0 0-1,1 0 1,-1-1 0,0 1 0,0 0 0,0 0 0,1 0-1,-1 0 1,0 0 0,0 0 0,1 0 0,-1 0 0,0 0 0,0 0-1,0 0 1,1 0 0,-1 0 0,0 0 0,0 0 0,1 0-1,-1 0 1,0 0 0,0 1 0,0-1 0,1 0 0,-1 0 0,0 0-1,0 0 1,0 0 0,1 1 0,-1-1 0,0 0 0,0 0-1,0 0 1,0 0 0,1 1 0,0 3 255,-1-3-194,0-1 1,0 1-1,0 0 1,0 0-1,0-1 0,0 1 1,0 0-1,0-1 1,0 1-1,1 0 1,-1 0-1,0-1 1,0 1-1,1 0 1,-1-1-1,0 1 1,1 0-1,0 0 1,43 103 1700,-41-94-1709,0 0 1,1 0 0,0-1-1,1 1 1,0-1 0,0 0-1,1 0 1,0-1-1,1 1 1,0-1 0,0-1-1,11 10 1,-14-15-12,5 6 130,0-2 0,19 12 1,-25-16-135,1-1 1,0 1-1,-1-1 1,1 0-1,0 1 1,0-2-1,0 1 1,0 0-1,0-1 1,0 0-1,0 0 1,0 0-1,5-1 1,5-2 7,-1-1 0,14-5 0,-22 7-73,0 0 0,-1 0 1,1-1-1,0 1 0,-1-1 0,0 0 0,0 0 1,1-1-1,4-6 0,4-15-413,-7 14 218,-4 6 51,1 0 1,-1-1-1,0 1 0,0-1 0,-1 0 0,2-8 0,0-1-246,7-11-237,-9 21 564,0 1 0,0-1-1,-1 1 1,0 0 0,0-9-1,0-12-209,0-17 116,2 37 10,9-5 107,-6 20 352,8-5-107,-10-2-144,0-1-1,1 0 1,-1 1-1,0-1 1,0 1 0,2 4-1,-1-3 25,0 1 1,1-1-1,7 6 1,-4-6 8,0 0 1,0 0-1,1-1 1,-1 0-1,1 0 1,-1-1 0,1 0-1,0 0 1,0-1-1,0 0 1,0-1-1,13-1 1,178-30-1671,-193 30 1490,0-1-1,1 1 1,-1-1 0,0-1-1,0 1 1,-1-1-1,1-1 1,-1 1 0,1-1-1,-1 0 1,0-1 0,6-5-1,-11 9 106,0 1-1,0-1 1,-1 0-1,1 0 1,0 1-1,-1-1 1,1 0-1,0 0 0,-1 0 1,1 1-1,-1-1 1,0 0-1,1 0 1,-1 0-1,0 0 1,1-1-1,-2 0 9,1 0 0,-1 1-1,1-1 1,-1 0 0,0 1 0,0-1 0,0 1-1,1-1 1,-3-1 0,2 2-1,1-1 14,-1 0 0,0 1 0,0-1 0,0 0-1,-1 1 1,1-1 0,0 0 0,-1 1 0,1 0-1,-1-1 1,1 1 0,-1 0 0,1 0 0,-1 0-1,0 0 1,0 0 0,0 0 0,0 0 0,1 1 0,-1-1-1,0 0 1,0 1 0,0 0 0,0 0 0,0-1-1,0 1 1,-2 0 0,-23 0 337,17-1-114,1 1 0,-1 0 0,1 0 0,-1 1 0,1 0 0,-14 4 1,19-3-103,0 0 1,0 0 0,1 0 0,-7 7 0,1-3 90,3-1-91,4-4-114,0 0 1,1 0-1,-1 0 0,1 0 1,-1 0-1,1 1 0,-1-1 0,1 0 1,0 1-1,-1-1 0,1 1 1,0 0-1,0-1 0,0 1 0,1 0 1,-1 0-1,0-1 0,1 1 1,-1 0-1,1 0 0,-1 0 0,1 0 1,0 0-1,0 0 0,0 0 1,0 0-1,0 2 0,0 3-1,0-3-5,0 0 0,0 0 0,0 1 0,0-1 0,1 0 0,0 0 0,-1 1 0,2-1 0,-1 0 0,0 0 0,1 0 0,0 0 0,0-1 0,0 1 0,5 6 0,0-3 60,0 0 0,0 0 0,1 0 0,0-1 0,0-1 0,14 8 0,-8-6 51,0 0 0,1-1-1,26 8 1,2-9-436,-21-3 125,53 11-232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63 3648,'-9'-10'438,"6"6"-287,0 1-1,1 0 1,-1 1-1,0-1 1,-1 0-1,1 1 1,-6-4 0,4 3-79,-1-1 0,1 1-1,-1 1 1,1-1 0,-1 1 0,0 0 0,0 0 0,0 0 0,0 1 0,0 0 0,0 1 0,-1-1 0,-6 1 0,0 0 114,0 0-1,0 1 0,-22 4 0,31-4-180,0 0-1,0 1 1,0-1 0,1 1 0,-1-1-1,0 1 1,1 1 0,-1-1 0,1 0-1,0 1 1,0-1 0,0 1 0,0 0-1,0 0 1,0 0 0,-3 6 0,-14 36-160,12-31 115,2-4 21,1 0 0,0 1 1,1 0-1,0 0 1,1 0-1,-4 22 0,5-3 39,2-1 0,1 1 0,9 48 0,-6-45 7,0-4-19,36 379 1003,-35-255-825,0-76-135,0-19-76,-4 72-1,-4-97 249,0 0-1,-2 0 0,-2-1 0,-1 0 0,-1 0 1,-2 0-1,-1-1 0,-21 38 0,23-53-52,-1 0 0,-1-1-1,0 0 1,-19 16-1,27-26-94,-1 0-1,0 0 1,-10 6 0,12-10-27,0 0 0,1 1 0,-1-1 0,0-1 0,1 1 0,-1 0 0,0-1 0,0 1 0,0-1 0,-4 0 0,-10 0 84,9 1-58,0-1-1,1-1 1,-1 1 0,-11-3 0,15 2-98,1-1 0,0 1 1,-1-1-1,1 1 0,0-1 0,0 0 0,0 0 1,1 0-1,-1-1 0,0 1 0,1-1 1,-5-5-1,-24-36-1720,0-3 443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2240,'13'-13'720,"-13"13"-695,0-1-1,1 0 1,-1 0 0,1 1 0,-1-1 0,0 0-1,0 0 1,1 1 0,-1-1 0,0 0-1,0 0 1,0 0 0,0-1 0,0 2-16,0 0 0,0 0 0,0 0 0,0 0 0,0 0 0,0 0 0,-1 0 0,1 0 0,0 0 0,0-1 0,0 1 0,0 0 0,0 0 0,0 0 0,0 0 0,0 0 0,0 0 0,0 0 0,0 0 0,0 0 0,0 0 0,0-1 0,0 1 0,0 0 0,0 0 0,0 0 0,0 0 0,0 0 0,0 0 0,0 0 0,0 0 0,0 0 0,0 0 0,0-1 0,0 1 0,1 0 0,-1 0 0,0 0 0,0 0 0,0 0 0,0 0 0,0 0 0,0 0 0,0 0 0,0 0 0,0 0 0,0 0 0,0 0 0,0 0 0,1 0 0,-1 0 0,0 0 0,0 0 0,0 0 0,0 0 0,0 0 0,0 0 0,0 0 0,0 0 0,0 0 0,0 0 0,1 0 0,-1 0 0,6 8 181,-8-5 311,2-2-452,-1 0-1,0-1 1,1 1-1,-1 0 1,0 0 0,1-1-1,0 1 1,-1 0-1,1 0 1,-1 0 0,1 0-1,0 0 1,-1 0-1,1 0 1,0 0 0,0 0-1,0 0 1,0-1-1,0 1 1,0 2-1,0 7 78,0 0 0,0-1 0,-1 1 0,-1 0 0,0 0 0,0-1 0,-6 16 0,5-17-98,-3 3 113,2 1 0,-1 0 1,2 1-1,0-1 0,0 1 0,1 0 1,-1 18-1,3-28-101,-1 14 167,1-17-195,0 1 0,-1-1 0,1 1 0,0-1 0,0 1 0,0-1 0,-1 1 0,1-1 0,0 0 0,0 1 0,-1-1 0,1 0 0,0 1 0,-1-1 0,1 0 0,-1 1 0,1-1 0,0 0-1,-1 0 1,1 1 0,-1-1 0,1 0 0,-1 0 0,1 0 0,-1 0 0,1 0 0,-1 1 0,1-1 0,0 0 0,-2 0 0,2 0-8,0 0 0,0 0-1,0 0 1,0 0 0,0 0-1,0 0 1,0 0 0,0 0-1,0 0 1,0 0 0,-1 0-1,1 0 1,0 0 0,0 0-1,0 0 1,0 0-1,0 0 1,0 0 0,0 0-1,0 0 1,0 0 0,0 0-1,-1 0 1,1-1 0,0 1-1,0 0 1,0 0 0,0 0-1,0 0 1,0 0 0,0 0-1,0 0 1,0 0-1,0 0 1,0 0 0,0 0-1,0 0 1,0 0 0,0 0-1,0-1 1,0 1 0,0 0-1,0 0 1,0 0 0,0 0-1,0 0 1,0 0 0,0 0-1,0 0 1,0 0 0,0 0-1,0-1 1,0 1-1,0 0 1,0 0 0,0 0-1,0-2 19,0 1-1,0 0 0,1-1 0,-1 1 0,1-1 0,-1 1 0,1 0 0,-1-1 0,1 1 1,1-2-1,5-11 72,-2-15 61,21-46 49,-23 67-254,-3 6 38,0 1 0,1-1 0,-1 1 0,1-1 0,-1 1 0,1-1 0,0 1 0,0 0 0,-1-1 0,1 1 0,0 0 0,0 0 0,0 0 0,0-1 0,1 1-1,-1 0 1,0 0 0,3-1 0,0-1-43,-1 1 26,-1 1 0,1-1 0,-1 1 0,1 0 0,-1 0-1,1 0 1,0 0 0,-1 0 0,1 0 0,0 1 0,0-1-1,-1 1 1,1 0 0,0 0 0,5 1 0,25-2-32,1 3 1,0 0 0,44 10-1,-23 3 183,58 13 380,-100-26-400,0 0 0,0-1 0,1 0 0,-1-1 0,0-1-1,18-3 1,3-6 262,-21 7-251,-11 3-90,0-1 0,1 1 0,-1-1 1,1 1-1,-1-1 0,0 0 0,0 0 1,1 0-1,-1 0 0,0 0 0,4-4 1,-6 5-19,0 0 1,1-1-1,-1 1 1,0 0 0,0-1-1,1 1 1,-1-1-1,0 1 1,0 0 0,0-1-1,1 1 1,-1-1-1,0 1 1,0-1-1,0 1 1,0-1 0,0 1-1,0-1 1,0 1-1,0 0 1,0-1 0,0 1-1,0-1 1,0 1-1,0-1 1,-1 1-1,1-1 1,0 1 0,0 0-1,0-1 1,-1 1-1,1-1 1,0 1 0,0 0-1,-1-1 1,1 1-5,-13-5 37,-21-24-31,28 26-47,-1 0 0,1 1 0,-1 0 0,1 0 0,-1 1 0,0 0 0,0 0 0,0 0 0,0 1 0,-10 0 0,15 0 12,2 0 22,0 0-1,-1 0 1,1 0 0,0 0 0,-1 0 0,1 0-1,0 0 1,-1 0 0,1 0 0,0 0 0,-1 0 0,1 0-1,0 1 1,0-1 0,-1 0 0,1 0 0,0 0-1,-1 0 1,1 0 0,0 1 0,0-1 0,-1 0 0,1 0-1,0 0 1,-1 1 0,0 0-28,0 0 22,0 0 1,0 0 0,1-1 0,-1 1-1,0 0 1,0 0 0,1 0 0,-1 0-1,1 0 1,-1 0 0,1 0 0,-1 0-1,1 0 1,-1 0 0,1 0-1,0 0 1,0 0 0,0 0 0,-1 0-1,1 1 1,0-1 0,0 0 0,1 0-1,-1 0 1,0 0 0,0 0 0,1 2-1,16 46-28,26 89 8,-40-124 32,22 125 23,-19-63 74,-3-55-69,1 28 15,-4-29-26,-1 1-1,-1-1 1,-1 0 0,-1 1-1,0-2 1,-2 1-1,0 0 1,-2-1-1,0 0 1,-1-1-1,-15 25 1,-5-6 67,-64 66-1,79-89-53,0-1-1,-23 17 1,22-21 18,-22 10 0,19-11-13,-12 8 31,21-11 164,0 0 0,0 0 0,-1-1 0,-19 5 0,27-8-175,0-1 0,0 1 0,0-1-1,0 0 1,0 1 0,0-1 0,0 0 0,0-1-1,0 1 1,0 0 0,0 0 0,0-1-1,1 1 1,-1-1 0,0 0 0,0 0 0,0 1-1,1-1 1,-4-2 0,4 2-25,0-1-1,1 1 1,-1-1 0,0 1-1,0-1 1,1 1 0,-1-1-1,1 0 1,-1 1-1,1-1 1,-1 0 0,1 0-1,0 1 1,0-1 0,0 0-1,0 1 1,0-1 0,1 0-1,-1 0 1,0 1 0,1-1-1,-1 1 1,1-1 0,1-2-1,0-2-2,1 0-1,0-1 0,0 1 1,0 1-1,1-1 0,0 0 1,8-8-1,3-1 34,29-23-1,44-35 76,6-5-54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3232,'0'1'67,"0"1"0,0-1 1,0 0-1,0 0 0,0 1 1,0-1-1,1 0 0,-1 0 0,0 0 1,1 1-1,-1-1 0,1 0 1,-1 0-1,1 0 0,0 0 0,-1 0 1,1 0-1,0 0 0,0 0 1,0 0-1,0 0 0,0-1 0,0 1 1,0 0-1,1 1 0,17 5 297,-1 1 0,1-2 0,19 4 0,-31-9-335,1 1 0,-1-1 0,0-1 0,1 1 0,-1-1 0,1-1 0,-1 1 0,14-4 0,-6 0-30,-2 0-1,1-1 1,20-11 0,-27 13 34,0 1 0,0-1 1,0 1-1,0 0 0,11 0 0,1-2 24,-16 3-46,-1 1 0,0-1 0,0 0 0,0 0 0,-1 0 0,1 0 0,0-1 0,0 1 0,-1 0 0,1-1 0,2-2 0,8-6 49,-7 8-25,4-3 20,-8 4-53,-1 1 0,0 0-1,0-1 1,0 1 0,0-1-1,0 1 1,0 0 0,0-1-1,0 1 1,0 0 0,0-1-1,0 1 1,0-1 0,0 1-1,-1 0 1,1-1 0,0 1 0,0 0-1,0-1 1,0 1 0,-1 0-1,1-1 1,0 1 0,0 0-1,-1 0 1,1-1 0,0 1-1,0 0 1,-1 0 0,1-1-1,-1 1 1,-1-2 12,0 0 0,0 1 0,0-1-1,-1 1 1,1 0 0,-1 0 0,1-1 0,-1 2 0,1-1-1,-1 0 1,0 0 0,-4 0 0,-4-1 30,-27-11 105,33 11-93,0 0-1,0 1 0,0-1 1,0 1-1,-1 0 0,1 1 1,0-1-1,0 1 0,0 0 1,-1 1-1,1-1 1,-9 3-1,-7 0 180,20-3-220,-9 1 80,1 0 0,0 0-1,0 1 1,0 0-1,0 1 1,0 0 0,0 0-1,1 1 1,-1 0-1,-9 6 1,11-5-51,0 0 1,1 0-1,-1 1 0,1 0 1,1 0-1,-1 0 0,1 1 0,0 0 1,0 0-1,1 0 0,-1 1 1,-2 8-1,5-11-24,0 0 0,0 0-1,1 1 1,0-1 0,0 1 0,0-1-1,1 1 1,0-1 0,0 1 0,0-1-1,0 1 1,1-1 0,2 9 0,-1-7 6,1 1 1,0-1 0,0 0 0,1 0-1,0 0 1,0 0 0,10 12 0,-6-11 25,0-1 0,1 0 0,-1 0 1,1-1-1,1 0 0,-1-1 1,1 0-1,0 0 0,16 4 0,-13-5-16,0 0 0,0-1 0,0 0 0,22 1-1,53-3-14,-48-2-50,-13 1-284,0-2 0,-1 0 0,0-2 0,1-1 1,40-13-1,-62 17 255,-1-1 0,1 1 0,-1-1 0,1 0 0,-1 0 0,0-1 0,0 1 0,0-1 0,0 0 0,-1 0 0,1 0 0,-1-1 0,0 1 0,0-1 0,0 1 0,0-1 1,0 0-1,-1 0 0,0-1 0,0 1 0,0 0 0,0-1 0,-1 1 0,0-1 0,0 0 0,0 1 0,0-1 0,-1 0 0,0-8 0,0-137 1082,0 150-1017,0 0-1,0-1 1,0 1 0,0 0-1,0 0 1,0 0 0,0 0-1,0 0 1,0 0-1,0 0 1,0 0 0,0 0-1,0 0 1,0-1 0,0 1-1,0 0 1,0 0 0,0 0-1,0 0 1,0 0 0,0 0-1,0 0 1,0 0 0,0 0-1,0 0 1,1 0-1,-1-1 1,0 1 0,0 0-1,0 0 1,0 0 0,0 0-1,0 0 1,0 0 0,0 0-1,0 0 1,0 0 0,0 0-1,0 0 1,0 0-1,1 0 1,-1 0 0,0 0-1,0 0 1,0 0 0,0 0-1,0 0 1,0 0 0,0 0-1,0 0 1,0 0 0,0 0-1,1 0 1,-1 0-1,0 0 1,0 0 0,2 0 42,0 0 0,-1 1 0,1-1 0,0 0 0,0 1 0,-1 0 0,1-1 0,0 1 1,-1 0-1,1 0 0,0 0 0,-1 0 0,1 0 0,-1 0 0,0 0 0,1 0 0,-1 1 0,2 1 0,3 5 69,-1-1 0,7 16 0,-9-17-78,0 0 1,0-1-1,1 1 0,6 7 1,16 8 97,8 23 204,-28-38-270,-3-2-35,0-1-1,1 1 1,0-1-1,6 5 1,-8-8-34,-1 1 1,0 0-1,0-1 0,1 1 1,-1-1-1,0 0 1,1 1-1,-1-1 1,0 0-1,1 0 1,-1 0-1,1 0 0,-1 0 1,0 0-1,1 0 1,-1 0-1,0-1 1,1 1-1,-1 0 0,0-1 1,3-1-1,-2 1-3,0 0 0,0 0-1,0 0 1,0-1 0,-1 1 0,1-1-1,0 0 1,-1 1 0,1-1 0,-1 0-1,0 0 1,3-4 0,7-27-70,1 0 15,-6 19-23,1 0 0,1 1 0,0 1-1,1-1 1,12-12 0,-20 24 71,-1 1-1,1 0 1,-1-1 0,1 1 0,-1 0-1,0 0 1,1-1 0,-1 1-1,1 0 1,-1 0 0,1 0 0,-1 0-1,1 0 1,0 0 0,-1 0-1,1 0 1,-1 0 0,1 0-1,-1 0 1,1 0 0,-1 0 0,1 0-1,-1 0 1,1 0 0,-1 1-1,1-1 1,-1 0 0,1 0 0,-1 1-1,0-1 1,1 0 0,-1 1-1,1-1 1,-1 0 0,0 1 0,1-1-1,0 1 1,-1-1 7,4 7 64,1-1 1,-1 1 0,0-1 0,0 1-1,-1 0 1,0 1 0,0-1 0,2 13-1,-3-10-10,1-1 0,0 0 0,1 0 0,0-1 0,0 1 0,8 10 0,-7-14 0,0 0 1,0 0 0,0-1 0,1 0-1,-1 0 1,1 0 0,11 4-1,4 2 168,24 6-1,-36-12-175,1-1-1,0-1 1,0 0 0,13 1 0,-18-3-45,1 0 0,-1 0 0,0-1 0,0 1 0,1-2 0,-1 1 0,0 0 0,0-1 0,0 0 0,5-3 0,7-2-199,-14 6 147,0 0-1,0 0 1,0 0-1,-1-1 1,1 1-1,0-1 1,-1 1-1,1-1 1,-1 0 0,1 0-1,-1 0 1,0 0-1,0 0 1,0-1-1,0 1 1,0-1-1,-1 1 1,1-1-1,1-4 1,-1 1-63,-1 3 73,0 1 0,0-1 0,0 0 1,0 0-1,-1 1 0,1-5 0,-6-21-266,4 22 249,-1 0 0,1 0 0,0-10 0,0-4-32,1-16-127,1 34 211,-1 1 1,0 0 0,0 0-1,1-1 1,-1 1-1,1 0 1,-1-1-1,1 1 1,-1 0 0,1 0-1,0 0 1,0 0-1,-1 0 1,1 0 0,0 0-1,0 0 1,0 0-1,0 0 1,0 0-1,2-1 1,3-1 5,-4 2 8,0 0 0,0 0 0,0 0 0,0 0 0,0 0 0,0 1 0,0-1 0,0 1 0,0-1 0,0 1 0,0 0 0,1 0 0,-1 0 0,0 0 0,0 0 0,0 0 0,4 1 0,-3 0 29,10 2 104,-1 0 1,1 0-1,21 0 1,-27-3-74,-1 1 0,0 0 1,1 0-1,5 2 1,15 1 122,7-11 49,-11 3-163,21-5 271,-40 8-325,-1 0 0,1 0 0,-1 0 0,0-1 1,1 1-1,-1-1 0,0 0 0,0 0 0,4-3 0,-5 2-28,-2 6 47,0-3-41,0 0 0,0 1-1,0-1 1,0 1 0,0-1-1,0 1 1,0-1 0,0 1 0,-1-1-1,1 1 1,0-1 0,0 0-1,-1 1 1,1-1 0,0 1-1,0-1 1,-1 0 0,1 1-1,0-1 1,-1 0 0,1 1 0,-1-1-1,0 0 1,-13 6-19,12-6 8,-1 1 0,1 0 0,-1 0 0,1 0 0,-1 0 0,1 1 0,0-1 0,-1 0 0,-1 3 0,1-1-12,0 1 0,0-1 0,0 0 0,1 1 0,-1 0 0,1 0 0,0 0 0,0 0 1,1 0-1,-1 0 0,1 0 0,-1 5 0,0 4 202,1 0 0,1 25 0,0-13 189,0-16-267,0-6-72,0 0 1,0-1 0,0 1 0,0-1-1,0 1 1,0-1 0,1 1-1,-1 0 1,1-1 0,0 0-1,-1 1 1,1-1 0,1 1 0,-1-1-1,0 0 1,0 0 0,1 1-1,-1-1 1,1 0 0,3 2 0,-2-1 1,0 0 0,0 0 0,0-1 1,0 0-1,1 1 0,-1-1 1,1 0-1,0-1 0,-1 1 0,1-1 1,0 1-1,0-1 0,0-1 0,0 1 1,0 0-1,0-1 0,0 0 1,9 0-1,5 0 12,0-1-1,0-1 1,0 0 0,0-1 0,0-1-1,-1-1 1,1-1 0,-1 0-1,23-12 1,-10 3-60,-5 4-64,42-28 0,-21 0-400,-35 31 312,-1 0-1,11-14 1,-19 20 148,0 0 1,0 0-1,-1-1 0,1 1 1,-1-1-1,0 1 0,1-1 1,-1 0-1,0 1 0,0-1 1,-1 0-1,1 0 1,-1 1-1,1-5 0,-1 6 13,0 0 0,0 0-1,-1 0 1,1 0 0,0 0 0,-1 0-1,1 0 1,-1 0 0,1 0 0,-1 0-1,1 0 1,-1 0 0,0 0 0,1 1-1,-1-1 1,0 0 0,0 0-1,0 1 1,-1-2 0,-21-10-79,17 9 56,-8-5-34,10 6 49,0-1 0,-1 1 0,1 0 0,0 0 1,-1 1-1,1-1 0,-1 1 0,0 0 0,-6-1 0,7 2 24,0 1 1,0-1-1,1 1 1,-1 0-1,1 0 1,-1 0-1,1 0 1,-1 1 0,1 0-1,-6 3 1,7-4 35,0 0 0,0 1 1,1-1-1,-1 1 0,0-1 0,1 1 1,-1 0-1,1-1 0,0 1 0,-1 0 1,1 0-1,0 0 0,0 0 1,0 0-1,0 0 0,1 0 0,-1 1 1,1-1-1,-1 0 0,0 4 1,2-3-1,-1-1 0,0 0 1,1 1-1,0-1 1,-1 0-1,1 1 1,0-1-1,0 0 0,0 0 1,1 1-1,-1-1 1,0 0-1,3 2 1,2 3 115,0-1 0,12 9 1,26 17 158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64 3488,'-26'-26'1115,"26"26"-1096,-1-1 0,1 1 0,0 0 1,0-1-1,-1 1 0,1 0 0,0-1 0,0 1 1,-1 0-1,1 0 0,0-1 0,-1 1 1,1 0-1,0 0 0,-1 0 0,1-1 1,0 1-1,-1 0 0,1 0 0,-1 0 1,1 0-1,-1 0 0,-38-3 5058,43 1-4965,1 0 0,1-1-1,0 1 0,-1 0 0,1 1 0,11-2 0,-11 1-89,5 0 13,-1 0 1,21 0-1,46 10 56,136-5-4,-137-4-318,-17 2-141,34-1-1527,-80 0 1256,1-2-1,0 0 1,0 0-1,15-6 1,-15 5-1299,-31 4 1004,-268-1 31,277-1 966,0 2 1,0-1-1,1 1 0,-1 0 0,0 0 0,1 1 0,-1 0 1,1 1-1,-12 4 0,13-3 0,1-1 0,0 1 0,1 0 0,-1 0 0,1 1 1,-1-1-1,1 1 0,1 0 0,-1 0 0,1 0 0,-1 0 0,-2 8 0,-14 31 445,1 1 0,2 1 0,-18 81 0,15-5-40,2-31 62,-21 145 1172,33-147-1042,-4-22 80,5-12-251,-6-29 22,9-8-517,2-15-824,0-11-1239,0-8 121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 5408,'0'-26'1728,"0"26"-1716,0 0 0,1 0 0,-1 0 0,0 0 0,0-1 0,0 1 0,0 0 0,0 0 0,0 0 0,0 0 0,0-1-1,0 1 1,0 0 0,0 0 0,0 0 0,0 0 0,0-1 0,0 1 0,0 0 0,-1 0 0,1 0 0,0 0 0,0 0 0,0-1 0,0 1 0,0 0 0,0 0 0,0 0 0,0 0 0,-1 0 0,1 0 0,0-1 0,0 1 0,0 0 0,0 0 0,0 0 0,0 0 0,-1 0 0,1 0 0,0 0 0,0 0 0,0 0 0,0 0 0,-1 0 0,1 0 0,0 0 0,0 0 0,0 0 0,0 0 0,-1 0 0,1 0 0,0 0 0,0 0-1,0 0 1,0 0 0,-1 0 0,-25 0 1338,26 5-796,0 5-375,1 1-36,-2 0 0,-1 20 0,-2-12-45,0 0 27,2 0 1,-1 38 0,-13 151 466,3-102-395,11-74-150,-4 32 72,-15 27 185,14-31-130,5-40-109,-1 0-1,-5 20 1,-21 51 159,28-86-164,-1 0 0,0 0 1,0 0-1,-3 6 0,4-10-28,0 0-1,0 1 0,1-1 0,-1 0 0,1 1 0,-1-1 0,1 1 1,0-1-1,-1 3 0,1-4-32,0 0 1,0-1-1,0 1 0,0 0 0,0-1 1,0 1-1,0 0 0,0-1 1,0 1-1,0 0 0,0 0 1,1-1-1,-1 1 0,0 0 0,0 0 1,0-1-1,0 1 0,1 0 1,-1 0-1,0-1 0,0 1 1,0 0-1,1 0 0,-1 0 1,0-1-1,0 1 0,1 0 0,-1 0 1,1 0-1,9-8-21,-6 3 28,-1 1-1,0-1 0,0 0 1,4-8-1,7-15 54,11-16 13,28-68 0,-23 49-180,-27 57 73,1 0 0,-1 0 0,1 0-1,1 1 1,-1-1 0,1 1 0,10-9-1,-14 13-21,1 0 1,-1 0-1,0 1 0,1-1 0,-1 0 0,1 1 1,-1-1-1,1 1 0,2-1 0,-4 1 47,1 0 0,-1 0-1,1 0 1,-1 0 0,1 0 0,-1 0-1,1 0 1,-1 0 0,1 0 0,-1 1-1,1-1 1,-1 0 0,1 0 0,-1 1-1,1-1 1,-1 0 0,0 0 0,1 1-1,-1-1 1,1 1 0,0 1 39,0 0 1,0 0-1,0 0 1,0 0 0,0 0-1,-1 1 1,1-1-1,-1 0 1,1 4-1,0 1 150,3 10 3,-2-9 23,0 0-1,0 1 1,-1-1-1,-1 0 1,1 1-1,-1-1 1,-1 10 0,-25 167 2093,23-156-2026,3 42-1,0-31 466,0-36-682,0 1 0,1-1 0,-1 0 0,1 0 0,2 8 0,-3-12-80,0 1-1,1 0 0,-1 0 0,0-1 0,0 1 1,1 0-1,-1-1 0,1 1 0,-1 0 0,0-1 1,1 1-1,-1-1 0,1 1 0,-1-1 0,1 1 1,0-1-1,-1 1 0,1-1 0,-1 1 0,1-1 0,0 0 1,-1 1-1,1-1 0,0 0 0,-1 0 0,1 0 1,0 1-1,0-1 0,-1 0 0,1 0 0,0 0 1,0 0-1,-1 0 0,1 0 0,0 0 0,0-1 0,-1 1 1,1 0-1,0 0 0,-1-1 0,1 1 0,0 0 1,0-1-1,2-1-364,0 0 1,-1-1 0,1 1-1,-1-1 1,0 1-1,0-1 1,0 0-1,0 1 1,0-1 0,-1 0-1,3-7 1,-1 4-223,13-25-3420,0-1 1344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3488,'3'0'184,"-1"0"-1,1 1 1,-1-1-1,1 1 1,-1 0 0,1-1-1,-1 1 1,0 0 0,4 2-1,15 7 1047,0-3-784,1-1-1,-1-1 0,1-1 1,0-1-1,42 0 0,-37-2-316,-12 0-57,1 0-1,-1-1 0,0-1 0,16-3 1,-28 3-48,0 0 0,0 0 0,0-1 1,0 1-1,0 0 0,0-1 1,-1 0-1,4-2 0,-6 3-15,1 0 0,0 1 0,-1-1 0,1 0 0,-1 0-1,1 0 1,-1 0 0,1 0 0,-1 0 0,0 0 0,1 0 0,-1 0 0,0 0 0,0 0 0,0 0-1,0 0 1,0 0 0,0 0 0,0 0 0,0 0 0,0 0 0,0 0 0,0 0 0,-1 1 0,1-1-1,0 0 1,-1 0 0,1 0 0,-2-1 0,-8-14 140,9 14-106,0-1-1,0 1 1,0 0 0,-1 0-1,1 0 1,0 0-1,-1 0 1,0 0-1,1 0 1,-3-1-1,1 1 43,0 1 0,1 0 0,-1 0 0,0 1 0,0-1 0,0 0 0,0 1 0,0 0 0,0 0 0,-5 0 0,-29 0 854,37 0-939,-2 0 53,0 0 1,0 0 0,0 0 0,0 0-1,0 0 1,0 1 0,0-1 0,0 1 0,0 0-1,0-1 1,-2 2 0,-3 2 27,0 0 0,0 1 0,1 0 0,0 0 1,0 0-1,0 1 0,0-1 0,1 2 0,0-1 0,0 0 0,1 1 1,-1 0-1,-3 9 0,6-6-36,0 0 0,0 0-1,1 0 1,1 0 0,0 0 0,1 13 0,0 1 52,-1-18-61,0 1 1,0-1-1,1 1 0,0-1 1,1 1-1,-1-1 1,1 0-1,0 0 1,4 8-1,-2-7 22,1 0 0,-1-1 0,1 0-1,0 0 1,1 0 0,-1-1-1,11 8 1,-12-10-55,2 3-12,0-2 1,0 1-1,0-1 0,1 0 0,-1 0 0,1-1 0,0 1 1,0-2-1,9 3 0,-9-3-240,0-1 0,0 0 1,1-1-1,-1 1 0,0-1 1,1-1-1,-1 0 0,0 0 0,0 0 1,14-5-1,16-15-692,-17 8 431,30-13-375,-12-2 517,61-60 0,-92 81 415,-1 0 0,-1 0 0,1 0 0,-1 0 0,0-1 0,3-9 0,15-22 557,-20 35-395,-1 0-1,0-1 1,0 1-1,-1 0 1,1-1-1,-1 1 1,0-1-1,0 1 1,-1-1-1,1-8 1,-1 11 45,-3 4-12,2-1-177,0 0 0,0 0 1,0 1-1,0-1 0,0 0 1,0 1-1,1-1 1,-1 1-1,0-1 0,0 4 1,-2 23 436,3 30-59,0-55-404,0 0-1,1 0 1,-1 0 0,0 0 0,1 0 0,0 0 0,0 0 0,0 0 0,0 0 0,0 0 0,3 4 0,1 2 59,-4-7-78,0 0 1,0 0-1,0 0 1,0 0-1,0 0 0,0-1 1,1 1-1,-1 0 1,1-1-1,-1 1 1,1-1-1,0 1 0,0-1 1,-1 0-1,1 0 1,0 0-1,0 0 1,0 0-1,0 0 1,1-1-1,3 2 0,-1 0 27,10 3 9,-11-3-142,-1-1 1,0 0-1,0 0 0,1 0 1,-1-1-1,0 1 0,6 0 1,-7-2 6,1 1 0,-1 0 1,1-1-1,-1 1 1,1-1-1,-1 0 0,0 0 1,1 0-1,-1 0 1,0 0-1,0 0 0,0-1 1,0 1-1,0-1 1,0 1-1,0-1 0,0 0 1,-1 0-1,1 0 1,-1 0-1,1 0 0,-1 0 1,2-4-1,-1 1 36,1 0-1,-1 0 1,0 0-1,-1-1 1,1 1 0,-1 0-1,0-1 1,0-8-1,-1-67 103,0 78-74,0 0 0,0 1-1,0-1 1,1 0 0,-1 0 0,1 0 0,0 0-1,-1 1 1,2-1 0,0-3 0,1 1-37,1 0 0,0 1 0,-1-1 0,7-4 0,-7 7 31,0 0 0,0 0 0,0 0 1,0 0-1,0 1 0,0-1 0,0 1 0,1 0 0,-1 0 0,1 0 0,-1 1 0,1-1 0,-1 1 0,1 0 0,-1 0 0,7 1 0,-5-1 1,1 0-1,0 1 1,-1 0 0,1 1-1,-1-1 1,1 1-1,-1 0 1,0 0 0,6 4-1,-2 1-8,0 0 0,-1 1 0,13 14 0,-3-4 124,-16-16-72,-1 1-1,1-1 1,0 0 0,-1 1 0,0-1 0,1 1-1,-1-1 1,0 1 0,0-1 0,-1 1-1,1 0 1,0 0 0,-1-1 0,0 1 0,0 0-1,0 0 1,0 0 0,0 4 0,-1 2 45,1-8-63,0 1 1,0-1-1,0 1 0,0 0 0,-1-1 0,1 1 0,-1-1 0,1 1 0,-1-1 0,0 1 1,1-1-1,-3 3 0,2-2-4,0-1 0,0 1 0,0 0 0,0-1 0,1 1 0,-1 0 0,0 0 0,1 0 0,0-1 0,-1 1 0,1 0 0,0 4 0,0 20 181,0-24-81,0-1-94,1-1 1,-1 0-1,1 0 0,-1 0 1,1 0-1,-1 0 0,1 0 1,-1 0-1,1 0 0,-1 0 1,1 0-1,-1 0 0,1 0 1,-1-1-1,0 1 0,1 0 1,-1 0-1,1 0 1,-1-1-1,1 1 0,-1 0 1,0 0-1,1-1 0,-1 1 1,0 0-1,1-1 0,-1 1 1,0-1-1,1 1 0,-1 0 1,0-1-1,1 0 0,3-5 18,9 0 12,21-22 64,-8 15-26,-24 12-70,-1 1 1,1-1-1,0 1 1,-1-1 0,1 0-1,0 0 1,-1 0-1,1 0 1,-1 0-1,1 0 1,-1 0-1,0-1 1,1 1-1,-1 0 1,0-1-1,2-2 1,6-7 28,35-23-50,-38 29-2,-1 0-1,1 1 1,10-6-1,-5 3-8,-1 1-47,0 0 0,0 1 1,1 1-1,11-4 1,-20 8 73,-1-1 1,1 1 0,0-1 0,0 1 0,0 0 0,0 0-1,0 0 1,0 0 0,0 1 0,0-1 0,-1 0 0,1 1 0,0-1-1,0 1 1,0 0 0,0-1 0,-1 1 0,3 1 0,8 3 68,19 1 267,-14-2-203,-11-2-77,0 0-1,1 0 0,-1-1 0,1 0 0,7 0 0,-6-1-4,0 1 1,-1 1-1,1-1 0,0 1 0,0 1 1,10 4-1,-7-2 115,21 4 1,-28-8-130,0 0 0,-1-1 0,1 0 0,0 0 0,-1 0 0,1 0 0,0 0 0,-1-1 0,1 0 0,4-1 0,-2 0 49,0-1 0,0 0 0,0 0 0,0 0 1,11-9-1,-17 12-83,0 0 0,0-1 0,0 1 0,1 0 0,-1 0 0,0-1 0,1 1 0,-1 0 0,0 0 0,1-1 0,-1 1 0,0 0 0,1 0 0,-1 0 0,0 0 0,1 0 1,-1-1-1,0 1 0,1 0 0,-1 0 0,0 0 0,1 0 0,-1 0 0,1 0 0,-1 0 0,0 0 0,1 0 0,-1 1 0,0-1 0,1 0 0,0 0 0,-1 0-3,0 0 1,0 0-1,0 0 0,0 0 0,0 0 0,0 0 1,0 0-1,0 0 0,0 0 0,0 0 0,0 0 1,0 0-1,0 0 0,0 1 0,0-1 0,1 0 1,-1 0-1,0 0 0,0 0 0,0 0 1,0-1-1,0 1 0,0 0 0,0 0 0,0 0 1,0 0-1,0 0 0,0 0 0,0 0 0,0 0 1,0 0-1,0 0 0,0 0 0,1 0 0,-1 0 1,0 0-1,0 0 0,0 0 0,0 0 1,0 0-1,0 0 0,0 0 0,0 0 0,0 0 1,0 0-1,0-1 0,0 1 0,0 0 0,0 0 1,0 0-1,0 0 0,0 0 0,0 0 0,0 0 1,0 0-1,0 0 0,0 0 0,0 0 1,0 0-1,0 0 0,0 0 0,0 0 0,0-1 1,0 1-1,0 0 0,0 0 0,0 0 0,0 0 1,0 0-1,-1-2-15,1 1 1,-1-1 0,1 0-1,-1 1 1,0-1-1,0 1 1,0-1 0,0 1-1,0-1 1,0 1-1,0 0 1,0-1 0,0 1-1,-1 0 1,1 0-1,0 0 1,-1 0 0,1 0-1,-4-2 1,-3 3-215,-10 2-206,17-1 414,0 0 0,0 0 0,0-1 0,1 1-1,-1 0 1,0 0 0,0 0 0,1 0 0,-1 0 0,0 0 0,1 1-1,-1 0 1,-10 11 39,9-11-8,0-1 1,1 1-1,-1 0 1,1 0-1,-1 0 1,1 0-1,0 0 1,-2 4-1,1 1 17,1 1 1,0-1-1,1 1 0,0-1 0,1 12 0,-1-2 29,1-8 11,-1 1-1,1 0 1,1-1 0,3 12 0,-1-3 31,-1-3 35,-3-13-102,0 0 0,0 1 0,1-1 0,-1 0 0,1 0 0,0 0 1,0 1-1,-1-1 0,1 0 0,1 0 0,-1 0 0,0 0 0,0-1 0,1 1 0,-1 0 0,4 2 0,-1 1 32,-2-3-34,-1 0 0,1-1 0,-1 1 0,1 0 0,-1-1 0,1 1 0,0-1 0,0 0 0,0 1 0,0-1 0,0 0 0,0 0 0,0 0 0,0 0 0,0-1 0,0 1 0,1-1 0,-1 1 0,0-1 0,0 0 0,1 0 0,-1 0 0,0 0 0,0 0 0,1 0 0,-1-1 0,2 0 0,4-1-101,0-1 0,-1 0 0,0 0 0,0-1 0,0 0 0,0-1 0,-1 1 0,1-1 0,7-8 0,-3 3-58,-5 5 54,0-1 1,-1 1 0,0-1-1,6-9 1,36-58-175,-34 55 106,-10 11-16,-3 6 146,0 1 0,1-1 0,-1 1 0,0-1 0,0 1-1,0 0 1,1-1 0,-1 1 0,0-1 0,1 1 0,-1 0 0,0-1 0,1 1 0,-1 0 0,0-1 0,1 1 0,-1 0 0,1-1 0,-1 1 0,0 0 0,1 0 0,-1-1 0,1 1 0,-1 0 0,1 0 0,-1 0 0,1 0 0,-1 0 0,1 0 0,-1 0 0,1 0-1,-1 0 1,1 0 0,-1 0 0,1 0 0,-1 0 0,1 0 0,2 6 57,25 66 1152,-16-46-885,-8-16-136,1 0-1,0-1 1,0 0 0,11 16-1,-15-25-142,0 1-1,0 0 0,0-1 1,-1 1-1,1-1 0,0 1 1,0-1-1,0 1 1,0-1-1,0 0 0,2 1 1,2 0 95,5 3-3,-7-3-84,0 1 0,1-1-1,-1 0 1,0 0 0,1 0 0,0-1 0,-1 1 0,1-1 0,-1 0 0,1 0 0,-1 0 0,6-1 0,8-4-15,0 0-1,-1-2 1,1 1-1,23-15 0,-38 19-35,0 1 0,0-1 0,-1 0 0,1 0 0,0 0 0,-1 0 0,1 0 0,-1 0 0,1 0 0,-1 0 0,1-4 0,0 3-14,-1 1 1,0-1-1,1 0 0,0 1 0,3-5 1,24-22-594,-29 30 595,1 0-1,-1 0 1,0-1 0,1 1-1,-1 0 1,0 0-1,0 0 1,1-1 0,-1 1-1,0 0 1,0 0 0,0 0-1,0 1 1,-1 26 1286,2 31 169,-1-54-1343,0 0 1,1-1-1,0 1 1,0 0 0,1-1-1,-1 1 1,1-1-1,0 1 1,3 4-1,-4-8-70,0 0-1,-1 1 1,1-1-1,0 0 1,0 0-1,0 0 1,0 0-1,0 0 1,0 0-1,0 0 1,0 0-1,0-1 1,1 1-1,-1 0 1,0-1-1,1 1 1,-1-1-1,0 1 1,1-1-1,-1 1 1,0-1-1,1 0 1,-1 0-1,3 0 1,12 0 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5056,'0'-16'1888,"0"16"-1472,0 0-128,0 0 1472,0 0-1024,0 0-224,16 16-320,-1-16 96,17 0-160,-1 15 608,0-15-448,0 0-1504,16 16 640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4160,'-15'0'1536,"15"0"-1216,15 31-64,1-15 832,15-1-640,16-15-96,15 16-224,31-16 96,1 0-128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96 5472,'0'-39'1760,"1"39"-1731,-1-1 1,0 1-1,0-1 1,0 1 0,0 0-1,0-1 1,0 1-1,0-1 1,0 1-1,0-1 1,0 1-1,0 0 1,0-1 0,-1 1-1,1-1 1,0 1-1,0 0 1,0-1-1,-1 1 1,1-1-1,0 1 1,0 0 0,-1-1-1,-10-12 467,9 8-239,2 4-203,0 1 1,-1-1 0,1 0 0,0 1 0,-1-1-1,1 1 1,0-1 0,-1 0 0,1 1-1,-1-1 1,1 1 0,-1-1 0,1 1 0,-1 0-1,1-1 1,-1 1 0,1-1 0,-1 1-1,0 0 1,1 0 0,-2-1 0,-3-1 88,-2-3 189,5 4-282,1 0 1,-1 0 0,1 0-1,-1 0 1,1 0-1,-1 1 1,1-1 0,-1 1-1,0-1 1,0 1 0,1 0-1,-1 0 1,0-1-1,1 1 1,-4 1 0,-28-2 280,13 0-310,0 0 0,0 2 1,-38 6-1,44-2-77,0 1 0,0 0-1,0 1 1,1 1 0,0 0 0,-21 18 0,26-19 17,-7 3 14,1 2 1,0 0-1,0 0 1,2 1 0,0 1-1,-18 25 1,26-31 49,0-1 0,0 1 0,0 0 0,1 1 0,1-1 1,-1 1-1,1-1 0,1 1 0,-1 0 0,1 0 0,1-1 0,0 1 0,0 0 0,1 0 0,0 0 1,3 10-1,-2-11 10,0-1 0,0 1 0,1-1 0,1 1 0,-1-1 0,1 0 0,0 0 0,1-1 1,-1 1-1,1-1 0,9 8 0,-6-6 13,1-1 1,-1-1 0,2 0-1,-1 0 1,0 0-1,1-2 1,0 1 0,20 6-1,56 9 102,-62-13-122,-12-3-15,0 0 1,23 2 0,-19-5-10,-1-2 0,20-1 0,-7-1 0,7 1 3,34-4 18,3-11 16,-51 11-29,3-1 19,29-11-1,-44 13-10,1 0 0,-1 0 0,0 0 0,0-2 1,8-6-1,-12 10-13,-1-1 1,0 1 0,0-1 0,-1 0 0,1 0-1,-1 0 1,0-1 0,0 1 0,0-1 0,0 0 0,-1 0-1,0 0 1,0 0 0,0 0 0,-1 0 0,0 0-1,0-1 1,0 1 0,0 0 0,-1-1 0,0 1-1,0 0 1,-1-1 0,1 1 0,-1-1 0,0 1-1,-3-9 1,1 6-17,-1 0 0,1 0 0,-1 0 0,0 1 0,-1 0 0,0 0 0,0 0 0,-10-10 0,6 8-19,-1 0 1,0 0 0,-1 0-1,-18-10 1,16 12-184,0 1 1,0 1 0,-22-7 0,13 5-400,12 4 405,5 1-31,1 0 0,-1 0-1,1 1 1,-1 0 0,0 0 0,1 0-1,-1 0 1,0 1 0,0 0 0,0 0-1,-9 1 1,-7 10-1097,11-10 858,10-1 444,-1 0-1,0 0 1,1 0 0,-1 0 0,0 0-1,0 0 1,1 0 0,-1 1 0,0-1-1,1 0 1,-1 0 0,0 0 0,1 1-1,-1-1 1,1 0 0,-1 1 0,0-1-1,1 1 1,-1-1 0,1 0 0,-1 1-1,1-1 1,-1 1 0,1 0 0,-1-1-1,1 1 1,0-1 0,-1 1 0,1 0-1,0-1 1,-1 1 0,1 0 0,0-1-1,0 1 1,0 0 0,0-1 0,0 1-1,0 0 1,0-1 0,0 1 0,0 0-1,0 0 1,0 11-164,-1-1 267,1 0-1,1 0 1,-1-1-1,2 1 0,0 0 1,0-1-1,1 1 1,6 16-1,15 23 614,9 22 875,-21-39-986,-8-19-259,1 0 0,0-1 0,1 0 1,14 22-1,-11-23-97,1-1 1,0-1-1,1 0 1,20 15-1,20 19 540,-41-34-873,0-1-1,0-1 1,1 1-1,0-1 1,15 8-1,-10-14-1169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30 3712,'-39'-13'1221,"26"11"-757,-4 2-311,-2 1 399,0-2-1,-25-2 1,18-7-264,20 9-268,-1 1-1,0-1 0,1 2 1,-1-1-1,0 1 0,1 0 1,-12 3-1,-6 1 34,4-3 11,16-2-51,-1 1 1,1-1-1,0 1 0,0-1 1,0 1-1,0 0 0,0 1 1,0-1-1,0 1 0,1 0 1,-1 0-1,0 0 0,-5 4 1,-1 4-19,0-1 1,1 1-1,0 1 1,0 0-1,1 0 1,1 0-1,0 1 1,0 0-1,-5 15 1,-3 14-24,-19 75-1,-1 76 211,14 5 105,14-129-132,-15 255 76,16-207-174,4-4 169,-1 7 50,-8-38 81,9-60-265,-4 22 115,2-29-60,-1-1 0,0 0 1,-11 19-1,5-10 80,9-18-165,0 0 1,0 0 0,-1 0 0,1-1-1,-1 1 1,0-1 0,-3 4 0,4-5-19,-1-1 0,1 1 0,0-1 0,0 0 0,-1 1 0,1-1 0,-1 0 0,1-1 0,-1 1 0,1 0 0,-1-1 0,0 0 0,1 1 0,-6-1 0,6 0-30,1 0-1,-1 0 0,1 0 1,-1-1-1,1 1 1,-1 0-1,1-1 0,-1 1 1,1-1-1,0 1 1,-1-1-1,1 0 0,0 1 1,-1-1-1,1 0 0,0 0 1,0 0-1,0 0 1,-2-2-1,1 0-4,0 0 0,1 0-1,-1 1 1,1-1 0,0 0 0,0-1-1,0 1 1,-1-4 0,0-27 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702 124 4480,'-26'-39'1445,"25"39"-1414,1-1 0,-1 1 0,1-1 1,-1 1-1,1-1 0,0 0 0,-1 1 0,1-1 0,0 0 0,-1 1 0,1-1 0,0 0 1,0 1-1,0-1 0,0 0 0,-1 0 0,1 0 0,0-2 84,0 0-1,0 0 1,-1 0-1,0 0 1,1 0-1,-1 1 1,0-1-1,0 0 1,-1 1-1,1-1 1,0 0 0,-1 1-1,0 0 1,1-1-1,-1 1 1,0 0-1,0 0 1,-1 0-1,1 0 1,-4-2-1,-25-12 452,29 16-567,1 0 0,-1-1 0,0 1 0,0 0 1,0 0-1,0 0 0,0 0 0,1 0 0,-1 0 1,0 1-1,0-1 0,0 1 0,1-1 0,-1 1 0,0 0 1,1-1-1,-1 1 0,-3 2 0,-2 1-47,4-3 40,0-1 0,0 2 0,0-1 0,0 0 0,0 0 0,0 1 0,0 0 0,0 0 0,1-1 0,-1 1 0,1 1 0,-5 4 0,-1 2 5,3-4 2,0 0 0,0 1 0,1 0 0,0 0 1,0 0-1,1 1 0,-1-1 0,1 1 0,-2 7 0,0 7-25,-6 39 0,6-33 23,-28 207 56,26-196 4,-10 72 148,7 41 45,-11 23 156,11-23-140,-1 9-31,6-116-189,-24 159 260,12-144-197,8-32-31,1 4 90,2-11-3,-13 33 0,15-44-66,-1-1-1,0 1 1,0-1 0,-1 0 0,0-1-1,-10 11 1,8-10-14,1 0 39,-1-1 0,0 0-1,-13 9 1,17-13-87,0-1 1,-1 0-1,1 0 1,0 0-1,-1-1 1,0 0-1,1 0 0,-1 0 1,0 0-1,1-1 1,-7 0-1,-28 0-181,38 1-33,0-1-1,-1 0 0,1 0 1,-1 0-1,1 0 0,-1 0 1,1 0-1,0-1 0,-1 1 1,1 0-1,-1-1 0,1 1 1,0-1-1,-1 1 1,1-1-1,0 0 0,0 1 1,0-1-1,-1 0 0,1 0 1,0 0-1,0 0 0,0 0 1,0 0-1,0 0 0,1 0 1,-1 0-1,-1-3 0,-14-24-2824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530 156 4224,'0'0'1365,"-2"-2"-826,-2-2-431,0 0 45,1 0 0,-1 1 1,0-1-1,-6-3 0,3 3 34,4 2-133,0 1 1,0-1 0,0 1-1,0-1 1,0 1 0,0 0 0,0 0-1,-1 1 1,1-1 0,-1 0-1,1 1 1,0 0 0,-1 0-1,1 0 1,-7 1 0,-31 10 147,26-8-168,0 1 0,0 0 0,-14 7 0,7-2-20,-28 8 49,30-11 72,0 1 1,-28 15-1,26-9-4,0 1-1,1 1 1,-36 34 0,53-45-132,0 0 0,1 1 0,0 0 0,-1 0 0,2 0 0,-1 0 0,0 0 0,1 1 0,0-1 0,1 1 0,-1-1 0,1 1 0,0 0-1,0-1 1,1 1 0,-1 0 0,1 0 0,1 0 0,-1 0 0,2 6 0,0-4 14,-1 0-1,2 0 1,-1 0-1,1 0 0,0 0 1,1-1-1,0 0 1,0 0-1,0 0 0,1 0 1,9 10-1,-3-3 58,-5-5-34,0-2 0,0 1-1,1-1 1,0 0 0,0 0 0,9 6 0,-2-6 42,0 1 1,1-2 0,27 9-1,-11-6 10,-1-2-1,1-1 0,0-1 1,1-2-1,62-1 0,-37-5 64,-1-3 0,73-17-1,-112 19 37,0 0 1,25-11-1,-35 12-86,0-1 0,-1 0 0,1 0 0,-1 0 0,0 0 0,9-10 1,-15 14-102,1 0 13,0-1 1,-1 0 0,1 0 0,0 1-1,0-1 1,-1 0 0,1 0 0,0 0-1,-1 0 1,1 1 0,-1-1 0,1 0-1,-1 0 1,1 0 0,-1 0 0,0 0-1,0-1 1,1 1 0,-1 0-1,0 0 1,0 0 0,0 0 0,0 0-1,0 0 1,-1-2 0,0-3 48,-1 0-1,0-1 1,0 1-1,-4-6 1,-25-44 286,-117-152-108,127 179-347,1 0 1,1-2-1,-17-38 0,34 65 62,0 0-1,0 0 1,1 0 0,-1 0-1,1 0 1,0 0-1,0 0 1,1 0 0,-1-7-1,1 10-2,0 0 0,0-1 0,1 1 0,-1 0-1,1-1 1,-1 1 0,1 0 0,-1-1 0,1 1 0,0 0 0,-1 0-1,1 0 1,0 0 0,0 0 0,0 0 0,0 0 0,0 0-1,0 0 1,0 0 0,0 0 0,1 0 0,-1 1 0,0-1 0,0 1-1,1-1 1,-1 1 0,0-1 0,1 1 0,2-1 0,27-1-800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514 141 3712,'0'-4'153,"0"1"-1,-1 0 1,1-1 0,-1 1-1,0 0 1,1 0 0,-2 0-1,1 0 1,0 0 0,0 0 0,-1 0-1,0 0 1,1 0 0,-1 1-1,0-1 1,-1 0 0,1 1-1,-5-4 1,-3 1 482,-52-24 666,51 26-1099,0 0 0,-1 0 0,1 1 0,-20-1 0,-54 2 426,82 1-618,-10 0 47,0 1 1,1 1-1,-1 0 0,1 0 1,-1 2-1,1-1 0,-22 11 1,28-12-45,1 1-1,-1 0 1,1 0 0,-1 0 0,1 0 0,0 1 0,-8 8-1,8-6-18,0 0 0,1 1-1,0 0 1,0-1-1,-4 12 1,-2 6 0,1 1-1,-10 38 1,17-52 28,0 1 1,0 0-1,1 0 0,0 0 1,1 0-1,1 0 0,3 22 1,-1-22 97,10 22 1,-6-15-16,-3-8-49,-3-7-27,1 1 0,0 0 0,0 0-1,0-1 1,1 1 0,-1-1-1,1 0 1,5 6 0,-2-5 37,1 0 0,0 0 0,0-1 0,1 0 0,14 6-1,-14-7-23,11 6 63,1-1 0,1-1-1,-1-1 1,24 4 0,-9-6 108,60-1 0,-81-3-172,1 1 3,0-1 0,0-1 0,0 0 1,0-1-1,-1 0 0,1-2 0,18-5 0,-24 5 34,-1 0-1,1-1 1,-1 1-1,1-2 0,-2 1 1,1-1-1,8-8 1,-12 10-23,-1 0-1,1-1 1,-1 1 0,0-1 0,0 0 0,-1 0-1,1 0 1,-1 0 0,0 0 0,-1 0 0,1-1-1,-1 1 1,1-6 0,-1-7 49,-1 0 0,0 1 0,-2-1 0,0 1 0,-8-33 0,5 30-133,-1 0 1,0 1-1,-2 0 0,0 0 1,-1 0-1,-1 1 0,-16-22 1,18 28-93,-1-1-62,-12-21-1,20 32 141,0 0 0,0 0 0,0 0 0,0 0 0,0-1-1,0 1 1,1 0 0,-1 0 0,1-1 0,0 1 0,0 0 0,0-1 0,0 1-1,0 0 1,0-1 0,0 1 0,1 0 0,0-3 0,-1 5 8,1-1 0,-1 1 0,1-1 1,-1 1-1,1-1 0,-1 1 0,1-1 0,-1 1 1,1 0-1,-1-1 0,1 1 0,0 0 0,-1 0 1,1-1-1,-1 1 0,1 0 0,0 0 0,-1 0 1,2 0-1,4-2-384,36-8-3101,4 7 982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5056,'-47'15'1888,"47"-15"-1472,-31 32-128,0-17 0,15 16-224,-15 47-32,15 16 0,1-1 672,-1 1-384,16-1-288,16-30-32,-16-17-800,15 1 416,-15-31-2144,0-1 1408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2912,'42'0'1296,"-33"0"-1202,0 0 0,0 1 0,0 0 0,0 1 0,0-1 0,0 2 0,13 4 0,-19-6-67,132 58 1385,-113-47-1180,0 0 1,-2 1 0,1 1 0,19 18-1,0 5 52,-1 2 0,-2 1 0,62 88 0,-43-31-104,-31-53 72,-16-29 11,8 16 398,-16-29-599,0 0 0,-1 1 1,1-1-1,-1 0 0,1 1 0,-1-1 1,0 1-1,0-1 0,0 1 1,0-1-1,-1 1 0,0 2 1,0-1 13,0 0 0,-1 0 0,0 0 1,0 0-1,0 0 0,0-1 0,0 1 0,-1-1 1,0 0-1,1 0 0,-1 0 0,-1 0 1,1 0-1,0 0 0,-1-1 0,1 1 0,-1-1 1,1 0-1,-1 0 0,-6 1 0,-9 4 18,1-2 0,-1-1-1,-27 4 1,22-4 0,-65 5 149,-124-3-1,171-5-192,18 0-27,0-2-1,-26-2 1,48 2-130,-1 1 0,1 0 0,0-1 0,-1 0 0,1 0 0,0 1 1,0-1-1,-1-1 0,1 1 0,0 0 0,0 0 0,0-1 0,0 1 1,1-1-1,-1 0 0,0 1 0,1-1 0,-1 0 0,1 0 1,-1 0-1,1 0 0,0 0 0,0 0 0,0-1 0,0 1 0,0 0 1,0-4-1,-2-25-1701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4480,'16'47'1664,"-16"-47"-1312,31 31-64,-16-15 608,1-16-544,-1 15 192,1 1-288,15-16-1152,0 0 480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219 305 8064,'13'-39'2592,"-13"39"-2563,0 0 0,1 0 0,-1-1 1,0 1-1,0 0 0,0 0 0,0-1 1,1 1-1,-1 0 0,0-1 0,0 1 1,0 0-1,0 0 0,0-1 1,0 1-1,0 0 0,0-1 0,0 1 1,0 0-1,0-1 0,0 1 0,0 0 1,0-1-1,0 1 0,0 0 0,0 0 1,0-1-1,-1 1 0,1 0 0,0-1 1,0 1-1,0 0 0,0 0 0,-1-1 1,-25-25 903,25 26-925,1-1 0,-1 1 0,1-1 0,-1 1 0,1 0 0,-1-1 0,0 1 1,1 0-1,-1 0 0,1 0 0,-1-1 0,0 1 0,1 0 0,-1 0 0,0 0 0,1 0 0,-1 0 0,0 0 0,1 0 0,-1 0 0,0 0 1,1 1-1,-2-1 0,0 0 6,-3 0-36,0 0 0,0 0 0,0 1 0,0-1 0,0 1 0,0 0 0,0 0 1,0 1-1,1-1 0,-1 1 0,0 0 0,1 0 0,-1 1 0,1-1 0,0 1 0,0 0 0,-7 7 0,5-3-28,0 0 0,1 1 0,-9 14 0,-4 7-86,16-28 132,-2 4-28,-1 1 0,1-1-1,-1 1 1,1 0 0,1 0 0,-1 0 0,1 1 0,1-1 0,-1 1 0,-3 12 0,5-10-3,0-1-1,0 0 1,1 0-1,0 0 1,0 1-1,4 14 1,-4-20 31,1 0 0,0 0 0,-1-1 0,1 1 0,1-1-1,-1 1 1,0-1 0,1 1 0,-1-1 0,1 0 0,-1 0 0,1 0 0,0 0 0,0 0 0,0 0 0,0 0 0,1-1 0,-1 1 0,0-1 0,1 1 0,-1-1 0,4 1 0,-5-1 1,1-1 0,-1 1 1,1-1-1,0 0 0,-1 0 1,1 0-1,-1 0 0,1 0 1,-1 0-1,1 0 0,-1 0 1,1-1-1,1 0 0,-3 1 3,10-2-41,-1 0 0,0-2 0,0 1 0,0-1-1,0 0 1,14-10 0,-8 4 14,-1 0-1,0-1 1,-1-1-1,0 0 1,20-24-1,3-21 65,-20 36-17,7-10 40,-18 21-13,0 0-1,-1 0 0,0 0 0,-1-1 0,0 1 1,-1-1-1,0 0 0,1-13 0,-8-7 156,2 16-105,0-9-29,1 8 35,-9-30 1,9 41-134,0-1 1,0 1-1,-1 0 0,0-1 1,0 1-1,0 0 1,0 1-1,-1-1 0,-4-4 1,7 9 26,1-1-1,0 0 1,-1 1 0,1-1 0,-1 1 0,1-1 0,-1 1 0,0-1 0,1 1-1,-1-1 1,1 1 0,-1 0 0,0-1 0,0 1 0,1 0 0,-1 0 0,0-1-1,1 1 1,-1 0 0,0 0 0,0 0 0,1 0 0,-1 0 0,0 0 0,0 0 0,1 0-1,-1 0 1,0 0 0,0 1 0,1-1 0,-1 0 0,0 0 0,1 1 0,-1-1-1,0 0 1,1 1 0,-1-1 0,0 1 0,1-1 0,-1 1 0,0 0 0,-2 3 24,1 0 0,-1 0 0,1 0 0,0 1 0,0-1 0,-3 10 0,1 1 54,0 1 1,1-1-1,1 1 1,-1 16-1,3 68 302,1-53-118,-1-47-259,-3 96 395,0-63-233,-2 25 150,10 20 67,-5-61-133,-5 23 1,0 12-9,5-47-266,2 28-653,-2-31 486,0 0 0,1 0 0,-1-1 0,1 1 0,-1 0 0,1 0 1,0-1-1,0 1 0,0 0 0,0-1 0,0 1 0,2 1 0,0 0-1202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406 484 5056,'13'-26'1642,"-2"9"-577,-11 15-601,-6-3 429,4 2-518,-4-4 167,-1 5-302,-1 1 0,1 0 0,-1 0-1,0 1 1,1 0 0,-12 2 0,-5-2 92,18 0-315,0 0 1,0 1-1,1-1 1,-1 1 0,-8 2-1,12-2-40,-1 0 0,1 0 1,0 0-1,0 1 0,-1-1 0,1 1 0,0-1 0,0 1 1,0 0-1,0-1 0,1 1 0,-1 0 0,0 0 0,1 0 1,-1 0-1,-1 5 0,0-1-5,1 1-1,-1-1 1,2 1-1,-1-1 1,1 1-1,-1 0 1,2 0-1,-1 0 1,1 0 0,0-1-1,2 12 1,8 44-63,-8-37 68,4 25 46,5-9 240,30 74 1,-23-68-87,-14-36-100,-1-1 0,3 22 0,2 8 604,-5-30-513,2 10 185,-5-19-336,0-1 1,0 1 0,-1 0 0,1-1-1,0 1 1,0 0 0,-1-1-1,1 1 1,0-1 0,0 1 0,-1 0-1,1-1 1,-1 1 0,1-1-1,-1 1 1,1-1 0,-1 1 0,1-1-1,-1 1 1,1-1 0,-1 0 0,1 1-1,-1-1 1,0 0 0,1 1-1,-1-1 1,0 0 0,0 1 0,-4 0 31,1 0 0,-1-1 1,1 1-1,-1-1 0,1 1 1,-1-1-1,1-1 0,-9 0 0,-39-12-7,44 11-79,1 0-28,-7-2-111,0 0 0,0 0 0,1-2 0,0 0 0,0 0 0,-21-14 1,20 8-552,0 0-1,-18-22 1,-17-28-819</inkml:trace>
  <inkml:trace contextRef="#ctx0" brushRef="#br0" timeOffset="1">266 16 5824,'15'-15'2144,"-15"15"-1664,47 0-128,-16 0 1056,16 0-832,0 15 0,15-15-384,-15 16 224,15-1-224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9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547 236 2304,'0'-2'77,"0"1"0,0-1 0,0 0 0,0 1 0,1-1 0,-1 1 0,1-1 0,-1 1 0,1-1 0,0 1 0,-1-1 0,1 1 0,0-1 0,0 1 0,0 0 0,0 0 1,3-3-1,-2 2 824,-2-1-197,0 3-671,0-1 0,0 1 1,0-1-1,0 1 0,0-1 0,0 1 1,0-1-1,0 1 0,0-1 1,1 1-1,-1-1 0,0 1 0,0-1 1,0 1-1,1 0 0,-1-1 0,0 1 1,0-1-1,1 1 0,-1 0 0,0-1 1,1 1-1,-1 0 0,0-1 1,1 1-1,-1 0 0,1 0 0,-1-1 1,1 1-1,-1 0 0,0 0 0,1 0 1,-1-1-1,1 1 0,-1 0 1,1 0-1,-1 0 0,1 0 0,-1 0 1,1 0-1,0 0 0,-1 0-23,0 0 0,0 0 0,0 0 0,1 0 0,-1 0 0,0 0 0,0 0 0,0 0 0,0 0 0,0 0 0,0 0 0,0 0 0,0 0 0,0 0 0,0 0 0,1 0 0,-1 0 0,0 0 0,0 0 0,0 0 0,0 0 0,0 0 0,0 0 0,0 0 0,0 0 0,0 0 0,0 0 0,0 0 0,0 0 0,1 0 0,-1 0 0,0 0 1,0 0-1,0 0 0,0-1 0,0 1 0,0 0 0,0 0 0,0 0 0,0 0 0,0 0 0,0 0 0,0 0 0,0 0 0,0 0 0,0 0 0,0-1 0,0 1 0,0 0 0,0 0 0,0 0 0,0 0 0,0 0 0,0 0 0,0 0 0,0 0 0,0-2 65,-1 0 1,1 0-1,-1 1 0,1-1 1,-1 0-1,1 1 0,-1-1 1,0 1-1,0-1 1,0 0-1,0 1 0,0 0 1,0-1-1,-2-1 0,2 2-56,1 1 0,0-1 0,-1 1 0,1-1 0,0 1-1,-1-1 1,1 1 0,0-1 0,0 1 0,-1-1-1,1 0 1,0 1 0,0-1 0,0 1 0,0-1 0,0 0-1,0 1 1,0-1 0,0 1 0,0-1 0,0 0-1,0 1 1,0-1 0,1 1 0,-1-2 0,0 2 19,0-1-11,0 0-1,0 1 0,0-1 1,0 0-1,0 0 0,0 0 1,0 1-1,0-1 1,0 0-1,0 0 0,-1 0 1,1 1-1,0-1 0,-1 0 1,1 0-1,0 1 0,-1-1 1,1 0-1,-1 1 0,1-1 1,-1 1-1,0-1 0,1 0 1,-1 1-1,-1-1 0,2 0-18,-1 1 0,1 0-1,-1 0 1,1-1 0,0 1 0,-1 0-1,1-1 1,0 1 0,-1-1-1,1 1 1,0 0 0,-1-1 0,1 1-1,0-1 1,0 1 0,-1-1-1,1 1 1,0-1 0,0 1-1,0-1 1,0 1 0,0-1 0,0 1-1,0-1 1,0 0 0,-3-4 120,-23-21-38,26 25-94,0 1 0,0 0-1,-1 0 1,1-1 0,0 1-1,0 0 1,0 0 0,-1 0-1,1-1 1,0 1-1,0 0 1,-1 0 0,1 0-1,0 0 1,-1-1 0,1 1-1,0 0 1,0 0 0,-1 0-1,1 0 1,0 0 0,-1 0-1,1 0 1,0 0 0,-1 0-1,1 0 1,0 0-1,-1 0 1,1 0 0,0 0-1,0 0 1,-1 0 0,1 0-1,0 1 1,-1-1 0,1 0-1,-1 0 22,1 0 0,0 1 0,0-1-1,-1 0 1,1 0 0,0 0 0,-1 0-1,1 0 1,0 0 0,-1 0 0,1 0-1,0 0 1,0 0 0,-1 0 0,1 0-1,0 0 1,-1 0 0,1 0 0,0 0-1,-1 0 1,1 0 0,0 0 0,0 0-1,-1 0 1,1-1 0,0 1 0,-1 0-1,1 0 1,0 0 0,0-1 0,-1 1-1,1 0 1,0 0 0,0 0 0,0-1-1,-1 1 1,-9-11 282,9 11-291,1 0 1,0-1-1,-1 1 1,1 0 0,0-1-1,0 1 1,-1 0-1,1-1 1,0 1 0,0 0-1,-1-1 1,1 1-1,0 0 1,0-1 0,0 1-1,0-1 1,0 1-1,0-1 1,-1 1-1,1 0 1,0-1 0,0 1-1,0-1 1,0 1-1,0-1 1,1 0 0,-2-3-7,-10 1 46,11 3-47,0 0-1,0 0 1,0 0 0,0 0-1,0 0 1,0 0-1,0 0 1,0 0-1,-1 0 1,1 0 0,0 0-1,0 0 1,0 0-1,0 0 1,0 0-1,0 0 1,0 0-1,0 0 1,0 0 0,0 0-1,0 0 1,-1 0-1,1 0 1,0 0-1,0 0 1,0 0-1,0 0 1,0 0 0,0 0-1,0 0 1,0-1-1,0 1 1,0 0-1,0 0 1,0 0 0,0 0-1,0 0 1,0 0-1,0 0 1,0 0-1,-1 0 1,1 0-1,0 0 1,0-1 0,0 1-1,0 0 1,0 0-1,0 0 1,0 0-1,0 0 1,0 0 0,0 0-1,1 0 1,-1 0-1,0 0 1,0-1-1,0-12-48,-3 13 11,-7 0 53,7 0 80,0-2-27,-7-9-31,10 11-39,0 0 0,0 0 1,-1-1-1,1 1 1,0 0-1,0 0 0,0-1 1,-1 1-1,1 0 1,0 0-1,0 0 1,-1 0-1,1-1 0,0 1 1,-1 0-1,1 0 1,0 0-1,0 0 0,-1 0 1,1 0-1,0 0 1,-1 0-1,1 0 0,0 0 1,-1 0-1,1 0 1,0 0-1,0 0 0,-1 0 1,1 0-1,0 0 1,-1 0-1,1 0 0,0 0 1,-1 0-1,1 1 1,-1-1 1,1 0-1,0 0 1,0 0 0,-1 1 0,1-1 0,0 0 0,-1 0 0,1 0 0,0 0-1,0 0 1,-1 0 0,1 0 0,0 0 0,-1 0 0,1 0 0,0 0 0,-1 0 0,1 0-1,0 0 1,-1 0 0,1 0 0,0-1 0,0 1 0,-1 0 0,1 0 0,0 0 0,0 0-1,-1 0 1,1-1 0,0 1 0,0 0 0,-1 0 0,1-1 0,0 1 0,0 0-1,-1-1 1,-9-9 74,9 9-70,1 1-1,0 0 1,-1-1-1,1 1 1,-1 0-1,0-1 1,1 1 0,-1 0-1,1 0 1,-1-1-1,1 1 1,-1 0 0,0 0-1,1 0 1,-1 0-1,1 0 1,-1 0-1,0 0 1,1 0 0,-1 0-1,1 0 1,-1 0-1,0 0 1,1 1 0,-1-1-1,0 0 5,-82 0-377,70 3 309,-2 7 33,8-7 0,7-3 26,-1 0-1,1 0 0,-1 1 1,1-1-1,-1 0 0,1 0 1,0 0-1,-1 1 1,1-1-1,-1 0 0,1 0 1,0 1-1,-1-1 0,1 0 1,0 1-1,-1-1 1,1 0-1,0 1 0,0-1 1,-1 0-1,1 1 0,0-1 1,0 1-1,0-1 1,-1 1-1,1-1 0,0 1 1,0-1-1,0 0 0,0 1 1,0-1-1,0 1 1,0-1-1,0 1 0,0 0 1,-3 4 256,-9 5-134,-1-4-287,8 0 75,5-5 94,0-1 1,0 0-1,-1 1 1,1-1-1,0 1 1,-1-1-1,1 0 1,0 1-1,-1-1 1,1 0-1,0 1 1,-1-1-1,1 0 1,0 1-1,-1-1 1,1 0-1,-1 0 1,1 0-1,-1 1 1,1-1-1,-1 0 1,1 0-1,-1 0 1,1 0-1,-1 0 1,1 0 0,0 0-1,-1 0 1,1 0-1,-1 0 1,1 0-1,-2 0 1,2 2-133,-4 8 33,4-10 95,0 0 0,0 0 0,1 0 0,-1 0 0,0 0 0,0 0-1,0 0 1,0 0 0,0 0 0,0 0 0,0 0 0,0 0 0,0 0 0,0 0-1,1 0 1,-1 0 0,0 0 0,0 0 0,0 0 0,0 0 0,0 0 0,0 0 0,0 0-1,0 0 1,0 1 0,0-1 0,0 0 0,0 0 0,0 0 0,0 0 0,0 0-1,0 0 1,0 0 0,0 0 0,0 0 0,0 0 0,0 0 0,0 1 0,0-1 0,0 0-1,0 0 1,0 0 0,0 0 0,0 0 0,0 0 0,0 0 0,0 0 0,0 0 0,0 0-1,0 1 1,0-1 0,0 0 0,0 0 0,0 0 0,0 0 0,0 0 0,0 0-1,0 0 1,-13 0-69,13 3 208,-3 7-43,-1-6-85,4-4-11,0 0 0,0 0-1,0 0 1,0 0 0,-1 0 0,1 0-1,0 0 1,0 0 0,0 1 0,0-1-1,0 0 1,0 0 0,0 0 0,-1 0-1,1 0 1,0 0 0,0 0 0,0 1 0,0-1-1,0 0 1,0 0 0,0 0 0,0 0-1,0 0 1,0 1 0,0-1 0,0 0-1,0 0 1,0 0 0,0 0 0,0 0-1,0 1 1,0-1 0,0 0 0,0 0-1,0 0 1,0 0 0,0 0 0,0 1-1,0-1 1,0 0 0,0 0 0,0 0-1,0 0 1,1 0 0,-1 0 0,0 0-1,0 1 1,0-1 0,0 0 0,5 8-10,-5-7 9,1-1 0,-1 1 1,0-1-1,0 1 0,1-1 0,-1 0 0,0 1 0,0-1 1,0 1-1,0-1 0,0 1 0,0-1 0,0 1 1,0-1-1,0 1 0,0-1 0,0 1 0,0-1 0,0 1 1,0-1-1,-1 1 0,1-1 0,0 1 0,0-1 0,-1 1 1,-7 4-70,14 6 54,-14-6 107,7-3-71,0 0 1,1 0-1,0 0 1,-1 0-1,1 0 1,0 0-1,0 0 0,0 0 1,0 3-1,0-2-11,0 0-46,0-1 26,0 9 102,0-9-32,2-2-67,-1 0 0,0 0 0,1 0 0,-1 1 0,0-1 0,0 0 0,1 0 0,-1 1 0,0-1 0,0 1 0,1-1 0,-1 1 0,0 0 0,0-1 0,0 1 0,0 0 0,0 0 0,0 0 0,0 0 0,0 0 0,0 0 0,0 0 0,1 2 0,3 10-67,5-8 43,-4 5 11,4-3-42,-9-7 61,1 1 1,-1 0-1,1-1 0,-1 1 0,0 0 1,1 0-1,-1 0 0,0 0 0,1 1 1,-1-1-1,0 0 0,1 2 0,2 4 18,-2-5-7,-1 0 1,0 0-1,0 0 1,1 0 0,0-1-1,-1 1 1,1 0-1,0-1 1,-1 1-1,1-1 1,0 0 0,0 0-1,4 2 1,-1 0-16,0 1 0,-1-1 0,0 1 0,1 0 0,-1 0 0,4 6 1,1 0-24,-2-4-6,-1 0 1,1 0-1,0-1 0,12 8 0,3 0 97,-11-6-31,-6-4-10,-1-1 1,1 1-1,-1 0 1,0 0-1,0 1 1,0-1-1,0 1 1,-1 0-1,6 7 1,-9-10-16,11 24 205,-11-24-193,0 0-1,0-1 0,0 1 1,0 0-1,0 0 1,0 0-1,0-1 1,0 1-1,0 0 1,0 0-1,0 0 0,-1-1 1,1 1-1,0 0 1,0 0-1,-1-1 1,1 1-1,-1 0 1,1-1-1,-1 1 0,1 0 1,-2 0-1,-1 2 53,-1 0-1,0 0 0,0 0 0,0 0 1,0-1-1,0 0 0,-1 0 0,-8 3 1,-7 3 85,14-5-104,-1 0 0,0-1-1,-1 0 1,1 0 0,-13 1 0,0 0 60,-19 7 92,-13-4 127,35-2-218,-5-1 70,-66-13 602,83 10-741,1-1 1,-1 1-1,1-1 1,0 0-1,-1 0 1,1-1-1,0 1 1,-1-1-1,1 0 1,-6-4-1,-14-6 60,22 12-97,0-1 1,0 1-1,1-1 0,-1 0 1,0 0-1,1 0 0,-1 0 1,0 0-1,1-1 0,-1 1 1,1 0-1,0-1 0,-1 1 1,1-1-1,0 1 0,0-1 1,0 0-1,0 0 0,0 1 1,0-1-1,0-3 0,-1-2-397,1 0-1,1 0 0,-1 1 0,2-15 1,-1 4-2025,0 2 454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2656,'13'-13'837,"-12"13"-814,-1-1 0,0 1 1,1-1-1,-1 1 0,0-1 0,1 1 0,-1-1 0,0 1 0,0-1 0,0 1 0,1-1 1,-1 0-1,0 1 0,0-1 0,0 1 0,0-1 0,0 0 0,0 1 0,0-1 1,0 1-1,0-1 0,0 0 0,-1 1 0,1-1 0,0 0 0,0 1 48,0-3 804,0 3-214,0 0 80,-3 0-245,-10 0 256,13 0-501,0 0-107,0 0-75,0 0-15,3 3 47,-1-2-84,0 1 0,0-1 0,0 0 1,0 1-1,0-1 0,0 0 0,0 0 0,1 0 0,-1-1 0,0 1 1,1-1-1,-1 1 0,4-1 0,42 0 260,-19 0-53,56-8-15,12 0-119,72 8 326,-162 0-351,0-1 0,0 0 1,9-2-1,-13 2-39,-1 1 0,0-1 0,1 1 0,-1-1 0,1 1 0,-1 0 0,0 0 0,1 0 0,-1 0 1,1 0-1,-1 1 0,1-1 0,-1 1 0,0 0 0,1-1 0,2 2 0,8 1 401,-13-3-422,0 0 1,0 0 0,0 0 0,0 0 0,0 0-1,0 0 1,0 0 0,0 0 0,0 0 0,0 0-1,0 0 1,1 0 0,-1 0 0,0 0 0,0 0-1,0 0 1,0 0 0,0 0 0,0 0 0,0 0-1,0 0 1,0 0 0,0 0 0,0 0 0,1 0-1,-1 0 1,0 0 0,0 0 0,0 0 0,0 0-1,0 0 1,0-1 0,0 1 0,0 0 0,0 0-1,0 0 1,0 0 0,0 0 0,0 0 0,0 0-1,0 0 1,0 0 0,0 0 0,0 0 0,0-1-1,0 1 1,0 0 0,0 0 0,0 0 0,0 0-1,0 0 1,0 0 0,0 0 0,0 0 0,0 0 0,0-1-1,0-12 545,-2 13-406,1 1-140,1-1 0,-1 0-1,1 0 1,-1 0 0,1 0 0,-1-1 0,1 1 0,-1 0 0,1 0 0,-1 0 0,1 0 0,-1 0 0,1 0 0,-1-1 0,1 1 0,0 0 0,-1 0-1,1-1 1,-1 1 0,1 0 0,0-1 0,-1 1 0,1 0 0,0-1 0,-1 1 0,1-1 0,0 1 0,0 0 0,-1-1 0,1 1 0,0-1 0,0 1 0,0-1-1,0 1 1,0-1 0,-1 1 0,1-1 0,0 1 0,0-1 0,0 1 0,1-2 0,-1 0 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1543 357 3328,'13'-26'1061,"-13"26"-1040,0-1-1,1 1 0,-1-1 0,0 1 1,0-1-1,1 1 0,-1 0 1,0-1-1,1 1 0,-1-1 1,0 1-1,1 0 0,-1-1 1,1 1-1,-1 0 0,0 0 1,1-1-1,-1 1 0,1 0 1,0-1-1,0 1-1,1-1 53,0 0 0,0 0 1,0 0-1,0 0 0,-1-1 1,1 1-1,0 0 0,-1-1 0,1 1 1,-1-1-1,0 0 0,1 1 1,-1-1-1,0 0 0,0 0 1,2-3-1,-2 2 64,1 0 0,0 1 0,0-1 0,1 1 0,-1 0 0,4-3 1,-4 3-32,1 0 0,-1-1 0,0 1 1,0 0-1,0-1 0,0 1 0,0-1 1,0 1-1,2-6 0,-3 5-69,0 1-1,-1 0 1,1 0 0,-1-1-1,1 1 1,-1 0 0,0-1-1,0 1 1,0-1 0,0 1-1,0 0 1,-1-1 0,1 1-1,-1 0 1,1 0-1,-1-1 1,0 1 0,-2-3-1,-20-21 328,21 24-344,0 0 0,1 0 0,-2 1 0,1-1 1,0 0-1,0 1 0,0 0 0,-1-1 0,1 1 0,0 0 0,-3 0 0,-13-4 13,1 2-1,-1 0 0,0 0 0,0 2 1,0 1-1,-29 2 0,-347 57 129,316-42 5,1 3 1,1 3-1,1 3 0,-92 47 1,21 2-33,56-17-75,61-38-41,4-3-8,-2-1-5,1 2 0,1 0-1,1 2 1,1 1 0,-24 27 0,31-28-114,-24 38 1,34-47 81,0 0 1,1 1 0,1-1-1,-1 1 1,2 0-1,-3 16 1,3-11 10,1 1 1,1-1-1,1 1 1,1 0-1,0 0 1,1-1-1,1 1 1,1-1-1,9 27 1,7 3-58,2-2 1,2 0 0,45 62-1,32 23-38,42 21 96,-113-119 46,88 86 138,-64-73-99,66 43 0,2-9-45,4-5 0,2-5 0,158 59 0,-176-90-27,2-6 0,0-4 0,2-6 0,199 14-1,20-34 24,-9-23 139,-238 14-66,109-14 41,-72-3-101,-59 10-29,45-7 15,109-26 117,-216 46-135,122-37 142,-99 29-73,0-2 1,-1-1 0,25-16-1,-21 9 11,45-41 0,21-31 38,-73 69-90,166-183 456,-173 187-424,0-1 1,-1 0-1,19-39 0,-23 35-18,-1-1-1,-1 0 1,0 0-1,-2 0 1,-1-1-1,1-36 1,-4 31 12,-2 0 0,-1 0 1,-2 1-1,0-1 0,-11-32 1,-78-205 509,79 234-498,-1 0 1,-24-36 0,21 43-57,-1 1 0,-38-40 0,-62-43-23,64 61-27,-2 2 0,-80-47 0,9 20-57,-144-56 0,148 76 16,64 22 11,37 17 30,-1 1 0,0 1 0,-38-11 1,-67-5-158,104 24 127,0 1 1,0 1 0,-28 2-1,25 3-5,1 1-1,-1 0 0,-32 13 1,37-9 15,-1 2 1,2 0-1,-34 22 1,44-25 30,-17 10-9,1 2 0,0 0-1,2 2 1,-24 26 0,9-9-150,-56 62 246,87-89-7,5-5 0,-1 0 0,-12 11 0,8-11 25,0 0 0,-13 6 0,12-6-20,1-2-13,3 0-2,0-1 0,0-1 1,-14 6-1,-17-4 119,19-3-82,0 2-14,-14 0 35,16-5-42,1-1-1,0-1 1,-27-9-1,12 4-9,0-1 13,-31-14 1,31 11-57,-29-9-91,-33-23-218,68 30 199,21 11 78,0 1 0,0 0 0,-1-1 0,-5-1 0,6 3 12,-1 0 0,1 0 0,0 1 1,-8 0-1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78 3808,'13'-26'1227,"-13"26"-1216,0 0 0,0 0 0,0-1 1,0 1-1,0 0 0,1 0 1,-1 0-1,0 0 0,0-1 0,0 1 1,0 0-1,0 0 0,0 0 1,0-1-1,0 1 0,0 0 0,1 0 1,-1 0-1,0-1 0,0 1 1,0 0-1,0 0 0,0 0 0,0-1 1,0 1-1,-1 0 0,1 0 1,0 0-1,0-1 0,0 1 0,0 0 1,0 0-1,0 0 0,0 0 1,0-1-1,0 1 0,0 0 0,-1 0 1,1 0-1,0 0 0,0-1 1,0 1-1,-4-3 42,1 0 54,1 0 0,-1 0 0,0 1 0,-1-1 1,1 1-1,0 0 0,-1 0 0,1 0 0,-1 0 1,-7-2-1,2 1 66,-1 0 0,1 1 0,-1 0 0,1 1 0,-1 0 0,1 1 0,-1-1 0,-18 4 0,18-1-39,1 1 0,-1 0 0,1 1 0,0 0 0,0 1 0,-12 8 0,4-3 69,6-3-84,1 0-1,-1 1 0,1 1 1,1-1-1,0 2 0,0-1 1,0 1-1,-8 14 0,16-23-111,-13 19 101,0 0-1,-17 35 1,25-41-130,0 0 0,1 0 0,1 1 1,0-1-1,-3 23 0,6-26 16,-1 0 0,1 1 0,1-1 0,0 0 0,1 0 0,0 1 0,4 18 0,-2-22 38,0 0-1,1 0 1,0-1-1,1 1 1,0-1-1,0 0 1,0 0-1,1 0 1,0-1-1,10 9 1,-10-11-9,1-1 1,-1 0-1,10 3 0,4 2 23,-3 0-14,-10-5-13,0 0-1,0 0 1,9 3-1,-1-3 24,-1-1 0,1-1 0,-1 0 0,21-1 1,65-10 97,-51 5-80,-17 2-33,2 1 143,47-11-1,-70 11-106,-1-1 1,1 0 0,-1-1-1,0 0 1,0-1 0,-1 0-1,1-1 1,11-9 0,-15 11-12,0-1 1,-1-1-1,0 1 1,0-1 0,0 1-1,-1-1 1,0 0-1,0-1 1,-1 1-1,1-1 1,-1 0 0,-1 0-1,4-11 1,-6 15-121,1 0 1,-1 0-1,1-1 0,-1 1 1,0 0-1,0 0 0,-1-1 1,1 1-1,-1 0 1,1 0-1,-1-1 0,0 1 1,0 0-1,-1 0 1,1 0-1,0 0 0,-1 1 1,0-1-1,0 0 0,0 0 1,0 1-1,0 0 1,0-1-1,-1 1 0,1 0 1,-1 0-1,1 0 1,-1 0-1,0 1 0,-4-3 1,5 3-57,-1 0 1,0 1 0,1-1 0,-1 0 0,0 1-1,0-1 1,0 1 0,0 0 0,-3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312 109 3552,'2'0'114,"-1"0"-1,1 0 1,-1 0 0,1 0 0,0-1 0,-1 1-1,1-1 1,-1 1 0,1-1 0,-1 0-1,1 0 1,-1 1 0,0-1 0,1 0 0,-1 0-1,0 0 1,2-3 0,0 2 1048,-3 2-298,-8 1 379,6-1-1193,0 0 1,1 1-1,-1-1 1,0 0-1,0 0 1,1 0-1,-1 0 1,0-1-1,0 1 1,1 0-1,-1-1 1,0 1-1,1-1 1,-3-1-1,-17-6 73,11 14-59,-6-10-52,8 2 10,1 1 1,0-1-1,-13 0 0,17 2-17,0 0 0,0-1-1,0 1 1,0-1 0,-1 0-1,1 0 1,-4-2 0,-5 0 0,1 8 27,0-8-2,8 1-25,0 1 0,0 0 0,-1 0 0,1 0 0,0 1 0,0-1 0,0 1 0,-5 0 0,-2-1-20,5 0 0,1 1 1,-1 0 0,0-1-1,0 2 1,1-1 0,-1 1-1,0-1 1,-6 3 0,3 2-15,6-4 32,1 0 0,0 0 0,-1 0-1,1-1 1,-1 1 0,1 0 0,-1-1-1,1 1 1,-1-1 0,1 1 0,-1-1 0,0 0-1,1 0 1,-1 0 0,-1 0 0,-23 0-147,23 0 80,3 0 0,0 0 0,0 0 0,0 0-16,0 0-48,0-2 53,3-9 43,7 9 11,-5 2-40,-4 0 59,-1 0 0,1 0 0,-1 0 0,1 0 0,-1 0 0,0 0 0,1 0 0,-1 0 0,1 0 0,-1 0 0,1 0 0,-1 0 0,1 0 0,-1-1 0,1 1 0,-1 0 0,0 0 0,1 0 0,-1-1 0,1 1 0,-1 0 0,1-1 0,0-3-3,0 2 4,-1 8 34,0-3 111,0-6-59,0 3-88,0-1 0,0 1 1,0-1-1,0 1 0,0-1 0,0 1 0,0-1 1,1 1-1,-1-1 0,0 1 0,0-1 1,0 1-1,0-1 0,1 1 0,-1-1 0,0 1 1,0 0-1,1-1 0,-1 1 0,0-1 0,1 1 1,-1 0-1,0-1 0,1 1 0,-1 0 0,0 0 1,1-1-1,-1 1 0,1 0 0,-1 0 0,1 0 1,-1-1-1,1 1 0,-1 0 0,1 0 0,-1 0 1,1 0-1,-1 0 0,1 0 0,-1 0 1,1 0-1,2 0-131,-3 0 76,0 0 180,0 0-74,0 0-154,0 0 42,0 0 90,3 0 49,1 0-58,13-1-55,-17 1 41,0-1 0,1 1-1,-1 0 1,1 0 0,-1 0 0,1-1 0,-1 1 0,0 0-1,1-1 1,-1 1 0,0 0 0,1-1 0,-1 1 0,0 0-1,0-1 1,1 1 0,-1-1 0,0 1 0,0-1 0,1 1-1,-1 0 1,0-1 0,0 1 0,0-1 0,0 1 0,0-1 0,0 1-1,0-1 1,0 0 0,0-2 66,0 3-31,0-2-1,0-24 310,0 23-299,0 3 53,0 0-26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5472,'0'31'2016,"0"-31"-1536,31 46-160,-15-14 800,-1-17-672,16 16 384,0 1-480,1-1-128,-1 0-128,0 0 416,0-15-288,-15-1-96,-1 1-64,-15-1-2976,0-15 1600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390 123 2816,'0'0'917,"5"-2"-565,16-11 54,-13 0 777,-6 11-984,0 1 0,0 0 0,0-1 0,0 1 0,0 0-1,0 0 1,4-1 0,-5 2-103,1 0 1,-1 0-1,0-1 0,0 1 1,0 0-1,0-1 0,0 1 1,0-1-1,0 1 0,0-1 0,0 1 1,0-1-1,0 0 0,0 0 1,0 1-1,-1-1 0,1 0 1,0 0-1,0 0 0,-1 0 1,1 0-1,-1 0 0,1 0 0,-1 0 1,1 0-1,-1 0 0,0 0 1,1 0-1,-1-2 0,0-2 197,-2-19 667,2 23-943,-1 0 0,1 1 0,0-1 1,-1 0-1,1 0 0,-1 0 0,0 0 1,1 0-1,-1 1 0,0-1 0,1 0 1,-1 0-1,0 1 0,0-1 0,0 1 1,1-1-1,-1 1 0,0-1 1,0 1-1,0-1 0,-1 1 0,-27-5 234,15 1-179,9 2-63,-1 0 0,0 1-1,0 0 1,0 0-1,0 0 1,0 1-1,0 0 1,-10 1-1,-3 3-21,-33 13 0,29-9 13,10-3-92,0 1 1,1 0-1,-1 1 1,-20 16-1,11-8-122,20-14 198,1-1 1,0 1-1,0 0 0,0 0 1,0 0-1,0-1 1,0 1-1,0 0 1,0 0-1,0 0 1,0 1-1,1-1 1,-1 0-1,0 0 1,1 0-1,-1 1 0,1-1 1,-1 0-1,1 0 1,0 1-1,-1-1 1,1 0-1,0 1 1,0-1-1,0 0 1,0 1-1,0-1 1,0 0-1,1 3 0,1 1-5,0-1 0,0 0 0,0 0 0,0 0 0,1-1 0,5 7 0,-2-2-21,-3-3 30,1-1 1,0 0-1,-1 0 1,2 0 0,-1 0-1,0-1 1,1 1-1,0-1 1,-1 0 0,7 3-1,4 2-6,31 22-9,18 13 166,-53-37-111,0 0 5,-1 0 0,12 9 1,17 27 126,-21-27-103,-15-13-28,1 1 0,-1-1 0,-1 0 0,1 1 1,0 0-1,-1-1 0,1 1 0,-1 0 0,0 0 0,0 0 0,0 1 0,0-1 0,0 0 0,-1 1 0,2 6 0,-2-6 2,-1 0-1,1 0 1,-1 1 0,0-1-1,0 0 1,-1 1-1,1-1 1,-1 0-1,0 1 1,0-1 0,-1 0-1,1 0 1,-1 0-1,0 0 1,0 0-1,0-1 1,0 1-1,-1 0 1,0-1 0,1 0-1,-1 0 1,-1 1-1,1-2 1,0 1-1,-8 4 1,-8 4 192,0-2-1,-1 0 1,-25 7 0,9-11 175,20-3-215,-1 1-51,-26 2 115,32-5-161,1-1 0,-14-3 0,12 1-19,4 2-63,1 0 0,0-1 1,0 0-1,0 0 0,0-1 0,0 0 1,0 0-1,-11-7 0,12 6-15,-1 0-229,-1 0 1,1-1 0,0 0-1,1 0 1,-1 0 0,1-1-1,-8-9 1,-4-16-870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2144,'0'-37'981,"0"36"-979,0-1 59,0 0 0,0 0 1,0 0-1,0 0 0,0 1 0,1-1 1,-1 0-1,0 0 0,1 1 1,-1-1-1,1 0 0,0 0 0,0 1 1,0-1-1,0 1 0,0-1 0,0 1 1,0-1-1,0 1 0,0 0 0,1-1 1,-1 1-1,2-1 0,40-30 1149,-24 17-740,28-16-1,151-76 1019,-158 87-1264,44-16-1,13-6-99,-22 3-44,-13 15 16,-12-2 176,-34 19-185,9-6 61,-2-13 97,-11 17-200,-11 8-128,0 0 1,1 1-1,-1-1 1,0 1-1,0-1 1,-1 0-1,1 0 1,0 0-1,0 0 1,0 1-1,0-1 1,-1 0-1,1 0 1,0 0-1,-1-1 1,1 1-1,-1 0 1,1 0-1,-1 0 0,0 0 1,1-2-1,-1 0-1095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3712,'-13'-26'1221,"13"26"-1213,0-1 0,0 1 1,0 0-1,0 0 0,0 0 0,0 0 0,-1 0 0,1-1 0,0 1 1,0 0-1,0 0 0,0 0 0,0 0 0,0-1 0,0 1 0,0 0 1,0 0-1,0 0 0,0-1 0,0 1 0,0 0 0,0 0 0,0 0 1,0 0-1,0-1 0,0 1 0,0 0 0,0 0 0,0 0 0,0-1 1,0 1-1,0 0 0,0 0 0,0 0 0,0 0 0,0 0 0,1-1 0,-1 1 1,0 0-1,0 0 0,0 0 0,0 0 0,0 0 0,1 0 0,-1-1 1,0 1-1,0 0 0,0 0 0,0 0 0,1 0 0,-1 0 0,0 0 1,0 0-1,0 0 0,0 0 0,1 0 0,13-6 237,0 0-1,1 1 1,29-6-1,51-3 69,-81 13-284,-1 0 0,1 1 0,0 1 0,20 2 0,51 17 19,-57-13-44,-11-3-10,8 2 98,24 9 0,-43-13-67,0 1 0,-1-1 0,1 1 0,-1 0 0,0 0-1,0 1 1,0 0 0,0 0 0,7 8 0,-8-7 3,-1 0 0,1 0 0,-1 0 0,0 1 0,-1-1 1,1 1-1,2 9 0,-5-13-22,1 1 0,0 0-1,-1-1 1,0 1 0,0 0 0,0 0 0,0-1 0,0 1-1,0 0 1,-1 0 0,1-1 0,-1 1 0,0 0 0,1-1-1,-1 1 1,-1-1 0,1 1 0,-3 3 0,-8 9 42,-20 17-1,17-16 7,-17 15 21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15 296 3904,'-13'-13'1253,"12"11"-932,5-1-151,1 1-54,1 0 0,-1 0 0,1 0 0,0 1 1,-1-1-1,1 1 0,0 1 0,6-1 0,-2 1-5,0-1 0,0 0-1,0-1 1,-1 0 0,1 0-1,13-6 1,25-7 21,44 1-73,13-3-38,-30 4 38,-54 11 23,-1-1-1,36-10 1,-46 9-40,1 1 1,0 0 0,1 1-1,16-2 1,-22 4-214,-12 0-31,-40 0-646,-71 0-614,91 1 1295,16 0 85,-1-1 0,1 0 0,-17-3 0,25 3 47,-1-1 1,1 0 0,0 1 0,-1-1 0,1 0 0,0 0 0,0 0-1,0-1 1,0 1 0,0 0 0,0-1 0,0 1 0,0-1 0,0 0 0,1 1-1,-1-1 1,1 0 0,-1 0 0,-1-4 0,3 5 19,-1 0 1,1 1 0,0-1-1,0 0 1,0 0-1,-1 0 1,1 0-1,0 1 1,0-1 0,0 0-1,0 0 1,0 0-1,0 0 1,1 0-1,-1 1 1,0-1 0,0 0-1,1 0 1,-1 0-1,0 1 1,1-1-1,-1 0 1,2-1 0,16-17-65,-8 10 77,-4 3 9,0-1 27,1 0 1,0 1-1,1 0 1,-1 0-1,1 0 1,0 1-1,13-6 1,-8 7 127,-1 1-1,1 0 1,0 1 0,0 0 0,0 1 0,0 0-1,0 1 1,22 3 0,1 3 81,47 16 1,-80-22-230,12 5 66,0 1 0,-1 0 0,1 1 0,17 12 0,-30-17-69,3 0 35,0 1 0,0 0 0,-1 1 0,0-1 0,1 1 0,-1 0 0,-1 0 0,1 0 0,0 1 0,3 5 0,6 15 115,-12-24-168,-1 1-1,0-1 0,0 1 1,1-1-1,-1 1 0,0-1 1,0 0-1,0 1 0,0-1 1,-1 1-1,1-1 0,0 1 0,-1 1 1,0-1-4,0 0-1,0 0 1,0-1 0,0 1 0,0 0 0,0-1-1,-1 1 1,1-1 0,-2 2 0</inkml:trace>
  <inkml:trace contextRef="#ctx0" brushRef="#br0" timeOffset="1">327 857 2560,'0'0'960,"0"0"-768,31 0-32,-15 0 1056,15 16-704,0-16 128,0 0-352,16 16-192,0-16-64,15 15 96,-15 1-64,-1-1-32,-14 1 0,-17-16-2432,1 15 1312</inkml:trace>
  <inkml:trace contextRef="#ctx0" brushRef="#br0" timeOffset="2">483 935 2304,'-47'-15'864,"47"15"-672,0-16-32,0 16 512,16 16-384,-16-16 96,15 31-224,1-16-96,-1 17-32,32-1-2240,0 16 1216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2560,'0'-16'960,"0"16"-768,0 16-32,0 15 768,0-15-544,0 15 352,0 0-448,-16 16 352,16-16-384,0 0-128,0 0-64,0 0 192,0 1-128,0-1 160,0-16-160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94 3328,'2'-10'1012,"4"12"-397,5 4-578,6-4-11,-12-2-21,-1 0-1,0 0 1,1 0-1,-1 1 1,6 1-1,32 8 199,-11-4-38,60 20 0,-73-21-107,0 2 0,0 0 0,-1 1 0,0 1 0,0 0 0,-1 2 0,21 16 0,-31-22-17,4 3 106,0 1-1,0 0 1,-1 0 0,9 13 0,-16-20-75,0 0 1,0 1 0,-1 0-1,1-1 1,-1 1 0,0 0 0,0 0-1,0 0 1,0 0 0,0 0-1,0 0 1,-1 0 0,0 0 0,1 0-1,-1 0 1,-1 0 0,1 0-1,0 1 1,-1-1 0,1 0 0,-1 0-1,0 0 1,0 0 0,-1 2-1,-1 0 9,1-1 0,-1-1 0,0 1 0,0 0 0,0 0-1,0-1 1,-1 0 0,0 0 0,1 0 0,-1 0 0,0 0-1,-9 3 1,-2 1 73,-1-1 0,-21 5 1,9-2 43,3 0-75,-18 5 32,-7-8-11,25-4-86,-2 1-7,-21 2 53,36-6-43,0 0 0,-11-2 0,7 0 7,14 3-70,-13-2 81,0-1 1,1 0-1,-16-5 1,26 6-123,1 1 1,0 0-1,0 0 1,1-1-1,-1 0 1,0 0-1,0 0 1,1 0-1,-1 0 1,1 0 0,0 0-1,0-1 1,0 1-1,0-1 1,0 0-1,0 0 1,0 1-1,-1-7 1,0-9-491</inkml:trace>
  <inkml:trace contextRef="#ctx0" brushRef="#br0" timeOffset="1">204 1 3712,'46'0'1408,"-46"0"-1120,109 0-64,-46 0 256,-17 0-320,1 0 192,16 16-192,-1-16 64,-15 15-128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1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2304,'0'0'752,"2"0"-453,42 0 3023,268 0-634,-310 0-2666,-1 0 0,1 0 1,0 0-1,-1 1 0,1-1 0,0 0 1,-1 1-1,1 0 0,-1-1 0,1 1 0,-1 0 1,1 0-1,-1 0 0,0 0 0,1 0 1,-1 0-1,2 2 0,-3-3-7,1 0 0,-1 1 0,1-1 1,-1 1-1,1-1 0,-1 0 0,1 0 0,-1 1 0,1-1 0,-1 0 0,1 0 0,0 0 1,-1 0-1,1 0 0,-1 1 0,1-1 0,0 0 0,-1 0 0,1-1 0,-1 1 0,1 0 1,0 0-1,-1 0 0,1 0 0,0-1 0,-1 1 13,3 0 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2656,'-13'13'837,"12"-13"-819,1 0 0,0 1 0,0-1 0,-1 0 0,1 1 0,0-1 0,-1 0-1,1 0 1,0 1 0,-1-1 0,1 0 0,-1 0 0,1 0 0,0 0 0,-1 1 0,1-1 0,-1 0 0,1 0-1,0 0 1,-1 0 0,1 0 0,-1 0 0,1 0 0,-1 0 0,1 0 0,-1 0 0,-4 1 144,5-1-145,0 0 1,-1 0 0,1 0 0,0 0 0,0 1 0,0-1 0,0 0 0,-1 0-1,1 0 1,0 1 0,0-1 0,0 0 0,0 0 0,0 0 0,-1 1 0,1-1-1,0 0 1,0 0 0,0 1 0,0-1 0,0 0 0,0 0 0,0 1 0,0-1-1,0 0 1,0 0 0,0 1 0,0-1 0,0 0 0,0 0 0,0 0 0,0 1-1,0-1 1,1 0 0,-1 1 0,10 3 586,22-3 412,-25-1-816,5 0 25,-4 0-81,0 0 0,0 0-1,16-3 1,82-23 288,-86 24-363,-1 0 0,1 1 0,26 3 0,-11-1 119,-33-1-241,0 0 0,-1 0 0,1-1 0,0 1 1,0 0-1,-1-1 0,1 1 0,0-1 0,-1 1 0,1-1 0,-1 0 0,1 0 0,-1 1 0,3-3 0,3-1-785,9 1-388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873 392 3712,'30'-23'1922,"-28"21"-1848,1 1 0,-1-1 0,0 1-1,0-1 1,0 0 0,0 0 0,0 0 0,0 0 0,-1 0 0,1 0-1,0-1 1,-1 1 0,0 0 0,0-1 0,2-3 0,2-9 525,-2 8-366,-1 0 1,0-1 0,0 1 0,-1 0 0,1-1-1,-2 1 1,1-10 0,0-11 215,-1 7-220,0-1 0,-4-27 0,1 36-152,-1-1 1,-1 1-1,-11-22 0,15 33-65,-1-1 1,1 1-1,0 0 0,-1 0 0,0 0 0,1 0 0,-1 0 0,0 1 0,0-1 1,-3-2-1,0 1-10,0-1 0,0 1 0,0 0 0,-1 1 0,1-1 0,-1 1 1,0 0-1,0 0 0,0 1 0,1 0 0,-1 0 0,-1 0 0,1 1 1,-6 0-1,-11-1 10,13 0-9,-1 1-1,1 0 1,0 0 0,0 1 0,0 0 0,-12 4 0,-9 10-121,15-7 49,6-3 36,0 0 1,1 0-1,-1 1 1,1 0-1,0 0 0,1 1 1,0 0-1,-10 11 1,7-5-3,1 1 1,0-1 0,1 1 0,1 1 0,0 0-1,1 0 1,0 1 0,1 0 0,1 0-1,1 0 1,-4 27 0,5 81-114,3-77 125,0 12 19,3 142 174,7-56-16,-5 6 118,0-70-159,3 116 345,-8-161-351,-4 154 94,2-155-49,-3 0 0,0 0 1,-13 39-1,13-60-56,-1 1 0,0-1 0,-2 0 0,1-1 0,-2 1 0,0-2 0,-13 16 0,16-21-44,0-1-1,0 1 1,0-2-1,-1 1 1,0-1 0,0 0-1,-1 0 1,1-1-1,-1 0 1,0 0-1,-12 3 1,15-5-29,-1 0 1,1 0-1,0-1 0,0 0 0,-1 0 1,1-1-1,-1 1 0,1-1 1,-10-1-1,3-2 12,0 0 0,1 0-1,-13-6 1,21 8-28,-20-7 30,12 5-56,1-1 0,0 0 0,0-1 0,0 0 0,1 0 0,-17-13 0,21 14-139,0 0 0,0 0 0,0 0 0,1-1 0,0 0 0,0 0 0,0 0 0,1 0 0,-1-1 0,1 1 0,0-1 0,1 0 0,-1 0 0,1 0 0,-2-11 0,2-3-570,2-20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63 151 2144,'0'-36'981,"0"33"-934,-1 0 75,1 0-1,0 0 1,0 0 0,0 0 0,0 0 0,0 1 0,0-1-1,1 0 1,-1 0 0,3-4 0,0 4 206,4-2 181,-2-18 488,1 10-560,-5 12-352,0-1 0,0 1 0,0 0 0,-1-1 0,1 1 0,0-1 0,-1 0 0,0 1 0,1-1 0,-1 1 0,0-1 0,0 0 0,0-2 0,0-3 22,0 13-34,0 19-34,0 5-30,0 78 333,-15 125 0,-6 15 303,8-68-218,3-112 0,4-8-27,1-31 653,-16 51 0,19-65-365,2-16-786,0 0 0,0 0 0,1 0-1,-1 0 1,1-1 0,-1 1 0,1 0-1,-1 0 1,1 0 0,0 0 0,-1 0-1,1 0 1,0 0 0,0 0 0,0 0 0,0 1-1,-1-1 1,1 0 0,0 1 0,1-1-1,0-1 1,10-7-1389,-9 6 1118,0-1-1,0 0 0,-1 0 0,1 0 1,1-5-1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96 3808,'13'-39'1227,"-13"38"-1209,0 1 1,1-1 0,-1 1-1,0-1 1,0 1 0,0-1-1,0 1 1,0-1 0,1 1-1,-1-1 1,0 1 0,0-1-1,0 1 1,0-1 0,0 1-1,0-1 1,0 1 0,-1-1-1,1 1 1,0-1-1,0 1 1,0-1 0,0 1-1,-1 0 1,1-1 0,-11-20 381,9 16 506,-1 2-271,-7-7-38,9 9-580,1 1-1,-1-1 0,1 1 0,-1 0 0,1-1 0,-1 1 0,1 0 0,-1 0 0,1-1 1,-1 1-1,0 0 0,1 0 0,-1 0 0,1 0 0,-1 0 0,0 0 0,1 0 0,-1 0 1,1 0-1,-1 0 0,0 0 0,1 0 0,-1 0 0,1 0 0,-2 1 0,2-1 13,-2 0-9,0 0 0,0 1-1,0-1 1,0 1 0,0-1 0,0 1-1,0-1 1,0 1 0,1 0-1,-1 0 1,0 0 0,0 0-1,1 1 1,-1-1 0,1 0 0,-1 1-1,1-1 1,-1 1 0,1-1-1,0 1 1,-2 2 0,-2 4 26,1 0 1,0 1 0,-5 12-1,5-10 17,-13 36 43,1 2-1,3 0 1,2 1-1,-7 79 1,10-12-10,-32 152 155,10-81-38,23-138-167,-35 194 148,16-146-126,-8 37 24,-13 68 95,26-123-17,-2-15 289,13-5-80,-11-11 138,10-7-138,9-39-337,0 0 0,0 0 0,-1-1 0,1 1 0,-1-1 0,0 1 0,0-1 0,0 0 0,0 0 0,0 0 0,0 0 0,0-1 1,-1 1-1,1-1 0,-1 0 0,1 0 0,-5 0 0,7-1-77,0 0-1,-1 0 1,1-1-1,-1 1 1,1-1 0,0 1-1,-1-1 1,1 1-1,0-1 1,0 0 0,0 0-1,-1 1 1,1-1 0,0 0-1,0 0 1,0 0-1,0 0 1,0 0 0,1-1-1,-1 1 1,-1-2 0,-2-5-395,0 0 0,-5-13 1,6 11 5,-13-36-2312,0-14 838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62 3392,'-26'-13'1088,"15"5"-651,7 3-337,3 4-49,0-1 1,0 0-1,-1 1 1,1-1-1,-1 1 1,1 0-1,-1-1 1,1 1 0,-1 0-1,0 0 1,0 0-1,0 0 1,0 0-1,1 1 1,-1-1 0,0 0-1,0 1 1,0 0-1,-4-1 1,3 1 47,1 0 1,-1-1 0,0 1-1,1-1 1,-1 0-1,1 1 1,-1-1 0,1 0-1,-3-2 1,4 2-70,-1 0 1,1 0 0,-1 1-1,1-1 1,-1 1-1,0-1 1,1 1 0,-1-1-1,1 1 1,-1 0-1,0 0 1,1 0-1,-1 0 1,0 0 0,1 0-1,-1 0 1,-3 1-1,-16 9 168,0-4-97,14-4-47,0 0-1,0 0 0,-10 5 0,-2 4 42,15-8-27,-1 0-1,0 0 1,1 0-1,-9 2 0,4-3 8,-8 4 58,14-4-97,0 1 1,1 0-1,-1 0 0,0 0 0,1 0 0,0 0 0,0 0 0,0 0 0,0 1 0,0-1 0,0 1 0,1 0 0,0-1 0,0 1 1,0 0-1,0 4 0,0 52 124,4 124 154,8-78-186,-8 22 206,-19 183-1,-29-48 136,40-239-419,-13 50 82,-7-12-7,11-30-64,-22 56 94,6-39 21,18-30-101,1 0-12,-14 19 87,18-31-146,0 1 0,0-1-1,-1-1 1,0 1 0,0-1 0,-10 5 0,17-10-236,-1 0 0,-1 1 0,1-1 0,0 0 0,0 0 0,0-1 0,-1 1 0,1 0 0,-4 0 0,4-1 130,1 0 0,0-1 1,0 1-1,0 0 0,0-1 1,0 1-1,0-1 1,0 1-1,0-1 0,0 1 1,0-1-1,0 0 0,0 1 1,0-1-1,0 0 0,-1-1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2720,'-13'-13'891,"13"13"-885,0 0 0,0 0 0,0 0 0,0 0 0,-1 0 0,1 0 0,0 0 0,0-1 0,0 1 0,0 0 0,0 0 1,0 0-1,0 0 0,0 0 0,0 0 0,0 0 0,0 0 0,-1 0 0,1-1 0,0 1 0,0 0 0,0 0 0,0 0 1,0 0-1,0 0 0,0 0 0,0 0 0,0-1 0,0 1 0,0 0 0,0 0 0,0 0 0,0 0 0,0 0 0,0 0 0,0 0 1,0-1-1,0 1 0,0 0 0,1 0 0,-1 0 0,0 0 0,0 0 0,0 0 0,0 0 0,0 0 0,0-1 0,0 1 1,0 0-1,0 0 0,0 0 0,0 0 0,1 0 0,-1 0 0,0 0 0,0 0 0,1-1 32,0 0 33,0 0 0,0 0 0,0-1 0,0 1-1,0 0 1,0 0 0,0-1 0,0 1 0,-1 0 0,1-1 0,-1 1 0,1-1 0,-1 1 0,1-1 0,-1 1 0,0-1-1,0 1 1,0-1 0,0-2 0,0 1 66,1 1-1,0 0 0,-1 0 1,1 0-1,0 0 0,0 0 1,2-3-1,-2 3-82,0 0 0,0 0 1,0 0-1,0-1 0,0 1 0,-1 0 0,1 0 1,0-3-1,-1-11 559,0 14-202,0 2-65,0 0 188,0 0-156,0 0-4,2 5-97,3 7-14,-1 0-1,4 21 0,4 14 151,-7-31-276,-2 1 1,4 28-1,-5-28-46,1-1-1,8 29 0,0-13 24,7 40 1,-16-55-18,1 1 0,1-1 0,0 0 0,1 0-1,10 21 1,-13-34-63,0-1-1,0 0 1,0 0-1,0 0 1,0 0 0,1 0-1,3 3 1,-5-5-16,0-1 1,0 1 0,0 0-1,0 0 1,0-1 0,0 1 0,0-1-1,0 1 1,1-1 0,-1 1-1,0-1 1,0 0 0,0 0 0,1 0-1,-1 1 1,0-1 0,1 0-1,-1 0 1,0-1 0,0 1 0,1 0-1,1-1 1,3-1 23,-1-1 0,1 0-1,-1 0 1,1-1 0,-1 1 0,5-6 0,-4 5-20,111-100 143,-75 64-142,-19 19 8,37-45 0,-47 48-4,-4 5 50,15-16 1,-21 27-66,-1 0 1,0-1 0,-1 1 0,1 0 0,0-1 0,-1 0 0,1 1 0,-1-1-1,0 0 1,0 0 0,0 0 0,1-3 0,-1 2-113,0 0 0,0 1 0,1-1 0,0 0-1,-1 1 1,4-5 0,11-18-2886,-1 7 794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435 530 3328,'-26'-26'1061,"26"26"-1044,-1 0-1,1 0 0,0-1 1,-1 1-1,1 0 1,0-1-1,-1 1 0,1 0 1,0-1-1,0 1 1,-1 0-1,1-1 1,0 1-1,0-1 0,0 1 1,-1-1-1,1 1 1,0 0-1,0-1 0,0 1 1,0-1-1,0 1 1,0-1-1,0 1 0,0-1 1,-1-6 201,0-1 0,0 1 1,-4-11-1,0 1 391,4 11-489,-1 0 0,0 0 0,-1 0 0,1 0 0,-1 0 0,0 1 0,0-1 0,-1 1 0,-4-6 0,-5-6 43,7 8-62,0 1 1,-10-11 0,13 16-79,0 1 0,0 0 0,0 0 0,0 0 0,0 0 0,0 0 0,0 0 0,-1 1 0,1 0-1,-6-2 1,4 2 19,0 0 0,0 0 0,0 1 0,0-1 0,-1 1 0,1 0 0,0 1 0,0-1 0,0 1 0,0 0 0,-1 1-1,1-1 1,1 1 0,-10 4 0,4-1 81,0 2 0,1-1-1,-1 1 1,1 1 0,-11 11 0,12-9 28,0 0 0,0 1 0,1-1 0,-8 19 1,-4 3 36,-9 7 73,21-27-203,1 0 0,-6 14 0,11-22-42,-1-1-1,1 1 1,0 0 0,0 0 0,0 0-1,1-1 1,-1 1 0,1 0-1,0 0 1,0 0 0,1 8 0,1-8 36,0 0 0,1 1 0,-1-1 1,1 0-1,-1 0 0,1 0 1,0 0-1,1-1 0,4 5 0,-6-7-25,0 0 0,1 0-1,-1 0 1,1 0-1,-1-1 1,1 1 0,-1-1-1,1 1 1,0-1 0,-1 0-1,1 0 1,-1 0-1,5-1 1,37-8 190,-21 4-119,-7 3-51,15-4 2,0-9-50,-15 7-8,-10 5-14,1 0 0,-1-1 1,0 1-1,1-1 1,-2-1-1,1 1 1,0-1-1,-1 0 1,0 0-1,0-1 0,-1 1 1,6-8-1,5-11-117,18-34 0,-28 46 110,0 1-1,-1-1 0,0 0 1,-1-1-1,3-17 0,-1-32-6,-1 30 32,0 4-38,1-34 0,-5-122-282,0 184 322,0-1-1,0 1 1,0 0 0,0 0 0,0 0-1,0 0 1,-1 0 0,1 0 0,0-1-1,0 1 1,0 0 0,0 0 0,0 0-1,0 0 1,0 0 0,0 0 0,0-1-1,0 1 1,0 0 0,0 0 0,0 0-1,0 0 1,0 0 0,0-1 0,0 1-1,0 0 1,1 0 0,-1 0-1,0 0 1,0 0 0,0 0 0,0 0-1,0-1 1,0 1 0,0 0 0,0 0-1,0 0 1,0 0 0,1 0 0,-1 0-1,0 0 1,0 0 0,0 0 0,0 0-1,0 0 1,0 0 0,1-1 0,-1 1-1,0 0 1,0 0 0,0 0 0,0 0-1,1 0 1,0 1 15,1 0 0,-1-1 1,0 1-1,1 0 0,-1 0 0,0 0 0,0 0 1,1 0-1,-1 0 0,0 0 0,0 0 0,0 0 0,0 1 1,0-1-1,-1 0 0,1 1 0,0-1 0,-1 0 1,1 1-1,0-1 0,-1 1 0,0-1 0,1 1 1,-1-1-1,0 1 0,0 0 0,0 2 0,-1 3 32,0 1 0,-1 0 0,0-1 0,-5 14 0,-6 21 62,-15 97 161,17-79 85,-2 0-1,-28 79 1,35-125-176,-1 0 0,-12 20 0,17-30-133,0-1 0,-1 1 1,1 0-1,1 0 0,-1 0 0,-1 5 0,3-9-86,0 1 0,0-1 0,0 1 0,-1-1 0,1 1 0,0 0 0,0-1 0,0 1 0,0-1 1,0 1-1,0-1 0,1 1 0,-1 0 0,0-1 0,0 1 0,0-1 0,0 1 0,1-1 0,-1 1 0,0-1 0,0 1 0,1-1 0,-1 1 0,1-1 0,-1 1 0,0-1 0,1 0 0,-1 1 0,1-1 0,-1 0 1,1 1-1,-1-1 0,1 0 0,-1 1 0,1-1 0,-1 0 0,1 0 0,-1 0 0,1 0 0,-1 1 0,1-1 0,0 0 0,-1 0 0,1 0 0,-1 0 0,1 0 0,0-1 0,1 1-233,-1 0-1,1 0 0,0 0 0,-1 0 1,1-1-1,-1 1 0,1-1 0,-1 1 1,0-1-1,1 1 0,-1-1 0,0 0 1,3-1-1,10-6-2334,27-8-482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5408,'0'0'1728,"-6"7"-1046,5-4-651,-2 1 81,0 0 1,0 1-1,1-1 1,-1 1-1,1-1 1,0 1-1,1 0 1,-1 0 0,1 0-1,0 0 1,0 0-1,0 7 1,0 53 763,0-17-605,6 59 0,5-34-143,-4-11 118,4-12-70,-5-6 10,6-10-42,-9-21-57,-1-11-61,-1 0 0,0 1 0,1-1 1,0 1-1,-1-1 0,1 0 0,0 0 0,0 1 0,1-1 0,-1 0 0,3 4 0,-4-6-9,1 0-1,-1 0 0,0 1 1,0-1-1,1 0 0,-1 0 1,0 0-1,0 1 0,1-1 0,-1 0 1,0 1-1,0-1 0,0 0 1,0 0-1,1 1 0,-1-1 1,0 0-1,0 1 0,0-1 1,0 0-1,0 1 0,0-1 1,0 0-1,0 1 0,0-1 1,0 0-1,0 1 0,0-1 0,0 0 1,0 1-1,0-1 0,0 0 1,-1 1-1,1-1 0,0 0 1,0 0-1,0 1 0,-1-1 1,2 2 77,-1-2-92,0 0 1,0 0-1,0 0 0,0 0 1,0 0-1,0 0 0,0 0 1,0 0-1,0 0 0,0 0 1,0 0-1,0 0 1,0-1-1,1 1 0,-1 0 1,0 0-1,0 0 0,0 0 1,0 0-1,0 0 0,0 0 1,0 0-1,0 0 0,0 0 1,0 0-1,0 0 0,0 0 1,0 0-1,0 0 1,0 0-1,0 0 0,0-1 1,0 1-1,0 0 0,0 0 1,0 0-1,0 0 0,0 0 1,0 0-1,0 0 0,0 0 1,0 0-1,0 0 0,0 0 1,0 0-1,0 0 1,0 0-1,0 0 0,0 0 1,0 0-1,0-1 0,-1 1 1,1 0-1,0 0 0,0 0 1,0 0-1,0 0 0,0 0 1,0 0-1,0 0 0,0 0 1,0 0-1,0 0 0,0 0 1,0 0-1,0 0 1,0 0-1,0 0 0,-1 0 1,8-6 119,0-1 18,-2-16 164,8-1-38,6-26 151,-4 7-252,12-22-136,52-93 0,-35 90-93,-30 45-8,-7 11-59,1 0 1,0 0-1,0 1 1,12-12-1,9-9-2253,-11 1 651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187 227 2976,'13'26'971,"-12"-25"-938,-1 0 1,1 0 0,-1-1-1,0 1 1,1 0-1,-1 0 1,0 0 0,1 0-1,-1 0 1,0-1 0,0 1-1,0 0 1,0 0 0,0 0-1,0 1 1,1 4 174,3-1 81,0 1 0,0-1 0,0-1 0,0 1 0,8 5 0,1 2 46,-12-10-311,1-1-1,1 1 1,-1-1-1,0 1 1,0-1-1,0 0 0,1 0 1,-1 0-1,1 0 1,-1 0-1,1 0 0,-1-1 1,1 1-1,-1-1 1,1 0-1,3 0 0,10 2 81,7 3 4,-13-3-59,1 1 0,-1-2 0,17 1 0,12-1 40,-19 0 25,0-1 0,38-5 1,-54 5-96,-1-1 0,0 0 0,0 0 0,0 0 0,0 0 0,0-1 0,0 1 0,0-1 0,0 0 0,-1 0 0,1 0 0,-1 0 0,1 0 0,-1-1 0,0 1 0,0-1 0,0 1 1,0-1-1,0 0 0,0 0 0,-1 0 0,0 0 0,1 0 0,-1 0 0,0 0 0,0-6 0,0 4 43,0-1 1,-1 1-1,0-1 1,0 0-1,0 1 0,-1-1 1,1 1-1,-2-1 1,1 1-1,0-1 1,-1 1-1,0-1 1,0 1-1,-4-5 0,-22-29 440,16 21-325,-10-16 136,16 28-247,0 0-1,0 0 0,-9-6 0,6 6 0,-3-3 27,0 0 1,0 1-1,-1 1 0,-18-8 1,0 0-38,29 14-69,0 0 0,0 0-1,1 0 1,-1 0 0,0 1 0,0-1-1,0 0 1,0 1 0,0-1 0,0 1 0,0 0-1,0 0 1,0 0 0,0 0 0,0 0-1,0 0 1,0 0 0,0 1 0,0-1 0,0 1-1,0-1 1,1 1 0,-5 2 0,-1-2-50,6 0 52,-1-1 0,1 0 0,-1 1 0,1-1 0,-1 1 0,1-1 0,-1 1 0,1 0 0,0 0 0,-1 0 0,-1 1 0,0 3-22,-1 1 0,1-1 1,0 1-1,0 0 0,1 0 1,0 0-1,-3 10 0,-6 19-59,-2 2-10,1 0 0,-7 42 0,-10 52 111,-5 29 325,2-6 69,20-105-265,-8 44 17,-4-15-175,16-16 32,-2-12 170,7-26-105,2-16 20,0 1-1,-1-1 1,1 1 0,-2-1 0,1 0 0,-6 11 0,3-10-100,4-8-199,0 0 0,0 1-1,1-1 1,-1 1 0,0-1-1,0 1 1,1 0 0,-1-1-1,1 1 1,-1 3 0,1-18-1221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3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16 2240,'-15'-16'992,"9"16"-613,-14 0 735,7 3-191,-9 7 66,0 2-1,-30 22 1,46-31-915,-4 4 92,0-1 0,0 2-1,0-1 1,1 1 0,0 1 0,1 0 0,-1 0 0,-7 12 0,7-6 18,1 1-1,0 0 0,-7 26 1,-12 56 508,11-39-411,9-33-197,-9 37 77,8 14-28,2-41-58,4-27-48,1 1 1,-1 0-1,2-1 1,-1 1-1,1 0 1,2 11-1,0 1 45,10 48 284,-11-64-526,1-1-1,-1 1 1,1-1 0,1 1 0,-1-1-1,1 0 1,0 0 0,0 0 0,7 8-1,-9-11-256,1-1 0,-1 0 0,1 1 0,-1-1-1,1 0 1,0 0 0,-1 0 0,1 0 0,2 1-1,0-1-188,0 0-1,1-1 1,-1 1-1,8-1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3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109 203 4736,'-26'39'1530,"25"-36"-1444,-1-1-1,1 1 0,-1-1 1,1 1-1,0 0 0,-1 5 1,2-8-83,-42 111 639,36-95-578,1-7 10,1 1 1,1 0 0,-1 0 0,2 1-1,-1-1 1,-1 21 0,4 47 319,0-77-366,0 1 0,0 0-1,1-1 1,-1 1-1,0 0 1,1-1-1,-1 1 1,1-1-1,0 1 1,-1-1 0,1 1-1,0-1 1,0 1-1,0-1 1,0 0-1,0 0 1,2 2-1,2-13 464,-1 8-419,3-4 96,-2-17 323,5-1-150,-9 16-235,0 0 0,0-18 0,-1 16-40,0-1 1,2-11-1,2 8 0,0 1 1,1 0-1,0 0 0,9-15 0,-8 17-83,0 0-1,14-16 1,-16 22 15,0 0-1,0 0 1,1 1 0,0-1 0,-1 1 0,2 0 0,5-3 0,-5 5 20,-1 0 1,1 1 0,8-2-1,4-3 90,-14 5-90,-1-1 0,1 1 0,-1 0 0,1 0 0,0 0 0,-1 1 0,1-1 0,0 1-1,-1 0 1,1 0 0,0 0 0,0 0 0,-1 1 0,1 0 0,4 1 0,20 11-39</inkml:trace>
  <inkml:trace contextRef="#ctx0" brushRef="#br0" timeOffset="1">187 32 4896,'-16'0'1824,"16"0"-1440,0 0-96,0-16 2048,0 16-1344,0 0-192,16 0-512,0 0-160,-1-15-64,16 15 160,1 0-128,-17 0 96,32 0-96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 3392,'-15'-16'1525,"15"17"-1480,1-1-1,-1 0 0,1 0 1,-1 0-1,0 1 0,1-1 0,-1 0 1,1 0-1,-1 0 0,1 0 1,-1 0-1,1 0 0,-1 0 1,1 0-1,-1 0 0,1 0 1,0-1-1,8 0 854,-7 2-814,0-1 0,1 1 0,-1 0 1,0-1-1,0 1 0,0 0 0,0 0 0,0 1 0,0-1 0,0 0 0,0 1 0,0-1 1,0 1-1,1 1 0,22 26 931,-17-17-755,-1-1-1,0 1 1,-1 1-1,0-1 0,5 16 1,-9-22-185,5 17 165,0 1-1,-2 0 1,5 42-1,-5-32-45,-1 1 69,-1 1 0,-4 64-1,-4-43 142,-15 61-1,18-106-332,-3 18 97,-2 0-1,-1-1 1,-1 0 0,-1 0-1,-16 30 1,11-34-106,-1-1 0,-1 0 0,-41 42 0,24-31-2002,-68 50 0,9-20-582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3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0 795 1824,'0'0'587,"0"0"-353,0 3 17,0-3-213,0 1 0,0-1 0,0 1 1,1-1-1,-1 1 0,0-1 0,0 1 0,0-1 1,0 0-1,1 1 0,-1-1 0,0 1 0,0-1 1,1 0-1,-1 1 0,0-1 0,1 0 0,-1 1 0,1-1 1,-1 0-1,0 1 0,1-1 0,-1 0 0,1 0 1,0 1-1,18 3 735,30-4 154,-31-1-756,101 1 586,-119 0-757,120-5 288,168-50 217,-252 47-450,491-114 734,-437 102-685,535-110 363,-212 67-227,-21 11-85,10-2-38,-33 15-26,-26-3 37,207-20 240,-251 30-181,-13-17-12,-55 3 508,-163 30-240,-6 1-139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4384,'-13'-13'1424,"11"11"-1053,1 9-172,1 21 72,-1 5 215,5 54 0,1-56-369,-1 0 1,0 32-1,-4-22-38,2 92 402,3-78-336,0-5 144,-2 0 1,-5 73-1,-3-81-217,-3 53 96,7-79-40,0 0 0,-1 0 0,-4 16 0,3-18-48,-2 17 288,4-29-342,0 0 1,0-1-1,0 1 0,0 0 0,0-1 0,-1 1 0,1 0 0,0-1 1,-2 2-1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1 727 576,'0'0'171,"5"0"-91,0-1-45,0 1 1,-1-1 0,1 0 0,8-3 0,0 0 133,22-3 0,3 1 73,-1-1 0,42-14-1,-8-4 65,78-26 199,-45 21-48,327-88 841,-199 77-898,33-11-70,51 9-43,-105 16-25,28-15-6,-111 22-80,133-27 192,59-50 746,-297 90-942,-1 0-19,0-2 0,-1 0 1,23-13-1,-16 10-34,-7 3-115,-16 7 19,8-3-481,-13 5 414,1 0 1,0 1 0,-1-1 0,1 0 0,-1 0 0,1 0-1,-1 1 1,1-1 0,-1 0 0,1 1 0,-1-1-1,1 0 1,-1 1 0,1-1 0,-1 1 0,0-1 0,1 0-1,-1 1 1,1-1 0,-1 1 0,0-1 0,0 1-1,1 0 1,-1 0 0,3 14-842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 1568,'15'-13'501,"-2"8"-303,-9-2-105,0 2 119,9 4 432,17 1 285,-18 0-209,-23 0-598,8 0-32,3 0-42,0 0 6,0 0-44,0 0-100,0 0 20,0 0 49,0 0 64,-2 0-6,0 0-39,-9 0-113,11 2 243,0 9-96,0-9 16,0 1-27,0 7-64,0-10 43,0 0-1,0 0 0,0 0 1,0 0-1,0 1 1,0-1-1,0 0 1,0 0-1,0 0 1,0 0-1,0 0 0,0 0 1,0 0-1,0 0 1,0 0-1,0 0 1,0 1-1,0-1 1,0 0-1,0 0 0,0 0 1,0 0-1,0 0 1,0 0-1,0 0 1,0 0-1,0 0 0,0 0 1,0 0-1,-1 0 1,1 0-1,0 1 1,0-1-1,0 0 1,0 0-1,0 0 0,0 0 1,0 0-1,0 0 1,0 0-1,0 0 1,0 0-1,0 0 0,-1 0 1,1 0-1,0 0 1,0 0-1,0 0 1,0 0-1,0 0 1,0 0-1,0 0 0,0 0 1,0 0-1,0 0 1,-1 0-1,-9 0 7,7 0 42,3 0 0,0 0 26,0 0-58,0 0-106,0 0 79,-2 0 240,-9 0-58,-7 0-129,16 2 49,0-1-79,1 0-14,0-1 0,0 1 0,0 0 0,0-1-1,1 1 1,-1 0 0,0 0 0,0 0 0,0 0 0,1-1-1,-1 1 1,0 2 0,1-3-73,0 0-10,0 0 48,-3 0 122,-13 0-69,3 3-11,0 7 43,11-7-10,2-3-36,0 1 0,0-1 0,0 1 0,0-1 1,1 1-1,-1-1 0,0 1 0,0-1 0,0 1 0,-1-1 1,1 1-1,0-1 0,0 1 0,0-1 0,0 1 0,0-1 0,0 1 1,-1-1-1,1 1 0,0-1 0,0 1 0,-1-1 0,1 0 1,0 1-1,-1-1 0,1 0 0,-1 1 0,1-1 0,0 0 1,-1 1-1,1-1 0,-1 0 0,1 0 0,-1 1 0,1-1 0,0 0 1,-1 0-1,1 0 0,-1 0 0,1 0 0,-1 1 0,1-1 1,-1 0-1,0 0 0,1 0 0,-1-1 0,1 1-3,0 0-1,0 0 0,0 0 1,-1 0-1,1 0 1,0 0-1,0 0 0,0 0 1,0 0-1,0 0 1,0 0-1,0 0 0,0 0 1,0 0-1,0 0 1,-1 0-1,1 0 1,0 0-1,0 0 0,0 0 1,0 0-1,0 0 1,0 0-1,0 1 0,0-1 1,0 0-1,0 0 1,0 0-1,0 0 0,-1 0 1,1 0-1,0 0 1,0 0-1,0 0 0,0 0 1,0 0-1,0 0 1,0 0-1,0 0 1,0 1-1,0-1 0,0 0 1,0 0-1,0 0 1,0 0-1,0 0 0,0 0 1,0 0-1,0 0 1,0 0-1,0 0 0,0 1 1,0-1-1,0 0 1,0 0-1,0 0 0,0 10-46,0-7 112,0 0 0,0 7-26,0-7 31,0-3 128,0 2-42,0 24 58,0-23-170,0-3-39,-1-1-1,1 1 1,-1 0 0,0 0 0,1 0-1,-1 0 1,1 0 0,-1 0-1,1 0 1,-1 0 0,1 0-1,-1 1 1,0-1 0,1 0-1,-1 0 1,1 0 0,-1 1-1,1-1 1,-1 0 0,0 1-1,0-1 5,1 2-10,-1 0-1,0 0 1,1 1-1,0-1 1,-1 0-1,1 0 1,0 0-1,0 0 1,1 4-1,-1-5-20,0 2-41,0 0-58,-1 1 75,1 0 60,0 0 0,0-1 0,0 1 0,0 0 0,0-1 0,1 1-1,-1 0 1,2 3 0,5-3 24,-7-3-32,1-1-1,-1 0 1,0 0 0,1 1-1,-1-1 1,1 0 0,-1 1 0,0-1-1,1 0 1,-1 1 0,0-1-1,1 0 1,-1 1 0,0-1-1,0 1 1,1-1 0,-1 1-1,0-1 1,0 1 0,0-1-1,0 0 1,1 1 0,-1-1-1,0 1 1,0-1 0,0 1-1,0-1 1,0 1 0,0-1-1,0 1 1,-1 0 0,1 1-3,0-1 0,0 0 0,0 0 0,0 1 0,1-1 0,-1 0 0,0 0 0,0 0 0,1 1 1,-1-1-1,1 0 0,-1 0 0,1 0 0,0 0 0,-1 0 0,1 0 0,0 0 0,0 0 0,0 0 0,0 0 0,0 0 0,-1 0 1,2-1-1,-1 1 0,0 0 0,0-1 0,0 1 0,0-1 0,0 1 0,0-1 0,1 0 0,-1 1 0,0-1 0,0 0 0,3 0 0,1 3 46,13 9 40,-14-10-94,0 0 0,0 0 0,0 1 1,6 5-1,-8-7 6,0 1 0,-1-1 0,1 1 0,0-1 0,0 0 0,0 0 0,0 0 0,0 0 0,1 0 0,-1 0 0,0-1 0,0 1 0,1-1 0,2 1 0,8 2 21,-10-2-18,10 2 56,-1 0 1,1-1-1,21 2 0,80-4 32,6 0-182,-58 0 107,-59 0-15,0 0-1,-1 0 0,1-1 0,0 1 1,0 0-1,-1-1 0,1 0 0,-1 0 0,1 0 1,0 0-1,2-1 0,-3 0-2,0 1 0,0 0 0,1 1 0,-1-1 0,0 0 0,0 0 0,1 1 0,-1 0 0,1-1 0,-1 1 0,3 0 0,-4 0 13,1 1 0,-1-1 1,0 0-1,0 0 0,1 0 0,-1-1 0,0 1 1,0 0-1,0 0 0,1-1 0,-1 1 0,0 0 1,0-1-1,0 1 0,2-2 0,0-2 18,-1 1 1,1-1-1,-1 0 0,0-1 0,3-4 1,1-5 52,7-20-102,-10 24-8,-1-8 3,-2 17 29,0-1 0,0 1 0,0 0 0,1-1 1,-1 1-1,0 0 0,0-1 0,1 1 0,0-2 0,4-5 16,-4 6-18,0 1-1,0-1 1,0 1 0,-1 0-1,1-1 1,0 1 0,-1-1-1,1 0 1,-1 1 0,0-1-1,1 1 1,-1-1-1,0-2 1,0-42 25,-2 30-6,-14-13 171,6 24-43,7 2-110,-2-4-8,-16 2-47,15-2-12,4 3-8,-3 1-13,0 0 0,0 1 0,0-1-1,-6-1 1,-1 2 111,1 0-1,-1 1 1,0 1-1,-19 1 1,3 0-28,-24-2-84,26 0 2,0 1 1,-42 5 0,21 5 47,3-5 0,8 6 0,16-8-9,15-3 0,0 1 1,0-1-1,-1 1 1,1 1-1,0-1 1,0 1-1,1 0 1,-9 4-1,5 0-11,7-5 25,-1 0 1,1 0 0,0 0-1,-1 0 1,1-1-1,-1 1 1,1 0 0,-1-1-1,1 1 1,-1-1-1,1 1 1,-1-1 0,1 0-1,-1 0 1,0 1-1,-2-2 1,1 1 5,-14 2 44,16-2-52,1 0 0,-1 0 1,1 1-1,0-1 0,-1 0 0,1 0 0,-1 0 1,1 1-1,-1-1 0,1 0 0,0 1 0,-1-1 1,1 0-1,0 1 0,-1-1 0,1 0 1,0 1-1,0-1 0,-1 1 0,1-1 0,0 1 1,0-1-1,0 0 0,0 1 0,-1-1 0,1 1 1,0-1-1,0 1 0,0-1 0,0 1 0,0 2 93,120-3-4735,-68 0 2628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1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15 2240,'0'-1'43,"0"0"1,0 1-1,0-1 1,0 0-1,0 0 1,0 1-1,1-1 1,-1 0-1,0 0 1,0 1-1,1-1 1,-1 0-1,0 1 1,1-1-1,-1 0 1,1 0-1,-1 1-36,1-1 0,-1 1 0,0 0 0,0 0 0,0 0 0,1 0 0,-1 0 0,0 0 0,0 0 0,1 0 0,-1-1 0,0 1 0,0 0 0,1 0 0,-1 0 0,0 0 0,0 0 0,1 0 0,-1 0 0,0 1 0,0-1 0,1 0 0,-1 0 0,0 0 0,0 0 0,1 0 0,-1 0 0,0 0 0,0 0-1,0 1 1,1-1 0,0 1 39,-1 0-1,1-1 0,-1 1 1,1 0-1,-1 0 0,1 0 1,-1 0-1,0 0 0,1 0 1,-1 0-1,0 0 0,0 0 1,0 0-1,0 0 0,0 0 1,0 0-1,0 0 0,0 0 1,0 0-1,0 0 1,0 0-1,-1 0 0,1 0 1,0 0-1,-1 0 0,1 0 1,-1 0-1,0 0 0,-1 3 56,0-1 0,-1 0 0,1 0 0,-1 0 0,-5 5 0,-3 2 61,-1 2 11,3-2-59,0 0 0,-1-1 0,-15 10 0,-2-2 113,-52 23 0,-39 7-21,67-26-151,-76 28 100,69-26 15,22-15-47,30-7-37,0 0 1,-1 1-1,1 0 1,-8 3-1,14-5-121,-1 0-1,1 1 1,-1-1-1,1 0 1,-1 0-1,1 1 1,-1-1-1,1 0 1,-1 0-1,0 0 1,1 1-1,-1-1 1,1 0 0,-1 0-1,0 0 1,1 0-1,-1 0 1,1 0-1,-1 0 1,1 0-1,-1-1 1,0 1-1,1 0 1,-1 0-1,1 0 1,-1-1-1,1 1 1,-1 0-1,0-1 1,0 1-2741,17-16 1320,12-13 139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245 219 2560,'-2'-3'176,"1"2"-143,0 0-1,1 1 0,-1-1 1,0 0-1,0 0 0,0 0 1,0 1-1,1-1 0,-1 0 1,0 1-1,0-1 0,0 1 1,0-1-1,-1 1 1,1 0-1,0-1 0,0 1 1,0 0-1,0 0 0,0 0 1,0-1-1,0 1 0,-1 0 1,1 1-1,0-1 0,0 0 1,0 0-1,0 0 0,-1 1 1,-4 2 75,1-1 0,-1 1 0,1 0 0,0 0 0,0 1 0,-8 7-1,-30 31 912,24-22-660,-41 40 361,56-55-678,-1 0 1,1 0-1,0 1 1,-5 8-1,2-2-4,3-8-1,3-3-28,1 0-1,-1 0 0,0 0 1,1 0-1,-1 0 1,0 0-1,1 0 1,-1 0-1,1 1 0,0-1 1,-1 0-1,1 2 1,0-2 19,0 0 0,1 0 1,-1 0-1,1 0 0,-1-1 0,1 1 1,-1 0-1,1 0 0,-1 0 0,1-1 1,0 1-1,-1 0 0,1-1 0,0 1 1,0 0-1,0-1 0,-1 1 0,1-1 1,0 1-1,0-1 0,2 1 0,0 1 23,0-1 1,1 1-1,-1-1 0,1 0 0,0 0 0,-1 0 0,1 0 0,0 0 0,-1-1 0,1 0 0,0 0 0,0 0 0,6-1 0,-1-1 15,1-1-4,2 1-1,-1 0 1,0 0-1,16 0 0,-2 3 20,-6-1-76,0 0 0,25-3 0,-20-2-461,-9 2-122,1 1-1,22-1 0,9 3-2823</inkml:trace>
  <inkml:trace contextRef="#ctx0" brushRef="#br0" timeOffset="1">1025 79 1568,'-13'-42'501,"12"41"-480,1-1 0,0 1 0,-1-1 1,1 1-1,-1 0 0,1-1 0,-1 1 0,0 0 0,0-1 0,0 1 0,1 0 0,-1 0 0,0 0 0,0 0 0,-2-2 0,3 3 20,-1 0 0,1-1-1,-1 1 1,1 0 0,0-1-1,-1 1 1,1-1-1,0 1 1,-1 0 0,1-1-1,0 1 1,-1-1-1,1 1 1,0-1 0,0 1-1,0-1 1,0 1 0,-1-1-1,1 1 1,0-1-1,0 0 1,0 1 0,0-1-1,0-2 574,3 6-65,1 2-448,0 1 1,0 0-1,-1 1 0,0-1 1,0 1-1,0 0 0,1 7 1,-1-4-67,1 1 1,8 13-1,14 15 61,4 41 311,-11-27-211,-1 9 145,-12-46-204,-5-13-76,0 0-1,1 0 0,-1 0 0,-1 1 0,1-1 0,0 1 1,-1 4-1,0-7-3,0-1 1,0 1-1,0 0 1,0-1 0,0 1-1,0 0 1,0-1-1,0 1 1,0 0-1,0-1 1,0 1-1,0 0 1,0-1-1,1 1 1,-1 0 0,0-1-1,1 1 1,-1-1-1,1 2 1,8-10 1199,-3 2-1505,6-8 382,-2 0 0,0-1 0,-1 0 0,14-31 0,-14 28-84,-3 5 8,1-2 1,0 1 1,1 0-1,1 1 1,0-1-1,0 1 1,17-16-1,33-31 416,-56 59-1145,-3 2-148,0 12-323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3712,'0'0'1221,"0"0"-757,2 0-165,71-1 616,114 5-102,-148 2-623,-20-3-34,37 1-1,-4-4-59,-49 0-138,1 0 0,-1 0-1,0 0 1,0 0 0,0 1 0,0-1 0,0 1-1,0 0 1,0 0 0,0 0 0,5 3-1,-6-3-41,0 0 0,-1 0-1,1-1 1,0 1-1,0 0 1,0-1-1,-1 1 1,1-1-1,0 0 1,0 0 0,4 1-1,-6-1 68,0 0 1,0 0-1,0 0 1,0 0-1,0 0 0,0 0 1,0 0-1,0 0 0,1 0 1,-1 0-1,0 0 0,0 0 1,0 0-1,0 0 0,0 0 1,0 0-1,0 0 0,0 0 1,0 0-1,0 0 0,0 0 1,1 0-1,-1-1 0,0 1 1,0 0-1,0 0 0,0 0 1,0 0-1,0 0 1,0 0-1,0 0 0,0 0 1,0 0-1,0 0 0,0 0 1,0 0-1,0 0 0,0 0 1,0-1-1,0 1 0,0 0 1,1 0-1,-1 0 0,0 0 1,0 0-1,0 0 0,0 0 1,0 0-1,0 0 0,0 0 1,0-1-1,-1 1 0,1 0 1,0 0-1,0 0 0,0 0 1,0-1-25,0 0 0,0 0 1,-1 0-1,1 0 0,0 1 1,-1-1-1,1 0 0,-1 0 1,1 0-1,-1 1 0,1-1 1,-1 0-1,0 0 0,1 1 1,-1-1-1,0 1 0,1-1 1,-1 0-1,0 1 0,0 0 1,0-1-1,1 1 0,-3-1 1,-13-11-131,11 7 169,1-1-1,-1 0 1,1 0 0,0 0-1,-6-13 1,-5-8 139,13 24-144,1 1-1,-1-1 1,0 0 0,1 1-1,0-1 1,-1 0 0,1 0-1,0 0 1,0-6 0,1 7-8,0 0 1,0 1 0,0-1-1,1 0 1,-1 1-1,0-1 1,1 0 0,0 1-1,-1-1 1,1 0-1,0 1 1,0-1 0,0 1-1,0 0 1,0-1-1,0 1 1,1 0 0,0-2-1,11-10 223,-12 13-200,-1 0 1,0-1-1,0 1 0,0 0 0,1 0 0,-1 0 1,0-1-1,1 1 0,-1 0 0,0 0 0,0 0 1,1 0-1,-1 0 0,0 0 0,1-1 0,-1 1 1,0 0-1,1 0 0,-1 0 0,0 0 1,1 0-1,-1 0 0,0 0 0,0 0 0,1 1 1,3-1 33,1 0 0,-1 0 0,0 1 0,0-1 0,0 1 0,0 0 0,0 0 0,0 1 0,0-1 1,0 1-1,-1 0 0,1 0 0,-1 0 0,1 1 0,-1-1 0,0 1 0,0 0 0,4 4 1,4 5 50,-1 0 1,-1 1 0,0 0-1,-1 1 1,0-1 0,10 30-1,-17-41-65,-1 0-1,0 0 1,1 0-1,-1 0 1,0 0-1,0 0 1,0 0-1,0 0 1,-1 0-1,1 0 1,0-1-1,-1 1 1,0 0-1,1 0 1,-1 0-1,0 0 1,0 0-1,0-1 1,-2 4-1,-2 3 117,3-4-79,0 0 0,0-1 0,0 1 0,-1-1 0,1 0 0,-1 0 0,0 0 0,0 0 0,0 0 0,0 0 0,-1-1 0,1 0 0,-7 4 0,-1-2 109,0 0-1,0 0 1,-22 3 0,22-5-131,-7 2 71,1-1-1,-26 1 1,-1-4-3394,54 3 1174,6 10 63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1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2080,'-2'0'99,"-23"2"677,24-2-760,0 0 0,0 1-1,0-1 1,0 1 0,0-1-1,0 1 1,0-1 0,0 1-1,0-1 1,0 1 0,0 0-1,1 0 1,-1-1 0,0 1 0,0 0-1,1 0 1,-1 0 0,0 2-1,-19 30 957,0 1 0,-28 31 1,42-57-962,-14 28 178,6-12-79,1-6 44,8-5-36,-5-8 79,3 6-47,7-10-136,0 0 0,-1 0 1,1 0-1,-1 0 0,1 0 1,-1 0-1,0 0 0,1 0 1,-1 0-1,0-1 0,1 1 1,-1 0-1,0 0 0,0-1 0,-1 2 1,-11 0 129,10-2 16,-10 0 122,13 0-280,0 1-1,0-1 1,0 0-1,0 0 0,0 0 1,0 0-1,0 0 1,-1 0-1,1 0 0,0 0 1,0 0-1,0 0 1,0 0-1,0 0 0,0 0 1,0 0-1,0 0 1,0 0-1,0 0 0,-1 0 1,1-1-1,0 1 1,0 0-1,0 0 1,0 0-1,0 0 0,0 0 1,0 0-1,0 0 1,0 0-1,0 0 0,0 0 1,0 0-1,0 0 1,0 0-1,0 0 0,-1 0 1,1-1-1,0 1 1,0 0-1,0 0 0,0 0 1,0 0-1,0 0 1,0 0-1,0 0 0,0 0 1,0 0-1,0 0 1,0-1-1,0 1 0,0 0 1,0 0-1,0 0 1,0 0-1,1 0 0,-1-1-3,-1 0 5,1 1-1,0-1 1,0 1-1,0-1 1,0 1-1,0 0 1,0-1-1,0 1 1,1-1 0,-1 1-1,0 0 1,0-1-1,0 1 1,0-1-1,0 1 1,1 0-1,-1-1 1,0 1-1,0 0 1,1-1 0,0 0-15,1 1 1,-1-1-1,1 1 1,-1-1-1,1 1 1,-1 0 0,1 0-1,-1 0 1,1 0-1,1 0 1,2 0-18,0 1 0,0 0 0,-1 0 1,7 3-1,-5-2-10,1-1 1,-1 1 0,0-1-1,12 1 1,-11-1 14,1-1 1,-1 1-1,0 1 1,9 2-1,-8-2 51,0 0 0,0-1-1,0 1 1,11-1 0,103-1 559,-122-3-495,0 3-69,0-1 1,-1 0-1,1 0 0,0 0 1,-1 0-1,1 1 0,0-1 1,-1 0-1,1 0 0,-1 1 1,0-1-1,1 0 1,-1 1-1,1-1 0,-1 1 1,0-1-1,0 1 0,1-1 1,-1 1-1,0-1 0,0 1 1,-1-1-1,-22-8 523,18 7-527,2 1 33,-1-1 0,1 0-1,-1 0 1,1 0 0,0 0-1,0-1 1,0 0 0,1 0-1,-1 0 1,1 0 0,-1 0-1,1-1 1,0 0 0,0 1-1,-2-6 1,0-4-8,1 9-29,3 4-13,1 0 0,0 0 0,0 0 0,0 0 0,0 0 0,0 0 0,0 0 0,-1 0 0,1 0 0,0 0 0,0 0 0,0-1 0,0 1 0,0 0 0,0 0 0,0 0 0,0 0 0,-1 0 0,1 0 0,0-1 0,0 1 0,0 0 0,0 0 0,0 0 0,0 0 0,0 0 0,0-1 0,0 1 0,0 0 0,0 0 0,0 0 0,0 0 0,0 0 0,0-1 0,0 1 0,0 0 0,0 0 0,0 0 0,0 0 0,1 0 0,-1-1 0,0 1 0,0 0 0,0 0 0,0 0 0,0 0 0,0 0 0,0 0 0,0 0 0,1-1 0,4-7 24,-5 6 4,1 1 0,-1-1 0,1 0 0,-1 0 0,1 1 0,-1-1 0,0 0 0,0-2 0,0 4-39,0-1 1,0 1-1,0-1 1,0 1-1,0 0 1,0-1-1,0 1 1,0-1-1,0 1 1,0-1-1,0 1 1,0-1-1,0 1 1,0-1-1,0 1 1,1 0-1,-1-1 1,0 1-1,0-1 1,1 1-1,-1 0 1,0-1-1,0 1 1,1 0 0,-1-1-1,0 1 1,1 0-1,-1-1 1,0 1-1,1 0 1,-1 0-1,1 0 1,-1-1-1,1 1 1,-1 0-1,0 0 1,1 0-1,-1 0 1,1 0-1,-1 0 1,1 0-1,-1 0 1,1 0-1,-1 0 1,1 0-1,2 0-448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3232,'3'-5'193,"7"-13"504,-10 17-669,1 0 0,0 1 1,-1-1-1,1 1 0,-1-1 0,1 1 1,0-1-1,0 1 0,-1-1 1,1 1-1,0-1 0,0 1 1,-1 0-1,1-1 0,0 1 1,0 0-1,0 0 0,0 0 1,1 0-1,-2 0-23,0 0-1,0 0 1,0-1 0,0 1 0,0 0-1,0 0 1,0 0 0,0 0 0,0 0 0,1 0-1,-1 0 1,0 0 0,0 0 0,0 0-1,0 0 1,0 0 0,0 0 0,0 0 0,0 1-1,0-1 1,0 0 0,1 0 0,-1 0-1,0 0 1,0 0 0,0 0 0,0 0-1,0 0 1,0 0 0,0 0 0,0 0 0,0 0-1,0 0 1,0 0 0,0 0 0,0 0-1,0 1 1,0-1 0,0 0 0,0 0 0,0 0-1,0 0 1,0 0 0,1 0 0,-1 0-1,0 0 1,0 0 0,0 0 0,0 0-1,-1 1 1,1-1 0,0 0 0,0 0 0,0 0-1,0 0 1,0 0 0,0 2 45,0-1 0,0 1 0,-1-1 1,1 0-1,-1 1 0,1-1 0,-1 1 0,1-1 0,-1 0 1,-1 2-1,-5 11 224,6-10-172,1 0 0,-1 0 0,1 0 0,-1 1 0,1 4-1,-2 24 254,-1-18-282,0-4-43,1-1 0,-1 20 0,3-24 2,1-1-1,-1 0 1,1 0 0,0 0-1,0 0 1,1 0 0,-1 0-1,1 0 1,3 5 0,8 16 182,-3-7 180,11 27 0,-19-41-186,-1 0-1,2 0 1,4 9-1,-7-13-172,1 0 0,0 0 1,-1 0-1,1 0 0,0 0 0,0 0 1,0 0-1,0 0 0,0-1 1,0 1-1,0 0 0,0-1 0,0 1 1,0-1-1,0 1 0,0-1 0,0 1 1,1-1-1,-1 0 0,0 1 0,2-1 1,0-1 21,0 1 0,-1-1 1,1 1-1,-1-1 0,1 0 1,-1 0-1,4-2 0,-6 3-57,2-1 73,1-1-1,-1 0 1,0 1-1,1-1 1,-1 0-1,0 0 0,0-1 1,0 1-1,0 0 1,-1-1-1,1 1 1,-1-1-1,1 1 0,-1-1 1,0 0-1,0 1 1,1-5-1,1-1 102,8-20 106,-1 0 0,-2 0 0,7-41 0,-14 60-301,3-19-190,7-29 0,-9 31-3245,-2 21 613,0 5-687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64 2560,'0'-10'586,"0"4"2086,2 6-2581,403 0 586,-290-8-556,-1 0 14,-80 9-113,-8-1 4,39-3 1,-35-3 4,-21 4 9,0 0 0,0 1 1,14-1-1,-20 2 8,-1 0-1,1 0 1,-1 0 0,1 0 0,-1 0-1,1-1 1,0 1 0,-1-1-1,0 0 1,1 0 0,-1 0-1,1 0 1,-1 0 0,0 0-1,0-1 1,3-1 0,-6 2-28,0 1 1,0-1 0,0 1-1,0 0 1,0-1 0,0 1-1,0 0 1,0 0 0,0 0-1,0 0 1,0 0 0,0 0-1,0 0 1,0 0 0,-2 0-1,-6 1-9,-1 1 0,1 0-1,-17 6 1,22-7-15,1 0-1,0 0 0,0-1 1,0 1-1,-1-1 1,1 0-1,-4 0 1,-10 1-77,13 1 75,0-1 0,0 1 0,0 0 0,1 0 0,-1 0 0,1 0 0,-5 4 0,-10 17-58,-8-2-336,5 7 149,14-19 236,-12 19 35,-4 31 12,-28 40-36,13-29-2,35-63 8,-9 19 18,-2-1 0,0 0 0,-1-2-1,-23 27 1,8-18 127,-2-2 0,-2-1 1,0-1-1,-64 38 0,86-60 96,0 0-1,-24 8 1,18-7-80,16-6-128,0 1 0,0-1 0,0 0 0,0-1 0,0 1 0,-1 0 0,1-1 0,0 1 0,0-1 0,0 0 0,-1 1 0,1-1 0,0 0 0,-1-1 0,1 1 0,0 0 0,0-1 0,0 1 0,-1-1 0,1 1 0,0-1 0,-2-1 0,-8 0 115,11 2-135,-1 0 1,1-1 0,-1 1 0,1 0 0,-1 0-1,1-1 1,-1 1 0,1-1 0,0 1-1,-1-1 1,1 0 0,-1 0 0,1 1 0,0-1-1,0 0 1,0 0 0,-1 0 0,1 0-1,0-1 1,0 1 0,0 0 0,1 0-1,-1-1 1,-1-2 0,-5-12 45,2 0 0,0-1-1,1 1 1,0-1 0,2 0 0,-2-31 0,1 14-34,-23-169-400,21 143 288,-1 31 66,4 20 19,0-1 1,1 1 0,-1-17 0,2-13 20,0 37-11,0 0 1,0-1-1,0 1 1,0-1-1,0 1 1,-1 0-1,1-1 1,-1 1-1,1 0 1,-1-1-1,0 1 0,0 0 1,-1-2-1,0 1-26,1 0 0,0 0 0,0 0 0,0 0-1,0 0 1,0 0 0,0-1 0,1 1 0,0 0 0,0 0-1,0-1 1,0-4 0,0 5 197,2 3-204,-1 0 0,0 0-1,0 0 1,1 0 0,-1 0 0,0 0-1,0 1 1,1-1 0,-1 0-1,0 1 1,0-1 0,0 1 0,0-1-1,1 1 1,-1-1 0,0 1-1,0 0 1,0 0 0,0-1-1,1 3 1,6 3-976,21 9-755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4480,'-16'15'1664,"16"-15"-1312,31 16-64,-31-1-96,16 1-160,-16-16 608,15 16-352,-15-1-160,0 1-128,16-1-4384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 2304,'-3'0'752,"2"0"-693,-1 0 1,1 0 0,0 0-1,-1 0 1,1 0-1,0 0 1,-1 1 0,1-1-1,0 1 1,0-1-1,-1 1 1,1-1 0,0 1-1,0 0 1,0-1-1,0 1 1,0 0-1,0 0 1,0 0 0,0 0-1,0 0 1,0 0-1,1 0 1,-1 0 0,0 0-1,0 1 1,1-1-1,-1 1 1,-28 45 1017,23-31-1008,0 1 0,1-1 0,-5 34 0,6-29-30,-43 181 574,37-142-388,9-46-85,-1-1-1,-1 1 1,0 0-1,-9 22 1,11-34-95,0 1 0,-1-1 1,1 0-1,-1 0 0,0 0 1,0 0-1,0 0 0,0 0 1,0 0-1,0-1 0,0 1 1,0-1-1,-3 2 0,-11 8 9,8 0-160,7-10 62,0 0 0,1 0 0,-1 1-1,1-1 1,-1 0 0,0-1 0,0 1 0,0 0-1,1 0 1,-1 0 0,0 0 0,0-1 0,0 1-1,0 0 1,0-1 0,-1 1 0,1-1 0,0 1-1,0-1 1,0 0 0,0 1 0,-1-1 0,1 0-1,-2 0 1,-12 0-3593</inkml:trace>
  <inkml:trace contextRef="#ctx0" brushRef="#br0" timeOffset="1">281 125 2240,'1'-2'62,"0"0"1,0 0-1,0 0 1,0-1-1,1 1 1,-1 1-1,1-1 1,-1 0-1,1 0 1,2-2-1,0 3-18,0-1-1,-1 1 1,1-1-1,0 1 1,0 0-1,5 0 1,9-4-28,-9 3 152,-1 0 1,1 0-1,0 1 0,0 0 0,0 1 1,0 0-1,-1 0 0,13 2 1,26 9 183,15-4-166,-46-2-165,0 0 0,0 1-1,0 0 1,-1 2 0,0 0 0,-1 0-1,1 1 1,13 13 0,3 4 7,-1 1 1,33 41-1,-49-53-31,-2 2-1,0 0 0,-1 0 1,0 1-1,7 20 1,-15-32 94,0 1 0,0 0 0,-1 0 0,0 0 0,-1 0 0,1 0 0,-1 0 0,0 8 0,-2-12-34,1 0 0,0 0 0,-1 0 1,0 0-1,0 0 0,0 0 0,0-1 1,0 1-1,-1 0 0,1 0 0,-1-1 1,1 1-1,-1-1 0,0 1 1,0-1-1,0 0 0,-1 0 0,1 0 1,0 0-1,-6 3 0,-12 7 104,-1 0 1,0-2-1,-1 0 0,0-1 1,-1-2-1,0 0 0,-25 4 1,8-3-15,-94 13 180,33-16-236,43 0-62,-71 3 43,-9-8 291,132 0-304,-1-1 1,1 1-1,-1-1 0,1 0 0,0-1 1,-13-4-1,11 4 6,3 0-13,-6-3 53,10 5-102,1-1-1,0 1 0,0-1 0,0 1 0,0-1 0,0 1 0,-1 0 1,1-1-1,0 1 0,0-1 0,0 1 0,0-1 0,0 1 0,0 0 1,1-1-1,-1 1 0,0-1 0,0 1 0,0-1 0,0 1 1,0 0-1,1-1 0,-1 1 0,0-1 0,1 1 0,0-2-95,0 0 0,0 1-1,0-1 1,0 1 0,1-1-1,-1 1 1,1 0 0,-1 0-1,3-2 1,25-13-4728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3232,'-47'-16'1184,"47"16"-896,-16 16-96,1-32 1312,15 16-864,0 0 576,15 0-704,1 0-64,-1 0-288,32 0 128,0 0-192,0-15 192,15 15-192,-31 0 448,16 15-288,-16-15 96,0 0-224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9 157 2912,'0'-1'27,"-1"1"0,0-1 0,1 1 0,-1-1 0,1 1 0,-1-1 0,1 1 0,-1-1 1,1 1-1,-1-1 0,1 0 0,-1 1 0,1-1 0,0 0 0,0 1 0,-1-1 0,1 0 0,0 1 0,0-1 0,0 0 0,-1 0 0,1 1 0,0-1 1,0 0-1,0 0 0,0 1 0,1-1 0,-1 0 0,0 0 0,0 1 0,0-1 0,1 0 0,-1 0 0,0 1 0,1-1 0,-1 0 0,0 1 1,1-1-1,-1 1 0,1-1 0,-1 0 0,1 1 0,-1-1 0,1 1 0,-1-1 0,1 1 0,1-1 0,10-15 381,-11 15-311,0-1 1,0 1-1,-1 0 1,1-1 0,0 1-1,0 0 1,0 0 0,0 0-1,1 0 1,-1 0-1,0 0 1,0 0 0,1 1-1,-1-1 1,0 0 0,1 1-1,-1-1 1,1 1-1,2-1 1,0 0 110,0-1 0,0 1 0,-1-1 0,8-4-1,-2 1-55,-1 0 0,1 1 0,0 0 0,1 0 0,-1 1-1,12-2 1,61-8 216,-70 12-316,16-2 181,37 3-1,-40 1 112,41-5-1,-31-1 116,-21 2-121,28-2 1,-10 3-381,-30 2-260,-1-1 0,1 1-1,-1-1 1,0 0 0,1 1 0,-1-1-1,0 0 1,1 0 0,-1 0-1,0 0 1,2-2 0,-1 1-2162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3072,'-10'-12'871,"10"12"-860,0 0-1,0-1 0,0 1 0,0 0 0,1 0 0,-1 0 0,0 0 0,0-1 0,0 1 0,0 0 0,0 0 0,0 0 0,0-1 1,0 1-1,0 0 0,0 0 0,1 0 0,-1 0 0,0 0 0,0-1 0,0 1 0,0 0 0,0 0 0,1 0 0,-1 0 0,0 0 1,0 0-1,0 0 0,1 0 0,-1 0 0,0-1 0,0 1 0,0 0 0,1 0 0,-1 0 0,0 0 0,0 0 0,0 0 0,1 0 1,-1 0-1,0 0 0,0 0 0,0 1 0,0-1 0,1 0 0,-1 0 0,0 0 0,0 0 0,1 0-5,-1 0 0,0 0-1,0 0 1,0 0 0,0 0-1,0 0 1,0 0 0,0 0-1,0 0 1,0 0 0,0 0-1,1 0 1,-1 0 0,0 0-1,0 0 1,0 0 0,0 0-1,0 0 1,0 0 0,0 0-1,0 0 1,0 0 0,0 0-1,0 0 1,1 0 0,-1 0 0,0 0-1,0 0 1,0 0 0,0 0-1,0 0 1,0 0 0,0 0-1,0-1 1,0 1 0,0 0-1,0 0 1,0 0 0,0 0-1,0 0 1,0 0 0,0 0-1,0 0 1,0 0 0,0 0-1,0-1 1,0 1 0,0 0-1,0 0 1,0 0 0,0 0-1,0 0 1,0 0 0,0 0-1,0 0 1,0 0 0,0-11 448,0 11-447,0 0 1,0 0-1,0 0 0,0-1 0,0 1 1,0 0-1,0 0 0,0 0 0,0 0 0,0 0 1,0 0-1,0-1 0,0 1 0,0 0 1,1 0-1,-1 0 0,0 0 0,0 0 0,0 0 1,0 0-1,0-1 0,0 1 0,0 0 1,0 0-1,1 0 0,-1 0 0,0 0 0,0 0 1,0 0-1,0 0 0,0 0 0,0 0 1,1 0-1,-1 0 0,0 0 0,0 0 0,0 0 1,0 0-1,0 0 0,0 0 0,1 0 0,-1 0 1,0 0-1,0 0 0,0 0 0,0 0 1,0 0-1,0 0 0,1 0 0,-1 0 0,0 0 1,0 0-1,0 1 0,7-1 143,-3 0-80,-1 1-1,1-1 1,-1 0 0,1 0 0,0-1 0,-1 1-1,1-1 1,4-1 0,8-2 52,0 1-1,0 0 1,0 1 0,0 1-1,26 1 1,-42 0-120,40 1 121,-20 0 8,0-1 0,38-5 0,-52 4-88,-1 0 0,1 0 0,-1 0 0,1 0-1,0 1 1,-1 0 0,1 0 0,-1 1-1,1 0 1,0 0 0,5 1 0,2 1 358,2-3-346,-7 0-2626,-21 0 914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2912,'0'-16'1056,"0"16"-800,31 0-96,-16 0 1344,16 0-864,1-15-128,14-1-320,17 1 192,-1-1-192,-15 16 320,15-15-288,-15 15 384,0 15-352,-1 1-4000,1-16 2048,0 15-704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95 1664,'-6'0'109,"-11"1"256,16-1-356,1 1 0,-1-1 0,1 0 0,-1 1 1,1-1-1,-1 0 0,1 1 0,-1-1 0,1 1 0,0-1 1,-1 1-1,1-1 0,0 0 0,-1 1 0,1-1 0,0 1 1,0 0-1,-1-1 0,1 1 0,0-1 0,0 1 1,0-1-1,0 1 0,0-1 0,0 1 0,0 0 0,0 0 1,0 0 25,0 0 1,0 0-1,0 0 1,1 0-1,-1 0 1,0 0-1,1 0 1,-1 0-1,1 0 1,-1 0-1,1 0 1,-1 0-1,1 0 1,-1-1-1,1 1 1,0 0-1,0 0 0,-1-1 1,1 1-1,0 0 1,0-1-1,0 1 1,0-1-1,0 1 1,0-1-1,1 1 1,17 11 302,-14-8-281,3 2 22,0 0-1,1 0 1,0-1 0,0 0-1,0-1 1,12 4 0,3 0 62,0-2 1,0 0 0,0-2 0,46 3 0,-25-6-67,-8 0 85,50-5 0,-69 0-128,-1 0 0,1-1 0,23-11-1,-33 13 29,1-2-1,11-6 0,-18 10-49,-1 0 1,1 0-1,-1 0 1,1 0 0,-1 0-1,0 0 1,1-1 0,-1 1-1,0 0 1,0-1-1,0 1 1,0-1 0,0 1-1,0-1 1,0 0-1,0 1 1,-1-1 0,1-2-1,-3 0 21,0-1 0,0 0 0,-1 0-1,1 1 1,-1 0 0,0-1 0,-1 1 0,-3-4-1,2 4-5,-1 0 0,0 0 0,1 1 0,-1-1-1,-11-3 1,2 0 2,4 2-38,-1 0 0,0 2 0,-19-5-1,-12-3-55,20 3 8,8 3 13,0 0 0,-28-5 0,2 7-71,-61 2 0,45 2-129,48-1 214,-1 0 0,1 1 0,0 0 0,0 0 0,0 1 0,0 0 0,0 1 0,0 0-1,1 0 1,-1 1 0,-7 5 0,9-5 61,1 1 0,1 0-1,-1 0 1,1 0 0,0 1 0,0 0-1,0 0 1,1 0 0,0 0-1,0 1 1,1 0 0,0-1 0,0 1-1,0 0 1,-1 9 0,-5 20 89,1 0 1,2 1 0,-2 64-1,8-42-33,-3 95 252,0-137-107,-8 30 0,7-34-119,-4 24 0,6-17-47,2-13-34,-1 1-1,0-1 0,-3 8 1,3-11-15,-1 0 0,0 0 0,0 0 1,0 0-1,-3 3 0,-4 5 48,-2 10 78,8-17-100,0 0-1,0 1 1,0-1 0,0 0-1,-1 0 1,0-1 0,0 1-1,-7 6 1,5-7-13,1 0-1,-1-1 0,0 0 1,0 0-1,0 0 1,0-1-1,0 0 1,0 0-1,-1 0 0,1-1 1,-13 1-1,9-2-17,1 0-1,-1-1 0,1 0 1,-1-1-1,0 0 0,-14-5 1,10 3 46,-1 0 1,-23-3-1,22 4-7,13 3-44,0-1 4,-1 1 0,1-1 0,0 1 0,-1-1 0,1 0 0,0 0 0,0 0 0,0 0 0,0-1 0,0 1 0,0-1 0,0 0 0,0 0 0,0 0 0,1 0 0,-1-1 0,1 1 0,-3-4 0,-8-20-915,10 8 218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63 1248,'0'-26'389,"0"26"-383,0 0 0,0 0 0,0-1-1,0 1 1,0 0 0,0-1-1,0 1 1,0 0 0,0-1 0,0 1-1,0 0 1,0-1 0,-1 1 0,1 0-1,0-1 1,0 1 0,0 0 0,0 0-1,0-1 1,-1 1 0,1 0 0,0 0-1,0-1 1,-1 1 0,1 0 0,-5-6 77,3 4 2,1 0-1,-1 1 0,1-1 0,-1 0 1,0 1-1,0-1 0,0 1 1,0 0-1,0-1 0,0 1 1,0 0-1,0 0 0,0 0 0,0 1 1,-1-1-1,1 0 0,0 1 1,-5-1-1,-5 1 41,1 0-19,0 0 0,-20 3 0,20-1-39,0 1 0,0 1 0,1 0 0,-1 1 0,1 0 0,0 0 0,0 1 0,0 0 0,1 1 0,0 0 0,0 1 0,1-1 0,-13 17 0,-26 35 443,4 3 1,-52 93-1,85-138-436,0 1-1,1 1 1,1 0 0,1 0 0,-8 34-1,9 5 39,4-28-58,-2 0-2,0 21 125,14 86 1023,-10-127-1183,0-1 0,0 0 0,1 0-1,0 0 1,1 0 0,0 0 0,0 0 0,1-1-1,0 1 1,0-1 0,1 0 0,6 11 0,6-1-849</inkml:trace>
  <inkml:trace contextRef="#ctx0" brushRef="#br0" timeOffset="1">635 827 2976,'-9'0'702,"9"0"-306,1 0-379,-1-1 1,1 1-1,-1 0 1,1-1-1,-1 1 1,1-1-1,-1 1 1,1-1-1,-1 1 1,1-1-1,-1 1 0,0-1 1,1 1-1,-1-1 1,0 0-1,1 1 1,-1-1-1,0 0 1,0 1-1,0-1 1,1 0-1,-1 1 0,0-1 1,0 0-1,0-1 1,0-7 109,0-1 0,2 0 0,-1 0-1,5-16 1,-2 14 44,-3 2-95,1 1-1,-1-1 1,-1 1-1,0-1 1,-1-10 0,1 10-26,-1 1 1,1 0 0,3-18-1,-1 20 16,0-1 1,1 0-1,0 1 0,1-1 1,0 1-1,6-10 0,-7 13-18,0 0-1,0 0 0,1 1 1,-1-1-1,1 1 1,0 0-1,-1 0 1,1 0-1,1 0 0,7-3 1,0-1 22,3-1 6,-1 1-1,1 0 1,1 1-1,20-5 1,-5 1 31,-10 5 44,-1 1-1,1 1 0,-1 1 0,1 0 0,24 2 0,-39 0-171,-4 0-1712,-2 0 101,0 0-1109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4064,'0'-15'1504,"0"-1"-1184,0 16-64,16 0 480,-1 0-448,17-15 32,-17 15-192,48-16 320,-1 16-224,0 0 512,-15 0-416,-16 0-2592,16 16 1216,-16-16-2368</inkml:trace>
  <inkml:trace contextRef="#ctx0" brushRef="#br0" timeOffset="1">795 1 2560,'47'0'960,"-16"31"-768,31 0-32,-15 31 992,0 16-672,0 16 512,-16-1-576,15 1 192,-46 31-352,0-1 480,-31-15-416,-47-15 928,-46-1-704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47 2144,'1'-2'96,"1"0"0,-1 0 0,1 0 0,-1 0 0,0 0 0,1 0 0,-1-1 0,0 1 0,-1 0 0,1-1 0,0 1 0,-1 0 0,1-1 0,-1 1 0,0-1 0,0 1 0,0-4 0,0 4 102,-2 4-60,-2 0-109,1 1-1,0-1 1,0 0 0,-1-1-1,1 1 1,-6 1 0,3-1-12,1 1 1,-1 0 0,-8 5 0,-1 4 0,-17 20 0,17-16 5,6-6-5,0 0 0,1 1 0,-8 12 1,-7 11 30,-19 8-11,33-30-35,1 1 0,0-1 1,-7 18-1,-12 22 48,17-37-22,3-4 11,0 0 0,-8 20 0,-1 21 39,8-21-30,-9 20 65,11-34-53,0 0 0,2 1-1,-4 22 1,5-2 355,2 47-1,2-34 55,-1-44-400,0-3-5,0-1 1,0 1 0,0 0-1,0-1 1,1 1 0,-1-1-1,1 1 1,0-1 0,0 0-1,0 1 1,1-1 0,-1 0-1,1 0 1,-1 0 0,4 4-1,2 4 165,-4-5-332,1 0 1,0 0 0,9 9-1,2 0-308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33 717 1248,'-2'4'65,"1"-1"0,-1 0 0,1 1 0,-1 0-1,0 4 1,4 0 75,-1-4-71,-7 2 160,6-6-87,-1-1 1,1 0 0,0 0-1,-1 0 1,1 0 0,0 0-1,0 0 1,0 0 0,-1 0-1,1 1 1,0-1 0,0 0-1,0 0 1,0 0 0,1-1-1,-1-1-82,-1-1-1,1 1 1,-1 0-1,0 0 0,0 0 1,-2-6-1,-3-7 64,4 7-59,1 0 0,0 1 0,1-1 0,1-14 0,-1 3 59,1 0-98,0 1 1,2-1 0,5-24 0,-3 20-23,-2 16 20,-1 1-1,1 0 1,0 0-1,1 1 1,-1-1-1,1 1 1,0 0 0,1 0-1,0 0 1,0 0-1,0 1 1,1 0-1,-1 0 1,1 0-1,0 1 1,1 0-1,-1 0 1,1 1 0,0-1-1,0 2 1,12-5-1,10 2 90,-14-1 119,-11 5-181,-1 0 0,0-1 0,0 2-1,1-1 1,-1 0 0,0 1 0,6-1-1,-9 1-49,1 0 44,1 0-1,0 0 0,-1 0 0,1 0 0,0 0 1,-1 0-1,1 1 0,0-1 0,1 1 0,13 12 235</inkml:trace>
  <inkml:trace contextRef="#ctx0" brushRef="#br0" timeOffset="1">142 234 2912,'16'-15'1056,"-16"15"-800,47 0-96,-32 0 64,17 0-160</inkml:trace>
  <inkml:trace contextRef="#ctx0" brushRef="#br0" timeOffset="2">516 0 2496,'16'47'896,"0"-16"-672,15 32-96,-16-48 224,1 16-224,-1 32 320,1-1-256,-16 16 384,-16 0-320,-15 15 640,0-30-480,-31-1 640,-16 0-608,-16-15 352,17 0-480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4480,'-15'-16'1664,"15"16"-1312,15 0-64,-15 0 896,0 0-704,31 0 288,-15 16-448,15-16-32,0 0-192,0 16 160,1-16-160,14 15 544,-14-15-384,-17 16 256,1-16-288,-1 15-3168,1 1 1600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3808,'-31'15'1408,"31"-15"-1088,0 0-96,0 0 1152,15 0-800,16 0 416,1 16-608,14-16 96,17 0-320,-1 0 416,-15 0-320,15 0 448,-15 0-416,-16 0-896,0 0 288,0 0-2752,0 0 1664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4800,'-16'0'1792,"16"0"-1408,16 32-96,-1-32 832,1 15-672,-1-15 384,1 16-480,-16-1 384,15-15-448,17 0-3872,-17 0 1952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826 327 3072,'0'-39'976,"0"38"-956,0 0 1,0 0-1,0 0 1,0 0-1,0 1 1,0-1-1,0 0 1,0 0-1,-1 0 1,1 1-1,0-1 1,0 0-1,-1 0 1,1 1-1,-1-1 1,1 0-1,-1 1 1,0-2-1,-15-19 146,6 8 233,0-1-1,1 1 1,-8-17-1,-32-52 741,28 47-806,18 30-309,0 1-1,0-1 0,0 1 1,0-1-1,0 1 1,-1 0-1,0 0 1,0 0-1,0 1 1,0 0-1,-1-1 1,1 2-1,-1-1 1,-6-2-1,9 4-26,-1 0 1,1 0-1,-1 0 1,1 1-1,-1 0 0,0-1 1,1 1-1,-1 0 0,1 0 1,-1 0-1,0 1 1,1-1-1,-1 1 0,1-1 1,-1 1-1,1 0 1,-1 0-1,1 0 0,0 0 1,-3 2-1,0 0-15,0 1 0,1-1 1,-1 1-1,1 0 0,0 1 0,0-1 1,-6 10-1,-1 4-27,0 0 1,2 0-1,0 1 1,1 0 0,-6 22-1,-5 35-68,-9 92-1,25-150 138,-41 346 872,-2 114 59,34-408-943,-23 80-1,19-90 94,14-50-17,-12 37 381,13-43-421,0 0 0,-1 0 1,0 0-1,0 0 1,0-1-1,-1 1 1,-4 6-1,2-7 11,0 1 0,1-1 1,-2 0-1,1 0 0,0 0 0,0 0 0,-1-1 0,0 0 1,1 0-1,-1-1 0,-6 1 0,2 0 2,-1-1 0,1 0 1,-1 0-1,1-1 0,-19-3 0,20 1 7,0 0-1,-17-7 1,-8-6 55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63 3072,'-13'-26'976,"5"16"-587,4 5-300,3 4-41,-1-1-1,1 0 1,0 1-1,-1-1 1,1 1-1,-1 0 1,1-1 0,-1 1-1,0 0 1,0 0-1,1 0 1,-1 0-1,0 0 1,0 0-1,0 1 1,0-1 0,0 1-1,0-1 1,-4 1-1,-7 0 272,-44 2 341,51-2-631,1 1 1,-1 0 0,1 1-1,-1-1 1,1 1 0,0 0-1,-9 5 1,-25 24 87,30-23-99,-1 0 0,1 0-1,0 1 1,1 0-1,0 0 1,1 1 0,0 0-1,0 1 1,-10 21-1,6-7 76,-15 31 197,-25 82-1,-4 106 311,45-195-517,-20 134 248,11-59-150,-5 11 59,16-45-105,-4 25 61,-17 25 406,24-93-244,-6-13 196,9-23-397,-1 3-48,3-14-115,0 1 1,0-1-1,-1 1 0,1-1 1,0 0-1,-1 1 0,1-1 0,0 0 1,-1 1-1,1-1 0,0 0 1,-1 0-1,1 1 0,-1-1 0,1 0 1,0 0-1,-1 0 0,1 0 1,-1 0-1,1 1 0,-1-1 0,1 0 1,0 0-1,-1 0 0,0 0 1,-2 0-171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48 3136,'-39'-26'1029,"21"12"-458,17 13-543,0 1-1,1-1 1,-1 0 0,0 1-1,0-1 1,0 1-1,1-1 1,-1 1 0,0 0-1,0-1 1,0 1 0,0 0-1,0-1 1,0 1-1,0 0 1,0 0 0,0 0-1,0 0 1,0 0 0,0 0-1,-1 0 1,1 0-2,0 1 1,0-1-1,0 0 0,0 1 1,-1-1-1,1 0 0,0 1 0,0 0 1,0-1-1,0 1 0,0-1 1,0 1-1,0 0 0,1 0 1,-1 0-1,0-1 0,0 1 1,0 0-1,1 0 0,-1 0 1,0 0-1,1 0 0,-1 0 1,1 0-1,0 1 0,-1-1 1,0 2-1,-1 5 6,0 1 0,-2 16 0,3-12-39,-12 43-1,8-36 28,-3 29 0,2 23 75,-9 61 370,-16 15-102,18-89-209,-70 261 471,15-135-396,32-77-147,-42 108-9,-29 47 193,45-89 465,59-166-670,0 0 0,0 0 0,-1 0 0,0 0 0,-1 0 0,1-1 0,-2 0 0,-9 11 0,-3 0 57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2912,'0'-22'1328,"0"19"226,0 15-895,0 0-439,0-1-29,0 0 1,3 20 0,-2-26-160,4 25 189,2 57 0,-7-52-136,3 81 156,7-54 63,-9-51-143,0-1 0,1 0 0,0 1 0,1-1 1,0 0-1,1 0 0,0 0 0,10 17 0,-13-25-90,0 0-1,0-1 1,1 1 0,-1 0-1,0-1 1,1 1-1,2 1 1,-3-3-51,0 1-1,-1-1 1,1 0 0,0 1 0,-1-1 0,1 0-1,0 0 1,0 0 0,-1 0 0,1 0-1,0 0 1,0 0 0,0 0 0,-1 0 0,1 0-1,0 0 1,0 0 0,-1 0 0,1-1 0,0 1-1,0 0 1,-1-1 0,1 1 0,0 0-1,-1-1 1,2 0 0,26-22 385,-20 17-345,-1 0 0,0 0 0,0 0 1,-1-1-1,0 0 0,0-1 0,8-12 0,3-5 78,30-32 81,-25 27-164,49-62 28,-47 63-78,30-33-20,-44 52 25,-1 0 1,0 0 0,-1-1-1,0 0 1,8-15 0,-13 10 101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475 499 2816,'0'-44'2480,"-3"36"-1830,-1 2-486,0-1-1,-1 1 0,0-1 0,0 1 0,0 1 0,-1-1 0,0 1 0,0 0 0,0 0 1,0 0-1,-11-4 0,15 8-147,-2-1 6,1 0 0,-1 0 0,1 1 0,-1-1 0,1 1 0,-1 0 0,0 0 0,0 0 0,0 1 0,0-1 0,0 1 0,0 0 0,1 0 0,-1 0 0,-6 2 0,-14 3 83,-1 2 1,1 0 0,0 2-1,-42 22 1,38-14-72,1 1-1,-25 23 1,45-35-36,0 1-1,0 0 1,1 0 0,0 0-1,-8 14 1,9-14 11,5-6-3,-1-1 0,0 1 1,1 0-1,-1 0 0,1-1 0,-1 1 1,1 0-1,-1 0 0,1 0 0,0 0 1,-1 0-1,1 0 0,0-1 1,0 1-1,0 0 0,0 0 0,0 0 1,0 0-1,0 0 0,0 0 0,0 1 1,1-1 17,0 0 1,0 0-1,0 0 1,0 0-1,0 0 1,0 0 0,1 0-1,-1-1 1,0 1-1,0 0 1,3 0-1,2 2 40,2 0 0,1 0 1,-1 0 0,1 0 0,0-1 0,0-1-1,0 0 1,0 0 0,0 0 0,0-1-1,0-1 1,0 1 0,0-2 0,16-3-1,37-16-170,-42 18 61,-11 1-7,0 1-1,16-6 0,-16 3-58,1-1 0,13-8 0,-6 2-47,1 2 19,-12 6 75,0-1 1,0 1-1,8-7 0,-4 0 1,0-1 0,-1 0 1,0-1-1,-1 1 0,0-2 1,-1 1-1,0-1 0,-1 0 1,0-1-1,-1 1 0,3-18 1,-5 18 59,0-1 0,-2 0 0,0 0 0,0 0 0,-1 0 1,-1 0-1,0 0 0,-1 0 0,-1 1 0,0-1 0,0 1 0,-11-24 0,-19-34-77,22 48 38,8 17 24,1 1 6,-1 0 0,1 1 1,-1-1-1,-3-3 0,5 7 2,0-1 0,0 1-1,-1 0 1,1 0 0,0 0-1,0 1 1,0-1 0,-1 0 0,1 0-1,-1 1 1,1-1 0,0 0-1,-1 1 1,1 0 0,-1-1 0,1 1-1,-1 0 1,-2 0 0,4 0 7,-1-1 1,1 1-1,-1 0 0,1 0 1,-1 0-1,1 0 1,-1 0-1,1 1 0,-1-1 1,1 0-1,0 0 1,-1 0-1,1 0 1,-1 0-1,1 1 0,-1-1 1,1 0-1,0 0 1,-1 1-1,1-1 0,-1 0 1,1 1-1,0-1 1,-1 0-1,1 1 1,0-1-1,0 0 0,-1 1 1,1-1-1,0 1 1,0-1-1,-1 1 0,0 6-15,0-1 0,0 0 0,1 1-1,0 9 1,-2 33-3,0-35 45,-9 126 251,11 86 482,0-210-623,-2 1 0,1 0 0,-2-1-1,-8 29 1,-1 2 221,8-23-62,3-16-203,-1 0-1,1 0 1,-2 0 0,-4 11 0,3-11 77,1-1-250,0 0 1,-1-1-1,0 1 1,-6 8-1,9-16-43,1 1-1,0-1 0,-1 1 1,1-1-1,0 1 0,0-1 1,0 1-1,-1-1 0,1 1 1,0-1-1,0 1 1,0-1-1,0 0 0,0 1 1,0-1-1,0 1 0,0-2 1,0 2-165,0-2-877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3392,'-13'39'1088,"8"-16"-651,5-23-437,-15 73 374,2-40-3,10-27-271,0 0 0,1 0 0,0 0 0,0 1-1,1-1 1,0 0 0,0 1 0,0-1 0,1 11 0,-1 48 304,5 141 285,-4-197-637,2 0-1,-1 0 0,1 0 0,0 0 0,1 0 1,0-1-1,1 1 0,-1-1 0,8 11 0,12 20 397,-22-37-403,0 0-1,0 0 0,0 0 0,0 0 0,0-1 0,1 1 1,-1 0-1,0-1 0,3 2 0,-4-2-18,1-1 1,0 0-1,0 1 0,0-1 1,-1 0-1,1 0 0,0 0 1,0 1-1,0-1 0,0 0 1,0 0-1,-1 0 0,3-1 1,4 1 106,-6 0-117,-1 0-1,1 0 0,0 0 0,-1 0 0,1 0 1,0 0-1,-1 0 0,1 0 0,0 0 1,0 0-1,-1 0 0,1-1 0,-1 1 0,1 0 1,0 0-1,-1-1 0,1 1 0,0-1 0,-1 1 1,1 0-1,-1-1 0,1 1 0,-1-1 1,1 1-1,-1-1 0,0 1 0,1-1 0,-1 0 1,0 1-1,1-1 0,-1 1 0,0-1 0,1 0 1,-1 1-1,0-1 0,0 0 0,0 1 1,0-1-1,0 0 0,0-1 0,4-12 183,20-20 143,-7-4 133,2-4-100,72-153-102,-71 153-268,2 0 1,43-60-1,-63 98-6,27-37-185,-11 20 38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203 342 1056,'10'5'138,"24"10"209,-20-8-322,-7-4-16,-1 0 0,1 0 1,0-1-1,0 0 0,1 0 0,-1 0 1,0-1-1,1 0 0,13-1 1,-1 0-4,-3 0 246,0 0 0,20 3 0,-22 0-70,16 2 127,-24-6-218,-1 1 1,0-1-1,8-2 1,-2 0 33,-3 1-21,1 0 0,0-1 0,-1 0 1,1-1-1,-1 0 0,0 0 0,0-1 0,-1 0 1,11-8-1,-12 9-16,-5 3-36,0-1 0,-1 1 0,1 0-1,0 0 1,0-1 0,-1 1 0,1-1-1,-1 0 1,1 1 0,-1-1 0,0 0 0,0 0-1,1 0 1,-1 0 0,-1 0 0,1 0-1,0 0 1,0-4 0,-1 2-3,0 0 0,0 0 0,-1 0 0,1 0 1,-1 0-1,0 0 0,-3-7 0,3 8-29,-5-15 190,0 0 0,-1 0 0,-1 1 0,0 0 0,-1 1 0,-1 0 0,-17-20 0,14 21 195,0 0 0,-28-23-1,34 33-371,1 0-1,-1 1 0,1 0 0,-1 0 0,0 1 1,-1-1-1,1 2 0,-1-1 0,-10-2 0,14 5-37,-1-1 0,0 1-1,1 0 1,-1 0 0,1 1-1,-1-1 1,0 1 0,1 0-1,-1 0 1,1 0 0,0 1-1,-1 0 1,1 0 0,0 0-1,0 0 1,0 1 0,0-1-1,0 1 1,1 0 0,-4 4-1,1-2-12,0 1-1,0 1 0,1-1 1,0 1-1,-6 11 0,0 0-29,2 0 0,0 1 0,0 0 0,2 0 0,1 1 0,-5 25 0,-62 303 512,44-187-2,-7 37 650,32-182-1308,-1 0 0,0-1 0,-1 1 0,0-1 0,-2 0 0,0-1 0,-12 19 0,19-31 7,-1-1 1,1 1 0,0-1 0,0 1-1,-1-1 1,1 0 0,0 1 0,-1-1-1,-2 2 1,-12-1-1097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 3392,'-78'-15'1248,"78"15"-960,-62 15-64,46 1 64,1 15-192,-1 31 256,1 1-224,-1 30 512,0 1-352,1-1 288,15-15-320,0 15-64,0-15-128,0 0 576,15-15-352,-15-1-1728,16-31 768</inkml:trace>
  <inkml:trace contextRef="#ctx0" brushRef="#br0" timeOffset="1">702 437 3552,'-52'26'1147,"50"-25"-1109,0 0 1,0 0 0,0 0-1,0 1 1,0-1 0,1 1-1,-1-1 1,0 1 0,1 0-1,-1-1 1,-1 5 0,-93 116 1096,58-82-555,28-29-398,-18 21 0,20-17-124,-1 0 0,2 1-1,0 0 1,1 0-1,1 0 1,-3 19 0,-7 15 77,12-40-56,0 0 0,0-1 0,1 2 1,0-1-1,0 15 0,2-18 115,2-6 12,-1-1-193,0 0-1,-1 0 1,1 0 0,-1 0 0,1 0-1,-1-1 1,1 1 0,0 0 0,-1 0 0,1-1-1,-1 1 1,1 0 0,-1-1 0,1 1 0,-1 0-1,0-1 1,1 1 0,-1-1 0,1 1 0,-1-1-1,0 1 1,1-1 0,-1 1 0,0-1 0,0 1-1,1-1 1,-1 1 0,0-1 0,0 1 0,0-1-1,0 0 1,0 1 0,0-1 0,0 0 0,6-13 157,17-10 38,-13 7-112,-1-1 0,-1-1 0,11-36 0,-16 45-80,4-13 17,-4 14-90,0-1 0,0 0 0,1 1 0,0 0 0,6-10 0,16-4-226,-5 0-133,-19 22 390,0 0 0,-1 0-1,1 0 1,0 1-1,0-1 1,0 1-1,4-1 1,3-1-45,2-1 7,10-2-38,7 10 45,-22-3 89,0-1-1,0 0 1,10 0 0,-12 0 39,1-1 1,-1 1 0,1 0-1,-1 0 1,0 1 0,1-1-1,-1 1 1,0 0 0,8 4-1,12 6-345,-3-9-2019,8-3 544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4800,'0'-31'1792,"0"31"-1408,47 0-96,-16 0 416,0 0-448,0 0 192,16 0-288,0 0 288,0 0-256,15 0-4608,-15 15 2400</inkml:trace>
  <inkml:trace contextRef="#ctx0" brushRef="#br0" timeOffset="1">686 1 4480,'0'46'1664,"0"-46"-1312,31 63-64,0 15 1312,-15-16-928,-1 47 352,1 0-608,-16 16 960,0-1-768,-47-14 576,16-17-704,-47 1-1440,0-32 480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2304,'0'-3'752,"0"-10"0,2 13-587,-1 1-159,-1-1-1,0 0 0,1 0 1,-1 0-1,1 0 0,-1 0 1,1-1-1,-1 1 0,0 0 1,1 0-1,-1 0 0,1 0 1,-1 0-1,0-1 0,1 1 1,-1 0-1,0 0 0,1 0 1,-1-1-1,0 1 0,1 0 1,-1-1-1,0 1 0,0 0 1,1-1-1,-1 1 0,0-1 0,8-6 70,-5 6-63,0 0-1,0 0 1,0 1-1,0 0 1,0-1 0,6 2-1,22-4 42,17-7 64,49-4 0,-87 12-90,17 0 56,30 2 0,-32 0 2,-8 1-56,-1 0 0,0 1 1,24 7-1,-36-8 27,0-1 0,0 1-1,0-1 1,0 1 0,6-2 0,-9 1 142,-12 0-145,-6 0-26,-28 3 0,32-1-55,-11 2-52,-45 3 1,30-8 44,18 0 402,-26 3 0,110-15 198,-10 9-348,57 4 0,-47 1-80,61-1 327,-74 0-240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342 671 4384,'8'-7'853,"-6"5"-694,-1 1 0,1-1 0,0 1 0,0-1 1,-1 0-1,1 0 0,-1 0 0,1 0 0,-1 0 0,0 0 0,0 0 0,0 0 0,0 0 1,0-1-1,0 1 0,-1 0 0,1-5 0,-1 3 118,1-4 94,-2 0 0,1 0 1,-1 0-1,-2-9 0,2 14-345,0 0 0,0 0-1,0 1 1,0-1 0,-1 0-1,1 1 1,-1-1 0,0 1-1,1 0 1,-1-1 0,0 1-1,-1 0 1,1 0 0,0 0-1,-3-1 1,-3-3-6,0 1 0,-1 1 0,-8-4 0,13 6-39,0 1-1,0 0 1,1 0-1,-1 0 0,0 0 1,0 1-1,0 0 1,0 0-1,0 0 1,0 0-1,-5 1 0,-2 2-63,0 1-1,0 1 0,0-1 0,0 2 1,-13 8-1,10-6-32,5-3 63,1-1 11,0 1 1,1 0-1,0 0 0,-9 8 0,8-4 9,0 2-1,1-1 0,0 1 0,1 0 1,-7 16-1,-5 11-14,12-29 43,1 1 0,0 1 0,-5 14 1,9-21 11,0 1-1,0 0 1,0 0 0,1 0 0,0-1 0,-1 1 0,2 0 0,0 8-1,-1-10 18,1 1-1,0-1 1,0 0-1,0 0 0,0 0 1,0 0-1,0 0 0,1 0 1,0 0-1,-1 0 0,1 0 1,0-1-1,0 1 1,1-1-1,-1 1 0,1-1 1,-1 0-1,1 0 0,-1 0 1,1 0-1,0-1 1,0 1-1,0-1 0,5 2 1,-2-1 17,1-1 0,-1 0 0,1 0 0,0-1 0,-1 1 0,1-2 0,0 1 0,-1-1 0,1 0 1,0 0-1,7-3 0,43-19 60,-48 19-139,0 1-1,0-2 1,-1 1 0,1-1 0,-1 0-1,0-1 1,-1 0 0,0 0-1,0-1 1,8-10 0,63-89-469,-73 99 491,-1 0 0,0-1 0,0 1 0,-1-1 0,0 0 0,0 0 0,-1 0 0,0 0 0,0-1 0,0-9 0,1-1 7,2-12 171,0-39 0,-5 41-43,1 8-11,-4-35 1,-8 17 56,10 32-17,0 0 0,0 0 0,1-12-1,1 2-77,-1 15-121,2 4-52,1 2 72,0 0 0,0 0 0,0 0-1,-1 1 1,1-1 0,-1 1 0,0-1 0,1 6 0,2 3-15,-2-4 58,0 0 0,0 1 0,-1-1-1,0 1 1,0 16 0,1-3 67,7 42 139,-6-31 6,-2-5 120,10 46 0,-7-56-156,-1-2 15,0 0-1,2-1 0,9 24 1,-11-32-28,1 2-135,0 0 0,0-1-1,1 1 1,12 13-1,-17-21-104,1 0 0,0 0 0,0-1 0,0 1 0,-1 0 0,1-1-1,1 0 1,-1 1 0,0-1 0,0 0 0,0 0 0,1 0-1,-1 0 1,0-1 0,1 1 0,-1-1 0,1 1 0,-1-1-1,1 0 1,-1 0 0,0 0 0,1 0 0,-1 0 0,1-1-1,-1 1 1,1-1 0,3-1 0,3-1-78,0-1-1,-1 0 1,1-1 0,-1 0-1,0 0 1,-1-1 0,13-11-1,4-11 131,-2-2 0,-1 0-1,32-62 1,-48 81 34,1-1 1,-1 0-1,-1 0 0,4-21 1,3-55 175,9 5 107,-16 56 109,-2-1 0,-2-35 0,0 27-15,0 24-199,0-1 0,-1 1 0,-1 0 0,1-1 0,-2 1-1,-6-20 1,6 25-191,0 0-1,1 0 1,0-1 0,0 1-1,0 0 1,0-10 0,2 12-691,0 13 139,1 5 303,-1 8-41,-3 33 0,-8 8 522,9-36-146,-3 24 132,-16 25 371,15-30-269,4-23-133,-2 14 168,-6 70-53,10-88-2342,4 35-1,-2-41 1062,1 0 0,5 14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2080,'2'-3'667,"9"-7"-411,-11 10-224,1-1 1,-1 1 0,1-1 0,-1 1 0,1 0-1,-1-1 1,1 1 0,-1 0 0,1-1 0,-1 1-1,1 0 1,0 0 0,-1 0 0,1 0 0,-1-1-1,1 1 1,0 0 0,-1 0 0,1 0 0,0 0-1,5 0 224,7-11 234,-12 11-462,-1-1 0,1 1 0,-1 0 0,1-1 0,0 1 0,-1 0 0,1-1 0,0 1 0,-1 0 0,1 0 0,0 0 0,-1 0-1,1-1 1,0 1 0,0 0 0,-1 0 0,1 0 0,0 0 0,-1 1 0,1-1 0,1 0 0,3 1 56,60-1 316,30 7-250,-37-1-119,208-3 76,-161-4 5,29 2-2,195-4 196,-199-8-152,-14 6-74,-51-1-54,29-1 194,-110 10-92,-77 25 133,-161 14-266,172-33-214,-135 34 0,172-30-31,30-10 121,15-3 111,18-1 5,49 2 52,123-4 167,-137-1-131,0-1 26,72 3 0,-13 13 145,-78-9-205,33 4-600,-56-4-88,-1 1-1,0 0 0,0 1 0,19 9 0,-29-12 629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858 219 2816,'13'-13'917,"-13"13"-903,0 0-1,1 0 1,-1-1-1,0 1 1,0 0-1,0 0 1,1-1 0,-1 1-1,0 0 1,0-1-1,0 1 1,0 0-1,0 0 1,0-1-1,0 1 1,1 0-1,-1-1 1,0 1-1,0 0 1,0-1 0,0 1-1,0 0 1,0-1-1,0 1 1,-1-1-1,1-5 142,-1 0-1,-1 0 1,1-1-1,-1 1 1,0 0-1,0 0 1,-1 1-1,-4-9 1,1 4 11,0 1-1,0 0 1,0 0-1,-9-8 1,8 10-105,1 1 0,-1 1 0,0-1 0,-12-6 0,-3-2 50,17 10-89,0 1 0,-1-1 1,1 1-1,-1 0 0,0 0 1,0 1-1,0 0 0,0 0 1,0 0-1,-10-1 0,12 3-26,-1 0 1,1 0-1,-1 0 1,1 1-1,-1 0 0,1 0 1,-1 0-1,1 1 0,-1-1 1,-4 4-1,1 0-29,0 1-1,1 0 1,0 0-1,-7 8 0,14-14 34,-9 10-35,1-1-1,0 1 1,0 1 0,1-1-1,1 1 1,-1 0-1,2 1 1,-7 17 0,7-12 75,0 1 1,1 0 0,1 1-1,1-1 1,0 31-1,17 144 114,-2-66 114,-7-16-76,-2-56-113,5 106 55,-9-111-121,-3 84 129,-7-64 386,8-51-409,1-11-58,1 1-1,-2-1 0,1 1 1,-4 9-1,2-13-5,0 1-1,0 0 1,0-1-1,-1 1 1,0-1-1,-5 5 1,2-1 16,1-2 1,0 0-1,0 0 1,0 0 0,-1-1-1,0 1 1,0-2-1,-1 1 1,0-1-1,0 0 1,0-1-1,-11 5 1,-91 23 438,46-15-321,61-16-180,-2 1 12,0-1 0,0 1 0,0-1 0,0 0 0,0 0 0,0-1 0,0 1 1,0-1-1,-1 0 0,1-1 0,0 1 0,0-1 0,0 0 0,0-1 0,0 1 1,-5-3-1,-6-1 5,11 4-25,1 0 1,-1-1-1,1 1 0,0-1 1,-1 0-1,1 0 1,0-1-1,0 1 0,0-1 1,1 0-1,-7-6 0,5 0-227,0 1 0,1-1 1,0 0-1,0 0 0,1 0 0,1-1 0,0 1 0,0-1 0,0 1 0,1-20 0,1-17-1379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529 141 2720,'0'-39'891,"0"38"-877,0 1 0,0-1 1,0 1-1,0-1 1,0 1-1,0 0 1,0-1-1,0 1 1,0-1-1,0 1 0,0-1 1,0 1-1,0 0 1,0-1-1,0 1 1,0-1-1,-1 1 1,1 0-1,0-1 0,0 1 1,-1-1-1,1 1 1,-1-1-1,0 0 32,0 0 0,0-1 0,0 1 0,-1-1 0,1 1-1,1-1 1,-1 1 0,0-1 0,0 1 0,1-1 0,-1 0 0,0 0-1,1 1 1,-1-4 0,1 5-36,0 0-1,0 0 1,0-1 0,0 1-1,0 0 1,0 0-1,0 0 1,0-1 0,0 1-1,0 0 1,0 0-1,0-1 1,0 1 0,-1 0-1,1 0 1,0 0-1,0 0 1,0-1 0,0 1-1,-1 0 1,1 0-1,0 0 1,0 0 0,0 0-1,0 0 1,-1-1-1,1 1 1,0 0 0,0 0-1,-1 0 1,1 0-1,0 0 1,0 0 0,-1 0-1,-20-13 434,11-3-129,6 13-278,1 0 0,-1 1-1,0-1 1,0 1-1,0-1 1,0 1-1,-1 0 1,1 1 0,0-1-1,-1 1 1,1 0-1,-8-1 1,-8 0 96,-35 0 1,38 2-50,2 1 50,1 0-1,-1 0 1,1 1-1,-15 5 1,21-5-69,-1 1 1,1 0-1,0 0 1,-1 1-1,1 1 1,1-1-1,-13 10 1,14-8-10,-1 0 0,-9 14 0,6-8-12,-9 10 31,9-11-46,0 0 0,1 1 0,0 0-1,-7 13 1,-4 22-12,10-31-8,8-13 3,0 0 0,0 0 0,1 0-1,-1 0 1,0 0 0,1 1 0,0-1 0,0 1-1,0-1 1,0 0 0,1 1 0,-1 0 0,1-1 0,0 1-1,0-1 1,0 1 0,1 4 0,-1-4 27,1 0 0,0 0 0,0 1 0,0-1 0,1 0 1,0 0-1,-1 0 0,1-1 0,1 1 0,-1 0 0,0-1 0,1 1 0,0-1 1,0 0-1,0 0 0,0 0 0,0 0 0,1 0 0,5 3 0,-2-3 6,0-1 0,0 0 0,1 0 0,-1 0 0,1-1 0,8 1 0,49-1-1361,-57-1 1004,41 0-839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87 1568,'-13'-26'501,"13"25"-479,-1 0-1,1-1 1,-1 1-1,0 0 1,1 0-1,-1-1 1,0 1-1,0 0 1,0 0-1,0 0 1,0 0-1,0 0 1,-2-1 0,-2-2 87,0 0 103,0 0 0,-1 0 0,0 0 0,0 1 0,-7-3 0,8 3-103,3 2-83,0 0-1,1 1 0,-1-1 0,0 1 1,1-1-1,-1 1 0,0 0 1,0-1-1,1 1 0,-1 0 1,0 0-1,0 0 0,1 1 1,-1-1-1,0 0 0,-2 1 0,3 0-5,-1-1 0,0 1-1,0-1 1,1 0-1,-1 0 1,0 0-1,0 0 1,1 0-1,-1 0 1,0 0 0,0-1-1,1 1 1,-1-1-1,0 1 1,1-1-1,-3 0 1,4 0-16,-1 1 6,0-1 0,1 1 0,-1-1 1,0 1-1,0-1 0,0 1 0,0-1 0,0 1 1,1 0-1,-1 0 0,0-1 0,0 1 0,0 0 1,0 0-1,0 0 0,0 0 0,0 0 0,0 0 1,0 0-1,0 0 0,0 1 0,1-1 0,-1 0 1,0 0-1,0 1 0,-1 0 0,-7 2 31,2-2 15,-1 0-1,0 0 1,0 0 0,0-1-1,-8-1 1,-6 0 244,-36 1 772,58 0-1069,0 0 0,0 0-1,0 0 1,0 0 0,0 0-1,0 0 1,0 0-1,0 0 1,0 0 0,0 0-1,-1 0 1,1 0 0,0 0-1,0 0 1,0 0-1,0 0 1,0 0 0,0 0-1,0 0 1,0 0-1,0 0 1,0 0 0,-1 0-1,1 0 1,0 0 0,0 0-1,0 0 1,0 1-1,0-1 1,0 0 0,0 0-1,0 0 1,0 0 0,0 0-1,0 0 1,0 0-1,0 0 1,0 0 0,0 0-1,0 0 1,0 0 0,0 1-1,0-1 1,0 0-1,0 0 1,0 0 0,0 0-1,0 0 1,0 0-1,0 0 1,0 0 0,0 0-1,0 0 1,0 1 0,0-1-1,0 0 1,0 10 82,0-10-83,0 0-1,0 0 0,0 1 1,0-1-1,0 0 1,0 0-1,0 0 0,0 0 1,0 0-1,0 0 1,0 0-1,0 0 0,0 0 1,0 0-1,0 1 1,0-1-1,0 0 0,0 0 1,0 0-1,0 0 1,0 0-1,0 0 0,0 0 1,0 0-1,0 0 1,0 0-1,0 0 0,-1 0 1,1 1-1,0-1 1,0 0-1,0 0 0,0 0 1,0 0-1,0 0 1,0 0-1,0 0 0,0 0 1,0 0-1,0 0 1,0 0-1,-1 0 0,1 0 1,0 0-1,0 0 1,0 0-1,0 0 0,0 0 1,0 0-1,0 0 1,0 0-1,0 0 0,0 0 1,-1 0-1,1 0 1,0 0-1,-2 0 18,1 0 1,-1 1-1,0-1 0,1 1 0,-1-1 0,0 1 1,1 0-1,-1-1 0,1 1 0,-1 0 0,1 0 1,-1 0-1,1 0 0,-3 3 0,2-2 130,-4 1-90,-14 7-123,19-9 63,0-1 1,1 1-1,-1-1 0,1 0 0,-1 1 0,0-1 1,1 0-1,-1 0 0,0 1 0,0-1 1,1 0-1,-1 0 0,0 0 0,1 0 0,-1 0 1,0 0-1,0 0 0,0 0 0,-4 2 37,0 8 87,-5-5 176,8-1-204,-4 3 28,-6-4-30,10-2-81,-1-1 1,1 1 0,0 0 0,-1-1-1,1 1 1,0 0 0,0 0 0,0 1-1,0-1 1,0 0 0,-3 4 0,-3 2 29,-1-1 0,1 0 0,-1 0 0,0-1 0,0 0-1,-15 6 1,11-6 13,0 1 0,0 1-1,-13 9 1,11-3-41,-17 19-1,20-20-51,5-5 44,0 1 1,0 0-1,1 0 1,1 0-1,-1 0 1,1 1-1,1 0 0,-1 0 1,-2 10-1,-2 3 5,4-12-10,1 1-7,-1 0 1,-4 19-1,6-14-7,1 1 1,1 31-1,0 9-3,-13 85 0,-1 19 517,12-106-378,-8 54 123,8-53-169,-12 101 203,2-88-154,-2 21 127,9-28-120,-4-13-21,5-5 27,-6-10 202,9-21-229,1-10-71,1-1-1,0 0 1,-1 0 0,1 1 0,-1-1 0,0 0 0,0 0 0,0 0 0,0 0 0,0 0 0,0 0 0,-1 0-1,1 0 1,-3 2 0,-2 2 24,3-2 20,-1-1 0,1 1 1,-1-1-1,-7 5 0,10-8-127,0 1 1,0-1 0,-1 1-1,1-1 1,0 1-1,-1-1 1,1 1-1,0-1 1,-1 0-1,1 0 1,0 0-1,-1 0 1,1 0 0,-1 0-1,1 0 1,0 0-1,-1-1 1,1 1-1,0 0 1,-1-1-1,-1-1 1,-13-11-508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96 3328,'0'-3'130,"0"1"1,0 0 0,-1-1-1,1 1 1,0 0-1,-1-1 1,1 1-1,-1 0 1,0-1-1,0 1 1,0 0 0,-2-4-1,2 5-61,0-1 0,0 0 0,1 1-1,-1-1 1,0 0 0,1 0 0,-1 1 0,1-1 0,-1 0-1,1 0 1,0 0 0,0-3 0,-3 0 485,-7-8 12,10 12-544,0 0 0,-1 0 1,1 0-1,0 0 0,-1 1 0,1-1 1,-1 0-1,1 0 0,-1 0 1,1 1-1,-1-1 0,0 0 0,1 1 1,-1-1-1,0 0 0,1 1 1,-1-1-1,0 1 0,0-1 0,0 1 1,1 0-1,-1-1 0,0 1 1,0 0-1,0-1 0,0 1 0,0 0 1,0 0-1,0 0 0,1 0 0,-1 0 1,0 0-1,0 0 0,0 0 1,0 0-1,0 0 0,0 1 0,0-1 1,0 0-1,0 0 0,1 1 1,-1-1-1,0 1 0,-1 0 0,-16 9 85,6-7-83,10-3-14,0 0-1,1 0 0,-1 1 0,0-1 1,1 1-1,-1-1 0,0 1 0,1-1 1,-1 1-1,1 0 0,-1 0 0,1 0 1,-1 0-1,1 0 0,0 0 0,-1 0 1,1 0-1,0 1 0,0-1 0,-1 2 1,-7 11 66,-1 0 1,-18 18-1,13-16-33,1 0-1,1 2 1,0-1 0,1 2-1,-17 35 1,-31 102 90,45-106-167,3 0-1,1 1 0,-5 76 0,8 156 617,5-164-310,-7-23-48,7-66-181,1 8 90,-2 0 1,-2 0-1,-15 52 0,-5-25 6,-21 57 346,41-109-371,0 0-1,-1 0 1,0-1-1,-11 13 1,14-20-69,0 0 0,0 0 0,-1-1 1,0 0-1,1 0 0,-2 0 0,1 0 0,0-1 0,0 0 0,-1 0 0,-6 2 0,8-4-30,1 0 0,-1 0 0,1-1 0,-1 1 0,1-1 0,-1 0 0,0 0 0,-4-1 0,-2 0 0,9 1-60,0 0 0,-1 0 1,1 0-1,0 0 1,-1 0-1,1 0 0,0-1 1,0 1-1,0-1 1,-1 1-1,1-1 0,0 1 1,0-1-1,0 0 0,0 1 1,0-1-1,0 0 1,0 0-1,0 0 0,0 0 1,1 0-1,-1 0 1,0 0-1,0 0 0,1 0 1,-1 0-1,1 0 1,-1-2-1,-4-5-432,-4-6-440,6 11 483,1 0 0,0 0 0,0 0 0,0-1-1,0 1 1,1 0 0,-1-1 0,1 1 0,-1-6 0,0-1-391,2-1 0,-1-12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406 367 2560,'13'-13'832,"-13"12"-819,0 1 0,1 0 0,-1-1 0,0 1 0,0 0 1,1-1-1,-1 1 0,0-1 0,0 1 0,0 0 0,0-1 0,0 1 0,1-1 0,-1 1 1,0-1-1,0 1 0,0 0 0,0-1 0,0 1 0,0-1 0,0 1 0,0-1 0,-1 0 1,1-53 727,0 50-653,0 0 0,-1 1 0,0-1-1,0 0 1,0 1 0,0-1 0,0 1 0,-1-1 0,-2-3 0,-20-29 582,14 21-411,8 13-241,1 0 1,-1 0-1,0 1 1,1-1-1,-1 1 1,0-1 0,0 1-1,0 0 1,0 0-1,0 0 1,0 0-1,-1 0 1,1 0-1,0 1 1,0-1-1,-1 1 1,1-1-1,0 1 1,0 0-1,-1 0 1,1 0 0,0 0-1,-4 1 1,0 0 12,-1 0 1,1 0 0,0 1 0,0 0-1,0 0 1,0 0 0,-10 7-1,-13 9 171,1 1 0,-47 42 0,62-48-157,1-1 0,0 1 0,1 1 0,0 0 0,1 1 0,1 0 0,-10 19 0,13-20 2,0 1 0,1-1 1,1 1-1,0 0 0,1 0 1,1 0-1,-1 23 0,2-35-21,1 0 0,1 0 0,-1 1-1,0-1 1,1 0 0,0 0-1,0 0 1,0 0 0,0 0-1,0 0 1,1 0 0,-1 0-1,1 0 1,0 0 0,-1-1 0,1 1-1,1-1 1,-1 1 0,0-1-1,1 0 1,-1 0 0,1 0-1,-1 0 1,1 0 0,0-1 0,0 1-1,0-1 1,0 0 0,0 0-1,0 0 1,0 0 0,4 0-1,38 5 157,-31-3-140,18 1 49,-2-8 26,-13 1-53,8-1 1,-18 4-84,0-1 1,0 0-1,0 0 0,-1-1 0,1 0 1,0 0-1,11-6 0,-11 3-69,0 0 0,0 0 1,0 0-1,-1-1 0,0 0 0,0 0 0,-1-1 1,1 1-1,-2-1 0,1 0 0,-1-1 1,7-13-1,7-23-595,-12 33 548,-3 4 57,1 1 0,-1-1-1,4-14 1,-5 9-50,2-22-1,-2 10 23,3-17-30,-1 15 44,0-34 0,-4 29 53,-1 7 51,4-41-1,8 26 80,-10 25 71,0 0 0,0-17 0,-2 15 45,2 8-103,-2 11-15,-1 18 65,-2-5-78,1 0 0,0 0-1,1 0 1,1 26 0,-7 73 225,0-9-96,9-72-171,0-12 1,-1-1 0,-4 29 0,-1-24 49,2-6 61,-2 41-1,5 61 672,0-122-811,0 0 0,0 0 0,0 0-1,0 0 1,0 0 0,-1 0 0,1 0 0,0 0-1,0 1 1,0-1 0,0 0 0,0 0-1,0 0 1,0 0 0,0 0 0,1 0-1,-1 0 1,0 0 0,0 0 0,0 0 0,0 1-1,0-1 1,0 0 0,0 0 0,0 0-1,0 0 1,0 0 0,0 0 0,0 0 0,0 0-1,0 0 1,0 0 0,0 0 0,0 0-1,0 0 1,1 0 0,-1 0 0,0 0-1,0 1 1,0-1 0,0 0 0,0 0 0,0 0-1,0 0 1,0 0 0,0 0 0,0 0-1,0 0 1,1 0 0,-1 0 0,0 0 0,0 0-1,0 0 1,0 0 0,0-1 0,0 1-1,2 0 4,-1 0 0,0-1 0,1 1 0,-1-1 0,0 1 0,0-1 0,0 1 0,1-1 0,-1 0 0,0 0-1,0 0 1,0 1 0,0-1 0,0 0 0,0 0 0,0 0 0,-1-1 0,1 1 0,0 0 0,-1 0 0,1 0 0,0-3 0,4-3-4,1-3-92,0 0 1,-1 0-1,7-17 0,8-17-297,22-62-424,-8 17 471,8 9 57,-7 17-35,-34 60 314,0 1 1,1 0-1,-1-1 0,0 1 0,1 0 0,-1 0 1,1 0-1,3-3 0,-5 4 7,1 1 1,-1 0-1,0 0 0,0 0 1,1 0-1,-1 0 0,0 0 1,0 0-1,1 0 1,-1 0-1,0-1 0,0 1 1,1 0-1,-1 1 0,0-1 1,1 0-1,-1 0 0,0 0 1,0 0-1,1 0 0,-1 0 1,0 0-1,0 0 0,1 0 1,-1 0-1,0 1 0,0-1 1,1 0-1,-1 0 0,0 0 1,1 1-1,3 10 147,-1 18 69,-2-4-24,5 33 0,-2-32-23,0 34-1,-2-25-48,5 34-1,-3-35-63,-2-14-31,-1-10-17,0-1 0,3 14 0,10 9-2,-5-12-6,12 34 107,-2-26 181,-12-19-175,-4-6-77,-1 0 11,0 0-1,0 0 1,0 0-1,1-1 1,-1 1-1,1-1 1,5 5 0,-6-7-19,0 1 1,0 0 0,1-1 0,-1 1-1,0-1 1,0 0 0,0 1 0,0-1-1,0 0 1,0 0 0,1-1 0,-1 1-1,0 0 1,0-1 0,0 1 0,0-1-1,3-1 1,-3 1-8,1 0 1,-1 0-1,1-1 1,-1 1-1,1-1 1,-1 1-1,0-1 1,0 0-1,0 0 0,0 0 1,0 0-1,0 0 1,0-1-1,1-2 1,2-4 50,0-1 0,5-15 0,-5 10-12,47-138 340,-26 70-100,-22 69-234,-1 0 1,3-19-1,2-13-40,-3 32-96,1 0-1,8-16 1,3-5 42,11-28 509,-27 61-458,0-1 0,-1 0 0,1 0 0,0 1 0,1-1 0,-1 1 0,0-1 1,1 1-1,0-1 0,2-2 0,-2 3-1228,-2 4-331,0 9-1887,0-9 1050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94 4384,'-7'0'895,"-10"-1"338,17 0-1138,-1 1 0,1 0-1,-1-1 1,1 1-1,-1-1 1,1 1 0,-1 0-1,1-1 1,0 1-1,-1-1 1,1 1 0,0-1-1,-1 1 1,1-1-1,0 0 1,0 1-1,0-1 1,-1 1 0,1-1-1,0 1 1,0-1-1,0 0 1,0 1 0,0-1-1,0 1 1,0-2-1,3 5 13,-1-2-96,0 1 0,-1-1 0,1 0-1,0 0 1,1 1 0,-1-1 0,0-1 0,0 1-1,0 0 1,1-1 0,-1 1 0,0-1 0,3 1 0,36-1 141,-23 0-109,4-1 25,0-1 0,-1-1 1,25-6-1,30-5 21,32 11-19,-81 4-65,-18-1 52,1-1 1,-1 0-1,1 0 0,13-5 1,-15 4-8,0 1 1,0-1-1,1 1 0,11 0 1,-19 1-51,-1 0 0,0 0 0,1 1 0,-1-1 0,1 0 0,-1 0 0,1 0 0,-1 0 0,1 0 0,-1 0 0,1-1 0,-1 1 0,1 0 0,-1 0 0,1 0 0,-1 0 0,0 0 0,1-1 0,-1 1 0,1 0 0,-1 0 0,0-1 0,1 1 0,-1 0 0,0-1 0,1 1 0,-1 0 0,0-1 0,1 1 0,-1-1 0,0 1 0,0 0 0,0-1 0,1 1 0,-1-1 0,0 1 0,0-1 0,0 1 0,0-1 0,0 1 0,0 0 0,0-1 0,0 1 0,0-2 0,0 1 0,0 0 0,-1 0 0,1 0 0,-1 0 0,1 0 0,-1 0 0,0 0 0,1 0 0,-1 0 0,0 0 0,0 1 0,0-1 0,1 0 0,-1 0 0,0 1 0,0-1 0,-2 0 0,2 0 1,-1 0 0,0 1 0,1 0 0,-1-1 0,0 1 0,1 0 0,-1 0 0,0 0 0,-1 0 0,1 0-6,-1 0 0,1 0-1,-1 0 1,1 0 0,-1 0-1,1 1 1,0-1 0,-1 1-1,1 0 1,0 0 0,-1-1-1,1 2 1,0-1 0,0 0-1,0 0 1,0 1 0,0-1-1,0 1 1,0-1 0,1 1-1,-1 0 1,0 0 0,1 0-1,0 0 1,-1 0 0,1 0-1,-1 3 1,-6 26-139,-13 13 59,11 5 53,-29 53-41,8-22 210,26-67-114,-2 12 65,-2 0 0,-20 37 1,12-33-23,-25 51 12,34-63-49,3-1 31,-2-2 0,1 1 1,-2-1-1,0 0 1,-1 0-1,0-1 0,-12 13 1,19-24-18,0 0 0,0 0 1,-1-1-1,1 1 1,-1 0-1,-4 1 0,6-2-28,0-1 0,1 1-1,-1-1 1,0 0-1,0 0 1,0 1 0,0-1-1,0 0 1,0 0 0,0 0-1,0 0 1,0 0-1,0 0 1,0-1 0,0 1-1,0 0 1,0 0 0,0-1-1,0 1 1,1 0 0,-1-1-1,0 1 1,0-1-1,0 1 1,0-1 0,-1-1-1,0-1 11,1 1 0,-1-1 0,0 0 0,1 0 0,0 0 0,0 0 0,0 0 0,0 0 0,0 0 0,0-1-1,1 1 1,-1-3 0,-2-12 30,1 8-32,-1 1 0,-6-13 0,-5-17 31,1-9 31,-8-24 0,-5 7-47,-7-64 48,17 58-82,5 9-143,3 18-15,1 10-118,8 28 241,0 0 0,1-1 0,-1 1 0,2 0 0,-1 0 0,1 1 0,4-8 0,-4 6 50,0-1 72,1 2-37,12 4 494,10 2-281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5472,'16'15'2016,"-16"-15"-1536,47 16-160,-32 0 608,1-16-576,-16 0 192,15 15-288,1-15 672,0 0-512,-16 0-192,0 0-128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203 156 3968,'-15'-31'1472,"15"31"-1120,0 15-128,-16 1 448,1-1-416,-1 32-96,0 15-96,16 1 192,0-16-128,-15 15 320,15 0-256,0 1 32,0-17-128,15-15 96,-15 1-128,0-17-2624,0 1 1376</inkml:trace>
  <inkml:trace contextRef="#ctx0" brushRef="#br0" timeOffset="1">1 31 2240,'26'-26'720,"-21"22"-542,-3 6-84,6 5 256,0 1 0,0-1 0,0 0 0,1-1 0,0 0 0,0 0 0,10 4 0,1-3-174,23 12 53,35 30-26,13-7-70,36 37 101,-70-42-137,-35-23-55,8 5 165,46 37-1,-68-49-113,0 0 0,-1 0 0,-1 1 0,1-1 0,-1 2 0,0-1-1,-1 1 1,0 0 0,0 0 0,4 12 0,-8-17-15,0 0 0,0 0 1,-1 0-1,0 0 0,1 0 0,-1 0 0,-1 0 0,1 0 0,0 0 1,-1-1-1,0 1 0,0 0 0,0 0 0,0 0 0,-3 4 0,-1 2 155,-1 0 0,0-1 0,-13 17-1,14-20-176,-1 0 0,0-1 0,0 1 0,0-1 0,-1-1-1,1 1 1,-1-1 0,0 0 0,-1-1 0,1 0 0,-12 4 0,0 0 20,-15 6 49,-1-2-1,0-2 1,-1-1-1,-39 3 1,-141-1 79,205-10-148,0 0 1,0-2 0,0 1 0,-18-6 0,19 4-64,-19-2-169,28 4 161,-1 1 0,0-1 0,0 0 0,0-1 0,1 1 0,-1 0 0,1 0 0,-1-1 1,-1-1-1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4320,'-16'-16'1600,"16"16"-1248,31-15-96,-15 15 1056,31 0-768,0 0 288,15 15-512,0-15 32,1 16-224,14-16 288,-14 0-224,-1 15 672,0-15-480,-30 0-1312,-1 0 480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62 3712,'0'-2'179,"0"0"1,-1-1-1,1 1 1,-1 0-1,1 0 1,-1 0-1,0 0 1,0 0-1,-2-3 1,2 3-64,0 1 1,0-1-1,0 0 0,1 0 1,-1 1-1,0-1 1,1 0-1,-1-4 0,1 6-105,0 0-1,0 0 1,0 0-1,0-1 0,0 1 1,0 0-1,0 0 0,0 0 1,0 0-1,0 0 1,0-1-1,0 1 0,0 0 1,-1 0-1,1 0 0,0 0 1,0 0-1,0 0 1,0 0-1,0 0 0,0-1 1,0 1-1,0 0 0,0 0 1,-1 0-1,1 0 0,0 0 1,0 0-1,0 0 1,0 0-1,0 0 0,0 0 1,-1 0-1,1 0 0,0 0 1,0 0-1,0 0 1,0 0-1,0 0 0,-1 0 1,1 0-1,0 0 0,0 0 1,0 0-1,0 0 0,0 0 1,0 0-1,-1 0 1,1 0-1,0 0 0,0 0 1,0 0-1,0 0 0,-24-2 556,12-2-376,9 2-160,-1 1 0,1 0 0,-1 0 0,1 0 0,-1 0 0,0 1 0,0-1 1,1 1-1,-1 0 0,0 0 0,0 0 0,-5 1 0,-16 5 23,1 1 1,-28 11-1,13-4 11,20-7 84,-32 18 1,28-13-25,7-5 70,1 1-1,1 1 0,-22 16 1,18-13-57,13-9-109,1-1 0,0 1 0,0 0 0,1 0-1,-1 0 1,0 0 0,1 1 0,0-1 0,-5 7 0,3-1-58,1 0 1,0 0 0,0 0-1,0 1 1,-3 17 0,6-23 25,1 0 0,-1 0 0,1 0 0,0 0 0,1 0 0,-1 0 0,1 0 0,-1 0 0,1 0 0,0 0 0,2 4 0,1 1 0,0-1 0,1 0 0,5 9 0,-5-11 47,0 0 1,-1-1-1,2 1 1,-1-1-1,1 0 1,0 0-1,0-1 1,0 0-1,0 0 0,1 0 1,0-1-1,-1 0 1,1 0-1,1-1 1,12 3-1,4-1 204,1 0 0,-1-2 0,31-2 0,-46 0-208,2 0 142,1-1-1,-1 0 0,0-1 0,16-5 0,-18 5-3,9 1 44,-15 1-314,-1 0 0,1 0 0,-1 0-1,0 0 1,1 0 0,-1-1 0,1 1 0,-1-1 0,4-1 0,7-8-1240,-10 4-2080,-3-7 1013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0:4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3232,'0'0'1035,"0"-3"-614,0 3-395,0-1 0,0 1 1,0-1-1,0 1 0,0-1 1,0 1-1,0-1 0,0 1 0,0-1 1,0 1-1,0-1 0,-1 1 1,1-1-1,0 1 0,0-1 0,-1 1 1,1 0-1,0-1 0,0 1 1,-1-1-1,1 1 0,0 0 0,-1-1 1,1 1-1,-1 0 0,1 0 1,0-1-1,-1 1 0,1 0 0,-1 0 1,1 0-1,-1-1 0,1 1 1,-1 0-1,1 0 0,-1 0 0,1 0 1,-1 0-1,1 0 0,-1 0 1,0 0-1,1 0-17,0 0 1,0 0-1,0 0 1,0 0 0,0 0-1,0 0 1,-1 0-1,1 0 1,0 0-1,0 0 1,0 0-1,0 0 1,0 0-1,0 0 1,0 0 0,0 0-1,0 0 1,0 0-1,-1 0 1,1 0-1,0 0 1,0 0-1,0 0 1,0 0-1,0 0 1,0 0 0,0 0-1,0 0 1,0 0-1,0 0 1,0 1-1,0-1 1,0 0-1,0 0 1,0 0-1,-1 0 1,1 0-1,0 0 1,0 0 0,0 0-1,0 0 1,0 0-1,0 0 1,0 0-1,0 1 1,0-1-1,0 0 1,0 0-1,0 0 1,0 0 0,0 0-1,0 0 1,0 0-1,0 0 1,0 0-1,1 1 1,-2 22 966,1-7-745,0-1 0,3 22 0,8 12 20,-9-29-193,3 20 28,16 25 68,-11 7-36,-5-56-56,0-1 0,1 0 1,14 25-1,-1-1 25,-15-29-3,0 0 1,1-1 0,0 1 0,1-1-1,0 0 1,0-1 0,1 0 0,15 15-1,-21-22-55,1 1-1,-1-1 0,1 0 1,0 0-1,-1 0 0,1 0 0,0 0 1,0 0-1,-1 0 0,1-1 1,0 1-1,0-1 0,0 1 0,0-1 1,0 0-1,0 0 0,0 0 1,0 0-1,0 0 0,0 0 1,0 0-1,0-1 0,0 1 0,0-1 1,-1 1-1,1-1 0,0 0 1,0 0-1,1-1 0,5-2 28,-1-1 0,0 0 0,0 0 0,-1-1-1,7-6 1,-10 8-32,1-1 0,-1 1 0,0 0 0,0-1 0,4-10 0,-7 15-24,7-13 75,15-32-54,1 1 1,47-64-1,-59 95 13,-3 4 19,-1 0 0,-1 0 0,9-16-1,14-22 466,-27 32-486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15 320,'5'0'112,"0"-1"-103,0 1 0,1-1 1,-1 0-1,5-2 0,-5 1-6,-1 0 0,1 1 0,0 0-1,-1 0 1,1 0 0,0 1 0,0 0 0,0 0 0,9 1 0,1 4 4,-12-3 5,0-1 1,0 0 0,0 0 0,0 0 0,0 0 0,1-1 0,-1 1-1,6-1 1,33 0 94,-40 0-95,-4 3-24,0-2 3,0 1 0,0-1 0,0 0 0,0 0 0,-1 1 0,1-1 0,0-1 0,0 1 0,-1 0-1,1 0 1,-1-1 0,1 0 0,-1 1 0,1-1 0,-1 0 0,1 0 0,-3-1 0,-29 4 71,-6 9 121,26-7 165,-23 4 1,13-6 529,0-2 0,-30-2 1,21 1 1824,124 0-2175,-16 0-5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2080,'0'-10'460,"0"4"2184,2 6-2329,0 0-293,-1 0 1,1 1-1,-1-1 1,0 0-1,1 1 1,-1-1 0,1 1-1,-1 0 1,0-1-1,2 2 1,11 5 32,-10-6-56,0-1-1,-1 1 0,1-1 0,0 0 0,-1 0 0,1 0 1,0-1-1,-1 1 0,1-1 0,0 0 0,4-1 0,26-5-2,82 3 55,-19 2-1,53-10 73,25-2-38,-81 11-41,189-12 104,98 0 247,-225 12-209,-75-3-113,59-1-119,-103 6 97,64-11-1,-98 11-29,0 1-1,0 0 0,0-1 0,0 1 0,0 0 0,0 0 0,1 1 1,4 0-1,3 4 231,-11-5-247,0 0 1,0 0 0,0 0-1,0 0 1,0 0 0,0 1-1,1-1 1,-1 0 0,0 0-1,0 0 1,0 0 0,0 0-1,0 0 1,0 0 0,0 0-1,0 0 1,0 0 0,0 1-1,0-1 1,0 0 0,0 0-1,0 0 1,0 0 0,0 0-1,0 0 1,0 0 0,0 0-1,0 0 1,0 1 0,0-1-1,0 0 1,0 0 0,0 0-1,0 0 1,0 0 0,0 0-1,0 0 1,0 0 0,-1 0-1,1 0 1,0 1 0,0-1-1,0 0 1,0 0 0,0 0-1,0 0 1,-17 5 196,10-3-243,-34 9-497,-32 6-442,-31-1-2224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79 172 2560,'-12'3'277,"0"0"1,-19 1-1,30-3-262,1-1 1,-1 0-1,0 0 0,0 0 1,0-1-1,0 1 0,0 0 1,0 0-1,0 0 0,1-1 1,-1 1-1,0 0 0,0-1 1,0 1-1,0-1 0,1 1 1,-1-1-1,0 1 1,1-1-1,-1 1 0,0-1 1,1 0-1,-1 1 0,1-1 1,-1 0-1,1 0 0,-1 0 1,1 1-1,-1-1 0,1 0 1,0 0-1,0 0 0,-1 0 1,1 0-1,0 1 0,0-1 1,0 0-1,0 0 1,0 0-1,0-1 0,0 2 0,0 0 0,0 0 0,0 0 0,0-1 0,0 1 0,0 0 0,0 0 0,0 0-1,0 0 1,0 0 0,0-1 0,0 1 0,0 0 0,0 0 0,0 0 0,1 0 0,-1 0 0,0 0 0,0 0-1,0-1 1,0 1 0,0 0 0,0 0 0,0 0 0,0 0 0,1 0 0,-1 0 0,0 0 0,0 0 0,0 0 0,0 0-1,0 0 1,0 0 0,1 0 0,-1 0 0,0 0 0,0 0 0,0 0 0,0 0 0,0 0 0,1 0 0,-1 0-1,0 0 1,0 0 0,0 0 0,0 0 0,0 0 0,0 0 0,1 0 0,-1 0 0,0 0 0,0 0 0,0 0 0,10 0 168,1-2 1,-1 1 0,13-5 0,4 0-56,166-22 197,-160 25-282,351-33 63,-257 25-100,102-2 109,38-5 26,-251 16-133,174-12 256,-177 14-223,0 0 0,15-2 0,-28 2-38,1 0 1,-1 0-1,1-1 0,-1 1 0,1 0 0,-1 0 1,1 0-1,-1 0 0,0 0 0,1 0 0,-1-1 1,1 1-1,-1 0 0,0 0 0,1-1 0,-1 1 1,0 0-1,1-1 0,-1 1 0,0 0 0,0-1 1,1 1-1,-1 0 0,0-1 0,0 1 0,1 0 1,-1-1-1,0 1 0,0-1 0,0 1 0,0-1 1,0 1-1,0 0 0,0-2 0,0 2-3,-1-2 40,-5 2-16,-223 0 371,228 0-398,-13-1-13,1 1-1,-1 1 1,0 0 0,1 1-1,-1 0 1,-22 8-1,2 6-3545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15 1664,'-13'-13'528,"13"13"-525,0 0 1,0 0 0,0 0-1,0 0 1,0-1-1,0 1 1,0 0-1,0 0 1,0 0-1,0 0 1,0 0 0,-1 0-1,1 0 1,0 0-1,0 0 1,0 0-1,0-1 1,0 1-1,0 0 1,0 0 0,0 0-1,-1 0 1,1 0-1,0 0 1,0 0-1,0 0 1,0 0-1,0 0 1,0 0 0,-1 0-1,1 0 1,0 0-1,0 0 1,0 0-1,0 0 1,0 0-1,0 0 1,0 0 0,-1 0-1,1 0 1,0 1-1,0-1 1,0 0-1,0 0 1,0 0-1,0 0 1,0 0 0,0 0-1,0 0 1,-1 0-1,1 0 1,0 0-1,0 1 1,0-1-1,0 0 1,0 0 0,-4 5 33,0 1 0,0 0 1,1-1-1,0 1 0,-5 13 1,6-12 24,1-3-34,0-1-1,0 1 1,-1 0-1,0-1 1,1 1-1,-1-1 0,0 1 1,0-1-1,-1 0 1,1 0-1,-1 0 1,0 0-1,0 0 1,-3 3-1,-5 2 30,0 1 0,0 0-1,1 1 1,1 0 0,0 1-1,0 0 1,-10 17 0,-20 50 321,-12 12-74,35-56-80,-13 49-1,6-18-14,10-33-71,7-19-77,0 1-1,1-1 1,1 1-1,0 0 1,-2 19 0,4-12 42,1 1 1,2 35 0,0-47-68,0-1 1,1 0 0,0 0-1,0 0 1,1 0-1,0-1 1,0 1 0,1-1-1,5 9 1,-7-14-114,0-1 1,0 0-1,0 0 0,1 0 1,-1 0-1,0 0 1,1 0-1,-1 0 0,1-1 1,0 1-1,-1-1 1,1 0-1,0 0 0,0 0 1,0 0-1,0 0 1,0-1-1,0 0 0,0 1 1,0-1-1,5 0 1,-2-1-300,1 0 0,-1 0 1,1 0-1,-1-1 1,8-3-1,-14 5 363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3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64 452 2144,'-29'107'1131,"28"-96"-1059,0-1 1,0 1-1,2 21 1,0-23-11,-1 0-1,0 0 1,0 0 0,-1 0 0,-2 9 0,-7 8 311,9-25-331,1-1 1,0 1-1,-1-1 0,1 1 1,0 0-1,-1-1 0,1 1 0,0 0 1,0-1-1,-1 1 0,1 0 0,0 0 1,0-1-1,0 1 0,0 0 0,0-1 1,0 1-1,0 0 0,0 0 1,0-1-1,1 2 0,-1 0 164,0-2-197,0 0 0,0 1 0,0-1-1,0 0 1,0 0 0,1 0 0,-1 0 0,0 0-1,0 0 1,0 0 0,0 0 0,0 0 0,0 0-1,0 1 1,0-1 0,-1 0 0,1 0-1,0 0 1,0 0 0,0 0 0,0 0 0,0 0-1,0 0 1,0 0 0,0 0 0,0 0 0,0 0-1,0 1 1,0-1 0,0 0 0,0 0 0,0 0-1,0 0 1,0 0 0,0 0 0,-1 0 0,1 0-1,0 0 1,0 0 0,0 0 0,0 0 0,0 0-1,0 0 1,0 0 0,0 0 0,0 0 0,0 0-1,0 0 1,-1 0 0,1 0 0,0 0 0,0 0-1,0 0 1,0 0 0,0 0 0,0 0-1,-1 0 8,1 0 0,-1 0 0,1 0 0,-1 0 0,1 0 0,-1-1 0,1 1 0,-1 0 0,1 0 0,-1 0 0,1-1 0,0 1 0,-1 0 0,1 0 0,-1-1 0,1 1 0,0 0 0,-1-1 0,1 1 0,0-1 0,-1 1 0,1 0 0,0-1-1,-1 0 1,-3-15 237,4 8-195,1 1 1,-1-1-1,3-11 1,23-69 229,-25 83-266,0-1 1,1 1 0,-1 0-1,1 1 1,0-1 0,0 0-1,0 0 1,1 1 0,0-1-1,6-7 1,-6 8-11,15-25 126,0 0-37,-16 27-94,0 1 0,-1-1-1,1 0 1,0 1-1,0-1 1,0 1 0,0 0-1,0 0 1,0 0 0,1 0-1,-1 0 1,3-1-1,27-3 112,-1-5 159,-30 9-265,8 0 105,-1-2 0,0 1 0,12-7 0,-7 7-432,-10 2-1903</inkml:trace>
  <inkml:trace contextRef="#ctx0" brushRef="#br0" timeOffset="1">126 312 3072,'16'-31'1120,"0"31"-864,15-16-64,0 16 160,0 0-224,16 0 384,0 0-288</inkml:trace>
  <inkml:trace contextRef="#ctx0" brushRef="#br0" timeOffset="2">609 0 3232,'0'16'1184,"0"-16"-896,16 78-96,-16-31 864,0-1-608,0 48 192,0-1-384,-31 17 256,31-1-288,-47 0 672,0-16-512,-15 32-320,-31-16-64,30-31-5088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4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2816,'0'-16'1056,"-15"32"-832,-1 15-64,16 0 416,0 31-352,0 16 128,-15-16-224,15 1 352,0-1-256,-16 0 224,16 1-224,0-16 64,0-1-160,0-15-1536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48 218 2720,'-3'-7'202,"1"2"-86,0 1 0,1-1 0,0 0 0,-1-6 0,1 10-102,1 0 1,0 0-1,0 0 0,0 0 0,0 1 0,0-1 1,1 0-1,-1 0 0,0 0 0,0 0 1,0 1-1,1-1 0,-1 0 0,0 0 0,1 1 1,-1-1-1,1 0 0,-1 0 0,1 1 1,-1-1-1,1 0 0,0 1 0,-1-1 0,1 1 1,0-1-1,-1 1 0,1-1 0,0 1 1,-1 0-1,1-1 0,1 1 0,24-6 216,-11 1 43,-12 3-233,1 1-1,-1 0 1,0 0-1,1 0 1,-1 1-1,1-1 1,-1 1-1,5-1 1,7 2-34,1 1-1,0 0 1,-1 2 0,1-1 0,28 12-1,-24-8-66,-6-2 44,0 1 0,0 1 0,-1 0 0,0 1 0,0 0 0,-1 1 0,0 1 0,-1-1 0,14 16 0,-19-19 14,24 24 58,42 54 0,-65-75-18,-1-1 0,0 1 1,-1 1-1,0-1 0,0 1 1,-1 0-1,0 0 0,-1 0 0,0 0 1,0 1-1,-1 0 0,0 11 1,-2-16-8,-1 0 0,1 0 1,-2 0-1,1-1 0,0 1 1,-1-1-1,0 1 1,-1-1-1,1 1 0,-1-1 1,0 0-1,-6 8 0,-3 2 82,-1-1 0,-26 23 0,21-22-3,0 0-1,-1-2 0,0 0 1,-1-1-1,-24 11 1,-60 15 516,87-33-497,-1-1 0,1 0-1,-1-1 1,-21 0 0,28-4-62,-1 0 1,1-1 0,-1 0-1,1 0 1,0-1 0,0-1-1,-16-7 1,25 10-66,1 1 0,0-1 0,-1 0 0,1 0 0,0 0 0,0 1-1,0-1 1,0 0 0,0-1 0,0 1 0,0 0 0,0 0 0,0 0 0,0 0 0,1-1 0,-1 1 0,0 0 0,1-1-1,-1 1 1,1 0 0,0-1 0,-1 1 0,1-1 0,0 1 0,0-1 0,0 1 0,0-1 0,0 1 0,0-1-1,0 1 1,1 0 0,-1-1 0,0 1 0,1-2 0,0 1-8,0 0 0,0 0 0,0 0 0,0 1 0,0-1 0,1 0 1,-1 1-1,0-1 0,2-1 0</inkml:trace>
  <inkml:trace contextRef="#ctx0" brushRef="#br0" timeOffset="1">983 31 5408,'-47'-31'1984,"31"31"-1536,-15 16-128,31-16 320,-31 15-416,15 16-32,1-15-96,15 31 480,-16 15-320,16 16-4320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4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4064,'0'0'39,"0"1"1,0-1-1,0 1 1,0-1-1,0 1 0,0-1 1,0 1-1,0-1 1,0 1-1,0-1 0,0 1 1,0-1-1,0 1 1,0-1-1,0 1 1,0-1-1,1 1 0,-1-1 1,0 1-1,0-1 1,1 1-1,-1-1 1,0 0-1,1 1 0,-1-1 1,0 1-1,1-1 1,-1 0-1,1 0 0,-1 1 1,1-1-1,-1 0 1,0 0-1,1 1 1,-1-1-1,1 0 0,-1 0 1,1 0-1,-1 0 1,1 0-1,-1 1 0,1-1 1,-1 0-1,1 0 1,0-1-1,2 1 356,-1 3 399,9 10-234,-10-12-516,0 1 0,0-1-1,0 0 1,0 0-1,0 0 1,0 0-1,0 0 1,1 0 0,-1 0-1,0 0 1,1 0-1,-1 0 1,1-1 0,-1 1-1,1-1 1,-1 1-1,1-1 1,-1 0-1,1 1 1,0-1 0,-1 0-1,3 0 1,7 0 134,-1 0 0,16-4 0,-23 4-131,99-21 696,-69 13-488,-16 5-225,0-2 1,-1 0 0,1-1 0,-1-1 0,0 0 0,-1-1-1,0-1 1,0 0 0,-1-1 0,0 0 0,0-2-1,-2 1 1,1-2 0,-1 1 0,-1-2 0,0 1 0,11-22-1,-13 20-11,-2 0 0,0-1-1,-1 0 1,5-17 0,-9 23-11,0 1 0,0-1 0,-1 0 0,0-1 0,-1 1 0,0 0 0,0 0 0,-3-13 0,-7-12-230,9 33 168,0 0 0,1 0 0,-1 0 0,0 0 0,0 0 0,-1 0 1,1 0-1,0 1 0,0-1 0,-1 0 0,1 1 0,-1-1 1,-2-1-1,4 3 40,-1 0 0,0-1 0,1 1 1,-1 0-1,1 0 0,-1 0 0,0 0 1,1-1-1,-1 1 0,1 0 0,-1 0 1,0 0-1,1 1 0,-1-1 0,0 0 1,1 0-1,-1 0 0,1 0 0,-1 0 1,0 1-1,1-1 0,-1 0 0,1 1 1,-1-1-1,1 0 0,-1 1 0,1-1 0,-1 0 1,1 1-1,0-1 0,-1 1 0,1-1 1,-1 1-1,1-1 0,-1 2 0,-10 24-207,11-25 207,-14 40-110,2-10 164,2 0 1,2 0-1,-8 48 0,11-4 462,0-33-262,1-16-40,0 31 0,4-31-107,-1-12-41,1 0 1,4 25-1,6-5 82,-8-21-20,-2-12-102,0 0 1,0-1-1,1 1 0,-1 0 1,0 0-1,0 0 0,1 0 0,-1 0 1,0 0-1,1 0 0,-1 0 1,1-1-1,-1 1 0,1 0 0,-1 0 1,1-1-1,0 1 0,-1 0 1,1-1-1,0 1 0,-1 0 1,1-1-1,0 1 0,0-1 0,0 1 1,0-1-1,1 1 0,5 3-141,-7-3 106,1 0-1,0-1 1,0 1 0,-1 0 0,1-1-1,0 1 1,0-1 0,0 1 0,-1-1-1,1 0 1,0 1 0,0-1 0,0 0-1,0 0 1,0 1 0,0-1 0,0 0-1,0 0 1,0 0 0,0 0 0,0 0-1,0-1 1,0 1 0,0 0 0,-1 0-1,2-1 1,1-1-127,0 0 0,-1-1 0,1 0-1,-1 1 1,0-1 0,1 0 0,-1 0 0,-1 0 0,1 0 0,0 0-1,-1-1 1,2-3 0,10-38-793,-10 32 757,1 0 1,0 0-1,8-15 1,10-11-212,40-53 0,-36 55 460,33-60 1,-57 93 3,0-1 1,1 1-1,-1 0 0,5-5 0,-7 9-52,1-1-1,-1 1 1,1-1-1,-1 1 1,1-1 0,-1 1-1,1 0 1,0-1-1,-1 1 1,1 0-1,0 0 1,-1-1 0,1 1-1,1 0 1,-12 3 91,7-2-74,0 2-1,1-1 1,-1 0-1,1 1 0,0-1 1,0 1-1,0-1 1,0 1-1,0 0 0,1 0 1,-1 0-1,-1 5 1,-2 3 66,-7 13 39,-38 71 489,39-79-534,2-2 9,-13 26-1,-2 26 32,12-30-83,-30 75 101,-20 118 399,55-193-519,-3 63-1,6-50-8,-3 5 53,4-40-1,1 0-1,1 1 1,0 0-1,1-1 0,0 1 1,4 18-1,6 1 312,-5-8 363,0-19-373,-4-3-186,-6 3-107,4-7-79,1 0-33,0-1 0,0 0 0,0 1 0,0-1 0,0 0 0,0 1 0,0-1 0,0 0 0,0 1 0,-1-1 0,1 0 0,0 1 0,-1-1 0,1 1 0,0-1 0,-1 0 0,1 1 0,0-1 0,-1 1 0,0-1 0,-9-11-489,10 11 513,-1 1-13,1-1 1,-1 1-1,1-1 0,0 1 1,-1-1-1,1 0 1,0 1-1,-1-1 1,1 1-1,0-1 1,0 0-1,0 1 0,0-1 1,0 0-1,0 1 1,0-1-1,0 0 1,0 1-1,0-1 0,0 0 1,0 1-1,0-1 1,1 0-1,-1-2-44,0 1 56,0 1-1,0-1 1,1 0-1,-1 1 1,0-1-1,1 1 1,-1-1-1,1 0 1,0 1-1,-1-1 0,1 1 1,0-1-1,0 1 1,0 0-1,0-1 1,0 1-1,0 0 1,0 0-1,3-2 1,-4 3 8,3-4-14,0 1 0,0-1 0,-1 0 0,1 0 0,2-5 0,7-12-14,-5 9-3,-4 6-41,1 0 0,0 0-1,9-9 1,-11 14 53,-1-1 0,1-1 1,-1 1-1,1 0 0,-1 0 1,0 0-1,0-1 0,0 1 1,0-1-1,0 1 0,0-1 0,-1 1 1,0-1-1,1 1 0,-1-6 1,2-7-46,8-8 0,-4-6 101,-4 20-24,-1 7-18,-1 1 0,1-1 1,-1 0-1,1 1 1,-1-1-1,0 0 0,0 0 1,1 0-1,-2 1 0,1-1 1,0 0-1,0 0 1,0 1-1,-1-1 0,1 0 1,-1 0-1,1 1 1,-1-1-1,-1-2 0,1 1-7,0 0 0,0 0 0,1 0 0,-1 0-1,1 0 1,-1 1 0,1-1 0,0 0 0,1 0 0,-1-4-1,1-2-18,-4-11-28,-7-9 33,9 10-20,1 15 42,0 1 1,0 0-1,-1-1 1,1 1-1,-1 0 0,1 0 1,-2-4-1,-3-4 51,4 9-28,0-1 0,0 0-1,-1 0 1,2 0 0,-1-1 0,0 1-1,1 0 1,-1 0 0,1-6 0,0-7-24,1 6 27,-1 0 1,0 0-1,-1 0 1,0 0-1,0 1 1,-1-1-1,-1 0 1,-6-17-1,-4-2 127,13 28-152,-1-1 0,1 0 0,-1 0-1,0 1 1,1-1 0,-1 0 0,0 1 0,0-1-1,0 1 1,-1-1 0,1 1 0,0 0-1,0 0 1,-1-1 0,1 1 0,-3-1 0,-8-8-87,2-2 17,8 10 32,1 0 0,-1 0 0,0 1 0,1-1 1,-1 0-1,0 1 0,0-1 0,0 1 0,-1-1 1,-2 0-1,-3-3-76,7 4 109,0 0-1,-1 0 1,1 0 0,-1 1-1,1-1 1,-1 0-1,1 1 1,-1-1-1,1 1 1,-1 0-1,0-1 1,1 1 0,-3 0-1,-18 0-46,17 0-166,14 0-836,-10 0 1047,1 0 1,-1 0-1,0 0 0,1 1 1,-1-1-1,0 0 1,1 1-1,-1-1 0,0 0 1,1 1-1,-1-1 1,1 1-1,-1-1 0,1 0 1,-1 1-1,1 0 1,-1-1-1,1 1 1,-1-1-1,1 1 0,0-1 1,-1 2-1,-8 19 191,2-5 83,0 0-19,1 0 0,0 1 0,-6 29 1,-6 17 133,7-30-190,-22 72 331,21-55 29,-3 0 1,-36 83-1,48-126-466,0-1-1,-1 0 1,0 0 0,0 0-1,-9 10 1,0 0 109,8-3 85,-2-10-733,16-4-1861,7 1 552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6240,'-31'-16'2304,"31"1"-1792,-16 15-160,16 0 96,0 0-320,16 0 256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1408,'-13'91'448,"12"-83"-388,0 0 1,1 15-1,0 140 303,0 211 234,0-372-579,0-1 0,0 0-1,0 0 1,0 1 0,0-1-1,-1 0 1,1 1 0,0-1-1,-1 0 1,1 0 0,-1 1-1,1-1 1,-1 0 0,1 0 0,-1 0-1,0 0 1,0 0 0,1 0-1,-1 0 1,0 0 0,-1 1-1,1-2-16,1 1-1,-1-1 0,1 0 0,-1 0 1,1 0-1,-1 0 0,0 0 1,1 0-1,-1 0 0,1 0 0,-1 0 1,1 0-1,-1 0 0,1 0 1,-1 0-1,0 0 0,1-1 0,-1 1 1,1 0-1,-1 0 0,1-1 0,-1 1 1,1 0-1,0-1 0,-1 1 1,1 0-1,-1-1 0,1 1 0,0 0 1,-1-1-1,1 1 0,0-1 1,-1 1-1,1-1 0,0 1 0,0-1 1,-1 1-1,1-2 0,-16-31 54,9 4 47,-14-5 96,15 9-52,4 11 73,-8-9 939,6 3-476,4 18-620,0 1-1,0 0 1,0-1-1,0 1 1,0 0-1,0-1 1,0 1 0,0 0-1,0-1 1,1 1-1,-1 0 1,1 0-1,-1-1 1,2-1-1,13-2 383,-7 3-314,-2-1-43,0 1-1,1 1 0,-1-1 0,0 1 0,1 0 0,12 0 0,30 2 72,113-4 33,-113-2-157,57-3 121,-71 8-106,-10 1 53,40-5 0,16-11 337,-79 14-415,1 0 0,-1 0 0,1 0-1,-1 0 1,0 0 0,1 0 0,-1-1 0,0 1 0,3-2 0,2-10 174,0 8-114,-7 5-79,1 0 0,-1 0 0,1-1 0,-1 1 0,0 0 0,1-1 0,-1 1 0,0 0 0,1-1-1,-1 1 1,0 0 0,1-1 0,-1 1 0,0-1 0,0 1 0,1 0 0,-1-1 0,0 1 0,0-1-1,0 1 1,1-1 0,-1 1 0,0-1 0,0 1 0,0-1 0,0 1 0,0-1 0,0 1 0,0-1 0,0 1-1,-1-2 1,1 2 15,1-1-1,-1 1 1,0-1 0,0 1-1,0-1 1,0 1-1,0-1 1,0 1-1,0-1 1,0 1-1,0-1 1,0 1 0,0-1-1,-1 1 1,1-1-1,0 1 1,0-1-1,0 1 1,-1-1-1,1 1 1,0 0-1,-1-1 1,1 1 0,0-1-1,-1 1 1,1 0-1,0-1 1,-1 1-1,1 0 1,-1-1-1,1 1 1,0 0 0,-1 0-1,1 0 1,-1-1-1,1 1 1,-1 0-1,1 0 1,-1 0-1,1 0 1,-1 0-1,1 0 1,-1 0 0,1 0-1,-2 0 1,-3 2 418,2 1-416,1 1 0,-1-1-1,1 0 1,0 1 0,0-1 0,0 1-1,0 0 1,1 0 0,-1 0 0,1-1 0,-1 6-1,0 3 13,1-1-1,0 22 1,1-23-33,0-1 1,1 0 0,0 1-1,1-1 1,3 10 0,-1-4 16,-3-4 16,-1-10-30,0 0 1,0-1 0,0 1 0,0 0 0,0 0 0,0-1 0,0 1 0,0 0 0,0-1-1,0 1 1,1 0 0,-1-1 0,0 1 0,0 0 0,1-1 0,-1 1 0,0-1 0,1 1-1,-1 0 1,1-1 0,-1 1 0,1-1 0,-1 1 0,1-1 0,-1 1 0,1-1 0,-1 0-1,1 1 1,-1-1 0,1 0 0,0 1 0,-1-1 0,1 0 0,0 0 0,-1 1 0,1-1-1,0 0 1,-1 0 0,1 0 0,1 0 0,11 1 118,-11-1-100,1 0 0,0 0 0,-1 0 1,1 0-1,0 0 0,4-1 0,-6 1-18,-1-1 1,1 1-1,0 0 0,-1-1 0,1 1 0,-1-1 0,1 1 0,-1-1 0,1 1 0,-1-1 0,1 1 0,-1-1 0,1 1 1,-1-1-1,1 1 0,-1-1 0,0 0 0,1 1 0,-1-1 0,0 0 0,0 1 0,0-1 0,0 0 0,1 0 1,-1 1-1,0-1 0,0 0 0,0 1 0,-1-2 0,1-32 140,0 16-36,0-28-104,0 44-28,0-1 1,1 0-1,-1 0 1,1 0-1,0 0 0,0 1 1,0-1-1,0 0 0,0 1 1,1-1-1,-1 1 1,1-1-1,2-2 0,5-4-208,-8 7 199,0 0 0,0 1 0,1-1 1,-1 1-1,1-1 0,0 1 0,-1-1 0,1 1 0,0 0 1,0 0-1,0 0 0,-1 0 0,1 0 0,0 1 0,0-1 1,0 0-1,1 1 0,-1-1 0,0 1 0,0 0 0,4 0 1,113 0-310,-107 0 345,0 1 0,-1 0 0,1 1 0,-1 0 0,0 1 0,0 0 0,0 1 0,0 0 0,0 1 0,-1 0 0,0 1 0,0 0 0,0 0 0,-1 1 0,14 13 0,2-1 96,-24-19-81,1 1 0,-1-1 0,0 1 0,1 0 0,-1 0-1,1 0 1,-1 0 0,0 0 0,0 0 0,0 0 0,0 0 0,0 1 0,0-1 0,0 0-1,0 1 1,0-1 0,0 0 0,-1 1 0,1-1 0,0 1 0,-1-1 0,0 1-1,1 3 1,-1-5-2,0 1 0,0-1 0,0 1 0,0-1 0,0 1 0,0-1 0,0 1 0,0-1 0,0 1 0,0-1 0,0 1 0,0-1 0,0 1 0,0-1 0,0 1 0,0-1 0,1 1 0,-1-1 0,0 1 0,0-1 0,1 0 0,-1 1 0,0-1 0,1 1 0,-1-1 0,0 0 0,1 1 0,-1-1 0,1 0 0,-1 1 0,0-1 0,1 0 0,-1 0 0,1 0 0,-1 1 0,1-1 0,-1 0 0,1 0 0,-1 0 0,1 0 0,-1 0 0,1 0 0,-1 0 0,1 0 0,0 0 0,2 0 123,-3-2-54,-1-11 31,1 7-132,-1 0 1,1 1-1,0-1 0,1 1 0,-1-1 0,3-10 1,-1 11-8,0-1-23,0 0 1,0 0-1,0 0 0,1 1 0,0-1 0,0 1 0,7-9 0,-9 13 42,3-3-39,0-1 1,0 2-1,1-1 1,5-3-1,-8 5 16,1 1 0,0 0 1,0 0-1,-1 0 0,1 1 0,0-1 0,0 1 1,0-1-1,0 1 0,3 0 0,-4 0 23,0 0 0,0 0-1,-1 0 1,1-1 0,0 1-1,-1-1 1,1 1 0,0-1-1,-1 0 1,1 1-1,0-1 1,1-1 0,-2 1 11,1 0 0,-1 0 0,1 0 1,-1 0-1,1 1 0,0-1 0,-1 0 1,1 1-1,0 0 0,0-1 0,-1 1 0,3 0 1,1 0-8,-1 0 1,1 0 0,-1 0 0,1 0 0,-1-1 0,1 0-1,-1 0 1,1 0 0,-1 0 0,0-1 0,1 0-1,3-2 1,-3 3-6,0-1-1,-1 2 0,1-1 1,0 0-1,-1 1 0,1 0 0,0 0 1,7 2-1,-2-2-7,58 0-253,-64 0 249,-1 1 0,1-1-1,0 1 1,0 0 0,0 0 0,0 0 0,-1 1 0,1-1 0,6 4 0,-5-2-8,-5-3 29,1 0 0,0 0 0,-1 1 0,1-1 0,-1 0 0,1 1 0,0-1-1,-1 0 1,1 1 0,-1-1 0,1 1 0,-1-1 0,1 1 0,-1-1 0,0 1-1,1-1 1,-1 1 0,0 0 0,1-1 0,-1 1 0,1 1 0,1 2 42,11 12 87,-12-14-118,0-1 0,1 0-1,-1 0 1,0 1 0,0-1 0,0 0 0,0 1 0,0-1 0,0 1 0,0-1 0,-1 1-1,1 0 1,0-1 0,-1 1 0,1 0 0,-1 0 0,0-1 0,1 3 0,-1 87 790,0-88-560,7-4 63,-2-1-285,-3 0-17,-1 1 0,0-1 1,0 0-1,0 1 0,0-1 0,0 0 0,0 0 0,0-3 1,0 3-15,0-1 1,0 1 0,0-1-1,0 1 1,0 0-1,1-1 1,-1 1 0,4-4-1,8-4-126,1 1-1,-1 0 0,20-7 1,-30 15 112,0 0 0,0 0 0,0 1 0,0-1 0,0 1 0,0 0 1,1 0-1,-1 0 0,4 1 0,4-1-21,-9 0 43,0 0 0,-1 0 0,1 1 0,0-1 0,-1 0 0,1 1 0,-1-1 0,1 1 0,-1 0 0,1-1 0,-1 1 0,1 0 0,-1 0 0,0 0 0,1 0 0,-1 0 0,2 2 0,-3-2 4,1-1-1,-1 1 0,0-1 1,1 1-1,-1-1 1,0 1-1,1-1 0,-1 1 1,0-1-1,0 1 0,0-1 1,1 1-1,-1 0 1,0-1-1,0 1 0,0-1 1,0 1-1,0 0 1,0-1-1,0 1 0,0-1 1,-1 1-1,1 0 0,0-1 1,0 2-1,0-2 5,-1 11 85,1-10-95,0 1-1,0-1 0,0 0 1,0 1-1,0-1 0,0 1 1,0-1-1,0 0 1,1 1-1,0 1 0,-1-3 7,1 1-1,-1-1 1,1 1-1,0-1 0,-1 1 1,1-1-1,0 1 0,-1-1 1,1 0-1,0 1 1,-1-1-1,1 0 0,0 0 1,0 0-1,0 1 1,-1-1-1,1 0 0,0 0 1,0 0-1,-1 0 1,3-1-1,5 2 53,-3-1-51,-1 1 0,0-1 0,0-1 0,0 1 0,1 0 0,-1-1 0,4-1 0,21-9 347,-17 9-239,-8 1-118,-1 0-1,1 0 1,0 0-1,-1 0 1,1-1-1,0 0 1,-1 1-1,5-5 1,-2 2 24,0 0-1,0 1 1,0 0 0,1 0-1,-1 0 1,1 1 0,0 0-1,-1 0 1,1 0 0,0 1-1,13-1 1,-10 2-10,-10 0-12,-7 0-104,4 0 128,3 2 111,0 1 0,-1-1 0,1 0 0,-1 0 1,1 0-1,-1 0 0,0 0 0,0 0 0,-2 4 0,2-5-51,0 0-1,0 1 1,0-1-1,1 0 1,-1 1-1,0-1 1,1 1-1,-1-1 1,1 1-1,0-1 1,-1 1-1,1-1 1,0 1-1,0 0 1,0-1-1,0 1 1,0-1-1,0 1 1,1-1-1,-1 1 1,0-1-1,1 1 1,0 1-1,1 1-32,0-1 0,0 0 0,1 0 0,-1 0 0,0 0 0,1 0 0,0 0 0,0-1 0,0 0 0,0 1 0,0-1 0,0 0 0,1 0 0,-1-1 0,1 1 0,-1-1 0,1 0 0,-1 0 0,1 0 0,0 0 0,0 0 0,5-1 0,66 0-928,-41 0 118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4224,'-15'-15'1568,"15"15"-1216,15 0-96,-15-16 992,16 16-736,15 0 288,0 0-480,0 0 32,16 0-224,0 0 224,0 16-224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213 156 2912,'0'-3'132,"0"-1"0,0 1-1,0 0 1,0 0 0,1 0 0,0-4 0,7-1 213,-8 7-331,1 1 0,-1 0 1,1 0-1,-1-1 0,0 1 1,0 0-1,1 0 0,-1-1 1,0 1-1,1 0 0,-1-1 1,0 1-1,0 0 0,0-1 1,1 1-1,-1 0 0,0-1 1,0 1-1,0-1 0,0 1 1,0 0-1,0-1 0,0 1 1,1-1-1,-1 1 1,0 0-1,-1-1 0,1-1 470,-2 4 51,-24 24 379,-42 57 1,51-59-779,-41 42 0,49-56-95,-1 0-1,2 0 1,-9 14-1,15-22-25,1 1 0,-1 0 0,1 0 0,0 0 0,-1 0 0,1 0 0,1 1 0,-2 3 0,2-6-6,0 0 0,0 0 1,0 0-1,0 1 0,0-1 0,0 0 1,1 0-1,-1 0 0,0 0 0,1 0 1,-1 0-1,0 0 0,1 0 0,-1 0 1,1 0-1,0 0 0,-1 0 0,1-1 1,0 1-1,-1 0 0,1 0 0,0 0 1,0-1-1,1 2 0,3 0 36,1 1 0,0-1 0,-1 0 0,1 0 0,0 0 0,0-1 0,0 0-1,0 0 1,8 0 0,-2-1 44,1 0 0,-1-1 0,20-2 0,-20-1-44,1 1 0,23-12 0,-19 8-30,-13 6 2,0-1-1,0 0 1,0 0 0,0 0 0,0 0 0,-1-1-1,1 0 1,-1 1 0,1-1 0,-1 0 0,0-1-1,0 1 1,-1 0 0,1-1 0,-1 0 0,1 1-1,-1-1 1,0 0 0,2-7 0,-2 6 3,-1 0 0,1 0 0,-1 0 0,0 0 1,-1 0-1,1 0 0,-1 0 0,0-1 0,0 1 0,0 0 1,-2-6-1,-1-4 125,-1 1-1,-1 0 1,-7-16 0,-14-20 679,-55-82 0,68 116-765,14 16-99,-1 0 0,1 0 0,0-1 0,-1 1 0,1 0 0,-1 0 1,1 0-1,0 0 0,-1 0 0,1 0 0,0 0 0,-1 0 0,1 0 1,0 0-1,-1 0 0,1 1 0,-1-1 0,2 0 0,21 16-4056,-9-8 2582,27 10-1,21 0-1114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4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3328,'-26'0'1061,"26"0"-1053,-1 0 0,1 0 0,0 0 0,0 0 0,0 0 0,0 0 0,0 0-1,0 0 1,-1 0 0,1 0 0,0 0 0,0 0 0,0 0 0,0 0 0,0 0 0,0 0 0,-1 0-1,1 0 1,0 0 0,0 0 0,0 0 0,0 0 0,0 0 0,-1 0 0,1 0 0,0 0 0,0 0-1,0 0 1,0 0 0,0 0 0,0 0 0,0 0 0,-1 0 0,1 0 0,0 1 0,0-1 0,0 0-1,0 0 1,0 0 0,0 0 0,0 0 0,0 0 0,0 0 0,0 1 0,0-1 0,0 0 0,-1 0-1,1 0 1,0 0 0,0 0 0,0 0 0,0 1 0,0-1 0,0 9 145,0-4-123,-1 0 1,1 0-1,1 1 1,-1-1-1,3 9 1,23 119 220,-25-122-224,0 1 1,-1 0 0,-1-1-1,0 1 1,-4 22 0,0-2 99,3-13-52,-1 0 1,0 0-1,-1 0 1,-1-1 0,-12 29-1,8-26 10,-1-1-1,-1 1 1,0-2-1,-2 1 1,0-2 0,-16 19-1,-10-4 241,23-15-169,14-15-128,0-1 0,0 1 0,-1-1 0,1 0 0,0 0 0,-1 0 0,1 0-1,-1 0 1,0 0 0,1-1 0,-6 2 0,8-2-56,-1-1 1,0 1-1,0-1 0,0 0 1,0 0-1,0 0 0,0 0 1,0 1-1,0-1 1,0 0-1,0 0 0,0-1 1,0 1-1,0 0 0,1 0 1,-1 0-1,0-1 0,0 1 1,0 0-1,0-1 0,0 1 1,0-1-1,1 1 0,-1-1 1,0 1-1,0-1 0,1 0 1,-1 1-1,0-1 0,1 0 1,-1 0-1,1 1 0,-1-1 1,1 0-1,-1 0 0,1 0 1,0 0-1,-1 0 0,1 1 1,0-1-1,0 0 0,-1-2 1,0-6-384,0 0 0,1-17 1,0-34-2294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5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3648,'11'-12'327,"-6"6"-181,1 0 0,0 1 1,-1 0-1,2 0 0,-1 0 0,1 1 0,-1 0 0,15-7 1,-9 6-20,-8 3-6,0 1-1,0-1 1,0 1 0,0 0 0,0 0 0,0 0-1,0 0 1,0 1 0,0 0 0,7 0-1,1 0 193,-8-1-211,0 1 0,0 0 0,1 0 1,-1 1-1,0-1 0,0 1 0,0 0 0,1 0 1,-1 0-1,0 0 0,0 1 0,0 0 0,-1 0 1,5 2-1,-2 0-63,-1 0 0,-1 0 0,1 0 1,0 1-1,-1 0 0,0-1 0,0 1 1,-1 1-1,1-1 0,-1 0 0,0 1 1,0 0-1,2 7 0,10 34 985,-15-46-983,1 0 0,-1 1 0,0-1 0,0 1 0,0-1 0,0 0 0,0 1 0,0-1 0,0 1 0,0-1 0,-1 0 0,1 1 0,-1-1 0,1 1 0,-1-1 0,1 0 0,-1 0 0,0 1 0,1-1 0,-1 0 0,0 0 0,0 0 0,0 0 0,0 0 0,-1 1 0,0 0-27,0-1 1,0 1 0,0-1 0,0 0 0,0 1 0,0-1 0,0 0 0,0-1 0,0 1 0,0 0 0,-1 0 0,1-1 0,-4 1 0,-4-1-106,0-1 1,1 0-1,-1-1 0,-16-4 1,13 3 47,11 2 35,-6 0-53,0-2 0,0 1 1,-13-7-1,21 9 32,-1 0 1,1-1-1,-1 1 1,1 0-1,-1 0 1,1-1-1,-1 1 1,1 0-1,-1 0 1,1 0-1,-1 0 1,0-1-1,1 1 1,-1 0-1,1 0 1,-1 0-1,1 0 1,-2 1-1,3-1 6,-1 0-1,1 0 1,-1 0-1,1 0 1,0 0 0,-1 0-1,1 0 1,-1 0-1,1 0 1,-1 0 0,1-1-1,0 1 1,-1 0-1,1 0 1,-1 0 0,1-1-1,-1 1 1,1-1-1,2 0-8,0-1 1,0 1 0,0-1 0,1 1 0,-1-1 0,1 1 0,-1 0 0,1 1-1,0-1 1,-1 1 0,1-1 0,5 1 0,10 0-16,-1 1 74,-1-1-1,20-3 0,12-8 70,-15 7-4,-6 0-33,1 0-1,-1-2 0,37-12 0,-59 16-52,20-8 127,49-25 0,-41 9 1,-31 23-118,0 1 7,0 0-1,0 0 1,0 0-1,-1-1 1,1 1-1,-1-1 1,5-5-1,-7 6-23,1 0 1,0 0-1,-1 0 0,1 0 0,-1-1 0,0 1 0,1 0 1,-1 0-1,0 0 0,-1 0 0,1 0 0,0-1 0,0 1 0,-1 0 1,1 0-1,-1 0 0,-1-2 0,1 0-16,-1 1 0,1 0 0,-1 0 1,0 0-1,0 0 0,0 0 0,-1 1 0,1-1 0,-1 1 0,1-1 1,-1 1-1,0 0 0,0 0 0,0 0 0,0 0 0,0 1 1,-6-3-1,1 1 1,0 1-1,0-1 1,0 2 0,-1-1 0,1 1 0,-13 0 0,17 1 3,1 0 1,0 0-1,-1 0 1,1 1-1,0 0 0,0-1 1,0 1-1,-1 0 1,1 1-1,0-1 0,0 0 1,1 1-1,-1 0 1,0 0-1,0 0 0,-3 3 1,-3 2-62,3-2-7,0-1-1,0 1 0,0 0 1,1 1-1,0-1 1,-8 12-1,11-14 57,0 0 0,0 0 0,1 0-1,-1 0 1,1 1 0,-1-1-1,1 0 1,0 1 0,1-1 0,-1 1-1,1-1 1,-1 1 0,1-1-1,0 7 1,0-4-1,0-2 29,0-1 0,0 1 0,0-1 0,1 0 0,-1 1 0,1-1 0,0 0 0,0 0 0,2 5 0,-1-5 35,0 1-1,1-1 1,0 0-1,0 0 1,0 0-1,0 0 1,0 0 0,5 2-1,-1 0 35,0 1 0,1-2 0,0 1 0,0-1 0,0 0 0,0-1 0,0 0 0,1 0 0,11 2 0,21-2 296,69-3 0,-46-1-571,-53 1-30,0 0-1,0-1 1,0-1-1,-1 0 0,1 0 1,-1-1-1,1-1 1,-1 1-1,19-11 0,-25 12 167,0-1 0,0 0 0,0 0-1,0 0 1,0 0 0,-1-1-1,0 1 1,1-1 0,-1 0 0,-1 0-1,1 0 1,0 0 0,1-5-1,9-13-115,-8 14 149,-4 7 33,1 0 0,-1-1 1,0 1-1,-1-1 0,1 1 1,0-1-1,0 0 1,-1 1-1,1-1 0,0 0 1,-1 1-1,1-5 0,-1 4 119,0 4 84,0 1-107,-1-1 0,1 0-1,-1 0 1,1 0-1,-1 0 1,0 0-1,1 1 1,-1-2 0,-2 4-1,-7 18 454,5-12-420,4-9-59,-1 1 0,1 0-1,0 0 1,0 0 0,0 1 0,1-1-1,-1 0 1,1 0 0,0 6 0,0-9-53,0 1 1,0-1 0,0 1 0,0-1-1,0 1 1,0-1 0,0 1-1,0-1 1,0 1 0,0-1-1,0 0 1,0 1 0,1-1-1,-1 1 1,0-1 0,0 1 0,1-1-1,-1 0 1,0 1 0,0-1-1,1 0 1,-1 1 0,0-1-1,1 0 1,-1 0 0,1 1 0,-1-1-1,0 0 1,2 1 0,16 0 479,-12-1-331,-5 0-136,1 0 0,0 0 0,-1-1 0,1 1 0,0 0 0,-1-1 0,1 1 0,-1-1 0,1 0 0,-1 1 0,1-1 0,-1 0 0,2-1 0,5-3 72,2 0-14,-7 4-80,-1 0 1,0 0-1,0 0 1,0 0-1,0-1 1,0 1 0,0-1-1,2-1 1,11-13-71,0 0 0,12-19 0,-19 24 28,6-6-111,27-24 0,-23 24 54,-4 2-73,1 2 1,1-1-1,0 2 1,1 1-1,32-18 1,-41 26 98,0 0-1,0 0 1,0 0 0,1 1-1,-1 1 1,1-1-1,-1 1 1,17 1 0,-18 0 30,1 0 0,0 1 0,-1 0 0,0 1 0,1-1 1,-1 2-1,14 4 0,18 6-8,-26-10 41,-11-3 4,0 1 0,1-1 1,-1 1-1,0-1 0,0 1 1,1 0-1,-1 0 0,0 0 0,0 0 1,0 0-1,0 0 0,0 1 1,-1-1-1,3 3 0,-2-3 14,-1 0 0,0 1-1,0-1 1,1 0 0,-1 0 0,1 0-1,-1 0 1,1 0 0,-1 0 0,1 0-1,0 0 1,-1-1 0,1 1-1,0-1 1,0 1 0,2-1 0,-1 0 395,-6 3-100,-4 3-109,-1-1 0,0 0 1,-13 7-1,16-9-182,0-1 1,0 0-1,0 0 1,0 0-1,-1-1 0,1 1 1,0-1-1,-1-1 1,1 1-1,-8-1 0,0 1-9,0 0-1,0 1 0,-20 6 1,30-7-10,1-1 0,-8 3-67,-1-1 1,-18 9 0,23-7 0,0-1-1,1 1 1,-1 1-1,0-1 1,-7 9-1,12-12 30,-1 1 0,1-1 0,0 0 0,-1 1 0,1-1-1,0 1 1,0-1 0,0 1 0,0-1 0,1 1 0,-1-1 0,0 1-1,1 0 1,-1 0 0,1-1 0,-1 1 0,1 0 0,0 0 0,0 0-1,0-1 1,0 1 0,0 0 0,0 0 0,0 0 0,1-1-1,-1 1 1,1 0 0,0 2 0,1 0 47,1 1 0,-1-1 0,1 1-1,0-1 1,0 0 0,0 0 0,1 0 0,-1-1 0,1 1-1,0-1 1,0 0 0,0 0 0,0 0 0,6 3 0,1-1 96,0 0 0,0 0 0,0-1 0,1 0 0,11 2 0,-16-5-30,1 0 0,-1-1 0,0 0 1,1 0-1,-1 0 0,0-1 0,1 0 0,-1-1 0,0 1 0,14-6 0,-19 6-149,1 0-1,0 0 0,0 0 1,-1 0-1,1 0 0,-1 0 0,1-1 1,-1 1-1,1-1 0,2-2 1,-5 4 35,1-1 0,-1 1-1,0-1 1,1 1 0,-1-1 0,0 1 0,0-1 0,1 0 0,-1 1 0,0-1 0,0 1 0,0-1 0,0 1 0,1-1 0,-1 0-1,0 1 1,0-1 0,0 1 0,0-1 0,0 0 0,-1 1 0,1-1 0,0 1 0,0-1 0,-1 0 0,1 0-34,-2-6-210,-9-14 79,11 20 179,-1 1-1,1-1 0,0 1 1,-1-1-1,1 0 1,0 1-1,-1-1 1,1 0-1,0 1 1,0-1-1,0 0 1,0 0-1,-1 1 1,1-1-1,0 0 1,0 1-1,0-1 1,0 0-1,1 0 1,-1 1-1,0-2 0,1 0-102,-1-1-230,0 6-59,0-3 414,0 0 0,0 1-1,-1-1 1,1 1 0,0-1 0,0 1-1,1-1 1,-1 0 0,0 1 0,0-1-1,0 1 1,0-1 0,0 0 0,0 1-1,0-1 1,1 1 0,-1-1-1,0 0 1,0 1 0,0-1 0,1 0-1,-1 1 1,0-1 0,1 0 0,-1 0-1,0 1 1,1-1 0,-1 0 0,0 0-1,1 1 1,-1-1 0,0 0 0,1 0-1,0 0 1,10 7 188,-3-1-105,-5-4-41,0 1 0,1-1 1,-1 1-1,7 2 0,17 0 247,-12-3-136,21 9 201,11-6 90,-23-1-308,-9-1-48,0-1 1,0-1-1,0 0 0,25-2 1,85-14-829,-111 12 509,0-1 0,0-1 0,-1 0 0,0 0 0,17-10 0,-21 10 53,5-1-28,-11 5 163,0-1 0,0 1-1,0 0 1,0-1 0,0 0 0,-1 1 0,1-1 0,-1 0 0,1 0 0,-1-1 0,1 1 0,-1 0 0,0-1 0,0 1 0,0-1 0,-1 0 0,1 0 0,-1 0 0,2-3-1,2-6-27,0-1 0,-1 0 0,-1 0 0,0-1 0,0 1 0,0-15 0,-8-14-11,2 21 66,-1-11 22,3 13 78,-1 1 0,-9-32 1,-2 11 871,11 28-741,1 6-100,1 1 0,-1 0-1,0 0 1,-3-7 0,3 10-74,0-1 1,0 1-1,0 0 0,0 0 1,0-1-1,0 1 0,0 0 1,0 0-1,0 0 0,0 0 1,-1 0-1,1 1 0,0-1 1,-1 0-1,1 0 0,-3 0 1,3 1-21,0-1-1,0 1 1,0 0 0,1 0 0,-1-1-1,0 1 1,0 0 0,0 0 0,0 0 0,0 0-1,0 0 1,0 0 0,1 1 0,-1-1 0,0 0-1,0 0 1,0 1 0,0-1 0,1 0-1,-1 1 1,0-1 0,-1 2 0,-3 2 35,0 0-1,0 1 1,1 0 0,-1 0 0,1 0 0,0 0 0,1 1 0,-1 0 0,-4 11-1,-3 7 191,1 2 0,1-1 0,-11 54 0,16-59-106,1 0 1,0 1 0,2 0 0,1-1 0,4 41-1,-3-56-134,0 0-1,1 0 1,0 0 0,-1-1-1,5 8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3648,'-9'-11'1160,"17"13"-520,9 4-584,6 1 65,36 15 1,1 1-56,-55-21-64,144 40 241,37-12 174,-163-28-358,-1-1-1,1-1 1,-1-1-1,1-2 1,-1 0 0,28-7-1,-3-3 193,-44 12-227,0 1-1,0-1 1,0 0 0,0 1 0,0-1 0,5-3-1,-8 3-9,1 0 0,0 0 0,0 0 0,-1 0 0,1 0 0,0 0 0,-1 0 0,1 0 0,-1 0 0,1 0-1,-1 0 1,0 0 0,1-2 0,1-4 46,2-3 15,-2-1-25,-10-5-84,3 10 26,4 3 29,0 1 0,0 1 0,-1-1 0,1 0 1,-1 0-1,1 0 0,-1 1 0,0-1 0,0 1 0,0 0 0,0-1 0,0 1 1,-4-2-1,5 2-12,0 1 0,-1-1 0,1 0 1,0 1-1,-1-1 0,1 1 0,-1-1 1,1 1-1,-1 0 0,0 0 0,1 0 1,-1 0-1,1 0 0,-1 0 0,1 0 0,-1 0 1,1 0-1,-1 1 0,1-1 0,-1 1 1,1-1-1,-3 2 0,1 0-15,1 0 1,0 1-1,-1-1 0,1 1 1,0-1-1,0 1 0,0 0 1,1-1-1,-1 1 0,1 0 1,-1 0-1,0 4 0,-8 18-70,1-6-26,1 0-1,-9 40 0,15-42 155,1 37-1,1-37 92,0-14-113,0-1 1,0 1 0,0 0-1,0-1 1,1 1 0,-1-1-1,1 1 1,0 0 0,-1-1-1,1 1 1,0-1 0,1 1-1,-1-1 1,0 0 0,1 1-1,-1-1 1,1 0-1,0 0 1,-1 0 0,1 0-1,2 1 1,0-1 72,0 0 0,-1 0 0,1-1 0,0 1 0,0-1 0,0 0-1,0 0 1,0 0 0,0-1 0,0 0 0,8 0 0,-10 0-92,-1 0 0,0 0 0,1 0 0,-1 0 0,0 0 0,0-1 0,1 1 0,-1-1 0,0 1 0,0-1 0,1 1-1,-1-1 1,0 0 0,0 0 0,0 1 0,0-1 0,0 0 0,0 0 0,0 0 0,0 0 0,0 0 0,-1 0 0,1 0 0,0-1 0,-1 1 0,1 0 0,-1 0 0,1 0 0,-1-1 0,1 1 0,-1 0 0,0-3-1,1-1-118,0 0-1,-1-1 1,0 1-1,0 0 1,-1 0-1,1-1 1,-3-7-1,-10-22-433,10 27 439,0-1-1,-4-16 0,5 4-151,1-41 0,1 38 40,0 23 196,0-1 1,0 1-1,0-1 1,0 1-1,1 0 0,-1-1 1,0 1-1,1 0 1,-1-1-1,1 1 1,-1 0-1,1-1 1,-1 1-1,1 0 1,0 0-1,0 0 0,0 0 1,0 0-1,0 0 1,0 0-1,0 0 1,0 0-1,0 0 1,0 0-1,0 0 0,0 1 1,1-1-1,-1 1 1,0-1-1,1 1 1,-1-1-1,0 1 1,1 0-1,-1-1 0,0 1 1,1 0-1,-1 0 1,1 0-1,1 0 1,2 1 36,-1-1-1,1 1 1,0 0 0,-1 0 0,0 0 0,1 1 0,-1-1-1,0 1 1,1 0 0,-1 0 0,4 4 0,54 51 435,-45-45-356,-4-3-9,19 19-1,-19-17 25,0 0 0,21 14 0,0 3 448,-21-23-283,-10 1-63,-3-5-205,0-1-1,1 0 1,-1 1 0,0-1-1,0 0 1,0 1 0,0-1-1,1 0 1,-1 1 0,0-1 0,0 0-1,0 1 1,1-1 0,-1 0-1,0 0 1,1 1 0,-1-1 0,0 0-1,0 0 1,1 0 0,-1 1-1,1-1 1,-1 0 0,0 0-1,1 0 1,-1 0 0,0 0 0,1 0-1,-1 0 1,0 0 0,1 0-1,-1 0 1,1 0 0,-1 0 0,0 0-1,1 0 1,-1 0 0,0 0-1,1 0 1,-1 0 0,1 0-1,-1 0 1,0-1 0,1 1 0,-1 0-1,0 0 1,0-1 0,1 1-1,1-1 59,6-5 117,3-5 285,-2 2-178,1-1-52,0 1 1,-1-2-1,10-13 0,1-11 97,-11 19-178,1 0 1,16-21-1,15-9 98,-7-1-101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5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81 3072,'1'-4'83,"1"1"0,1 0-1,-1 0 1,0 0 0,1 0 0,-1 1 0,1-1-1,0 1 1,0-1 0,0 1 0,0 0 0,0 0-1,1 0 1,-1 1 0,0-1 0,1 1 0,-1 0-1,6-1 1,-6 1-51,0 0-11,-1 0 0,1 1 0,-1-1 0,0 0 0,1 0 0,-1 0 0,0-1 0,0 1 0,0-1-1,0 1 1,0-1 0,2-2 0,-1 2 8,-1 0 0,1 0 0,0 0 0,0 0 0,5-2 0,-8 3-37,1 1 0,-1 0 0,1-1 0,0 1-1,-1 0 1,1 0 0,0-1 0,-1 1 0,1 0 0,0 0 0,-1 0 0,1 0 0,0 0 0,-1 0 0,1 0 0,0 0-1,-1 0 1,1 0 0,0 0 0,-1 0 0,1 1 0,0-1 0,-1 0 0,1 0 0,-1 1 0,1-1 0,0 0 0,-1 1-1,1-1 1,-1 1 0,1-1 0,-1 0 0,1 1 0,-1 0 0,1 0 0,0 1-4,-1-1 1,1 1 0,-1 0-1,1 0 1,-1-1 0,0 1-1,0 0 1,0 0-1,0 0 1,0-1 0,0 1-1,-1 2 1,-8 27 88,3-9 5,3-10-58,-43 145 506,8-65-315,-12 31 7,-13 64-136,60-177-57,1 0 0,0 0-1,0 0 1,1 0 0,0 1 0,1-1 0,0 0 0,0 0 0,1 0 0,1 1 0,4 15-1,-6-25-23,2 5 41,-1 0 0,1 0-1,1 0 1,4 9 0,-6-13-27,1 0 0,-1-1 0,0 1 0,1-1 0,-1 1 0,1-1 0,0 1 0,-1-1 0,1 0 0,0 0 0,0 0 0,0 0 0,0 0 0,0 0 0,0 0 0,0-1 0,3 1 0,10 1 38,0-1 0,1 0-1,-1-1 1,28-4-1,-37 3-48,0 0 0,0-1 0,0 0 0,0 0 0,0-1 0,0 0 0,-1 0 0,0 0 0,1 0 0,8-9 0,-6 6 5,-5 4-13,-1 1-1,0-1 0,0 1 0,0-1 0,0 0 1,0 0-1,0 1 0,0-1 0,-1-1 0,1 1 0,-1 0 1,1 0-1,-1-1 0,0 1 0,0-1 0,0 1 1,0-1-1,-1 1 0,1-1 0,0 1 0,-1-1 0,0 0 1,0 1-1,0-1 0,0-5 0,0 2-2,-1 0 0,1-1 1,-1 1-1,-1 0 0,1 0 0,-1 0 0,0 0 0,0 0 0,0 0 1,-1 0-1,0 0 0,-4-5 0,1 2 3,-10-17-47,-38-47 1,34 47-5,-103-111 701,61 65 212,13 16-60,35 39-975,14 17 165,0-1 0,-1 1 0,1 0 0,0-1 1,0 1-1,0-1 0,0 1 0,0 0 0,0-1 0,-1 1 0,1-1 0,0 1 0,0 0 0,0-1 0,0 1 0,0-1 1,1 1-1,-1-1 0,0 1 0,0 0 0,0-1 0,0 1 0,1-1 0,0 0-1,0 0-1,1 0 1,-1 1 0,0-1-1,1 0 1,-1 1-1,1-1 1,-1 1 0,1 0-1,0-1 1,-1 1 0,1 0-1,-1 0 1,1 0-1,-1 0 1,3 1 0,14-1 71,0 2 0,0 1 1,29 7-1,-25-5 11,26 3-1,-16-5-26,3 0 24,41 9 1,-46-6 38,1-1 0,-1-2-1,1-1 1,57-5 0,-73 1-74,-1-1 0,-1-1 0,21-7-1,-11 3 46,-19 7-90,5-2 68,0-1-1,0 1 1,11-8 0,-18 10-60,0 0-1,0 0 1,0 0 0,-1-1-1,1 1 1,-1 0 0,1-1 0,-1 0-1,1 1 1,-1-1 0,0 0-1,0 1 1,0-1 0,0 0-1,0 0 1,0 0 0,0 0 0,-1 0-1,1 0 1,-1 0 0,1-5-1,-1 7-7,0-1 0,0 0 0,0 1 0,0-1 1,0 1-1,0-1 0,0 0 0,0 1 0,-1-1 0,1 1 0,0-1 0,0 0 0,-1 1 0,1-1 0,0 1 0,-1-1 0,1 1 0,0-1 0,-1 1 0,1-1 0,-1 1 0,1-1 0,-1 1 0,1 0 0,-1-1 0,-1 0-13,1 1 0,0 0 0,0 0-1,0-1 1,0 1 0,0 0 0,-1 0-1,1 0 1,0 0 0,0 0 0,0 0-1,-3 1 1,1 0-24,0 0 0,-1 0-1,1 0 1,0 1-1,0-1 1,0 1 0,0 0-1,0 0 1,-4 3 0,0 4-35,0 1 0,0-1 1,0 1-1,-8 21 1,12-25 51,-4 8 5,1 1 0,-8 25-1,12-33 44,1 0-1,-1-1 0,2 1 1,-1 0-1,1 0 0,0 0 1,0 0-1,1 7 0,10 20 229,-8-20-143,-1-6-14,0 0 1,0 0 0,6 13-1,-7-19-53,0 1 1,1-1-1,-1 0 0,1 0 0,-1 0 1,1 0-1,0 0 0,-1 0 0,1 0 0,0-1 1,0 1-1,0-1 0,1 1 0,-1-1 1,0 0-1,5 2 0,13 0 224,-19-3-234,1 0 0,-1 0 0,1 0 0,-1 0 0,0 0 1,1 0-1,-1 0 0,0-1 0,1 1 0,-1 0 0,1-1 0,-1 1 0,0-1 0,0 0 0,3-1 0,-3 1-14,1-1 0,-1 1 0,0-1-1,0 1 1,0-1 0,1 1-1,-2-1 1,1 0 0,0 0 0,0 1-1,0-1 1,-1 0 0,1 0 0,-1 0-1,0 0 1,1 0 0,-1 0 0,0 0-1,0 1 1,0-1 0,0 0-1,-1 0 1,1 0 0,-1-3 0,-15-48-250,7 26 66,-8-41 0,15 49 16,1-35-1,2 31 1,-1 19 139,-1-4-41,2 0 1,-1 0-1,1 0 1,2-8-1,-2 13 29,0 0 0,0 0-1,0 1 1,0-1 0,0 0 0,1 1-1,0-1 1,-1 1 0,1-1-1,0 1 1,0 0 0,0 0 0,1 0-1,-1 0 1,3-2 0,3-1-28,-1 1 1,0 1-1,1-1 1,0 1 0,-1 1-1,1-1 1,0 1-1,0 1 1,1 0-1,-1 0 1,0 0 0,0 1-1,1 0 1,-1 1-1,0-1 1,12 4-1,5 2-8,-1 2 0,1 0 0,-2 2 0,27 14-1,-46-22 82,0 0 0,1 1 0,-2 0 0,1 0 0,0 0 0,0 0 0,-1 0 0,0 1 0,0 0 0,0-1 0,0 1 0,0 0 0,-1 1 0,1-1 0,-1 0 0,0 1 0,-1-1 0,1 1 0,-1-1 0,0 1 0,0 0 0,0 9 0,0-8 30,-1 0 1,-1 0-1,1 0 0,-1-1 0,0 1 0,0 0 0,-1 0 0,0-1 0,0 1 0,-4 9 0,0-7-2,5-7-32,0 0-1,0 0 0,0 1 0,0-1 1,0 1-1,1-1 0,-1 1 0,0-1 0,1 1 1,-1-1-1,1 1 0,0-1 0,-1 1 1,1 0-1,0 1 0,0-2 0,0-1 1,1 1-1,-1-1 0,0 1 1,0-1-1,0 1 1,0-1-1,0 1 0,0-1 1,0 1-1,0-1 0,-1 1 1,1-1-1,0 1 0,0-1 1,0 1-1,0-1 1,-1 1-1,1-1 0,0 1 1,0-1-1,-1 1 0,1-1 1,0 0-1,-1 1 0,1-1 1,-1 0-1,1 1 1,0-1-1,-1 0 0,1 1 1,-1-1-1,1 0 0,-1 0 1,1 0-1,-1 1 0,1-1 1,-1 0-1,1 0 1,-1 0-1,1 0 0,-1 0 1,1 0-1,-1 0 0,0 0 1,2 0-9,-1 0 1,1 0 0,0 0-1,-1-1 1,1 1 0,-1 0-1,1 0 1,0-1-1,-1 1 1,1 0 0,-1-1-1,1 1 1,-1 0 0,1-1-1,-1 1 1,1-1 0,-1 1-1,0-1 1,1 1 0,-1-1-1,0 1 1,1-1 0,-1 1-1,0-1 1,1 0-1,-1 1 1,0-1 0,0 1-1,0-1 1,0 0 0,0 1-1,0-1 1,0 0 0,0 1-1,0-2 1,3-7 30,10-1 19,-8 2-29,1 0 0,-2-1 0,1 1 0,-1-1 0,6-18 0,2-3 35,-1 9-48,0 1-1,1 0 1,14-18 0,-20 31-59,-1-1 0,1 1 0,1 0 0,-1 1 0,1-1 0,0 1 0,1 1 0,-1-1 0,17-7 0,4 7-68,-14 4 66,9-3-39,-13 2 52,0 1 1,1 1 0,15-1 0,4 1-50,-15 0 33,-1 1 0,1 0-1,23 4 1,-25-1 27,-1-1-10,0 1 1,13 5-1,-15-5 4,-1-1 42,-1 1-1,1 0 1,-1 1 0,1 0 0,8 5-1,-1 10 34,-19-12-9,2-6-31,0 1 0,0 0 0,0 0 0,0-1 0,1 1 0,-1 0 0,1 0 0,-1 0 0,1 3 0,0-2-12,0-1 0,-1 0 0,1 1 1,0-1-1,-1 1 0,0-1 0,1 0 0,-1 0 0,0 1 0,0-1 0,0 0 1,0 0-1,-1 0 0,1 0 0,-1 0 0,1 0 0,-1-1 0,1 1 0,-1 0 1,-4 2-1,-11 14-61,7 8 43,-2-13 98,10-12-50,0 1 0,0 0 0,0 0 1,1 0-1,-1 0 0,0 0 0,1 1 0,-2 2 1,0-1 27,0 0 0,0 0 0,-1 0 0,-5 4 0,5-4 15,5-3 178,-1-1-233,1 1-1,-1-1 0,0 0 0,1 0 0,-1 1 1,0-1-1,1 0 0,-1 0 0,0 0 1,1 1-1,-1-1 0,1 0 0,-1 0 0,0 0 1,1 0-1,-1 0 0,1 0 0,-1 0 1,1 0-1,-1 0 0,0 0 0,1 0 0,-1 0 1,1 0-1,-1 0 0,0 0 0,1-1 0,-1 1 1,1 0-1,-1 0 0,0 0 0,1-1 1,-1 1-1,0 0 0,1 0 0,-1-1 0,1 0 1,9-12 76,-7 9-61,0 0-1,0 1 1,0-1 0,0 0-1,1 1 1,-1 0 0,1 0-1,0 0 1,0 0-1,7-3 1,-4 2 23,-1-1 0,1 1 0,6-7 0,-9 6-25,-1 1 0,1 0 0,-1-1 1,-1 0-1,5-8 0,-4 7 1,0 1 0,0 0 0,0 0 1,0 0-1,8-9 0,-6 10-10,-2-1 0,1 1 0,0-1 0,3-7 0,-4 6-165,1 1 1,0-1-1,1 0 0,6-6 1,-11 12 134,1-1 0,-1 1 1,1-1-1,-1 1 1,1-1-1,-1 1 0,1-1 1,-1 1-1,1 0 0,-1-1 1,1 1-1,0 0 0,-1 0 1,1-1-1,0 1 1,-1 0-1,1 0 0,0 0 1,-1 0-1,1 0 0,0 0 1,-1 0-1,1 0 0,0 0 1,0 0-1,-1 0 1,1 0-1,0 0 0,-1 1 1,1-1-1,0 0 0,-1 0 1,1 1-1,-1-1 0,1 0 1,-1 1-1,1-1 1,0 1-1,-1-1 0,0 1 1,2 0-1,-2 0 14,0-1 0,0 0 0,1 0 0,-1 0 0,0 1 0,0-1 0,0 0-1,1 0 1,-1 1 0,0-1 0,0 0 0,0 1 0,0-1 0,0 0 0,0 1 0,0-1 0,1 0 0,-1 0 0,0 1 0,0-1-1,0 0 1,0 1 0,0-1 0,-1 0 0,1 1 0,0 46 515,0 163 907,3-191-915,-3-19-488,0 1 1,1-1 0,-1 1 0,0-1 0,0 1 0,1-1 0,-1 1 0,0-1 0,1 0-1,-1 1 1,0-1 0,1 0 0,-1 1 0,1-1 0,-1 0 0,0 0 0,1 1-1,0-1 1,1 0 25,-1 0-1,0 0 0,1 0 1,-1 0-1,1 0 1,-1 0-1,0 0 0,1-1 1,-1 1-1,0-1 0,1 1 1,-1-1-1,0 0 1,1 0-1,-1 1-22,0-1 0,0 1 0,0 0 0,0-1 0,0 1 0,-1-1 0,1 1 0,0-1 0,0 0 0,-1 1 0,1-1 0,0 0-1,-1 1 1,1-1 0,-1 0 0,1 0 0,-1 0 0,1 1 0,-1-1 0,0 0 0,1 0 0,-1 0 0,0-1 0,6-12 129,15-7-175,-11-8-688,11-2 27,-15 11-22,-4 9 354,24-51-1127,-26 60 1457,2-6-177,0 0 0,1 0 0,6-13 1,-6 10-424,-4 22 388,0 12 889,1-15-425,0 0 0,0 0 0,0 0 0,4 15 0,6 8 211,-6-13-250,-3-13-143,0 0 1,0 0 0,0-1 0,1 1-1,0-1 1,0 1 0,2 4-1,3 1 225,-4-5-165,0 0-1,0-1 0,0 0 1,1 0-1,-1 0 0,5 4 0,9-2 417,-8-4-234,3 4-39,-10-5-399,-1 0 0,1 0 1,-1-1-1,1 1 0,-1 0 0,1-1 1,0 1-1,-1-1 0,1 0 0,-1 1 1,1-1-1,0 0 0,1 0 0,26 0-1330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1:5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5312,'0'0'1952,"0"0"-1504,15 0-128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3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1472,'0'-2'54,"0"1"0,1-1 1,-1 0-1,0 0 0,1 1 1,-1-1-1,1 0 0,-1 1 0,1-1 1,0 1-1,0-1 0,0 1 0,1-2 1,2-4-42,-1 0 38,-3 6-50,0 1 0,1-1 0,-1 1 1,0-1-1,0 1 0,0-1 0,1 1 0,-1 0 1,0-1-1,0 1 0,1-1 0,-1 1 0,0 0 1,1-1-1,-1 1 0,1 0 0,-1-1 0,0 1 1,1 0-1,-1 0 0,1-1 0,-1 1 0,1 0 1,-1 0-1,1 0 0,-1 0 0,1 0 0,-1 0 1,1 0-1,-1 0 0,1 0 0,-1 0 0,1 0 0,-1 0 1,1 0-1,-1 0 0,1 0 0,2 3 15,1 2 126,1 0-1,-1 0 1,0 1-1,0 0 0,-1-1 1,0 1-1,4 9 1,3 7 113,-6-13-157,-1 0 1,0 0-1,0 1 1,-1-1-1,2 14 0,-3-13-43,1 1 0,0-1 0,5 12 1,40 87 349,-44-102-350,1 0 0,-1 0 0,2 0 0,-1-1 0,1 1 1,0-1-1,0 0 0,8 6 0,-12-10-47,0-1 0,0 0 0,1 0 0,-1 0 0,1 0 0,-1 0 0,1 0 0,-1 0 0,1 0 0,0-1 0,-1 1 0,1-1-1,0 1 1,-1-1 0,1 1 0,0-1 0,0 0 0,-1 0 0,1 0 0,0 0 0,0 0 0,-1 0 0,1-1 0,2 0 0,1-1 14,1 0 0,0-1-1,-1 0 1,0 0 0,8-5-1,-4 2 7,-5 2-17,0 0 0,-1 1 0,1-2 0,-1 1-1,1 0 1,-1-1 0,0 1 0,-1-1 0,1 0 0,-1 0-1,0 0 1,0 0 0,1-9 0,4-5-19,5-9-61,-9 22 42,0 0 0,0 0-1,-1 0 1,0-1 0,0 1-1,-1-1 1,0 0 0,1-8-1,-2 15 20,0-1 0,0 0 0,0 0 0,0 1-1,0-1 1,0 0 0,0 0 0,0 1 0,0-1-1,0 0 1,1 0 0,-1 1 0,0-1 0,0 0-1,1 1 1,-1-1 0,1 0 0,-1 1-1,0-1 1,1 1 0,-1-1 0,2 0 0,-2 1 0,1 0 0,0 0 0,-1-1 0,1 1 0,-1 0 0,1 0 0,0 0 0,-1 0 1,1 1-1,-1-1 0,1 0 0,0 0 0,-1 0 0,1 0 0,-1 1 0,1-1 0,-1 0 0,1 0 0,0 1 1,0 0-1,3 2 39,0 0 1,-1 0 0,1 1-1,-1-1 1,0 1 0,4 5-1,11 17 209,8-5 27,-3 7-97,-16-22-132,0 0 0,1-1-1,-1 0 1,1 0-1,9 3 1,44 19 402,-59-27-418,24 11 182,15 6 133,-37-17-322,-1 1 0,0 0-1,0-1 1,1 1 0,-1-1 0,0 0-1,1 0 1,-1 0 0,7-2-1,13-8 2,-11 6-33,-9 3 3,0 1 0,0-1-1,0 0 1,0 0 0,0 0 0,-1-1 0,1 1 0,0-1 0,-1 0-1,1 1 1,-1-1 0,0 0 0,1-1 0,-1 1 0,0 0 0,0 0 0,2-5-1,-2 3-93,1-1-1,-1 1 0,0-1 1,-1 0-1,1 0 0,-1 1 1,0-1-1,1-10 0,0 2-70,22-95-1204,-4 19 804,-16 72 564,0-1 0,1 1 1,0 1-1,2-1 0,0 1 1,1 0-1,0 1 0,1 0 1,1 0-1,1 1 0,23-26 1,-10 19 262,43-31 1,-36 29-5,8-5 534,2 1 1,50-24 0,-81 47-657,-1 1 0,0 0 0,1 0 0,0 1 0,0 0 1,0 1-1,0 0 0,0 1 0,11 1 0,-18-2-94,-1 1 0,0 0 0,0 0 0,0 1 0,0-1 0,1 0 0,-1 1 0,0-1 0,0 1 0,0-1 0,0 1 0,0 0 0,0 0 0,0 0 0,3 3 0,-4-2 2,1-1 0,-1 1 0,0 0 0,0 0 0,0 0 0,-1 0 0,1 0 0,0 0 0,-1 0 0,1 0 0,-1 1 0,0-1 0,0 0 0,1 0 0,-2 4 0,2 33 183,0-19-190,-2 1 0,-2 27 1,-8 11 184,6 1-80,0-29-73,2-9 8,-2 32 0,5-47-17,0 1 0,-1-1 0,0 1 1,0-1-1,-1 1 0,0-1 0,0 1 0,-5 8 0,-6 22-61,11-25-2,1-11-7,1 1-1,0-1 1,-1 0-1,1 0 1,-1 1-1,0-1 1,0 0-1,0 0 1,0 0-1,0 0 1,0 0-1,-1 0 1,1 0 0,-3 2-1,-9 9-316,13-13 301,0 0 0,-1 1 0,1-1 1,-1 0-1,1 0 0,0 1 0,-1-1 1,1 0-1,-1 0 0,1 0 0,0 1 1,-1-1-1,1 0 0,-1 0 0,1 0 0,-1 0 1,1 0-1,-1 0 0,1 0 0,-1 0 1,1 0-1,-1 0 0,1 0 0,0 0 1,-1-1-1,1 1 0,-1 0 0,1 0 1,-1 0-1,1 0 0,0-1 0,-1 1 0,1 0 1,0-1-1,-1 1 0,1 0 37,-1-1-40,1 0 0,0 1 0,-1-1 0,1 1 0,0-1 0,0 0 0,0 1 0,-1-1 1,1 0-1,0 0 0,0 1 0,0-1 0,0 0 0,0 1 0,0-1 0,0 0 0,0 1 0,1-1 0,-1 0 0,0 1 0,1-2 0,8-19-306,-4 11 166,6-21-205,-6 15 217,1 1 0,0-1 0,15-23 0,5 16 21,-15 11 111,-7 7 33,0 1 0,0 0 0,0 0 0,9-5 0,-11 8 9,-1 0-1,1 0 1,0 0 0,0 1 0,-1-1 0,1 1 0,0-1-1,0 1 1,0 0 0,0-1 0,0 1 0,-1 0 0,1 0-1,0 1 1,0-1 0,0 0 0,0 1 0,3 0 0,-3 0-4,0 0 1,0 1 0,0-1 0,0 1 0,0-1 0,0 1 0,0 0 0,-1 0 0,1 0 0,0 0 0,-1 0 0,0 0-1,1 0 1,-1 0 0,1 4 0,4 4-20,2 2 28,0 1 0,10 22 0,-15-28-3,-1 0 0,0 0 0,0 1 0,-1-1 0,0 0 0,0 1 0,-1 8 0,1-9 21,-1-1-1,1 1 1,0 0 0,1-1-1,2 7 1,0 3 81,9 25 94,-12-38-196,0 0-1,1-1 1,-1 1 0,1 0-1,-1-1 1,1 1-1,0-1 1,0 0 0,0 1-1,1-1 1,2 2-1,-2-3-11,1 1-1,0-1 0,-1 0 0,1 0 0,0 0 0,0-1 0,0 0 0,0 1 0,-1-1 0,8-1 0,16 2-54,-14 1 2,12 2-110,44 3 0,76-7-272,-128-1 433,-8 1-9,0-1 1,0 2-1,0-1 1,13 3 0,-12 0 0,-9-3 28,1 1 1,0 0-1,-1-1 1,1 0-1,0 1 1,0-1-1,-1 0 1,1 0-1,0 0 1,0 0-1,0 0 1,-1 0-1,1-1 1,0 1-1,0-1 1,-1 1-1,1-1 1,0 1-1,2-3 1,-3 3 2,1-1 0,-1 1 0,1-1-1,-1 1 1,1 0 0,-1-1 0,1 1 0,-1 0 0,3 0 0,6-2 61,-9 1-71,-1 0-1,1 1 0,-1-1 1,1 0-1,-1 0 1,0 0-1,1 1 0,-1-1 1,0 0-1,0 0 1,0 0-1,0 0 0,0 0 1,0 0-1,0 0 0,0 0 1,0-3 16,0 0 0,0 0 1,1 0-1,1-6 0,-1 8-11,0-1-1,-1 1 1,1 0-1,0 0 0,-1 0 1,1 0-1,-1-1 1,0 1-1,0 0 1,0 0-1,0-1 1,0 1-1,0 0 0,-1 0 1,1-1-1,-1 1 1,1 0-1,-3-3 1,3 3-5,-1-2 0,0 1-1,0-1 0,1 1 0,-1-1 1,1 1-1,0-1 0,0 0 0,1-4 1,-1-2-23,-3-9-37,3 19 52,0-1 0,0 1 0,0-1 0,-1 1-1,1 0 1,0-1 0,0 1 0,-1-1 0,1 1-1,0 0 1,-1-1 0,1 1 0,-1 0 0,1-1-1,0 1 1,-1 0 0,1 0 0,-2-1-1,1 1-3,0 0-1,-1 0 0,1 0 1,-1 0-1,1 0 0,0 0 0,-1 1 1,1-1-1,0 1 0,-1-1 0,1 1 1,0-1-1,-1 1 0,0 0 0,1 0 4,0-1-1,0 1 0,0 0 0,0-1 0,0 1 0,0 0 0,1 0 0,-1-1 0,0 1 1,0 0-1,1 0 0,-1 0 0,1 0 0,-1 0 0,1 0 0,-1 0 0,1 0 0,-1 0 1,1 2-1,-1 22-28,1-20 33,0-1 1,0 0-1,0 0 1,-1 0 0,1 0-1,-2 5 1,-1-2 0,3-6 0,-1 0 0,1 0 0,0 0 0,-1 0 0,1 0 0,0 0 0,0 0 0,0 0 0,0 0 0,0 0 0,-1 0 0,2 0 0,-1 0 0,0 0 0,0-1 0,0 1 0,0 0 0,1 0 0,-1 0 0,0 0 0,1 1 0,2 6 0,2 18-16,6-3-84,-10-22 25,-1-1 0,1 1 1,-1 0-1,1-1 0,-1 1 1,1 0-1,0-1 0,-1 1 0,1-1 1,0 1-1,-1-1 0,1 1 0,0-1 1,0 1-1,0-1 0,-1 0 0,1 1 1,0-1-1,1 0 0,1 0-911,-1 0-129,0 1 1051,0-1 0,0 0 0,-1 1 0,1-1 0,0 1-1,-1-1 1,1 1 0,0 0 0,-1 0 0,3 2 0,4 1 438,23 1 549,-23 0-816,0-1-1,0 0 1,1-1 0,-1 0-1,1 0 1,-1-1 0,1 0-1,17 1 1,0-2-52,-15 0-80,-1-1 0,1 0 0,0-1 0,14-3 1,6-6-755,-18 7 507,-10 3 214,-1 0-1,0-1 0,0 1 1,1-1-1,-1 1 0,0-1 1,0 0-1,0 0 0,0 0 0,0-1 1,0 1-1,0 0 0,0-1 1,2-1-1,11-13-261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 2304,'0'-16'864,"0"16"-672,15 31-32,-15-15 672,16 15-480,-16 16 416,0 15-448,0 16 64,-16 0-256,1 0-128,-1-16-32,-15-15-1888,31-16 1056</inkml:trace>
  <inkml:trace contextRef="#ctx0" brushRef="#br0" timeOffset="0.5">0 235 2816,'16'15'1056,"-16"-15"-832,78 31-64,-32-31 992,17 32-672,-1-17 64,16-15-320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310 248 1728,'0'-93'1765,"0"89"-1727,0-1 0,-1 1 0,1 0 0,-1 0 0,0 0 0,0 0 0,0-1 0,0 1 1,-4-6-1,0-2 45,1 2 85,-1 0-1,0 0 0,-13-17 1,15 23-131,1 1 0,-1 0 0,0-1 0,0 1 0,-1 0 0,1 0 0,0 1 0,-1-1 0,0 1 0,-7-4 1,9 5-28,0 1 1,1 0 0,-1 0 0,0 0 0,1 0 0,-1 0 0,0 0-1,1 1 1,-1-1 0,0 1 0,1-1 0,-1 1 0,1-1-1,-1 1 1,1 0 0,-1 0 0,1 0 0,-1-1 0,1 2 0,0-1-1,-1 0 1,1 0 0,0 0 0,0 1 0,0-1 0,-1 2 0,-2 2-4,1-1 1,1 1 0,-1-1-1,1 1 1,-1 0 0,-2 8-1,4-4 9,0 0 0,0 0 0,1 0 0,0 14 0,1-6 5,-1-11-3,1 1-1,-1-1 0,1 1 0,1-1 0,2 11 0,1-1 8,-2-3 3,-3-11-27,0 0 0,1 1 0,-1-1 0,1 0 0,-1 0 0,1 1 0,0-1 0,0 0 0,0 0 0,0 0 0,1 0 0,-1 0 0,1 0 0,1 1 0,5 5-147,-5-5 37,0 0 0,0 0 0,0 0 0,0 1 0,3 4 0,-5-5-232,1 0 0,0 0 0,-1 1 0,0-1 0,2 6 0,-3-6 238,0-1 1,-1 1-1,1-1 0,0 1 0,-1-1 0,0 0 0,-1 5 0,-16 55 44,7-33 225,3 1 0,0 0 0,-4 38 0,4-22-14,-3 38 245,4-18-106,4-53-214,0 0 0,-6 17-1,6-22 11,1 1 0,-1 0-1,1 0 1,1 0 0,-1 0 0,1 10 0,1-16-36,0 0 1,0 1-1,-1-1 1,1 0 0,-1 0-1,0 0 1,0 0 0,0 0-1,-1 1 1,1-2 0,-1 1-1,1 0 1,-1 0 0,0 0-1,0-1 1,0 1 0,0-1-1,-5 4 1,7-5-49,0-1 1,-1 0 0,1 0-1,0 0 1,0 0-1,0 0 1,0 0-1,0 0 1,0 0-1,0 1 1,0-1 0,0 0-1,0 0 1,0 0-1,-1 0 1,1 0-1,0 0 1,0 0-1,0 0 1,0 0 0,0 0-1,0 0 1,0 0-1,0 0 1,-1 0-1,1 0 1,0 0-1,0 0 1,0 0 0,0 0-1,0 0 1,0 0-1,-1 0 1,1 0-1,0 0 1,0 0-1,0 0 1,0 0 0,0 0-1,0 0 1,0 0-1,-1 0 1,1 0-1,0 0 1,0 0-1,0 0 1,0 0 0,0-1-1,0 1 1,0 0-1,0 0 1,0 0-1,0 0 1,0 0-1,0 0 1,-1-1 0,-4-4 18,-1-1 0,1 0-1,0 0 1,0-1 0,1 0 0,-1 0 0,-4-11 0,3 4-21,1-1 0,1 0-1,0 0 1,0-1-1,2 1 1,0-1 0,1 1-1,1-28 1,2 32-30,0 0 0,1-1 0,1 1 0,0 0 0,0 1 1,1-1-1,11-16 0,-12 20-1,1-2 3,1 0 1,1 0 0,0 1-1,0-1 1,0 2 0,1-1 0,0 1-1,1 0 1,-1 1 0,11-6 0,8-2-5,1 0 1,33-10-1,-19 8 33,-4 1-2,-8 2 29,55-16 1,-20 19 18,-5-11 26,-11 11-47,-45 8-31,0 0-1,0 1 1,0-2 0,0 1-1,-1 0 1,6-5 0,-3 2-7,0 1 0,0 0-1,7-3 1,2 2 6,-14 4 4,0 1 0,0-1 0,-1 1 0,1-1 0,0 1 0,-1-1 0,1 1 0,0-1 0,-1 1 0,1-1 0,-1 0 0,1 1 0,-1-1 0,1 0 0,0-1 0,-1 2-1,-1 0 1,1 0-1,0 0 0,0-1 1,0 1-1,0 0 1,0 0-1,-1 0 0,1 0 1,0 0-1,0 0 0,0-1 1,-1 1-1,1 0 1,0 0-1,0 0 0,0 0 1,-1 0-1,1 0 1,0 0-1,0 0 0,0 0 1,-1 0-1,1 0 1,0 0-1,0 0 0,0 0 1,-1 0-1,1 0 0,0 0 1,0 1-1,0-1 1,-1 0-1,1 0 0,0 0 1,0 0-1,0 0 1,0 0-1,-1 0 0,1 1 1,0-1-1,0 0 1,-16 29 134,15-27-96,-1 0 1,1 1-1,0-1 0,0 1 1,0-1-1,0 1 0,1-1 1,-1 1-1,0-1 0,1 1 0,0 0 1,0-1-1,0 1 0,0 0 1,0-1-1,0 1 0,1 0 1,-1-1-1,1 1 0,0-1 1,1 4-1,3 31 326,-3-33-329,1 0 1,-1-1 0,0 1-1,1-1 1,0 1 0,0-1-1,0 0 1,0 0 0,1 0-1,-1-1 1,1 1 0,-1-1-1,1 0 1,0 0 0,0 0-1,0 0 1,0 0 0,0-1-1,7 1 1,-7-3-31,1 0 0,-1 0 0,0-1 0,0 1 0,0-1-1,0 0 1,0-1 0,-1 1 0,1 0 0,3-4 0,-7 6-51,1-1 0,-1 1 0,0-1 0,1 1 0,-1-1 0,0 1 0,1-1 1,-1 1-1,0-1 0,1 0 0,-1 1 0,0-1 0,0 1 0,0-1 0,0 0 0,0 1 0,0-1 1,0 1-1,0-1 0,0 0 0,1-5-355,0 4 311,0 1 1,-1-1-1,1 1 0,0-1 0,-1 0 1,1 1-1,-1-1 0,0 0 0,1 1 0,-1-1 1,0 0-1,0 0 0,0 1 0,0-1 1,-1 0-1,0-3 0,0 2-61,-1 0 0,0 0 0,0-1 0,0 1 0,0 0 0,0 0-1,-1 1 1,-3-5 0,3 4 82,0 0 0,0-1 0,1 0 0,-4-7-1,-6-8 118,12 19-40,-1-1 0,1 1-1,0-1 1,-1 1 0,1-1-1,0 1 1,0-1 0,-1 1-1,1-1 1,0 1 0,0-1-1,0 0 1,-1 1 0,1-1-1,0 1 1,0-1 0,0 0-1,0 1 1,0-1 0,0 1-1,1-1 1,-1 0 0,0 1-1,0-1 1,1 0 0,-1 1 6,0-3 62,2 6-38,6 3 44,1-1 0,0 0 0,9 5 1,-18-10-82,5 1 27,0 0-1,-1 0 1,1 0 0,0-1-1,-1 0 1,1 0-1,0 0 1,7-1 0,-2 0 5,21 1 336,-28 0-256,-3 0-42,0 0-65,0 0-117,2 0 48,149 0-229,-145 0 295,1 0 1,-1-1-1,0 0 1,1 0-1,6-3 1,10-2 30,16 4 25,-37 2-43,1 0-1,0 0 1,0 0-1,0-1 1,0 1 0,0-1-1,0 1 1,-1-1-1,1 0 1,0 0-1,4-3 1,-5 3-10,0 0 0,0 0 0,0 0 0,0 1 0,0-1 0,0 0 0,0 1 0,1 0 0,-1-1 0,0 1 0,4 0 0,-5 0-4,-1 0 0,1 0 1,-1 0-1,1 0 0,-1 0 0,0 0 0,1 0 1,-1 0-1,1 0 0,-1 0 0,1 0 0,-1 0 1,1 0-1,-1 0 0,1-1 0,-1 1 0,1 0 1,-1 0-1,1-1 0,-4-6 7,-1 1-8,3 5 5,1 0 1,0 0-1,-1 0 1,1 0-1,-1 0 1,1 1-1,-1-1 1,1 0-1,-1 0 0,1 1 1,-1-1-1,0 0 1,1 1-1,-1-1 1,0 1-1,0-1 1,0 1-1,1-1 1,-1 1-1,0-1 0,0 1 1,0 0-1,0 0 1,0-1-1,0 1 1,-1 0-1,-9-3 83,-4-2 16,11 3-89,1 1-1,0 0 1,-1 0-1,1 0 0,0 1 1,-1-1-1,1 1 1,-5-1-1,-83 1 658,89 1-651,0-1 0,0 0 0,-1 1 0,1-1 0,0 1 0,0-1 0,0 1 0,0 0 0,-1 0 0,1 0 0,1 0 0,-1 1 0,0-1 0,0 0 0,0 1 0,1-1 0,-1 1 0,1 0 0,-1 0 0,1-1 0,-1 1 0,1 0 0,0 0 0,0 0 0,0 0 0,-1 3 0,2-3-18,-1 0 1,0 0-1,1 0 0,0 0 1,-1 0-1,1 0 0,0 0 1,0 0-1,0 0 0,0 0 1,0 0-1,1 0 0,-1 0 1,0 0-1,1 0 0,0 0 1,-1 0-1,1 0 0,0 0 1,0 0-1,0-1 0,0 1 1,1 0-1,-1-1 0,0 1 1,1-1-1,-1 1 0,1-1 1,1 2-1,23 15 98,-3 8 6,-12-20-54,-1-1 0,0-1 1,1 0-1,0 0 0,0-1 1,11 2-1,-11-3 45,1 0 0,-1-1 0,1-1-1,18-1 1,8 0-208,-30 1 14,1 0 0,13-3 0,2-7-768,-20 9 745,0 0 1,0 1 0,1-1-1,6 1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2304,'16'0'864,"-16"0"-672,31 47-32,16-31 960,-16-1-640,31 17 512,1-17-576,15 16 192,-16-15-352,-15-1 288,-16 1-320,-16-16 224,1 0-224,-47 16-128,0-16-64,-32 0-1184,-15-16 640,16 16-2816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5152,'-16'0'1888,"16"0"-1440,16 16-160,15-16 416,-16 0-448,48 0 320,-17 0-320,32 0 192,-15-16-224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4064,'0'0'1504,"-16"0"-1184,16 0-64,-15 0 480,15 0-448,-16 15-96,32 1-128,-16 15 64,15-15-64,1 15-448,15 0 192,-15-16-3072</inkml:trace>
  <inkml:trace contextRef="#ctx0" brushRef="#br0" timeOffset="1">16 406 3808,'-15'47'1408,"15"-32"-1088,15 1-96,-15-1 1216,0 1-832,16-1 320,-1 1-544,1-16 64,-1 16-288,1-1 416,-16-15-320,16 0-1952,-16 0 896,0 0-3712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2144,'-3'1'76,"1"0"0,-1 1 1,1-1-1,-1 1 0,1-1 0,0 1 0,0 0 1,-3 3-1,4-4-42,0 1 1,0 0-1,0 0 0,0 0 1,1 0-1,-1 0 1,1 0-1,-1 0 1,1 0-1,0 0 1,0 1-1,0-1 0,0 2 1,0-3-7,0 0 1,0 1-1,0-1 1,0 0-1,1 1 0,-1-1 1,0 0-1,1 0 1,-1 0-1,1 1 0,-1-1 1,1 0-1,-1 0 1,1 0-1,0 0 1,0 0-1,0 0 0,0 0 1,-1 0-1,1 0 1,0-1-1,0 1 0,1 0 1,-1 0-1,0-1 1,0 1-1,0-1 1,0 1-1,0-1 0,1 0 1,-1 1-1,2-1 1,4 1 31,1 0 0,0 0 1,0-1-1,11-1 0,-2 0 45,-10 1-68,0-1 0,-1 0 0,1 0-1,0-1 1,5-1 0,5-2 3,0 1-11,-11 3-37,0 0 0,0 0-1,0-1 1,-1 0 0,1 0 0,0-1 0,-1 1 0,1-1-1,-1 0 1,0-1 0,7-4 0,21-36-99,-17 28 102,-4 6 154,-12 10-140,0 0 0,1 0 0,-1 0 1,0 0-1,0 0 0,0 0 1,0 0-1,0 0 0,0 0 1,0 0-1,1 0 0,-1 0 1,0 0-1,0 0 0,0 0 1,0 0-1,0 0 0,0 0 1,0 0-1,1 0 0,-1 0 1,0 0-1,0 0 0,0 0 0,0 0 1,0 0-1,0 0 0,0 0 1,1 0-1,-1 0 0,0 0 1,0 1-1,0-1 0,0 0 1,0 0-1,0 0 0,0 0 1,0 0-1,0 0 0,0 0 1,0 0-1,0 1 0,0 7 1276,-1 4-231,1-8-617,-1 0 0,1 0 0,0 0 0,1 0 0,-1 0 0,1 0 0,1 5 0,1 0-136,-1-3 18,0 1 0,0-1 0,5 8 0,-7-13-295,1 1 0,0-1 0,-1 0-1,1 0 1,0 0 0,0 0-1,0 0 1,0 0 0,0 0-1,0 0 1,0-1 0,0 1-1,0 0 1,0 0 0,0-1-1,1 1 1,-1-1 0,0 1 0,0-1-1,1 0 1,-1 1 0,3-1-1,3 3-1500,14 7-491,-16-7-3125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1568,'0'-5'71,"1"1"0,-1-1 0,1 1 0,1-1 0,-1 1 0,0 0 0,1-1 0,0 1 0,5-7 0,4-14 24,-10 23-82,0 0-1,-1 0 0,1 0 1,0 0-1,0 0 1,0 0-1,0 0 0,1 0 1,1-2-1,-2 3-10,0 1 0,1-1 1,-1 0-1,0 1 0,0-1 0,1 0 0,-1 1 0,0 0 0,3-1 0,19-7 13,-16 4 3,-5 3-6,1-1 0,-1 1 0,0 0 0,1 0 1,-1 0-1,1 0 0,0 0 0,-1 1 0,1-1 0,-1 1 0,1-1 0,0 1 0,-1 0 0,1 0 1,0 1-1,0-1 0,-1 0 0,1 1 0,-1-1 0,5 3 0,-2-1 34,-1 1 0,1-1 0,0 1 0,-1 1 0,1-1 0,-1 1 0,0 0 0,0 0 0,0 0 0,-1 0 0,1 1 0,-1-1 0,0 1 0,-1 0 0,1 0 0,-1 0 0,0 0 0,0 0 0,0 1 0,0 5 0,3 33 183,1-22-156,-5-17-56,1 0 1,-1 0-1,0 0 0,0-1 0,-1 1 0,0 0 1,1 0-1,-2 0 0,0 10 0,-10 26 74,6-10 37,0-15-57,3-13-41,1 0 0,0 0-1,0 1 1,0-1 0,0 0 0,1 1-1,-1 4 1,1-6-12,0-1 1,0 1-1,0-1 0,0 1 1,0 0-1,0-1 0,-1 1 1,1-1-1,-1 1 0,1-1 1,-1 1-1,0-1 0,1 0 1,-1 1-1,0-1 0,0 0 0,0 1 1,0-1-1,-2 2 0,2-3-5,-1 3 131,2-3 16,2-3-91,10-11-460,0 0 0,-2-1 0,0-1 1,0 0-1,12-30 0,-7 14 240,-2 1 77,-11 21 67,4-11 24,5 5 28,-9 13-29,0 0 0,0 0 1,0 0-1,0 0 1,0-1-1,0 1 0,-1-1 1,2-4-1,7-15 134,-10 22-132,1 0 1,-1 0 0,1 0 0,-1-1-1,1 1 1,0 0 0,-1 0 0,1 0-1,0 0 1,0 1 0,-1-1 0,1 0-1,0 0 1,0 0 0,1 0 0,2-1 54,-4 2-69,0 0 0,0 0 0,0-1 0,0 1 0,0 0-1,0 0 1,0 0 0,0 0 0,0 0 0,0 0 0,0 0 0,0 0 0,0 0 0,1-1 0,-1 1 0,0 0 0,0 0 0,0 0 0,0 0-1,0 0 1,0 0 0,0 0 0,0 0 0,1 0 0,-1 0 0,0 0 0,0 0 0,0 0 0,0 0 0,0 0 0,0 0 0,1 0 0,-1 0-1,0 0 1,0 0 0,0 0 0,0 0 0,0 0 0,0 0 0,0 0 0,1 0 0,-1 0 0,0 0 0,0 1 0,0-1 0,0 0 0,0 0 0,0 0-1,0 0 1,0 0 0,0 0 0,0 0 0,0 0 0,1 0 0,-1 1 0,0-1 0,1 1 37,0 0 0,0 0-1,0 0 1,0 1 0,0-1 0,0 0 0,-1 1-1,1-1 1,0 0 0,-1 1 0,1 1 0,2 29 370,-2-17-357,1-1-1,0 0 0,6 16 1,-6-20-29,-1 0 0,0 0 0,0 0 0,-1 0 1,-1 14-1,-1 11 53,2 87 999,1-124-1058,-1 0 1,0 0-1,1 0 0,0 0 0,-1 0 0,1 0 1,0 1-1,0-1 0,0 0 0,0 0 1,0 1-1,3-4 0,22-22 37,-5 6-63,28-55-191,14-1 44,-58 71 140,0 0 0,0 1 0,1 0 0,7-5 0,12-10-12,-19 13 52,0 0 1,-1 0 0,0 0-1,5-10 1,-7 11-45,-3 5 17,0 1-1,0 0 0,0-1 1,0 1-1,0-1 0,1 1 0,-1-1 1,0 1-1,0 0 0,0-1 0,1 1 1,-1-1-1,0 1 0,1 0 0,-1-1 1,0 1-1,1 0 0,-1 0 1,0-1-1,1 1 0,-1 0 0,1 0 1,-1-1-1,1 1 0,-1 0 0,0 0 1,1 0-1,-1 0 0,1 0 1,-1 0-1,1 0 0,-1 0 0,1 0 1,-1 0-1,1 0 0,2 0 178,-6 2 5,2 0-147,-1 0-1,1 0 0,0 0 1,-1 0-1,1 0 0,0 0 1,0 0-1,0 1 0,1-1 1,-1 0-1,0 0 0,1 1 1,0-1-1,-1 0 0,1 1 0,0-1 1,1 5-1,0 3 50,1 1-1,5 18 1,-4-16-29,1 4-1,-2-9-28,-1-1-1,2 1 1,-1-1-1,4 8 1,7 16 103,-11-21-96,-1-8-21,-1 0 1,0 0-1,1 0 0,-1 0 1,1 0-1,0 0 0,1 3 0,19 16 235,-15-7-136,-6-13-91,0 0 0,1 0 0,-1 0 0,0-1 0,1 1 0,-1 0 0,0 0-1,1 0 1,-1 0 0,1-1 0,-1 1 0,1 0 0,0-1 0,-1 1 0,1 0 0,0-1 0,0 1 0,-1-1 0,1 1 0,0-1 0,0 1 0,0-1 0,1 1 0,9 8 171,-4-2-60,-7-7-129,1 1 0,-1-1-1,1 1 1,-1-1 0,1 1-1,0-1 1,-1 1 0,1-1 0,0 1-1,-1-1 1,1 0 0,0 1 0,-1-1-1,1 0 1,0 0 0,-1 1 0,2-1-1,0-1-40,-1 1-1,0-1 1,1 1-1,-1-1 1,1 1-1,-1-1 0,0 0 1,0 0-1,0 0 1,1 0-1,-1 0 1,0 0-1,1-2 0,-1 3-3,0-1-37,0 0 0,0-1 0,0 1 0,0 0 0,0 0 0,0-1 0,0 1 0,-1 0 0,1-1 0,0 1 0,-1-1 0,1 1 0,-1-1 0,0 1 0,1-1 0,-1 0 0,0 1 0,0-1 0,0-2 0,0-2-136,1 0 0,0 0 0,0 0 0,3-8 0,2-10-148,-1-18-67,6 9 208,-10 26 236,1 0 0,0 0 1,0 0-1,1 0 0,0 1 0,0 0 1,1-1-1,0 1 0,5-7 1,-8 12-1,-1 1 1,0 0-1,1-1 1,-1 1-1,1-1 1,-1 1-1,1 0 1,-1 0-1,1-1 1,-1 1 0,1 0-1,-1 0 1,1-1-1,-1 1 1,1 0-1,-1 0 1,1 0-1,0 0 1,-1 0-1,1 0 1,-1 0 0,1 0-1,-1 0 1,1 0-1,-1 0 1,1 0-1,-1 1 1,1-1-1,0 0 1,-1 0-1,1 1 1,-1-1 0,0 0-1,1 1 1,13 14 225,-13-13-210,1 1 0,0 0 0,0 0-1,-1-1 1,0 1 0,0 0 0,1 0 0,-2 0 0,1 1 0,0-1 0,-1 0 0,1 6-1,-1-6 31,1 0 0,-1 1 0,0-1-1,1 0 1,0 0 0,0 0-1,0 1 1,3 4 0,0 2 41,12 37 264,-16-45-344,1 0 1,0 0-1,-1 0 1,1 0 0,-1 1-1,0-1 1,0 0-1,0 0 1,0 3-1,-1 10 116,1 6-215,0-16-528,0-8-21,0-19-1535,-1 13 2039,0 0 1,1-1-1,1 1 0,0 0 1,2-11-1,-1 14 142,0 1 0,0 0-1,1-1 1,0 1 0,0 0-1,0 0 1,7-7 0,-8 10 14,-1 1 1,0 0-1,0-1 1,0 1 0,1 0-1,-1 0 1,0 0 0,1 0-1,-1 0 1,1 1 0,0-1-1,-1 0 1,1 1-1,-1-1 1,1 1 0,0-1-1,-1 1 1,1 0 0,0 0-1,0 0 1,-1 0-1,1 0 1,0 0 0,0 0-1,-1 0 1,1 1 0,0-1-1,1 2 1,75 39 565,-65-36-373,-8 2-99,-5-7-115,0 1-1,0-1 0,0 1 1,1-1-1,-1 0 0,0 1 1,0-1-1,1 0 1,-1 1-1,0-1 0,1 0 1,-1 0-1,0 1 1,1-1-1,-1 0 0,0 0 1,1 0-1,-1 1 1,0-1-1,1 0 0,-1 0 1,1 0-1,-1 0 0,1 0 1,-1 0-1,0 0 1,1 0-1,-1 0 0,1 0 1,0 0-1,4-2 135,-4 0-138,0 1 0,0 0-1,0-1 1,0 1 0,0-1-1,0 0 1,0 1 0,0-1-1,-1 0 1,1 1 0,-1-1-1,1-3 1,1-28 26,-2 27-31,0-1-21,1 0-1,0 1 1,0-1 0,1 0-1,0 0 1,0 1 0,1-1-1,-1 1 1,1 0 0,1 0-1,-1 0 1,1 0 0,0 0-1,1 1 1,5-6 0,-9 9 46,1 1 1,-1 0 0,1-1 0,0 1 0,-1 0 0,1 0 0,0 0-1,0 0 1,0 0 0,0 1 0,0-1 0,0 0 0,0 1 0,0 0 0,0-1-1,3 1 1,-1 0 14,-1 1 1,1-1-1,0 1 0,-1 0 0,1 0 0,-1 0 0,1 0 0,5 3 0,4 4 76,0 1-1,-1 0 0,19 17 0,-17-13-53,31 23 102,-9 5 1,5-4-54,-31-27-60,0 1 0,-1 0 0,12 19 0,-17-23 29,0-3-12,-1 0-1,-1 0 0,1 0 1,-1 0-1,1 1 0,2 7 1,-7-7 85,1-1 1,-1 1 0,0-1-1,-4 7 1,3-10-126,1 0 0,-1-1 0,1 1 0,-1-1 0,1 1 0,-1-1 1,1 0-1,-1 0 0,1 0 0,-1 0 0,-4-1 0,-2 1 27,-6 0 44,7 0-63,0 0-1,1 0 1,-1-1-1,-9-1 1,-14-8-138,0 7 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32 2816,'-16'-31'1056,"16"31"-832,-31 47-64,0-16 1184,31-16-768,-31 48 256,0 15-480,15 15 128,1 1-256,15-16 0,0 0-128,0-32-1312,15 1 640,1-31-2432,-1-1 1664</inkml:trace>
  <inkml:trace contextRef="#ctx0" brushRef="#br0" timeOffset="1">0 359 4480,'0'-15'1664,"0"15"-1312,32-31-64,-1 31 1504,0 0-1024,47-16 256,-16 16-608,16 0 96,0 16-288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250 172 1824,'0'-62'1051,"-1"57"-941,0 1 1,0-1-1,0 1 1,-1 0 0,0 0-1,0 0 1,0 0-1,0 0 1,-1 0 0,-5-5-1,2 0-9,-1-2-38,4 7-49,0-1 1,0 1-1,0-1 0,-8-6 1,10 10-13,-1 0 0,0 0 0,0 0 0,0 0 0,1 0 0,-1 0 0,0 0 0,0 1 0,-1-1 0,1 1 0,0 0 0,0-1 0,0 1 0,-3 0 0,-2 1 24,0 0 0,0 0 0,1 0 0,-1 1 0,1 0 0,-1 0 0,1 0 0,0 1 0,0 0 0,0 0 0,0 1 0,0 0 0,1 0 0,0 0 0,-6 6 0,7-5 21,0-1 1,1 1-1,0 0 0,0 0 0,0 0 0,1 0 0,-1 0 1,1 1-1,-2 7 0,-2 4 105,6-14-137,-3 3 59,0 1-1,1 0 1,-1 0 0,2 0 0,-2 8 0,3-12-30,0 0 1,0 0 0,1 1-1,-1-1 1,1 0 0,0 0-1,0 0 1,0 0 0,0 0-1,0 0 1,1 0 0,-1 0-1,4 4 1,-4-5-25,1 1 13,1 1 1,-1-1-1,0 0 1,1 0-1,0 0 1,-1 0-1,1 0 1,0 0-1,0-1 1,1 0-1,-1 1 1,1-1-1,-1-1 1,6 3-1,6 1 109,-1-2 0,2 0-1,-1 0 1,0-2 0,0 0-1,25-1 1,-33 0-78,3 0 14,0-1 0,-1 0 0,19-4 0,-23 4-61,-1 0 1,1-1-1,-1 0 0,0 0 0,1 0 1,-1 0-1,0-1 0,0 0 0,0 1 0,3-5 1,-4 3-13,1 1 1,-1-1 0,0 0-1,0-1 1,-1 1 0,1 0-1,-1-1 1,0 0-1,0 1 1,0-1 0,-1 0-1,0 0 1,0 0 0,0 0-1,-1 0 1,1 0-1,-1-6 1,-3 6-225,3 4 208,0 1 0,-1-1 0,1 1 0,0 0 0,-1-1 0,1 1 0,0 0 0,-1-1 0,1 1 0,0 0 0,-1 0 0,1-1 0,-1 1 0,1 0 0,0 0 0,-1 0 0,1 0 0,-1-1 0,1 1 0,-1 0 0,1 0 0,-1 0 0,1 0 0,0 0 0,-2 0 0,-7 12-516,1 2 316,6-12 185,1 0 0,0 0-1,0 0 1,0 0-1,1 0 1,-1 0 0,0 0-1,1 0 1,0 0-1,-1 0 1,1 0-1,0 0 1,0 0 0,0 0-1,0 0 1,0 0-1,1 3 1,1 2 7,1 0 0,-1 0 0,8 12 0,-4-7 85,-5-10-51,0 0 0,0 0-1,0 0 1,0 0 0,0-1-1,0 1 1,1 0 0,-1-1 0,0 1-1,1-1 1,0 1 0,-1-1 0,1 0-1,0 0 1,-1 0 0,1 0-1,0 0 1,0 0 0,2 1 0,12 5 138,18 13 60,-26-18-152,0 0-1,0-1 1,0 0-1,1 0 1,-1-1 0,12-1-1,-1 1 39,-16 0-67,0 0 0,1 0 0,-1-1 0,0 1 0,0-1 0,0 0 0,0 1 0,0-1 0,0-1 0,0 1 0,0 0 0,0-1 0,0 1 0,0-1 0,-1 0 0,1 0 0,-1 0 0,1 0 0,-1-1 0,2-2 0,-3 5-30,-1 0-1,0-1 0,0 1 1,0 0-1,1 0 1,-1-1-1,0 1 1,0 0-1,0 0 0,0-1 1,1 1-1,-1 0 1,0-1-1,0 1 1,0 0-1,0 0 0,0-1 1,0 1-1,0 0 1,0-1-1,0 1 1,0 0-1,0-1 1,0 1-1,0-1 0,0-3-9,0 0-1,-1 0 1,1 0-1,-1-1 0,0 1 1,0 0-1,-1 0 0,1 0 1,-1 1-1,0-1 1,0 0-1,-3-5 0,-7-6-215,0 0-136,-11-20 0,-1 4 1,17 21 233,0 1 1,-10-16-1,7-4-98,-11 9 75,20 18 132,1 0 0,-1 1 0,0-1 1,1 0-1,-1 0 0,1 0 0,-1 1 0,1-1 0,0 0 0,0 0 0,0-2 0,0 4 12,0 0 0,0-1-1,0 1 1,0 0 0,0-1-1,0 1 1,0 0 0,0-1-1,0 1 1,0 0 0,0-1-1,0 1 1,0 0 0,0-1-1,0 1 1,1 0 0,-1 0-1,0-1 1,0 1 0,0 0-1,0 0 1,1-1 0,-1 1-1,0 0 1,1-1 0,0 0-14,0 0 0,1 0 0,-1 0 0,1 0 0,-1 0 0,1 0 0,-1 0 0,1 1 0,0-1 0,-1 0 0,1 1 0,3-1 0,29-1-220,-29 2 218,221 0 122,-223 0-88,0 0-1,1 0 0,-1 1 0,0-1 0,0 1 0,0-1 0,0 1 0,0 0 1,0 0-1,5 3 0,2 0-7,9 2-66,-16-5 66,0-1 0,-1 1 0,1 0 1,0 0-1,-1 0 0,1 0 0,-1 0 0,1 0 1,-1 1-1,1-1 0,-1 1 0,0 0 0,0 0 1,0 0-1,0 0 0,0 0 0,-1 0 0,3 4 0,4 7 38,-1 0 0,0 1-1,-1 0 1,-1 0 0,6 22-1,-8-24 76,-2-4-29,1-1 0,-1 1 0,2-1-1,-1 1 1,5 7 0,-4-9-4,-1 2 0,1-1 0,1 10 0,2 4 60,0-8-7,-5-12-81,0 0 0,-1 1 0,1-1 0,0 1-1,-1-1 1,1 1 0,-1-1 0,1 1 0,-1 0 0,0-1-1,1 1 1,-1-1 0,0 4 0,0 5 295,0-7 16,0-3-171,0 0-101,-3-6-48,-6-14-91,-8-32 1,15 42 4,1 1 1,0 0 0,1-1-1,-1 1 1,3-13-1,-1 2-25,-2 1-37,1 11 34,0 1 0,0-1 0,0 1-1,3-13 1,-2 18 37,-1 0 1,1 0-1,0 0 0,0 1 1,0-1-1,0 0 0,0 1 1,0-1-1,0 1 0,0-1 1,1 1-1,-1-1 0,0 1 1,1 0-1,-1 0 0,1 0 1,0 0-1,-1 0 0,1 0 1,0 0-1,3-1 0,-2 1 1,-1 0-1,0 0 0,1 1 0,-1-1 0,1 1 1,-1-1-1,1 1 0,-1 0 0,1 0 0,3 0 0,-4 1 18,0 0 0,0 0 0,0 0 0,0 0-1,0 0 1,0 1 0,-1-1 0,1 1 0,0-1 0,-1 1-1,1-1 1,-1 1 0,1 0 0,-1 0 0,2 3-1,15 21 332,-4-13-161,-10-10-114,-1 0 0,1 1-1,-1-1 1,1 1 0,-1 0 0,-1 0 0,5 7 0,-4-4 27,0 1 1,0-1-1,-1 1 1,0-1-1,-1 1 1,0 0-1,0 0 1,0-1 0,-1 1-1,-1 9 1,1-14-13,0 0-29,0 0-1,0 0 1,0 0-1,-1-1 1,1 1-1,-2 4 1,-4-2 42,2-2-45,-1 3 24,5-5-42,0-1 0,0 0 0,0 1 0,-1-1 0,1 1 0,0-1 0,0 0 0,-1 0 0,1 1 0,0-1 0,-1 0 0,1 1 0,0-1 0,-1 0 0,1 0 0,0 1 0,-1-1 0,1 0 0,0 0 0,-1 0 0,1 0 0,-1 0 1,1 1-1,0-1 0,-1 0 0,1 0 0,-1 0 0,1 0 0,-1 0 0,0-1 0,1 2-7,0-1 0,0 0 0,0 0 0,0 0 1,0 0-1,0 0 0,0 0 0,0 0 0,0 0 1,-1 0-1,1 0 0,0 0 0,0 0 0,0 0 0,0 0 1,0 0-1,0 0 0,0 0 0,0 0 0,0 0 1,0 0-1,0-1 0,-1 1 0,1 0 0,0 0 0,0 0 1,0 0-1,0 0 0,0 0 0,0 0 0,0 0 1,0 0-1,0 0 0,0 0 0,0 0 0,0 0 0,0 0 1,0 0-1,0-1 0,0 1 0,0 0 0,0 0 1,0 0-1,0 0 0,0 0 0,0 0 0,0 0 0,0 0 1,0 0-1,0 0 0,0-1 0,0 1 0,0 0 0,0 0 1,0 0-1,0 0 0,0-14 0,0 1 0,4-24 0,-3 33-13,0-1 0,1 1 0,-1-1 0,1 1 0,0 0 0,0-1-1,1 1 1,-1 0 0,1 0 0,-1 1 0,7-7 0,19-10-70,-13 8-65,-6 5 35,0 0-1,1 0 1,9-4-1,-8 5 16,-5 2 56,1 1 1,0 0-1,0 0 1,0 0 0,0 1-1,1 0 1,-1 0-1,1 0 1,11 0-1,-8 2 27,-8-1-17,0 1 0,0 0 0,0 0 0,0 0 0,0 0 1,0 0-1,-1 1 0,1-1 0,0 1 0,4 1 0,-7-2 25,9 4 54,0 1 0,0 0 1,8 7-1,-15-7 89,-2 5-65,3-4-58,-2-5-22,1 0-1,-1 1 1,0-1-1,0 1 1,0-1-1,0 1 0,0-1 1,0 1-1,-1 0 1,1-1-1,0 1 1,-1 0-1,1-1 0,-1 1 1,0 0-1,0 0 1,1 0-1,-1 0 1,0-1-1,-1 1 1,1 0-1,0 0 0,0 0 1,-1-1-1,-1 4 1,-2 6-11,3-8 62,-1 0 0,1 0 0,0 0 0,0 0 0,0 0-1,1 0 1,-1 0 0,1 0 0,-1 6 0,1 126 1523,0-135-1565,0 0 0,0 0 0,0 1 1,0-1-1,0 0 0,0 0 1,0 0-1,0 0 0,0 0 0,0 0 1,0 0-1,0 0 0,0 0 1,0 0-1,0 1 0,0-1 0,0 0 1,0 0-1,0 0 0,0 0 0,0 0 1,0 0-1,0 0 0,0 0 1,1 0-1,-1 0 0,0 0 0,0 0 1,0 1-1,0-1 0,0 0 0,0 0 1,0 0-1,0 0 0,0 0 1,0 0-1,0 0 0,0 0 0,0 0 1,1 0-1,-1 0 0,0 0 0,0 0 1,0 0-1,0 0 0,0 0 1,0 0-1,0 0 0,0 0 0,0 0 1,0 0-1,1 0 0,-1 0 0,0 0 1,0 0-1,0 0 0,13 0-936,-13 0 288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17 158 1824,'0'0'587,"-3"3"-353,-7 7 28,10-10-225,-1 1 1,1-1 0,0 1-1,0-1 1,-1 0 0,1 1 0,0-1-1,0 1 1,-1-1 0,1 0-1,0 1 1,0-1 0,0 1-1,0-1 1,0 1 0,0-1 0,0 1-1,0-1 1,0 1 0,0-1-1,0 0 1,0 1 0,0-1-1,0 1 1,0-1 0,0 1 0,1-1-1,-1 1 1,0-1 0,0 0-1,0 1 1,1-1 0,-1 1 0,0-1-1,1 1 1,-1-1-35,1 0 75,0 1 1,0-1 0,0 1 0,0-1 0,0 0 0,1 1-1,-1-1 1,0 0 0,0 0 0,0 0 0,3 0 0,9 2 270,-13-2-344,1 1 9,0-1-1,-1 1 1,1-1 0,0 1 0,0-1 0,0 1-1,-1-1 1,1 0 0,0 1 0,0-1-1,0 0 1,0 0 0,0 0 0,0 1 0,0-1-1,0 0 1,0 0 0,0 0 0,0-1 0,-1 1-1,1 0 1,0 0 0,0 0 0,0-1-1,0 1 1,1-1 0,6-2 68,13-3 50,-13 5-83,-1-1 1,0-1 0,10-3 0,-4-1 13,-3 3 5,-1-1 1,1 0-1,-1 0 0,15-13 0,-22 16-69,0 0 0,-1 1-1,1-1 1,-1 0-1,1 0 1,-1 0 0,0 0-1,1 0 1,-1-1 0,0 1-1,-1 0 1,1 0 0,0-1-1,-1 1 1,1-1 0,-1 1-1,1 0 1,-1-1 0,0 1-1,0-1 1,-1 1 0,1 0-1,0-1 1,-1 1-1,1-1 1,-2-2 0,-1-1-11,1 0 0,-1 1 0,-1-1 0,-6-9-1,3 7 10,6 6 3,0 0 0,-1 1 0,1-1 0,-1 1 0,0-1 0,0 1 0,1 0 0,-1 0 0,0 0 0,0 0 0,0 0 0,0 0 0,0 0 0,0 1 0,-1-1 0,1 1 0,0-1 0,0 1 0,0 0 0,0 0 0,-1 0 0,1 0 0,-4 1 0,-1-1 0,-12 0 84,17-1-30,0 1-1,-1 0 0,1 0 1,0 0-1,0 0 0,-1 0 1,1 0-1,0 1 1,0-1-1,0 1 0,-1-1 1,1 1-1,0 0 0,0 0 1,0 0-1,0 0 0,0 0 1,0 1-1,1-1 1,-1 0-1,0 1 0,1 0 1,-3 2-1,1-1 88,-1 1-9,0-1-1,0 1 0,1 0 1,0-1-1,0 2 0,0-1 1,0 0-1,1 1 0,0-1 1,-1 1-1,-1 9 0,2-2 115,1 1 0,1 19-1,0-14-54,0-16-158,0 1-1,0-1 1,0 0-1,0 0 1,1 0 0,-1 0-1,1 0 1,-1 0-1,1 1 1,0-1-1,0 0 1,0-1-1,0 1 1,0 0-1,3 3 1,0-1 70,1 0 0,-1-1 0,1 1 0,0-1 1,0 0-1,7 3 0,30 9 212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205 157 1824,'-42'-15'587,"38"12"-550,0 1 0,0 0 0,0 0 0,0 1 0,0-1 0,-1 1 0,1 0 0,-1 0 0,1 1 0,-1-1 1,-6 1-1,10 0-8,0 0 20,0 0-1,0 0 0,0 0 1,0 0-1,0 0 1,1 0-1,-1 0 0,0 0 1,0 1-1,0-1 0,1 0 1,-1 0-1,-1 2 1,-10 5 241,0 1 1,1 1 0,0 0-1,1 0 1,-18 21 0,27-28-260,0 0 1,0 1 0,0-1 0,1 0 0,-1 0 0,0 0 0,1 1 0,0-1 0,-1 0 0,1 1 0,0-1-1,0 0 1,0 1 0,0-1 0,1 3 0,0 6 119,-1-7-98,0 1 1,1 0-1,-1-1 1,1 1-1,0 0 1,0-1-1,1 1 1,-1-1-1,1 0 0,4 8 1,-4-9-12,0-1-1,0 1 1,0-1 0,0 1-1,1-1 1,-1 0 0,1 0 0,-1 0-1,1 0 1,0 0 0,-1-1-1,1 1 1,0-1 0,0 0-1,0 0 1,0 0 0,4 1-1,40 3 274,-30-2-230,23 2 81,-32-6-130,0 1 0,14-4 1,-13 2-10,0 0 1,0 1-1,9 0 0,-10 1-16,-5 1-25,-1-1 1,1 0 0,0 0-1,0 0 1,-1 0-1,1-1 1,0 1-1,-1-1 1,1 1-1,0-1 1,-1 0-1,1 0 1,-1 0-1,1-1 1,-1 1-1,0 0 1,1-1 0,2-2-1,-2 0-21,1 1-45,0-1 1,-1 0-1,1 0 1,3-7-1,-6 9 59,0 1 0,0-1 0,-1 0 0,1 0 0,-1 1 0,1-1 0,-1 0 1,0 0-1,0 0 0,0 0 0,0 0 0,0 0 0,0 1 0,0-1 0,-2-4 0,-10-29-390,9 26 333,-1 1 0,-2-18 0,-10-65-18,15 82 42,0 0 1,0-1-1,1-12 0,0 10 7,0 11 41,0-1 0,0 1 0,0 0 0,0-1 0,0 1 0,1 0 0,-1-1 0,0 1 0,1 0 0,-1-1 0,1 1 0,-1 0 0,1 0 0,0-1 0,-1 1 0,1 0 0,0 0 0,0 0 0,0 0 0,0 0 0,0 0 0,0 0 0,0 0 0,0 1-1,0-1 1,0 0 0,0 1 0,1-1 0,-1 0 0,0 1 0,0 0 0,1-1 0,-1 1 0,0 0 0,1-1 0,-1 1 0,1 0 0,-1 0 0,0 0 0,3 1 0,3 0-4,-1-1 1,1 2-1,-1-1 1,1 1-1,-1 0 0,12 6 1,-10-5 22,0 1 1,1-2-1,9 3 1,-11-4 12,-1 1 1,0 0-1,0 0 1,1 0 0,9 6-1,-2 2 77,-9-7-82,-1 1 0,1-1 0,0-1 0,8 5 0,10 1-113,-19-6 128,-1 0-1,1-1 1,0 0 0,0 0 0,0 0-1,0 0 1,0-1 0,7 1-1,-10-1-32,-1 0 0,1-1 0,-1 1 0,1 0 0,-1 0 0,1 0 0,-1 0 0,1 0 0,-1 0-1,1 0 1,-1 0 0,1 0 0,0 1 0,-1-1 0,0 0 0,1 0 0,-1 0 0,1 1 0,-1-1-1,1 0 1,-1 0 0,1 1 0,-1-1 0,0 0 0,1 1 0,-1-1 0,0 0 0,1 1 0,-1-1-1,0 1 1,1-1 0,-1 1 0,0-1 0,0 1 0,0-1 0,1 0 0,-1 1 0,0-1 0,0 1-1,0-1 1,0 1 0,0 0 0,0-1 0,0 1 0,0 0 0,0 1-302,3 1 144,1 4 310,0 0-1,0 1 0,0-1 0,-1 1 1,3 11-1,-5-18-130,19 67 1117,-9-42-986,-11-25-142,0 0 1,0-1-1,0 1 1,1 0-1,-1 0 1,0 0-1,1 0 1,-1 0-1,1 0 0,-1-1 1,1 1-1,-1 0 1,1 0-1,-1-1 1,1 1-1,0 0 1,-1-1-1,2 2 1,4 2 215,-3 0-123,2 3 65,18-2 197,-19-4-332,-1 0 0,1 0 0,-1 0-1,1 0 1,4 0 0,-7-1-32,1 0 0,0-1 0,0 1 0,-1-1-1,1 1 1,-1-1 0,1 1 0,0-1 0,-1 0 0,1 0 0,1-2 0,31-25-644,-32 27 521,0 0 0,0 0 1,0 0-1,-1 0 0,1 0 1,0-1-1,-1 1 0,1 0 1,-1-1-1,1 0 0,-1 1 1,0-1-1,1 0 0,-1 1 1,1-4-1,0 0-227,-1 0 0,0 0 0,0 0 0,-1 0 1,0 0-1,0-8 0,0-28 186,0 50 471,0-6-223,-1-1 1,1 1-1,0-1 1,0 1-1,0-1 1,1 1-1,-1-1 1,1 1-1,-1-1 0,1 1 1,0-1-1,0 0 1,0 1-1,0-1 1,0 0-1,0 0 0,1 0 1,-1 0-1,4 4 1,4 3 240,0 1-154,0-1 0,1-1-1,0 1 1,0-2-1,1 1 1,19 9 0,-16-11-142,1 0 0,-1-1 0,1-1 0,-1-1 1,1 0-1,0-1 0,1 0 0,17-1 0,-21-1-507,-10 1 279,1-1 1,0 0 0,0 0-1,0 0 1,0 0-1,0 0 1,0-1-1,-1 1 1,1-1 0,4-1-1,8-8-2066,1 7 741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63 375 2080,'13'-39'667,"-13"37"-639,1 1 0,0-1 1,-1 0-1,1 0 1,0 1-1,0-1 1,0 0-1,3-2 1,53-79 1496,-40 65-951,-11 12-267,-1 1 0,0-1 0,6-8 0,-1-1 109,1 0 0,12-13 0,-20 26-355,-1 0 0,-1 0-1,1 0 1,0-1-1,-1 1 1,1-1-1,-1 1 1,0-1-1,1 0 1,-1 1-1,-1-1 1,1 0 0,0 0-1,-1 0 1,1 0-1,-1 0 1,0 0-1,0 0 1,0 1-1,0-1 1,-1 0 0,1 0-1,-1 0 1,0 0-1,0 0 1,0 1-1,0-1 1,-2-4-1,1 4-22,0 0 0,0 0 0,0 0-1,-1 0 1,1 0 0,-1 0 0,1 1-1,-1 0 1,0-1 0,0 1-1,0 0 1,0 0 0,-1 0 0,1 1-1,0-1 1,-1 1 0,1 0 0,-1 0-1,0 0 1,1 0 0,-1 1 0,-5-1-1,7 1-24,0 0 2,0 0 1,-1 0-1,1 0 0,0 0 0,0 1 0,0-1 0,-1 0 0,1 1 0,0 0 1,0 0-1,0-1 0,0 1 0,0 0 0,0 1 0,0-1 0,0 0 0,0 0 1,1 1-1,-1-1 0,-2 3 0,0 1 3,-1 0 0,1 1-1,0-1 1,0 1 0,0-1 0,1 1-1,0 1 1,0-1 0,0 0 0,1 1 0,-3 10-1,-12 60 378,-10 103 0,24-147-209,2 1 1,5 52 0,6-34-161,-7-32-244,-3-15 70,1-1 0,-1 1 0,1 0 0,0-1 0,0 1 0,1-1 0,-1 1 0,1-1 0,0 0 0,0 0 0,1 0 0,-1 0 0,1 0 0,0 0 0,4 5 0,-6-8 65,0-1 0,-1 1 0,1 0 1,0 0-1,0-1 0,0 1 0,0 0 0,0-1 1,0 1-1,0-1 0,0 1 0,0-1 1,0 0-1,2 1 0,-2-1 19,0 0 0,-1 0 0,1 0 0,0-1 0,0 1 0,-1 0 0,1 0 0,0-1 0,-1 1 0,1 0-1,0-1 1,-1 1 0,1-1 0,0 1 0,-1-1 0,1 1 0,0-2 0,-1 2 38,0 0-1,1 0 1,-1-1-1,0 1 1,0 0-1,0 0 1,1-1-1,-1 1 1,0 0 0,0 0-1,0-1 1,0 1-1,0 0 1,0-1-1,0 1 1,1 0-1,-1-1 1,0 1-1,0 0 1,0-1-1,0 1 1,0 0 0,0-1-1,0 1 1,-1-1-1,0-6-91,0 0-1,-1-1 0,0 1 1,-1 0-1,-6-14 1,-4-10-35,-20-51 201,23 60 492,0-1 0,2 0 0,-6-27 0,13 48-440,1 0 0,-1 0-1,1 0 1,0 1 0,0-1-1,0 0 1,0 0 0,0 0 0,0 0-1,0 0 1,1 0 0,-1 0 0,1 0-1,-1 0 1,1 0 0,0 0 0,0 1-1,0-1 1,0 0 0,0 1-1,0-1 1,0 0 0,1 1 0,-1-1-1,0 1 1,1 0 0,-1 0 0,1-1-1,0 1 1,-1 0 0,1 0 0,0 0-1,0 1 1,-1-1 0,4-1-1,3 0 161,0 1 0,1 0 0,-1 0 0,0 0 0,0 1 0,1 0-1,10 2 1,62 8 636,22-5-256,-66-1-490,35 0 116,3-9 99,-43 2-207,64-2 167,-2-5-159,-65 8-132,-10 1 29,21-4-1,3-8 192,-21 5-92,-2 3-23,-16 5-125,0-1 0,0 0 1,0 0-1,6-4 0,-8 4-23,-1 1 0,0-1 0,0 0 0,0 0 0,0 0 0,0 0 0,0-1-1,0 1 1,0 0 0,0 0 0,0 0 0,0-1 0,-1 1 0,1-1 0,0-1-1,-1 1-118,1 1 0,-1 0 0,0 0 0,0 0 0,1 0 0,-1 0-1,0 0 1,0-1 0,0 1 0,0 0 0,-1 0 0,1 0 0,0 0-1,0 0 1,-1 0 0,1 0 0,-1-1 0,1 1 0,-1 0 0,1 0-1,-1 0 1,0 1 0,1-1 0,-1 0 0,0 0 0,0 0-1,0 0 1,1 1 0,-1-1 0,0 0 0,0 1 0,0-1 0,0 1-1,-1-1 1,-27-15-2474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2:4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31 4064,'-16'-31'1504,"16"31"-1184,16 16-64,-32-1 480,16 17-448,-15 30 96,15 16-224,0 0 192,0 15-224,0 1 736,15-1-480,-15 1-896,0-16 288,0-16-4480,-15 0 2592</inkml:trace>
  <inkml:trace contextRef="#ctx0" brushRef="#br0" timeOffset="1">0 1169 4320,'0'0'1600,"0"0"-1248,47 31-96,-32-31 480,1 16-448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537 173 1408,'0'0'448,"2"0"-267,2 0-131,-1 0 190,0 0 1,-1 0-1,1 0 1,0-1-1,-1 1 1,1 0-1,3-2 1,22-14 1390,-12-12-340,-15 25-1217,0-1 1,-1 1-1,1-1 0,-1 1 0,0 0 0,0-1 1,0 1-1,0-1 0,-1 1 0,1 0 1,-2-4-1,1 4-63,-1 1 1,1 0-1,-1-1 1,0 1-1,0 0 1,0 0 0,0 0-1,0 1 1,0-1-1,0 0 1,-1 1-1,1-1 1,-1 1-1,1 0 1,-1 0 0,1 0-1,-5-1 1,2 0 4,-73-22 81,52 17-82,6 2 4,-1 1 0,0 0 1,-1 2-1,1 1 0,-25 1 1,23 0-14,8 0-1,1 0 0,-1 1-1,0 1 1,0 0-1,1 1 1,-22 7-1,-71 35-57,104-45 36,1 2-1,-1-1 1,0 0 0,0 0-1,1 1 1,-1 0 0,1-1-1,0 1 1,-1 0 0,1 0-1,0 0 1,0 1 0,0-1-1,0 0 1,1 1 0,-1-1-1,1 1 1,-1 0 0,1-1-1,0 1 1,0 0 0,0 0-1,0 0 1,1 0 0,-1 0-1,1 0 1,-1 0 0,1 0-1,0 0 1,1 0 0,-1 0-1,0 0 1,1 0 0,0 0-1,1 4 1,0-2 5,0-1 1,1 0-1,-1 0 0,1-1 0,4 5 1,0 1-4,17 18-11,50 45 0,-16-18 206,25 35-44,-68-72-129,-2 1 1,0 1-1,14 25 0,-4 16 132,-19-50-118,0-3 8,-2-1 0,1 1 0,3 14 0,-6-17-14,0 0 0,0 0 0,0 0 0,0 0 0,-1 0 0,1 0 0,-1 0 1,0 0-1,-2 5 0,0-1 37,0 0 0,0 0-1,-1 0 1,0-1 0,0 1 0,-1-1 0,0 0 0,0-1 0,-1 1 0,0-1 0,0 0 0,0 0 0,-1-1-1,-9 7 1,4-5-21,1-1 0,-1 0 0,-1-1 0,1 0 0,-1-1 0,0-1 0,-16 3 0,12-3-31,1-1 1,-1-1-1,0-1 1,1 0-1,-25-4 1,38 4-26,0 0 0,0-1 0,1 1 0,-1-1 0,0 0 0,0 0 0,1 0 0,-1 0 0,1 0-1,-1-1 1,1 1 0,-1-1 0,1 1 0,0-1 0,0 0 0,0 0 0,0 0 0,0 0 0,0-1 0,0 1 0,-1-4 0,2 3-166,0 0 0,0 0 1,1-1-1,-1 1 1,1 0-1,0 0 0,0-1 1,0 1-1,0 0 1,1-1-1,-1 1 0,1 0 1,0 0-1,0 0 0,0-1 1,2-3-1,26-53-1894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344 483 4800,'-10'-5'591,"-19"-11"978,21 10-1458,-1 1 131,1-1-1,0 0 1,-13-13-1,17 15-166,0 0-1,-1 0 1,1 1 0,-1-1-1,0 1 1,0 0 0,0 0-1,0 1 1,0-1 0,0 1-1,-1 0 1,1 1 0,-10-2-1,-6 7 33,11 0-64,4-3-41,0 1 0,0 0 0,0 0 0,0 1 0,0-1 1,1 2-1,-1-1 0,1 0 0,-6 6 0,7-6-5,0 0 1,0 0-1,0 1 0,1-1 1,-1 1-1,1 0 0,0 0 1,0 0-1,0 1 0,1-1 1,-1 1-1,1-1 0,-2 8 1,-10 16-4,11-24 9,1 0 1,0 0-1,0 0 1,0 0-1,1 1 0,-1-1 1,1 0-1,0 1 1,1-1-1,-2 7 1,2-11 3,0 1 0,0 0 1,0 0-1,0 0 0,0 0 1,0 0-1,0 0 0,0-1 1,0 1-1,0 0 1,1 0-1,-1 0 0,0 0 1,1 0-1,-1-1 0,0 1 1,1 0-1,-1 0 0,1-1 1,-1 1-1,1 0 0,-1-1 1,1 1-1,0 0 0,-1-1 1,1 1-1,0-1 0,0 1 1,-1-1-1,1 1 0,1 0 1,0-1 4,1 0 0,-1 0 0,1 0 0,-1-1 0,1 1 0,-1 0 0,1-1 0,3-1 0,2 0 18,19-7-513,0-1 0,0-1-1,-2-1 1,35-22 0,-52 29 382,2 0 68,-1 0 1,0-1 0,-1 0-1,1 0 1,-1-1 0,0 0-1,-1 0 1,1-1 0,-2 0-1,1-1 1,-1 1 0,0-1-1,-1 0 1,0-1 0,4-10-1,-5 7 111,0-1 0,-1 1 0,-1-1 0,0 0 0,-1 0 0,0 0 0,-1 0 0,-1 0 0,0 0-1,-4-19 1,1 15 164,0 1 0,-2 0 0,0 0 0,0 1 0,-2-1 0,0 2 0,-1-1 0,-13-17 0,19 28-131,0 1 0,-1 0 0,0 1 0,-8-7 0,11 9-93,0 1 0,0-1-1,0 0 1,0 1 0,0 0 0,0-1 0,0 1 0,0 0 0,0-1 0,-1 1 0,1 0 0,0 0 0,0 0 0,0 0 0,0 0 0,-1 0 0,1 1-1,0-1 1,0 0 0,0 1 0,0-1 0,0 0 0,-2 2 0,1-1 17,-1 1 0,0-1 0,1 1 0,0 0 0,-4 4 0,4-4-22,0 0 1,1 0 0,-1 0 0,1 0-1,0 0 1,0 1 0,0-1-1,0 0 1,0 1 0,0-1 0,0 1-1,1-1 1,-1 5 0,-4 63 130,2-39-113,-7 107 599,4-43-146,2-19-13,8-21-271,-1-26-224,0 56-504,-3-17 80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4992,'-5'5'309,"0"0"-1,0 0 1,1 1 0,-1-1 0,1 1-1,0 0 1,1 0 0,-6 13-1,2 16-266,1 0-1,2 1 0,2-1 0,2 52 0,1-27 73,0 4-68,-5 145 68,-21-56-9,22-135-87,0-4-42,1-1 0,-2 0 0,0 1 0,-1-1 0,0 0 0,-1-1 0,-12 21 0,13-26 39,-3 6-282,-1-1 0,-11 12 0,16-19 52,-1-1 1,0 1-1,0-1 0,0-1 0,-1 1 0,0-1 0,1 0 0,-8 3 0,-26 7-1747,18-10 639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2656,'0'-39'837,"0"39"-823,1 0 0,-1-1 0,0 1 0,0-1 0,0 1 0,0-1 0,0 1 0,0 0 0,0-1 0,0 1 0,0-1 0,0 1 0,-1-1 0,1 1 0,0 0 0,0-1 0,0 1 0,0-1 0,-1 1 0,1 0 0,0-1 0,0 1 0,-1-1 0,-10-9 322,24 5 1179,-12 4-1502,0 1 21,-1-1 1,1 1-1,0-1 0,0 1 0,-1-1 1,1 1-1,0-1 0,0 1 0,0 0 1,0-1-1,0 1 0,0 0 0,0 0 1,0 0-1,0 0 0,-1 0 0,1 0 0,0 0 1,0 0-1,0 0 0,0 0 0,0 1 1,0-1-1,0 0 0,0 1 0,1 0 1,6 2 61,-1-2-38,0 0 0,0 0-1,0 0 1,0-1 0,13-1 0,3 0 1,172 1 213,-136 1-244,-30 0-21,57-5 0,-52-2 24,-19 3 31,27-1 0,-41 3-32,1 1 1,0 0-1,-1 1 1,1-1-1,0 0 0,-1 0 1,1 1-1,0-1 0,-1 1 1,1-1-1,-1 1 0,1 0 1,-1 0-1,1-1 1,-1 1-1,2 1 0,-2-1 12,0 1-1,-1-1 0,1 0 1,0 0-1,0 0 1,-1 0-1,1 0 0,-1 1 1,1-1-1,-1 0 1,0 1-1,1-1 0,-1 0 1,0 1-1,0 1 1,0 4 119,-1 0 1,0 0-1,-1 0 1,0 0-1,-4 12 1,3-10-134,-5 19 221,-6 43 0,7-32-171,6-36-69,1 1-1,-1-1 1,1 1 0,0-1-1,0 1 1,0-1 0,1 1-1,-1-1 1,1 1 0,0-1-1,0 0 1,0 1 0,0-1-1,1 0 1,-1 0 0,1 0-1,0 0 1,0 0 0,0 0-1,0 0 1,0 0 0,1-1-1,4 4 1,-5-4 0,0 0-1,0-1 1,0 1-1,0-1 1,1 1-1,-1-1 1,1 0-1,-1 0 1,1 0 0,0 0-1,-1-1 1,1 1-1,0-1 1,-1 0-1,1 1 1,0-1-1,-1 0 1,5-1-1,1 1 17,-1 0-9,-1-1-1,1 0 1,0 0 0,-1 0 0,10-4 0,0 1 1,-6 2-6,-8 2-5,0-1 0,0 1-1,0-1 1,0 1 0,0-1 0,0 0 0,3-1 0,16-21 144,-15 17-118,-5 4-25,1 1-1,-1 0 1,1-1 0,-1 1 0,0-1 0,0 1 0,0-1 0,1 0-1,0-2 1,-2 3-6,0-1-1,0 1 0,0 0 1,0 0-1,0-1 0,0 1 1,-1 0-1,1 0 0,0 0 0,-1-1 1,1 1-1,-1 0 0,1 0 1,-1 0-1,1 0 0,-1 0 1,0 0-1,0-1 0,-18-30-16,17 26 13,-2 0 1,1 0-1,-6-6 1,4 6 2,0 1 0,0 0 0,-9-6 0,4 4 0,-1-2 0,-12-8 0,-5 6-27,15 0-37,12 9 41,-1 0 0,0 0 0,0 0 0,0 0 0,0 1-1,0-1 1,-1 1 0,-2-2 0,-8-8-372,14 11 320,0 0 0,0-1 0,0 1 0,0-1 0,0 1 0,0 0 0,0 0 0,0 0 0,0 0 0,0 0 0,0 0 0,0 0 0,2 0 0,25 0-357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64 3232,'-44'-60'2821,"43"60"-2766,1-1 0,-1 1 0,1 0 0,-1-1-1,1 1 1,-1 0 0,1 0 0,-1-1 0,1 1 0,-1 0-1,0 0 1,1 0 0,-1-1 0,1 1 0,-1 0 0,0 0 0,1 0-1,-1 0 1,1 0 0,-1 0 0,0 1 0,1-1 0,-1 0-1,1 0 1,-2 1 0,2-1 50,-5 2 353,3 0-434,1 0 0,0 0 0,-1 0 0,1 0 0,0 0 0,0 0 0,0 0 0,1 0 0,-1 1 0,0-1 0,1 0 0,-1 0 0,1 4 0,-1 34 8,2-22-21,-1 263 373,-2-239-235,-9 53 1,8-70-122,2-18-11,1 0-1,-2 0 1,1 1 0,-1-1 0,0 0-1,0 0 1,-1-1 0,1 1 0,-2 0 0,1-1-1,-6 8 1,3-4-338,-9 13-212,14-22 409,0 0 0,0 0-1,-1 0 1,1 0 0,0-1 0,0 1 0,-1 0 0,1 0 0,0-1 0,-1 1 0,1-1 0,-1 1 0,1-1-1,0 0 1,-1 0 0,1 1 0,-3-1 0,-11 0-1001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63 2656,'0'13'837,"0"-13"-831,0 0 0,0 0 0,0 0 0,0 0 0,0 0 0,0 0-1,0 0 1,0 0 0,0 0 0,0 0 0,0 0 0,0 1 0,0-1 0,0 0 0,0 0 0,0 0-1,0 0 1,0 0 0,0 0 0,0 0 0,0 0 0,0 0 0,0 0 0,0 1 0,0-1-1,0 0 1,0 0 0,0 0 0,0 0 0,0 0 0,0 0 0,0 0 0,-1 0 0,1 0 0,0 0-1,0 0 1,0 0 0,0 0 0,0 0 0,0 0 0,0 0 0,0 0 0,0 0 0,0 0-1,0 0 1,-1 0 0,1 0 0,0 0 0,0 0 0,0 0 0,0 0 0,0 0 0,0 0 0,0 0-1,0 0 1,-1 0 0,1 0 59,-1 1 1,0-1-1,0 0 0,0 0 0,0 1 0,0-1 0,0 1 1,1-1-1,-1 1 0,0-1 0,0 1 0,1-1 0,-1 1 0,0 0 1,1-1-1,-1 1 0,1 0 0,-1 0 0,1-1 0,-1 1 1,1 0-1,-1 0 0,1 1 0,-12 14 867,-22 28 647,24-35-1349,0-1 0,-23 12 0,13-7-163,-29 15-243,43-25 158,5-3 17,1 1 0,-1-1 0,1 0 0,-1 0 0,1 0 0,-1 0 0,1 0 0,0 1 0,-1-1 0,1 0 0,-1 1 0,1-1 0,0 0 0,-1 0 0,1 1 0,0-1 0,-1 0 0,1 1 0,0-1 0,0 1 0,0-1 0,-1 0 0,1 1 0,0-1 0,0 1 1,0-1-1,0 1 0,-1-1 0,1 1 0,0-1 0,0 1 0,0-1 0,0 0 0,0 1 0,1 0 0,-2-1 0,1 0-1,0 0 1,0 0 0,0 0 0,0 0-1,0 0 1,0 1 0,0-1 0,0 0 0,0 0-1,0 0 1,0 0 0,0 0 0,0 0-1,0 0 1,0 0 0,0 0 0,0 0 0,0 1-1,0-1 1,0 0 0,1 0 0,-1 0 0,0 0-1,0 0 1,0 0 0,0 0 0,0 0-1,0 0 1,0 0 0,0 0 0,0 0 0,0 0-1,0 0 1,0 1 0,0-1 0,0 0 0,0 0-1,1 0 1,-1 0 0,0 0 0,0 0-1,0 0 1,0 0 0,0 0 0,0 0 0,0 0-1,0 0 1,0 0 0,0 0 0,1 0-1,-1 0 1,0 0 0,0 0 0,0 0 0,0 0-1,3-1-17,-1 1 22,0 0 0,0 0 1,0 0-1,0 0 0,-1 0 0,1 0 1,0 1-1,0-1 0,-1 1 0,4 0 0,0 6 19,-5-7-23,0 1-1,0-1 1,0 0 0,1 1-1,-1-1 1,0 0-1,0 1 1,1-1 0,-1 0-1,0 1 1,1-1 0,-1 0-1,0 0 1,1 1-1,-1-1 1,0 0 0,1 0-1,-1 1 1,0-1-1,1 0 1,-1 0 0,1 0-1,-1 0 1,1 0-1,-1 0 1,0 0 0,1 0-1,-1 0 1,1 0-1,0 0 1,4 3-31,5 10 27,-7 2 5,-3-13 1,2 23-66,-2-24 62,0 0 0,1 0 0,-1 0 0,1 0-1,-1 0 1,1 0 0,-1 0 0,1 0 0,-1 0 0,1 0 0,0 0 0,0 0 0,-1-1 0,1 1-1,0 0 1,0-1 0,0 1 0,1 0 0,9 4-2,-9-4 2,0 0 0,0 0 0,1 0 0,-1 1 0,0-1 0,0 1 0,0-1 0,2 3 0,1 1-38,-2-2 20,-1 0 1,1 0-1,0-1 1,0 1-1,0-1 0,0 0 1,1 0-1,-1 0 1,0-1-1,1 1 1,6 1-1,-4 0-1,1-1 40,-1 0 1,1 0-1,-1-1 1,1 0-1,0 0 0,9 0 1,2 0 33,-8-1-7,1 1-1,-1-2 0,19-2 0,-11-1-7,-8 1 11,-1 1 0,1 0 0,0 1 0,11 0 0,-17 1-32,0 0-1,0 0 0,1 0 1,-1-1-1,0 0 0,0 1 1,6-3-1,4-10 52,-5 5-22,10 1 18,-18 7-53,0 0-1,0-1 0,0 1 1,0 0-1,1 0 0,-1-1 1,0 1-1,0 0 1,0-1-1,0 1 0,0-1 1,0 0-1,0 1 0,0-1 1,0 0-1,0 0 0,-1 1 1,1-1-1,0 0 0,0 0 1,-1 0-1,1 0 0,-1 0 1,1 0-1,-1 0 1,1 0-1,-1 0 0,1 0 1,-1 0-1,0-1 0,0 1 1,1 0-1,-1 0 0,0 0 1,0-3-1,-1-2 0,1 0 0,-1-1-1,1 1 1,-2 0 0,1-1 0,-1 1 0,0 0-1,0 0 1,-1 0 0,1 0 0,-1 1-1,-1-1 1,1 1 0,-1-1 0,0 1 0,-9-9-1,-4-11 400,17 24-343,-1 0 0,0-1 0,1 1 0,-1 0 0,0 0 0,0 0 0,1 0 0,-1 0 0,0-1 0,-2 0 0,0 7 159,2 14-221,1 87 119,0-103-157,0 0-1,0 0 1,0 0 0,1-1-1,-1 1 1,1 0-1,0 0 1,0-1 0,0 1-1,0 0 1,1-1-1,-1 1 1,1-1-1,-1 0 1,1 1 0,0-1-1,0 0 1,0 0-1,0 0 1,0 0-1,0 0 1,1-1 0,-1 1-1,0-1 1,4 2-1,-1 0-200,-2-1 20,0 0 0,1 0 0,-1 0 0,1 0 0,-1-1-1,1 0 1,0 1 0,5 0 0,3 0-383,-2 2 167,11 0-400,39-14-1936,-57 10 2720,0 0-1,0-1 1,-1 1 0,1 0-1,0-1 1,0 0-1,0 0 1,-1 0-1,1 0 1,-1 0-1,1 0 1,-1-1 0,1 1-1,-1-1 1,1 1-1,-1-1 1,0 0-1,0 0 1,0 0 0,0-1-1,-1 1 1,1 0-1,0-1 1,-1 1-1,2-3 1,0 0 1,6-10 350,-1-1 1,0 1-1,9-30 1,-10 26 541,1 0 0,15-29 0,-11 30-387,-1 0 204,-1 1-1,15-34 0,-14 25 50,-7 18-611,1-5 17,2 9-69,-6 4-45,-1-1-1,0 1 0,1 0 1,-1 0-1,0 0 1,1-1-1,-1 1 0,0 0 1,1-1-1,-1 1 1,0 0-1,1 0 1,-1-1-1,0 1 0,0-1 1,0 1-1,1 0 1,-1-1-1,0 1 0,0 0 1,0-1-1,0 1 1,0-1-1,0 1 1,1 0-1,-1-1 0,0 1 1,0-1-1,0 1 1,-1-1-1,1-2 121,0 3-49,0 3-36,0 7 10,0-7 53,0-3-42,0 0-75,0 0-22,0 0-20,0 0 26,0 0 117,0 0-26,13 0-81,-13 0 24,1 0 0,-1 0-1,0 0 1,0 0-1,0 0 1,0 0 0,0 0-1,0 0 1,0 0-1,0 0 1,0 0-1,0 0 1,1 0 0,-1 0-1,0 0 1,0 0-1,0 0 1,0 0 0,0 0-1,0 0 1,0 0-1,0 0 1,0 0 0,0 0-1,0 0 1,0 0-1,1 0 1,-1-1 0,0 1-1,0 0 1,0 0-1,0 0 1,0 0-1,0 0 1,0 0 0,0 0-1,0 0 1,0 0-1,0 0 1,0 0 0,0 0-1,0-1 1,0 1-1,0 0 1,0 0 0,0 0-1,0 0 1,0 0-1,0 0 1,0 0 0,0 0-1,0 0 1,0 0-1,0-1 1,0 1-1,0 0 1,0-13 323,-3 13-266,-12 0 1237,8 0-1159,11 0-50,-4 0-84,-1 0 0,1 0 0,0 0 0,-1 0-1,1 0 1,0 0 0,-1 1 0,1-1 0,-1 0 0,1 0 0,0 0 0,-1 0-1,1 1 1,0-1 0,-1 0 0,1 0 0,0 0 0,0 1 0,-1-1 0,1 0 0,0 1-1,0-1 1,-1 0 0,1 1 0,0-1 0,0 0 0,0 1 0,0-1 0,-1 0-1,1 1 1,0-1 0,0 0 0,0 1 0,-1 18-26,1-17 12,-3 3-10,-3 3-67,1 1 0,0 0 0,-5 9 0,10-18 82,-1 3-33,0 0 1,1-1-1,-1 1 0,1 0 0,-1 0 0,1 0 0,0 0 0,0 0 0,1 5 1,0 7-11,-1-9 49,1 0 0,1 0 0,-1-1 0,1 1 0,0 0 0,0-1 0,1 0 0,-1 1 0,1-1 0,1 0 0,-1-1 0,5 7 0,6 5 115,0-1-1,0 0 1,20 14 0,-3-12 101,-28-16-198,1 0 0,-1 1 0,0-1 0,0 1 0,1 0 0,-1 0 0,-1 0 0,1 0 0,0 0 1,0 1-1,-1-1 0,0 1 0,4 4 0,-6-6-12,1 0 0,-1-1 0,0 1 0,1-1 0,-1 1 0,0 0 0,0-1 0,0 1 0,1 0 0,-1-1 0,0 1 0,0 0 0,0 0 0,0-1 0,0 1 0,0 0 0,0-1 0,-1 1 1,1 0-1,0-1 0,0 1 0,0 0 0,-1-1 0,1 1 0,0-1 0,-1 1 0,1 0 0,0-1 0,-1 1 0,1-1 0,-1 1 0,1-1 0,-2 1 0,-1 1 41,0 0 1,0 0-1,0-1 1,-1 0 0,-5 2-1,7-2-20,-15 9 129,14-8-122,0 1-1,-1-1 0,0 0 1,1 0-1,-1-1 0,-7 3 1,-28 1 83,16 1-55,13-4 132,1 0 0,-19 2 0,26-4-186,-1 0 0,1 0 0,0 0 1,0 0-1,-1-1 0,1 1 0,0-1 0,0 1 0,0-1 0,0 0 0,0 0 0,0 0 0,0 0 0,0 0 0,0 0 0,0 0 0,-2-3 0,2 2-82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8128,'-16'0'3008,"16"0"-2336,0 15-160,-15 1 128,15 0-448,-16-1 0,16 16-128,0-15-1952,0 15 1024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4480,'-16'-31'1664,"16"31"-1312,0 0-64,16 0 544,0 0-512,15-15-224,16 15-64,-1-16 96,1 16-64,15-16-32,1 16 0,-17 0-32,17 0 0,-32 0-1344,0 16 736,-15-16-1728,-16 0 1312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1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2144,'0'94'800,"0"-94"-608,-15 109-64,15-63 352,-16-14-288,1 30 416,-1-15-352,1 15 448,15-15-416,-32 0 288,32-16-320,-15-16 0,15 1-160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3712,'0'0'1221,"-3"3"-757,2-2-421,0 0 1,0 0-1,0 1 0,0-1 0,0 0 1,0 1-1,0-1 0,0 1 0,1-1 1,-1 1-1,0-1 0,1 1 1,-1-1-1,1 1 0,0 0 0,0-1 1,-1 3-1,1-1 3,0 1 0,0-1 1,-1 0-1,0 0 0,1 0 1,-1 0-1,-2 5 0,-4 12 48,5-6-35,1 0-1,0 0 1,2 23 0,0-24-23,0 0 0,-1 0 0,-1 1 1,-4 22-1,-16 27-26,15-21-10,4-22 27,-4 13 95,0-1-1,-13 33 0,6-21-10,11-38-99,0 4 14,-1-1 0,-1 0 1,-6 14-1,-26 27 198,12-6-53,-2-10 15,23-29-141,0-1 0,-1 1 1,0 0-1,0-1 0,0 0 0,-1 0 0,0 0 0,-7 5 0,12-9-40,0 0 0,0 0-1,0 0 1,-1 0 0,1 0 0,0 0 0,0 0 0,0 0 0,0 0 0,-1 0 0,1 0-1,0 0 1,0 0 0,0 0 0,0 0 0,0 0 0,-1 0 0,1 0 0,0 0 0,0 0-1,0 0 1,0 0 0,-1 0 0,1-1 0,0 1 0,0 0 0,0 0 0,0 0 0,0 0 0,0 0-1,0 0 1,-1-1 0,1 1 0,0 0 0,0 0 0,0 0 0,0 0 0,0 0 0,0-1-1,0 1 1,0 0 0,0 0 0,0 0 0,0 0 0,0 0 0,0-1 0,0 1 0,0 0 0,0 0-1,0-1 1,0-7 31,0 8-17,0-2-13,0 0 0,0 1 1,0-1-1,1 0 0,-1 1 1,0-1-1,1 0 0,0 1 0,-1-1 1,2-2-1,11-17-63,0 0 0,1 1 0,1 1 1,1 0-1,1 1 0,1 1 0,0 1 0,24-17 0,-8 7-114,5 7-42,-36 18 188,14-6-4,-6 10 246,-6 0-124,-2-2-41,-1 0 0,0 1 1,0-1-1,0 1 0,0 0 0,0-1 1,-1 1-1,1 0 0,-1 0 0,1 0 0,-1 0 1,1 1-1,-1-1 0,0 0 0,0 1 0,0-1 1,-1 0-1,1 1 0,0 4 0,1 4 72,-1 1 0,-1 0 0,-1 13-1,1-2-51,0 239 808,0-262-880,0 11 42,0 0 1,-3 14 0,-5 9 234,13-13-178,-4-18-227,0 0-1,0-1 1,0 1-1,0 0 1,-1 0-1,1 3 1,-1-3-1296,5-6-2650,21-10 1151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2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32 313 4160,'0'6'695,"0"-3"-503,0-1 0,0 1-1,0-1 1,0 1 0,1-1 0,-1 1-1,2 4 1,-1-5-75,10 17 730,-11-18-808,1 0 0,-1 0 1,1-1-1,-1 1 0,1-1 0,0 1 1,-1 0-1,1-1 0,-1 1 1,1-1-1,0 1 0,0-1 0,-1 0 1,1 1-1,0-1 0,0 0 1,-1 0-1,1 1 0,1-1 0,3-3 255,0 0-255,-1-1 1,1 1-1,0 0 1,0 0-1,6-3 1,-5 3-6,-1 1 0,0-1 1,1-1-1,-1 1 0,6-6 0,10-17 116,-6 15-22,-13 10-113,0 0-1,0 0 1,0 0-1,0 0 1,-1-1 0,1 1-1,0-1 1,-1 1-1,1-1 1,-1 1-1,1-1 1,-1 0-1,0 0 1,2-4-1,-2 4-6,0 0 0,-1 0 0,1 0 0,-1 0-1,1-1 1,-1 1 0,0 0 0,0 0 0,0 0-1,0-1 1,0 1 0,-1 0 0,1 0 0,-1 0 0,1-1-1,-1 1 1,0 0 0,0 0 0,0 0 0,0 0-1,0 0 1,0 0 0,-1 1 0,1-1 0,0 0-1,-1 1 1,-2-3 0,-4-1-18,1 0 0,-1 1-1,1 0 1,-1 0 0,-13-3 0,18 6 11,0 0-1,1 1 1,-1-1 0,0 1 0,0 0 0,0 0-1,1 0 1,-1 0 0,0 0 0,0 1-1,0-1 1,1 1 0,-1 0 0,0-1-1,0 1 1,1 1 0,-1-1 0,1 0 0,-1 1-1,1-1 1,0 1 0,-1 0 0,-1 2-1,-2 2 8,0 1-1,0 0 1,1 0 0,0 1-1,0 0 1,0-1-1,1 2 1,1-1-1,-1 0 1,2 1-1,-4 13 1,4-10 15,1 1 0,0-1 0,1 0 0,1 0 1,2 18-1,7 4 131,-9-30-130,-1-1 0,1 1 0,0 0 0,0-1 0,1 1-1,-1-1 1,1 1 0,-1-1 0,1 0 0,0 1 0,1-1-1,-1 0 1,0 0 0,1 0 0,0-1 0,4 5 0,-4-5-49,1 0 0,-1 0 1,1 0-1,-1 0 0,1 0 1,0-1-1,0 0 0,0 0 1,0 0-1,0 0 0,0 0 1,0-1-1,0 0 0,0 0 1,7 0-1,4 0-394,0-1 0,0 0 0,0-1 0,0-1 0,0 0 0,14-5 0,31-18-1949,-47 20 1843,0-1 1,0 0 0,-1-1-1,0 0 1,19-17 0,-29 23 459,14-10-325,-12 10 508,-1-1 1,1 1-1,-1-1 1,0 0-1,0 0 1,0 0-1,0 0 1,0 0-1,-1-1 1,0 1-1,1-1 1,-1 1-1,0-1 0,2-6 1,3-28 1683,-6 31-1448,0 0-1,0 0 1,1 0 0,0 0 0,4-8 0,18-21 1102,-19 20-847,-5 15-581,0 1-1,0-1 1,0 1 0,0-1-1,0 0 1,0 1 0,0-1-1,0 1 1,0-1 0,0 0-1,1 1 1,-1-1 0,0 1-1,1-1 1,-1 1 0,0-1-1,1 1 1,-1-1 0,0 1-1,1-1 1,-1 1 0,1 0 0,-1-1-1,1 1 1,-1 0 0,1-1-1,-1 1 1,1 0 0,-1-1-1,1 1 1,0 0 0,-1 0-1,1 0 1,-1 0 0,2-1-1,-2 1-23,0 0-1,0 0 0,0 0 0,1 0 0,-1 0 0,0 0 0,0 1 1,0-1-1,0 0 0,0 0 0,0 0 0,1 0 0,-1 0 1,0 0-1,0 0 0,0 0 0,0 0 0,0 0 0,0 0 1,0 0-1,1 0 0,-1 1 0,0-1 0,0 0 0,0 0 1,0 0-1,0 0 0,0 0 0,0 0 0,0 1 0,0-1 0,0 0 1,0 0-1,0 0 0,0 0 0,0 0 0,0 0 0,0 1 1,0-1-1,0 0 0,0 0 0,0 0 0,0 0 0,0 0 1,0 1-1,0-1 0,0 0 0,0 0 0,0 0 0,0 0 1,0 0-1,0 0 0,-1 1 0,2 7 30,1 0 0,0 0 0,0 0 0,0 0 0,1-1 0,0 1 0,0-1 0,6 10 0,11 26 257,-14-26-143,-3-7-47,1 0 0,0-1 0,5 10 1,-8-17-145,-1-1 0,1 1 0,1 0 0,-1-1 0,0 1 0,0-1 0,0 1 0,1-1 0,-1 0 0,1 0 0,-1 1 0,1-1 0,0 0 0,-1 0 0,1-1 0,0 1 0,-1 0 0,1 0 0,0-1 0,0 1 0,0-1 0,3 1 0,10-1-2319,-15-3 1995,1-12 331,-2 1-1,0-1 1,0 0 0,-1 1-1,-1-1 1,-5-16 0,3 19 20,-5-24 1,6 19 43,-3-12-16,11 16-63,-1 5 13,0-3 3,-4 10 31,1-1 1,1 1-1,-1 0 0,0-1 0,0 1 0,0 0 1,1-1-1,-1 1 0,1 0 0,-1 0 1,1-1-1,-1 1 0,1 0 0,0 0 0,0 0 1,-1 0-1,1 0 0,0 0 0,0 0 1,0 0-1,0 0 0,0 0 0,0 0 0,0 1 1,1-1-1,0 0 0,27-4-64,-23 3 57,6-1-2,-1 0-1,1 1 0,0 0 0,13 1 0,66 1 266,-87-1-234,1 1 1,-1 0-1,1 1 0,-1-1 0,1 1 1,-1 0-1,0 0 0,1 1 0,-1-1 0,0 1 1,0 0-1,6 3 0,1 2 102,-9-7-92,0 2 0,0-1 0,0 0 0,0 0 0,0 1 0,0-1 1,0 1-1,2 2 0,1 19 10,-2-15-40,-2-7 2,0 0 0,-1 0-1,1 1 1,-1-1 0,1 1-1,-1-1 1,0 0 0,1 1-1,-1 2 1,-4 22-4,2-17 5,0 1 0,1 0 0,0 10 0,1-10 0,0-1 0,2 14 0,6 10 0,-8-29-1,-1 0 1,0 0-1,1 0 1,-4 7-1,3-9 15,0 1 0,0 0 0,0-1 0,0 1 0,1 0 0,-1 0 0,1-1 0,0 1 0,0 0 0,0 0 0,0 0 0,0 0 0,1-1 0,-1 1-1,1 0 1,1 4 0,9 6 162,-11-12-165,0-1 0,1 0 0,-1 0 0,0 1-1,1-1 1,-1 0 0,1 0 0,-1 1 0,0-1-1,1 0 1,-1 0 0,1 0 0,-1 0 0,1 0-1,-1 0 1,1 1 0,-1-1 0,0 0 0,1 0-1,-1 0 1,1-1 0,-1 1 0,1 0 0,-1 0-1,1 0 1,-1 0 0,1 0 0,-1 0 0,0-1-1,1 1 1,-1 0 0,1 0 0,-1-1-1,0 1 1,1-1 0,-1 1-10,1-1 7,-1 1-1,0-1 1,1 0 0,-1 0 0,0 1 0,1-1 0,-1 0 0,0 0 0,0 0-1,0 0 1,0 1 0,0-1 0,0 0 0,0-1 0,2-13 92,23-24 157,-18 30-279,0 0 1,-1-1-1,9-19 1,-2-13-11,-12 38 30,-1-1 1,1 1-1,0 0 0,1-1 1,-1 1-1,1 0 0,0 0 1,0 0-1,0 0 0,0 0 1,1 1-1,-1-1 1,1 1-1,0 0 0,0-1 1,7-4-1,2-4-34,-5 5-19,-2 1-34,0 1 0,0 0 0,1 0 1,0 0-1,0 0 0,0 1 0,0 0 0,1 0 0,9-3 0,-5 5 49,-1 1 0,0 0-1,19 2 1,-11-1 121,-12 1-29,0-1-1,0 1 1,-1 0 0,1 1-1,6 1 1,-7-1 7,0 0-1,0-1 1,0 0-1,10 1 1,-12-2-29,0 0 0,0 0 1,1 1-1,-1-1 0,0 1 1,0 0-1,0 0 1,6 2-1,6 3 81,-5-4-62,0-1 1,0 0 0,0 0-1,0-1 1,14-1-1,11-1 86,59 2 275,-91 0-386,1 0-1,0 0 0,0-1 0,0 0 1,-1 0-1,1 0 0,0 0 1,-1 0-1,1-1 0,5-3 0,-8 5-13,0 0-1,0 0 0,0-1 1,0 1-1,0 0 1,-1-1-1,1 1 0,0-1 1,0 1-1,-1-1 0,1 0 1,0 1-1,0-1 0,-1 0 1,1 1-1,-1-1 1,1 0-1,-1 0 0,1 1 1,-1-1-1,1 0 0,-1 0 1,0 0-1,1 0 0,-1 0 1,0 1-1,0-1 1,0 0-1,0 0 0,0 0 1,0 0-1,0 0 0,0 0 1,0 0-1,0 0 0,0 0 1,0 0-1,-1 0 1,1 1-1,0-1 0,-1 0 1,1 0-1,-1 0 0,0 0 1,-27-33-32,21 23-1,6 8 11,-1-1 1,0 1-1,0 0 1,0 0 0,0 0-1,-1 1 1,1-1-1,-1 1 1,1-1-1,-4-1 1,-20-10-172,24 14 185,0-1 0,0 1 0,1-1 0,-1 1 1,0 0-1,0-1 0,0 1 0,0 0 0,0 0 0,0 0 0,0 1 0,0-1 0,0 0 0,1 1 1,-5 1-1,-9 8 56,12-9-64,1 0 0,0 0 0,-1 1-1,1-1 1,0 0 0,0 1 0,0 0-1,0-1 1,-3 5 0,4-4 0,0 0 0,0 1 0,0-1 0,0 1 0,1-1 0,-1 1 0,1 0 1,-1-1-1,1 1 0,0 0 0,0 3 0,0-1 29,-1 0 0,1 0 0,-2 0 0,-2 10-1,2-10 30,1 1-1,-1 0 0,1-1 0,0 1 0,0 6 0,1 11 154,-1-10-86,1 0 0,3 24 0,-2-33-137,0 0 1,0 0 0,1 1-1,0-1 1,-1 0 0,1 0-1,0 0 1,1 0 0,-1-1-1,1 1 1,0-1 0,3 5-1,-4-7-46,1 1 1,-1 0-1,1 0 0,0-1 0,-1 1 0,1-1 0,0 0 0,0 0 1,0 0-1,0 0 0,0-1 0,0 1 0,4 0 0,0-1-83,0 0 0,0 0 0,-1-1 0,1 1 0,10-3 0,-9 0 102,-1 0-1,1-1 1,0 0-1,-1 0 1,13-9-1,-3 2-1,11-4-27,-19 11 26,-1-1 0,12-7 0,39-33-59,-47 37 252,-2-1 1,0 0-1,16-19 1,-6 7 792,-17 19-741,-3 2-303,0 0-17,0 2-10,0 4 122,1 0 0,-1-1 1,1 1-1,1 0 0,-1-1 1,1 1-1,0-1 0,5 10 1,-3-4-8,0 0 1,0 0-1,3 18 0,5 15 153,-9-35-77,0 1 1,0-1 0,-1 1-1,0-1 1,-1 1 0,0-1-1,0 1 1,-2 10 0,1-16-22,1 0-1,-1 0 1,1 0 0,-1 0 0,1-1 0,0 1 0,0 0-1,1-1 1,-1 1 0,4 5 0,-4-8-12,-1 0 1,1 0-1,-1 0 0,1 1 0,-1-1 1,0 0-1,1 0 0,-1 0 0,0 0 1,0 0-1,0 1 0,0-1 0,0 0 1,0 0-1,0 0 0,-1 1 0,1 0 1,-1-1-10,1 0 0,0-1 0,0 1 0,-1-1 0,1 1 1,0-1-1,-1 1 0,1-1 0,-1 0 0,1 1 0,0-1 1,-1 1-1,1-1 0,-1 0 0,1 1 0,-1-1 0,1 0 0,-1 0 1,0 1-1,1-1 0,-1 0 0,1 0 0,-1 0 0,1 0 1,-2 0-1,2 0-13,0 0 1,0 0-1,0 1 1,0-1-1,-1 0 1,1 0 0,0 0-1,0 0 1,0 0-1,0 0 1,0 0-1,0 0 1,0 0-1,0 0 1,0 0 0,0 0-1,-1 0 1,1 0-1,0-1 1,0 1-1,0 0 1,0 0-1,0 0 1,0 0 0,0 0-1,0 0 1,0 0-1,0 0 1,0 0-1,0 0 1,0 0-1,-1 0 1,1 0 0,0 0-1,0 0 1,0 0-1,0-1 1,0 1-1,0 0 1,0 0-1,0 0 1,0 0 0,0 0-1,0 0 1,0 0-1,0 0 1,0 0-1,0 0 1,0-1-1,0 1 1,0 0 0,0 0-1,0 0 1,0 0-1,0 0 1,0 0-1,0-35 276,-1 21-300,0 0-1,1 0 1,1 0-1,1-1 1,0 1-1,0 0 1,9-24-1,7-24-421,-16 58 395,-1 0-1,1 0 1,0 0 0,0 0-1,4-4 1,-6 7 23,1 0-1,0-1 1,0 1 0,0 0 0,0 0 0,1 0-1,-1 0 1,0 0 0,0 0 0,1 0 0,-1 1-1,0-1 1,1 0 0,-1 1 0,1-1 0,-1 1-1,1 0 1,-1-1 0,3 1 0,1 2-167,-2 2 137,-1-3 47,0 0-1,-1 1 1,1-1-1,0 1 1,-1-1-1,0 1 1,1 0 0,-1-1-1,0 1 1,0 0-1,0 0 1,0 0-1,0 0 1,0 3-1,-9 23 143,3 3-6,-5 3 32,5 8-48,-1-19-51,4-18-11,0 1 0,1 0 0,0 0 1,0 0-1,1 9 0,0 11 660,1-31-682,1 0 0,-1 1 0,1-1 0,0 0 0,1 1 0,-1-1 0,1 1 0,6-7 0,-3 2 40,3-5 7,13-21 20,-16 25-98,0 0 0,0 1-1,8-10 1,-2 4-32,-8 9 20,1 0 0,0 1 0,0-1-1,0 1 1,1 0 0,11-8 0,-11 9-16,0-1 1,0 1-1,0-1 0,-1 0 1,9-10-1,8-10-68,-14 17 47,-7 6 17,0 0 0,0 1 1,1-1-1,-1 1 0,1-1 1,0 1-1,-1-1 0,1 1 0,0 0 1,0 0-1,0 0 0,0 0 0,0 0 1,0 0-1,0 0 0,0 1 1,0-1-1,0 1 0,4-1 0,-6 4-45,-1 18 67,0-11 72,1-1 0,0 1 0,0-1 0,1 1 0,2 9 1,10 4 153,-11-20-191,0 2 18,0 0 0,0 0 0,1-1 0,0 1 0,0-1 0,0 0 0,1 0 0,-1 0 0,1 0-1,0-1 1,5 5 0,-3-4 151,0 1-1,0-1 0,7 9 0,3 2-236,-15-14-26,0-1-1,0 1 1,0 0-1,0-1 1,1 1 0,-1-1-1,0 0 1,0 1 0,0-1-1,0 0 1,1 0-1,-1 0 1,2 0 0,13 0-728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1568,'0'-3'110,"-1"1"-2,1 0-1,0 0 0,0-1 0,0 1 1,1 0-1,-1 0 0,0-1 0,1 1 0,0 0 1,-1 0-1,1 0 0,0 0 0,0 0 0,0 0 1,0 0-1,1 0 0,-1 0 0,0 0 1,1 0-1,-1 1 0,3-2 0,6-8 635,-9 11-713,-1 0 1,0-1 0,1 1-1,-1 0 1,0 0 0,0-1 0,1 1-1,-1-1 1,0 1 0,0 0 0,1-1-1,-1 1 1,0 0 0,0-1 0,0 1-1,0-1 1,0 1 0,1 0-1,-1-1 1,0 1 0,0-1 0,0 1-1,0-1 1,0 1 0,0-1 0,-1 0-1,2-3 128,1 3-30,0 0-1,1 1 1,-1-1-1,0 1 1,0 0-1,0-1 0,0 1 1,0 0-1,4 1 1,-5-1-128,2 0 524,-3 0-134,1 3-263,-1-1 0,1 1 0,-1-1 0,0 1 0,0 0 1,0-1-1,0 1 0,-1 4 0,0-4-110,1 0 0,0 0 0,-1 0 0,1 0 0,1 0 1,-1 0-1,0 1 0,1-1 0,1 3 0,-1-3-11,1-1-1,-1 0 1,1 0-1,0 0 1,0 0-1,0 0 1,0 0-1,0 0 1,0-1-1,1 1 1,-1-1 0,0 0-1,1 1 1,-1-1-1,1 0 1,0-1-1,-1 1 1,1 0-1,0-1 1,4 1-1,14 5 83,-6 2-35,-11-6-37,0 1 0,0-1 1,0-1-1,7 3 0,2-1 25,-1-2 0,1 0 0,22 0 0,-35-1-40,58 0 72,143 2 58,-150 1-105,70 2 36,338-33 131,-451 28-192,603-60-22,565-31 358,-341 56-161,-444 21-40,-273 9-25,1782-84 1897,-1628 69-1867,64-4-8,-194 19-73,-68 0-63,89-3-62,21 8-120,-116 5 203,-9 0-2,1-10-58,-26 9 16,-16 0 11,21-1-33,73-2-1,-47-3 85,-19 4-13,79 14-1,-52-5 32,-33-6 54,9 1 341,72 1 0,-97-7-384,-24 0-70,0 0 1,0 0 0,0 0-1,0 0 1,0 0-1,0 1 1,0-1-1,1 0 1,-1 0 0,0 0-1,0 0 1,0 0-1,0 0 1,0 0-1,0 0 1,1 0 0,-1 0-1,0 0 1,0 0-1,0 0 1,0 0-1,0 0 1,1 0 0,-1 0-1,0 0 1,0 0-1,0 0 1,0-1-1,0 1 1,0 0 0,0 0-1,1 0 1,-1 0-1,0 0 1,0 0-1,0 0 1,0 0 0,0 0-1,0-1 1,0 1-1,0 0 1,0 0-1,0 0 1,1 0-1,-1 0 1,0 0 0,0-1-1,0 1 1,0 0-1,0 0 1,0 0-1,0 0 1,0-1 0,0-9-902,0 7-2197,0 3 843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5888,'0'-15'2176,"0"15"-1664,78 0-160,-16-16 576,-15 16-576,46-16 192,1 16-288,15-15 96,0-1-192,16 16 224,-32 0-256,-15 16 96,-16-16-128,-15 15-1472,-16-15 768,-15 16-1760,-16 0 1344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577 218 4352,'0'-1'22,"1"-1"0,-1 0 0,0 0-1,1 0 1,-1 0 0,1 0 0,0 0 0,-1 0 0,1 1 0,0-1 0,2-2-1,-2 2 25,-1 1 0,1 0-1,0-1 1,0 1 0,-1-1-1,1 1 1,-1-1 0,1 1-1,-1-1 1,0 1 0,1-3 0,1-1 556,0 2-450,0 0 0,0 0 0,-1 0-1,1 0 1,-1 0 0,0-1 0,0 1 0,-1-1 0,1 1-1,0 0 1,-1-1 0,0 1 0,0-1 0,-1-5-1,1 7-103,0-1 13,0 0 0,0 0 0,0 0 0,-1 0 0,1 0 0,-1 0 0,0 0 0,0 1 0,0-1 0,0 0 0,0 0 0,-1 1 0,1-1 0,-3-2 0,3 3-26,-1 0-6,0-1 1,0 1-1,-1-1 1,1 1-1,-1 0 1,1 0-1,-1 0 1,1 1-1,-1-1 1,0 0-1,0 1 1,0 0-1,0 0 1,0 0-1,-5-1 1,-5-3 84,-3-1-53,0 0 0,-1 1 0,-21-4 0,13 6-87,-42 1 0,58 2 10,-100 2-206,88-1 102,-1 1 1,-38 9-1,55-10 63,0 1-1,0 0 1,0 0-1,0 0 1,0 1-1,1 0 1,-1 0 0,1 0-1,-1 0 1,1 1-1,0 0 1,-3 4-1,0-1-80,5-5 105,0 0 0,0 0 0,0 0 1,0 0-1,0 1 0,1-1 0,-1 0 0,1 1 1,0 0-1,-1-1 0,1 1 0,-1 5 1,2-3-10,0 0 1,0-1 0,0 1 0,1 0 0,0 0-1,1 5 1,0-1 33,1 0 1,0 0-1,0 0 0,1-1 1,0 1-1,1-1 0,0 0 1,11 14-1,4 1 129,32 29 0,-33-34-26,29 34 0,-38-37-32,10 18 1,-13-21-31,-3-5 17,0 1 0,0-1 0,-1 1 1,1 0-1,-2 0 0,1 0 0,-1 0 1,0 1-1,-1-1 0,0 1 0,0 12 0,-1-14-18,-1-1-1,1 1 1,-1-1-1,-1 1 0,1-1 1,-1 0-1,0 0 0,-1 0 1,1 0-1,-1 0 0,0 0 1,-1 0-1,1-1 1,-1 0-1,0 0 0,-5 6 1,-2 0 40,1 1-1,-2-1 1,0-1 0,-24 17 0,23-18-15,6-4-14,0-1 0,0 0 0,0 0-1,0-1 1,-1 0 0,0 0 0,1-1 0,-1 0 0,0 0 0,-11 0 0,6 0 50,-3 2 16,-4 0-87,19-4-30,0 0 0,0 0 0,1-1 0,-1 1 0,1 0 0,-1 0 0,0-1 0,1 1 0,-1 0 0,1-1 0,-1 1 0,0-1 0,1 1 0,-1-1 0,1 1 0,0-1 0,-1 1 0,1-1 0,-1 1 0,1-1 0,0 1 0,-1-1 0,1 0 0,0 1 0,0-1 0,-1-1 0,0-2-31,1 0 1,-1 0-1,1-1 1,0-6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5312,'-77'0'1952,"77"0"-1504,-63 63-128,16-17 32,32 17-256,-32 30-96,16-15-32,0 47 384,0-1-192,31 1 416,0-16-320,0-15-256,15-16-32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3552,'0'-6'496,"1"-12"761,-1 17-1237,0 1 1,1-1-1,-1 1 1,0 0-1,0-1 1,0 1-1,1-1 1,-1 1-1,0 0 1,1-1-1,-1 1 1,0 0-1,1-1 1,-1 1-1,1 0 1,-1 0-1,0-1 1,1 1-1,-1 0 1,1 0-1,-1 0 1,1 0-1,-1 0 1,0-1-1,1 1 1,-1 0-1,1 0 1,-1 0-1,2 0 1,5-2 288,3-2-217,-1 1 0,0 1-1,1-1 1,15-1 0,185-22 185,-99 25-200,-82 2-42,0-1 0,36-5-1,-34 0 13,-8 2 29,27-2-1,-21 4 308,-4 2 647,-27 4-523,-3 7-218,1 0 0,-4 22 0,-4 12-127,8-33-151,0 0-1,1 0 1,1 1 0,0-1-1,0 0 1,2 1 0,0-1-1,0 1 1,4 22 0,-2-28 49,0 1 1,0-1 0,1 0 0,0 0-1,1 0 1,0 0 0,0-1-1,0 0 1,1 1 0,0-2 0,1 1-1,10 10 1,-15-15-39,1-1 0,-1 0 0,1 1 0,0-1-1,-1 0 1,1 0 0,0 0 0,0 0 0,0 0 0,0 0 0,0-1 0,0 1 0,0-1 0,0 1-1,0-1 1,0 0 0,0 0 0,0 0 0,0 0 0,0 0 0,0 0 0,0 0 0,0-1 0,0 1-1,0-1 1,0 1 0,0-1 0,0 0 0,0 0 0,0 0 0,0 0 0,-1 0 0,1 0 0,0-1-1,-1 1 1,1-1 0,-1 1 0,0-1 0,1 1 0,-1-1 0,0 0 0,0 1 0,0-1 0,0 0-1,0 0 1,0-2 0,3-4 61,-2 6-67,-1 0-1,-1 1 0,1-1 0,0 0 1,0 0-1,-1 0 0,1 1 1,0-1-1,-1 0 0,0 0 0,0 0 1,1 0-1,-1 0 0,0 0 1,-1 0-1,1 0 0,0 0 0,-1-3 1,-10-26 144,9 17-118,-3-14-31,-16-8-182,14 7 68,6 24 75,0 0 0,1 1 1,-2-1-1,1 1 0,-1-1 0,1 1 1,-5-8-1,3 8-36,1 0 0,-1 0 1,1-1-1,0 1 0,-1-6 0,2 9 25,1 0 0,0 0 0,0 0-1,-1-1 1,1 1 0,0 0 0,0 0-1,0-1 1,0 1 0,0 0 0,0 0-1,0 0 1,1-1 0,-1 1 0,0 0-1,1 0 1,-1 0 0,1 0 0,-1-1-1,1 1 1,0 0 0,1-1 0,-1 1-13,0 0 1,0 0 0,1 1 0,-1-1-1,1 1 1,-1-1 0,0 1 0,1-1-1,-1 1 1,1 0 0,1 0-1,7-2-420,34-11-2536,3-3 880</inkml:trace>
  <inkml:trace contextRef="#ctx0" brushRef="#br0" timeOffset="1">1232 87 2912,'-13'-14'766,"-11"-19"1,17 23-583,-1 0 381,7 8-389,-1-1 0,1 1-1,-1 0 1,1 1 0,-1-1-1,0 0 1,0 0 0,-3-2-1,4 4-144,0 0 1,0 0-1,1 0 0,-1 0 0,0 0 0,0 0 0,0 1 0,1-1 0,-1 0 0,0 0 0,0 1 0,1-1 0,-1 0 0,0 1 0,0-1 0,1 1 0,-1-1 0,0 1 0,1-1 0,-1 1 1,1-1-1,-1 1 0,1 0 0,-2 0 0,-8 15 379,5-11-365,2-3-33,0 1-1,0 0 1,0 0-1,1 0 1,-1 1 0,1-1-1,-1 1 1,1-1-1,0 1 1,1 0 0,-1-1-1,1 1 1,-1 0-1,0 6 1,-12 99 46,7-46 129,3-32-102,0-3 118,-1 37 0,5 122 821,0-155-853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3552,'-5'0'452,"3"-1"-309,0 1-1,0 0 1,1 0 0,-1 0-1,0 0 1,0 0 0,0 1-1,0-1 1,0 1 0,-3 0-1,1 6 530,3-7-636,1 1 1,0-1 0,0 1-1,-1-1 1,1 0 0,0 1-1,-1-1 1,1 1 0,0-1-1,-1 0 1,1 1 0,0-1 0,-1 0-1,1 0 1,-1 1 0,1-1-1,-1 0 1,1 0 0,0 0-1,-1 0 1,1 1 0,-1-1-1,1 0 1,-1 0 0,1 0-1,-1 0 1,1 0 0,-1 0-1,1 0 1,-1 0 0,0-1-1,-1 1 59,1 1-1,-1-1 0,0 0 0,1 0 1,-1 1-1,1-1 0,-1 1 0,1-1 0,-1 1 1,1-1-1,-1 1 0,-2 2 0,3-2-58,-1 0-1,0 0 1,1 0-1,-1-1 0,0 1 1,0 0-1,1-1 1,-1 1-1,0-1 0,0 1 1,0-1-1,-4 0 1,-2-1 10,5 1-35,0 0 0,0-1 1,0 1-1,0 0 0,0 1 1,0-1-1,0 0 0,1 1 1,-1 0-1,-4 1 0,-11 8 0,5-7-59,11-3 38,0 1 0,-1-1 0,1 1 0,0 0 0,-1 0 0,1-1 0,-3 3-1,4-2-3,0 0-1,0 0 0,0-1 0,1 1 1,-1 0-1,0 0 0,1 0 0,-1 0 1,1 0-1,-1 0 0,1 0 0,-1 0 1,1 0-1,0 0 0,-1 1 0,1-1 1,0 0-1,0 0 0,0 0 0,0 0 0,0 2 1,0 72-146,0-69 155,1-1-1,0 1 1,0-1 0,1 1 0,-1-1-1,1 1 1,0-1 0,1 0 0,-1 0 0,1 0-1,0 0 1,0-1 0,6 8 0,5 7 19,-4-5 184,19 23-1,-26-33-170,1 0 0,0-1 0,0 1 1,0-1-1,0 0 0,0 0 0,1 0 0,-1-1 0,1 1 0,8 2 0,18 0-21,-15 0-57,-12-3 39,-1-1-1,1 0 1,-1 0 0,1 0 0,-1-1 0,1 1-1,0-1 1,-1 0 0,1 0 0,0 0 0,5-1-1,2-2-10,6 0-29,1 0-1,25-1 0,-26 4-24,-13 0 80,0 1 0,0-1 0,0 0 0,0-1 0,0 1 1,0-1-1,0 1 0,0-1 0,0 0 0,0-1 0,0 1 1,-1-1-1,1 1 0,-1-1 0,5-3 0,4-3 184,18-17-1,-26 22-132,-1 0 0,0-1 0,0 1 0,0-1 0,0 0 0,0 0 0,-1 0 0,0 0-1,2-5 1,12-38 698,-15 45-729,-1 0 0,0 0-1,1 0 1,-1 0-1,0 0 1,0 0 0,0 1-1,0-1 1,-1 0 0,1 0-1,0 0 1,-1 0-1,0 0 1,1 0 0,-1 0-1,0 1 1,0-1-1,-1-2 1,-2-5 54,2 5-45,1 0-1,1-1 1,-1 1 0,1-1 0,-1 1-1,2-9 1,-1 10-25,0 0 0,0 0 0,0 1 1,0-1-1,0 0 0,-2-3 0,-9-17 14,11 22-36,-1 0 0,1 0 0,-1 1 0,1-1 0,-1 0 0,1 1 0,-1-1 0,0 1 1,1-1-1,-1 0 0,0 1 0,0 0 0,1-1 0,-1 1 0,0-1 0,0 1 0,0 0 0,0 0 1,-1-1-1,0 1-183,1 30-54,1-11 379,0-1 0,3 24-1,8 5 146,-9-34-167,-1-4-33,0-1-1,0 0 1,1 0-1,1 0 0,-1 0 1,1 0-1,0 0 1,1-1-1,0 1 1,6 8-1,23 20-610,-22-25-431,5 4-54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4064,'-15'0'1504,"15"0"-1184,-16-31-64,16 31 1184,0 0-832,0 0 256,0 0-512,0 15-160,0 1-96,0-16 352,0 15-256,16 1 256,-16 0-224,0 15-3296,15-16 1664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 4640,'0'-13'1504,"0"13"-1494,0-1 1,0 1-1,0 0 0,0 0 1,0 0-1,0 0 1,0 0-1,0 0 0,0 0 1,0 0-1,0 0 0,0 0 1,0 0-1,0-1 1,0 1-1,0 0 0,0 0 1,0 0-1,0 0 1,0 0-1,0 0 0,0 0 1,0 0-1,0 0 0,0 0 1,0 0-1,0-1 1,0 1-1,-1 0 0,1 0 1,0 0-1,0 0 1,0 0-1,0 0 0,0 0 1,0 0-1,0 0 0,0 0 1,0 0-1,0 0 1,0 0-1,0 0 0,-1 0 1,1 0-1,0 0 1,0 0-1,0 0 0,0 0 1,0 0-1,0 0 0,0 0 1,0 0-1,0 0 1,0 0-1,-1 0 0,1 0 1,-39 0 2709,35 0-2682,1 0 1,-1 0 0,0 1 0,0-1 0,1 1-1,-1 0 1,0 0 0,1 0 0,-1 1 0,1-1-1,-1 1 1,-5 3 0,8-3-43,-1-1 0,1 0 1,0 0-1,0 1 0,0-1 0,0 1 0,0-1 1,0 1-1,0-1 0,0 1 0,0 0 1,1-1-1,-1 1 0,1 0 0,-1 0 0,1 0 1,0-1-1,0 1 0,0 0 0,0 0 1,0 0-1,0-1 0,0 1 0,0 0 0,1 0 1,-1-1-1,1 1 0,0 2 0,3 4 40,0 1-1,1-1 0,6 9 0,9 16 11,9 14-227,-28-45 203,-1-1 1,1 1 0,-1-1 0,1 1-1,-1-1 1,0 1 0,0 0 0,0-1 0,0 1-1,0 0 1,0-1 0,0 1 0,0-1-1,-1 1 1,1 0 0,-1-1 0,1 1-1,-1-1 1,1 1 0,-3 2 0,2-2-2,0 0 1,-1 0-1,1 0 1,-1-1-1,1 1 0,-1 0 1,0-1-1,0 1 1,0-1-1,1 0 1,-2 1-1,1-1 1,0 0-1,-2 1 1,-5-1 26,0 0 1,0 0-1,0-1 0,-12 0 1,5-1-174,16 1 110,0 0-1,0 0 1,0 1 0,0-1-1,0 0 1,0 0 0,0 0-1,-1 0 1,1 0 0,0 0-1,0 0 1,0 0 0,0 0-1,0 0 1,0 0-1,0 0 1,0 0 0,0 0-1,0-1 1,-1 1 0,1 0-1,0 0 1,0 0 0,0 0-1,0 0 1,0 0 0,0 0-1,0 0 1,0 0 0,0 0-1,0 0 1,0 0 0,0 0-1,0 0 1,0 0 0,0 0-1,-1-1 1,1 1 0,0 0-1,0 0 1,0 0 0,0 0-1,0 0 1,0 0 0,0 0-1,0 0 1,0 0-1,0 0 1,0-1 0,0 1-1,0 0 1,0 0 0,0 0-1,0 0 1,0 0 0,1 0-1,-1-13-634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4800,'15'0'1792,"-15"0"-1408,0 47-96,0-16-128,0 31-160,-31 1 768,-16 15-416,-31 46 64,0 16-256,0 1 320,32-17-256,-1 1 160,16-31-224,15-17 0,1-14-96,-1-48-3584,16 1 1952</inkml:trace>
  <inkml:trace contextRef="#ctx0" brushRef="#br0" timeOffset="1">0 234 4640,'0'-31'1728,"0"31"-1344,0 62-96,16-31 256,0 16-352,30 31 192,-15 0-224,47 15 480,-15 16-352,15-15 512,-1-32-480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73 1664,'-13'-26'528,"10"16"-325,3-26 3050,0 98-3109,0-18-61,2 5 81,-3-1 1,-2 1 0,-10 49-1,-11 33 172,19-103-192,4-21-84,0 1 1,0 0-1,1 11 0,0 1 376,0-19-459,0 0-1,0-1 1,0 1-1,0 0 1,0 0-1,1 0 1,-1 0-1,0-1 1,0 1-1,0 0 1,1 0-1,-1 0 1,0-1-1,1 2 1,0-2-76,-1 0 1,1 1 0,0-1-1,-1 0 1,1 0-1,-1 1 1,1-1-1,0 0 1,-1 0 0,1 0-1,-1 0 1,1 0-1,0 0 1,-1 0 0,1 0-1,0 0 1,-1 0-1,1 0 1,0-1 0,-1 1-1,1 0 1,-1 0-1,2-1 1,26-12-1710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4160,'-16'15'1536,"16"-15"-1216,0 63-64,-15-16 288,15 15-352,0 16 192,0 0-224,0 0 352,0-1-288,15-14-736,1-1 256,-16-31-3808,31 16 2272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63 266 3136,'-52'-26'1029,"43"21"-767,7 2-124,2 3-138,0 0 7,0-1-1,0 1 0,0 0 1,0-1-1,0 1 0,1-1 1,-1 1-1,0-1 0,0 1 1,0-1-1,0 1 0,0 0 1,1-1-1,-1 1 1,0-1-1,0 1 0,1 0 1,-1-1-1,0 1 0,0 0 1,1-1-1,-1 1 0,0 0 1,1 0-1,0-1 1,22-4 25,-2-6 58,54-7 17,-51 10-38,0 1 1,37-6-1,-15 8 13,48-9 7,-5 2-37,25-7 71,-20 1 267,-90 17-354,-1 0 1,1 0-1,0 0 1,0 0-1,0-1 0,-1 0 1,1 1-1,0-2 1,-1 1-1,0 0 1,0-1-1,1 1 1,-2-1-1,1 0 0,0 0 1,0 0-1,3-7 1,-3 7-12,-1 0 0,0 0-1,0 0 1,1 0 0,0 1 0,-1-1 0,1 1 0,6-5 0,4 2-25,-9-1 0,-3 5-1,-1 1 1,0-1-1,0 1 1,1 0-1,-1-1 1,0 1-1,1-1 1,-1 1-1,0 0 1,1-1-1,-1 1 1,0 0-1,1 0 1,-1-1-1,1 1 1,-1 0-1,1 0 1,-1-1-1,0 1 1,1 0-1,-1 0 1,1 0-1,-1 0 1,1 0-1,-1 0 1,1 0-1,-1 0 1,1 0-1,-1 0 1,1 0-1,0 0 1,28 0-86,-24 3 177,-4-2-81,0 1 0,0-1 0,1 0 0,-1 1 0,-1-1 0,1 1 0,0 0 0,0-1 0,-1 1 1,1 0-1,-1-1 0,1 4 0,1 29 243,-2-29-200,0 68 262,0-6 10,0-59-282,1 20 57,-1-27-94,1 0 1,-1 1-1,0-1 0,1 0 0,-1 0 0,0 0 1,1 0-1,0 1 0,-1-1 0,1 0 0,0 0 1,-1 0-1,1 0 0,0 0 0,0-1 0,0 1 0,0 0 1,0 0-1,2 1 0,25 11 463,-20-21-277,-6 7-171,1 0 0,-1 1-1,1 0 1,-1-1-1,1 1 1,3 0-1,-6 0-20,0 0 8,0 0 0,1 0 0,-1 0 0,0 0-1,1 0 1,-1 0 0,0 0 0,1 0 0,-1 0-1,0 0 1,0 0 0,1 0 0,-1 0 0,0 0-1,1 0 1,-1 0 0,0-1 0,1 1-1,-1 0 1,0 0 0,0 0 0,1 0 0,-1-1-1,0 1 1,0 0 0,19-12 188,-15 10-148,0 0 1,0-1-1,-1 1 0,8-6 0,2-5 155,-13 13-197,0-1 0,1 1-1,-1-1 1,1 1 0,-1-1 0,0 1 0,1-1 0,-1 1-1,0-1 1,0 0 0,1 1 0,-1-1 0,0 1-1,0-1 1,0 1 0,0-1 0,0 0 0,0 1-1,0-1 1,0 0 0,1-5-11,9-10-16,-9 16 18,-1-1 0,0 0 0,0 1 0,1-1 0,-1 0 0,0 0 0,0 1 0,0-1 0,0 0 0,0 1 0,0-1-1,0 0 1,0 0 0,0 1 0,0-1 0,0 0 0,-1 1 0,1-1 0,0 0 0,-1 0 0,-9-12-258,7 10 5,3 6-171,0 4 238,-1-3 187,1-1-1,0 1 0,0 0 0,0-1 1,1 1-1,-1-1 0,1 1 0,1 4 1,1-1 12,-2-4 7,1 1 0,0-1 1,-1 1-1,1-1 0,0 0 0,1 0 0,-1 0 0,1 0 0,4 5 0,25 8 346,-30-15-320,1-1 0,0 1 1,0 0-1,0-1 0,0 1 0,0-1 1,0 0-1,0 0 0,-1 0 1,5-1-1,2 0 105,5 2 91,-12-1-189,0 0 0,1 1 0,-1-1-1,1 0 1,-1 0 0,1-1 0,-1 1 0,1 0 0,-1-1-1,1 1 1,2-2 0,1-9 190,4 6-112,-10 5-131,0-1 0,1 1 0,-1-1 0,0 1 0,0-1 1,0 1-1,0 0 0,0-1 0,0 1 0,0-1 0,0 1 0,0-1 0,0 1 0,0 0 0,0-1 1,0 1-1,0-1 0,0 1 0,-1-1 0,1 1 0,0 0 0,0-1 0,0 1 0,-1-1 0,1 1 1,0 0-1,0-1 0,-1 1 0,1 0 0,0 0 0,-1-1 0,1 1 0,0 0 0,-1 0 0,1-1 1,-1 1-1,0-1-7,0 1 1,1-1 0,-1 0 0,1 1 0,-1-1-1,0 0 1,1 1 0,-1-1 0,1 0 0,0 0-1,-1 1 1,1-1 0,0 0 0,-1-1 0,1-1-125,0-10-260,0 11 228,3 2 28,0 0 107,-1 0 7,0 0-1,0 0 0,0 0 1,0 0-1,0 0 0,0-1 0,1 1 1,-1 0-1,2-2 0,0-4 63,-1 1 4,10 3 182,-12 2-220,-1 0-1,1 0 1,-1 0-1,1 0 0,-1 0 1,1 0-1,-1 0 1,0 0-1,1 0 1,-1 0-1,1 0 0,-1 0 1,1-1-1,-1 1 1,0 0-1,1 0 1,-1-1-1,1 1 0,-1 0 1,0 0-1,1-1 1,-1 1-1,0 0 1,1-1-1,-1 1 0,0-1 1,0 1-1,0 0 1,1-2-1,0-17-38,-1 11-33,0 0-360,0 16 392,0-7 37,0-1 1,0 0-1,0 0 0,0 0 0,0 0 0,0 0 0,0 0 0,0 0 0,0 0 1,0 0-1,0 0 0,0 1 0,0-1 0,0 0 0,0 0 0,0 0 0,0 0 1,0 0-1,0 0 0,0 0 0,0 0 0,0 0 0,0 0 0,0 0 0,1 1 1,-1-1-1,0 0 0,0 0 0,0 0 0,0 0 0,0 0 0,0 0 0,0 0 1,0 0-1,0 0 0,0 0 0,0 0 0,0 0 0,0 0 0,1 0 0,-1 0 1,0 0-1,0 0 0,0 0 0,0 0 0,0 0 0,0 0 0,0 0 0,0 0 1,0 0-1,0 0 0,0 0 0,1 0 0,-1 0 0,0 0 0,0 0 0,10 0 42,-7 0 10,-3 0 38,0 0 181,-3 0-133,-4 0-314,14 0-13,-7 0 184,1 0 0,-1 0 0,0 0 0,0 0-1,0 0 1,0 0 0,0 0 0,0 0 0,0 0 0,0 0 0,0 0 0,0 0 0,0 0-1,1 0 1,-1 0 0,0 0 0,0 0 0,0 0 0,0 0 0,0 0 0,0 0-1,0 0 1,0 0 0,0 0 0,0 0 0,0 0 0,1 0 0,-1 0 0,0 0 0,0 0-1,0 1 1,0-1 0,0 0 0,0 0 0,0 0 0,0 0 0,0 0 0,0 0-1,0 0 1,0 0 0,0 0 0,0 0 0,0 0 0,0 1 0,0-1 0,0 0 0,0 0-1,0 0 1,0 0 0,0 0 0,0 0 0,0 0 0,0 0 0,0 0 0,0 0-1,0 1 1,-1 1-16,1 0 0,0 0 0,0-1-1,-1 1 1,1 0 0,0 0 0,0 0-1,1 0 1,-1 0 0,0 0-1,1 0 1,-1 0 0,1 0 0,1 2-1,8 9 5,-7-7 51,-3-5-30,0-1-1,0 1 1,0-1-1,1 1 1,-1-1-1,0 0 1,0 1-1,0-1 1,1 1-1,-1-1 1,0 0-1,0 1 1,1-1-1,-1 0 1,0 1-1,1-1 1,-1 0-1,0 1 1,1-1-1,-1 0 1,1 0-1,-1 1 1,0-1 0,1 0-1,-1 0 1,1 0-1,-1 0 1,1 0-1,-1 1 1,1-1-1,-1 0 1,1 0-1,-1 0 1,1 0-1,0-1 1,-1 1-2,0 0 1,0 0-1,0 0 1,0 0-1,0 0 0,0 0 1,0 0-1,0 0 1,0 0-1,0 0 1,0 0-1,1 0 1,-1 0-1,0 0 1,0 0-1,0 0 1,0 0-1,0 0 0,0 0 1,0 0-1,0 0 1,0 0-1,0 0 1,1 0-1,-1 1 1,0-1-1,0 0 1,0 0-1,0 0 1,0 0-1,0 0 0,0 0 1,0 0-1,0 0 1,0 0-1,0 0 1,0 0-1,0 0 1,0 0-1,0 1 1,0-1-1,0 0 1,0 0-1,0 0 0,0 0 1,0 0-1,0 0 1,0 0-1,0 0 1,0 0-1,0 0 1,0 1-1,0-1 1,0 0-1,0 0 1,0 0-1,0 44 488,0-44-449,0 0-20,3 0-65,4 1 22,-3-1 32,-1 0 0,1 0 0,0 0 1,-1 0-1,1 0 0,-1-1 0,1 1 1,4-2-1,54-30 250,-61 32-260,0-1-1,0 0 0,1 1 0,-1-1 0,-1 0 1,1 0-1,0 0 0,0 0 0,0 0 0,0 0 1,-1 0-1,1 0 0,0 0 0,-1 0 1,1-1-1,-1 1 0,1 0 0,-1 0 0,0 0 1,0-1-1,1 1 0,-1 0 0,0-1 0,0-1 1,0 2 0,0 0 0,0 1 1,0-1-1,0 0 0,0 1 1,0-1-1,0 0 0,0 1 1,0-1-1,1 0 0,-1 1 1,0-1-1,0 1 0,1-1 1,-1 0-1,0 1 0,1-1 1,-1 1-1,1-1 0,-1 1 1,1-1-1,-1 1 0,1-1 1,-1 1-1,2-1 0,-2 1 3,1 0-1,-1-1 0,1 1 0,-1-1 0,1 1 0,-1-1 1,1 1-1,-1-1 0,1 1 0,-1-1 0,0 1 1,1-1-1,-1 0 0,0 1 0,0-1 0,1 1 0,-1-1 1,0 0-1,0 1 0,0-1 0,0 0 0,0 1 0,0-1 1,0 0-1,0 0 0,0 0-6,0 0 1,0 0-1,0 1 1,0-1-1,0 0 0,0 1 1,0-1-1,0 0 0,-1 0 1,1 1-1,0-1 1,0 0-1,-1 1 0,1-1 1,-1 0-1,1 1 0,0-1 1,-1 1-1,1-1 1,-1 1-1,0-1 0,1 1 1,-1-1-1,0 0 0,0 1-9,1 0-1,-1-1 1,1 1-1,-1 0 0,1-1 1,0 1-1,-1 0 1,1-1-1,-1 1 0,1-1 1,0 1-1,0-1 1,-1 1-1,1-1 0,0 1 1,0-1-1,-1 1 1,1-1-1,0 0 0,0 1 1,0-1-1,0 1 1,0-2-1,0-1-478,0 6 155,0-1 314,0-1 0,0 0-1,1 1 1,-1-1 0,0 1-1,1-1 1,-1 0-1,1 1 1,-1-1 0,1 0-1,1 3 1,0-3 12,-1 1 1,0 0-1,0 0 0,0 0 0,-1 0 1,1 0-1,0 0 0,-1 0 1,1 0-1,-1 0 0,0 0 0,0 3 1,0 22 51,-1 1 1,-1-1 0,-10 47-1,-22 94 380,8-74-236,18-61-136,0 0-17,-1 0 0,-15 37 1,11-43 39,0-1 1,-2 0 0,-1-1 0,0 0 0,-36 38-1,31-37 36,12-14-47,0 0-1,-1-1 1,0-1-1,-11 10 0,16-16-30,-28 20 147,30-22-164,0-1 0,0 1 0,0 0 0,0-1 0,0 0 0,0 0 0,0 0 0,-1 0 0,1 0 0,-4-1 0,4 0-1,1 0-1,-1-1 1,0 1-1,0-1 1,0 0-1,-2-1 1,-1 0 11,2 0-23,0 1 0,1 0 0,-1-1 0,1 0 0,0 0 0,-1 0 0,1 0 0,0 0 0,0-1 0,0 0 0,1 1 0,-1-1 0,1 0 0,-1 0 0,1 0 0,0-1 0,0 1 0,0-1 0,1 1 0,-1-1 0,1 1 1,-2-7-1,2 4-25,1 0 0,-1 0 0,1 1 0,0-1 0,1 0 0,-1 0 0,1 0 0,0 0 0,0 1 0,1-1 0,0 0 0,0 1 0,0-1 0,5-7 0,6-8-78,1 1 0,0 1 0,23-24 0,59-50-459,-23 24 186,-66 62 337,31-32-375,86-66 0,-86 79 280,153-104-91,-156 108 341,39-34 0,-66 50-70,-1-1 0,1-1-1,-1 0 1,0 0 0,-1 0-1,0-1 1,7-12 0,-12 19-26,0-1 1,0 1 0,0-1 0,0 1-1,0-1 1,-1 0 0,1 1-1,-1-1 1,0 1 0,0-1 0,0 0-1,0 1 1,-1-6 0,0 0 58,1-1-37,-2-9 309,2 17-321,-1 0 0,0 0-1,0 1 1,0-1-1,0 0 1,0 0-1,0 0 1,0 1 0,0-1-1,0 1 1,-2-2-1,-29-24 445,19 21-379,9-1-64,1 1 0,-10 3 27,11 2-70,0 1 0,0-1 0,1 1 0,-1-1 0,0 1 1,1-1-1,-1 1 0,0 0 0,1 0 0,-3 2 0,-4 1-13,6-3 3,-1 0 0,1 0 1,0 1-1,0-1 1,0 0-1,0 1 0,0 0 1,0-1-1,-3 5 1,4-4-4,0 1 1,0-1 0,0 1 0,0-1-1,0 1 1,1-1 0,-1 1-1,1-1 1,0 1 0,0 0 0,0 3-1,0 0-8,0-3 25,-1 0 0,1 0 0,0 0 0,0 0-1,1 0 1,-1 0 0,1 0 0,-1-1 0,1 1 0,0 0 0,0 0 0,0-1 0,0 1 0,1 0 0,-1-1 0,1 1-1,3 3 1,-2-3 26,0 0 0,1 0 0,-1-1 0,1 1 0,0-1 0,0 0 0,0 0 0,0 0 0,0 0 0,1-1 0,-1 0 0,6 1 0,2 0 54,1-1-1,23-1 1,-16 0-4,-11 0-43,-1-1 1,1 0-1,-1-1 1,11-2-1,-13 2-21,1 0-1,0 1 1,-1 0-1,9-1 0,7 1-80,-18 1-2,-11 3-64,6-2 129,-5 3-55,1 0-1,0 0 1,0 0-1,1 1 1,-1-1 0,1 1-1,-6 9 1,10-14 60,-24 39-306,20-32 268,-7 12-142,-10 25 0,14-25 72,-5 27 0,8-28 76,-43 180-66,39-169 154,-8 35 90,11-4-40,3-26-62,-12 58-3,2-15 14,11-69-19,-14 90 498,15-96-460,0 0-1,-1 0 1,1 0-1,-1 0 0,1 0 1,-1 0-1,0 0 1,0 0-1,0 0 0,0-1 1,0 1-1,0 0 0,-3 2 1,3-4-45,0 0 0,0 0 0,0 0 0,0 0 0,0 0 0,0 0 0,0 0-1,0 0 1,0 0 0,0 0 0,0-1 0,0 1 0,0 0 0,1-1 0,-1 1 0,0-1 0,0 1 0,-1-2 0,0 1-1,1 1-5,-1-1 0,0 0 0,0 0 0,1 0 1,-1 0-1,1-1 0,-1 1 0,1 0 0,0-1 0,-1 1 1,1-1-1,0 1 0,0-1 0,0 1 0,0-1 1,0 0-1,0 0 0,1 1 0,-2-3 0,-5-13 71,-7-5-7,10 17-61,0 0 0,1 0 0,0-1 0,0 1 0,1-1-1,-1 0 1,1 1 0,-2-11 0,-1-31-23,2 35-145,-2-22 1,6 27 96,-1 0 1,1 0-1,4-12 1,-2 7-10,0 1 7,0 0-22,0-1 0,0 1 0,6-12 0,-4 15 35,0 0-1,1 0 0,-1 1 0,9-9 1,-5 6-1,16-18-58,1 0 0,1 2-1,36-27 1,91-47 111,45-34 263,-149 87-60,-38 34-117,-7 9-66,-1-1 0,1 1 0,-1-1-1,4-7 1,-7 10-24,1-1 0,-1 0 0,0 0 0,0 0-1,-1 0 1,1 0 0,-1-1 0,1 1 0,-1 0 0,0-4-1,0-50 11,0 53-23,0 1-1,-1-1 1,1 1-1,-1 0 1,1-1 0,-1 1-1,0 0 1,0-1-1,-1 1 1,1 0-1,-1 0 1,1 0-1,-1 0 1,0 0-1,0 0 1,-1 1-1,1-1 1,0 1-1,-5-4 1,-6-10-169,10 10 74,3 5 93,0 1 0,-1-1 0,1 1 0,0 0 0,0-1 0,0 1 0,0-1 0,-1 1 0,1-1 0,0 1 0,0 0 0,-1-1 0,1 1 0,0 0 0,-1-1 0,1 1 0,0 0 0,-1-1 0,1 1 0,-1 0 0,1 0 0,0 0 0,-1-1 0,1 1 0,-1 0 0,1 0-1,-1 0 1,1 0 0,0 0 0,-1 0 0,1 0 0,-1 0 0,1 0 0,-1 0 0,0 0 0,-4 2-268,4 0 240,-1 0 0,1-1-1,0 1 1,0 0 0,0 0 0,0 0-1,0 0 1,0 0 0,0 0 0,1 0-1,-1 0 1,1 0 0,-1 4 0,1 31-282,1-30 300,-1-1 1,0 0-1,0 0 0,0 0 1,-1 1-1,-2 7 0,0-6 82,-1 5 72,14 44 14,-10-43-115,1 15 238,-1-28-257,1 0 1,-1 0 0,0 0-1,1 1 1,-1-1 0,1 0-1,-1 0 1,1 0 0,-1 0-1,1-1 1,0 1 0,0 0-1,-1 0 1,1 0-1,0 0 1,0-1 0,0 1-1,0 0 1,2 0 0,-1 0 14,0 1 0,0-1 1,0 0-1,1 0 1,-1 0-1,0-1 0,1 1 1,-1 0-1,1-1 1,-1 0-1,1 1 0,-1-1 1,1 0-1,-1 0 0,1-1 1,-1 1-1,1 0 1,-1-1-1,1 1 0,-1-1 1,0 0-1,1 0 1,-1 0-1,0 0 0,1-1 1,-1 1-1,0 0 0,0-1 1,0 1-1,-1-1 1,1 0-1,3-3 0,-1 0-12,0 0-1,0 0 1,5-9-1,3-4-33,-3 7-4,-1-1 1,0 0 0,-1-1 0,5-14 0,-7 16-32,-1 1 1,1 0 0,1 0-1,0 0 1,0 1-1,1 0 1,0 0 0,10-9-1,-5 8-86,-12 10 137,0 0-1,0 0 1,0 0-1,1 0 1,-1 0 0,0 0-1,0 0 1,0 0-1,0 0 1,0 0-1,0 0 1,0 0-1,1 0 1,-1 0-1,0 0 1,0 0-1,0 0 1,0 0-1,0 0 1,0 0-1,0 0 1,1 0-1,-1 0 1,0 0-1,0 0 1,0 0-1,0 0 1,0 0-1,0 0 1,0 0-1,1 0 1,-1 1 0,0-1-1,0 0 1,0 0-1,0 0 1,0 0-1,0 0 1,0 0-1,0 0 1,0 0-1,0 1 1,-1 7 51,1-5-12,1 0 0,-1 0 0,1 0 1,-1 0-1,1 0 0,2 6 0,2 11 60,-10 8 25,3-22-84,1 0-1,0 0 1,-1 10 0,2-4 87,-1-10-81,1 1 0,0 0 0,0 0 1,0 0-1,0 0 0,0 0 0,1-1 0,-1 1 0,1 0 0,1 4 0,8 11 386,-7-7-289,-3-10-116,0 0 1,0 0-1,0 0 1,1 0-1,-1 0 1,0 0-1,1 0 1,-1 0-1,0-1 1,1 1-1,-1 0 1,1 0-1,-1 0 1,1-1-1,0 1 1,-1 0-1,1-1 1,0 1 0,-1 0-1,1-1 1,0 1-1,0-1 1,0 1-1,-1-1 1,1 0-1,1 1 1,0 0 12,-1 0 0,0-1 0,1 1 0,-1-1 0,1 1 1,-1-1-1,1 1 0,-1-1 0,0 0 0,1 0 0,-1 0 1,4 0-1,20-10 387,-17 5-472,-1 0 0,1 0-1,-1-1 1,-1 0 0,1 0 0,-1-1 0,0 0 0,0 0-1,-1 0 1,5-10 0,10-12-189,-8 14 166,-5 7-83,0-2 0,0 1 0,4-11 0,-9 17 100,-1 1-1,0-1 0,1 1 1,-1-1-1,1 1 1,0 0-1,-1 0 0,4-3 1,-3 4-22,0 0 0,0 0 1,0 0-1,-1 0 0,1 1 0,1-1 1,-1 1-1,0-1 0,0 1 1,0 0-1,0 0 0,0 0 0,2 0 1,-3 0 41,1 0 1,-1 0 0,0 0 0,0 1 0,0-1-1,0 0 1,0 1 0,0-1 0,0 1-1,0-1 1,0 1 0,0 0 0,0-1-1,0 1 1,0 0 0,0-1 0,0 1 0,-1 0-1,1 0 1,0 0 0,-1 0 0,2 2-1,11 29-155,-12-27 182,1 0 1,-1 0-1,6 8 1,24 34 381,-29-43-314,0-1 0,0 1 0,0 0 0,2 8 0,-3-11-12,-1 1 1,0-1-1,1 0 1,-1 1-1,1-1 1,0 1 0,-1-1-1,1 0 1,0 1-1,0-1 1,0 0-1,0 0 1,0 0 0,0 0-1,0 0 1,0 0-1,0 0 1,1 0-1,1 1 1,12 7 383,7 2 388,-22-10-883,0-1-1,1 0 0,-1 0 0,0 0 0,0 0 0,0 0 0,1 1 0,-1-1 0,0 0 1,0 0-1,1 0 0,-1 0 0,0 0 0,0 0 0,1 0 0,-1 0 0,0 0 1,1 0-1,-1 0 0,0 0 0,0 0 0,1 0 0,-1 0 0,0 0 0,0 0 0,1 0 1,-1-1-1,0 1 0,0 0 0,0 0 0,1 0 0,-1 0 0,0 0 0,0-1 0,0 1 1,1 0-1,-1 0 0,0 0 0,0-1 0,0 1 0,0 0 0,0 0 0,1-1 1,-1 1-1,0 0 0,0 0 0,0-1 0,0 1 0,0 0 0,0 0 0,0-1 0,0 1 1,0-1-1,0-1-1972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377 196 3904,'-26'0'1253,"25"0"-1232,1 0-1,-1 0 1,1 0-1,-1 0 0,0 0 1,1 0-1,-1 1 1,1-1-1,-1 0 1,0 0-1,1 1 1,-1-1-1,1 0 0,-1 1 1,1-1-1,-1 0 1,1 1-1,-1-1 1,1 1-1,0-1 0,-1 1 1,1-1-1,-1 2 1,-35 31 448,5-9 747,7 4-304,14-19-564,0-1-1,-15 10 1,-18 12 177,20-8-364,1 1 1,1 1-1,-20 29 0,21-24-129,12-23-21,-11 13-17,18-19 11,1 1 0,-1-1 1,1 1-1,0-1 0,-1 1 0,1 0 0,0-1 1,0 1-1,-1-1 0,1 1 0,0 0 0,0-1 1,0 1-1,0 0 0,0-1 0,0 1 0,0 0 1,0-1-1,0 1 0,0 0 0,0-1 0,0 1 1,0 0-1,1-1 0,-1 1 0,0 0 0,0-1 0,1 1 1,-1 0-1,0-1 0,1 1 0,-1-1 0,2 2 1,-2-2-3,1 0 1,0 0 0,-1 1 0,1-1-1,0 0 1,0 0 0,-1 0 0,1 0 0,0 0-1,-1 0 1,1 0 0,0 0 0,0 0-1,-1 0 1,1 0 0,0 0 0,0-1-1,-1 1 1,1 0 0,0-1 0,-1 1-1,1 0 1,-1-1 0,1 1 0,0-1-1,-1 1 1,1-1 0,0 0 0,10-5-7,13 4 0,-21 2 14,0 0-1,1 0 1,-1 0-1,1 0 0,-1-1 1,0 0-1,1 1 1,5-4-1,3-4 88,1 0 0,16-15-1,-11 8 95,-15 13-161,0 0-1,-1 0 1,1-1-1,-1 1 0,0-1 1,1 1-1,-1-1 1,-1 0-1,1 0 1,0 0-1,-1 0 0,1 0 1,-1 0-1,0 0 1,1-5-1,5-12 91,-3 12-81,0 0-10,-1 1-1,0-1 0,-1 0 1,3-12-1,-5 12-14,0 1 0,0-1 0,0 1 1,-3-9-1,1-3 5,0-6-1,-4-23 10,2 32-13,-1 1 1,-9-19-1,-5-13 127,16 36-32,1 3-22,-1 0-1,0 0 1,0 1-1,0-1 1,-1 1 0,0 0-1,0 0 1,-1 0 0,-7-8-1,11 14-93,0 0 1,0 1-1,1-1 0,-1 0 0,0 0 1,0 1-1,0-1 0,0 1 0,0-1 0,0 1 1,0 0-1,0-1 0,0 1 0,0 0 0,0-1 1,0 1-1,0 0 0,0 0 0,0 0 1,-2 0-1,2 0-6,1 1 1,-1-1 0,1 0-1,-1 0 1,1 1-1,0-1 1,-1 0-1,1 1 1,-1-1 0,1 0-1,0 1 1,-1-1-1,1 1 1,0-1 0,0 0-1,-1 1 1,1-1-1,0 1 1,0-1 0,0 1-1,-1 0 1,1 2-18,0-1 1,0 0-1,-1 1 1,1-1-1,1 0 1,-1 1-1,1 3 1,7 27-78,-1-8 88,4 39 0,-9-35 151,4 28 186,-1-34-132,11 28 0,4 20 364,-5 27-74,4 20-3026,-6-87 1098</inkml:trace>
  <inkml:trace contextRef="#ctx0" brushRef="#br0" timeOffset="1">424 383 5312,'15'-16'1952,"-15"16"-1504,31 0-128,-15 0 1088,15 0-832,16 0 192,0 0-448,15-15-64,0 15-160,1-16 512,-1 16-352,-15-16-160,-16 16-96,-15 0-2528,15 0 1344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1312,'0'-12'515,"0"24"-187,0-12-259,0 0-85,-2 0 0,-7 0 1879,20 0-9,-11-3-1907,0-7-118,0 7 128,0 3 294,0 0-48,0 0-97,-2 0-63,1 0 6,0 0 0,0 1 0,0-1 0,0 0 0,-1 0 0,1 0 0,0 0 0,0 0 0,0 0 0,-1-1 0,1-11 727,2 8 2026,-6 4-2460,3 0-333,1 0 1,0 1-1,0-1 1,0 0-1,-1 0 0,1 1 1,0-1-1,0 0 1,0 1-1,0-1 1,0 1-1,0 0 1,0-1-1,0 1 1,0 0-1,0-1 1,0 1-1,0 0 0,0 0 1,0 0-1,1 0 1,-1 0-1,0 1 1,-3 5 37,1 0 0,0 1 0,-3 9 0,2-6 50,2-5-119,0 1-156,0-1 0,0 1-1,1 0 1,-1-1 0,1 1 0,0 7-1,1 2-1159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5888,'0'0'79,"0"0"1,1 0 0,-1 0-1,1 1 1,-1-1-1,0 0 1,1 0-1,-1 0 1,1 0 0,-1 0-1,0 0 1,1-1-1,-1 1 1,1 0-1,-1 0 1,0 0 0,1 0-1,-1 0 1,1 0-1,-1-1 1,0 1-1,1 0 1,-1 0 0,0-1-1,1 1 1,-1 0-1,1-1 1,-7-6 860,3 4-983,3 3 71,0-1-1,-1 1 1,1 0 0,0 0-1,0-1 1,-1 1 0,1 0 0,0 0-1,0-1 1,-1 1 0,1 0-1,0 0 1,-1 0 0,1 0-1,0 0 1,-1 0 0,1-1-1,0 1 1,-1 0 0,1 0-1,-1 0 1,1 0 0,0 0-1,-1 0 1,1 0 0,0 0-1,-1 0 1,1 1 0,0-1 0,-1 0-1,1 0 1,0 0 0,-1 0-1,0 1 1,1-1-19,0 0 0,0 0-1,0 0 1,0 0 0,-1 0 0,1 0 0,0 1 0,0-1-1,0 0 1,0 0 0,-1 0 0,1 0 0,0 0 0,0 0-1,0 0 1,-1 0 0,1 0 0,0 0 0,0 0 0,-1 0 0,1 0-1,0 0 1,0 0 0,0 0 0,0 0 0,-1-1 0,1 1-1,0 0 1,0 0 0,0 0 0,-1 0 0,1 0 0,0-1-1,-1 2-13,0-1 0,0 0-1,0 0 1,0 0 0,0 0-1,0 0 1,0 0 0,-1 0-1,1 0 1,-1-1 0,2 1 3,0 0 1,0 0 0,0 0-1,0 0 1,0 0 0,-1 0 0,1 0-1,0 0 1,0 0 0,0 0-1,0 0 1,0 0 0,0 0-1,0 0 1,0 0 0,0 0-1,0 0 1,-1 0 0,1 0-1,0 0 1,0 0 0,0 0 0,0 0-1,0 0 1,0 1 0,0-1-1,0 0 1,0 0 0,0 0-1,0 0 1,0 0 0,0 0-1,-1 0 1,1 0 0,0 0 0,0 0-1,0 0 1,0 0 0,0 0-1,0 1 1,0-1 0,0 0-1,0 0 1,0 0 0,0 0-1,0 0 1,0 0 0,0 0 0,0 0-1,0 0 1,0 0 0,0 1-1,0-1 1,0 0 0,0 0-1,0 0 1,1 8-4,0 1-1,0-1 1,0 0 0,1 0 0,1 0-1,3 10 1,-2-7 5,0 1-9,2 0 0,12 21 0,11 16-156,-29-46 187,1-1 0,0 0 1,-1 0-1,0 1 0,1-1 1,-1 0-1,0 1 0,-1 3 1,1-2 69,-2 1 57,-9 6-58,11-11-86,0 0 1,0 0-1,-1 0 0,1 1 1,0-1-1,0 0 0,-1 0 1,1 0-1,0 1 0,0-1 1,-1 0-1,1 0 0,0 0 1,-1 0-1,1 0 0,0 0 1,-1 0-1,1 0 0,0 0 1,-1 0-1,1 0 0,0 0 1,0 0-1,-1 0 0,1 0 1,-3 0 59,1 0 1,-1 0-1,1 0 1,-1 1-1,1-1 1,-4 2-1,-2 5 238,8-7-290,0 1 1,-1-1-1,1 1 0,0-1 0,-1 0 1,1 1-1,0-1 0,-1 0 1,1 1-1,-1-1 0,1 0 0,-1 1 1,1-1-1,0 0 0,-1 0 1,1 0-1,-1 1 0,1-1 0,-1 0 1,1 0-1,-1 0 0,1 0 1,-1 0-1,1 0 0,-1 0 0,1 0 1,-1 0-1,0 0 0,-9-1-134,17 4-984,-6-2 1044,-1 0 1,1 0-1,-1-1 0,0 1 1,0 0-1,1 0 1,-1 0-1,0-1 1,0 1-1,0 0 0,0 0 1,0 0-1,0 1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2912,'0'0'1056,"0"0"-800,-15 16-96,-16 15 544,15 0-416,-15 31 896,-16 1-704,0-1 0,1 16-288,-1-16 160,16-15-224,0 0 256,15 0-256,-15-32 448,15 1-320,1-16-3936,15 0 2016</inkml:trace>
  <inkml:trace contextRef="#ctx0" brushRef="#br0" timeOffset="1">31 16 4160,'-31'-16'1536,"31"16"-1216,16 31-64,-1 1 928,-15 14-704,16 17 512,15 14-576,0-14 192,16-1-352,0 0 640,-1-30-512,1 14 800,-16-14-672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5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499 142 2912,'13'0'923,"-13"0"-917,0 0 1,0 0 0,0 0 0,1 0 0,-1 0 0,0 0 0,0 0 0,0 0 0,0 0 0,0 0 0,1 0 0,-1 0-1,0 0 1,0 0 0,0 0 0,0 0 0,0 0 0,0 0 0,0 0 0,1 0 0,-1-1 0,0 1 0,0 0-1,0 0 1,0 0 0,0 0 0,0 0 0,0 0 0,0 0 0,0-1 0,0 1 0,0 0 0,0 0 0,0 0 0,0 0-1,0 0 1,0-1 0,0 1 0,0 0 0,0 0 0,0 0 0,0 0 0,0 0 0,0 0 0,0-1 0,0 1-1,0 0 1,0 0 0,0 0 0,0 0 0,0 0 0,0 0 0,0-1 0,0-38 1001,-3 34-667,-41-39 315,41 42-618,0-1-1,0 1 1,0 0 0,-1 0-1,1 0 1,-1 1 0,1-1-1,-1 1 1,1 0 0,-1 0-1,-5-1 1,3 1-4,0-1-1,0 0 1,-8-3 0,7 2-18,1 0 0,-1 1 0,0-1 0,1 2 0,-1-1 0,0 1 0,0 0 0,0 0 0,0 1 0,-1 0 0,-6 1 0,-10-1 32,11 0 3,1 0 0,-1 1 1,1 1-1,0 0 0,0 0 0,0 1 1,0 1-1,0 0 0,0 1 1,1 0-1,0 0 0,-12 9 0,1 0 34,10-7-45,1 1 0,-19 16 0,26-21-39,1 0 1,1 0 0,-1 1 0,0-1 0,1 1-1,0-1 1,0 1 0,0 0 0,0 0 0,0 0-1,1 0 1,0 0 0,-1 5 0,1-2 2,0 0 0,1 0 1,0 0-1,0 1 0,0-1 1,1 0-1,0 0 0,1 0 1,-1 0-1,1 0 0,4 8 1,2 0 26,-1 0 0,2-1 0,16 20 0,-18-24 6,0 0 0,0-1 1,2-1-1,13 13 0,-11-14 56,0 0 0,13 5-1,0 1 52,43 28 197,-45-29-205,1-1-1,0-1 0,1-1 1,37 9-1,-9-12 37,-26-4-93,52 11 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5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 3232,'-39'-13'1035,"31"11"-614,11-1-218,-3 2-199,0 1 1,1-1 0,-1 1 0,1 0 0,-1-1 0,1 1 0,-1-1 0,1 1-1,-1 0 1,1-1 0,-1 1 0,1 0 0,-1 0 0,1-1 0,-1 1 0,1 0 0,0 0-1,-1 0 1,1 0 0,-1-1 0,1 1 0,0 0 0,-1 0 0,1 1 0,0-1-1,-1 0 1,1 0 0,-1 0 0,1 0 0,-1 0 0,1 1 0,0-1 0,-1 0-1,1 0 1,0 1 0,1 0-20,1 0-1,-1 0 1,0 0-1,0 0 1,1-1 0,-1 1-1,1-1 1,-1 0-1,3 1 1,10-2-49,1 1-19,29 3 1,2 8 28,-33-10 60,-9 0 0,0 0 1,0-1-1,0 1 0,5 2 1,12 11 16,-8-4-14,14 2-3,-23-11 1,0 1 0,-1 0 0,1 0 1,0 1-1,0-1 0,-1 1 0,8 6 1,-8-4 48,-1 0 1,1 0-1,-1 0 1,0 0 0,0 1-1,-1 0 1,0-1 0,0 1-1,0 0 1,0 0 0,0 8-1,2 3 422,4 12 18,-12-17-289,0-4-110,-1 16 137,-2-17 133,6-6-356,1-1 1,-1 0-1,1 0 0,0 1 0,-1-1 1,1 1-1,0-1 0,-1 0 0,1 1 1,0-1-1,-1 1 0,1-1 0,0 0 1,0 1-1,-1-1 0,1 1 1,0-1-1,0 1 0,0-1 0,0 1 1,0-1-1,0 1 0,0-1 0,0 1 1,0-1-1,0 1 0,0-1 0,0 1 1,0 12-66,0-10-20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5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79 2720,'13'-13'891,"-13"12"-873,0 1 0,1 0 0,-1-1 0,0 1 0,1 0 0,-1 0 0,0-1 0,0 1 0,1-1 0,-1 1 0,0 0 0,0-1 0,0 1 1,1 0-1,-1-1 0,0 1 0,0-1 0,0 1 0,0-1 0,0 1 0,0 0 0,0-1 0,0 1 0,0-1 0,0 1 0,0-1 0,1-4 119,9 2 476,-10 3-605,0 0 1,0 0-1,1 0 1,-1 1-1,0-1 0,0 0 1,0 0-1,0 0 1,0 0-1,0 0 0,0 0 1,0 0-1,0 0 1,0 0-1,1 0 1,-1 0-1,0 0 0,0-1 1,0 1-1,0 0 1,0 0-1,0 0 1,0 0-1,0 0 0,0 0 1,0 0-1,0 0 1,0 0-1,1 0 0,-1 0 1,0 0-1,0 0 1,0 0-1,0 0 1,0 0-1,0 0 0,0-1 1,0 1-1,0 0 1,0 0-1,0 0 1,0 0-1,0 0 0,0 0 1,0 0-1,0 0 1,0 0-1,0 0 0,0-1 1,0 1-1,0 0 1,0 0-1,0 0 1,0 0-1,0 0 0,0 0 1,0-2 50,0 1 0,0 0 0,-1 0 0,1-1 0,0 1 0,0 0 1,-1 0-1,1 0 0,-1-1 0,1 1 0,-1 0 0,0 0 0,1 0 0,-1 0 0,0 0 1,0 0-1,0 0 0,1 0 0,-1 0 0,0 1 0,0-1 0,-1 0 0,0 0 0,-9-4 79,-6-6-142,16 11 3,1 0 1,0-1 0,0 1-1,0 0 1,-1 0-1,1 0 1,0-1 0,0 1-1,-1 0 1,1 0-1,0 0 1,-1 0-1,1 0 1,0 0 0,-1 0-1,1-1 1,0 1-1,0 0 1,-1 0 0,1 0-1,0 0 1,-1 0-1,1 0 1,0 0 0,-1 1-1,-4-1 29,2-1-17,0 1 1,1 0 0,-1 0 0,0 0 0,0 1-1,0-1 1,0 1 0,0-1 0,0 1 0,0 0-1,1 0 1,-1 0 0,0 1 0,1-1 0,-1 1 0,1-1-1,-3 3 1,-7 8-70,-1 1 110,0 0 0,-18 25 0,28-33-1,0 0-1,0 1 1,0-1-1,1 1 1,-1 0-1,1-1 1,1 1-1,-1 0 1,1 0-1,0 0 1,0 12-1,1-7 82,0-8-138,0 1 0,0 0-1,0 0 1,0 0-1,1 0 1,-1-1 0,2 6-1,-1-8 41,0 0-1,-1 0 1,1 0-1,0 0 1,-1 0-1,1 0 1,0 0-1,0 0 0,0 0 1,0 0-1,0-1 1,0 1-1,0 0 1,0-1-1,0 1 1,1-1-1,-1 1 1,0-1-1,0 1 1,0-1-1,1 0 1,-1 0-1,0 1 1,0-1-1,1 0 1,-1 0-1,2-1 1,1 0-19,-1 0 1,1-1 0,0 1 0,-1-1-1,0 0 1,1 0 0,-1 0-1,0-1 1,0 1 0,0-1-1,0 1 1,-1-1 0,1 0 0,-1 0-1,1-1 1,-1 1 0,3-7-1,0-16 76,1 11-46,-5 11-52,1 1-1,-1 0 0,0 0 1,0-1-1,-1 1 0,1 0 1,-1-6-1,0 8-6,0-1 1,0 0-1,1 0 1,-1 0-1,0 1 1,1-1-1,-1 0 1,1 0-1,-1 1 0,1-1 1,0 1-1,0-1 1,1-2-1,-1 3-42,0-1-1,0 1 1,0-1-1,0 1 1,-1-1-1,1 0 0,-1 0 1,1 1-1,-1-1 1,1 0-1,-1 0 1,0 1-1,0-4 1,-1-1-249,5 12-9,2-1 174,-6-4 126,1-1 1,0 1-1,0-1 0,-1 1 1,1 0-1,-1 0 0,1-1 1,0 1-1,-1 0 0,1 0 0,-1 0 1,0-1-1,1 1 0,-1 0 1,0 0-1,1 0 0,-1 0 1,0 1-1,10 27-23,-7-16 132,-3-11-70,1 1 0,-1-1 0,1 0 0,-1 0 0,1 1 0,0-1 1,0 0-1,0 0 0,0 0 0,0 0 0,0 0 0,1 0 0,-1 0 0,1 0 0,2 2 0,10 8 81,0-1 1,15 10 0,-26-19-66,-1 0 1,1 0 0,0-1-1,-1 1 1,1-1-1,0 0 1,0 0 0,0 0-1,0 0 1,0 0 0,0 0-1,0-1 1,0 0-1,1 0 1,-1 1 0,6-2-1,3 1 116,-3 0-96,-7 1-111,1-1 1,0 0-1,0 0 0,0 0 0,0 0 1,0 0-1,0-1 0,0 1 1,0-1-1,3-1 0,38-26-1235,-41 25 1239,0 1 1,0-1-1,-1 0 0,1 0 1,-1 0-1,0 0 0,1 0 0,-2 0 1,1 0-1,0-1 0,-1 1 1,1-1-1,-1 1 0,0-1 1,1-4-1,-1 2 42,1 0 1,0 0 0,1 0-1,-1 0 1,5-5-1,6-13 143,-8 8 448,-5 16-577,0 0 0,0 0 0,1-1 0,-1 1 0,0 0-1,0-1 1,0 1 0,0 0 0,0 0 0,0-1 0,0 1-1,1 0 1,-1 0 0,0 0 0,0-1 0,0 1 0,1 0-1,-1 0 1,0 0 0,0-1 0,0 1 0,1 0 0,-1 0-1,0 0 1,0 0 0,1 0 0,-1 0 0,0 0 0,1 0-1,-1-1 1,0 1 0,0 0 0,1 0 0,-1 0 0,0 0-1,0 0 1,1 0 0,-1 1 0,0-1 0,1 0 0,-1 0-1,0 0 1,0 0 0,1 0 0,-1 0 0,0 0-4,0 0 1,0 0-1,0 0 1,1 0-1,-1 0 1,0 0-1,0 0 0,0 0 1,0 0-1,0 0 1,0 0-1,0 0 1,0 0-1,0 0 1,0 0-1,1 0 1,-1 0-1,0 0 0,0 0 1,0 0-1,0 0 1,0 0-1,0 0 1,0 0-1,0 0 1,0 1-1,0-1 1,0 0-1,0 0 0,1 0 1,-1 0-1,0 0 1,0 0-1,0 0 1,0 0-1,0 0 1,0 0-1,0 0 1,0 0-1,0 1 0,0-1 1,0 0-1,0 0 1,0 0-1,0 0 1,0 0-1,0 0 1,0 0-1,0 0 1,0 0-1,0 0 0,0 0 1,0 1-1,0-1 1,0 0-1,0 0 1,0 2 13,0-1 1,0 1 0,1-1 0,-1 1-1,1-1 1,-1 1 0,1-1-1,-1 1 1,1-1 0,0 1-1,1 0 1,-1 0-9,0 0 0,0-1-1,0 1 1,0 0 0,-1 0 0,1 0-1,0 0 1,-1-1 0,1 1 0,-1 0-1,0 3 1,0 7 194,-1-9-155,1 0 1,0 0-1,0 0 1,0 1-1,0-1 0,1 0 1,-1 0-1,1 0 1,1 4-1,0-4 1,0 1-1,0 0 1,-1 0 0,1 0 0,-1 0-1,0 0 1,0 0 0,-1 0-1,1 0 1,-1 0 0,0 1-1,0 7 1,0-10 65,1-2-158,-1 0 1,1 0-1,0 0 0,-1 0 0,1 0 0,0 0 0,-1-1 0,1 1 0,-1 0 1,1 0-1,0-1 0,-1 1 0,1 0 0,-1-1 0,1 1 0,-1 0 0,1-1 0,-1 1 1,1-1-1,0 0 0,4-6-482,8-1 27,-10 4 456,0-1-1,0 0 0,-1 0 1,0 0-1,1 0 1,0-8-1,9-17 117,-6 19-165,0 1 0,14-18 0,-18 25 89,-1 1-1,1 0 0,0 0 0,0 0 0,0 0 0,1 0 0,-1 0 0,0 0 0,1 1 0,-1-1 0,1 1 0,0-1 0,-1 1 0,1 0 0,0 0 0,4 0 0,-7 1 7,0 0 0,0 0-1,0 0 1,0 0 0,0 0-1,0 0 1,0 0-1,0 0 1,0 0 0,0 0-1,1 0 1,-1 0-1,0 0 1,0 0 0,0 0-1,0 0 1,0 0-1,0 0 1,0 0 0,0 0-1,0 0 1,0 0 0,0 0-1,1 0 1,-1 0-1,0 0 1,0 0 0,0-1-1,0 1 1,0 0-1,0 0 1,0 0 0,0 0-1,0 0 1,0 0 0,0 0-1,0 0 1,0 0-1,0 0 1,0 0 0,0 0-1,0-1 1,0 1-1,0 0 1,0 0 0,0 0-1,0 0 1,0 0 0,0 0-1,0 0 1,0 0-1,0 0 1,0 0 0,0-1-1,0 1 1,0 0-1,0-6 212,-2 9-31,1 0-139,-1 0 0,1-1 0,0 1-1,-1-1 1,0 1 0,-2 2 0,0-1 36,1 0 0,0 1 0,0-1 0,0 0 0,1 1 0,-1 0 0,1 0 0,0-1 0,1 1 1,-1 0-1,1 1 0,0-1 0,-1 10 0,2-14-68,0 0 0,0 0 0,0 0 1,0 0-1,0 0 0,0 0 0,0 0 1,1 0-1,-1 0 0,0-1 0,0 1 1,1 0-1,-1 0 0,1 1 0,0-1-9,0-1-1,0 0 1,0 1-1,0-1 0,0 0 1,0 1-1,0-1 0,0 0 1,0 0-1,0 0 1,0 0-1,0 0 0,0 0 1,1 0-1,26 0-229,3 0 11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3968,'0'-16'3232,"-2"16"-2512,1 0-677,-1 0 0,1 1 1,0-1-1,0 0 0,-1 0 1,1 1-1,0-1 0,0 0 1,0 1-1,-1 0 0,1-1 1,0 1-1,0-1 0,0 1 1,0 0-1,0 0 0,0 0 1,0 0-1,0 0 0,1 0 1,-1 0-1,0 0 0,0 1 1,-15 29-103,16-29 69,-1-1-1,1 1 1,-1-1-1,1 1 1,0-1-1,-1 1 1,1 0-1,0-1 1,0 1-1,0 0 1,1-1-1,-1 1 1,0-1-1,0 1 1,1 0-1,-1-1 1,1 1-1,0-1 1,-1 1-1,1-1 1,0 1 0,0-1-1,1 2 1,3 5 17,-3-4-7,0 0 0,-1 0 1,1 0-1,-1 1 0,1 5 0,-1-6 19,0 1 1,0-1-1,1 0 1,-1 1-1,3 4 0,22 38 73,-25-46-104,0 0 0,-1 1 0,1-1 0,-1 0 0,0 0 0,1 1 0,-1-1 0,0 1 0,0-1 0,0 0 0,0 1 0,0-1 0,0 0 0,0 1 0,0-1 0,-1 0 0,1 1-1,0-1 1,-1 0 0,1 1 0,-1-1 0,1 0 0,-1 0 0,0 0 0,0 1 0,0-1 0,1 0 0,-3 2 0,-1 0 21,0 0 0,0 0 1,0 0-1,0-1 0,-7 4 0,10-5-24,0-1-9,0 0-1,1 1 1,-1-1 0,1 1-1,-1-1 1,0 0-1,1 1 1,-1-1 0,0 0-1,1 0 1,-1 0 0,0 0-1,0 1 1,1-1-1,-1 0 1,0 0 0,0 0-1,1 0 1,-1-1 0,0 1-1,-1 0 1,0-1-33,0 1-91,2 0-32,2 0 80,5 0-26,-1-1 0,0 0 1,1 0-1,-1-1 0,0 0 0,0 0 1,0 0-1,10-6 0,12-4-436,-10 5 86,-5 3 41,-1-1 0,23-13 0,100-54 383,-106 56 181,8-6 128,-35 20-242,1 0-1,0 0 1,-1 0 0,0 0 0,1-1-1,-1 1 1,0-1 0,0 0 0,2-3-1,2-14 525,-5 18-480,-1 0 1,1 0 0,0 0-1,-1 0 1,1-1 0,0 1 0,0 1-1,1-1 1,-1 0 0,0 0 0,0 0-1,2-1 1,-1 1 43,0 1 0,-1-1 0,1 0 0,-1 0 0,0 0 0,1 0 0,-1 0 0,1-3 0,-1 4-105,-1 1 0,0 0 0,0-1 0,0 1 0,0 0-1,0-1 1,0 1 0,0 0 0,0-1 0,0 1 0,0 0 0,0-1 0,0 1-1,0 0 1,-1 0 0,1-1 0,0 1 0,0 0 0,0-1 0,0 1 0,0 0-1,-1 0 1,1-1 0,0 1 0,-1-1 1,0 1 0,1 0 0,-1-1 0,0 1 0,0 0 0,1-1 1,-1 1-1,0 0 0,0 0 0,1 0 0,-1 0 0,0 0 0,0 0 0,-1 0 0,1 0-17,0 0 0,0 0 0,-1 0 0,1 0 0,0 0 0,0 0 0,0 0 0,-1 1 0,1-1 1,0 1-1,0-1 0,0 1 0,0-1 0,0 1 0,-1-1 0,1 1 0,0 0 0,1 0 0,-1 0 0,0-1 0,0 1 0,0 0 0,0 0 0,1 0 0,-2 2 0,-14 28-450,16-29 442,-1 0-1,0 0 0,1 0 0,0 0 0,-1 0 0,1-1 1,0 1-1,0 0 0,0 0 0,0 0 0,0 0 0,1 0 1,-1 0-1,0 0 0,2 3 0,11 21 95,-9-21-83,0 1 1,0-2-1,0 1 1,1 0-1,0-1 0,0 0 1,10 7-1,15 13 16,-10 2 182,-8-17-130,-10-8-58,-1 0 0,1 0 0,-1 1 0,1-1 0,-1 0 1,0 0-1,0 1 0,0-1 0,0 1 0,0-1 0,0 1 1,0 0-1,0-1 0,0 1 0,-1 0 0,2 2 0,-1-2 11,0 1 0,-1 0 0,1-1 0,0 1 0,-1-1 0,1 1 0,-1 0 0,0-1 0,0 1 0,0 0 0,0-1 0,-1 1 0,1 0 0,-1-1 0,1 1 0,-1-1 0,0 1 0,0-1-1,0 1 1,0-1 0,-1 0 0,1 1 0,-1-1 0,1 0 0,-1 0 0,0 0 0,0 0 0,0 0 0,-3 2 0,-15 7 155,-1-1 1,-42 14-1,62-24-199,0 0-1,0 0 1,0 1 0,0-1-1,-1 0 1,1 0 0,0 0-1,0 0 1,0 0 0,0 0-1,0 0 1,0 0 0,0-1-1,-1 1 1,1 0 0,0-1-1,0 1 1,0-1 0,0 1-1,0-1 1,0 1-1,1-1 1,-1 0 0,0 1-1,0-1 1,0 0 0,-1-1-1,1 0-102,-2 0-385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3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5824,'0'15'2144,"0"-15"-1664,15 62-128,-15-15 288,16-16-416,-1 16 768,1 0-576,0 0-3840,15-1 1824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2720,'0'-28'3232,"0"25"-3078,0 3 49,0 0-48,0 0 69,0 0-54,2 0 102,6 0-146,-4 1-76,-1-1 1,1 0 0,-1 0-1,1 0 1,-1 0 0,1-1-1,-1 1 1,5-3 0,0-1 8,-4 2-39,-1 0-1,0 1 1,0-1 0,1 1 0,-1 0-1,6-1 1,131-27-15,-113 24-9,-1 0-1,44 0 0,63 4 137,-67 2-106,131-1-100,-193 0 71,-1 0 0,0 0 1,1-1-1,-1 1 0,0-1 1,0 0-1,1 1 0,-1-1 0,5-3 1,6-1 61,-3 3-13,1 0 1,-1 1-1,0 1 1,20 1-1,5 0-1,-29-1-38,-5-1-1,1 1 1,0 0-1,-1-1 1,1 1 0,0 1-1,-1-1 1,1 0-1,0 1 1,-1-1-1,1 1 1,3 1-1,-2 4 37,-3-5-34,-1-1-1,0 1 0,0-1 0,0 0 1,0 1-1,1-1 0,-1 0 0,0 1 1,1-1-1,-1 0 0,0 1 0,0-1 1,1 0-1,-1 0 0,1 1 0,-1-1 1,0 0-1,1 0 0,-1 0 0,0 0 1,1 1-1,-1-1 0,1 0 0,-1 0 1,0 0-1,1 0 0,-1 0 0,1 0 1,-1 0-1,1 0 0,-1 0-5,0 0-1,0 0 1,1 0 0,-1 0-1,0 0 1,0 0-1,0 0 1,0 0 0,0-1-1,0 1 1,0 0 0,0 0-1,0 1 1,0-1-1,1 0 1,-1 0 0,0 0-1,0 0 1,0 0-1,0 0 1,0 0 0,0 0-1,0 0 1,0 0 0,0 0-1,0 0 1,0 0-1,0 0 1,1 0 0,-1 0-1,0 0 1,0 0 0,0 0-1,0 0 1,0 0-1,0 1 1,0-1 0,0 0-1,0 0 1,0 0-1,0 0 1,0 0 0,0 0-1,0 0 1,0 0 0,0 0-1,0 0 1,0 1-1,0-1 1,0 0 0,0 0-1,0 0 1,0 0 0,0 0-1,0 0 1,0 0-1,-1 3 15,1-1 0,-1 1 0,1-1 0,-1 1 0,0-1 0,0 0 0,-2 5 0,-7 16-57,1-4-66,0-1-1,-19 30 1,17-29 89,-7 13-22,2 1-1,2 1 0,-13 43 1,5-14-5,11-32 43,-65 167 24,55-151 298,-2-1 1,-33 50-1,45-81-138,-1-2 0,-1 1 0,0-1 0,-1-1 0,0 0-1,-31 18 1,43-28-142,0-1 0,-1 1 0,1-1-1,-1 1 1,1-1 0,-1 0 0,1 0-1,-1 0 1,0-1 0,0 1-1,1-1 1,-1 1 0,-5-1 0,4-1 17,-1 0 1,1 0 0,-1 0 0,1-1-1,-1 0 1,-7-4 0,9 5-39,0 0 1,0-1-1,0 0 1,0 1-1,0-1 1,1 0 0,-1 0-1,1 0 1,-1-1-1,1 1 1,0 0-1,0-1 1,0 0 0,0 1-1,1-1 1,-1 0-1,1 0 1,-1 0-1,1 0 1,-1-4 0,-32-115 208,-38-109-26,51 156-337,-23-37-175,13 21 37,18 53 59,10 27 71,-1 1-1,-5-11 1,8 19 142,1 1 0,-1 0-1,1 0 1,-1-1 0,1 1 0,0 0-1,-1-1 1,1 1 0,0 0 0,0-1 0,0 1-1,0 0 1,0-1 0,0 1 0,0-1 0,1 1-1,-1 0 1,0-1 0,1 1 0,-1 0-1,1 0 1,-1-1 0,1 1 0,0 0 0,-1 0-1,1 0 1,0 0 0,0 0 0,0 0-1,0 0 1,0 0 0,0 0 0,0 0 0,0 0-1,0 1 1,1-1 0,-1 0 0,0 1-1,0-1 1,1 1 0,-1 0 0,0-1 0,1 1-1,-1 0 1,0 0 0,1 0 0,-1 0 0,3 0-1,8 0 117,-2-1-830,-1 1 0,0 1-1,13 1 1,23 11-1083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1664,'0'0'528,"3"3"-325,7 10 69,-5 0 570,8-6-170,-10-3-507,0 0 1,0 0-1,-1 0 0,4 7 0,11 20 305,1-8-285,55 78 270,-56-78-256,1-1 0,24 24 0,6 6 121,-26-25-160,47 50 267,-11-11 300,-5-5 141,-45-53-656,-7-6-165,1 0 0,-1 0 0,1 0-1,-1-1 1,1 1 0,0-1 0,0 0 0,0 1 0,-1-1 0,1 0 0,0 0 0,0 0 0,1 0 0,-1 0 0,0-1 0,0 1 0,0 0 0,4-1 0,10 0 225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3072,'-12'0'883,"-16"1"-80,27 0-717,-1-1 1,0 1 0,1 0-1,-1-1 1,1 1-1,-1 0 1,1 0 0,-1 0-1,1 0 1,0 0 0,-3 2-1,-1 5 671,-24 39 747,28-44-1444,-4 7 77,0 0 0,0 1-1,2-1 1,-1 1 0,-1 12-1,2 10 124,2 64 0,2-48-28,-1-28-141,2 0 0,0 0 0,5 22 0,0-1 68,-6-36-125,1 1-1,-1-1 1,1 0-1,0 0 1,1 0-1,4 9 1,0-5 111,0 0 0,0-1 1,17 16-1,-22-22-107,1 0-1,0-1 1,0 1-1,0-1 1,0 0-1,0 0 1,0 0-1,4 2 1,-1-3 28,0 1 0,0-1 0,0 0 0,0 0 0,0-1 0,8 0 0,-7 0-274,0 0 0,0-1 0,0 0 0,0 0 0,-1 0 0,1-1 0,0 0 0,11-6 0,16-7-3957,10-1 1189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32 2976,'-20'-20'689,"9"9"2088,11 12-2699,0-1 0,0 1-1,0-1 1,0 1-1,0 0 1,0-1 0,0 1-1,0 0 1,0-1-1,0 1 1,0-1 0,0 1-1,-1 0 1,1-1-1,0 1 1,0-1 0,-1 1-1,1-1 1,-1 2-1,-3 0 103,3-2-158,0-1 1,1 1-1,-1 0 1,0 0-1,1 0 1,-1 0 0,0 1-1,0-1 1,1 0-1,-1 0 1,0 0-1,1 0 1,-1 1 0,0-1-1,1 0 1,-1 1-1,0-1 1,0 1-1,-3 2 1,0-1-1,0 1 0,1 0 1,-1 0-1,1 0 0,-5 6 1,-9 9 55,3-6 40,-1 0 0,-32 19 0,30-21-67,-73 41 234,-31 20 76,88-46-205,-42 38 0,-6 5 86,-13 7 164,81-66-465,-11 8 84,21-11-511,12-4-685,7-2 206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796 151 2496,'36'-37'1104,"-15"17"-699,-21 19-331,1 1 0,-1-1 0,0 1 1,1-1-1,-1 1 0,0 0 0,1-1 0,-1 1 0,1-1 0,-1 1 0,1 0 0,-1 0 0,1-1 0,-1 1 0,1 0 0,0 0 0,-1-1 1,1 1-1,-1 0 0,1 0 0,-1 0 0,1 0 0,0 0 0,-1 0 0,2 0 0,-2 0-69,0 0 1,0 0-1,0 0 0,0 0 1,0 0-1,0 0 0,1 0 1,-1 0-1,0 0 0,0 0 1,0 0-1,0 0 0,0 0 1,0 0-1,0 0 0,0 0 1,0 0-1,0 0 0,1 0 1,-1 0-1,0 0 0,0 0 1,0 0-1,0-1 0,0 1 1,0 0-1,0 0 0,0 0 0,0 0 1,0 0-1,0 0 0,0 0 1,0 0-1,0 0 0,0 0 1,0-1-1,0 1 0,0 0 1,0 0-1,0 0 0,0 0 1,0 0-1,0 0 0,0 0 1,0 0-1,0-1 0,0 1 1,0 0-1,0 0 0,0 0 1,0 0-1,0 0 0,0 0 1,0 0-1,0 0 0,0 0 1,0 0-1,0 0 0,0-1 0,-1 1 1,1-1 61,0 0-1,0-1 1,-1 1 0,1-1-1,-1 1 1,1 0 0,-1 0-1,0-1 1,1 1 0,-1 0 0,0 0-1,0 0 1,0 0 0,0 0-1,0 0 1,-2-1 0,0-1 77,0 1 0,0-1 1,-1 1-1,0 0 0,1 1 0,-8-4 1,-22 0 164,-2-5-126,21 5-118,0 1 0,-17-3 1,10 5-89,0 1 1,-26 2 0,25 1-14,1-2-1,-42-5 1,50 2-31,-10-2-80,-13 9 8,22-1 109,1-1 0,-18 0 0,21-3 66,5 0-17,1 1-1,-1-1 1,0 1-1,1 1 1,-1-1-1,0 1 1,0-1-1,-6 3 1,8-2-26,1 1 0,0-1 0,0 1 1,0 0-1,0 0 0,0-1 0,0 1 1,0 0-1,1 1 0,-1-1 0,1 0 0,-1 0 1,0 4-1,-2 3-39,0 1 1,-2 12-1,0-2 59,-14 30-37,13-34-9,-8 27-1,10 1 7,3-23 28,-28 115 147,15-75 45,-47 191 447,50-213-510,6-22 143,-4 23 1,6-19-110,4-17-132,-1 1-1,1 0 1,-1-1 0,0 1 0,-1-1-1,1 1 1,-1-1 0,0 0 0,0 1-1,0-1 1,0 0 0,-1 0 0,0 0 0,-5 5-1,-5 7 252,8-3-96,4-13-188,0 1 1,0-1 0,1 0-1,-1 1 1,0-1-1,0 0 1,0 0 0,0 1-1,1-1 1,-1 0-1,0 0 1,0 0 0,-1 0-1,-11 0-164,13-1 162,-1 1 1,1 0-1,0 0 1,0 0-1,0 0 1,0 0-1,0 0 1,0 0-1,0 0 1,0 0-1,0 0 1,0 0-1,0 0 1,-1 0-1,1 0 1,0 0-1,0 0 1,0 0-1,0 0 0,0 0 1,0 0-1,0 1 1,0-1-1,0 0 1,0 0-1,0 0 1,-1 0-1,1 0 1,0 0-1,0 0 1,0 0-1,0 0 1,0 0-1,0 0 1,0 0-1,0 0 1,0 0-1,0 1 0,0-1 1,0 0-1,0 0 1,0 0-1,0 0 1,0 0-1,0 0 1,0 0-1,0 0 1,0 0-1,0 0 1,0 1-1,0-1 1,0 0-1,0 0 1,0 0-1,0 0 1,0 0-1,0 1-6,0-1 1,0 1-1,0-1 1,0 1-1,0-1 1,0 1-1,0-1 1,0 1-1,0-1 1,0 0-1,1 1 1,-1-1-1,0 1 1,0-1-1,0 1 1,1-1-1,-1 1 1,0-1-1,1 0 1,-1 1-1,0-1 1,1 0-1,-1 1 1,0-1-1,1 0 1,-1 1-1,1-1 1,-1 0-1,0 0 1,1 0-1,-1 1 1,1-1-1,-1 0 1,1 0-1,-1 0 1,1 0-1,-1 0 1,1 0-1,-1 0 1,1 0-1,0 0 1,4 3-110,-1 0 94,-1-1 1,1 1-1,0-1 0,0 0 0,0 0 0,0 0 0,0-1 0,0 1 0,1-1 0,4 1 0,2 0 4,0 0-1,22 0 0,-11-2 19,-10 0 20,-1 0 1,22 3-1,1 7 52,-3-5 100,-15 0-101,-9-3-19,-1 0 1,1-1 0,-1 1 0,1-2 0,6 1 0,65-1 1138,-77 1-1199,-1-1 0,1 0-1,-1 0 1,1 0 0,-1 0 0,1 0 0,-1 0-1,1 0 1,-1 0 0,1 0 0,-1 0 0,1 0-1,-1 0 1,1 0 0,-1-1 0,1 1 0,-1 0-1,1 0 1,-1 0 0,1-1 0,-1 1 0,0 0-1,1-1 1,-1 1 0,1 0 0,-1-1-1,0 1 1,1-1 0,-1 1 0,0 0 0,0-1-1,1 1 1,-1-1 0,0 1 0,0-1 0,0 1-1,1-1 1,-1 1 0,0-1 0,0 1 0,0-1-1,0 1 1,0-1 0,0 1 0,0-2 0,2-3-1137,9-8-2122,-9-2 949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94 3392,'-52'-13'1088,"43"10"-805,7 1-129,2-4-63,2-10 674,-2 15-738,0 1 1,1-1-1,-1 1 0,0-1 0,1 1 0,-1 0 0,1-1 0,-1 1 1,1-1-1,-1 1 0,1 0 0,-1-1 0,1 1 0,-1 0 1,1 0-1,-1 0 0,1-1 0,-1 1 0,1 0 0,0 0 1,-1 0-1,1 0 0,-1 0 0,1 0 0,0 0 0,0 0 0,2 0 54,0 0 0,1-1 0,-1 1 0,0-1-1,0 0 1,0 0 0,0 0 0,3-1 0,10-4 34,-8 5-100,1-1 0,0 2 0,-1-1 0,15 2 0,-2-1-5,2 1 14,-7-1 7,1 0 0,20-3 1,7-5 138,-7 13-20,4-10 74,-38 5-210,-1 0 0,1 1-1,-1-1 1,1 1 0,-1-1 0,1 1 0,2 1 0,-2-1 43,0 0-1,0 0 1,0 0 0,0-1 0,0 1 0,1-1-1,3 0 1,-4 0-36,-1 1-1,0-1 1,1 0-1,-1 0 0,0-1 1,0 1-1,0 0 0,0-1 1,0 1-1,0-1 0,1 0 1,-1 0-1,0 0 0,-1 0 1,1 0-1,0 0 0,0 0 1,0 0-1,-1-1 0,1 1 1,2-4-1,6-5-1492,-7 7 363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3712,'0'0'1221,"0"3"-757,0 1-376,-1-3-13,1 0 1,0 1-1,0-1 1,0 0-1,0 1 1,0-1 0,0 0-1,0 1 1,0-1-1,1 0 1,-1 1-1,0-1 1,1 0 0,-1 1-1,1-1 1,-1 0-1,1 0 1,0 0-1,0 0 1,-1 1 0,1-1-1,0 0 1,0 0-1,0-1 1,0 1-1,0 0 1,0 0 0,0 0-1,1-1 1,-1 1-1,0 0 1,3 0-1,35 4 432,2 6-182,7-8-48,56-3 0,-45-1-15,-17-1 114,53-9 0,-74 9 261,40 1-1,-29 2 251,-24-1-1400,-16 0-2126,6 0 613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2560,'0'-11'3239,"0"22"-1470,0-11-1327,2 3-148,2 1-183,-2-1-77,0-1 1,1 0-1,-1 1 1,0-1-1,1 0 1,0 0-1,-1 0 1,6 2-1,1-3-3,0 1 0,0-2 1,-1 1-1,15-2 0,-5 0 37,17 3 9,-24-2-50,1 1 0,0-1 1,0-1-1,17-3 0,-10 0-40,-10 1 6,1 1 0,-1 0 0,1 1 0,11 0 0,-4 1 38,-10 1-9,1-1-1,-1 0 1,1 0-1,-1-1 1,12-2-1,-17 2-14,0 0 0,0 1 0,0-1 0,1 0 0,-1 1 0,0-1 0,0 1-1,0 0 1,1 0 0,-1 0 0,0 0 0,1 0 0,-1 0 0,0 1 0,0-1 0,0 1 0,1-1-1,2 3 1,-3-3 6,-1 1 23,1-1 0,-1 1-1,1-1 1,0 1-1,-1-1 1,1 0-1,-1 0 1,1 0 0,0 0-1,-1 0 1,4 0-1,-4-1-3,0 1 1,-1 0-1,1-1 0,0 1 0,0-1 0,-1 1 0,1-1 0,0 0 1,0 1-1,-1-1 0,1 0 0,0 0 0,3-4 190,-2 3-155,3 1 44,19 1-86,-13 0-105,-9 0-48,-4 3 42,-2 2 27,0 1-1,0-1 1,1 1-1,-1 0 1,-3 13-1,-1 9-63,-13 3 11,11 3 48,-14 13 54,4 13 20,-53 127 161,52-125-86,-2-5 134,12-21-48,-9-4 15,13-14-86,-3 8 440,9-25-514,1 0 0,-1 0 0,1-1 0,-1 1 0,1 0 0,-1 0 0,0-1 0,1 1 0,-1 0 0,0-1 0,0 1 0,0-1 0,1 1 0,-1-1 0,0 1 0,0-1 0,0 1 0,0-1 0,0 0 0,0 0 0,0 0 0,-2 1 0,1-2 47,-1 0 1,0 0-1,1 0 1,-1 0 0,1 0-1,-1-1 1,1 1-1,0-1 1,-4-3 0,0-23 128,-5-12-78,6 25-42,-5-21 0,-10-120 132,16 142-257,0 0 0,-11-25 0,10 26 24,0-1-1,-4-14 1,-6-35-130,14 60 129,0 0 0,0-1 1,0 0-1,1 1 1,0-1-1,0 1 0,0-1 1,0-5-1,1 0-33,-2-5-88,2-11-64,-1 25 187,1-1 0,-1 1 0,0-1 0,0 0 0,0 1 0,1-1 0,-1 1 0,0-1 0,1 1 0,-1-1 0,1 1 0,-1-1 0,0 1 0,1 0 0,-1-1 0,1 1 0,-1 0 0,1-1 0,-1 1 0,1 0 0,0-1 0,-1 1 0,1 0 0,-1 0 0,1 0 0,-1 0 0,1-1 0,0 1 0,-1 0 0,1 0 0,1 0 0,16 0-2164,10 0 572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2976,'0'1'120,"0"1"-1,0 0 1,1-1-1,-1 1 1,0 0-1,1-1 1,0 1 0,-1 0-1,1-1 1,0 1-1,1 1 1,4 9 141,-4-3 23,4 8 312,-5-14-524,1-1 1,0 0 0,0 0-1,0-1 1,0 1-1,1 0 1,2 1 0,20 17 748,-10-6-483,1-1-1,30 20 0,40 18 199,-67-40-462,33 17 134,-24-17-46,-17-7-88,0 1-1,0 0 0,-1 0 1,1 1-1,10 8 0,-10-6 84,-1 1-1,0 1 0,10 13 0,-17-19-118,0-1-1,-1 1 1,0-1 0,1 1-1,-1 0 1,0 0 0,-1 0 0,1 0-1,-1 0 1,0 0 0,0 0-1,1 6 1,-2-9-70,0 0 0,0-1-1,-1 1 1,1 0 0,0 0 0,0-1-1,0 1 1,-1 0 0,1 0 0,0-1 0,-1 1-1,1 0 1,-1-1 0,1 1 0,-1-1-1,1 1 1,-1-1 0,1 1 0,-1-1 0,1 1-1,-1-1 1,0 1 0,-1 0 0,-13 1-576</inkml:trace>
  <inkml:trace contextRef="#ctx0" brushRef="#br0" timeOffset="1">530 47 4640,'-4'0'495,"-36"2"1683,38-1-2099,0-1 0,0 1 0,0-1 0,0 1 0,-1 0 0,1-1 0,0 1 1,0 1-1,1-1 0,-1 0 0,0 0 0,-3 3 0,-5 12 710,-16 2-53,21-15-664,-26 20 321,-45 44 1,58-49-287,-42 45 250,36-35-165,-40 50 171,46-49-334,14-22-22,0 1 1,-1-1 0,-1 1-1,1-1 1,-1-1 0,0 1 0,-7 5-1,-26 19 255,18-5-60,8-18-10,12-7-183,1 0-1,0-1 0,-1 1 1,1 0-1,0 0 1,0 0-1,-1-1 0,1 1 1,0 0-1,0 0 0,0 0 1,0 0-1,0 1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531 109 2656,'26'-13'837,"-23"11"-714,0 0 0,0 0-1,-1 1 1,1-2 0,0 1 0,-1 0-1,0 0 1,1-1 0,2-3 0,0-1 516,-5 7-579,0 0 0,1-1 0,-1 1 1,0-1-1,1 1 0,-1-1 0,0 0 0,1 1 1,-1-1-1,0 1 0,0-1 0,0 1 1,0-1-1,0 0 0,0 1 0,0-1 0,0 1 1,0-1-1,0 0 0,0 1 0,0-1 0,0 1 1,0-1-1,0 0 0,-1 0 0,1 1 55,-2-5 418,-1 2-450,0 1 0,0 0 0,0 0 0,0 0 0,-1 0 0,1 1 0,0-1 0,-1 1 0,-4-2 1,-44-7 279,44 9-298,-18-4 224,0 1 0,0 2 0,-1 1 0,-31 2 0,25 5-57,18-3-68,1-1 1,-18 0-1,28-2-155,-1 0-1,1 0 0,0 1 0,-1-1 0,1 1 0,-1 0 1,1 1-1,0-1 0,0 1 0,0-1 0,0 1 0,0 0 1,0 1-1,0-1 0,1 1 0,-5 3 0,4-2-11,0 1 0,1 0 1,-1-1-1,1 1 0,0 1 0,0-1 0,1 0 0,0 1 0,0-1 0,-3 12 0,-9 57-55,8-34 41,-5 14 108,7-27 29,-2-1-1,-15 45 1,21-70-116,-5 17 61,1 0 1,-4 36-1,6-37-29,-1 0 0,-9 33 0,-6 25 182,12-59-40,5-13-147,-1 0 1,1 0-1,0 0 0,1 0 1,-1 0-1,1 1 0,-1-1 0,1 0 1,0 5-1,0 18 70,3-20-90,2-3-24,0 0 0,1 0 0,-1-1 0,1 1 0,0-1 0,0 0 0,0-1 0,9 2 0,0 1 55,-6-3 8,0 0 1,-1 0-1,1-1 0,14 0 0,-6-1 57,126 1 970,-139 0-1098,-1 0-1,1-1 1,-1 1-1,1-1 1,-1 0 0,0 1-1,1-2 1,2 0 0,9-4-571,-2 3 243,-10 3 177,-1-1 0,0 1 0,0-1 0,1 0 0,-1 1 0,0-1 0,0 0 0,0 0 0,0-1 0,0 1 0,0 0 0,0-1 0,2-1 0,11-13-1076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3648,'-65'0'1643,"65"0"-1594,-1 0 1,1 0 0,-1 0 0,1 0 0,-1 0 0,1 0 0,-1 0 0,1 0 0,-1 0 0,1 1-1,-1-1 1,1 0 0,-1 0 0,1 0 0,0 1 0,-1-1 0,1 0 0,-1 0 0,1 1 0,0-1-1,-1 0 1,1 1 0,0-1 0,-1 0 0,1 1 0,0-1 0,0 1 0,-1-1 0,1 1 0,0-1 0,0 0-1,0 1 1,-1-1 0,1 1 0,0-1 0,0 1 0,0-1 0,0 1 0,0-1 0,0 1 0,0 0-1,0-1-28,0 0-1,0 0 1,0 0-1,0 1 0,0-1 1,0 0-1,0 0 1,0 0-1,0 0 0,0 0 1,0 0-1,0 0 1,0 0-1,0 0 0,0 0 1,0 1-1,0-1 1,0 0-1,0 0 0,0 0 1,0 0-1,0 0 1,0 0-1,0 0 0,0 0 1,0 0-1,0 0 1,0 0-1,0 0 0,0 1 1,0-1-1,0 0 1,0 0-1,0 0 0,-1 0 1,1 0-1,0 0 1,0 0-1,0 0 0,0 0 1,0 0-1,0 0 1,0 0-1,0 0 0,0 0 1,0 0-1,-1 0 0,1 0 1,0 0-1,0 0 1,0 0-1,0 0 0,0 0 1,0 0-1,0 0 1,0 0-1,-8 0 955,16 0 115,15 0-318,325 0 540,-345 0-1286,0 0-1,1 0 1,-1-1-1,0 1 1,0-1-1,0 1 1,0-1-1,0 0 1,0 0-1,5-3 1,2 0 8,9 1 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4224,'-16'0'1904,"16"-2"-1302,0-9 1094,0 11-1674,0 0 0,0 0 0,0 0-1,0 0 1,0 0 0,0 0-1,0 0 1,0 0 0,0 0-1,0-1 1,0 1 0,0 0 0,0 0-1,0 0 1,0 0 0,0 0-1,0 0 1,0 0 0,0 0 0,0 0-1,0 0 1,0-1 0,0 1-1,0 0 1,0 0 0,0 0 0,0 0-1,0 0 1,0 0 0,0 0-1,0 0 1,0 0 0,1 0-1,-1 0 1,0 0 0,0 0 0,0 0-1,0 0 1,0 0 0,0 0-1,0 0 1,0 0 0,0 0 0,0-1-1,0 1 1,1 0 0,-1 0-1,0 0 1,0 0 0,0 1-1,0-1 1,0 0 0,0 0 0,0 0-1,0 0 1,1 0 0,196 0 2804,211 0-714,-393 0-1802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2976,'-36'0'1339,"25"2"-1203,0 0 0,0 1 1,0 0-1,1 0 0,-1 1 1,-12 7-1,-24 8 360,32-13-328,1 0 0,0 1 0,0 1 0,0 0 0,-24 19 0,25-17-56,1 0-1,1 1 0,-1 0 1,2 1-1,-1 0 1,2 0-1,-1 1 0,-11 24 1,5-6 84,1 0-1,1 2 1,2 0 0,1 0 0,2 1 0,-8 54-1,17-85-184,-6 32 111,2 1-1,1 0 1,2 0-1,5 49 1,22 34 182,-22-100-253,2-1 0,0-1 1,1 1-1,9 17 0,-6-20 86,1 0 1,23 25-1,-22-27-53,5 6 19,39 40 215,-32-40-173,0 0 0,1-2 0,51 26 0,-28-19-1459,72 23 0,-8-13-488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95 2656,'-13'-39'837,"13"38"-809,0 0 0,0 0 0,-1-1 0,1 1 0,0 0 0,-1 0 0,1 0 0,-1 0 0,1 0 0,-1 0 0,0 0 0,1 0 0,-1 1 0,0-1 0,0 0 0,1 0 0,-3-1 0,-1-2 172,1-1 63,3 4-202,0 0 0,0 1 0,-1-1 0,1 0 0,0 1 0,-1-1 0,1 1 0,0-1-1,-1 1 1,1-1 0,-1 1 0,1-1 0,-1 1 0,1-1 0,-1 1 0,0 0 0,1-1-1,-1 1 1,1 0 0,-1-1 0,-1 1 0,-2-3 91,-4-2 174,6 4-277,1 0 0,0 1 1,-1-1-1,1 0 0,-1 0 0,0 1 1,1-1-1,-1 1 0,0-1 1,1 1-1,-1 0 0,0-1 1,1 1-1,-1 0 0,-3 0 0,-8 0 151,0 0-94,0 0 0,0 0-1,0 1 1,1 1 0,-1 0-1,0 1 1,-21 8 0,24-7-103,0 1-1,0 0 1,1 0 0,0 1 0,0 1 0,0-1-1,1 1 1,-12 14 0,9-8-11,2 1 0,-1 0 1,2 1-1,0 0 0,-8 22 0,3-6 48,1 1-1,2 0 1,2 0-1,-9 61 1,8-9 165,5 144 0,16-60 224,2 33-79,-9-25-243,1-85-91,-1 101 42,-28-7 510,17-149-314,1-6 7,-8 31 0,-13 7 342,19-50-492,0 2 153,-14 26 0,19-41-214,-1 0 0,-1 0-1,1 0 1,-1 0 0,0 0-1,0-1 1,0 0 0,0 0-1,-7 5 1,10-9-45,1 1 0,-1-1 0,0 1 0,1-1 0,-1 0 0,0 1-1,1-1 1,-1 0 0,0 0 0,1 1 0,-1-1 0,0 0 0,0 0 0,1 0 0,-1 0 0,0 0 0,0 0 0,1 0 0,-1 0 0,0 0-1,0 0 1,1-1 0,-1 1 0,0 0 0,0 0 0,-1-1 0,1-1-20,0 1 0,-1 0 0,1-1 0,0 1 0,0 0 1,-1-1-1,1 0 0,0 1 0,-1-4 0,-1-1-154,1 0 1,0-1-1,0 0 1,-2-8-1,2-32-449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2560,'0'-13'832,"0"13"-818,0 0-1,0-1 1,0 1 0,0-1-1,0 1 1,0 0 0,0-1-1,0 1 1,1-1 0,-1 1-1,0 0 1,0-1 0,1 1-1,-1 0 1,0 0 0,0-1-1,1 1 1,-1 0 0,0-1 0,1 1-1,-1 0 1,1 0 0,1-2-14,0-1 58,0 1-1,1 0 1,-1-1 0,1 1-1,0 0 1,0 0 0,5-2-1,-4 3 81,0 0 0,0 0 0,-1 0 0,1 1 0,0-1 0,0 1 0,0 0 0,0 0 0,0 1 0,0-1 0,5 2 0,-5-1-41,13 2 232,-1 1 1,0 0-1,-1 2 0,24 10 1,-20-6-223,0 1 0,-1 1 0,0 0 0,-1 2 0,0 0 0,-1 1 1,-1 0-1,0 1 0,-1 1 0,-1 0 0,19 32 0,-13-11 21,-1 0 0,-2 1 0,-1 1 0,10 50 0,-17-61-2,-2 0 0,4 40 1,-10-39 59,-1-1 0,-1 1 0,-1 0 0,-2-1 1,-1 0-1,-1 0 0,-16 41 0,5-27 71,-1 0 0,-3-1 0,-52 76 0,56-92-136,-1 0 0,-2-2 0,-1 0-1,0-1 1,-34 25 0,17-22-139,-46 21-1,43-24-765,23-12-1203,-27 10 1,-16-3-958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1664,'0'0'528,"3"0"-325,7-3 42,-6-4 466,-5 14-195,1-4-164,13-3 16,-10 0-278,-3 0-4,0 0-1,0 0 43,0 0-43,0 2 1,-3 9-28,-4-8-41,14-4 14,-4 1 23,-3 0-6,0 0 26,2 0-10,40 0 229,-37-2-218,5-9 5,-9 11-62,-1-1 0,0 1 0,1-1 0,-1 1 0,0-1 0,1 1 0,-1-1 0,0 1 1,0-1-1,1 1 0,-1-1 0,0 0 0,0 1 0,0-1 0,0 1 0,0-1 0,0 0 0,0 1 0,0-1 0,0 1 0,0-1 0,0 0 0,0 1 0,-1-1 0,1 0 0,0 1 20,-3-5 255,-6-11 21,8 13-276,0 1 1,0 0-1,0 0 0,-1 0 0,1 0 1,0 0-1,-1 0 0,1 0 1,-1 0-1,0 1 0,-2-3 0,-7-1 114,-7-6 267,18 11-409,-1 0-1,1-1 1,-1 1-1,1 0 1,-1-1-1,1 1 1,-1 0-1,1 0 1,-1 0-1,1-1 1,-1 1-1,0 0 1,1 0-1,-1 0 1,1 0 0,-1 0-1,0 0 1,1 0-1,-1 0 1,1 0-1,-1 0 1,1 0-1,-1 1 1,0-1-1,1 0 1,-1 0-1,1 1 1,-1-1-1,1 0 1,-1 1-1,0-1 16,0 1-21,0 0 1,0 0-1,0-1 1,0 1-1,0 0 1,0 0-1,0 0 0,0 0 1,0 0-1,0 0 1,1 0-1,-1 0 0,0 1 1,1-1-1,-1 0 1,1 0-1,0 0 0,-1 1 1,1-1-1,0 0 1,0 1-1,-1 0 0,4 4 55,5-1 48,1 1 1,0-1-1,9 4 1,-18-8-106,4 0 36,-1-1 0,0 1 1,1 0-1,-1-1 0,1 0 0,-1 0 0,1 0 1,5 0-1,-2-1 55,-2-1 110,6-9-75,-9 9-16,-2-1-48,1-1-62,-1 4-1,0-1-1,0 1 1,0 0 0,0 0-1,0-1 1,0 1 0,0 0-1,0 0 1,0 0 0,0-1-1,0 1 1,0 0 0,0 0-1,0-1 1,0 1 0,0 0-1,0 0 1,0 0 0,0-1-1,-1 1 1,1 0 0,0 0-1,0 0 1,0-1 0,0 1-1,0 0 1,-1 0 0,1 0-1,0 0 1,0 0 0,0-1-1,-1 1 1,1 0-1,0 0 1,-29-15-42,27 14-4,0 1 0,0-1-1,-1 1 1,1-1 0,0 1 0,-1 0 0,1 0 0,-4 0-1,2 0-38,1 0-225,3 0 170,13 1 189,-8-2-308,24-1-1603,2-11 480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2720,'26'-13'891,"-25"13"-858,0-1 1,0 1-1,0-1 1,0 1-1,0-1 1,0 1-1,0-1 1,0 0-1,0 0 1,0 1-1,0-1 1,0 0-1,0 0 1,-1 0-1,2-1 1,0-1 155,-2 2-124,1 1-1,-1-1 1,1 1 0,-1 0-1,1-1 1,-1 1 0,1 0 0,-1 0-1,1-1 1,-1 1 0,1 0-1,0 0 1,-1 0 0,1 0 0,-1 0-1,1 0 1,0 0 0,-1 0-1,1 0 1,-1 0 0,1 0-1,0 0 1,-1 0 0,1 0 0,0 1-1,-1-1 56,1 0-93,-1 0-1,1 0 0,-1 0 0,1-1 0,-1 1 0,0 0 0,1 0 0,-1 0 0,1 0 0,-1 1 0,1-1 0,-1 0 1,0 0-1,1 0 0,-1 0 0,1 0 0,-1 0 0,1 1 0,-1-1 0,0 0 0,1 0 0,-1 1 0,0-1 0,1 0 1,-1 1-1,0-1 0,1 0 0,-1 1 0,0-1 0,0 0 0,1 1 0,-1-1 0,0 0 0,0 1 0,1 0 0,-6 13 117,2-6 18,-3 10 138,-3 23 1,6-26-143,-1 1 1,-8 23 0,8-30-118,1 0 33,-1 1-1,-1-1 1,-10 17 0,12-22-31,1 0 0,0 0 0,0 0 0,1 1 1,-1-1-1,1 1 0,0-1 0,0 1 0,1 0 1,-1 8-1,1-12-6,0 1 0,0 0 0,0-1 0,0 1 0,0-1 0,-1 1 0,1-1 0,-1 1 0,1-1 0,-1 1 0,1-1 0,-1 1 0,0-1 0,0 1 0,1-1 0,-1 0 0,0 0 0,0 1 0,-2 0 1,2-1-12,-2 2 301,3-3-28,1-2-281,-1 0-1,0 1 0,0-1 0,1 0 1,-1 1-1,1-1 0,-1 1 0,1-1 0,0 1 1,-1-1-1,1 1 0,0-1 0,0 1 1,0 0-1,0 0 0,0-1 0,3-1 1,-3 2-9,1-1 0,0 0 1,-1 0-1,1 0 1,-1 0-1,0 0 1,0 0-1,2-4 0,-1-3 18,4-8 23,17-3-54,-2-6-182,8 5-16,-25 17 147,1 0 0,1 0 0,-1 1 0,1 0 0,-1 0 0,1 1 0,0-1 0,0 1 0,7-1 0,3-2-34,-9 3 69,0 0 1,-1 1 0,1-1 0,10 1-1,-16 1 40,1 0-1,0 0 1,-1 0-1,1 0 1,0 0-1,-1 1 1,1-1-1,-1 1 1,1-1-1,0 1 1,-1 0-1,0 0 1,3 0-1,8 6 81,0-5 4,-10-2-90,0 0 0,-1 1 0,1-1-1,0 0 1,-1 1 0,1-1 0,0 1 0,-1 0 0,1-1 0,-1 1-1,1 0 1,-1 0 0,1 0 0,-1 0 0,0 0 0,1 1 0,-1-1-1,0 0 1,0 0 0,1 2 0,7 19 40,0 1 54,-7-19-41,0 0 1,0 0-1,0 0 1,-1 1-1,1-1 1,-1 0-1,-1 1 1,1-1-1,0 1 1,-1 0-1,0-1 1,-1 6-1,2 1 132,-1-7-152,1-1 0,-1 0 1,0 0-1,0 0 1,-1 1-1,1-1 0,-1 0 1,1 0-1,-2 4 0,-3 1 44,4-7-64,0 0 1,0 1-1,0-1 0,0 0 0,1 1 0,-1-1 0,1 1 0,-1-1 0,1 1 0,-1 0 0,1-1 0,0 1 0,0-1 0,0 1 0,0 1 0,0 10-165,0-13-15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4896,'0'-2'104,"0"1"1,0 0-1,0 0 1,0 0-1,0 0 1,0 0-1,0-1 1,0 1 0,1 0-1,-1 0 1,1 0-1,-1 0 1,0 0-1,1 0 1,0 0-1,-1 0 1,1 0-1,0 0 1,-1 0-1,1 0 1,0 1-1,0-1 1,0 0-1,1 0 1,1 0 33,-1 0 0,1 0 0,-1 0-1,1 1 1,0-1 0,0 1 0,4 0 0,15-3 556,-21 2-655,1 0-1,0 0 1,0 0 0,0 0-1,-1 0 1,1 0-1,-1-1 1,1 1-1,1-2 1,-2 1-5,1 1 1,-1 0-1,1-1 1,-1 1-1,1 0 1,0 0-1,-1 0 1,1 0 0,2-1-1,22-3 179,-12-2-73,-13 6-121,1 0 0,-1 1 0,0-1-1,0 0 1,1 1 0,-1-1 0,1 1 0,-1-1-1,1 1 1,1 0 0,2 2 232,6 9-38,-11-11-191,1 1 0,-1-1 0,0 1 1,1-1-1,-1 1 0,0 0 0,1-1 0,-1 1 0,0-1 1,0 1-1,0 0 0,0-1 0,1 1 0,-1 0 0,0-1 0,0 1 1,0 0-1,0-1 0,0 1 0,-1 0 0,1-1 0,0 1 1,0 0-1,-1 2 59,1 9 123,0-10-159,-1 1 0,1-1 0,0 1 0,0-1 0,0 1 0,1-1 0,-1 0-1,0 1 1,1-1 0,0 1 0,-1-1 0,1 0 0,0 0 0,0 1 0,0-1 0,1 0-1,-1 0 1,0 0 0,1 0 0,2 2 0,11 12 318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5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 2656,'-13'0'837,"13"0"-831,0 0 0,0 0 0,0 0 0,0 0 0,0 0 0,0 0-1,-1 0 1,1 0 0,0 0 0,0 0 0,0 0 0,0 0 0,0 0 0,0 0 0,0 0 0,0 0-1,0 0 1,0 0 0,-1 0 0,1 0 0,0 0 0,0 0 0,0 0 0,0 0 0,0 0-1,0 0 1,0 0 0,0 0 0,0 0 0,0 0 0,0 0 0,0 0 0,0 0 0,-1-1 0,1 1-1,0 0 1,0 0 0,0 0 0,0 0 0,0 0 0,0 0 0,0 0 0,0 0 0,0 0-1,0 0 1,0-1 0,0 1 0,0 0 0,0 0 0,0 0 0,0 0 0,0 0 0,0 0 0,0 0-1,0 0 1,0 0 0,0-45 3157,-2 45-2854,1 0-301,1 0 0,0 0 0,-1 0 0,1 0 0,-1 0 1,1 0-1,-1 0 0,1 0 0,0 0 0,-1 0 0,1 0 0,-1 1 0,1-1 0,-1 0 0,1 0 0,0 0 0,-1 1 0,1-1 1,0 0-1,-1 0 0,1 1 0,0-1 0,-1 0 0,1 0 0,0 1 0,-1-1 0,1 1 0,0-1 0,0 0 0,0 1 0,-1-1 0,1 0 1,0 1-1,0-1 0,0 1 0,0-1 0,0 1 0,0-1 0,0 0 0,0 1 0,0-1 0,0 1 0,0-1 0,0 1 0,0-1 1,0 1-1,0 1 2,0 0 0,0-1 0,0 1 0,-1 0-1,1 0 1,0-1 0,-1 1 0,-1 3 0,-1 2 14,0 1-1,0 0 0,-3 14 1,6-21-22,-26 62 121,24-54-105,2-7-11,-1 0 1,1 1-1,-1-1 0,1 0 0,-1 0 0,0-1 0,-1 4 0,-19 16 163,14-3-55,6-16-79,1 0 1,-1 0 0,0 1 0,1-1-1,-1 0 1,0 0 0,-1 0-1,1 0 1,0 0 0,-1 0-1,-1 1 1,2-2-8,0 1 0,-1-1 1,1 0-1,0 1 0,0-1 0,0 0 0,0 1 0,0 0 1,0-1-1,0 1 0,1-1 0,-1 1 0,0 0 1,1 0-1,-1-1 0,1 4 0,-3 0 131,1-3-123,-4 5 180,7-6-215,-1-1-1,1 0 1,-1 1-1,0-1 1,1 0-1,-1 1 1,1-1-1,-1 0 1,0 0-1,1 1 1,-1-1-1,1 0 1,-1 0-1,1 0 1,-1 0-1,1 0 1,-1 1-1,1-1 1,-1 0-1,1 0 1,-1 0-1,1-1 1,-1 1-1,1 0 1,0 0-1,1 0 20,1-1-75,0 1 1,-1 0 0,1 0 0,-1 1 0,1-1-1,-1 0 1,1 1 0,3 0 0,41 28-107,-3-9 313,57 15 0,-80-28-102,-10-3 34,-1-1-1,1 0 1,1-1 0,-1 0-1,0-1 1,0 0 0,17-1-1,-19 0 23,38 0 650,-46 0-727,0 0-1,0 0 1,0 0 0,0 0-1,0-1 1,0 1-1,0 0 1,0-1-1,-1 1 1,1 0 0,0-1-1,0 1 1,0-1-1,0 1 1,-1-1-1,1 0 1,0 1-1,0-1 1,-1 0 0,1 1-1,0-1 1,-1 0-1,1 0 1,-1 0-1,1 0 1,-1 1 0,0-1-1,1 0 1,-1 0-1,0 0 1,0 0-1,1 0 1,-1 0-1,0 0 1,0-2 0,0-1 43,0 0 1,0 0-1,-1 0 1,1-1-1,-1 1 0,-2-7 1,-1-2 28,-1-1 0,-1 1 1,0 0-1,-1 0 0,-14-19 0,-26-46 261,40 66-392,1 1 1,-10-24 0,-1 0 29,15 31-30,0 1-1,0-1 1,0 0-1,0 1 1,1-1-1,-1 0 1,1 0-1,0 0 1,0-4-1,1 6 21,-1 1-1,1 0 1,0 0-1,1 0 1,-1 0-1,0 0 1,0 0-1,0 0 1,1 0-1,-1 0 1,0 0-1,1 0 1,0-1-1,-1 2-1,1-1-1,-1 1 1,1 0-1,-1-1 0,1 1 1,-1 0-1,1 0 1,-1 0-1,1 0 1,-1-1-1,1 1 0,-1 0 1,1 0-1,-1 0 1,1 0-1,-1 0 1,2 0-1,-2 0-4,0 0 0,0 0 1,0 0-1,0 0 0,0 0 0,0 0 0,0 0 0,0 0 1,0 0-1,1 0 0,-1 0 0,0 0 0,0 0 1,0 0-1,0 0 0,0 0 0,0 0 0,0 0 1,0 0-1,0 0 0,0 0 0,1 0 0,-1 0 0,0 0 1,0 1-1,0-1 0,0 0 0,0 0 0,0 0 1,0 0-1,0 0 0,0 0 0,0 0 0,0 0 1,0 0-1,0 0 0,0 0 0,0 0 0,0 0 0,0 1 1,0-1-1,0 0 0,0 0 0,1 0 0,-1 0 1,0 0-1,0 0 0,0 0 0,0 0 0,-1 0 1,1 0-1,0 1 0,0-1 0,0 0 0,0 0 0,0 0 1,0 0-71,0 1 0,0 0 1,0-1-1,0 1 0,0-1 1,0 1-1,0-1 0,0 1 1,1-1-1,-1 1 0,0-1 0,0 1 1,0-1-1,1 0 0,-1 1 1,0-1-1,0 1 0,1-1 1,-1 1-1,0-1 0,1 0 1,-1 1-1,0-1 0,1 0 1,-1 1-1,1-1 0,-1 0 1,1 0-1,-1 1 0,1-1 1,-1 0-1,1 0 0,-1 0 1,1 0-1,-1 0 0,1 1 1,-1-1-1,1 0 0,-1 0 0,1 0 1,-1 0-1,1 0 0,-1-1 1,1 1-1,0 0 0,14 0-1876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 4064,'0'-13'1307,"0"13"-1299,0 0 1,0 0 0,0 0 0,0 0 0,0 0 0,0 0 0,0-1 0,0 1-1,0 0 1,0 0 0,0 0 0,0 0 0,0 0 0,0 0 0,0 0 0,0 0 0,0 0-1,0 0 1,0-1 0,0 1 0,0 0 0,0 0 0,-1 0 0,1 0 0,0 0 0,0 0-1,0 0 1,0 0 0,0 0 0,0 0 0,0 0 0,0 0 0,0 0 0,0-1 0,0 1-1,0 0 1,0 0 0,0 0 0,-1 0 0,1 0 0,0 0 0,0 0 0,0 0 0,0 0-1,0 0 1,0 0 0,0 0 0,0 0 0,0 0 0,0 0 0,-1 0 0,1 0 0,0 0-1,0 0 1,0 0 0,0 0 0,-10 0 354,7 0 287,3 0-607,0-1-1,0 1 1,0-1-1,0 0 0,0 1 1,0-1-1,0 1 1,0-1-1,0 0 0,-1 1 1,1-1-1,0 1 1,0-1-1,-1 1 0,1-1 1,0 1-1,-1-1 1,1 1-1,0-1 0,-1 1 1,1-1-1,-1 1 1,1-1-1,0 1 0,-1 0 1,0-1-1,-1 1 11,1-1 1,0 1-1,0 0 0,0 0 0,-1 0 1,1 0-1,0 0 0,0 0 0,-1 0 1,1 0-1,0 1 0,-2 0 0,-6 2 140,0 1 1,-16 10-1,15-9-76,-1 0-46,10-5-74,0 1 0,0-1 1,0 0-1,0 1 0,0-1 0,0 1 0,0 0 1,0-1-1,0 1 0,0 0 0,0 0 1,0-1-1,0 1 0,1 0 0,-1 0 1,0 0-1,-1 2 0,-3 10-72,-1-9 18,5-4 55,1 0 0,-1 1-1,1-1 1,0 0-1,-1 0 1,1 1 0,-1-1-1,1 0 1,0 1 0,-1-1-1,1 1 1,0-1-1,0 0 1,-1 1 0,1-1-1,0 1 1,0-1-1,-1 1 1,1-1 0,0 1-1,0-1 1,0 0 0,0 1-1,0-1 1,0 1-1,0-1 1,0 1 0,0-1-1,0 1 1,0-1-1,0 2 1,1 2-3,0 1 0,0-1 0,1 0 0,0 0 0,-1 0 0,1 0 0,0 0 0,1 0 0,-1 0 0,6 6 0,-2-1-41,-2-5 34,0 0 0,0-1 0,0 1 0,0-1 0,0 1 0,1-1 0,-1-1 0,1 1 0,0 0 0,0-1 0,0 0 0,0 0 0,9 1 0,5 4 36,-13-5-4,0 1 0,-1 0 1,0 0-1,1 0 0,-1 1 0,-1-1 1,1 1-1,0 1 0,-1-1 0,0 0 1,0 1-1,0 0 0,4 8 0,4 4 11,-5-9-13,25 39 34,-30-43-32,1 0 0,-1 0 1,-1 1-1,1-1 0,0 0 0,-1 1 1,0 0-1,0-1 0,0 8 0,-1-7 77,-1-1-1,0 1 0,0-1 0,0 1 0,0-1 0,-1 0 0,1 1 1,-5 6-1,-22 32 608,15-24-322,9-11-201,-2-1-1,1 0 0,-1 0 1,0 0-1,0-1 0,-1 0 1,0 0-1,0-1 1,0 0-1,-12 7 0,-2-7 139,11-3-190,-7 3 18,11-3-59,-1 0 0,0-1 0,0 1 0,-9-1 0,14-1-49,0 0-1,1 0 1,-1 0 0,0 0 0,0 0-1,1-1 1,-1 1 0,0-1 0,1 0-1,-1 1 1,0-1 0,1 0 0,-3-1-1,3 1-218,-1 0 0,1 0 0,-1 0 0,0 0 0,1 1 0,-1-1 0,0 0 0,1 1 0,-1 0 0,0-1 0,0 1-1,0 0 1,-2 0 0,-9 0-1382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0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3488,'0'0'1115,"0"0"-673,0 0-31,0 0 570,0 0-245,0 0 59,3 0-267,19 1 247,-11 0-646,0-1-1,0 0 1,1-1 0,12-2-1,-18 1-78,6-1 15,0 0 0,-1 1-1,1 0 1,13 1 0,14 0 73,-19 0-104,0 1 0,38 4 0,-33 2-47,-19-4 33,0 0-1,0-1 1,0 0-1,8 0 1,2-1 112,-14 0-119,0-1 1,0 1 0,0 0 0,-1 0-1,1 0 1,0 1 0,0-1 0,0 0-1,0 1 1,0-1 0,0 1 0,1 0-1,-2 0 56,0 1 0,0-1 0,0 0 0,-1 1 0,1-1 0,0 0 0,-1 1 0,1-1 0,-1 1 0,0-1 0,0 1 0,1-1 0,-1 1 0,0-1 0,0 1 0,0-1 0,-1 3 0,1-4 86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 6720,'0'-16'2496,"0"16"-1952,-16 0-128,16 0 736,-15 0-704,-1 0-96,1 0-224,-1 16 224,0-16-160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142 326 1888,'-45'0'1920,"40"-2"-1285,-5-9 170,9 11-763,1-1 0,-1 1 1,1 0-1,-1-1 0,1 1 1,-1 0-1,0-1 0,1 1 0,-1 0 1,0 0-1,1 0 0,-1-1 0,0 1 1,1 0-1,-1 0 0,0 0 1,1 0-1,-1 0 0,0 0 0,1 0 1,-1 1-1,0-1 0,0 0 1,-1 1 120,-2-1-10,0-1-1,1 1 0,-1 0 0,1-1 0,-1 0 0,1 0 0,-1 0 0,1 0 0,0 0 0,-4-3 0,5 3-93,1 0 1,-1 0-1,1 0 1,0 0-1,-1 0 1,1 0-1,0-1 1,0 1-1,0 0 1,0-1-1,0 1 0,0-1 1,0 0-1,1 1 1,-1-1-1,0 1 1,1-1-1,-1 0 1,1 0-1,0 1 0,-1-1 1,1-3-1,0-5 82,0 7-110,0 0 0,0 0 0,0-1 0,0 1 0,0 0 0,1 0-1,0 0 1,-1-1 0,1 1 0,0 0 0,1 0 0,-1 0 0,0 0 0,1 1 0,0-1 0,2-3 0,1-2-5,-1 0 1,6-15-1,5-11-4,-10 26-14,1-1-1,1 1 0,-1 1 0,1-1 1,1 1-1,14-11 0,-5 5 69,1 2-1,23-11 1,-37 19-74,0 1 0,0 1 0,0-1 0,0 1 0,0-1 0,1 1 0,-1 0 0,0 1 0,0-1 0,6 1 0,-8 0 11,0 1 0,1-1-1,-1 1 1,0 0 0,0-1-1,0 1 1,0 0 0,0 1 0,0-1-1,0 0 1,0 0 0,0 1-1,0-1 1,-1 1 0,1 0-1,0-1 1,-1 1 0,0 0 0,1 0-1,-1 0 1,0 0 0,2 4-1,3 7 61,-1 0 0,-1 1-1,0-1 1,0 1 0,-1 0-1,-1 0 1,1 26 0,-2-28-43,0 0-1,0 0 1,1 0 0,4 12 0,-4-18-14,-1 1 33,1 0-1,0 0 1,1 0-1,-1-1 1,1 1-1,1-1 1,-1 0-1,1 1 1,6 6-1,-9-12-32,0 0 0,0-1-1,0 1 1,1 0 0,-1-1-1,0 1 1,0-1 0,1 0 0,-1 1-1,0-1 1,1 0 0,-1 0-1,0 1 1,1-1 0,-1 0-1,1-1 1,-1 1 0,0 0-1,1 0 1,-1 0 0,0-1-1,1 1 1,1-2 0,23-11 55,-19 8-42,-1 0 1,0 0-1,0 0 0,6-9 0,1 1 39,49-60 358,-33 50-244,-24 17-130,0-1 0,0 1 0,-1-1 1,0 0-1,5-11 0,-5 9-29,0 2-328,-1 1 513,-3 5-498,0 1-1,0 0 0,-1 0 0,1 0 1,0-1-1,0 1 0,0 0 0,-1 0 1,1 0-1,0 0 0,0 0 0,-1-1 1,1 1-1,0 0 0,-1 0 0,1 0 1,0 0-1,0 0 0,-1 0 0,1 0 1,0 0-1,-1 0 0,1 0 0,0 0 1,0 0-1,-1 0 0,14 0-2418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93 3488,'0'0'1115,"3"-5"-673,10-21 747,-26 11 257,8 5-1133,5 9-256,-1-1 0,1 1 0,-1 0 0,0-1-1,0 1 1,1 0 0,-1-1 0,0 1 0,-2-1-1,-19-8 332,12 7-375,1 0 0,-1 1 0,0 0 0,0 1 0,0 0 0,1 0 0,-1 1 0,-19 3 0,11 1-62,0 1-1,1 1 1,0 0-1,0 2 0,0 0 1,1 1-1,0 0 1,1 1-1,-18 15 0,26-18 42,0-1-1,0 1 0,1 0 0,0 1 0,1 0 0,0 0 1,0 0-1,0 0 0,1 1 0,-3 9 0,6-15 10,-8 17 1,2 0 1,0 1-1,1 0 0,1 0 0,-2 24 0,1 116 38,6-156-34,16 352 711,-14-319-698,4 40 50,-1-21 146,-3 0 0,-4 62 1,-9-51 98,9-48-234,-4 20 86,3-32-110,0 0 1,-1 0 0,0 0 0,0 0-1,-1 0 1,0-1 0,0 0 0,-1 0 0,0 0-1,0-1 1,-1 0 0,0 0 0,-13 9-1,15-13-28,-1 1-1,1 0 0,-1-1 0,1 0 0,-1-1 0,0 1 1,1-1-1,-1 0 0,0 0 0,-7-1 0,-9 2 80,6 2-35,-10 0 10,-28-12 9,35 6-70,12 1-39,-1 0 1,1 0-1,0 0 1,0-1-1,0 0 1,-12-6 0,-12-7-63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951 142 4480,'-13'-65'1445,"11"53"-1079,4 8-172,-1 4-181,-1-1 0,1 1 0,-1-1 0,1 1 0,-1-1 0,0 1 0,1-1 0,-1 0 0,0 1 0,1-1 0,-1 0 0,0 1 0,0-1-1,1 0 1,-1 1 0,0-1 0,0 0 0,0 0 0,0 1 0,0-1 0,0 0 0,0 1 0,0-1 0,0 0 0,-1 0 0,1 1 0,0-1 0,0 0 0,-1 1 0,1-2 0,-2-1 10,0 1 0,0-1-1,0 1 1,-1 0 0,1 0 0,-1-1 0,1 2 0,-5-4 0,4 3 15,-1 0-1,0 0 1,0 0-1,0 1 1,0-1-1,0 1 1,0 0-1,-1 0 1,-3 0-1,-44 0 666,21 2-469,-68 7 331,60-3-463,26-4-78,1 0-9,-1 0 0,0 1 0,0 1 0,1 0 0,0 0 0,-1 1 1,1 1-1,-15 8 0,-48 29 86,57-34-81,6-2-13,1 0 0,-1 0 0,-10 9 0,8-3-23,2 0 0,-15 18 0,15-16 0,-8 7-24,2 1-1,1 2 1,-15 26-1,22-32 24,1 1-1,1 0 1,1 1-1,1 0 1,-5 26-1,6-18 73,2 0-1,0 48 1,11 75 123,11 36 115,7-7-80,-4 39 139,-11-98-208,-2-39 64,-5 129 0,-14-86 22,8-89-176,-4 37 94,2-51-32,-2-1-1,0 0 1,-1-1 0,-1 1-1,-1-1 1,-1-1-1,-1 0 1,-16 23-1,23-35-86,1-3-11,0 1-1,-1-1 0,1 1 1,-7 5-1,8-8-23,0-1 0,0 0-1,0 0 1,0 0 0,0 0-1,0 0 1,0 0 0,0 0-1,0-1 1,0 1 0,-1-1 0,1 1-1,0-1 1,-5 0 0,5 0-38,0 0 1,0 0-1,1 0 1,-1 0-1,0 0 1,0-1-1,0 1 1,0-1-1,0 1 1,0-1-1,0 0 1,0 0-1,-2-1 1,2-1-218,-1 1 0,0-1-1,1-1 1,-1 1 0,1 0 0,-3-6-1,-23-35-1156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657 142 1312,'0'0'421,"0"-2"-245,0-11 1728,2 13-1301,-1 0-480,0 0 1,0 0 0,0 0-1,1 0 1,-1 0 0,0 0-1,0 0 1,0 0 0,0 0-1,1 0 1,-1-2-3,-1 0 1,0 0-1,0 1 0,1-1 1,-1 0-1,0 0 0,-1 0 1,1 1-1,0-1 1,0 0-1,-1 0 0,1 1 1,-2-3-1,2 2-82,-29-14 329,-2 1-80,29 14-275,-1 0-1,1 1 1,0-1-1,0 0 0,-1 1 1,1 0-1,0 0 1,-1 0-1,-4 0 1,-9-1 38,1-5 6,12 5-33,-1 0 0,1-1 0,0 1 0,-1 1 0,1-1 0,-1 0 0,1 1-1,-5 0 1,1-1 17,-1 0 0,0 0 0,1 0 0,-1-1-1,-7-3 1,-9-2 29,-52-19-6,73 25-64,-1 0 1,1 0-1,-1 0 0,1 1 0,-1 0 1,0 0-1,1 0 0,-6 0 0,-1 1 19,-1-1 14,0 1 0,0 0-1,0 1 1,0 0 0,-16 5-1,4 2 60,-30 16-1,47-22-64,-1 0 1,1 1-1,0 0 0,0 0 0,1 1 1,-1-1-1,1 1 0,-8 9 0,-7 15 133,-6-8 112,19-13-210,0 1-1,1 0 0,0 0 1,1 0-1,-9 20 0,13-25-46,0 1 0,-1 0 0,1 0 0,1-1-1,-1 1 1,1 0 0,0 0 0,1 7 0,-1 2 1,1-9 3,-1 0 0,1-1 0,0 0 0,1 1 0,-1-1 0,1 0 0,-1 1 1,1-1-1,1 0 0,-1 0 0,0-1 0,1 1 0,0 0 0,0-1 0,0 0 0,0 1 1,1-1-1,-1 0 0,1-1 0,0 1 0,0-1 0,0 0 0,5 3 0,-4-4 23,0 1-1,-1-1 0,1-1 0,5 2 0,5 0 52,-13-2-88,23 5 113,1-1-1,0-2 0,-1 0 1,1-2-1,36-3 0,-8-5 98,-1-3 1,82-27-1,-23 4 169,-108 33-363,1-1 0,-1 1 1,1-1-1,-1 0 0,0 0 1,0-1-1,5-2 0,-8 4-4,0-1-1,-1 1 1,1 0 0,0-1-1,0 1 1,-1 0-1,1-1 1,0 1 0,-1-1-1,1 1 1,-1-3-1,2-3 57,-1 3-41,0 3-22,0-1-1,-1 1 1,1-1 0,0 1-1,-1-1 1,0 1-1,1-1 1,-1 0-1,0 1 1,0-1 0,0 1-1,0-1 1,0 0-1,0 1 1,0-1-1,0 1 1,-1-1-1,1 1 1,-1-1 0,1 1-1,-1-1 1,0 1-1,1-1 1,-1 1-1,0 0 1,0-1-1,0 1 1,-2-2 0,-5-6-1,1 1 0,-1 1-1,-1-1 1,-13-8 0,3 1-32,-2-2 2,11 8 32,-1 1-1,0 0 1,-16-10-1,-18-2 22,26 7-25,-11-5-19,29 17 0,0 0 1,0 1-1,0-1 1,0 0-1,0 1 1,0-1-1,1 0 0,-1 0 1,0 0-1,0 0 1,1 1-1,-1-1 1,0 0-1,1 0 1,-1-1-1,1 1 0,-1-1 1,1 1-12,0 1 0,0-1 1,0 1-1,0-1 0,0 1 0,0-1 1,0 1-1,0-1 0,0 1 0,1-1 1,-1 1-1,0 0 0,0-1 0,0 1 1,1-1-1,-1 1 0,0 0 0,0-1 1,1 1-1,-1 0 0,0-1 0,1 1 1,-1 0-1,0-1 0,1 1 0,-1 0 1,1 0-1,-1-1 0,1 1 0,-1 0 1,0 0-1,1 0 0,-1 0 0,1 0 1,-1-1-1,1 1 0,-1 0 0,1 0 0,-1 0 1,1 0-1,-1 0 0,1 1 0,-1-1 1,1 0-1,15 0-526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48 3328,'13'-13'1061,"-12"13"-1037,-1 0-1,0-1 1,0 1-1,1 0 0,-1 0 1,0-1-1,1 1 1,-1 0-1,0-1 1,1 1-1,-1 0 1,1 0-1,-1 0 0,0 0 1,1-1-1,-1 1 1,1 0-1,-1 0 1,0 0-1,1 0 0,-1 0 1,1 0-1,-1 0 1,1 0-1,-1 0 1,1 0-1,4-1 267,-3-9 1160,-1 10-1431,-1 0 0,0 0 0,0 0 0,0 0-1,0-1 1,0 1 0,0 0 0,0 0 0,0 0 0,0 0-1,0 0 1,0 0 0,0 0 0,0 0 0,0 0-1,0 0 1,0-1 0,0 1 0,0 0 0,0 0-1,0 0 1,-1 0 0,1 0 0,0 0 0,0 0-1,0 0 1,0 0 0,0 0 0,0 0 0,0 0-1,0-1 1,0 1 0,0 0 0,0 0 0,0 0-1,0 0 1,0 0 0,-1 0 0,1 0 0,0 0 0,0 0-1,0 0 1,0 0 0,0 0 0,0 0 0,0 0-1,0 0 1,0 0 0,0 0 0,0 0 0,-1 0-1,1 0 1,0 0 0,0 0 0,0 0 0,0 0-1,-2 0 171,0 0-1,1-1 1,-1 1-1,0-1 1,0 1-1,1-1 1,-1 0-1,1 1 1,-1-1-1,-2-2 0,-4-2-15,6 4-131,-1 0 0,0 1 0,0-1 1,0 1-1,0-1 0,0 1 0,0 0 0,0 0 1,0 0-1,-3 1 0,-3 0 22,-180-1-32,173 1-18,1 0 1,-19 5-1,20-3-80,0-1 0,-15 0 0,23-2 33,0 1 1,0-1-1,1 1 1,-1 0-1,1 0 0,-1 0 1,1 1-1,-10 4 1,13-5 22,1 0 0,0 0 1,-1-1-1,1 1 0,0 0 1,-1 0-1,1 0 1,0 1-1,0-1 0,0 0 1,0 0-1,0 1 0,0-1 1,1 0-1,-1 1 0,0-1 1,1 1-1,-2 2 1,2 0-10,-1 0 0,1 0 0,0 0 0,0 0 0,0 6-1,1 0-34,-1 17-3,1 5 91,-2 1 0,-1 0 1,-12 60-1,9-71 41,-2-1 1,-1 0-1,0 0 0,-2-1 1,0 0-1,-20 27 1,13-21 15,6-7 54,-2 0 1,-21 23 0,31-38-139,-1 0 0,1 0 0,0 0 0,0 0 0,0 1 0,1-1 0,0 1 1,-3 8-1,5-13-8,0 1 0,1-1 1,-1 0-1,1 1 0,-1-1 0,1 0 1,-1 0-1,1 1 0,0-1 1,-1 0-1,1 0 0,-1 0 1,1 0-1,-1 0 0,1 0 1,-1 0-1,1 0 0,0 0 0,-1 0 1,1 0-1,-1 0 0,2 0 1,66-2-31,-26 1-167,76 6 0,-69 6 219,-2-6 97,-23-1-70,-8-1 39,0 0 0,19 0 0,-6-2 83,-20-1-59,-1 1 0,1-1 1,-1 0-1,0-1 0,15-3 0,-5-6-687,-3 7 118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16 670 5312,'-16'-15'1952,"16"15"-1504,16 15-128,0-15 544,15 0-544,0 0 128,16 16-256,-1-16 96,17 0-160,-17-16 416,17 16-288,-1 0-2304,-15-15 1088</inkml:trace>
  <inkml:trace contextRef="#ctx0" brushRef="#br0" timeOffset="0.5">296 32 5408,'-15'-32'1984,"15"32"-1536,0 0-128,15 0 1152,-15 0-864,16 0 128,0 0-448,15 0-128,0 16-96,0-16 736,16 16-448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5056,'-16'15'1888,"16"-15"-1472,16 16-128,-16-16 1472,0 0-1024,0 0 64,0 0-480,0 0 256,0 0-320,15 0-320,1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266 576 4384,'0'-13'1424,"0"13"-1414,0 0 1,0 0 0,0 0-1,0-1 1,0 1-1,0 0 1,0 0-1,0 0 1,0 0-1,0 0 1,0 0 0,0-1-1,0 1 1,0 0-1,0 0 1,0 0-1,0 0 1,0 0 0,0 0-1,0 0 1,1-1-1,-1 1 1,0 0-1,0 0 1,0 0 0,0 0-1,0 0 1,0 0-1,0 0 1,1 0-1,-1 0 1,0 0 0,0 0-1,0 0 1,0 0-1,0 0 1,1 0-1,-1 0 1,0 0 0,0 0-1,0 0 1,0 0-1,0 0 1,0 0-1,1 0 1,-1 0-1,0 0 1,0 0 0,0 0-1,0 0 1,0 0-1,0 0 1,1 1-1,19-1 502,-19 0-463,-1 0 0,0 0 0,1 0 0,-1 0 0,0 0-1,1 0 1,-1 0 0,0 0 0,1 0 0,-1 0-1,0 0 1,1-1 0,-1 1 0,0 0 0,0 0 0,1 0-1,-1 0 1,0 0 0,1 0 0,-1-1 0,0 1-1,0 0 1,1 0 0,-1-1 0,0 1 0,26-26 2516,-25 26-2542,-1-1-1,0 1 1,1-1-1,-1 1 1,0-1-1,0 1 1,1-1-1,-1 0 1,0 1-1,0-1 1,0 1-1,0-1 1,1 1-1,-1-1 1,0 0-1,0 1 1,0-1-1,0 1 1,0-1-1,-1 1 1,1-1-1,0 0 1,0 1-1,0-1 1,0 1-1,-1-1 1,1 1-1,0-1 1,-1 1-1,1-1 1,-1 0 31,-12-15 21,8 10-59,-1 0 0,0 0 0,-1 1 0,1 0 0,-1 0 0,0 1 0,0-1 0,0 2 0,-1-1 0,1 1 0,-16-5 0,11 7-68,-1 1 0,1 0 0,0 0 0,-1 1 1,1 1-1,-15 3 0,6-1 9,11-3 19,0 1-1,-12 4 1,18-4 17,1-1-1,-1 1 1,1 0 0,0 0 0,-1 0-1,1 0 1,0 1 0,-3 3 0,4-4 1,0-1 0,1 1 0,-1-1 0,1 1 0,0 0 0,-1 0 0,1 0 1,0 0-1,0 0 0,0 0 0,0 0 0,1 0 0,-1 0 0,1 0 0,-1 1 0,1-1 0,0 0 1,-1 0-1,1 1 0,1 2 0,-1-3 2,0 0 17,0 0-1,0 0 1,0 0 0,1 0 0,-1 0 0,1 0 0,-1 0-1,1 0 1,0 0 0,0 0 0,-1-1 0,2 1 0,-1 0 0,0 0-1,0-1 1,0 1 0,1-1 0,-1 1 0,1-1 0,-1 0 0,1 1-1,0-1 1,2 2 0,2 1 52,0 0-15,0 0 0,0 0-1,0-1 1,0 0 0,1 0 0,0 0-1,0-1 1,-1 0 0,1 0 0,0-1 0,1 0-1,-1 0 1,0 0 0,11-2 0,10 2 68,-9 0-452,0-1-1,32-4 0,-46 2 230,0 0-1,-1 0 1,1 0-1,-1-1 0,1 1 1,-1-1-1,0 0 1,0 0-1,6-6 0,-6 3 71,0 1-1,0-1 0,-1 0 0,1 0 0,3-10 0,0 1 49,-3 6-1,-1-1 1,0 1-1,0-1 1,-1 0-1,0 0 1,-1 1-1,0-1 1,-1 0 0,0 0-1,-2-13 1,1-13-7,1-117-28,0 143 98,-1 0 0,0 0-1,-1 0 1,-3-11-1,3 14 46,1-1-1,-1 0 0,0-15 0,2 221 152,-5-133-49,0-8 173,6-44-237,4 24 0,-1 6 83,-4-37-204,1 0 1,-1 0 0,1 0 0,0 0-1,0 0 1,1 0 0,-1-1 0,2 1-1,-1 0 1,0-1 0,1 0 0,0 1-1,0-1 1,6 6 0,-8-10-32,0 0 0,0-1 0,0 1 0,0 0 0,0-1 0,0 1 0,0-1 0,0 1 0,0-1 1,0 0-1,1 0 0,-1 1 0,0-1 0,0 0 0,0 0 0,2 0 0,22-3 66,-18 2-69,47-10-41,-43 10 45,-1 0 0,1-1 0,-1 0 0,0-1 0,0 0 0,0-1 0,0 0 0,0-1 0,10-6 0,-5 1 19,0-1-1,-1-1 1,17-18-1,36-45 69,-40 44-72,-14 15-14,-1 0 0,0 0 1,-2-2-1,1 1 0,-2-2 0,0 1 0,-2-1 1,0 0-1,-1-1 0,7-36 0,-8 12 253,3 10-1,-9 31-224,1-1-1,0 0 1,-1 1 0,0-1 0,0 0 0,0 1-1,0-1 1,-1 1 0,1-1 0,-1 1 0,0 0-1,0-1 1,0 1 0,0 0 0,-1 0 0,1 1-1,-1-1 1,-4-3 0,6 5-59,-1 0-1,0 0 1,0 0 0,1 0 0,-1 0-1,0 0 1,0 0 0,0 0-1,0 1 1,0-1 0,-1 1 0,1 0-1,0-1 1,0 1 0,0 0-1,0 0 1,0 1 0,0-1 0,0 0-1,-1 1 1,1-1 0,0 1-1,0 0 1,0-1 0,0 1 0,1 0-1,-1 0 1,0 0 0,0 1-1,0-1 1,1 0 0,-1 1 0,-2 2-1,1 0-18,0 0 0,-1 1 1,1 0-1,1 0 0,-3 5 0,-11 24 4,2 0-1,1 0 1,-15 64 0,25-71 108,1 1 1,2 35-1,0-27 152,1-18-119,0 0-1,1 0 1,1 0-1,1-1 1,1 1 0,10 28-1,-13-42-54,0 0-1,0-1 1,0 1-1,1-1 1,-1 1-1,1-1 1,-1 0-1,1 0 1,0 0-1,1 0 1,-1-1-1,0 1 1,1-1 0,-1 0-1,1 0 1,4 2-1,15 9 258,-21-11-424,1 0 0,0-1 1,-1 1-1,1-1 0,0 1 0,0-1 1,0 0-1,0 0 0,0 0 0,1 0 1,-1-1-1,0 1 0,0-1 0,0 0 1,1 0-1,3 0 0,3-1-541,5-1-1704,1-11 742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4992,'-15'-15'1824,"15"15"-1408,15 0-128,17 0 1120,-17 0-832,16 0 64,16 15-416,-16-15 64,16 16-160,-16-16 416,16 0-288,-16 15-832,-15-15 320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3072,'-1'0'75,"0"0"0,0 0 1,0 0-1,-1 0 0,1 0 0,0 1 0,0-1 1,0 0-1,0 1 0,0-1 0,0 1 1,0-1-1,0 1 0,0-1 0,0 1 0,0 0 1,0-1-1,-1 2 0,-8 6 901,10-8-400,0 0 224,0-1-766,-1 1 1,1 0-1,-1 0 0,1 0 1,-1 0-1,1 0 0,-1 0 1,1 0-1,-1 0 0,1 0 1,-1 0-1,1 0 0,-1 0 1,1 0-1,-1 0 0,1 1 1,-1-1-1,1 0 0,-1 0 1,1 0-1,-1 1 0,1-1 1,0 0-1,-1 1 0,1-1 1,-1 0-1,1 1 0,0-1 1,-1 0-1,1 1 0,0-1 1,0 1-1,-1-1 0,1 1 1,0-1-1,0 1 0,0-1 1,0 0-1,-1 1 0,1-1 1,0 1-1,0-1 0,0 1 1,0-1-1,0 1 0,0-1 1,0 2-1,0-2-27,0 0-1,0 0 1,0 0 0,0 0-1,0 0 1,0 0 0,0 0-1,0 0 1,0 0 0,0 0-1,0 1 1,0-1-1,0 0 1,0 0 0,0 0-1,0 0 1,0 0 0,0 0-1,0 0 1,0 0 0,0 0-1,0 0 1,0 1 0,0-1-1,1 0 1,-1 0-1,0 0 1,0 0 0,0 0-1,0 0 1,0 0 0,0 0-1,0 0 1,0 0 0,0 0-1,0 0 1,0 0 0,0 0-1,0 0 1,1 0-1,-1 0 1,0 0 0,0 0-1,0 0 1,0 0 0,0 0-1,0 0 1,0 0 0,0 0-1,0 0 1,0 0 0,1 0-1,-1 0 1,0 0-1,0 0 1,0 0 0,11 0 180,0-1 0,0 0 1,21-5-1,15-4-200,145-16 34,-177 24-35,49-6-40,80 0-1,-124 7 33,-11 1 42,0-1-1,-1 2 0,1-1 1,14 3-1,-16-1-8,0 0-1,0 1 1,0-1 0,0 1-1,-1 0 1,13 8 0,-19-10 5,1-1 0,-1 1 0,0 0 1,1-1-1,-1 1 0,0-1 0,1 1 0,-1 0 1,0-1-1,0 1 0,1 0 0,-1-1 0,0 1 1,0 0-1,0-1 0,0 1 0,0 0 0,0-1 1,0 1-1,0 0 0,-1-1 0,1 1 1,0 0-1,-1 2 32,2-3-44,-1 1-1,0-1 1,0 1-1,0-1 1,0 1-1,0-1 1,0 1-1,0-1 1,0 1-1,0-1 1,0 0-1,0 1 1,-1-1-1,1 1 1,0-1 0,0 1-1,0-1 1,-1 1-1,1-1 1,0 1-1,0-1 1,-1 0-1,1 1 1,0-1-1,-1 0 1,1 1-1,-1-1 1,1 0-1,0 1 1,-1-1-1,0 0 1,-6 5-21,2 8-143,-7 7 43,-2 4 63,12-16 39,-1-1 1,0 1-1,-7 11 0,0 1-22,-1 17 32,-12 9 144,2 14-22,-5 2-5,20-43-86,3-9-8,-1-1 0,-6 13 0,-26 28 62,11-5-4,22-39-52,0 0 1,0 1-1,0-1 1,-1-1-1,0 1 1,0 0-1,0-1 1,-1 0 0,1 0-1,-1 0 1,-1 0-1,-7 5 1,-26 8 199,37-17-204,0 0 0,-1 0 0,1 1 0,0-2 0,-1 1 0,1 0 0,0 0 0,-1-1 0,1 1 0,-1-1 1,1 0-1,-1 0 0,1 0 0,-1 0 0,1 0 0,-1 0 0,1-1 0,-1 1 0,-3-2 0,-7-2 85,7 3-44,1 0 1,-1 0-1,1-1 0,0 0 0,0 0 0,0-1 0,0 1 0,-8-6 1,7 2 6,0 1 0,0-1 0,1 0 1,-1-1-1,-6-11 0,-16-30 66,-35-83-1,54 108-166,-10-41-1,-2-5-112,8 31 4,10 28 13,-1-1 0,-5-10 1,8 18 100,1 1-1,-1 0 1,1 0 0,-1-1 0,1 1 0,0 0 0,0-1 0,0-3 0,0 2-23,0 2 13,4 1 50,4 0 4,-1 5-3062,6 9 1062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2720,'-16'0'1024,"16"0"-800,16 15-64,-1 1 1184,1 0-768,31 15 192,0 0-448,30 16 288,-14 15-352,-1 0 32,0-15-192,1 15 96,-16-15-128,-1 0 544,-15-16-352,-15-15 480,-16-1-448</inkml:trace>
  <inkml:trace contextRef="#ctx0" brushRef="#br0" timeOffset="1">733 79 3712,'-13'-13'1221,"13"12"-1193,-1 1-1,1 0 1,-1-1-1,0 1 1,1 0-1,-1-1 1,1 1-1,-1 0 1,0 0 0,1 0-1,-1-1 1,0 1-1,1 0 1,-1 0-1,0 0 1,1 0-1,-1 0 1,0 0-1,1 0 1,-1 1 0,0-1-1,1 0 1,-1 0-1,0 0 1,1 1-1,-1-1 1,0 1-1,-2 0 151,-30 14 2153,-30 16-470,-78 51-1116,20-10-290,35-26-87,16-1-96,-52 17 160,116-59-422,2-1-7,0 0 1,0 0-1,0 0 1,0-1-1,0 1 1,0-1-1,-1 0 1,1 0-1,-1-1 1,-7 1-1,12-1-25,0 0-1,0 0 0,0 0 0,0 0 1,0 0-1,0 0 0,0 0 0,0 0 1,0 0-1,-1 0 0,1 0 0,0 0 1,0 0-1,0 0 0,0 0 1,0 0-1,0 0 0,0 0 0,0 0 1,0 0-1,0 0 0,-1 0 0,1 0 1,0 0-1,0 0 0,0 0 0,0 0 1,0 0-1,0 0 0,0 0 0,0 0 1,0 0-1,0-1 0,0 1 1,0 0-1,0 0 0,0 0 0,0 0 1,0 0-1,0 0 0,0 0 0,0 0 1,0 0-1,0 0 0,-1 0 0,1-1 1,0 1-1,0 0 0,1 0 0,-1 0 1,0 0-1,0 0 0,0 0 1,0 0-1,0 0 0,0 0 0,0-1-54,0 0 0,0 0 0,0 0 0,0 0-1,1 0 1,-1 0 0,0 1 0,0-1 0,1 0-1,-1 0 1,1 0 0,-1 1 0,1-1 0,-1 0-1,1 1 1,-1-1 0,1 0 0,1 0 0,5-5-646,1 0 0,0 0 1,10-5-1,42-20-1282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640 189 3712,'39'-26'1221,"-38"26"-1192,0-1 0,-1 1 0,1 0 0,0-1 0,-1 1 0,1-1 0,0 1 0,-1-1 0,1 0 0,0 1 0,-1-1 0,1 0 0,-1 1 0,0-1 0,1-1 0,15-40 1651,-15 41-1598,-1 0 0,1 0 1,0 0-1,-1 0 0,1 0 0,-1-1 0,0 1 1,1 0-1,-1 0 0,0-1 0,0 1 0,0 0 1,0 0-1,0-1 0,0 1 0,0 0 0,0 0 0,0-1 1,0 1-1,-1 0 0,1 0 0,-1 0 0,1-1 1,-1 1-1,0-1 0,-5-15 560,4 13-610,1 1 1,-1 0 0,0 0-1,0-1 1,0 1 0,0 0-1,-1 1 1,1-1 0,-1 0-1,0 1 1,0-1 0,0 1-1,0 0 1,0 0 0,0 0-1,0 0 1,-1 1 0,1-1-1,-1 1 1,1 0 0,-1 0 0,-5-1-1,-8 0-67,-1-1 0,0 2-1,-25 1 1,26 0 70,-8 0-40,16-1 5,1 1 0,-1 0 0,0 0 0,1 1 0,-1 0 0,-10 3 0,-28 17-48,12-12-118,30-9 139,-1 1 1,1 0-1,-1 1 0,1-1 1,0 1-1,-1 0 0,1 0 1,0 1-1,1 0 1,-1 0-1,0 0 0,-4 4 1,3 1 34,0 0 1,1 0 0,0 0 0,0 0 0,-6 18-1,-1-1 46,1 0 10,1 1-1,-13 45 1,-4 56 266,20-95-237,0 6-19,0 0 12,-12 39-1,-10-5 45,14-35 17,9-24-27,0 1-1,-1-1 1,-16 21-1,18-25-53,-8 14 206,12-22-268,1-1 0,0 1-1,-1 0 1,1-1 0,0 1 0,-1 0-1,1-1 1,0 1 0,0 0 0,0-1-1,-1 1 1,1 0 0,0 0-1,0-1 1,0 1 0,0 0 0,0 0-1,1-1 1,-1 1 0,0 0 0,0 1-1,10 3-102,-4-3 68,11 9-113,-13-9 131,-1 0 0,0 0 0,1 0 0,0 0 0,-1 0 1,6 1-1,-3-2 32,1 0 1,0 0 0,0-1 0,12 0 0,2-1 62,143 1 905,-150 0-1092,14 0-250,34-3 0,-50 1-565,-1-1-1,0 0 1,1 0 0,-1-1 0,17-9 0,3-2-1560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0 717 6464,'0'-15'2400,"0"15"-1856,16 0-160,-1 0 512,1 0-576,15-16 64,0 16-224,16-16 480,15 16-384,-15-15-1376,16 15 608</inkml:trace>
  <inkml:trace contextRef="#ctx0" brushRef="#br0" timeOffset="1">31 94 4384,'-15'-47'1632,"15"47"-1248,15-16-128,-15 16 1056,16-15-768,15 15 480,16 0-576,15-16-256,16 16-128,0 0 416,0 16-256,-16-16-736,1 0 288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499 405 2976,'13'-39'971,"-13"38"-941,1 0 0,-1 0 1,0 0-1,1 0 1,-1 0-1,0 0 0,1 0 1,-1 0-1,1 0 0,0 0 1,-1 0-1,1 0 1,0 0-1,-1 0 0,1 0 1,0 1-1,1-2 1,3-3 168,-4 3-13,0-1 0,-1 1 0,1 0 0,-1-1 1,0 1-1,1 0 0,-1-1 0,0 1 0,0-1 0,0 1 0,-1-1 0,1 1 0,-1 0 0,1-1 0,-1 1 0,0 0 0,-2-5 0,-4 1-10,0 0-1,-1 0 0,0 1 0,0 0 0,0 0 0,-13-4 1,-58-20 159,59 22-259,11 4-44,-1 0 0,0 1 0,0 0 0,0 0 0,0 1 0,0 1 0,0-1 0,0 2 0,0-1 0,0 1 0,0 1 0,0 0 0,0 0 0,-9 4 0,15-4-20,-56 17 143,52-16-139,1 0 0,-1 0-1,1 1 1,0 1-1,-9 6 1,9-5-5,1 0 1,-10 14-1,6-8-2,4-5-5,2-2-6,0-1 1,0 1-1,0 0 0,1 0 0,0 0 0,0 1 0,-2 6 0,2-2-16,1-1-1,1 0 1,0 1 0,0-1 0,1 1-1,0-1 1,0 1 0,1-1-1,1 1 1,4 17 0,-1-10 50,1 0-1,0-1 1,1 0 0,1 0 0,13 19-1,-13-24-2,0-1 0,0 0 0,1-1-1,0 0 1,1 0 0,0-1 0,0 0-1,1-1 1,0 0 0,0-1 0,0 0-1,1 0 1,20 5 0,-5-3 35,0-2 1,0-1-1,1-2 1,0 0-1,31-2 1,-32-1 5,0-2 0,-1 0 0,1-2 1,-1-1-1,41-13 0,-51 12 18,-1 0-1,0-2 1,0 1 0,0-2-1,-1 0 1,0-1 0,-1 0 0,15-16-1,-25 23-70,7-4 78,-2-1 0,1 0 1,-1 0-1,0-1 0,10-16 0,-16 20-50,1 0-1,-1 0 0,-1 0 0,1 0 0,-1 0 0,0 0 0,0-1 1,0 1-1,-1 0 0,1-1 0,-1 1 0,-1 0 0,1-1 0,-1 1 1,0 0-1,-2-7 0,-7-20 137,-2 2 1,-26-49-1,29 61-149,0 0 0,-22-29 0,18 32-14,-1 1 0,-15-12 0,12 11 8,11 9-15,-21-18 57,-1 0 0,0 2 0,-36-21 0,42 30-112,12 7-20,0 0 0,-1 0 0,0 1 1,-21-6-1,6 8-240,21 3 107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18 2912,'0'-13'923,"0"12"-917,0 1 1,0 0-1,0 0 1,0 0-1,0 0 1,0 0-1,0 0 1,0 0-1,0 0 1,0 0 0,0 0-1,0 0 1,0-1-1,0 1 1,0 0-1,0 0 1,0 0-1,0 0 1,0 0 0,0 0-1,0 0 1,0 0-1,0 0 1,0 0-1,0 0 1,0-1-1,0 1 1,0 0-1,0 0 1,0 0 0,0 0-1,0 0 1,0 0-1,0 0 1,-1 0-1,1 0 1,0 0-1,0 0 1,0 0 0,0 0-1,0 0 1,0 0-1,0 0 1,0 0-1,0 0 1,0 0-1,0 0 1,-1 0-1,1 0 1,0 0 0,0 0-1,0 0 1,0 0-1,0 0 1,0 0-1,0 0 1,-34 0 1993,27-1-1808,2 1-125,1 0 0,-1 0-1,1 0 1,0 0-1,-1 1 1,1 0 0,-5 1-1,-10 3 15,0 1 0,1 1 0,-1 1 0,-25 15 0,28-11 12,1 0-1,1 1 1,0 1-1,1 0 1,-22 30-1,-7 28 147,32-53-185,-9 15 54,2 2 0,1 0 0,2 1-1,-11 41 1,-13 125 226,34-165-224,1 0 0,2 0-1,6 55 1,0-60 33,13 40 0,-15-62-98,2 10 66,24 77 400,-23-83-407,1 1 0,0-1 0,1-1-1,13 20 1,-2-10 255,34 32-1,-52-56-355,13 15 36,1-1 0,0 0-1,26 16 1,-15-16-504,50 19 0,-63-28 339,98 42-711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42 2304,'0'-13'752,"0"10"-559,7 1-87,6-3-34,-6 1 98,0 1 0,0 0 0,0 1 0,0 0 1,15-3-1,-18 6-94,-1-1-1,0 1 1,0 0 0,0 0 0,0 0-1,6 2 1,-3 0 50,3 0 94,0-1 0,0 0 1,11 1-1,-11-2-110,-1 1 0,0-1 0,0 1 0,0 1 0,11 4 0,-10-1 29,1 0 0,-1 1 0,15 14 0,-11-9-28,0-1-16,3 3 74,27 31-1,-23-18 48,25 47 0,-23-35-35,-2 1 0,25 69 1,-37-82-86,-1 0 0,-1 0 0,-1 0 0,-2 1 0,1 38 0,-5-32 77,-1 0 0,-1 1 0,-2-1 0,-2 0-1,-1-1 1,-13 35 0,11-46 5,-1-1 0,-25 38 0,11-24 148,-1 0 1,-2-1 0,-46 43-1,55-61-273,1-1 0,-2 0 0,0-2 0,-38 20 0,24-19-632,-1 0 0,-42 9 0,2-2-3778,65-17 3576,0 1 0,1 0-1,-14 10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2912,'0'-11'2909,"0"19"-2069,3-3-787,2 1-35,-3-4 3,-1 0-1,1 0 1,-1-1 0,1 1-1,0 0 1,0-1 0,0 0-1,0 1 1,0-1 0,0 0-1,0 0 1,0 0 0,0 0-1,1 0 1,-1-1-1,0 1 1,4 0 0,-4-1 7,0 0 1,0 1 0,0-1 0,0 1-1,-1-1 1,1 1 0,0 0-1,0 0 1,3 1 0,2 1 68,-2-10 127,7 1 90,-12 5-305,1 1 1,-1 0 0,1 0 0,0 0 0,-1 0 0,1 0 0,-1 0 0,1-1 0,-1 1 0,0 0 0,1 0 0,-1-1 0,1 1 0,-1 0 0,1-1 0,-1 1-1,0-1 1,1 1 0,-1 0 0,0-1 0,1 1 0,-1-1 0,0 1 0,0-1 0,1 1 0,-1-1 0,0 0 0,-8-4 27,8 4-42,0 0 1,-1 0-1,1 0 0,-1 0 1,1 0-1,0 0 0,0 0 1,-1 0-1,1 0 0,0 0 1,0 0-1,0-2 0,-2-8-110,2 10 103,-1 1 0,0 0 0,0-1 0,1 1 0,-1 0 0,0 0 0,0-1 0,0 1 0,0 0 0,1 0 0,-1 0 0,0 0 1,0 0-1,-1 0 0,-13-2-60,2-9 174,10 9-12,3 2 17,0 0-182,3 2-533,10 11 150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2656,'13'-13'837,"-13"14"-794,1 0 0,-1 0-1,0 0 1,1-1 0,-1 1-1,0 0 1,0 0 0,0 0-1,0-1 1,1 1 0,-1 0-1,0 0 1,-1 1 0,1 121 1690,0-120-1718,0 0 0,0 0 1,0 0-1,-1 1 0,0-1 0,0 0 1,0 0-1,-2 6 0,-3 6 82,3 7 175,3-20-212,0 1 0,0-1 1,0 1-1,-1-1 0,1 0 0,-1 1 1,1-1-1,-1 0 0,0 1 1,0-1-1,0 0 0,0 0 0,0 0 1,-1 0-1,1 0 0,-3 2 0,-9 9 298,11-10-97,-1-6-64,-7-7 113,10 10-306,-1 0 1,1 0-1,0 0 0,0 0 1,0 0-1,0-1 1,0 1-1,0 0 0,0 0 1,0 0-1,-1 0 1,1 0-1,0 0 0,0 0 1,0 0-1,0 0 0,0 0 1,0-1-1,0 1 1,0 0-1,0 0 0,0 0 1,0 0-1,0 0 1,0 0-1,0-1 0,0 1 1,0 0-1,0 0 1,0 0-1,0 0 0,0 0 1,0 0-1,0 0 1,0-1-1,0 1 0,0 0 1,0 0-1,0 0 1,0 0-1,0 0 0,0 0 1,0 0-1,0 0 1,0-1-1,0 1 0,1 0 1,-1 0-1,0 0 1,0 0-1,0 0 0,0 0 1,0 0-1,0 0 1,0 0-1,1 0 0,1-4 58,1 0-1,0 0 0,-1 0 0,0-1 1,3-7-1,6-13 78,-3 16-221,-1-1 0,2 1 0,14-13 0,-10 10-54,-9 9 73,0-1 0,1 1 1,-1 0-1,1 0 0,0 1 0,0-1 1,0 1-1,0 0 0,8-2 0,-6 2-13,-4 1 90,-1 1 0,0 0-1,0-1 1,1 1 0,-1 0 0,0 0-1,1 0 1,-1 0 0,0 1 0,0-1-1,1 1 1,-1-1 0,0 1 0,0 0 0,0 0-1,0 0 1,0 0 0,0 0 0,0 0-1,0 0 1,0 1 0,0-1 0,-1 1-1,1-1 1,0 1 0,-1 0 0,0 0-1,1 0 1,-1 0 0,2 3 0,-1-1 31,-2-3-35,0 0 0,1-1-1,-1 1 1,0 0 0,1-1 0,-1 1-1,0-1 1,1 1 0,-1-1 0,1 1-1,-1-1 1,1 1 0,-1-1 0,1 1 0,-1-1-1,1 1 1,-1-1 0,1 0 0,0 1-1,-1-1 1,2 0 0,3 3 28,-2-1 0,0 0 0,0 0 0,0 1 0,0-1 0,-1 1 0,1 0 0,-1-1 0,4 7 0,-3-4 6,-3-4-34,0-1 0,0 1-1,1 0 1,-1-1-1,0 1 1,1 0 0,-1-1-1,1 1 1,-1-1-1,0 1 1,1-1-1,-1 1 1,1-1 0,-1 1-1,1-1 1,0 0-1,-1 1 1,1-1-1,-1 0 1,1 1 0,1-1-1,3 2 24,-4 0-7,1-1 0,-1 1 1,1 0-1,-1-1 1,0 1-1,0 0 0,0 0 1,0 0-1,0-1 0,0 1 1,0 0-1,0 0 0,-1 1 1,1-1-1,-1 0 1,1 0-1,-1 0 0,0 0 1,0 3-1,0 2 66,0-1-1,0 0 1,0 0 0,-1 0-1,-2 11 1,1-14-58,1 1-1,-1-1 1,0 1 0,0-1 0,-4 6-1,4-7-18,1 0-1,-1 0 0,1 0 1,0 0-1,0 0 0,0 1 1,0-1-1,0 0 1,0 0-1,1 1 0,-1-1 1,1 0-1,-1 1 0,1-1 1,0 4-1,0-5-11,0 1 1,0-1-1,-1 1 0,1-1 0,0 1 1,-1-1-1,1 1 0,-1-1 1,1 0-1,-1 1 0,0-1 0,0 0 1,0 1-1,1-1 0,-1 0 1,0 0-1,-1 0 0,1 0 0,0 0 1,-2 2-1,1-2 60,0 1 1,0 0-1,1 0 1,-1-1-1,0 1 0,1 0 1,-2 3-1,3-16-1845,0 9 1265,0 0-1013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2976,'0'0'971,"0"-3"-603,0-39 3269,3 37-3381,3 0-191,-1-1 1,0 0-1,0-1 1,0 1-1,-1-1 1,7-13-1,-10 17-61,0 1 16,-1-1 1,1 1 0,0-1-1,0 1 1,0 0 0,0 0-1,1-1 1,-1 1 0,0 0-1,1 0 1,0 0 0,1-2-1,10-11 194,-10 10-110,-3 4-81,0 1 0,1-1 0,-1 0 0,0 1 0,0-1 0,1 0 0,-1 1 0,1-1 0,-1 1 0,0-1 0,1 1 0,-1-1 0,1 1 0,0-1 0,-1 1 0,1 0 0,-1-1 0,1 1 0,-1 0-1,1-1 1,1 1 0,3-2 18,8-9 71,-13 12-98,0 0-1,1-1 0,-1 1 1,0 0-1,1 0 0,-1 0 1,0-1-1,0 1 0,0 0 1,0 0-1,0 0 0,0 0 1,0 1-1,1 2 15,-1-1 0,1 0 0,0 0 1,0 1-1,0-1 0,1 0 0,-1 0 0,1 0 0,0 0 0,-1 0 1,4 2-1,6 15 183,10 58 616,-21-76-845,1-1 0,0 1 0,0 0-1,0 0 1,0-1 0,1 1 0,-1 0 0,0-1 0,3 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3808,'-13'0'1227,"13"0"-1219,0 0 1,0 0-1,0-1 1,0 1-1,0 0 1,0 0-1,0 0 1,0 0-1,0 0 1,-1 0-1,1 0 1,0 0-1,0 0 1,0 0-1,0 0 1,0 0-1,0 0 1,0 0-1,0 1 1,0-1-1,0 0 1,0 0-1,-1 0 1,1 0-1,0 0 1,0 0-1,0 0 1,0 0-1,0 0 1,0 0-1,0 0 1,0 0-1,0 0 1,0 0 0,0 0-1,0 0 1,0 1-1,0-1 1,0 0-1,0 0 1,0 0-1,0 0 1,0 0-1,0 0 1,0 0-1,0 0 1,0 0-1,0 0 1,0 1-1,0-1 1,0 0-1,0 0 1,0 0-1,0 0 1,0 0-1,0 0 1,-3 11 305,-4-8 203,14-4-138,-4 1 43,-1 2-380,0 0 1,0-1-1,0 1 1,0-1-1,0 0 1,0 0-1,1 0 1,-1 0-1,1 0 1,-1 0-1,1 0 1,-1-1-1,3 1 0,35-1 103,-21 0-4,290 0 696,-305 0-792,0 0 0,-1 0 0,1 1 0,-1-1-1,1 1 1,-1 0 0,1 0 0,5 2 0,5 3 234,-10-5-225,1-1 0,-1 1 1,0-1-1,8 0 0,-12 0-53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3488,'0'15'1280,"0"-15"-992,0 0-64,0 16 928,16-16-672,15 0 160,0 16-384,16-16-96,15 15-96,-15-15 288,15 0-160,0 0 384,-15 16-320,0-32-3424,0 16 1696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2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79 2976,'0'0'971,"0"0"-603,-3-3-27,-4-6 353,7 9-678,0 0-1,0 0 0,0 0 0,0-1 0,0 1 0,0 0 1,0 0-1,0 0 0,0-1 0,0 1 0,0 0 1,1 0-1,-1 0 0,0 0 0,0-1 0,0 1 1,0 0-1,0 0 0,0 0 0,1 0 0,-1 0 1,0-1-1,0 1 0,0 0 0,0 0 0,1 0 1,-1 0-1,0 0 0,0 0 0,0 0 0,1 0 1,-1 0-1,0 0 0,0 0 0,0 0 0,1 0 1,-1 0-1,0 0 0,0 0 0,0 0 0,1 0 1,-1 0-1,0 0 0,0 0 0,0 0 0,1 0 1,-1 0-1,3 0 673,-3 0-219,0 0 16,-3 0-186,-7 0-118,10 0-179,-1 0 0,1 0-1,0 0 1,0 0-1,0 0 1,0 0 0,0 0-1,0 0 1,0 0-1,0 0 1,0 0 0,0 0-1,0 0 1,-1 0-1,1 0 1,0 0-1,0 0 1,0 0 0,0 0-1,0 0 1,0 0-1,0 0 1,0 0 0,0 0-1,0 0 1,0 0-1,-1 0 1,1 1 0,0-1-1,0 0 1,0 0-1,0 0 1,0 0 0,0 0-1,0 0 1,0 0-1,0 0 1,0 0-1,0 0 1,0 0 0,0 0-1,0 1 1,0-1-1,0 0 1,0 0 0,0 0-1,0 0 1,0 0-1,0 0 1,0 0 0,0 0-1,0 0 1,0 0-1,0 1 1,0-1 0,0 0-1,0 1 8,0 1-1,-1-1 1,1 1 0,0-1 0,-1 1-1,1-1 1,-1 0 0,0 1-1,1-1 1,-2 2 0,-5 11 39,4-1 9,2-9-38,0-1 0,-1 1 0,1 0-1,-1 0 1,0 0 0,1-1 0,-4 5 0,-10 18 60,12-19-56,0-1 0,-1 1 0,0-1 0,0 0 0,0 0 0,-8 8 0,1-5-1,7-6 2,0 1-1,0 0 1,0 0-1,0 0 1,1 1-1,-5 6 1,5-4 15,3-7-25,0 1 0,0-1 0,-1 1 0,1-1 0,0 1 0,0-1 0,-1 0 0,1 1 0,0-1 0,0 1 0,-1-1 0,1 0 0,0 1 0,-1-1 0,1 0 0,-1 1 0,1-1 0,0 0 0,-1 1 0,1-1 0,-1 0 0,1 0 0,-1 0 0,1 1 0,-1-1 0,1 0-1,-1 0 1,1 0 0,-1 0 0,1 0 0,-1 0 0,1 0 0,-1 0 0,1 0 0,-1 0 0,1 0 0,-1-1 0,-12 1 248,10 0-129,6 0-69,24 0-193,-12-1-28,0 1 0,0 0 0,22 4 0,-13 1 176,0-2 1,32 2-1,-38-4 10,0 0-1,20 5 1,-21-3 8,0-1 0,18 1 1,6-3 132,-38 0-140,1 0-1,-1 0 0,0-1 0,0 1 1,0-1-1,0 1 0,1-1 0,-1 0 0,0 0 1,4-3-1,4 0 81,-1-3 63,-10 7-160,1 0-1,-1 0 1,0 0-1,0-1 0,0 1 1,0 0-1,0 0 1,0 0-1,0-1 1,0 1-1,0 0 1,0 0-1,0-1 1,0 1-1,0 0 0,0 0 1,0 0-1,0-1 1,0 1-1,0 0 1,0 0-1,0 0 1,0-1-1,-1 1 1,1 0-1,0 0 0,0 0 1,0-1-1,0 1 1,-1 0-1,-1-2 138,-1 0 0,0 0 0,0 0 0,1 0 0,-6-1 0,-6-5 130,-21-13 189,-40-19 1,73 38-465,-4-1 6,0 0-1,0 0 1,0-1 0,1 0 0,-1-1-1,1 1 1,0-1 0,1 0 0,-8-10-1,5 5-60,1-1 0,0-1-1,1 1 1,-6-21 0,7 25 11,0 0 0,0 0 0,0 0 1,-1 1-1,0 0 0,-11-11 0,16 17 26,-1-1 1,1 1-1,0-1 1,-1 1-1,1-1 1,0 1-1,0-1 0,-1 1 1,1-1-1,0 0 1,0 1-1,0-1 1,-1 1-1,1-1 0,0 0 1,0 1-1,0-1 1,0 1-1,0-1 1,0 0-1,1 1 0,-1-1 1,0 1-1,0-1 1,1 0-1,-1 1-12,0-3-66,0 3 235,0 3-250,2 7-806,-1-10 863,0 1-1,-1-1 1,1 0 0,0 1 0,0-1 0,0 0 0,0 0 0,-1 0-1,1 1 1,0-1 0,0 0 0,0 0 0,1-1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 2304,'28'-28'1493,"-28"27"-1409,1 1-1,-1-1 0,1 1 1,-1-1-1,0 1 0,1-1 1,-1 1-1,0-1 0,0 1 1,0-1-1,1 1 0,-1-1 1,0 1-1,0-1 0,0 1 1,0-1-1,0 1 0,0-1 1,0 0-1,0 1 0,0-1 1,0 1-1,0-1 0,0 1 1,-1-2-1,1-2 1542,-3 2-788,-7-9-186,9 11-637,1 0 0,0 0 1,0-1-1,0 1 0,-1 0 0,1 0 0,0 0 0,0 0 0,-1-1 1,1 1-1,0 0 0,-1 0 0,1 0 0,0 0 0,-1 0 1,1 0-1,0 0 0,0 0 0,-1 0 0,1 0 0,0 0 0,-1 0 1,1 0-1,0 0 0,-1 0 0,1 0-14,-3 0 40,1 0 1,-1 0-1,1 0 1,-1 0-1,1 1 0,-4 0 1,-4 12 129,-21 9 32,22-17-207,1 1 0,-14 11 0,16-10-11,0 1-1,1 0 1,0 1 0,0-1-1,-6 17 1,-1 1 34,9-20 3,1 0 1,0 1-1,0 0 0,0-1 1,0 1-1,1 0 0,0 0 1,1 12-1,0-15-2,0-1 0,0 0 1,0 0-1,0 0 0,1 1 0,0-1 1,0 0-1,0 0 0,0 0 0,2 4 0,2 4 26,-5-9-32,1-1 0,0 1-1,-1 0 1,1-1 0,0 1 0,0 0-1,0-1 1,0 1 0,0-1 0,1 0-1,-1 1 1,0-1 0,1 0 0,-1 0-1,1 1 1,-1-1 0,1-1 0,2 3-1,0-2 25,1 0-1,-1 0 0,1 0 0,0 0 1,6 0-1,9 1 149,-7 2-73,10 0 102,21-12 271,3 5-170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1 795 2560,'26'0'832,"-25"0"-816,0 0 1,0 0 0,-1-1-1,1 1 1,0 0-1,0 0 1,0 0-1,0-1 1,-1 1 0,1-1-1,0 1 1,0 0-1,-1-1 1,1 0-1,0 1 1,-1-1-1,1 1 1,1-2 0,27-17 193,35-16 1,-43 20-84,-13 9-83,20-17 188,47-27 0,-56 40-122,-1-2 1,-1 0 0,0 0 0,19-20 0,-19 16 187,-3 2 185,18-21-1,-28 30-372,-1 0 0,0 0 0,0 0 0,0 0 0,-1 0 0,1 0 0,-1-1 0,0 1 0,1-9 0,-2 3 15,-1-1 0,0 0 0,0 0 0,-1 0 0,-1 0 1,0 1-1,-5-19 0,5 23-65,-29-107 425,26 97-427,0 1 0,-1 0-1,-1 0 1,-14-26-1,4 11 40,14 24-110,0 1 0,-1 0 0,1 0 0,-1 0 0,-1 1 0,-6-8 0,-2 0-371,13 13 379,0 0 0,0-1 0,0 1 0,0 0 0,0 0 1,0 0-1,0 0 0,0 0 0,0 0 0,0 0 0,-1 0 0,1-1 0,0 1 1,0 0-1,0 0 0,0 0 0,0 0 0,0 0 0,0 0 0,0 0 1,-1 0-1,1 0 0,0 0 0,0 0 0,0 0 0,0 0 0,0 0 0,0 0 1,0 0-1,-1 0 0,1 0 0,0 0 0,0 0 0,0 0 0,0 0 1,0 0-1,0 0 0,0 0 0,-1 0 0,1 0 0,0 0 0,0 0 1,0 0-1,0 0 0,0 0 0,0 1 0,0-1 0,0 0 0,0 0 0,-1 0 1,1 0-1,0 0 0,0 0 0,0 0 0,0 0 0,0 1 0,-1 0-23,0 0-1,-1 1 1,1-1-1,0 1 1,1-1-1,-1 1 1,0-1-1,-1 3 1,-6 14-78,2-7 86,-9 20-3,5 21 18,-4-7 5,7-23-6,1 1 1,-6 38 0,8-21-29,2-8 13,-10 46 1,8-63 64,0-1-1,2 1 1,-2 17-1,5-21 48,0 0 0,0 0 0,1 1 0,4 13 0,-4-16 7,-1-5-42,0 0 0,0 0 0,0 0 0,1 0 0,-1 0 0,5 8 0,-4-11-21,-1 1-1,0-1 0,1 1 0,-1-1 0,1 0 1,-1 0-1,1 0 0,-1 0 0,1 0 0,0 0 1,0 0-1,-1 0 0,1-1 0,0 1 1,0-1-1,0 1 0,0-1 0,0 0 0,-1 0 1,1 0-1,2 0 0,13 0 220,3 1-280,34-5 1,6-9-3394,2-2 854</inkml:trace>
  <inkml:trace contextRef="#ctx0" brushRef="#br0" timeOffset="1">842 62 5728,'-31'-15'2112,"31"15"-1632,0 0-128,-15 0 992,-1 0-800,16 0-64,-15 15-320,-1-15 384,16 16-320</inkml:trace>
  <inkml:trace contextRef="#ctx0" brushRef="#br0" timeOffset="2">749 296 4224,'-16'63'1568,"16"-63"-1216,-15 77-96,-1-45 1056,16-1-768,-15 0 288,15 0-512,0-15 448,0 15-448,0-16 416,0 1-416,15-16 320,1 16-352,-16-32-2688,0 16 1280,15 0-3488,1-16 2560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 3072,'0'-46'1120,"0"46"-864,0-16-64,-16 16 1088,16 0-736,0 31-64,0 0-320,-16 16-128,16-16 0,0 32 160,0-17-96,-15 1 96,15 0-96,0-16 96,15 16-128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3232,'0'0'1035,"0"-3"-614,0-2 1169,0 7-642,0 18-385,0 28-635,0 106 371,0-151-284,0 0 0,-1 0 0,1 0 0,0 0 0,-1 0 0,0 0 0,0 0 0,0 0 0,0 0 0,0 0 0,-3 3 0,2-1 7,1-5-2,1 1-1,-1-1 1,1 1-1,0 0 1,-1-1-1,1 1 0,0 0 1,0-1-1,-1 1 1,1 0-1,0-1 0,0 1 1,0 0-1,0 0 1,0-1-1,0 1 1,0 0-1,0-1 0,0 1 1,0 0-1,1 1 1,-1 0 86,0 0 160,1-1-255,-1-1 0,1 0 0,-1 0 0,1 0-1,-1 0 1,1 0 0,-1 0 0,1 0 0,-1 0-1,1 0 1,-1 0 0,1 0 0,-1 0 0,1 0-1,-1-1 1,1 1 0,-1 0 0,1 0 0,-1 0-1,1-1 1,-1 1 0,1 0 0,-1-1 0,0 1-1,1 0 1,-1-1 0,1 1 0,-1-1 0,0 1-1,0 0 1,1-1 0,-1 1 0,0-1 0,0 1-1,1-1 1,-1 1 0,0-1 0,0 1 0,0-1-1,0 1 1,0-1 0,0 0 0,2-6 79,9-21 81,-9 16-92,-1 8-58,0 0 1,0 1-1,0-1 1,1 0-1,-1 1 0,1-1 1,0 1-1,3-6 1,6-8-181,-2-1 1,15-35 0,-23 49 125,4-8-212,-4 12 227,-1 0 0,1-1 0,-1 1 0,1 0 0,-1 0 0,0-1 0,1 1 0,-1 0 0,1 0 0,-1 0 0,1 0 0,-1 0 0,1 0 0,-1 0 0,1 0-1,-1 0 1,2 0 0,-2 0 15,0 0 0,0 0 0,0 0-1,0 0 1,0 0 0,0 0-1,0 0 1,0 0 0,0 0 0,1 0-1,-1 0 1,0 0 0,0 0 0,0 0-1,0 0 1,0 0 0,0 0-1,0 0 1,0 0 0,0 0 0,0 0-1,1 0 1,-1 0 0,0 0 0,0 0-1,0 0 1,0 0 0,0 0-1,0 0 1,0 0 0,0 0 0,0 0-1,0 0 1,0 1 0,0-1-1,0 0 1,0 0 0,0 0 0,0 0-1,0 0 1,0 0 0,0 0 0,0 0-1,0 0 1,0 0 0,1 1-1,-1-1 1,-1 0 0,1 0 0,0 0-1,0 0 1,0 0 0,0 0 0,0 0-1,0 0 1,0 0 0,1 16 58,-1-5 113,0-1-1,0 1 1,-3 17-1,-2-12-59,3-10-66,0 1 1,1-1-1,0 1 1,0 0-1,0 6 1,1 34 501,0-45-498,0 0 0,1 0 0,-1 1 0,1-1 0,0 0 1,-1 0-1,1 0 0,0 0 0,0 0 0,0 0 0,2 2 0,-2-3 1,-1 0 0,1 0 0,0 0 0,0 0 0,0 0 0,0 0-1,0 0 1,0 0 0,0-1 0,0 1 0,0 0 0,0-1 0,1 1 0,-1 0-1,0-1 1,0 1 0,3-1 0,14-7 236,-5 3-195,-9 3-58,0 0 0,-1 0 1,1-1-1,0 1 0,0-1 1,-1 0-1,5-3 0,3-2 0,-6 4 15,1 0-1,-1-1 1,0 1 0,0-1-1,0-1 1,-1 1 0,0 0 0,6-8-1,8-14 20,-6 16-49,-10 8-37,-1 1 0,1-1 1,0 0-1,0 1 0,0-1 1,-1 0-1,1 0 0,-1 0 1,0-1-1,2-2 0,-2 3-57,1 0 0,-1-1 0,1 1 0,0 0 0,0 0-1,0 0 1,0 0 0,0 0 0,0 1 0,1-1 0,-1 1-1,1-1 1,-1 1 0,5-2 0,-6 3 48,0-1-1,0 1 1,0-1-1,1 1 1,-1 0-1,0 0 1,0 0 0,0-1-1,1 1 1,-1 0-1,0 1 1,0-1-1,1 0 1,-1 0 0,0 0-1,0 1 1,0-1-1,1 1 1,-1-1-1,0 1 1,0-1 0,0 1-1,0 0 1,0-1-1,0 1 1,0 0-1,0 0 1,0 0-1,0 0 1,-1 0 0,1 0-1,0 0 1,1 2-1,2 7 9,-3-8 34,0 1 0,0-1 0,1 0 0,-1 0 0,0 0-1,1 0 1,-1 0 0,3 2 0,8 7 73,-9-8-33,1 0 0,-1 0 1,0 0-1,1 0 0,-2 1 1,1-1-1,0 1 1,-1 0-1,3 4 0,0 16 397,2-19-218,-4-3-76,2 5 240,-5-6-382,1-1 0,-1 0-1,0 1 1,0-1 0,0 0 0,1 1-1,-1-1 1,0 0 0,0 1-1,1-1 1,-1 0 0,0 1 0,1-1-1,-1 0 1,0 0 0,1 0-1,-1 1 1,1-1 0,-1 0 0,0 0-1,1 0 1,-1 0 0,1 0 0,-1 1-1,0-1 1,1 0 0,-1 0-1,1 0 1,-1 0 0,1-1 0,1 2-202,-4 1-79,-11 11-136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 2080,'0'-15'1488,"-2"15"-1205,1 0-255,0 0 1,0 0-1,0 1 1,0-1 0,0 0-1,0 1 1,0-1 0,1 1-1,-1-1 1,0 1 0,0 0-1,0-1 1,1 1 0,-1 0-1,0-1 1,1 1-1,-1 0 1,0 0 0,1 0-1,-1-1 1,1 1 0,0 0-1,-1 0 1,1 0 0,0 0-1,-1 0 1,1 0 0,0 1-1,-1 1 44,0 0-1,0 0 1,-1 0-1,1-1 1,-1 1-1,1-1 1,-5 5-1,-15 9 302,11 2-90,-9 9-15,2-2-26,-17 30 0,26-40-79,0 0-1,0-1 1,-18 22 0,-12 21 335,14-20-95,11-11-163,12-23-211,-4 9 123,4-11-144,1-1 1,0 0-1,-1 1 0,1-1 1,-1 0-1,1 0 0,-1 0 1,1 1-1,-1-1 0,1 0 1,-1 0-1,1 0 0,-1 0 0,1 0 1,-1 0-1,1 0 0,-1 0 1,-2 0 81,6 0-100,11-1-66,1 2-1,0 0 1,0 0 0,0 1 0,-1 1 0,17 5-1,10 10 67,-26-11-19,1 0 1,24 6-1,-10-11 4,-25-2 33,-1 0 0,0 0 1,0 1-1,8 1 0,2 4 31,-13-5-19,0 0 0,1 0 0,-1-1 0,0 1 0,1 0 0,-1-1 0,1 0 0,-1 1 0,1-1 0,-1 0 0,1 1 0,1-1 0,10 0 199,-10 0 181,-3-13 282,-3 8-399,2 3-243,-1 0 0,1 0 1,0 0-1,0 1 0,0-1 0,0 0 0,0 0 0,0 0 1,1-1-1,-1 1 0,1 0 0,-1-4 0,-1-31 362,1 0-169,-25-72 397,23 95-601,1 1-40,-1 0 0,0-1-1,-1 1 1,-1 0 0,-9-19 0,-4-15-197,17 46 202,1 0 0,-1 0 0,0 0 0,0 0 1,1 0-1,-1 1 0,0-1 0,0 0 0,0 0 0,0 1 0,0-1 0,0 0 0,0 1 0,0-1 0,0 1 0,0-1 0,-2 1 0,-8-5-31,-4-8 27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 2976,'-13'0'971,"12"0"-965,1 0 0,0 0 1,0 0-1,0 0 1,0 0-1,0 0 1,0 0-1,0 0 1,0 0-1,0 0 1,0 0-1,0 0 0,-1 0 1,1 0-1,0 0 1,0 0-1,0 0 1,0 0-1,0 0 1,0 0-1,0 0 1,0 0-1,0 0 0,0 0 1,0 0-1,-1 0 1,1 0-1,0 0 1,0 0-1,0 0 1,0 0-1,0 0 1,0 0-1,0-1 1,0 1-1,0 0 0,0 0 1,0 0-1,0 0 1,0 0-1,0 0 1,0 0-1,0 0 1,0 0-1,0 0 1,0 0-1,0-1 0,0 1 1,0 0-1,0 0 1,0 0-1,0 0 1,0 0-1,0 0 1,0 0-1,0 0 1,0-1 31,0 0 0,-1 0 0,1 1 0,0-1 0,0 0 0,-1 1 0,1-1 0,0 0 0,-1 1 0,1-1 0,-1 1 0,1-1 0,-1 0 0,1 1 1,-1-1-1,1 1 0,-1-1 0,0 1 0,1 0 0,-1-1 0,0 1 0,1 0 0,-1-1 0,0 1 0,0 0 0,1 0 0,-2-1 0,0 1 46,0 0 0,0-1-1,0 1 1,0 0-1,0 0 1,0 0 0,0 0-1,0 1 1,0-1-1,0 0 1,0 1 0,0 0-1,0-1 1,-2 2-1,-4 3 60,7-4-123,0 0 0,-1 0 1,1 0-1,-1-1 0,1 1 1,-1 0-1,1-1 0,-1 1 1,0-1-1,1 1 0,-1-1 0,1 0 1,-3 0-1,-3 0 17,5 0-32,0 0 0,0 0 0,0 0 0,-1 0-1,1 0 1,0 0 0,0 1 0,0-1 0,-3 2-1,0 0-20,3-1 14,1-1 1,-1 1 0,1-1-1,0 1 1,-1-1 0,1 1 0,0 0-1,-1 0 1,1 0 0,0 0-1,0 0 1,0 0 0,0 0-1,0 0 1,0 0 0,0 0 0,0 0-1,0 1 1,1-1 0,-1 0-1,0 1 1,1-1 0,-1 3-1,3 12 40,1-13-44,-1 1 0,1-1 0,0 0 0,0 0 1,0 0-1,0 0 0,0 0 0,0-1 0,6 3 1,13 12-17,-1 9 64,6-3 7,-23-21-41,-1 0 0,1 1 0,-1 0 0,1 0 0,-1 0 0,0 0 0,0 0 0,0 1 0,-1 0 0,1-1 0,-1 1-1,0 0 1,0 0 0,0 0 0,1 5 0,-2-3 42,0 1 0,-1-1-1,1 0 1,-2 1-1,1-1 1,0 1-1,-1-1 1,-1 1-1,1-1 1,-4 8-1,2 1 308,-1 3-61,4-15-236,-1 0-1,1 0 0,-1 0 0,0 0 0,1 0 1,-1 0-1,-1 0 0,1-1 0,0 1 0,-1 0 0,1-1 1,-1 1-1,-2 2 0,-1-1 33,0-1-1,1 1 1,-1-1 0,-1 0 0,-5 2-1,-10 7 298,18-10-343,1-1 0,-1 1 0,1 0 1,-1-1-1,0 0 0,0 0 0,0 1 0,1-2 1,-1 1-1,0 0 0,0 0 0,0-1 1,0 0-1,-5 0 0,-5-1 109,9-4-22,0-2-16,1 4-62,0-2-612,9-2-431,-6 7 964,3-3-968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4576,'0'0'1664,"0"0"-1280,15-16-96,1 16 96,0 0-256,-1 0 32,1-15-96,15 15 96,0 0-96,0 0 128,-15 0-128,15 15 128,-15 1-128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5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4480,'-7'0'783,"5"1"359,2-1-1098,1 0-1,0 0 0,-1 1 1,1-1-1,-1 0 0,1 1 0,-1-1 1,0 0-1,1 1 0,-1-1 0,1 1 1,-1-1-1,0 1 0,1-1 0,-1 1 1,0-1-1,1 1 0,-1-1 1,0 1-1,0-1 0,0 1 0,1-1 1,-1 1-1,0 0 0,0 0 0,0-1-35,0 0 0,0 1 0,0-1-1,0 0 1,0 0 0,0 0-1,0 0 1,0 0 0,0 0-1,0 1 1,0-1 0,0 0 0,0 0-1,0 0 1,0 0 0,1 0-1,-1 0 1,0 1 0,0-1 0,0 0-1,0 0 1,0 0 0,0 0-1,0 0 1,0 0 0,1 0-1,-1 0 1,0 0 0,0 0 0,0 0-1,0 0 1,0 1 0,0-1-1,1 0 1,-1 0 0,0 0-1,0 0 1,0 0 0,0 0 0,0 0-1,0 0 1,1 0 0,-1 0-1,0-1 1,0 1 0,0 0-1,0 0 1,0 0 0,0 0 0,1 0-1,-1 0 1,0 0 0,0 0-1,4 0 47,0 1 0,0-1-1,0 1 1,0 0 0,-1 1-1,1-1 1,4 3 0,33 17-3,-13-5-84,3-3 148,-23-10-88,0 0 0,0 1 1,10 6-1,-16-7-13,1-1-1,-1 0 0,1 1 0,-1-1 0,3 6 0,1 1 15,-3-6-7,0 1 0,0 0 0,0 0 0,-1 0 0,1 0 0,-1 1 0,0-1 0,-1 1 0,1-1 0,-1 1 0,0-1 0,0 1 0,0 0 0,-1 0 0,1 8 0,-1-7 4,0 1 0,0-1 0,-1 1 0,0-1-1,0 1 1,0-1 0,-1 0 0,0 1 0,0-1 0,0 0 0,-4 7 0,-4 8 16,5-9 34,-1 1 0,-1-1 0,-12 18 0,-7 1 122,18-20-98,7-9-67,0 0 0,-1 0 0,1 0-1,-1 0 1,1-1 0,-1 1 0,0 0-1,0-1 1,0 0 0,0 1 0,0-1 0,-4 2-1,2 0 44,-10 5 192,14-8-275,0 0 0,0 1 0,-1-1 0,1 0 0,0 0 0,0 0 0,0 0 0,0 0 0,0 0-1,-1 1 1,1-1 0,0 0 0,0 0 0,0 0 0,0 0 0,-1 0 0,1 0 0,0 0 0,0 0 0,0 0 0,-1 0 0,1 0 0,0 0 0,0 0 0,0 0-1,-1 0 1,1 0 0,0 0 0,0 0 0,0 0 0,-1 0 0,1 0 0,0 0 0,0 0 0,0 0 0,0-1 0,-1 1 0,1 0 0,0 0 0,0 0 0,0 0-1,0 0 1,0-1 0,0 1 0,-1 0 0,1 0 0,0 0 0,0-1 0,0 1-130,1-1-1,-1 0 1,1 0 0,-1 1-1,1-1 1,-1 0 0,1 1-1,-1-1 1,1 1 0,0-1-1,-1 0 1,1 1 0,0 0-1,-1-1 1,2 0 0,14-1-1510</inkml:trace>
  <inkml:trace contextRef="#ctx0" brushRef="#br0" timeOffset="1">633 1 5152,'-2'0'97,"0"0"1,0 0-1,1 1 1,-1-1 0,0 1-1,0-1 1,0 1-1,0 0 1,1 0-1,-1 0 1,0 0-1,1 0 1,-1 0-1,1 0 1,-1 1 0,1-1-1,0 0 1,-1 1-1,1-1 1,0 1-1,0 0 1,0-1-1,0 1 1,0 0-1,1 0 1,-2 2 0,-4 8 142,3-9-216,1 0 1,0 1-1,1-1 0,-1 1 0,1-1 0,-1 1 0,1 0 0,-1 5 0,-1 3 31,0-2-20,2-7-20,0 0 1,1 0 0,-1 0-1,0 1 1,1 4-1,7 36 231,-4-24-166,-3-15-45,0-1 0,1 1 0,-1-1 0,1 0 0,0 1 0,1-1 0,-1 0 1,1 0-1,0 0 0,0 0 0,4 7 0,-3-7 6,0-1 0,0 0 0,0 1 0,1-1-1,-1 0 1,1-1 0,0 1 0,0-1 0,0 1 0,0-1 0,0 0 0,1-1 0,-1 1-1,0-1 1,1 0 0,-1 0 0,6 0 0,10-5 182,-8 1-94,-9 2-100,1 1 0,0-1 1,-1 0-1,1 0 0,0-1 0,-1 1 0,1-1 0,-1 0 1,0 1-1,0-1 0,1-1 0,-1 1 0,0 0 0,-1-1 1,1 0-1,3-4 0,-3 4-8,-1-1 0,0 0 0,0 1 0,-1-1-1,1 0 1,-1 0 0,0 0 0,0 1 0,1-9 0,2-5 42,-1 6-34,2-10 33,-10 1 24,2 9-44,-1-9-6,4 17-63,0 0 0,-1 0 0,1 0 0,-1 0-1,0 0 1,0 0 0,0 0 0,0 0 0,-1 0 0,1 0-1,-1 1 1,1-1 0,-1 0 0,0 1 0,0-1 0,0 1 0,-1 0-1,1 0 1,-5-4 0,-2 0-55,5 3 63,0 0 1,0 0-1,0 0 0,-1 1 0,1 0 1,-1-1-1,0 1 0,-8-2 0,10 4 89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40 2720,'0'-16'1499,"-2"16"-955,0 0-490,0 0 0,0-1 1,1 1-1,-1-1 1,0 1-1,1-1 0,-1 0 1,0 1-1,1-1 1,-1 0-1,1 0 0,0 0 1,-1 0-1,-1-3 0,2 4-43,1-1 0,-1 1 0,1-1-1,-1 1 1,1 0 0,-1-1-1,1 1 1,-1 0 0,1 0-1,-1-1 1,0 1 0,1 0-1,-1 0 1,1 0 0,-1 0 0,0 0-1,1-1 1,-1 1 0,1 0-1,-2 1 1,-4-2 15,5 0-17,0 0-1,-1 1 0,1-1 1,0 1-1,-1-1 0,1 1 1,-1-1-1,1 1 0,-1 0 1,1 0-1,-1 0 0,-2 0 1,-21 10 239,21-8-244,0 1 0,0 0 0,0 0 0,0 0 0,1 0-1,0 0 1,0 1 0,0-1 0,0 1 0,0 0-1,0 0 1,1 0 0,-2 5 0,-3 13 77,0 0 0,2 0 0,0 0 0,2 1 0,-1 25 0,2 125 152,4-92-51,6 70 34,-1-11 91,-6-107 37,-1-16-52,1 0 0,-2 1 0,0-1 1,-2 0-1,0 1 0,-6 21 0,5-27-75,3-8-105,0 1 0,-1-1 0,0 1 0,1-1 1,-2 0-1,1 0 0,0 0 0,-1 0 0,0 0 0,-4 5 1,6-8-88,0 0 1,0 0 0,0-1-1,-1 1 1,1 0 0,0-1-1,0 1 1,0 0 0,0-1-1,-1 1 1,1-1-1,0 0 1,-1 1 0,1-1-1,0 0 1,0 0 0,-1 0-1,1 0 1,0 0 0,-1 0-1,1 0 1,0 0 0,-1-1-1,-1 1 1,-3-3 28,-1 0 1,1 0-1,0 0 1,-6-5-1,1 2 25,-10-7 4,1 0 1,0-1-1,1-2 1,0 1-1,-17-21 1,2-11-121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94 2400,'0'0'779,"-3"-3"-481,1 1-389,-2-2 352,0 0-1,0 0 0,0 0 1,-4-6-1,8 8-238,-1 0-1,1 1 1,-1-1 0,0 1 0,1-1-1,-1 1 1,0 0 0,0-1 0,0 1-1,0 0 1,0 0 0,-1-1 0,1 1-1,0 0 1,0 0 0,-1 0 0,1 1 0,-1-1-1,1 0 1,-1 0 0,1 1 0,-1-1-1,1 1 1,-1-1 0,-2 1 0,-16-6 201,-1-4 101,15 7-241,0 0-1,-1 0 0,0 0 1,-8-1-1,10 3-47,-1 0-1,0 1 0,1 0 1,-1 0-1,1 0 0,-1 1 1,-6 1-1,-41 14 147,17-5-29,30-9-135,-1 0 15,0 0 0,-1 0-1,1 1 1,-13 7 0,16-6 13,-1 0-1,1 0 1,0 0 0,0 0-1,-6 8 1,5-5 12,-1-1-2,1 0 0,1 0 0,-1 1 0,1 0 0,0-1 0,0 1 0,1 1 0,0-1 0,-3 11 0,5-14-24,1-1 0,0 1 0,0 0 0,0 0 0,0-1 0,1 1 0,0 0 0,-1-1 0,1 1 0,1-1 0,-1 1 0,0-1 0,1 1 0,0-1 0,0 0 0,0 0 0,0 0 0,0 0 0,6 6 0,-6-6 5,2 1-3,0 0 1,1 0 0,-1 0 0,1 0-1,-1-1 1,1 0 0,0 0 0,1 0-1,-1 0 1,0-1 0,1 0 0,-1 0-1,1-1 1,0 1 0,7 0-1,3 1 46,4 2 11,-1-1-1,1-1 0,0 0 0,1-2 0,24-1 1,-13 0 36,-10 0 39,-13 1-111,0-1 0,0 0 0,-1 0 0,1-1-1,0 0 1,0-1 0,-1 0 0,1 0 0,14-7 0,-17 7-42,-1-1 23,1 0 1,-1 0 0,9-5-1,-14 7-27,1 1 0,0-1 0,0 0 0,-1 1-1,1-1 1,0 1 0,-1-1 0,1 0 0,-1 0 0,1 1-1,-1-1 1,1 0 0,-1 0 0,1 0 0,-1 0 0,0 1-1,1-1 1,-1 0 0,0 0 0,0 0 0,0 0 0,0 0-1,0 0 1,0 0 0,0 0 0,0 0 0,0 0 0,0 0-1,0 0 1,-1 1 0,1-2 0,-7-10 26,0 1 1,-1 0-1,-10-11 1,0 0-104,5 4 23,4 5 19,-15-16-1,22 28 23,1 0-1,-1-1 1,1 1 0,0 0-1,0 0 1,0-1 0,0 1-1,0-1 1,0 1 0,0-1-1,0 0 1,0 1 0,1-1-1,-1 0 1,0 1 0,1-1-1,0 0 1,-1 0 0,1 0-1,0 1 1,0-1 0,0 0-1,0 0 1,1 0 0,-1 0-1,0 1 1,1-3 0,0 2-3,0 0 0,0 1 0,0-1 0,0 0 0,0 1 0,0-1 0,1 0 0,-1 1 0,2-2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 4384,'0'0'1424,"0"0"-854,-3 0-271,-14 0 354,9-1-469,0 1 0,0 0 0,0 1 0,-15 2 0,-1 7 51,13-8-144,-1-2 0,0 1 0,0-2 0,1 1 0,-1-2 0,-17-3-1,11 2 32,-28-2 0,-66 5-186,110 1 35,0-1 0,-1 0 1,1 1-1,0-1 0,0 1 0,0 0 0,0 0 1,0-1-1,0 1 0,0 1 0,0-1 0,0 0 1,1 0-1,-1 1 0,0-1 0,1 1 0,-1-1 1,-1 4-1,-1 0-13,0 0 1,1 1-1,0 0 1,0-1 0,0 1-1,-1 7 1,-20 82 153,-2 5-22,7-52-58,10-28 0,-7 26 0,15-41-41,-4 13 132,0 0 1,-2-1-1,0 0 1,-15 27-1,20-39-56,-1-1-1,1 0 0,0 1 1,0 0-1,-1 6 0,2-8-21,1-1 0,-1 1 0,0-1-1,0 1 1,0-1 0,0 1 0,-1-1 0,1 0-1,-1 0 1,-1 3 0,0-3 147,3 1-208,0-3 15,0 1-1,0-1 1,1 1 0,-1-1 0,0 1-1,0-1 1,0 1 0,0-1-1,1 0 1,-1 1 0,0-1-1,0 1 1,1-1 0,-1 0 0,0 1-1,1-1 1,-1 0 0,0 1-1,1-1 1,-1 0 0,1 0 0,-1 1-1,0-1 1,1 0 0,0 0-1,18 5-49,31-5-46,-33-1 82,8 1 23,2-1 46,30 5 1,-25 0-21,-4 0-317,34 1-1,-13-5-68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5056,'0'0'1888,"0"0"-1472,62 0-128,-15 0 288,-1 0-384,17 16 192,15-16-224,0 0 416,-32 0-320</inkml:trace>
  <inkml:trace contextRef="#ctx0" brushRef="#br0" timeOffset="1">281 16 5632,'16'-16'2112,"-16"16"-1664,46 16-96,-14-16 64,-17 0-288,32 16 320,-16-1-256</inkml:trace>
  <inkml:trace contextRef="#ctx0" brushRef="#br0" timeOffset="2">842 686 5056,'-15'16'1888,"15"-16"-1472,15 15-128,-15-15 224,0 16-352,16-16 480,-1 0-352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158 392 5984,'13'-13'1920,"-13"12"-1878,0 1-1,1-1 1,-1 1 0,0-1 0,1 1 0,-1-1 0,0 0-1,1 1 1,-1-1 0,0 0 0,0 1 0,0-1 0,0 0-1,0 1 1,1-1 0,-1 0 0,-1 1 0,1-1 0,0 0-1,0 1 1,0-1 0,0 0 0,0 0 0,-1-1 106,1 1-126,0 0 0,0 1 0,0-1 1,0 0-1,0 1 0,0-1 0,0 0 0,1 1 1,-1-1-1,0 0 0,0 1 0,0-1 0,1 0 1,-1 1-1,0-1 0,1 1 0,-1-1 0,1 1 1,-1-1-1,1 1 0,-1-1 0,1 1 0,-1-1 1,1 1-1,0-1 0,-1 1-13,1-1 0,0 1 0,-1 0 1,1-1-1,-1 1 0,1-1 0,-1 1 0,1-1 1,-1 1-1,0-1 0,1 0 0,-1 1 0,0-1 1,1 1-1,-1-1 0,0 0 0,0 1 0,0-1 0,1 0 1,-1 1-1,0-1 0,0 0 0,0 1 0,0-1 1,0-1-1,0 2-8,0 0 1,0-1 0,0 1-1,0-1 1,0 1-1,0-1 1,0 1 0,0-1-1,0 1 1,0-1 0,0 1-1,0-1 1,0 1-1,-1-1 1,1 1 0,0-1-1,0 1 1,0-1 0,-1 1-1,1 0 1,0-1-1,-1 1 1,1-1 0,0 1-1,-1 0 1,1-1 0,0 1-1,-1 0 1,1 0-1,-1-1 1,0 1 0,-5-5-33,2 1 12,4 4 18,0 0-1,0 0 0,0 0 0,0 0 1,0-1-1,-1 1 0,1 0 0,0 0 0,0 0 1,0 0-1,0 0 0,0 0 0,0 0 1,0 0-1,0 0 0,0-1 0,0 1 1,-1 0-1,1 0 0,0 0 0,0 0 1,0 0-1,0 0 0,0 0 0,0 0 1,0 0-1,-1 0 0,1 0 0,0 0 1,0 0-1,0 0 0,0 0 0,0 0 1,0 0-1,-1 0 0,1 0 0,0 0 1,0 0-1,0 0 0,0 0 0,0 0 0,0 0 1,0 0-1,-1 1 0,1-1 0,0 0 1,0 0-1,0 0 0,-12 5-74,-17 3-36,22-3 49,-1 1-1,1-1 1,0 1 0,1 1 0,-1-1 0,1 1 0,0 0 0,1 1 0,0-1 0,0 1 0,-4 8-1,-12 19-146,17-29 226,-1 1-1,1 0 0,-6 13 1,9-17 14,0 0 0,1 0 0,-1 0 0,1 0 0,-1 0 0,1 0 0,0 0 0,0 0 0,0 0 0,1 0 0,-1 0 0,1 0 0,1 5 0,-1-6-4,0 0-1,0 0 1,0 0-1,0 0 0,0 0 1,0-1-1,0 1 0,0 0 1,1-1-1,-1 1 1,1-1-1,-1 0 0,1 1 1,0-1-1,-1 0 1,1 0-1,0 0 0,0 0 1,0 0-1,0-1 0,-1 1 1,5 0-1,2 1 66,1-1-1,-1-1 1,0 1 0,11-2-1,-1 0 79,-3 0-38,1 0 1,22-5-1,-14 1-24,-9 3-56,-10 2-27,0-1 0,0 0 0,0 0 0,4-2 0,-5 2 20,0-2 1,0 1 0,0 0-1,6-6 1,-2 1 36,-3 3-52,0 0 1,0 0-1,-1-1 1,1 1-1,-1-1 1,0 0-1,0-1 1,-1 1 0,0 0-1,0-1 1,0 0-1,-1 0 1,4-10-1,1-2 11,-4 8-27,1-1 0,-2 1 1,1-1-1,-1 0 0,-1 0 0,0 0 1,-1-17-1,-3-6-64,-7-38 0,9 66 42,-1-36-162,2 39 128,0 0 1,0 0-1,-1 0 1,1 0-1,-1 0 1,1 0-1,-1 0 0,0 0 1,0 1-1,0-1 1,-2-4-1,2 6-6,0-1-1,0 0 1,0 0-1,0 0 1,1 0 0,-1 0-1,1 0 1,-1 0-1,1 0 1,0 0-1,0-3 1,0 3-186,-3 7 129,1 2 105,-1 0 1,1-1-1,1 1 1,-1 1-1,1-1 1,1 0-1,-1 0 1,1 8-1,-3 36 48,0-31-36,-2 9 133,0 44 0,4-50 58,-6 33-1,3-34 85,0 30 1,4-45-247,1 0 1,0-1-1,0 1 0,0 0 1,1-1-1,3 10 0,-3-9-13,-1-5-11,-1 0-1,1 0 0,0 0 1,0 0-1,0 0 0,0 0 1,0 0-1,0-1 0,1 1 1,1 2-1,-2-3-20,1 0 0,0 0 0,-1 0 0,1-1 1,0 1-1,0 0 0,0-1 0,3 1 0,15 5-258,-14-4 200,-3-1 45,-1 0 1,1 0-1,0 0 0,0 0 0,-1-1 1,5 1-1,14-6 4,-11 2 23,-6 2-12,0 0 0,1-1 1,-1 1-1,0-1 0,0 0 1,0 0-1,0-1 1,-1 1-1,1-1 0,4-4 1,-1 0-24,-1-1 1,0 0 0,7-10 0,21-29-53,-26 37 71,11-11 11,-1-1 1,0-1-1,20-39 0,-18 22 34,38-58-1,-52 91 14,0-1 0,0-1 0,-1 1 0,0-1 0,-1 0 0,0 0 0,-1-1 0,5-17 0,-3-14 562,-3 32-466,-1 8-112,0-1 1,-1 1-1,1-1 1,-1 1-1,1-1 1,-1 1-1,0-1 1,0 0-1,0 1 1,0-1-1,0 1 1,0-1-1,0 0 1,0 1-1,0-1 1,-1 1-1,1-1 1,-1 0-1,1 1 1,-1-1 0,0 1-1,0 0 1,0-1-1,-1-2 1,0 3-30,1-1 1,0 1 0,0-1-1,-1 1 1,1 0 0,-1-1-1,0 1 1,1 0 0,-1 0-1,0 0 1,0 0 0,1 0-1,-1 0 1,0 1 0,0-1-1,0 1 1,0-1 0,0 1-1,0 0 1,0 0-1,0 0 1,0 0 0,0 0-1,0 0 1,0 0 0,0 1-1,0-1 1,-3 2 0,0-1-47,1 1 0,0 0 1,0 0-1,0 0 1,0 0-1,0 1 0,0-1 1,1 1-1,-1 0 0,1 0 1,-6 7-1,6-6 8,0 1-1,1 0 1,-1 0-1,1 0 1,0 1 0,-2 7-1,-6 38-67,5-26 107,-2 26 293,2 0 1,2 78-1,4-100 21,8 46 0,-6-54-157,-1-4-23,0-4-244,5 25 0,-6-35 36,0 0-1,0-1 1,0 1-1,0 0 1,0-1 0,1 1-1,-1-1 1,1 1 0,0-1-1,0 1 1,0-1-1,0 0 1,4 3 0,11 1-1022,-8-4 466,-7-1 503,0 0 0,0 0 0,-1 0 0,1 0 0,0 0 0,-1 0 0,1 1 0,-1-1 0,2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46 204 2816,'0'0'917,"0"0"-565,0-3 54,0-7 777,0 10-1166,0 0-1,0 0 0,1 0 0,-1 0 0,0-1 0,0 1 0,0 0 0,0 0 0,0 0 0,0 0 1,0 0-1,0 0 0,0 0 0,0 0 0,0 0 0,0 0 0,0-1 0,0 1 0,-1 0 0,1 0 0,0 0 1,0 0-1,0 0 0,0 0 0,0 0 0,0 0 0,0 0 0,0 0 0,0 0 0,0 0 0,0-1 0,0 1 1,0 0-1,0 0 0,0 0 0,0 0 0,-1 0 0,1 0 0,0 0 0,0 0 0,0 0 0,0 0 1,0 0-1,0 0 0,0 0 0,0 0 0,0 0 0,0 0 0,-1 0 0,1 0 0,0 0 0,0 0 0,0 0 1,0 0-1,0 0 0,0 0 0,-11 0 1013,11 0-1017,0 0-1,0 0 1,0 0-1,0 0 1,0 0-1,0 0 1,0 0-1,0 0 1,0 0-1,0 0 1,-1 0-1,1 0 1,0 0-1,0 0 1,0 0-1,0 0 1,0 0-1,0 0 1,0 0-1,0 0 1,0 0-1,0 0 1,-1 0-1,1 0 1,0 0-1,0 0 1,0 1-1,0-1 1,0 0-1,0 0 1,0 0-1,0 0 1,0 0-1,0 0 1,0 0-1,0 0 1,0 0-1,0 0 1,0 0-1,0 0 1,0 1-1,0-1 1,0 0-1,0 0 1,0 0-1,0 0 1,0 0 0,0 0-1,0 0 1,0 0-1,0 0 1,0 0-1,0 1 1,0-1-1,0 0 1,0 0-1,0 0 15,0 1 1,0-1-1,0 1 1,0-1-1,0 1 0,0 0 1,-1-1-1,1 1 0,0-1 1,0 0-1,0 1 0,0-1 1,-1 1-1,1-1 0,0 1 1,-1-1-1,1 1 0,0-1 1,-1 0-1,1 1 1,0-1-1,-1 0 0,1 1 1,-1-1-1,0 1 0,0-1-26,1 1 0,-1-1-1,1 1 1,-1-1 0,0 1-1,1-1 1,-1 1 0,1 0 0,-1-1-1,1 1 1,-1 0 0,1-1-1,0 1 1,-1 0 0,1 0-1,0-1 1,0 1 0,-1 0 0,1 0-1,0 0 1,0-1 0,0 1-1,0 0 1,0 0 0,0 1-1,0 2-2,0 0 0,-1 0 0,0 0 0,0 0-1,0-1 1,0 1 0,0 0 0,-1 0 0,-3 5-1,5-8 7,-1 0 0,1 1-1,0-1 1,-1 0 0,1 0-1,0 0 1,0 1 0,0-1-1,0 0 1,0 0 0,0 0-1,0 1 1,1-1 0,-1 0-1,0 0 1,1 0-1,0 2 1,10 16-39,-10-17 30,3 5 20,1-1 1,0 0-1,9 8 1,-12-12 15,0 0 0,-1-1 0,1 1-1,0-1 1,0 0 0,1 0 0,-1 1 0,0-2 0,0 1 0,0 0 0,1 0 0,-1-1 0,0 1-1,4 0 1,-6-1-27,1 0 0,0 0-1,0-1 1,0 1 0,0 0-1,0 0 1,-1-1 0,1 1-1,0 0 1,0-1 0,0 1-1,-1 0 1,1-1 0,0 1-1,-1-1 1,1 0 0,0 1-1,-1-1 1,1 0 0,0 1-1,0-2 1,9-19-207,-4 5 83,-5 15 116,-1 0 0,1 0 1,0 1 0,-1-1-1,1 0 1,-1 0-1,0 0 1,1 0 0,-1 0-1,0 0 1,1 1 0,-1-1-1,0 0 1,0 0-1,0 0 1,0 0 0,0 0-1,0 0 1,0 0 0,0 0-1,0 0 1,0 0-1,-1 0 1,1 0 0,0 0-1,-1 0 1,1 1 0,0-1-1,-1 0 1,1 0-1,-2-1 1,1 1 1,0-2 8,0 0 0,1 0 0,-1 0 1,1 1-1,-1-1 0,1 0 0,0 0 1,0 0-1,0 0 0,1-4 0,0-1 50,-1-60 2270,0 67-2292,0 1-1,0-1 1,1 0-1,-1 0 1,0 1 0,1-1-1,-1 0 1,0 1 0,1-1-1,-1 1 1,1-1-1,-1 0 1,1 1 0,0-1-1,-1 1 1,1-1 0,0 1-1,-1 0 1,1-1-1,0 1 1,-1 0 0,1-1-1,0 1 1,-1 0 0,1 0-1,0-1 1,0 1-1,-1 0 1,1 0 0,0 0-1,0 0 1,1 0 0,38 0 328,-20 1-199,3-1-74,5 0 4,28 3 0,-30 0-72,-1 1 113,1-1 1,0-1 0,0-2-1,29-2 1,-25-4-86,-20 4-104,-1 0 0,0 1 0,14-1 0,-9 2-422,-9 1 268,1-1 0,-1 0 0,0 0 1,0-1-1,1 1 0,5-2 0,-6-5-533,-2 3 318,0 2 97,4-4-53,-6 4 350,-1 0 1,1-1-1,-1 1 0,1-1 1,-1 1-1,0-1 0,0 1 1,0-1-1,0 1 0,0-1 1,-1 1-1,0-4 0,0 2 6,0-1 0,-1 0 0,0 1 0,0 0 0,-4-9 0,-25-34 403,30 46-330,0 0 0,1 0-1,-1-1 1,0 1-1,0 0 1,0 0 0,0 0-1,0 0 1,0 0 0,0 0-1,0 0 1,-1 1 0,1-1-1,0 0 1,-1 1-1,1-1 1,0 1 0,-1-1-1,1 1 1,0-1 0,-1 1-1,1 0 1,-1 0-1,1 0 1,-1 0 0,1 0-1,-1 0 1,1 0 0,0 0-1,-1 1 1,1-1-1,-1 0 1,1 1 0,0-1-1,-1 1 1,1 0 0,0-1-1,-2 2 1,-3 2 56,1 0-1,0 1 1,0 0 0,0-1 0,1 2 0,0-1-1,-6 8 1,-4 10 1,2 1 1,-13 29-1,-15 52 230,38-99-308,-74 225-641,56-179-2314,-9-6 806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2912,'13'-13'923,"-3"8"-550,-1 3-345,0 1 0,0 0 0,1 0 0,-1 1 0,0 0 0,0 1 0,1 0 0,-1 0 0,10 3 0,15 5 27,38 14-1,-42-13-4,-1 2 0,0 1 1,-1 1-1,0 1 0,-2 2 0,1 1 0,-2 0 0,-1 2 0,31 32 1,-44-41 16,9 8-8,-1 1 0,18 26-1,-33-41 37,0 0-1,-1 1 1,0-1-1,0 1 0,0-1 1,0 1-1,-1 0 1,0 0-1,-1 0 1,1 1-1,-1-1 0,0 0 1,0 0-1,-1 1 1,-1 9-1,0-7 35,-2-1-1,1 0 1,-1 1 0,-1-1-1,1 0 1,-1-1 0,-1 1-1,1-1 1,-1 0-1,-1 0 1,1 0 0,-13 11-1,-2-1 122,0-1 0,0-1 0,-25 13 0,27-17-78,0-1 1,-27 11-1,24-15 112,-40 7-1,55-12-242,-9 2 49,0 0 0,0-1 0,-1-1-1,1-1 1,0 0 0,0-1 0,0-1 0,0 0-1,0-1 1,0 0 0,-24-10 0,33 11-116,1 1 0,0-1 0,0-1 0,0 1 0,0-1 0,0 0 0,1 0 0,-1 0 0,1 0 0,0-1 0,0 0 0,0 0 0,0 0 0,1 0 0,0 0 0,0-1 0,0 0 0,0 0 0,1 0 0,-1 0 0,1 0 0,-2-10 0,1-16-288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4576,'-31'-31'1664,"31"31"-1280,-15-31-96,15 31 1440,15 0-992,16 0-224,-15-16-320,46 16 32,16 0-128,0 0 736,-15 16-448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2080,'0'0'667,"0"0"-411,0 0-43,0 0 256,0 3-149,0 1-212,0-2-73,1 0-1,-1 1 1,0-1 0,-1 0 0,1 1 0,0-1 0,-1 0 0,0 4 0,-10 12 125,8-5-111,2-9-23,0 0-1,-1 0 1,1 0 0,-1-1 0,1 1 0,-1 0 0,-3 3 0,1-1-4,0-1 0,0 0 0,0 0 0,-1-1 0,0 1 0,0-1 0,-8 6 0,-14 11 323,24-18-246,-1 1 0,0-1 1,0-1-1,0 1 0,-1 0 0,-7 2 0,-10 6 455,20-10-511,0 0 0,0 0 1,0 0-1,0 0 0,0-1 1,0 1-1,-1-1 0,1 1 1,-3 0-1,2-1 101,16 0-63,-10 0-87,0 0-13,0 0 1,0 0-1,1 1 1,-1 0 0,0 0-1,0-1 1,0 2-1,5 1 1,3 2-14,56 15-64,-64-19 98,4 2 46,1-1-1,0 0 1,0 0 0,16 1-1,-23-3-16,1 0-1,0 0 0,-1 0 0,1 0 0,0 0 0,-1-1 1,1 1-1,-1-1 0,1 1 0,-1-1 0,1 0 0,-1 1 1,1-1-1,2-2 0,3-2 211,-6 5-188,0 0 1,0 0-1,0-1 1,0 1 0,0-1-1,-1 1 1,1 0-1,0-1 1,0 0 0,0 1-1,-1-1 1,1 1-1,0-1 1,-1 0-1,1 0 1,-1 1 0,1-1-1,-1 0 1,1 0-1,-1 0 1,1 1-1,-1-1 1,0 0 0,1 0-1,-1 0 1,0 0-1,0 0 1,0 0-1,0 0 1,0 0 0,0 0-1,0 0 1,0 0-1,0 0 1,0 1-1,0-1 1,-1 0 0,1 0-1,0 0 1,-1 0-1,1 0 1,-1 0-1,0 0 1,-1-3 43,0 1 0,-1 0-1,1 0 1,-1 0 0,0 0 0,-3-3 0,2 2 16,-1 0 0,1-1 0,-6-7 1,3 1-20,4 5-45,-1 0-1,0 0 0,-9-9 1,11 13-57,1 1 1,-1-1-1,1 0 1,0 0 0,0 0-1,-1 0 1,1 0-1,0 0 1,1-1-1,-1 1 1,0 0 0,1 0-1,-1-3 1,-2-8-60,-3 1-78,6 12 141,0 0 0,0 0-1,0 0 1,0-1-1,0 1 1,0 0 0,0 0-1,0 0 1,0 0 0,0 0-1,0 0 1,0 0 0,0-1-1,0 1 1,-1 0 0,1 0-1,0 0 1,0 0 0,0 0-1,0 0 1,0 0 0,0-1-1,1 1 1,-1 0 0,0 0-1,0 0 1,0 0 0,0 0-1,0 0 1,0 0 0,0-1-1,0 1 1,0 0 0,0 0-1,0 0 1,0 0-1,0 0 1,0 0 0,0 0-1,1 0 1,-1 0 0,0-1-1,0 1 1,0 0 0,0 0-1,0 0 1,0 0 0,1 0-1,3-4-80,-1-2-91,-3 6 154,0 0 0,0-1 0,1 1 0,-1 0 0,0-1 0,0 1 0,0 0-1,0-1 1,1 1 0,-1 0 0,0-1 0,0 1 0,1 0 0,-1 0 0,0-1 0,0 1 0,1 0 0,-1 0-1,0-1 1,1 1 0,-1 0 0,0 0 0,1 0 0,-1 0 0,0 0 0,1-1 0,-1 1 0,1 0 0,-1 0-1,0 0 1,1 0 0,-1 0 0,0 0 0,1 0 0,-1 0 0,1 0 0,-1 1 0,0-1 0,1 0 0,-1 0-1,0 0 1,1 0 0,-1 0 0,0 1 0,1-1 0,-1 0 0,0 0 0,1 1 0,17 9-3616,-14-9 3108,0 0 0,1-1 0,-1 1 0,8-1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3904,'0'0'1440,"0"0"-1120,-15-16-96,-1 16 448,1 16-416,-17-16 320,1 15-320,-15 1 480,-1-1-416,16 1-128,15 0-128,0-1 64,32 1-64,31 15 384,0-31-224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3648,'-15'0'1643,"15"-3"-1254,0 3-351,0-1 1,-1 1 0,1-1-1,0 1 1,1-1-1,-1 1 1,0-1 0,0 1-1,0-1 1,0 1-1,0-1 1,0 1 0,1 0-1,-1-1 1,0 1-1,0-1 1,1 1 0,-1-1-1,0 1 1,0 0-1,1-1 1,-1 1 0,1 0-1,-1-1 1,0 1-1,1 0 1,-1 0 0,1-1-1,-1 1 1,0 0-1,1 0 1,-1 0 0,1-1-1,-1 1 1,1 0-1,-1 0 1,1 0 0,-1 0-1,1 0 1,-1 0 0,2 0-1,0 0 586,1-2-219,38-24 411,-40 25-813,-1 1 0,1-1 0,0 1 0,-1 0-1,1-1 1,-1 1 0,1 0 0,0 0-1,-1-1 1,1 1 0,-1 0 0,1 0 0,0 0-1,-1 0 1,1 0 0,0 0 0,-1 0 0,1 0-1,0 0 1,-1 0 0,1 0 0,0 0-1,0 1 1,2-1 0,20 0 43,-14-1 1,1 1 1,-1 0-1,1 1 0,9 2 0,3 1-8,0 0 1,46 1-1,129-5 217,-123 0-71,231-3 328,319-28-91,-547 26-364,669-34 465,-276 26-112,232 19-9,-485-2-303,-13-1-33,447 12 343,-285 1-201,-44-3-107,-54-10-5,-53-3 171,-56 0-27,-132 0-196,59-2 297,-77 1-378,-1 0 0,1 0 1,-1-1-1,1 0 0,-1 0 0,12-6 1,-17 6-151,0 1 0,0-2 0,0 1 0,-1 0 1,1-1-1,-1 1 0,4-5 0,-5 7 57,-1-1 0,1 0 0,0 0 0,0 0 1,-1 0-1,1 0 0,0 0 0,-1 0 0,1-1 0,-1 1 0,1 0 0,-1 0 0,0 0 1,0 0-1,1-1 0,-1 1 0,0 0 0,0-2 0,-2 1-230,0 1 0,0-1-1,1 1 1,-1-1 0,0 1 0,-1 0-1,1 0 1,0 0 0,0 0 0,-4-1-1,-38-14-2353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16 3488,'15'-16'2309,"-15"16"-2295,0 0 1,0 1-1,0-1 0,0 0 0,0 0 1,0 0-1,0 0 0,-1 1 0,1-1 1,0 0-1,0 0 0,0 0 0,0 1 1,0-1-1,0 0 0,0 0 0,0 0 1,0 1-1,0-1 0,0 0 0,0 0 0,0 0 1,0 1-1,0-1 0,0 0 0,0 0 1,0 0-1,0 1 0,1-1 0,-1 0 1,0 0-1,0 0 0,0 1 0,0-1-3,1 0 0,-1 1-1,0-1 1,0 0 0,0 1 0,0-1-1,0 0 1,0 1 0,1-1-1,-1 0 1,0 1 0,0-1-1,0 0 1,0 1 0,0-1 0,0 1-1,0-1 1,-1 0 0,1 1-1,0-1 1,0 0 0,0 1-1,0-1 1,0 0 0,0 1 0,-1-1-1,1 0 1,0 1 0,0-1-1,-1 0 1,1 0 0,0 1-1,0-1 1,-1 0 0,-4 5 58,-21 24 134,20-21-143,-9 12 179,-27 27 0,-36 42 401,37-53-277,16-6-163,19-22-112,0-1 0,-1 1 0,1-2 0,-9 8 0,-14 7 173,9 5 33,17-24-266,0 1 1,-1-1-1,1 0 0,0 0 1,-5 2-1,8-4-28,0 0 1,0 0 0,-1 1-1,1-1 1,-1 0-1,1 0 1,0 1-1,0-1 1,-1 0 0,1 0-1,0 1 1,-1-1-1,1 0 1,0 1-1,0-1 1,0 0 0,-1 1-1,1-1 1,0 0-1,0 1 1,0-1 0,0 0-1,0 1 1,0-1-1,-1 1 1,1-1-1,0 0 1,0 1 0,0-1-1,0 1 1,0-1-1,1 0 1,-1 1 0,0-1-1,0 1 1,0-1-1,0 0 1,0 1-1,1-1 1,-1 0 0,0 1-1,0-1 1,0 0-1,1 1 1,-1-1-1,1 1 1,0-1-2,0 1 0,0-1 0,1 1 1,-1-1-1,0 1 0,1-1 0,-1 0 0,0 0 0,1 0 1,-1 0-1,1 0 0,-1 0 0,0 0 0,2 0 0,9-1-50,10 3-74,-1 1 1,1 1-1,30 10 0,-18-5 85,41 9 1,97 26 94,-153-39 184,1-1 1,0-1-1,0-1 0,0-1 0,24-1 0,-44 1-220,0-1 0,1 0 0,-1 0 0,0 0 0,1 0 1,-1 0-1,0 0 0,1 0 0,-1 0 0,0 0 0,1 0 0,-1 0 0,0 0 0,1 0 0,-1 0 0,0-1 0,1 1 1,-1 0-1,0 0 0,1 0 0,-1 0 0,0-1 0,0 1 0,1 0 0,-1 0 0,0 0 0,0-1 0,1 1 1,-1 0-1,0-1 0,0 1 0,0 0 0,1 0 0,-1-1 0,0 1 0,0 0 0,0-1 0,0 1 0,0 0 0,0-1 1,0 1-1,0 0 0,0-1 0,0 1 0,0 0 0,0-1 0,-1-3 139,-1 0-1,1 0 1,-1 0-1,0 0 1,0 1-1,-4-5 1,-64-121 1015,62 106-1085,0 0-1,-5-26 0,9 32-66,-7-45-16,3 17-111,2 21 27,5 18 9,-1 0 1,1 0-1,0 0 1,-1-8-1,2-33-538,0 45 656,0 2-114,0-1 0,-1 1 0,1 0 0,-1 0 1,1 0-1,0 0 0,-1 0 0,1 0 0,-1 0 0,1 0 0,-1 0 0,1 0 0,0 0 1,-1 0-1,1 1 0,-1-1 0,1 0 0,0 0 0,-1 0 0,1 0 0,0 1 0,-1-1 1,1 0-1,0 0 0,-1 1 0,1-1 0,-1 1 0,7 6-2381,-3-4 1998,-1-1-1327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0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32 3904,'-7'-7'712,"6"5"-582,-1 0 0,1 0 0,-1 0 0,1 0 0,-1 1 0,0-1-1,0 1 1,0-1 0,0 1 0,0 0 0,0 0 0,-1 0 0,1 0 0,0 0 0,0 0 0,-1 1 0,-3-1-1,-9 1 299,6-1-274,1 1 1,0 1-1,-15 1 1,-52 24-6,74-25-159,0-1 0,0 0-1,0 0 1,0 1 0,1-1 0,-1 0 0,0 1-1,0-1 1,0 1 0,1 0 0,-1-1 0,0 1-1,0-1 1,1 1 0,-1 0 0,0 0 0,1-1-1,-1 1 1,1 0 0,-1 0 0,1 0 0,0-1-1,-1 1 1,1 0 0,0 0 0,-1 0 0,1 0-1,0 0 1,0 0 0,0 0 0,0 1 0,1 2 3,0 1 0,0-1 1,0 0-1,0 0 1,5 8-1,-2 0 0,16 33 36,38 66 0,-44-85 36,-8-14-27,0 0 0,1-1 1,1 0-1,16 21 0,4-10 6,-23-19-29,-1 1 0,1 0-1,0 0 1,-1 0 0,0 0-1,0 1 1,0-1 0,3 6-1,-4-4 97,-1 0-1,0 0 0,0-1 0,-1 1 1,2 12-1,-5-15-60,-1 0 0,1 0-1,-1-1 1,0 1 0,0-1 0,-1 1 0,1-1 0,0 0 0,-1-1 0,-3 3 0,-2 0 122,0 0 1,-19 4-1,18-6-45,0-1-1,-1 0 0,-18-2 0,11 1-7,12 0-182,-1-1-1,0 1 0,1-2 0,-1 1 0,0-1 1,-8-3-1,8 3-108,-11-1-292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4896,'15'-15'1824,"-15"15"-1440,31 0-96,-15 15 640,-16 1-576,0 0 352,0 30-416,-16 1 192,-15-16-256,0 16 416,-16 0-352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1152,'0'0'363,"0"10"-214,-3 21 640,-1-1 1,-2 1-1,-12 38 0,-8 41 373,24-98-1113,0-5 33,1-1 0,1 1-1,-1-1 1,2 13 0,-1-16-41,0-1 1,1 1-1,-1-1 0,1 0 0,0 1 0,-1-1 0,1 0 0,0 0 0,0 0 0,0 1 1,1-1-1,2 3 0,-4-4-20,1-1 0,0 1 0,-1-1 0,1 0 0,-1 0 0,1 1 0,0-1 0,-1 0 0,1 0 0,-1 1 0,1-1 0,0 0 0,-1 0 0,1 0 0,0 0 0,-1 0 0,1 0 0,0 0 0,-1 0 0,1-1 0,0 1 0,-1 0 0,1 0 0,0 0 0,-1-1 0,1 1 0,0-1 0,2 0 41,0 0-48,1 0-1,-1 0 1,0-1-1,1 1 1,-1-1-1,0 0 1,0 0 0,0-1-1,0 1 1,-1 0-1,1-1 1,0 0-1,-1 1 1,2-4-1,28-33 142,9 2-38,-4-4-5,4 4-107,-24 18-106,-13 14 64,0 1 0,1-1 1,-1 1-1,1-1 1,0 1-1,0 0 0,11-5 1,-9 5 22,-6 2 14,0 1 1,1 0-1,-1 0 1,1 1-1,-1-1 1,0 0-1,1 0 1,-1 1-1,1-1 1,0 1 0,-1-1-1,1 1 1,-1 0-1,1 0 1,0-1-1,-1 1 1,1 0-1,0 0 1,-1 1-1,1-1 1,-1 0 0,1 1-1,0-1 1,-1 0-1,3 2 1,-2-1 20,2 1 7,-1 0 0,0 1 0,0-1 0,0 0 0,0 1 0,-1 0 1,1-1-1,-1 1 0,1 0 0,-1 1 0,0-1 0,0 0 0,0 0 0,1 5 0,2 34 420,6 4-122,-6-2-28,1-20-163,-5-18-53,1 0 0,-1 0 0,0 0-1,1 11 1,-2 64 1476,0-74-1934,0-14-2054,0 4 580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2400,'-13'-26'779,"13"26"-772,0 0-1,-1 0 1,1 0 0,0 0 0,0 0 0,0 0 0,0-1 0,0 1 0,-1 0 0,1 0 0,0 0 0,0-1 0,0 1 0,0 0 0,0 0 0,0 0 0,0-1 0,0 1 0,0 0-1,0 0 1,0 0 0,0-1 0,0 1 0,0 0 0,0 0 0,0 0 0,0-1 0,0 1 0,0 0 0,0 0 0,0 0 0,0-1 0,0 1 0,1 0 0,-1 0 0,0 0 0,0 0 0,0-1-1,0 1 1,0 0 0,0 0 0,1 0 0,9-13 404,-7 8-76,-3 4-255,0 1-1,0-1 0,1 0 1,-1 1-1,0-1 1,1 0-1,-1 1 0,0-1 1,1 1-1,-1-1 1,1 1-1,-1-1 0,1 1 1,-1-1-1,1 1 1,-1 0-1,1-1 0,0 1 1,-1 0-1,1-1 1,1 1-1,2-2 105,4-3 187,18-6 442,-7 0-454,-17 9-292,1 0-1,0 0 1,0 1 0,0-1 0,0 0-1,0 1 1,0 0 0,0 0 0,0 0 0,0 0-1,1 0 1,4 0 0,0 1 53,-4-1-75,0 1 0,0 0-1,0 0 1,-1 1-1,6 0 1,-7-1-11,-1 1-1,1-1 1,0 1 0,-1-1-1,0 1 1,1 0 0,-1 0-1,1 0 1,-1-1 0,0 1-1,0 1 1,0-1 0,1 0-1,-1 0 1,0 0 0,0 1-1,0-1 1,-1 0 0,2 2-1,3 8 158,0 1-1,-1 0 1,0-1-1,-1 1 1,0 0-1,1 22 1,-4-3 81</inkml:trace>
  <inkml:trace contextRef="#ctx0" brushRef="#br0" timeOffset="1">608 329 5216,'0'0'1952,"0"0"-1536,47 0-96,-32 0 32,1 0-256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78 774 5632,'-62'0'2112,"62"0"-1664,-16 0-96,32 0 1120,-1 16-864,1-16 256,15 0-512,0 16 416,16-16-448</inkml:trace>
  <inkml:trace contextRef="#ctx0" brushRef="#br0" timeOffset="1">842 478 4224,'31'-46'1568,"-31"46"-1216,15 0-96,1 0 928,-16 15-704,31 1 64,-15 30-320,15 1 0,16 0-128,-1 0 288,1-1-192,15 1 384,1-16-320,-17-15-1600,1 15 704</inkml:trace>
  <inkml:trace contextRef="#ctx0" brushRef="#br0" timeOffset="2">1371 385 4480,'0'0'1664,"0"0"-1312,-31 78-64,0-47 544,15 16-512,-30 15 64,15-15-224,-16 15 320,0 0-256,0-30-128,32 14-32,-16-15-5152,15-15 2784</inkml:trace>
  <inkml:trace contextRef="#ctx0" brushRef="#br0" timeOffset="3">1013 322 5472,'0'-38'1760,"0"37"-1710,0 0 1,0 0 0,0 0-1,0 0 1,0 0 0,0 1-1,0-1 1,0 0 0,1 0-1,-1 0 1,0 1 0,0-1-1,2-1 1,8-22 370,-9 21-343,1 0 0,-1 0-1,1 0 1,0 0 0,0 0-1,0 1 1,0-1-1,0 0 1,1 1 0,-1 0-1,1-1 1,0 1 0,3-2-1,-2 2-21,-1-1-1,1 0 1,-1 1-1,0-1 1,0-1-1,0 1 1,3-5-1,2-8 84,8-10 10,-9 19-121,0 0-1,1 0 1,0 1 0,16-10 0,7-6-18,-22 16-38,65-50-360,-71 54 373,13-6-58,-15 8 75,-1 0 0,1 0 0,-1 0-1,1 0 1,-1 0 0,1 1 0,0-1-1,-1 0 1,1 0 0,-1 0 0,1 1-1,-1-1 1,1 0 0,-1 1 0,0-1-1,1 0 1,-1 1 0,1-1 0,-1 1-1,0-1 1,1 1 0,-1-1 0,0 1-1,1-1 1,-1 1 0,0-1 0,0 1-1,1 0 1,1 3 32,0 0 1,0 0-1,-1 0 1,1 1-1,-1-1 1,0 0-1,0 1 1,0-1-1,-1 1 1,0-1-1,0 1 1,0 8-1,0-9 31,0-1 0,0 1 0,0 0 0,2 7 0,-1-9-42,0-1 0,0 1 0,0 0 0,0 0 0,0-1 0,0 1 0,1-1 0,-1 1 0,2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4320,'0'0'1600,"0"0"-1248,47-15-96,-1 15 768,-14 0-608,61-16 256,-15 1-384,31 15-32,-15-16-160,30 0 160,-15 16-160,-15 0-3488,-1 0 1856</inkml:trace>
  <inkml:trace contextRef="#ctx0" brushRef="#br0" timeOffset="1">1232 499 5472,'0'31'2016,"0"-31"-1536,-16 31-160,16-15 896,0 0-736,0-16 416,0 15-512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3808,'16'-15'1712,"-16"15"-1350,0 1-266,0 0 0,0 0 0,0 1 0,0-1 0,0 0-1,0 0 1,0 0 0,0 1 0,0-1 0,-1 0-1,1 0 1,-2 2 0,2-2-62,-5 14 295,1 1 0,-2 18 0,1-12-121,-9 24 1,5-21-10,-5 32 1,12-37-124,1-14-37,1-1 0,-1 0 1,0 0-1,0 0 0,-1 0 1,1 0-1,-1 0 1,0 0-1,-3 5 0,3-8 15,0 0 0,1 1 0,-1-1 0,1 1 0,0-1 0,-1 1 0,1 0 0,0-1 0,1 1 0,-1 0 0,0 0 0,1 0 0,-1 0 0,1-1 0,0 1 0,0 4 0,3-7 218,-2 0-258,0 0 1,-1 0 0,1 0 0,0-1 0,-1 1-1,1 0 1,0 0 0,-1-1 0,1 1-1,0 0 1,-1-1 0,1 1 0,0-1-1,-1 1 1,1-1 0,-1 1 0,1-1 0,-1 1-1,1-1 1,-1 0 0,13-22 219,-10 18-218,9-21 100,5-9-84,34-52 1,13 8-309,-40 51 72,-18 21 100,0 0-1,1 1 1,-1 0-1,14-9 1,-19 13 78,1 1 1,0 0-1,-1 0 0,1 0 1,0 0-1,-1 1 0,1-1 1,0 0-1,0 1 0,0-1 1,-1 1-1,1 0 0,0-1 1,0 1-1,0 0 0,0 0 1,0 0-1,0 0 0,0 1 1,-1-1-1,1 1 0,0-1 1,0 1-1,0-1 0,2 2 1,-2 0 13,0 0 0,0 0 1,0 0-1,0 0 1,0 0-1,-1 1 0,1-1 1,-1 1-1,2 2 1,12 33 95,-10-19 69,-1 1 0,-1 0 0,0 0 1,-2 0-1,0 0 0,-1 1 0,-1-1 0,-1 0 1,-1 0-1,-6 21 0,8-35-89,0-1 0,0 1 0,0-1 1,1 1-1,0-1 0,1 12 0,0-4-2785,-1-11 684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15 117 4480,'-13'-13'1445,"13"13"-1432,0 0 0,0 0 0,0-1 0,-1 1 0,1 0 0,0 0 0,0 0 0,0 0 0,0-1 0,0 1 0,0 0 0,0 0 0,-1 0 0,1 0 0,0-1 1,0 1-1,0 0 0,0 0 0,0 0 0,0-1 0,0 1 0,0 0 0,0 0 0,0-1 0,0 1 0,0 0 0,0 0 0,0 0 0,0-1 0,1 1 0,-1 0 0,0 0 0,0 0 0,0 0 0,0-1 0,0 1 0,0 0 0,0 0 0,1 0 0,-1 0 0,0-1 0,0 1 0,11-21 446,-10 19-334,1-1-1,-1 1 1,1 0 0,0 0 0,0-1 0,0 1 0,0 0 0,0 1-1,0-1 1,0 0 0,1 1 0,-1-1 0,1 1 0,-1 0-1,4-2 1,4-2 198,-3 0-191,-3 2-86,-1 1 0,1-1 0,0 0 0,0 1 0,0 0 0,1 0 0,-1 0 1,0 1-1,1-1 0,-1 1 0,1 0 0,-1 0 0,1 0 0,0 1 0,5 0 0,-6 0-32,0 0 0,1 0 0,-1-1-1,7-1 1,-8 1-18,-1 0 0,0 1 0,1-1 0,-1 0-1,1 1 1,-1 0 0,5-1 0,-3 2-15,-1 0 1,1 0 0,-1 1-1,0-1 1,6 3-1,-8-3 33,0 0-1,1 0 0,-1 1 0,0-1 1,0 0-1,0 0 0,0 0 0,0 1 0,0-1 1,0 0-1,-1 1 0,1-1 0,0 1 1,-1-1-1,1 1 0,-1 0 0,0-1 1,1 1-1,-1-1 0,0 3 0,0 38 332,-1-26-221,1 5 228,0 7-117</inkml:trace>
  <inkml:trace contextRef="#ctx0" brushRef="#br0" timeOffset="1">623 320 6240,'31'-16'2304,"-31"16"-1792,47 0-160,-32 0 256,17 16-416,-17-16 128,16 0-192,1 15-3168,-17 1 1664</inkml:trace>
  <inkml:trace contextRef="#ctx0" brushRef="#br0" timeOffset="2">639 522 7456,'-16'16'2784,"16"-16"-2176,31 0-160,-15 0 256,-1 15-480,32-15 480,-16 0-416,16 16-3424,15-16 1664</inkml:trace>
  <inkml:trace contextRef="#ctx0" brushRef="#br0" timeOffset="3">1480 288 6048,'0'-31'2240,"0"31"-1728,-31 47-160,15-31 192,16 15-384,0 15-64,0-14-64,16-1 320,-1 16-192,1-16-64,0-16-64,15 1-4128,0-16 2240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405 469 4480,'-26'13'1445,"26"-13"-1430,0 0 0,-1 0-1,1 1 1,0-1 0,0 0 0,-1 0-1,1 0 1,0 0 0,-1 1 0,1-1-1,0 0 1,0 0 0,0 1-1,-1-1 1,1 0 0,0 0 0,0 1-1,0-1 1,-1 0 0,1 1 0,0-1-1,0 0 1,0 0 0,0 1 0,0-1-1,0 0 1,0 1 0,0-1 0,0 0-1,0 1 1,0-1 0,0 0-1,0 1 1,0-1 0,0 0 0,0 1-1,0 0 1,-1 14 460,-2 1-1,-6 23 1,1 0 170,-12 28-138,9 3-198,-9 18-3,-14 81 18,32-148-293,1-11 1,0-1 1,-3 14-1,1-16 17,1 0 0,-2 0 0,-3 8 0,0-2 32,-1 5-18,-8 16 348,15-32-369,-1 0 0,1 0 1,-1 0-1,1-1 0,-1 1 1,0 0-1,1-1 1,-1 1-1,0-1 0,0 0 1,0 1-1,0-1 0,-4 1 1,3-1-21,0-1 1,0 1-1,0-1 1,0 0 0,0 0-1,0 0 1,0-1-1,0 1 1,0-1 0,1 1-1,-1-1 1,0 0-1,0 0 1,0 0 0,1-1-1,-1 1 1,1-1-1,-1 1 1,1-1 0,-5-4-1,5 4-13,-4-2 14,0-1-1,1 0 0,-1 0 1,1-1-1,1 1 0,-1-1 1,1 0-1,0-1 1,0 1-1,0-1 0,-3-9 1,-8-21 2,3 0 0,0 0 1,-6-44-1,15 31-62</inkml:trace>
  <inkml:trace contextRef="#ctx0" brushRef="#br0" timeOffset="1">281 111 5216,'-26'-26'1696,"22"21"-1266,8 2-204,37-13 1118,-27 9-864,0 1 0,21-7 0,-18 9-379,-9 3-72,-1-1 0,1 0 0,-1 0-1,8-5 1,-5 4 5,0-1 0,1 1-1,-1 1 1,1 0 0,0 1 0,-1 0 0,1 0-1,20 2 1,-8 0 174,-23-1-205,0 0 0,0 0 1,0 0-1,0 0 0,0 0 0,0-1 0,0 1 0,0 0 1,0 0-1,1 0 0,-1 0 0,0 0 0,0 0 1,0 0-1,0 0 0,0 1 0,0-1 0,0 0 0,0 0 1,0 0-1,0 0 0,0 0 0,1 0 0,-1 0 1,0 0-1,0 0 0,0 0 0,0 0 0,0 0 0,0 0 1,0 0-1,0 0 0,0 0 0,0 0 0,0 0 1,0 1-1,0-1 0,0 0 0,0 0 0,0 0 0,0 0 1,0 0-1,0 0 0,0 0 0,0 0 0,0 0 1,0 0-1,0 0 0,0 1 0,0-1 0,0 0 0,0 0 1,0 0-1,0 0 0,0 0 0,0 0 0,0 3 37,-1-1-1,1 1 0,-1-1 1,0 1-1,0-1 0,0 0 1,0 1-1,0-1 0,-2 3 1,-17 23 211,16-23-192,-24 26 107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2560,'-15'-16'1312,"17"16"-1173,9 0-86,-6-2 6,5-9 90,-9 11-122,-1 0-1,1-1 1,-1 1-1,1-1 1,-1 1 0,1 0-1,-1 0 1,1-1 0,0 1-1,-1 0 1,1 0 0,-1 0-1,1 0 1,0-1-1,-1 1 1,1 0 0,-1 0-1,1 0 1,0 0 0,-1 1-1,1-1 1,-1 0 0,1 0-1,0 0 1,0 1-1,-1-1 29,3 0 414,-3-1-349,0 0 0,0 0 1,0 0-1,0-1 0,1 1 0,-2 0 1,1 0-1,0 0 0,0 0 0,0-1 0,0-1 515,0 3-187,0 3 80,0-1-506,0 0 0,0 1 1,0-1-1,0 0 0,-1 1 0,1-1 0,0 0 0,-1 0 1,0 1-1,1-1 0,-1 0 0,0 0 0,0 0 1,0 0-1,-1 0 0,1 0 0,0 0 0,-4 3 0,3-3-16,1-1-1,-1 1 0,1 0 1,0 0-1,0 0 0,0 0 1,0 0-1,0 0 0,0 1 1,0-1-1,0 0 0,1 0 1,-1 3-1,-2 8 38,-3 2 71,5-12-93,0 0 0,0 1 1,0-1-1,0 1 0,0-1 0,1 1 0,-1-1 0,1 4 0,1 5 43,-1-9-43,0 0 0,1-1 1,-1 1-1,0 0 0,-1 0 1,1 0-1,0 0 0,-1 0 1,0-1-1,-1 5 0,-3 1 80,4-7-80,1 1 1,-1-1-1,0 1 0,0-1 1,0 1-1,1-1 1,-1 1-1,1-1 0,-1 1 1,1-1-1,0 1 1,-1 0-1,1 1 0,0 13 710,3-16-480,7 0-107,-10 0-142,0 0 1,1 0 0,-1 0 0,0 0-1,0 0 1,0 0 0,0 0-1,0 0 1,0 0 0,0 0 0,0 0-1,0 0 1,0 0 0,0 0-1,1 0 1,-1 0 0,0 0 0,0 0-1,0 0 1,0 0 0,0 0-1,0 0 1,0 0 0,0 0 0,0 0-1,0 0 1,0 0 0,1 0-1,-1 0 1,0-1 0,0 1 0,0 0-1,0 0 1,0 0 0,0 0-1,0 0 1,0 0 0,0 0-1,0 0 1,0 0 0,0 0 0,0 0-1,0-1 1,0 1 0,0 0-1,0 0 1,0 0 0,0 0 0,0 0-1,0 0 1,0 0 0,0 0-1,0 0 1,0 0 0,0-1 0,0 1-1,0-2 10,0 1-1,1-1 0,-1 0 1,1 0-1,-1 1 0,1-1 1,0 0-1,-1 1 0,1-1 1,0 1-1,0-1 0,0 1 0,2-3 1,21-19 70,-12 12-72,-8 6-49,1 1 1,0 0-1,1 0 0,5-3 1,-6 4-55,1-1 1,-1 1-1,0-1 1,5-5-1,-7 6 28,-3 2 47,1 0-1,0 0 1,0 0-1,-1 1 1,1-1 0,0 0-1,0 0 1,0 1-1,0-1 1,0 0-1,0 1 1,0-1-1,0 1 1,0 0-1,0-1 1,0 1-1,0 0 1,0-1-1,0 1 1,0 0 0,1 0-1,-1 0 1,0 0-1,0 0 1,0 0-1,0 1 1,0-1-1,0 0 1,2 1-1,20 9-247,-22-10 263,-1 1 1,1-1-1,-1 0 1,0 0-1,1 0 0,-1 1 1,1-1-1,-1 0 1,1 1-1,-1-1 1,0 0-1,1 1 1,-1-1-1,0 1 1,0-1-1,1 0 1,-1 1-1,0-1 0,0 1 1,1 0-1,1 4 70,0-3-18,-1 1 0,1 0 0,-1 0 1,0 0-1,0 0 0,0 0 0,-1 0 0,1 0 0,-1 0 0,1 0 0,-1 4 0,0 5 104,1-6-65,-1 1 0,0 0 0,-1 0 0,-2 11-1,1-11 150,-1-1-1,0 0 1,0 0-1,0 0 1,-9 10-1,10-13-1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16 250 5056,'-16'-31'1888,"16"31"-1472,0-31-128,16 0 1120,-16 15-832,15-15 544,1 15-640,0-15 0,-1 0-288,1 15-256,15 1 32,-16 30-288,1 1 192,0 0 128,-1 15 0,-15 15 96,16-14-64</inkml:trace>
  <inkml:trace contextRef="#ctx0" brushRef="#br0" timeOffset="1">748 344 6560,'16'0'2432,"-16"0"-1888,31 15-160,-15-15 64,15 0-320,-16 0 512,16 0-352,1 0-4128,-1 16 2048</inkml:trace>
  <inkml:trace contextRef="#ctx0" brushRef="#br0" timeOffset="2">779 499 6976,'-15'0'2592,"15"0"-2016,15 16-160,1-16 544,15 16-608,16-32 288,15 16-384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6048,'13'-13'1952,"-13"13"-1920,1-1 0,-1 1 0,0 0 1,1 0-1,-1-1 0,1 1 0,-1 0 1,0 0-1,1 0 0,-1-1 0,1 1 0,-1 0 1,0 0-1,1 0 0,-1 0 0,1 0 1,-1 0-1,1 0 0,-1 0 0,0 0 0,1 0 1,-1 0-1,2 0 0,146 0 1659,-141 1-1720,0 0 0,0 0 0,0 0 0,0 1 0,12 4-1,-14-5 29,-1 1 13,0-1 0,-1 0 0,1 1 1,-1 0-1,0-1 0,1 1 0,-1 1 0,0-1 1,0 0-1,0 1 0,4 5 0,-1-3 34,-6-4-42,1-1 0,0 1 1,-1-1-1,1 1 0,-1 0 1,1-1-1,-1 1 0,1 0 1,-1-1-1,1 1 0,-1 0 1,1 0-1,-1-1 0,0 1 1,0 0-1,1 0 0,-1 0 1,0 0-1,0-1 0,0 1 1,0 0-1,0 0 0,0 0 1,0 0-1,0-1 1,0 1-1,-1 0 0,1 0 1,-1 1-1,0 1 7,-1-1 0,0 1 0,-1-1 0,1 0 0,0 0 0,-1 0 0,1 0 0,-6 3 0,-54 29 0,-31 25-139,77-50 196,1 0 0,0 1 0,1 1-1,1 0 1,-18 19 0,25-24-40,1 0-1,0 0 0,1 1 0,0 0 0,0 0 0,0 0 1,1 1-1,0-1 0,0 1 0,1-1 0,0 1 1,0 0-1,1 0 0,0 0 0,0 10 0,1-14 9,0 0-1,0 0 1,1 0-1,-1 1 0,1-1 1,0 0-1,0 0 1,0 0-1,0 0 0,1 0 1,0-1-1,0 1 1,0 0-1,0-1 0,0 1 1,1-1-1,0 0 1,-1 0-1,1 0 1,0 0-1,1 0 0,-1 0 1,0-1-1,5 3 1,-2-1 18,0-1 1,0 1 0,1-1-1,-1 0 1,1 0 0,0-1-1,0 1 1,0-2 0,0 1-1,0-1 1,11 1 0,13-2-135</inkml:trace>
  <inkml:trace contextRef="#ctx0" brushRef="#br0" timeOffset="1">16 298 5984,'0'-16'2208,"0"16"-1728,62 0-128,-46-16 384,15 16-480,16 0 192,0-15-288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2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5984,'16'-62'2208,"-16"62"-1728,16-78-128,-1 47 448,1 0-512,15 0 448,0 15-416,0 0 256,-15 1-320,15 15-576,-15 15 160,-1 1 64,1 0 64,-16 15 800,0-16-416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3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2912,'-26'-26'923,"21"21"-550,7-8 901,27-3-127,-28 16-1118,0-1 0,1 1 1,-1-1-1,0 1 0,1 0 0,-1 0 0,0-1 0,1 1 0,1 0 1,15-2 163,-11 0-172,-1-1 0,0 2 0,0-1 0,1 1-1,-1 0 1,1 0 0,-1 1 0,1 0 0,11 1-1,92 26-66,-49-10-14,-44-13 68,26 10 0,9 12 18,9-5-16,-43-16 121,-1 1 1,0 0-1,-1 2 1,21 11-1,-33-17 58,0 1 0,0-1 1,1 0-1,-1 0 0,6 2 0,-9-4-171,-1 1 0,1-1-1,-1 0 1,1 0 0,-1 0 0,1 0 0,-1 0-1,1 1 1,-1-1 0,1 0 0,-1 0-1,1 0 1,-1 0 0,1-1 0,0 1-1,-1 0 1,1 0 0,-1 0 0,1 0-1,-1 0 1,1-1 0,-1 1 0,1 0-1,-1 0 1,0-1 0,1 1 0,-1 0-1,1-1 1,-1 1 0,0-1 0,1 1-1,-1 0 1,0-1 0,1 1 0,-1-1-1,0 1 1,0-1 0,1 1 0,-1-1 0,0 1-1,0-1 1,0 1 0,0-1 0,0 1-1,1-1 1,-1 1 0,0-1 0,-1-1-1,1 0 43,-2 4-61,-1 1-13,-2 2-121,-1 0 0,1 1-1,-5 7 1,-14 29-79,16-28 142,0 0-1,-19 25 0,-10 5 36,11 5 53,-16 14 87,24-39-24,-23 42 0,32-47-45,7-13 36,-1 0-1,0 0 0,0 0 0,-1 0 0,1 0 0,-1-1 1,-1 0-1,1 0 0,-1 0 0,0 0 0,0-1 1,-7 6-1,10-9 25,-18 11 420,19-12-486,0 0 0,1 1 0,-1-1 0,0 0 0,0 0-1,0 1 1,0-1 0,0 0 0,1 0 0,-1 0 0,0 0 0,0 0 0,0 0-1,0 0 1,0 0 0,0-1 0,1 1 0,-1 0 0,0 0 0,0-1 0,0 1-1,1-1 1,-1 1 0,0-1 0,-1 0 0,-4-7 187,0-1-1,1 0 1,0 0 0,-7-18-1,0 1 121,-22-53 159,21 46-433,7 16-155,-6-29 0,-4-15-92,6 35 112,7 10-97,3 13 54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3968,'0'31'1472,"0"-31"-1120,32 93-128,-17-46 960,1-16-704,15 32 64,0-17-320,16 1 224,0 0-256,15-16 384,0 0-320,-15-15-768,15-1 288,-31 1-4320,1-16 2496</inkml:trace>
  <inkml:trace contextRef="#ctx0" brushRef="#br0" timeOffset="1">655 235 5312,'-16'-16'1952,"16"16"-1504,-15 16-128,-1-16 1024,1 31-800,-32-16 128,0 16-384,-31 16 160,16-16-256,-16 1 256,31-1-256,-15-16 256,31 16-256,-1-31-2016,17 0 992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3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562 141 5472,'0'-13'1760,"0"13"-1740,0 0 0,0-1 1,0 1-1,0 0 0,0 0 0,0-1 1,0 1-1,0 0 0,0 0 0,-1 0 1,1-1-1,0 1 0,0 0 1,0 0-1,0 0 0,0 0 0,0-1 1,-1 1-1,1 0 0,0 0 0,0 0 1,0 0-1,-1 0 0,1-1 0,0 1 1,0 0-1,0 0 0,-1 0 0,1 0 1,0 0-1,0 0 0,0 0 1,-1 0-1,1 0 0,-14-8 224,6 3 128,0 0 1,0 1-1,-14-5 0,16 6-258,0 0 0,0 0 0,-8-7 0,8 6-91,1 1 0,-1-1-1,0 1 1,0 0 0,-8-3-1,3 4-28,-9-4-9,-12-15 10,4 14-33,12 1-75,13 5 90,0-1 0,0 1 0,-1 0 0,1 1-1,0-1 1,-1 0 0,-4 1 0,2-1-10,0 1 0,1 1 0,-1-1-1,0 1 1,-10 3 0,12-3 49,1 1 1,0-1-1,0 1 0,0 0 0,0 0 0,0 1 0,0-1 0,1 1 0,-1-1 0,1 1 0,-4 5 0,2-3 0,-2 3 10,0 0 0,0 1 0,1 0 0,0 0 0,1 0 0,-4 12 0,-26 101 187,22-89-174,5-14-6,0 1 0,1 0 0,-4 26 0,7-14 35,1-9 13,-11 44-1,0-2 104,11-50-71,-1 1 0,-10 28 0,10-38-43,1 1 1,-1 0 0,1-1-1,1 1 1,-1 0 0,1 0-1,0 8 1,1-13-56,-1 1 1,1-1-1,0 0 1,0 0-1,-1 0 1,0 0-1,1 0 1,-1 0-1,0 0 1,0-1-1,0 1 1,-1 3-1,1-4-22,0 0 0,0 0 0,1 0 0,-1 1 0,0-1 0,1 0 0,-1 1 0,1-1 0,0 0 0,-1 1 0,1 2 0,3 1-121,5 3 168,0 0-1,1-1 0,0-1 1,1 1-1,-1-1 1,1-1-1,0 0 0,1 0 1,-1-1-1,1 0 1,0-1-1,13 2 0,33 0 377,-39-1-313,16 0-270,3-8-629,-24 1 36,-1 2-1,19-1 1,-21 2-584,0-1 0,12-1 0,-17 1 780,1-1 0,-1 0-1,1 0 1,6-4 0</inkml:trace>
  <inkml:trace contextRef="#ctx0" brushRef="#br0" timeOffset="1">32 531 5984,'0'-16'2208,"0"16"-1728,31 0-128,-15 0 672,15 0-640,0-16 0,16 16-256,15-15 128,-31 15-160,16 0-1856,0 0 928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197 562 4800,'20'-28'2138,"-15"21"-1842,0-1 0,1 1 0,7-8 0,-11 12-259,0 0-1,0-1 1,-1 1-1,1-1 0,-1 1 1,0-1-1,0 1 1,0-1-1,0 0 1,-1 0-1,1-6 0,-1 3 53,0 0 0,0 0 0,0 0 0,-1 0 0,-3-13 0,4 19-90,-1-1 0,0 1 0,0 0 0,0 0 0,0 0 0,0-1 0,0 1 0,0 0 1,0 0-1,0 1 0,-1-1 0,1 0 0,0 0 0,-1 0 0,1 1 0,0-1 0,-1 1 0,1-1 0,-1 1 0,1 0 0,-1-1 0,1 1 0,-1 0 0,1 0 0,-1 0 0,1 0 0,-1 0 0,-1 1 1,0-1-21,-3 0-20,0 0 0,0 1 1,1 0-1,-1 0 0,0 0 0,0 1 0,1 0 0,-1 0 0,1 0 1,-6 4-1,-2 2-2,0 1 0,-16 15 0,6-5 109,21-17-73,-7 5 99,0 0 0,1 0-1,0 1 1,-12 16 0,19-22-67,-1 0 1,1 0-1,0 0 1,-1 0-1,1 0 0,0 0 1,1 1-1,-1-1 1,0 0-1,1 1 1,-1-1-1,1 0 0,0 1 1,-1-1-1,1 1 1,1-1-1,-1 1 1,0-1-1,0 0 0,1 1 1,-1-1-1,1 0 1,0 1-1,0-1 1,0 0-1,0 0 1,0 1-1,3 3 0,-1-3 11,0 0-1,0 0 1,0-1 0,0 1-1,0-1 1,1 1-1,-1-1 1,1 0-1,0 0 1,-1 0-1,8 1 1,5 2 202,26 3 0,-40-7-234,6-1 27,1 0 0,0 0-1,-1-1 1,1 0 0,0 0 0,-1-1-1,0 0 1,1-1 0,-1 0 0,0 0-1,0-1 1,13-8 0,-3 0-482,24-21-1,-24 19-42,-14 10 414,0 0 1,0-1 0,0 1 0,0-1 0,-1 1-1,0-1 1,0 0 0,0-1 0,-1 1-1,1 0 1,-1-1 0,0 1 0,-1-1-1,0 0 1,1-7 0,2-3-83,1-3 106,-1 0 0,0 0 0,-2 0 0,0-1 0,-1 1 0,-1-1 0,-5-37 0,0 30-6,-13-45 0,0 2 426,15 53-212,2 11-39,0 1 0,0-1 0,-4-10-1,5 15-87,0 0-1,-1 1 0,1-1 0,-1 0 0,1 0 0,-1 0 0,1 0 0,-1 1 0,0-1 0,1 0 0,-1 1 0,0-1 1,1 0-1,-1 1 0,0-1 0,0 1 0,0-1 0,1 1 0,-1 0 0,0-1 0,0 1 0,0 0 0,0-1 0,0 1 1,0 0-1,-2 0 0,3 0-20,0 0 1,0 0-1,0 0 1,0 0 0,0 0-1,0 0 1,0 0-1,0 0 1,0 0 0,-1 0-1,1 0 1,0 0-1,0 0 1,0 0-1,0 0 1,0 0 0,0 0-1,0 0 1,0 0-1,0 0 1,0 0 0,0 0-1,-1 0 1,1 0-1,0 0 1,0 0 0,0 0-1,0 0 1,0 0-1,0 0 1,0 0-1,0 0 1,0 1 0,0-1-1,0 0 1,0 0-1,0 0 1,0 0 0,0 0-1,0 0 1,0 0-1,0 0 1,0 0-1,0 0 1,0 0 0,0 1-1,0-1 1,0 0-1,0 0 1,0 0 0,0 0-1,0 0 1,0 0-1,0 0 1,0 0-1,0 1 1,0 3 34,-1 0 1,1 0-1,-1 1 0,1-1 1,-1 0-1,-3 6 0,-2 17 70,2 11 127,4 75 0,1-49-79,0-25-35,-4 76 215,-3-75-80,3-13-7,-1 33 0,4-32-96,1-10-140,-1 0 1,-4 27 0,-1-20-720,2-16 143,1 1-1,1-1 1,-1 16-1,2 6-2285,0 0 907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3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5728,'-16'-16'2112,"16"16"-1632,0 0-128,16 0 704,-1-15-640,16-1-32,16 16-224,15 0 96,1-15-160,-16 15-800,15 0 352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78 3808,'-31'-15'1408,"31"15"-1088,-32 15-96,1-15 864,16 16-640,-32-1 480,16 17-576,-32 30 128,17 0-320,15 47 480,-1-15-352,32 31 96,16-1-256,31 1 640,-1-16-416,32-16 448,0 1-448</inkml:trace>
  <inkml:trace contextRef="#ctx0" brushRef="#br0" timeOffset="1">2275 0 4320,'32'32'1600,"-32"-32"-1248,62 62-96,-31-15 768,0 15-608,16 31 416,-16 1-512,-15 46-32,-1-31-160,-30 32 416,-1-17-320,-46-15 320,0-15-288,-32-1 288,1-30-320,-17-1-128,17-31-32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3648,'0'0'49,"0"-1"0,0 1 0,1 0 0,-1-1 0,0 1 0,0-1 0,0 1 0,0 0 0,0-1 0,0 1 0,0-1 0,0 1 0,-1 0 0,1-1 0,0 1 0,0-1 0,0 1 0,0 0 0,0-1 0,-1 1 0,1 0 0,0-1 0,0 1 0,-1 0 0,1-1 0,0 1 0,-1-1 0,-6 7 562,4-3-600,3-3 3,0 0 0,0 0 0,0 0 0,0 0-1,-1 0 1,1 0 0,0 0 0,0 0-1,0 0 1,0 0 0,0 0 0,0 0-1,0 1 1,0-1 0,0 0 0,0 0-1,-1 0 1,1 0 0,0 0 0,0 0-1,0 0 1,0 0 0,0 1 0,0-1-1,0 0 1,0 0 0,0 0 0,0 0-1,0 0 1,0 0 0,0 1 0,0-1-1,0 0 1,0 0 0,0 0 0,0 0-1,0 0 1,0 0 0,0 0 0,0 1-1,1-1 1,-1 0 0,0 0 0,0 0-1,0 0 1,0 0 0,0 0 0,0 0-1,0 0 1,0 0 0,0 0 0,0 1-1,1-1 1,-1 0 0,0 0 0,0 0-1,4 3 208,-2-1-110,0 0 0,0 0 0,0 0 1,0 0-1,0 1 0,0-1 0,0 0 0,-1 1 0,1-1 1,-1 1-1,0-1 0,0 1 0,0 0 0,1 2 0,0 1 172,0-5-249,-1 0 0,0 0-1,1 0 1,-1 0 0,1 0 0,-1 0-1,1 0 1,0-1 0,-1 1 0,1 0 0,0-1-1,3 1 1,28 1 333,-27-2-330,-6 0-35,1 0 0,-1 0 0,1 0 0,-1 0 1,1 0-1,-1 0 0,1 0 0,-1-1 0,0 1 0,1 0 0,-1 0 1,1 0-1,-1 0 0,1-1 0,-1 1 0,1 0 0,-1 0 1,0-1-1,1 1 0,-1 0 0,0-1 0,1 1 0,-1 0 1,0-1-1,1 1 0,-1-1 0,0 1 0,0 0 0,1-1 0,-1 1 1,0-1-1,0 1 0,0-1 0,0 1 0,1-1 0,-1 1 1,0-1-1,0 1 0,0-1 0,0 1 0,0-1 0,0-2 9,0 0-102,0 3 89,0-1-1,0 1 0,0 0 1,0-1-1,0 1 0,0-1 1,-1 1-1,1-1 0,0 1 1,0-1-1,0 1 0,0 0 1,0-1-1,-1 1 0,1-1 1,0 1-1,0 0 0,-1-1 1,1 1-1,0 0 0,-1-1 1,1 1-1,0 0 0,-1 0 1,0-1-1,-25-4-18,11-1 38,12 5-17,0 0 1,0 0-1,0 0 1,0 0-1,0 0 1,0 1-1,0-1 1,-7 1-1,3-1-424,17 4-1109,5 10 381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3392,'-15'-15'1525,"15"15"-1481,-1-1 0,1 1 0,0 0 0,0 0 1,-1 0-1,1 0 0,0 0 0,0 0 0,-1 0 0,1-1 0,0 1 0,0 0 0,-1 0 0,1 0 0,0 0 0,0 0 0,-1 0 0,1 0 1,0 0-1,0 0 0,-1 0 0,1 1 0,0-1 0,0 0 0,-1 0 0,1 0 0,0 0 0,0 0 0,-1 0 0,1 0 0,0 1 0,-3-1 578,3 0-604,0 0 0,0 0 0,0 0-1,0-1 1,0 1 0,0 0 0,0 0 0,0 0-1,0 0 1,0 0 0,0 0 0,0 0 0,1 0 0,-1 0-1,0 0 1,0 0 0,0 0 0,0 0 0,0 0-1,0 0 1,0-1 0,0 1 0,0 0 0,0 0-1,0 0 1,0 0 0,0 0 0,0 0 0,0 0 0,0 0-1,0 0 1,0 0 0,1 0 0,-1 0 0,0 0-1,0 0 1,0 0 0,0 0 0,0 0 0,0 0-1,0 0 1,0 0 0,0 0 0,0 0 0,0 0 0,0 0-1,0 0 1,1 0 0,-1 0 0,0 0 0,0 0-1,0 0 1,0 0 0,0 0 0,0 1 0,0-1-1,0 0 1,0 0 0,0 0 0,0 0 0,0 0 0,0 0-1,0 0 1,0 0 0,0-1 542,-5 5 10,2 7 107,3-11-668,0 0-1,0 0 0,0 0 0,0 0 0,0 0 0,0 0 0,0 0 0,0 0 1,0 1-1,0-1 0,0 0 0,0 0 0,0 0 0,0 0 0,0 0 1,0 0-1,0 0 0,0 0 0,0 0 0,0 0 0,0 1 0,0-1 1,0 0-1,0 0 0,0 0 0,0 0 0,0 0 0,0 0 0,1 0 1,-1 0-1,0 0 0,0 0 0,0 0 0,0 0 0,0 0 0,0 0 1,0 0-1,0 0 0,0 1 0,0-1 0,0 0 0,0 0 0,1 0 1,-1 0-1,0 0 0,0 0 0,0 0 0,0 0 0,0 0 0,0 0 1,0 0-1,0 0 0,0 0 0,0 0 0,1-1 0,-1 1 0,2 1 28,-1-1-1,1 0 1,0 1-1,0-1 1,-1 1-1,1-1 0,0 1 1,-1 0-1,1 0 1,-1 0-1,1 0 1,-1 0-1,1 0 1,-1 0-1,0 0 1,2 3-1,2 1 27,0 0-1,-1 1 1,0 0-1,0 0 1,-1 0-1,5 9 1,9 16 62,55 89 414,-69-115-485,0 0-1,-1 0 1,0 0 0,0 1-1,0-1 1,0 7-1,3 7 124,-2-12-457,-1-1 1,1 0-1,0 0 0,1 0 0,7 10 0,-8-13-1180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6144,'-2'0'224,"0"0"0,1 1 0,-1-1 0,0 0 0,1 1 0,-1-1 0,0 1 0,1 0 0,-1-1 0,1 1 0,-1 0 0,1 0 0,-2 1 0,-4 2-102,5-3-54,1 0-1,0 0 0,-1-1 1,1 1-1,0 0 0,0 0 0,0 0 1,0 0-1,0 1 0,0-1 0,0 0 1,0 0-1,1 1 0,-1-1 1,0 0-1,1 1 0,-1-1 0,1 1 1,-1 2-1,-1 0 50,1 0 0,-1 0 0,1-1 0,-6 8 0,-30 51 268,10-15-322,-21 49 80,20-38 82,25-51-171,-1 0 1,0 0-1,-1-1 1,-7 11-1,9-15-998,3-7-155,0-18-1109,0 5 694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5152,'-15'-47'1888,"15"47"-1440,0-31-160,0 0 1408,0 31-992,15-31 128,1 15-480,-1-15-96,1 31-160,0-15-256,-1 15 64,1 15 96,-1 16 32,1 1 64,-16-1-64,15 0 256,-15 0-160</inkml:trace>
  <inkml:trace contextRef="#ctx0" brushRef="#br0" timeOffset="1">1138 390 7136,'0'0'2656,"0"0"-2080,16 0-160,-1 0 416,17 16-544,-17-16 96,16 0-224</inkml:trace>
  <inkml:trace contextRef="#ctx0" brushRef="#br0" timeOffset="2">982 499 6880,'-31'0'2560,"31"0"-1984,0 16-160,16-16 896,-1 0-800,17 0-224,14 0-160,17 15 64,-1-15-96,0 0-1504,-15 16 736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3488,'0'-26'1115,"0"25"-1107,0 1 0,0 0 0,0 0 0,0 0 1,0 0-1,0 0 0,-1 0 0,1 0 0,0-1 1,0 1-1,0 0 0,0 0 0,0 0 0,0 0 0,0 0 1,0 0-1,0-1 0,0 1 0,0 0 0,0 0 1,0 0-1,0 0 0,0 0 0,0-1 0,0 1 1,1 0-1,-1 0 0,0 0 0,0 0 0,0 0 1,0 0-1,0 0 0,0-1 0,0 1 0,0 0 1,0 0-1,0 0 0,1 0 0,-1 0 0,0 0 1,0 0-1,0 0 0,0 0 0,0 0 0,0 0 1,0-1-1,1 1 0,-1 0 0,0 0 0,0 0 1,0 0-1,0 0 0,1 0 0,0 0 110,1 0 1,0 0-1,0-1 0,-1 1 1,1-1-1,0 0 0,-1 1 0,1-1 1,0 0-1,-1 0 0,1 0 0,-1 0 1,0 0-1,1 0 0,-1-1 1,2-1-1,-1 1-48,0 0-1,0 1 1,0-1 0,0 1-1,1 0 1,-1 0 0,0 0 0,1 0-1,-1 0 1,1 0 0,-1 0-1,0 1 1,4-1 0,34 1 428,-21 0-207,-1 0-133,-6-1-37,1 1 0,-1 1 0,0 0 0,1 0 1,-1 1-1,0 1 0,0 0 0,15 5 0,-12 0-62,0 1-1,0 0 1,-1 1 0,0 1-1,0 0 1,-1 0 0,22 27-1,-30-31-4,1 0-1,-1 1 1,-1-1-1,1 1 1,-1 0-1,-1 1 1,1-1-1,-2 0 0,1 1 1,-1 0-1,2 17 1,-3-18-1,-1-1 0,0 0 1,-1 0-1,1 0 0,-1 0 0,-1 0 1,1 0-1,-1 0 0,-1 0 0,1-1 0,-1 1 1,0-1-1,0 0 0,-1 1 0,-6 7 1,5-9-14,-1 1 1,1-1-1,-9 6 1,5-4-1,-1 0-24,0 0-1,0 0 1,0-1 0,0-1-1,-1 0 1,0 0-1,0-1 1,-1 0-1,1-1 1,-1 0-1,-13 1 1,20-3-23,-1-1 0,1 1-1,0-1 1,-1 1 0,1-2 0,0 1 0,-1 0-1,1-1 1,0 0 0,0 0 0,0-1 0,-1 0-1,1 0 1,1 0 0,-1 0 0,0-1 0,1 1-1,-1-1 1,-7-7 0,11 10-6,0-1 0,1 1 0,-1-1 0,1 1 0,-1-1 0,1 1 0,-1-1 0,1 1 0,-1-1 1,1 0-1,0 1 0,-1-1 0,1 0 0,0 1 0,-1-1 0,1 0 0,0 0 0,0 1 0,0-1 0,0 0 0,-1 1 0,1-1 0,0 0 0,0 0 0,0 1 0,1-1 1,-1 0-1,0 0 0,0 1 0,0-1 0,1 0 0,-1 1 0,0-1 0,0 0 0,1 1 0,-1-1 0,1 0 0,-1 1 0,1-1 0,-1 1 0,2-2 0,2-1-62,0 0-1,1 0 1,0 1-1,0-1 0,8-2 1,4-1 35,2 0 0,-1 0 0,1 2 0,-1 1 0,1 0 0,0 1 0,20 1 0,24 1 120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4480,'-13'-13'1445,"13"12"-1408,-1 1-1,1 0 1,-1-1-1,1 1 1,-1 0-1,1-1 1,-1 1-1,1 0 0,-1 0 1,0-1-1,1 1 1,-1 0-1,1 0 1,-1 0-1,1 0 1,-1 0-1,0 0 1,1 0-1,-1 0 1,0 0-1,1 0 1,-1 0-1,1 0 1,-1 1-1,0-1 1,1 0 65,-3 0 1007,3 0-282,0 0 74,5 0-357,60 0 16,9-6-376,-5-1-69,212 3 182,-170 6-184,98-10 68,-15 0-26,136 8 1104,-329 0-1123,-2-3-16,-1 2-131,1 0 0,0 0 0,0 0 0,-1 0 0,1 0 0,0 0 0,-1 0 0,1 0 0,-1 1 0,1-1 0,-1 0 0,1 1 0,-1-1 0,0 1 0,1 0 1,-1 0-1,-2-1 0,-12 1-213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4320,'-39'-13'1392,"36"12"-764,4 0-579,14 0 874,-14 1-919,1 0-7,0 0 1,1 0-1,-1 0 0,0 1 0,0-1 0,1 0 0,-1 1 0,0 0 0,0-1 0,0 1 1,0 0-1,0 0 0,0 0 0,0 1 0,0-1 0,0 0 0,-1 1 0,1-1 0,2 3 0,14 13 38,1-2 0,1-1-1,27 16 1,-25-17 5,-1 1 0,-1 1 0,26 23 0,6 19 184,2-5-64,-47-43-131,-1-1-1,0 1 0,-1 1 1,0-1-1,0 1 1,-1-1-1,0 1 1,4 20-1,-8-27-8,1 0-1,-1 0 0,1 0 1,-1 0-1,0 0 1,0 0-1,0 0 1,-1 0-1,1 0 0,-1 0 1,0 0-1,1-1 1,-1 1-1,-1 0 1,1 0-1,0-1 1,-1 1-1,1-1 0,-1 1 1,0-1-1,1 1 1,-1-1-1,0 0 1,-3 2-1,-4 3 43,0-1-1,-1 0 1,0-1 0,0 0-1,-12 4 1,6-3-1,8-2-31,-1 0 15,0 0 1,-1 0-1,1-1 0,-1 0 1,0-1-1,0 0 0,-1-1 0,-10 1 1,-57-2 530,76 0-555,-1 0 0,1 0 1,-1 0-1,1-1 1,0 1-1,-1-1 0,1 1 1,0-1-1,-1 0 0,1 0 1,0 0-1,0 0 1,-3-2-1,4 2-23,0 0 1,0-1-1,0 1 0,0 0 1,0-1-1,0 1 0,0-1 1,1 1-1,-1-1 0,0 1 1,1-1-1,-1 1 0,1-1 1,0 0-1,0 1 0,-1-1 1,1 1-1,0-1 0,0 0 1,0 1-1,1-1 0,-1 0 1,0 1-1,1-1 0,0-2 1,2-4-45,0 0 1,0 1 0,1-1 0,0 1-1,0-1 1,1 1 0,0 1 0,0-1-1,1 1 1,10-10 0,-7 8-51,1 0 0,-1 0 1,1 2-1,1-1 0,-1 1 0,1 1 1,17-7-1,47-9-246,-47 12 257,-17 5 51,1 0-1,0 1 1,0 0 0,0 1 0,0 0-1,14 1 1,-9 0 4,-8 1 26,-1-1 1,0 2-1,1-1 1,10 3-1,-17-3 35,0 1 0,0-1 0,0 1 0,0 0-1,0-1 1,-1 1 0,1 0 0,0 0 0,0 1 0,-1-1-1,1 0 1,-1 0 0,1 1 0,-1-1 0,1 1 0,-1-1-1,0 1 1,0 0 0,0 0 0,0-1 0,0 1 0,1 3-1,0 2 202,-1-1-1,0 0 0,0 0 1,-1 1-1,0-1 0,0 0 1,-2 12-1,0-4 137,-1 0 0,-5 16 0,7-28-334,0 1 0,1 0-1,-1-1 1,0 1 0,1 0 0,0-1 0,0 1-1,0 0 1,0-1 0,0 1 0,0 0 0,1-1-1,-1 1 1,1-1 0,0 1 0,0 0 0,0-1-1,0 1 1,0-1 0,3 3 0,-1 3 141,-1-7-181,-1 1 0,1-1 0,-1 1 0,1-1 0,0 1 0,-1-1-1,1 0 1,0 0 0,0 0 0,0 0 0,0 0 0,0-1 0,0 1 0,0-1 0,0 1-1,0-1 1,0 0 0,0 1 0,4-1 0,3 0-427,-1 0 0,0-1 0,0 1-1,14-4 1,-14 2 71,-1 0 0,0-1 0,-1 0 0,1 0-1,0-1 1,-1 1 0,0-1 0,0-1 0,0 1 0,6-7-1,4-2-266,-14 12 613,0-1 0,1 1 1,-1 0-1,0-1 0,0 1 0,0-1 0,-1 0 0,1 1 0,0-1 1,2-3-1,3-4 105,-6 9-36,-1-1 1,0 1-1,1-1 1,-1 1 0,1-1-1,0 1 1,-1 0-1,1-1 1,-1 1-1,1 0 1,0-1-1,-1 1 1,1 0-1,-1 0 1,1 0 0,0 0-1,-1 0 1,1-1-1,0 1 1,-1 0-1,1 1 1,0-1-1,-1 0 1,2 0-1,-5 5 801,-10 19 372,11-22-1143,0 1-1,0 1 1,0-1-1,1 0 1,-1 0 0,1 1-1,0-1 1,0 1-1,0-1 1,0 1-1,1-1 1,-1 1-1,1 0 1,0-1-1,0 1 1,1 4-1,0 10 169,-9 76 421,3-45-438,-1 39 1,-4-7 5,8-52-224,-7 44 490,8-66-466,-1-1-1,1 1 1,-1-1 0,-1 1 0,1-1 0,-1 0-1,-1 0 1,-3 7 0,-19 10-568,5 1 101,4-19 194,8-3 125,2 2 30,5-4 69,1 1 0,0 0 0,-1-1 1,1 1-1,0-1 0,-1 0 1,1 1-1,-1-1 0,-1 0 1,-26-5 1,21 2 14,4 3 8,-1-1 1,1 0-1,0-1 1,-1 1 0,1-1-1,0 1 1,0-2 0,0 1-1,0 0 1,0-1-1,-3-2 1,-2-3 31,7 7-10,0 0 0,1-1 0,-1 1-1,0-1 1,1 0 0,-1 1 0,1-1-1,0 0 1,0 0 0,0 0 0,0 0-1,0 0 1,0 0 0,0 0 0,0 0-1,1 0 1,-1 0 0,1-1 0,0 1-1,0 0 1,0 0 0,0-1 0,0 1 0,1-4-1,-1-4 181,0 0-136,1 0 1,1 1-1,-1-1 0,1 1 0,1-1 0,0 1 0,0 0 1,1 0-1,0 0 0,0 0 0,1 1 0,0-1 0,1 1 1,0 1-1,10-12 0,-1 4-66,1 1 0,0 1 0,1 0-1,1 1 1,0 1 0,20-9 0,-31 17-105,0 0 0,0 1-1,10-3 1,4 0-594,-2-6-1770,-4 9 684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96 3648,'16'-16'1643,"-19"3"-566,2 13-1041,0 0 1,1-1-1,-1 1 0,0 0 1,0-1-1,0 1 1,1 0-1,-1 0 1,0 0-1,0 0 0,0 0 1,0 0-1,-1 0 1,1 0-7,0 0 1,0 0-1,1 0 1,-1 0 0,0 0-1,0 0 1,0 0 0,0 0-1,1-1 1,-1 1 0,0 0-1,0-1 1,-1 0-1,0-2 82,-4-4 16,-20 2 22,10 0-103,10 3-18,-1 0 1,1 1-1,-1 0 1,0 0-1,-6 0 1,7 1-19,0-1 0,0 1 0,0-1 1,0 0-1,-9-4 0,8 3-17,0 1 0,0-1 0,0 1 0,0 0 1,-12 0-1,12 1 20,-1 0 0,-13-2 0,-3-9 34,16 9-33,-1 1 0,0 0 0,1 1 0,-1 0 0,-13 1 0,-3 0-105,22-1 83,1 0-1,0 1 1,0-1-1,0 1 0,0-1 1,0 1-1,0 0 1,0 0-1,1 0 0,-1 0 1,0 1-1,0-1 0,1 0 1,-1 1-1,1-1 1,-1 1-1,1-1 0,0 1 1,-1 0-1,1-1 1,-2 5-1,-2 5 76,-1 0 0,-6 22 1,9-20 72,0 1 0,-2 20 1,-5 24 132,-13 7-28,2 10-60,-5 1 166,21-59-272,1-4 30,-10 22-1,-22 27 264,30-50-267,-6 23 1,6-17-37,-9 21 98,8-20-54,0 0 1,-5 23 0,-4 34 280,15-73-380,0 0 0,0 1 0,1-1 0,-1 0 1,1 1-1,0-1 0,0 1 0,0-1 0,1 0 0,-1 1 1,1-1-1,1 6 0,-1-8-11,-1 0 0,1 1 0,0-1-1,-1 0 1,1 0 0,0 0 0,0 0 0,0 0 0,0 0 0,0 0-1,0 0 1,0 0 0,0-1 0,1 1 0,-1 0 0,0-1-1,0 1 1,1-1 0,-1 1 0,0-1 0,1 0 0,-1 1 0,0-1-1,1 0 1,-1 0 0,3 0 0,8 2-12,5 3-58,22 9 0,-26-8 51,0-1 0,0-1 0,17 3 0,17-1 31,-1 4 80,-1-5-144,-12 6-437,-2-9 133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483 343 4800,'-26'-39'1557,"25"37"-1441,-1 0 0,1-1 0,-1 1 0,0 0 0,0 0 0,0 0 0,0 0 0,-2-1 0,3 2-31,0 1 1,0-1-1,0 1 0,0 0 0,0 0 0,0-1 0,0 1 0,-1 0 0,1 0 1,0 0-1,-1 0 0,0 0 84,-5 3 684,-17 7 144,23-10-971,-1 1 1,0-1-1,0 1 0,1 0 0,-1-1 0,1 1 0,-1 0 0,1 0 1,-1 0-1,1 0 0,0 0 0,-1 0 0,1 1 0,0-1 1,0 0-1,0 1 0,0-1 0,0 1 0,-1 2 0,-4 4-37,4-4-3,1-3 5,-1 1-1,1 0 1,0 0 0,0 0-1,0 0 1,0 0-1,1 1 1,-1-1 0,0 0-1,1 3 1,-2 11-99,1 23-1,-2 38-21,0-45 186,-2-4 17,3 1 0,0 0-1,4 51 1,8-29-4,-7-34-28,10 57 222,-8-42 9,-4-30-266,0 1 41,0 0-1,-1-1 0,1 1 0,0 0 0,-1 0 0,0 0 0,0-1 0,0 1 0,0 0 0,0 0 0,0 0 1,-1-1-1,1 1 0,-1 0 0,0 0 0,0-1 0,0 1 0,0 0 0,-3 4 0,3-5-19,0 0 1,0 0-1,-1 0 0,1 0 0,0-1 0,-1 1 0,1 0 0,-1-1 0,0 1 1,1-1-1,-1 0 0,0 1 0,0-1 0,0 0 0,0 0 0,0 0 0,0 0 1,0 0-1,-3 0 0,-3 0 1,-1 0-1,1 0 1,-1-1 0,-9-1 0,-6 1 37,18 0-53,-15 1 20,1-2 1,0 0 0,0-1 0,0-1-1,-23-7 1,33 7-230,1 0-1,-17-9 1,-5-11-2603,30 22 2652,0 1 0,0-1 1,0 0-1,0 1 0,0-1 0,0 1 0,0 0 1,-1-1-1,1 1 0,0 0 0,0 0 0,-1 0 1,-1 0-1</inkml:trace>
  <inkml:trace contextRef="#ctx0" brushRef="#br0" timeOffset="1">218 0 3904,'-31'0'1440,"31"0"-1120,16 0-96,-16 0 608,15 0-512,16 0 352,1 16-384,14-32-96,1 16-96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4992,'-16'-31'1824,"16"31"-1408,0 0-128,0 0 1824,16 0-1216,0-15 224,-1 15-704,16 0-32,1-16-256,14 16 160,1 0-192,15 0-3904,1 0 2080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4896,'0'0'1584,"0"-3"-976,0 2-561,0-1-1,0 1 1,0-1 0,0 1 0,1-1-1,-1 1 1,1-1 0,-1 1 0,1-1-1,-1 1 1,1 0 0,0-1 0,0 1-1,0 0 1,0 0 0,0-1 0,0 1-1,0 0 1,2-1 0,2-2 161,1 1 0,-1 0 0,11-5 0,-9 6-123,-1-1 0,0 0 0,6-5-1,-7 4-69,0 0-1,1 1 1,-1-1-1,0 1 0,1 0 1,0 1-1,0 0 1,0-1-1,7 0 0,2-3-7,-12 5-8,0 0 1,0 0 0,0 0 0,0 0 0,0 0 0,0 1 0,1-1 0,5 1 0,0 0-4,-5-1 1,-1 1 1,1 0-1,0 0 1,-1 1-1,1-1 1,0 1-1,4 1 1,-7-2 6,0 1 1,0 0-1,0-1 1,0 1-1,0 0 1,0 0-1,0 0 0,0 0 1,0-1-1,0 1 1,0 0-1,-1 1 1,1-1-1,0 0 1,-1 0-1,1 0 1,-1 0-1,1 0 1,-1 1-1,0-1 1,1 0-1,-1 0 1,0 1-1,0-1 1,0 0-1,0 0 1,0 3-1,-2 4 142,1-1 0,-1 1 0,-1 0 0,0 0 1,0-1-1,0 0 0,-1 1 0,-7 9 0,-4 11 123,11-21-195,0-1 0,0 0 1,-1 0-1,0 0 0,-8 8 0,6-8-11,1 1 0,-8 10 1,10-11-51,1-1 0,-1 0 0,-1-1 0,1 1 0,-6 4 0,-10 9 15,10-5 20,10-12-37,-1 0 0,1 1 0,0-1 0,0 0 0,0 0 0,0 0 0,0 0 0,0 0 0,0 0 0,0 0 0,0 0 0,1 0 0,-1 0 0,0 0 0,1 0 0,-1 0 0,1 0 0,-1 0 0,1 0 0,-1 0 0,1 0 0,0 0 0,1 1 0,0 1-35,0-1 0,0 0 0,1 0 0,-1 1 0,1-1 0,5 3 0,23 10-50,-29-14-28,-1-1 0,1 1 0,0-1 1,0 1-1,0-1 0,0 0 0,0 0 1,0 0-1,0 0 0,2 0 0,7 0-901,17 0-298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6400,'0'-16'2368,"0"16"-1856,31 0-128,-31 0 288,31 0-448,0 0 64,16 0-192</inkml:trace>
  <inkml:trace contextRef="#ctx0" brushRef="#br0" timeOffset="1">905 31 7040,'15'0'2624,"-15"0"-2048,47-15-128,0-1 96,-1 16-384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6048,'44'0'3146,"-40"0"-3077,1 1-1,-1-1 1,0 1 0,1 0-1,-1 0 1,0 1-1,0-1 1,0 1-1,0 0 1,5 2-1,1 3-65,20 16 0,-25-18 21,7 5-4,0 2 0,-1 0 0,-1 0 0,0 1 0,15 24 0,30 72 224,-52-101-224,7 14 160,-1 0 0,-1 1 0,10 42 0,-16-55-135,-1 1 1,0-1-1,-1 0 1,0 1-1,0-1 0,-1 0 1,-1 1-1,1-1 0,-2 0 1,1 0-1,-7 15 0,7-22-23,-3 10 99,-12 19-1,14-27-81,1-1-1,-2 0 0,1 0 1,0 0-1,-1 0 0,0-1 1,0 0-1,-7 6 0,0-3 53,1-1 0,-1-1 0,0 0 0,-1 0 0,1-1 0,-1 0 0,1-1 0,-1 0 0,0-1 1,0 0-1,-12-2 0,13 1-76,0-1 0,0 0 0,0-1 0,0-1 1,0 1-1,1-2 0,-1 0 0,1 0 0,0 0 1,0-1-1,-13-9 0,22 13-23,-1 0 1,1-1-1,-1 1 1,1 0-1,0 0 1,-1-1-1,1 1 1,0-1-1,0 1 0,0-1 1,0 1-1,0-1 1,0 0-1,0 1 1,1-1-1,-1 0 1,1 0-1,-1 1 1,1-1-1,0 0 1,-1 0-1,1 0 0,0 0 1,1-3-1,-1 1-22,0 3 15,0-1-1,0 1 1,0 0-1,0-1 0,0 1 1,0 0-1,1 0 1,-1 0-1,1-1 1,-1 1-1,1 0 1,-1 0-1,1 0 0,0 0 1,-1 0-1,1 0 1,0 0-1,0 0 1,0 0-1,0 0 1,0 0-1,0 0 1,0 1-1,0-1 0,0 0 1,0 1-1,2-1 1,9-7-67,-7 4 18,1 0 1,0 0-1,0 1 1,12-6-1,-14 8 29,-1 0 0,1 0 1,0 0-1,0 1 0,-1-1 0,1 1 0,0 0 0,0 0 1,-1 1-1,1-1 0,7 2 0,20 11-130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95 110 5056,'-16'4'629,"10"-3"-298,1 1-1,-1 0 1,1 0 0,-9 5-1,-7 6 177,13 0 624,1-9-530,7-3-560,0-1-1,-1 0 0,1 0 0,-1 0 1,1 1-1,0-1 0,-1 0 1,1 0-1,0 1 0,0-1 0,-1 0 1,1 1-1,0-1 0,0 0 1,-1 1-1,1-1 0,0 0 1,0 1-1,0-1 0,-1 1 0,1-1 1,0 0-1,0 1 0,0-1 1,0 1-1,0-1 0,0 0 0,0 1 1,0-1-1,0 1 0,0 2 696,120-3 1558,-79 0-2147,12 1 27,66-7 1,18-15 11,-35 15-101,-51 4-52,368-42 212,-284 31-151,-68 8-1,-44 2-3,36-10 0,-16 3 220,-30 8-202,-10 1-97,-1 1 0,0 0 1,0-1-1,1 1 0,-1-1 0,0 0 1,0 1-1,0-1 0,1 0 1,-1 0-1,0-1 0,0 1 0,-1 0 1,1-1-1,2-1 0,-3 2-11,7-8 5,-10 4-5,-2 2 1,3 2-1,1 0 0,0 0 0,-1 0 0,1 1 0,0-1 0,-1 0 0,1 0 0,0 0 0,0 1 0,0-1 0,0 0 0,0 0 0,0-1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4480,'0'0'1445,"3"-3"-885,7-10-219,-8 11-280,0 0-1,0 0 0,1 0 1,-1 0-1,0 0 0,1 0 0,-1 1 1,1-1-1,0 1 0,-1 0 0,1 0 1,0 0-1,0 0 0,0 0 1,0 0-1,4 0 0,8-1 130,0 0 0,22 0 0,-12 2-12,-4-1-22,0 1 0,21 4-1,-9 0-84,-10-2-22,1 2 0,-1 0 0,40 13 0,-54-12-15,0 0 0,0 0 0,0 1 0,13 13-1,0-2 102,-11-9-91,-9-7-23,1 0 0,-1 1-1,0 0 1,1-1 0,-1 1 0,0 0-1,0 0 1,0 0 0,-1 1-1,1-1 1,0 0 0,-1 1-1,0-1 1,1 1 0,-1-1-1,0 1 1,0 0 0,1 3-1,-1 4 64,0 1-1,-1-1 0,0 1 0,0-1 0,-1 0 1,-1 1-1,0-1 0,0 0 0,-6 17 0,3-19-25,1 1-1,-1-1 0,0 1 0,-1-1 0,0-1 1,0 1-1,-1-1 0,0 0 0,0-1 0,-13 10 1,13-11-38,1-1 0,-1 0 0,0-1 0,0 1 0,-8 2 0,6-3 1,0 1-1,1 0 1,-13 8-1,17-9-20,0-1-1,0 0 1,-1 0-1,1 0 1,0 0-1,-6 1 0,9-3 9,0 0-1,0 0 0,1 1 1,-1-1-1,0 0 0,0 0 1,0 0-1,1 0 1,-1 0-1,0 0 0,0 0 1,0 0-1,1-1 0,-1 1 1,0 0-1,0 0 0,1-1 1,-1 1-1,0 0 0,1-1 1,-1 1-1,0-1 0,1 1 1,-1-1-1,0 1 0,1-1 1,-1 1-1,1-1 0,-1 1 1,1-1-1,-1 0 0,1 1 1,0-1-1,-1 0 0,1 0 1,0 1-1,-1-1 1,1 0-1,0 0 0,0 1 1,0-1-1,0 0 0,0 0 1,0 0-1,0 1 0,0-3 1,0 2 0,0-1 4,0 0 1,0-1 0,0 1-1,0 0 1,1 0 0,-1-1-1,1 1 1,-1 0 0,1 0-1,0 0 1,0 0 0,0 0-1,0 0 1,0 0 0,1 0-1,-1 0 1,0 1 0,1-1-1,2-2 1,8-10-44,-1 0-1,12-19 1,6-10-584,18-6-1717,-31 33 802,15-15-480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5056,'21'0'2154,"57"2"1580,-68-2-3563,1 2-1,-1-1 1,0 1-1,19 7 1,-17-4-70,-1 0-1,1 1 1,-1 1 0,0 0 0,-1 0-1,0 1 1,0 0 0,15 17 0,-24-23-72,1 0 0,0 1 0,0-1 0,-1 1 0,1 0 0,-1-1 1,0 1-1,0 0 0,0 0 0,0-1 0,-1 1 0,1 0 0,-1 0 0,1 0 1,-1 0-1,0 0 0,0 0 0,-1 0 0,1 0 0,0 0 0,-1 0 0,0 0 1,0 0-1,0-1 0,-1 4 0,-21 15 211,-1 5-96,19-23-129,1 0 0,-1-1-1,-11 5 1,9-5-10,0 1 1,0 0-1,1 1 0,-10 5 0,4 2-28,10-9 11,-1 0-1,0 1 1,0-1-1,0 0 1,0-1-1,0 1 1,0 0 0,0-1-1,-1 0 1,-3 1-1,-11 7-175,17-8 174,0-1 1,0 1-1,1-1 0,-1 1 1,0 0-1,1-1 0,-1 1 1,1 0-1,-1-1 1,1 1-1,-1 0 0,1 0 1,-1 0-1,1 0 0,0-1 1,-1 1-1,1 0 0,0 0 1,0 0-1,0 1 1,2 4-201,29 38-138,-8-16 243,-15-19 81,0 1 0,-1-1 1,-1 1-1,1 1 0,-2-1 0,7 14 0,-3 0 39,10 41 0,-18-60 9,-1 0 1,1 0 0,-1 1 0,0-1 0,-1 0 0,0 1 0,1-1 0,-2 0 0,1 0-1,0 0 1,-1 0 0,-3 7 0,3-8-4,-1 4 26,-1 0 1,0 0-1,0 0 1,-1 0 0,0-1-1,0 0 1,-1 1-1,1-2 1,-9 8-1,6-8-3,-1 1-1,0-2 1,0 1 0,0-1-1,-1-1 1,0 0-1,-11 4 1,-23 7 120,40-13-138,0 0 1,0-1-1,0 0 0,0 0 1,-1 0-1,1-1 1,0 1-1,-7-1 1,9 0-12,0 0 1,0-1 0,1 1-1,-1-1 1,0 1 0,1-1-1,-1 1 1,0-1-1,1 0 1,-1 0 0,1 0-1,-1 0 1,1 0-1,0 0 1,-1-1 0,1 1-1,0 0 1,0-1-1,0 1 1,0 0 0,0-1-1,-1-2 1,1 1-3,0 1 1,0 0 0,1-1-1,-1 1 1,1-1-1,-1 1 1,1-1 0,0 1-1,0-1 1,0 1-1,1-1 1,-1 1 0,0-1-1,1 1 1,0-1-1,-1 1 1,1-1-1,3-3 1,-1 0-8,0 0-1,0 1 1,1-1 0,0 1-1,7-7 1,-4 6-8,-1 0 0,2 1 0,-1 0 0,0 0 0,17-7 0,36-11-134,-60 23 140,57-16-109,-38 11 46,30-11 0,-32 9 113,-10 3-549,0 1 1,0 0-1,0 1 1,0-1-1,1 1 1,-1 1-1,1-1 1,11 1-1,14 1-2114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483 140 4896,'-13'0'1584,"13"0"-1574,0 0 1,0 0 0,0 0-1,0 0 1,0 0 0,0 0-1,0 0 1,0 0 0,0 0-1,0 0 1,-1 0 0,1 0-1,0 0 1,0 0 0,0 0-1,0 0 1,0 0 0,0 0-1,0 0 1,0 0 0,0 0-1,0 0 1,-1 0 0,1 0-1,0 0 1,0 0 0,0 0-1,0 0 1,0 0 0,0-1-1,0 1 1,0 0 0,0 0-1,0 0 1,0 0 0,0 0-1,0 0 1,0 0 0,0 0-1,0 0 1,0 0 0,0 0-1,0-1 1,0 1 0,0 0-1,0 0 1,0 0 0,0 0-1,0 0 1,0 0 0,0 0-1,0 0 1,0 0 0,0 0-1,0 0 1,0-1 0,0-6 201,1 3-158,-1 0 0,0 1 0,0-1 0,0 1 0,-1-1 0,1 1 0,-1-1 0,-1-4 0,-8-7 192,7 11-216,1 0 1,-1 1-1,0-1 0,0 1 1,0 0-1,0 0 1,-1 0-1,1 0 0,-1 1 1,-6-4-1,1 1-32,0 1 0,0 0-1,-19-5 1,-40-4 172,47 10-57,16 2-83,0 1 1,-1 0 0,1-1-1,0 2 1,-1-1 0,1 1-1,0-1 1,-1 2 0,-7 1-1,-9 3 58,2-4-30,16-2-12,-1 0 0,1 1 0,-1 0 0,1 0-1,0 0 1,-1 0 0,1 0 0,0 1 0,0 0 0,0 0 0,-7 4-1,3 2 4,0 0 0,1 0 0,0 1 0,0 0 0,1 0 0,0 1 0,1-1-1,0 1 1,0 1 0,1-1 0,-3 11 0,2 11 68,0-16 4,3-10-73,1 0 1,-1 1-1,1-1 0,0 1 1,0 10-1,1 0 14,1-8-30,-1-1 1,0 1-1,0 0 1,-4 14-1,3-20-22,-2 10 24,0-1-1,1 1 1,-2 21-1,4 29 212,0-61-216,0 1-1,0-1 1,1 1 0,-1 0-1,0-1 1,1 1-1,0-1 1,-1 1-1,1-1 1,0 1-1,1-1 1,1 5-1,0-4-2,1 1 0,-1-1 0,0 0 0,1 0 0,5 3 0,2 2 55,-2-1-53,0 0 0,1-1-1,0 0 1,0-1-1,0 0 1,1 0 0,0-1-1,-1 0 1,2-1 0,13 2-1,-5-3 30,17 4 62,-29-3-99,-1 0-1,0 0 1,0 1-1,0-1 1,7 7-1,-14-10-18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5408,'-31'0'1984,"31"0"-1536,16 0-128,-16 0 1248,15 0-928,32 0 0,-16 0-384,31 0-32,1 0-128,-1 0-480,0 15 192,1-15-5600,-1 16 3136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5408,'-26'26'1728,"25"-25"-1683,0 0 1,1-1-1,-1 1 1,0 0-1,1 0 1,-1-1-1,1 1 1,-1 0-1,1 0 1,-1 0-1,1 0 1,0-1-1,-1 1 1,1 1-1,-3 8 248,0-1-1,1 1 1,0 0-1,1 0 1,-1 11-1,1-8 91,1-10-293,0 1 0,0 0 0,0-1 1,0 1-1,0-1 0,1 1 0,-1-1 0,3 6 1,23 48 442,-26-55-503,1 0 1,0-1-1,-1 1 1,1 0-1,0 0 0,0-1 1,1 1-1,-1-1 0,0 1 1,0-1-1,1 1 1,-1-1-1,1 0 0,-1 1 1,1-1-1,-1 0 0,1 0 1,0 0-1,0-1 1,0 1-1,3 1 0,2-1-6,0 0 1,0 0-1,0-1 0,13 0 0,-4 0-210,-10-1 69,0 1 0,0-1-1,1 0 1,9-3 0,8-2-396,-15 4 310,0 1 1,0 1-1,16 0 1,11 0-284,-37 0 494,0 0 0,0 0-1,0 0 1,0 0 0,0 0 0,0 1 0,0-1-1,0 0 1,0 0 0,0 1 0,0-1-1,1 1 1,-1-1 0,0 0 0,0 1 0,0 0-1,0-1 1,1 1 0,-1 0 0,0-1 0,1 1-1,-1 0 1,0 1 0,-1 0 51,1 1 1,0 0 0,0 0-1,0 0 1,-1 7 0,0 2 56,-9 19 460,6-12-244,-13 30 0,10-33-224,2 2-1,-6 23 1,-4 70 437,1-7-210,10-79-297,-2 12 207,-2 1 0,-17 47 0,25-82-207,0-1 0,0 1 0,0 0 0,0-1-1,-1 1 1,1-1 0,-1 1 0,1-1 0,-1 0-1,0 0 1,0 1 0,0-1 0,0-1 0,-1 1 0,1 0-1,0 0 1,-1-1 0,1 0 0,-1 1 0,0-1-1,-5 2 1,-20 2 128,26-4-156,0 0 1,0-1 0,0 1-1,1 0 1,-1-1 0,0 1-1,0-1 1,0 0 0,0 1-1,0-1 1,0 0 0,0 0-1,0-1 1,0 1 0,0 0-1,0 0 1,0-1 0,0 0-1,0 1 1,0-1 0,0 0-1,0 0 1,-3-2 0,1 1 15,0-1 0,1 0 0,-1 0 0,0 0 0,1-1 0,-1 1 0,1-1 0,0 0 0,1 1 0,-1-2 0,0 1 0,1 0 0,0 0 0,0-1 0,0 1 0,1-1 0,-2-7 1,0-4 69,0 0 0,1 0 0,0-30 0,2 41-96,0-1 1,0 1 0,1-1-1,-1 0 1,1 1 0,0-1-1,1 1 1,-1 0 0,1-1-1,0 1 1,1 0-1,-1 0 1,1 0 0,0 0-1,0 1 1,7-8 0,34-34-81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48 4640,'0'-4'640,"1"1"-324,-1 1 0,0-1 0,0 0 0,-1 1 0,1-1 0,0 0 0,-1 1 0,0-1 0,-1-4 0,1 6-276,0 0-1,0 0 1,0 0 0,0 0 0,-1 0 0,1 0 0,0 0 0,-1 1 0,1-1-1,0 0 1,-1 1 0,1-1 0,0 1 0,-1 0 0,1-1 0,-1 1 0,1 0 0,-1 0-1,1 0 1,-1 0 0,-2 0 0,-32 0 157,7 3-101,-148 41-5,55-13-251,119-30 130,0 1 0,0-1 1,-1 0-1,1 1 0,0 0 0,0-1 1,0 1-1,1 0 0,-1 1 0,0-1 0,1 0 1,0 1-1,-1 0 0,1-1 0,0 1 1,-2 5-1,0-3-56,4-4 64,-1 0 1,0 1-1,0-1 0,0 1 1,1-1-1,-1 1 0,1 0 1,-1-1-1,1 1 0,0 0 1,-1-1-1,1 1 0,0 0 0,0-1 1,0 1-1,0 0 0,1 0 1,0 2-1,0-1 5,0 0 0,0 0 0,1 0 0,0 0 0,-1 0 0,1-1 0,0 1 0,0 0 0,4 2 0,4 4 5,0 0 0,1-1 0,24 13 1,87 55 128,-100-63-106,-1 1-1,0 1 1,22 20 0,-39-30 60,1-1 1,-1 1-1,0 0 0,0 0 1,0 0-1,-1 0 0,1 1 1,-1 0-1,-1-1 1,1 1-1,-1 0 0,2 9 1,-3-12 3,0 0 0,-1 1-1,0-1 1,0 0 0,0 0 0,0 0 0,0 0 0,0 0 0,-1 0 0,0 0 0,1 0 0,-1 0 0,0 0-1,0 0 1,-1 0 0,1 0 0,-1 0 0,1-1 0,-1 1 0,0-1 0,-3 4 0,-8 7 146,0-1 1,0 0 0,-2 0-1,1-2 1,-1 0 0,-19 9 0,14-8-14,-1-1 0,-1-2 0,0 0 0,0-1 0,0-1 0,-1-1 0,-30 3 0,39-6-115,0-1 1,0 0 0,-1-1-1,1-1 1,0 0 0,-20-4 0,30 3-94,0 1 0,0-1 0,1 0 0,-1 0 0,1-1 0,-5-3 0,1 1-11,-2-2-8,7 6-18,0-1 1,0 1 0,0-1 0,0 0 0,0 1 0,-3-4 0,0-12-636,2 8 272,3 7 323,-1 0-1,0 0 1,0 1 0,0-1-1,0 0 1,-1 1 0,1-1-1,0 1 1,-3-2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6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3328,'0'-1'88,"0"0"0,0 0 0,0-1 1,0 1-1,0 0 0,0 0 0,0-1 0,1 1 0,-1 0 0,0 0 1,1 0-1,-1-1 0,1 1 0,-1 0 0,1 0 0,0 0 1,-1 0-1,2-1 0,0 1-22,-1 0 0,1 1 0,-1-1 0,1 0-1,-1 1 1,1-1 0,-1 1 0,1 0 0,-1-1 0,4 1 0,17-4 899,-17 2-849,2 0 23,0-1 0,0 2 0,0-1 0,0 1 0,13-1-1,40 3 173,-14 0-307,53-6 1,-77 2 16,32-2 49,-2 10-15,-26-2-30,180 1 61,-114-5 1055,-73 1-144,-14 0-611,-13 0-361,3 2 23,2 3-80,0-1 0,0 1 1,0-1-1,1 1 0,-4 10 1,-3 7-30,-24 37-130,22-41 130,0 1 1,-9 25-1,12-21 51,4-12 18,1-1 0,-1 0 0,-1 0 1,0 0-1,0-1 0,-13 17 1,-1-3 69,-38 48 148,43-48-144,5-8 6,-1-1 0,-21 25 0,-8-8 328,37-29-366,0 0 1,-1-1-1,1 1 0,0 0 0,0-1 0,-1 0 0,1 0 0,-1 1 1,1-1-1,-1-1 0,0 1 0,1 0 0,-1-1 0,0 1 0,0-1 1,1 0-1,-5 0 0,6 0-41,-2 0 63,1 0 0,-1 0 0,0 0 0,0 0 0,0 0 0,0-1 0,1 0-1,-1 1 1,0-1 0,-3-2 0,4 2-22,1-1-1,-1 1 1,1 0-1,0-1 0,-1 1 1,1-1-1,0 0 1,0 1-1,0-1 1,0 0-1,0 0 1,1 0-1,-1 1 1,0-1-1,1 0 1,-1-2-1,-10-23 316,-6-11-10,-7-48-224,17 55-118,1-2-47,1 0-1,2 0 0,1-50 1,2 70-5,-1 0 1,-1-1-1,-3-16 1,2 19 16,1-1 1,1 1-1,-1-15 1,2 11 21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5152,'0'16'1888,"0"-16"-1440,16 78-160,-1-31 832,1-1-672,15 32 256,0 0-416,0-31 160,16 15-224,0-31 288,-1 1-288,1-17-128,0 16-32</inkml:trace>
  <inkml:trace contextRef="#ctx0" brushRef="#br0" timeOffset="1">593 47 5984,'-15'16'2208,"15"-16"-1728,-32 15-128,1 16 448,0 1-512,-16-1 384,-15 31-384,0-15 0,15-16-192,0 16 288,16-16-192,15-16-736,1 1 288,30-32-5472,1 16 3136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576 374 4480,'0'-31'5546,"-5"29"-5151,1-1-348,1 2-34,0-1 0,0 1 0,0 0 0,1-1 0,-1 1 0,0 1 0,0-1 0,-1 0 0,1 1 0,0 0 0,-4 0 0,2-1 0,0 1 1,0-1 0,0 0-1,-10-4 1,10 3-29,-1 1 0,0-1 0,1 1 0,-1 0 0,-6 0 0,-23 0-110,23 0 47,0 1-1,0 0 1,0 1-1,-17 3 1,20-2 99,0 1 0,0 0 1,1 0-1,-1 1 0,1 0 0,0 1 0,0 0 1,0 0-1,1 1 0,0 0 0,0 0 1,-9 10-1,7-5 14,0 1-1,0 0 1,1 0 0,0 1 0,1 0 0,1 0 0,-7 20 0,-5 42 62,0 0 24,0-27 56,-8 31 57,1 9 0,20-73-72,0-1-1,-1 0 1,-16 24-1,17-30-56,4-7-94,0-1-1,0 1 1,1 0 0,-1-1 0,0 1-1,1 0 1,-1 0 0,1 0-1,-1-1 1,1 1 0,0 0 0,-1 0-1,1 0 1,0 0 0,-1 0 0,1 0-1,0 0 1,0 0 0,0 0-1,0 0 1,0 0 0,0 0 0,0 0-1,0 0 1,0 0 0,1 0 0,-1 1-1,16 27 6,-11-26 24,0 0-1,0-1 1,0 1-1,6 1 1,18 1 157,77 21 560,-93-24-808,-1 0-1,0-2 0,21 0 0,-7-1-1613,-22 1 1151,0 0 0,0-1 1,0 1-1,-1-1 0,1 0 0,0 0 0,0 0 0,-1 0 0,1-1 0,5-3 0,7 2-1971</inkml:trace>
  <inkml:trace contextRef="#ctx0" brushRef="#br0" timeOffset="1">62 857 5408,'-15'-31'1984,"15"31"-1536,15 16-128,1-16 1024,-1 0-800,32 0 128,0 0-384,15-16 64,16 1-192,-16-1-2688,-15 0 1376</inkml:trace>
  <inkml:trace contextRef="#ctx0" brushRef="#br0" timeOffset="2">280 63 5472,'-15'-31'2016,"15"31"-1536,15-16-160,1 16 1248,-1 0-928,32-16 288,-16 16-544,32 0-224,-32 16-96,31-16 288,-31 0-192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3136,'-47'0'1184,"47"0"-928,-47 16-64,16-1 864,16 16-608,-32 1 480,31 14-576,-15 48 128,16-1-320,15 16 288,31 0-256,0 1 448,16-33-352,-1 17 512,-14-16-480,30-31-1184,-15 15 448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4320,'15'-16'1600,"-15"16"-1248,31 16-96,0-1 1184,1 1-832,-1 31 544,0-16-672,0 16 160,-15 15-384,-1 0 352,-15-15-352,-15 15 288,-1-15-288,-46 46 64,-16 1-192,-16-1-3296,1 17 1696</inkml:trace>
  <inkml:trace contextRef="#ctx0" brushRef="#br0" timeOffset="1">796 717 4800,'-16'0'1792,"16"0"-1408,-16 15-96,16-15 0,16 0-224,0 16 192,-16-16-160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5408,'-2'0'195,"0"0"0,1 0 0,-1 1 0,0-1 0,1 0 0,-1 1 0,0 0 0,1-1 0,-1 1 0,1 0 1,-1 0-1,1-1 0,-2 3 0,-4 1-169,0-1 128,0 1 38,5 10-79,2-5-56,0 10 8,0 1 0,1 0 0,1-1 0,0 0 1,9 28-1,-6-32-20,-2-4-11,0-1-1,0 0 0,1 0 0,1 0 1,0 0-1,0-1 0,1 0 1,0 0-1,11 13 0,-11-16-13,1 0-1,-1-1 1,1 1-1,9 4 1,-12-8-19,-1 0 1,1 0 0,0-1 0,0 1 0,0-1 0,0 0-1,1 0 1,-1-1 0,0 1 0,5-1 0,-3 1-32,-1-1 0,1 0 1,-1-1-1,1 1 0,-1-1 1,8-2-1,-9 0 13,1 1 1,-1-1-1,0 0 0,0 0 0,0 0 1,0-1-1,4-4 0,-8 8 17,4-4-2,0 0 0,-1 0 0,1 0 0,4-9 0,0-16-14,-1 16-30,-6 12 41,-1 1-1,1-1 1,0 0 0,-1 0 0,1 0 0,-1 0 0,0 0 0,1 0 0,-1 0 0,0 0 0,1 0 0,-1 0-1,0-2 1,0 5-13,0 2 17,0-1 1,0 1-1,0-1 1,-1 1-1,0 4 1,-3 8 133,0 1 0,1-1 0,1 1 0,1-1 0,1 32 0,-2 46 13,-30 130 226,20-147-163,7-47-99,-8 31-1,-13 6 243,22-56-308,-1 3 51,-1 1 0,-11 19-1,14-30-74,1 0-1,-1 0 1,0 0-1,0-1 0,0 1 1,0-1-1,-1 0 1,0 0-1,1 0 1,-1-1-1,0 1 1,-8 3-1,6-4 7,1-1 0,0 0 0,0 0 0,-1 0 0,1-1 0,0 0 0,-1 0 0,1 0 0,-8-2 0,-2 0-25,1-1-1,-18-6 1,25 6-4,1 1 1,0-1 0,0 0-1,1 0 1,-1-1 0,1 0 0,-1 0-1,1 0 1,0 0 0,1-1-1,-1 0 1,1 0 0,-4-6 0,2 4-7,0-1 1,1 0-1,0 0 1,0 0-1,1 0 0,0-1 1,1 1-1,0-1 1,-3-14-1,3 11-2,1 0-1,0 1 1,0-17-1,2 23 19,0 0-1,0-1 0,1 1 0,0 0 0,0-1 1,0 1-1,1 0 0,-1 0 0,4-5 0,11-15-133,-4 9-386,-1-2-430,12-16-1212,-17 28 1700,0 0 1,0 0 0,1 1-1,12-9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4736,'32'0'1760,"-32"0"-1376,31-32-96,-16 32 448,1-15-448,15-1 672,-15 1-544,15-1 288,0 16-416,0 0 192,-15 0-256,-1 16-64,-15-1-96,0 1 448,0 15-288,0-15-640,0-1 192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1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342 189 2816,'39'-52'917,"-37"50"-873,-1 0 0,1 0 0,0 0 0,-1 0 0,1 0 0,0 0 0,4-2 0,38-30 351,-14 15 999,-29 19-1304,1 0 1,-1-1-1,0 1 0,1-1 0,-1 0 0,0 1 1,0-1-1,1 0 0,-1 0 0,0 0 1,0 0-1,0 0 0,0 0 0,0 0 1,0 0-1,0 0 0,-1-1 0,1 1 1,0 0-1,-1-1 0,1 1 0,-1 0 0,1-1 1,-1 1-1,0 0 0,1-1 0,-1 1 1,0-1-1,0-1 0,0 2-50,0 0 0,0-1-1,0 1 1,0 0 0,0 0 0,-1 0-1,1 0 1,0-1 0,-1 1 0,1 0 0,-1 0-1,1 0 1,-1 0 0,1 0 0,-1 0-1,0 0 1,1 0 0,-1 0 0,0 0 0,0 1-1,0-1 1,0 0 0,0 0 0,0 1-1,0-1 1,0 0 0,0 1 0,0-1-1,0 1 1,-2-1 0,-3 0-11,0 0 0,0 0 0,0 1 0,0 0 0,-7 1 1,-1-1 45,-202 0-166,213 0 42,0 1 1,0 0-1,0 0 1,0 0-1,0 0 0,0 0 1,0 0-1,0 1 0,1-1 1,-1 1-1,0 0 1,1 0-1,0 0 0,-1 0 1,1 0-1,-3 5 0,1-3-26,0 1 0,1 0-1,0-1 1,0 1 0,0 0-1,0 1 1,-2 9 0,3-6 49,0 0 0,1 0 0,1 1 0,0-1 0,1 12 0,0 5 27,-2 9 72,-7 34 0,4-35 10,-1 18 46,-11 70 569,13-107-582,-1 1 0,0-1 0,-1-1 0,-1 1 0,0-1 0,-1 0 0,-18 26 0,16-19 48,0 2-72,5-16-155,3-7 54,0 1 0,1 0 0,-1-1 0,1 1 1,-1 0-1,1 0 0,-1 0 0,1-1 0,-1 1 0,1 0 0,0 0 0,-1 0 0,1 0 0,0 0 0,0 0 0,-1 0 0,1 0 0,0 0 0,0 0 1,0 0-1,0 0 0,1-1 0,-1 1 0,0 0 0,0 0 0,1 1 0,1 1 12,1 0 1,-1-1-1,1 1 0,-1-1 0,1 0 1,0 0-1,0 0 0,0 0 1,0 0-1,1 0 0,-1-1 0,4 2 1,10 2 125,16 8 131,-25-10-151,1 0-1,0 0 1,0-1-1,0 0 1,0-1-1,1 0 1,-1 0-1,17-2 1,-18 1-57,-2 0 13,0 0 0,0-1 0,0 0 0,0 0 0,0-1 0,0 0-1,0 0 1,8-4 0,20-7-1310,-2 10 264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32 857 5056,'-15'0'1888,"15"0"-1472,-16 0-128,32 0 128,-16 16-288,15-16 448,16 0-320,0 0 448,16 0-416,16-16 448,-1 16-448,-15-15-3520,31-1 1760</inkml:trace>
  <inkml:trace contextRef="#ctx0" brushRef="#br0" timeOffset="0.5">79 0 3648,'-31'0'1344,"31"0"-1024,0 0-128,15 0 416,-15 0-384,31 16 544,-15-16-448,46 0 0,1 0-192,15 0 192,0 0-192,-16-16 512,0 16-352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0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1918 1824,'13'-13'587,"-12"12"-572,-1 0 1,1 1 0,-1-1-1,1 0 1,-1 0-1,0 1 1,1-1 0,-1 0-1,0 0 1,1 0 0,-1 0-1,0 1 1,0-1 0,0-1-1,3-8 58,0 1 0,0 0 0,1 0 0,0 1 0,1-1 0,0 1-1,0 0 1,7-8 0,21-26 246,-16 18-89,29-30 0,38-23 79,-43 34-171,37-37 92,73-42-11,519-332-16,-305 250-124,5 21-1,-321 160-75,206-94 7,-83 49-5,-116 47-15,170-64-102,-23 20 85,-35 15 203,-70 18-67,38-11 166,-66 25-120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4064,'-46'-15'1504,"46"15"-1184,0 0-64,0 0 704,15 0-576,1 0 192,-1 0-320,32-16 256,0 16-288,31-15 32,-16 15-160,16 0 512,-16 0-352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1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2560,'-16'0'960,"16"0"-768,47-16-32,-16 1-352,0 15 64,32-16-96,-1 16 128,16-16 352,15 32-160,-30 0 128,-1-1-128,-15 16 224,0 16-192,-47 15 672,0 16-448,-47 0-32,0 0-192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1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1652 2912,'-78'26'923,"74"-25"-846,-1 0 0,1 1-1,0-1 1,0 1 0,0-1 0,-7 6 0,5-4 83,1 0 646,8-6-284,9-13-233,-7 9-262,-1 1-1,11-11 0,7-3-77,1 2 0,39-24 0,-11 7 17,264-172-99,-179 111 145,193-125 61,-80 73-5,-218 130-61,-11 6-2,235-132 6,-23 28-83,-181 92 53,433-221-205,-282 154 153,-46 21 126,65-39 623,-221 109-678,62-28 325,-58 26-303,1 1 0,-1 0 0,0 1 1,1-1-1,-1 1 0,6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96 4160,'-47'-16'1845,"49"17"-1838,0-1 0,0 0 1,1 1-1,-1-1 0,0 0 0,0 0 0,4-1 1,4 0-98,32-1-97,142-27 203,91 1 608,-124 22-192,-70 2-253,116-5 330,-144 8-377,-19 0-24,55 6-1,-84-5-106,0 1-1,0 0 1,0 0-1,-1 0 1,1 1-1,-1-1 1,1 1-1,7 5 1,-10-6-11,0 1 1,0 0 0,0 0 0,0 0 0,0 0 0,0 0 0,-1 0 0,1 0-1,-1 1 1,0-1 0,1 1 0,-1-1 0,0 1 0,-1-1 0,1 1-1,0 0 1,0 3 0,-1-2-8,1 0 0,-1 0 0,0 0 0,0 0 0,0 0 1,-1 0-1,0 0 0,1 0 0,-1 0 0,0 0 0,-1-1 0,1 1 0,-3 5 0,-2 0-51,-1 1-1,1-1 0,-11 10 1,3-2-34,-32 39-688,-79 73 1,-87 55-1470,-54 55 518,167-135 1709,-43 18 423,113-99-296,-47 35 353,14-19 42,-29 33 1420,70-54-636,14-10-750,4-6 36,9-4 4,27-13 321,87-48-240,-38 19-436,511-244 601,-160 103-463,-246 115-182,-28 0 107,-47 27-88,-62 25 112,-1-2 0,51-29 0,-55 23 264,-36 22-383,2-2-271,-11 6 82,0 0-1,0-1 0,0 1 0,0 0 1,0 0-1,0 0 0,1-1 1,-1 1-1,0 0 0,0 0 0,0-1 1,0 1-1,0 0 0,0 0 1,0-1-1,0 1 0,0 0 0,0 0 1,0 0-1,-1-1 0,1 1 1,0 0-1,0 0 0,0 0 1,0-1-1,0 1 0,0 0 0,0 0 1,-1 0-1,1-1 0,0 1 1,0 0-1,0 0 0,0 0 0,-1 0 1,1 0-1,0-1 0,-1 1-53,-1-1-1,1 1 1,0-1-1,0 1 1,0 0 0,-1 0-1,1-1 1,0 1-1,0 0 1,-1 0-1,1 0 1,-2 1-1,3-1 67,-23 1-1199,1 2 1,1 1-1,-23 6 0,-15 3-1141,-32 2 313</inkml:trace>
  <inkml:trace contextRef="#ctx0" brushRef="#br0" timeOffset="1">821 563 3488,'-78'26'1115,"76"-25"-1075,1-1 0,-1 0 0,0 1 0,1-1 1,-1 1-1,1 0 0,-1-1 0,1 1 1,0 0-1,-2 1 0,0 1 47,2-3-78,1 0-1,0 0 1,-1 1-1,1-1 1,0 0-1,-1 0 1,1 1 0,0-1-1,-1 0 1,1 1-1,0-1 1,0 0-1,-1 1 1,1-1-1,0 0 1,0 1-1,0-1 1,0 0 0,0 1-1,-1 0 1,2-1 35,0 1 0,0-1 0,0 1 1,0-1-1,0 0 0,0 1 0,0-1 1,0 0-1,0 0 0,0 1 0,0-1 1,0 0-1,0 0 0,0 0 0,0 0 1,2-1-1,93 1 852,67-7-463,22-1-312,-76 6-62,153 6 480,-171 7-182,-74-10-293,-9-1-1,-1 1-1,1 0 1,8 3 0,-14-3-24,0-1 0,-1 1 1,1 0-1,-1-1 0,1 1 0,-1 0 0,1 0 0,-1 0 0,0 0 0,1 1 0,-1-1 0,0 0 0,0 1 0,0-1 0,0 0 1,0 1-1,1 1 0,-1 3 222,-7 1-64,4-5-177,-8 8 57,-2 1 0,1-1-1,-1-1 1,-1 0 0,-18 10-1,-89 41 79,113-57-151,0 0 0,-1 0 0,-14 4 0,-12-5 23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2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2816,'0'0'917,"0"0"-565,0 0-160,0 0 43,0 0-75,0 0 64,-2-2-5,-9-9 266,9 9-144,2 2-21,0 0-123,0 0 33,-18-1 410,14 1-575,0-1 0,0 1 0,1 0 0,-1 0 0,0 0 0,0 1 0,0-1 0,0 1 0,-3 1 0,2 5 17,5-7-79,0 1 0,0-1 0,0 1 0,-1-1 0,1 0 0,0 1 0,-1-1 0,1 0 0,0 1-1,-1-1 1,1 0 0,0 1 0,-1-1 0,1 0 0,-1 0 0,1 1 0,-1-1 0,1 0 0,-1 0 0,1 0 0,-1 1 0,1-1 0,0 0 0,-1 0 0,1 0 0,-1 0 0,1 0 0,-1 0 0,1 0 0,-1 0-1,0-1 1,-1 1 5,0 1 0,0-1 0,1 0 0,-1 0 0,0 1-1,0-1 1,1 1 0,-1 0 0,1-1 0,-1 1-1,0 0 1,-1 1 0,2-1 2,-1 0 1,1 0-1,-1 0 0,1-1 0,-1 1 0,0 0 1,1-1-1,-1 1 0,0-1 0,0 0 1,1 1-1,-3-1 0,3 0-6,0 0 1,1 0-1,-1 0 1,0 0-1,0 0 0,0 1 1,1-1-1,-1 0 1,0 0-1,0 1 0,1-1 1,-1 0-1,0 1 0,1-1 1,-1 1-1,1-1 1,-1 1-1,0-1 0,1 1 1,-1-1-1,1 1 1,-1 0-1,1-1 0,-1 1 1,1 0-1,0-1 0,-1 1 1,1 1-1,-1-1-6,1 1 0,-1-1 0,1 0 0,-1 0 0,0 0 0,0 0 0,1 0 0,-1 0 0,0 0-1,0 0 1,0 0 0,0-1 0,0 1 0,-1 0 0,-9 4-12,9-4 33,-1 0 1,1 0-1,0 0 0,0 0 0,0 1 0,1-1 1,-1 0-1,0 1 0,0 0 0,-1 1 0,-39 39 531,42-42-538,0 1 0,-1-1 1,1 1-1,-1-1 0,1 1 1,0-1-1,-1 1 0,1-1 1,0 1-1,0-1 0,0 1 1,-1-1-1,1 1 0,0 0 1,0-1-1,0 1 0,0-1 1,0 1-1,0 0 0,0 0 1,-1 5 69,-12 10 96,12-15-163,0 0 0,-1 1 0,1-1 0,0 0 0,0 1 0,0-1 0,0 0 0,0 1 0,0-1 0,0 1 0,1 0 1,-1-1-1,1 1 0,-1 0 0,1-1 0,-1 1 0,1 0 0,0 2 0,0-3-10,-1 1-1,1 0 1,0 0 0,0 0-1,-1-1 1,1 1 0,-1 0-1,0-1 1,1 1-1,-1-1 1,0 1 0,-1 1-1,1-1 2,0-1 0,0 1-1,0-1 1,0 1-1,1-1 1,-1 1 0,1 0-1,-1 0 1,1-1 0,0 1-1,-1 0 1,1 1-1,0-1-2,0 0 0,0-1-1,-1 1 1,1 0 0,0-1-1,-1 1 1,1-1 0,-1 1 0,0-1-1,1 1 1,-1-1 0,0 1-1,-1 1 1,-3 5 2,3 7 16,2 48 347,0-62-351,0 1 0,0 0-1,0 0 1,1-1 0,-1 1-1,1 0 1,-1-1 0,1 1 0,0 0-1,-1-1 1,1 1 0,1 1-1,-1-2 0,0 1 0,0-1-1,0 1 1,0 0 0,-1-1 0,1 1-1,0 0 1,-1-1 0,0 1-1,1 0 1,-1 0 0,0 1 0,0-2-16,0 0 0,0-1 0,0 1 0,0 0-1,0-1 1,0 1 0,0 0 0,1-1 0,-1 1 0,0 0 0,0-1 0,0 1 0,1-1 0,-1 1 0,0 0 0,1-1 0,-1 1 0,1-1 0,-1 1 0,1-1 0,-1 1 0,1-1 0,-1 1 0,1-1 0,0 1 0,-1-1-3,1 1 0,0-1 0,-1 0 0,1 1 0,-1-1-1,1 1 1,-1-1 0,1 1 0,-1-1 0,0 1 0,1 0 0,-1-1 0,0 1 0,1-1 0,-1 1 0,0 0 0,0-1 0,0 1 0,1 0 0,-1-1 0,0 1 0,0 0 0,0-1 0,0 1 0,0 0 0,2 15-51,24 13 161,-23-27 16,-1-2-38,0 0-78,0 1-1,0-1 1,0 1-1,-1-1 1,1 1-1,0 0 1,0 0 0,-1 0-1,1 0 1,-1 0-1,1 0 1,-1 0-1,1 0 1,-1 0 0,2 3-1,14 9-36,-2-11 72,1 1-4,12 13-6,-24-10-29,0-1 16,9-3 49,-9-3-64,-4 1-4,25 14 28,-22-14-13,0 1 0,0 0 0,0 0 0,1-1 0,-1 0 0,0 0 0,0 0 0,7 0 0,4-1 74,15 1-51,-22 0-38,-5 1 0,0-1 0,0 0 0,0 0 0,0 0 0,0-1 0,1 1 0,-1 0 0,0-1 0,3 0 0,3-4 0,-7 4 1,0 0-1,1 0 1,-1 0 0,1 0 0,-1 1-1,1-1 1,-1 0 0,1 1 0,0 0-1,-1-1 1,1 1 0,-1 0 0,3 0-1,43 0 91,-47 0-90,1 0-1,-1 0 1,1 0 0,-1 0-1,1 0 1,-1 0 0,1 0 0,-1 0-1,1 0 1,-1 0 0,1 0-1,-1 0 1,1-1 0,-1 1-1,0 0 1,1 0 0,-1 0 0,1-1-1,-1 1 1,1 0 0,-1 0-1,0-1 1,1 1 0,-1 0-1,0-1 1,1 1 0,-1 0-1,0-1 1,1 1 0,-1-1 0,0 0-1,5-5 5,23-10 53,-25 15-53,0 0-1,0 0 1,0 1-1,-1-1 1,1 1 0,0 0-1,0 0 1,0 0-1,5 1 1,8-1 13,59 0 78,-73 0-94,-1 0-1,1 0 0,-1 0 1,1-1-1,-1 1 0,1 0 1,-1-1-1,1 1 0,-1-1 1,1 0-1,-1 0 0,2 0 1,10-6-4,4 6-38,-14 1 35,1 0 0,-1 0 0,0 0 0,0-1 0,1 1 0,-1-1 0,4-1 0,3-2 36,-7 2-17,0 1 1,0 0-1,0 0 0,0 0 1,0 0-1,1 0 1,-1 1-1,6-1 0,-7 1-10,-1 0 1,1 0-1,0-1 0,0 1 0,-1 0 0,1-1 1,0 1-1,-1-1 0,1 0 0,-1 0 0,1 0 1,1-1-1,-1 1 2,-1 0-1,1 1 1,-1-1-1,1 0 1,-1 0 0,1 1-1,0-1 1,0 1 0,-1-1-1,1 1 1,0 0 0,2 0-1,-2-1 6,0 1-1,0-1 1,0 1-1,1-1 0,-1 0 1,0 0-1,0 1 1,0-2-1,0 1 1,0 0-1,0 0 1,-1-1-1,3-1 0,20-21 125,-19 18-181,-5 6 45,1 0-1,-1-1 1,0 1-1,1 0 1,-1 0-1,0-1 1,1 1 0,-1 0-1,0-1 1,1 1-1,-1 0 1,0 0 0,1 0-1,-1 0 1,1-1-1,-1 1 1,1 0-1,-1 0 1,0 0 0,1 0-1,-1 0 1,1 0-1,-1 0 1,1 0 0,-1 0-1,1 0 1,4-1 2,0-12-1,5 0 10,-7 11 38,-3-61 294,0 62-333,0-1 1,0 1-1,0-1 0,-1 1 1,1-1-1,0 1 1,-1 0-1,1-1 1,-1 1-1,1-1 1,-1 1-1,0 0 0,-1-2 1,1 1-2,0 0 0,0 1 0,0-1 0,0 0 0,0 0 0,1 0 0,-1 0 0,1 0 1,-1 0-1,1 0 0,0 0 0,-1 0 0,1-4 0,0-14 45,0 19-52,1 1 0,-1 0 0,0-1 0,0 1-1,0 0 1,0-1 0,0 1 0,0 0 0,0-1-1,0 1 1,-1 0 0,1 0 0,0-1 0,0 1 0,0 0-1,0-1 1,0 1 0,0 0 0,-1 0 0,1-1-1,0 1 1,0 0 0,0 0 0,-1-1 0,1 1 0,-1-2-6,-1 1 0,1-1 1,0 1-1,0-1 1,0 1-1,0-1 1,1 0-1,-1 0 0,0 1 1,1-1-1,-1-2 1,1 3 8,0-1 0,-1 1 1,1 0-1,-1-1 1,1 1-1,-1 0 0,1-1 1,-1 1-1,0 0 1,1 0-1,-1 0 0,0-1 1,0 1-1,0 0 1,0 0-1,0 0 0,0 1 1,0-1-1,-1 0 1,-1-1-1,2 1 7,-1 0 0,0-1-1,1 1 1,-1-1 0,1 1 0,0-1 0,0 1 0,-1-1-1,1 0 1,0 1 0,0-1 0,-1-3 0,1 2 5,-1 0 1,1 0-1,-1 0 1,0 0-1,-3-3 1,1 3 4,-1-1 0,0 1 0,0 0-1,1 1 1,-2-1 0,1 1 0,-6-2 0,-1-1 20,-12-7 134,18 8-129,-1 1 0,0 0 0,0 0 0,-10-3 0,-14 1 226,-3-5-138,-4 4-161,12-4 27,9 8 72,1 1-1,-29 1 1,21 0-74,21 0 0,0 0-1,0 0 1,-1-1-1,1 1 1,0-1-1,0 0 1,-6-2-1,-6-1-3,13 4 6,1 0 0,-1 1 0,1-1 0,-1 0 0,1 1 0,0-1 0,-1 1 0,1-1 0,-2 2 0,1-1 0,1 0 0,0-1 0,-1 1 0,0-1 0,1 1 0,-1-1 0,1 1 0,-1-1 0,-2 0 0,2 0-8,0 1 0,1-1 0,-1 0 0,1 0 0,-1 1 0,0-1 0,1 1 0,-1-1 0,1 1 0,-1 0 0,1 0 0,-1-1 0,1 1 0,0 0 0,-1 0 0,1 0 0,-2 2 0,3-2 9,0-1 0,-1 0 0,1 1 0,0-1 0,0 0 0,-1 1 1,1-1-1,-1 0 0,1 0 0,0 1 0,-1-1 0,1 0 0,0 0 0,-1 0 1,1 0-1,-1 1 0,1-1 0,0 0 0,-1 0 0,1 0 0,-1 0 1,1 0-1,-1 0 0,1 0 0,-1 0 0,0 0 0,-3 1 59,-2 12 15,-4 0-70,10-13-97,-1 1 0,1-1 0,0 0 0,-1 1 0,1 0 0,0-1 0,-1 1 1,1-1-1,0 1 0,0-1 0,0 1 0,-1-1 0,1 1 0,0 0 0,0-1 0,0 1 0,0 0 0,0-1 0,0 1 0,0-1 0,0 1 0,1 0 0,-1-1 0,0 1 0,0 0 0,0-1-103,0 3-1341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2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2720,'0'-16'1024,"0"16"-800,0 16-64,0-16 64,0 0-160,0 16 320,0-1-192,0 1 384,-16 30-320,0 1 32,1 16-192,-16-1 96,15 0-128,0-15 128,1 0-128,-16-1 192,15-14-160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2912,'-13'0'923,"13"0"-917,0 0 1,0 0 0,0 0 0,-1 0 0,1 0 0,0 0 0,0 0 0,0 0 0,0 0 0,0 0 0,0 1 0,-1-1-1,1 0 1,0 0 0,0 0 0,0 0 0,0 0 0,0 0 0,0 0 0,0 0 0,-1 0 0,1 0 0,0 1-1,0-1 1,0 0 0,0 0 0,0 0 0,0 0 0,0 0 0,0 0 0,0 0 0,0 1 0,0-1 0,0 0 0,0 0-1,0 0 1,0 0 0,0 0 0,0 1 0,0-1 0,0 0 0,0 0 0,0 0 0,0 0 0,0 0 0,0 0-1,0 1 1,0-1 0,0 0 0,0 0 0,0 0 0,0 0 0,1 1 0,-2 12 179,2 26 1028,-1-36-1138,0 0 0,1-1-1,0 1 1,-1-1 0,1 1-1,0-1 1,0 1 0,0-1-1,0 0 1,1 1-1,-1-1 1,4 4 0,0-1 74,-1 1 0,1-1 0,5 12 1,-3-6 32,-6-10-159,0 1-1,0-1 1,0 0 0,1 1 0,-1-1 0,0 0-1,1 0 1,-1 0 0,0 0 0,1 0 0,-1 0-1,1 0 1,0-1 0,-1 1 0,1 0 0,0-1-1,-1 0 1,1 1 0,0-1 0,-1 0 0,3 0 0,9 3 134,3 1-10,-9-2-42,-1 0 0,1 0 0,-1-1 0,1 0 0,6 0 0,6-1 100,-9 1-141,-1-1 1,1 0 0,0-1 0,-1 0 0,1 0 0,-1-1 0,1 0 0,-1-1-1,11-4 1,-5-1-16,-6 4 2,-1-1-1,1 1 1,12-3-1,-3 3 0,-11 2-62,1 0 0,-1 0 0,1 0-1,7-5 1,-8 4-6,-4 1 15,0 0 0,0 1 0,0-1 1,0 1-1,0 0 0,0 0 0,0 1 0,1-1 0,-1 0 1,5 1-1,8 0 34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1888,'-13'0'613,"10"0"-367,3 0 4,0 0 385,0 0-192,0 0-81,0 0-106,0-2 128,0-9 53,0 12-433,0-1 0,0 1 0,0-1 0,0 1-1,0-1 1,0 0 0,0 1 0,0-1-1,0 1 1,0-1 0,0 0 0,0 1-1,-1-1 1,1 1 0,0-1 0,0 0-1,0 1 1,-1-1 0,1 0 0,0 1-1,-1-1 1,1 0 0,0 1 0,0-1-1,-1 0 1,1 0 0,0 0 0,-1 1-1,1-1 1,-1 0 0,-6 5 50,2 8-1,-12 15 42,13-22-90,0 0-1,1 0 1,-1 0 0,1 0-1,-4 14 1,3-3 16,2-5 201,-10 24-1,7-23-118,4-8-69,-1-1 0,1 0 0,-1 1 0,0-1 0,0 0 0,-1 0 0,1 0 0,-1-1 0,-5 7 0,7-9-26,-1 0 12,1 0-1,0 0 1,0 0-1,0 0 1,0 1-1,0-1 1,0 0-1,0 1 1,0-1-1,1 1 1,-1-1-1,0 0 1,1 1-1,-1 0 1,1-1-1,0 1 1,0-1-1,-1 1 1,1-1-1,0 1 1,0 1-1,1 0 13,-1 0 0,-1 0 0,1 0 0,0-1 0,-1 1 0,0 4 0,-6-1 111,7-6-131,-1 0-1,1 0 0,-1 0 0,1 1 1,0-1-1,-1 0 0,1 0 0,-1 0 0,1 1 1,0-1-1,-1 0 0,1 1 0,0-1 0,0 0 1,-1 1-1,1-1 0,0 0 0,0 1 1,-1-1-1,1 1 0,0-1 0,0 0 0,0 1 1,0-1-1,0 1 0,0-1 0,0 1 0,-1-1 1,1 0-1,0 1 0,0-1 0,1 1 1,-1-1-1,0 1 0,0-1 0,0 0 0,0 1 1,0-1-1,1 1 0,-1 0-1,1-1 0,-1 0 0,1 0 0,0 0-1,-1 0 1,1 0 0,-1 0 0,1 0 0,-1 0 0,1 0 0,-1 0-1,1 0 1,0 0 0,-1-1 0,1 1 0,-1 0 0,1 0 0,-1-1 0,1 1-1,0-1 1,0 1 12,1-10 16,-2 9-38,0 1 0,0 0 0,0 0 0,0 0 1,0 0-1,0 0 0,0 0 0,0 0 0,0 0 1,0 0-1,0 0 0,0-1 0,0 1 0,0 0 1,0 0-1,0 0 0,0 0 0,0 0 0,0 0 0,0 0 1,0 0-1,0 0 0,0 0 0,0 0 0,1-1 1,-1 1-1,0 0 0,0 0 0,0 0 0,0 0 1,0 0-1,0 0 0,0 0 0,0 0 0,0 0 0,0 0 1,0 0-1,0 0 0,0 0 0,1 0 0,-1 0 1,0 0-1,0 0 0,0 0 0,0 0 0,0 0 1,0 0-1,0 0 0,0 0 0,0 0 0,0 0 0,1 0 1,-1 0-1,0 0 0,0 0 0,0 0 0,119 0-746,-86 0 781,-17 1 51,0-1 0,29-4 0,-14-3 26,-19 11-41,-4-1 18,16 0 348,-19-3-85,-5 0 70,0-3-102,0 2-290,0 1 1,0-1 0,-1 0 0,1 0 0,0 1-1,-1-1 1,1 0 0,0 0 0,-1 1 0,1-1-1,-1 0 1,1 1 0,-1-1 0,1 0 0,-1 1-1,0-1 1,1 1 0,-1-1 0,-1 0 0,-17-9 509,17 8-459,-21-7 271,10 3-247,-3-15 41,-2-1-72,12 16-75,1 1 0,0-1 1,0-1-1,1 1 0,0-1 1,-4-7-1,-1-7-86,7 19 71,1 0 1,0 0 0,0 0-1,1-1 1,-1 1 0,0 0-1,1 0 1,-1 0 0,1-1-1,-1-3 1,1-10-17,0 3-187,0 13 203,0 0-1,0 0 0,0 0 1,0 0-1,0 0 0,0 0 1,0 0-1,0 0 0,0 0 1,0-1-1,0 1 0,0 0 1,0 0-1,0 0 1,0 0-1,0 0 0,0 0 1,0 0-1,0 0 0,0 0 1,0 0-1,0 0 0,0-1 1,0 1-1,0 0 0,0 0 1,0 0-1,0 0 0,1 0 1,-1 0-1,0 0 0,0 0 1,0 0-1,0 0 0,0 0 1,0 0-1,0 0 0,0 0 1,0 0-1,0 0 0,0 0 1,1 0-1,-1 0 1,0 0-1,0 0 0,0 0 1,0 0-1,0 0 0,0 0 1,0 0-1,0 0 0,0 0 1,0 0-1,0 0 0,1 0 1,-1 0-1,28 0-3988,-12 0 2037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 2304,'0'-13'752,"0"10"-453,-2 3-11,-9 0 400,9 0-160,-1 0 74,-5 0-335,5-1-178,-1 1 0,1 0 0,-1 0 0,1 0-1,-1 0 1,1 1 0,-1-1 0,-4 3 0,0 1 13,-18 7 116,13-4-128,0-1 0,-22 18 1,23-17 0,9-5-67,0 1 0,0-1-1,0 0 1,0 1-1,0 0 1,0 0-1,1 0 1,-3 3 0,4-4-22,0-1 0,1 1 0,-1 0 0,0 0 0,1 0 0,-1-1 0,1 1 0,0 0 0,-1 0 0,1 0 0,0 0 0,0 0 0,0 0 0,1 0 0,-1 0 0,0-1 0,1 1 0,0 3 0,6 8-14,0 0 1,16 23-1,-16-25 20,-2-5 9,-1 0-1,1 0 0,8 7 0,5 5 26,21 47 102,-13-23-219,-12-25 126,-12-16 2,-1 1 0,1-1 1,-1 0-1,0 0 0,0 1 0,0-1 0,0 1 1,0-1-1,0 1 0,0-1 0,-1 1 0,1 0 1,0-1-1,-1 1 0,1 0 0,-1 0 0,0-1 1,1 4-1,-1-4-31,0-1 0,0 1 0,0-1 1,0 1-1,0-1 0,0 1 0,0-1 0,0 1 1,0-1-1,0 1 0,0-1 0,0 0 0,0 1 1,-1-1-1,1 1 0,0-1 0,0 1 0,0-1 0,-1 1 1,1-1-1,0 0 0,-1 1 0,1-1 0,0 1 1,-1-1-1,1 0 0,0 1 0,-1-1 0,1 0 1,-1 0-1,0 1 0,-5 3 244,1 3-85,5-7-167,0 1-1,0-1 1,-1 1 0,1-1-1,0 0 1,0 1 0,-1-1-1,1 0 1,0 1 0,-1-1-1,1 0 1,-1 1 0,1-1-1,0 0 1,-1 1 0,1-1-1,-1 0 1,1 0 0,-1 0-1,1 0 1,-1 1 0,1-1-1,-1 0 1,1 0 0,-1 0-1,1 0 1,-1 0 0,1 0-1,-1 0 1,1 0 0,-1-1-1,-9 1 71,1 1 0,0 0 0,0 0 0,0 1-1,0 0 1,-12 4 0,18-5-52,-1 0-1,1 0 1,-1 0 0,1-1-1,-1 0 1,1 0 0,-1 0 0,-5 0-1,-3-1-252,-14 1-1208,21 0 357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16 624 2304,'-13'0'752,"10"0"-453,3 0 37,1 0-249,0-1 0,0 1 0,0 0 0,0 0 0,0-1 0,0 1 0,0 0 0,0-1 0,0 1 0,0-1 0,0 1 0,0-1 0,0 0 0,-1 1 0,1-1 0,0 0 0,0 1 0,-1-1 0,1 0 0,-1 0 0,1 0 0,0 0 0,-1 0 0,1 0 0,-1 1-1,0-1 1,1 0 0,-1 0 0,0 0 0,1-2 0,-1 0 4,1 0 0,0 1 0,1-1 0,-1 1 0,0-1 0,1 1-1,-1 0 1,3-3 0,9-4 115,-10 7-148,0 1 0,0-1-1,0 0 1,0-1 0,-1 1-1,1 0 1,-1-1 0,5-5-1,91-116 424,-74 95-471,-10 13-6,1 0 0,0 2 1,1-1-1,1 2 0,33-21 0,2-1-18,-13 10-30,1 1 0,1 2 0,68-26 0,-76 35 13,53-21 115,-51 16 30,-19 9 128,29-11-1,-8 15 533,-14-6-476,-22 11-287,-1 0-1,1-1 0,-1 1 1,1 0-1,-1 0 0,1-1 1,-1 1-1,1 0 0,-1 0 0,1 0 1,0 0-1,-1 0 0,1 0 1,-1 0-1,1 0 0,0 0 1,-1 0-1,1 0 0,-1 0 0,1 0 1,0 0-1,0 1 0,-1-1-6,1 0-1,-1 0 0,0 0 0,1 0 0,-1 0 0,0 0 0,0 0 0,1 0 1,-1 0-1,0 0 0,1 0 0,-1 0 0,0 0 0,1 0 0,-1 0 1,0 0-1,0 0 0,1 0 0,-1 0 0,0 0 0,0 0 0,1-1 0,-1 1 1,0 0-1,0 0 0,1 0 0,-1-1 0,0 1 0,0 0 0,1 0 0,-1 0 1,0-1-1,0 1 0,0-1 0,13-9 13,3 7 11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3392,'-22'0'1303,"18"0"-10,15 0-641,100 0-103,-108 0-536,-1 0 0,0 0 1,1 0-1,-1 0 0,0 1 0,1-1 0,-1 1 1,0-1-1,1 1 0,-1 0 0,0 0 0,0 0 1,0 0-1,0 0 0,0 0 0,0 1 0,0-1 1,2 3-1,38 27 824,-42-30-804,1-1 0,-1 0 0,1 1 0,-1-1 0,0 1 0,1-1 0,-1 1 0,0 0 0,0-1 0,1 1 0,-1-1 0,0 1 0,0-1 0,0 1 0,0 0 0,0-1 0,0 1 0,0-1 0,0 1 0,0 0 0,0-1-1,0 1 1,0-1 0,0 1 0,-1 0 0,1-1 0,0 1 0,0-1 0,-1 1 0,1-1 0,-1 1 0,-14 17 620,6-7-14,7-9-571,1 1 1,0-1-1,-1 0 1,1 0-1,-1 0 1,0 0-1,0 0 1,-2 2-1,-8 9 57,5 5-22,6-16-84,1 0-1,-1 0 1,0 0-1,0 0 1,1 1-1,-2-1 1,1 0-1,0 0 1,0-1-1,-1 1 1,-1 2-1,-12 11 100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3968,'0'0'1472,"0"0"-1120,0 47-128,0-16 800,16 32-608,-32-17 320,16 32-416,-15 0 224,-1 0-288,-15 0 288,15 0-320,-15 0 160,31-16-224,-15-15-1344,30-16 640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31 3328,'0'-31'3589,"-2"34"-3258,-14 21-41,3-1 17,6-12-201,1 1-1,0 1 0,-8 23 1,0 1 27,3-5-15,5-14-31,-10 22 1,-28 38 461,41-71-464,-1-1-1,1 0 1,-1 0-1,0 0 1,-10 10-1,1 0 156,8-3-85,0-10-87,5-3-66,-1 0 0,1 0 0,0 0 0,0 0 0,-1 0 0,1 0 0,0 0-1,-1 0 1,1 0 0,0 1 0,-1-1 0,1 0 0,0 0 0,0 0 0,-1 0 0,1 1-1,0-1 1,0 0 0,-1 0 0,1 0 0,0 1 0,0-1 0,0 0 0,-1 0 0,1 1-1,0-1 1,0 0 0,0 1 0,0-1 0,0 0 0,0 1 0,0-1 0,0 0 0,0 0-1,0 1 1,0-1 0,0 0 0,0 1 0,0-1 0,0 0 0,0 1 0,0-1 0,0 0-1,0 1 1,0-1 0,0 0 0,0 0 0,1 1 0,-1-1 0,0 0 0,0 0 0,0 1-1,1-1 1,10 3-93,-9-4 70,-1 2 1,1-1-1,0 0 0,-1 0 1,1 0-1,0 1 0,-1-1 1,3 2-1,9 4-34,-7-3 41,-1 0 0,1 0 0,-1 0 0,1-1 0,0 0 0,0 0 0,0-1 0,11 2 0,-3-3 22,-10 0 8,0 0-1,0 0 1,0 0-1,0 0 1,0 1 0,4 1-1,-6-1-7,1 0 1,-1-1-1,0 1 1,0 0-1,0-1 1,0 0-1,1 1 1,-1-1-1,0 0 1,0 0-1,1 0 0,-1 0 1,0 0-1,0-1 1,1 1-1,-1-1 1,0 0-1,3-1 1,-3 2-5,2-1 34,-1 0-1,1 1 1,0-1-1,-1 1 1,1 0 0,6 1-1,-8-1 23,1 0 0,0 0 0,0 0 0,-1 0 0,1 0 0,4-1 0,-6 0-40,-1 1 1,1 0-1,0-1 1,-1 1-1,1 0 0,-1-1 1,1 1-1,-1-1 1,1 1-1,-1-1 1,1 1-1,-1-1 1,1 0-1,-1 1 1,0-1-1,1 1 0,-1-1 1,0 0-1,1 1 1,-1-1-1,0 0 1,0 1-1,0-1 1,0 0-1,0 0 1,0 1-1,0-1 0,0 0 1,0 0-1,1-26 675,0 14-517,-1 0 0,0 0 0,-1 0-1,-2-15 1,-23-78 228,17 71-329,7 25-62,-1 0 0,1-1 1,-1-17-1,3 27-13,0-1-1,0 0 0,0 0 0,-1 0 1,1 0-1,-1 1 0,0-1 1,1 0-1,-1 0 0,0 1 0,0-1 1,-2-2-1,2 3-32,1 0 0,-1 0-1,0 0 1,1 0 0,-1 0 0,1 0-1,-1 0 1,1 0 0,-1 0 0,1-1-1,0 1 1,0 0 0,-1 0 0,1 0-1,0 0 1,0-1 0,0 1 0,0 0 0,1-2-1,1 3-21,14 0 192,-3 0-59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 2912,'-11'-1'826,"13"-3"-397,-1 3-332,0 1-1,0-1 1,-1 1 0,1-1-1,0 0 1,-1 0 0,1 1-1,0-1 1,-1 0 0,1 0-1,-1 0 1,1-1 0,-1 2 553,0 0 44,0 0-225,0 0 16,-3 0-143,-7 0 36,7 0-106,-12 3 144,7 2-332,7-4-66,-1 0 0,1-1 0,-1 1 0,1 0 0,-1 0 0,1-1 0,-1 1 0,1-1 0,-1 1 0,0-1 0,1 0 0,-1 1 0,-1-1 0,-4 0 141,5-1-109,-1 1-1,1 0 0,0 0 0,0 0 0,0 0 0,0 1 1,0-1-1,0 1 0,-3 0 0,-3 4 123,-18 6 280,21-9-417,0 0 0,0 1 0,0 0-1,0 0 1,1 0 0,-1 0 0,1 1 0,0 0 0,0 0-1,-5 7 1,4-5 1,1 0 0,0 0 0,0 1 1,0-1-1,1 1 0,0 0 0,-4 12 0,-8 57 183,13-67-170,1 1 1,0-1 0,0 1 0,1 0 0,0-1 0,2 12 0,-1-16-18,0 0 0,0-1 0,0 1 1,1 0-1,0 0 0,0-1 0,0 1 0,1-1 1,-1 1-1,1-1 0,0 0 0,5 6 1,-4-7 15,-1 0 1,0 0-1,1-1 1,0 1 0,-1-1-1,1 0 1,0 0-1,0 0 1,0 0 0,1 0-1,-1-1 1,0 0-1,1 0 1,-1 0 0,0-1-1,8 1 1,1-2 19,0 0-1,0-1 1,0-1 0,14-4-1,-9 3-154,-14 2-332,0 1 1,0 0-1,0-1 0,-1 0 1,6-3-1,10-11-1458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184 499 1824,'0'0'587,"0"2"-353,0 9-4,0-9 399,0-2-128,0 0 123,0 0-245,0 0-160,0 0-70,0 0 80,0 0-69,0 0-21,0 0-43,0 0 32,0 0-16,0 0 85,0 0-42,0 0 69,0-2-80,0-11 128,0 13-182,0-3-42,0-1-43,0 0 10,0-1-1,0 1 1,0 0-1,0 0 1,1-1 0,1-6-1,5 7 23,-3 0 22,-2-12 96,-2-15-166,0 0 235,0-16-320,0-12 91,1 49 52,-1 6-25,0 1-1,0-1 0,0 1 1,0-1-1,0 0 1,-1 1-1,1-1 0,-3-4 1,0-1-34,1 1 1,0-1-1,0 1 1,0-1 0,1 0-1,0-17 1,2 22 0,-2 0 0,1 0 1,0 0-1,-2-6 0,1 8 9,0 0-1,0 0 0,0 1 1,0-1-1,0 0 1,0 1-1,-1-1 0,1 1 1,-2-2-1,3 3 3,-1-1-6,-1 0 1,1-1 0,0 1-1,0 0 1,0 0 0,0-1-1,0 1 1,0-1 0,0 1-1,0-1 1,0 1 0,1-1-1,-1 1 1,1-1 0,-1 0-1,1 1 1,0-1 0,-1 0-1,1-1 1,0 2 5,0 0-1,0 0 1,0 0 0,0 0-1,0 0 1,0 1-1,0-1 1,0 0 0,0 0-1,-1 0 1,1 1 0,0-1-1,-1-1 1,-6-2-76,7 3 70,0 1 1,-1 0 0,1 0 0,-1 0 0,1 0 0,-1-1 0,1 1-1,0 0 1,-1-1 0,1 1 0,0 0 0,-1-1 0,1 1-1,0 0 1,0-1 0,-1 1 0,1 0 0,0-1 0,0 1 0,0-1-1,-1 1 1,1-1 0,0 1 0,0 0 0,0-1 0,0 1 0,0-1-1,0 1 1,0-1 0,0 1 0,0-1 0,0 1 0,0-1 0,0 1-1,0 0 1,1-2 0,-4 0 64,-4-7-72,7 9 13,0 0-1,0-1 1,0 1 0,0 0-1,0 0 1,0 0-1,0-1 1,0 1 0,0 0-1,0 0 1,1 0-1,-1-1 1,0 1 0,0 0-1,0 0 1,0 0-1,0 0 1,0-1 0,1 1-1,-1 0 1,0 0-1,0 0 1,0 0 0,0 0-1,1 0 1,-1 0-1,0-1 1,0 1-1,0 0 1,0 0 0,1 0-1,-1 0 1,0 0-1,0 0 1,0 0 0,1 0-1,-1 0 1,0 0-1,0 0 1,0 0 0,1 0-1,-1 0 1,0 0-1,0 0 1,0 0 0,1 1-1,-1-1 1,3 0 42,-3 0 6,0 0 27,-1-10-37,1 12-8,-1-1-63,3-10-119,-5 9 109,-7 0 80,7 0-37,3 0-138,-2 3 10,-24 25-112,21-17 275,4-9-6,0 0-1,0 0 1,0 1 0,-1-1-1,1 0 1,-1 0 0,1 0-1,-3 2 1,-8 9 101,8-9-100,0 1 0,-1 0 0,1-1 0,-1 0 0,-7 5-1,-1-4 121,8 2-62,5-7-78,0 0-1,-1 1 1,1-1 0,0 1-1,0-1 1,0 0 0,-1 1 0,1-1-1,0 0 1,-1 0 0,1 1 0,0-1-1,-1 0 1,1 0 0,0 1-1,-1-1 1,1 0 0,0 0 0,-1 0-1,1 1 1,-1-1 0,1 0-1,0 0 1,-1 0 0,1 0 0,-1 0-1,1 0 1,0 0 0,-1 0-1,0 0 1,3 0-6,-1-1-1,1 1 1,0 0 0,-1-1-1,1 1 1,-1-1 0,1 0-1,-1 1 1,3-3 0,9-3-52,13 1 11,-5-6 32,5 6 5,-13-1 3,-12 5-4,1 0-1,-1 0 1,0 1-1,1-1 1,-1 0-1,1 1 1,-1-1-1,1 1 1,-1 0-1,1-1 1,0 1-1,1 0 1,41 0-15,-42 0 112,-2 0 218,1-8 68,-1 5-258,0-1-1,0 0 1,0 0 0,0 1-1,0-1 1,-1 0-1,-1-6 1,-5 6-112,3 0-4,2-9 73,2 0 42,0 13-80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5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2656,'0'0'837,"3"0"-501,-2 0-293,0 0-1,0 0 1,0 0-1,0 0 0,0 0 1,0 0-1,0 1 1,0-1-1,0 0 1,0 0-1,0 1 1,0-1-1,0 0 1,0 1-1,0-1 1,-1 1-1,1-1 0,0 1 1,0 0-1,0-1 1,-1 1-1,1 0 1,0 0-1,-1-1 1,1 1-1,-1 0 1,1 1-1,0 1-2,0 0-1,0 0 1,-1 0-1,0 0 1,0 0-1,0 0 1,0 5-1,0-5 19,-1 0 0,1 1 0,0-1 0,1 1 0,-1-1 0,1 0 0,-1 0 0,1 1 0,1 2 0,3 2 64,-4-7-97,0 1-1,0-1 1,0 1 0,-1-1-1,1 1 1,0-1-1,-1 1 1,1-1 0,-1 1-1,1 0 1,-1-1-1,0 1 1,0 0 0,0 2-1,0 38 467,0-40-187,0-4-86,0-9-68,0 11-149,0 0 1,0 0-1,0 0 1,0 0-1,0 0 1,0 0-1,0 0 1,0 0-1,0 0 1,0-1-1,0 1 1,0 0-1,0 0 1,0 0-1,0 0 1,0 0-1,0 0 1,0 0-1,0 0 1,0 0-1,0 0 1,0-1-1,0 1 1,0 0-1,0 0 1,0 0-1,0 0 1,1 0-1,-1 0 1,0 0-1,0 0 1,0 0-1,0 0 1,0 0-1,0 0 1,0 0-1,0 0 1,0 0-1,0 0 1,0 0-1,0 0 1,1 0-1,-1-1 1,0 1-1,0 0 1,0 0-1,0 0 1,0 0-1,0 0 1,0 1-1,0-1 1,0 0-1,0 0 1,1 0-1,-1 0 1,0 0-1,0 0 3,1 0 0,-1 0 0,1 0 0,-1 0 1,1 0-1,-1 0 0,1 0 0,0 0 0,-1-1 0,1 1 0,-1 0 0,1 0 0,-1 0 0,0-1 1,1 1-1,-1 0 0,1 0 0,0-1 0,-1 0 1,1 0-1,-1 0 1,0 0 0,1 0 0,-1 0-1,0 0 1,1 0 0,-1 0-1,0 0 1,0 0 0,0 0 0,0 0-1,0-1 1,0-1 13,0 0-1,0 0 1,0 0-1,0 1 1,1-1-1,0-4 1,6 2 31,-3 2-45,1-12-68,-5 13 54,1 0-1,0 0 1,-1 0-1,1 1 1,0-1 0,0 0-1,0 1 1,0-1-1,0 1 1,1-1 0,-1 1-1,0-1 1,1 1-1,-1 0 1,1 0-1,-1 0 1,1 0 0,0 0-1,-1 0 1,5-1-1,10-11-109,-15 11 106,0 1-1,0 0 1,0 0 0,1-1 0,-1 1 0,1 0 0,-1 0 0,0 0-1,1 1 1,0-1 0,-1 0 0,1 0 0,0 1 0,-1-1 0,1 1 0,0 0-1,-1-1 1,3 1 0,7 0-150,13 0 241,-23 0-67,-1 0 1,1 1-1,-1-1 1,1 0-1,-1 0 0,1 0 1,-1 0-1,1 1 1,-1-1-1,1 0 0,-1 0 1,1 1-1,-1-1 1,1 0-1,-1 1 0,0-1 1,1 1-1,-1-1 1,1 0-1,-1 1 0,0-1 1,0 1-1,1-1 1,-1 1-1,0-1 0,0 1 1,1-1-1,-1 1 1,0-1-1,0 1 0,0 0 1,0 0-1,0 64 454,0-63-448,0 0 0,0-1 0,1 1 0,-1 0 0,1-1 1,-1 1-1,1 0 0,-1 0 0,1-1 0,0 1 0,0-1 0,1 2 0,-1-1 24,0-1 0,0 1-1,-1-1 1,1 1 0,0 0-1,0-1 1,-1 1 0,0 0 0,1-1-1,-1 1 1,0 0 0,1 2-1,-1 24 553,0-25-426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4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2656,'0'-13'837,"0"13"-831,0 0 0,0 0 0,0 0 0,0 0 0,0 0 0,0 0-1,0 0 1,0-1 0,0 1 0,0 0 0,0 0 0,0 0 0,0 0 0,0 0 0,0 0 0,0 0-1,0 0 1,0 0 0,0 0 0,0-1 0,0 1 0,0 0 0,0 0 0,0 0 0,0 0-1,0 0 1,0 0 0,0 0 0,0 0 0,0 0 0,1 0 0,-1 0 0,0 0 0,0 0 0,0 0-1,0 0 1,0-1 0,0 1 0,0 0 0,0 0 0,0 0 0,0 0 0,0 0 0,1 0-1,-1 0 1,0 0 0,0 0 0,0 0 0,0 0 0,0 0 0,0 0 0,0 0 0,0 0 0,0 0-1,0 0 1,1 1 0,4-3 432,0 1-1,-1 0 1,1-1-1,0 0 1,8-5-1,-6 3-513,2 0 264,0-1 0,-1-1-1,1 0 1,-1 0-1,11-11 1,-6 5-61,-8 8-60,0 0-1,-1-1 1,0 0 0,1 1 0,3-9 0,-4 5 32,-3 6-93,-1 1 0,0 0 1,1 0-1,-1 0 0,1 0 0,-1 0 1,1 0-1,-1 0 0,1 0 0,0 0 1,-1 0-1,1 0 0,0 0 0,0 0 1,0 1-1,-1-1 0,1 0 1,0 1-1,0-1 0,0 0 0,0 1 1,1-1-1,-1 1 0,0 0 0,0-1 1,0 1-1,0 0 0,0 0 1,0-1-1,2 1 0,-2 0-5,-1 0 0,0 0 0,0 0 0,0 0 0,0 0 0,0 0 0,0 0 0,0 0 0,0 0-1,0 0 1,0 0 0,0 0 0,1 0 0,-1 0 0,0 0 0,0 0 0,0 0 0,0 0 0,0 0 0,0 0 0,0 0 0,0 0 0,0 0 0,0 0-1,0 0 1,1 0 0,-1 1 0,0-1 0,0 0 0,0 0 0,0 0 0,0 0 0,0 0 0,0 0 0,0 0 0,0 0 0,0 0 0,0 0 0,0 0 0,0 0-1,0 1 1,0-1 0,0 0 0,0 0 0,0 0 0,0 0 0,0 0 0,0 0 0,0 0 0,0 0 0,0 0 0,0 0 0,0 1 0,0-1 0,0 0-1,0 0 1,0 6 28,-1-3-10,1 0 0,0 1 0,0-1 0,0 0 0,0 0 0,0 0 0,1 0 0,0 0 0,1 4 0,1-4 71,4 2 92,-6-2-151,0 0 1,-1 0-1,0 1 0,1-1 0,-1 0 0,0 4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16 2080,'0'-13'667,"0"13"-663,0 0 1,0 0 0,0 0 0,0 0-1,0 0 1,0 0 0,0-1 0,0 1-1,0 0 1,0 0 0,-1 0-1,1 0 1,0 0 0,0 0 0,0-1-1,0 1 1,0 0 0,0 0 0,0 0-1,0 0 1,0 0 0,0 0 0,-1 0-1,1 0 1,0-1 0,0 1 0,0 0-1,0 0 1,0 0 0,0 0 0,0 0-1,-1 0 1,1 0 0,0 0 0,0 0-1,0 0 1,0 0 0,0 0-1,-1 0 1,1 0 0,0 0 0,0 0-1,0 0 1,0 0 0,0 0 0,0 0-1,-1 0 1,1 0 0,0 0 0,0 0-1,0 1 1,0-1 0,0 0 0,-3 0 47,1 0 0,-1 0 1,1 0-1,0 0 1,-1 1-1,1-1 1,0 1-1,0 0 1,-1-1-1,1 1 0,0 0 1,0 0-1,0 0 1,0 1-1,0-1 1,0 1-1,-2 1 1,-1 2 113,0 0 0,-1-1 0,1 0 1,-11 5-1,4-2-5,-132 71 667,59-34-633,-19 20-94,34-21-116,22-16 0,9-5 65,-56 40 0,46-19 17,30-26 52,-43 30-1,-9-9 72,49-27-81,-4 2-381,21-11-472,5-4-139,0-11-338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2496,'-5'4'291,"3"-2"-200,0-1-1,1 1 0,-1 0 1,1-1-1,-1 1 0,1 0 0,0 0 1,-2 3-1,-3 3-5,1 1 1,-5 10-1,2 13 523,-2-9-208,4 9-163,3-17-121,-6 26 0,1-17-7,-13 43 129,5-4 34,16-62-265,0 0 1,-1 0 0,1 1 0,0-1-1,0 1 1,0-1 0,0 0-1,0 1 1,0-1 0,0 0-1,0 1 1,1-1 0,-1 0-1,0 1 1,1-1 0,-1 0-1,1 0 1,-1 1 0,1-1-1,0 0 1,0 0 0,-1 0-1,1 0 1,0 0 0,0 0-1,0 0 1,0 0 0,0 0-1,0-1 1,0 1 0,1 0-1,0 0 1,1 1 11,0-1-1,0 0 1,0 0-1,0 0 0,0 0 1,0 0-1,0-1 1,0 1-1,0-1 1,0 0-1,0 0 1,0 0-1,4-1 1,91-14 199,-14 2-730,-4-3 102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2560,'-13'-13'832,"13"13"-814,0-1 0,-1 1 0,1-1 0,0 1 0,-1-1 1,1 1-1,0-1 0,0 1 0,-1-1 0,1 1 0,0-1 0,0 0 0,0 1 0,0-1 1,0 1-1,0-1 0,0 0 0,0 1 0,0-1 0,0 1 0,0-1 0,0 0 0,0 1 1,0-1-1,1 0 0,-1 1 23,0-3 242,0 4-264,-1 0 0,1 0 1,0 0-1,0 1 1,0-1-1,0 0 1,0 0-1,1 0 1,-1 0-1,0 0 0,0 0 1,1 0-1,-1 0 1,0 0-1,1 0 1,-1 0-1,1 0 1,0 0-1,-1 0 1,1-1-1,1 2 0,4 9 55,12 51 198,-15-53-206,0 1-1,2 17 1,5 18 62,11 2-16,-11-3-21,-6-35-52,1-1 0,0 0 0,9 11 0,0-1 45,-9-10-7,-2-2-14,1 0 0,0-1 1,9 9-1,-12-12-40,1-1 0,-1 0 0,1 0 0,-1 0 0,1 0 0,0-1 0,-1 1 0,1 0 0,0-1 0,0 1 0,0-1 0,0 0 0,-1 1 0,1-1 0,3 0 0,-3 0 1,0-1 0,0 1 0,0 0 0,0-1 0,0 1 0,0-1 1,-1 1-1,1-1 0,0 0 0,0 0 0,-1 0 0,1 0 0,0 0 0,-1 0 0,1 0 0,-1-1 0,0 1 0,1-1 0,-1 1 0,1-3 0,3-3 22,-1 0 0,0 0 0,5-12 0,-2 2-20,-4 10-8,0 0 0,-1 0-1,0 0 1,0 0 0,1-14 0,0 2-8,3-5-3,-4 18-9,0 0 0,-1 0-1,0 0 1,0-11-1,-1 11-18,0 5 12,0 0 0,0 0 0,0 0-1,0 0 1,-1 0 0,1 0 0,1 0 0,-1 0 0,0 0 0,0 0 0,0 0 0,1 0 0,-1 0-1,0 0 1,1 0 0,-1 0 0,1 1 0,-1-1 0,1 0 0,-1 0 0,1 0 0,0 0 0,-1 1-1,1-1 1,0 0 0,-1 1 0,1-1 0,0 1 0,0-1 0,0 1 0,0-1 0,0 1 0,1-1-1,11-10-310,-8 22 91,8-6 250,-9-3 6,-1 1 1,1 0-1,-1-1 0,0 1 0,0 1 0,5 5 0,15 14 88,-21-22-97,-1 1 1,1-1-1,0 0 0,0 0 0,0 0 1,-1-1-1,1 1 0,0 0 0,0-1 0,0 1 1,0-1-1,1 0 0,2 1 0,117-1 254,-118 0-295,0 0 0,0 0 0,0 0 0,0-1 0,0 0 0,1 1 0,-1-1 0,0-1 0,-1 1 0,1-1 0,0 1 0,0-1 0,-1 0 0,1 0 0,-1-1 0,1 1 0,-1-1 0,6-5 0,13-10-79,-19 16 104,-1 1 0,0-1 0,0 0 0,1 0 0,-1 0 1,0 0-1,0 0 0,-1 0 0,1 0 0,0 0 0,-1-1 0,2-2 0,-2 4-3,-1-1 0,1 1-1,0 0 1,-1-1 0,1 1-1,-1-1 1,0 1-1,1-1 1,-1 1 0,0-1-1,0 1 1,0-3 0,-10-22-120,8 23 130,0 0-1,0 0 1,0 1 0,0-1-1,0 0 1,-1 1 0,1 0 0,-1-1-1,0 1 1,0 0 0,0 0-1,0 1 1,0-1 0,0 1 0,-6-3-1,2 2 29,-1 0 1,1 0-1,-1 1 0,1 0 0,-13 0 0,18 1-33,0 1 0,0-1-1,0 0 1,0 1-1,0-1 1,0 1 0,0-1-1,1 1 1,-1 0-1,0 0 1,0 0 0,1 0-1,-1 0 1,1 0-1,-1 0 1,1 1 0,-1-1-1,1 1 1,0-1 0,-1 1-1,1-1 1,0 1-1,0 0 1,-1 2 0,1-1 1,-1 0 0,1 0 0,0 1 0,0-1 0,1 0-1,-1 1 1,1-1 0,-1 0 0,1 1 0,0-1 0,1 0 0,-1 1 0,1 3 0,1 3 29,1-1 0,0 0 0,1 1 0,0-1 0,0-1 0,1 1 0,0-1 0,1 0 0,-1 0 0,14 13 0,-3-3-50,-12-13-134,-1-1 0,1 0-1,-1 0 1,1-1 0,0 1 0,0-1 0,1 0 0,-1 0 0,1 0 0,-1-1 0,1 1 0,0-1 0,8 2 0,28 9-1301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94 249 2656,'-15'-15'960,"15"15"-736,-31 0-64,31 0 832,-16 15-576,0-15-96,1 32-192,15-17-32,0 16-64,0 0 480,31 1-288</inkml:trace>
  <inkml:trace contextRef="#ctx0" brushRef="#br0" timeOffset="1">437 16 2976,'-31'-16'1120,"31"16"-896,-31 0-32,15 16 608,1-1-480,-1 16 64,1-15-224,15 46 32,-16-15-96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2240,'0'-39'720,"0"39"-713,0-1 0,0 1 0,0 0 1,0-1-1,0 1 0,0 0 0,-1-1 0,1 1 0,0 0 0,0-1 1,1 1-1,-1 0 0,0-1 0,0 1 0,0 0 0,0-1 1,0 1-1,0 0 0,0-1 0,0 1 0,1 0 0,-1 0 1,0-1-1,0 1 0,0 0 0,1 0 0,-1-1 0,0 1 0,0 0 1,1 0-1,-1-1 0,0 1 0,1 0 0,-1 0 0,0 0 1,0 0-1,1 0 0,5-3 10,0 1 0,0 0 1,0 0-1,0 0 0,1 1 0,-1 0 1,0 1-1,1-1 0,-1 1 0,1 0 0,-1 1 1,10 1-1,86 24-32,-35-8-55,-26-8 43,-3-1 72,52 19 1,-60-11 26,-11-5-6,-13-10-14,-5-2-49,-1 0-1,1 0 1,-1 0 0,0 0 0,1 0 0,-1 1-1,0-1 1,1 0 0,-1 0 0,1 0 0,-1 0-1,0 1 1,1-1 0,-1 0 0,0 0 0,1 1-1,-1-1 1,0 0 0,0 0 0,1 1 0,-1-1-1,0 0 1,0 1 0,1-1 0,-1 0 0,0 1-1,0-1 1,0 1 0,0-1 0,0 0 0,0 1-1,1-1 1,-1 0 0,0 1 0,0-1 0,0 1-1,0-1 1,0 0 0,0 1 0,-1-1 0,1 1 0,0-1-1,0 0 1,0 1 0,0-1 0,0 1 0,-1-1-1,1 0 1,0 1 0,0-1 0,-1 1 0,0 0 0,1 0 0,-1 0 0,0 0 0,0 0 0,0 0 0,0 0 0,0 0 0,0-1 0,0 1 0,0 0 0,0 0 0,0-1 0,0 1 0,0-1 0,0 1 0,-1-1 0,1 0 0,0 1 0,-2-1 0,-24 1 93,22-1-66,-6-2 88,-10-9 127,21 11-242,0 0 1,0 0-1,0 0 0,-1 0 1,1 0-1,0 0 0,0 0 1,-1 0-1,1 0 0,0 0 1,0 0-1,0 0 0,-1 0 1,1-1-1,0 1 1,0 0-1,0 0 0,0 0 1,-1 0-1,1-1 0,0 1 1,0 0-1,0 0 0,0 0 1,0 0-1,0-1 0,0 1 1,-1 0-1,1 0 0,0-1 1,0 1-1,0 0 0,0 0 1,0-1-1,0-5-23,-1 4 3,1-1 1,0 1 0,0 0-1,-1-1 1,2 1-1,-1 0 1,0 0-1,0-1 1,1 1 0,-1 0-1,1-1 1,0 1-1,-1 0 1,3-4 0,1 3-1,1 1 0,-1-1 0,0 1 0,1 0 0,-1 0 0,8-1 0,-6 1-4,1-1 0,-1 1 0,8-5 0,-11 4 23,2 1 0,-1 0 1,0 0-1,0 0 0,1 1 0,-1-1 1,1 1-1,-1 0 0,1 1 0,-1-1 1,1 1-1,0-1 0,-1 2 0,9 0 1,11-1 224,-24 0-227,3 0 76,0 0 1,0 0-1,-1 0 0,1 1 0,0-1 0,4 2 1,0 5 296,-6-6-346,-1-1 1,0 0-1,0 1 0,1-1 1,-1 1-1,0-1 1,1 0-1,-1 1 0,1-1 1,-1 0-1,0 0 1,1 1-1,-1-1 0,1 0 1,-1 0-1,1 1 1,-1-1-1,1 0 0,-1 0 1,1 0-1,-1 0 1,1 0-1,-1 0 0,1 0 1,-1 0-1,1 0 1,-1 0-1,1 0 0,12 0 528,-10 0 170,-3 0-197,0 0 80,3-3-186,10-10 10,2-2-160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3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 5312,'26'-1'2449,"-21"1"-2386,0 0-1,0 0 1,0 1 0,9 1-1,23 9 408,4-6-193,-18 0-108,-13-3-107,0 0 0,1 0-1,16 0 1,-8-3-14,37-6-1,-22 2 29,25 0 238,-25-1-141,-20 3-17,1 1 0,16 0-1,13 2-235,-51-1-282,2 1 149,1 0 1,-1 0-1,1 0 0,0 0 0,-1 1 1,1-1-1,-5 2 0,-121 24-2208,121-24 2273,1-1 0,-1 2 0,0-1 0,-13 6 0,18-6 104,0 1 1,0-1 0,0 1 0,1 0-1,-1 0 1,1 0 0,0 0-1,0 0 1,-4 6 0,5-6 25,0 0 0,0 0-1,0 0 1,1 0 0,-1 0 0,1 1 0,0-1 0,0 0-1,-1 7 1,1-3 17,1 0 0,0 0 0,0 1 0,2 8 0,51 259 1091,-47-246-985,7 19 15,-6-24 107,5 31-1,-11-48-153,-1 1-1,1-1 1,-1 1-1,0-1 1,-1 1 0,0-1-1,0 0 1,-4 12-1,3-12-8,-1-1 0,-1 0-1,1 1 1,-1-1 0,0 0-1,0-1 1,-1 1-1,-7 7 1,3-6 24,1 1 0,-1-2 0,0 1 1,-18 9-1,12-9-39,1-2 1,0 0 0,-1-1-1,-23 4 1,12-3-21,-10 2 192,0-2 0,0-2-1,-62-2 1,54-1 1163,206 12-496,-108-6-784,102 20 498,-92-24-300,12 1 170,59 23 632,-131-25-993,0 0 0,1 0 0,-1-1 0,1 1-1,-1-1 1,0 0 0,5-1 0,-1 1-134,-8 0 10,0 0 1,0 0 0,0 0 0,0 0 0,0 0 0,0 0 0,1 0 0,-1 0 0,0 0 0,0 0 0,0 0 0,0 0 0,0 0 0,0 0 0,1 1 0,-1-1 0,0 0 0,0 0 0,0-1 0,0 1 0,0 0-1,0 0 1,1 0 0,-1 0 0,0 0 0,0 0 0,0 0 0,0 0 0,0 0 0,0 0 0,1 0 0,-1 0 0,0 0 0,0 0 0,0 0 0,0-1 0,0 1 0,0 0 0,0 0 0,0 0 0,0 0-1,1 0 1,-1 0 0,0 0 0,0-1 0,0 1 0,0 0 0,0 0 0,0 0 0,0 0 0,0 0 0,0-1 0,0 1 0,0 0-240,1-8 227,-5 0-3629,-9-4 1644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48 1312,'39'-26'421,"-37"26"-388,0-1 0,0 0 0,-1 0-1,1 0 1,-1-1 0,1 1 0,-1 0 0,1-1-1,2-2 1,-2 0 194,-2 4-172,1 0 0,-1-1 0,0 1 0,0 0 0,0 0 0,1-1 1,-1 1-1,0 0 0,0 0 0,1 0 0,-1-1 0,0 1 0,0 0 0,1 0 0,-1 0 0,0 0 1,1 0-1,-1 0 0,0-1 0,1 1 0,-1 0 0,0 0 0,1 0 0,-1 0 0,0 0 0,1 0 0,-1 0 1,0 0-1,1 1 0,-1-1 0,0 0 0,1 0 0,-1 0 0,0 0 0,1 0 0,-1 0 0,0 1 0,1-1 1,0 0 307,-32 0 1519,4 2-1640,1 1-1,0 2 0,0 1 0,-33 11 0,-16 15-1,-143 45-144,93-35 48,-4 0 4,56-19-67,-83 24 196,112-39-190,41-7-90,0-1 0,0 0 0,1 0 0,-1-1 0,0 1 0,1-1 0,-1 1 0,1-1 0,-1 0 0,-4-2 0,7 3-8,-1 0 1,1 0 0,0 0 0,0 0 0,-1 0-1,1 0 1,0 0 0,0 0 0,-1-1-1,1 1 1,0 0 0,0 0 0,0 0-1,-1 0 1,1-1 0,0 1 0,0 0-1,0 0 1,-1 0 0,1-1 0,0 1-1,0 0 1,0 0 0,0-1 0,0 1-1,0 0 1,0 0 0,0-1 0,0 1-1,0 0 1,-1 0 0,1-1 0,0 1-1,0 0 1,1 0 0,-1-1 0,0 1-1,0-2-90,0 0-1,0 1 0,0-1 0,0 1 1,0-1-1,1 1 0,-1-1 0,1 1 0,-1 0 1,1-1-1,-1 1 0,1-1 0,0 1 1,1-2-1,22-18-1193,132-98-2198,-130 103 3845,-26 16-319,0 0 0,0 0 0,1 0 0,-1 0 0,0 0 0,0 0 0,0 0 0,1 0 1,-1 0-1,0 0 0,0 0 0,0 0 0,1-1 0,-1 1 0,0 0 0,0 0 0,0 0 0,0 0 0,1 0 0,-1-1 0,0 1 0,0 0 0,0 0 0,0 0 1,0-1-1,0 1 0,1 0 0,-1 0 0,0 0 0,0-1 0,0 1 0,0 0 0,0 0 0,0-1 0,0 1-2,0 0-1,0-1 1,0 1-1,0 0 1,0-1 0,0 1-1,0 0 1,0 0-1,0-1 1,0 1-1,0 0 1,0-1-1,0 1 1,0 0-1,0 0 1,0-1 0,0 1-1,-1 0 1,1 0-1,0-1 1,0 1-1,0 0 1,0 0-1,-1 0 1,1-1 0,0 1-1,-7 3 669,0 1-255,3-1-288,-1 0 0,1 0 0,0 1 0,-1 0 1,2-1-1,-1 1 0,0 1 0,-4 6 0,-13 14 82,-45 47 81,61-65-301,-1 1 0,1 0 0,0 0 0,1 0 1,0 1-1,0 0 0,-4 13 0,8-20-4,-1-1 1,1 1-1,0 0 0,-1 0 1,1 0-1,0 0 1,0 0-1,0 0 0,1 0 1,-1 0-1,0 0 1,1 0-1,-1 0 0,1-1 1,0 1-1,-1 0 1,1 0-1,2 3 0,0-2 25,0 0 0,0 0 1,0 0-1,1 0 0,-1 0 0,5 2 0,4 3 139,-4-2-94,-5-3-46,1 0-1,-1 0 1,1-1 0,7 4-1,-6-4-4,0-1 0,0 0 0,0 0 0,7 0 0,3 1 26,-11-1-38,36 4-466,56 2 0,-5-7-163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2240,'0'0'720,"2"-2"-448,9-9-48,-11 11-217,0 0 1,0 0-1,0 0 1,0 0-1,0 0 1,0 0-1,0 0 1,0-1-1,0 1 1,0 0-1,1 0 1,-1 0-1,0 0 1,0 0-1,0 0 1,0 0-1,0 0 1,0 0-1,0 0 1,0 0-1,1 0 1,-1 0-1,0 0 1,0 0-1,0-1 1,0 1-1,0 0 0,0 0 1,0 0-1,1 0 1,-1 0-1,0 0 1,0 1-1,0-1 1,0 0-1,0 0 1,0 0-1,1 0 1,-1 0-1,0 0 1,0 0-1,0 0 1,0 0-1,0 0 1,0 0-1,0 0 1,0 0-1,0 0 1,1 0-1,-1 1 1,0-1-1,0 0 1,0 0-1,0 0 1,0 0-1,0 0 1,15 17 193,-1 1 0,0 0 0,-2 1 0,0 1 0,-1 0 0,15 37 1,-14-24-6,25 59 247,10 1 229,-35-67-253,-8-16-164,0 0 1,1-1-1,0 0 1,12 16-1,-16-24-195,1 0 0,-1-1 0,1 1 0,0 0 0,-1 0 0,1-1 0,0 1 0,0-1-1,-1 1 1,1-1 0,0 0 0,0 0 0,0 0 0,0 0 0,-1 0 0,4-1 0,-2 1-12,0 0 1,-1-1 0,1 1-1,0-1 1,0 0 0,-1 0 0,4-1-1,-5 1-30,-1 0 0,1-1-1,0 1 1,-1 0-1,1 0 1,-1 0 0,0 0-1,1-1 1,-1 1-1,1-2 1,1-6 66,11-17 86,21-88 169,-22 67-171,1 7-89,3-13-179,-14 42 104,-1 7-248,-1 1 0,1-1 0,0 0-1,0 1 1,0-1 0,1 1 0,-1-1 0,1 1 0,4-6-1,10-20-1173</inkml:trace>
  <inkml:trace contextRef="#ctx0" brushRef="#br0" timeOffset="1">531 187 2144,'0'0'699,"0"5"-417,0 16-132,0-16 10,0 0-11,-1-3-122,1 0-1,0 0 1,0-1 0,0 1-1,0 0 1,1 0 0,-1 0-1,0-1 1,1 1 0,0 0-1,-1 0 1,1-1 0,0 1-1,0 0 1,-1-1 0,1 1-1,1-1 1,-1 1 0,0-1-1,0 0 1,0 1 0,2 0-1,23 13 251,-23-12-243,0-1 0,0 0 1,0 0-1,0-1 0,0 1 1,1-1-1,-1 0 0,0 0 1,1 0-1,-1 0 1,1 0-1,-1-1 0,7 1 1,112-1 748,-121 0-781,0 0-1,-1 0 0,1 0 0,0 0 1,0 0-1,-1 0 0,1 0 0,0 0 1,-1-1-1,1 1 0,0 0 0,-1 0 1,1-1-1,0 1 0,-1 0 0,1-1 0,0 1 1,-1-1-1,1 1 0,-1-1 0,1 1 1,-1-1-1,1 1 0,-1-1 0,1 1 1,-1-1-1,0 0 0,1 1 0,-1-1 0,0 0 1,1 1-1,-1-1 0,0 0 0,0 1 1,0-1-1,0 0 0,0 1 0,1-1 1,-1 0-1,0 0 0,-1 1 0,1-1 1,0 0-1,0 0 0,0 0 0,-1-3-4,1 4 1,1-1 1,-1 1 0,0 0-1,0-1 1,0 1-1,0 0 1,0-1-1,0 1 1,0 0-1,0-1 1,-1 1 0,1 0-1,0 0 1,0-1-1,0 1 1,0 0-1,0-1 1,0 1 0,-1 0-1,1 0 1,0-1-1,0 1 1,0 0-1,-1 0 1,1-1-1,-6-4-4,0 0 0,0 1 0,-1-1-1,1 1 1,-1 1 0,0-1 0,0 1-1,0 0 1,-1 1 0,1 0-1,-1 0 1,1 0 0,-9 0 0,10 2 69,0-1 1,0 1-1,0 0 1,0 0-1,0 1 1,0 0 0,0 0-1,0 0 1,0 1-1,1 0 1,-1 0-1,0 0 1,1 1 0,0 0-1,-1 0 1,1 0-1,1 1 1,-7 5-1,6-4-67,0 0 0,0 1 0,1 0 0,-1 0 0,-5 12 0,8-14 14,0-1 1,1 1-1,0 0 1,0 0-1,0 0 1,0 0-1,1 0 1,0 0-1,-1 0 1,1 0-1,1 0 1,0 7-1,9 22 124,-9-29-124,0 0-1,0 0 1,0 0 0,0 0 0,1 0 0,-1 0 0,1-1 0,0 1-1,0-1 1,0 1 0,1-1 0,-1 0 0,1 0 0,0 0-1,-1 0 1,1 0 0,1-1 0,-1 0 0,0 1 0,1-1 0,-1 0-1,1 0 1,-1-1 0,1 1 0,4 0 0,36 14-122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78 234 4480,'0'-47'1664,"0"47"-1312,-31 0-64,31 0 448,-16 16-448,16-1-320,-15 17 0,-1 14-96,16 1 64,0 0 480,16 0-224,-16-16 480,15 0-384,17 0-832,-17-15 288,1-1-2848,15-15 1728</inkml:trace>
  <inkml:trace contextRef="#ctx0" brushRef="#br0" timeOffset="1">483 47 2912,'31'-47'1056,"-31"47"-800,16 0-96,-32 0 896,16 0-608,-15 0 320,-1 16-448,-30 15-256,14 16-64,-30 15 416,31 16-224,-16 0 192,32 0-224,15-16-1184,0-15 512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42 125 3712,'-26'-52'1221,"25"50"-1167,1 0 0,-1 1 0,0-1 0,0 1-1,0-1 1,0 0 0,0 1 0,0 0 0,0-1-1,0 1 1,-3-2 0,2-3 100,2 5-132,1 1 0,-1-1-1,0 1 1,0-1 0,0 1-1,0-1 1,0 1 0,0-1-1,1 1 1,-1-1 0,0 1 0,0-1-1,1 1 1,-1-1 0,0 1-1,1-1 1,-1 1 0,0 0-1,1-1 1,-1 1 0,1 0 0,-1-1-1,1 1 1,-1 0 0,1-1-1,1 0 25,1 1-1,-1-1 0,0 1 0,0-1 0,1 1 0,-1-1 0,0 1 1,4 0-1,7-1-84,25-4-1,4-2-25,10 4 207,58 3 0,-43 1 16,221-1 386,-291 0-539,2-1-5,0 1 1,0 0-1,0 0 1,1 0 0,-1 0-1,0 1 1,0-1 0,0 0-1,0 0 1,0 0-1,1 1 1,-1-1 0,0 0-1,0 1 1,1-1-1,-1 1 1,0-1 0,0 1-1,1-1 1,-1 1-1,1-1 1,-1 1 0,0 0-1,1-1 1,-1 1-1,1 0 1,-1-1 0,1 1-1,0 0 1,-1 0-1,1 0 1,0-1 0,0 1-1,-1 0 1,1 0-1,0 1 1,-12 20 82,-5 5-11,16-24-69,-3 5-3,0-1 1,0 2-1,1-1 0,0 0 1,1 1-1,-3 12 0,7-13 84,-1 0 0,1 1 0,0-1 0,1 0 0,0-1 0,0 1 0,7 11 0,-9-17-70,1-1 0,-1 1 0,0-1 1,0 0-1,1 1 0,-1-1 0,1 0 0,-1 0 0,1 0 0,-1 0 1,1 0-1,-1-1 0,1 1 0,0 0 0,0-1 0,-1 1 0,1-1 1,0 0-1,0 1 0,0-1 0,0 0 0,-1 0 0,1 0 0,2-1 1,-1 1 4,0 0 16,0 0-1,0 0 0,0 0 0,1-1 0,-1 0 0,0 1 1,0-1-1,0 0 0,5-3 0,2-1 94,-8 5-110,0 0 0,0-1 0,-1 0 1,1 1-1,0-1 0,-1 0 0,1 0 1,-1 0-1,1 0 0,-1 0 0,0 0 1,1-1-1,-1 1 0,0 0 0,0-1 1,2-2-1,4-5 40,-1 5-24,-6 4-34,0-1 0,1 1 0,-1 0 0,0 0 1,0 0-1,1 0 0,-1-1 0,0 1 0,0 0 0,1 0 0,-1 0 0,0-1 1,0 1-1,0 0 0,0 0 0,1-1 0,-1 1 0,0 0 0,0 0 0,0-1 1,0 1-1,0 0 0,0-1 0,0 1 0,-2-12-81,-1 1 0,-8-18 0,4 10 84,6 17-6,1-1 0,-1 0 0,0 0 0,0 1 1,0-1-1,-1 1 0,1-1 0,-1 1 0,1-1 0,-3-2 0,3 5-10,1-1 1,-1 1-1,1-1 0,0 1 0,-1-1 1,1 1-1,0-1 0,0 1 1,-1-1-1,1 1 0,0-1 0,0 0 1,0 1-1,0-1 0,0 1 0,0-1 1,0 0-1,0 1 0,0-1 1,0 1-1,0-1 0,0 0 0,0 1 1,0-1-1,1 0 0,-1 1-13,0 0 23,0 0 0,0-1 0,0 1 0,0 0 0,0 0 0,0 0 0,0 0 0,0 0 0,0 0 0,0 0 0,0 0 0,0 0 0,0 0 0,0-1 0,0 1 0,0 0 0,0 0 0,0 0 0,0 0 0,0 0 0,0 0 0,0 0 0,0 0 0,0 0 0,0 0 0,0 0 0,0-1 0,0 1 0,0 0 0,0 0 0,0 0 0,0 0 0,1 0 0,-1 0 0,0 0 0,0 0 0,0 0 0,0 0 0,0 0 0,0 0 0,0 0 0,0 0 0,0 0 0,0 0 0,0 0 0,1 0 0,-1 0 0,0 0 0,0 0 0,0 0 0,0 0 0,0 0 0,0 0 0,0 0 0,0 0 0,1 0 0,0 0 2,1 1 0,0-1-1,-1 0 1,1 1 0,0-1 0,-1 1-1,1 0 1,0-1 0,-1 1 0,1 0-1,-1 0 1,1 0 0,-1 0-1,0 1 1,0-1 0,1 0 0,0 2-1,16 12 116,-4-6-31,0 1 1,18 18-1,-20-17 83,1 0-1,22 14 0,-17-11 189,2 0 326,-19-13-651,1-1 0,-1 0 1,0 1-1,1-1 1,-1 0-1,1 0 1,-1 0-1,0 0 0,1 0 1,-1 0-1,1 0 1,-1 0-1,0 0 0,1-1 1,1 0-1,-2 1 4,0 0 1,0-1-1,0 1 0,0-1 0,0 1 0,0-1 0,0 0 0,0 1 0,0-1 0,-1 0 1,1 1-1,0-1 0,0 0 0,-1 0 0,1 0 0,0 0 0,-1 0 0,1 0 0,-1 0 1,0 0-1,1 0 0,-1 0 0,0 0 0,1 0 0,-1-2 0,3-6 146,2-4 47,0 0-1,1 1 0,14-24 1,-15 29-196,0 0 0,1 0 0,0 0 0,0 0 0,0 1 0,1 0 0,12-8 0,-2 5 7,23-10 1,-27 13-23,52-25 55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3232,'0'0'1184,"0"0"-896,0 0-96,0 0 1024,0 0-704,0 0 576,0 0-640,0 0 448,0 0-480,15 0-32,16 0-224,-15 0 128,15 0-192,0 0 32,16 15-64,-31-15-64,15 0 32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4736,'16'0'1760,"-16"0"-1376,31 0-96,-15 0 960,-1 15-736,16-15 64,0 0-352,1 16-64,-1-16-96,-16 0-1248,17 16 640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3392,'0'-54'1525,"0"50"-1474,1-22 142,-1 25-162,0 0 0,0-1 1,1 1-1,-1 0 0,1 0 0,-1 0 1,1-1-1,-1 1 0,1 0 1,0 0-1,-1 0 0,1 0 0,0 0 1,0 0-1,0 0 0,0 0 1,0 0-1,0 0 0,1 0 0,1-1 32,-1 1-1,0 0 0,1-1 0,-1 0 0,0 1 0,0-1 0,0 0 0,2-2 0,8-8 163,-10 11-202,0 0 0,0 0 0,0 1 0,0-1 0,0 0 0,0 1 0,3-1 0,5-1 76,25-10 360,-26 8-356,-1 1 0,18-4 0,-6 5-36,1 1 0,0 1 0,0 0 0,0 2 0,0 0 0,38 10 0,-48-9-48,1 0 0,-1 1-1,0 0 1,0 0 0,-1 1 0,1 1-1,8 6 1,1 3 36,-2 0 0,22 23 0,-40-38-55,11 11 65,16 20-1,-24-27-46,-1 1-1,1-1 1,0 1 0,-1 0-1,0 0 1,0 0 0,-1 0-1,3 9 1,-2-2 129,0 23-1,-2-31-122,0 0-1,0 0 1,-1 0-1,1-1 1,-1 1-1,0 0 1,0 0-1,0 0 1,-3 5-1,1-5 1,-1 0 0,1 0-1,-1 0 1,0 0 0,0 0 0,0-1-1,0 0 1,-9 6 0,-46 20 159,28-14-36,15-7-93,-15 7 57,0-9 72,16-4-94,-29 6 82,40-8-154,1-1 0,0 1 0,-1-1-1,1 0 1,-5-1 0,-1-1 21,6 2-32,0 1 2,0-1 1,0 0-1,0 0 1,0 0-1,0 0 1,0 0-1,0-1 1,-5-3-1,7 4-11,-1-1 0,1 0 1,0 1-1,0-1 0,0 0 0,0 0 0,0 0 1,0 0-1,1 0 0,-1 0 0,1 0 0,-1 0 1,1 0-1,0 0 0,0 0 0,0 0 0,0-4 1,0 4-21,0 1 0,0-1 0,0 0 0,0 0 0,1 1 0,-1-1 0,0 0 0,1 0 0,-1 1 0,1-1 0,0 1 0,0-1 0,1-2 0,1 1-27,0 0 0,1-1 0,-1 1 0,6-3 0,-7 4 40,6-4-60,-4 3 31,-1 0-1,1 1 1,0-1 0,7-3 0,-6 4 15,0 1-1,0 0 1,0 0 0,6 0 0,5-1-15,36-8-63,-35 6 86,0 0 0,32-1 0,-4 10 101,-25-2-36,6-1 4,-13-1-29,-1 1-1,0 0 1,1 0-1,17 7 0,-29-9 1,7 3-546,-1 0 1,1 0-1,-1 1 1,0-1 0,0 2-1,10 7 1,-14-8 156,0 0 0,0 0 1,0-1-1,-1 2 0,3 4 1,-5-9 360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5216,'0'0'1696,"2"0"-1040,2 0-523,-1 0 19,0 0-1,0 0 0,0 0 1,0 0-1,0 1 0,0-1 0,3 2 1,8 2 96,0-1 1,0 0-1,0-1 1,16 0-1,64-2 199,-40-1-296,55 2 34,156-5 216,-146-8-158,11-2-54,-35 12-110,23-1-78,-69-2-124,63-3-436,-93 5 298,-19 3 254,1 0 0,-1 0-1,0 0 1,0 0-1,0 0 1,0 0-1,0 0 1,0 0-1,1 0 1,-1 0 0,0 0-1,0 0 1,0 0-1,0-1 1,0 1-1,0 0 1,0 0-1,0 0 1,0 0 0,1 0-1,-1 0 1,0 0-1,0-1 1,0 1-1,0 0 1,0 0-1,0 0 1,0 0-1,0 0 1,0 0 0,0-1-1,0 1 1,0 0-1,0 0 1,0 0-1,0 0 1,0-1-1,-9-5-424,7 5 342,1 1 0,-1-1-1,0 1 1,0 0 0,0-1 0,0 1 0,0 0 0,-3 0 0,-34 3-1798,33-2 1625,1 1-1,-1 0 1,1 0-1,-7 4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3552,'-11'1'927,"11"-1"-916,0 0 0,0 0-1,0 0 1,0 0 0,0 0 0,0 0 0,0 0 0,0 0 0,0 1 0,0-1-1,0 0 1,0 0 0,0 0 0,0 0 0,0 0 0,0 0 0,0 0 0,0 0-1,0 0 1,0 0 0,0 0 0,0 1 0,0-1 0,0 0 0,0 0 0,0 0-1,0 0 1,0 0 0,0 0 0,0 0 0,0 0 0,0 0 0,0 0 0,0 1-1,0-1 1,0 0 0,0 0 0,0 0 0,0 0 0,0 0 0,0 0 0,0 0-1,0 0 1,0 0 0,0 0 0,0 0 0,0 0 0,1 0 0,-1 0 0,0 0-1,0 0 1,18 10 695,-10-6-334,8 4-59,-10-5-269,0 0 0,0 0 0,0 0 0,0-1 0,8 2-1,9 0 22,-15-3-42,0 1 0,0-1 0,-1 1 0,1 1 0,10 5 0,156 85 174,-166-88-191,-1 0-1,0 0 0,0 1 1,-1 0-1,1 1 0,-2-1 1,11 14-1,-9-10 2,6 8 39,-12-17-40,-1 0 0,0 0 0,0-1-1,0 1 1,0 0 0,0 0 0,0 0-1,0-1 1,0 1 0,-1 0 0,1 0-1,0-1 1,0 1 0,0 0-1,-1-1 1,1 1 0,-1 1 0,-2 4 40,1 0-21,1-3-12,0 1 1,0 0-1,0-1 1,-1 1 0,1-1-1,-1 1 1,0-1 0,0 0-1,0 1 1,-1-1 0,1 0-1,-1-1 1,0 1-1,-3 2 1,-9 8 29,-2-2-1,0 0 1,0-1 0,-23 10-1,27-14-16,-5 1 46,-35 10 0,46-16-37,0 0 1,0 0 0,0 0-1,0-1 1,0 0 0,0-1 0,1 0-1,-13-2 1,-13-8 289,20 9-218,11 2-98,-1 1 1,1-2 0,0 1 0,-1 0 0,1 0 0,-1 0 0,1 0 0,0-1 0,0 1-1,-1-1 1,1 1 0,0-1 0,0 0 0,-1 1 0,1-1 0,0 0 0,0 0 0,0 0 0,0 0-1,0 1 1,0-2 0,0 1 0,0 0 0,1 0 0,-1 0 0,-1-2 0,1-1-13,0 0 0,1 0 1,-1 1-1,1-1 0,0 0 1,0 0-1,0 0 0,0 1 1,1-1-1,-1 0 0,1 0 1,0 1-1,2-6 0,20-14-77,1-16-5,-19 34 66,0 0-1,0 0 1,1 0 0,0 1-1,0 0 1,0 0 0,7-3-1,10-6-97,-8 5 107,0 0 0,1 0-1,0 2 1,0 0 0,1 0 0,-1 2 0,1 0-1,0 1 1,0 1 0,1 0 0,30 2-1,20 10 118,-43-7-5,23 2 132,14 16 33,-27-15-49,-18-4-122,-1 0-24,59 11 395,-70-11-417,1 0 0,-1 0 0,9 6 0,-10-6-12,0 0 1,-1 0 0,1-1-1,0 1 1,0-1 0,0 1 0,0-1-1,0 0 1,9 0 0,-12-1-32,0 0 0,0 0 0,0 0 0,0 0 0,0 0 0,1 0 0,-1 0-1,0 1 1,0-1 0,0 0 0,0 1 0,0-1 0,0 1 0,0-1 0,0 1 0,0-1 0,0 1 0,0 0 0,0-1 0,-1 1 0,1 0 0,0 0 0,0 0 0,-1 0 0,2 1 0,-28 14 41,-34 17 48,56-29-100,-1-1-1,1 0 1,-1-1-1,0 1 1,0-1-1,0 0 1,0 0-1,-7 2 1,-21 5-52,30-8 55,0 0 1,1 0-1,-1 1 0,0-1 1,1 1-1,-1-1 0,-1 3 1,3-4 0,1 1 0,-1-1 0,1 1 0,0-1 0,-1 0 0,1 1 0,0-1 0,0 1 0,-1-1 0,1 1 0,0-1 0,0 1 0,0-1 0,-1 1 0,1-1 0,0 1 0,0-1 0,0 1 0,0-1 0,0 1 0,0 0 0,0-1 0,0 1 0,1-1 0,-1 1 0,0-1 0,0 1 0,0-1 0,0 1 0,1 0 0,0 0-1,-1 0 1,1 0 0,0 0-1,0 0 1,0 0 0,0 0-1,-1 0 1,1 0 0,1 0-1,-1-1 1,0 1 0,0 0-1,0-1 1,0 1 0,0-1-1,1 1 1,-1-1 0,0 1-1,1-1 1,0 0 0,6 3-20,-2-2-13,0 1 0,0 0 1,0 1-1,-1-1 0,1 1 0,-1 0 0,0 1 0,1-1 1,-1 1-1,-1 0 0,1 0 0,5 8 0,0 5-1,-1 0 0,0 1 0,-2 0 0,0 1 0,-1 0 0,-1 0 0,2 20 0,-6-29 47,-1 0 0,0 1 0,-1-1 0,0 1 0,0-1 0,-2 0 0,1 0 0,-1 0 0,-7 17 0,2-3 49,4-15 15,1 0-1,-8 15 0,9-21-54,0 0 0,0 1 0,-1-1 0,1 0 0,-1-1 0,1 1 0,-1 0-1,0-1 1,-7 5 0,2-2 91,-1 0 0,0-1 1,0 0-1,0-1 0,0 0 0,-1 0 0,1-1 0,-1 0 0,-14 1 0,20-3-71,1-1-1,0 1 1,-1 0-1,1-1 1,0 0-1,0 0 1,-1 0-1,1 0 1,0-1-1,0 1 1,0-1-1,0 1 1,1-1 0,-1 0-1,0 0 1,1-1-1,-1 1 1,-2-4-1,3 4-34,0 0 0,0 0 0,1-1 0,-1 1 0,1-1 0,-1 1 0,1-1 0,0 1 0,0-1-1,0 0 1,0 0 0,1 1 0,-1-1 0,1 0 0,-1 0 0,1 0 0,0 0 0,0 0 0,1 1 0,-1-1-1,0 0 1,1 0 0,0 0 0,0 1 0,0-1 0,1-2 0,2-6-3,1 2 1,1-1-1,0 1 1,0-1-1,8-7 1,-11 13-3,1 0 0,0 0 0,0 0 1,0 0-1,0 1 0,1 0 0,-1 0 1,11-5-1,-3 3-9,1 1 1,16-4-1,10-3-89,8-2-331,-1 10 118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685 272 4064,'0'-13'1307,"0"13"-1299,0 0 1,0 0 0,0 0 0,0 0 0,0 0 0,0 0 0,0 0 0,0 0-1,0 0 1,0-1 0,0 1 0,0 0 0,0 0 0,0 0 0,0 0 0,0 0 0,0 0-1,0 0 1,0 0 0,0 0 0,0 0 0,0-1 0,0 1 0,0 0 0,0 0 0,0 0-1,0 0 1,0 0 0,1 0 0,-1 0 0,0 0 0,0 0 0,0 0 0,0 0 0,0 0-1,0 0 1,0 0 0,0 0 0,0 0 0,0 0 0,0 0 0,0 0 0,1 0 0,-1 0-1,0 0 1,0-1 0,0 1 0,0 1 0,0-1 0,0 0 0,0 0 0,0 0 0,0 0-1,0 0 1,1 0 0,-1 0 0,0 0 18,1 0 1,-1 0-1,1 0 0,-1 0 1,1-1-1,0 1 0,-1 0 1,1 0-1,-1 0 0,1-1 0,-1 1 1,0 0-1,1 0 0,-1-1 1,1 1-1,-1 0 0,1-1 0,-1 1 1,0 0-1,1-1 0,-1 1 1,0-1-1,1 1 0,-1-1 1,0 1-1,0-1 0,1 1 0,-1-1 1,0 1-1,0-1 0,0 1 1,0-2-1,1-21 1134,-1 14-844,0 8-304,0 1-1,0-1 1,0 1 0,-1 0 0,1-1-1,0 1 1,0-1 0,0 1 0,0 0-1,-1-1 1,1 1 0,0 0 0,0-1-1,0 1 1,-1 0 0,1-1 0,0 1-1,-1 0 1,1 0 0,0-1 0,-1 1-1,1 0 1,-21-21 99,10 13-64,9 7-43,-52-26 11,-84-30 0,86 46-32,-9-10 107,38 12-96,1 1-1,-41-8 1,43 13-26,15 3 4,-1-1 0,1 0 1,0 0-1,0 0 0,0 0 0,0-1 1,0 0-1,0 0 0,-4-3 0,8 5 18,0-1-1,0 0 1,0 1 0,0-1-1,0 0 1,0 1-1,-1-1 1,1 1-1,0 0 1,0-1-1,0 1 1,0 0-1,-1 0 1,1 0-1,0 0 1,0 0-1,0 0 1,-1 0-1,1 0 1,-1 0-1,0 1-10,0 0-1,1 0 1,-1 0-1,0 1 0,1-1 1,-1 0-1,1 1 1,-3 2-1,-1 1-32,2-1 50,-1-1-1,1 1 0,1 0 1,-1 0-1,0 0 1,1 0-1,0 0 1,0 0-1,0 1 0,1-1 1,-2 8-1,1-1 48,1 0-1,0 1 1,1 12-1,0-10-30,0 19 85,1-13-48,-1 0 0,-1 0 1,-4 24-1,-16 21 40,13-18-26,6-33-14,0 0 0,-7 20 0,4-14 145,-5 24 1,7-25 214,-7 20-1,9-36-329,0 0-1,0 1 1,1-1 0,-1 0-1,1 0 1,0 0-1,0 4 1,0-5-61,1-1 1,-1 0 0,0 1-1,0-1 1,-1 0-1,1 0 1,0 1-1,0-1 1,-1 3-1,-6 1 164,3-3-88,4-1-91,0-1 0,0 0 1,-1 0-1,1 1 0,0-1 0,0 0 1,0 1-1,0-1 0,0 0 1,-1 1-1,1-1 0,0 0 1,0 1-1,0-1 0,0 0 0,0 1 1,0-1-1,0 0 0,0 1 1,0-1-1,0 0 0,1 1 1,-1-1-1,0 0 0,0 1 0,0-1 1,0 0-1,0 1 0,1-1 1,-1 1-1,2-1-25,-1 1-1,1 0 1,-1-1-1,1 0 1,-1 1 0,1-1-1,-1 0 1,1 0 0,-1 0-1,1 0 1,0 0-1,-1 0 1,2 0 0,8-1 11,224 1-131,-132 0-3190,-72 0 1635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2853 2816,'-47'0'1499,"46"0"-1471,0 0 1,0 0-1,0 0 1,1 0-1,-1 0 1,0 0 0,0 0-1,0 0 1,0 0-1,1 1 1,-1-1-1,0 0 1,-1 2 0,-2 4 374,5-12 367,-1 3-210,5 2-496,1 1 1,-1-1-1,0 0 0,0 0 1,0-1-1,-1 0 1,1 0-1,0 0 1,0 0-1,-1-1 0,0 0 1,5-3-1,7-6 32,22-24 0,-34 32-27,43-43 276,1 2 0,96-68 0,284-196 812,-85 15-533,13-46-400,-264 244-37,-4-3 0,142-212-1,-148 181-35,42-60 56,-53 100 1,-41 53-112,29-38 50,53-63-127,19-25-21,-85 100 63,-36 51-4,-1-1-1,0 0 1,-1-1 0,-1 0 0,12-29 0,-16 34 51,1-1 1,7-15-1,0 9 10,-9 13-95,0 1 0,0-1 1,0 0-1,-1 0 0,1 1 1,-1-1-1,0 0 0,0 0 1,0 0-1,0 0 0,0-1 1,-1 1-1,1 0 0,-1 0 1,0-5-1,0 8-16,0-1 0,0 0 1,0 1-1,0-1 0,-1 1 0,1-1 1,0 1-1,0-1 0,0 0 1,-1 1-1,1-1 0,0 1 0,-1-1 1,1 1-1,0-1 0,-1 1 0,1 0 1,-1-1-1,1 1 0,0-1 0,-1 1 1,1 0-1,-1-1 0,0 1 0,0 0 1,0-1-132,0 1 0,0 0 1,-1-1-1,1 1 0,0 0 1,0 0-1,0 0 0,0 0 1,-1 0-1,1 0 0,0 1 1,0-1-1,0 0 0,0 1 1,0-1-1,-1 0 0,0 2 1,-14 11-1333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 3552,'-31'-31'1312,"31"31"-992,16-16-128,-16 1 1536,15 15-992,1-16 544,15 16-736,16 0-320,-16 0-128,31 0 32,-15 16-64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6144,'15'31'2272,"-15"-31"-1760,16 62-160,0-30 384,-1-1-480,16 0 192,16 16-288,-16-16 416,16-16-320,-16 1 160,0 15-256,1-31-2112,-1 16 1056,-31-16-3904,15 0 2720</inkml:trace>
  <inkml:trace contextRef="#ctx0" brushRef="#br0" timeOffset="1">375 48 4384,'-16'0'1632,"16"0"-1248,-15 15-128,-1 16 1760,1-15-1152,-17 15 64,1 0-544,-16 16 160,16 0-320,-15-16 96,14 0-192,1 0 224,16-15-224,-1-1-3712,16-15 1952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4992,'-16'0'1824,"16"0"-1408,16 0-128,-16 0 1184,15 0-864,1 15 320,-1-15-544,1 16-96,15-16-160,16 0 416,0 0-320,15 0 128,0 0-224,1 0-2592,-1 0 1312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1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 3712,'-13'-39'1221,"12"38"-1183,1 0 1,-1-1-1,1 1 0,0 0 1,-1 0-1,1 0 0,0 0 0,0 0 1,0 0-1,0-1 0,0 1 1,0 0-1,0 0 0,0 0 0,0 0 1,0-1-1,1 1 0,-1 0 1,0 0-1,1 0 0,-1 0 0,1 0 1,-1 0-1,1 0 0,0 0 1,-1 0-1,2-1 0,0 1 6,0 0-1,-1 0 0,1 0 1,0 0-1,0 1 1,0-1-1,0 1 1,0-1-1,0 1 0,0 0 1,0 0-1,0-1 1,3 2-1,11-2 167,-4 1-92,-1 0 0,1 0 0,-1 1 0,20 4 0,-14-1-42,0 2 0,-1 0 1,0 1-1,0 0 0,-1 1 0,23 16 0,-9 1 4,0 0 0,-2 2 0,-1 1 0,32 46 0,-40-46 27,26 51 0,-40-71-54,0 0-1,-1 0 1,0 1 0,2 9 0,-4-15-29,-1-1 0,1 1 0,-1-1 0,0 1 1,0 0-1,0-1 0,0 1 0,0-1 0,-1 1 0,1-1 1,-1 1-1,0 0 0,0-1 0,1 0 0,-4 5 0,3-5-9,-1 0 0,0 0 0,0 0-1,-1 0 1,1 0 0,0-1 0,0 1-1,-1-1 1,-3 2 0,-31 12 83,24-11-62,1 1-4,-1-1 0,1 0 0,-1-1 1,1-1-1,-19 2 0,-9-9 73,22 2-61,0 0-5,10 3-28,1-1 0,0 0 0,0-1 1,0 0-1,0 0 0,-12-5 1,17 6-11,0 0 0,-1-1 0,1 1 0,0 0 1,1-1-1,-1 1 0,-2-3 0,4 4-6,-1 0 1,1-1-1,0 1 0,0-1 0,-1 1 0,1 0 0,0-1 1,0 1-1,0-1 0,-1 1 0,1 0 0,0-1 0,0 1 1,0-1-1,0 1 0,0-1 0,0 1 0,0-1 0,0 1 0,0 0 1,0-1-1,0 1 0,0-1 0,0 1 0,0-1 0,1 0 1,1-1-16,1 0 1,-1 0 0,1 0 0,-1 0 0,1 0 0,0 1-1,-1-1 1,1 1 0,0-1 0,0 1 0,0 0 0,0 0 0,5 0-1,12-3-28,1 0-1,31-1 1,47 2-25,-64 3 33,-7 0-172,37 3 0,-3 10-60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4736,'-13'-13'1530,"13"13"-1519,0 0-1,0 0 1,0 0-1,0 0 1,0 0-1,0 0 1,0-1-1,0 1 1,-1 0-1,1 0 1,0 0-1,0 0 1,0 0-1,0 0 1,0 0-1,0 0 1,0 0-1,0 0 1,0 0-1,-1 0 1,1 0-1,0-1 0,0 1 1,0 0-1,0 0 1,0 0-1,0 0 1,0 0-1,-1 0 1,1 0-1,0 0 1,0 0-1,0 0 1,0 0-1,0 0 1,0 1-1,-1-1 1,1 0-1,0 0 1,0 0-1,0 0 1,0 0-1,0 0 1,0 0-1,0 0 1,0 0-1,0 0 0,-1 0 1,1 0-1,0 0 1,0 1-1,0-1 1,0 0-1,0 0 1,0 0-1,0 0 1,-1 1 17,1-1-1,-1 1 1,0 0 0,1-1 0,-1 1 0,1 0 0,-1-1-1,1 1 1,-1 0 0,1 0 0,0-1 0,-1 1 0,1 0-1,0 0 1,-1 1 0,2-1 10,-1-1 0,0 1-1,0-1 1,0 0 0,0 1 0,0-1 0,1 1 0,-1-1-1,0 1 1,0-1 0,1 0 0,-1 1 0,0-1-1,0 0 1,1 1 0,-1-1 0,0 0 0,1 0-1,-1 1 1,1-1 0,-1 0 0,1 1 0,5 1 228,0 0 0,1 0 0,-1-1 0,9 1 0,31 8 475,-17-3-351,36 2-1,176-5 528,-144-5-703,-72 1-213,62 1 281,138-18 0,-182 11-1295,45-2 0,-29 7-2636,-57 1 2166,-4 2-100,-11 11-513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2080,'-12'-1'1119,"26"5"-51,15 3-425,0-1 1,49 4-1,-1 0-403,-58-5-199,-1 0 0,1 1-1,31 15 1,47 31 20,-95-51-58,41 26 43,-40-24-41,0-1 0,0 1-1,0-1 1,0 1 0,-1 0 0,1 0-1,-1 1 1,0-1 0,0 0 0,2 5-1,-2-4 13,-1 1 0,0 0-1,0 0 1,0 0-1,-1 1 1,1-1-1,-1 0 1,0 0-1,-1 0 1,1 0 0,-1 0-1,0 0 1,0 0-1,-1 0 1,0 0-1,1-1 1,-2 1-1,1 0 1,0-1-1,-1 1 1,0-1 0,0 0-1,0 0 1,-1 0-1,1-1 1,-1 1-1,0-1 1,-7 5-1,-12 6 114,-1-2 0,0 0 0,-1-2 0,0 0-1,-49 10 1,63-17-17,0-1 0,0-1-1,0 0 1,0 0 0,-1-1 0,1 0-1,0-1 1,-1-1 0,1 1 0,0-2-1,0 0 1,0 0 0,-15-7 0,24 9-66,0 0 0,0 0 0,-1 0-1,1 0 1,0 0 0,1-1 0,-1 1 0,0-1 0,0 1 0,0-1 0,1 1 0,-1-1 0,1 0 0,0 0 0,-1 0 0,1 0 0,-2-4 0,2 3-24,1 0 1,-1 0 0,1 0-1,0 0 1,-1 0 0,1 0-1,1 0 1,-1 0 0,0 0-1,1 0 1,0 0 0,-1 0-1,1 0 1,2-5 0,0 3-28,-1 1 0,1-1 0,0 1 0,0 0 0,0-1 0,0 1 1,1 1-1,-1-1 0,6-3 0,5-5-142,20-11-1,-16 12 36,-4 2 31,-2 0-60,1 1-1,15-7 1,-8 7-323,0 2 1,35-7-1,-12 3-181,-23 5 98,0 1 1,0 1 0,24 0-1,-40 3 540,0 0 0,-1 0 0,1 1-1,0 0 1,0 0 0,-1 0 0,1 0-1,0 0 1,-1 1 0,1 0-1,-1-1 1,0 1 0,1 0 0,-1 1-1,0-1 1,3 3 0,2 4 606,-1 0 0,1 0 0,10 18 0,-8-10 205,1 4-40,-8-16-618,0 1-1,-1-1 0,2 0 0,-1 0 0,5 5 1,20 11 498,-13-9-435,-9-7-102,0-1 0,0 1 0,0-1 0,1 0 0,12 6 1,26 5 163</inkml:trace>
  <inkml:trace contextRef="#ctx0" brushRef="#br0" timeOffset="1">806 172 6048,'-31'0'2240,"31"0"-1728,-31 47-160,15-31 608,1 15-608,-16 16 192,15-1-288,-15 1-96,31 0-96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546 234 4480,'-10'-5'549,"-19"-11"907,29 16-1453,-5-3 84,0 0 0,1 0 0,-1-1 0,1 1-1,0-1 1,0 0 0,1 0 0,-1 0 0,1-1 0,0 1 0,-5-9-1,7 10-41,1 0-1,-1 0 0,-1 1 0,1-1 1,0 0-1,-1 1 0,1 0 0,-1-1 0,0 1 1,1 0-1,-1-1 0,0 1 0,-3-2 0,2 2-20,0-1-1,0 0 0,0 0 0,1 0 0,-1 0 0,1 0 0,0-1 0,-3-5 0,3 6-22,0-2-9,0 0 1,0 0-1,-1 1 0,0-1 1,0 1-1,0 0 1,-1 0-1,1 0 0,-1 0 1,0 1-1,-5-5 0,-5-4-209,-4-3 12,18 14 199,-1 1-1,1 0 1,-1-1-1,1 1 1,0 0-1,-1 0 1,1-1-1,-1 1 1,1 0 0,-1 0-1,1 0 1,-1 0-1,1 0 1,-1-1-1,1 1 1,-1 0-1,1 0 1,-1 0-1,1 0 1,-1 0-1,1 1 1,-1-1-1,1 0 1,-1 0-1,1 0 1,0 0-1,-1 0 1,1 1 0,-1-1-1,1 0 1,-1 1-1,-7 17 2,2-7 78,3-4 7,-1 0-1,1 0 0,0 1 1,0 0-1,1-1 1,-2 16-1,-9 30 673,-24 65 0,29-94-565,8-22-170,-80 214 856,51-151-494,9-8-96,0-28-74,17-26-179,0 1 0,1-1 0,-1 1 0,1 0 1,0 0-1,0 0 0,0 0 0,-1 4 0,2-2 53,0 0 0,0-1 0,1 1 0,0 7 0,0-2 8,0-10-94,0-1 0,0 1 0,0-1 0,0 1 0,0-1 0,0 1-1,0-1 1,0 1 0,0 0 0,0-1 0,0 1 0,0-1 0,0 1-1,0-1 1,1 1 0,-1-1 0,0 1 0,0-1 0,1 1 0,-1-1 0,0 1-1,1-1 1,-1 0 0,0 1 0,1-1 0,-1 1 0,1-1 0,-1 0 0,0 0-1,1 1 1,-1-1 0,1 0 0,-1 1 0,1-1 0,-1 0 0,1 0 0,-1 0-1,1 0 1,-1 0 0,1 0 0,0 0 0,0 1 0,5 0-23,87 25-150,-54-20 150,-16 4-348,-16-9-302,0 0-1,0 0 1,-1-1-1,13 0 1,-7 0-1440,6 0-972</inkml:trace>
  <inkml:trace contextRef="#ctx0" brushRef="#br0" timeOffset="1">16 437 4480,'-15'-47'1664,"15"47"-1312,31-16-64,-16 16 800,17 0-640,-1 0-160,15 0-192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3072,'0'-26'976,"0"26"-966,0 0 0,0-1 1,0 1-1,0 0 0,0 0 0,0-1 1,0 1-1,0 0 0,0 0 0,0-1 1,0 1-1,0 0 0,0 0 0,0-1 1,0 1-1,1 0 0,-1 0 0,0-1 1,0 1-1,0 0 0,0 0 0,0-1 1,1 1-1,-1 0 0,0 0 0,0 0 1,0 0-1,1-1 0,-1 1 0,0 0 0,0 0 1,1 0-1,-1 0 0,0 0 0,0 0 1,1 0-1,-1-1 0,7-2 251,-1 0-1,0-1 1,0 0-1,-1 0 0,7-6 1,-7 6-177,0 1 0,0-1 0,0 1 0,0 0 0,1 1 0,-1-1 0,1 1 0,0 0 0,-1 1 0,1-1 0,0 1 0,0 0 0,0 1 0,0 0 0,7 0 0,4-1-32,-8 1-28,0-1-1,0 2 1,0-1 0,13 3-1,7 8 31,-26-11-44,-1 1 1,1 0 0,0 0-1,-1 0 1,1 0 0,-1 0-1,1 0 1,-1 1 0,0-1-1,0 1 1,1 0 0,-1-1-1,0 1 1,0 0 0,-1 0-1,1 1 1,2 3 0,-3-5-6,0 1 20,0 1-1,0-1 0,0 1 1,0-1-1,0 1 1,-1-1-1,1 1 0,-1 0 1,0-1-1,0 1 1,0 0-1,0-1 1,0 1-1,-1 0 0,1-1 1,-1 1-1,1-1 1,-2 4-1,0-2-2,1 0 0,-1 0 0,0-1 1,0 1-1,0 0 0,-1-1 0,1 0 0,-1 1 0,0-1 0,1 0 1,-2 0-1,1 0 0,0-1 0,0 1 0,-1-1 0,0 0 0,1 0 0,-1 0 1,-7 2-1,-20 14-74,29-17 32,0 0-1,0 0 0,0 1 0,0-1 1,1 0-1,-1 1 0,1-1 1,-1 1-1,1 0 0,-1 0 1,1-1-1,0 1 0,-1 3 0,10 2-112,-1 19-70,11 1 98,6 9 34,-16-22 64,1 1 0,19 23 1,5 6 192,-32-42-178,0-1 0,0 1 1,0-1-1,-1 1 0,1-1 0,0 1 1,-1 0-1,1-1 0,-1 1 1,1 0-1,-1 0 0,1 2 0,-2-1 16,1 1 0,-1 0 0,0-1 1,0 1-1,-2 3 0,-2 7 44,5-13-62,-1 2 6,0-1 0,0 1 1,0 0-1,0-1 1,0 1-1,-1 0 1,1-1-1,-1 0 0,0 1 1,0-1-1,0 0 1,0 0-1,0 0 0,0 0 1,0 0-1,-1-1 1,-3 3-1,-8 2 87,-1 0-1,0 0 1,-29 5 0,0-6 669,10 3-144,31-9-540,1 1-1,-1-1 1,0 1 0,0-1 0,0 0 0,-2-1 0,-1 0 81,5 2-141,0 0 0,1-1 0,-1 1 1,0 0-1,1 0 0,-1 0 0,0-1 1,1 1-1,-1 0 0,0-1 0,1 1 1,-1 0-1,1-1 0,-1 1 0,1-1 1,-1 1-1,1-1 0,-1 1 0,1-1 1,-1 0-1,1 0-8,1 1 0,-1-1-1,0 1 1,1-1 0,-1 1 0,1-1 0,-1 1 0,1-1 0,-1 1-1,1-1 1,0 1 0,-1 0 0,1-1 0,-1 1 0,1 0 0,0 0-1,0-1 1,1 0 4,1 0-1,-1 1 0,0-1 1,1 1-1,-1-1 1,0 1-1,1 0 0,-1 0 1,5 0-1,14-1-21,3-4 159,0 1-1,32 0 1,-6 4 147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3136,'0'0'108,"0"-8"355,0 7-447,0 1 1,0 0 0,0 0 0,0 0 0,0 0 0,0-1-1,0 1 1,0 0 0,0 0 0,0 0 0,0 0 0,0-1-1,0 1 1,0 0 0,0 0 0,0 0 0,0 0 0,0 0-1,1-1 1,-1 1 0,0 0 0,0 0 0,0 0 0,0 0-1,0 0 1,0 0 0,0 0 0,1 0 0,-1-1 0,0 1-1,0 0 1,0 0 0,0 0 0,0 0 0,1 0 0,-1 0 0,0 0-1,0 0 1,0 0 0,0 0 0,1 0 0,-1 0 0,0 0-1,0 0 1,0 0 0,0 0 0,1 0 0,-1 0 0,0 0-1,0 0 1,1 1-14,3 1 43,1 0 0,0 0 1,0-1-1,0 1 0,0-1 1,0 0-1,0 0 0,0-1 1,0 1-1,10-2 0,242 1 386,-117-11-80,-129 9-341,12 0 12,46 1 1,-31 2 121,-35-1-126,16-2 107,-18 2-109,-1 0 1,1 0-1,-1 0 1,1-1-1,-1 1 1,1 0 0,-1 0-1,0 0 1,1-1-1,-1 1 1,0 0-1,1-1 1,-1 1-1,0 0 1,1-1-1,-1 1 1,0-1-1,1 1 1,-1 0-1,0-1 1,0 1-1,0-1 1,0 1-1,1-1 1,-1 1-1,0-1 1,0 1-1,0 0 1,0-1-1,0 0 1,0-1 181,-3 4 44,-1 1-14,1-1 0,-2 1 0,1-1 0,0 0 0,-8 3 0,-13 6 237,19-6-380,0-1 0,0 1-1,-7 8 1,-5 4-34,14-14-46,0 0 0,1 0 0,-1 1 0,1-1 0,0 1 0,0-1 0,0 1 0,1 0 0,-1 0 0,1 0 0,0 1 0,0-1 0,-2 8 0,-4 6 11,-27 50 137,11-24 55,-7 23 20,18-38-113,0-1-1,-24 35 1,9-16 135,25-41-229,0-1 11,1 0 0,-1 0 1,1 0-1,-1 0 0,-1 0 0,1-1 1,-1 0-1,0 0 0,0 0 0,0 0 1,-7 5-1,2-1 27,-10 5 72,16-13-99,0-1 0,0 1 1,0 0-1,1-1 0,-1 1 1,0-1-1,0 0 0,1 0 0,-1 0 1,1 0-1,-1 0 0,1-1 0,-1 1 1,1-1-1,0 0 0,-3-2 0,2-2 76,-1 0 0,1-1 0,1 0 0,-1 1 0,-1-10 0,-13-37 379,4 25-353,2-2 1,1 1-1,1-1 0,-5-37 1,8 7-179,-4 8-79,5-3 58,-2 22 73,5 24 4,0 0-1,1 0 0,0-11 0,1-42-182,0 60-670,2 4-139,11 11-338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3552,'0'0'1312,"0"0"-992,31 46-128,-15-14 640,15-17-512,-16 32 288,16-16-352,1 0 416,-1 0-384,0 0 224,16 1-288</inkml:trace>
  <inkml:trace contextRef="#ctx0" brushRef="#br0" timeOffset="1">515 47 3968,'-31'-15'1472,"31"15"-1120,-63 31-128,32-15 1504,0-1-992,-16 16-64,16 0-448,-31 1 128,31-1-224,-16 15 256,16-14-256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1372 2976,'-13'0'971,"13"0"-965,0 0 0,0 0 1,0 0-1,0 0 1,0 0-1,0 0 1,0 0-1,0 0 1,0 0-1,0 0 1,-1 0-1,1 0 0,0 0 1,0 0-1,0 0 1,0 0-1,0 0 1,0 0-1,0 0 1,0 0-1,0 0 1,0 0-1,-1 0 0,1 0 1,0 0-1,0 0 1,0 0-1,0 0 1,0 0-1,0 0 1,0 0-1,0 0 1,0 0-1,0 0 1,0-1-1,0 1 0,0 0 1,0 0-1,0 0 1,0 0-1,0 0 1,0 0-1,0 0 1,0 0-1,0 0 1,0 0-1,0-1 0,0 1 1,0 0-1,0 0 1,0 0-1,0 0 1,0 0-1,0 0 1,0 0-1,0 0 1,0-2 90,0 1 1,0 0 0,0 0 0,0 0-1,0 0 1,1 0 0,-1 0 0,0 0-1,1 0 1,-1 0 0,2-2 0,12-14 958,-10 13-925,-1 1-84,0 0 0,0 0 0,0 0 0,0 0 0,1 1 0,-1-1 0,5-1-1,35-14 179,0 1-1,88-19 0,-44 13-251,24-5 192,-105 27-122,-1 0-1,1 0 1,0 1-1,7 0 1,-2 0 192,-10 0-211,0 0 0,0 0 1,0 0-1,0 0 0,0-1 0,0 1 1,0 0-1,-1-1 0,1 1 0,0-1 0,0 1 1,1-2-1,-2 2-14,0 0 0,0 0 0,1 0 1,-1 0-1,0 0 0,0 0 0,0 0 0,0 0 1,0 0-1,1 0 0,-1 0 0,0 0 0,0 0 1,0-1-1,0 1 0,0 0 0,0 0 0,1 0 1,-1 0-1,0 0 0,0 0 0,0-1 0,0 1 1,0 0-1,0 0 0,0 0 0,0 0 0,0 0 1,0-1-1,0 1 0,0 0 0,0 0 0,0 0 1,0 0-1,0-1 0,0 1 0,0 0 0,0 0 1,0 0-1,0 0 0,0 0 0,0-1 0,0 1 1,0 0-1,0 0 0,0 0-6,0 0 0,0 0 0,0 0 0,0 0 0,0 0 0,0 0 0,0 0 0,0 0 0,0 0 0,1 0 0,-1 0 0,0 1 0,0-1 0,0 0 0,0 0 0,0 0 0,0 0 0,0 0 0,0 0 0,0 0 0,0 0 0,0 0 0,0 0 0,0 1 0,0-1 0,0 0 0,0 0 0,0 0 0,0 0 0,0 0 0,0 0 0,0 0 0,0 0 0,0 0 0,0 1 0,0-1 0,0 0 0,0 0 0,0 0 0,0 0 0,0 0 0,0 0 0,0 0 0,0 0 0,0 0 0,0 0 0,-1 1 0,1-1 0,0 0 0,0 0 0,0 0 0,0 0 0,0 0 0,0 0 0,0 0 0,0 0 0,0 0 0,0 0 0,-1 0 0,1 0 0,0 0 0,0 0 0,-8 6 193,4-3-75,3-2-128,1-1-1,0 1 1,0 0 0,-1-1 0,1 1 0,0 0 0,0 0 0,0-1-1,0 1 1,0 0 0,0 0 0,0 0 0,0-1 0,0 1 0,0 0 0,1 0-1,-1-1 1,0 1 0,0 0 0,1-1 0,-1 1 0,0 0 0,1-1-1,-1 1 1,1 0 0,-1-1 0,1 1 0,-1-1 0,1 1 0,5 9-45,-5-7 29,0 1 0,-1-1 0,1 1 0,-1-1 1,0 1-1,0 6 0,0 8-6,2 8 135,1-1 0,9 34 0,-1-2 100,-6-13-47,1-20-58,-4-18-18,0 0 0,-1 0 0,0 0 0,0 8 0,-1-12-44,1-1-1,-2 1 0,1-1 0,0 1 0,0 0 0,0-1 1,-1 1-1,1-1 0,-1 1 0,1-1 0,-1 1 1,0-1-1,1 0 0,-1 1 0,0-1 0,0 0 1,0 1-1,0-1 0,-2 2 0,2-3-12,-1 2 163,-1-6 20,-3-7-50,-1 0 0,0 1 0,-1 0 0,0 0 0,-15-12 0,8 8 75,0 1-1,-31-19 1,34 26-252,1 0-1,-2 0 1,-21-6 0,24 8 1,-2 1 58,-1-1 1,1 2 0,0-1-1,-1 2 1,-16-1 0,-5 2 149</inkml:trace>
  <inkml:trace contextRef="#ctx0" brushRef="#br0" timeOffset="1">1294 94 3232,'0'-26'1035,"0"26"-1024,0 0 0,0 0 0,0-1 0,0 1 0,0 0 0,0 0 0,0-1 0,0 1 0,0 0 0,0 0 1,0-1-1,0 1 0,0 0 0,0 0 0,0-1 0,1 1 0,-1 0 0,0 0 0,0-1 0,0 1 0,0 0 0,0 0 1,1-1-1,-1 1 0,0 0 0,0 0 0,0 0 0,1 0 0,-1-1 0,0 1 0,0 0 0,1 0 0,-1 0 1,0 0-1,0 0 0,1 0 0,-1 0 0,6-3 112,-1 1-1,1 0 1,-1 0 0,1 1-1,0 0 1,0 0-1,0 0 1,6 1 0,-3-1 20,0 0 1,0 0 0,0 0 0,0-1-1,0-1 1,9-3 0,-6 2-16,1 1 1,17-4 0,30 2 175,-40 2-234,95-7 254,46 10 1052,-163 0-1360,0 0 1,1 0-1,-1 1 0,1-1 0,-1 0 0,1 1 0,-1-1 0,1 1 0,-1-1 0,1 1 0,0 0 1,-2 1-1,-10 4 41,9-5-48,0 0 1,-1-1-1,1 1 0,-8-1 1,-19 2-46,3 8-220,25-8 229,0-1 0,1 0 0,-1 1 0,1-1 0,-1 1 0,1 0 1,0-1-1,0 1 0,-1 0 0,1 1 0,1-1 0,-1 0 0,0 0 0,1 1 0,-1-1 1,1 1-1,-1 0 0,1-1 0,0 1 0,-1 3 0,0 4-23,0 0 0,0 0-1,1 0 1,0 18 0,-6 69-17,-1 6 224,8-101-150,0 7 34,0 1 1,0 0-1,-1 0 1,0-1-1,-1 1 1,1-1-1,-2 1 1,0-1-1,-5 12 1,2-8 22,-2 0 1,1 0 0,-2-1-1,-16 19 1,18-24-19,0 0 0,-1 0 0,0-1-1,0 0 1,-1 0 0,1-1 0,-1 0 0,-12 4 0,-54 22-36,70-28-23,0-1-1,0 0 0,-1 0 0,1 0 0,0-1 0,-1 0 0,1 0 0,-1 0 1,-8 0-1,6-1-25,1 1 1,0 0 0,0 0 0,0 1-1,-12 4 1,14-4 6,-15 1-282,19-3 314,1 0-1,-1 0 1,1 0-1,-1 0 0,1 0 1,-1 0-1,1 0 1,0 0-1,-1 0 1,1 0-1,-1 0 0,1 0 1,-1 0-1,1 0 1,-1 0-1,1 1 0,0-1 1,-1 0-1,1 0 1,-1 1-1,1-1 1,0 0-1,-1 0 0,1 1 1,0-1-1,-1 0 1,1 1-1,0-1 1,0 0-1,-1 1 0,1-1 1,0 1-1,0-1 1,-1 0-1,1 1 0,0-1 1,0 1-1,0-1 1,0 1-1,0-1 1,0 1-1,0-1 0,0 1 1,0-1-1,0 0 1,0 1-1,0-1 3,0 1 1,0-1-1,0 0 0,0 0 0,0 0 1,0 0-1,0 0 0,0 0 0,0 0 1,0 0-1,0 0 0,0 0 0,0 1 0,0-1 1,0 0-1,0 0 0,0 0 0,0 0 1,0 0-1,0 0 0,0 0 0,0 0 1,0 0-1,0 0 0,0 0 0,0 1 1,0-1-1,0 0 0,0 0 0,0 0 1,1 0-1,-1 0 0,0 0 0,0 0 1,0 0-1,0 0 0,0 0 0,0 0 1,0 0-1,0 0 0,0 0 0,0 0 1,0 0-1,0 0 0,1 0 0,-1 0 1,0 0-1,0 0 0,0 0 0,0 0 1,0 0-1,0 0 0,0 0 0,0 0 1,0 0-1,1 0 0,0 0 17,0 0-1,1 0 1,-1 1-1,0-1 1,0 1 0,1-1-1,-1 0 1,0 1-1,0 0 1,2 0-1,15 7 103,21-3 82,-29-3-170,6 2 123,1-1 0,34 1 0,312-4 1871,-350 0-1872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16 2912,'1'0'51,"-1"0"-1,1 0 1,0 1 0,-1-1-1,1-1 1,0 1-1,-1 0 1,1 0 0,0 0-1,-1 0 1,1 0 0,0-1-1,-1 1 1,1 0 0,-1 0-1,2-1 1,-2 1-35,0-1 0,0 1 1,0 0-1,0 0 0,0 0 0,0-1 0,-1 1 1,1 0-1,0 0 0,0-1 0,0 1 0,0 0 1,0 0-1,0 0 0,0 0 0,0-1 0,0 1 1,-1 0-1,1 0 0,0 0 0,0 0 1,0-1-1,0 1 0,-1 0 0,1 0 0,0 0 1,0 0-1,0 0 0,-1-1 0,-1 0 120,1 0 0,-1 0 0,0 0 0,0 1 0,0-1 0,0 0 0,0 1 0,-4-1-1,-48 1 1401,-76 0-1349,120 0-187,1 0 0,-1 1 0,0 1-1,-14 3 1,6 0 22,3-2 1,11-3-31,0 0 1,-1 1-1,1 0 0,0 0 0,0 1 1,0-1-1,0 1 0,0 0 0,0 0 1,0 0-1,1 0 0,-1 0 0,1 1 1,0 0-1,-4 3 0,2-1 66,0-1 0,1 0 1,0 1-1,0 0 0,0 0 0,0 0 0,1 1 1,0-1-1,0 1 0,-2 7 0,1 0 94,-1 1 0,-7 16 0,4-12 27,-2 21 119,4-26-196,1-1 0,-10 14 0,-14 30 110,15-12-99,10-30-64,0 0 1,-10 20-1,-8 5 128,13-25-103,1 0 1,-10 25-1,8-17-25,9-20-39,0 0 1,0 0 0,0 0-1,0 0 1,0 0-1,0 1 1,1-1 0,-1 0-1,1 0 1,-1 5-1,1-6-9,0 0 1,0 0-1,0 0 0,0 0 0,0 1 0,1-1 0,-1 0 0,0 0 0,0 0 1,1 0-1,-1 0 0,1 0 0,-1 0 0,1 0 0,-1 0 0,1 0 0,-1 0 1,1 0-1,0 0 0,0 0 0,0-1 0,-1 1 0,1 0 0,2 1 0,-1-1-24,1 0 0,0-1 0,0 1 0,0 0 0,0-1-1,0 1 1,4-1 0,16 3-54,-17-2 72,6 2 23,-1 0 0,1-1 0,0 0 0,13 0 0,112-2 323,-127-1-921,0 1-1,0-2 1,-1 1-1,12-4 0,-3 1-1145,16 1-967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5408,'0'-16'1984,"0"16"-1536,16 0-128,0-15 256,15 15-384,0 0 256,16 0-224,-1-16-1824,1 16 864</inkml:trace>
  <inkml:trace contextRef="#ctx0" brushRef="#br0" timeOffset="1">125 1 4896,'31'0'1824,"-31"0"-1440,78 0-96,-31 0-64,0 0-192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32 3968,'-52'-26'1285,"51"25"-1248,0 1 0,0-1 0,0 0 0,0 1 0,-1-1 0,1 1 0,0 0 0,0-1 0,0 1 0,-1 0 0,1 0 0,0 0 0,-2 0-1,-13 1 208,1 2 0,-24 6-1,18-4-77,9-3-84,1 1 1,-1 1 0,1-1-1,0 2 1,-18 9-1,-44 33 158,70-45-233,-57 36 83,-77 65 0,128-95-76,-48 40 86,3 2 1,-52 62-1,81-80-113,-39 65 0,53-76 17,0 0 0,2 1 0,0 0 0,-10 38 0,15-33 55,1 0 0,1 0-1,1 30 1,1-35 22,0 1 1,2-1-1,6 38 0,-1-39 7,0-1 0,1 0 0,1 0-1,0 0 1,2-1 0,0-1 0,2 0-1,0-1 1,0 0 0,27 24 0,-5-12-636,59 38 1,-94-67 543,27 19-363,1-2 1,0-1-1,37 15 0,-25-18-824,0-3 0,59 9 0,-98-19 1170</inkml:trace>
  <inkml:trace contextRef="#ctx0" brushRef="#br0" timeOffset="1">3476 172 3328,'16'62'1216,"-16"-62"-928,46 156-96,-30-93 384,-16 15-352,15 31 256,-15-16-256,-15 16 416,-1 0-352,-30-31 448,-1 0-448,-31-16 224,-16-15-288,1 0 352,15-32-320,16 1-3584,30 0 1824</inkml:trace>
  <inkml:trace contextRef="#ctx0" brushRef="#br0" timeOffset="2">4053 624 4992,'-16'0'1824,"16"0"-1408,0 0-128,0 16 224,0-16-352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4640,'-13'0'1504,"13"0"-1494,0 0 1,0 0-1,0 0 0,0 0 1,0 0-1,0 0 1,-1 0-1,1 0 0,0 0 1,0 0-1,0 0 0,0 0 1,0 0-1,0 0 1,0 0-1,0 0 0,0 0 1,0 0-1,-1 0 1,1 0-1,0 0 0,0 0 1,0 0-1,0 0 0,0 0 1,0 0-1,0 0 1,0 0-1,0 0 0,0 0 1,0 0-1,0 0 1,0 0-1,0-1 0,-1 1 1,1 0-1,0 0 0,0 0 1,0 0-1,0 0 1,0 0-1,0 0 0,0 0 1,0 0-1,0 0 1,0 0-1,0-1 0,0 1 1,0 0-1,0 0 0,0 0 1,0 0-1,0 0 1,0 0-1,0 0 0,0 0 1,2-9 276,3 12-62,7 3-225,0-3-16,-5-1-3,1 1-1,14 7 0,-13-7 19,-1 0-1,1 0 1,11 1 0,-9-2 15,-1 1 1,1 0 0,15 7-1,-11-3 7,-8-4 11,0 0 1,0 1-1,-1 0 0,9 6 0,-14-9-26,-1-1-1,1 1 1,-1 0 0,0 0-1,1 0 1,-1-1 0,1 1 0,-1 0-1,0 0 1,0 0 0,0 0 0,1-1-1,-1 1 1,0 0 0,0 0-1,0 0 1,0 0 0,0 0 0,-1 0-1,1-1 1,0 1 0,0 0 0,0 0-1,-1 0 1,0 1 0,-10 17 128,10-17-108,-7 8 4,1-1 1,-1 0-1,-1 0 1,0-1-1,0 0 0,-15 9 1,9-6 30,-21 20 1,9-5 31,8-9 106,-26 33 0,42-45-203,1-1 1,-1 1 0,1 0 0,0 0-1,1 0 1,-1 0 0,1 0-1,0 0 1,0 0 0,0 0-1,1 0 1,0 1 0,0-1 0,1 6-1,-1 2 22,0-7 9,0 0 1,1-1 0,0 1-1,0 0 1,0 0 0,0-1-1,1 1 1,0-1 0,1 1-1,-1-1 1,1 0 0,0 0-1,0 0 1,0 0 0,5 4-1,36 25 821,-26-19-426,11 1-150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4384,'0'-31'1632,"0"31"-1248,31 0-128,0-16 352,-15 16-384,15-15 192,0 15-256,16 0-992,-16 0 448</inkml:trace>
  <inkml:trace contextRef="#ctx0" brushRef="#br0" timeOffset="1">79 203 4576,'15'-46'1664,"-15"46"-1280,16-47-96,-1 31 960,17 16-736,-1-31-128,0 16-256,0-17 160,0 32-160,0-15-32,1 15-64,-1 15-32,-16 1 0,1 15 480,-16 0-256,0 16 416,0 0-384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4896,'-15'-16'1824,"15"16"-1440,-16 0-96,32 0 1120,-16 0-832,15 0-224,1 0-224,15 16 288,0-16-224,16 0 544,0 16-416,-16-1-4768,15 1 2368</inkml:trace>
  <inkml:trace contextRef="#ctx0" brushRef="#br0" timeOffset="1">1 125 5728,'0'0'2112,"0"0"-1632,62 0-128,-31 0 64,1 16-288,-1-16 320,0 0-256,0 15-3200,0 1 1632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87 126 2304,'0'-68'1051,"0"65"-1004,-1 0 43,1 1-1,0-1 1,0 0 0,0 0 0,0 0-1,0 0 1,0 0 0,1 1 0,-1-1-1,3-5 1,10 3 401,0-5-187,-13 10-297,0-1 1,0 1 0,1 0-1,-1 0 1,0-1-1,0 1 1,1 0 0,-1 0-1,0 0 1,0 0-1,1-1 1,-1 1 0,0 0-1,1 0 1,-1 0-1,0 0 1,1 0-1,-1 0 1,0 0 0,1 0-1,-1 0 1,0 0-1,1 0 1,-1 0 0,1 0-1,2 0 33,-2 0-24,1 0-1,-1 0 1,1 0-1,-1 0 1,1 0-1,0 0 1,-1 0-1,1 1 1,-1-1-1,1 1 1,-1-1-1,1 1 1,-1-1-1,0 1 1,1 0 0,-1 0-1,0 0 1,1 0-1,-1 0 1,0 0-1,0 0 1,0 0-1,0 0 1,0 0-1,0 1 1,0-1-1,1 3 1,16 38 16,-7-22-3,-2 0 0,0 1 1,6 27-1,-4-12 44,-6-19 106,0 1-1,2 23 1,-6-36-113,-1 1 0,0 0 0,0 0 0,0-1 1,-1 1-1,0 0 0,0 0 0,0-1 0,-1 1 0,0-1 1,-3 8-1,0-4 56,0-1 1,-1 1 0,0-1-1,0 0 1,-10 9 0,14-15-96,1 0-1,-1-1 1,0 1 0,0-1 0,0 1 0,0-1 0,0 0 0,0 0-1,0 0 1,0 0 0,-1 0 0,1-1 0,0 1 0,-4 0 0,-7 2 71,5 1-41,-5 0 25,-15-12 72,23 7-145,0 0 0,1 0 0,-1-1 0,1 1 1,0-1-1,-1 0 0,1 0 0,0-1 0,0 1 0,0-1 0,1 0 0,-6-5 0,2 1-21,2 3-45,1 0-1,0-1 0,0 1 0,0-1 1,0 0-1,-5-9 0,9 13 43,0 0 1,0 1-1,-1-1 0,1 0 0,0 1 0,0-1 0,0 0 0,0 1 1,0-1-1,0 0 0,0 0 0,0 1 0,0-1 0,0 0 1,1 1-1,-1-1 0,0 0 0,0 1 0,1-1 0,-1 0 1,0 1-1,1-2 0,1 1-19,-1-1 0,1 1 0,0 0 0,-1 0 0,1 0 0,0 0 0,0 0 0,0 0 0,0 0 0,3-1 0,0 1 10,-1 1 0,0-1 0,0 1 1,0 0-1,0 1 0,1-1 0,-1 1 0,0-1 0,0 1 0,0 0 0,4 2 0,14 2 18,24 1 128,1 7-36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3488,'0'13'1115,"0"-13"-1108,0 0 1,0 0 0,0 1 0,0-1-1,0 0 1,-1 0 0,1 0 0,0 0-1,0 0 1,0 0 0,0 0 0,0 0-1,0 0 1,0 0 0,0 1 0,1-1 0,-1 0-1,0 0 1,0 0 0,0 0 0,0 0-1,0 0 1,0 0 0,0 0 0,0 0-1,0 0 1,0 0 0,0 0 0,0 1 0,0-1-1,0 0 1,0 0 0,0 0 0,0 0-1,0 0 1,1 0 0,-1 0 0,0 0-1,0 0 1,0 0 0,0 0 0,0 0-1,0 0 1,0 0 0,0 0 0,0 0 0,0 0-1,0 0 1,1 0 0,-1 0 0,0 0-1,0 0 1,0 0 0,0 0 0,0 0-1,0 0 1,10-1 251,-4 1 142,0 0-1,0 0 1,0 1-1,12 1 0,8 3-108,1-1 0,42 0-1,-29-3-206,107-4 113,-38-4 48,161-15 409,-134 10-333,40-7 103,-148 14-399,-1 0 1,1 2 0,35 0-1,-51 3-39,14 1-342,-26-1 341,0 0 1,0 0-1,0 0 1,0 0-1,0 0 1,1 0-1,-1 0 1,0 0-1,0 0 1,0 0-1,0 1 1,0-1-1,0 0 1,0 0-1,1 0 1,-1 0-1,0 0 1,0 0-1,0 0 1,0 0-1,0 1 1,0-1-1,0 0 1,0 0-1,0 0 1,0 0-1,0 0 1,0 0-1,0 1 1,0-1-1,0 0 0,0 0 1,0 0-1,0 0 1,0 0-1,0 1 1,0-1-1,0 0 1,0 0-1,0 0 1,0 0-1,0 0 1,0 0-1,0 1 1,0-1-1,-12 10-1092,-16 6-8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1472,'0'0'475,"8"2"-283,59 14 458,-41-3-340,7-3-163,-17-6-81,-1 1 1,23 9-1,65 46 276,-94-54-261,-1 0 1,0 0 0,-1 1 0,0 0 0,0 0 0,0 0 0,-1 1 0,0 0 0,0 1 0,7 14 0,-12-22-59,0 1 0,0-1 0,-1 1 0,1-1-1,0 1 1,0-1 0,-1 1 0,1 0 0,-1 0 0,1-1 0,-1 1 0,0 0 0,0 0 0,0-1 0,0 1-1,0 0 1,0 0 0,0-1 0,-1 1 0,1 0 0,0 0 0,-1-1 0,0 1 0,1 0 0,-1-1 0,-1 2 0,0 1 3,0-1 1,0 0 0,0-1 0,0 1 0,-1 0 0,1-1 0,-1 1 0,0-1 0,0 0 0,0 0 0,0 0 0,0 0-1,0 0 1,0-1 0,-1 1 0,1-1 0,0 0 0,-1 0 0,-3 0 0,-9 2 56,0-2 0,0 0 0,-18-1 0,18 0 28,-3 1 118,13 0-138,0-1-1,1 0 0,-1 0 0,0 0 0,0-1 0,0 0 0,1 0 0,-11-3 0,-23-17 368,22 14-264,16 6-198,0 1-1,0 0 0,0 0 1,0-1-1,0 1 1,0-1-1,0 1 0,1-1 1,-1 1-1,0-1 0,0 0 1,0 1-1,1-1 1,-1 0-1,0 0 0,1 1 1,-1-1-1,1 0 0,-2-2 1,2 3-2,0-1 0,0 1-1,-1-1 1,1 1 0,0-1 0,0 1 0,0-1 0,0 0 0,0 1 0,0-1 0,0 1-1,0-1 1,0 0 0,0 1 0,0-1 0,0 1 0,0-1 0,1 0 0,-1 1 0,0-1-1,0 1 1,1-1 0,-1 1 0,0-1 0,1 1 0,-1-1 0,0 1 0,1-1 0,-1 1-1,1-1 1,0 1 0,18-11-174,-14 8 124,10-4-46,-8 3 107,-1 0-1,1 1 1,1 0-1,-1 0 1,8-1-1,-6 2 14,1 1 0,-1 1-1,18 1 1,-15-1-25,-1 1 1,1-2-1,-1 1 0,13-3 0,15-5-51,-38 8 45,0 0 0,1 0 1,-1 0-1,1 1 1,-1-1-1,1 1 0,-1-1 1,0 1-1,3 0 0,3 3-207,-3-4-43,-1 1-1,1 0 1,0-1-1,7 0 1,7 0-697</inkml:trace>
  <inkml:trace contextRef="#ctx0" brushRef="#br0" timeOffset="1">577 141 3648,'0'0'1344,"0"0"-1024,16 0-128,-16 15 640,16 1-512,15 0 128,-16 15-256,17-31 192,-17 31-256,16-16 448,-15 1-320,-1-16 288,1 16-288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2912,'0'0'923,"0"0"-550,0 0-80,0 3 369,0 7-167,0-10-484,0 0-1,0 0 0,0 1 0,0-1 0,0 0 0,0 0 0,0 0 0,0 0 0,0 0 1,0 0-1,0 0 0,0 0 0,0 0 0,0 0 0,0 1 0,0-1 0,0 0 0,0 0 0,0 0 1,0 0-1,0 0 0,0 0 0,0 0 0,0 0 0,0 0 0,0 0 0,0 0 0,0 0 1,0 1-1,0-1 0,0 0 0,0 0 0,-1 0 0,1 0 0,0 0 0,0 0 0,0 0 0,0 0 1,0 0-1,0 0 0,0 0 0,0 0 0,0 0 0,0 0 0,0 0 0,-1 0 0,1 0 1,0 0-1,0 0 0,0 0 0,0 0 0,0 0 0,0 0 0,0 0 0,0 0 0,-1 0 0,-1 1 74,-1-1-1,0 1 0,1 0 0,-1 1 0,0-1 0,1 0 0,-1 1 0,1-1 0,0 1 0,-1 0 0,1 0 0,0 0 0,0 0 1,-1 3-1,-1-2 68,4-2-138,-1-1 0,1 1 0,-1-1 0,1 1 0,0-1 0,-1 1 0,1-1 0,0 1 0,0 0 0,0-1 0,-1 1 0,1-1 0,0 1 0,0-1 0,0 1 0,0 0 0,0-1 0,0 1 0,0-1 0,0 1 0,0 0 1,0-1-1,1 1 0,-1-1 0,0 2 0,0-2 10,0 0-21,0 0 1,0 0-1,0 0 0,0 0 0,1 0 0,-1 1 0,0-1 0,0 0 0,0 0 0,0 0 0,0 0 0,0 0 0,0 0 0,0 0 0,0 0 0,0 0 0,-1 0 0,1 1 1,0-1-1,0 0 0,0 0 0,0 0 0,0 0 0,0 0 0,0 0 0,0 0 0,0 0 0,0 0 0,0 0 0,0 0 0,0 0 0,0 0 0,0 0 0,0 1 0,0-1 1,-1 0-1,1 0 0,0 0 0,0 0 0,0 0 0,0 0 0,0 0 0,0 0 0,0 0 0,0 0 0,0 0 0,0 0 0,0 0 0,-1 0 0,1 0 0,0 0 0,0 0 1,0 0-1,0 0 0,0 0 0,0 0 0,-9 0 610,20 0-136,-11-3-412,0-7-80,0 7-22,0 3-20,0 0 15,0 0 80,0 0-15,0 0-65,0 0 22,0 0 63,0 0-4,0 0-1,0 0 16,0 0-5,0 0 27,0 0-48,0 0-70,0 0 22,0 0 63,0 0-68,0 0-225,0 0 150,0 0 271,0 0-52,0 0-145,0-3-21,0-4-31,0 14 9,0-4 6,0-3-6,0 0-10,0 0 75,0 0 144,0 0-22,0 0-5,0 0-43,0 0-63,0 0-118,0 0 26,0 0 1,0 0 48,0 0 122,0 0-37,0 0-112,0 0 0,0 0 43,0 0 63,0 0-4,16 0-97,-16-3 27,0-7-11,0 7-122,0 3 42,0 0 11,0 1 116,0 0 0,1 1 0,-1-1 0,0 0 0,0 0 0,0 0 0,0 0-1,0 0 1,-1 0 0,1 1 0,-3 4 113,-10 8 133,5-5-131,-1 0 0,0 0 0,-14 9 0,0-2-29,12-1 28,2-7-4,7-6-77,0-1 0,0 1 0,1-1 0,-1 1 1,0 0-1,1 0 0,-1 0 0,1 0 0,-1 0 0,0 4 0,1-5-15,0 0-1,1 0 1,-1 0 0,0 0-1,0 0 1,0 0-1,0 0 1,0 0-1,0-1 1,0 1 0,0 0-1,0 0 1,0-1-1,-1 1 1,1-1-1,0 1 1,0-1 0,-1 0-1,1 1 1,0-1-1,-1 0 1,0 0-1,2 0-17,0 0-1,-1 0 0,1 0 1,0 0-1,0 0 1,0 0-1,0 0 0,0 0 1,0 0-1,0 0 0,0 0 1,0 0-1,0 0 0,-1 0 1,1 0-1,0 0 1,0 0-1,0 0 0,0 0 1,0 0-1,0 0 0,0 0 1,0 0-1,0 0 1,0 0-1,0 0 0,-1 0 1,1 1-1,0-1 0,0 0 1,0 0-1,0 0 0,0 0 1,0 0-1,0 0 1,0 0-1,0 0 0,0 0 1,0 0-1,0 0 0,0 0 1,0 1-1,0-1 1,0 0-1,0 0 0,0 0 1,0 0-1,0 0 0,0 0 1,0 0-1,0 0 0,0 0 1,0 0-1,0 1 1,0-1-1,0 0 0,0 7-419,0-14-1578,0 4 490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156 119 2496,'13'-39'784,"-12"37"-704,0 0 0,-1-1 0,1 1 0,0 0 0,-1 0 0,0-1 0,0 1 0,0 0 0,0-1 0,0 1 0,0-4 0,-1 0 379,1 6-450,0 0 1,0 0 0,0 0-1,0 0 1,0 0 0,0 0 0,0 0-1,0 0 1,0 0 0,0 0 0,0 0-1,0-1 1,0 1 0,0 0-1,0 0 1,0 0 0,0 0 0,0 0-1,0 0 1,0 0 0,0 0 0,0 0-1,0 0 1,0 0 0,0-1 0,0 1-1,0 0 1,0 0 0,-1 0-1,1 0 1,0 0 0,0 0 0,0 0-1,0 0 1,0 0 0,0 0 0,0 0-1,0 0 1,0 0 0,0 0-1,0 0 1,-1 0 0,1 0 0,0 0-1,0 0 1,0 0 0,0 0 0,0 0-1,0 0 1,0 0 0,0 0 0,0 0-1,0 0 1,0 0 0,-1 0-1,1 0 1,-1 0 25,-1 0-1,1 0 0,-1 1 1,1-1-1,-1 1 1,1-1-1,-1 1 1,1-1-1,-1 1 1,1 0-1,0 0 0,-1 0 1,1 0-1,0 0 1,0 0-1,0 0 1,0 0-1,0 0 0,-2 3 1,-2 4 20,0 0 0,-5 13 0,-4 5 46,3-8-39,2 0 0,-15 37 0,3-9 111,16-34-134,-1 0-1,-4 14 0,5 10 7,2-17-26,-3 10 66,4-23 34,1-1-1,-1 1 1,2 0-1,-2 9 1,2 30 1075,0-43-676,3-4 42,-1-2-499,1 1 0,-1-1 0,0 1 0,0-1 1,-1 0-1,1 0 0,-1 1 0,0-1 0,2-8 1,7-21 88,8-9 53,10 3-107,-11 10-150,18-39 1,-24 42-56,2 1-1,1 1 1,21-30 0,-32 50 101,1 0-1,-1-1 1,1 1-1,0 1 1,0-1-1,0 1 1,1-1-1,-1 1 1,7-3-1,-10 6 14,1-1 0,-1 1 0,0 0 1,0-1-1,1 1 0,-1 0 0,0 0 0,1 0 0,-1 0 0,0 0 0,0 0 0,1 0 0,-1 1 0,0-1 0,1 0 0,-1 1 0,2 0 0,-1 0 13,0 1 0,0-1 0,0 1 0,-1-1 0,1 1 0,0 0 0,-1 0 0,1 0 0,-1 0 0,1 0 0,-1 0 0,1 3 0,2 4 51,-2-1 0,1 0 0,-2 1-1,1 0 1,-1 0 0,0-1 0,-1 14 0,5 31 255,-1-29-217,-1-8-51,0-1 1,0 24 0,-3 54 530,-1-92-569,1 0 0,0 0 0,0 0 0,0 0 0,0 0 0,0 1 0,1-1 0,-1 0 0,0 0 0,0 0 0,1 0 0,-1 0 0,0-1 0,1 1 0,-1 0 0,1 0 0,0 0 1,-1 0-1,1 0 0,-1-1 0,1 1 0,0 0 0,1 1 0,-1-2-9,0 0 1,0 0 0,0 0-1,0 0 1,0 0-1,0 0 1,-1 0 0,1 0-1,0 0 1,0 0-1,0 0 1,0-1 0,0 1-1,-1 0 1,1-1-1,0 1 1,0-1 0,0 1-1,-1-1 1,1 1-1,0-1 1,-1 1-1,1-1 1,0 0 0,0 0-1,77-77 274,-73 72-291,0 0 0,0 0 0,-1 0 0,0-1 0,0 0 1,0 0-1,-1 0 0,4-11 0,1-3-38,18-31-66,-20 36 16,6-28 1,-8 27-12,10-25-1,-10 33-9,1 0 0,0 1-1,7-10 1,-10 15 81,0 1 1,-1-1-1,1 1 1,0 0-1,0 0 1,0 0-1,1 0 1,-1 0-1,0 1 1,1-1-1,-1 1 1,1-1-1,-1 1 1,1 0-1,5-1 1,-6 1 33,0 1 0,0 0 1,0 0-1,-1 1 0,1-1 0,0 0 1,0 1-1,0-1 0,0 1 1,-1 0-1,1-1 0,0 1 0,0 0 1,-1 0-1,1 0 0,-1 0 0,1 0 1,1 2-1,4 5 81,0 0 1,-1 0-1,0 1 0,0 0 1,-1 0-1,6 13 1,-10-20-67,5 10 90,-1 1 1,0 0-1,0 1 1,-2-1-1,0 1 1,0-1-1,-1 1 1,-1 0-1,0 24 1,-3-13 137,-7 44 0,7-56-126,-1 6 8,2-12-78,0 0 0,0 1 0,-1-1 0,0 0-1,0 0 1,-4 8 0,3-8-414,-1-1 0,1 0 1,-1 0-1,0 0 0,-10 10 0,-1 0-1012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1449 2080,'-44'0'2507,"44"1"-2492,0-1 1,0 0-1,0 0 1,0 0 0,0 0-1,0 0 1,0 0 0,0 0-1,-1 0 1,1 0-1,0 0 1,0 0 0,0 0-1,0 0 1,0 0 0,0 0-1,0 0 1,0 0-1,0 0 1,0 0 0,-1 0-1,1-1 1,0 1 0,0 0-1,0 0 1,0 0-1,0 0 1,0 0 0,0 0-1,0 0 1,0 0 0,0 0-1,0 0 1,0 0-1,0 0 1,0 0 0,0 0-1,0-1 1,0 1 0,-1 0-1,1 0 1,0 0-1,0 0 1,0 0 0,0 0-1,0 0 1,0 0 0,0 0-1,0 0 1,0 0-1,0-1 1,0 1 0,0 0-1,1 0 1,-1 0 0,0 0-1,0-3 100,0 0-1,0 0 1,1 1-1,-1-1 1,1 0-1,0 0 1,0 0-1,0 1 1,0-1-1,0 1 1,1-1-1,1-2 1,4-4-134,0 1 0,9-8-1,-9 9 120,15-16-49,1-1 27,49-38 1,42-16 305,24-18-80,15-3-19,73-49-16,145-117 30,-316 223-281,218-162 55,-125 97 28,-34 16-21,-26 24 5,-76 55-62,0-1 1,19-25-1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16 4224,'0'0'1365,"-3"0"-826,-7-3-139,8 0-153,2 3-227,0 0-1,0-1 1,0 1-1,0 0 1,-1 0 0,1-1-1,0 1 1,0 0-1,0 0 1,0 0-1,-1-1 1,1 1-1,0 0 1,0 0-1,0 0 1,-1 0-1,1-1 1,0 1 0,0 0-1,-1 0 1,1 0-1,0 0 1,0 0-1,-1 0 1,1 0-1,0 0 1,-1 0-1,-22 5 451,22-5-458,-1 0 1,1-1-1,0 1 1,0 0-1,-1 0 0,1-1 1,0 1-1,0-1 1,0 1-1,-2-2 1,2 1-8,-1 1 0,0-1 0,1 0 0,-1 1 0,0-1 0,1 1 0,-1-1 0,0 1 0,0 0 0,-2-1 0,-3 2 14,1 0 1,0-1 0,0 2-1,-7 1 1,-12 3 31,-1-3-25,0-1 1,-43-3-1,21 0-105,37 1-137,7-1 174,-1 1-1,1 0 1,0 1 0,-7 0 0,9 0 44,1-1 1,-1 1-1,1-1 0,-1 1 1,1 0-1,-1 0 0,1 0 1,0 0-1,-1 0 1,1 0-1,0 0 0,0 0 1,0 0-1,0 1 0,-2 1 1,-6 13 41,1 1 1,0 0 0,2 1 0,-8 29-1,12-42-27,-4 20 170,-5 42 0,9-45 7,-10 35 0,3-31 160,0 0 0,-20 34 0,27-56-292,0 1-1,0-1 1,-1 0 0,-3 5 0,-7 1 311,12-8-337,1 1 0,-1-1 0,1 1 0,-1-1-1,1 1 1,0 3 0,0-1 119,3-5-107,38 0-192,-38 0 146,0 0 0,0 0 1,-1 0-1,1 1 0,0-1 1,-1 1-1,1 0 0,0-1 1,-1 1-1,1 0 0,2 2 1,-3-2 20,0 0 1,0 0-1,1 0 1,-1 0-1,0 0 0,1-1 1,-1 1-1,0-1 1,1 0-1,-1 1 1,3-1-1,-1 0-160,-1 0 0,0 0-1,0 1 1,1 0 0,-1 0 0,0 0-1,0 0 1,5 2 0,2 2-628,9-3-536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4320,'-1'-11'1723,"5"19"-1260,9-3-335,20 24-48,-25-25-3,0 0 0,0-1-1,10 4 1,16 6-80,-21-7-721,0-2 0,22 7-1,-5-3-1059,-25-7 1455,0 0-1,1 0 0,-1-1 0,8 0 1,-3 0 245,-18-1 264,5 1 18,1 3 100,1-2-224,-1 1-1,1-1 0,0 1 0,0-1 0,0 1 1,0 0-1,1-1 0,-1 1 0,0 0 1,1 0-1,-1 0 0,0 2 0,0 29 1585,1-30-1558,0 2 62,2 18 402,-2-22-553,1 0-1,-1 0 1,0 0-1,1 0 1,-1 0 0,1 0-1,0-1 1,-1 1 0,1 0-1,0 0 1,-1-1-1,1 1 1,0 0 0,0-1-1,0 1 1,-1-1-1,1 1 1,0-1 0,0 1-1,0-1 1,1 1-1,24 4 156,-11 1-78,-12-5-60,0 0 0,1 0 0,-1 0 1,1 0-1,-1 0 0,1-1 0,-1 1 0,4-1 0,102 0-972,-105 0 898,0 0-1,0-1 1,0 1-1,0-1 0,-1 0 1,1 0-1,0 0 1,-1 0-1,1-1 1,5-3-1,-7 4 78,0 1 0,0-1 1,0 1-1,0-1 0,0 1 0,0 0 0,0 0 0,0 0 0,0 0 0,0 0 0,3 1 1,15-2 581,-17 4 459,-2-1-966,1 1 1,-1-1 0,1 1-1,-1-1 1,0 1-1,0-1 1,0 1-1,0 0 1,0-1 0,0 1-1,-1 0 1,0 0-1,1 4 1,-2 48 528,1-26-464,-2-4 73,-7 43 0,7-55-129,0 3-6,-4 15 161,2-22-115,1 0 0,-1 0 1,-1-1-1,0 0 0,0 1 1,-1-2-1,-6 9 0,-14 5 523,13-7-446,11-11-297,1-1 1,-1 0-1,0 0 0,0 0 0,0 0 0,0 0 0,-1 0 0,1 0 0,-1-1 0,1 1 0,-1-1 0,1 0 0,-1 0 0,-3 2 0,3-3-220,0 1-1,0 0 1,0 0-1,0-1 1,0 0-1,-1 0 1,1 0-1,0 0 1,0 0-1,0-1 0,-1 1 1,-4-2-1,-8-11-1484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4800,'16'-31'1792,"-16"31"-1408,62 0-96,-31 0 288,16 0-384,0 15 192,-1-15-224,17 16 288,-32 0-256,16-16-3360,-16 15 1728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3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2656,'13'-52'837,"-13"52"-825,0-1 0,0 1 0,0-1 0,0 1 0,0-1 0,0 0 0,0 1 0,0-1 0,1 1 0,-1-1 0,0 1 0,0-1 0,1 1 0,-1-1 0,0 1 0,0-1 0,1 1 0,-1 0 0,1-1 0,-1 1 0,0-1 0,1 1 0,-1 0 0,1-1 0,-1 1 0,1 0 0,0-1 0,6-3 28,0 1 56,0-1-1,0 1 0,0 0 0,0 1 0,0-1 0,1 1 1,-1 1-1,1-1 0,11 1 0,-8 1-55,0 1 0,0 0 0,0 1-1,0 0 1,-1 1 0,1 0 0,0 0 0,-1 1-1,0 1 1,0 0 0,0 0 0,16 13 0,-10-6-8,0 2 1,-1 0-1,-1 1 1,23 28-1,-30-33 34,0 1 0,0 0 0,-1 0 0,-1 0 0,0 1-1,0 0 1,-1 0 0,0 0 0,1 14 0,-4-21-30,-1 1 0,0-1-1,0 1 1,0-1 0,-1 1 0,0-1 0,0 0 0,0 1 0,-1-1 0,0 0-1,0 0 1,0 0 0,0 0 0,-1 0 0,0 0 0,0-1 0,0 1 0,-1-1 0,1 0-1,-9 7 1,2-2 58,-1-1 0,1-1 0,-2 0 0,1 0-1,-1-1 1,0 0 0,-19 6 0,27-11-64,-14 6 56,0-2 1,0 0-1,0 0 1,-1-2 0,-24 2-1,40-5-78,0 0 0,-1 0 0,1-1 0,0 1 0,0-1 0,-1 0 0,1 0 0,0 0 0,0 0 0,0 0 0,0-1 0,0 1 0,0-1 0,1 0 0,-1 0 0,0 0 0,1 0 0,0 0 0,-4-5 0,4 5-7,0 0 0,0 0 0,0 0 0,1 0 0,-1-1 0,1 1 0,-1 0 0,0-4 0,1 5-6,1 0 1,0 0 0,0-1-1,-1 1 1,1 0-1,0-1 1,0 1-1,0 0 1,0 0 0,0-1-1,0 1 1,1 0-1,0-3 1,1 0-19,1-1 0,0 1 0,0-1 0,0 1 0,0 0 0,1 0 0,6-5 0,-10 8 20,29-27-66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4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3552,'0'0'1312,"0"0"-992,47 0-128,0 0 832,-1 0-608,17 0 192,15 0-352,46 0-32,1 0-128,0-15 160,-16 15-160,0 0 384,-31 0-256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4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2656,'-5'0'237,"0"0"246,6 1-152,21 1 53,-18 0-266,0-1 1,0 1 0,-1 0 0,6 4 0,-4-3-51,-1 0 0,0-1-1,1 0 1,7 4 0,204 71 742,-201-71-783,56 22 112,-23 2 72,-29-18-118,6 2 9,-17-10-62,0 1 1,0 0-1,-1 0 1,0 0 0,0 1-1,0 0 1,10 11-1,-16-16-33,6 9 55,0-1 0,0 1 1,10 20-1,-16-27-34,0 0-1,0 0 1,0 0 0,0 0 0,0 0 0,-1 0-1,0 0 1,1 0 0,-1 4 0,0-5-3,-1 0-1,1-1 1,0 1 0,-1-1 0,1 1 0,-1-1-1,0 1 1,1-1 0,-1 1 0,0-1 0,0 0-1,0 1 1,0-1 0,0 0 0,0 0 0,0 0-1,-1 0 1,1 0 0,-2 1 0,-3 3 23,-1-2 0,1 1 0,-1-1 0,0 0 0,0 0 0,-1-1 0,1 0 0,0 0 0,-1-1 0,1 0 0,-1 0 0,1 0 0,-1-1 0,-14-2 0,21 2-44,-23-4 44,1 0 1,0-2-1,-25-9 0,46 15-50,0-1 1,1 0-1,-1 0 1,1 0-1,0 0 0,-1 0 1,1 0-1,0 0 1,-1-1-1,1 1 0,0 0 1,0-1-1,-1-1 1,2 2-1,-1 0 0,1 1 0,0-1 1,0 0-1,-1 0 0,1 0 0,0 0 1,0 0-1,0 0 0,0 0 0,0 1 1,0-1-1,0 0 0,1 0 0,-1 0 1,0 0-1,0 0 0,1-1 0,1 0-29,-1 0-1,1-1 1,0 1 0,-1 0-1,1 0 1,0 1-1,0-1 1,0 0-1,0 0 1,1 1-1,-1 0 1,0-1 0,6-1-1,40-19-1465,-34 15 1123,1 0-1,0 1 0,0 0 0,28-6 1,-18 10 65,0 0 0,36 3 1,-13 0 210,-29-2 225,-11 0-18,-1 1 1,0 0-1,1 0 1,-1 1-1,12 2 1,-18-2-47,1 0 1,-1 0-1,0-1 1,0 1 0,0 0-1,1 0 1,-1 0-1,0 1 1,-1-1 0,1 0-1,0 0 1,0 0 0,0 1-1,-1-1 1,1 0-1,0 1 1,-1-1 0,1 1-1,-1-1 1,0 1 0,0-1-1,1 1 1,-1-1-1,0 1 1,0-1 0,0 1-1,-1 1 1,1-1 16,0-1-43,0-1 0,0 0 1,0 1-1,0-1 0,0 0 1,0 0-1,0 1 0,0-1 1,0 0-1,0 1 0,0-1 1,0 0-1,0 1 0,0-1 1,1 0-1,-1 1 0,0-1 1,0 0-1,0 0 0,0 1 1,1-1-1,-1 0 0,0 0 1,0 1-1,1-1 0,0 2 41,1 0-1,-1 0 0,0 0 1,1 0-1,-1 0 0,0 1 1,0-1-1,0 0 0,-1 0 1,1 1-1,-1-1 0,1 1 1,-1-1-1,0 0 0,0 1 1,0-1-1,0 4 0,0-5-52,0-1 0,0 1 0,0 0-1,0-1 1,0 1 0,0 0 0,0-1-1,0 1 1,0-1 0,0 1 0,1 0-1,-1-1 1,0 1 0,0-1-1,1 1 1,-1-1 0,0 1 0,1-1-1,-1 1 1,1-1 0,-1 1 0,1-1-1,-1 1 1,1-1 0,-1 0 0,1 1-1,-1-1 1,1 1 0,1-1-74,0 0 0,0 1 0,-1-1 0,1 0 0,0 0 0,0 0 0,-1-1 0,1 1 0,0 0-1,0-1 1,-1 1 0,4-2 0,23-11-505</inkml:trace>
  <inkml:trace contextRef="#ctx0" brushRef="#br0" timeOffset="1">977 390 5216,'-31'62'1952,"31"-62"-1536,-16 125-96,16-78 736,-15-1-640,-1 1 256,16-16-384,-16 1 608,1-1-512,-1-16 1440,1 1-1024,-16-16-1184,15 0 128,16 0-4672,0-16 2688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702 188 3968,'26'-26'1285,"-26"26"-1265,1 0 0,-1-1 0,0 1 0,1 0 0,-1-1 0,0 1-1,1-1 1,-1 1 0,0-1 0,1 1 0,-1-1 0,0 1 0,0-1 0,1 1 0,-1-1 0,0 1-1,0-1 1,0 1 0,0-1 0,0 1 0,0-1 0,0 1 0,0-1 0,0 1 0,0-2-1,-1-8 65,1 2 193,-1 0 1,2 0 0,-1 0-1,1 0 1,1-9 0,2 7 153,-3 9-406,-1 1 0,0-1-1,1 0 1,-1 1 0,0-1 0,0 0 0,1 1 0,-1-1 0,0 0-1,0 1 1,0-1 0,0 0 0,0 0 0,0 1 0,0-1 0,0 0 0,0 1-1,0-1 1,-1 0 0,1 0 0,0 1 0,0-1 0,-1 0 0,1 1-1,0-1 1,-1 1 0,1-1 0,-1 0 0,1 1 0,-1-1 0,1 1 0,-1-1-1,1 1 1,-1-1 0,1 1 0,-1 0 0,0-1 0,-4-3 60,2 0-49,0 0 0,-1 0 0,0 1 1,0 0-1,0-1 0,0 1 0,0 1 0,-1-1 0,1 1 0,-1 0 0,0 0 0,-6-2 0,-9 2 110,0 0 0,-31 3 0,20-1-93,-125 0-266,154 0 202,-4 0-22,1 0 0,-1 0 0,0 0-1,1 1 1,-1 0 0,1 0 0,-1 0-1,1 1 1,-1-1 0,1 1 0,0 1-1,-7 3 1,-5 4-201,8-6 90,0 1 0,0 1 0,1-1 0,0 1 0,-8 8-1,3 0 75,1 2-1,1-1 0,0 2 1,1-1-1,1 1 0,1 1 1,-9 22-1,-19 86 252,26-86-74,0 1 60,2-1 0,-3 50 0,3-24 52,7-56-161,-2 17 244,-8 29-1,5-38-14,5-15-230,-1 0-1,1 0 0,1 1 1,-1-1-1,0 0 1,0 4-1,1-6-36,1 0 0,-1 0-1,0 0 1,0 0 0,0 0-1,1 0 1,-1 0 0,0 0 0,1 0-1,-1 0 1,1 0 0,-1 0 0,1-1-1,0 1 1,-1 0 0,1 0-1,0-1 1,-1 1 0,1 0 0,0-1-1,0 1 1,0-1 0,-1 1 0,1-1-1,1 1 1,6 4 76,-7-4-83,1 0-1,-1 0 1,1-1 0,-1 1 0,1 0 0,-1 0-1,1-1 1,-1 1 0,1-1 0,0 0 0,-1 1 0,1-1-1,0 0 1,2 0 0,6-1 19,1 0-1,-1-1 1,13-3-1,-4 1 3,46-12-2610,-34 14 1003</inkml:trace>
  <inkml:trace contextRef="#ctx0" brushRef="#br0" timeOffset="1">0 422 4160,'16'-31'1536,"-16"31"-1216,31-31-64,0 31 640,1 0-544,14 0 192,17 15-288,-1 1-512,0 15 128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3968,'-1'-11'1886,"4"19"-978,1-5-722,3 2 71,-5 6-18,-1-9-214,-1 0-1,0 0 1,1-1-1,-1 1 1,1-1 0,-1 1-1,1 0 1,-1-1-1,1 1 1,0-1-1,0 1 1,0-1 0,0 0-1,0 1 1,0-1-1,1 0 1,-1 0 0,0 1-1,2 0 1,23 16 177,-2 8-47,15-5 96,-31-16-180,-1 1 0,1 0 0,9 11 1,-12-12-6,-1-1 1,1 0 0,-1 0 0,1 0-1,0 0 1,1-1 0,-1 0-1,9 4 1,4-1 413,-15-5-396,1 0 1,0 1-1,0-1 1,0 1-1,6 4 1,-2 0 82,-6-5-161,-1 0-1,0 0 1,0 0-1,1 0 1,-1-1-1,0 1 1,1 0-1,-1-1 1,1 1-1,-1-1 1,1 1-1,-1-1 1,1 0-1,0 0 1,-1 0-1,1 0 1,1 0-1,10 0-319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7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4640,'-16'0'1728,"16"0"-1344,-31 0-96,15 0 1088,1 0-800,-17 16 0,1 0-384,0-1 224,0 1-224,0-1 800,0 16-544,-1-15-3232,32 15 1504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57 640,'0'0'224,"0"-2"-133,0-11 885,2 13-384,7 0 525,-14 0 1658,-14 0-1297,14-3-1430,2 2-35,1-1 0,-1 0 0,0 1 0,0 0 0,1-1 0,-1 1-1,0 0 1,0 1 0,0-1 0,0 0 0,0 1 0,-6-1 0,-45 2 225,34-1-159,-9 0-20,25 0-68,0 0 0,0 0 0,-1 0-1,1 0 1,0 1 0,-5 1 0,-17 8-44,-10-4 69,13 4 10,6-9-19,15-1-6,-1 0 0,1 0 0,0 0 0,-1 0 0,1 0 0,0 1 0,-1-1 0,1 1 0,-4 1-1,3-1-8,-16 10-64,18-10 74,1-1-1,-1 0 1,0 1 0,1 0-1,-1-1 1,0 1-1,1-1 1,-1 1 0,1 0-1,-1-1 1,1 1-1,-1 0 1,1-1 0,0 1-1,-1 0 1,1 0 0,0-1-1,0 1 1,-1 1-1,4 3 31,23 21 22,-25-25-47,-1-1 1,1 1-1,-1-1 0,1 0 1,0 1-1,-1-1 0,1 0 1,0 0-1,-1 1 1,1-1-1,0 0 0,-1 0 1,1 0-1,0 0 1,-1 0-1,1 0 0,0 0 1,0 0-1,-1 0 1,1 0-1,1-1 0,3 1 28,-1 0-9,0 0-1,0 1 1,-1 0-1,1 0 1,0 0 0,0 0-1,0 0 1,-1 1-1,7 3 1,-8-4-2,0-1-1,0 1 1,0-1-1,0 1 1,0-1-1,0 0 1,0 0-1,0 0 1,4 0-1,1-1 323,-7 4-282,0 10-288,1-13 250,1 1-1,-1-1 1,0 0-1,1 1 0,-1-1 1,0 0-1,1 0 0,-1 0 1,0 0-1,1 0 1,-1 0-1,0-1 0,1 1 1,-1 0-1,0-1 1,0 1-1,2-1 0,0-1 15,0 1 0,0-1 0,-1 1 0,1-1 0,-1 0 0,4-3-1,-4 4-21,-1-1 0,1 1 0,0-1 0,0 1 0,0 0 0,0 0 0,0 0 0,0 0 0,1 0 0,-1 0 0,0 0 0,0 1 0,1-1 0,-1 1 0,0 0 0,1 0 0,-1 0 0,4 0 0,-4 0-7,-1-1 1,1 1 0,0 0 0,0-1 0,-1 1-1,1-1 1,-1 1 0,1-1 0,0 0-1,-1 0 1,1 0 0,-1 0 0,0 0-1,1 0 1,-1 0 0,0 0 0,0-1-1,1 1 1,-1 0 0,0-1 0,0 1 0,-1-1-1,1 1 1,1-4 0,12-15 195,-2 9-96,12-13 101,-23 23-199,0-1-1,0 1 1,0 0 0,0-1 0,0 0-1,0 1 1,0-1 0,-1 1 0,1-1-1,0 0 1,-1 0 0,0 1 0,1-4-1,-1 5-11,0 0 0,0 0 0,0 0 0,0 0 0,0 0-1,0 0 1,0 0 0,0 0 0,0 0 0,0-1 0,0 1-1,0 0 1,0 0 0,0 0 0,0 0 0,0 0 0,0 0-1,0 0 1,0 0 0,0 0 0,0 0 0,0 0 0,0-1 0,0 1-1,0 0 1,0 0 0,0 0 0,0 0 0,0 0 0,0 0-1,0 0 1,0 0 0,-1 0 0,1 0 0,0 0 0,0 0-1,0 0 1,0 0 0,0 0 0,0 0 0,0 0 0,0 0 0,0 0-1,0 0 1,-1 0 0,1 0 0,0 0 0,0 0 0,0 0-1,0 0 1,0 0 0,0 0 0,0 0 0,0 0 0,0 0-1,-1 0 1,-9 0-38,10 0 36,0 0-1,0 0 1,0 0-1,0 0 1,0 0 0,0 0-1,-1 0 1,1 0-1,0 0 1,0 0 0,0 0-1,0 0 1,0 0-1,0 0 1,0 0 0,0 0-1,0 0 1,0 0-1,-1 0 1,1 0 0,0 0-1,0 0 1,0 0-1,0 0 1,0 0-1,0 0 1,0 0 0,0-1-1,0 1 1,0 0-1,0 0 1,0 0 0,0 0-1,0 0 1,-1 0-1,1 0 1,0 0 0,0 0-1,0 0 1,0 0-1,0 0 1,0-1 0,0 1-1,0 0 1,0 0-1,0 0 1,0 0 0,0 0-1,0 0 1,0 0-1,0 0 1,0 0 0,0 0-1,0-1 1,0 1-1,0 0 1,0-8-218,0 19 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6144,'0'-47'2272,"0"47"-1760,93-16-160,-46 16-512,0-15 0,15 15-224,-15 15 224,15 1-192,-15 15 192,15 0 352,-15 0-96,-16 16 64,0-16-96,-31 16 448,-15 0-288,-16 0 192,15-1-256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1824,'0'0'587,"0"0"-353,-2 0-74,-5 0 116,16 0 435,-9 0-386,0 0 113,0 0-166,0 0-96,0-3-64,0-7 64,0 10-173,0-1-1,0 1 1,0 0 0,0 0 0,0 0 0,0 0 0,0 0 0,0 0 0,0 0 0,0 0 0,0 0 0,0 0 0,0-1 0,0 1 0,0 0 0,0 0 0,0 0 0,0 0 0,0 0 0,0 0 0,0 0 0,0 0 0,1 0 0,-1 0 0,0 0 0,0-1 0,0 1 0,0 0 0,0 0 0,0 0 0,0 0 0,0 0 0,0 0 0,0 0 0,0 0 0,0 0 0,0 0 0,0 0 0,1 0 0,-1 0 0,0 0 0,0 0 0,0 0 0,0 0 0,0 0 0,0 0 0,0 0 0,0 0 0,0 0 0,0 0 0,1 0 0,-1 0 0,0 0 0,0 0 0,0 0 0,0 0 0,26 0 813,-23 0-635,-3 0 49,0-13-108,0 13-122,0 0 0,0 0-1,0 0 1,-1 0 0,1 0-1,0-1 1,0 1-1,0 0 1,0 0 0,0 0-1,0 0 1,0 0 0,0 0-1,0 0 1,0 0-1,0 0 1,0 0 0,1-1-1,-1 1 1,0 0 0,0 0-1,0 0 1,0 0-1,0 0 1,0 0 0,0 0-1,0 0 1,0 0 0,0 0-1,0 0 1,0 0-1,0 0 1,0-1 0,0 1-1,0 0 1,0 0 0,1 0-1,-1 0 1,0 0-1,0 0 1,0 0 0,0 0-1,0 0 1,0 0 0,0 0-1,0 0 1,0 0-1,0 0 1,1 0 0,-1 0-1,0 0 1,0 0 0,0 0-1,0 0 1,0 0-1,0 0 1,11 0 16,-9 0 80,-2-2-66,0 2-29,0-1-1,0 1 1,0-1 0,0 1-1,0-1 1,0 0 0,0 1-1,0-1 1,0 1 0,0-1-1,1 1 1,-1-1 0,0 1-1,0-1 1,0 1 0,1-1-1,-1 1 1,1-2 0,9 0-7,-7 2 97,-3 0-22,0 0-31,0 0-38,0 0-112,0 0 58,0 0 118,0 0 38,0 0 95,0 0-42,0 0 69,0 0-91,0 0-21,0 0-32,13 2 64,-13-1-140,0-1 0,1 0 0,-1 1 0,0-1 0,0 1 0,1-1 0,-1 0 0,0 1 0,0-1 0,0 1 0,0-1 0,1 1 0,-1-1 0,0 1 0,0-1 0,0 1 0,0-1 0,0 0 0,0 1 0,0-1 0,0 1 0,-1-1 0,1 1-1,0 0 1,0 0 14,-1 0-1,1 1 0,0-1 0,0 0 0,0 1 0,0-1 0,0 0 0,0 1 1,1-1-1,-1 0 0,0 1 0,1-1 0,-1 0 0,1 1 0,0 0 0,15 40 239,-12-34-209,7 18 24,2-1-45,-12-23-14,0-1 0,0 1 0,0-1 0,1 0 0,-1 1 0,0-1 0,1 0 0,-1 0-1,1 0 1,-1 0 0,1 0 0,-1-1 0,1 1 0,-1 0 0,1-1 0,0 1 0,0-1 0,-1 1-1,1-1 1,0 0 0,0 0 0,-1 0 0,1 0 0,3 0 0,-2 0 26,2-3 234,6-7-101,-11 9-163,1 1-1,-1-1 1,1 1 0,-1-1 0,0 1-1,1-1 1,-1 1 0,0-1-1,0 1 1,1-1 0,-1 1-1,0-1 1,0 0 0,0 1-1,0-1 1,0 1 0,0-1 0,1 0-1,-2 1 1,1-2 0,1-4 27,25-25-115,-21 20 38,-4 9 29,0 0-1,0 0 1,0 0 0,0 0 0,0 0 0,1 0 0,-1 0 0,1 1 0,-1-1 0,3-1 0,-3 1 17,0 1 0,0 0 0,0 0 0,0 0 0,0-1 1,0 1-1,0-1 0,0 1 0,0 0 0,-1-1 0,1 1 0,-1-1 1,1 0-1,-1 1 0,0-1 0,1 1 0,-1-4 0,2 2 215,9-7-22,-9 7 102,-2 3-134,0 0-74,-2-2-54,1 1-44,-7-6 33,7 8-30,1-1-1,0 0 1,-1 0-1,1 0 1,0 0 0,0 1-1,-1-1 1,1 0 0,0 0-1,0 0 1,0 1 0,-1-1-1,1 0 1,0 1-1,0-1 1,0 0 0,0 0-1,-1 1 1,1-1 0,0 0-1,0 1 1,0-1-1,0 0 1,0 1 0,0-1-1,0 0 1,0 1 0,0-1-1,0 0 1,0 0 0,0 1-1,0-1 1,0 0-1,1 1 1,-1-1 0,0 0-76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1824,'0'0'587,"0"-2"-353,0-9-74,0 11-154,0 0-1,0 0 1,0 0 0,0 0-1,0 0 1,0 0 0,0 0-1,0 0 1,0 0-1,0 0 1,0 0 0,0-1-1,0 1 1,0 0-1,0 0 1,0 0 0,0 0-1,0 0 1,0 0 0,0 0-1,0 0 1,0 0-1,0 0 1,0 0 0,0-1-1,0 1 1,0 0-1,0 0 1,0 0 0,0 0-1,0 0 1,0 0 0,0 0-1,0 0 1,1 0-1,-1 0 1,0 0 0,0 0-1,0 0 1,0 0-1,0 0 1,0 0 0,0 0-1,0 0 1,0 0-1,0 0 1,1 0 0,-1 0-1,0 0 1,0 0 0,0 0-1,0 0 1,0 0-1,0 0 1,0 0 0,0 0-1,10-4-43,-7 2 1364,-3 5 2591,0 13-3810,0-16-105,0 0 0,0 0 1,0 0-1,0 0 0,0 0 0,0 0 0,0 1 0,0-1 0,0 0 1,0 0-1,0 0 0,0 0 0,0 0 0,0 0 0,0 0 1,0 0-1,0 0 0,0 0 0,0 0 0,0 1 0,0-1 0,0 0 1,0 0-1,0 0 0,1 0 0,-1 0 0,0 0 0,0 0 0,0 0 1,0 0-1,0 0 0,0 0 0,0 0 0,0 0 0,0 0 1,0 1-1,0-1 0,0 0 0,0 0 0,1 0 0,-1 0 0,0 0 1,0 0-1,0 0 0,0 0 0,0 0 0,0 0 0,0 0 1,0 0-1,0 0 0,0 0 0,1 0 0,-1 0 0,0 0 0,0 0 1,0-1-1,0 1 2,1 0 1,-1 0 0,1 0 0,-1 0-1,0 0 1,1 0 0,-1 0-1,1 1 1,-1-1 0,1 0-1,-1 0 1,0 0 0,1 0-1,-1 0 1,0 1 0,1-1 0,-1 0-1,1 0 1,-1 0 0,0 1-1,0-1 1,1 0 0,-1 1-1,0-1 1,1 0 0,-1 1-1,0-1 1,0 0 0,0 1 0,1 0-1,4 5 101,23 10 71,3-11 38,-31-5-213,10 5 68,-1-1 0,-1 2 0,9 5 0,-16-11-60,-1 1 0,0-1 0,0 0-1,0 1 1,1-1 0,-1 0 0,0 0 0,0 0 0,1 1 0,-1-1 0,0 0-1,0 0 1,1 0 0,-1 1 0,0-1 0,1 0 0,-1 0 0,0 0-1,1 0 1,-1 0 0,0 0 0,1 0 0,-1 0 0,0 0 0,1 0-1,-1 0 1,0 0 0,1 0 0,-1 0 0,0 0 0,1 0 0,-1 0-1,0 0 1,1-1 0,-1 1 0,0 0 0,0 0 0,1-1 0,0 2 66,-2-1 24,1 0-89,0 0-1,-1 0 0,1 0 1,0-1-1,-1 1 0,1 0 1,0 0-1,0 0 0,-1 0 1,1 0-1,0 0 1,-1 0-1,1-1 0,0 1 1,-1 0-1,1 0 0,0 0 1,-1 0-1,1 1 0,0-1 1,-1 0-1,1 0 1,0 0-1,-1 0 0,1 0 1,0 0-1,-1 0 0,1 1 1,0-1-1,0 0 0,-1 0 1,1 0-1,0 1 1,0-1-1,-1 0 0,1 0 1,0 1-1,-1-1 0,-2 5 34,1-3-29,-1 1 0,1-1 1,0 0-1,-1 0 0,1 0 0,-1 0 1,0 0-1,-5 2 0,-4 0 75,9-4-71,1 0 0,0 1 0,-1-1 0,1 1 0,0 0 0,0 0 0,0 0 0,0 0 0,0 0 0,0 0 0,0 1 0,0-1 0,-2 3 0,3-3-13,0 0 0,0 0 1,0 1-1,-1-1 0,1 0 0,0 0 0,-1 0 0,1 0 0,-1 0 0,1-1 0,-1 1 0,1 0 0,-1-1 0,0 1 0,1-1 0,-1 0 0,0 1 1,1-1-1,-3 0 0,3 0-11,1 0 1,-1 0 0,1 0-1,-1 0 1,1-1 0,-1 1-1,1 0 1,-1 0 0,1 1-1,-1-1 1,1 0 0,-1 0-1,1 0 1,-1 0 0,1 0-1,-1 0 1,1 1 0,0-1-1,-1 0 1,1 0 0,-1 1-1,1-1 1,-1 0 0,1 1-1,0-1 1,-1 0 0,1 1-1,0-1 1,-1 1 0,1-1-1,0 0 1,0 1 0,-1-1-1,1 1 1,0-1 0,0 1-1,0-1 1,0 1 0,-1-1-1,1 1 1,0-1 0,0 1-1,0-1 1,0 1 0,0 0-1,0-1 1,0 0 0,0 0 0,0 0 0,0 1 0,0-1-1,0 0 1,0 0 0,0 0 0,0 0 0,0 0 0,0 0 0,0 0-1,0 0 1,0 0 0,0 0 0,0 0 0,0 1 0,0-1 0,0 0-1,0 0 1,0 0 0,0 0 0,0 0 0,0 0 0,1 0 0,-1 0-1,0 0 1,0 0 0,0 0 0,0 0 0,0 1 0,0-1 0,0 0-1,0 0 1,0 0 0,0 0 0,0 0 0,0 0 0,0 0-1,1 0 1,-1 0 0,0 0 0,0 0 0,0 0 0,0 0 0,0 0-1,0 0 1,0 0 0,0 0 0,0 0 0,0 0 0,1 0 0,-1 0-1,0 0 1,0 0 0,0 0 0,13 0-192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2080,'0'0'667,"0"0"-411,0-2-6,0-11 828,3 13-716,1 0-277,-2 0-56,0 0 0,0 0-1,0 0 1,0 0 0,0 0 0,0-1 0,0 1 0,0-1 0,2 0 0,1-9-67,24-6 257,-14 14-120,-14 2-101,0 0 0,0 0 0,0 0 0,-1 0 0,1 0 0,0 0 0,0 0 0,0-1 0,0 1 0,-1 0 0,1 0 0,0-1 0,0 1 0,0-1 0,4-6-22,-5 7 25,0-1 0,1 1-1,-1 0 1,0-1-1,0 1 1,0 0 0,1-1-1,-1 1 1,0 0-1,1-1 1,-1 1 0,0 0-1,1 0 1,-1-1-1,0 1 1,1 0 0,-1 0-1,0-1 1,1 1-1,-1 0 1,1 0-1,-1 0 1,0 0 0,1 0-1,-1 0 1,1 0-1,-1 0 1,0 0 0,1 0-1,0 0 1,4-3 74,6-7 143,-11 9-196,0 1 0,1 0 0,-1-1 1,1 1-1,-1 0 0,1-1 0,0 1 0,-1 0 0,1 0 0,-1 0 0,1-1 0,-1 1 0,1 0 0,0 0 1,-1 0-1,1 0 0,-1 0 0,1 0 0,0 0 0,-1 0 0,1 0 0,-1 0 0,1 1 0,0-1 0,0 0 1,-1 0 21,3 0 233,-1 0-53,-1 0-217,-1 0 0,1 0-1,-1 0 1,1 0 0,-1 0-1,1 0 1,-1 0 0,0 0-1,1 0 1,-1 0 0,1 0 0,-1-1-1,1 1 1,-1 0 0,1 0-1,-1 0 1,0-1 0,1 1 0,-1 0-1,0-1 1,1 1 0,-1 0-1,0-1 1,1 1 0,-1 0 0,0-1-1,1 0 1,-1 0 1,1 1 0,-1-1 0,1 0 0,-1 1 0,1-1 0,0 0 0,-1 1 0,1-1 0,0 1 0,-1-1-1,1 1 1,0-1 0,0 1 0,0 0 0,-1-1 0,1 1 0,0 0 0,0 0 0,0-1 0,0 1 0,0 0 0,0 0 0,-1 0 0,1 0 0,0 0 0,0 0 0,1 1 0,6-2 52,2 1 46,0-1 1,-1 1-1,11 2 0,-19-2-93,0 1 0,0 0 0,0-1 0,0 1 0,0 0 0,0 0 0,0 0 0,0-1 0,-1 1 0,2 2 0,0 0 25,-2-3-31,1 0 0,-1 0 0,0 1 0,0-1-1,1 0 1,-1 0 0,0 1 0,0-1-1,0 0 1,0 0 0,1 1 0,-1-1-1,0 0 1,0 1 0,0-1 0,0 0-1,0 1 1,0-1 0,0 0 0,0 1 0,0-1-1,0 0 1,0 0 0,0 1 0,0 0-1,0 2 5,-1 1 27,1 0 0,0 0 0,0 0 0,0 0 0,0 0 0,1 0 0,1 6 0,3-2 4,-4-7-33,0 1 0,0-1-1,0 1 1,0-1 0,-1 1 0,1-1 0,-1 1 0,1-1-1,-1 1 1,1-1 0,-1 1 0,0 0 0,0 1-1,0 26 627,0-29-633,0 0 0,0 0 0,1 0 0,-1 0-1,0 0 1,0 0 0,0 0 0,0 1 0,0-1 0,0 0 0,0 0 0,0 0-1,0 0 1,0 0 0,0 0 0,0 0 0,0 0 0,0 0 0,-1 0-1,1 0 1,0 1 0,0-1 0,0 0 0,0 0 0,0 0 0,0 0 0,0 0-1,0 0 1,0 0 0,0 0 0,0 0 0,0 0 0,0 0 0,0 0 0,0 0-1,0 0 1,-1 0 0,1 0 0,0 1 0,0-1 0,0 0 0,0 0 0,0 0-1,0 0 1,0 0 0,0 0 0,0 0 0,0 0 0,-1 0 0,1 0-1,0 0 1,0 0 0,0 0 0,0 0 0,0-1 0,0 1 0,-11 0-98,9 0-544,2-2-1915,0-11 678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360 213 736,'0'0'224,"0"0"-128,0 0 91,0 0 415,0 0-95,0 0 165,0 0-208,0 0-5,0 0-123,0 0 128,0 0-118,0 3 54,0 4-127,0-17 270,0 10-239,0 0-107,0 0 38,0 0-70,0 0 1,0 0-28,0 0 65,-2 0-86,1 0-114,1 0 0,-1 0-1,1 0 1,-1 0-1,1 0 1,-1 0-1,1 0 1,-1 0-1,1 0 1,-1 0-1,1 0 1,-1-1-1,1 1 1,-1 0 0,1 0-1,0-1 1,-1 1-1,1 0 1,-1 0-1,1-1 1,0 1-1,-1 0 1,1-1-1,0 1 1,-1-1-1,1 1 1,0 0 0,0-1-1,-1 1 1,1-1-1,0 1 1,0-1-1,0 1 1,0-1-1,0 1 1,-1-1-1,1 1 1,0-1-1,0 1 1,0-1 0,1 0-1,-1-2 51,-3 1-5,-7-9 27,9 11-68,1 0-1,-1-1 1,0 1-1,1 0 1,-1-1-1,1 1 1,-1 0-1,0-1 1,1 1-1,-1 0 1,0 0-1,1 0 1,-1 0-1,0 0 1,1 0-1,-1-1 1,0 2-1,1-1 1,-1 0-1,0 0 1,1 0-1,-1 0 1,0 0-1,-2 1 25,2-1-21,-1 0 0,0-1-1,0 1 1,1 0 0,-1-1 0,0 1 0,0-1 0,1 1 0,-1-1 0,1 0 0,-1 0 0,-1-1 0,2 1-1,-1 0 0,0 0 0,1 0-1,-1 1 1,1-1 0,-1 0 0,0 1 0,1-1 0,-1 1 0,0 0 0,0 0 0,-1-1 0,-7 1 46,1 0 0,0-1 0,0 0-1,0-1 1,0 0 0,-12-5 0,18 6-28,0 1-1,0-1 1,0 0 0,-1 1-1,1 0 1,0-1 0,-4 2-1,-10-3 60,1-4-30,13 5-53,0 0 1,0 0 0,-1 0-1,1 0 1,0 0 0,-1 1-1,-4-1 1,4 1-4,1-1-1,0 0 1,0 0-1,-1 0 1,1 0 0,0-1-1,0 1 1,0-1-1,0 0 1,1 0 0,-1 0-1,0 0 1,1 0 0,-1-1-1,1 1 1,0-1-1,0 0 1,0 1 0,0-1-1,0 0 1,1 0-1,-1 0 1,1 0 0,0-1-1,0 1 1,-1-4-1,2 4 7,0 1-1,0 0 0,0-1 1,0 1-1,0-1 0,0 1 1,-1-1-1,1 1 0,-1 0 1,0-1-1,0 1 0,0 0 1,0 0-1,0-1 0,0 1 1,-1 0-1,-1-2 0,2 3-5,1 1-1,0-1 0,-1 1 0,1-1 1,0 1-1,-1-1 0,1 1 1,0-1-1,0 1 0,0-1 0,-1 0 1,1 1-1,0-1 0,0 1 0,0-1 1,0 0-1,0 1 0,0-1 0,0 1 1,0-1-1,0 0 0,0 1 1,1-1-1,-1 1 0,0-2 0,0 2-1,0-11-72,-2 9 47,1 2 23,0 1 1,0-1 0,1 1-1,-1-1 1,0 1 0,1-1-1,-1 1 1,0-1 0,1 1-1,-1 0 1,1-1 0,-1 1-1,1 0 1,-1 0 0,0 0-1,1 1-54,-1-1-1,1 0 1,-1 0-1,1 0 0,0 0 1,-1 0-1,1 0 0,0 1 1,0-1-1,0 0 1,0 0-1,0 0 0,0 1 1,0-1-1,0 0 0,1 2 1,-1-2-28,0-1 1,1 1 0,-1 0-1,0-1 1,1 1 0,-1-1-1,0 0 1,1 1 0,-1-1-1,0 1 1,1-1-1,-1 1 1,1-1 0,-1 0-1,1 1 1,-1-1 0,1 0-1,-1 0 1,1 1 0,-1-1-1,1 0 1,0 0 0,-1 0-1,1 0 1,-1 1 0,2-1-1,0 0-1071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2496,'0'-10'519,"0"5"3751,-2 5-3945,-2-1-245,3 1-51,-1 0 0,0 0 0,0 0 0,0 0 0,0 0 1,1 0-1,-1 1 0,0-1 0,0 1 0,-2 0 0,-1 10 78,-8-6-64,-21 23 47,13-18-55,-2-2 53,-6 8 157,24-6-170,5-9-77,0-1 0,0 0-1,0 0 1,0 0 0,-1 1 0,1-1-1,0 0 1,0 0 0,0 0 0,0 0-1,0 0 1,0 1 0,0-1 0,-1 0-1,1 0 1,0 0 0,0 0 0,0 0 0,0 0-1,0 0 1,-1 1 0,1-1 0,0 0-1,0 0 1,0 0 0,-1 0 0,1 0-1,0 0 1,0 0 0,0 0 0,0 0-1,-1 0 1,1 0 0,0 0 0,0 0-1,0 0 1,-1 0 0,1 0 0,0 0 0,0 0-1,0-1 1,0 1 0,-1 0 0,1 0 0,0 0 0,1 0 1,-1 0-1,0 0 0,0 0 1,0-1-1,0 1 0,1 0 1,-1 0-1,0 0 1,0 0-1,0 0 0,1 0 1,-1 0-1,0 0 0,0 0 1,0 0-1,1 0 0,-1 0 1,0 0-1,0 0 1,0 1-1,0-1 0,1 0 1,-1 0-1,0 0 0,0 0 1,0 0-1,0 0 0,0 0 1,1 0-1,-1 1 0,0-1 1,0 0-1,0 0 1,0 0-1,0 0 0,0 0 1,1 1-1,-1-1 0,0 0 1,0 0-1,0 1 0,1 3-7,-1-3 10,0-1 1,0 1-1,0-1 1,0 1 0,0-1-1,0 0 1,0 1-1,0-1 1,0 1-1,0-1 1,0 1-1,0-1 1,0 0-1,0 1 1,1-1-1,-1 1 1,0-1 0,0 0-1,0 1 1,1-1-1,-1 0 1,0 1-1,1-1 1,-1 0-1,0 1 1,1-1-1,12 14 73,-7-7-31,0 0 0,0-1 0,1 1 0,15 9-1,-11-11 110,-10-5-140,0 1-1,0-1 1,0 0-1,0 1 0,0-1 1,0 1-1,0 0 1,0-1-1,0 1 0,0 0 1,0-1-1,0 1 1,0 0-1,-1 0 0,1 0 1,0 0-1,0 2 1,5 10 25,0-9 123,-5-4-145,-1 1 0,0-1 1,1 0-1,-1 0 0,1 0 1,-1 1-1,0-1 0,1 0 1,-1 0-1,0 1 0,0-1 1,1 0-1,-1 1 0,0-1 1,0 0-1,1 1 0,-1-1 1,0 1-1,0-1 0,0 0 0,0 1 1,0-1-1,1 1 0,-1-1 1,0 0-1,0 1 0,0-1 1,0 1-1,0-1 0,0 1 1,0-1-11,0-1 0,-1 0 0,1 1 0,0-1 0,0 1 0,0-1 0,0 1 0,0-1 0,0 0 0,-1 1 0,1-1 1,0 1-1,-1-1 0,1 1 0,0-1 0,-1 1 0,1 0 0,0-1 0,-1 1 0,1-1 0,-1 1 0,1 0 0,-2-1 0,2 0-1,-1 1-1,1 0 0,-1-1 0,0 1 1,1-1-1,-1 1 0,1-1 0,-1 1 1,1-1-1,0 0 0,-1 1 0,1-1 0,0 0 1,-1 1-1,1-1 0,0 0 0,-1 1 1,1-1-1,0 0 0,0 0 0,0 1 1,0-1-1,0 0 0,0 0 0,0-75-184,0 76 181,0-1-31,0 0 0,0 0 0,0 0 1,0 0-1,0 0 0,0 0 0,0 0 0,0 0 0,0 0 0,1 0 1,-1 0-1,0 0 0,2-1 0,-2 1 9,1 1 0,0-1 0,0 1 0,-1 0 0,1 0-1,0-1 1,0 1 0,0 0 0,0 0 0,-1 0 0,1 0 0,0 0 0,2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2560,'-3'0'340,"1"-1"-231,0 1 0,1 0 1,-1-1-1,0 1 0,0 0 0,0 0 1,0 0-1,0 0 0,0 1 0,1-1 1,-1 0-1,0 1 0,0 0 0,-3 1 1,-5 8 295,7-7-69,6-3 149,-3 0-459,1 0-1,0 0 1,-1 0-1,1 0 1,0 0-1,-1 0 1,1 1 0,-1-1-1,1 0 1,0 0-1,-1 1 1,1-1-1,-1 0 1,1 1-1,-1-1 1,1 1-1,-1-1 1,1 1-1,-1-1 1,1 1 0,-1-1-1,1 1 1,-1 0-1,0 0 0,1-1 0,-1 1 0,1-1 0,-1 1 0,0-1 0,1 0 0,-1 1 0,1-1 0,0 1 0,-1-1 0,1 0 0,-1 1 0,1-1 0,-1 0 0,1 0 0,0 1 0,-1-1 0,1 0 0,0 0 0,-1 0 0,2 0 0,3 3 417,-4-3-423,-1 1-1,1 0 0,0-1 0,-1 1 0,1-1 0,0 0 0,0 1 0,-1-1 0,1 0 0,0 1 0,0-1 1,0 0-1,-1 0 0,1 0 0,0 1 0,0-1 0,0 0 0,0 0 0,0 0 0,-1-1 0,1 1 0,0 0 1,0 0-1,1-1 0,22-11 386,-9 4-295,-10 6-86,-5 2-14,1-1 1,-1 1-1,1 0 0,0 0 1,-1-1-1,1 1 1,-1-1-1,1 1 1,0 0-1,-1-1 1,1 1-1,-1-1 1,0 1-1,1-1 1,-1 1-1,1-1 1,-1 0-1,0 1 1,1-1-1,-1 1 1,0-2-1,3-3 42,7-8 72,-9 13-116,-1-1 0,0 0 1,1 1-1,-1-1 0,0 1 0,1-1 0,-1 1 0,0-1 1,0 0-1,1 1 0,-1-1 0,0 0 0,0 1 1,0-1-1,0 0 0,0 1 0,0-1 0,0 0 0,0 1 1,0-1-1,0 0 0,0 1 0,-1-2 0,1 0 24,0-11 97,0 13-128,0 0 0,0 0 0,0 0 0,0 0 0,0-1 0,0 1 0,0 0 0,0 0 1,0 0-1,0 0 0,0 0 0,0 0 0,0 0 0,0 0 0,0 0 0,0 0 0,0-1 0,0 1 1,0 0-1,0 0 0,0 0 0,0 0 0,0 0 0,0 0 0,0 0 0,0 0 0,0 0 0,0 0 0,0 0 1,0 0-1,0-1 0,0 1 0,0 0 0,0 0 0,1 0 0,-1 0 0,0 0 0,0 0 0,0 0 0,0 0 1,0 0-1,0 0 0,0 0 0,0 0 0,0 0 0,0 0 0,1 0 0,-1 0 0,0 0 0,0 0 1,0 0-1,0 0 0,0 0 0,0 0 0,0 0 0,0 0 0,11 0-277,-9 0 53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2816,'0'-13'917,"0"13"-911,0 0 1,0 0-1,-1 0 0,1 0 0,0 0 0,0-1 0,0 1 1,0 0-1,0 0 0,0 0 0,0 0 0,0 0 0,0 0 1,0 0-1,0 0 0,0 0 0,0 0 0,0-1 1,1 1-1,-1 0 0,0 0 0,0 0 0,0 0 0,0 0 1,0 0-1,0 0 0,0 0 0,0 0 0,0 0 0,0 0 1,0 0-1,0 0 0,0-1 0,0 1 0,0 0 1,0 0-1,1 0 0,-1 0 0,0 0 0,0 0 0,0 0 1,0 0-1,0 0 0,0 0 0,0 0 0,0 0 0,0 0 1,0 0-1,1 0 0,-1 0 0,0 0 0,0 0 1,0 0-1,0 0 0,0 0 0,0 0 0,1 0 3,-1 1-1,1-1 1,-1 0 0,1 0-1,-1 0 1,1-1-1,0 1 1,-1 0 0,1 0-1,-1 0 1,1 0-1,-1 0 1,1-1-1,-1 1 1,1 0 0,-1 0-1,1-1 1,0 0 92,-1 0 0,1 0 1,-1 0-1,0 0 0,1 0 1,-1 0-1,0 0 0,0 0 1,0 0-1,0 0 0,0 0 1,0 0-1,0-2 0,0 3-96,0-1 0,0 1 0,0-1 0,0 1 0,0-1 0,0 1 0,0-1 0,0 1 0,0-1 0,1 1 0,-1-1 0,0 1 0,0 0 0,0-1 0,1 1 0,-1-1 0,0 1 0,0-1 0,1 1 0,-1 0-1,0-1 1,1 1 0,-1 0 0,0-1 0,1 1 0,-1 0 0,1 0 0,-1-1 0,1 1 0,-1 0 0,0 0 0,1 0 0,-1-1 0,1 1 0,-1 0 0,1 0 0,-1 0 0,1 0 0,-1 0 0,1 0 0,0 0-1,2 0 242,-3 0-33,0 0 139,0 0-91,0 0 33,2-9-2,-4 16-259,2-7-32,0 0 0,0 0 0,0 0 0,0 0 0,0 0 0,0 0 0,0 0 0,0 0 0,0 0-1,0 0 1,0 1 0,0-1 0,0 0 0,0 0 0,0 0 0,0 0 0,0 0 0,0 0 0,0 0 0,0 0 0,0 0 0,0 0 0,0 1 0,0-1-1,0 0 1,0 0 0,0 0 0,0 0 0,0 0 0,0 0 0,0 0 0,0 0 0,0 0 0,0 0 0,1 0 0,-1 0 0,0 0 0,0 0 0,0 0 0,0 0-1,0 0 1,0 0 0,0 0 0,0 0 0,0 0 0,0 0 0,1 0 0,-1 0 0,0 0 0,0 0 0,0 0 0,0 0 0,0 0 0,0 0 0,0 0-1,0 0 1,2 0 11,0 0 0,-1-1-1,1 1 1,-1 0-1,1-1 1,-1 1 0,1-1-1,-1 0 1,3-1 0,4-1 116,-8 3-124,0 0-1,1 0 1,-1 0-1,0 0 1,0 0-1,0 0 1,1 1-1,-1-1 0,0 0 1,0 0-1,0 0 1,0 1-1,0-1 1,1 0-1,-1 0 1,0 0-1,0 1 1,0-1-1,0 0 1,0 0-1,0 0 1,0 1-1,0-1 0,0 0 1,0 0-1,0 1 1,0-1-1,0 0 1,0 0-1,0 1 1,0-1-1,0 0 1,0 1-1,3 4 109,15 9-22,-15-12-79,-1-1 0,1 1 0,-1 0 0,0 0 1,1 0-1,-1 0 0,0 1 0,0-1 0,0 0 1,-1 1-1,3 4 0,-2-4 17,0 0-1,1-1 1,-1 1-1,0 0 1,1-1-1,0 0 1,-1 1 0,1-1-1,0 0 1,0-1-1,0 1 1,1 0-1,-1-1 1,6 2 0,17 10 107,-10 0-71,-16-13-41,1 1 0,-1-1-1,0 0 1,1 1 0,0-1-1,-1 0 1,1 0 0,-1 1-1,1-1 1,-1 0-1,1 0 1,-1 0 0,1 0-1,0 1 1,-1-1 0,1 0-1,-1 0 1,1 0 0,0 0-1,-1-1 1,1 1 0,-1 0-1,1 0 1,0 0-1,0-1 1,-1 1 114,-2 1-96,1-1 1,-1 0-1,0 1 0,0-1 1,1 1-1,-1-1 1,0 1-1,1 0 0,-1 0 1,1 0-1,-1 0 1,1 0-1,-1 0 0,1 0 1,0 0-1,-2 3 1,-1-1 95,0 0 1,0 0-1,0 0 1,-6 2-1,7-3-75,0-1-1,0 1 1,1-1-1,-1 1 1,0 0 0,1 0-1,0 0 1,-1 0-1,1 1 1,0-1-1,0 0 1,-2 5 0,-1 6 55,-6-8-74,11-4-41,-1-1-1,1 1 1,0 0 0,0 0 0,-1-1 0,1 1 0,0 0 0,0 0 0,0 0 0,0 0 0,-1-1-1,1 1 1,1 2 0,-1-2-16,0-1 0,0 1 0,0 0 0,0 0 0,0 0 0,0 0 0,0 0 0,-1-1-1,1 1 1,0 0 0,0 0 0,-1 0 0,0 1 0,-7 0-887,16-4-363,-7 1 1036,-1 0-1,0 1 1,1-1 0,-1 0 0,0 0 0,0 0-1,1 0 1,-1 1 0,0-1 0,0 0 0,0 0 0,0 0-1,0-1 1,0-14-2017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1885 1 64,'0'1'3,"0"1"-1,0-1 1,0 1 0,0-1-1,0 1 1,-1-1 0,1 1-1,-1-1 1,0 2 0,1-2 0,-1 0 0,0 0 1,0 0-1,1 0 1,-1 0-1,0 0 0,0 0 1,0 0-1,0 0 0,-1 0 1,1-1-1,0 1 0,0-1 1,-2 2-1,3-2 4,-1 0-1,0 0 0,0 1 1,1-1-1,-1 0 0,0 1 1,0-1-1,1 1 0,-1-1 1,0 1-1,1 0 0,-1-1 1,1 1-1,-1-1 0,1 1 1,-1 0-1,1-1 0,-1 1 1,1 0-1,0 0 1,-1 0-1,1-1 0,0 1 1,0 0-1,0 0 0,-1 0 1,1-1-1,0 3 0,0 0 13,-1 0 0,0 0-1,1 0 1,-2 0-1,1 0 1,0-1 0,0 1-1,-1 0 1,0 0-1,1-1 1,-1 1 0,0-1-1,0 0 1,0 1-1,-1-1 1,1 0 0,-3 2-1,-5 3 47,1 0-1,-1-1 0,-13 7 0,19-11-49,-1 1-1,1 0 1,0 0 0,0 0-1,0 0 1,0 1-1,-5 6 1,-5 5 28,-13 7 9,22-18-37,0 0 1,-1 1-1,1-1 0,-7 9 0,-6 16 71,0 0 1,2 1-1,-19 50 0,24-54-132,-41 105 73,35-91 93,-15 51 0,24-68-59,-13 31 0,4-13-7,-5 24 4,9-32-48,1-1 9,-10 34 0,8-9 69,-37 96 0,19-72-19,20-48-21,-26 50 1,2-25-35,22-37-35,1 1 0,-20 44 1,21-32-4,-28 63 122,13-41-28,-44 82 111,41-84-53,22-33-96,4-9-16,-11 21 0,-10 5-18,15-24-6,1 0 0,1 1 0,0 0-1,-9 23 1,-27 56 3,12-27 37,-9 37 127,13-31-30,12-32-14,-36 82 138,32-82-174,-42 88 130,44-84-140,-48 104 97,-13-20-114,2-2 24,-34 41 156,91-139-208,-37 64 36,13-20 8,14-29-58,24-37-26,-5 11-58,10-14 59,1 1 0,-1-1 0,1 0 0,0 9 0,0-13 15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1888,'-17'-17'704,"17"17"-544,0 17-32,0-17-160,0 0 0,0 16 32,0 0 0,0 1 416,17 16-224,-17-1 352,16 1-320,-16-16 672,17-1-512,32-16 96,0-16-288,49-34 192,-16 18-256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12 231 832,'0'0'11,"0"0"-1,-1 0 1,1 0-1,-1 0 1,1 1-1,-1-1 1,1 0 0,0 0-1,-1 0 1,1 0-1,-1 0 1,1-1-1,-1 1 1,1 0-1,0 0 1,-1 0 0,1 0-1,-1 0 1,1-1-1,0 1 1,-1 0-1,1 0 1,-1-1 0,1 1-1,0 0 1,-1 0-1,1-1 1,7-8 119,-3 5-135,5-4 22,0 1-1,1 1 0,0-1 1,0 2-1,0-1 0,0 2 0,20-8 1,6-2 2,68-38-14,16-8-5,-91 48-2,-23 8 28,1 1 1,-1 1-1,1-1 0,0 1 0,0 0 1,0 0-1,0 1 0,9-1 1,-16 2-15,1 0 0,-1 0 0,0 0 1,1 0-1,-1 0 0,1 0 1,-1 0-1,1 0 0,-1 0 0,1 0 1,-1 0-1,1 0 0,-1 0 1,1 1-1,-1-1 0,1 0 0,-1 0 1,0 0-1,1 1 0,-1-1 1,1 0-1,-1 0 0,0 1 0,1-1 1,-1 0-1,0 1 0,1-1 1,-1 1-1,0-1 0,1 0 0,-1 1 1,0 0-1,-4 14 579,0-4-217,0 8 90,2-11-181,0-1 1,0 1 0,0 0 0,-5 8 0,-4 5 181,1 0 0,1 1 1,-7 29-1,15-49-445,0 1 0,0 0 0,1-1 0,-1 1 0,1 0 0,0 0 0,0 0 0,0 0 0,0-1 0,1 1-1,-1 0 1,1 0 0,-1 0 0,1-1 0,0 1 0,0 0 0,0-1 0,1 1 0,-1-1 0,0 0 0,1 1 0,3 3 0,12 10 92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29 687 4640,'-29'0'2362,"30"0"-2362,1 0 0,-1 0 0,0-1 0,0 1 0,0 0-1,0-1 1,0 1 0,1-1 0,-1 1 0,0-1 0,0 0-1,0 1 1,-1-1 0,1 0 0,0 1 0,0-1 0,0 0-1,0 0 1,-1 0 0,1 0 0,0 0 0,-1 0 0,1 0 0,-1 0-1,1-2 1,2-1 27,0 0-1,-1 0 1,2 0-1,-1 0 1,0 0-1,7-5 1,2 0 110,-1 1 0,21-11-1,35-7 126,-19 6-179,-3 0-26,49-13 0,-62 24-52,193-60-15,118-37 154,-252 85-75,-39 1-199,-39 14 84,36-12-103</inkml:trace>
  <inkml:trace contextRef="#ctx0" brushRef="#br0" timeOffset="1">761 48 1728,'0'-13'560,"0"13"-556,0 0 0,0 0 1,0 0-1,0 0 0,0-1 0,0 1 1,0 0-1,0 0 0,0 0 0,0 0 1,0 0-1,1-1 0,-1 1 0,0 0 1,0 0-1,0 0 0,0 0 0,0 0 1,0 0-1,0 0 0,0 0 0,0-1 1,0 1-1,1 0 0,-1 0 0,0 0 1,0 0-1,0 0 0,0 0 0,0 0 1,0 0-1,1 0 0,-1 0 0,0 0 1,0 0-1,0 0 0,0 0 0,0 0 1,1 0-1,-1 0 0,0 0 0,0 0 1,0 0-1,0 0 0,0 0 0,0 0 1,1 0-1,-1 0 0,0 0 0,0 0 1,0 0-1,0 0 0,0 1 0,3-1 68,-1 0 0,0 0 0,1-1 0,-1 1 0,0 0 0,1-1 0,-1 1 0,0-1 0,0 0 0,1 0 0,-1 0 0,0 0 0,0 0 0,0 0 0,0-1 0,0 1 0,2-3 0,-2 2 16,0 1-1,0-1 1,0 1-1,0-1 1,0 1-1,1 0 1,-1 0-1,0 0 1,1 0-1,-1 0 1,1 0-1,-1 1 1,4-1-1,33 1 540,-20 0-463,3 0 83,39 2 231,-55-2-448,0 1 0,-1 0 0,1 1 0,0-1 0,-1 1 0,1 0 0,9 6 0,-5-1-12,0 0-1,-1 1 0,0 0 0,0 1 0,-1 0 0,0 1 0,-1-1 0,0 2 0,10 17 0,-13-17 54,0 0 0,-1 1-1,0-1 1,-1 1 0,-1 0 0,1 0 0,-2 0-1,1 0 1,-2-1 0,-3 24 0,3-28 3,-1 0 1,0 0 0,-1-1-1,0 1 1,0 0 0,0-1-1,-8 12 1,-5 0 160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4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 5632,'-9'1'16,"0"0"1,1 0 0,-17 5-1,17-4 25,1 0 0,-1-1-1,-14 2 1,17-3 20,0 0 1,0 1-1,0 0 0,1 0 1,-1 0-1,0 1 0,1 0 0,-1 0 1,1 0-1,-7 4 0,-13 6 193,-58 9 322,80-20-581,1 0-1,-1 0 1,1 0 0,-1 0-1,0 0 1,1 0 0,0 0-1,-3 2 1,3-2 1,1-1 0,0 1 0,-1-1 0,1 1-1,0-1 1,-1 1 0,1 0 0,0-1 0,0 1 0,0-1-1,-1 1 1,1-1 0,0 1 0,0 0 0,0-1 0,0 1 0,0 0-1,0-1 1,0 1 0,0-1 0,1 1 0,-1 0 0,0-1 0,0 1-1,0-1 1,1 1 0,-1-1 0,0 1 0,0-1 0,1 2 0,0-2-7,29 36-15,-23-25-1,0-1-18,12 21-1,-6-6 10,4 8-39,18 51 0,-32-76 74,0 0 1,0-1-1,0 1 1,1-1-1,0 0 1,1 0-1,0 0 1,0 0-1,9 9 0,19 23 242,-26-29-35,1 0 1,0 0 0,11 8-1,-17-15-154,1-1-1,0 0 0,1 0 0,-1 0 0,0 0 0,0-1 1,1 1-1,-1-1 0,1 0 0,-1 0 0,1 0 1,0 0-1,-1-1 0,7 1 0,-7-1-4,0 0-1,0-1 1,-1 1-1,1-1 1,0 0 0,0 0-1,-1 0 1,1 0-1,-1 0 1,1-1 0,-1 1-1,0-1 1,1 1-1,-1-1 1,0 0 0,0 0-1,2-3 1,5-6 140,-1 1 0,10-20 0,-15 26-131,4-7-6,-1 1 0,-1-1 0,0 0 0,0-1 0,-1 1 0,0-1 0,-1 0 0,0 0 0,-1 0 1,-1 0-1,0-1 0,-1-12 0,0-133 344,0 149-370,-1 0 0,0 0 0,0 0 0,-4-10 0,3 12-39,0-1-1,0 1 1,1 0-1,0-8 1,1 14-4,0-1 1,0 1-1,0 0 0,0-1 1,0 1-1,0-1 0,1 1 1,-1 0-1,0-1 0,1 1 1,-1 0-1,1-1 0,-1 1 1,1 0-1,0 0 0,0-1 1,-1 1-1,1 0 0,0 0 0,0 0 1,0 0-1,0 0 0,0 0 1,1 0-1,0 0 0,0 0-23,0 1 0,-1-1-1,1 1 1,0-1 0,0 1 0,-1 0-1,1 0 1,0 0 0,0 0-1,0 0 1,0 0 0,-1 0-1,1 1 1,0-1 0,2 2-1,17 8-2533,-16-9 2200,-1 0-1,1 0 1,-1-1-1,8 0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4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 1408,'0'0'448,"-3"-2"-267,-8-9-15,9 8 292,4 0-90,3-2-150,-3 3-163,0 0 0,-1 0-1,1 0 1,0 0-1,0 1 1,0-1 0,0 0-1,1 1 1,-1 0 0,0-1-1,1 1 1,-1 0-1,1 0 1,-1 0 0,1 1-1,4-2 1,58 2 356,-62 0-393,-1 1 0,0-1 1,1 1-1,-1-1 0,0 1 1,0 0-1,0 0 0,1 0 1,-1 0-1,0 0 0,0 1 1,0-1-1,-1 0 0,1 1 1,0 0-1,-1-1 0,1 1 1,0 0-1,-1 0 0,0 0 1,2 3-1,0-1-3,-1 1-1,0-1 1,0 0-1,0 1 1,-1 0 0,0-1-1,0 1 1,0 0-1,0 9 1,-5 15 49,0-12-27,-1 35 33,-6 14-33,5 8 11,-5-17 53,6 3-5,2-37 20,-1-1 0,-1 1 0,-13 37 0,12-49 0,-13 20 0,11-21-49,6-7-54,-1 0 0,1-1 0,-1 1 0,0-1 0,0 1 0,0-1-1,0 0 1,0 0 0,-1-1 0,1 1 0,-1-1 0,1 1 0,-7 0 0,9-2-11,1 0 1,-1 0-1,0 0 0,1 0 0,-1 0 0,0-1 1,1 1-1,-1 0 0,0 0 0,1-1 0,-1 1 1,0 0-1,1-1 0,-1 1 0,1-1 0,-1 1 1,1-1-1,-1 1 0,1-1 0,-1 1 0,1-1 0,-1 0 1,-4-4 21,1 0-55,1 3 53,1 0 0,0 0 0,0 0 0,0-1 0,0 1 0,0 0 0,0-1 0,1 0 0,0 1 0,-1-1 0,1 0 0,0 0 0,0 0 0,0 0 0,1 0 0,-1 0 0,1 0 0,-1 0 0,1 0 0,0 0 0,1-5 0,-2-7 75,1 4-20,0 0 0,0 0 0,4-20 0,2 8 33,2 1-1,0-1 1,22-38-1,-22 45-40,0 0 13,-6 10-271,1 0 1,0 0 0,0 0-1,0 0 1,1 1-1,0 0 1,0-1-1,1 1 1,8-7-1,19-7-989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983 99 2912,'-13'-14'923,"12"14"-909,1 0 0,0-1 1,0 1-1,-1 0 0,1 0 1,0-1-1,0 1 0,0 0 1,-1-1-1,1 1 0,0 0 1,0 0-1,0-1 1,0 1-1,0 0 0,0-1 1,0 1-1,0 0 0,0-1 1,0 1-1,0 0 0,0-1 1,0 1-1,0 0 1,0-1-1,0-40 941,-3 35-518,-2 1-263,3 3-149,1 0 0,-1 0-1,0 0 1,0 0 0,1 1 0,-1-1 0,0 1-1,0-1 1,-1 1 0,1 0 0,0 0 0,0 0-1,-1 0 1,1 0 0,0 0 0,-1 1 0,1-1-1,-5 0 1,-45 1 71,11 3-187,3 8 70,12-7 116,18-4-72,1 1-1,-1 1 1,1-1 0,0 1-1,-1 0 1,1 1-1,0 0 1,-6 4 0,-7 4 6,2 0-1,-1 2 1,2 0 0,-24 23 0,23-16 6,1 0 0,1 0 0,-24 44 0,22-31-34,2 0 1,-18 50-1,16-22 47,2 0 0,-12 91 0,22-63 43,3-45-28,-8 85 209,6-12-80,-6-5 43,6-11-22,-6-5 166,9-68-276,-4 28 146,-21 34 395,10-35-269,13-42-258,-1-1 1,0 0-1,0 0 1,-2-1 0,1 0-1,-1 0 1,-16 19-1,6-8 47,15-20-144,1 1 1,-1-1 0,0 0 0,1 0-1,-1 1 1,0-1 0,0-1-1,0 1 1,-1 0 0,1 0 0,0-1-1,-1 0 1,1 1 0,-1-1-1,1 0 1,-1 0 0,0 0 0,1 0-1,-1-1 1,0 1 0,0-1-1,1 0 1,-1 0 0,0 0 0,-5 0-1,2 0 14,1 0 0,-1-1 0,0 1 0,0-1 0,1 0 0,-1-1 0,1 0 0,-1 1 0,1-2 0,-7-3 0,-21-10 46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18 2976,'14'-14'971,"-15"14"-891,0-1 0,0 1 1,0 0-1,0-1 0,0 1 1,1 0-1,-1 0 0,0-1 1,0 1-1,0 0 0,0 0 1,0 0-1,0 0 0,0 0 1,-1 1-1,-7-2 232,4 1-203,1 0-1,-1-1 0,1 2 0,-1-1 1,1 0-1,-1 1 0,-4 1 0,6-1-71,-73 28 326,55-19-365,15-8 43,1 0 0,0 0-1,0 1 1,0 0-1,0 0 1,1 0 0,-1 0-1,1 1 1,-1-1 0,1 1-1,-6 9 1,-5 9 56,1 0 0,1 1 0,1 1 0,-11 30 0,1 25 26,15-56-124,-6 20-31,-13 77 1,-23 284 377,15-183 105,21-147-262,4-18-79,-34 164 362,-22-10-78,55-189-310,0 0 0,-24 34 0,11-18 70,13-17-78,-7 9 72,3-15 70,0-1 0,-31 23 0,42-33-195,-28 18 201,17-5-140,13-13-71,-1-1 0,1 0 0,-1 0 0,0 0 0,0 0 1,0 0-1,0 0 0,0-1 0,0 1 0,0 0 0,-1-1 1,1 0-1,-1 0 0,1 0 0,-1 0 0,1 0 0,-1 0 1,0 0-1,1-1 0,-1 0 0,-5 1 0,-8-1 25,-1 0-6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3488,'0'0'1115,"0"-3"-673,0-7-90,0 7 368,-2 3-144,-9 0 224,8 0-219,3 0 11,0 0-288,3 0-261,11 4 26,-13-3-59,1 0 0,0 0 0,0 0 1,0-1-1,-1 1 0,1 0 0,0-1 0,0 0 1,3 1-1,39-9 187,-24 5-80,0 2 0,36 1 0,-21 1 33,35 0 49,103-5 61,-130-2-208,-23 3-11,32-2-1,30 5 376,-145 0-922,61 1 495,0-1 0,-1 0 0,1 1 1,0-1-1,0 1 0,0 0 0,0 0 1,0-1-1,0 2 0,0-1 0,0 0 1,0 0-1,0 0 0,1 1 0,-1-1 0,0 1 1,1 0-1,0-1 0,-1 1 0,1 0 1,0 0-1,-2 2 0,2-3-3,-10 24-92,2-7 64,-4 7-25,-11 30 0,-85 167-168,16-73 230,55-88 95,-61 89 1201,95-143-1137,0 0 1,-11 11-1,14-16-84,-1 0 0,0 0 0,0 0 0,-1-1 0,1 1 0,0-1 0,-1 0 0,1 1 0,-5 0 0,6-1-45,1-1 0,-1 0 1,0 1-1,0-1 1,0 0-1,1 0 0,-1 0 1,0 0-1,0 0 1,0 0-1,0 0 1,1 0-1,-1 0 0,0 0 1,-1 0-1,-3-8 286,2 1-159,1 1-98,-1 0-1,1 0 1,1 0-1,-1-1 1,1 1 0,0 0-1,0-1 1,1 1-1,0-8 1,-3-34 135,-8-15 110,5-5-171,-4-11-203,4-3-10,-5 3-22,8 47 70,1 12 3,0 0 0,-10-37 1,-5-10-123,4 17 18,12 44 90,-1 0-1,2 1 0,-1-1 1,1 0-1,-1 0 0,3-11 0,-2 3-42,0 14 93,0 0 0,0 0 0,0 0-1,0 0 1,0 0 0,0 0 0,0 0-1,0 0 1,0 0 0,0-1 0,0 1 0,0 0-1,0 0 1,0 0 0,0 0 0,0 0-1,0 0 1,0 0 0,0 0 0,0 0 0,0 0-1,0-1 1,0 1 0,0 0 0,0 0-1,0 0 1,1 0 0,-1 0 0,0 0 0,0 0-1,0 0 1,0 0 0,0 0 0,0 0-1,0 0 1,0 0 0,0 0 0,0 0 0,0 0-1,0-1 1,1 1 0,-1 0 0,0 0-1,0 0 1,0 0 0,0 0 0,0 0 0,0 0-1,0 0 1,0 0 0,0 0 0,1 0-1,-1 0 1,0 1 0,0-1 0,0 0 0,1 0-4,23 2-106,-23-2 55,0 0-1,0 1 0,1-1 0,-1 1 0,0-1 1,0 1-1,0-1 0,0 1 0,0 0 1,0-1-1,0 1 0,0 0 0,-1 0 1,1 0-1,0 0 0,0 0 0,-1 0 1,2 1-1,6 17-3087,19 11 869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5152,'16'0'1888,"-16"0"-1440,33 49-160,-17-33 992,0 1-768,17 15 224,-16-15-448,15-1 320,1 17-352,-16-17-256,15 17-32,-15-17-4928,-1 17 2720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50 4992,'6'-6'828,"-4"4"-634,0-1 1,0 1 0,0 0-1,0 0 1,0 0-1,0 1 1,1-1-1,-1 0 1,0 1 0,1 0-1,0-1 1,-1 1-1,1 0 1,0 0-1,3 0 1,-6 1-181,0 0 1,0 0-1,0 0 0,0 0 0,0 0 0,0 0 1,0 0-1,0 0 0,0 0 0,0 0 1,1 0-1,-1 0 0,0 0 0,0 0 0,0 0 1,0 0-1,0 0 0,0 0 0,0 0 1,0 0-1,0 0 0,0 0 0,1 0 0,-1 0 1,0 0-1,0-1 0,0 1 0,0 0 1,0 0-1,0 0 0,0 0 0,0 0 0,0 0 1,0 0-1,0 0 0,0 0 0,0 0 1,0 0-1,0 0 0,0-1 0,0 1 0,0 0 1,1 0-1,-1 0 0,0 0 0,0 0 1,0 0-1,0 0 0,0 0 0,0 0 0,-1-1 1,1 1-1,0 0 0,0 0 0,0 0 1,0 0-1,0-11 631,0 11-639,0 0 0,0 0 0,0 0 0,0 0 0,0 0 0,0-1 0,1 1 0,-1 0 0,0 0 0,0 0 0,0 0 0,0 0 0,0 0 0,0 0 0,-1 0 0,1 0 0,0-1 0,0 1 0,0 0 0,0 0 0,0 0 0,0 0 0,0 0 0,0 0 0,0 0 0,0 0 0,0 0 0,0 0 0,0 0 0,0 0 0,0-1 0,0 1 0,0 0 0,0 0 0,-1 0 0,1 0 0,0 0 0,0 0 0,0 0 0,0 0 0,0 0 0,0 0 0,0 0-1,0 0 1,0 0 0,0 0 0,-1 0 0,1 0 0,0 0 0,0 0 0,0 0 0,0 0 0,0 0 0,0 0 0,0 0 0,0 0 0,-140 0 554,109 0-512,10 0-35,-31 3 1,-10 8-19,41-8-35,3-1-16,1 1 0,-28 8 0,2-1-61,34-8 78,1-1 0,-1 2 0,0-1 0,1 1 0,-1 0 0,-8 6 0,13-7 23,1 1 1,0-1-1,0 1 0,0 0 0,1 0 0,-1 0 0,1 0 0,0 1 1,-1-1-1,-1 7 0,-1 1-7,1 1 0,-3 13 0,3-11 10,-1 3 7,-10 34 92,-12 75 0,19-61 31,3-47-63,-13 27 0,-3 7 51,12-24 69,-1-1-1,-2-1 0,-22 38 1,32-62-163,0 1 0,0-1 1,1 1-1,-1 0 0,1-1 1,0 1-1,0 0 0,0 0 1,0 0-1,0 0 0,0 0 1,1 0-1,-1 0 0,1 0 1,0 7-1,1-9-15,-1 0 0,0 0 0,0 0 1,0 0-1,1 0 0,-1 0 0,1 0 0,-1 0 0,1 0 1,-1 0-1,1 0 0,-1 0 0,1 0 0,0 0 0,-1 0 0,1-1 1,0 1-1,0 0 0,0 0 0,0-1 0,0 1 0,0-1 1,0 1-1,0-1 0,1 1 0,5 2-8,0-1 0,0 0 1,7 1-1,-1 0-28,-1 1 13,0 0-1,16 9 0,-18-8 22,0-1 1,0 0-1,0 0 0,13 2 0,3-2 107,-9-2-3,0 1 0,21 7 0,-33-8-58,13 4 112,1 1 1,0-2-1,0-1 1,1 0-1,25 1 1,37-5 305,-68-2-1410,-9-8-279,-2 3 492,8-21-3512,-9 9 1270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67 115 4896,'-50'-17'1824,"50"17"-1440,-16-16-96,16 16 1888,0 0-1248,0 0 0,16-16-576,17 16-64,0 0-160,16-17 160,17 1-192,-1 16 608,1-17-416,-1 17-1792,-16-16 800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33 132 5408,'-32'-33'1984,"32"33"-1536,0 0-128,16-17 736,0 17-640,17-16 128,16 0-352,0-1-32,17 17-96,-1-16 32,-15 0-64,-1 16 544,-16 0-320,-1 0 128,-15 0-256,16 16-1248,-33 0 576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1888,'-14'0'613,"14"0"-608,0 1-1,0-1 0,0 0 0,0 0 1,0 0-1,0 0 0,0 0 1,0 0-1,-1 0 0,1 0 1,0 0-1,0 0 0,0 0 1,0 0-1,0 0 0,0 0 0,0 0 1,0 0-1,0 0 0,0 0 1,-1-1-1,1 1 0,0 0 1,0 0-1,0 0 0,0 0 0,0 0 1,0 0-1,0 0 0,0 0 1,0 0-1,0 0 0,0 0 1,0 0-1,0 0 0,0 0 1,0-1-1,-1 1 0,1 0 0,0 0 1,0 0-1,0 0 0,0 0 1,0 0-1,0 0 0,0 0 1,0 0-1,0 0 0,0-1 0,0 1 1,0 0-1,0 0 0,0 0 1,0 0-1,0 0 0,1 0 1,-1-11 267,0 8 458,0 3-154,0 0 102,0 0-262,0 3-86,0 1-249,0-1 18,0 0-1,0-1 1,0 1-1,-1 0 1,1 0-1,-1 0 1,0 3-1,-4 2-6,-7 19 387,9-18-372,-2 0 1,0-1-1,-7 10 0,-9 18 173,13-20-94,3-5-11,0-1-1,-12 18 1,-11 5 310,6-3-154,-5-8-33,9 1-134,-3 4 35,20-26-184,0 0 0,0 1 1,-1-1-1,1 0 1,0 0-1,-1-1 0,1 1 1,-1 0-1,1 0 1,-1-1-1,1 1 0,-1-1 1,0 1-1,1-1 1,-1 0-1,-1 1 0,0-1 103,16-1 2,-10 2-299,-1-1 18,-1 0 1,1 0-1,-1 0 1,1-1-1,-1 1 1,1 0-1,-1-1 1,1 1-1,1-1 1,13-13-1056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5152,'-31'15'1888,"31"-15"-1440,-31 78-160,16-46 128,-1-1-288,0 15-32,1 17-64,-1 15 448,32-16-256,-1 16-1792,1-31 864,0-1-2720,-1-30 1920</inkml:trace>
  <inkml:trace contextRef="#ctx0" brushRef="#br0" timeOffset="1">47 32 2816,'52'-13'917,"-50"12"-885,0 1 0,0 0 0,1-1 0,-1 1 0,0 0 0,0 0 0,1 0 0,-1 0 0,0 1 0,4 0 0,72 12 256,-71-12-188,0 1 0,0 0 0,0 1-1,-1-1 1,1 1 0,-1 0 0,0 1 0,9 5-1,13 9 102,52 16 129,-6-3-111,14 10 202,-69-32-340,-1-1 63,20 12-1,-27-13 87,20 18 0,-18-13-87,0-1-37,-8-8-27,0 2 1,0-1-1,0 1 1,0-1-1,4 8 1,-7-9-2,-1-1 1,1 1 0,-1 0 0,0 0 0,0 0 0,0 0 0,0 0 0,-1 0 0,1 0 0,-1 0 0,0 0 0,0 0 0,0 0 0,0 1-1,-1 3 1,0 0 37,-1 0 0,0 0-1,0 0 1,-1 0 0,1 0-1,-2-1 1,1 1 0,-1-1-1,0 0 1,0 0 0,-7 8-1,2-5 1,0 0-1,0-1 1,0-1 0,-1 1-1,0-2 1,-19 10 0,-42 13 298,56-24-338,5-1-29,-7 2 37,0 0 0,-25 4 0,-25-4 48,33-4-83,-1 1-9,-26 2 43,-3-10 71,37 2-84,4 1-20,14 2-60,0-1 0,0 0 1,-10-3-1,15 3-45,0-1-1,0 1 1,0-1-1,0 0 1,1 0-1,-1 0 0,1-1 1,-1 1-1,-5-7 1,-22-22-366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2560,'-16'0'960,"16"0"-768,-33 16-32,0 0 480,0 1-384,-16-1 544,0 17-480,0 0 224,-17 16-320,17 16 64,16 17-160,-16 50 0,33-34-64,16 33 448,0-33-288,33 33 416,-1-16-384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2656,'27'0'837,"-16"3"-501,-8-2-297,0 1 0,0 0 0,-1 0 0,1 0 0,0 0 0,3 4 0,20 29 494,18 30-43,8 28 363,-42-75-717,3 2 27,-2 1 0,12 29-1,6 54 292,-17-58-284,2 5-13,13 54 209,-7 51 446,-18-143-744,-1-2-19,3 29 233,-1 62 0,-19 13 164,10-85-342,1 0-14,0 3 62,-12 38 0,4-35 16,-1-2 0,-2 1 0,-2-2 0,0 0 0,-29 36 0,-10-3 246,38-44-278,3-5-43,3-1 13,-1-1 0,-17 13-1,13-15 89,-29 16-1,25-16-62,-4 3-15,13-8-188,-22 12 1,20-15-285,1 0 0,-19 3 0,21-5 107,-43 14-775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8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5984,'0'17'2208,"0"-17"-1728,16 16-128,-16 0 1504,16-16-1088,-16 17 128,17-17-544,-17 0 320,16 0-384,-16 0 640,16 0-512,-16 0-5152,0 0 2592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297 508 2912,'0'-84'3130,"-1"80"-3101,1 0 0,-1 0-1,0 0 1,0 1 0,0-1-1,0 0 1,0 1 0,-1-1-1,0 1 1,0-1 0,0 1-1,0 0 1,0 0-1,-1 0 1,1 0 0,-1 0-1,0 1 1,-5-5 0,3 3-22,1 1 0,-1 0 0,0 0-1,0 1 1,0 0 0,-1-1 0,1 1 0,0 1 0,-1-1 0,1 1 0,-1 0 0,-9 0 0,11 1-15,1 0 0,0 1 1,-1-1-1,1 1 0,0 0 0,-1-1 0,1 2 1,0-1-1,0 0 0,0 1 0,0-1 0,-4 4 0,-1 1 48,0 0-1,-12 15 0,4-3 116,-4 0-31,-16 19 87,33-34-186,0 1 0,0 0 0,0 0 0,1 0 0,0 1 0,0-1 0,0 0 0,-2 7 0,3-4 67,0 0 1,0 0-1,0 0 1,2 10-1,-1-14-64,0-1-1,0 0 0,1 1 1,-1-1-1,1 0 0,0 0 0,1 4 1,-2-5-24,1-1 0,-1 1 0,0-1 0,1 1 0,-1 0 0,1-1 0,-1 1 0,1-1 0,-1 1 0,1-1 0,-1 0 1,1 1-1,0-1 0,-1 1 0,1-1 0,0 0 0,-1 0 0,1 1 0,0-1 0,-1 0 0,1 0 0,0 0 0,1 0 0,8-2 41,1 0-1,-1-1 1,0 0-1,17-8 1,-13 5-118,-8 4 58,-1 0-16,1-1 1,-1 1 0,1-1-1,-1 0 1,5-4-1,29-34-545,-22 26 394,9-11 2,-16 14 153,-2-1-1,0 1 1,0-2 0,-1 1 0,8-23 0,20-78 176,-25 74-71,-5 23 58,-1 0 0,-1-1 0,0 0 0,-2 1 0,0-30 0,-1 43-73,0-1 0,-1 1 0,0-1 0,1 1 0,-4-8 0,4 11-53,0 0 0,0 0 0,0 1 0,-1-1-1,1 0 1,0 1 0,-1-1 0,1 0 0,0 1 0,-1-1-1,1 0 1,-1 1 0,0-1 0,1 1 0,-1-1-1,1 1 1,-1-1 0,0 1 0,1-1 0,-1 1 0,0 0-1,1-1 1,-1 1 0,0 0 0,0 0 0,1-1-1,-1 1 1,0 0 0,0 0 0,1 0 0,-1 0 0,0 0-1,0 0 1,0 0 0,1 0 0,-1 0 0,0 1-1,0-1 1,1 0 0,-1 0 0,0 1 0,1-1 0,-2 1-1,-1 1 17,0 1 0,1-1 0,-1 1 0,0 0 0,1-1 0,0 1 0,0 0 0,0 1 0,0-1 0,0 0 0,1 0 0,-1 1 0,1-1 0,-2 8 0,-45 190 798,36-141-224,-2 1 0,-26 68 0,33-115-983,-1 0 0,-18 26 0,17-27-244,-7 7-1928,0-4 774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61 3328,'0'-27'1061,"0"26"-1044,0 1-1,0 0 0,0-1 1,0 1-1,0 0 1,0-1-1,0 1 0,0 0 1,0-1-1,0 1 1,0 0-1,0-1 1,0 1-1,0 0 0,-1-1 1,1 1-1,0 0 1,0 0-1,0-1 0,0 1 1,-1 0-1,1-1 1,0 1-1,0 0 0,-1 0 1,0-2 44,0 1 1,-1 0-1,1 0 0,0 0 1,-1 0-1,1 0 0,-1 0 1,1 0-1,-1 0 0,1 1 1,-1-1-1,0 0 0,1 1 0,-1 0 1,0-1-1,0 1 0,-2 0 1,2 0-6,1 0 0,-1-1 0,0 1 0,1 0 0,-1-1 0,0 1 0,1-1 0,-1 0 1,-2-1-1,3 1-32,-1 1-1,1-1 1,0 0 0,-1 1 0,1-1 0,-1 1 0,1 0 0,-1-1 0,-1 1 0,-27 8 130,11-4-95,13-3-53,1 0 0,1 0 0,-1 1 0,0-1 0,0 1 0,0 0 0,-4 3 0,-2 2-68,1 0 0,1 0 0,-14 14 0,19-17 38,1 0 0,0 0 0,0 0 0,1 1 0,-1-1 0,1 1 0,0 0 0,0 0 0,0-1 0,-1 11 0,-3 32-35,3-32 52,2-8 6,-1 0 1,1 1-1,0 7 0,6 26 1,-2-22 0,1 13 14,-2-19 18,-1-1 1,1 0-1,1 0 0,7 21 1,11 6 75,-14-28-2,0 1 0,5 14 0,-5-7-19,-3-8-16,0 1-1,1-1 0,7 12 0,-9-19 2,-1-1-1,0 0 1,-1 1-1,1-1 0,-1 1 1,1 0-1,-1-1 1,0 1-1,0 0 0,-1 0 1,1 0-1,-1 0 0,0 0 1,0 0-1,0 0 1,0-1-1,-1 1 0,0 0 1,1 0-1,-2 0 0,1 0 1,0-1-1,-1 1 1,1-1-1,-4 5 0,5-7-50,-1 0 0,1 0 0,0 0 0,-1 0 0,1 0 0,-1 0 0,1-1 0,-1 1 0,0 0 0,1 0 0,-1-1 0,0 1 0,0 0 0,1-1 0,-1 1 0,0-1 0,0 1 0,0-1 0,0 0 0,0 1 0,0-1 0,0 0 0,-1 1 0,-13 5 243,6 3-111,-6 4 20,11-12-140,1 1 1,-1-1-1,1-1 0,-1 1 1,-3 0-1,-6 1 65,-15 9 126,20-9-141,0-1 0,0 0-1,0-1 1,0 0 0,0 0-1,0-1 1,-12-2 0,-10-8 189,26 10-246,1 0 1,-1 0 0,1-1-1,-1 1 1,1-1 0,0 0 0,0 0-1,0 0 1,-5-5 0,-3-2 42,-1 3-60,12 6-57,-1-1 0,1 1 0,-1 0 0,1 0 0,-1-1 0,1 1 0,-1 0 0,1 0 0,0-1 0,-1 1 0,1 0 0,0-1 0,-1 1 0,1-1 0,0 1 0,-1-1 0,1 1 0,0 0 0,0-1 1,-1 1-1,1-1 0,0 1 0,0-1 0,0 1 0,0-1 0,0 1 0,0-1 0,0 1 0,0-1 0,0 1 0,0-1 0,0 1 0,0-1 0,0 1 0,0-2 0,0-14-1034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5728,'-17'-16'2112,"17"16"-1632,17-16-128,-17 16 992,0 0-800,0 0-160,16 0-224,0 16 64,17-16-128,16 0 448,0 0-288,1 0 640,15 0-480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608 245 2976,'0'0'46,"0"-1"0,0 0 0,0 1-1,0-1 1,0 0 0,0 0 0,0 1 0,-1-1 0,1 0 0,0 1 0,0-1 0,-1 0 0,1 1-1,0-1 1,-1 0 0,1 1 0,0-1 0,-1 1 0,1-1 0,-1 1 0,1-1 0,-1 1 0,1-1-1,-1 1 1,0-1 0,0 1-30,0-1 0,1 1 0,-1-1 0,1 1 0,-1-1 1,1 1-1,-1-1 0,1 1 0,-1-1 0,1 1 0,0-1 0,-1 0 0,1 1 0,0-1 0,-1 0 0,1 1 0,0-1 0,0 0 0,0 1 0,0-1 0,-1 0 0,1 1 0,0-1 0,0 0 0,0 0 1,0-1 33,0 0 0,0 0 1,0 1-1,-1-1 0,1 0 1,0 1-1,-1-1 0,0 0 1,1 1-1,-1-1 0,0 1 1,0-1-1,-1-1 0,-3-5 131,-12-28 715,15 27-752,-4-9 117,4 15-213,-1 0 0,0 0 1,0 0-1,0 0 0,-7-4 0,5 4 2,0 0-1,1-1 0,0 1 1,-1-1-1,1 0 0,-5-8 1,8 10-25,-1 0 0,1-1-1,-1 1 1,1 0 0,-1 0 0,0 0 0,0 0 0,0 1 0,0-1 0,0 0 0,-1 1-1,1-1 1,0 1 0,-1 0 0,1 0 0,-1 0 0,1 0 0,-1 0 0,1 1 0,-6-1-1,-25-13 125,2 1-64,28 12-79,1 0 0,0 1 1,0 0-1,0-1 0,-1 1 0,1 0 1,0 0-1,0 0 0,-1 0 0,1 1 1,0-1-1,-3 1 0,-16 10 10,7-7-54,10-3 18,0 0 0,0 0 0,0 1 0,0 0 0,0-1 1,0 1-1,-4 3 0,0 0-37,7-5 48,-1 1 1,1-1-1,0 1 1,0 0-1,0-1 1,0 1-1,0 0 1,-1 0-1,1 0 1,0-1-1,1 1 1,-1 0-1,0 0 1,0 1-1,0-1 0,1 0 1,-1 0-1,0 0 1,1 0-1,-1 1 1,1-1-1,-1 0 1,1 0-1,0 1 1,0-1-1,-1 0 1,1 1-1,0 1 1,0 9-5,-1-7 14,1 0 1,0 1-1,0-1 0,1 1 1,0-1-1,-1 0 1,2 0-1,1 6 1,43 88-88,50 92-36,-84-169 161,0 1 1,-1 0-1,8 29 1,-16-41 35,0 0 1,-1 0-1,0 0 1,0 0-1,-2 0 0,1 0 1,-1 1-1,-1-1 0,-2 15 1,1-22 44,1 1 1,-1-1 0,1 1 0,-1-1 0,-1 0-1,1 0 1,0 0 0,-1 0 0,-5 6-1,1-3 112,0 0 1,-16 13-1,16-16-156,0 1 0,-1-1 1,0 0-1,1-1 0,-1 0 1,0 0-1,0-1 0,-1 0 1,1 0-1,0-1 0,-1 0 1,1 0-1,-1-1 0,1 0 1,-17-3-1,19 2-22,0 0 0,0-1 0,0 1 0,1-2 0,-1 1-1,1 0 1,-1-1 0,1 0 0,0-1 0,-8-5 0,-8-6 52,-34-15 96,51 28-182,0 0 0,-1-1 0,1 1 0,0-1 0,0 0 0,0 0 0,1 0 0,-1 0 0,1-1 0,0 0 0,0 1 0,0-1 0,-2-5 0,4 8-12,-1-2 3,-1 0-1,1 1 0,0-1 1,-1 1-1,1-1 0,-1 1 1,0 0-1,-4-2 0,5 3-7,0 0 0,0-1 0,0 1 0,1-1 0,-1 1 1,0-1-1,-2-2 0,3 2-26,0 1 1,1 0 0,-1-1-1,1 1 1,-1 0 0,1-1 0,-1 1-1,1 0 1,-1-1 0,1 1-1,0-1 1,0 1 0,0-1 0,0 1-1,0 0 1,1-2 0,-1-5-613,0-6 17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4640,'-17'-17'1728,"17"17"-1344,0 0-96,0 0 544,17 0-512,-1 0 0,17 0-192,-1 17 192,34-17-192,-17 0 384,0 16-288,0-16-32,-16 33-128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3808,'-33'-16'1408,"33"16"-1088,0 16-96,0-16 800,16 0-608,17 0 416,0 0-512,16-16 192,17 16-288,15-16 0,18 16-128,-17 0 288,-17 0-192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1148 213 3136,'-14'-69'1029,"9"50"-629,-6-3-85,10 21-215,0-1 0,1 1 0,-1-1 0,0 1 0,0-1 0,0 1-1,0-1 1,-1 1 0,-1-3 0,-4-3 85,1-4 83,4 8-212,1 0 0,0 1 0,-1-1 0,1 1 0,-1-1 0,0 1 0,0 0 0,0-1 1,0 1-1,0 0 0,-1 0 0,1 1 0,-1-1 0,-3-2 0,-2 1 21,0 0-1,-1 0 1,0 1-1,1 0 1,-13-1 0,2 0-14,-1-1-31,9 2-29,0 0-1,1 0 0,-1 1 0,0 0 0,0 1 1,-16 1-1,17 1-37,-1 0 0,1 0 1,0 1-1,-1 0 0,1 1 1,1 0-1,-1 0 0,0 1 1,1 1-1,0 0 0,-10 8 1,10-6 33,0 1 1,1 0 0,0 0-1,1 1 1,-8 12 0,4-1 4,0 0 0,-12 37 0,0 13 51,3 2-1,3 1 1,4 0-1,-7 114 0,15-5 229,1-120-184,0 63 95,9 43 9,-10-56-6,2-68-117,-3 87 102,-5-31 4,9-74-139,1-11 31,-4 23 0,2-27 48,-1 0 1,-9 18-1,9-19-41,1-5-33,1 0 1,-1-1-1,0 1 0,0-1 0,-1 0 1,-5 7-1,6-9-1,-1 0 1,1 0 0,-1-1-1,0 1 1,0-1-1,0 0 1,-9 3 0,4-1 0,0-1 0,-1 0 1,1-1-1,-1 0 0,0-1 1,1 0-1,-1 0 0,-14-1 1,23 0-50,-11 0 33,1 0 0,-1-1 0,-19-4 0,-37-19 167,42 16-151,15 5-31,-1-1 1,-13-6 0,17 5-11,1 0 0,-1 0-1,1-1 1,0 0 0,-10-10-1,17 15-10,-49-48 38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5632,'-31'-15'2112,"31"15"-1664,-16 0-96,16 0 1344,0 0-992,0 0-288,16 0-256,15 0 96,16 15-128,15-15 160,0 0-160,16 0 352,-16 0-256,-15 0 224,0 0-224,-31 0-288,-16 0 32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248 214 5216,'13'-55'1696,"-10"36"-1040,-3-39 773,0 56-1359,0 0-1,-1 0 1,1 0-1,-1 0 1,1 0 0,-1 0-1,0 0 1,1 0 0,-1 1-1,0-1 1,0 0-1,-1 0 1,1 1 0,0-1-1,-1 0 1,1 1-1,-2-2 1,-4-3 24,1 1 1,-15-8-1,9 6-185,10 5 67,-1 0 1,1 0-1,-1 1 0,1-1 0,-1 1 0,0 0 0,1 0 0,-1 0 0,0 0 1,0 0-1,-3 0 0,3 1 0,0 1 1,0 0-1,0 0 1,0 0-1,1 0 1,-1 0-1,0 0 1,1 1-1,-1-1 1,0 1-1,1 0 1,-4 3-1,-7 4 1,7-5 22,0 0 1,0 0 0,0 0 0,1 1-1,0 0 1,0 0 0,0 0-1,1 0 1,-8 13 0,-3 23 2,8-19 1,0-4 2,1 1 19,-6 23 0,9-19 41,1 1 0,0 0 1,2 0-1,5 39 0,-5-55-18,1-1 1,0 1 0,1-1 0,0 0 0,0 0-1,1 0 1,0 0 0,0 0 0,0 0-1,1-1 1,0 0 0,0 1 0,1-2-1,0 1 1,0 0 0,6 5 0,-1-4 46,1 0 0,0-1 0,0-1 0,0 1 0,1-2 0,-1 1 0,1-2 0,21 5 0,-6-2 113,-3 0-30,-1-1 0,1-1 0,33 1 0,-50-5-149,0 0 0,0-1 1,0 0-1,0 0 1,0 0-1,0-1 0,-1 0 1,1 0-1,-1-1 1,1 0-1,-1 0 1,0 0-1,0-1 0,0 0 1,0 0-1,7-7 1,-8 5-12,-1 1 0,1 0 0,-1-1 0,0 0 0,0 0 1,-1 0-1,0 0 0,0 0 0,0-1 0,-1 0 0,0 1 1,-1-1-1,1 0 0,-1 0 0,0 0 0,-1 0 0,0 0 1,0 0-1,0 0 0,-1 0 0,0 0 0,0 0 0,-4-10 1,-2-3 21,-1-1 0,-1 2 1,0-1-1,-2 1 1,0 1-1,-20-24 1,21 27-40,-1 1 0,0 1 0,-1 0 0,-1 1 0,0 0 0,-28-19 0,15 17 31,17 10 39,1-1-1,-1 0 0,1 0 1,-14-14-1,5 3-191,15 14-509,7 1-136,22 1-299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66 3712,'14'-27'1221,"-14"26"-1208,0 1 1,0 0-1,0 0 0,0-1 0,0 1 1,0 0-1,0 0 0,0 0 0,0-1 1,0 1-1,1 0 0,-1 0 1,0-1-1,0 1 0,0 0 0,0 0 1,0 0-1,1 0 0,-1-1 0,0 1 1,0 0-1,0 0 0,0 0 0,1 0 1,-1 0-1,0 0 0,0-1 0,0 1 1,1 0-1,-1 0 0,0 0 0,0 0 1,1 0-1,-1 0 0,1 0 18,0 0 0,-1 0 0,1-1 0,0 1 0,-1 0 0,1 0-1,0-1 1,-1 1 0,1 0 0,0-1 0,-1 1 0,1-1 0,-1 1 0,1-1 0,-1 1 0,1-1-1,-1 1 1,1-1 0,-1 1 0,0-1 0,1 0 0,-1 1 0,0-1 0,1 0 0,-1 1 0,0-1-1,0 0 1,0 1 0,1-1 0,-1 0 0,0 1 0,0-1 0,0 0 0,0 0 0,0 1 0,-1-1 0,1 0-1,0 1 1,0-1 0,0 0 0,-1 1 0,1-1 0,0 0 0,-1 1 0,1-1 0,0 0 0,-1 1-1,1-1 1,-1 1 0,1-1 0,-1 1 0,1-1 0,-1 1 0,1-1 0,-1 1 0,0 0 0,1-1-1,-1 1 1,1 0 0,-1-1 0,0 1 0,1 0 0,-1 0 0,0 0 0,0-1 0,1 1 0,-2 0-1,-353 0 280,240 9-306,11-1-24,88-8-9,0 1 0,1 1 0,-1 0 1,-19 6-1,21-5-35,11-3 46,1 1 0,0-1-1,-1 1 1,1-1 0,-1 1 0,1 0 0,0 0 0,-4 2-1,5-2 23,0 0 0,0 0 0,0 0 0,0 0 0,1 0 0,-1 0 0,0 0 0,1 0 0,-1 1 0,0-1 0,1 0 0,0 1 0,-1-1 0,1 0 0,0 1 0,-1-1 0,1 0 0,0 1 0,0-1 0,1 3 0,-1 26 14,2 0 1,1 0 0,8 30-1,16 105 184,-24-131-95,0 0 0,-6 69 0,-8-38 5,9-46-96,0-5 116,0 0-1,0 0 0,-1 0 1,-1 0-1,0-1 0,-1 1 0,-9 18 1,10-26 7,-1 0 0,1 0 0,-1 0 0,-11 9 1,1 0 497,6-4-392,9-11-243,0 0-1,0 1 0,0-1 0,0 0 0,0 0 0,0 0 1,0 0-1,0 0 0,0 0 0,0 0 0,0 0 1,0 0-1,0 1 0,0-1 0,0 0 0,0 0 0,0 0 1,0 0-1,0 0 0,0 0 0,0 0 0,0 0 1,0 0-1,0 0 0,0 1 0,0-1 0,1 0 0,-1 0 1,0 0-1,0 0 0,0 0 0,0 0 0,0 0 1,0 0-1,0 0 0,0 0 0,0 0 0,0 0 0,0 0 1,0 0-1,1 0 0,-1 0 0,0 0 0,0 1 1,0-1-1,0 0 0,0 0 0,0 0 0,0 0 1,0 0-1,0 0 0,0 0 0,1 0 0,-1-1 0,0 1 1,0 0-1,0 0 0,0 0 0,0 0 0,0 0 1,0 0-1,0 0 0,0 0 0,0 0 0,1 0 0,-1 0 1,0 0-1,0 0 0,7-8 40,-1 2-68,21 1-181,17-4 81,0 1 0,57-2 0,90 7 80,-164 3 107,-3 1 39,0 1-1,28 6 1,-34-5-16,-3-1-21,-9-1 5,0 0 1,0 0-1,0 0 0,0 1 1,0 0-1,8 4 0,-13-5-44,1-1 0,-1 0 0,1 1 0,-1-1 0,1 0 0,-1 1 0,1-1 0,-1 0 0,2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0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0 787 5408,'0'-16'1984,"0"16"-1536,17 0-128,15 0 672,-15 16-608,48-16 192,1 0-320,32-16 256,-16 16-288,17-17 448,-34 1-384</inkml:trace>
  <inkml:trace contextRef="#ctx0" brushRef="#br0" timeOffset="1">279 50 4800,'0'-17'1792,"0"17"-1408,33-16-96,-17 16 480,17 0-480,32 0 256,-15-17-320,-1 34 64,0-17-160,16 16 416,-32 1-288,16-17 224,-16 16-256,-16-16-352,-1 16 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4480,'0'0'1664,"0"0"-1312,-17 33-64,17-33 736,0 16-608,-16 0-96,16 1-192,0-17 384,16 16-288,-16-32 320,17 16-288,-17 0 128,16 0-224,-16-17-1536,17 17 704,-34 0-2592,17 0 1792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306 673 4064,'7'-6'525,"0"0"-1,1 1 1,7-5 0,-5 4-464,-7 4 25,-1-1 1,0 1-1,1-1 0,-1 1 1,0-1-1,0 0 0,0 0 1,-1 0-1,1 0 1,-1 0-1,1 0 0,0-6 1,7-12 224,-6 18-269,-1 0 0,-1 0 0,1-1 0,0 1-1,-1 0 1,1-1 0,-1 1 0,0-1 0,-1 0-1,1 1 1,0-1 0,-1 0 0,0 1 0,0-8-1,0 5 15,0-2-27,0 0-1,0 1 0,-1-1 1,0 1-1,0-1 1,-1 1-1,0 0 1,0-1-1,0 1 1,-1 0-1,0 0 0,-1 1 1,0-1-1,-7-9 1,-16-17-115,24 29 75,0 0-1,-1-1 0,0 1 0,1 1 0,-1-1 1,-1 1-1,1-1 0,0 1 0,-1 0 0,0 1 1,1-1-1,-1 1 0,-8-3 0,10 3 12,-1 1 1,0 0-1,0 0 0,-1 0 1,1 0-1,0 0 0,0 1 1,0 0-1,-1-1 1,1 2-1,0-1 0,0 0 1,0 1-1,-6 2 0,1 0 22,-1 1 0,1 1 0,1 0 0,-14 9 0,14-8-20,-7 4 14,1 0 0,0 1-1,1 1 1,1 0 0,-19 24-1,26-30 4,0 1 0,0 1 0,1-1 0,0 1 0,0-1 1,1 1-1,0 0 0,0 0 0,1 1 0,0-1 0,1 1 0,-1 14 0,2-19 26,0 0 0,1 0 0,-1 0 0,1-1-1,0 1 1,0 0 0,3 5 0,-1-4 6,0 4 41,1 0-1,0 0 0,0 0 0,9 11 1,-9-16-40,0 0 0,-1 0 0,2 0 0,-1-1 0,0 1 0,1-1 0,-1 0 0,1 0 1,0-1-1,8 4 0,-2-2 66,0-1 0,1 0 1,-1 0-1,1-1 1,19 0-1,-25-1-79,-1-1-1,1 0 1,0-1 0,0 1 0,0-1 0,0 0-1,-1-1 1,1 1 0,0-1 0,-1-1 0,1 1-1,-1-1 1,8-4 0,-7 1 5,-1 1 0,1-1 0,4-7 1,1-1 18,1 1-13,-3 2 2,14-20 1,-14 14-15,-1 0 1,0-1-1,9-34 1,-4 11 4,-1 7-6,-5 16-25,0-1 0,-1-1 0,5-36 0,-7-98-373,-5 100 34,1 48 297,0-3-88,0 0 1,-1 0-1,-2-14 0,3 21 81,0 1 0,0 0-1,-1 0 1,1-1 0,-1 1-1,1 0 1,-1 0 0,1-1-1,-1 1 1,1 0 0,-1 0-1,0 0 1,0 0-1,0 0 1,0 0 0,0 0-1,0 0 1,0 0 0,0 0-1,0 1 1,0-1 0,0 0-1,0 1 1,-1-1 0,1 1-1,0-1 1,0 1 0,-1-1-1,1 1 1,-3 0 0,3 0 13,0 0-1,0 0 1,0 0 0,0 0 0,0 0 0,0 0 0,0 1 0,0-1 0,0 0 0,0 1-1,0-1 1,0 1 0,0-1 0,1 1 0,-1-1 0,0 1 0,0 0 0,0-1 0,1 1-1,-1 0 1,-1 1 0,0 2 2,0 0 1,0 0-1,0 0 0,-1 6 0,2-8 16,-12 40 101,2 0-1,-11 84 0,17-27 93,0-50-44,-3 89 434,8-117-424,0 0-1,2 0 1,1 0-1,7 30 0,-8-45-79,0 0 0,0 0 0,0 0 0,1 0 0,0-1 0,0 1 0,0-1 0,1 0 0,8 10 0,-7-11-11,0 1 0,0-1-1,1-1 1,0 1 0,0-1-1,0 0 1,0 0 0,12 3 0,-5-2-140,1 0-1,0 0 1,0-2 0,0 0 0,0 0 0,1-2 0,-1 1 0,0-2 0,1 0 0,24-5 0,-26 2-126,24-11 0,-24 9 100,-4 2 79,0 0-1,0-1 1,0 0-1,-1-1 1,1 0-1,-1 0 1,-1-1-1,1 0 1,-1-1 0,0 1-1,10-16 1,-10 13 21,6-7 41,0-1 0,-2-1 0,13-27 0,16-58 212,-23 57-220,-11 31-41,4-11-49,-1 0 0,-1-1 0,5-35 0,-7-3-120,-3 43 134,2-17 35,-5 33 40,-1 0 0,0-1-1,-2-6 1,0-2 32,1 0-9,2 12-45,0 0 0,0 1 1,-1-1-1,0 0 0,0 0 1,-2-6-1,2 9-11,1-1 1,-1 1 0,0 0-1,0 0 1,0 0-1,0 0 1,0 0-1,0 1 1,0-1-1,0 0 1,0 0-1,0 1 1,0-1-1,0 0 1,-1 1-1,1-1 1,0 1-1,0 0 1,-1-1 0,1 1-1,0 0 1,-1 0-1,1 0 1,0 0-1,-3 0 1,0 0-33,2 0 21,0-1 0,0 1 0,0 0 0,0 1 0,0-1 0,0 0 0,0 0 0,0 1 0,0 0 0,0-1 0,1 1 0,-1 0 0,0 0 0,0 0 0,1 0 0,-1 0-1,1 0 1,-1 0 0,1 0 0,-1 1 0,1-1 0,-1 1 0,1-1 0,-2 4 0,-5 8-53,0 1 0,1 0-1,1 0 1,0 1 0,-8 29-1,7-21 96,-8 26 151,-9 60-1,16-62 448,-2 74 0,9-106-505,1-1 1,1 1-1,0-1 1,1 1-1,1-1 1,0 0-1,1 0 1,1 0-1,11 25 1,14 12-238,-24-38 109,-4-9-163,-1 0 0,1-1 1,0 1-1,0-1 0,0 1 0,0-1 1,0 0-1,1 0 0,0 0 0,-1 0 1,1 0-1,0-1 0,1 1 0,-1-1 1,7 4-1,23 10-1369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50 197 3808,'-33'-65'1408,"33"65"-1088,-16-33-96,16 17 1312,16 16-896,1-17 0,-1 1-384,33-1-320,0 1 32,17 16 416,-17-16-192,0 16 256,0 0-224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494 247 3072,'14'-14'976,"-14"14"-961,1 0 0,-1 0 0,0 0 0,0-1 0,0 1 0,1 0 0,-1-1 0,0 1 0,0 0 0,0 0 0,0-1 0,1 1 0,-1 0 0,0-1-1,0 1 1,0 0 0,0-1 0,0 1 0,0 0 0,0-1 0,0 1 0,0 0 0,0-1 0,0 1 0,0-1 0,0-12 118,1 5 272,0 0 1,-1 0-1,0 0 1,-1 0-1,0 0 0,-2-10 1,-6-13 251,6 17-337,-1 0-1,-10-23 1,13 35-304,0-1 0,-1 0 0,1 0 0,0 0 0,-1 1 0,0-1 0,0 1 0,0 0 0,0-1 0,0 1 0,0 0 0,-1 0 0,1 0 0,-1 0 0,1 1 0,-1-1 0,0 1 0,1-1 0,-1 1 0,0 0 0,-5-1 0,-2 0-20,0 1 1,0 1-1,0-1 0,0 2 1,0-1-1,0 1 1,0 1-1,0 0 0,-17 6 1,11-3-5,0 2 1,1 0 0,0 1-1,1 0 1,-20 15 0,-31 35-36,47-43 31,6-5 8,-18 19-1,20-16 24,1 1 0,0 0 0,1 0 0,0 1 0,1 0 0,-8 26 0,13-34 24,0 0 0,1 0 1,0 0-1,0 0 0,1 0 0,0 0 0,0 0 0,1 11 1,0-13-11,0-1 1,1 0 0,-1 0 0,0 0 0,1 0 0,0-1-1,0 1 1,0 0 0,1-1 0,-1 1 0,1-1 0,0 0-1,0 0 1,5 5 0,1-2 36,-1 0-1,1-1 1,0 0-1,0-1 1,1 0-1,12 4 1,62 13 435,-53-15-382,38 8 325,-4-11-144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434 149 3808,'0'-81'2757,"-1"79"-2713,0 0 0,0 0 0,1 0-1,-1 0 1,0 1 0,0-1 0,-1 1 0,1-1 0,0 0-1,-1 1 1,1 0 0,0-1 0,-1 1 0,0 0 0,1 0-1,-1 0 1,-2-1 0,-2-2-19,0 1-1,0 0 1,-1 0 0,-9-3-1,-66-10 24,67 14-25,0 0-1,0 1 0,0 1 1,-1 1-1,1 0 0,0 1 1,0 0-1,1 2 1,-18 4-1,26-6-12,-7 2 24,-21 8 1,30-10-27,0 0 0,0 1 0,1-1 0,-1 1 0,0-1 1,1 1-1,0 0 0,-1 1 0,-2 4 0,3-5-1,0 1 0,0 0-1,1 0 1,-1 0 0,1 0 0,0 1 0,0-1-1,1 1 1,-1-1 0,1 1 0,0-1 0,0 1-1,1 0 1,-1 0 0,1-1 0,0 1-1,1 5 1,1-3-2,0 0-1,0 0 0,1 0 1,0 0-1,0-1 1,1 1-1,-1-1 1,2 0-1,-1 0 0,7 7 1,82 84 156,-68-74-108,0 2 0,-2 0 0,35 51 0,-43-51 79,18 36 1,-29-52-21,-1 0 0,0 1 0,0-1 1,-1 1-1,0 0 0,0 0 0,-1 15 1,-1-22-68,0 1 1,0-1-1,0 1 1,-1-1-1,0 1 1,1-1-1,-1 0 1,-1 1-1,1-1 1,0 0-1,-1 0 1,0 0-1,1 0 1,-1 0-1,0 0 1,-1 0-1,1-1 1,0 1-1,-1-1 1,-3 4-1,5-6-40,-2 3 39,-1 1 1,1-1 0,-1 0-1,0-1 1,0 1 0,0-1-1,-1 0 1,1 0 0,-1 0-1,1 0 1,-1-1-1,-5 2 1,1-2 18,0 0 1,0-1-1,0 0 0,0 0 0,-18-4 1,23 3-106,0 1-1,0-2 1,0 1 0,1 0 0,-1-1 0,0 1 0,0-1 0,1 0-1,-1 0 1,1-1 0,0 1 0,0-1 0,0 0 0,0 1 0,0-1-1,0 0 1,1-1 0,-1 1 0,1 0 0,0-1 0,0 0 0,-2-5-1,3 5-225,-1-1 0,1 1-1,0-1 1,1 1-1,-1-1 1,1 1 0,0-1-1,0 1 1,0-1-1,1 0 1,-1 1 0,3-8-1,0 5-141,0-1-1,0 1 1,1 0 0,0 0-1,6-8 1,-10 15 371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16 5408,'-28'-14'1728,"28"14"-1702,-1 0 0,1 0 1,-1-1-1,1 1 0,-1 0 0,1 0 1,-1 0-1,1 0 0,-1-1 0,1 1 1,-1 0-1,1 0 0,-1 0 0,1 0 1,-1 0-1,1 0 0,-1 1 0,1-1 1,-1 0-1,1 0 0,-1 0 0,1 0 1,-1 1-1,1-1 0,-1 0 0,-5 2 82,1 1 0,1-1 0,-1 1 0,0-1 0,0 1 0,1 1-1,-8 6 1,4-2 98,1 0 0,0 1 1,0 0-1,-9 16 0,-19 51 124,21-46-262,-12 26 76,3 0 1,-23 84 0,39-109 80,2 0 0,-1 44 0,4 68-43,3-107-298,-1 115-1719,0-143 1553,0 0-1,-1-1 0,1 1 1,-2 0-1,-3 15 0,5-21 211,-1 0-1,0 0 1,-1 0 0,1 0-1,0 0 1,-1 0-1,1 0 1,-1 0-1,1 0 1,-1 0-1,0-1 1,0 1 0,0-1-1,0 1 1,0-1-1,0 0 1,0 0-1,0 0 1,0 0 0,-1 0-1,1-1 1,0 1-1,-3 0 1,-1 0 43,0-1 0,0 0-1,0 0 1,0-1 0,0 1 0,1-1 0,-1 0 0,0-1 0,0 0 0,1 1 0,-1-2 0,1 1-1,0-1 1,0 0 0,-7-4 0,-1-2 74,0-1 0,2 0 1,-1 0-1,-17-22 0,9 5 376,1-1 0,-21-42 1,39 68-410,0 0 1,1 1 0,-1-1 0,1 0-1,-1 0 1,1 1 0,0-1-1,-1 0 1,1 0 0,0 0-1,0 0 1,1 1 0,-1-1 0,0 0-1,1 0 1,-1 0 0,1 1-1,-1-1 1,1 0 0,0 1-1,0-1 1,-1 0 0,1 1-1,1-1 1,-1 1 0,0 0 0,3-3-1,-1-1 6,1 1-20,0 0 0,0 0 1,0 0-1,0 0 0,0 1 0,1 0 0,0 0 1,0 0-1,0 1 0,0-1 0,10-2 0,5-1-33,39-5 0,-24 5 10,94-10-69,-83 12 70,4-2 14,-23 3 20,32-1 1,40 4 213,-89-1-112,16 2 169,-25-1-248,-1 0 0,1 0 0,-1 0 0,1 1 0,0-1 0,-1 0 0,1 0 0,-1 0 0,1 1 0,-1-1 0,1 0 0,-1 1 0,1-1 0,-1 0 0,0 1 0,1-1 0,-1 1 0,1-1 0,-1 0 0,0 1 0,1-1 0,-1 1 0,0-1 0,1 1 0,-1-1 0,0 1 1,0 0-1,0-1 0,0 1 0,1-1 0,-1 1 0,0 0 0,-3 5 591,-3 1-464,1-1 0,0 1 0,1 1 0,-1-1 0,1 1 0,-5 16 0,1-4-99,-6 35 0,13-50-46,0 0-1,1 0 1,-1 0-1,1 0 1,1 0-1,-1 0 1,1 0-1,-1 0 1,3 6-1,1 0 68,0 0 1,9 16-1,-6-15 60,-6-9-113,0-1-1,0 0 1,1 1 0,-1-1 0,1 0 0,0 0 0,-1 0 0,1 0-1,0-1 1,0 1 0,0 0 0,0-1 0,1 1 0,-1-1 0,4 2-1,-3-2 7,0-1-1,0 1 0,1-1 1,-1 1-1,0-1 0,0 0 0,0 0 1,0 0-1,1-1 0,-1 1 1,0-1-1,0 0 0,0 0 0,6-2 1,37-22 237,-32 18-221,-4 3-3,0-1 0,0-1-1,11-8 1,-19 12-42,1-1 1,0 0-1,0 1 0,-1-1 0,1 0 1,-1 0-1,0-1 0,0 1 1,0 0-1,-1-1 0,1 1 1,-1-1-1,2-5 0,-2 3-11,0 0 0,0 0-1,-1 0 1,1 0 0,-1 0-1,-2-9 1,2 12 2,-1 0 0,1-1 0,-1 1 0,0 0 1,0 0-1,0-1 0,-1 1 0,1 0 0,-1 0 0,1 1 0,-1-1 0,-4-4 1,-24-15-57,17 11-36,11 8 62,-1 1 0,0 0 0,0 0 0,0 0 0,-1 0 0,1 0 0,0 0 0,-1 1 0,1 0-1,-5-2 1,-16-8-132,23 11 154,1-1 0,-1 1 1,1 0-1,-1-1 0,1 1 0,-1 0 0,0 0 1,1-1-1,-1 1 0,1 0 0,-1 0 0,0 0 1,1 0-1,-1 0 0,0 0 0,1 0 0,-1 0 1,1 0-1,-1 0 0,0 0 0,1 0 1,-1 0-1,0 0 0,1 0 0,-1 1 0,0-1-55,12 0-88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65 4224,'-14'-28'1365,"14"28"-1331,-1-1-1,1 0 1,-1 0 0,1 1-1,-1-1 1,1 0 0,-1 0-1,0 1 1,1-1 0,-1 1-1,0-1 1,1 0 0,-1 1-1,0 0 1,-1-1 0,-33-21 520,34 21-487,0 0 0,0 1 0,0-1 0,0 1 0,0 0-1,0-1 1,0 1 0,0 0 0,0 0 0,0-1-1,0 1 1,0 0 0,0 0 0,0 0 0,0 0-1,0 0 1,0 0 0,-1 1 0,1-1 0,0 0-1,0 0 1,0 1 0,0-1 0,1 1 0,-1-1-1,0 1 1,0-1 0,0 1 0,0 0 0,0-1-1,1 1 1,-3 1 0,-4 5 256,-21 12 541,4 11-373,4-13-293,14-11-159,0-1-1,0 1 0,0 0 1,0 0-1,1 1 0,0 0 0,1 0 1,-1 0-1,-3 9 0,-41 123 234,33-90-160,6-21 96,-8 43 0,12-8-1,4-31-104,-5 25 138,4-39-157,0-1 0,2 1 1,0-1-1,1 1 0,4 34 0,-3-49-217,-1 0-1,1 0 0,0 0 1,0 0-1,0 0 0,0 0 1,1 0-1,-1-1 0,1 1 1,0 0-1,0-1 1,0 1-1,0-1 0,0 0 1,0 0-1,5 4 0,-5-5-11,-1-1 0,1 1 0,-1-1 0,0 0 0,1 1 0,-1-1 0,1 0 0,-1 0 0,3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4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16 1888,'0'-13'613,"0"13"-608,0 0-1,0 0 0,0 0 0,0 0 1,0 0-1,0 0 0,0 0 1,0 0-1,0-1 0,0 1 1,0 0-1,0 0 0,0 0 1,0 0-1,0 0 0,0 0 0,0 0 1,0 0-1,0 0 0,0 0 1,0-1-1,0 1 0,0 0 1,0 0-1,0 0 0,0 0 0,0 0 1,0 0-1,0 0 0,0 0 1,-1 0-1,1 0 0,0 0 1,0 0-1,0 0 0,0 0 1,0 0-1,0 0 0,0-1 0,0 1 1,0 0-1,0 0 0,0 0 1,-1 0-1,1 0 0,0 0 1,0 0-1,0 0 0,0 0 0,0 0 1,0 0-1,0 0 0,0 0 1,0 0-1,0 1 0,-1-1 1,-9 0 197,10 0-194,0 0-1,0 0 0,0-1 1,0 1-1,0 0 1,-1 0-1,1 0 0,0 0 1,0 0-1,0 0 1,0 0-1,0 0 0,0 0 1,0 0-1,0 0 1,0 0-1,0 0 0,-1 0 1,1 1-1,0-1 0,0 0 1,0 0-1,0 0 1,0 0-1,0 0 0,0 0 1,0 0-1,0 0 1,0 0-1,0 0 0,0 0 1,0 0-1,-1 0 1,1 0-1,0 0 0,0 0 1,0 1-1,0-1 1,0 0-1,0 0 0,0 0 1,0 0-1,0 0 0,0 0 1,0 0-1,0 0 1,0 0-1,0 0 0,0 1 1,0-1-1,0 0 1,0 0-1,0 0 0,0 0 1,0 0-1,0 0 1,0 1 4,1-1 1,-1 1-1,0-1 1,0 1-1,0-1 1,-1 0-1,1 1 0,0-1 1,0 1-1,0-1 1,0 1-1,0-1 1,0 1-1,-1-1 1,1 0-1,0 1 1,0-1-1,-1 1 1,1-1-1,0 0 1,-1 1-1,1-1 1,0 0-1,-1 1 1,1-1-1,0 0 1,-1 1-1,-14 0 186,12-1-147,-1 0-1,1 0 1,-1 0-1,1 0 1,-1 1-1,-4 1 1,3-1 14,-2 2 25,0-1 1,1 0-1,-1 0 1,-1-1-1,-12 1 1,5-2 35,8-1-69,-1 1 0,0 0 0,1 1 0,-10 1 0,1 3 29,10-3-50,-1 0 0,1-1 1,-1 0-1,1 0 0,-11 0 0,9-1 32,0 0 0,-15 3-1,0 7 61,17-9-100,1 0 0,-1 0 1,1-1-1,-10 0 0,10 0-31,-1 0 1,1 0-1,-1 0 1,-8 3-1,-9 10-8,8-6 42,4-3 7,1 1-1,0 0 1,1 1-1,-1 0 1,-11 10-1,-13 28-143,27-37 47,3-4 51,1 0 0,0 1 0,0-1 0,0 1 0,-2 3 0,-11 24-984,13-18 192,3-10-490,0 0 452,1 2 454,-1-1 386,0-1 1,0 1 0,0 0 0,0-1-1,0 1 1,-1 0 0,-1 6 0,-5-6 130,3 0-46,2 9 354,2 0 306,-3-13-449,3 0-290,-1 0 1,1 0-1,-1 0 0,1 0 0,-1 0 1,1 0-1,-1 0 0,1 0 1,0 0-1,-1 1 0,1-1 0,-1 0 1,1 0-1,-1 0 0,1 1 0,0-1 1,-1 0-1,1 0 0,-1 1 0,1-1 1,0 1-1,-1-1 0,1 0 0,0 1 1,0-1-1,-1 0 0,1 1 0,0-1 1,0 1-1,-2 16 268,2-13-224,-2 2 247,-3-2-202,3-2-53,0-1-1,0 1 1,0 0-1,0 0 1,0 0 0,1 0-1,-1 0 1,1 1-1,-1-1 1,1 0 0,0 1-1,0-1 1,0 0-1,0 1 1,0 2 0,-2 3 361,-7 13-107,10-21-268,-1 1-1,1 0 1,-1 0-1,1 0 0,-1-1 1,1 1-1,0 0 1,0 0-1,-1 0 0,1 0 1,0 0-1,0 0 1,0 0-1,0-1 0,0 2 1,-1 5 54,-10 6 220,11-13-295,0 0 1,-1 1-1,1-1 0,0 1 1,0-1-1,-1 1 0,1-1 1,0 1-1,0 0 0,0-1 0,-1 1 1,1-1-1,0 1 0,0-1 1,0 1-1,0 0 0,0-1 1,0 1-1,0-1 0,0 1 1,0 0-1,1-1 0,-1 1 0,0-1 1,0 1-1,0-1 0,1 1 1,-1-1-1,0 1 0,1 0 1,-1 0 16,11 12-16,-9-11-255,-4-2 69,-9 0 16,11 0 158,0 0 1,0 0-1,0 0 0,0 0 0,0 0 0,0 0 1,0 0-1,0 0 0,0 0 0,0 0 1,0 0-1,-1 0 0,1 0 0,0 0 0,0 0 1,0 0-1,0 0 0,0 0 0,0 0 1,0 0-1,0 0 0,0 0 0,0 0 0,0 0 1,-1 0-1,1 0 0,0 1 0,0-1 1,0 0-1,0 0 0,0 0 0,0 0 0,0 0 1,0 0-1,0 0 0,0 0 0,0 0 1,0 0-1,0 0 0,0 0 0,0 1 0,0-1 1,0 0-1,0 0 0,0 0 0,0 0 1,0 0-1,0 0 0,0 0 0,0 0 0,0 0 1,0 0-1,0 0 0,0 1 0,0-1 1,0 0-1,0 2-16,-1-1 1,1 1-1,0 0 1,-1 0-1,1-1 0,-1 1 1,0 0-1,0-1 1,0 1-1,1-1 1,-1 1-1,-1-1 0,1 1 1,0-1-1,0 0 1,-3 2-1,2 0 9,1-1 1,-1 0-1,1 0 0,-1 1 0,1-1 1,0 1-1,-1-1 0,1 1 0,1 0 0,-1-1 1,0 1-1,1 0 0,-1 0 0,1-1 1,0 1-1,0 0 0,0 0 0,1 4 1,-1 2 35,0-8-16,0 1 0,0 0 0,0-1 0,1 1 0,-1 0 0,1-1 0,-1 1 0,1-1 0,-1 1 0,1-1-1,0 1 1,0-1 0,1 2 0,3 5 76,-1 2 0,-3-8-70,0 1-1,0-1 0,1 0 1,-1 0-1,0 0 1,1 0-1,-1 0 1,3 2-1,9 12 48,-8-3-48,1-9-5,-5-3-10,0-1 0,-1 1 0,1 0 0,0-1-1,-1 1 1,1 0 0,0 0 0,-1-1 0,1 1-1,-1 0 1,1 0 0,-1 0 0,0 0 0,1-1 0,-1 1-1,0 0 1,0 0 0,1 1 0,0 3-3,2 2-22,-1 0 1,0 0-1,-1 0 0,1 0 0,0 13 1,-3 18-140,0-16-5,1-1 0,4 36 0,7-23 88,-11-30 87,1 0 1,0 1-1,0-1 0,1 0 0,-1 1 0,1-1 1,0 0-1,0 0 0,0 0 0,1 0 0,-1-1 1,1 1-1,0-1 0,0 0 0,0 1 0,1-1 1,-1-1-1,1 1 0,6 4 0,18 8-156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99 246 5472,'12'0'1498,"-17"-1"-471,3 1-897,0 0 0,0 0 0,0 0 0,0 1 0,1-1-1,-1 0 1,0 1 0,0-1 0,-2 2 0,-2 12 462,-24 35 266,22-31-798,0 0-1,1 1 0,0 0 0,2 0 1,0 1-1,-3 39 0,7-50-25,1 0 1,0 0-1,1 0 0,0 1 1,1-1-1,0 0 0,4 12 1,-4-16 26,0 0 0,1 1 0,0-1 0,0 0 0,0-1 0,0 1 0,1 0 0,0-1 0,0 0 0,0 0 0,0 0 0,8 5 0,-11-8-44,1 0-1,-1-1 1,1 1 0,-1 0 0,1-1-1,-1 1 1,1-1 0,-1 0-1,1 0 1,0 1 0,-1-1-1,1 0 1,-1 0 0,3-1 0,-4 1-17,15 1 62,-5 0-34,1-1-1,16-2 1,-24 1-23,1 1-1,-1-1 1,0 0 0,1 0 0,-1 0 0,0 0 0,0-1-1,1 0 1,-1 1 0,0-1 0,-1 0 0,6-4 0,25-35 96,-30 37-92,0 1 0,0-1 0,0 0 1,0 0-1,-1 0 0,1-1 0,-1 1 0,0 0 1,0-1-1,-1 1 0,1-1 0,-1 0 0,0 0 1,0 1-1,-1-1 0,0 0 0,0-6 0,0 0-5,-1 0-1,0 0 0,-5-17 1,1 4-66,3 10 33,1 10 23,1 0-1,-1 1 0,0-1 0,0 0 1,-1-4-1,0 6 3,0-1 1,0 1-1,0 0 1,0 0-1,0 0 1,0 0-1,0 0 1,-1 0-1,-3-2 1,-13-11 43,6 6 90,13 8-125,0 1 0,-1 0 0,1 0 0,0 0 0,-1 0 0,1 0 0,-1 0 0,1 0 1,0 0-1,-1 0 0,1 0 0,-1 0 0,1 0 0,0 0 0,-1 0 0,1 0 0,0 0 0,-1 0 0,1 0 0,0 1 0,-1-1 0,0 0 0,0 2 11,-1 0 1,1 0-1,-1 1 1,1-1-1,0 0 1,-1 1-1,1-1 1,1 0-1,-1 1 0,-1 2 1,1 0-3,-1 1-1,1-1 1,0 0-1,0 1 1,1-1-1,-1 0 1,1 1 0,1 8-1,2 0 38,0 0 0,6 15 0,1 5 47,-8-29-74,0 3 25,0 0 1,1 0 0,0-1 0,7 14-1,-6-16-22,1 0 0,-1 0 1,1-1-1,-1 1 0,7 3 0,0 1 29,2 2 6,-5-3-66,1-1 0,0 1 0,0-2 0,1 1 0,0-1 0,0-1 0,0 0 0,17 6 1,17-5-1524,-23-4 734,45 12-935</inkml:trace>
  <inkml:trace contextRef="#ctx0" brushRef="#br0" timeOffset="1">1000 17 4640,'-33'-17'1728,"33"17"-1344,-49 0-96,33 0 1504,-1 17-1024,1-17-224,-1 16-352,1 17-32,16 0-96,16-1-32,17-15 0,33 16-3072,-1-17 1664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 3712,'-30'-30'2170,"29"30"-2084,1-1-1,-1 1 1,1-1-1,-1 1 1,0 0-1,1-1 1,-1 1-1,0 0 1,1 0-1,-1 0 1,0-1-1,1 1 1,-1 0-1,0 0 1,1 0-1,-1 0 0,0 0 1,1 0-1,-1 0 1,0 0-1,0 0 1,1 1-1,-2-1 1,0 0 273,-45 0 2180,45 0-2497,0 1 1,0-1-1,0 0 1,0 0-1,0 1 1,-1-1-1,1 1 1,0 0-1,0-1 1,0 1-1,1 0 1,-1 0-1,0 1 1,0-1 0,0 0-1,1 0 1,-1 1-1,1-1 1,-1 1-1,1 0 1,-2 2-1,-4 3 57,4-3-81,-1 0 0,1 0-1,0 0 1,0 0-1,0 0 1,0 1 0,1-1-1,0 1 1,0 0-1,0 0 1,1-1 0,-1 1-1,1 0 1,0 0-1,1 0 1,-1 1 0,1-1-1,1 7 1,1 4 95,0-1 0,2 1 0,0-1 1,8 21-1,-4-13 42,-5-14-97,1 4 47,0-1 1,1 0 0,12 21-1,-16-31-143,1 0 49,0 1 0,0-1 0,-1 1 0,1 0 0,-1 0 0,1 0 0,-1 0-1,2 6 1,-4-8-173,1 0 0,0 1 0,-1-1 0,1 0 0,0 0-1,-1 1 1,0-1 0,1 0 0,-1 0 0,0 0 0,1 1 0,-1-1-1,0 0 1,0 0 0,0 0 0,0-1 0,0 1 0,0 0 0,0 0-1,0 0 1,0-1 0,-3 2 0,-26 25-2019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4992,'-33'-32'1824,"33"32"-1408,0-17-128,16 1 1120,1 16-832,-1 0 608,17 0-672,32 0-128,17 0-256,17 0 64,-1 16-128,0 1 256,-16-17-192,-33 0-256,17 16 64,-33-16-3360,-33 0 1856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3232,'-17'16'1184,"17"-16"-896,-16 82-96,0 0 960,16-17-672,-17 50 704,1 0-672,-17-1 224,17 18-416,-17-18 96,16-32-256,1-16 416,16-1-320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1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5984,'-13'14'1920,"12"-14"-1870,1 1-1,-1 0 1,0-1 0,1 1 0,0 0-1,-1 0 1,1 0 0,-1 0 0,1-1 0,0 1-1,0 0 1,0 0 0,-1 0 0,1 1-1,-27 143 1477,21-55-982,-8 31-140,1-2-142,10-69-186,-13 133 392,11-153-373,-6 49 519,-39 137 0,50-213-568,-1 1 0,0-1 0,-1 1-1,1-1 1,-1 1 0,1-1 0,-1 0 0,0 0 0,0 0 0,0 0-1,-1 0 1,1 0 0,-1-1 0,-5 5 0,7-6-37,0-1 0,1 0 0,-1 0 1,1 0-1,-1 0 0,0 0 0,1 0 0,-1 0 0,0 0 1,1 0-1,-1 0 0,0 0 0,1 0 0,-1 0 0,0 0 1,1-1-1,-1 1 0,1 0 0,-1 0 0,1-1 0,-1 1 1,0-1-1,1 1 0,-1 0 0,1-1 0,0 1 0,-1-1 1,1 1-1,-1-1 0,1 1 0,0-1 0,-1-1 0,0 1-2,-1-1 0,1 0 0,0-1 0,1 1 0,-1 0 0,0 0 0,1 0 0,-1 0 0,1-1 0,-1-3 0,10-38-279,-5 18 138,-2 9-53,1 0 1,7-21-1,2-4-80,-7 24 78,13-31 0,-13 40 112,0 0 1,9-10-1,9-15-290,-22 31 328,0 0 0,1 0 0,-1 1 1,1-1-1,0 1 0,0-1 0,0 1 0,0-1 1,3-1-1,-5 4 24,1-1 1,-1 1-1,1 0 1,-1 0 0,1-1-1,-1 1 1,1 0-1,0 0 1,-1 0-1,1 0 1,-1 0-1,1 0 1,0 0-1,-1 0 1,1 0-1,-1 0 1,1 0-1,0 0 1,-1 0 0,1 0-1,0 1 1,0-1 4,1 1 1,-1 0 0,1 0 0,-1 0 0,0 1 0,1-1-1,-1 0 1,0 0 0,0 1 0,0-1 0,1 2 0,0 1 78,1 0 0,-1 0 0,-1 1-1,1-1 1,0 1 0,-1-1 0,0 1 0,0-1 0,0 1 0,-1 0 0,1 0 0,-1-1 0,-1 6 0,2 49 389,-5 106 140,-1-121-502,-3 60 277,8 21 674,0-73-4184,0-50 1483,3-4-132,10-11-582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49:2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4224,'27'-28'1365,"-16"20"-826,9-1-266,50-28 1475,-59 30-1597,1 0 0,-1 1 0,18-6 0,9-5-46,-31 13-78,-1 0-1,0 0 0,-1-1 1,1 0-1,-1 0 0,0 0 0,0-1 1,5-7-1,17-18 63,-17 18-73,-10 13-19,0 0 1,0-1 0,0 1-1,0-1 1,1 1-1,-1 0 1,0-1 0,0 1-1,0 0 1,0-1-1,0 1 1,0-1 0,0 1-1,0 0 1,-1-1-1,1 1 1,0-1 0,0 1-1,0 0 1,0-1-1,0 1 1,-1-1 0,-1 0-8,0-1-1,0 0 1,0 1 0,0 0 0,-1-1 0,1 1 0,-1 0 0,1 0 0,0 1 0,-4-2 0,-1 0 48,1-1 21,-1 1-1,0 0 1,0 1 0,0 0-1,0 0 1,-10 0-1,-3 0 424,10 0-229,0 1 0,1 0 0,-1 1 0,0 0 0,-17 4 0,21-2-124,0-1-1,-1 2 0,1-1 0,1 1 0,-1-1 0,1 1 1,-1 1-1,1-1 0,0 1 0,-7 9 0,4-4-14,1 1 0,0 0 0,0 1-1,-7 16 1,12-22-85,-1 1 1,1-1 0,1 1-1,-1 0 1,1-1-1,0 1 1,1 0-1,0 0 1,0 0-1,0 0 1,1-1 0,2 12-1,0 1 46,-2-3-40,1-4 45,-1 0-1,5 15 0,-4-23-38,-1 1 0,1-1 0,0 0 0,1 0 0,-1 1 0,1-2 0,-1 1-1,1 0 1,5 4 0,-2-2 13,1-1 0,-1 0 0,1 0 0,0-1 0,1 0 0,-1 0-1,1 0 1,0-1 0,-1-1 0,1 1 0,1-1 0,-1-1 0,0 1 0,0-1 0,1-1 0,-1 1-1,0-2 1,13 0 0,-8-2-314,-1 0 0,1-1 0,-1 0 0,0-1 0,0 0 0,-1-1 0,22-14 0,-2-2-874,-1-2 0,-1-1 0,28-32 0,-40 41 572,65-77-1065,-71 83 1489,-9 8 122,0 1 1,0-1 0,-1 1-1,1-1 1,0 0 0,-1 0-1,3-4 1,-3 3 18,0 0 0,0-1 0,0 1 0,0-1 0,0-3 0,1-7 32,3 0 36,-5 13-29,0 0 0,0 1-1,1-1 1,-1 1 0,0-1-1,0 0 1,1 1 0,-1-1 0,0 1-1,0-1 1,0 0 0,0 1-1,0-1 1,0 0 0,0 1-1,0-1 1,0 0 0,0 1 0,-1-1-1,1 1 1,0-1 0,0 0-1,-1 1 1,1-1 0,0 1-1,0-1 1,-1 1 0,1-1 0,-1 1-1,1-1 1,-1 1 0,1-1-1,-1 1 1,0-1 0,1 0-5,0 1 0,-1 0 1,1 0-1,0 0 0,0-1 1,-1 1-1,1 0 0,0 0 1,-1 0-1,1-1 0,0 1 1,0 0-1,-1 0 0,1 0 1,0 0-1,-1 0 0,1 0 1,0 0-1,-1 0 0,1 0 1,0 0-1,-1 0 0,1 0 1,0 0-1,-1 0 0,0 0 5,0 0 0,0 0-1,0 0 1,0 0 0,0 0-1,0 0 1,0 0 0,0 0 0,0 0-1,0 1 1,0-1 0,0 0-1,0 1 1,1-1 0,-1 0-1,0 1 1,0 0 0,0-1-1,0 1 1,1-1 0,-1 1-1,0 0 1,1-1 0,-1 1-1,0 0 1,1 0 0,-1 0 0,1-1-1,-1 1 1,1 0 0,0 0-1,-1 0 1,1 0 0,0 0-1,-1 1 1,-5 12 196,-9 8 198,11-17-353,0 0 1,0 0-1,0 1 0,1-1 0,0 1 0,-4 11 1,4-7-4,0-1 0,0 1 0,1 1 0,1-1 0,-1 0 0,2 0 0,-1 1 0,3 17 0,1-11 108,1-1 0,1 0 0,13 28 0,-17-42-155,-1 0 1,1 0-1,1 0 1,-1 0 0,0-1-1,0 1 1,1 0-1,-1-1 1,1 1-1,-1-1 1,1 1 0,-1-1-1,1 0 1,0 1-1,0-1 1,0 0 0,0 0-1,0 0 1,3 1-1,0-2-30,-1 0-1,0 0 1,0 0-1,0 0 1,0-1-1,0 1 1,7-3 0,0 0-39,0 1 29,-7 2-41,0 0 1,0-1-1,0 0 0,0 0 1,-1 0-1,1 0 0,0-1 1,-1 1-1,1-1 1,-1 0-1,1 0 0,-1 0 1,0 0-1,0-1 0,0 1 1,0-1-1,3-4 1,1-3-283,-1 0 0,9-19 0,-8 12-99,-3 11 320,-2-1 1,1 0-1,-1 0 0,0-1 1,0 1-1,0-13 0,-1-1-33,-1-22-1,-1 6-22,1 27 138,-1 5-20,1 0 0,0 1 1,1-1-1,-1 1 0,1-1 1,1-5-1,-1 9 33,-1 0 0,1 0 0,-1 0 0,1 0 0,0 0 1,-1 0-1,1 0 0,0 0 0,0 0 0,-1 0 0,1 0 0,0 0 0,0 1 0,0-1 1,0 0-1,0 1 0,1-1 0,-1 1 0,0-1 0,0 1 0,0 0 0,0-1 0,0 1 1,1 0-1,-1 0 0,0 0 0,0 0 0,3 0 0,4 0 108,0 0 0,1 1 0,-1 0 0,0 0 0,0 1 0,0 0 0,11 5 1,-14-5-38,-1 0 1,0 0 0,0 0 0,0 1 0,-1 0 0,1 0 0,0 0 0,-1 0 0,0 1 0,0-1 0,0 1 0,0 0-1,-1 0 1,4 6 0,2 5 89,-3-6-72,-1 1 1,1-1-1,3 13 0,8 41 261,-15-60-246,0 1 0,0-1 0,0 1 1,-1-1-1,0 1 0,0 0 0,0-1 0,-1 8 0,2-11-80,-1 0 1,-1 1-1,1-1 1,0 0-1,0 1 1,0-1 0,0 0-1,0 1 1,0-1-1,0 0 1,0 0-1,0 1 1,-1-1-1,1 0 1,0 0-1,0 1 1,0-1-1,-1 0 1,1 0-1,0 1 1,0-1-1,-1 0 1,1 0 0,0 0-1,0 0 1,-1 1-1,1-1 1,-1 0-1,1 0 1,-1-1-1,0 1 1,1 0 0,-1-1-1,1 1 1,-1-1-1,1 1 1,-1-1 0,1 1-1,-1-1 1,1 1-1,-1-1 1,1 0 0,0 1-1,-1-1 1,1 1-1,0-1 1,-1-1 0,-12-33 380,10 24-297,2 7-82,0 1 1,0-1 0,0 0-1,1 1 1,0-1-1,-1 0 1,2 0-1,-1-5 1,1-4-35,-2 1-7,1 9-6,0 0 1,-1 0-1,1 0 0,0 0 0,0 0 1,1 0-1,-1 0 0,1 0 0,0 0 1,1-4-1,1 1-51,0 0 0,1 1 0,-1 0 0,2-1-1,-1 1 1,7-6 0,-9 10 65,0 0-1,0 0 0,0 1 1,0-1-1,0 0 0,1 1 0,3-1 1,5-1-24,8-3-8,-9 3 38,0 0 0,0 0 0,0 1 0,16-1 0,0 3 32,76-4 67,-25-8 39,-12 5-22,-30 0-2,-19 3-43,-1 1 0,18 0 0,-27 2-7,0 0 0,1-1 1,9-1-1,-14 2-42,0-1 0,0 1 1,-1-1-1,1 0 0,0 1 0,-1-1 1,1 0-1,-1 0 0,1 0 0,-1 0 1,1 0-1,-1 0 0,3-3 0,-4 3-7,0 1 0,0-1 1,0 0-1,-1 0 0,1 0 0,0 0 0,0 1 0,0-1 0,-1 0 0,1 0 0,-1 1 0,1-1 0,0 0 1,-1 0-1,1 1 0,-1-1 0,1 1 0,-1-1 0,0 0 0,1 1 0,-1-1 0,0 1 0,1-1 0,-1 1 1,0 0-1,0-1 0,1 1 0,-3-1 0,-20-10-13,-43-8-131,60 17 104,1-1-1,-1 1 1,0 0 0,0 1 0,0 0 0,-1 0 0,-7-1 0,12 3 21,-1-1 0,1 0 0,0 1 0,0-1 0,0 1 0,0-1 0,1 1 0,-1 0 0,0 0 0,0 0 0,0 0 1,0 0-1,1 0 0,-1 1 0,1-1 0,-1 0 0,1 1 0,-1 0 0,1-1 0,0 1 0,0 0 0,0-1 0,0 1 0,-1 2 0,1-2 10,1-1 0,-1 0 0,1 0 0,0 1 0,0-1 0,0 0 0,-1 0 0,1 1 0,0-1 0,0 0 0,1 1 0,-1-1 0,0 0 0,0 0 0,1 1 1,-1-1-1,1 0 0,-1 0 0,1 2 0,14 17-159,12 2 46,-2 8 148,-15-22 47,0 0 0,0-1 0,1 0 0,0-1 0,1 0 0,-1-1-1,1 0 1,24 6 0,-31-10-64,1 0 0,0 0 0,-1 0 0,1 0 0,0-1 0,-1 0-1,1 0 1,0 0 0,-1-1 0,1 0 0,0 0 0,-1-1 0,1 1 0,-1-1 0,0 0-1,0-1 1,7-3 0,4-1-76,-5 2-223,0 0 0,-1-1 0,0 0-1,0 0 1,13-11 0,-1-11-1039,-20 25 1219,-1 1 1,1-1-1,-1 0 1,1 1 0,-1-1-1,0 0 1,0 0-1,-1 0 1,1 0-1,0-4 1,-1 6 101,0 0-1,0-1 1,0 1-1,0 0 1,0-1-1,0 1 1,1 0-1,-1 0 1,0-1-1,1 1 1,-1 0-1,1 0 1,0 0-1,-1 0 1,1 0-1,0-1 0,0 1 1,-1 0-1,1 0 1,0 1-1,0-1 1,0 0-1,0 0 1,0 0-1,0 1 1,0-1-1,1 0 1,-1 1-1,0-1 1,0 1-1,0 0 1,1-1-1,-1 1 1,0 0-1,0 0 1,3-1-1,2 4 895,19 13 904,-1-2-556,-13-6-927,1 0 1,0-2-1,0 1 1,1-1-1,20 6 1,-22-10-154,1-1 1,-1 0-1,1 0 0,20-2 1,12-1 262,-34 3-350,0-2 0,0 1 0,-1-1 0,1-1 0,0 1 0,-1-2 0,0 1 0,10-5 0,25-7 173,-11 9-155,-17-1-210,-13 5 93,0-1 1,1 1-1,-1 0 0,1 0 1,-1 0-1,1 1 0,5-1 1,23 1-375,-31 0 405,-1 0 0,0 0 0,0 0 0,0 0 0,0 0-1,0 0 1,0 0 0,0 0 0,0 0 0,0 0 0,0 0 0,1 0 0,-1 0-1,0 0 1,0 0 0,0 0 0,0 0 0,0 0 0,0 0 0,0 0 0,0 0-1,0 0 1,0 0 0,1 0 0,-1 0 0,0 0 0,0 0 0,0 1 0,0-1 0,0 0-1,0 0 1,0 0 0,0 0 0,0 0 0,0 0 0,0 0 0,0 0 0,0 0-1,0 0 1,0 0 0,0 1 0,0-1 0,0 0 0,0 0 0,0 0 0,0 0-1,0 0 1,0 0 0,0 0 0,0 0 0,0 0 0,0 0 0,0 1 0,0-1-1,0 0 1,0 0 0,0 14-9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7:59:32.69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10 2 560 0,'-12'0'208'0,"12"0"-164"0,0-7-8 0,0 7-164 15,0 7 64-15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5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3648,'0'52'1173,"0"-50"-1142,0-1 1,0 0-1,0 1 0,0-1 1,1 0-1,-1 1 0,0-1 0,0 0 1,1 1-1,-1-1 0,1 0 1,-1 0-1,1 1 0,1 0 1,39 81 1162,-32-68-967,1-1 1,0 0-1,0 0 0,2-1 1,0 0-1,0-1 0,25 18 1,-26-22-167,1-1 0,0 0 1,1 0-1,0-1 0,0-1 1,0 0-1,0-1 0,1 0 1,25 2-1,-6-2-62,-10-2-113,43 11 0,-24-2-539,-23-7 368,-1 2 0,1 0 1,26 13-1,-40-16 252,0 1 1,0-1-1,0 0 1,-1 1-1,1 0 1,-1 0-1,0 1 1,4 5-1,1 2-13,-1 0-1,8 18 1,-14-26 38,1 0 1,-1 0 0,1 0-1,0 0 1,1 0 0,-1-1-1,7 6 1,4 4 2,7 12-27,-17-19 10,1 0-1,0 0 1,0 0-1,7 5 1,9 4 40,1 0 1,0-2 0,1-1-1,1 0 1,46 14 0,-51-19-11,0 0 0,0 1 0,35 20 0,-7-2-35,-36-21 6,-2-1 2,0 0 0,-1 1 0,0 0 0,0 1 0,0 0 0,9 8-1,-2 1 77,-7-8-28,0 1 0,0 0 1,-1 0-1,7 11 0,-2 2-20,-8-13-11,1 1 0,0-1-1,0-1 1,1 1-1,6 6 1,5 2 43,1 0 0,0-2 1,25 16-1,-34-26-27,0 0 1,17 6-1,-26-10-14</inkml:trace>
  <inkml:trace contextRef="#ctx0" brushRef="#br0" timeOffset="0.5">2026 1216 4736,'31'31'1760,"-31"-31"-1376,16 15-96,-1 1 896,1 0-704,15-1-288,0 1-128,16-16 288,31 15-192,0-15-1344,0 16 640,15-32-3616,-30 16 2336</inkml:trace>
  <inkml:trace contextRef="#ctx0" brushRef="#br0" timeOffset="1.5">2992 1325 6400,'16'15'2368,"-16"-15"-1856,62 32-128,-31-32 352,16 15-480,0 1 320,15-16-320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5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2244 6048,'-16'0'2240,"16"0"-1728,31 0-160,-15-15 448,0 15-512,-1-16-96,32 1-128</inkml:trace>
  <inkml:trace contextRef="#ctx0" brushRef="#br0" timeOffset="1">1590 1450 6720,'0'0'2170,"3"-5"-1322,4-15-808,-1 0-1,-1 0 0,5-38 0,-7 40-276,0 4 116,1-10-50,-1 1 0,0-25 0,-4 18-8,-8-42 0,6 52 89,2 8 69,-1 0 1,-1 1-1,0-1 1,-7-19-1,3 18 64,-1 1 0,1 0 0,-17-18 0,12 15 41,-1-3 18,-2 1 0,-25-24-1,-111-84 481,122 98-582,-32-39 1,6 6-482,-3 8-1221,4-5 380,37 44 825,-20-13 0,21 16 254,-22-14 109,-1 1 0,-1 2 1,-59-21-1,58 24 157,-169-60 207,131 50-162,-43-22-25,-28-9-16,51 28-22,16 0-5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5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593 110 4320,'-47'0'1600,"47"0"-1248,-46-32-96,14 32 704,1 0-576,-16-15 128,16 15-320,-31-16-96,31 16-64,-16-15 32,16 15-32,0-16-32,0 16 32,-1-15-192,1 15 96,0 0-32,0 0 32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5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561 251 4224,'0'-9'984,"1"1"-384,-1 0 0,0 0 0,0 0 0,-3-13 0,0 17-451,1 1 0,0 0 1,-1 0-1,0 0 0,-5-4 1,5 4-59,0 0 1,0 0-1,0 0 1,1 0-1,-5-6 1,5 5-48,0-1 1,-1 1-1,0 0 1,0 0-1,0 0 0,-5-5 1,2 3-1,1 0 0,-9-13 0,7 8 8,6 8-39,-1 0 0,0 0-1,0 0 1,0 0 0,0 0-1,-1 0 1,1 0 0,-1 1-1,1 0 1,-4-3 0,-7-1-6,0 0 1,-25-8 0,29 11 38,7 3-33,0-1 1,-1 0-1,1 0 1,-1 1-1,1 0 0,-1-1 1,1 1-1,0 0 0,-1 0 1,1 0-1,-1 0 1,1 1-1,-1-1 0,1 1 1,0 0-1,-1-1 1,1 1-1,0 0 0,-3 2 1,-12 4 81,-12 1 102,23-5-178,0 2 0,1-1 0,-1 1 1,-8 9-1,-11 9-56,17-17 33,0 0 0,0 1 0,1 0 0,0 0 0,1 0 0,0 1 0,-7 9 0,-21 27 88,24-31 53,-18 26-1,12-2 3,8-17-91,-9 15-17,13-28-26,0 0 1,1 0-1,0 0 0,0 1 1,1-1-1,0 1 1,0-1-1,1 1 0,-1 0 1,1 13-1,1-14 11,0 0-1,1-1 1,0 1-1,0 0 1,0-1-1,5 12 1,-5-15 1,1 1 1,0 0-1,0-1 1,0 1-1,1-1 0,-1 0 1,1 0-1,-1 0 0,1 0 1,0 0-1,1 0 1,-1-1-1,5 3 0,36 16 442,-29-13-331,16 7 101,3-9 68,-18-4-172,119 24 659,-123-24-706,0-1 0,0 0 0,21-2 0,-6 1 196,-26-1-262,-1 1 1,1 0-1,-1 0 0,1 0 0,-1 0 0,1 0 0,0 1 1,-1-1-1,1 0 0,-1 0 0,1 0 0,0 0 0,-1 1 1,1-1-1,-1 0 0,1 1 0,-1-1 0,1 0 0,-1 1 1,1-1-1,-1 0 0,0 1 0,1-1 0,-1 1 0,0-1 1,1 1-1,1 15 397,-3-10-187,1-3 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4736,'0'15'1760,"0"-15"-1376,-16 31-96,16-15 896,0-1-704,-15-15-288,15 16-128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1232 4480,'0'0'1445,"0"-3"-885,0 3-534,0-1 1,0 1-1,0-1 0,0 1 1,0-1-1,0 1 0,0-1 0,0 1 1,0-1-1,0 1 0,0-1 1,0 1-1,-1-1 0,1 1 0,0 0 1,0-1-1,-1 1 0,1-1 1,0 1-1,-1 0 0,1-1 0,0 1 1,-1 0-1,1-1 0,0 1 1,-1 0-1,1-1 0,-1 1 0,1 0 1,-1 0-1,1 0 0,-1-1 1,1 1-1,0 0 0,-1 0 0,1 0 1,-1 0-1,1 0 0,-1 0 1,1 0-1,-2 0 0,-3-2 475,-2-5-76,2 2-288,-1 1 0,2-1-1,-1 0 1,1 0-1,0-1 1,-5-7 0,-1-10-147,5 10-5,0 1 1,-9-15-1,-77-101 285,13 22-145,29 33-109,-8 6-21,-55-86-161,-2-3 294,34 63-83,38 46-15,-63-61-24,75 78-156,15 16 74,-21-14 0,22 17 120,-17-17 0,23 21-19,5 4-8,-1 0 0,1 0 0,0-1 1,1 1-1,-4-5 0,4 0 1,2 7-18,0 1-1,0 0 1,0 0 0,0-1 0,0 1-1,0 0 1,0 0 0,0 0-1,0-1 1,0 1 0,0 0-1,0 0 1,0 0 0,0-1-1,0 1 1,-1 0 0,1 0 0,0 0-1,0 0 1,0-1 0,0 1-1,0 0 1,-1 0 0,1 0-1,0 0 1,0 0 0,0 0-1,0-1 1,-1 1 0,1 0 0,0 0-1,0 0 1,0 0 0,-1 0-1,1 0 1,0 0 0,-1 0-1,-28-1-197,26 1 190,0 0 0,1 0-1,-1 0 1,1 1 0,-1-1 0,0 1-1,1 0 1,-1 0 0,1 0 0,-4 1 0,1 2-27,0-1 1,1 1 0,-1 0 0,-4 5 0,-2 3-75,0 1 1,-14 22-1,19-25 101,-1 1-1,2 0 1,-7 16-1,-4 10 59,11-29-34,3-5 3,1-1-1,0 1 1,-1 0 0,1 0-1,0 0 1,0 0 0,1 0 0,-1 0-1,0 0 1,1 0 0,0 6-1,0-6 9,-2 14 52,2-17-66,0 1 0,0-1 0,0 1-1,0-1 1,-1 1 0,1-1 0,0 1 0,0-1 0,-1 0 0,1 1 0,0-1 0,-1 0 0,1 1 0,0-1 0,-1 0 0,1 1 0,0-1 0,-1 0 0,1 0 0,-1 1 0,1-1 0,-1 0-1,1 0 1,-1 0 0,1 0 0,-1 0 0,1 0 0,0 1 0,-1-1 0,0 0 0,11 0 99,-9 0-110,-1 0 1,0 0-1,0-1 0,0 1 0,1 0 1,-1 0-1,0 0 0,0 0 1,1 0-1,-1 0 0,0 0 0,0 0 1,0 0-1,0 0 0,1-1 1,-1 1-1,0 0 0,0 0 0,0 0 1,0 0-1,1-1 0,-1 1 1,0 0-1,0 0 0,0 0 0,0 0 1,0-1-1,0 1 0,0 0 1,0 0-1,0-1 0,0 1 0,1 0 1,-1-1-1,1-2 11,1-1 1,0 1-1,0 0 0,1 0 1,2-4-1,21-14 62,-13 7 17,-10 11-68,0-1 0,1 0 0,-1 1-1,1 0 1,0 0 0,0 0 0,7-4-1,4 0 11,-8 4-28,-1 1 0,0-2 0,0 1 0,-1-1 0,10-7 0,-7 3-38,-6 6 24,-1 1 0,0-1 1,0 1-1,1-1 0,-1 1 0,1 0 1,-1-1-1,1 1 0,-1 0 0,1 0 1,0 0-1,-1 1 0,1-1 0,0 0 1,0 1-1,0-1 0,0 1 1,0-1-1,3 1 0,-4 0 7,-1 0 0,0 0-1,1 0 1,-1 0 0,0 0 0,1 0-1,-1 0 1,0 0 0,0 0 0,1 0-1,-1 0 1,0 0 0,1 0 0,-1-1 0,0 1-1,1 0 1,-1 0 0,0 0 0,0 0-1,1 0 1,-1-1 0,0 1 0,0 0-1,1 0 1,-1-1 0,2-1 5,4-5 0,-6 6 3,-1 1 1,1 0 0,-1-1 0,1 1-1,0 0 1,-1-1 0,1 1-1,-1 0 1,1 0 0,-1-1-1,1 1 1,-1 0 0,1 0 0,-1 0-1,1 0 1,-1 0 0,1-1-1,-1 1 1,1 0 0,-1 0-1,1 0 1,-1 1 0,1-1 0,-1 0-1,0 0 1,-14 0 163,5 1-135,1-1 0,0 0 1,0-1-1,-12-1 0,14-1 127,0 0-1,-12-8 1,3 2 69,5 3-126,-7-4-121,18 10 9,-1-1 1,1 1-1,-1-1 1,1 1-1,-1 0 1,1 0-1,-1-1 0,1 1 1,-1 0-1,1 0 1,-1-1-1,0 1 1,1 0-1,-1 0 1,1 0-1,-1 0 1,0 0-1,1 0 1,-1 0-1,1 0 1,-1 0-1,0 0 1,1 1-1,-1-1 1,0 0-1,1 0-5,-3 0-58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9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406 155 3648,'60'-45'3157,"-60"45"-3105,0 0 0,1 0 1,-1-1-1,0 1 0,1 0 0,-1-1 0,0 1 0,0 0 1,1-1-1,-1 1 0,0 0 0,0-1 0,0 1 1,1-1-1,-1 1 0,0 0 0,0-1 0,0 1 0,0-1 1,0 1-1,0-1 0,0 1 0,0 0 0,0-1 0,0 1 1,0-1-1,1-4 267,5 0 91,-5 5-382,-1 0-1,1 0 0,-1 0 0,0-1 0,1 1 0,-1 0 1,1-1-1,-1 1 0,0 0 0,1-1 0,-1 1 1,0 0-1,0-1 0,1 1 0,-1-1 0,0 1 0,0-1 1,1 1-1,-1-1 0,0 1 0,0-1 0,0 1 0,0 0 1,0-1-1,0 1 0,0-1 0,0 1 0,0-1 0,0 1 1,0-1-1,0 0 0,0-1 14,0 1 0,0 0 0,0-1 0,0 1 0,0-1 0,-1 1 0,1 0 0,0-1 0,-1 1 0,0-2 0,-14-14 408,12 14-357,0 0-70,0 0 0,-1 1 0,1-1 0,-1 1 0,0-1 1,0 1-1,1 0 0,-1 1 0,0-1 0,-1 1 0,1 0 0,0 0 0,-7-1 0,2 0-48,-3-1-11,-1 1 0,0 0-1,0 0 1,0 2-1,-20 0 1,-4 5 3,0 1 1,1 1 0,-54 20-1,86-26 20,1 0 1,0 1-1,0 0 0,-1 0 0,1 0 0,1 0 0,-1 1 0,0-1 0,0 1 0,1-1 0,0 1 0,-1 0 1,-3 6-1,5-6 7,0-1 0,0 1 0,0-1 0,0 0 0,1 1 0,-1-1 0,1 1 0,-1 0 0,1-1 0,0 1 0,0-1 0,0 1 0,0-1 0,1 1 0,-1 0 0,1-1 0,0 1 0,-1-1 0,1 1 0,2 2 0,7 11 39,0 0 0,1-1 0,1 0 0,20 19 0,-5-8-2,0 0 38,25 31-1,-43-46-56,-1-1 0,1-1-1,1 1 1,17 13 0,-24-21 6,1 0 0,-1 1 1,1 0-1,-1 0 0,0 0 1,0 0-1,-1 0 0,1 1 1,-1-1-1,1 1 0,-1 0 1,0 0-1,0 0 0,-1 0 1,1 0-1,-1 0 0,0 0 1,0 0-1,1 8 0,-2-3 15,0-7-13,1 0 1,-1 1-1,0-1 1,0 0 0,0 0-1,0 1 1,-1-1-1,1 0 1,0 0 0,-1 0-1,1 1 1,-1-1-1,0 0 1,0 0-1,0 0 1,0 0 0,0 0-1,0-1 1,-1 1-1,1 0 1,-1 0-1,1-1 1,-4 3 0,-17 12 595,11-8-285,-1 0 0,0-1 1,0 0-1,-25 10 0,-5-2 205,23-7-216,1-2 0,-27 7-1,40-12-246,0 0 0,0-1 0,-1 1-1,1-1 1,0 0 0,-1 0 0,1-1-1,0 0 1,0 0 0,-1 0 0,1-1 0,0 1-1,-6-4 1,10 5-65,0 0-1,1-1 1,-1 1-1,0-1 0,0 1 1,0-1-1,0 1 1,0-1-1,1 0 1,-1 1-1,0-1 0,1 0 1,-1 1-1,0-1 1,1 0-1,-1 0 1,1 0-1,-1 0 1,1 1-1,0-1 0,-1 0 1,1 0-1,0 0 1,0 0-1,-1 0 1,1 0-1,0 0 1,0 0-1,0 0 0,0 0 1,0 0-1,1-2 1,-1-1 4,0-14 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79 1152,'-13'-13'363,"10"10"-214,3 3-42,0 0 26,-2 3-10,-2 2-8,1 0 0,0 0 0,0 1 0,0-1 0,1 1 0,0 0 0,0 0 0,1 0 0,-1 0 0,0 6 0,-3 11 209,-23 70 540,-19 76 1114,38-142-1565,-1 0-1,-15 26 1,23-49-190,4-3-4,-2-1-209,1 0 0,-1 0 0,1 0 0,-1 0 0,0 0 0,1 0 0,-1 0 0,1 0 0,-1 0 0,0 0 0,1 0 0,-1 0 0,1-1-1,-1 1 1,0 0 0,1 0 0,-1 0 0,1-1 0,-1 1 0,0 0 0,1 0 0,-1-1 0,0 1 0,0 0 0,1 0 0,-1-1 0,0 1 0,0 0-1,1-1 1,-1 1 0,0-1 0,0 1 0,0 0 0,1-1 0,5-10 90,0 2-64,11-16 30,4-27 62,-4 26-75,-5 10-32,5-10 3,26-54 0,-23 20-88,40-83-133,-57 136 170,0-2-53,1-1-1,9-15 1,-12 24 52,0-1 1,1 0-1,-1 1 1,0-1-1,0 1 0,1-1 1,-1 1-1,1-1 1,-1 1-1,1 0 1,-1 0-1,1 0 0,0 0 1,0 0-1,-1 0 1,1 1-1,0-1 1,0 0-1,0 1 1,0-1-1,2 1 0,1 2-137,-3 0 167,-1 0 0,0 0 1,1 1-1,-1-1 0,0 0 0,0 0 0,0 0 1,-1 1-1,1-1 0,0 0 0,0 6 0,2 5 63,7 20 52,-5 12-5,1-14 27,1 60-1,1 14 229,0-5 104,-7-59-305,-1 35 262,0-68-345,-1 0 1,0 0-1,-1 0 1,0 0-1,0 0 1,-7 14-1,-6 6-93,-1-9-54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4576,'-16'-15'1664,"16"15"-1280,0 0-96,0 0 448,16 0-448,0 0 32,-1 15-192,16-15 128,0 0-160,16-15 320,0 15-224,15 0-1088,-15-16 480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2656,'0'-1'81,"0"-1"-1,0 1 1,0-1-1,0 0 1,1 1-1,-1-1 1,1 1 0,-1-1-1,1 1 1,0-1-1,0 1 1,-1-1 0,1 1-1,0 0 1,0-1-1,0 1 1,3-2 0,1 13 1001,8-2-485,-11-6-556,-1 1 0,1-1 0,0 1 0,-1-1 0,0 1 0,1 0 0,-1-1 0,0 1 0,-1 0 0,1 0 0,0 0 0,-1 0-1,1 0 1,-1 0 0,0 0 0,-1 4 0,0 9 109,-6 30-1,2-24-125,-15 134 296,18-148-288,0-1 0,-1 1 0,-3 7-1,3-5 16,-1-1-1,-2 14 1,4-7 150,1 29 0,1-33 43,0-9-58,3-3 4,-3 0-180,1 0 0,-1 0 0,0 0-1,1 0 1,-1 0 0,1 0-1,-1 0 1,1-1 0,-1 1 0,1 0-1,-1 0 1,0 0 0,1-1-1,-1 1 1,1 0 0,-1 0-1,0-1 1,1 1 0,-1 0 0,0 0-1,1-1 1,-1 1 0,0-1-1,0 1 1,1-1 0,2-13 115,-1 3-44,1 1-20,1 0 0,8-18 0,-8 19-32,0 0 0,0 0 0,-1-1-1,0 1 1,2-12 0,-2-1 8,-3 12-30,2 0-1,0 0 1,0 1-1,0-1 1,5-10-1,22-52-557,-27 64 443,-2 7 98,0-1-1,1 1 1,-1 0-1,0 0 1,1-1 0,-1 1-1,1 0 1,0 0-1,-1 0 1,1-1-1,0 1 1,0 0-1,-1 0 1,1 0-1,0 0 1,0 0-1,0 1 1,0-1-1,0 0 1,2 0-1,-3 0 15,0 1-1,1 0 0,-1 0 0,0 0 0,1-1 0,-1 1 1,0 0-1,1 0 0,-1 0 0,0 0 0,1 0 0,-1 0 0,1 0 1,-1 0-1,0 0 0,1 0 0,-1 0 0,1 0 0,-1 0 1,0 0-1,1 0 0,-1 0 0,0 0 0,1 0 0,-1 1 1,0-1-1,1 0 0,-1 0 0,0 0 0,1 1 0,-1-1 0,0 0 1,0 0-1,1 1 0,-1-1 0,0 0 0,1 1 0,0 2 18,-1-1-1,1 1 0,-1-1 1,1 1-1,-1-1 0,0 1 1,0-1-1,0 1 0,0 2 1,-1 14 129,1 212 1400,0-228-1493,0 0 0,1 0 0,-1-1 0,1 1 0,-1 0 0,1 0 0,0-1 0,0 1 0,0 0 0,3 4 0,-3-6-40,0 0 0,-1 0 1,1 0-1,0 0 0,0-1 0,0 1 1,0 0-1,-1-1 0,1 1 0,0 0 0,0-1 1,0 1-1,1-1 0,-1 0 0,0 1 1,0-1-1,0 0 0,0 0 0,0 0 0,0 1 1,0-1-1,1 0 0,-1 0 0,0-1 0,0 1 1,0 0-1,0 0 0,0-1 0,0 1 1,0 0-1,1-1 0,-1 1 0,0-1 0,1 0 1,0 0 21,1-1 16,0 1-1,1-1 1,-1 0-1,0 0 1,0 0-1,5-5 1,-3-19 88,21-36 26,-11 2-240,-14 57 35,0-1 0,0 1 0,0-1 0,-1 1 0,0-1 0,0 0 0,0 1-1,-1-6 1,1 2-84,0 2-185,6 7-307,-6-2 612,1 0 1,-1-1-1,0 1 1,0 0-1,1 0 1,-1 0-1,0 0 1,0 0-1,1 0 1,-1 0-1,0 0 1,0 1-1,0-1 1,1 0 0,-1 0-1,0 0 1,0 0-1,0 0 1,1 0-1,-1 0 1,0 0-1,0 1 1,0-1-1,1 0 1,-1 0-1,0 0 1,0 0-1,0 1 1,0-1-1,0 0 1,1 0-1,-1 0 1,0 1-1,0-1 1,0 0-1,1 4-53,0 0 0,0 0 0,0 0 0,-1 0 0,1 0 0,-1 7 0,-2 34-110,2-26 131,-1-16 60,1 0 0,0 0 0,1 0 0,-1 0 0,1 0 0,-1 0 1,1 0-1,0 0 0,0 0 0,0 0 0,0 0 0,3 4 0,1 2 84,-3-5-59,0-1 0,0 1 0,0-1 0,0 0 0,1 1 0,0-1 1,-1 0-1,1-1 0,7 6 0,-8-7-23,0 1 1,0-1 0,0 0-1,1 0 1,-1-1 0,1 1-1,-1 0 1,0-1 0,1 1-1,-1-1 1,1 0 0,-1 0-1,1 0 1,-1 0 0,1 0-1,-1 0 1,5-2 0,14-4-305,1-2 1,-2 0 0,26-14-1,-42 20 102,1-1 0,-1 0-1,0 0 1,-1 0-1,1 0 1,0 0 0,5-7-1,3-4-385,14-7-14,-22 18 546,-1-1-1,0 1 1,0-1 0,0 0-1,0 0 1,-1 0 0,1 0-1,-1-1 1,0 1 0,0 0-1,-1-1 1,2-7-1,0-3-6,-3 13 45,1 1 0,0 0 0,0 0 0,0 0 0,0 0 0,0 0 0,-1 0 0,2 0 0,-1 0 0,0 1 0,2-2 0,3 1 131,-6 1-105,1 0 0,-1 0 0,1 0-1,0 0 1,-1 0 0,1 0 0,-1 0-1,1 0 1,0-1 0,-1 1 0,1 0-1,-1 0 1,1 0 0,-1-1 0,1 1-1,-1 0 1,1-1 0,-1 1 0,1-1-1,0 0 1,1 0 27,0-1 0,0 1 0,0 0 0,0 0 0,0-1 0,0 1 0,1 1 0,-1-1 0,0 0 0,1 0 0,-1 1 1,1-1-1,-1 1 0,0 0 0,1 0 0,-1 0 0,4 0 0,-4 0-41,0 0-1,-1 0 1,1 0 0,0-1 0,0 1 0,-1-1 0,1 1 0,0-1 0,-1 0 0,1 1-1,-1-1 1,3-1 0,-3 1-5,0 0-1,1 0 1,0 0-1,-1 0 1,1 1 0,0-1-1,-1 0 1,1 1-1,0 0 1,-1-1 0,1 1-1,2 0 1,9 0 75,-13 0-89,0 0 0,0 0-1,0 0 1,0 0 0,0 0-1,0 0 1,0 0 0,1 0-1,-1 0 1,0 0 0,0 0-1,0 0 1,0 0 0,0 0-1,0 0 1,0 0 0,0 0-1,0 0 1,0 0-1,1 0 1,-1 0 0,0 0-1,0 0 1,0 0 0,0 0-1,0 0 1,0 0 0,0 0-1,0 0 1,0 0 0,0 0-1,0 0 1,0 0 0,0 1-1,0-1 1,0 0 0,1 0-1,-1 0 1,0 0 0,0 0-1,0 0 1,0 0 0,0 0-1,0 0 1,0 0 0,0 1-1,0-1 1,0 0-1,0 0 1,0 0 0,0 0-1,0 0 1,0 0 0,0 0-1,0 0 1,-1 0 0,1 2-11,0-1 1,0 1-1,0-1 1,-1 1 0,1-1-1,-1 1 1,1-1-1,-1 0 1,0 1 0,1-1-1,-1 0 1,-1 2-1,-6 11-70,-5 19-119,9-20 141,0-1 0,-11 21 0,-22 27 84,11 7 60,15-42 34,-19 34 0,17-39-64,5-8-12,1 0-1,-7 16 0,8-8 36,0-1 0,-4 30 0,-7 29 100,-6-2 51,15-14-12,2-29 96,3-24-120,2 0 0,-2 15 0,3-23-169,0-1-1,0 0 0,0 1 0,0-1 0,0 0 1,0 1-1,0-1 0,0 0 0,0 1 0,0-1 1,0 0-1,0 1 0,0-1 0,0 0 0,0 0 1,0 1-1,1-1 0,-1 0 0,0 1 0,0-1 1,0 0-1,1 0 0,-1 1 0,0-1 0,1 0 1,7 6 254,-8-6-272,0 0-1,0 0 1,1 0-1,-1 0 1,0 0 0,0 0-1,0 0 1,0 0-1,1 0 1,-1 0 0,0 0-1,0-1 1,0 1-1,0 0 1,0 0 0,1 0-1,-1 0 1,0 0-1,0 0 1,0 0-1,0 0 1,0-1 0,0 1-1,0 0 1,1 0-1,-1 0 1,0 0 0,0 0-1,0-1 1,0 1-1,0 0 1,0 0 0,1-23 210,-1 9-227,0-219-2140,0 212 1981,1-1-1,1 1 1,1 0-1,1 1 1,11-35-1,-10 41 85,1-1 0,1 0 0,0 1 1,1 1-1,1-1 0,0 1 0,1 1 0,15-17 0,-20 24 70,3-3-16,0 0 0,0 1 1,1 0-1,0 0 1,0 1-1,11-6 1,-5 4-17,-6 3 46,0 0-1,18-5 1,-23 9 4,-1 0 0,1 0 0,-1 0 0,1 1 0,0 0 1,-1 0-1,1 0 0,-1 0 0,1 0 0,0 1 0,-1 0 0,5 1 0,-4-1 0,0 0 0,-1 1 0,1 0 1,0-1-1,5 5 0,-7-4-1,-1-1 0,0 0 0,0 0 0,1 0 0,-1 1 0,0-1 0,0 1 0,0-1 0,0 1 0,-1-1 0,1 1 0,0-1 0,-1 1 0,1 0 0,-1-1 0,1 1 0,-1 0 0,0 0 0,0 2 0,1 2 44,-1 0 1,-1 0-1,1 0 1,-1 0-1,0 0 1,0 0 0,-1-1-1,1 1 1,-1-1-1,-5 10 1,4-11-3,1 0 0,-1-1 1,0 0-1,0 1 0,0-1 1,0 0-1,-1 0 0,1-1 1,-1 1-1,0-1 0,0 0 1,0 0-1,0 0 0,0 0 1,-5 1-1,-2-1-26,0 0 1,1-1-1,-1-1 0,-17 0 1,6 0-116,19 0-74,6-3 38,0 1 107,0 0 0,0 0 0,0 0 1,1 0-1,-1 1 0,1-1 0,-1 1 1,1 0-1,6-1 0,-3 0 16,0 0 0,0 0-1,7-4 1,28-12 29,76-23 0,-60 22 44,-43 15-19,30-4-1,-34 6-13,1 1 0,-1-2 0,0 0 0,0 0 0,13-6 0,-22 7-17,1 1 1,-1 0-1,0-1 0,0 1 1,-1-1-1,1 0 0,0 0 1,0 1-1,-1-1 0,1 0 1,-1-1-1,0 1 0,2-4 1,-7-5-22,3 10 7,1-1-1,-1 0 1,0 1 0,0-1 0,1 0-1,-1 0 1,1 0 0,-1 1 0,1-1 0,0-4-1,-2-5 32,1 0 0,-2 0 0,0 0-1,-4-12 1,5 18-45,-1-1 58,0 0 1,0 0-1,0 1 1,-7-10 0,3 6 84,-6-7 43,13 16-178,-1-1 0,1 1 0,-1 0 0,0-1 0,1 1 0,-1 0-1,1-1 1,-1 1 0,0 0 0,1 0 0,-1 0 0,0 0 0,1-1 0,-1 1 0,0 0 0,1 0 0,-1 0 0,0 0 0,1 0-1,-1 1 1,0-1 0,1 0 0,-2 0 0,0 1-20,0-1 20,1 0 1,-1 1 0,1-1 0,-1 1-1,1-1 1,-1 1 0,1 0-1,-1 0 1,1 0 0,-1 0 0,1 0-1,0 0 1,0 0 0,0 0-1,-1 0 1,1 0 0,0 1 0,0-1-1,1 0 1,-1 1 0,-1 2-1,-1 2-48,0 0-1,1 0 1,-1 0-1,-1 12 1,-1 26-105,-6 3 160,6-3 42,2-31-15,-2 10 26,6-17-34,-1-1 0,1 1-1,3 9 1,-2-8 13,1 6 103,4 8 33,-7-20-158,1 0 1,0 1 0,-1-2 0,1 1-1,0 0 1,0 0 0,0 0 0,0 0 0,0 0-1,0-1 1,0 1 0,0 0 0,1 0-1,2 0 40,-1 0-1,1 0 0,-1 0 0,1 0 1,4 0-1,5 1 103,-7-1-108,0 0-1,0 0 1,0 0-1,-1 0 1,1-1-1,0 0 1,0 0-1,0-1 1,0 0-1,0 0 1,0 0-1,6-3 1,0 1-15,61-20 93,-63 19-127,0-1 0,0 1 1,-1-2-1,18-11 1,-19 10-61,7-4-19,-1 0-1,0-1 1,-1-1-1,-1 0 1,0-1-1,12-17 1,-22 27 4,10-14-161,-12 17 231,0 1 1,1 0-1,-1-1 0,0 1 0,0 0 1,1-1-1,-1 1 0,0 0 1,1-1-1,-1 1 0,0 0 0,0 0 1,1 0-1,-1-1 0,1 1 1,-1 0-1,0 0 0,1 0 0,-1 0 1,0-1-1,1 1 0,-1 0 1,1 0-1,-1 0 0,1 0 0,-1 0 1,0 0-1,1 0 0,-1 0 1,1 0-1,-1 0 0,0 1 0,1-1 1,-1 0-1,1 0 0,-1 0 1,0 0-1,1 0 0,-1 1 0,1 0-36,0 1-1,-1-1 1,1 1-1,-1-1 1,0 0-1,0 1 0,1-1 1,-1 1-1,0-1 1,0 1-1,0-1 1,-1 4-1,1 4 2,0 24 270,-1-13-33,0 0 1,2 1 0,1-1 0,0 0-1,8 28 1,-5-12 479,6-12-267,-9-19 225,1-5-220,-3 0-394,1 0 0,0 0 0,-1-1 0,1 1 0,-1 0 0,1 0 0,-1 0 0,1-1 0,0 1 0,-1 0 0,1-1 0,-1 1 0,1 0 0,-1-1 0,0 1 0,1-1 0,-1 1 0,1-1 0,-1 1 0,0-1 0,1 1 0,-1-1 0,0 1 0,1-1 0,-1 0 0,0 1 0,0-1 0,0 1 0,0-1 0,0 0 0,1 1 0,-1-2 0,1-29 188,0-1-66,0 28-128,3-8 30,-2-1 0,1 1 0,0-22 0,-3 21-97,0 0 0,0 0 0,1 0 0,1 0 0,0 0-1,6-18 1,-4 9-525,-4 21 553,0 0 0,0-1 0,0 1 0,0 0 0,1 0 0,-1 0 0,0 0 0,0 0 0,1 0 0,-1 0 0,0 0 0,1 0 0,-1 0 0,1 0 0,0 0 0,-1 0 0,1 1 0,0-1 0,-1 0 0,1 0 0,0 0 0,0 1 0,0-1 0,-1 1 0,1-1 0,1 0 0,-1 0 12,0 1 1,0 0-1,0 0 1,0 0-1,0-1 1,0 1-1,0 0 0,0 0 1,0 0-1,0 0 1,0 1-1,0-1 1,0 0-1,0 0 0,-1 0 1,1 1-1,0-1 1,0 0-1,0 1 1,0-1-1,0 1 1,-1-1-1,1 1 0,0 0 1,0-1-1,0 2 1,6 2-76,39 14-180,-21-4 220,-15-9 111,-1 1 0,1-2 1,0 1-1,0-1 1,12 3-1,-8-6 47,1 0-1,-1-1 0,0 0 1,0-1-1,0-1 0,18-4 1,-11 2-1,-4 1-43,-3 2 6,0-2-1,0 0 1,-1 0 0,1-2 0,25-11 0,-32 13-15,-4 2-37,-1 0 0,1 0 1,-1 0-1,1 0 0,-1-1 1,0 1-1,0-1 1,0 1-1,0-1 0,0 0 1,0 1-1,0-1 0,-1 0 1,1-1-1,0 1 1,1-3-1,2-21 96,-2 18-83,-2 7-26,0 0 1,-1-1-1,1 1 1,-1 0-1,1-1 1,-1 1-1,0 0 1,1-1-1,-1-2 1,-6-24 9,4 20-10,-2-10-38,4 17 18,0-1 1,0 1 0,0-1-1,-1 0 1,1 1-1,0-1 1,-1 1 0,1-1-1,-1 1 1,0-1-1,1 1 1,-1 0 0,0-1-1,0 1 1,0 0-1,0 0 1,0-1 0,0 1-1,0 0 1,-1 0-1,1 0 1,0 0 0,0 0-1,-1 1 1,1-1-1,-1 0 1,1 1 0,-1-1-1,1 1 1,-1-1-1,-2 0 1,-5-2-170,3 1 104,1 0 1,-1 1 0,0-1 0,0 1-1,-7-1 1,11 2 86,-1 0 0,1 1 0,-1-1 0,1 0-1,0 1 1,-1 0 0,1-1 0,0 1 0,-1 0 0,1 0-1,0 0 1,0 0 0,0 1 0,0-1 0,0 1 0,0-1-1,-3 4 1,-2 2-12,0 0-1,0 0 0,0 1 0,1 0 0,0 1 1,1-1-1,0 1 0,0 0 0,1 1 0,0-1 1,0 1-1,-1 11 0,3-4 78,1 0 1,1 20-1,0-17 92,0-19-136,-1 1 1,1 0-1,0 0 0,0 0 0,1 0 0,-1 0 0,0 0 0,1 0 0,-1 0 1,1 0-1,-1 0 0,1-1 0,0 1 0,0 0 0,0 0 0,0-1 0,0 1 1,0-1-1,0 1 0,1-1 0,-1 1 0,1-1 0,-1 0 0,1 0 0,-1 1 1,1-1-1,2 1 0,2 2 80,8 8 76,-10-8-131,-1-1 1,1 0 0,-1 0 0,1-1 0,0 1-1,0-1 1,0 0 0,1 0 0,-1 0 0,8 2 0,0-2-358,0-1 1,-1 0-1,1-1 1,0 0-1,13-2 1,-18 1-681,1 0 0,-1-1 0,0 0 0,0 0-1,11-5 1,13-9-2032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 4480,'0'-15'1664,"0"15"-1312,0-16-64,0 16 1504,-16 0-1024,0 0 416,16 0-704,-15 16-224,-1-16-160,1 15 256,15 1-160</inkml:trace>
  <inkml:trace contextRef="#ctx0" brushRef="#br0" timeOffset="1">515 63 4800,'-13'-13'1557,"13"12"-1532,-1 1 0,1 0 0,0-1 1,-1 1-1,1 0 0,0 0 0,-1 0 0,1-1 0,-1 1 0,1 0 0,-1 0 0,1 0 1,0 0-1,-1 0 0,1 0 0,-1 0 0,1 0 0,-1 0 0,1 0 0,0 0 0,-1 0 1,1 0-1,-1 0 0,-67 0 1751,65 0-1675,-1 1-1,1 0 1,-1 0 0,1 0 0,0 0-1,-1 0 1,1 0 0,0 1 0,0 0-1,0-1 1,0 1 0,0 1 0,1-1-1,-1 0 1,1 0 0,-1 1 0,1 0 0,-4 4-1,5-3-99,0-1 0,0 1-1,0-1 1,0 1 0,0 4 0,-1 5-27,1-3 4,0-7 32,0 0-1,0 0 1,1 1 0,-1-1-1,1 0 1,0 1 0,0-1 0,0 0-1,0 1 1,1-1 0,-1 0-1,1 0 1,0 1 0,0-1 0,3 6-1,12 40 225,-11-32-78,0-1 0,1 0 1,11 21-1,1-14 7,-16-21-124,1 1 1,-1 0 0,1 0-1,-1 0 1,0 0 0,0 0-1,-1 1 1,1-1 0,0 1-1,-1-1 1,0 1 0,0-1 0,0 1-1,0 0 1,-1-1 0,1 5-1,-1-7-40,0 1 0,0-1 0,0 1 0,-1-1 0,1 0 0,0 1 0,0-1 0,-1 1 0,1-1 0,-1 0 0,1 1 0,-1-1 0,1 0 0,-1 0 0,0 0 0,0 1 0,0-1 0,0 0 0,0 0 0,-1 1 0,-2 0-72,1 0 0,-1 0 1,0 0-1,0-1 1,1 0-1,-1 0 0,-8 2 1,3-2-367,-1-1-1,0 1 1,1-1 0,-1-1 0,1 0 0,-1 0 0,0-1 0,-17-6 0,9 6-1065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16 3712,'0'-13'1221,"0"10"-757,0 3-85,-3 0 458,1 0-759,0 1 1,0-1-1,-1 1 1,1 0-1,0-1 0,0 1 1,0 0-1,0 0 0,0 0 1,0 1-1,0-1 0,0 0 1,1 1-1,-1-1 0,0 1 1,-1 2-1,-27 36 267,17-22-315,11-15-23,-5 6 10,1-1-1,1 1 0,-1 0 1,1 0-1,1 0 1,0 1-1,-3 10 0,-2 3 47,1 0 19,1 1-1,0-1 1,-4 34 0,6 19 104,1-41-124,1-10-11,0 24 0,3-39-24,1 1 0,0 0 0,1-1 0,0 1 0,5 14 0,-4-14 38,0-2 17,0 0 1,0-1 0,8 14 0,-9-19-43,0 0 1,0 0-1,1 0 0,-1-1 0,1 1 1,-1-1-1,1 1 0,0-1 0,0 0 1,0 0-1,0 0 0,1-1 0,2 2 1,7 2 49,40 14 208,-47-17-279,-1-1 1,1 0-1,0 0 1,0 0-1,0-1 1,-1 0-1,12-1 1,12-4 19,1-1 0,33-12 0,-62 18-43,6-3 19,1 0 0,-1 0 0,0-1 0,0 0 0,0 0 0,11-9 0,3-13 49,6 4-78,-24 20 14,1-1 0,0 1 0,-1-1 0,0 0 0,0 0-1,1 0 1,-2-1 0,1 1 0,0-1 0,-1 0 0,1 1 0,-1-1 0,0 0 0,-1 0-1,2-5 1,3-22 75,-2 15-32,-2 9-21,0 1-1,-1 0 0,1-1 0,-1 0 0,0-9 1,-1-122 31,0 134-69,0 0 0,0-1 0,-1 1 0,-1-7 0,-4-2-124,5 11 120,0 1 0,0-1 0,1 1 0,-1 0 0,0-1 0,1 1 0,-1-1 0,1 1 0,0-1 0,-1 1 0,1-1 0,0-1 0,1-7-210,-5 20 49,0-3 82,3-5 82,0-1 0,0 1-1,0-1 1,0 1 0,0-1 0,1 1 0,-1 0 0,1-1 0,-1 1 0,1 0 0,0-1-1,-1 1 1,1 0 0,0-1 0,0 4 0,0 11-90,-7 28 1,4-24 60,-2 38 1,5-42 53,-3 22 0,-1-21 26,0 5 28,9 10 13,-3-23 1,0 0 1,0 17-1,-2-23-80,1 28 280,0-29-253,-1 0 0,0 0 0,1 0 0,0 0 0,-1 0 0,1-1 0,0 1 0,0 0 0,0 0 0,0-1 0,0 1 0,2 1 0,-3-2-31,1-1 0,-1 1 0,1-1 0,-1 0 0,1 1 0,-1-1 0,1 0 0,-1 0 0,1 1 0,0-1 0,-1 0 0,1 0 0,-1 0 0,1 0 0,0 0 1,-1 0-1,1 0 0,-1 0 0,1 0 0,0 0 0,-1 0 0,1 0 0,-1 0 0,1 0 0,0-1 0,-1 1-36,6-3-820,-3-1 739,0-1 0,1 0 0,-2 0-1,1 0 1,-1-1 0,1 1 0,-1-1 0,-1 1 0,1-1 0,-1 0-1,0 0 1,0 1 0,-1-1 0,0-7 0,0 7 117,1-1 0,0 1 0,0 0 0,0-1 0,2-6 0,3-9 8,-3-17-48,-3 37 33,-1 0 1,1 1 0,0-1-1,0 1 1,1-1-1,-1 1 1,0-1 0,0 1-1,1-1 1,-1 1-1,1-1 1,-1 1 0,1-1-1,0 1 1,-1 0-1,1-1 1,0 1-1,0 0 1,0-1 0,2-1-1,-1 2 30,0-1 87,1 6 36,0 3-42,0 0 0,0 1 0,-1-1 0,3 11 0,36 96 389,-40-111-459,-1 0 1,1 0-1,0 0 0,0 0 1,0-1-1,0 1 0,0-1 0,1 1 1,-1 0-1,1-1 0,-1 0 1,1 1-1,3 1 0,4 7 91,0 6 324,-8-15-400,0 0 1,0 0 0,0 0-1,0-1 1,1 1-1,-1 0 1,2 2 0,-1-3-6,0 1 1,0-1-1,-1 0 0,1 1 1,0-1-1,0 0 1,0 0-1,1 0 1,-1 0-1,0 0 1,0-1-1,0 1 0,4 0 1,-5-1-24,1 0 0,-1 0 0,0 0 0,0 0 0,0 0 0,0 0 1,1-1-1,-1 1 0,0 0 0,0-1 0,0 1 0,0-1 0,0 1 0,0-1 0,0 1 1,0-1-1,0 0 0,0 1 0,0-1 0,0 0 0,0 0 0,-1 0 0,1 0 0,0 0 0,0 0 1,0-1-1,6-15 9,0 1 0,-2-1 0,0 0 0,5-29 0,-7 31-68,-2 9 10,1-1 1,0 1-1,1 0 1,0 0-1,3-7 0,3-2-241,-6 8 151,-3 6 116,0 1 0,0-1 1,0 1-1,0-1 1,1 1-1,-1-1 1,0 1-1,0 0 0,1-1 1,-1 1-1,0-1 1,1 1-1,-1 0 0,0-1 1,1 1-1,-1 0 1,0-1-1,1 1 1,-1 0-1,1 0 0,-1-1 1,1 1-1,-1 0 1,1 0-1,-1 0 0,1 0 1,-1-1-1,1 1 1,-1 0-1,1 0 0,-1 0 1,1 0-1,-1 0 1,1 0-1,-1 1 1,1-1-1,0 0 0,0 0 8,0 0 0,1 0 0,-1 1 0,0-1 0,0 0 0,1 1 0,-1-1 0,0 1 0,0-1 0,0 1 0,0 0 0,0-1 0,0 1 0,0 0 0,0 0 0,0 0 0,0 0 0,0 0 0,0 0 0,0 0 0,-1 0 0,1 0 0,-1 0 0,1 0 0,0 3 0,4 4 22,57 90 290,-57-91-271,-4-5-7,0 0 0,0 0 1,1 0-1,-1 0 0,1-1 0,-1 1 1,1 0-1,0-1 0,0 1 0,-1-1 1,1 0-1,0 0 0,4 2 0,0 0 76,-3-1-28,0 0-1,0-1 0,0 1 1,0-1-1,0 0 1,5 1-1,-7-2-60,-1 0 1,1 0-1,-1 0 0,1 0 0,-1 0 1,1 0-1,0 0 0,-1 0 0,1 0 1,-1 0-1,1-1 0,-1 1 0,1 0 0,-1 0 1,0 0-1,1-1 0,-1 1 0,1 0 1,0-1-1,-1 0 12,1 0-1,-1 0 1,1 0 0,-1 0-1,1 1 1,-1-1 0,0 0 0,1 0-1,-1 0 1,0 0 0,0 0-1,0 0 1,0 0 0,0-2 0,0-57-373,3 63-202,12 21-335,-2-1 761,23 44 636,-28-48-273,-7-18-195,-1 0 1,1 0-1,0 1 1,0-1 0,-1 0-1,1 0 1,0 0-1,0 0 1,0 0 0,0 0-1,0 0 1,0 0-1,0 0 1,0 0 0,1 0-1,-1-1 1,0 1-1,0 0 1,1-1 0,-1 0-1,0 1 1,1-1-1,-1 1 1,1-1 0,-1 0-1,0 0 1,1 0-1,-1 0 1,1 0 0,-1 0-1,0 0 1,1-1-1,-1 1 1,1 0 0,-1-1-1,0 1 1,1-1-1,-1 0 1,0 1 0,2-2-1,-2 1 0,0-1 0,1 1 0,-1 0 0,0-1 0,0 1 0,0-1 0,0 0 0,1-1 0,-1-1 26,0 0 0,0 0 0,0 0 0,-1 0 0,0 0 0,0-6 0,1-9 26,-1-3 26,-3-41-1,-10 3 54,-3-2-63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764 243 3552,'0'-39'1147,"0"39"-1130,0-1 1,0 1 0,0-1 0,0 1 0,0-1 0,0 1-1,0-1 1,0 1 0,0-1 0,0 1 0,-1-1 0,1 0 0,0 1-1,0-1 1,0 1 0,-1 0 0,1-1 0,0 1 0,-1-1-1,1 1 1,0-1 0,-1 1 0,1 0 0,0-1 0,-2 0 0,-7-8 12,-3-2 641,0 0-1,-14-20 1,18 22-461,1-1 0,-1 2-1,-1-1 1,1 1 0,-12-8 0,-6-7 136,22 18-290,-1 0-1,-1 0 1,1 0-1,-11-6 1,-13 3 88,25 7-126,2 0-18,-1 0 0,1 0 0,-1 0-1,0 1 1,1-1 0,-6 1 0,7 0-7,0 0 0,-1 1 0,1-1 0,0 0-1,-1 1 1,1 0 0,0-1 0,0 1 0,0 0 0,-1-1 0,1 1 0,0 0 0,0 0 0,0 0 0,-1 1 0,-1 2-15,-1 1 1,1-1 0,0 1-1,1 0 1,-3 6 0,-4 5-17,2 0 1,0 0 0,1 1-1,1 0 1,-6 31 0,-34 335 593,44-371-526,-14 141 239,-17 158 396,19-188-207,13-122-456,-3 46 536,-1 0 0,-3-1 1,-13 49-1,18-88-359,0 0 0,0 0 0,-1-1 0,0 1 0,0-1 0,-9 12-1,9-14-87,-1 0 0,0 0 0,0 0-1,0-1 1,0 0 0,-1 0 0,1 0-1,-1 0 1,0-1 0,-6 3 0,2-2-83,0-1 1,0 1 0,0-2-1,0 1 1,0-1 0,-1-1-1,1 1 1,0-2 0,0 1 0,-1-1-1,1-1 1,0 0 0,0 0-1,0 0 1,1-1 0,-1-1-1,1 0 1,-12-6 0,13 5-66,1 1-1,0-1 1,-9-10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79 5408,'-13'-52'1728,"13"51"-1683,0 0 1,0 0-1,0 0 1,0 1-1,-1-1 1,1 0-1,0 0 1,0 0-1,-1 0 1,1 1-1,-1-1 1,1 0-1,-1 0 1,0 0-1,-9-10 291,7 9-80,-49 2 656,50 0-888,-3 0 30,0 0 0,1 0 0,-1 1 0,1-1 0,-1 1 0,1 0 0,0 0 0,-1 1 0,1 0 0,0-1 0,-7 5 0,-9 2 86,13-5-104,0-1 1,0 1-1,0 0 1,0 1-1,1 0 1,-9 6-1,1 4-23,-1 1 1,2 0-1,0 1 0,1 1 1,0 0-1,1 1 0,-15 36 1,18-31-26,1 1 1,1 0-1,2 0 1,-3 28-1,2-12-16,-10 70 82,-1 177-1,16-206 68,-3 189 275,-7-104-102,7-101-202,-1 32 190,-25 149 0,3-137 48,20-82-264,0 0 120,0-1 0,-2 1 1,-16 35-1,21-56-140,0 1-1,-1-1 1,0 0 0,-1 0 0,1-1 0,-1 1-1,0-1 1,0 0 0,-1 0 0,1-1-1,-8 5 1,6-4-7,5-3-43,0 0 0,-1 0 0,1-1 0,-1 1 0,1-1 0,-1 1 0,-5 1 0,7-3-13,-1 0 0,1 0-1,-1 0 1,0 0 0,1 0 0,-1 0 0,1 0-1,-1-1 1,1 1 0,-1-1 0,1 1 0,-1-1-1,1 1 1,-1-1 0,1 0 0,-1 0 0,1 0-1,-2-2 1,-28-25-249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486 109 2976,'0'-26'971,"0"26"-965,0 0 1,0 0 0,0 0 0,1 0 0,-1 0-1,0-1 1,0 1 0,0 0 0,0 0 0,0 0 0,0 0-1,0 0 1,0 0 0,0-1 0,0 1 0,0 0-1,0 0 1,0 0 0,0 0 0,0 0 0,0 0-1,0-1 1,0 1 0,0 0 0,0 0 0,0 0 0,0 0-1,0 0 1,0 0 0,-1-1 0,1 1 0,0 0-1,0 0 1,0 0 0,0 0 0,0 0 0,0 0 0,0 0-1,0 0 1,-1-1 0,1 1 0,0 0 0,0 0-1,0 0 1,0 0 0,0 0 0,0 0 0,-1 0-1,1 0 1,0 0 0,0 0 0,0 0 0,0 0 0,-1 0 11,1 0 0,-1 0 0,1 0 1,-1 0-1,1 0 0,0 0 1,-1 0-1,1 0 0,-1 0 0,1 0 1,0 0-1,-1 0 0,1-1 1,-1 1-1,1 0 0,0 0 0,-1 0 1,1-1-1,0 1 0,-1 0 1,1 0-1,0-1 0,-1 1 0,1 0 1,0-1-1,0 1 0,-1 0 1,1-1-1,0 1 0,0-1 0,-5-6 568,-24-8 715,28 14-1246,-1 0 0,0 1 0,0-1 0,0 1 0,0 0 0,0 0 1,0 0-1,-3 0 0,5 0-55,-15-1 244,3 1-50,0 0-1,-1 0 1,-13 4-1,1 1 80,1 2 1,0 0-1,0 2 0,-43 22 0,52-22-225,1 1 1,0 1-1,1 0 1,0 0-1,0 1 1,1 1-1,1 0 1,0 1-1,-13 22 1,19-27-29,0 0 1,0 0-1,1 0 0,1 1 1,-1-1-1,2 1 0,-1 0 1,1 0-1,1 0 0,0 0 1,0 0-1,1 0 0,0 0 1,1 0-1,3 17 0,-4-23-3,1-1 0,0 1 0,0 0 0,1-1 0,-1 1 0,1-1 0,0 1-1,0-1 1,0 0 0,0 0 0,0 0 0,1 0 0,-1 0 0,1 0 0,0-1 0,0 1 0,0-1-1,0 0 1,0 0 0,6 3 0,5 1 88,1 0 0,0-2 0,0 1 0,18 1 0,-3 0 34,-1-2 0,1-1-1,-1-1 1,38-4 0,13-8 162,132-36 0,-211 45-295,26-5 52,-9 2 1,26-9 0,-32 7-11,-1 0 1,19-12 0,-16 9-9,-3 2-25,-3 2 34,0 0 0,0-1-1,8-7 1,-12 10 3,-1-1-1,0 1 1,-1-1-1,1 0 1,-1 0-1,1 0 1,-1 0-1,0 0 1,1-7 0,-1 6 15,0 0 0,-1-1 1,0 1-1,0-1 1,0 1-1,-1-1 1,0 1-1,0-1 0,0 0 1,-1 1-1,-1-8 1,0 7-1,0 0 1,-1 0-1,1 0 1,-1 1-1,0-1 1,-1 1-1,1 0 1,-1 0-1,0 0 1,-7-7 0,1 3 55,-1 1 1,1 0-1,-1 1 1,-20-10-1,-53-22 288,77 36-394,-27-10 64,18 6-102,0 0-1,-27-15 0,42 21-24,0 1 0,1-1 1,-1 1-1,0-1 0,0 1 1,1-1-1,-1 0 0,0 1 1,1-1-1,-1 0 0,1 1 1,-1-1-1,1 0 0,-1 0 1,1 0-1,0 0 0,-1 0 0,1-1 1,0 1-46,0 1 1,0-1-1,0 0 0,0 0 1,0 1-1,0-1 1,1 0-1,-1 1 0,0-1 1,0 0-1,1 1 1,-1-1-1,1 0 0,-1 1 1,0-1-1,1 1 1,-1-1-1,2 0 0,1-1-586,0 0 0,0 0 0,1 0 0,-1 0 0,0 0 0,1 1 0,-1 0 0,5-1 0,23-1-3301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28:4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484 120 7872,'13'-13'2560,"-11"10"-1563,-30 3 1963,20-3-2619,-23-12-378,20 8-109,6 3 75,0 1 0,0 0 0,0 0 0,-8-3 0,-8 0-96,13 5 103,1-1 0,0-1 1,-10-3-1,2-2-156,8 4 126,1 0 0,-1 1 0,-1 0 0,1 1 0,-8-3 0,-24 0-162,16-3 96,-6 16 16,25-7 130,0-1 0,0 1-1,0 0 1,1 1-1,-1-1 1,0 1 0,0-1-1,1 1 1,-1 0 0,1 1-1,0-1 1,0 1 0,-1-1-1,2 1 1,-1 0 0,0 0-1,0 0 1,1 0-1,0 1 1,0-1 0,0 1-1,0-1 1,0 1 0,1 0-1,-2 3 1,-9 24-38,2 0 1,-12 58-1,1 70 490,2-77-167,12-55-238,6-18 87,0 0 0,0 0 0,2 12 0,-1-10 88,0-11-209,0 1 1,0-1 0,0 0-1,0 0 1,0 0 0,0 0 0,0 0-1,0 0 1,0 0 0,0 0 0,0 0-1,0 0 1,0 0 0,0 1-1,0-1 1,0 0 0,0 0 0,0 0-1,0 0 1,0 0 0,0 0-1,0 0 1,0 0 0,0 0 0,0 0-1,0 0 1,0 1 0,0-1-1,0 0 1,0 0 0,0 0 0,0 0-1,0 0 1,0 0 0,1 0 0,-1 0-1,0 0 1,0 0 0,0 0-1,0 0 1,0 0 0,0 0 0,0 0-1,0 0 1,0 0 0,0 0-1,0 0 1,1 0 0,-1 0 0,0 0-1,0 0 1,0 0 0,0 0-1,0 0 1,0 0 0,0 0 0,6 0-49,0 0 1,0 0-1,-1 0 1,1 1-1,0 0 1,-1 0-1,1 1 1,-1-1 0,1 1-1,-1 0 1,6 4-1,0 1 15,1 0 1,-1-1-1,1 0 0,16 5 0,-3-2 75,-17-6 15,0 0-1,0 0 0,0-1 1,1 0-1,-1-1 0,1 0 1,8 0-1,-11-1-29,0 1-1,0 0 1,10 2 0,12 2-44,-21-6-62,-1 0 0,0-1 0,0 0 0,0 0 0,0 0 0,0-1 0,7-4-1,-6 4-104,-6 3 44,0-1 0,0 1 0,-1-1 0,1 1 0,0-1 0,0 1 0,0-1 1,0 1-1,-1-1 0,1 0 0,0 1 0,-1-1 0,1 0 0,0 0 0,-1 1 1,1-1-1,-1 0 0,1 0 0,-1 0 0,0 0 0,1 0 0,-1 0 0,0 0 0,1 0 1,-1 0-1,0 0 0,0 0 0,0 0 0,0 0 0,0 0 0,0 1 0,-1-3 1,1-1-433,0-14-2413</inkml:trace>
  <inkml:trace contextRef="#ctx0" brushRef="#br0" timeOffset="1">297 369 4736,'0'0'1760,"0"0"-1376,15 0-96,-15 0 544,0 0-512,32 0-64,-17 16-160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484 126 3488,'-29'-29'2037,"29"29"-1965,-1 0 0,1-1 0,0 1 0,-1 0 0,1 0 0,0-1 0,0 1 0,-1 0 0,1-1 0,0 1 0,0-1 0,-1 1 0,1 0 0,0-1 0,0 1 0,0-1 0,0 1 0,0 0 0,0-1 0,0 1 0,0-1 0,0 1 0,0-1 0,0 1 0,0 0 0,0-1 0,-1-4 240,-10-2 604,10 7-871,0 0-1,0-1 1,0 1 0,0-1 0,0 1-1,0-1 1,0 0 0,0 1 0,0-1-1,0 0 1,1 0 0,-1 0 0,0 1 0,0-1-1,0-1 1,-1-3 165,1 4-168,1 0 0,0 1 0,0-1 0,-1 0-1,1 1 1,0-1 0,-1 1 0,1-1 0,-1 1-1,1-1 1,-1 1 0,1-1 0,-1 1 0,1-1-1,-1 1 1,1 0 0,-1-1 0,0 1 0,1 0-1,-1-1 1,0 1 0,-4-3 65,-8-8 291,11 10-354,0-1-1,1 0 1,-1 1-1,0-1 1,0 1-1,0 0 1,0-1-1,-4-1 1,-20-2 372,3-5-139,19 9-248,0 0 0,1 0 0,-1 1 0,0-1 0,0 1 0,-6 1 0,-22-1 104,-30 2-72,51-1-23,0 0 0,0 1 0,1 0 0,-15 6 0,17-5-44,1 1 0,0 0 0,0 0 0,1 1 0,-1 0 0,1 0 0,-8 9 0,13-14-3,1 1 1,0-1-1,-1 1 0,1-1 1,0 1-1,0-1 1,-1 0-1,1 1 1,0-1-1,0 1 1,0-1-1,0 1 1,0 0-1,-1-1 0,1 1 1,0-1-1,0 1 1,1-1-1,-1 1 1,0-1-1,0 1 1,0-1-1,0 1 1,0-1-1,0 1 0,1-1 1,-1 1-1,0-1 1,0 0-1,1 1 1,-1-1-1,0 1 1,1-1-1,-1 1 1,0-1-1,1 0 0,0 1 1,-1-1 7,12 9-43,0-1 0,0 0 0,25 11 0,-37-19 44,78 34-7,0 0 238,-60-25-163,0 1 0,17 13 0,-30-19-42,0-1-1,-1 1 1,1 0 0,-1 0-1,0 1 1,0-1 0,0 1 0,-1 0-1,0 0 1,0 0 0,4 9-1,-6-11 26,0 1 0,-1-1 0,1 1-1,-1-1 1,1 1 0,-1-1 0,0 1-1,-1 5 1,0 0 106,1-7-130,0-1 0,0 0 0,0 1 1,0-1-1,0 0 0,-1 0 1,1 1-1,-1-1 0,1 0 1,-1 0-1,1 0 0,-1 1 0,1-1 1,-1 0-1,0 0 0,0 0 1,0 0-1,0 0 0,1 0 1,-1 0-1,0-1 0,-1 1 0,1 0 1,0-1-1,0 1 0,0 0 1,0-1-1,0 1 0,-1-1 0,0 1 1,-6 2 128,-2 2 1,0 0-1,-1 0 1,0-2 0,0 1-1,0-1 1,0-1-1,0 0 1,-1 0 0,1-2-1,-23 0 1,9 1-8,7-1-39,-1 0 0,-25-3 1,-3-8 97,37 10-173,0-1 0,-12-4 0,18 4-33,1 1-1,-1-1 0,1 0 1,0 0-1,-1 0 0,1 0 0,0-1 1,-3-3-1,-12-12-28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283 551 4160,'-13'0'1333,"13"0"-1318,0 0-1,0 0 1,-1 0 0,1 0-1,0 0 1,0 0 0,-1 0-1,1 0 1,0 0-1,0 0 1,0 0 0,-1 0-1,1 0 1,0-1 0,0 1-1,0 0 1,0 0-1,-1 0 1,1 0 0,0-1-1,0 1 1,0 0 0,0 0-1,0 0 1,0 0-1,-1-1 1,1 1 0,0 0-1,0 0 1,0 0 0,0-1-1,0 1 1,0 0 0,0-1-1,-10-22 418,9 21-361,1 1-21,0 0-1,0 1 0,0-1 1,0 0-1,-1 1 0,1-1 1,0 0-1,0 1 0,0-1 1,-1 0-1,1 1 0,0-1 1,-1 0-1,1 1 1,-1-1-1,1 1 0,-1-1 1,1 1-1,-1-1 0,1 1 1,-1-1-1,1 1 0,-1 0 1,0-1-1,1 1 0,-2-1 1,-5-2 178,5 1-150,-1 0 1,1-1-1,-1 1 0,1 0 1,0-1-1,-1 0 0,1 0 0,1 1 1,-1-1-1,0 0 0,-2-7 1,1 4-6,-15-32 381,6 12-494,-20-32 0,31 55 42,-1 1-1,1 0 1,-1-1 0,0 1 0,0 0 0,0 0 0,0 0 0,0 0 0,0 1-1,0-1 1,-1 0 0,1 1 0,-1-1 0,1 1 0,-5-1 0,5 1 8,-1 1 0,1 0 0,-1 0 0,1 1 1,-1-1-1,1 0 0,-1 1 0,1-1 0,-1 1 0,1 0 0,0 0 1,-1 0-1,1 0 0,0 0 0,0 1 0,-4 2 0,2-2-2,3-1-6,-1 0 1,0 0 0,0 1 0,1-1-1,-1 0 1,0 1 0,1-1 0,0 1-1,-1 0 1,-1 2 0,-7 35 45,-11-2 53,19-28-56,0 0 1,0 1-1,1-1 0,1 1 1,0-1-1,1 15 0,0 2 81,-1-22-94,0 1 0,1-1 0,-1 0 0,1 0 0,0 0 1,1 0-1,-1 0 0,3 6 0,-3-9-9,0 0 0,-1 0 0,1 0 0,0 0 0,-1 1 0,1-1 0,0 0 0,0 0 0,0-1 0,0 1 0,0 0 0,0 0 0,0 0 0,0-1 0,0 1 0,1 0 0,-1-1 0,0 1 0,0-1 0,1 1 0,-1-1 0,0 0 0,0 0 1,1 1-1,-1-1 0,0 0 0,1 0 0,-1 0 0,0 0 0,1-1 0,-1 1 0,0 0 0,2-1 0,4-1 37,-1-1 1,0 1-1,0-1 0,0 0 1,0-1-1,0 0 1,0 0-1,5-5 1,5-9-16,0-1 0,-2 0 1,0-1-1,-1 0 0,-1-2 1,0 1-1,13-40 0,-4-14 30,-17 60-67,2-2 28,-1 0 0,-1-1-1,-1 1 1,3-37 0,-6-37-106,0 90 62,0-1-1,0 0 0,0 0 1,0 1-1,0-1 0,0 0 1,-1 1-1,1-1 0,-1 0 1,1 1-1,-1-1 0,0 1 1,1-1-1,-1 1 0,-2-3 1,-2-4-14,5 8 23,0-1-1,0 1 0,0 0 0,0 0 1,0-1-1,0 1 0,0 0 0,0 0 1,-1-1-1,1 1 0,0 0 0,0 0 1,0 0-1,0-1 0,-1 1 0,1 0 1,0 0-1,0 0 0,0-1 0,-1 1 1,1 0-1,0 0 0,0 0 0,-1 0 1,1 0-1,0 0 0,0 0 0,-1-1 1,1 1-1,0 0 0,0 0 0,-1 0 1,1 0-1,-1 0 0,-4 10 16,-3 36 96,7-41-94,-9 88 401,-8 52 341,10-86-303,3 0 1,2 73 0,3-132-455,0 9 149,-1 0 1,0 0 0,-1 0 0,-3 9 0,3-12-138,1 1 1,0-1 0,-1 12-1,2-13-1519,0-5 358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608 374 5632,'-13'-13'1834,"12"13"-1786,1-1-1,-1 1 0,0-1 1,0 1-1,1-1 0,-1 1 0,0 0 1,0-1-1,0 1 0,1 0 1,-1 0-1,0 0 0,0-1 0,-1 1 1,-4-1-73,-5-2 300,-1 0-1,1 1 0,-1 0 1,0 1-1,0 1 1,1-1-1,-22 4 0,-146 41 457,171-41-756,0-1 1,0 2-1,1-1 1,-1 1-1,1 0 0,-1 1 1,1 0-1,1 0 1,-8 7-1,9-8 3,1 1 1,0 0-1,0 0 0,0 0 0,0 0 1,1 1-1,0-1 0,0 1 1,1 0-1,-1 0 0,-1 11 0,3-13 5,1 1 1,-1-1-1,1 1 0,0-1 0,1 1 0,-1-1 0,1 1 1,0-1-1,0 0 0,1 1 0,-1-1 0,1 0 0,0 0 0,0 0 1,0 0-1,0 0 0,1 0 0,3 4 0,3 1-15,-1 0 0,1 0 0,1-1 0,-1 0 0,12 7 0,44 30-10,-55-37 69,0 0-1,0 1 1,12 14-1,-20-21-9,-1 0 0,0 0 0,0 0 0,0 1 0,0-1 0,-1 0 1,1 0-1,-1 0 0,1 5 0,1 1 31,0 0-7,-1-4-9,0 0 0,-1 0 0,1 0 1,-1 0-1,0 0 0,0 0 0,0 4 1,-1-3 60,-1 0 1,0 0 0,0 0 0,0 0-1,-4 5 1,0 2 101,0 1-11,0-1-1,-1 0 1,-1-1-1,0 0 1,-1 0 0,-12 13-1,12-16-45,0 1 1,-1-1-1,-1 0 0,1-1 0,-1-1 0,-13 7 0,17-10-56,0 0 0,0 0 0,-1-1 1,1 0-1,-1 0 0,0-1 0,1 0 0,-1-1 0,0 1 0,0-1 0,-12-2 0,17 1-126,-1 1-1,1-1 0,0 0 1,0 0-1,-1-1 1,1 1-1,0-1 1,0 1-1,0-1 0,1 0 1,-1 0-1,0 0 1,-3-4-1,1-1-534,0 0-1,0 0 1,-7-13-1,7 12 157,-26-41-1726</inkml:trace>
  <inkml:trace contextRef="#ctx0" brushRef="#br0" timeOffset="1">172 78 7808,'15'-15'2880,"-15"15"-2240,31 0-160,-15-16 288,15 16-512,31 0 32,16-15-160,-15-1 320,-1 16-224,16-16-2592,-16 16 1312</inkml:trace>
  <inkml:trace contextRef="#ctx0" brushRef="#br0" timeOffset="2">997 593 7232,'0'31'2656,"0"-31"-2048,16 15-192,-16-15 576,16 16-640,-16-16 544,15 0-480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375 373 6144,'26'-13'1978,"-16"5"-1199,-8 6-703,0 0 64,0 0 0,1 0 1,-1 0-1,-1-1 0,1 1 0,0-1 0,-1 0 1,1 1-1,-1-1 0,0 0 0,0 0 0,0 0 1,0 0-1,0 0 0,-1 0 0,1 0 0,-1 0 1,0 0-1,0-6 0,0 1 241,1 4-255,-1-1 0,0 0 0,0 1 0,0-1 0,-1 0 0,0 1 0,0-1 0,-2-7 0,-21-19 236,22 27-353,-1 0-1,0 0 0,0 1 1,0-1-1,-1 1 0,1 0 1,-1 0-1,0 0 0,0 1 1,0-1-1,0 1 0,0 0 1,0 0-1,-1 0 0,-6-1 1,2 0-63,-1 0 0,0 0 0,0 2 0,0-1 0,-11 0 0,15 2-2,-1 1 1,1-1-1,0 1 1,-1 0-1,1 1 0,0-1 1,0 1-1,-1 1 0,-6 3 1,-1 1-97,-1 1 0,1 1 0,-13 11 0,21-15 115,-1 1 1,1 0-1,0 0 0,1 1 0,0-1 1,0 1-1,-7 12 0,1 4-7,1 0 0,0 1 0,-6 28 0,16-49 81,0 1 0,0-1 0,0 0-1,0 1 1,1-1 0,-1 0-1,1 1 1,0-1 0,0 0 0,0 0-1,0 0 1,1 0 0,-1 0 0,1 0-1,0 0 1,-1-1 0,1 1 0,1 0-1,-1-1 1,0 1 0,1-1 0,-1 0-1,1 0 1,-1 0 0,1 0 0,6 2-1,-8-4-13,1 1 0,0-1 0,0 0 0,0 1 0,-1-1 0,1 0 0,0-1 0,0 1 1,0 0-1,0 0 0,-1-1 0,1 1 0,0-1 0,0 1 0,-1-1 0,1 0 0,0 0 0,2-2 0,4 0 62,-1 0 42,-5 3-112,-1 0 1,0-1 0,1 1 0,-1 0 0,0-1-1,0 1 1,1-1 0,-1 1 0,0-1 0,0 0-1,0 0 1,0 1 0,0-1 0,0 0 0,0 0 0,0 0-1,0 0 1,0 0 0,-1 0 0,2-2 0,1-3-1,-3 5-19,0 1 0,0 0 0,0-1 0,0 1 0,1-1 0,-1 1 0,0-1 0,0 1 0,0 0 0,1-1 0,-1 1 0,0-1 0,1 1 0,-1 0 0,0-1 0,1 1 0,-1 0 0,0 0 0,1-1 0,-1 1 0,1 0 0,-1 0 0,0-1 0,1 1 0,-1 0 0,1 0 0,-1 0 0,1 0 0,-1 0 0,1 0 1,-1 0-1,0 0 0,1 0 0,-1 0 0,1 0 0,-6 0-22,1-1-24,1 1 0,-1 0-1,0 0 1,1 0 0,-1 1 0,0-1 0,-6 2 0,5 9-46,-2-7-20,2 0 20,4 9-161,1-11 269,1 0 0,-1-1 1,0 1-1,0 0 1,0 0-1,0 0 1,0 0-1,0 0 1,0 0-1,-1 0 0,1 0 1,-1 0-1,1 0 1,-2 2-1,-8 9 122,7-8-90,3-5-36,0 1 0,0 0 0,-1-1 0,1 1 0,0-1 1,-1 1-1,1 0 0,0-1 0,-1 1 0,1-1 0,-1 1 0,1-1 0,-1 1 1,1-1-1,-1 0 0,0 1 0,1-1 0,-1 0 0,1 1 0,-1-1 1,-1 1-1,-2 1 3,2-1-4,0 0-1,1 1 1,-1-1 0,1 1-1,-1-1 1,1 1-1,0-1 1,0 1-1,0 0 1,0 0 0,0-1-1,-1 4 1,0-2 29,1 0 1,-1 0-1,0 0 0,0 0 1,-3 3-1,4-5-15,0 0-1,-1 0 1,1 1-1,0-1 1,0 0-1,0 1 1,0-1 0,0 1-1,0-1 1,1 1-1,-1-1 1,0 1-1,1-1 1,-1 1-1,1 0 1,-1-1-1,1 1 1,0 0-1,0 1 1,0-2 5,0-1 1,0 1 0,0-1-1,0 1 1,0-1-1,0 1 1,0-1-1,0 1 1,0-1-1,0 1 1,0-1 0,0 1-1,0-1 1,0 1-1,0-1 1,0 1-1,-1-1 1,1 1-1,0-1 1,0 1-1,-1-1 1,1 0 0,0 1-1,-1-1 1,1 1-1,0-1 1,-1 0-1,1 1 1,-1-1-1,1 0 1,-1 0 0,1 1-1,0-1 1,-1 0-1,1 0 1,-1 1-1,1-1 1,-1 0-1,1 0 1,-1 0-1,1 0 1,-1 0 0,1 0-1,-1 0 1,0 0-1,1 0-19,1 0 1,-1 0-1,0 0 0,1 0 0,-1 0 1,1 0-1,-1 0 0,0 0 0,1 0 0,-1 0 1,1 0-1,-1 0 0,0 0 0,1 0 0,-1-1 1,1 1-1,-1 0 0,0 0 0,1 0 1,-1-1-1,0 1 0,1 0 0,-1 0 0,0-1 1,0 1-1,1 0 0,-1-1 0,0 1 1,0 0-1,1-1 0,-1 1 0,0-1 0,0 1 1,0 0-1,0-1 0,1 1 0,-1 0 0,0-1 1,0 1-1,0-1 0,0 1 0,0-1 1,0 1-1,0 0 0,0-1 0,0 1 0,-1-1 1,1 0-1,0 0 3,0 1 0,0-1 0,0 0 0,0 0 0,0 0 0,0 1 0,0-1 0,0 0 0,0 0 0,1 0 0,-1 0 0,0 1 0,0-1 0,1 0 0,-1 0 0,1 1 0,-1-1 0,1-1 0,6-2 61,-7 4-63,1 0-1,-1-1 1,1 1 0,-1 0-1,0-1 1,1 1-1,-1 0 1,1-1 0,-1 1-1,0 0 1,0-1 0,1 1-1,-1 0 1,0-1-1,1 1 1,-1-1 0,0 1-1,0-1 1,0 1-1,0-1 1,1 1 0,-1-1-1,0 1 1,0-1 0,0 1-1,0-1 1,0 1-1,0-1 1,0 1 0,0 0-1,-1-2 1,1-42-285,0 41 138,0 3-64,0-13-37,3 8 176,10-5-64,-8 7-5,-5 3 100,1 0 0,0 0-1,-1-1 1,1 1 0,0 0 0,-1-1-1,1 1 1,-1 0 0,1-1-1,-1 1 1,1-1 0,-1 1 0,1-1-1,-1 1 1,1-1 0,-1 1-1,0-1 1,1 0 0,-1 1 0,0-1-1,1 0 1,1-4-83,3-1-113,-4 5 162,0 0 0,0 0 0,0 0-1,0 0 1,0 0 0,0 0 0,-1 0 0,1-1 0,0 1 0,-1 0-1,2-2 1,8-18-311,-7 11 196,-3-16 145,0 19 24,1 1 1,-1 0-1,1 0 1,4-11 0,1-6-6,-4-9 19,-3 23-42,2-1 0,2-17-1,5-1-283,0 0 0,3 1-1,22-43 1,-21 37 175,-6 16 92,4-9 26,-10 26 32,1-1 0,-1 0 1,0 1-1,1-1 0,-1 1 0,0-1 1,0 0-1,0 1 0,0-1 0,0 0 1,0 0-1,0 1 0,0-1 0,0 0 1,0 1-1,0-1 0,0 0 0,-1 1 1,1-1-1,0 0 0,-1 0 0,1 1 2,0-1-1,-1 1 1,1 0 0,0 0-1,0 0 1,-1 0-1,1 0 1,0-1-1,0 1 1,-1 0-1,1 0 1,0 0 0,-1 0-1,1 0 1,0 0-1,-1 0 1,1 0-1,0 0 1,0 0 0,-1 0-1,1 0 1,0 0-1,-1 0 1,1 1-1,0-1 1,0 0-1,-1 0 1,1 0 0,0 0-1,0 0 1,-1 1-1,1-1 1,0 0-1,0 0 1,-1 0-1,1 1 1,0-1 0,0 0-1,0 0 1,0 1-1,-1-1 1,-10 18 166,5-7 9,-2 2-78,2 1 0,0-1-1,0 1 1,1 1 0,1-1 0,-2 17-1,0-7 0,-19 87 499,-12 45-127,20-95-222,-13 47 256,1-2 253,28-103-674,1 0 0,-1 0 0,1 0-1,-1 0 1,1 0 0,0 0 0,0 3 0,1-1 28,-1-3 187,0-15-1093,0 11 534,0-14-469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18 406 6304,'-13'-13'2032,"12"12"-1985,1 1 1,0-1-1,-1 1 1,1-1 0,0 1-1,-1-1 1,1 1-1,0-1 1,0 1-1,-1-1 1,1 0 0,0 1-1,0-1 1,0 1-1,0-1 1,0 0-1,0 1 1,0-1-1,0 1 1,0-1 0,0 0-1,0 1 1,0-1-1,1 1 1,-1-2-1,0 2 71,0 0-100,0 0 0,0 0 0,0 0 0,0 0 0,0 0 0,0 0 0,0-1 0,0 1 0,0 0 0,0 0 0,0 0 0,0 0 0,0 0 0,0 0 0,0 0 0,0 0 0,0 0 0,0 0 0,0-1 0,0 1 0,0 0 0,0 0 0,0 0 0,0 0-1,0 0 1,0 0 0,0 0 0,0 0 0,1 0 0,-1 0 0,0 0 0,0 0 0,0 0 0,0 0 0,0-1 0,0 1 0,0 0 0,0 0 0,0 0 0,0 0 0,0 0 0,0 0 0,1 0 0,-1 0 0,0 0 0,0 0 0,0 0 0,0 0 0,0 0 0,0 0 0,0 0 0,0 0-1,0 0 1,0 0 0,1 0 0,-1 0 0,3 0 104,0 0-1,0-1 1,0 1 0,1-1-1,-1 0 1,6-3-1,7-2 74,-9 5-149,0 0 1,0 1 0,11 0-1,-18 0-46,17 0 15,109 2 61,-94 0-20,63 12 0,-30 3 15,-1 3 0,103 47 0,-108-43-95,-35-15 7,32 16 0,-50-21 21,1-1 0,-1 2 0,0-1 1,0 0-1,-1 1 0,1 0 0,-1 1 1,0-1-1,4 8 0,-7-10 31,0 0-1,0 0 0,-1 0 1,1 0-1,-1 0 0,0 0 1,0 1-1,0-1 0,0 1 1,-1-1-1,1 1 0,-1-1 1,0 1-1,0-1 0,0 1 1,-1-1-1,1 1 0,-1-1 1,0 0-1,1 1 0,-2-1 1,1 0-1,0 1 0,-1-1 1,1 0-1,-4 4 0,-4 6 222,-1-1-1,0-1 0,-1 0 0,-21 17 1,29-25-230,-14 9 178,0 0 0,-1-1 0,0-1 0,0-1 0,-32 11 0,40-16-95,-21 8 220,0-1 0,-1-2 1,-33 6-1,48-12-256,-1-1 0,0 0-1,0-2 1,0 0 0,0-1-1,0 0 1,1-2 0,-1 0 0,0-1-1,-19-7 1,33 10-79,0-1 0,0 0 0,0 0 0,0 0 0,1-1 0,-1 1 0,1-1 0,-1 0 0,1 1 0,0-2 0,0 1 0,1 0 0,-1-1 0,1 1 0,-1-1 0,1 0 0,0 1 0,1-1 0,-1 0 0,0 0 0,1-1-1,-1-6 1,-1-20-218</inkml:trace>
  <inkml:trace contextRef="#ctx0" brushRef="#br0" timeOffset="1">205 0 6720,'-52'0'3018,"0"0"129,60 3-2619,-6-1-502,0-1-1,0 1 1,1-1 0,-1 1 0,1-1-1,-1 0 1,1 0 0,0 0-1,-1 0 1,1-1 0,0 1 0,-1-1-1,6 1 1,48-2 43,-20 0-2,268 1 397,101 0 117,-376-1-528,-22 0 30,1 1 0,-1-1 0,1 2 0,0-1 1,-1 1-1,13 3 0,-14-2 37,5 2 58,-9-6-121,-6-2-17,3 3-77,0 1 0,0-1 0,0 1 0,-1-1 0,1 1 0,0 0 0,0 0 0,-1 0 0,1 0 0,0 0 0,0 0 0,-3 0 1,4 0 36,-36 0-2208,15 0 592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5568,'16'-16'2048,"-16"16"-1568,31 0-160,0 0 800,0 0-672,16-15 32,0 15-288,15-16 96,0 16-192,-15 0 96,-16 0-96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6048,'-16'16'2240,"16"-16"-1728,-15 16-160,15-16 736,15 0-672,1 0 320,-1 0-416,32 0 160,15 0-256,1 0 64,-1 0-160,0 0-640,1 0 288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638 143 2656,'0'-7'442,"0"5"-303,0-1-1,0 1 1,0-1 0,0 1 0,0-1-1,-1 1 1,-1-6 0,-6-4 928,14 6-273,-9 0-312,2 4-414,0 0-1,0 1 0,0-1 1,0 0-1,1 0 0,-1 0 1,0 1-1,1-1 1,0 0-1,-1 0 0,1-3 1,0-1 38,1 5-88,-1 0 1,0 1-1,0-1 0,0 0 0,0 0 1,0 0-1,0 0 0,0 0 0,0 0 1,-1 0-1,1 1 0,0-1 0,0 0 1,-1 0-1,1 0 0,-1 1 0,1-1 1,0 0-1,-1 0 0,0 1 0,1-1 1,-1 0-1,1 1 0,-1-1 0,0 0 1,1 1-1,-1-1 0,0 1 0,0-1 1,1 1-1,-1 0 0,0-1 0,0 1 1,0 0-1,0 0 0,1-1 1,-3 1-1,-18-10 164,15 7-140,-1 0-1,1 0 0,-1 1 1,-8-3-1,6 3 13,0 1-1,-1 0 1,1 1 0,0 0 0,0 0-1,-18 4 1,3 1 103,-30 12 1,42-13-97,-63 19 136,56-14-121,0 1-1,1 1 0,1 0 0,0 1 0,0 1 0,1 1 0,1 0 1,0 1-1,1 0 0,-19 28 0,20-23-15,1 1-1,0 1 1,2 0 0,1 0-1,0 1 1,2 1-1,1-1 1,0 1 0,2 0-1,-2 26 1,6-38-14,-1 1 0,1-1 1,1 1-1,0-1 0,1 1 0,0-1 0,1 0 1,0 0-1,1 0 0,11 22 0,-10-24 8,1 0-1,0-1 0,1 0 0,0-1 0,0 0 1,1 0-1,0 0 0,0-1 0,1 0 0,0 0 1,0-1-1,15 7 0,0-2 75,0-1 0,1-1 0,0-2 0,34 7 0,-21-8 34,0-2-1,46 0 1,-42-3-34,-1-2 0,1-2 0,-1-2 0,81-20 0,-96 17 16,-1 0-1,30-14 0,-44 16-68,-1 1-1,0-1 0,0-1 0,0 0 0,-1 0 1,0-1-1,14-15 0,-19 19-46,-1-1-1,0 0 1,0 0-1,0 0 1,0 0 0,-1-1-1,1 1 1,-1-1-1,1-8 1,-1 1 15,0 0 0,-1-23 0,-1 36-42,0-22 21,0 1 1,-2-1 0,0 1-1,-1 0 1,-2-1 0,0 1-1,-12-32 1,-9 4-114,21 38 76,0 0-1,-1 1 1,-1 0-1,1 0 1,-2 0-1,1 1 1,-1 0-1,-1 0 1,-11-8 0,-8-4-599,19 12 481,8 7-60,0 1 0,0-1 0,-1 1 0,1-1 0,0 1 0,-1 0 1,1 0-1,-1 0 0,0 0 0,1 0 0,-1 0 0,0 0 0,1 0 0,-1 1 0,0-1 0,0 0 0,0 1 0,0 0 0,1-1 0,-1 1 0,-3 0 0,-13 0-2127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4800,'0'78'1792,"0"-78"-1408,31 93-96,-16-62 1056,1 1-800,31 14 704,-16 1-736,31 0 160,1 0-384,-1-1 448,-15-14-416,-1-1 288,-14-16-352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8:30:2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624 158 3808,'13'-52'1227,"-12"49"-1107,0 0 1,-1 0 0,1 0 0,0 1-1,-1-1 1,0 0 0,0 0 0,0 0 0,-1-3-1,1-4 464,0 8-526,-1 1-1,1-1 1,0 1-1,0-1 0,-1 0 1,1 1-1,-1-1 1,1 1-1,-1-1 0,0 1 1,0-1-1,1 1 0,-3-2 1,-1-5 109,3 7-155,1 0-1,0 0 0,-1 0 1,1 1-1,-1-1 1,1 0-1,-1 0 0,1 0 1,-1 1-1,1-1 1,-1 0-1,0 1 0,0-1 1,1 1-1,-1-1 1,0 1-1,0-1 0,0 1 1,1-1-1,-1 1 1,0 0-1,0-1 1,0 1-1,0 0 0,0 0 1,-1-1-1,-10-1 54,-2-4-13,10 5-65,1 0 0,0-1 0,-1 2 1,1-1-1,-1 0 0,1 0 0,-1 1 0,-3 0 0,-18-1-40,6 1 86,0 0 0,0 1 0,-21 4 0,35-4-20,0 0 0,1 0 1,0 0-1,-1 1 1,1-1-1,0 1 1,0 1-1,0-1 0,0 0 1,0 1-1,0 0 1,1 0-1,-1 0 1,1 0-1,0 0 1,0 1-1,-5 7 0,3-1 28,2 0 0,-1 0 0,1 0 0,1 0 0,-2 13 0,-4 32 80,3 0 0,2 69-1,13 116 100,-7-174-152,13 210 108,-15-238 33,-1 0-1,-7 45 0,3-35 202,1-4-114,2-24-72,0 1-1,-1-1 1,-2 1-1,-6 25 0,4-29-56,-1 0 0,0 0 1,-13 22-1,16-32-121,-1 0 0,0 0 0,-1-1 1,0 1-1,0-1 0,0-1 0,0 1 0,-1-1 1,-11 7-1,11-8-16,-40 21 170,41-23-185,1 0-1,-1 0 1,0 0-1,1-1 1,-1 1-1,0-1 1,-7 0 0,7-2-31,-1 0 0,1 0 0,-1 0 0,1-1 0,-9-3 0,15 5 16,-46-15-80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65" Type="http://schemas.openxmlformats.org/officeDocument/2006/relationships/image" Target="../media/image82.png"/><Relationship Id="rId181" Type="http://schemas.openxmlformats.org/officeDocument/2006/relationships/image" Target="../media/image90.png"/><Relationship Id="rId186" Type="http://schemas.openxmlformats.org/officeDocument/2006/relationships/customXml" Target="../ink/ink93.xml"/><Relationship Id="rId216" Type="http://schemas.openxmlformats.org/officeDocument/2006/relationships/customXml" Target="../ink/ink108.xml"/><Relationship Id="rId211" Type="http://schemas.openxmlformats.org/officeDocument/2006/relationships/image" Target="../media/image105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55" Type="http://schemas.openxmlformats.org/officeDocument/2006/relationships/image" Target="../media/image77.png"/><Relationship Id="rId171" Type="http://schemas.openxmlformats.org/officeDocument/2006/relationships/image" Target="../media/image85.png"/><Relationship Id="rId176" Type="http://schemas.openxmlformats.org/officeDocument/2006/relationships/customXml" Target="../ink/ink88.xml"/><Relationship Id="rId192" Type="http://schemas.openxmlformats.org/officeDocument/2006/relationships/customXml" Target="../ink/ink96.xml"/><Relationship Id="rId197" Type="http://schemas.openxmlformats.org/officeDocument/2006/relationships/image" Target="../media/image98.png"/><Relationship Id="rId206" Type="http://schemas.openxmlformats.org/officeDocument/2006/relationships/customXml" Target="../ink/ink103.xml"/><Relationship Id="rId201" Type="http://schemas.openxmlformats.org/officeDocument/2006/relationships/image" Target="../media/image100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93.png"/><Relationship Id="rId217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6.xml"/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.png"/><Relationship Id="rId299" Type="http://schemas.openxmlformats.org/officeDocument/2006/relationships/image" Target="../media/image257.png"/><Relationship Id="rId303" Type="http://schemas.openxmlformats.org/officeDocument/2006/relationships/image" Target="../media/image259.png"/><Relationship Id="rId21" Type="http://schemas.openxmlformats.org/officeDocument/2006/relationships/image" Target="../media/image118.png"/><Relationship Id="rId42" Type="http://schemas.openxmlformats.org/officeDocument/2006/relationships/customXml" Target="../ink/ink129.xml"/><Relationship Id="rId63" Type="http://schemas.openxmlformats.org/officeDocument/2006/relationships/image" Target="../media/image139.png"/><Relationship Id="rId84" Type="http://schemas.openxmlformats.org/officeDocument/2006/relationships/customXml" Target="../ink/ink150.xml"/><Relationship Id="rId138" Type="http://schemas.openxmlformats.org/officeDocument/2006/relationships/customXml" Target="../ink/ink177.xml"/><Relationship Id="rId159" Type="http://schemas.openxmlformats.org/officeDocument/2006/relationships/image" Target="../media/image187.png"/><Relationship Id="rId324" Type="http://schemas.openxmlformats.org/officeDocument/2006/relationships/customXml" Target="../ink/ink270.xml"/><Relationship Id="rId170" Type="http://schemas.openxmlformats.org/officeDocument/2006/relationships/customXml" Target="../ink/ink193.xml"/><Relationship Id="rId191" Type="http://schemas.openxmlformats.org/officeDocument/2006/relationships/image" Target="../media/image203.png"/><Relationship Id="rId205" Type="http://schemas.openxmlformats.org/officeDocument/2006/relationships/image" Target="../media/image210.png"/><Relationship Id="rId226" Type="http://schemas.openxmlformats.org/officeDocument/2006/relationships/customXml" Target="../ink/ink221.xml"/><Relationship Id="rId247" Type="http://schemas.openxmlformats.org/officeDocument/2006/relationships/image" Target="../media/image231.png"/><Relationship Id="rId107" Type="http://schemas.openxmlformats.org/officeDocument/2006/relationships/image" Target="../media/image161.png"/><Relationship Id="rId268" Type="http://schemas.openxmlformats.org/officeDocument/2006/relationships/customXml" Target="../ink/ink242.xml"/><Relationship Id="rId289" Type="http://schemas.openxmlformats.org/officeDocument/2006/relationships/image" Target="../media/image252.png"/><Relationship Id="rId11" Type="http://schemas.openxmlformats.org/officeDocument/2006/relationships/image" Target="../media/image113.png"/><Relationship Id="rId32" Type="http://schemas.openxmlformats.org/officeDocument/2006/relationships/customXml" Target="../ink/ink124.xml"/><Relationship Id="rId53" Type="http://schemas.openxmlformats.org/officeDocument/2006/relationships/image" Target="../media/image134.png"/><Relationship Id="rId74" Type="http://schemas.openxmlformats.org/officeDocument/2006/relationships/customXml" Target="../ink/ink145.xml"/><Relationship Id="rId128" Type="http://schemas.openxmlformats.org/officeDocument/2006/relationships/customXml" Target="../ink/ink172.xml"/><Relationship Id="rId149" Type="http://schemas.openxmlformats.org/officeDocument/2006/relationships/image" Target="../media/image182.png"/><Relationship Id="rId314" Type="http://schemas.openxmlformats.org/officeDocument/2006/relationships/customXml" Target="../ink/ink265.xml"/><Relationship Id="rId335" Type="http://schemas.openxmlformats.org/officeDocument/2006/relationships/image" Target="../media/image275.png"/><Relationship Id="rId5" Type="http://schemas.openxmlformats.org/officeDocument/2006/relationships/image" Target="../media/image110.png"/><Relationship Id="rId95" Type="http://schemas.openxmlformats.org/officeDocument/2006/relationships/image" Target="../media/image155.png"/><Relationship Id="rId160" Type="http://schemas.openxmlformats.org/officeDocument/2006/relationships/customXml" Target="../ink/ink188.xml"/><Relationship Id="rId181" Type="http://schemas.openxmlformats.org/officeDocument/2006/relationships/image" Target="../media/image198.png"/><Relationship Id="rId216" Type="http://schemas.openxmlformats.org/officeDocument/2006/relationships/customXml" Target="../ink/ink216.xml"/><Relationship Id="rId237" Type="http://schemas.openxmlformats.org/officeDocument/2006/relationships/image" Target="../media/image226.png"/><Relationship Id="rId258" Type="http://schemas.openxmlformats.org/officeDocument/2006/relationships/customXml" Target="../ink/ink237.xml"/><Relationship Id="rId279" Type="http://schemas.openxmlformats.org/officeDocument/2006/relationships/image" Target="../media/image247.png"/><Relationship Id="rId22" Type="http://schemas.openxmlformats.org/officeDocument/2006/relationships/customXml" Target="../ink/ink119.xml"/><Relationship Id="rId43" Type="http://schemas.openxmlformats.org/officeDocument/2006/relationships/image" Target="../media/image129.png"/><Relationship Id="rId64" Type="http://schemas.openxmlformats.org/officeDocument/2006/relationships/customXml" Target="../ink/ink140.xml"/><Relationship Id="rId118" Type="http://schemas.openxmlformats.org/officeDocument/2006/relationships/customXml" Target="../ink/ink167.xml"/><Relationship Id="rId139" Type="http://schemas.openxmlformats.org/officeDocument/2006/relationships/image" Target="../media/image177.png"/><Relationship Id="rId290" Type="http://schemas.openxmlformats.org/officeDocument/2006/relationships/customXml" Target="../ink/ink253.xml"/><Relationship Id="rId304" Type="http://schemas.openxmlformats.org/officeDocument/2006/relationships/customXml" Target="../ink/ink260.xml"/><Relationship Id="rId325" Type="http://schemas.openxmlformats.org/officeDocument/2006/relationships/image" Target="../media/image270.png"/><Relationship Id="rId85" Type="http://schemas.openxmlformats.org/officeDocument/2006/relationships/image" Target="../media/image150.png"/><Relationship Id="rId150" Type="http://schemas.openxmlformats.org/officeDocument/2006/relationships/customXml" Target="../ink/ink183.xml"/><Relationship Id="rId171" Type="http://schemas.openxmlformats.org/officeDocument/2006/relationships/image" Target="../media/image193.png"/><Relationship Id="rId192" Type="http://schemas.openxmlformats.org/officeDocument/2006/relationships/customXml" Target="../ink/ink204.xml"/><Relationship Id="rId206" Type="http://schemas.openxmlformats.org/officeDocument/2006/relationships/customXml" Target="../ink/ink211.xml"/><Relationship Id="rId227" Type="http://schemas.openxmlformats.org/officeDocument/2006/relationships/image" Target="../media/image221.png"/><Relationship Id="rId248" Type="http://schemas.openxmlformats.org/officeDocument/2006/relationships/customXml" Target="../ink/ink232.xml"/><Relationship Id="rId269" Type="http://schemas.openxmlformats.org/officeDocument/2006/relationships/image" Target="../media/image242.png"/><Relationship Id="rId12" Type="http://schemas.openxmlformats.org/officeDocument/2006/relationships/customXml" Target="../ink/ink114.xml"/><Relationship Id="rId33" Type="http://schemas.openxmlformats.org/officeDocument/2006/relationships/image" Target="../media/image124.png"/><Relationship Id="rId108" Type="http://schemas.openxmlformats.org/officeDocument/2006/relationships/customXml" Target="../ink/ink162.xml"/><Relationship Id="rId129" Type="http://schemas.openxmlformats.org/officeDocument/2006/relationships/image" Target="../media/image172.png"/><Relationship Id="rId280" Type="http://schemas.openxmlformats.org/officeDocument/2006/relationships/customXml" Target="../ink/ink248.xml"/><Relationship Id="rId315" Type="http://schemas.openxmlformats.org/officeDocument/2006/relationships/image" Target="../media/image265.png"/><Relationship Id="rId336" Type="http://schemas.openxmlformats.org/officeDocument/2006/relationships/customXml" Target="../ink/ink276.xml"/><Relationship Id="rId54" Type="http://schemas.openxmlformats.org/officeDocument/2006/relationships/customXml" Target="../ink/ink135.xml"/><Relationship Id="rId75" Type="http://schemas.openxmlformats.org/officeDocument/2006/relationships/image" Target="../media/image145.png"/><Relationship Id="rId96" Type="http://schemas.openxmlformats.org/officeDocument/2006/relationships/customXml" Target="../ink/ink156.xml"/><Relationship Id="rId140" Type="http://schemas.openxmlformats.org/officeDocument/2006/relationships/customXml" Target="../ink/ink178.xml"/><Relationship Id="rId161" Type="http://schemas.openxmlformats.org/officeDocument/2006/relationships/image" Target="../media/image188.png"/><Relationship Id="rId182" Type="http://schemas.openxmlformats.org/officeDocument/2006/relationships/customXml" Target="../ink/ink199.xml"/><Relationship Id="rId217" Type="http://schemas.openxmlformats.org/officeDocument/2006/relationships/image" Target="../media/image216.png"/><Relationship Id="rId6" Type="http://schemas.openxmlformats.org/officeDocument/2006/relationships/customXml" Target="../ink/ink111.xml"/><Relationship Id="rId238" Type="http://schemas.openxmlformats.org/officeDocument/2006/relationships/customXml" Target="../ink/ink227.xml"/><Relationship Id="rId259" Type="http://schemas.openxmlformats.org/officeDocument/2006/relationships/image" Target="../media/image237.png"/><Relationship Id="rId23" Type="http://schemas.openxmlformats.org/officeDocument/2006/relationships/image" Target="../media/image119.png"/><Relationship Id="rId119" Type="http://schemas.openxmlformats.org/officeDocument/2006/relationships/image" Target="../media/image167.png"/><Relationship Id="rId270" Type="http://schemas.openxmlformats.org/officeDocument/2006/relationships/customXml" Target="../ink/ink243.xml"/><Relationship Id="rId291" Type="http://schemas.openxmlformats.org/officeDocument/2006/relationships/image" Target="../media/image253.png"/><Relationship Id="rId305" Type="http://schemas.openxmlformats.org/officeDocument/2006/relationships/image" Target="../media/image260.png"/><Relationship Id="rId326" Type="http://schemas.openxmlformats.org/officeDocument/2006/relationships/customXml" Target="../ink/ink271.xml"/><Relationship Id="rId44" Type="http://schemas.openxmlformats.org/officeDocument/2006/relationships/customXml" Target="../ink/ink130.xml"/><Relationship Id="rId65" Type="http://schemas.openxmlformats.org/officeDocument/2006/relationships/image" Target="../media/image140.png"/><Relationship Id="rId86" Type="http://schemas.openxmlformats.org/officeDocument/2006/relationships/customXml" Target="../ink/ink151.xml"/><Relationship Id="rId130" Type="http://schemas.openxmlformats.org/officeDocument/2006/relationships/customXml" Target="../ink/ink173.xml"/><Relationship Id="rId151" Type="http://schemas.openxmlformats.org/officeDocument/2006/relationships/image" Target="../media/image183.png"/><Relationship Id="rId172" Type="http://schemas.openxmlformats.org/officeDocument/2006/relationships/customXml" Target="../ink/ink194.xml"/><Relationship Id="rId193" Type="http://schemas.openxmlformats.org/officeDocument/2006/relationships/image" Target="../media/image204.png"/><Relationship Id="rId207" Type="http://schemas.openxmlformats.org/officeDocument/2006/relationships/image" Target="../media/image211.png"/><Relationship Id="rId228" Type="http://schemas.openxmlformats.org/officeDocument/2006/relationships/customXml" Target="../ink/ink222.xml"/><Relationship Id="rId249" Type="http://schemas.openxmlformats.org/officeDocument/2006/relationships/image" Target="../media/image232.png"/><Relationship Id="rId13" Type="http://schemas.openxmlformats.org/officeDocument/2006/relationships/image" Target="../media/image114.png"/><Relationship Id="rId109" Type="http://schemas.openxmlformats.org/officeDocument/2006/relationships/image" Target="../media/image162.png"/><Relationship Id="rId260" Type="http://schemas.openxmlformats.org/officeDocument/2006/relationships/customXml" Target="../ink/ink238.xml"/><Relationship Id="rId281" Type="http://schemas.openxmlformats.org/officeDocument/2006/relationships/image" Target="../media/image248.png"/><Relationship Id="rId316" Type="http://schemas.openxmlformats.org/officeDocument/2006/relationships/customXml" Target="../ink/ink266.xml"/><Relationship Id="rId337" Type="http://schemas.openxmlformats.org/officeDocument/2006/relationships/image" Target="../media/image276.png"/><Relationship Id="rId34" Type="http://schemas.openxmlformats.org/officeDocument/2006/relationships/customXml" Target="../ink/ink125.xml"/><Relationship Id="rId55" Type="http://schemas.openxmlformats.org/officeDocument/2006/relationships/image" Target="../media/image135.png"/><Relationship Id="rId76" Type="http://schemas.openxmlformats.org/officeDocument/2006/relationships/customXml" Target="../ink/ink146.xml"/><Relationship Id="rId97" Type="http://schemas.openxmlformats.org/officeDocument/2006/relationships/image" Target="../media/image156.png"/><Relationship Id="rId120" Type="http://schemas.openxmlformats.org/officeDocument/2006/relationships/customXml" Target="../ink/ink168.xml"/><Relationship Id="rId141" Type="http://schemas.openxmlformats.org/officeDocument/2006/relationships/image" Target="../media/image178.png"/><Relationship Id="rId7" Type="http://schemas.openxmlformats.org/officeDocument/2006/relationships/image" Target="../media/image111.png"/><Relationship Id="rId162" Type="http://schemas.openxmlformats.org/officeDocument/2006/relationships/customXml" Target="../ink/ink189.xml"/><Relationship Id="rId183" Type="http://schemas.openxmlformats.org/officeDocument/2006/relationships/image" Target="../media/image199.png"/><Relationship Id="rId218" Type="http://schemas.openxmlformats.org/officeDocument/2006/relationships/customXml" Target="../ink/ink217.xml"/><Relationship Id="rId239" Type="http://schemas.openxmlformats.org/officeDocument/2006/relationships/image" Target="../media/image227.png"/><Relationship Id="rId250" Type="http://schemas.openxmlformats.org/officeDocument/2006/relationships/customXml" Target="../ink/ink233.xml"/><Relationship Id="rId271" Type="http://schemas.openxmlformats.org/officeDocument/2006/relationships/image" Target="../media/image243.png"/><Relationship Id="rId292" Type="http://schemas.openxmlformats.org/officeDocument/2006/relationships/customXml" Target="../ink/ink254.xml"/><Relationship Id="rId306" Type="http://schemas.openxmlformats.org/officeDocument/2006/relationships/customXml" Target="../ink/ink261.xml"/><Relationship Id="rId24" Type="http://schemas.openxmlformats.org/officeDocument/2006/relationships/customXml" Target="../ink/ink120.xml"/><Relationship Id="rId45" Type="http://schemas.openxmlformats.org/officeDocument/2006/relationships/image" Target="../media/image130.png"/><Relationship Id="rId66" Type="http://schemas.openxmlformats.org/officeDocument/2006/relationships/customXml" Target="../ink/ink141.xml"/><Relationship Id="rId87" Type="http://schemas.openxmlformats.org/officeDocument/2006/relationships/image" Target="../media/image151.png"/><Relationship Id="rId110" Type="http://schemas.openxmlformats.org/officeDocument/2006/relationships/customXml" Target="../ink/ink163.xml"/><Relationship Id="rId131" Type="http://schemas.openxmlformats.org/officeDocument/2006/relationships/image" Target="../media/image173.png"/><Relationship Id="rId327" Type="http://schemas.openxmlformats.org/officeDocument/2006/relationships/image" Target="../media/image271.png"/><Relationship Id="rId152" Type="http://schemas.openxmlformats.org/officeDocument/2006/relationships/customXml" Target="../ink/ink184.xml"/><Relationship Id="rId173" Type="http://schemas.openxmlformats.org/officeDocument/2006/relationships/image" Target="../media/image194.png"/><Relationship Id="rId194" Type="http://schemas.openxmlformats.org/officeDocument/2006/relationships/customXml" Target="../ink/ink205.xml"/><Relationship Id="rId208" Type="http://schemas.openxmlformats.org/officeDocument/2006/relationships/customXml" Target="../ink/ink212.xml"/><Relationship Id="rId229" Type="http://schemas.openxmlformats.org/officeDocument/2006/relationships/image" Target="../media/image222.png"/><Relationship Id="rId240" Type="http://schemas.openxmlformats.org/officeDocument/2006/relationships/customXml" Target="../ink/ink228.xml"/><Relationship Id="rId261" Type="http://schemas.openxmlformats.org/officeDocument/2006/relationships/image" Target="../media/image238.png"/><Relationship Id="rId14" Type="http://schemas.openxmlformats.org/officeDocument/2006/relationships/customXml" Target="../ink/ink115.xml"/><Relationship Id="rId35" Type="http://schemas.openxmlformats.org/officeDocument/2006/relationships/image" Target="../media/image125.png"/><Relationship Id="rId56" Type="http://schemas.openxmlformats.org/officeDocument/2006/relationships/customXml" Target="../ink/ink136.xml"/><Relationship Id="rId77" Type="http://schemas.openxmlformats.org/officeDocument/2006/relationships/image" Target="../media/image146.png"/><Relationship Id="rId100" Type="http://schemas.openxmlformats.org/officeDocument/2006/relationships/customXml" Target="../ink/ink158.xml"/><Relationship Id="rId282" Type="http://schemas.openxmlformats.org/officeDocument/2006/relationships/customXml" Target="../ink/ink249.xml"/><Relationship Id="rId317" Type="http://schemas.openxmlformats.org/officeDocument/2006/relationships/image" Target="../media/image266.png"/><Relationship Id="rId338" Type="http://schemas.openxmlformats.org/officeDocument/2006/relationships/customXml" Target="../ink/ink277.xml"/><Relationship Id="rId8" Type="http://schemas.openxmlformats.org/officeDocument/2006/relationships/customXml" Target="../ink/ink112.xml"/><Relationship Id="rId98" Type="http://schemas.openxmlformats.org/officeDocument/2006/relationships/customXml" Target="../ink/ink157.xml"/><Relationship Id="rId121" Type="http://schemas.openxmlformats.org/officeDocument/2006/relationships/image" Target="../media/image168.png"/><Relationship Id="rId142" Type="http://schemas.openxmlformats.org/officeDocument/2006/relationships/customXml" Target="../ink/ink179.xml"/><Relationship Id="rId163" Type="http://schemas.openxmlformats.org/officeDocument/2006/relationships/image" Target="../media/image189.png"/><Relationship Id="rId184" Type="http://schemas.openxmlformats.org/officeDocument/2006/relationships/customXml" Target="../ink/ink200.xml"/><Relationship Id="rId219" Type="http://schemas.openxmlformats.org/officeDocument/2006/relationships/image" Target="../media/image217.png"/><Relationship Id="rId230" Type="http://schemas.openxmlformats.org/officeDocument/2006/relationships/customXml" Target="../ink/ink223.xml"/><Relationship Id="rId251" Type="http://schemas.openxmlformats.org/officeDocument/2006/relationships/image" Target="../media/image233.png"/><Relationship Id="rId25" Type="http://schemas.openxmlformats.org/officeDocument/2006/relationships/image" Target="../media/image120.png"/><Relationship Id="rId46" Type="http://schemas.openxmlformats.org/officeDocument/2006/relationships/customXml" Target="../ink/ink131.xml"/><Relationship Id="rId67" Type="http://schemas.openxmlformats.org/officeDocument/2006/relationships/image" Target="../media/image141.png"/><Relationship Id="rId116" Type="http://schemas.openxmlformats.org/officeDocument/2006/relationships/customXml" Target="../ink/ink166.xml"/><Relationship Id="rId137" Type="http://schemas.openxmlformats.org/officeDocument/2006/relationships/image" Target="../media/image176.png"/><Relationship Id="rId158" Type="http://schemas.openxmlformats.org/officeDocument/2006/relationships/customXml" Target="../ink/ink187.xml"/><Relationship Id="rId272" Type="http://schemas.openxmlformats.org/officeDocument/2006/relationships/customXml" Target="../ink/ink244.xml"/><Relationship Id="rId293" Type="http://schemas.openxmlformats.org/officeDocument/2006/relationships/image" Target="../media/image254.png"/><Relationship Id="rId302" Type="http://schemas.openxmlformats.org/officeDocument/2006/relationships/customXml" Target="../ink/ink259.xml"/><Relationship Id="rId307" Type="http://schemas.openxmlformats.org/officeDocument/2006/relationships/image" Target="../media/image261.png"/><Relationship Id="rId323" Type="http://schemas.openxmlformats.org/officeDocument/2006/relationships/image" Target="../media/image269.png"/><Relationship Id="rId328" Type="http://schemas.openxmlformats.org/officeDocument/2006/relationships/customXml" Target="../ink/ink272.xml"/><Relationship Id="rId20" Type="http://schemas.openxmlformats.org/officeDocument/2006/relationships/customXml" Target="../ink/ink118.xml"/><Relationship Id="rId41" Type="http://schemas.openxmlformats.org/officeDocument/2006/relationships/image" Target="../media/image128.png"/><Relationship Id="rId62" Type="http://schemas.openxmlformats.org/officeDocument/2006/relationships/customXml" Target="../ink/ink139.xml"/><Relationship Id="rId83" Type="http://schemas.openxmlformats.org/officeDocument/2006/relationships/image" Target="../media/image149.png"/><Relationship Id="rId88" Type="http://schemas.openxmlformats.org/officeDocument/2006/relationships/customXml" Target="../ink/ink152.xml"/><Relationship Id="rId111" Type="http://schemas.openxmlformats.org/officeDocument/2006/relationships/image" Target="../media/image163.png"/><Relationship Id="rId132" Type="http://schemas.openxmlformats.org/officeDocument/2006/relationships/customXml" Target="../ink/ink174.xml"/><Relationship Id="rId153" Type="http://schemas.openxmlformats.org/officeDocument/2006/relationships/image" Target="../media/image184.png"/><Relationship Id="rId174" Type="http://schemas.openxmlformats.org/officeDocument/2006/relationships/customXml" Target="../ink/ink195.xml"/><Relationship Id="rId179" Type="http://schemas.openxmlformats.org/officeDocument/2006/relationships/image" Target="../media/image197.png"/><Relationship Id="rId195" Type="http://schemas.openxmlformats.org/officeDocument/2006/relationships/image" Target="../media/image205.png"/><Relationship Id="rId209" Type="http://schemas.openxmlformats.org/officeDocument/2006/relationships/image" Target="../media/image212.png"/><Relationship Id="rId190" Type="http://schemas.openxmlformats.org/officeDocument/2006/relationships/customXml" Target="../ink/ink203.xml"/><Relationship Id="rId204" Type="http://schemas.openxmlformats.org/officeDocument/2006/relationships/customXml" Target="../ink/ink210.xml"/><Relationship Id="rId220" Type="http://schemas.openxmlformats.org/officeDocument/2006/relationships/customXml" Target="../ink/ink218.xml"/><Relationship Id="rId225" Type="http://schemas.openxmlformats.org/officeDocument/2006/relationships/image" Target="../media/image220.png"/><Relationship Id="rId241" Type="http://schemas.openxmlformats.org/officeDocument/2006/relationships/image" Target="../media/image228.png"/><Relationship Id="rId246" Type="http://schemas.openxmlformats.org/officeDocument/2006/relationships/customXml" Target="../ink/ink231.xml"/><Relationship Id="rId267" Type="http://schemas.openxmlformats.org/officeDocument/2006/relationships/image" Target="../media/image241.png"/><Relationship Id="rId288" Type="http://schemas.openxmlformats.org/officeDocument/2006/relationships/customXml" Target="../ink/ink252.xml"/><Relationship Id="rId15" Type="http://schemas.openxmlformats.org/officeDocument/2006/relationships/image" Target="../media/image115.png"/><Relationship Id="rId36" Type="http://schemas.openxmlformats.org/officeDocument/2006/relationships/customXml" Target="../ink/ink126.xml"/><Relationship Id="rId57" Type="http://schemas.openxmlformats.org/officeDocument/2006/relationships/image" Target="../media/image136.png"/><Relationship Id="rId106" Type="http://schemas.openxmlformats.org/officeDocument/2006/relationships/customXml" Target="../ink/ink161.xml"/><Relationship Id="rId127" Type="http://schemas.openxmlformats.org/officeDocument/2006/relationships/image" Target="../media/image171.png"/><Relationship Id="rId262" Type="http://schemas.openxmlformats.org/officeDocument/2006/relationships/customXml" Target="../ink/ink239.xml"/><Relationship Id="rId283" Type="http://schemas.openxmlformats.org/officeDocument/2006/relationships/image" Target="../media/image249.png"/><Relationship Id="rId313" Type="http://schemas.openxmlformats.org/officeDocument/2006/relationships/image" Target="../media/image264.png"/><Relationship Id="rId318" Type="http://schemas.openxmlformats.org/officeDocument/2006/relationships/customXml" Target="../ink/ink267.xml"/><Relationship Id="rId339" Type="http://schemas.openxmlformats.org/officeDocument/2006/relationships/image" Target="../media/image277.png"/><Relationship Id="rId10" Type="http://schemas.openxmlformats.org/officeDocument/2006/relationships/customXml" Target="../ink/ink113.xml"/><Relationship Id="rId31" Type="http://schemas.openxmlformats.org/officeDocument/2006/relationships/image" Target="../media/image123.png"/><Relationship Id="rId52" Type="http://schemas.openxmlformats.org/officeDocument/2006/relationships/customXml" Target="../ink/ink134.xml"/><Relationship Id="rId73" Type="http://schemas.openxmlformats.org/officeDocument/2006/relationships/image" Target="../media/image144.png"/><Relationship Id="rId78" Type="http://schemas.openxmlformats.org/officeDocument/2006/relationships/customXml" Target="../ink/ink147.xml"/><Relationship Id="rId94" Type="http://schemas.openxmlformats.org/officeDocument/2006/relationships/customXml" Target="../ink/ink155.xml"/><Relationship Id="rId99" Type="http://schemas.openxmlformats.org/officeDocument/2006/relationships/image" Target="../media/image157.png"/><Relationship Id="rId101" Type="http://schemas.openxmlformats.org/officeDocument/2006/relationships/image" Target="../media/image158.png"/><Relationship Id="rId122" Type="http://schemas.openxmlformats.org/officeDocument/2006/relationships/customXml" Target="../ink/ink169.xml"/><Relationship Id="rId143" Type="http://schemas.openxmlformats.org/officeDocument/2006/relationships/image" Target="../media/image179.png"/><Relationship Id="rId148" Type="http://schemas.openxmlformats.org/officeDocument/2006/relationships/customXml" Target="../ink/ink182.xml"/><Relationship Id="rId164" Type="http://schemas.openxmlformats.org/officeDocument/2006/relationships/customXml" Target="../ink/ink190.xml"/><Relationship Id="rId169" Type="http://schemas.openxmlformats.org/officeDocument/2006/relationships/image" Target="../media/image192.png"/><Relationship Id="rId185" Type="http://schemas.openxmlformats.org/officeDocument/2006/relationships/image" Target="../media/image200.png"/><Relationship Id="rId334" Type="http://schemas.openxmlformats.org/officeDocument/2006/relationships/customXml" Target="../ink/ink275.xml"/><Relationship Id="rId4" Type="http://schemas.openxmlformats.org/officeDocument/2006/relationships/customXml" Target="../ink/ink110.xml"/><Relationship Id="rId9" Type="http://schemas.openxmlformats.org/officeDocument/2006/relationships/image" Target="../media/image112.png"/><Relationship Id="rId180" Type="http://schemas.openxmlformats.org/officeDocument/2006/relationships/customXml" Target="../ink/ink198.xml"/><Relationship Id="rId210" Type="http://schemas.openxmlformats.org/officeDocument/2006/relationships/customXml" Target="../ink/ink213.xml"/><Relationship Id="rId215" Type="http://schemas.openxmlformats.org/officeDocument/2006/relationships/image" Target="../media/image215.png"/><Relationship Id="rId236" Type="http://schemas.openxmlformats.org/officeDocument/2006/relationships/customXml" Target="../ink/ink226.xml"/><Relationship Id="rId257" Type="http://schemas.openxmlformats.org/officeDocument/2006/relationships/image" Target="../media/image236.png"/><Relationship Id="rId278" Type="http://schemas.openxmlformats.org/officeDocument/2006/relationships/customXml" Target="../ink/ink247.xml"/><Relationship Id="rId26" Type="http://schemas.openxmlformats.org/officeDocument/2006/relationships/customXml" Target="../ink/ink121.xml"/><Relationship Id="rId231" Type="http://schemas.openxmlformats.org/officeDocument/2006/relationships/image" Target="../media/image223.png"/><Relationship Id="rId252" Type="http://schemas.openxmlformats.org/officeDocument/2006/relationships/customXml" Target="../ink/ink234.xml"/><Relationship Id="rId273" Type="http://schemas.openxmlformats.org/officeDocument/2006/relationships/image" Target="../media/image244.png"/><Relationship Id="rId294" Type="http://schemas.openxmlformats.org/officeDocument/2006/relationships/customXml" Target="../ink/ink255.xml"/><Relationship Id="rId308" Type="http://schemas.openxmlformats.org/officeDocument/2006/relationships/customXml" Target="../ink/ink262.xml"/><Relationship Id="rId329" Type="http://schemas.openxmlformats.org/officeDocument/2006/relationships/image" Target="../media/image272.png"/><Relationship Id="rId47" Type="http://schemas.openxmlformats.org/officeDocument/2006/relationships/image" Target="../media/image131.png"/><Relationship Id="rId68" Type="http://schemas.openxmlformats.org/officeDocument/2006/relationships/customXml" Target="../ink/ink142.xml"/><Relationship Id="rId89" Type="http://schemas.openxmlformats.org/officeDocument/2006/relationships/image" Target="../media/image152.png"/><Relationship Id="rId112" Type="http://schemas.openxmlformats.org/officeDocument/2006/relationships/customXml" Target="../ink/ink164.xml"/><Relationship Id="rId133" Type="http://schemas.openxmlformats.org/officeDocument/2006/relationships/image" Target="../media/image174.png"/><Relationship Id="rId154" Type="http://schemas.openxmlformats.org/officeDocument/2006/relationships/customXml" Target="../ink/ink185.xml"/><Relationship Id="rId175" Type="http://schemas.openxmlformats.org/officeDocument/2006/relationships/image" Target="../media/image195.png"/><Relationship Id="rId340" Type="http://schemas.openxmlformats.org/officeDocument/2006/relationships/customXml" Target="../ink/ink278.xml"/><Relationship Id="rId196" Type="http://schemas.openxmlformats.org/officeDocument/2006/relationships/customXml" Target="../ink/ink206.xml"/><Relationship Id="rId200" Type="http://schemas.openxmlformats.org/officeDocument/2006/relationships/customXml" Target="../ink/ink208.xml"/><Relationship Id="rId16" Type="http://schemas.openxmlformats.org/officeDocument/2006/relationships/customXml" Target="../ink/ink116.xml"/><Relationship Id="rId221" Type="http://schemas.openxmlformats.org/officeDocument/2006/relationships/image" Target="../media/image218.png"/><Relationship Id="rId242" Type="http://schemas.openxmlformats.org/officeDocument/2006/relationships/customXml" Target="../ink/ink229.xml"/><Relationship Id="rId263" Type="http://schemas.openxmlformats.org/officeDocument/2006/relationships/image" Target="../media/image239.png"/><Relationship Id="rId284" Type="http://schemas.openxmlformats.org/officeDocument/2006/relationships/customXml" Target="../ink/ink250.xml"/><Relationship Id="rId319" Type="http://schemas.openxmlformats.org/officeDocument/2006/relationships/image" Target="../media/image267.png"/><Relationship Id="rId37" Type="http://schemas.openxmlformats.org/officeDocument/2006/relationships/image" Target="../media/image126.png"/><Relationship Id="rId58" Type="http://schemas.openxmlformats.org/officeDocument/2006/relationships/customXml" Target="../ink/ink137.xml"/><Relationship Id="rId79" Type="http://schemas.openxmlformats.org/officeDocument/2006/relationships/image" Target="../media/image147.png"/><Relationship Id="rId102" Type="http://schemas.openxmlformats.org/officeDocument/2006/relationships/customXml" Target="../ink/ink159.xml"/><Relationship Id="rId123" Type="http://schemas.openxmlformats.org/officeDocument/2006/relationships/image" Target="../media/image169.png"/><Relationship Id="rId144" Type="http://schemas.openxmlformats.org/officeDocument/2006/relationships/customXml" Target="../ink/ink180.xml"/><Relationship Id="rId330" Type="http://schemas.openxmlformats.org/officeDocument/2006/relationships/customXml" Target="../ink/ink273.xml"/><Relationship Id="rId90" Type="http://schemas.openxmlformats.org/officeDocument/2006/relationships/customXml" Target="../ink/ink153.xml"/><Relationship Id="rId165" Type="http://schemas.openxmlformats.org/officeDocument/2006/relationships/image" Target="../media/image190.png"/><Relationship Id="rId186" Type="http://schemas.openxmlformats.org/officeDocument/2006/relationships/customXml" Target="../ink/ink201.xml"/><Relationship Id="rId211" Type="http://schemas.openxmlformats.org/officeDocument/2006/relationships/image" Target="../media/image213.png"/><Relationship Id="rId232" Type="http://schemas.openxmlformats.org/officeDocument/2006/relationships/customXml" Target="../ink/ink224.xml"/><Relationship Id="rId253" Type="http://schemas.openxmlformats.org/officeDocument/2006/relationships/image" Target="../media/image234.png"/><Relationship Id="rId274" Type="http://schemas.openxmlformats.org/officeDocument/2006/relationships/customXml" Target="../ink/ink245.xml"/><Relationship Id="rId295" Type="http://schemas.openxmlformats.org/officeDocument/2006/relationships/image" Target="../media/image255.png"/><Relationship Id="rId309" Type="http://schemas.openxmlformats.org/officeDocument/2006/relationships/image" Target="../media/image262.png"/><Relationship Id="rId27" Type="http://schemas.openxmlformats.org/officeDocument/2006/relationships/image" Target="../media/image121.png"/><Relationship Id="rId48" Type="http://schemas.openxmlformats.org/officeDocument/2006/relationships/customXml" Target="../ink/ink132.xml"/><Relationship Id="rId69" Type="http://schemas.openxmlformats.org/officeDocument/2006/relationships/image" Target="../media/image142.png"/><Relationship Id="rId113" Type="http://schemas.openxmlformats.org/officeDocument/2006/relationships/image" Target="../media/image164.png"/><Relationship Id="rId134" Type="http://schemas.openxmlformats.org/officeDocument/2006/relationships/customXml" Target="../ink/ink175.xml"/><Relationship Id="rId320" Type="http://schemas.openxmlformats.org/officeDocument/2006/relationships/customXml" Target="../ink/ink268.xml"/><Relationship Id="rId80" Type="http://schemas.openxmlformats.org/officeDocument/2006/relationships/customXml" Target="../ink/ink148.xml"/><Relationship Id="rId155" Type="http://schemas.openxmlformats.org/officeDocument/2006/relationships/image" Target="../media/image185.png"/><Relationship Id="rId176" Type="http://schemas.openxmlformats.org/officeDocument/2006/relationships/customXml" Target="../ink/ink196.xml"/><Relationship Id="rId197" Type="http://schemas.openxmlformats.org/officeDocument/2006/relationships/image" Target="../media/image206.png"/><Relationship Id="rId341" Type="http://schemas.openxmlformats.org/officeDocument/2006/relationships/image" Target="../media/image278.png"/><Relationship Id="rId201" Type="http://schemas.openxmlformats.org/officeDocument/2006/relationships/image" Target="../media/image208.png"/><Relationship Id="rId222" Type="http://schemas.openxmlformats.org/officeDocument/2006/relationships/customXml" Target="../ink/ink219.xml"/><Relationship Id="rId243" Type="http://schemas.openxmlformats.org/officeDocument/2006/relationships/image" Target="../media/image229.png"/><Relationship Id="rId264" Type="http://schemas.openxmlformats.org/officeDocument/2006/relationships/customXml" Target="../ink/ink240.xml"/><Relationship Id="rId285" Type="http://schemas.openxmlformats.org/officeDocument/2006/relationships/image" Target="../media/image250.png"/><Relationship Id="rId17" Type="http://schemas.openxmlformats.org/officeDocument/2006/relationships/image" Target="../media/image116.png"/><Relationship Id="rId38" Type="http://schemas.openxmlformats.org/officeDocument/2006/relationships/customXml" Target="../ink/ink127.xml"/><Relationship Id="rId59" Type="http://schemas.openxmlformats.org/officeDocument/2006/relationships/image" Target="../media/image137.png"/><Relationship Id="rId103" Type="http://schemas.openxmlformats.org/officeDocument/2006/relationships/image" Target="../media/image159.png"/><Relationship Id="rId124" Type="http://schemas.openxmlformats.org/officeDocument/2006/relationships/customXml" Target="../ink/ink170.xml"/><Relationship Id="rId310" Type="http://schemas.openxmlformats.org/officeDocument/2006/relationships/customXml" Target="../ink/ink263.xml"/><Relationship Id="rId70" Type="http://schemas.openxmlformats.org/officeDocument/2006/relationships/customXml" Target="../ink/ink143.xml"/><Relationship Id="rId91" Type="http://schemas.openxmlformats.org/officeDocument/2006/relationships/image" Target="../media/image153.png"/><Relationship Id="rId145" Type="http://schemas.openxmlformats.org/officeDocument/2006/relationships/image" Target="../media/image180.png"/><Relationship Id="rId166" Type="http://schemas.openxmlformats.org/officeDocument/2006/relationships/customXml" Target="../ink/ink191.xml"/><Relationship Id="rId187" Type="http://schemas.openxmlformats.org/officeDocument/2006/relationships/image" Target="../media/image201.png"/><Relationship Id="rId331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4.xml"/><Relationship Id="rId233" Type="http://schemas.openxmlformats.org/officeDocument/2006/relationships/image" Target="../media/image224.png"/><Relationship Id="rId254" Type="http://schemas.openxmlformats.org/officeDocument/2006/relationships/customXml" Target="../ink/ink235.xml"/><Relationship Id="rId28" Type="http://schemas.openxmlformats.org/officeDocument/2006/relationships/customXml" Target="../ink/ink122.xml"/><Relationship Id="rId49" Type="http://schemas.openxmlformats.org/officeDocument/2006/relationships/image" Target="../media/image132.png"/><Relationship Id="rId114" Type="http://schemas.openxmlformats.org/officeDocument/2006/relationships/customXml" Target="../ink/ink165.xml"/><Relationship Id="rId275" Type="http://schemas.openxmlformats.org/officeDocument/2006/relationships/image" Target="../media/image245.png"/><Relationship Id="rId296" Type="http://schemas.openxmlformats.org/officeDocument/2006/relationships/customXml" Target="../ink/ink256.xml"/><Relationship Id="rId300" Type="http://schemas.openxmlformats.org/officeDocument/2006/relationships/customXml" Target="../ink/ink258.xml"/><Relationship Id="rId60" Type="http://schemas.openxmlformats.org/officeDocument/2006/relationships/customXml" Target="../ink/ink138.xml"/><Relationship Id="rId81" Type="http://schemas.openxmlformats.org/officeDocument/2006/relationships/image" Target="../media/image148.png"/><Relationship Id="rId135" Type="http://schemas.openxmlformats.org/officeDocument/2006/relationships/image" Target="../media/image175.png"/><Relationship Id="rId156" Type="http://schemas.openxmlformats.org/officeDocument/2006/relationships/customXml" Target="../ink/ink186.xml"/><Relationship Id="rId177" Type="http://schemas.openxmlformats.org/officeDocument/2006/relationships/image" Target="../media/image196.png"/><Relationship Id="rId198" Type="http://schemas.openxmlformats.org/officeDocument/2006/relationships/customXml" Target="../ink/ink207.xml"/><Relationship Id="rId321" Type="http://schemas.openxmlformats.org/officeDocument/2006/relationships/image" Target="../media/image268.png"/><Relationship Id="rId342" Type="http://schemas.openxmlformats.org/officeDocument/2006/relationships/customXml" Target="../ink/ink279.xml"/><Relationship Id="rId202" Type="http://schemas.openxmlformats.org/officeDocument/2006/relationships/customXml" Target="../ink/ink209.xml"/><Relationship Id="rId223" Type="http://schemas.openxmlformats.org/officeDocument/2006/relationships/image" Target="../media/image219.png"/><Relationship Id="rId244" Type="http://schemas.openxmlformats.org/officeDocument/2006/relationships/customXml" Target="../ink/ink230.xml"/><Relationship Id="rId18" Type="http://schemas.openxmlformats.org/officeDocument/2006/relationships/customXml" Target="../ink/ink117.xml"/><Relationship Id="rId39" Type="http://schemas.openxmlformats.org/officeDocument/2006/relationships/image" Target="../media/image127.png"/><Relationship Id="rId265" Type="http://schemas.openxmlformats.org/officeDocument/2006/relationships/image" Target="../media/image240.png"/><Relationship Id="rId286" Type="http://schemas.openxmlformats.org/officeDocument/2006/relationships/customXml" Target="../ink/ink251.xml"/><Relationship Id="rId50" Type="http://schemas.openxmlformats.org/officeDocument/2006/relationships/customXml" Target="../ink/ink133.xml"/><Relationship Id="rId104" Type="http://schemas.openxmlformats.org/officeDocument/2006/relationships/customXml" Target="../ink/ink160.xml"/><Relationship Id="rId125" Type="http://schemas.openxmlformats.org/officeDocument/2006/relationships/image" Target="../media/image170.png"/><Relationship Id="rId146" Type="http://schemas.openxmlformats.org/officeDocument/2006/relationships/customXml" Target="../ink/ink181.xml"/><Relationship Id="rId167" Type="http://schemas.openxmlformats.org/officeDocument/2006/relationships/image" Target="../media/image191.png"/><Relationship Id="rId188" Type="http://schemas.openxmlformats.org/officeDocument/2006/relationships/customXml" Target="../ink/ink202.xml"/><Relationship Id="rId311" Type="http://schemas.openxmlformats.org/officeDocument/2006/relationships/image" Target="../media/image263.png"/><Relationship Id="rId332" Type="http://schemas.openxmlformats.org/officeDocument/2006/relationships/customXml" Target="../ink/ink274.xml"/><Relationship Id="rId71" Type="http://schemas.openxmlformats.org/officeDocument/2006/relationships/image" Target="../media/image143.png"/><Relationship Id="rId92" Type="http://schemas.openxmlformats.org/officeDocument/2006/relationships/customXml" Target="../ink/ink154.xml"/><Relationship Id="rId213" Type="http://schemas.openxmlformats.org/officeDocument/2006/relationships/image" Target="../media/image214.png"/><Relationship Id="rId234" Type="http://schemas.openxmlformats.org/officeDocument/2006/relationships/customXml" Target="../ink/ink225.xml"/><Relationship Id="rId2" Type="http://schemas.openxmlformats.org/officeDocument/2006/relationships/customXml" Target="../ink/ink109.xml"/><Relationship Id="rId29" Type="http://schemas.openxmlformats.org/officeDocument/2006/relationships/image" Target="../media/image122.png"/><Relationship Id="rId255" Type="http://schemas.openxmlformats.org/officeDocument/2006/relationships/image" Target="../media/image235.png"/><Relationship Id="rId276" Type="http://schemas.openxmlformats.org/officeDocument/2006/relationships/customXml" Target="../ink/ink246.xml"/><Relationship Id="rId297" Type="http://schemas.openxmlformats.org/officeDocument/2006/relationships/image" Target="../media/image256.png"/><Relationship Id="rId40" Type="http://schemas.openxmlformats.org/officeDocument/2006/relationships/customXml" Target="../ink/ink128.xml"/><Relationship Id="rId115" Type="http://schemas.openxmlformats.org/officeDocument/2006/relationships/image" Target="../media/image165.png"/><Relationship Id="rId136" Type="http://schemas.openxmlformats.org/officeDocument/2006/relationships/customXml" Target="../ink/ink176.xml"/><Relationship Id="rId157" Type="http://schemas.openxmlformats.org/officeDocument/2006/relationships/image" Target="../media/image186.png"/><Relationship Id="rId178" Type="http://schemas.openxmlformats.org/officeDocument/2006/relationships/customXml" Target="../ink/ink197.xml"/><Relationship Id="rId301" Type="http://schemas.openxmlformats.org/officeDocument/2006/relationships/image" Target="../media/image258.png"/><Relationship Id="rId322" Type="http://schemas.openxmlformats.org/officeDocument/2006/relationships/customXml" Target="../ink/ink269.xml"/><Relationship Id="rId343" Type="http://schemas.openxmlformats.org/officeDocument/2006/relationships/image" Target="../media/image279.png"/><Relationship Id="rId61" Type="http://schemas.openxmlformats.org/officeDocument/2006/relationships/image" Target="../media/image138.png"/><Relationship Id="rId82" Type="http://schemas.openxmlformats.org/officeDocument/2006/relationships/customXml" Target="../ink/ink149.xml"/><Relationship Id="rId199" Type="http://schemas.openxmlformats.org/officeDocument/2006/relationships/image" Target="../media/image207.png"/><Relationship Id="rId203" Type="http://schemas.openxmlformats.org/officeDocument/2006/relationships/image" Target="../media/image209.png"/><Relationship Id="rId19" Type="http://schemas.openxmlformats.org/officeDocument/2006/relationships/image" Target="../media/image117.png"/><Relationship Id="rId224" Type="http://schemas.openxmlformats.org/officeDocument/2006/relationships/customXml" Target="../ink/ink220.xml"/><Relationship Id="rId245" Type="http://schemas.openxmlformats.org/officeDocument/2006/relationships/image" Target="../media/image230.png"/><Relationship Id="rId266" Type="http://schemas.openxmlformats.org/officeDocument/2006/relationships/customXml" Target="../ink/ink241.xml"/><Relationship Id="rId287" Type="http://schemas.openxmlformats.org/officeDocument/2006/relationships/image" Target="../media/image251.png"/><Relationship Id="rId30" Type="http://schemas.openxmlformats.org/officeDocument/2006/relationships/customXml" Target="../ink/ink123.xml"/><Relationship Id="rId105" Type="http://schemas.openxmlformats.org/officeDocument/2006/relationships/image" Target="../media/image160.png"/><Relationship Id="rId126" Type="http://schemas.openxmlformats.org/officeDocument/2006/relationships/customXml" Target="../ink/ink171.xml"/><Relationship Id="rId147" Type="http://schemas.openxmlformats.org/officeDocument/2006/relationships/image" Target="../media/image181.png"/><Relationship Id="rId168" Type="http://schemas.openxmlformats.org/officeDocument/2006/relationships/customXml" Target="../ink/ink192.xml"/><Relationship Id="rId312" Type="http://schemas.openxmlformats.org/officeDocument/2006/relationships/customXml" Target="../ink/ink264.xml"/><Relationship Id="rId333" Type="http://schemas.openxmlformats.org/officeDocument/2006/relationships/image" Target="../media/image274.png"/><Relationship Id="rId51" Type="http://schemas.openxmlformats.org/officeDocument/2006/relationships/image" Target="../media/image133.png"/><Relationship Id="rId72" Type="http://schemas.openxmlformats.org/officeDocument/2006/relationships/customXml" Target="../ink/ink144.xml"/><Relationship Id="rId93" Type="http://schemas.openxmlformats.org/officeDocument/2006/relationships/image" Target="../media/image154.png"/><Relationship Id="rId189" Type="http://schemas.openxmlformats.org/officeDocument/2006/relationships/image" Target="../media/image202.png"/><Relationship Id="rId3" Type="http://schemas.openxmlformats.org/officeDocument/2006/relationships/image" Target="../media/image109.png"/><Relationship Id="rId214" Type="http://schemas.openxmlformats.org/officeDocument/2006/relationships/customXml" Target="../ink/ink215.xml"/><Relationship Id="rId235" Type="http://schemas.openxmlformats.org/officeDocument/2006/relationships/image" Target="../media/image225.png"/><Relationship Id="rId256" Type="http://schemas.openxmlformats.org/officeDocument/2006/relationships/customXml" Target="../ink/ink236.xml"/><Relationship Id="rId277" Type="http://schemas.openxmlformats.org/officeDocument/2006/relationships/image" Target="../media/image246.png"/><Relationship Id="rId298" Type="http://schemas.openxmlformats.org/officeDocument/2006/relationships/customXml" Target="../ink/ink25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2.png"/><Relationship Id="rId21" Type="http://schemas.openxmlformats.org/officeDocument/2006/relationships/customXml" Target="../ink/ink289.xml"/><Relationship Id="rId42" Type="http://schemas.openxmlformats.org/officeDocument/2006/relationships/image" Target="../media/image300.png"/><Relationship Id="rId47" Type="http://schemas.openxmlformats.org/officeDocument/2006/relationships/customXml" Target="../ink/ink302.xml"/><Relationship Id="rId63" Type="http://schemas.openxmlformats.org/officeDocument/2006/relationships/customXml" Target="../ink/ink310.xml"/><Relationship Id="rId68" Type="http://schemas.openxmlformats.org/officeDocument/2006/relationships/image" Target="../media/image313.png"/><Relationship Id="rId84" Type="http://schemas.openxmlformats.org/officeDocument/2006/relationships/image" Target="../media/image321.png"/><Relationship Id="rId89" Type="http://schemas.openxmlformats.org/officeDocument/2006/relationships/customXml" Target="../ink/ink323.xml"/><Relationship Id="rId112" Type="http://schemas.openxmlformats.org/officeDocument/2006/relationships/image" Target="../media/image335.png"/><Relationship Id="rId16" Type="http://schemas.openxmlformats.org/officeDocument/2006/relationships/image" Target="../media/image287.png"/><Relationship Id="rId107" Type="http://schemas.openxmlformats.org/officeDocument/2006/relationships/customXml" Target="../ink/ink332.xml"/><Relationship Id="rId11" Type="http://schemas.openxmlformats.org/officeDocument/2006/relationships/customXml" Target="../ink/ink284.xml"/><Relationship Id="rId24" Type="http://schemas.openxmlformats.org/officeDocument/2006/relationships/image" Target="../media/image291.png"/><Relationship Id="rId32" Type="http://schemas.openxmlformats.org/officeDocument/2006/relationships/image" Target="../media/image295.png"/><Relationship Id="rId37" Type="http://schemas.openxmlformats.org/officeDocument/2006/relationships/customXml" Target="../ink/ink297.xml"/><Relationship Id="rId40" Type="http://schemas.openxmlformats.org/officeDocument/2006/relationships/image" Target="../media/image299.png"/><Relationship Id="rId45" Type="http://schemas.openxmlformats.org/officeDocument/2006/relationships/customXml" Target="../ink/ink301.xml"/><Relationship Id="rId53" Type="http://schemas.openxmlformats.org/officeDocument/2006/relationships/customXml" Target="../ink/ink305.xml"/><Relationship Id="rId58" Type="http://schemas.openxmlformats.org/officeDocument/2006/relationships/image" Target="../media/image308.png"/><Relationship Id="rId66" Type="http://schemas.openxmlformats.org/officeDocument/2006/relationships/image" Target="../media/image312.png"/><Relationship Id="rId74" Type="http://schemas.openxmlformats.org/officeDocument/2006/relationships/image" Target="../media/image316.png"/><Relationship Id="rId79" Type="http://schemas.openxmlformats.org/officeDocument/2006/relationships/customXml" Target="../ink/ink318.xml"/><Relationship Id="rId87" Type="http://schemas.openxmlformats.org/officeDocument/2006/relationships/customXml" Target="../ink/ink322.xml"/><Relationship Id="rId102" Type="http://schemas.openxmlformats.org/officeDocument/2006/relationships/image" Target="../media/image330.png"/><Relationship Id="rId110" Type="http://schemas.openxmlformats.org/officeDocument/2006/relationships/image" Target="../media/image334.png"/><Relationship Id="rId115" Type="http://schemas.openxmlformats.org/officeDocument/2006/relationships/customXml" Target="../ink/ink336.xml"/><Relationship Id="rId5" Type="http://schemas.openxmlformats.org/officeDocument/2006/relationships/customXml" Target="../ink/ink281.xml"/><Relationship Id="rId61" Type="http://schemas.openxmlformats.org/officeDocument/2006/relationships/customXml" Target="../ink/ink309.xml"/><Relationship Id="rId82" Type="http://schemas.openxmlformats.org/officeDocument/2006/relationships/image" Target="../media/image320.png"/><Relationship Id="rId90" Type="http://schemas.openxmlformats.org/officeDocument/2006/relationships/image" Target="../media/image324.png"/><Relationship Id="rId95" Type="http://schemas.openxmlformats.org/officeDocument/2006/relationships/customXml" Target="../ink/ink326.xml"/><Relationship Id="rId19" Type="http://schemas.openxmlformats.org/officeDocument/2006/relationships/customXml" Target="../ink/ink288.xml"/><Relationship Id="rId14" Type="http://schemas.openxmlformats.org/officeDocument/2006/relationships/image" Target="../media/image286.png"/><Relationship Id="rId22" Type="http://schemas.openxmlformats.org/officeDocument/2006/relationships/image" Target="../media/image290.png"/><Relationship Id="rId27" Type="http://schemas.openxmlformats.org/officeDocument/2006/relationships/customXml" Target="../ink/ink292.xml"/><Relationship Id="rId30" Type="http://schemas.openxmlformats.org/officeDocument/2006/relationships/image" Target="../media/image294.png"/><Relationship Id="rId35" Type="http://schemas.openxmlformats.org/officeDocument/2006/relationships/customXml" Target="../ink/ink296.xml"/><Relationship Id="rId43" Type="http://schemas.openxmlformats.org/officeDocument/2006/relationships/customXml" Target="../ink/ink300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69" Type="http://schemas.openxmlformats.org/officeDocument/2006/relationships/customXml" Target="../ink/ink313.xml"/><Relationship Id="rId77" Type="http://schemas.openxmlformats.org/officeDocument/2006/relationships/customXml" Target="../ink/ink317.xml"/><Relationship Id="rId100" Type="http://schemas.openxmlformats.org/officeDocument/2006/relationships/image" Target="../media/image329.png"/><Relationship Id="rId105" Type="http://schemas.openxmlformats.org/officeDocument/2006/relationships/customXml" Target="../ink/ink331.xml"/><Relationship Id="rId113" Type="http://schemas.openxmlformats.org/officeDocument/2006/relationships/customXml" Target="../ink/ink335.xml"/><Relationship Id="rId8" Type="http://schemas.openxmlformats.org/officeDocument/2006/relationships/image" Target="../media/image283.png"/><Relationship Id="rId51" Type="http://schemas.openxmlformats.org/officeDocument/2006/relationships/customXml" Target="../ink/ink304.xml"/><Relationship Id="rId72" Type="http://schemas.openxmlformats.org/officeDocument/2006/relationships/image" Target="../media/image315.png"/><Relationship Id="rId80" Type="http://schemas.openxmlformats.org/officeDocument/2006/relationships/image" Target="../media/image319.png"/><Relationship Id="rId85" Type="http://schemas.openxmlformats.org/officeDocument/2006/relationships/customXml" Target="../ink/ink321.xml"/><Relationship Id="rId93" Type="http://schemas.openxmlformats.org/officeDocument/2006/relationships/customXml" Target="../ink/ink325.xml"/><Relationship Id="rId98" Type="http://schemas.openxmlformats.org/officeDocument/2006/relationships/image" Target="../media/image328.png"/><Relationship Id="rId3" Type="http://schemas.openxmlformats.org/officeDocument/2006/relationships/customXml" Target="../ink/ink280.xml"/><Relationship Id="rId12" Type="http://schemas.openxmlformats.org/officeDocument/2006/relationships/image" Target="../media/image285.png"/><Relationship Id="rId17" Type="http://schemas.openxmlformats.org/officeDocument/2006/relationships/customXml" Target="../ink/ink287.xml"/><Relationship Id="rId25" Type="http://schemas.openxmlformats.org/officeDocument/2006/relationships/customXml" Target="../ink/ink291.xml"/><Relationship Id="rId33" Type="http://schemas.openxmlformats.org/officeDocument/2006/relationships/customXml" Target="../ink/ink295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308.xml"/><Relationship Id="rId67" Type="http://schemas.openxmlformats.org/officeDocument/2006/relationships/customXml" Target="../ink/ink312.xml"/><Relationship Id="rId103" Type="http://schemas.openxmlformats.org/officeDocument/2006/relationships/customXml" Target="../ink/ink330.xml"/><Relationship Id="rId108" Type="http://schemas.openxmlformats.org/officeDocument/2006/relationships/image" Target="../media/image333.png"/><Relationship Id="rId116" Type="http://schemas.openxmlformats.org/officeDocument/2006/relationships/image" Target="../media/image337.png"/><Relationship Id="rId20" Type="http://schemas.openxmlformats.org/officeDocument/2006/relationships/image" Target="../media/image289.png"/><Relationship Id="rId41" Type="http://schemas.openxmlformats.org/officeDocument/2006/relationships/customXml" Target="../ink/ink299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70" Type="http://schemas.openxmlformats.org/officeDocument/2006/relationships/image" Target="../media/image314.png"/><Relationship Id="rId75" Type="http://schemas.openxmlformats.org/officeDocument/2006/relationships/customXml" Target="../ink/ink316.xml"/><Relationship Id="rId83" Type="http://schemas.openxmlformats.org/officeDocument/2006/relationships/customXml" Target="../ink/ink320.xml"/><Relationship Id="rId88" Type="http://schemas.openxmlformats.org/officeDocument/2006/relationships/image" Target="../media/image323.png"/><Relationship Id="rId91" Type="http://schemas.openxmlformats.org/officeDocument/2006/relationships/customXml" Target="../ink/ink324.xml"/><Relationship Id="rId96" Type="http://schemas.openxmlformats.org/officeDocument/2006/relationships/image" Target="../media/image327.png"/><Relationship Id="rId111" Type="http://schemas.openxmlformats.org/officeDocument/2006/relationships/customXml" Target="../ink/ink3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15" Type="http://schemas.openxmlformats.org/officeDocument/2006/relationships/customXml" Target="../ink/ink286.xml"/><Relationship Id="rId23" Type="http://schemas.openxmlformats.org/officeDocument/2006/relationships/customXml" Target="../ink/ink290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303.xml"/><Relationship Id="rId57" Type="http://schemas.openxmlformats.org/officeDocument/2006/relationships/customXml" Target="../ink/ink307.xml"/><Relationship Id="rId106" Type="http://schemas.openxmlformats.org/officeDocument/2006/relationships/image" Target="../media/image332.png"/><Relationship Id="rId114" Type="http://schemas.openxmlformats.org/officeDocument/2006/relationships/image" Target="../media/image336.png"/><Relationship Id="rId10" Type="http://schemas.openxmlformats.org/officeDocument/2006/relationships/image" Target="../media/image284.png"/><Relationship Id="rId31" Type="http://schemas.openxmlformats.org/officeDocument/2006/relationships/customXml" Target="../ink/ink294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311.xml"/><Relationship Id="rId73" Type="http://schemas.openxmlformats.org/officeDocument/2006/relationships/customXml" Target="../ink/ink315.xml"/><Relationship Id="rId78" Type="http://schemas.openxmlformats.org/officeDocument/2006/relationships/image" Target="../media/image318.png"/><Relationship Id="rId81" Type="http://schemas.openxmlformats.org/officeDocument/2006/relationships/customXml" Target="../ink/ink319.xml"/><Relationship Id="rId86" Type="http://schemas.openxmlformats.org/officeDocument/2006/relationships/image" Target="../media/image322.png"/><Relationship Id="rId94" Type="http://schemas.openxmlformats.org/officeDocument/2006/relationships/image" Target="../media/image326.png"/><Relationship Id="rId99" Type="http://schemas.openxmlformats.org/officeDocument/2006/relationships/customXml" Target="../ink/ink328.xml"/><Relationship Id="rId101" Type="http://schemas.openxmlformats.org/officeDocument/2006/relationships/customXml" Target="../ink/ink329.xml"/><Relationship Id="rId4" Type="http://schemas.openxmlformats.org/officeDocument/2006/relationships/image" Target="../media/image281.png"/><Relationship Id="rId9" Type="http://schemas.openxmlformats.org/officeDocument/2006/relationships/customXml" Target="../ink/ink283.xml"/><Relationship Id="rId13" Type="http://schemas.openxmlformats.org/officeDocument/2006/relationships/customXml" Target="../ink/ink285.xml"/><Relationship Id="rId18" Type="http://schemas.openxmlformats.org/officeDocument/2006/relationships/image" Target="../media/image288.png"/><Relationship Id="rId39" Type="http://schemas.openxmlformats.org/officeDocument/2006/relationships/customXml" Target="../ink/ink298.xml"/><Relationship Id="rId109" Type="http://schemas.openxmlformats.org/officeDocument/2006/relationships/customXml" Target="../ink/ink333.xml"/><Relationship Id="rId34" Type="http://schemas.openxmlformats.org/officeDocument/2006/relationships/image" Target="../media/image296.png"/><Relationship Id="rId50" Type="http://schemas.openxmlformats.org/officeDocument/2006/relationships/image" Target="../media/image304.png"/><Relationship Id="rId55" Type="http://schemas.openxmlformats.org/officeDocument/2006/relationships/customXml" Target="../ink/ink306.xml"/><Relationship Id="rId76" Type="http://schemas.openxmlformats.org/officeDocument/2006/relationships/image" Target="../media/image317.png"/><Relationship Id="rId97" Type="http://schemas.openxmlformats.org/officeDocument/2006/relationships/customXml" Target="../ink/ink327.xml"/><Relationship Id="rId104" Type="http://schemas.openxmlformats.org/officeDocument/2006/relationships/image" Target="../media/image331.png"/><Relationship Id="rId7" Type="http://schemas.openxmlformats.org/officeDocument/2006/relationships/customXml" Target="../ink/ink282.xml"/><Relationship Id="rId71" Type="http://schemas.openxmlformats.org/officeDocument/2006/relationships/customXml" Target="../ink/ink314.xml"/><Relationship Id="rId92" Type="http://schemas.openxmlformats.org/officeDocument/2006/relationships/image" Target="../media/image325.png"/><Relationship Id="rId2" Type="http://schemas.openxmlformats.org/officeDocument/2006/relationships/image" Target="../media/image280.PNG"/><Relationship Id="rId29" Type="http://schemas.openxmlformats.org/officeDocument/2006/relationships/customXml" Target="../ink/ink2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6.png"/><Relationship Id="rId299" Type="http://schemas.openxmlformats.org/officeDocument/2006/relationships/image" Target="../media/image487.png"/><Relationship Id="rId303" Type="http://schemas.openxmlformats.org/officeDocument/2006/relationships/image" Target="../media/image489.png"/><Relationship Id="rId21" Type="http://schemas.openxmlformats.org/officeDocument/2006/relationships/image" Target="../media/image348.png"/><Relationship Id="rId42" Type="http://schemas.openxmlformats.org/officeDocument/2006/relationships/customXml" Target="../ink/ink357.xml"/><Relationship Id="rId63" Type="http://schemas.openxmlformats.org/officeDocument/2006/relationships/image" Target="../media/image369.png"/><Relationship Id="rId84" Type="http://schemas.openxmlformats.org/officeDocument/2006/relationships/customXml" Target="../ink/ink378.xml"/><Relationship Id="rId138" Type="http://schemas.openxmlformats.org/officeDocument/2006/relationships/customXml" Target="../ink/ink405.xml"/><Relationship Id="rId159" Type="http://schemas.openxmlformats.org/officeDocument/2006/relationships/image" Target="../media/image417.png"/><Relationship Id="rId324" Type="http://schemas.openxmlformats.org/officeDocument/2006/relationships/customXml" Target="../ink/ink498.xml"/><Relationship Id="rId170" Type="http://schemas.openxmlformats.org/officeDocument/2006/relationships/customXml" Target="../ink/ink421.xml"/><Relationship Id="rId191" Type="http://schemas.openxmlformats.org/officeDocument/2006/relationships/image" Target="../media/image433.png"/><Relationship Id="rId205" Type="http://schemas.openxmlformats.org/officeDocument/2006/relationships/image" Target="../media/image440.png"/><Relationship Id="rId226" Type="http://schemas.openxmlformats.org/officeDocument/2006/relationships/customXml" Target="../ink/ink449.xml"/><Relationship Id="rId247" Type="http://schemas.openxmlformats.org/officeDocument/2006/relationships/image" Target="../media/image461.png"/><Relationship Id="rId107" Type="http://schemas.openxmlformats.org/officeDocument/2006/relationships/image" Target="../media/image391.png"/><Relationship Id="rId268" Type="http://schemas.openxmlformats.org/officeDocument/2006/relationships/customXml" Target="../ink/ink470.xml"/><Relationship Id="rId289" Type="http://schemas.openxmlformats.org/officeDocument/2006/relationships/image" Target="../media/image482.png"/><Relationship Id="rId11" Type="http://schemas.openxmlformats.org/officeDocument/2006/relationships/image" Target="../media/image343.png"/><Relationship Id="rId32" Type="http://schemas.openxmlformats.org/officeDocument/2006/relationships/customXml" Target="../ink/ink352.xml"/><Relationship Id="rId53" Type="http://schemas.openxmlformats.org/officeDocument/2006/relationships/image" Target="../media/image364.png"/><Relationship Id="rId74" Type="http://schemas.openxmlformats.org/officeDocument/2006/relationships/customXml" Target="../ink/ink373.xml"/><Relationship Id="rId128" Type="http://schemas.openxmlformats.org/officeDocument/2006/relationships/customXml" Target="../ink/ink400.xml"/><Relationship Id="rId149" Type="http://schemas.openxmlformats.org/officeDocument/2006/relationships/image" Target="../media/image412.png"/><Relationship Id="rId314" Type="http://schemas.openxmlformats.org/officeDocument/2006/relationships/customXml" Target="../ink/ink493.xml"/><Relationship Id="rId335" Type="http://schemas.openxmlformats.org/officeDocument/2006/relationships/image" Target="../media/image505.png"/><Relationship Id="rId5" Type="http://schemas.openxmlformats.org/officeDocument/2006/relationships/image" Target="../media/image340.png"/><Relationship Id="rId95" Type="http://schemas.openxmlformats.org/officeDocument/2006/relationships/image" Target="../media/image385.png"/><Relationship Id="rId160" Type="http://schemas.openxmlformats.org/officeDocument/2006/relationships/customXml" Target="../ink/ink416.xml"/><Relationship Id="rId181" Type="http://schemas.openxmlformats.org/officeDocument/2006/relationships/image" Target="../media/image428.png"/><Relationship Id="rId216" Type="http://schemas.openxmlformats.org/officeDocument/2006/relationships/customXml" Target="../ink/ink444.xml"/><Relationship Id="rId237" Type="http://schemas.openxmlformats.org/officeDocument/2006/relationships/image" Target="../media/image456.png"/><Relationship Id="rId258" Type="http://schemas.openxmlformats.org/officeDocument/2006/relationships/customXml" Target="../ink/ink465.xml"/><Relationship Id="rId279" Type="http://schemas.openxmlformats.org/officeDocument/2006/relationships/image" Target="../media/image477.png"/><Relationship Id="rId22" Type="http://schemas.openxmlformats.org/officeDocument/2006/relationships/customXml" Target="../ink/ink347.xml"/><Relationship Id="rId43" Type="http://schemas.openxmlformats.org/officeDocument/2006/relationships/image" Target="../media/image359.png"/><Relationship Id="rId64" Type="http://schemas.openxmlformats.org/officeDocument/2006/relationships/customXml" Target="../ink/ink368.xml"/><Relationship Id="rId118" Type="http://schemas.openxmlformats.org/officeDocument/2006/relationships/customXml" Target="../ink/ink395.xml"/><Relationship Id="rId139" Type="http://schemas.openxmlformats.org/officeDocument/2006/relationships/image" Target="../media/image407.png"/><Relationship Id="rId290" Type="http://schemas.openxmlformats.org/officeDocument/2006/relationships/customXml" Target="../ink/ink481.xml"/><Relationship Id="rId304" Type="http://schemas.openxmlformats.org/officeDocument/2006/relationships/customXml" Target="../ink/ink488.xml"/><Relationship Id="rId325" Type="http://schemas.openxmlformats.org/officeDocument/2006/relationships/image" Target="../media/image500.png"/><Relationship Id="rId85" Type="http://schemas.openxmlformats.org/officeDocument/2006/relationships/image" Target="../media/image380.png"/><Relationship Id="rId150" Type="http://schemas.openxmlformats.org/officeDocument/2006/relationships/customXml" Target="../ink/ink411.xml"/><Relationship Id="rId171" Type="http://schemas.openxmlformats.org/officeDocument/2006/relationships/image" Target="../media/image423.png"/><Relationship Id="rId192" Type="http://schemas.openxmlformats.org/officeDocument/2006/relationships/customXml" Target="../ink/ink432.xml"/><Relationship Id="rId206" Type="http://schemas.openxmlformats.org/officeDocument/2006/relationships/customXml" Target="../ink/ink439.xml"/><Relationship Id="rId227" Type="http://schemas.openxmlformats.org/officeDocument/2006/relationships/image" Target="../media/image451.png"/><Relationship Id="rId248" Type="http://schemas.openxmlformats.org/officeDocument/2006/relationships/customXml" Target="../ink/ink460.xml"/><Relationship Id="rId269" Type="http://schemas.openxmlformats.org/officeDocument/2006/relationships/image" Target="../media/image472.png"/><Relationship Id="rId12" Type="http://schemas.openxmlformats.org/officeDocument/2006/relationships/customXml" Target="../ink/ink342.xml"/><Relationship Id="rId33" Type="http://schemas.openxmlformats.org/officeDocument/2006/relationships/image" Target="../media/image354.png"/><Relationship Id="rId108" Type="http://schemas.openxmlformats.org/officeDocument/2006/relationships/customXml" Target="../ink/ink390.xml"/><Relationship Id="rId129" Type="http://schemas.openxmlformats.org/officeDocument/2006/relationships/image" Target="../media/image402.png"/><Relationship Id="rId280" Type="http://schemas.openxmlformats.org/officeDocument/2006/relationships/customXml" Target="../ink/ink476.xml"/><Relationship Id="rId315" Type="http://schemas.openxmlformats.org/officeDocument/2006/relationships/image" Target="../media/image495.png"/><Relationship Id="rId336" Type="http://schemas.openxmlformats.org/officeDocument/2006/relationships/customXml" Target="../ink/ink504.xml"/><Relationship Id="rId54" Type="http://schemas.openxmlformats.org/officeDocument/2006/relationships/customXml" Target="../ink/ink363.xml"/><Relationship Id="rId75" Type="http://schemas.openxmlformats.org/officeDocument/2006/relationships/image" Target="../media/image375.png"/><Relationship Id="rId96" Type="http://schemas.openxmlformats.org/officeDocument/2006/relationships/customXml" Target="../ink/ink384.xml"/><Relationship Id="rId140" Type="http://schemas.openxmlformats.org/officeDocument/2006/relationships/customXml" Target="../ink/ink406.xml"/><Relationship Id="rId161" Type="http://schemas.openxmlformats.org/officeDocument/2006/relationships/image" Target="../media/image418.png"/><Relationship Id="rId182" Type="http://schemas.openxmlformats.org/officeDocument/2006/relationships/customXml" Target="../ink/ink427.xml"/><Relationship Id="rId217" Type="http://schemas.openxmlformats.org/officeDocument/2006/relationships/image" Target="../media/image446.png"/><Relationship Id="rId6" Type="http://schemas.openxmlformats.org/officeDocument/2006/relationships/customXml" Target="../ink/ink339.xml"/><Relationship Id="rId238" Type="http://schemas.openxmlformats.org/officeDocument/2006/relationships/customXml" Target="../ink/ink455.xml"/><Relationship Id="rId259" Type="http://schemas.openxmlformats.org/officeDocument/2006/relationships/image" Target="../media/image467.png"/><Relationship Id="rId23" Type="http://schemas.openxmlformats.org/officeDocument/2006/relationships/image" Target="../media/image349.png"/><Relationship Id="rId119" Type="http://schemas.openxmlformats.org/officeDocument/2006/relationships/image" Target="../media/image397.png"/><Relationship Id="rId270" Type="http://schemas.openxmlformats.org/officeDocument/2006/relationships/customXml" Target="../ink/ink471.xml"/><Relationship Id="rId291" Type="http://schemas.openxmlformats.org/officeDocument/2006/relationships/image" Target="../media/image483.png"/><Relationship Id="rId305" Type="http://schemas.openxmlformats.org/officeDocument/2006/relationships/image" Target="../media/image490.png"/><Relationship Id="rId326" Type="http://schemas.openxmlformats.org/officeDocument/2006/relationships/customXml" Target="../ink/ink499.xml"/><Relationship Id="rId44" Type="http://schemas.openxmlformats.org/officeDocument/2006/relationships/customXml" Target="../ink/ink358.xml"/><Relationship Id="rId65" Type="http://schemas.openxmlformats.org/officeDocument/2006/relationships/image" Target="../media/image370.png"/><Relationship Id="rId86" Type="http://schemas.openxmlformats.org/officeDocument/2006/relationships/customXml" Target="../ink/ink379.xml"/><Relationship Id="rId130" Type="http://schemas.openxmlformats.org/officeDocument/2006/relationships/customXml" Target="../ink/ink401.xml"/><Relationship Id="rId151" Type="http://schemas.openxmlformats.org/officeDocument/2006/relationships/image" Target="../media/image413.png"/><Relationship Id="rId172" Type="http://schemas.openxmlformats.org/officeDocument/2006/relationships/customXml" Target="../ink/ink422.xml"/><Relationship Id="rId193" Type="http://schemas.openxmlformats.org/officeDocument/2006/relationships/image" Target="../media/image434.png"/><Relationship Id="rId207" Type="http://schemas.openxmlformats.org/officeDocument/2006/relationships/image" Target="../media/image441.png"/><Relationship Id="rId228" Type="http://schemas.openxmlformats.org/officeDocument/2006/relationships/customXml" Target="../ink/ink450.xml"/><Relationship Id="rId249" Type="http://schemas.openxmlformats.org/officeDocument/2006/relationships/image" Target="../media/image462.png"/><Relationship Id="rId13" Type="http://schemas.openxmlformats.org/officeDocument/2006/relationships/image" Target="../media/image344.png"/><Relationship Id="rId109" Type="http://schemas.openxmlformats.org/officeDocument/2006/relationships/image" Target="../media/image392.png"/><Relationship Id="rId260" Type="http://schemas.openxmlformats.org/officeDocument/2006/relationships/customXml" Target="../ink/ink466.xml"/><Relationship Id="rId281" Type="http://schemas.openxmlformats.org/officeDocument/2006/relationships/image" Target="../media/image478.png"/><Relationship Id="rId316" Type="http://schemas.openxmlformats.org/officeDocument/2006/relationships/customXml" Target="../ink/ink494.xml"/><Relationship Id="rId337" Type="http://schemas.openxmlformats.org/officeDocument/2006/relationships/image" Target="../media/image506.png"/><Relationship Id="rId34" Type="http://schemas.openxmlformats.org/officeDocument/2006/relationships/customXml" Target="../ink/ink353.xml"/><Relationship Id="rId55" Type="http://schemas.openxmlformats.org/officeDocument/2006/relationships/image" Target="../media/image365.png"/><Relationship Id="rId76" Type="http://schemas.openxmlformats.org/officeDocument/2006/relationships/customXml" Target="../ink/ink374.xml"/><Relationship Id="rId97" Type="http://schemas.openxmlformats.org/officeDocument/2006/relationships/image" Target="../media/image386.png"/><Relationship Id="rId120" Type="http://schemas.openxmlformats.org/officeDocument/2006/relationships/customXml" Target="../ink/ink396.xml"/><Relationship Id="rId141" Type="http://schemas.openxmlformats.org/officeDocument/2006/relationships/image" Target="../media/image408.png"/><Relationship Id="rId7" Type="http://schemas.openxmlformats.org/officeDocument/2006/relationships/image" Target="../media/image341.png"/><Relationship Id="rId162" Type="http://schemas.openxmlformats.org/officeDocument/2006/relationships/customXml" Target="../ink/ink417.xml"/><Relationship Id="rId183" Type="http://schemas.openxmlformats.org/officeDocument/2006/relationships/image" Target="../media/image429.png"/><Relationship Id="rId218" Type="http://schemas.openxmlformats.org/officeDocument/2006/relationships/customXml" Target="../ink/ink445.xml"/><Relationship Id="rId239" Type="http://schemas.openxmlformats.org/officeDocument/2006/relationships/image" Target="../media/image457.png"/><Relationship Id="rId250" Type="http://schemas.openxmlformats.org/officeDocument/2006/relationships/customXml" Target="../ink/ink461.xml"/><Relationship Id="rId271" Type="http://schemas.openxmlformats.org/officeDocument/2006/relationships/image" Target="../media/image473.png"/><Relationship Id="rId292" Type="http://schemas.openxmlformats.org/officeDocument/2006/relationships/customXml" Target="../ink/ink482.xml"/><Relationship Id="rId306" Type="http://schemas.openxmlformats.org/officeDocument/2006/relationships/customXml" Target="../ink/ink489.xml"/><Relationship Id="rId24" Type="http://schemas.openxmlformats.org/officeDocument/2006/relationships/customXml" Target="../ink/ink348.xml"/><Relationship Id="rId45" Type="http://schemas.openxmlformats.org/officeDocument/2006/relationships/image" Target="../media/image360.png"/><Relationship Id="rId66" Type="http://schemas.openxmlformats.org/officeDocument/2006/relationships/customXml" Target="../ink/ink369.xml"/><Relationship Id="rId87" Type="http://schemas.openxmlformats.org/officeDocument/2006/relationships/image" Target="../media/image381.png"/><Relationship Id="rId110" Type="http://schemas.openxmlformats.org/officeDocument/2006/relationships/customXml" Target="../ink/ink391.xml"/><Relationship Id="rId131" Type="http://schemas.openxmlformats.org/officeDocument/2006/relationships/image" Target="../media/image403.png"/><Relationship Id="rId327" Type="http://schemas.openxmlformats.org/officeDocument/2006/relationships/image" Target="../media/image501.png"/><Relationship Id="rId152" Type="http://schemas.openxmlformats.org/officeDocument/2006/relationships/customXml" Target="../ink/ink412.xml"/><Relationship Id="rId173" Type="http://schemas.openxmlformats.org/officeDocument/2006/relationships/image" Target="../media/image424.png"/><Relationship Id="rId194" Type="http://schemas.openxmlformats.org/officeDocument/2006/relationships/customXml" Target="../ink/ink433.xml"/><Relationship Id="rId208" Type="http://schemas.openxmlformats.org/officeDocument/2006/relationships/customXml" Target="../ink/ink440.xml"/><Relationship Id="rId229" Type="http://schemas.openxmlformats.org/officeDocument/2006/relationships/image" Target="../media/image452.png"/><Relationship Id="rId240" Type="http://schemas.openxmlformats.org/officeDocument/2006/relationships/customXml" Target="../ink/ink456.xml"/><Relationship Id="rId261" Type="http://schemas.openxmlformats.org/officeDocument/2006/relationships/image" Target="../media/image468.png"/><Relationship Id="rId14" Type="http://schemas.openxmlformats.org/officeDocument/2006/relationships/customXml" Target="../ink/ink343.xml"/><Relationship Id="rId35" Type="http://schemas.openxmlformats.org/officeDocument/2006/relationships/image" Target="../media/image355.png"/><Relationship Id="rId56" Type="http://schemas.openxmlformats.org/officeDocument/2006/relationships/customXml" Target="../ink/ink364.xml"/><Relationship Id="rId77" Type="http://schemas.openxmlformats.org/officeDocument/2006/relationships/image" Target="../media/image376.png"/><Relationship Id="rId100" Type="http://schemas.openxmlformats.org/officeDocument/2006/relationships/customXml" Target="../ink/ink386.xml"/><Relationship Id="rId282" Type="http://schemas.openxmlformats.org/officeDocument/2006/relationships/customXml" Target="../ink/ink477.xml"/><Relationship Id="rId317" Type="http://schemas.openxmlformats.org/officeDocument/2006/relationships/image" Target="../media/image496.png"/><Relationship Id="rId338" Type="http://schemas.openxmlformats.org/officeDocument/2006/relationships/customXml" Target="../ink/ink505.xml"/><Relationship Id="rId8" Type="http://schemas.openxmlformats.org/officeDocument/2006/relationships/customXml" Target="../ink/ink340.xml"/><Relationship Id="rId98" Type="http://schemas.openxmlformats.org/officeDocument/2006/relationships/customXml" Target="../ink/ink385.xml"/><Relationship Id="rId121" Type="http://schemas.openxmlformats.org/officeDocument/2006/relationships/image" Target="../media/image398.png"/><Relationship Id="rId142" Type="http://schemas.openxmlformats.org/officeDocument/2006/relationships/customXml" Target="../ink/ink407.xml"/><Relationship Id="rId163" Type="http://schemas.openxmlformats.org/officeDocument/2006/relationships/image" Target="../media/image419.png"/><Relationship Id="rId184" Type="http://schemas.openxmlformats.org/officeDocument/2006/relationships/customXml" Target="../ink/ink428.xml"/><Relationship Id="rId219" Type="http://schemas.openxmlformats.org/officeDocument/2006/relationships/image" Target="../media/image447.png"/><Relationship Id="rId3" Type="http://schemas.openxmlformats.org/officeDocument/2006/relationships/image" Target="../media/image339.png"/><Relationship Id="rId214" Type="http://schemas.openxmlformats.org/officeDocument/2006/relationships/customXml" Target="../ink/ink443.xml"/><Relationship Id="rId230" Type="http://schemas.openxmlformats.org/officeDocument/2006/relationships/customXml" Target="../ink/ink451.xml"/><Relationship Id="rId235" Type="http://schemas.openxmlformats.org/officeDocument/2006/relationships/image" Target="../media/image455.png"/><Relationship Id="rId251" Type="http://schemas.openxmlformats.org/officeDocument/2006/relationships/image" Target="../media/image463.png"/><Relationship Id="rId256" Type="http://schemas.openxmlformats.org/officeDocument/2006/relationships/customXml" Target="../ink/ink464.xml"/><Relationship Id="rId277" Type="http://schemas.openxmlformats.org/officeDocument/2006/relationships/image" Target="../media/image476.png"/><Relationship Id="rId298" Type="http://schemas.openxmlformats.org/officeDocument/2006/relationships/customXml" Target="../ink/ink485.xml"/><Relationship Id="rId25" Type="http://schemas.openxmlformats.org/officeDocument/2006/relationships/image" Target="../media/image350.png"/><Relationship Id="rId46" Type="http://schemas.openxmlformats.org/officeDocument/2006/relationships/customXml" Target="../ink/ink359.xml"/><Relationship Id="rId67" Type="http://schemas.openxmlformats.org/officeDocument/2006/relationships/image" Target="../media/image371.png"/><Relationship Id="rId116" Type="http://schemas.openxmlformats.org/officeDocument/2006/relationships/customXml" Target="../ink/ink394.xml"/><Relationship Id="rId137" Type="http://schemas.openxmlformats.org/officeDocument/2006/relationships/image" Target="../media/image406.png"/><Relationship Id="rId158" Type="http://schemas.openxmlformats.org/officeDocument/2006/relationships/customXml" Target="../ink/ink415.xml"/><Relationship Id="rId272" Type="http://schemas.openxmlformats.org/officeDocument/2006/relationships/customXml" Target="../ink/ink472.xml"/><Relationship Id="rId293" Type="http://schemas.openxmlformats.org/officeDocument/2006/relationships/image" Target="../media/image484.png"/><Relationship Id="rId302" Type="http://schemas.openxmlformats.org/officeDocument/2006/relationships/customXml" Target="../ink/ink487.xml"/><Relationship Id="rId307" Type="http://schemas.openxmlformats.org/officeDocument/2006/relationships/image" Target="../media/image491.png"/><Relationship Id="rId323" Type="http://schemas.openxmlformats.org/officeDocument/2006/relationships/image" Target="../media/image499.png"/><Relationship Id="rId328" Type="http://schemas.openxmlformats.org/officeDocument/2006/relationships/customXml" Target="../ink/ink500.xml"/><Relationship Id="rId20" Type="http://schemas.openxmlformats.org/officeDocument/2006/relationships/customXml" Target="../ink/ink346.xml"/><Relationship Id="rId41" Type="http://schemas.openxmlformats.org/officeDocument/2006/relationships/image" Target="../media/image358.png"/><Relationship Id="rId62" Type="http://schemas.openxmlformats.org/officeDocument/2006/relationships/customXml" Target="../ink/ink367.xml"/><Relationship Id="rId83" Type="http://schemas.openxmlformats.org/officeDocument/2006/relationships/image" Target="../media/image379.png"/><Relationship Id="rId88" Type="http://schemas.openxmlformats.org/officeDocument/2006/relationships/customXml" Target="../ink/ink380.xml"/><Relationship Id="rId111" Type="http://schemas.openxmlformats.org/officeDocument/2006/relationships/image" Target="../media/image393.png"/><Relationship Id="rId132" Type="http://schemas.openxmlformats.org/officeDocument/2006/relationships/customXml" Target="../ink/ink402.xml"/><Relationship Id="rId153" Type="http://schemas.openxmlformats.org/officeDocument/2006/relationships/image" Target="../media/image414.png"/><Relationship Id="rId174" Type="http://schemas.openxmlformats.org/officeDocument/2006/relationships/customXml" Target="../ink/ink423.xml"/><Relationship Id="rId179" Type="http://schemas.openxmlformats.org/officeDocument/2006/relationships/image" Target="../media/image427.png"/><Relationship Id="rId195" Type="http://schemas.openxmlformats.org/officeDocument/2006/relationships/image" Target="../media/image435.png"/><Relationship Id="rId209" Type="http://schemas.openxmlformats.org/officeDocument/2006/relationships/image" Target="../media/image442.png"/><Relationship Id="rId190" Type="http://schemas.openxmlformats.org/officeDocument/2006/relationships/customXml" Target="../ink/ink431.xml"/><Relationship Id="rId204" Type="http://schemas.openxmlformats.org/officeDocument/2006/relationships/customXml" Target="../ink/ink438.xml"/><Relationship Id="rId220" Type="http://schemas.openxmlformats.org/officeDocument/2006/relationships/customXml" Target="../ink/ink446.xml"/><Relationship Id="rId225" Type="http://schemas.openxmlformats.org/officeDocument/2006/relationships/image" Target="../media/image450.png"/><Relationship Id="rId241" Type="http://schemas.openxmlformats.org/officeDocument/2006/relationships/image" Target="../media/image458.png"/><Relationship Id="rId246" Type="http://schemas.openxmlformats.org/officeDocument/2006/relationships/customXml" Target="../ink/ink459.xml"/><Relationship Id="rId267" Type="http://schemas.openxmlformats.org/officeDocument/2006/relationships/image" Target="../media/image471.png"/><Relationship Id="rId288" Type="http://schemas.openxmlformats.org/officeDocument/2006/relationships/customXml" Target="../ink/ink480.xml"/><Relationship Id="rId15" Type="http://schemas.openxmlformats.org/officeDocument/2006/relationships/image" Target="../media/image345.png"/><Relationship Id="rId36" Type="http://schemas.openxmlformats.org/officeDocument/2006/relationships/customXml" Target="../ink/ink354.xml"/><Relationship Id="rId57" Type="http://schemas.openxmlformats.org/officeDocument/2006/relationships/image" Target="../media/image366.png"/><Relationship Id="rId106" Type="http://schemas.openxmlformats.org/officeDocument/2006/relationships/customXml" Target="../ink/ink389.xml"/><Relationship Id="rId127" Type="http://schemas.openxmlformats.org/officeDocument/2006/relationships/image" Target="../media/image401.png"/><Relationship Id="rId262" Type="http://schemas.openxmlformats.org/officeDocument/2006/relationships/customXml" Target="../ink/ink467.xml"/><Relationship Id="rId283" Type="http://schemas.openxmlformats.org/officeDocument/2006/relationships/image" Target="../media/image479.png"/><Relationship Id="rId313" Type="http://schemas.openxmlformats.org/officeDocument/2006/relationships/image" Target="../media/image494.png"/><Relationship Id="rId318" Type="http://schemas.openxmlformats.org/officeDocument/2006/relationships/customXml" Target="../ink/ink495.xml"/><Relationship Id="rId339" Type="http://schemas.openxmlformats.org/officeDocument/2006/relationships/image" Target="../media/image507.png"/><Relationship Id="rId10" Type="http://schemas.openxmlformats.org/officeDocument/2006/relationships/customXml" Target="../ink/ink341.xml"/><Relationship Id="rId31" Type="http://schemas.openxmlformats.org/officeDocument/2006/relationships/image" Target="../media/image353.png"/><Relationship Id="rId52" Type="http://schemas.openxmlformats.org/officeDocument/2006/relationships/customXml" Target="../ink/ink362.xml"/><Relationship Id="rId73" Type="http://schemas.openxmlformats.org/officeDocument/2006/relationships/image" Target="../media/image374.png"/><Relationship Id="rId78" Type="http://schemas.openxmlformats.org/officeDocument/2006/relationships/customXml" Target="../ink/ink375.xml"/><Relationship Id="rId94" Type="http://schemas.openxmlformats.org/officeDocument/2006/relationships/customXml" Target="../ink/ink383.xml"/><Relationship Id="rId99" Type="http://schemas.openxmlformats.org/officeDocument/2006/relationships/image" Target="../media/image387.png"/><Relationship Id="rId101" Type="http://schemas.openxmlformats.org/officeDocument/2006/relationships/image" Target="../media/image388.png"/><Relationship Id="rId122" Type="http://schemas.openxmlformats.org/officeDocument/2006/relationships/customXml" Target="../ink/ink397.xml"/><Relationship Id="rId143" Type="http://schemas.openxmlformats.org/officeDocument/2006/relationships/image" Target="../media/image409.png"/><Relationship Id="rId148" Type="http://schemas.openxmlformats.org/officeDocument/2006/relationships/customXml" Target="../ink/ink410.xml"/><Relationship Id="rId164" Type="http://schemas.openxmlformats.org/officeDocument/2006/relationships/customXml" Target="../ink/ink418.xml"/><Relationship Id="rId169" Type="http://schemas.openxmlformats.org/officeDocument/2006/relationships/image" Target="../media/image422.png"/><Relationship Id="rId185" Type="http://schemas.openxmlformats.org/officeDocument/2006/relationships/image" Target="../media/image430.png"/><Relationship Id="rId334" Type="http://schemas.openxmlformats.org/officeDocument/2006/relationships/customXml" Target="../ink/ink503.xml"/><Relationship Id="rId4" Type="http://schemas.openxmlformats.org/officeDocument/2006/relationships/customXml" Target="../ink/ink338.xml"/><Relationship Id="rId9" Type="http://schemas.openxmlformats.org/officeDocument/2006/relationships/image" Target="../media/image342.png"/><Relationship Id="rId180" Type="http://schemas.openxmlformats.org/officeDocument/2006/relationships/customXml" Target="../ink/ink426.xml"/><Relationship Id="rId210" Type="http://schemas.openxmlformats.org/officeDocument/2006/relationships/customXml" Target="../ink/ink441.xml"/><Relationship Id="rId215" Type="http://schemas.openxmlformats.org/officeDocument/2006/relationships/image" Target="../media/image445.png"/><Relationship Id="rId236" Type="http://schemas.openxmlformats.org/officeDocument/2006/relationships/customXml" Target="../ink/ink454.xml"/><Relationship Id="rId257" Type="http://schemas.openxmlformats.org/officeDocument/2006/relationships/image" Target="../media/image466.png"/><Relationship Id="rId278" Type="http://schemas.openxmlformats.org/officeDocument/2006/relationships/customXml" Target="../ink/ink475.xml"/><Relationship Id="rId26" Type="http://schemas.openxmlformats.org/officeDocument/2006/relationships/customXml" Target="../ink/ink349.xml"/><Relationship Id="rId231" Type="http://schemas.openxmlformats.org/officeDocument/2006/relationships/image" Target="../media/image453.png"/><Relationship Id="rId252" Type="http://schemas.openxmlformats.org/officeDocument/2006/relationships/customXml" Target="../ink/ink462.xml"/><Relationship Id="rId273" Type="http://schemas.openxmlformats.org/officeDocument/2006/relationships/image" Target="../media/image474.png"/><Relationship Id="rId294" Type="http://schemas.openxmlformats.org/officeDocument/2006/relationships/customXml" Target="../ink/ink483.xml"/><Relationship Id="rId308" Type="http://schemas.openxmlformats.org/officeDocument/2006/relationships/customXml" Target="../ink/ink490.xml"/><Relationship Id="rId329" Type="http://schemas.openxmlformats.org/officeDocument/2006/relationships/image" Target="../media/image502.png"/><Relationship Id="rId47" Type="http://schemas.openxmlformats.org/officeDocument/2006/relationships/image" Target="../media/image361.png"/><Relationship Id="rId68" Type="http://schemas.openxmlformats.org/officeDocument/2006/relationships/customXml" Target="../ink/ink370.xml"/><Relationship Id="rId89" Type="http://schemas.openxmlformats.org/officeDocument/2006/relationships/image" Target="../media/image382.png"/><Relationship Id="rId112" Type="http://schemas.openxmlformats.org/officeDocument/2006/relationships/customXml" Target="../ink/ink392.xml"/><Relationship Id="rId133" Type="http://schemas.openxmlformats.org/officeDocument/2006/relationships/image" Target="../media/image404.png"/><Relationship Id="rId154" Type="http://schemas.openxmlformats.org/officeDocument/2006/relationships/customXml" Target="../ink/ink413.xml"/><Relationship Id="rId175" Type="http://schemas.openxmlformats.org/officeDocument/2006/relationships/image" Target="../media/image425.png"/><Relationship Id="rId196" Type="http://schemas.openxmlformats.org/officeDocument/2006/relationships/customXml" Target="../ink/ink434.xml"/><Relationship Id="rId200" Type="http://schemas.openxmlformats.org/officeDocument/2006/relationships/customXml" Target="../ink/ink436.xml"/><Relationship Id="rId16" Type="http://schemas.openxmlformats.org/officeDocument/2006/relationships/customXml" Target="../ink/ink344.xml"/><Relationship Id="rId221" Type="http://schemas.openxmlformats.org/officeDocument/2006/relationships/image" Target="../media/image448.png"/><Relationship Id="rId242" Type="http://schemas.openxmlformats.org/officeDocument/2006/relationships/customXml" Target="../ink/ink457.xml"/><Relationship Id="rId263" Type="http://schemas.openxmlformats.org/officeDocument/2006/relationships/image" Target="../media/image469.png"/><Relationship Id="rId284" Type="http://schemas.openxmlformats.org/officeDocument/2006/relationships/customXml" Target="../ink/ink478.xml"/><Relationship Id="rId319" Type="http://schemas.openxmlformats.org/officeDocument/2006/relationships/image" Target="../media/image497.png"/><Relationship Id="rId37" Type="http://schemas.openxmlformats.org/officeDocument/2006/relationships/image" Target="../media/image356.png"/><Relationship Id="rId58" Type="http://schemas.openxmlformats.org/officeDocument/2006/relationships/customXml" Target="../ink/ink365.xml"/><Relationship Id="rId79" Type="http://schemas.openxmlformats.org/officeDocument/2006/relationships/image" Target="../media/image377.png"/><Relationship Id="rId102" Type="http://schemas.openxmlformats.org/officeDocument/2006/relationships/customXml" Target="../ink/ink387.xml"/><Relationship Id="rId123" Type="http://schemas.openxmlformats.org/officeDocument/2006/relationships/image" Target="../media/image399.png"/><Relationship Id="rId144" Type="http://schemas.openxmlformats.org/officeDocument/2006/relationships/customXml" Target="../ink/ink408.xml"/><Relationship Id="rId330" Type="http://schemas.openxmlformats.org/officeDocument/2006/relationships/customXml" Target="../ink/ink501.xml"/><Relationship Id="rId90" Type="http://schemas.openxmlformats.org/officeDocument/2006/relationships/customXml" Target="../ink/ink381.xml"/><Relationship Id="rId165" Type="http://schemas.openxmlformats.org/officeDocument/2006/relationships/image" Target="../media/image420.png"/><Relationship Id="rId186" Type="http://schemas.openxmlformats.org/officeDocument/2006/relationships/customXml" Target="../ink/ink429.xml"/><Relationship Id="rId211" Type="http://schemas.openxmlformats.org/officeDocument/2006/relationships/image" Target="../media/image443.png"/><Relationship Id="rId232" Type="http://schemas.openxmlformats.org/officeDocument/2006/relationships/customXml" Target="../ink/ink452.xml"/><Relationship Id="rId253" Type="http://schemas.openxmlformats.org/officeDocument/2006/relationships/image" Target="../media/image464.png"/><Relationship Id="rId274" Type="http://schemas.openxmlformats.org/officeDocument/2006/relationships/customXml" Target="../ink/ink473.xml"/><Relationship Id="rId295" Type="http://schemas.openxmlformats.org/officeDocument/2006/relationships/image" Target="../media/image485.png"/><Relationship Id="rId309" Type="http://schemas.openxmlformats.org/officeDocument/2006/relationships/image" Target="../media/image492.png"/><Relationship Id="rId27" Type="http://schemas.openxmlformats.org/officeDocument/2006/relationships/image" Target="../media/image351.png"/><Relationship Id="rId48" Type="http://schemas.openxmlformats.org/officeDocument/2006/relationships/customXml" Target="../ink/ink360.xml"/><Relationship Id="rId69" Type="http://schemas.openxmlformats.org/officeDocument/2006/relationships/image" Target="../media/image372.png"/><Relationship Id="rId113" Type="http://schemas.openxmlformats.org/officeDocument/2006/relationships/image" Target="../media/image394.png"/><Relationship Id="rId134" Type="http://schemas.openxmlformats.org/officeDocument/2006/relationships/customXml" Target="../ink/ink403.xml"/><Relationship Id="rId320" Type="http://schemas.openxmlformats.org/officeDocument/2006/relationships/customXml" Target="../ink/ink496.xml"/><Relationship Id="rId80" Type="http://schemas.openxmlformats.org/officeDocument/2006/relationships/customXml" Target="../ink/ink376.xml"/><Relationship Id="rId155" Type="http://schemas.openxmlformats.org/officeDocument/2006/relationships/image" Target="../media/image415.png"/><Relationship Id="rId176" Type="http://schemas.openxmlformats.org/officeDocument/2006/relationships/customXml" Target="../ink/ink424.xml"/><Relationship Id="rId197" Type="http://schemas.openxmlformats.org/officeDocument/2006/relationships/image" Target="../media/image436.png"/><Relationship Id="rId201" Type="http://schemas.openxmlformats.org/officeDocument/2006/relationships/image" Target="../media/image438.png"/><Relationship Id="rId222" Type="http://schemas.openxmlformats.org/officeDocument/2006/relationships/customXml" Target="../ink/ink447.xml"/><Relationship Id="rId243" Type="http://schemas.openxmlformats.org/officeDocument/2006/relationships/image" Target="../media/image459.png"/><Relationship Id="rId264" Type="http://schemas.openxmlformats.org/officeDocument/2006/relationships/customXml" Target="../ink/ink468.xml"/><Relationship Id="rId285" Type="http://schemas.openxmlformats.org/officeDocument/2006/relationships/image" Target="../media/image480.png"/><Relationship Id="rId17" Type="http://schemas.openxmlformats.org/officeDocument/2006/relationships/image" Target="../media/image346.png"/><Relationship Id="rId38" Type="http://schemas.openxmlformats.org/officeDocument/2006/relationships/customXml" Target="../ink/ink355.xml"/><Relationship Id="rId59" Type="http://schemas.openxmlformats.org/officeDocument/2006/relationships/image" Target="../media/image367.png"/><Relationship Id="rId103" Type="http://schemas.openxmlformats.org/officeDocument/2006/relationships/image" Target="../media/image389.png"/><Relationship Id="rId124" Type="http://schemas.openxmlformats.org/officeDocument/2006/relationships/customXml" Target="../ink/ink398.xml"/><Relationship Id="rId310" Type="http://schemas.openxmlformats.org/officeDocument/2006/relationships/customXml" Target="../ink/ink491.xml"/><Relationship Id="rId70" Type="http://schemas.openxmlformats.org/officeDocument/2006/relationships/customXml" Target="../ink/ink371.xml"/><Relationship Id="rId91" Type="http://schemas.openxmlformats.org/officeDocument/2006/relationships/image" Target="../media/image383.png"/><Relationship Id="rId145" Type="http://schemas.openxmlformats.org/officeDocument/2006/relationships/image" Target="../media/image410.png"/><Relationship Id="rId166" Type="http://schemas.openxmlformats.org/officeDocument/2006/relationships/customXml" Target="../ink/ink419.xml"/><Relationship Id="rId187" Type="http://schemas.openxmlformats.org/officeDocument/2006/relationships/image" Target="../media/image431.png"/><Relationship Id="rId331" Type="http://schemas.openxmlformats.org/officeDocument/2006/relationships/image" Target="../media/image5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42.xml"/><Relationship Id="rId233" Type="http://schemas.openxmlformats.org/officeDocument/2006/relationships/image" Target="../media/image454.png"/><Relationship Id="rId254" Type="http://schemas.openxmlformats.org/officeDocument/2006/relationships/customXml" Target="../ink/ink463.xml"/><Relationship Id="rId28" Type="http://schemas.openxmlformats.org/officeDocument/2006/relationships/customXml" Target="../ink/ink350.xml"/><Relationship Id="rId49" Type="http://schemas.openxmlformats.org/officeDocument/2006/relationships/image" Target="../media/image362.png"/><Relationship Id="rId114" Type="http://schemas.openxmlformats.org/officeDocument/2006/relationships/customXml" Target="../ink/ink393.xml"/><Relationship Id="rId275" Type="http://schemas.openxmlformats.org/officeDocument/2006/relationships/image" Target="../media/image475.png"/><Relationship Id="rId296" Type="http://schemas.openxmlformats.org/officeDocument/2006/relationships/customXml" Target="../ink/ink484.xml"/><Relationship Id="rId300" Type="http://schemas.openxmlformats.org/officeDocument/2006/relationships/customXml" Target="../ink/ink486.xml"/><Relationship Id="rId60" Type="http://schemas.openxmlformats.org/officeDocument/2006/relationships/customXml" Target="../ink/ink366.xml"/><Relationship Id="rId81" Type="http://schemas.openxmlformats.org/officeDocument/2006/relationships/image" Target="../media/image378.png"/><Relationship Id="rId135" Type="http://schemas.openxmlformats.org/officeDocument/2006/relationships/image" Target="../media/image405.png"/><Relationship Id="rId156" Type="http://schemas.openxmlformats.org/officeDocument/2006/relationships/customXml" Target="../ink/ink414.xml"/><Relationship Id="rId177" Type="http://schemas.openxmlformats.org/officeDocument/2006/relationships/image" Target="../media/image426.png"/><Relationship Id="rId198" Type="http://schemas.openxmlformats.org/officeDocument/2006/relationships/customXml" Target="../ink/ink435.xml"/><Relationship Id="rId321" Type="http://schemas.openxmlformats.org/officeDocument/2006/relationships/image" Target="../media/image498.png"/><Relationship Id="rId202" Type="http://schemas.openxmlformats.org/officeDocument/2006/relationships/customXml" Target="../ink/ink437.xml"/><Relationship Id="rId223" Type="http://schemas.openxmlformats.org/officeDocument/2006/relationships/image" Target="../media/image449.png"/><Relationship Id="rId244" Type="http://schemas.openxmlformats.org/officeDocument/2006/relationships/customXml" Target="../ink/ink458.xml"/><Relationship Id="rId18" Type="http://schemas.openxmlformats.org/officeDocument/2006/relationships/customXml" Target="../ink/ink345.xml"/><Relationship Id="rId39" Type="http://schemas.openxmlformats.org/officeDocument/2006/relationships/image" Target="../media/image357.png"/><Relationship Id="rId265" Type="http://schemas.openxmlformats.org/officeDocument/2006/relationships/image" Target="../media/image470.png"/><Relationship Id="rId286" Type="http://schemas.openxmlformats.org/officeDocument/2006/relationships/customXml" Target="../ink/ink479.xml"/><Relationship Id="rId50" Type="http://schemas.openxmlformats.org/officeDocument/2006/relationships/customXml" Target="../ink/ink361.xml"/><Relationship Id="rId104" Type="http://schemas.openxmlformats.org/officeDocument/2006/relationships/customXml" Target="../ink/ink388.xml"/><Relationship Id="rId125" Type="http://schemas.openxmlformats.org/officeDocument/2006/relationships/image" Target="../media/image400.png"/><Relationship Id="rId146" Type="http://schemas.openxmlformats.org/officeDocument/2006/relationships/customXml" Target="../ink/ink409.xml"/><Relationship Id="rId167" Type="http://schemas.openxmlformats.org/officeDocument/2006/relationships/image" Target="../media/image421.png"/><Relationship Id="rId188" Type="http://schemas.openxmlformats.org/officeDocument/2006/relationships/customXml" Target="../ink/ink430.xml"/><Relationship Id="rId311" Type="http://schemas.openxmlformats.org/officeDocument/2006/relationships/image" Target="../media/image493.png"/><Relationship Id="rId332" Type="http://schemas.openxmlformats.org/officeDocument/2006/relationships/customXml" Target="../ink/ink502.xml"/><Relationship Id="rId71" Type="http://schemas.openxmlformats.org/officeDocument/2006/relationships/image" Target="../media/image373.png"/><Relationship Id="rId92" Type="http://schemas.openxmlformats.org/officeDocument/2006/relationships/customXml" Target="../ink/ink382.xml"/><Relationship Id="rId213" Type="http://schemas.openxmlformats.org/officeDocument/2006/relationships/image" Target="../media/image444.png"/><Relationship Id="rId234" Type="http://schemas.openxmlformats.org/officeDocument/2006/relationships/customXml" Target="../ink/ink453.xml"/><Relationship Id="rId2" Type="http://schemas.openxmlformats.org/officeDocument/2006/relationships/customXml" Target="../ink/ink337.xml"/><Relationship Id="rId29" Type="http://schemas.openxmlformats.org/officeDocument/2006/relationships/image" Target="../media/image352.png"/><Relationship Id="rId255" Type="http://schemas.openxmlformats.org/officeDocument/2006/relationships/image" Target="../media/image465.png"/><Relationship Id="rId276" Type="http://schemas.openxmlformats.org/officeDocument/2006/relationships/customXml" Target="../ink/ink474.xml"/><Relationship Id="rId297" Type="http://schemas.openxmlformats.org/officeDocument/2006/relationships/image" Target="../media/image486.png"/><Relationship Id="rId40" Type="http://schemas.openxmlformats.org/officeDocument/2006/relationships/customXml" Target="../ink/ink356.xml"/><Relationship Id="rId115" Type="http://schemas.openxmlformats.org/officeDocument/2006/relationships/image" Target="../media/image395.png"/><Relationship Id="rId136" Type="http://schemas.openxmlformats.org/officeDocument/2006/relationships/customXml" Target="../ink/ink404.xml"/><Relationship Id="rId157" Type="http://schemas.openxmlformats.org/officeDocument/2006/relationships/image" Target="../media/image416.png"/><Relationship Id="rId178" Type="http://schemas.openxmlformats.org/officeDocument/2006/relationships/customXml" Target="../ink/ink425.xml"/><Relationship Id="rId301" Type="http://schemas.openxmlformats.org/officeDocument/2006/relationships/image" Target="../media/image488.png"/><Relationship Id="rId322" Type="http://schemas.openxmlformats.org/officeDocument/2006/relationships/customXml" Target="../ink/ink497.xml"/><Relationship Id="rId61" Type="http://schemas.openxmlformats.org/officeDocument/2006/relationships/image" Target="../media/image368.png"/><Relationship Id="rId82" Type="http://schemas.openxmlformats.org/officeDocument/2006/relationships/customXml" Target="../ink/ink377.xml"/><Relationship Id="rId199" Type="http://schemas.openxmlformats.org/officeDocument/2006/relationships/image" Target="../media/image437.png"/><Relationship Id="rId203" Type="http://schemas.openxmlformats.org/officeDocument/2006/relationships/image" Target="../media/image439.png"/><Relationship Id="rId19" Type="http://schemas.openxmlformats.org/officeDocument/2006/relationships/image" Target="../media/image347.png"/><Relationship Id="rId224" Type="http://schemas.openxmlformats.org/officeDocument/2006/relationships/customXml" Target="../ink/ink448.xml"/><Relationship Id="rId245" Type="http://schemas.openxmlformats.org/officeDocument/2006/relationships/image" Target="../media/image460.png"/><Relationship Id="rId266" Type="http://schemas.openxmlformats.org/officeDocument/2006/relationships/customXml" Target="../ink/ink469.xml"/><Relationship Id="rId287" Type="http://schemas.openxmlformats.org/officeDocument/2006/relationships/image" Target="../media/image481.png"/><Relationship Id="rId30" Type="http://schemas.openxmlformats.org/officeDocument/2006/relationships/customXml" Target="../ink/ink351.xml"/><Relationship Id="rId105" Type="http://schemas.openxmlformats.org/officeDocument/2006/relationships/image" Target="../media/image390.png"/><Relationship Id="rId126" Type="http://schemas.openxmlformats.org/officeDocument/2006/relationships/customXml" Target="../ink/ink399.xml"/><Relationship Id="rId147" Type="http://schemas.openxmlformats.org/officeDocument/2006/relationships/image" Target="../media/image411.png"/><Relationship Id="rId168" Type="http://schemas.openxmlformats.org/officeDocument/2006/relationships/customXml" Target="../ink/ink420.xml"/><Relationship Id="rId312" Type="http://schemas.openxmlformats.org/officeDocument/2006/relationships/customXml" Target="../ink/ink492.xml"/><Relationship Id="rId333" Type="http://schemas.openxmlformats.org/officeDocument/2006/relationships/image" Target="../media/image504.png"/><Relationship Id="rId51" Type="http://schemas.openxmlformats.org/officeDocument/2006/relationships/image" Target="../media/image363.png"/><Relationship Id="rId72" Type="http://schemas.openxmlformats.org/officeDocument/2006/relationships/customXml" Target="../ink/ink372.xml"/><Relationship Id="rId93" Type="http://schemas.openxmlformats.org/officeDocument/2006/relationships/image" Target="../media/image384.png"/><Relationship Id="rId189" Type="http://schemas.openxmlformats.org/officeDocument/2006/relationships/image" Target="../media/image4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customXml" Target="../ink/ink511.xml"/><Relationship Id="rId18" Type="http://schemas.openxmlformats.org/officeDocument/2006/relationships/image" Target="../media/image516.png"/><Relationship Id="rId26" Type="http://schemas.openxmlformats.org/officeDocument/2006/relationships/image" Target="../media/image520.png"/><Relationship Id="rId3" Type="http://schemas.openxmlformats.org/officeDocument/2006/relationships/customXml" Target="../ink/ink506.xml"/><Relationship Id="rId21" Type="http://schemas.openxmlformats.org/officeDocument/2006/relationships/customXml" Target="../ink/ink515.xml"/><Relationship Id="rId7" Type="http://schemas.openxmlformats.org/officeDocument/2006/relationships/customXml" Target="../ink/ink508.xml"/><Relationship Id="rId12" Type="http://schemas.openxmlformats.org/officeDocument/2006/relationships/image" Target="../media/image513.png"/><Relationship Id="rId17" Type="http://schemas.openxmlformats.org/officeDocument/2006/relationships/customXml" Target="../ink/ink513.xml"/><Relationship Id="rId25" Type="http://schemas.openxmlformats.org/officeDocument/2006/relationships/customXml" Target="../ink/ink517.xml"/><Relationship Id="rId2" Type="http://schemas.openxmlformats.org/officeDocument/2006/relationships/image" Target="../media/image508.PNG"/><Relationship Id="rId16" Type="http://schemas.openxmlformats.org/officeDocument/2006/relationships/image" Target="../media/image515.png"/><Relationship Id="rId20" Type="http://schemas.openxmlformats.org/officeDocument/2006/relationships/image" Target="../media/image5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customXml" Target="../ink/ink510.xml"/><Relationship Id="rId24" Type="http://schemas.openxmlformats.org/officeDocument/2006/relationships/image" Target="../media/image519.png"/><Relationship Id="rId5" Type="http://schemas.openxmlformats.org/officeDocument/2006/relationships/customXml" Target="../ink/ink507.xml"/><Relationship Id="rId15" Type="http://schemas.openxmlformats.org/officeDocument/2006/relationships/customXml" Target="../ink/ink512.xml"/><Relationship Id="rId23" Type="http://schemas.openxmlformats.org/officeDocument/2006/relationships/customXml" Target="../ink/ink516.xml"/><Relationship Id="rId28" Type="http://schemas.openxmlformats.org/officeDocument/2006/relationships/image" Target="../media/image521.png"/><Relationship Id="rId10" Type="http://schemas.openxmlformats.org/officeDocument/2006/relationships/image" Target="../media/image512.png"/><Relationship Id="rId19" Type="http://schemas.openxmlformats.org/officeDocument/2006/relationships/customXml" Target="../ink/ink514.xml"/><Relationship Id="rId4" Type="http://schemas.openxmlformats.org/officeDocument/2006/relationships/image" Target="../media/image509.png"/><Relationship Id="rId9" Type="http://schemas.openxmlformats.org/officeDocument/2006/relationships/customXml" Target="../ink/ink509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51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9.png"/><Relationship Id="rId299" Type="http://schemas.openxmlformats.org/officeDocument/2006/relationships/image" Target="../media/image670.png"/><Relationship Id="rId303" Type="http://schemas.openxmlformats.org/officeDocument/2006/relationships/image" Target="../media/image672.png"/><Relationship Id="rId21" Type="http://schemas.openxmlformats.org/officeDocument/2006/relationships/image" Target="../media/image531.png"/><Relationship Id="rId42" Type="http://schemas.openxmlformats.org/officeDocument/2006/relationships/customXml" Target="../ink/ink539.xml"/><Relationship Id="rId63" Type="http://schemas.openxmlformats.org/officeDocument/2006/relationships/image" Target="../media/image552.png"/><Relationship Id="rId84" Type="http://schemas.openxmlformats.org/officeDocument/2006/relationships/customXml" Target="../ink/ink560.xml"/><Relationship Id="rId138" Type="http://schemas.openxmlformats.org/officeDocument/2006/relationships/customXml" Target="../ink/ink587.xml"/><Relationship Id="rId159" Type="http://schemas.openxmlformats.org/officeDocument/2006/relationships/image" Target="../media/image600.png"/><Relationship Id="rId324" Type="http://schemas.openxmlformats.org/officeDocument/2006/relationships/customXml" Target="../ink/ink680.xml"/><Relationship Id="rId345" Type="http://schemas.openxmlformats.org/officeDocument/2006/relationships/image" Target="../media/image693.png"/><Relationship Id="rId366" Type="http://schemas.openxmlformats.org/officeDocument/2006/relationships/customXml" Target="../ink/ink701.xml"/><Relationship Id="rId170" Type="http://schemas.openxmlformats.org/officeDocument/2006/relationships/customXml" Target="../ink/ink603.xml"/><Relationship Id="rId191" Type="http://schemas.openxmlformats.org/officeDocument/2006/relationships/image" Target="../media/image616.png"/><Relationship Id="rId205" Type="http://schemas.openxmlformats.org/officeDocument/2006/relationships/image" Target="../media/image623.png"/><Relationship Id="rId226" Type="http://schemas.openxmlformats.org/officeDocument/2006/relationships/customXml" Target="../ink/ink631.xml"/><Relationship Id="rId247" Type="http://schemas.openxmlformats.org/officeDocument/2006/relationships/image" Target="../media/image644.png"/><Relationship Id="rId107" Type="http://schemas.openxmlformats.org/officeDocument/2006/relationships/image" Target="../media/image574.png"/><Relationship Id="rId268" Type="http://schemas.openxmlformats.org/officeDocument/2006/relationships/customXml" Target="../ink/ink652.xml"/><Relationship Id="rId289" Type="http://schemas.openxmlformats.org/officeDocument/2006/relationships/image" Target="../media/image665.png"/><Relationship Id="rId11" Type="http://schemas.openxmlformats.org/officeDocument/2006/relationships/image" Target="../media/image526.png"/><Relationship Id="rId32" Type="http://schemas.openxmlformats.org/officeDocument/2006/relationships/customXml" Target="../ink/ink534.xml"/><Relationship Id="rId53" Type="http://schemas.openxmlformats.org/officeDocument/2006/relationships/image" Target="../media/image547.png"/><Relationship Id="rId74" Type="http://schemas.openxmlformats.org/officeDocument/2006/relationships/customXml" Target="../ink/ink555.xml"/><Relationship Id="rId128" Type="http://schemas.openxmlformats.org/officeDocument/2006/relationships/customXml" Target="../ink/ink582.xml"/><Relationship Id="rId149" Type="http://schemas.openxmlformats.org/officeDocument/2006/relationships/image" Target="../media/image595.png"/><Relationship Id="rId314" Type="http://schemas.openxmlformats.org/officeDocument/2006/relationships/customXml" Target="../ink/ink675.xml"/><Relationship Id="rId335" Type="http://schemas.openxmlformats.org/officeDocument/2006/relationships/image" Target="../media/image688.png"/><Relationship Id="rId356" Type="http://schemas.openxmlformats.org/officeDocument/2006/relationships/customXml" Target="../ink/ink696.xml"/><Relationship Id="rId377" Type="http://schemas.openxmlformats.org/officeDocument/2006/relationships/image" Target="../media/image709.png"/><Relationship Id="rId5" Type="http://schemas.openxmlformats.org/officeDocument/2006/relationships/image" Target="../media/image523.png"/><Relationship Id="rId95" Type="http://schemas.openxmlformats.org/officeDocument/2006/relationships/image" Target="../media/image568.png"/><Relationship Id="rId160" Type="http://schemas.openxmlformats.org/officeDocument/2006/relationships/customXml" Target="../ink/ink598.xml"/><Relationship Id="rId181" Type="http://schemas.openxmlformats.org/officeDocument/2006/relationships/image" Target="../media/image611.png"/><Relationship Id="rId216" Type="http://schemas.openxmlformats.org/officeDocument/2006/relationships/customXml" Target="../ink/ink626.xml"/><Relationship Id="rId237" Type="http://schemas.openxmlformats.org/officeDocument/2006/relationships/image" Target="../media/image639.png"/><Relationship Id="rId258" Type="http://schemas.openxmlformats.org/officeDocument/2006/relationships/customXml" Target="../ink/ink647.xml"/><Relationship Id="rId279" Type="http://schemas.openxmlformats.org/officeDocument/2006/relationships/image" Target="../media/image660.png"/><Relationship Id="rId22" Type="http://schemas.openxmlformats.org/officeDocument/2006/relationships/customXml" Target="../ink/ink529.xml"/><Relationship Id="rId43" Type="http://schemas.openxmlformats.org/officeDocument/2006/relationships/image" Target="../media/image542.png"/><Relationship Id="rId64" Type="http://schemas.openxmlformats.org/officeDocument/2006/relationships/customXml" Target="../ink/ink550.xml"/><Relationship Id="rId118" Type="http://schemas.openxmlformats.org/officeDocument/2006/relationships/customXml" Target="../ink/ink577.xml"/><Relationship Id="rId139" Type="http://schemas.openxmlformats.org/officeDocument/2006/relationships/image" Target="../media/image590.png"/><Relationship Id="rId290" Type="http://schemas.openxmlformats.org/officeDocument/2006/relationships/customXml" Target="../ink/ink663.xml"/><Relationship Id="rId304" Type="http://schemas.openxmlformats.org/officeDocument/2006/relationships/customXml" Target="../ink/ink670.xml"/><Relationship Id="rId325" Type="http://schemas.openxmlformats.org/officeDocument/2006/relationships/image" Target="../media/image683.png"/><Relationship Id="rId346" Type="http://schemas.openxmlformats.org/officeDocument/2006/relationships/customXml" Target="../ink/ink691.xml"/><Relationship Id="rId367" Type="http://schemas.openxmlformats.org/officeDocument/2006/relationships/image" Target="../media/image704.png"/><Relationship Id="rId85" Type="http://schemas.openxmlformats.org/officeDocument/2006/relationships/image" Target="../media/image563.png"/><Relationship Id="rId150" Type="http://schemas.openxmlformats.org/officeDocument/2006/relationships/customXml" Target="../ink/ink593.xml"/><Relationship Id="rId171" Type="http://schemas.openxmlformats.org/officeDocument/2006/relationships/image" Target="../media/image606.png"/><Relationship Id="rId192" Type="http://schemas.openxmlformats.org/officeDocument/2006/relationships/customXml" Target="../ink/ink614.xml"/><Relationship Id="rId206" Type="http://schemas.openxmlformats.org/officeDocument/2006/relationships/customXml" Target="../ink/ink621.xml"/><Relationship Id="rId227" Type="http://schemas.openxmlformats.org/officeDocument/2006/relationships/image" Target="../media/image634.png"/><Relationship Id="rId248" Type="http://schemas.openxmlformats.org/officeDocument/2006/relationships/customXml" Target="../ink/ink642.xml"/><Relationship Id="rId269" Type="http://schemas.openxmlformats.org/officeDocument/2006/relationships/image" Target="../media/image655.png"/><Relationship Id="rId12" Type="http://schemas.openxmlformats.org/officeDocument/2006/relationships/customXml" Target="../ink/ink524.xml"/><Relationship Id="rId33" Type="http://schemas.openxmlformats.org/officeDocument/2006/relationships/image" Target="../media/image537.png"/><Relationship Id="rId108" Type="http://schemas.openxmlformats.org/officeDocument/2006/relationships/customXml" Target="../ink/ink572.xml"/><Relationship Id="rId129" Type="http://schemas.openxmlformats.org/officeDocument/2006/relationships/image" Target="../media/image585.png"/><Relationship Id="rId280" Type="http://schemas.openxmlformats.org/officeDocument/2006/relationships/customXml" Target="../ink/ink658.xml"/><Relationship Id="rId315" Type="http://schemas.openxmlformats.org/officeDocument/2006/relationships/image" Target="../media/image678.png"/><Relationship Id="rId336" Type="http://schemas.openxmlformats.org/officeDocument/2006/relationships/customXml" Target="../ink/ink686.xml"/><Relationship Id="rId357" Type="http://schemas.openxmlformats.org/officeDocument/2006/relationships/image" Target="../media/image699.png"/><Relationship Id="rId54" Type="http://schemas.openxmlformats.org/officeDocument/2006/relationships/customXml" Target="../ink/ink545.xml"/><Relationship Id="rId75" Type="http://schemas.openxmlformats.org/officeDocument/2006/relationships/image" Target="../media/image558.png"/><Relationship Id="rId96" Type="http://schemas.openxmlformats.org/officeDocument/2006/relationships/customXml" Target="../ink/ink566.xml"/><Relationship Id="rId140" Type="http://schemas.openxmlformats.org/officeDocument/2006/relationships/customXml" Target="../ink/ink588.xml"/><Relationship Id="rId161" Type="http://schemas.openxmlformats.org/officeDocument/2006/relationships/image" Target="../media/image601.png"/><Relationship Id="rId182" Type="http://schemas.openxmlformats.org/officeDocument/2006/relationships/customXml" Target="../ink/ink609.xml"/><Relationship Id="rId217" Type="http://schemas.openxmlformats.org/officeDocument/2006/relationships/image" Target="../media/image629.png"/><Relationship Id="rId378" Type="http://schemas.openxmlformats.org/officeDocument/2006/relationships/customXml" Target="../ink/ink707.xml"/><Relationship Id="rId6" Type="http://schemas.openxmlformats.org/officeDocument/2006/relationships/customXml" Target="../ink/ink521.xml"/><Relationship Id="rId238" Type="http://schemas.openxmlformats.org/officeDocument/2006/relationships/customXml" Target="../ink/ink637.xml"/><Relationship Id="rId259" Type="http://schemas.openxmlformats.org/officeDocument/2006/relationships/image" Target="../media/image650.png"/><Relationship Id="rId23" Type="http://schemas.openxmlformats.org/officeDocument/2006/relationships/image" Target="../media/image532.png"/><Relationship Id="rId119" Type="http://schemas.openxmlformats.org/officeDocument/2006/relationships/image" Target="../media/image580.png"/><Relationship Id="rId270" Type="http://schemas.openxmlformats.org/officeDocument/2006/relationships/customXml" Target="../ink/ink653.xml"/><Relationship Id="rId291" Type="http://schemas.openxmlformats.org/officeDocument/2006/relationships/image" Target="../media/image666.png"/><Relationship Id="rId305" Type="http://schemas.openxmlformats.org/officeDocument/2006/relationships/image" Target="../media/image673.png"/><Relationship Id="rId326" Type="http://schemas.openxmlformats.org/officeDocument/2006/relationships/customXml" Target="../ink/ink681.xml"/><Relationship Id="rId347" Type="http://schemas.openxmlformats.org/officeDocument/2006/relationships/image" Target="../media/image694.png"/><Relationship Id="rId44" Type="http://schemas.openxmlformats.org/officeDocument/2006/relationships/customXml" Target="../ink/ink540.xml"/><Relationship Id="rId65" Type="http://schemas.openxmlformats.org/officeDocument/2006/relationships/image" Target="../media/image553.png"/><Relationship Id="rId86" Type="http://schemas.openxmlformats.org/officeDocument/2006/relationships/customXml" Target="../ink/ink561.xml"/><Relationship Id="rId130" Type="http://schemas.openxmlformats.org/officeDocument/2006/relationships/customXml" Target="../ink/ink583.xml"/><Relationship Id="rId151" Type="http://schemas.openxmlformats.org/officeDocument/2006/relationships/image" Target="../media/image596.png"/><Relationship Id="rId368" Type="http://schemas.openxmlformats.org/officeDocument/2006/relationships/customXml" Target="../ink/ink702.xml"/><Relationship Id="rId172" Type="http://schemas.openxmlformats.org/officeDocument/2006/relationships/customXml" Target="../ink/ink604.xml"/><Relationship Id="rId193" Type="http://schemas.openxmlformats.org/officeDocument/2006/relationships/image" Target="../media/image617.png"/><Relationship Id="rId207" Type="http://schemas.openxmlformats.org/officeDocument/2006/relationships/image" Target="../media/image624.png"/><Relationship Id="rId228" Type="http://schemas.openxmlformats.org/officeDocument/2006/relationships/customXml" Target="../ink/ink632.xml"/><Relationship Id="rId249" Type="http://schemas.openxmlformats.org/officeDocument/2006/relationships/image" Target="../media/image645.png"/><Relationship Id="rId13" Type="http://schemas.openxmlformats.org/officeDocument/2006/relationships/image" Target="../media/image527.png"/><Relationship Id="rId109" Type="http://schemas.openxmlformats.org/officeDocument/2006/relationships/image" Target="../media/image575.png"/><Relationship Id="rId260" Type="http://schemas.openxmlformats.org/officeDocument/2006/relationships/customXml" Target="../ink/ink648.xml"/><Relationship Id="rId281" Type="http://schemas.openxmlformats.org/officeDocument/2006/relationships/image" Target="../media/image661.png"/><Relationship Id="rId316" Type="http://schemas.openxmlformats.org/officeDocument/2006/relationships/customXml" Target="../ink/ink676.xml"/><Relationship Id="rId337" Type="http://schemas.openxmlformats.org/officeDocument/2006/relationships/image" Target="../media/image689.png"/><Relationship Id="rId34" Type="http://schemas.openxmlformats.org/officeDocument/2006/relationships/customXml" Target="../ink/ink535.xml"/><Relationship Id="rId55" Type="http://schemas.openxmlformats.org/officeDocument/2006/relationships/image" Target="../media/image548.png"/><Relationship Id="rId76" Type="http://schemas.openxmlformats.org/officeDocument/2006/relationships/customXml" Target="../ink/ink556.xml"/><Relationship Id="rId97" Type="http://schemas.openxmlformats.org/officeDocument/2006/relationships/image" Target="../media/image569.png"/><Relationship Id="rId120" Type="http://schemas.openxmlformats.org/officeDocument/2006/relationships/customXml" Target="../ink/ink578.xml"/><Relationship Id="rId141" Type="http://schemas.openxmlformats.org/officeDocument/2006/relationships/image" Target="../media/image591.png"/><Relationship Id="rId358" Type="http://schemas.openxmlformats.org/officeDocument/2006/relationships/customXml" Target="../ink/ink697.xml"/><Relationship Id="rId379" Type="http://schemas.openxmlformats.org/officeDocument/2006/relationships/image" Target="../media/image710.png"/><Relationship Id="rId7" Type="http://schemas.openxmlformats.org/officeDocument/2006/relationships/image" Target="../media/image524.png"/><Relationship Id="rId162" Type="http://schemas.openxmlformats.org/officeDocument/2006/relationships/customXml" Target="../ink/ink599.xml"/><Relationship Id="rId183" Type="http://schemas.openxmlformats.org/officeDocument/2006/relationships/image" Target="../media/image612.png"/><Relationship Id="rId218" Type="http://schemas.openxmlformats.org/officeDocument/2006/relationships/customXml" Target="../ink/ink627.xml"/><Relationship Id="rId239" Type="http://schemas.openxmlformats.org/officeDocument/2006/relationships/image" Target="../media/image640.png"/><Relationship Id="rId250" Type="http://schemas.openxmlformats.org/officeDocument/2006/relationships/customXml" Target="../ink/ink643.xml"/><Relationship Id="rId271" Type="http://schemas.openxmlformats.org/officeDocument/2006/relationships/image" Target="../media/image656.png"/><Relationship Id="rId292" Type="http://schemas.openxmlformats.org/officeDocument/2006/relationships/customXml" Target="../ink/ink664.xml"/><Relationship Id="rId306" Type="http://schemas.openxmlformats.org/officeDocument/2006/relationships/customXml" Target="../ink/ink671.xml"/><Relationship Id="rId24" Type="http://schemas.openxmlformats.org/officeDocument/2006/relationships/customXml" Target="../ink/ink530.xml"/><Relationship Id="rId45" Type="http://schemas.openxmlformats.org/officeDocument/2006/relationships/image" Target="../media/image543.png"/><Relationship Id="rId66" Type="http://schemas.openxmlformats.org/officeDocument/2006/relationships/customXml" Target="../ink/ink551.xml"/><Relationship Id="rId87" Type="http://schemas.openxmlformats.org/officeDocument/2006/relationships/image" Target="../media/image564.png"/><Relationship Id="rId110" Type="http://schemas.openxmlformats.org/officeDocument/2006/relationships/customXml" Target="../ink/ink573.xml"/><Relationship Id="rId131" Type="http://schemas.openxmlformats.org/officeDocument/2006/relationships/image" Target="../media/image586.png"/><Relationship Id="rId327" Type="http://schemas.openxmlformats.org/officeDocument/2006/relationships/image" Target="../media/image684.png"/><Relationship Id="rId348" Type="http://schemas.openxmlformats.org/officeDocument/2006/relationships/customXml" Target="../ink/ink692.xml"/><Relationship Id="rId369" Type="http://schemas.openxmlformats.org/officeDocument/2006/relationships/image" Target="../media/image705.png"/><Relationship Id="rId152" Type="http://schemas.openxmlformats.org/officeDocument/2006/relationships/customXml" Target="../ink/ink594.xml"/><Relationship Id="rId173" Type="http://schemas.openxmlformats.org/officeDocument/2006/relationships/image" Target="../media/image607.png"/><Relationship Id="rId194" Type="http://schemas.openxmlformats.org/officeDocument/2006/relationships/customXml" Target="../ink/ink615.xml"/><Relationship Id="rId208" Type="http://schemas.openxmlformats.org/officeDocument/2006/relationships/customXml" Target="../ink/ink622.xml"/><Relationship Id="rId229" Type="http://schemas.openxmlformats.org/officeDocument/2006/relationships/image" Target="../media/image635.png"/><Relationship Id="rId380" Type="http://schemas.openxmlformats.org/officeDocument/2006/relationships/customXml" Target="../ink/ink708.xml"/><Relationship Id="rId240" Type="http://schemas.openxmlformats.org/officeDocument/2006/relationships/customXml" Target="../ink/ink638.xml"/><Relationship Id="rId261" Type="http://schemas.openxmlformats.org/officeDocument/2006/relationships/image" Target="../media/image651.png"/><Relationship Id="rId14" Type="http://schemas.openxmlformats.org/officeDocument/2006/relationships/customXml" Target="../ink/ink525.xml"/><Relationship Id="rId35" Type="http://schemas.openxmlformats.org/officeDocument/2006/relationships/image" Target="../media/image538.png"/><Relationship Id="rId56" Type="http://schemas.openxmlformats.org/officeDocument/2006/relationships/customXml" Target="../ink/ink546.xml"/><Relationship Id="rId77" Type="http://schemas.openxmlformats.org/officeDocument/2006/relationships/image" Target="../media/image559.png"/><Relationship Id="rId100" Type="http://schemas.openxmlformats.org/officeDocument/2006/relationships/customXml" Target="../ink/ink568.xml"/><Relationship Id="rId282" Type="http://schemas.openxmlformats.org/officeDocument/2006/relationships/customXml" Target="../ink/ink659.xml"/><Relationship Id="rId317" Type="http://schemas.openxmlformats.org/officeDocument/2006/relationships/image" Target="../media/image679.png"/><Relationship Id="rId338" Type="http://schemas.openxmlformats.org/officeDocument/2006/relationships/customXml" Target="../ink/ink687.xml"/><Relationship Id="rId359" Type="http://schemas.openxmlformats.org/officeDocument/2006/relationships/image" Target="../media/image700.png"/><Relationship Id="rId8" Type="http://schemas.openxmlformats.org/officeDocument/2006/relationships/customXml" Target="../ink/ink522.xml"/><Relationship Id="rId98" Type="http://schemas.openxmlformats.org/officeDocument/2006/relationships/customXml" Target="../ink/ink567.xml"/><Relationship Id="rId121" Type="http://schemas.openxmlformats.org/officeDocument/2006/relationships/image" Target="../media/image581.png"/><Relationship Id="rId142" Type="http://schemas.openxmlformats.org/officeDocument/2006/relationships/customXml" Target="../ink/ink589.xml"/><Relationship Id="rId163" Type="http://schemas.openxmlformats.org/officeDocument/2006/relationships/image" Target="../media/image602.png"/><Relationship Id="rId184" Type="http://schemas.openxmlformats.org/officeDocument/2006/relationships/customXml" Target="../ink/ink610.xml"/><Relationship Id="rId219" Type="http://schemas.openxmlformats.org/officeDocument/2006/relationships/image" Target="../media/image630.png"/><Relationship Id="rId370" Type="http://schemas.openxmlformats.org/officeDocument/2006/relationships/customXml" Target="../ink/ink703.xml"/><Relationship Id="rId230" Type="http://schemas.openxmlformats.org/officeDocument/2006/relationships/customXml" Target="../ink/ink633.xml"/><Relationship Id="rId251" Type="http://schemas.openxmlformats.org/officeDocument/2006/relationships/image" Target="../media/image646.png"/><Relationship Id="rId25" Type="http://schemas.openxmlformats.org/officeDocument/2006/relationships/image" Target="../media/image533.png"/><Relationship Id="rId46" Type="http://schemas.openxmlformats.org/officeDocument/2006/relationships/customXml" Target="../ink/ink541.xml"/><Relationship Id="rId67" Type="http://schemas.openxmlformats.org/officeDocument/2006/relationships/image" Target="../media/image554.png"/><Relationship Id="rId272" Type="http://schemas.openxmlformats.org/officeDocument/2006/relationships/customXml" Target="../ink/ink654.xml"/><Relationship Id="rId293" Type="http://schemas.openxmlformats.org/officeDocument/2006/relationships/image" Target="../media/image667.png"/><Relationship Id="rId307" Type="http://schemas.openxmlformats.org/officeDocument/2006/relationships/image" Target="../media/image674.png"/><Relationship Id="rId328" Type="http://schemas.openxmlformats.org/officeDocument/2006/relationships/customXml" Target="../ink/ink682.xml"/><Relationship Id="rId349" Type="http://schemas.openxmlformats.org/officeDocument/2006/relationships/image" Target="../media/image695.png"/><Relationship Id="rId88" Type="http://schemas.openxmlformats.org/officeDocument/2006/relationships/customXml" Target="../ink/ink562.xml"/><Relationship Id="rId111" Type="http://schemas.openxmlformats.org/officeDocument/2006/relationships/image" Target="../media/image576.png"/><Relationship Id="rId132" Type="http://schemas.openxmlformats.org/officeDocument/2006/relationships/customXml" Target="../ink/ink584.xml"/><Relationship Id="rId153" Type="http://schemas.openxmlformats.org/officeDocument/2006/relationships/image" Target="../media/image597.png"/><Relationship Id="rId174" Type="http://schemas.openxmlformats.org/officeDocument/2006/relationships/customXml" Target="../ink/ink605.xml"/><Relationship Id="rId195" Type="http://schemas.openxmlformats.org/officeDocument/2006/relationships/image" Target="../media/image618.png"/><Relationship Id="rId209" Type="http://schemas.openxmlformats.org/officeDocument/2006/relationships/image" Target="../media/image625.png"/><Relationship Id="rId360" Type="http://schemas.openxmlformats.org/officeDocument/2006/relationships/customXml" Target="../ink/ink698.xml"/><Relationship Id="rId381" Type="http://schemas.openxmlformats.org/officeDocument/2006/relationships/image" Target="../media/image711.png"/><Relationship Id="rId220" Type="http://schemas.openxmlformats.org/officeDocument/2006/relationships/customXml" Target="../ink/ink628.xml"/><Relationship Id="rId241" Type="http://schemas.openxmlformats.org/officeDocument/2006/relationships/image" Target="../media/image641.png"/><Relationship Id="rId15" Type="http://schemas.openxmlformats.org/officeDocument/2006/relationships/image" Target="../media/image528.png"/><Relationship Id="rId36" Type="http://schemas.openxmlformats.org/officeDocument/2006/relationships/customXml" Target="../ink/ink536.xml"/><Relationship Id="rId57" Type="http://schemas.openxmlformats.org/officeDocument/2006/relationships/image" Target="../media/image549.png"/><Relationship Id="rId262" Type="http://schemas.openxmlformats.org/officeDocument/2006/relationships/customXml" Target="../ink/ink649.xml"/><Relationship Id="rId283" Type="http://schemas.openxmlformats.org/officeDocument/2006/relationships/image" Target="../media/image662.png"/><Relationship Id="rId318" Type="http://schemas.openxmlformats.org/officeDocument/2006/relationships/customXml" Target="../ink/ink677.xml"/><Relationship Id="rId339" Type="http://schemas.openxmlformats.org/officeDocument/2006/relationships/image" Target="../media/image690.png"/><Relationship Id="rId78" Type="http://schemas.openxmlformats.org/officeDocument/2006/relationships/customXml" Target="../ink/ink557.xml"/><Relationship Id="rId99" Type="http://schemas.openxmlformats.org/officeDocument/2006/relationships/image" Target="../media/image570.png"/><Relationship Id="rId101" Type="http://schemas.openxmlformats.org/officeDocument/2006/relationships/image" Target="../media/image571.png"/><Relationship Id="rId122" Type="http://schemas.openxmlformats.org/officeDocument/2006/relationships/customXml" Target="../ink/ink579.xml"/><Relationship Id="rId143" Type="http://schemas.openxmlformats.org/officeDocument/2006/relationships/image" Target="../media/image592.png"/><Relationship Id="rId164" Type="http://schemas.openxmlformats.org/officeDocument/2006/relationships/customXml" Target="../ink/ink600.xml"/><Relationship Id="rId185" Type="http://schemas.openxmlformats.org/officeDocument/2006/relationships/image" Target="../media/image613.png"/><Relationship Id="rId350" Type="http://schemas.openxmlformats.org/officeDocument/2006/relationships/customXml" Target="../ink/ink693.xml"/><Relationship Id="rId371" Type="http://schemas.openxmlformats.org/officeDocument/2006/relationships/image" Target="../media/image706.png"/><Relationship Id="rId9" Type="http://schemas.openxmlformats.org/officeDocument/2006/relationships/image" Target="../media/image525.png"/><Relationship Id="rId210" Type="http://schemas.openxmlformats.org/officeDocument/2006/relationships/customXml" Target="../ink/ink623.xml"/><Relationship Id="rId26" Type="http://schemas.openxmlformats.org/officeDocument/2006/relationships/customXml" Target="../ink/ink531.xml"/><Relationship Id="rId231" Type="http://schemas.openxmlformats.org/officeDocument/2006/relationships/image" Target="../media/image636.png"/><Relationship Id="rId252" Type="http://schemas.openxmlformats.org/officeDocument/2006/relationships/customXml" Target="../ink/ink644.xml"/><Relationship Id="rId273" Type="http://schemas.openxmlformats.org/officeDocument/2006/relationships/image" Target="../media/image657.png"/><Relationship Id="rId294" Type="http://schemas.openxmlformats.org/officeDocument/2006/relationships/customXml" Target="../ink/ink665.xml"/><Relationship Id="rId308" Type="http://schemas.openxmlformats.org/officeDocument/2006/relationships/customXml" Target="../ink/ink672.xml"/><Relationship Id="rId329" Type="http://schemas.openxmlformats.org/officeDocument/2006/relationships/image" Target="../media/image685.png"/><Relationship Id="rId47" Type="http://schemas.openxmlformats.org/officeDocument/2006/relationships/image" Target="../media/image544.png"/><Relationship Id="rId68" Type="http://schemas.openxmlformats.org/officeDocument/2006/relationships/customXml" Target="../ink/ink552.xml"/><Relationship Id="rId89" Type="http://schemas.openxmlformats.org/officeDocument/2006/relationships/image" Target="../media/image565.png"/><Relationship Id="rId112" Type="http://schemas.openxmlformats.org/officeDocument/2006/relationships/customXml" Target="../ink/ink574.xml"/><Relationship Id="rId133" Type="http://schemas.openxmlformats.org/officeDocument/2006/relationships/image" Target="../media/image587.png"/><Relationship Id="rId154" Type="http://schemas.openxmlformats.org/officeDocument/2006/relationships/customXml" Target="../ink/ink595.xml"/><Relationship Id="rId175" Type="http://schemas.openxmlformats.org/officeDocument/2006/relationships/image" Target="../media/image608.png"/><Relationship Id="rId340" Type="http://schemas.openxmlformats.org/officeDocument/2006/relationships/customXml" Target="../ink/ink688.xml"/><Relationship Id="rId361" Type="http://schemas.openxmlformats.org/officeDocument/2006/relationships/image" Target="../media/image701.png"/><Relationship Id="rId196" Type="http://schemas.openxmlformats.org/officeDocument/2006/relationships/customXml" Target="../ink/ink616.xml"/><Relationship Id="rId200" Type="http://schemas.openxmlformats.org/officeDocument/2006/relationships/customXml" Target="../ink/ink618.xml"/><Relationship Id="rId16" Type="http://schemas.openxmlformats.org/officeDocument/2006/relationships/customXml" Target="../ink/ink526.xml"/><Relationship Id="rId221" Type="http://schemas.openxmlformats.org/officeDocument/2006/relationships/image" Target="../media/image631.png"/><Relationship Id="rId242" Type="http://schemas.openxmlformats.org/officeDocument/2006/relationships/customXml" Target="../ink/ink639.xml"/><Relationship Id="rId263" Type="http://schemas.openxmlformats.org/officeDocument/2006/relationships/image" Target="../media/image652.png"/><Relationship Id="rId284" Type="http://schemas.openxmlformats.org/officeDocument/2006/relationships/customXml" Target="../ink/ink660.xml"/><Relationship Id="rId319" Type="http://schemas.openxmlformats.org/officeDocument/2006/relationships/image" Target="../media/image680.png"/><Relationship Id="rId37" Type="http://schemas.openxmlformats.org/officeDocument/2006/relationships/image" Target="../media/image539.png"/><Relationship Id="rId58" Type="http://schemas.openxmlformats.org/officeDocument/2006/relationships/customXml" Target="../ink/ink547.xml"/><Relationship Id="rId79" Type="http://schemas.openxmlformats.org/officeDocument/2006/relationships/image" Target="../media/image560.png"/><Relationship Id="rId102" Type="http://schemas.openxmlformats.org/officeDocument/2006/relationships/customXml" Target="../ink/ink569.xml"/><Relationship Id="rId123" Type="http://schemas.openxmlformats.org/officeDocument/2006/relationships/image" Target="../media/image582.png"/><Relationship Id="rId144" Type="http://schemas.openxmlformats.org/officeDocument/2006/relationships/customXml" Target="../ink/ink590.xml"/><Relationship Id="rId330" Type="http://schemas.openxmlformats.org/officeDocument/2006/relationships/customXml" Target="../ink/ink683.xml"/><Relationship Id="rId90" Type="http://schemas.openxmlformats.org/officeDocument/2006/relationships/customXml" Target="../ink/ink563.xml"/><Relationship Id="rId165" Type="http://schemas.openxmlformats.org/officeDocument/2006/relationships/image" Target="../media/image603.png"/><Relationship Id="rId186" Type="http://schemas.openxmlformats.org/officeDocument/2006/relationships/customXml" Target="../ink/ink611.xml"/><Relationship Id="rId351" Type="http://schemas.openxmlformats.org/officeDocument/2006/relationships/image" Target="../media/image696.png"/><Relationship Id="rId372" Type="http://schemas.openxmlformats.org/officeDocument/2006/relationships/customXml" Target="../ink/ink704.xml"/><Relationship Id="rId211" Type="http://schemas.openxmlformats.org/officeDocument/2006/relationships/image" Target="../media/image626.png"/><Relationship Id="rId232" Type="http://schemas.openxmlformats.org/officeDocument/2006/relationships/customXml" Target="../ink/ink634.xml"/><Relationship Id="rId253" Type="http://schemas.openxmlformats.org/officeDocument/2006/relationships/image" Target="../media/image647.png"/><Relationship Id="rId274" Type="http://schemas.openxmlformats.org/officeDocument/2006/relationships/customXml" Target="../ink/ink655.xml"/><Relationship Id="rId295" Type="http://schemas.openxmlformats.org/officeDocument/2006/relationships/image" Target="../media/image668.png"/><Relationship Id="rId309" Type="http://schemas.openxmlformats.org/officeDocument/2006/relationships/image" Target="../media/image675.png"/><Relationship Id="rId27" Type="http://schemas.openxmlformats.org/officeDocument/2006/relationships/image" Target="../media/image534.png"/><Relationship Id="rId48" Type="http://schemas.openxmlformats.org/officeDocument/2006/relationships/customXml" Target="../ink/ink542.xml"/><Relationship Id="rId69" Type="http://schemas.openxmlformats.org/officeDocument/2006/relationships/image" Target="../media/image555.png"/><Relationship Id="rId113" Type="http://schemas.openxmlformats.org/officeDocument/2006/relationships/image" Target="../media/image577.png"/><Relationship Id="rId134" Type="http://schemas.openxmlformats.org/officeDocument/2006/relationships/customXml" Target="../ink/ink585.xml"/><Relationship Id="rId320" Type="http://schemas.openxmlformats.org/officeDocument/2006/relationships/customXml" Target="../ink/ink678.xml"/><Relationship Id="rId80" Type="http://schemas.openxmlformats.org/officeDocument/2006/relationships/customXml" Target="../ink/ink558.xml"/><Relationship Id="rId155" Type="http://schemas.openxmlformats.org/officeDocument/2006/relationships/image" Target="../media/image598.png"/><Relationship Id="rId176" Type="http://schemas.openxmlformats.org/officeDocument/2006/relationships/customXml" Target="../ink/ink606.xml"/><Relationship Id="rId197" Type="http://schemas.openxmlformats.org/officeDocument/2006/relationships/image" Target="../media/image619.png"/><Relationship Id="rId341" Type="http://schemas.openxmlformats.org/officeDocument/2006/relationships/image" Target="../media/image691.png"/><Relationship Id="rId362" Type="http://schemas.openxmlformats.org/officeDocument/2006/relationships/customXml" Target="../ink/ink699.xml"/><Relationship Id="rId201" Type="http://schemas.openxmlformats.org/officeDocument/2006/relationships/image" Target="../media/image621.png"/><Relationship Id="rId222" Type="http://schemas.openxmlformats.org/officeDocument/2006/relationships/customXml" Target="../ink/ink629.xml"/><Relationship Id="rId243" Type="http://schemas.openxmlformats.org/officeDocument/2006/relationships/image" Target="../media/image642.png"/><Relationship Id="rId264" Type="http://schemas.openxmlformats.org/officeDocument/2006/relationships/customXml" Target="../ink/ink650.xml"/><Relationship Id="rId285" Type="http://schemas.openxmlformats.org/officeDocument/2006/relationships/image" Target="../media/image663.png"/><Relationship Id="rId17" Type="http://schemas.openxmlformats.org/officeDocument/2006/relationships/image" Target="../media/image529.png"/><Relationship Id="rId38" Type="http://schemas.openxmlformats.org/officeDocument/2006/relationships/customXml" Target="../ink/ink537.xml"/><Relationship Id="rId59" Type="http://schemas.openxmlformats.org/officeDocument/2006/relationships/image" Target="../media/image550.png"/><Relationship Id="rId103" Type="http://schemas.openxmlformats.org/officeDocument/2006/relationships/image" Target="../media/image572.png"/><Relationship Id="rId124" Type="http://schemas.openxmlformats.org/officeDocument/2006/relationships/customXml" Target="../ink/ink580.xml"/><Relationship Id="rId310" Type="http://schemas.openxmlformats.org/officeDocument/2006/relationships/customXml" Target="../ink/ink673.xml"/><Relationship Id="rId70" Type="http://schemas.openxmlformats.org/officeDocument/2006/relationships/customXml" Target="../ink/ink553.xml"/><Relationship Id="rId91" Type="http://schemas.openxmlformats.org/officeDocument/2006/relationships/image" Target="../media/image566.png"/><Relationship Id="rId145" Type="http://schemas.openxmlformats.org/officeDocument/2006/relationships/image" Target="../media/image593.png"/><Relationship Id="rId166" Type="http://schemas.openxmlformats.org/officeDocument/2006/relationships/customXml" Target="../ink/ink601.xml"/><Relationship Id="rId187" Type="http://schemas.openxmlformats.org/officeDocument/2006/relationships/image" Target="../media/image614.png"/><Relationship Id="rId331" Type="http://schemas.openxmlformats.org/officeDocument/2006/relationships/image" Target="../media/image686.png"/><Relationship Id="rId352" Type="http://schemas.openxmlformats.org/officeDocument/2006/relationships/customXml" Target="../ink/ink694.xml"/><Relationship Id="rId373" Type="http://schemas.openxmlformats.org/officeDocument/2006/relationships/image" Target="../media/image7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24.xml"/><Relationship Id="rId233" Type="http://schemas.openxmlformats.org/officeDocument/2006/relationships/image" Target="../media/image637.png"/><Relationship Id="rId254" Type="http://schemas.openxmlformats.org/officeDocument/2006/relationships/customXml" Target="../ink/ink645.xml"/><Relationship Id="rId28" Type="http://schemas.openxmlformats.org/officeDocument/2006/relationships/customXml" Target="../ink/ink532.xml"/><Relationship Id="rId49" Type="http://schemas.openxmlformats.org/officeDocument/2006/relationships/image" Target="../media/image545.png"/><Relationship Id="rId114" Type="http://schemas.openxmlformats.org/officeDocument/2006/relationships/customXml" Target="../ink/ink575.xml"/><Relationship Id="rId275" Type="http://schemas.openxmlformats.org/officeDocument/2006/relationships/image" Target="../media/image658.png"/><Relationship Id="rId296" Type="http://schemas.openxmlformats.org/officeDocument/2006/relationships/customXml" Target="../ink/ink666.xml"/><Relationship Id="rId300" Type="http://schemas.openxmlformats.org/officeDocument/2006/relationships/customXml" Target="../ink/ink668.xml"/><Relationship Id="rId60" Type="http://schemas.openxmlformats.org/officeDocument/2006/relationships/customXml" Target="../ink/ink548.xml"/><Relationship Id="rId81" Type="http://schemas.openxmlformats.org/officeDocument/2006/relationships/image" Target="../media/image561.png"/><Relationship Id="rId135" Type="http://schemas.openxmlformats.org/officeDocument/2006/relationships/image" Target="../media/image588.png"/><Relationship Id="rId156" Type="http://schemas.openxmlformats.org/officeDocument/2006/relationships/customXml" Target="../ink/ink596.xml"/><Relationship Id="rId177" Type="http://schemas.openxmlformats.org/officeDocument/2006/relationships/image" Target="../media/image609.png"/><Relationship Id="rId198" Type="http://schemas.openxmlformats.org/officeDocument/2006/relationships/customXml" Target="../ink/ink617.xml"/><Relationship Id="rId321" Type="http://schemas.openxmlformats.org/officeDocument/2006/relationships/image" Target="../media/image681.png"/><Relationship Id="rId342" Type="http://schemas.openxmlformats.org/officeDocument/2006/relationships/customXml" Target="../ink/ink689.xml"/><Relationship Id="rId363" Type="http://schemas.openxmlformats.org/officeDocument/2006/relationships/image" Target="../media/image702.png"/><Relationship Id="rId202" Type="http://schemas.openxmlformats.org/officeDocument/2006/relationships/customXml" Target="../ink/ink619.xml"/><Relationship Id="rId223" Type="http://schemas.openxmlformats.org/officeDocument/2006/relationships/image" Target="../media/image632.png"/><Relationship Id="rId244" Type="http://schemas.openxmlformats.org/officeDocument/2006/relationships/customXml" Target="../ink/ink640.xml"/><Relationship Id="rId18" Type="http://schemas.openxmlformats.org/officeDocument/2006/relationships/customXml" Target="../ink/ink527.xml"/><Relationship Id="rId39" Type="http://schemas.openxmlformats.org/officeDocument/2006/relationships/image" Target="../media/image540.png"/><Relationship Id="rId265" Type="http://schemas.openxmlformats.org/officeDocument/2006/relationships/image" Target="../media/image653.png"/><Relationship Id="rId286" Type="http://schemas.openxmlformats.org/officeDocument/2006/relationships/customXml" Target="../ink/ink661.xml"/><Relationship Id="rId50" Type="http://schemas.openxmlformats.org/officeDocument/2006/relationships/customXml" Target="../ink/ink543.xml"/><Relationship Id="rId104" Type="http://schemas.openxmlformats.org/officeDocument/2006/relationships/customXml" Target="../ink/ink570.xml"/><Relationship Id="rId125" Type="http://schemas.openxmlformats.org/officeDocument/2006/relationships/image" Target="../media/image583.png"/><Relationship Id="rId146" Type="http://schemas.openxmlformats.org/officeDocument/2006/relationships/customXml" Target="../ink/ink591.xml"/><Relationship Id="rId167" Type="http://schemas.openxmlformats.org/officeDocument/2006/relationships/image" Target="../media/image604.png"/><Relationship Id="rId188" Type="http://schemas.openxmlformats.org/officeDocument/2006/relationships/customXml" Target="../ink/ink612.xml"/><Relationship Id="rId311" Type="http://schemas.openxmlformats.org/officeDocument/2006/relationships/image" Target="../media/image676.png"/><Relationship Id="rId332" Type="http://schemas.openxmlformats.org/officeDocument/2006/relationships/customXml" Target="../ink/ink684.xml"/><Relationship Id="rId353" Type="http://schemas.openxmlformats.org/officeDocument/2006/relationships/image" Target="../media/image697.png"/><Relationship Id="rId374" Type="http://schemas.openxmlformats.org/officeDocument/2006/relationships/customXml" Target="../ink/ink705.xml"/><Relationship Id="rId71" Type="http://schemas.openxmlformats.org/officeDocument/2006/relationships/image" Target="../media/image556.png"/><Relationship Id="rId92" Type="http://schemas.openxmlformats.org/officeDocument/2006/relationships/customXml" Target="../ink/ink564.xml"/><Relationship Id="rId213" Type="http://schemas.openxmlformats.org/officeDocument/2006/relationships/image" Target="../media/image627.png"/><Relationship Id="rId234" Type="http://schemas.openxmlformats.org/officeDocument/2006/relationships/customXml" Target="../ink/ink635.xml"/><Relationship Id="rId2" Type="http://schemas.openxmlformats.org/officeDocument/2006/relationships/customXml" Target="../ink/ink519.xml"/><Relationship Id="rId29" Type="http://schemas.openxmlformats.org/officeDocument/2006/relationships/image" Target="../media/image535.png"/><Relationship Id="rId255" Type="http://schemas.openxmlformats.org/officeDocument/2006/relationships/image" Target="../media/image648.png"/><Relationship Id="rId276" Type="http://schemas.openxmlformats.org/officeDocument/2006/relationships/customXml" Target="../ink/ink656.xml"/><Relationship Id="rId297" Type="http://schemas.openxmlformats.org/officeDocument/2006/relationships/image" Target="../media/image669.png"/><Relationship Id="rId40" Type="http://schemas.openxmlformats.org/officeDocument/2006/relationships/customXml" Target="../ink/ink538.xml"/><Relationship Id="rId115" Type="http://schemas.openxmlformats.org/officeDocument/2006/relationships/image" Target="../media/image578.png"/><Relationship Id="rId136" Type="http://schemas.openxmlformats.org/officeDocument/2006/relationships/customXml" Target="../ink/ink586.xml"/><Relationship Id="rId157" Type="http://schemas.openxmlformats.org/officeDocument/2006/relationships/image" Target="../media/image599.png"/><Relationship Id="rId178" Type="http://schemas.openxmlformats.org/officeDocument/2006/relationships/customXml" Target="../ink/ink607.xml"/><Relationship Id="rId301" Type="http://schemas.openxmlformats.org/officeDocument/2006/relationships/image" Target="../media/image671.png"/><Relationship Id="rId322" Type="http://schemas.openxmlformats.org/officeDocument/2006/relationships/customXml" Target="../ink/ink679.xml"/><Relationship Id="rId343" Type="http://schemas.openxmlformats.org/officeDocument/2006/relationships/image" Target="../media/image692.png"/><Relationship Id="rId364" Type="http://schemas.openxmlformats.org/officeDocument/2006/relationships/customXml" Target="../ink/ink700.xml"/><Relationship Id="rId61" Type="http://schemas.openxmlformats.org/officeDocument/2006/relationships/image" Target="../media/image551.png"/><Relationship Id="rId82" Type="http://schemas.openxmlformats.org/officeDocument/2006/relationships/customXml" Target="../ink/ink559.xml"/><Relationship Id="rId199" Type="http://schemas.openxmlformats.org/officeDocument/2006/relationships/image" Target="../media/image620.png"/><Relationship Id="rId203" Type="http://schemas.openxmlformats.org/officeDocument/2006/relationships/image" Target="../media/image622.png"/><Relationship Id="rId19" Type="http://schemas.openxmlformats.org/officeDocument/2006/relationships/image" Target="../media/image530.png"/><Relationship Id="rId224" Type="http://schemas.openxmlformats.org/officeDocument/2006/relationships/customXml" Target="../ink/ink630.xml"/><Relationship Id="rId245" Type="http://schemas.openxmlformats.org/officeDocument/2006/relationships/image" Target="../media/image643.png"/><Relationship Id="rId266" Type="http://schemas.openxmlformats.org/officeDocument/2006/relationships/customXml" Target="../ink/ink651.xml"/><Relationship Id="rId287" Type="http://schemas.openxmlformats.org/officeDocument/2006/relationships/image" Target="../media/image664.png"/><Relationship Id="rId30" Type="http://schemas.openxmlformats.org/officeDocument/2006/relationships/customXml" Target="../ink/ink533.xml"/><Relationship Id="rId105" Type="http://schemas.openxmlformats.org/officeDocument/2006/relationships/image" Target="../media/image573.png"/><Relationship Id="rId126" Type="http://schemas.openxmlformats.org/officeDocument/2006/relationships/customXml" Target="../ink/ink581.xml"/><Relationship Id="rId147" Type="http://schemas.openxmlformats.org/officeDocument/2006/relationships/image" Target="../media/image594.png"/><Relationship Id="rId168" Type="http://schemas.openxmlformats.org/officeDocument/2006/relationships/customXml" Target="../ink/ink602.xml"/><Relationship Id="rId312" Type="http://schemas.openxmlformats.org/officeDocument/2006/relationships/customXml" Target="../ink/ink674.xml"/><Relationship Id="rId333" Type="http://schemas.openxmlformats.org/officeDocument/2006/relationships/image" Target="../media/image687.png"/><Relationship Id="rId354" Type="http://schemas.openxmlformats.org/officeDocument/2006/relationships/customXml" Target="../ink/ink695.xml"/><Relationship Id="rId51" Type="http://schemas.openxmlformats.org/officeDocument/2006/relationships/image" Target="../media/image546.png"/><Relationship Id="rId72" Type="http://schemas.openxmlformats.org/officeDocument/2006/relationships/customXml" Target="../ink/ink554.xml"/><Relationship Id="rId93" Type="http://schemas.openxmlformats.org/officeDocument/2006/relationships/image" Target="../media/image567.png"/><Relationship Id="rId189" Type="http://schemas.openxmlformats.org/officeDocument/2006/relationships/image" Target="../media/image615.png"/><Relationship Id="rId375" Type="http://schemas.openxmlformats.org/officeDocument/2006/relationships/image" Target="../media/image708.png"/><Relationship Id="rId3" Type="http://schemas.openxmlformats.org/officeDocument/2006/relationships/image" Target="../media/image522.png"/><Relationship Id="rId214" Type="http://schemas.openxmlformats.org/officeDocument/2006/relationships/customXml" Target="../ink/ink625.xml"/><Relationship Id="rId235" Type="http://schemas.openxmlformats.org/officeDocument/2006/relationships/image" Target="../media/image638.png"/><Relationship Id="rId256" Type="http://schemas.openxmlformats.org/officeDocument/2006/relationships/customXml" Target="../ink/ink646.xml"/><Relationship Id="rId277" Type="http://schemas.openxmlformats.org/officeDocument/2006/relationships/image" Target="../media/image659.png"/><Relationship Id="rId298" Type="http://schemas.openxmlformats.org/officeDocument/2006/relationships/customXml" Target="../ink/ink667.xml"/><Relationship Id="rId116" Type="http://schemas.openxmlformats.org/officeDocument/2006/relationships/customXml" Target="../ink/ink576.xml"/><Relationship Id="rId137" Type="http://schemas.openxmlformats.org/officeDocument/2006/relationships/image" Target="../media/image589.png"/><Relationship Id="rId158" Type="http://schemas.openxmlformats.org/officeDocument/2006/relationships/customXml" Target="../ink/ink597.xml"/><Relationship Id="rId302" Type="http://schemas.openxmlformats.org/officeDocument/2006/relationships/customXml" Target="../ink/ink669.xml"/><Relationship Id="rId323" Type="http://schemas.openxmlformats.org/officeDocument/2006/relationships/image" Target="../media/image682.png"/><Relationship Id="rId344" Type="http://schemas.openxmlformats.org/officeDocument/2006/relationships/customXml" Target="../ink/ink690.xml"/><Relationship Id="rId20" Type="http://schemas.openxmlformats.org/officeDocument/2006/relationships/customXml" Target="../ink/ink528.xml"/><Relationship Id="rId41" Type="http://schemas.openxmlformats.org/officeDocument/2006/relationships/image" Target="../media/image541.png"/><Relationship Id="rId62" Type="http://schemas.openxmlformats.org/officeDocument/2006/relationships/customXml" Target="../ink/ink549.xml"/><Relationship Id="rId83" Type="http://schemas.openxmlformats.org/officeDocument/2006/relationships/image" Target="../media/image562.png"/><Relationship Id="rId179" Type="http://schemas.openxmlformats.org/officeDocument/2006/relationships/image" Target="../media/image610.png"/><Relationship Id="rId365" Type="http://schemas.openxmlformats.org/officeDocument/2006/relationships/image" Target="../media/image703.png"/><Relationship Id="rId190" Type="http://schemas.openxmlformats.org/officeDocument/2006/relationships/customXml" Target="../ink/ink613.xml"/><Relationship Id="rId204" Type="http://schemas.openxmlformats.org/officeDocument/2006/relationships/customXml" Target="../ink/ink620.xml"/><Relationship Id="rId225" Type="http://schemas.openxmlformats.org/officeDocument/2006/relationships/image" Target="../media/image633.png"/><Relationship Id="rId246" Type="http://schemas.openxmlformats.org/officeDocument/2006/relationships/customXml" Target="../ink/ink641.xml"/><Relationship Id="rId267" Type="http://schemas.openxmlformats.org/officeDocument/2006/relationships/image" Target="../media/image654.png"/><Relationship Id="rId288" Type="http://schemas.openxmlformats.org/officeDocument/2006/relationships/customXml" Target="../ink/ink662.xml"/><Relationship Id="rId106" Type="http://schemas.openxmlformats.org/officeDocument/2006/relationships/customXml" Target="../ink/ink571.xml"/><Relationship Id="rId127" Type="http://schemas.openxmlformats.org/officeDocument/2006/relationships/image" Target="../media/image584.png"/><Relationship Id="rId313" Type="http://schemas.openxmlformats.org/officeDocument/2006/relationships/image" Target="../media/image677.png"/><Relationship Id="rId10" Type="http://schemas.openxmlformats.org/officeDocument/2006/relationships/customXml" Target="../ink/ink523.xml"/><Relationship Id="rId31" Type="http://schemas.openxmlformats.org/officeDocument/2006/relationships/image" Target="../media/image536.png"/><Relationship Id="rId52" Type="http://schemas.openxmlformats.org/officeDocument/2006/relationships/customXml" Target="../ink/ink544.xml"/><Relationship Id="rId73" Type="http://schemas.openxmlformats.org/officeDocument/2006/relationships/image" Target="../media/image557.png"/><Relationship Id="rId94" Type="http://schemas.openxmlformats.org/officeDocument/2006/relationships/customXml" Target="../ink/ink565.xml"/><Relationship Id="rId148" Type="http://schemas.openxmlformats.org/officeDocument/2006/relationships/customXml" Target="../ink/ink592.xml"/><Relationship Id="rId169" Type="http://schemas.openxmlformats.org/officeDocument/2006/relationships/image" Target="../media/image605.png"/><Relationship Id="rId334" Type="http://schemas.openxmlformats.org/officeDocument/2006/relationships/customXml" Target="../ink/ink685.xml"/><Relationship Id="rId355" Type="http://schemas.openxmlformats.org/officeDocument/2006/relationships/image" Target="../media/image698.png"/><Relationship Id="rId376" Type="http://schemas.openxmlformats.org/officeDocument/2006/relationships/customXml" Target="../ink/ink706.xml"/><Relationship Id="rId4" Type="http://schemas.openxmlformats.org/officeDocument/2006/relationships/customXml" Target="../ink/ink520.xml"/><Relationship Id="rId180" Type="http://schemas.openxmlformats.org/officeDocument/2006/relationships/customXml" Target="../ink/ink608.xml"/><Relationship Id="rId215" Type="http://schemas.openxmlformats.org/officeDocument/2006/relationships/image" Target="../media/image628.png"/><Relationship Id="rId236" Type="http://schemas.openxmlformats.org/officeDocument/2006/relationships/customXml" Target="../ink/ink636.xml"/><Relationship Id="rId257" Type="http://schemas.openxmlformats.org/officeDocument/2006/relationships/image" Target="../media/image649.png"/><Relationship Id="rId278" Type="http://schemas.openxmlformats.org/officeDocument/2006/relationships/customXml" Target="../ink/ink65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4.xml"/><Relationship Id="rId18" Type="http://schemas.openxmlformats.org/officeDocument/2006/relationships/image" Target="../media/image720.png"/><Relationship Id="rId26" Type="http://schemas.openxmlformats.org/officeDocument/2006/relationships/image" Target="../media/image724.png"/><Relationship Id="rId39" Type="http://schemas.openxmlformats.org/officeDocument/2006/relationships/customXml" Target="../ink/ink727.xml"/><Relationship Id="rId21" Type="http://schemas.openxmlformats.org/officeDocument/2006/relationships/customXml" Target="../ink/ink718.xml"/><Relationship Id="rId34" Type="http://schemas.openxmlformats.org/officeDocument/2006/relationships/image" Target="../media/image728.png"/><Relationship Id="rId42" Type="http://schemas.openxmlformats.org/officeDocument/2006/relationships/image" Target="../media/image732.png"/><Relationship Id="rId47" Type="http://schemas.openxmlformats.org/officeDocument/2006/relationships/customXml" Target="../ink/ink731.xml"/><Relationship Id="rId50" Type="http://schemas.openxmlformats.org/officeDocument/2006/relationships/image" Target="../media/image736.png"/><Relationship Id="rId55" Type="http://schemas.openxmlformats.org/officeDocument/2006/relationships/customXml" Target="../ink/ink735.xml"/><Relationship Id="rId63" Type="http://schemas.openxmlformats.org/officeDocument/2006/relationships/customXml" Target="../ink/ink739.xml"/><Relationship Id="rId68" Type="http://schemas.openxmlformats.org/officeDocument/2006/relationships/image" Target="../media/image745.png"/><Relationship Id="rId76" Type="http://schemas.openxmlformats.org/officeDocument/2006/relationships/image" Target="../media/image749.png"/><Relationship Id="rId84" Type="http://schemas.openxmlformats.org/officeDocument/2006/relationships/image" Target="../media/image753.png"/><Relationship Id="rId89" Type="http://schemas.openxmlformats.org/officeDocument/2006/relationships/customXml" Target="../ink/ink752.xml"/><Relationship Id="rId7" Type="http://schemas.openxmlformats.org/officeDocument/2006/relationships/customXml" Target="../ink/ink711.xml"/><Relationship Id="rId71" Type="http://schemas.openxmlformats.org/officeDocument/2006/relationships/customXml" Target="../ink/ink743.xml"/><Relationship Id="rId92" Type="http://schemas.openxmlformats.org/officeDocument/2006/relationships/image" Target="../media/image757.png"/><Relationship Id="rId2" Type="http://schemas.openxmlformats.org/officeDocument/2006/relationships/image" Target="../media/image712.PNG"/><Relationship Id="rId16" Type="http://schemas.openxmlformats.org/officeDocument/2006/relationships/image" Target="../media/image719.png"/><Relationship Id="rId29" Type="http://schemas.openxmlformats.org/officeDocument/2006/relationships/customXml" Target="../ink/ink722.xml"/><Relationship Id="rId11" Type="http://schemas.openxmlformats.org/officeDocument/2006/relationships/customXml" Target="../ink/ink713.xml"/><Relationship Id="rId24" Type="http://schemas.openxmlformats.org/officeDocument/2006/relationships/image" Target="../media/image723.png"/><Relationship Id="rId32" Type="http://schemas.openxmlformats.org/officeDocument/2006/relationships/image" Target="../media/image727.png"/><Relationship Id="rId37" Type="http://schemas.openxmlformats.org/officeDocument/2006/relationships/customXml" Target="../ink/ink726.xml"/><Relationship Id="rId40" Type="http://schemas.openxmlformats.org/officeDocument/2006/relationships/image" Target="../media/image731.png"/><Relationship Id="rId45" Type="http://schemas.openxmlformats.org/officeDocument/2006/relationships/customXml" Target="../ink/ink730.xml"/><Relationship Id="rId53" Type="http://schemas.openxmlformats.org/officeDocument/2006/relationships/customXml" Target="../ink/ink734.xml"/><Relationship Id="rId58" Type="http://schemas.openxmlformats.org/officeDocument/2006/relationships/image" Target="../media/image740.png"/><Relationship Id="rId66" Type="http://schemas.openxmlformats.org/officeDocument/2006/relationships/image" Target="../media/image744.png"/><Relationship Id="rId74" Type="http://schemas.openxmlformats.org/officeDocument/2006/relationships/image" Target="../media/image748.png"/><Relationship Id="rId79" Type="http://schemas.openxmlformats.org/officeDocument/2006/relationships/customXml" Target="../ink/ink747.xml"/><Relationship Id="rId87" Type="http://schemas.openxmlformats.org/officeDocument/2006/relationships/customXml" Target="../ink/ink751.xml"/><Relationship Id="rId5" Type="http://schemas.openxmlformats.org/officeDocument/2006/relationships/customXml" Target="../ink/ink710.xml"/><Relationship Id="rId61" Type="http://schemas.openxmlformats.org/officeDocument/2006/relationships/customXml" Target="../ink/ink738.xml"/><Relationship Id="rId82" Type="http://schemas.openxmlformats.org/officeDocument/2006/relationships/image" Target="../media/image752.png"/><Relationship Id="rId90" Type="http://schemas.openxmlformats.org/officeDocument/2006/relationships/image" Target="../media/image756.png"/><Relationship Id="rId95" Type="http://schemas.openxmlformats.org/officeDocument/2006/relationships/customXml" Target="../ink/ink755.xml"/><Relationship Id="rId19" Type="http://schemas.openxmlformats.org/officeDocument/2006/relationships/customXml" Target="../ink/ink717.xml"/><Relationship Id="rId14" Type="http://schemas.openxmlformats.org/officeDocument/2006/relationships/image" Target="../media/image718.png"/><Relationship Id="rId22" Type="http://schemas.openxmlformats.org/officeDocument/2006/relationships/image" Target="../media/image722.png"/><Relationship Id="rId27" Type="http://schemas.openxmlformats.org/officeDocument/2006/relationships/customXml" Target="../ink/ink721.xml"/><Relationship Id="rId30" Type="http://schemas.openxmlformats.org/officeDocument/2006/relationships/image" Target="../media/image726.png"/><Relationship Id="rId35" Type="http://schemas.openxmlformats.org/officeDocument/2006/relationships/customXml" Target="../ink/ink725.xml"/><Relationship Id="rId43" Type="http://schemas.openxmlformats.org/officeDocument/2006/relationships/customXml" Target="../ink/ink729.xml"/><Relationship Id="rId48" Type="http://schemas.openxmlformats.org/officeDocument/2006/relationships/image" Target="../media/image735.png"/><Relationship Id="rId56" Type="http://schemas.openxmlformats.org/officeDocument/2006/relationships/image" Target="../media/image739.png"/><Relationship Id="rId64" Type="http://schemas.openxmlformats.org/officeDocument/2006/relationships/image" Target="../media/image743.png"/><Relationship Id="rId69" Type="http://schemas.openxmlformats.org/officeDocument/2006/relationships/customXml" Target="../ink/ink742.xml"/><Relationship Id="rId77" Type="http://schemas.openxmlformats.org/officeDocument/2006/relationships/customXml" Target="../ink/ink746.xml"/><Relationship Id="rId8" Type="http://schemas.openxmlformats.org/officeDocument/2006/relationships/image" Target="../media/image715.png"/><Relationship Id="rId51" Type="http://schemas.openxmlformats.org/officeDocument/2006/relationships/customXml" Target="../ink/ink733.xml"/><Relationship Id="rId72" Type="http://schemas.openxmlformats.org/officeDocument/2006/relationships/image" Target="../media/image747.png"/><Relationship Id="rId80" Type="http://schemas.openxmlformats.org/officeDocument/2006/relationships/image" Target="../media/image751.png"/><Relationship Id="rId85" Type="http://schemas.openxmlformats.org/officeDocument/2006/relationships/customXml" Target="../ink/ink750.xml"/><Relationship Id="rId93" Type="http://schemas.openxmlformats.org/officeDocument/2006/relationships/customXml" Target="../ink/ink754.xml"/><Relationship Id="rId3" Type="http://schemas.openxmlformats.org/officeDocument/2006/relationships/customXml" Target="../ink/ink709.xml"/><Relationship Id="rId12" Type="http://schemas.openxmlformats.org/officeDocument/2006/relationships/image" Target="../media/image717.png"/><Relationship Id="rId17" Type="http://schemas.openxmlformats.org/officeDocument/2006/relationships/customXml" Target="../ink/ink716.xml"/><Relationship Id="rId25" Type="http://schemas.openxmlformats.org/officeDocument/2006/relationships/customXml" Target="../ink/ink720.xml"/><Relationship Id="rId33" Type="http://schemas.openxmlformats.org/officeDocument/2006/relationships/customXml" Target="../ink/ink724.xml"/><Relationship Id="rId38" Type="http://schemas.openxmlformats.org/officeDocument/2006/relationships/image" Target="../media/image730.png"/><Relationship Id="rId46" Type="http://schemas.openxmlformats.org/officeDocument/2006/relationships/image" Target="../media/image734.png"/><Relationship Id="rId59" Type="http://schemas.openxmlformats.org/officeDocument/2006/relationships/customXml" Target="../ink/ink737.xml"/><Relationship Id="rId67" Type="http://schemas.openxmlformats.org/officeDocument/2006/relationships/customXml" Target="../ink/ink741.xml"/><Relationship Id="rId20" Type="http://schemas.openxmlformats.org/officeDocument/2006/relationships/image" Target="../media/image721.png"/><Relationship Id="rId41" Type="http://schemas.openxmlformats.org/officeDocument/2006/relationships/customXml" Target="../ink/ink728.xml"/><Relationship Id="rId54" Type="http://schemas.openxmlformats.org/officeDocument/2006/relationships/image" Target="../media/image738.png"/><Relationship Id="rId62" Type="http://schemas.openxmlformats.org/officeDocument/2006/relationships/image" Target="../media/image742.png"/><Relationship Id="rId70" Type="http://schemas.openxmlformats.org/officeDocument/2006/relationships/image" Target="../media/image746.png"/><Relationship Id="rId75" Type="http://schemas.openxmlformats.org/officeDocument/2006/relationships/customXml" Target="../ink/ink745.xml"/><Relationship Id="rId83" Type="http://schemas.openxmlformats.org/officeDocument/2006/relationships/customXml" Target="../ink/ink749.xml"/><Relationship Id="rId88" Type="http://schemas.openxmlformats.org/officeDocument/2006/relationships/image" Target="../media/image755.png"/><Relationship Id="rId91" Type="http://schemas.openxmlformats.org/officeDocument/2006/relationships/customXml" Target="../ink/ink753.xml"/><Relationship Id="rId96" Type="http://schemas.openxmlformats.org/officeDocument/2006/relationships/image" Target="../media/image7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4.png"/><Relationship Id="rId15" Type="http://schemas.openxmlformats.org/officeDocument/2006/relationships/customXml" Target="../ink/ink715.xml"/><Relationship Id="rId23" Type="http://schemas.openxmlformats.org/officeDocument/2006/relationships/customXml" Target="../ink/ink719.xml"/><Relationship Id="rId28" Type="http://schemas.openxmlformats.org/officeDocument/2006/relationships/image" Target="../media/image725.png"/><Relationship Id="rId36" Type="http://schemas.openxmlformats.org/officeDocument/2006/relationships/image" Target="../media/image729.png"/><Relationship Id="rId49" Type="http://schemas.openxmlformats.org/officeDocument/2006/relationships/customXml" Target="../ink/ink732.xml"/><Relationship Id="rId57" Type="http://schemas.openxmlformats.org/officeDocument/2006/relationships/customXml" Target="../ink/ink736.xml"/><Relationship Id="rId10" Type="http://schemas.openxmlformats.org/officeDocument/2006/relationships/image" Target="../media/image716.png"/><Relationship Id="rId31" Type="http://schemas.openxmlformats.org/officeDocument/2006/relationships/customXml" Target="../ink/ink723.xml"/><Relationship Id="rId44" Type="http://schemas.openxmlformats.org/officeDocument/2006/relationships/image" Target="../media/image733.png"/><Relationship Id="rId52" Type="http://schemas.openxmlformats.org/officeDocument/2006/relationships/image" Target="../media/image737.png"/><Relationship Id="rId60" Type="http://schemas.openxmlformats.org/officeDocument/2006/relationships/image" Target="../media/image741.png"/><Relationship Id="rId65" Type="http://schemas.openxmlformats.org/officeDocument/2006/relationships/customXml" Target="../ink/ink740.xml"/><Relationship Id="rId73" Type="http://schemas.openxmlformats.org/officeDocument/2006/relationships/customXml" Target="../ink/ink744.xml"/><Relationship Id="rId78" Type="http://schemas.openxmlformats.org/officeDocument/2006/relationships/image" Target="../media/image750.png"/><Relationship Id="rId81" Type="http://schemas.openxmlformats.org/officeDocument/2006/relationships/customXml" Target="../ink/ink748.xml"/><Relationship Id="rId86" Type="http://schemas.openxmlformats.org/officeDocument/2006/relationships/image" Target="../media/image754.png"/><Relationship Id="rId94" Type="http://schemas.openxmlformats.org/officeDocument/2006/relationships/image" Target="../media/image758.png"/><Relationship Id="rId4" Type="http://schemas.openxmlformats.org/officeDocument/2006/relationships/image" Target="../media/image713.png"/><Relationship Id="rId9" Type="http://schemas.openxmlformats.org/officeDocument/2006/relationships/customXml" Target="../ink/ink7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EEA1EC6-B8EE-4336-8B46-571C5B76FDB1}"/>
              </a:ext>
            </a:extLst>
          </p:cNvPr>
          <p:cNvGrpSpPr/>
          <p:nvPr/>
        </p:nvGrpSpPr>
        <p:grpSpPr>
          <a:xfrm>
            <a:off x="818413" y="128403"/>
            <a:ext cx="4584240" cy="556200"/>
            <a:chOff x="818413" y="128403"/>
            <a:chExt cx="458424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B4F44FC-0B2B-437D-8F25-7E652A4E919A}"/>
                    </a:ext>
                  </a:extLst>
                </p14:cNvPr>
                <p14:cNvContentPartPr/>
                <p14:nvPr/>
              </p14:nvContentPartPr>
              <p14:xfrm>
                <a:off x="919933" y="286083"/>
                <a:ext cx="22680" cy="185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B4F44FC-0B2B-437D-8F25-7E652A4E91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0933" y="277083"/>
                  <a:ext cx="4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F6E668-275C-4D5A-94FB-502998D59428}"/>
                    </a:ext>
                  </a:extLst>
                </p14:cNvPr>
                <p14:cNvContentPartPr/>
                <p14:nvPr/>
              </p14:nvContentPartPr>
              <p14:xfrm>
                <a:off x="1048813" y="291483"/>
                <a:ext cx="264240" cy="152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F6E668-275C-4D5A-94FB-502998D594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9813" y="282843"/>
                  <a:ext cx="281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5C7D28-6CD7-4596-A13E-805F536EDB81}"/>
                    </a:ext>
                  </a:extLst>
                </p14:cNvPr>
                <p14:cNvContentPartPr/>
                <p14:nvPr/>
              </p14:nvContentPartPr>
              <p14:xfrm>
                <a:off x="1233853" y="286083"/>
                <a:ext cx="853200" cy="348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5C7D28-6CD7-4596-A13E-805F536EDB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5213" y="277083"/>
                  <a:ext cx="870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A53E96-2EC5-4137-8B56-D9E8ABC67C98}"/>
                    </a:ext>
                  </a:extLst>
                </p14:cNvPr>
                <p14:cNvContentPartPr/>
                <p14:nvPr/>
              </p14:nvContentPartPr>
              <p14:xfrm>
                <a:off x="2619493" y="128403"/>
                <a:ext cx="233640" cy="84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A53E96-2EC5-4137-8B56-D9E8ABC67C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0853" y="119403"/>
                  <a:ext cx="25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A5778C-18DE-48C0-9BD5-8C599819216F}"/>
                    </a:ext>
                  </a:extLst>
                </p14:cNvPr>
                <p14:cNvContentPartPr/>
                <p14:nvPr/>
              </p14:nvContentPartPr>
              <p14:xfrm>
                <a:off x="2602213" y="168003"/>
                <a:ext cx="786240" cy="250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A5778C-18DE-48C0-9BD5-8C59981921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3573" y="159363"/>
                  <a:ext cx="803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80BB77-CBBA-4F48-98E0-960868C35E3A}"/>
                    </a:ext>
                  </a:extLst>
                </p14:cNvPr>
                <p14:cNvContentPartPr/>
                <p14:nvPr/>
              </p14:nvContentPartPr>
              <p14:xfrm>
                <a:off x="3725053" y="268803"/>
                <a:ext cx="230400" cy="213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80BB77-CBBA-4F48-98E0-960868C35E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6053" y="260163"/>
                  <a:ext cx="248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D549B7-9BD6-41EA-81C9-7B46217D4457}"/>
                    </a:ext>
                  </a:extLst>
                </p14:cNvPr>
                <p14:cNvContentPartPr/>
                <p14:nvPr/>
              </p14:nvContentPartPr>
              <p14:xfrm>
                <a:off x="4454053" y="192843"/>
                <a:ext cx="263880" cy="177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D549B7-9BD6-41EA-81C9-7B46217D44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45053" y="183843"/>
                  <a:ext cx="281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94137E-DC98-4E54-A792-3645D480A462}"/>
                    </a:ext>
                  </a:extLst>
                </p14:cNvPr>
                <p14:cNvContentPartPr/>
                <p14:nvPr/>
              </p14:nvContentPartPr>
              <p14:xfrm>
                <a:off x="4824133" y="319563"/>
                <a:ext cx="11520" cy="33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94137E-DC98-4E54-A792-3645D480A4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15493" y="310923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46CFC9-2CBB-47B5-9EC7-22BB2E9F8C43}"/>
                    </a:ext>
                  </a:extLst>
                </p14:cNvPr>
                <p14:cNvContentPartPr/>
                <p14:nvPr/>
              </p14:nvContentPartPr>
              <p14:xfrm>
                <a:off x="4986853" y="181323"/>
                <a:ext cx="180000" cy="232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46CFC9-2CBB-47B5-9EC7-22BB2E9F8C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7853" y="172323"/>
                  <a:ext cx="197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22D6FA-400D-4A0B-AC1D-CF5213EE3B48}"/>
                    </a:ext>
                  </a:extLst>
                </p14:cNvPr>
                <p14:cNvContentPartPr/>
                <p14:nvPr/>
              </p14:nvContentPartPr>
              <p14:xfrm>
                <a:off x="5323453" y="364563"/>
                <a:ext cx="11520" cy="2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22D6FA-400D-4A0B-AC1D-CF5213EE3B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4813" y="355563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C868F8-04E9-412F-85AD-0781ED376E4C}"/>
                    </a:ext>
                  </a:extLst>
                </p14:cNvPr>
                <p14:cNvContentPartPr/>
                <p14:nvPr/>
              </p14:nvContentPartPr>
              <p14:xfrm>
                <a:off x="818413" y="583083"/>
                <a:ext cx="4584240" cy="10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C868F8-04E9-412F-85AD-0781ED376E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9413" y="574443"/>
                  <a:ext cx="4601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52B5C4-FD2A-4C05-9606-738757B0F3AE}"/>
              </a:ext>
            </a:extLst>
          </p:cNvPr>
          <p:cNvGrpSpPr/>
          <p:nvPr/>
        </p:nvGrpSpPr>
        <p:grpSpPr>
          <a:xfrm>
            <a:off x="925693" y="975483"/>
            <a:ext cx="1307160" cy="488880"/>
            <a:chOff x="925693" y="975483"/>
            <a:chExt cx="130716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A261A7-11CB-4FFE-953C-7E641DB21D7E}"/>
                    </a:ext>
                  </a:extLst>
                </p14:cNvPr>
                <p14:cNvContentPartPr/>
                <p14:nvPr/>
              </p14:nvContentPartPr>
              <p14:xfrm>
                <a:off x="998413" y="975483"/>
                <a:ext cx="224640" cy="48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A261A7-11CB-4FFE-953C-7E641DB21D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9413" y="966843"/>
                  <a:ext cx="2422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2C3947-1131-47BF-B456-3E7C1B984018}"/>
                    </a:ext>
                  </a:extLst>
                </p14:cNvPr>
                <p14:cNvContentPartPr/>
                <p14:nvPr/>
              </p14:nvContentPartPr>
              <p14:xfrm>
                <a:off x="925693" y="1144323"/>
                <a:ext cx="302760" cy="179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2C3947-1131-47BF-B456-3E7C1B9840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053" y="1135323"/>
                  <a:ext cx="320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DE0ABA-0CF9-480C-9FAA-31A6498B3B6D}"/>
                    </a:ext>
                  </a:extLst>
                </p14:cNvPr>
                <p14:cNvContentPartPr/>
                <p14:nvPr/>
              </p14:nvContentPartPr>
              <p14:xfrm>
                <a:off x="1441573" y="1065483"/>
                <a:ext cx="239400" cy="315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DE0ABA-0CF9-480C-9FAA-31A6498B3B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32573" y="1056843"/>
                  <a:ext cx="257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D9EA3B-1532-4F6F-AF0D-05975A22179C}"/>
                    </a:ext>
                  </a:extLst>
                </p14:cNvPr>
                <p14:cNvContentPartPr/>
                <p14:nvPr/>
              </p14:nvContentPartPr>
              <p14:xfrm>
                <a:off x="1452733" y="975843"/>
                <a:ext cx="224640" cy="275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D9EA3B-1532-4F6F-AF0D-05975A2217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44093" y="967203"/>
                  <a:ext cx="242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A64714-A14F-437E-BE55-3ED8B683F454}"/>
                    </a:ext>
                  </a:extLst>
                </p14:cNvPr>
                <p14:cNvContentPartPr/>
                <p14:nvPr/>
              </p14:nvContentPartPr>
              <p14:xfrm>
                <a:off x="1828573" y="1211643"/>
                <a:ext cx="6120" cy="11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A64714-A14F-437E-BE55-3ED8B683F4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19933" y="120264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70D11D-E2CA-4984-A574-9C4CA8A6DBDC}"/>
                    </a:ext>
                  </a:extLst>
                </p14:cNvPr>
                <p14:cNvContentPartPr/>
                <p14:nvPr/>
              </p14:nvContentPartPr>
              <p14:xfrm>
                <a:off x="1980493" y="1021203"/>
                <a:ext cx="252360" cy="292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70D11D-E2CA-4984-A574-9C4CA8A6DB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71853" y="1012203"/>
                  <a:ext cx="27000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86038B-AB8C-4B05-AFC1-5A79EE24A2FB}"/>
                  </a:ext>
                </a:extLst>
              </p14:cNvPr>
              <p14:cNvContentPartPr/>
              <p14:nvPr/>
            </p14:nvContentPartPr>
            <p14:xfrm>
              <a:off x="841453" y="1615563"/>
              <a:ext cx="20808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86038B-AB8C-4B05-AFC1-5A79EE24A2F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453" y="1606563"/>
                <a:ext cx="22572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07DF6CA-3275-48D7-9A03-9D85A67610A4}"/>
              </a:ext>
            </a:extLst>
          </p:cNvPr>
          <p:cNvGrpSpPr/>
          <p:nvPr/>
        </p:nvGrpSpPr>
        <p:grpSpPr>
          <a:xfrm>
            <a:off x="2697973" y="843723"/>
            <a:ext cx="1245960" cy="621000"/>
            <a:chOff x="2697973" y="843723"/>
            <a:chExt cx="124596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C393BD-3DC8-4F99-A4A2-D19E2A0FC92E}"/>
                    </a:ext>
                  </a:extLst>
                </p14:cNvPr>
                <p14:cNvContentPartPr/>
                <p14:nvPr/>
              </p14:nvContentPartPr>
              <p14:xfrm>
                <a:off x="2697973" y="1188963"/>
                <a:ext cx="151920" cy="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C393BD-3DC8-4F99-A4A2-D19E2A0FC9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9333" y="118032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746F9D-0EAF-4E3F-A4FE-F3E487FB169F}"/>
                    </a:ext>
                  </a:extLst>
                </p14:cNvPr>
                <p14:cNvContentPartPr/>
                <p14:nvPr/>
              </p14:nvContentPartPr>
              <p14:xfrm>
                <a:off x="2731813" y="1233963"/>
                <a:ext cx="101160" cy="1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746F9D-0EAF-4E3F-A4FE-F3E487FB16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2813" y="1225323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167058-0675-4A05-92D7-26466957A77B}"/>
                    </a:ext>
                  </a:extLst>
                </p14:cNvPr>
                <p14:cNvContentPartPr/>
                <p14:nvPr/>
              </p14:nvContentPartPr>
              <p14:xfrm>
                <a:off x="3219973" y="1144323"/>
                <a:ext cx="157320" cy="1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167058-0675-4A05-92D7-26466957A7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10973" y="1135323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85FBD7-69ED-4D02-8EF3-B6B304FC5757}"/>
                    </a:ext>
                  </a:extLst>
                </p14:cNvPr>
                <p14:cNvContentPartPr/>
                <p14:nvPr/>
              </p14:nvContentPartPr>
              <p14:xfrm>
                <a:off x="3743413" y="843723"/>
                <a:ext cx="125280" cy="250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85FBD7-69ED-4D02-8EF3-B6B304FC57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34773" y="835083"/>
                  <a:ext cx="142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FF5C5C-FFCA-42A8-B88B-AF55C9A2407D}"/>
                    </a:ext>
                  </a:extLst>
                </p14:cNvPr>
                <p14:cNvContentPartPr/>
                <p14:nvPr/>
              </p14:nvContentPartPr>
              <p14:xfrm>
                <a:off x="3584653" y="1194723"/>
                <a:ext cx="359280" cy="1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FF5C5C-FFCA-42A8-B88B-AF55C9A240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75653" y="1185723"/>
                  <a:ext cx="376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1B97E9C-DAE5-43A9-BADC-13042CE25CC7}"/>
                    </a:ext>
                  </a:extLst>
                </p14:cNvPr>
                <p14:cNvContentPartPr/>
                <p14:nvPr/>
              </p14:nvContentPartPr>
              <p14:xfrm>
                <a:off x="3657013" y="1230363"/>
                <a:ext cx="90720" cy="222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1B97E9C-DAE5-43A9-BADC-13042CE25C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48013" y="1221363"/>
                  <a:ext cx="108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8F706A-50E4-47E0-B3AE-293E19766D99}"/>
                    </a:ext>
                  </a:extLst>
                </p14:cNvPr>
                <p14:cNvContentPartPr/>
                <p14:nvPr/>
              </p14:nvContentPartPr>
              <p14:xfrm>
                <a:off x="3752773" y="1284363"/>
                <a:ext cx="157320" cy="180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8F706A-50E4-47E0-B3AE-293E19766D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4133" y="1275723"/>
                  <a:ext cx="1749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C13B176-7E89-47A7-9C7E-A550AF1A3FF2}"/>
              </a:ext>
            </a:extLst>
          </p:cNvPr>
          <p:cNvGrpSpPr/>
          <p:nvPr/>
        </p:nvGrpSpPr>
        <p:grpSpPr>
          <a:xfrm>
            <a:off x="4150933" y="863163"/>
            <a:ext cx="1038240" cy="1016280"/>
            <a:chOff x="4150933" y="863163"/>
            <a:chExt cx="1038240" cy="10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13103DA-7D67-4CCB-B89C-181F25203FD2}"/>
                    </a:ext>
                  </a:extLst>
                </p14:cNvPr>
                <p14:cNvContentPartPr/>
                <p14:nvPr/>
              </p14:nvContentPartPr>
              <p14:xfrm>
                <a:off x="4285573" y="863163"/>
                <a:ext cx="286560" cy="595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13103DA-7D67-4CCB-B89C-181F25203F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76933" y="854523"/>
                  <a:ext cx="3042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2E421D2-FC3B-4275-B84C-3E6ABC56B494}"/>
                    </a:ext>
                  </a:extLst>
                </p14:cNvPr>
                <p14:cNvContentPartPr/>
                <p14:nvPr/>
              </p14:nvContentPartPr>
              <p14:xfrm>
                <a:off x="4448293" y="902043"/>
                <a:ext cx="202320" cy="651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2E421D2-FC3B-4275-B84C-3E6ABC56B4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39653" y="893403"/>
                  <a:ext cx="21996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9E63969-5DF8-4302-BA44-2A47D7138981}"/>
                    </a:ext>
                  </a:extLst>
                </p14:cNvPr>
                <p14:cNvContentPartPr/>
                <p14:nvPr/>
              </p14:nvContentPartPr>
              <p14:xfrm>
                <a:off x="4773733" y="1073403"/>
                <a:ext cx="25920" cy="177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9E63969-5DF8-4302-BA44-2A47D71389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65093" y="1064403"/>
                  <a:ext cx="43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4955A00-164C-4530-B597-DF1C39B2F327}"/>
                    </a:ext>
                  </a:extLst>
                </p14:cNvPr>
                <p14:cNvContentPartPr/>
                <p14:nvPr/>
              </p14:nvContentPartPr>
              <p14:xfrm>
                <a:off x="4768333" y="1059723"/>
                <a:ext cx="210240" cy="264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4955A00-164C-4530-B597-DF1C39B2F3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59693" y="1050723"/>
                  <a:ext cx="227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370BBB2-C31A-46D3-A4D8-225EA75E0254}"/>
                    </a:ext>
                  </a:extLst>
                </p14:cNvPr>
                <p14:cNvContentPartPr/>
                <p14:nvPr/>
              </p14:nvContentPartPr>
              <p14:xfrm>
                <a:off x="4857973" y="953523"/>
                <a:ext cx="235800" cy="11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370BBB2-C31A-46D3-A4D8-225EA75E02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48973" y="944523"/>
                  <a:ext cx="253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D0D3BEC-F86E-48AC-84A7-368CC2603872}"/>
                    </a:ext>
                  </a:extLst>
                </p14:cNvPr>
                <p14:cNvContentPartPr/>
                <p14:nvPr/>
              </p14:nvContentPartPr>
              <p14:xfrm>
                <a:off x="5177653" y="1149723"/>
                <a:ext cx="11520" cy="17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D0D3BEC-F86E-48AC-84A7-368CC26038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69013" y="1141083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E9A910E-74F7-4A26-8093-23E202AAE78A}"/>
                    </a:ext>
                  </a:extLst>
                </p14:cNvPr>
                <p14:cNvContentPartPr/>
                <p14:nvPr/>
              </p14:nvContentPartPr>
              <p14:xfrm>
                <a:off x="4150933" y="1626003"/>
                <a:ext cx="213840" cy="253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E9A910E-74F7-4A26-8093-23E202AAE7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42293" y="1617363"/>
                  <a:ext cx="2314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B6049F9-AEF2-4514-BAB4-44D9D9861BFC}"/>
              </a:ext>
            </a:extLst>
          </p:cNvPr>
          <p:cNvGrpSpPr/>
          <p:nvPr/>
        </p:nvGrpSpPr>
        <p:grpSpPr>
          <a:xfrm>
            <a:off x="5407693" y="961083"/>
            <a:ext cx="409680" cy="273240"/>
            <a:chOff x="5407693" y="961083"/>
            <a:chExt cx="40968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D281A54-52C8-48E4-88D2-D14CB5E5DAD3}"/>
                    </a:ext>
                  </a:extLst>
                </p14:cNvPr>
                <p14:cNvContentPartPr/>
                <p14:nvPr/>
              </p14:nvContentPartPr>
              <p14:xfrm>
                <a:off x="5407693" y="998163"/>
                <a:ext cx="152640" cy="213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D281A54-52C8-48E4-88D2-D14CB5E5DA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8693" y="989523"/>
                  <a:ext cx="170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FBA1831-978D-4AE9-A9BC-37DB393F11FF}"/>
                    </a:ext>
                  </a:extLst>
                </p14:cNvPr>
                <p14:cNvContentPartPr/>
                <p14:nvPr/>
              </p14:nvContentPartPr>
              <p14:xfrm>
                <a:off x="5654653" y="1037403"/>
                <a:ext cx="95760" cy="196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FBA1831-978D-4AE9-A9BC-37DB393F11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5653" y="1028763"/>
                  <a:ext cx="11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78A2B8E-DE63-4669-B8BE-BBAC532DB448}"/>
                    </a:ext>
                  </a:extLst>
                </p14:cNvPr>
                <p14:cNvContentPartPr/>
                <p14:nvPr/>
              </p14:nvContentPartPr>
              <p14:xfrm>
                <a:off x="5667253" y="961083"/>
                <a:ext cx="150120" cy="20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78A2B8E-DE63-4669-B8BE-BBAC532DB4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58613" y="952083"/>
                  <a:ext cx="16776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E047AFAE-E8DF-434D-8A18-75D44DBD625D}"/>
                  </a:ext>
                </a:extLst>
              </p14:cNvPr>
              <p14:cNvContentPartPr/>
              <p14:nvPr/>
            </p14:nvContentPartPr>
            <p14:xfrm>
              <a:off x="6103213" y="1256283"/>
              <a:ext cx="123840" cy="1407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E047AFAE-E8DF-434D-8A18-75D44DBD625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94573" y="1247643"/>
                <a:ext cx="14148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4A228B95-2B06-4486-9BA7-E76E5D8F6B78}"/>
              </a:ext>
            </a:extLst>
          </p:cNvPr>
          <p:cNvGrpSpPr/>
          <p:nvPr/>
        </p:nvGrpSpPr>
        <p:grpSpPr>
          <a:xfrm>
            <a:off x="6917533" y="858123"/>
            <a:ext cx="1480320" cy="909360"/>
            <a:chOff x="6917533" y="858123"/>
            <a:chExt cx="1480320" cy="9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699E4F2-93C0-47BB-900C-0B84F8939E8E}"/>
                    </a:ext>
                  </a:extLst>
                </p14:cNvPr>
                <p14:cNvContentPartPr/>
                <p14:nvPr/>
              </p14:nvContentPartPr>
              <p14:xfrm>
                <a:off x="6961453" y="858123"/>
                <a:ext cx="297720" cy="115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699E4F2-93C0-47BB-900C-0B84F8939E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52813" y="849123"/>
                  <a:ext cx="315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A3185A2-32B0-40D8-A89C-2F3B083B4BEE}"/>
                    </a:ext>
                  </a:extLst>
                </p14:cNvPr>
                <p14:cNvContentPartPr/>
                <p14:nvPr/>
              </p14:nvContentPartPr>
              <p14:xfrm>
                <a:off x="6917533" y="903123"/>
                <a:ext cx="1205640" cy="544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A3185A2-32B0-40D8-A89C-2F3B083B4B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08893" y="894123"/>
                  <a:ext cx="122328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E55CBF-5C8E-471D-B1B8-4103C4DD64CB}"/>
                    </a:ext>
                  </a:extLst>
                </p14:cNvPr>
                <p14:cNvContentPartPr/>
                <p14:nvPr/>
              </p14:nvContentPartPr>
              <p14:xfrm>
                <a:off x="8145133" y="1077003"/>
                <a:ext cx="252720" cy="163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E55CBF-5C8E-471D-B1B8-4103C4DD64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36493" y="1068003"/>
                  <a:ext cx="27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9E19A91-7934-42E8-82A0-168327389C76}"/>
                    </a:ext>
                  </a:extLst>
                </p14:cNvPr>
                <p14:cNvContentPartPr/>
                <p14:nvPr/>
              </p14:nvContentPartPr>
              <p14:xfrm>
                <a:off x="7219573" y="1430163"/>
                <a:ext cx="685800" cy="3373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9E19A91-7934-42E8-82A0-168327389C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0573" y="1421523"/>
                  <a:ext cx="7034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1271B08-AFB4-4ABD-9F66-3F3BD9FF6C51}"/>
              </a:ext>
            </a:extLst>
          </p:cNvPr>
          <p:cNvGrpSpPr/>
          <p:nvPr/>
        </p:nvGrpSpPr>
        <p:grpSpPr>
          <a:xfrm>
            <a:off x="914173" y="2092203"/>
            <a:ext cx="1386000" cy="948240"/>
            <a:chOff x="914173" y="2092203"/>
            <a:chExt cx="1386000" cy="9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851BB56-6148-4950-A1F6-6CE5321D4100}"/>
                    </a:ext>
                  </a:extLst>
                </p14:cNvPr>
                <p14:cNvContentPartPr/>
                <p14:nvPr/>
              </p14:nvContentPartPr>
              <p14:xfrm>
                <a:off x="948013" y="2181843"/>
                <a:ext cx="235800" cy="617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851BB56-6148-4950-A1F6-6CE5321D41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9013" y="2173203"/>
                  <a:ext cx="2534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2F62FA8-7F82-4DC6-B718-716EC7547132}"/>
                    </a:ext>
                  </a:extLst>
                </p14:cNvPr>
                <p14:cNvContentPartPr/>
                <p14:nvPr/>
              </p14:nvContentPartPr>
              <p14:xfrm>
                <a:off x="914173" y="2389563"/>
                <a:ext cx="300960" cy="2361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2F62FA8-7F82-4DC6-B718-716EC75471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5173" y="2380923"/>
                  <a:ext cx="318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82C35FB-8766-49C0-808B-329F886CE97C}"/>
                    </a:ext>
                  </a:extLst>
                </p14:cNvPr>
                <p14:cNvContentPartPr/>
                <p14:nvPr/>
              </p14:nvContentPartPr>
              <p14:xfrm>
                <a:off x="1497733" y="2299923"/>
                <a:ext cx="123840" cy="39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82C35FB-8766-49C0-808B-329F886CE9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88733" y="2290923"/>
                  <a:ext cx="141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E7F15B3-6780-466F-9B37-216430676B2E}"/>
                    </a:ext>
                  </a:extLst>
                </p14:cNvPr>
                <p14:cNvContentPartPr/>
                <p14:nvPr/>
              </p14:nvContentPartPr>
              <p14:xfrm>
                <a:off x="1463893" y="2195163"/>
                <a:ext cx="34200" cy="3898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E7F15B3-6780-466F-9B37-216430676B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55253" y="2186523"/>
                  <a:ext cx="51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BBE554A-3181-4D3F-B3B6-D773E94DB513}"/>
                    </a:ext>
                  </a:extLst>
                </p14:cNvPr>
                <p14:cNvContentPartPr/>
                <p14:nvPr/>
              </p14:nvContentPartPr>
              <p14:xfrm>
                <a:off x="1693933" y="2221803"/>
                <a:ext cx="16920" cy="364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BBE554A-3181-4D3F-B3B6-D773E94DB5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85293" y="2212803"/>
                  <a:ext cx="345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436229A-7193-4686-9823-FF3174529D14}"/>
                    </a:ext>
                  </a:extLst>
                </p14:cNvPr>
                <p14:cNvContentPartPr/>
                <p14:nvPr/>
              </p14:nvContentPartPr>
              <p14:xfrm>
                <a:off x="1531213" y="2092203"/>
                <a:ext cx="140760" cy="115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436229A-7193-4686-9823-FF3174529D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22573" y="208356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94C129B-8130-4A79-AB59-6FAFA994D180}"/>
                    </a:ext>
                  </a:extLst>
                </p14:cNvPr>
                <p14:cNvContentPartPr/>
                <p14:nvPr/>
              </p14:nvContentPartPr>
              <p14:xfrm>
                <a:off x="1850893" y="2339163"/>
                <a:ext cx="50760" cy="28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94C129B-8130-4A79-AB59-6FAFA994D1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42253" y="2330163"/>
                  <a:ext cx="6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4DE44A9-A81F-468E-9D6E-B9EDF153C2D8}"/>
                    </a:ext>
                  </a:extLst>
                </p14:cNvPr>
                <p14:cNvContentPartPr/>
                <p14:nvPr/>
              </p14:nvContentPartPr>
              <p14:xfrm>
                <a:off x="1980493" y="2170683"/>
                <a:ext cx="319680" cy="315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4DE44A9-A81F-468E-9D6E-B9EDF153C2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71493" y="2162043"/>
                  <a:ext cx="337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72740F3-A5DC-4763-AE18-831897EB4DD1}"/>
                    </a:ext>
                  </a:extLst>
                </p14:cNvPr>
                <p14:cNvContentPartPr/>
                <p14:nvPr/>
              </p14:nvContentPartPr>
              <p14:xfrm>
                <a:off x="987613" y="2883483"/>
                <a:ext cx="185040" cy="156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72740F3-A5DC-4763-AE18-831897EB4D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8613" y="2874843"/>
                  <a:ext cx="2026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54D6919-22E7-42BB-9F29-70F1B521F506}"/>
                  </a:ext>
                </a:extLst>
              </p14:cNvPr>
              <p14:cNvContentPartPr/>
              <p14:nvPr/>
            </p14:nvContentPartPr>
            <p14:xfrm>
              <a:off x="2647573" y="2384163"/>
              <a:ext cx="95760" cy="1152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54D6919-22E7-42BB-9F29-70F1B521F5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638933" y="2375163"/>
                <a:ext cx="113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B4B54E6B-C69C-4C14-850E-408E138953B3}"/>
                  </a:ext>
                </a:extLst>
              </p14:cNvPr>
              <p14:cNvContentPartPr/>
              <p14:nvPr/>
            </p14:nvContentPartPr>
            <p14:xfrm>
              <a:off x="2602933" y="2546523"/>
              <a:ext cx="112680" cy="61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B4B54E6B-C69C-4C14-850E-408E138953B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93933" y="2537883"/>
                <a:ext cx="1303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516CFEA-5B07-4F1A-B6D3-0CCB3B6C9FE9}"/>
              </a:ext>
            </a:extLst>
          </p:cNvPr>
          <p:cNvGrpSpPr/>
          <p:nvPr/>
        </p:nvGrpSpPr>
        <p:grpSpPr>
          <a:xfrm>
            <a:off x="3101893" y="2119923"/>
            <a:ext cx="2081880" cy="802800"/>
            <a:chOff x="3101893" y="2119923"/>
            <a:chExt cx="2081880" cy="8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06680B4-6F53-4A7C-9454-F5144BEBA047}"/>
                    </a:ext>
                  </a:extLst>
                </p14:cNvPr>
                <p14:cNvContentPartPr/>
                <p14:nvPr/>
              </p14:nvContentPartPr>
              <p14:xfrm>
                <a:off x="3309253" y="2148723"/>
                <a:ext cx="129240" cy="252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06680B4-6F53-4A7C-9454-F5144BEBA0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00613" y="2139723"/>
                  <a:ext cx="146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F6BB948-7F7E-47D9-8ECA-3CA5874988EE}"/>
                    </a:ext>
                  </a:extLst>
                </p14:cNvPr>
                <p14:cNvContentPartPr/>
                <p14:nvPr/>
              </p14:nvContentPartPr>
              <p14:xfrm>
                <a:off x="3101893" y="2529963"/>
                <a:ext cx="376200" cy="28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F6BB948-7F7E-47D9-8ECA-3CA5874988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93253" y="2520963"/>
                  <a:ext cx="393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2632AD8-DAD8-4914-A02A-785806CE305B}"/>
                    </a:ext>
                  </a:extLst>
                </p14:cNvPr>
                <p14:cNvContentPartPr/>
                <p14:nvPr/>
              </p14:nvContentPartPr>
              <p14:xfrm>
                <a:off x="3140413" y="2571723"/>
                <a:ext cx="354600" cy="2278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2632AD8-DAD8-4914-A02A-785806CE30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31773" y="2562723"/>
                  <a:ext cx="372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36E281D-1961-4AE5-A155-227A01C6A140}"/>
                    </a:ext>
                  </a:extLst>
                </p14:cNvPr>
                <p14:cNvContentPartPr/>
                <p14:nvPr/>
              </p14:nvContentPartPr>
              <p14:xfrm>
                <a:off x="3354253" y="2597283"/>
                <a:ext cx="113040" cy="2192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36E281D-1961-4AE5-A155-227A01C6A1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45253" y="2588283"/>
                  <a:ext cx="130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2CC92EB-87A0-4154-93F4-3B1704AF9310}"/>
                    </a:ext>
                  </a:extLst>
                </p14:cNvPr>
                <p14:cNvContentPartPr/>
                <p14:nvPr/>
              </p14:nvContentPartPr>
              <p14:xfrm>
                <a:off x="3752773" y="2136843"/>
                <a:ext cx="219240" cy="746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2CC92EB-87A0-4154-93F4-3B1704AF93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44133" y="2128203"/>
                  <a:ext cx="23688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A951540-2B37-4A09-94F5-B54EFE49A2ED}"/>
                    </a:ext>
                  </a:extLst>
                </p14:cNvPr>
                <p14:cNvContentPartPr/>
                <p14:nvPr/>
              </p14:nvContentPartPr>
              <p14:xfrm>
                <a:off x="3820093" y="2119923"/>
                <a:ext cx="342720" cy="802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A951540-2B37-4A09-94F5-B54EFE49A2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11453" y="2111283"/>
                  <a:ext cx="36036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753FDCE-D121-4E09-9AA3-DF1316245321}"/>
                    </a:ext>
                  </a:extLst>
                </p14:cNvPr>
                <p14:cNvContentPartPr/>
                <p14:nvPr/>
              </p14:nvContentPartPr>
              <p14:xfrm>
                <a:off x="3696613" y="2434563"/>
                <a:ext cx="303480" cy="269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753FDCE-D121-4E09-9AA3-DF13162453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87973" y="2425563"/>
                  <a:ext cx="321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B663338-93EC-4BFF-AAD9-EF878A0F6C5E}"/>
                    </a:ext>
                  </a:extLst>
                </p14:cNvPr>
                <p14:cNvContentPartPr/>
                <p14:nvPr/>
              </p14:nvContentPartPr>
              <p14:xfrm>
                <a:off x="4246333" y="2423403"/>
                <a:ext cx="17280" cy="151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B663338-93EC-4BFF-AAD9-EF878A0F6C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37693" y="2414403"/>
                  <a:ext cx="34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B97704D-5223-488E-8CBD-7971633AFAF5}"/>
                    </a:ext>
                  </a:extLst>
                </p14:cNvPr>
                <p14:cNvContentPartPr/>
                <p14:nvPr/>
              </p14:nvContentPartPr>
              <p14:xfrm>
                <a:off x="4195933" y="2403603"/>
                <a:ext cx="235080" cy="247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B97704D-5223-488E-8CBD-7971633AFA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87293" y="2394963"/>
                  <a:ext cx="252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C00A099-1D1C-4DD5-B3CF-78E177ED57C5}"/>
                    </a:ext>
                  </a:extLst>
                </p14:cNvPr>
                <p14:cNvContentPartPr/>
                <p14:nvPr/>
              </p14:nvContentPartPr>
              <p14:xfrm>
                <a:off x="4218253" y="2311083"/>
                <a:ext cx="443520" cy="219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C00A099-1D1C-4DD5-B3CF-78E177ED57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09613" y="2302083"/>
                  <a:ext cx="461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3C9CA82-D993-45CE-A577-4E1B18446E4E}"/>
                    </a:ext>
                  </a:extLst>
                </p14:cNvPr>
                <p14:cNvContentPartPr/>
                <p14:nvPr/>
              </p14:nvContentPartPr>
              <p14:xfrm>
                <a:off x="4809733" y="2344563"/>
                <a:ext cx="139320" cy="2923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3C9CA82-D993-45CE-A577-4E1B18446E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00733" y="2335923"/>
                  <a:ext cx="156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5029B6A-574F-4723-AA07-2DD4A7ED3A52}"/>
                    </a:ext>
                  </a:extLst>
                </p14:cNvPr>
                <p14:cNvContentPartPr/>
                <p14:nvPr/>
              </p14:nvContentPartPr>
              <p14:xfrm>
                <a:off x="5009533" y="2243763"/>
                <a:ext cx="174240" cy="3430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5029B6A-574F-4723-AA07-2DD4A7ED3A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00533" y="2234763"/>
                  <a:ext cx="19188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5AC5EDA-F274-4929-B481-E59F24C5A1C1}"/>
                  </a:ext>
                </a:extLst>
              </p14:cNvPr>
              <p14:cNvContentPartPr/>
              <p14:nvPr/>
            </p14:nvContentPartPr>
            <p14:xfrm>
              <a:off x="3511573" y="3090483"/>
              <a:ext cx="230400" cy="24804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5AC5EDA-F274-4929-B481-E59F24C5A1C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02573" y="3081843"/>
                <a:ext cx="24804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51C28987-841F-4934-8697-E2D81998FAB9}"/>
              </a:ext>
            </a:extLst>
          </p:cNvPr>
          <p:cNvGrpSpPr/>
          <p:nvPr/>
        </p:nvGrpSpPr>
        <p:grpSpPr>
          <a:xfrm>
            <a:off x="5581573" y="2304963"/>
            <a:ext cx="2878200" cy="2092680"/>
            <a:chOff x="5581573" y="2304963"/>
            <a:chExt cx="2878200" cy="20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AC6CF6B-0FBC-40A7-A2C3-7F17E62D4B5B}"/>
                    </a:ext>
                  </a:extLst>
                </p14:cNvPr>
                <p14:cNvContentPartPr/>
                <p14:nvPr/>
              </p14:nvContentPartPr>
              <p14:xfrm>
                <a:off x="5581573" y="2496123"/>
                <a:ext cx="151920" cy="172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AC6CF6B-0FBC-40A7-A2C3-7F17E62D4B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72933" y="248748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11941EE-9CA2-499D-BB81-214A68FCB412}"/>
                    </a:ext>
                  </a:extLst>
                </p14:cNvPr>
                <p14:cNvContentPartPr/>
                <p14:nvPr/>
              </p14:nvContentPartPr>
              <p14:xfrm>
                <a:off x="5716213" y="2378403"/>
                <a:ext cx="50760" cy="2865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11941EE-9CA2-499D-BB81-214A68FCB4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7573" y="2369403"/>
                  <a:ext cx="68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B879245-2486-4D55-8738-C5BDEBB46AEB}"/>
                    </a:ext>
                  </a:extLst>
                </p14:cNvPr>
                <p14:cNvContentPartPr/>
                <p14:nvPr/>
              </p14:nvContentPartPr>
              <p14:xfrm>
                <a:off x="6093133" y="2304963"/>
                <a:ext cx="252360" cy="326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B879245-2486-4D55-8738-C5BDEBB46A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84133" y="2296323"/>
                  <a:ext cx="270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31F9061-9888-4D74-8255-0A4FB1AA8769}"/>
                    </a:ext>
                  </a:extLst>
                </p14:cNvPr>
                <p14:cNvContentPartPr/>
                <p14:nvPr/>
              </p14:nvContentPartPr>
              <p14:xfrm>
                <a:off x="6647173" y="2636163"/>
                <a:ext cx="959760" cy="1030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31F9061-9888-4D74-8255-0A4FB1AA876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38173" y="2627163"/>
                  <a:ext cx="97740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454403-899F-459F-AEA4-CBFDFC8FD01D}"/>
                    </a:ext>
                  </a:extLst>
                </p14:cNvPr>
                <p14:cNvContentPartPr/>
                <p14:nvPr/>
              </p14:nvContentPartPr>
              <p14:xfrm>
                <a:off x="7191493" y="2546523"/>
                <a:ext cx="662400" cy="566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454403-899F-459F-AEA4-CBFDFC8FD0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82853" y="2537883"/>
                  <a:ext cx="6800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F29946-0D19-48CB-8259-EE06F6833FBD}"/>
                    </a:ext>
                  </a:extLst>
                </p14:cNvPr>
                <p14:cNvContentPartPr/>
                <p14:nvPr/>
              </p14:nvContentPartPr>
              <p14:xfrm>
                <a:off x="7113013" y="3281643"/>
                <a:ext cx="684720" cy="522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F29946-0D19-48CB-8259-EE06F6833F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04013" y="3272643"/>
                  <a:ext cx="7023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C27979-C0D6-43E3-8E11-75757CC0BCC4}"/>
                    </a:ext>
                  </a:extLst>
                </p14:cNvPr>
                <p14:cNvContentPartPr/>
                <p14:nvPr/>
              </p14:nvContentPartPr>
              <p14:xfrm>
                <a:off x="7500013" y="3315123"/>
                <a:ext cx="208080" cy="140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C27979-C0D6-43E3-8E11-75757CC0BCC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91373" y="3306483"/>
                  <a:ext cx="22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2CE402-1106-43C9-8C94-257E6233BA76}"/>
                    </a:ext>
                  </a:extLst>
                </p14:cNvPr>
                <p14:cNvContentPartPr/>
                <p14:nvPr/>
              </p14:nvContentPartPr>
              <p14:xfrm>
                <a:off x="7624573" y="3494403"/>
                <a:ext cx="420120" cy="247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2CE402-1106-43C9-8C94-257E6233BA7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15573" y="3485763"/>
                  <a:ext cx="437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C1FE29-5E13-49D8-B4A6-EA14A1010A23}"/>
                    </a:ext>
                  </a:extLst>
                </p14:cNvPr>
                <p14:cNvContentPartPr/>
                <p14:nvPr/>
              </p14:nvContentPartPr>
              <p14:xfrm>
                <a:off x="8195893" y="3354363"/>
                <a:ext cx="263520" cy="213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C1FE29-5E13-49D8-B4A6-EA14A1010A2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86893" y="3345723"/>
                  <a:ext cx="281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F757C7-47B4-42C5-874C-BD3DD8E05B12}"/>
                    </a:ext>
                  </a:extLst>
                </p14:cNvPr>
                <p14:cNvContentPartPr/>
                <p14:nvPr/>
              </p14:nvContentPartPr>
              <p14:xfrm>
                <a:off x="8291293" y="3219723"/>
                <a:ext cx="168480" cy="6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F757C7-47B4-42C5-874C-BD3DD8E05B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2293" y="321108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980FAC-2AAC-4A52-A22B-2676D0A0345C}"/>
                    </a:ext>
                  </a:extLst>
                </p14:cNvPr>
                <p14:cNvContentPartPr/>
                <p14:nvPr/>
              </p14:nvContentPartPr>
              <p14:xfrm>
                <a:off x="6237493" y="3034683"/>
                <a:ext cx="253080" cy="37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980FAC-2AAC-4A52-A22B-2676D0A034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28853" y="3025683"/>
                  <a:ext cx="270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AD6189-944C-4CEC-B650-19336E75CCAF}"/>
                    </a:ext>
                  </a:extLst>
                </p14:cNvPr>
                <p14:cNvContentPartPr/>
                <p14:nvPr/>
              </p14:nvContentPartPr>
              <p14:xfrm>
                <a:off x="6417493" y="3483603"/>
                <a:ext cx="1172880" cy="505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AD6189-944C-4CEC-B650-19336E75CC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08493" y="3474603"/>
                  <a:ext cx="1190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967CE9-A474-4202-8202-5DB1AD205460}"/>
                    </a:ext>
                  </a:extLst>
                </p14:cNvPr>
                <p14:cNvContentPartPr/>
                <p14:nvPr/>
              </p14:nvContentPartPr>
              <p14:xfrm>
                <a:off x="7298053" y="3130083"/>
                <a:ext cx="589320" cy="808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967CE9-A474-4202-8202-5DB1AD20546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9413" y="3121443"/>
                  <a:ext cx="60696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39E239F-BF34-49A4-97B0-CA129857D31A}"/>
                    </a:ext>
                  </a:extLst>
                </p14:cNvPr>
                <p14:cNvContentPartPr/>
                <p14:nvPr/>
              </p14:nvContentPartPr>
              <p14:xfrm>
                <a:off x="6720253" y="2995443"/>
                <a:ext cx="213480" cy="39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39E239F-BF34-49A4-97B0-CA129857D3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11613" y="2986803"/>
                  <a:ext cx="231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8B3E36-E146-46D9-9DE3-11C9D9A16D90}"/>
                    </a:ext>
                  </a:extLst>
                </p14:cNvPr>
                <p14:cNvContentPartPr/>
                <p14:nvPr/>
              </p14:nvContentPartPr>
              <p14:xfrm>
                <a:off x="5895853" y="3488643"/>
                <a:ext cx="202680" cy="231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8B3E36-E146-46D9-9DE3-11C9D9A16D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86853" y="3479643"/>
                  <a:ext cx="220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1B040D-1B9C-4E6C-8296-663000575AE3}"/>
                    </a:ext>
                  </a:extLst>
                </p14:cNvPr>
                <p14:cNvContentPartPr/>
                <p14:nvPr/>
              </p14:nvContentPartPr>
              <p14:xfrm>
                <a:off x="7601893" y="3881763"/>
                <a:ext cx="431280" cy="443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1B040D-1B9C-4E6C-8296-663000575A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93253" y="3873123"/>
                  <a:ext cx="4489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B2047F-B599-4CFE-92B8-0D27CA5FE98B}"/>
                    </a:ext>
                  </a:extLst>
                </p14:cNvPr>
                <p14:cNvContentPartPr/>
                <p14:nvPr/>
              </p14:nvContentPartPr>
              <p14:xfrm>
                <a:off x="8133973" y="4162923"/>
                <a:ext cx="174600" cy="234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B2047F-B599-4CFE-92B8-0D27CA5FE9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24973" y="4154283"/>
                  <a:ext cx="19224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FD66E0-5FC9-4A15-AB38-4892781115CE}"/>
              </a:ext>
            </a:extLst>
          </p:cNvPr>
          <p:cNvGrpSpPr/>
          <p:nvPr/>
        </p:nvGrpSpPr>
        <p:grpSpPr>
          <a:xfrm>
            <a:off x="6888733" y="2036043"/>
            <a:ext cx="1694880" cy="424080"/>
            <a:chOff x="6888733" y="2036043"/>
            <a:chExt cx="169488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2F6B3D8-D174-4EA1-8BC9-4FA7389B26FA}"/>
                    </a:ext>
                  </a:extLst>
                </p14:cNvPr>
                <p14:cNvContentPartPr/>
                <p14:nvPr/>
              </p14:nvContentPartPr>
              <p14:xfrm>
                <a:off x="6888733" y="2036043"/>
                <a:ext cx="129600" cy="247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2F6B3D8-D174-4EA1-8BC9-4FA7389B26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80093" y="2027403"/>
                  <a:ext cx="147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9D912C-B10F-4992-8401-98DE45C245C9}"/>
                    </a:ext>
                  </a:extLst>
                </p14:cNvPr>
                <p14:cNvContentPartPr/>
                <p14:nvPr/>
              </p14:nvContentPartPr>
              <p14:xfrm>
                <a:off x="6927973" y="2154123"/>
                <a:ext cx="112680" cy="1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9D912C-B10F-4992-8401-98DE45C245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18973" y="21451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A0D9A09-738D-4F6A-8949-092275876C18}"/>
                    </a:ext>
                  </a:extLst>
                </p14:cNvPr>
                <p14:cNvContentPartPr/>
                <p14:nvPr/>
              </p14:nvContentPartPr>
              <p14:xfrm>
                <a:off x="7107613" y="2098683"/>
                <a:ext cx="729720" cy="361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A0D9A09-738D-4F6A-8949-092275876C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98613" y="2090043"/>
                  <a:ext cx="747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207748-4B0A-4BC7-A6A0-66C7611AC7BB}"/>
                    </a:ext>
                  </a:extLst>
                </p14:cNvPr>
                <p14:cNvContentPartPr/>
                <p14:nvPr/>
              </p14:nvContentPartPr>
              <p14:xfrm>
                <a:off x="7892773" y="2097963"/>
                <a:ext cx="185400" cy="162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207748-4B0A-4BC7-A6A0-66C7611AC7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84133" y="2088963"/>
                  <a:ext cx="203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A022BD-AECF-4BFF-9153-4EF55CF15AA6}"/>
                    </a:ext>
                  </a:extLst>
                </p14:cNvPr>
                <p14:cNvContentPartPr/>
                <p14:nvPr/>
              </p14:nvContentPartPr>
              <p14:xfrm>
                <a:off x="8185453" y="2047563"/>
                <a:ext cx="398160" cy="253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A022BD-AECF-4BFF-9153-4EF55CF15A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76813" y="2038563"/>
                  <a:ext cx="41580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DD5776B-B4F8-44C8-A2CF-69E4C0E576A5}"/>
              </a:ext>
            </a:extLst>
          </p:cNvPr>
          <p:cNvGrpSpPr/>
          <p:nvPr/>
        </p:nvGrpSpPr>
        <p:grpSpPr>
          <a:xfrm>
            <a:off x="605653" y="3489003"/>
            <a:ext cx="583920" cy="948960"/>
            <a:chOff x="605653" y="3489003"/>
            <a:chExt cx="583920" cy="9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ADFB68B-A5D6-4F51-A95F-C4FBC88131B1}"/>
                    </a:ext>
                  </a:extLst>
                </p14:cNvPr>
                <p14:cNvContentPartPr/>
                <p14:nvPr/>
              </p14:nvContentPartPr>
              <p14:xfrm>
                <a:off x="841453" y="3570003"/>
                <a:ext cx="275400" cy="541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ADFB68B-A5D6-4F51-A95F-C4FBC88131B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2453" y="3561363"/>
                  <a:ext cx="2930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A1AB17-88EB-42A9-883E-9B992E34FBA9}"/>
                    </a:ext>
                  </a:extLst>
                </p14:cNvPr>
                <p14:cNvContentPartPr/>
                <p14:nvPr/>
              </p14:nvContentPartPr>
              <p14:xfrm>
                <a:off x="942253" y="3489003"/>
                <a:ext cx="247320" cy="754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A1AB17-88EB-42A9-883E-9B992E34FB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3613" y="3480363"/>
                  <a:ext cx="26496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E0FE05-9C19-48DF-857F-25FFE9B4366A}"/>
                    </a:ext>
                  </a:extLst>
                </p14:cNvPr>
                <p14:cNvContentPartPr/>
                <p14:nvPr/>
              </p14:nvContentPartPr>
              <p14:xfrm>
                <a:off x="840373" y="3713643"/>
                <a:ext cx="312480" cy="190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E0FE05-9C19-48DF-857F-25FFE9B436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1733" y="3704643"/>
                  <a:ext cx="330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AB5E0A-0DF9-4152-AE1B-80BFB6A55447}"/>
                    </a:ext>
                  </a:extLst>
                </p14:cNvPr>
                <p14:cNvContentPartPr/>
                <p14:nvPr/>
              </p14:nvContentPartPr>
              <p14:xfrm>
                <a:off x="605653" y="4291083"/>
                <a:ext cx="174240" cy="146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AB5E0A-0DF9-4152-AE1B-80BFB6A554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7013" y="4282083"/>
                  <a:ext cx="1918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8171F33-30C9-4430-B307-11418296C16F}"/>
              </a:ext>
            </a:extLst>
          </p:cNvPr>
          <p:cNvGrpSpPr/>
          <p:nvPr/>
        </p:nvGrpSpPr>
        <p:grpSpPr>
          <a:xfrm>
            <a:off x="1423933" y="3629403"/>
            <a:ext cx="1128960" cy="375840"/>
            <a:chOff x="1423933" y="3629403"/>
            <a:chExt cx="112896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25AB7B-187C-4FF5-B36B-B49799630604}"/>
                    </a:ext>
                  </a:extLst>
                </p14:cNvPr>
                <p14:cNvContentPartPr/>
                <p14:nvPr/>
              </p14:nvContentPartPr>
              <p14:xfrm>
                <a:off x="1423933" y="3700323"/>
                <a:ext cx="102240" cy="232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25AB7B-187C-4FF5-B36B-B4979963060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15293" y="3691323"/>
                  <a:ext cx="119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0B5D78-0148-4DDD-804D-F6EEF4D0C601}"/>
                    </a:ext>
                  </a:extLst>
                </p14:cNvPr>
                <p14:cNvContentPartPr/>
                <p14:nvPr/>
              </p14:nvContentPartPr>
              <p14:xfrm>
                <a:off x="1660453" y="3629403"/>
                <a:ext cx="376200" cy="37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0B5D78-0148-4DDD-804D-F6EEF4D0C6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51453" y="3620403"/>
                  <a:ext cx="3938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18B85F-FE2B-43DB-9D71-1D825664E2CE}"/>
                    </a:ext>
                  </a:extLst>
                </p14:cNvPr>
                <p14:cNvContentPartPr/>
                <p14:nvPr/>
              </p14:nvContentPartPr>
              <p14:xfrm>
                <a:off x="2165173" y="3714003"/>
                <a:ext cx="158040" cy="269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18B85F-FE2B-43DB-9D71-1D825664E2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56173" y="3705003"/>
                  <a:ext cx="175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47FE1A-E317-40FA-8DF2-A1BBC1661857}"/>
                    </a:ext>
                  </a:extLst>
                </p14:cNvPr>
                <p14:cNvContentPartPr/>
                <p14:nvPr/>
              </p14:nvContentPartPr>
              <p14:xfrm>
                <a:off x="2170213" y="3668643"/>
                <a:ext cx="382680" cy="322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47FE1A-E317-40FA-8DF2-A1BBC166185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61573" y="3659643"/>
                  <a:ext cx="40032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B269B9C-F67E-4D95-90D5-2AD122C93CF5}"/>
              </a:ext>
            </a:extLst>
          </p:cNvPr>
          <p:cNvGrpSpPr/>
          <p:nvPr/>
        </p:nvGrpSpPr>
        <p:grpSpPr>
          <a:xfrm>
            <a:off x="2838373" y="3809043"/>
            <a:ext cx="151920" cy="101160"/>
            <a:chOff x="2838373" y="3809043"/>
            <a:chExt cx="15192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687CD0C-1762-4A3A-BF17-8A49FCF35F11}"/>
                    </a:ext>
                  </a:extLst>
                </p14:cNvPr>
                <p14:cNvContentPartPr/>
                <p14:nvPr/>
              </p14:nvContentPartPr>
              <p14:xfrm>
                <a:off x="2844133" y="3809043"/>
                <a:ext cx="146160" cy="17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687CD0C-1762-4A3A-BF17-8A49FCF35F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35133" y="380004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EFCB9B-840F-4DF5-BFBA-88FE5B274389}"/>
                    </a:ext>
                  </a:extLst>
                </p14:cNvPr>
                <p14:cNvContentPartPr/>
                <p14:nvPr/>
              </p14:nvContentPartPr>
              <p14:xfrm>
                <a:off x="2838373" y="3898683"/>
                <a:ext cx="146160" cy="11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EFCB9B-840F-4DF5-BFBA-88FE5B2743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29733" y="388968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281A77C-E41F-4C67-9624-9E7A7B20EB41}"/>
              </a:ext>
            </a:extLst>
          </p:cNvPr>
          <p:cNvGrpSpPr/>
          <p:nvPr/>
        </p:nvGrpSpPr>
        <p:grpSpPr>
          <a:xfrm>
            <a:off x="3506533" y="3628683"/>
            <a:ext cx="353520" cy="365400"/>
            <a:chOff x="3506533" y="3628683"/>
            <a:chExt cx="3535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1FE9C8-B0F2-4D31-8722-DBBEF1969BA3}"/>
                    </a:ext>
                  </a:extLst>
                </p14:cNvPr>
                <p14:cNvContentPartPr/>
                <p14:nvPr/>
              </p14:nvContentPartPr>
              <p14:xfrm>
                <a:off x="3506533" y="3628683"/>
                <a:ext cx="353520" cy="298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1FE9C8-B0F2-4D31-8722-DBBEF1969B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97533" y="3620043"/>
                  <a:ext cx="371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6331C3-D842-4660-ADD9-DC1777EC7819}"/>
                    </a:ext>
                  </a:extLst>
                </p14:cNvPr>
                <p14:cNvContentPartPr/>
                <p14:nvPr/>
              </p14:nvContentPartPr>
              <p14:xfrm>
                <a:off x="3696613" y="3797523"/>
                <a:ext cx="163080" cy="196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6331C3-D842-4660-ADD9-DC1777EC78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7973" y="3788883"/>
                  <a:ext cx="1807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1175907-DFD2-4C9F-957A-67066F0D6196}"/>
              </a:ext>
            </a:extLst>
          </p:cNvPr>
          <p:cNvGrpSpPr/>
          <p:nvPr/>
        </p:nvGrpSpPr>
        <p:grpSpPr>
          <a:xfrm>
            <a:off x="818773" y="4634523"/>
            <a:ext cx="1717200" cy="863280"/>
            <a:chOff x="818773" y="4634523"/>
            <a:chExt cx="1717200" cy="86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4911A5-8DBC-45A1-A16C-11FCC292A7D0}"/>
                    </a:ext>
                  </a:extLst>
                </p14:cNvPr>
                <p14:cNvContentPartPr/>
                <p14:nvPr/>
              </p14:nvContentPartPr>
              <p14:xfrm>
                <a:off x="818773" y="4806963"/>
                <a:ext cx="230760" cy="548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4911A5-8DBC-45A1-A16C-11FCC292A7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0133" y="4798323"/>
                  <a:ext cx="2484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50AFF9-6CCA-4DEF-BFD8-ACB53A237B5E}"/>
                    </a:ext>
                  </a:extLst>
                </p14:cNvPr>
                <p14:cNvContentPartPr/>
                <p14:nvPr/>
              </p14:nvContentPartPr>
              <p14:xfrm>
                <a:off x="846853" y="4634883"/>
                <a:ext cx="230400" cy="862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50AFF9-6CCA-4DEF-BFD8-ACB53A237B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8213" y="4625883"/>
                  <a:ext cx="24804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60C21F4-8619-4CB7-839A-54AEE5541F57}"/>
                    </a:ext>
                  </a:extLst>
                </p14:cNvPr>
                <p14:cNvContentPartPr/>
                <p14:nvPr/>
              </p14:nvContentPartPr>
              <p14:xfrm>
                <a:off x="822373" y="4908483"/>
                <a:ext cx="307440" cy="263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60C21F4-8619-4CB7-839A-54AEE5541F5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3373" y="4899483"/>
                  <a:ext cx="325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18E2B8-4F95-43B3-AEAC-01EBC258BFFD}"/>
                    </a:ext>
                  </a:extLst>
                </p14:cNvPr>
                <p14:cNvContentPartPr/>
                <p14:nvPr/>
              </p14:nvContentPartPr>
              <p14:xfrm>
                <a:off x="1297213" y="4813443"/>
                <a:ext cx="487080" cy="336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18E2B8-4F95-43B3-AEAC-01EBC258BF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88573" y="4804443"/>
                  <a:ext cx="504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B2C0C2-1FD4-4BB8-8E54-BC11F2D17C0D}"/>
                    </a:ext>
                  </a:extLst>
                </p14:cNvPr>
                <p14:cNvContentPartPr/>
                <p14:nvPr/>
              </p14:nvContentPartPr>
              <p14:xfrm>
                <a:off x="1940893" y="4790763"/>
                <a:ext cx="348120" cy="342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B2C0C2-1FD4-4BB8-8E54-BC11F2D17C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31893" y="4781763"/>
                  <a:ext cx="365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7E90B53-CE6A-4AC4-9E42-D8616384AE47}"/>
                    </a:ext>
                  </a:extLst>
                </p14:cNvPr>
                <p14:cNvContentPartPr/>
                <p14:nvPr/>
              </p14:nvContentPartPr>
              <p14:xfrm>
                <a:off x="2131333" y="4796163"/>
                <a:ext cx="193320" cy="414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7E90B53-CE6A-4AC4-9E42-D8616384AE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22693" y="4787523"/>
                  <a:ext cx="2109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CB53C68-1104-4CAE-A6A2-DFED0A98CAA3}"/>
                    </a:ext>
                  </a:extLst>
                </p14:cNvPr>
                <p14:cNvContentPartPr/>
                <p14:nvPr/>
              </p14:nvContentPartPr>
              <p14:xfrm>
                <a:off x="2249773" y="4634523"/>
                <a:ext cx="286200" cy="20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CB53C68-1104-4CAE-A6A2-DFED0A98CA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41133" y="4625523"/>
                  <a:ext cx="3038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10B3A2B-3A4B-4440-9F27-4F6E6FF66FFB}"/>
                  </a:ext>
                </a:extLst>
              </p14:cNvPr>
              <p14:cNvContentPartPr/>
              <p14:nvPr/>
            </p14:nvContentPartPr>
            <p14:xfrm>
              <a:off x="544093" y="5665563"/>
              <a:ext cx="247320" cy="2862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10B3A2B-3A4B-4440-9F27-4F6E6FF66FF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5093" y="5656563"/>
                <a:ext cx="2649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9D989BD-3AAD-4ACE-9FA5-D58A48CE9C1E}"/>
              </a:ext>
            </a:extLst>
          </p:cNvPr>
          <p:cNvGrpSpPr/>
          <p:nvPr/>
        </p:nvGrpSpPr>
        <p:grpSpPr>
          <a:xfrm>
            <a:off x="3062653" y="4964643"/>
            <a:ext cx="734400" cy="185760"/>
            <a:chOff x="3062653" y="4964643"/>
            <a:chExt cx="73440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E5F6543-1949-4A05-8093-E5861209AA48}"/>
                    </a:ext>
                  </a:extLst>
                </p14:cNvPr>
                <p14:cNvContentPartPr/>
                <p14:nvPr/>
              </p14:nvContentPartPr>
              <p14:xfrm>
                <a:off x="3085333" y="4964643"/>
                <a:ext cx="73440" cy="17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E5F6543-1949-4A05-8093-E5861209AA4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76333" y="495564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041323C-05EC-40E1-8BB4-BC884149E611}"/>
                    </a:ext>
                  </a:extLst>
                </p14:cNvPr>
                <p14:cNvContentPartPr/>
                <p14:nvPr/>
              </p14:nvContentPartPr>
              <p14:xfrm>
                <a:off x="3062653" y="4975803"/>
                <a:ext cx="734400" cy="174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041323C-05EC-40E1-8BB4-BC884149E6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54013" y="4966803"/>
                  <a:ext cx="752040" cy="19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744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8" y="1218956"/>
            <a:ext cx="6210984" cy="44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16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47" y="2467927"/>
            <a:ext cx="5199106" cy="1922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35148" y="127452"/>
              <a:ext cx="3960" cy="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396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16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4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56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6F2EBA7-F552-48C3-B31C-018F8106A0DF}"/>
              </a:ext>
            </a:extLst>
          </p:cNvPr>
          <p:cNvGrpSpPr/>
          <p:nvPr/>
        </p:nvGrpSpPr>
        <p:grpSpPr>
          <a:xfrm>
            <a:off x="566413" y="78363"/>
            <a:ext cx="4796640" cy="530640"/>
            <a:chOff x="566413" y="78363"/>
            <a:chExt cx="479664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F2BB72B-8FCA-435E-8B25-EC14343D38E6}"/>
                    </a:ext>
                  </a:extLst>
                </p14:cNvPr>
                <p14:cNvContentPartPr/>
                <p14:nvPr/>
              </p14:nvContentPartPr>
              <p14:xfrm>
                <a:off x="661813" y="156843"/>
                <a:ext cx="67680" cy="168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F2BB72B-8FCA-435E-8B25-EC14343D38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2813" y="147843"/>
                  <a:ext cx="8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982701-765E-4298-AC59-B656185F8426}"/>
                    </a:ext>
                  </a:extLst>
                </p14:cNvPr>
                <p14:cNvContentPartPr/>
                <p14:nvPr/>
              </p14:nvContentPartPr>
              <p14:xfrm>
                <a:off x="599893" y="128763"/>
                <a:ext cx="415440" cy="230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982701-765E-4298-AC59-B656185F84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253" y="120123"/>
                  <a:ext cx="43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BF5BF57-1F89-44F9-87FA-E6798EBAF527}"/>
                    </a:ext>
                  </a:extLst>
                </p14:cNvPr>
                <p14:cNvContentPartPr/>
                <p14:nvPr/>
              </p14:nvContentPartPr>
              <p14:xfrm>
                <a:off x="942613" y="226323"/>
                <a:ext cx="328320" cy="38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BF5BF57-1F89-44F9-87FA-E6798EBAF5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3973" y="217323"/>
                  <a:ext cx="345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874B76-AE74-4A60-B33A-DA71FFF65DFC}"/>
                    </a:ext>
                  </a:extLst>
                </p14:cNvPr>
                <p14:cNvContentPartPr/>
                <p14:nvPr/>
              </p14:nvContentPartPr>
              <p14:xfrm>
                <a:off x="1342573" y="263403"/>
                <a:ext cx="300960" cy="78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874B76-AE74-4A60-B33A-DA71FFF65D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3933" y="254763"/>
                  <a:ext cx="318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F53DD4-5638-4FED-8459-F6AAB5E2A665}"/>
                    </a:ext>
                  </a:extLst>
                </p14:cNvPr>
                <p14:cNvContentPartPr/>
                <p14:nvPr/>
              </p14:nvContentPartPr>
              <p14:xfrm>
                <a:off x="1677733" y="157923"/>
                <a:ext cx="476640" cy="19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F53DD4-5638-4FED-8459-F6AAB5E2A6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8733" y="148923"/>
                  <a:ext cx="494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3B4EAE-DDE3-43AE-9E10-17CD81B308E9}"/>
                    </a:ext>
                  </a:extLst>
                </p14:cNvPr>
                <p14:cNvContentPartPr/>
                <p14:nvPr/>
              </p14:nvContentPartPr>
              <p14:xfrm>
                <a:off x="2052853" y="128403"/>
                <a:ext cx="241200" cy="118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3B4EAE-DDE3-43AE-9E10-17CD81B308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4213" y="119763"/>
                  <a:ext cx="258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FBA41C-E6DC-43DA-ACB9-0D58569A808C}"/>
                    </a:ext>
                  </a:extLst>
                </p14:cNvPr>
                <p14:cNvContentPartPr/>
                <p14:nvPr/>
              </p14:nvContentPartPr>
              <p14:xfrm>
                <a:off x="2249053" y="156843"/>
                <a:ext cx="343440" cy="17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FBA41C-E6DC-43DA-ACB9-0D58569A80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0053" y="148203"/>
                  <a:ext cx="361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1F2CED-FDDD-453D-9C61-C6FEE4595303}"/>
                    </a:ext>
                  </a:extLst>
                </p14:cNvPr>
                <p14:cNvContentPartPr/>
                <p14:nvPr/>
              </p14:nvContentPartPr>
              <p14:xfrm>
                <a:off x="2889493" y="118323"/>
                <a:ext cx="208440" cy="151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1F2CED-FDDD-453D-9C61-C6FEE45953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0493" y="109323"/>
                  <a:ext cx="22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814136-5423-4287-A01D-EABFC09AD0B5}"/>
                    </a:ext>
                  </a:extLst>
                </p14:cNvPr>
                <p14:cNvContentPartPr/>
                <p14:nvPr/>
              </p14:nvContentPartPr>
              <p14:xfrm>
                <a:off x="3104053" y="134523"/>
                <a:ext cx="1103760" cy="370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814136-5423-4287-A01D-EABFC09AD0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5053" y="125523"/>
                  <a:ext cx="1121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3EC34B-6AA8-4E15-93EC-FB9F3CE89E06}"/>
                    </a:ext>
                  </a:extLst>
                </p14:cNvPr>
                <p14:cNvContentPartPr/>
                <p14:nvPr/>
              </p14:nvContentPartPr>
              <p14:xfrm>
                <a:off x="4662493" y="78363"/>
                <a:ext cx="243360" cy="1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3EC34B-6AA8-4E15-93EC-FB9F3CE89E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3853" y="69363"/>
                  <a:ext cx="261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B44B20-7A31-4E30-9B97-FF818B3E0564}"/>
                    </a:ext>
                  </a:extLst>
                </p14:cNvPr>
                <p14:cNvContentPartPr/>
                <p14:nvPr/>
              </p14:nvContentPartPr>
              <p14:xfrm>
                <a:off x="4645213" y="95283"/>
                <a:ext cx="241200" cy="208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B44B20-7A31-4E30-9B97-FF818B3E05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36213" y="86283"/>
                  <a:ext cx="258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FC069C-55E8-4484-AB36-43318E8A27EC}"/>
                    </a:ext>
                  </a:extLst>
                </p14:cNvPr>
                <p14:cNvContentPartPr/>
                <p14:nvPr/>
              </p14:nvContentPartPr>
              <p14:xfrm>
                <a:off x="4829533" y="190683"/>
                <a:ext cx="533520" cy="124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FC069C-55E8-4484-AB36-43318E8A27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20533" y="182043"/>
                  <a:ext cx="55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BE2792-F45B-4313-A5B1-0AE86DA03E33}"/>
                    </a:ext>
                  </a:extLst>
                </p14:cNvPr>
                <p14:cNvContentPartPr/>
                <p14:nvPr/>
              </p14:nvContentPartPr>
              <p14:xfrm>
                <a:off x="566413" y="381123"/>
                <a:ext cx="4420800" cy="129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BE2792-F45B-4313-A5B1-0AE86DA03E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7413" y="372123"/>
                  <a:ext cx="4438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BFC093-FD54-4F3E-A407-F1ADA1E7E3C0}"/>
              </a:ext>
            </a:extLst>
          </p:cNvPr>
          <p:cNvGrpSpPr/>
          <p:nvPr/>
        </p:nvGrpSpPr>
        <p:grpSpPr>
          <a:xfrm>
            <a:off x="2197933" y="498483"/>
            <a:ext cx="3755160" cy="511560"/>
            <a:chOff x="2197933" y="498483"/>
            <a:chExt cx="37551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75FDC7-E259-429F-80F0-131480DBF1F1}"/>
                    </a:ext>
                  </a:extLst>
                </p14:cNvPr>
                <p14:cNvContentPartPr/>
                <p14:nvPr/>
              </p14:nvContentPartPr>
              <p14:xfrm>
                <a:off x="2197933" y="696123"/>
                <a:ext cx="124560" cy="235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75FDC7-E259-429F-80F0-131480DBF1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89293" y="687123"/>
                  <a:ext cx="142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A461EC-A7BE-4418-845F-01FCA38CD88D}"/>
                    </a:ext>
                  </a:extLst>
                </p14:cNvPr>
                <p14:cNvContentPartPr/>
                <p14:nvPr/>
              </p14:nvContentPartPr>
              <p14:xfrm>
                <a:off x="2608333" y="571923"/>
                <a:ext cx="33840" cy="196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A461EC-A7BE-4418-845F-01FCA38CD8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9693" y="563283"/>
                  <a:ext cx="51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A813F7-BCD7-461E-B67D-5876AB6FF4A4}"/>
                    </a:ext>
                  </a:extLst>
                </p14:cNvPr>
                <p14:cNvContentPartPr/>
                <p14:nvPr/>
              </p14:nvContentPartPr>
              <p14:xfrm>
                <a:off x="2395573" y="602523"/>
                <a:ext cx="358560" cy="255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A813F7-BCD7-461E-B67D-5876AB6FF4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6573" y="593883"/>
                  <a:ext cx="376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0C38D5-B65D-470C-8DEC-CC7367AC6DB4}"/>
                    </a:ext>
                  </a:extLst>
                </p14:cNvPr>
                <p14:cNvContentPartPr/>
                <p14:nvPr/>
              </p14:nvContentPartPr>
              <p14:xfrm>
                <a:off x="2805613" y="560763"/>
                <a:ext cx="458640" cy="449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0C38D5-B65D-470C-8DEC-CC7367AC6D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96613" y="551763"/>
                  <a:ext cx="476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A44B3C-2740-4A51-B766-97E19121993B}"/>
                    </a:ext>
                  </a:extLst>
                </p14:cNvPr>
                <p14:cNvContentPartPr/>
                <p14:nvPr/>
              </p14:nvContentPartPr>
              <p14:xfrm>
                <a:off x="3321133" y="532323"/>
                <a:ext cx="796320" cy="242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A44B3C-2740-4A51-B766-97E1912199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2493" y="523683"/>
                  <a:ext cx="813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5FEB9F-222A-4CB0-9902-080621700410}"/>
                    </a:ext>
                  </a:extLst>
                </p14:cNvPr>
                <p14:cNvContentPartPr/>
                <p14:nvPr/>
              </p14:nvContentPartPr>
              <p14:xfrm>
                <a:off x="3988213" y="560763"/>
                <a:ext cx="583920" cy="19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5FEB9F-222A-4CB0-9902-0806217004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9573" y="551763"/>
                  <a:ext cx="601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7155F5-08EC-4221-B662-2F770E461F63}"/>
                    </a:ext>
                  </a:extLst>
                </p14:cNvPr>
                <p14:cNvContentPartPr/>
                <p14:nvPr/>
              </p14:nvContentPartPr>
              <p14:xfrm>
                <a:off x="4919533" y="549603"/>
                <a:ext cx="19656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7155F5-08EC-4221-B662-2F770E461F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10893" y="540603"/>
                  <a:ext cx="21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BFA602-7B29-4A38-BAAE-4B5EA556F1BE}"/>
                    </a:ext>
                  </a:extLst>
                </p14:cNvPr>
                <p14:cNvContentPartPr/>
                <p14:nvPr/>
              </p14:nvContentPartPr>
              <p14:xfrm>
                <a:off x="4896493" y="577683"/>
                <a:ext cx="528480" cy="219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BFA602-7B29-4A38-BAAE-4B5EA556F1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87853" y="568683"/>
                  <a:ext cx="546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74726D-1905-4F13-8AE0-5D991BCC837F}"/>
                    </a:ext>
                  </a:extLst>
                </p14:cNvPr>
                <p14:cNvContentPartPr/>
                <p14:nvPr/>
              </p14:nvContentPartPr>
              <p14:xfrm>
                <a:off x="5542333" y="650403"/>
                <a:ext cx="247320" cy="123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74726D-1905-4F13-8AE0-5D991BCC83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33333" y="641763"/>
                  <a:ext cx="264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064522-DD6B-40B7-9483-BC8BEE230BE3}"/>
                    </a:ext>
                  </a:extLst>
                </p14:cNvPr>
                <p14:cNvContentPartPr/>
                <p14:nvPr/>
              </p14:nvContentPartPr>
              <p14:xfrm>
                <a:off x="5811613" y="498483"/>
                <a:ext cx="141480" cy="337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064522-DD6B-40B7-9483-BC8BEE230B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2613" y="489483"/>
                  <a:ext cx="15912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D439F31-817B-4418-9251-12FDC3D7413D}"/>
              </a:ext>
            </a:extLst>
          </p:cNvPr>
          <p:cNvGrpSpPr/>
          <p:nvPr/>
        </p:nvGrpSpPr>
        <p:grpSpPr>
          <a:xfrm>
            <a:off x="1222693" y="1160523"/>
            <a:ext cx="3484440" cy="613080"/>
            <a:chOff x="1222693" y="1160523"/>
            <a:chExt cx="3484440" cy="61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A648F2-4B24-4ADB-91D4-9CF577067B2E}"/>
                    </a:ext>
                  </a:extLst>
                </p14:cNvPr>
                <p14:cNvContentPartPr/>
                <p14:nvPr/>
              </p14:nvContentPartPr>
              <p14:xfrm>
                <a:off x="1273093" y="1385523"/>
                <a:ext cx="11520" cy="90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A648F2-4B24-4ADB-91D4-9CF577067B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64453" y="1376523"/>
                  <a:ext cx="2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CA55120-216C-4580-BE6F-C0681F13A7C0}"/>
                    </a:ext>
                  </a:extLst>
                </p14:cNvPr>
                <p14:cNvContentPartPr/>
                <p14:nvPr/>
              </p14:nvContentPartPr>
              <p14:xfrm>
                <a:off x="1222693" y="1480923"/>
                <a:ext cx="252720" cy="67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CA55120-216C-4580-BE6F-C0681F13A7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14053" y="1471923"/>
                  <a:ext cx="270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0B7809-508E-4FD6-8FCC-18D613735292}"/>
                    </a:ext>
                  </a:extLst>
                </p14:cNvPr>
                <p14:cNvContentPartPr/>
                <p14:nvPr/>
              </p14:nvContentPartPr>
              <p14:xfrm>
                <a:off x="1536973" y="1222803"/>
                <a:ext cx="73440" cy="45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0B7809-508E-4FD6-8FCC-18D6137352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27973" y="1213803"/>
                  <a:ext cx="91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B9E1B0B-A163-4D3F-8836-839D4A96F60F}"/>
                    </a:ext>
                  </a:extLst>
                </p14:cNvPr>
                <p14:cNvContentPartPr/>
                <p14:nvPr/>
              </p14:nvContentPartPr>
              <p14:xfrm>
                <a:off x="1542373" y="1362843"/>
                <a:ext cx="1386000" cy="410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B9E1B0B-A163-4D3F-8836-839D4A96F6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33733" y="1353843"/>
                  <a:ext cx="1403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3E82072-9847-4C4B-8BA4-66ADC8CDCB6B}"/>
                    </a:ext>
                  </a:extLst>
                </p14:cNvPr>
                <p14:cNvContentPartPr/>
                <p14:nvPr/>
              </p14:nvContentPartPr>
              <p14:xfrm>
                <a:off x="3429853" y="1160523"/>
                <a:ext cx="1277280" cy="426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3E82072-9847-4C4B-8BA4-66ADC8CDCB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21213" y="1151883"/>
                  <a:ext cx="1294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09DF5F6-D351-42BE-888A-7861860DA24A}"/>
                    </a:ext>
                  </a:extLst>
                </p14:cNvPr>
                <p14:cNvContentPartPr/>
                <p14:nvPr/>
              </p14:nvContentPartPr>
              <p14:xfrm>
                <a:off x="1250413" y="1329003"/>
                <a:ext cx="203400" cy="180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09DF5F6-D351-42BE-888A-7861860DA2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41413" y="1320003"/>
                  <a:ext cx="2210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C0CA5ED-5276-46F4-B2B7-0E6C0CBB9930}"/>
              </a:ext>
            </a:extLst>
          </p:cNvPr>
          <p:cNvGrpSpPr/>
          <p:nvPr/>
        </p:nvGrpSpPr>
        <p:grpSpPr>
          <a:xfrm>
            <a:off x="5603533" y="1194723"/>
            <a:ext cx="555840" cy="247320"/>
            <a:chOff x="5603533" y="1194723"/>
            <a:chExt cx="55584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0F7561F-0850-489A-99C8-B56B10BCE68C}"/>
                    </a:ext>
                  </a:extLst>
                </p14:cNvPr>
                <p14:cNvContentPartPr/>
                <p14:nvPr/>
              </p14:nvContentPartPr>
              <p14:xfrm>
                <a:off x="5603533" y="1194723"/>
                <a:ext cx="387720" cy="247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0F7561F-0850-489A-99C8-B56B10BCE6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94893" y="1185723"/>
                  <a:ext cx="405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566C4E7-5BC3-4C67-8925-09DDDA3A0620}"/>
                    </a:ext>
                  </a:extLst>
                </p14:cNvPr>
                <p14:cNvContentPartPr/>
                <p14:nvPr/>
              </p14:nvContentPartPr>
              <p14:xfrm>
                <a:off x="6080533" y="1262043"/>
                <a:ext cx="78840" cy="62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566C4E7-5BC3-4C67-8925-09DDDA3A0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1893" y="1253043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5433458-998B-481C-A859-C3795D60BE00}"/>
              </a:ext>
            </a:extLst>
          </p:cNvPr>
          <p:cNvGrpSpPr/>
          <p:nvPr/>
        </p:nvGrpSpPr>
        <p:grpSpPr>
          <a:xfrm>
            <a:off x="796813" y="1789803"/>
            <a:ext cx="3068280" cy="469080"/>
            <a:chOff x="796813" y="1789803"/>
            <a:chExt cx="30682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F46786B-912C-4D75-8943-8C42B170F749}"/>
                    </a:ext>
                  </a:extLst>
                </p14:cNvPr>
                <p14:cNvContentPartPr/>
                <p14:nvPr/>
              </p14:nvContentPartPr>
              <p14:xfrm>
                <a:off x="796813" y="1808163"/>
                <a:ext cx="892440" cy="296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F46786B-912C-4D75-8943-8C42B170F7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7813" y="1799163"/>
                  <a:ext cx="910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66D9A53-21DE-4E59-807C-71AFF546B33E}"/>
                    </a:ext>
                  </a:extLst>
                </p14:cNvPr>
                <p14:cNvContentPartPr/>
                <p14:nvPr/>
              </p14:nvContentPartPr>
              <p14:xfrm>
                <a:off x="2131333" y="1789803"/>
                <a:ext cx="875520" cy="469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66D9A53-21DE-4E59-807C-71AFF546B3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2693" y="1780803"/>
                  <a:ext cx="8931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9E5905A-5525-4BEE-943A-C3A46DD136BF}"/>
                    </a:ext>
                  </a:extLst>
                </p14:cNvPr>
                <p14:cNvContentPartPr/>
                <p14:nvPr/>
              </p14:nvContentPartPr>
              <p14:xfrm>
                <a:off x="2961493" y="1845603"/>
                <a:ext cx="522360" cy="118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9E5905A-5525-4BEE-943A-C3A46DD136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52853" y="1836963"/>
                  <a:ext cx="54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5FC1E6E-442B-4C61-AAEF-238B5DDCBF70}"/>
                    </a:ext>
                  </a:extLst>
                </p14:cNvPr>
                <p14:cNvContentPartPr/>
                <p14:nvPr/>
              </p14:nvContentPartPr>
              <p14:xfrm>
                <a:off x="3578893" y="2002563"/>
                <a:ext cx="61920" cy="56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5FC1E6E-442B-4C61-AAEF-238B5DDCBF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69893" y="1993563"/>
                  <a:ext cx="7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7836EDC-3304-4F30-A578-076808F9024B}"/>
                    </a:ext>
                  </a:extLst>
                </p14:cNvPr>
                <p14:cNvContentPartPr/>
                <p14:nvPr/>
              </p14:nvContentPartPr>
              <p14:xfrm>
                <a:off x="3814333" y="2052963"/>
                <a:ext cx="50760" cy="78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7836EDC-3304-4F30-A578-076808F902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05693" y="2044323"/>
                  <a:ext cx="684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2F47C2D-E38E-4FA5-936B-6F3E75520538}"/>
              </a:ext>
            </a:extLst>
          </p:cNvPr>
          <p:cNvGrpSpPr/>
          <p:nvPr/>
        </p:nvGrpSpPr>
        <p:grpSpPr>
          <a:xfrm>
            <a:off x="5570413" y="1694043"/>
            <a:ext cx="606600" cy="269640"/>
            <a:chOff x="5570413" y="1694043"/>
            <a:chExt cx="6066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073C43-D2F4-4F21-B3C3-2C977245DA62}"/>
                    </a:ext>
                  </a:extLst>
                </p14:cNvPr>
                <p14:cNvContentPartPr/>
                <p14:nvPr/>
              </p14:nvContentPartPr>
              <p14:xfrm>
                <a:off x="5570413" y="1694043"/>
                <a:ext cx="258480" cy="269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073C43-D2F4-4F21-B3C3-2C977245DA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61413" y="1685403"/>
                  <a:ext cx="276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F6D4DF-B9E8-4E18-8F83-B450C24A4719}"/>
                    </a:ext>
                  </a:extLst>
                </p14:cNvPr>
                <p14:cNvContentPartPr/>
                <p14:nvPr/>
              </p14:nvContentPartPr>
              <p14:xfrm>
                <a:off x="6002413" y="1778283"/>
                <a:ext cx="174600" cy="140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F6D4DF-B9E8-4E18-8F83-B450C24A47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93413" y="1769283"/>
                  <a:ext cx="1922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C8CE6F0-0B47-4DBF-8611-D122F04BFC26}"/>
              </a:ext>
            </a:extLst>
          </p:cNvPr>
          <p:cNvGrpSpPr/>
          <p:nvPr/>
        </p:nvGrpSpPr>
        <p:grpSpPr>
          <a:xfrm>
            <a:off x="7286173" y="2602683"/>
            <a:ext cx="1375200" cy="1139040"/>
            <a:chOff x="7286173" y="2602683"/>
            <a:chExt cx="1375200" cy="11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365CDDC-49CE-4723-B53A-DAD289B5FAF3}"/>
                    </a:ext>
                  </a:extLst>
                </p14:cNvPr>
                <p14:cNvContentPartPr/>
                <p14:nvPr/>
              </p14:nvContentPartPr>
              <p14:xfrm>
                <a:off x="7286173" y="2602683"/>
                <a:ext cx="1005120" cy="853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365CDDC-49CE-4723-B53A-DAD289B5FA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77533" y="2594043"/>
                  <a:ext cx="102276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190558A-2D01-4A8E-9D63-43422A0025CD}"/>
                    </a:ext>
                  </a:extLst>
                </p14:cNvPr>
                <p14:cNvContentPartPr/>
                <p14:nvPr/>
              </p14:nvContentPartPr>
              <p14:xfrm>
                <a:off x="7808533" y="2694483"/>
                <a:ext cx="157320" cy="250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190558A-2D01-4A8E-9D63-43422A0025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99893" y="2685483"/>
                  <a:ext cx="174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48F2A25-611E-4C52-8E23-119B4129B8A8}"/>
                    </a:ext>
                  </a:extLst>
                </p14:cNvPr>
                <p14:cNvContentPartPr/>
                <p14:nvPr/>
              </p14:nvContentPartPr>
              <p14:xfrm>
                <a:off x="7488853" y="2832723"/>
                <a:ext cx="847440" cy="746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48F2A25-611E-4C52-8E23-119B4129B8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79853" y="2824083"/>
                  <a:ext cx="86508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BC42B84-6A1B-49A2-A1B9-92C71EE4D3BD}"/>
                    </a:ext>
                  </a:extLst>
                </p14:cNvPr>
                <p14:cNvContentPartPr/>
                <p14:nvPr/>
              </p14:nvContentPartPr>
              <p14:xfrm>
                <a:off x="7651573" y="3303963"/>
                <a:ext cx="696240" cy="437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BC42B84-6A1B-49A2-A1B9-92C71EE4D3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42573" y="3295323"/>
                  <a:ext cx="7138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CB4A206-4532-4E9B-8516-477AFFFD350C}"/>
                    </a:ext>
                  </a:extLst>
                </p14:cNvPr>
                <p14:cNvContentPartPr/>
                <p14:nvPr/>
              </p14:nvContentPartPr>
              <p14:xfrm>
                <a:off x="7999333" y="2933883"/>
                <a:ext cx="550080" cy="5166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CB4A206-4532-4E9B-8516-477AFFFD35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90693" y="2924883"/>
                  <a:ext cx="5677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C898257-53A5-43CC-88A6-27EE46F3779B}"/>
                    </a:ext>
                  </a:extLst>
                </p14:cNvPr>
                <p14:cNvContentPartPr/>
                <p14:nvPr/>
              </p14:nvContentPartPr>
              <p14:xfrm>
                <a:off x="8459773" y="2934243"/>
                <a:ext cx="201600" cy="2275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C898257-53A5-43CC-88A6-27EE46F377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51133" y="2925243"/>
                  <a:ext cx="219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C24F8C-9EC0-4A4E-92D0-20E8ABD929D3}"/>
                    </a:ext>
                  </a:extLst>
                </p14:cNvPr>
                <p14:cNvContentPartPr/>
                <p14:nvPr/>
              </p14:nvContentPartPr>
              <p14:xfrm>
                <a:off x="8498653" y="2843523"/>
                <a:ext cx="129600" cy="15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C24F8C-9EC0-4A4E-92D0-20E8ABD929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90013" y="2834523"/>
                  <a:ext cx="147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B9221BB-73F7-490C-B6FA-1A4790748637}"/>
              </a:ext>
            </a:extLst>
          </p:cNvPr>
          <p:cNvGrpSpPr/>
          <p:nvPr/>
        </p:nvGrpSpPr>
        <p:grpSpPr>
          <a:xfrm>
            <a:off x="1048813" y="2832723"/>
            <a:ext cx="505080" cy="202680"/>
            <a:chOff x="1048813" y="2832723"/>
            <a:chExt cx="5050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EEE3922-1341-47AE-83F2-434F4C14A338}"/>
                    </a:ext>
                  </a:extLst>
                </p14:cNvPr>
                <p14:cNvContentPartPr/>
                <p14:nvPr/>
              </p14:nvContentPartPr>
              <p14:xfrm>
                <a:off x="1048813" y="2846043"/>
                <a:ext cx="247320" cy="189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EEE3922-1341-47AE-83F2-434F4C14A3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9813" y="2837043"/>
                  <a:ext cx="264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447208C-546C-47BE-9592-46F21C03A412}"/>
                    </a:ext>
                  </a:extLst>
                </p14:cNvPr>
                <p14:cNvContentPartPr/>
                <p14:nvPr/>
              </p14:nvContentPartPr>
              <p14:xfrm>
                <a:off x="1403053" y="2832723"/>
                <a:ext cx="150840" cy="191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447208C-546C-47BE-9592-46F21C03A4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94413" y="2824083"/>
                  <a:ext cx="1684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5E92DC4-A75F-4E99-9BE9-02E4D9C49BF2}"/>
              </a:ext>
            </a:extLst>
          </p:cNvPr>
          <p:cNvGrpSpPr/>
          <p:nvPr/>
        </p:nvGrpSpPr>
        <p:grpSpPr>
          <a:xfrm>
            <a:off x="1706173" y="2686923"/>
            <a:ext cx="1446840" cy="315360"/>
            <a:chOff x="1706173" y="2686923"/>
            <a:chExt cx="144684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9CB101-68C7-4513-825C-57CDA503E69F}"/>
                    </a:ext>
                  </a:extLst>
                </p14:cNvPr>
                <p14:cNvContentPartPr/>
                <p14:nvPr/>
              </p14:nvContentPartPr>
              <p14:xfrm>
                <a:off x="1706173" y="2756763"/>
                <a:ext cx="306000" cy="245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9CB101-68C7-4513-825C-57CDA503E6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7173" y="2747763"/>
                  <a:ext cx="323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E7AC93B-DEDF-4D5D-BC7B-4274B028009F}"/>
                    </a:ext>
                  </a:extLst>
                </p14:cNvPr>
                <p14:cNvContentPartPr/>
                <p14:nvPr/>
              </p14:nvContentPartPr>
              <p14:xfrm>
                <a:off x="2160133" y="2832723"/>
                <a:ext cx="45000" cy="51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E7AC93B-DEDF-4D5D-BC7B-4274B02800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51133" y="2824083"/>
                  <a:ext cx="6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D647B75-3BF1-474D-9DBD-DE978B7F3607}"/>
                    </a:ext>
                  </a:extLst>
                </p14:cNvPr>
                <p14:cNvContentPartPr/>
                <p14:nvPr/>
              </p14:nvContentPartPr>
              <p14:xfrm>
                <a:off x="2445613" y="2755323"/>
                <a:ext cx="62280" cy="207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D647B75-3BF1-474D-9DBD-DE978B7F36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36973" y="2746323"/>
                  <a:ext cx="79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BD6E7EF-3AD5-4152-A64F-4E074917AB8C}"/>
                    </a:ext>
                  </a:extLst>
                </p14:cNvPr>
                <p14:cNvContentPartPr/>
                <p14:nvPr/>
              </p14:nvContentPartPr>
              <p14:xfrm>
                <a:off x="2372533" y="2776203"/>
                <a:ext cx="247320" cy="219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BD6E7EF-3AD5-4152-A64F-4E074917AB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63893" y="2767203"/>
                  <a:ext cx="264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0A18D7-047B-451F-BBB8-383BE77E96ED}"/>
                    </a:ext>
                  </a:extLst>
                </p14:cNvPr>
                <p14:cNvContentPartPr/>
                <p14:nvPr/>
              </p14:nvContentPartPr>
              <p14:xfrm>
                <a:off x="2428693" y="2686923"/>
                <a:ext cx="202320" cy="28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0A18D7-047B-451F-BBB8-383BE77E96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20053" y="2677923"/>
                  <a:ext cx="21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9370445-619C-4ADF-844D-C6AC94996557}"/>
                    </a:ext>
                  </a:extLst>
                </p14:cNvPr>
                <p14:cNvContentPartPr/>
                <p14:nvPr/>
              </p14:nvContentPartPr>
              <p14:xfrm>
                <a:off x="2994973" y="2810403"/>
                <a:ext cx="118800" cy="23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9370445-619C-4ADF-844D-C6AC949965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85973" y="2801403"/>
                  <a:ext cx="13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9A21270-3AE1-47FE-B4D4-A8F32D55E50D}"/>
                    </a:ext>
                  </a:extLst>
                </p14:cNvPr>
                <p14:cNvContentPartPr/>
                <p14:nvPr/>
              </p14:nvContentPartPr>
              <p14:xfrm>
                <a:off x="2986333" y="2916963"/>
                <a:ext cx="166680" cy="230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9A21270-3AE1-47FE-B4D4-A8F32D55E5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77693" y="2907963"/>
                  <a:ext cx="184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C336672-E8CC-4D1B-8159-19F86536ED4C}"/>
              </a:ext>
            </a:extLst>
          </p:cNvPr>
          <p:cNvGrpSpPr/>
          <p:nvPr/>
        </p:nvGrpSpPr>
        <p:grpSpPr>
          <a:xfrm>
            <a:off x="3651973" y="2513403"/>
            <a:ext cx="1464120" cy="611640"/>
            <a:chOff x="3651973" y="2513403"/>
            <a:chExt cx="146412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4F73464-EBFB-49E0-9445-2260AB103BAB}"/>
                    </a:ext>
                  </a:extLst>
                </p14:cNvPr>
                <p14:cNvContentPartPr/>
                <p14:nvPr/>
              </p14:nvContentPartPr>
              <p14:xfrm>
                <a:off x="3651973" y="2532483"/>
                <a:ext cx="286560" cy="5893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4F73464-EBFB-49E0-9445-2260AB103B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42973" y="2523483"/>
                  <a:ext cx="3042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6E6C5C1-9BAA-4BE9-B808-90BA86C8BE4A}"/>
                    </a:ext>
                  </a:extLst>
                </p14:cNvPr>
                <p14:cNvContentPartPr/>
                <p14:nvPr/>
              </p14:nvContentPartPr>
              <p14:xfrm>
                <a:off x="3786613" y="2513403"/>
                <a:ext cx="213480" cy="6116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6E6C5C1-9BAA-4BE9-B808-90BA86C8BE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77613" y="2504403"/>
                  <a:ext cx="2311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1073FFE-46D5-433D-96FE-AC2EA08350C9}"/>
                    </a:ext>
                  </a:extLst>
                </p14:cNvPr>
                <p14:cNvContentPartPr/>
                <p14:nvPr/>
              </p14:nvContentPartPr>
              <p14:xfrm>
                <a:off x="3662773" y="2720403"/>
                <a:ext cx="303480" cy="1994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1073FFE-46D5-433D-96FE-AC2EA08350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54133" y="2711763"/>
                  <a:ext cx="321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1020AC2-67C6-4422-83F3-9830B7661CFF}"/>
                    </a:ext>
                  </a:extLst>
                </p14:cNvPr>
                <p14:cNvContentPartPr/>
                <p14:nvPr/>
              </p14:nvContentPartPr>
              <p14:xfrm>
                <a:off x="4246333" y="2720403"/>
                <a:ext cx="28440" cy="151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1020AC2-67C6-4422-83F3-9830B7661C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37693" y="2711403"/>
                  <a:ext cx="4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4A98B6-9BFF-4370-B0A1-6AF8CCCC3A28}"/>
                    </a:ext>
                  </a:extLst>
                </p14:cNvPr>
                <p14:cNvContentPartPr/>
                <p14:nvPr/>
              </p14:nvContentPartPr>
              <p14:xfrm>
                <a:off x="4190173" y="2742723"/>
                <a:ext cx="213120" cy="188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4A98B6-9BFF-4370-B0A1-6AF8CCCC3A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81173" y="2733723"/>
                  <a:ext cx="230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45AD2E-EA03-4189-A904-72C5B8C5938D}"/>
                    </a:ext>
                  </a:extLst>
                </p14:cNvPr>
                <p14:cNvContentPartPr/>
                <p14:nvPr/>
              </p14:nvContentPartPr>
              <p14:xfrm>
                <a:off x="4235173" y="2636523"/>
                <a:ext cx="342720" cy="191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45AD2E-EA03-4189-A904-72C5B8C593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26533" y="2627523"/>
                  <a:ext cx="360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1EF39C-F41A-4F69-A6F7-361E96962EF7}"/>
                    </a:ext>
                  </a:extLst>
                </p14:cNvPr>
                <p14:cNvContentPartPr/>
                <p14:nvPr/>
              </p14:nvContentPartPr>
              <p14:xfrm>
                <a:off x="4708573" y="2642283"/>
                <a:ext cx="166320" cy="243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1EF39C-F41A-4F69-A6F7-361E96962E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99933" y="2633643"/>
                  <a:ext cx="183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0101F0-C0AF-4192-B29D-FFA3CC96613E}"/>
                    </a:ext>
                  </a:extLst>
                </p14:cNvPr>
                <p14:cNvContentPartPr/>
                <p14:nvPr/>
              </p14:nvContentPartPr>
              <p14:xfrm>
                <a:off x="4916653" y="2697723"/>
                <a:ext cx="171720" cy="236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0101F0-C0AF-4192-B29D-FFA3CC9661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8013" y="2689083"/>
                  <a:ext cx="189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9C61918-FADD-44C2-AD0D-5BB0B93DEDB8}"/>
                    </a:ext>
                  </a:extLst>
                </p14:cNvPr>
                <p14:cNvContentPartPr/>
                <p14:nvPr/>
              </p14:nvContentPartPr>
              <p14:xfrm>
                <a:off x="4998013" y="2597283"/>
                <a:ext cx="118080" cy="17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9C61918-FADD-44C2-AD0D-5BB0B93DED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89373" y="258828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D855FE7-0418-4914-BF21-D55D5F8E9E01}"/>
              </a:ext>
            </a:extLst>
          </p:cNvPr>
          <p:cNvGrpSpPr/>
          <p:nvPr/>
        </p:nvGrpSpPr>
        <p:grpSpPr>
          <a:xfrm>
            <a:off x="403693" y="3494403"/>
            <a:ext cx="1391400" cy="954360"/>
            <a:chOff x="403693" y="3494403"/>
            <a:chExt cx="1391400" cy="95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9558188-614E-417B-AE8D-EF65568589C2}"/>
                    </a:ext>
                  </a:extLst>
                </p14:cNvPr>
                <p14:cNvContentPartPr/>
                <p14:nvPr/>
              </p14:nvContentPartPr>
              <p14:xfrm>
                <a:off x="960613" y="3601323"/>
                <a:ext cx="290520" cy="2566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9558188-614E-417B-AE8D-EF65568589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1973" y="3592323"/>
                  <a:ext cx="308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8E5BBC0-10B5-4829-A508-9342B597D30D}"/>
                    </a:ext>
                  </a:extLst>
                </p14:cNvPr>
                <p14:cNvContentPartPr/>
                <p14:nvPr/>
              </p14:nvContentPartPr>
              <p14:xfrm>
                <a:off x="959173" y="3732363"/>
                <a:ext cx="129240" cy="239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8E5BBC0-10B5-4829-A508-9342B597D3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0173" y="3723723"/>
                  <a:ext cx="146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781A062-7CC8-4DC0-821D-2135130952D4}"/>
                    </a:ext>
                  </a:extLst>
                </p14:cNvPr>
                <p14:cNvContentPartPr/>
                <p14:nvPr/>
              </p14:nvContentPartPr>
              <p14:xfrm>
                <a:off x="1065373" y="3752883"/>
                <a:ext cx="191880" cy="246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781A062-7CC8-4DC0-821D-2135130952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6733" y="3743883"/>
                  <a:ext cx="209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90AF324-14BD-4EE9-B6EE-836A6605F931}"/>
                    </a:ext>
                  </a:extLst>
                </p14:cNvPr>
                <p14:cNvContentPartPr/>
                <p14:nvPr/>
              </p14:nvContentPartPr>
              <p14:xfrm>
                <a:off x="403693" y="3820203"/>
                <a:ext cx="196560" cy="1663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90AF324-14BD-4EE9-B6EE-836A6605F9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5053" y="3811203"/>
                  <a:ext cx="214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1B8402A-88BE-412F-A5D5-60131EC81857}"/>
                    </a:ext>
                  </a:extLst>
                </p14:cNvPr>
                <p14:cNvContentPartPr/>
                <p14:nvPr/>
              </p14:nvContentPartPr>
              <p14:xfrm>
                <a:off x="599893" y="3752883"/>
                <a:ext cx="185400" cy="186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1B8402A-88BE-412F-A5D5-60131EC818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1253" y="3743883"/>
                  <a:ext cx="203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F6572F8-328E-4379-992A-B34F4ED1C8D8}"/>
                    </a:ext>
                  </a:extLst>
                </p14:cNvPr>
                <p14:cNvContentPartPr/>
                <p14:nvPr/>
              </p14:nvContentPartPr>
              <p14:xfrm>
                <a:off x="785293" y="3595563"/>
                <a:ext cx="482760" cy="538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F6572F8-328E-4379-992A-B34F4ED1C8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293" y="3586923"/>
                  <a:ext cx="5004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D104CE7-F027-4B00-872A-53E97A0CDCD5}"/>
                    </a:ext>
                  </a:extLst>
                </p14:cNvPr>
                <p14:cNvContentPartPr/>
                <p14:nvPr/>
              </p14:nvContentPartPr>
              <p14:xfrm>
                <a:off x="1043413" y="3662883"/>
                <a:ext cx="157320" cy="676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D104CE7-F027-4B00-872A-53E97A0CDC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4413" y="3654243"/>
                  <a:ext cx="174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253841D-DB1A-41CB-AD31-D9B651C987D6}"/>
                    </a:ext>
                  </a:extLst>
                </p14:cNvPr>
                <p14:cNvContentPartPr/>
                <p14:nvPr/>
              </p14:nvContentPartPr>
              <p14:xfrm>
                <a:off x="908773" y="3702123"/>
                <a:ext cx="421200" cy="454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253841D-DB1A-41CB-AD31-D9B651C987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9773" y="3693483"/>
                  <a:ext cx="4388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7D47126-3AB5-44EF-85EB-4D5C03DDC289}"/>
                    </a:ext>
                  </a:extLst>
                </p14:cNvPr>
                <p14:cNvContentPartPr/>
                <p14:nvPr/>
              </p14:nvContentPartPr>
              <p14:xfrm>
                <a:off x="1106413" y="4072563"/>
                <a:ext cx="88560" cy="325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7D47126-3AB5-44EF-85EB-4D5C03DDC2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7773" y="4063563"/>
                  <a:ext cx="1062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68F0F0D-1755-45FC-B7D4-AA25D712FB70}"/>
                    </a:ext>
                  </a:extLst>
                </p14:cNvPr>
                <p14:cNvContentPartPr/>
                <p14:nvPr/>
              </p14:nvContentPartPr>
              <p14:xfrm>
                <a:off x="594493" y="4302603"/>
                <a:ext cx="28440" cy="101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68F0F0D-1755-45FC-B7D4-AA25D712FB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5493" y="4293603"/>
                  <a:ext cx="46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7C16154-C328-4760-B212-110F8759A360}"/>
                    </a:ext>
                  </a:extLst>
                </p14:cNvPr>
                <p14:cNvContentPartPr/>
                <p14:nvPr/>
              </p14:nvContentPartPr>
              <p14:xfrm>
                <a:off x="566413" y="4291083"/>
                <a:ext cx="169200" cy="157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7C16154-C328-4760-B212-110F8759A3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7413" y="4282443"/>
                  <a:ext cx="186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423144A-A278-4244-A8A6-7AC6A842836B}"/>
                    </a:ext>
                  </a:extLst>
                </p14:cNvPr>
                <p14:cNvContentPartPr/>
                <p14:nvPr/>
              </p14:nvContentPartPr>
              <p14:xfrm>
                <a:off x="572173" y="4257603"/>
                <a:ext cx="90000" cy="172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423144A-A278-4244-A8A6-7AC6A84283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3173" y="424896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DC71394-FDE6-408B-9E5D-A821B11AF729}"/>
                    </a:ext>
                  </a:extLst>
                </p14:cNvPr>
                <p14:cNvContentPartPr/>
                <p14:nvPr/>
              </p14:nvContentPartPr>
              <p14:xfrm>
                <a:off x="1284613" y="3516363"/>
                <a:ext cx="280800" cy="152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DC71394-FDE6-408B-9E5D-A821B11AF7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75613" y="3507723"/>
                  <a:ext cx="29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4197BA-095A-412C-A6F1-7A2ECB5C7C57}"/>
                    </a:ext>
                  </a:extLst>
                </p14:cNvPr>
                <p14:cNvContentPartPr/>
                <p14:nvPr/>
              </p14:nvContentPartPr>
              <p14:xfrm>
                <a:off x="1245373" y="3617883"/>
                <a:ext cx="90000" cy="79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4197BA-095A-412C-A6F1-7A2ECB5C7C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36373" y="3609243"/>
                  <a:ext cx="10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603CFE-B101-4C5F-92A8-116DA5F8B076}"/>
                    </a:ext>
                  </a:extLst>
                </p14:cNvPr>
                <p14:cNvContentPartPr/>
                <p14:nvPr/>
              </p14:nvContentPartPr>
              <p14:xfrm>
                <a:off x="1548133" y="3494763"/>
                <a:ext cx="123840" cy="157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603CFE-B101-4C5F-92A8-116DA5F8B0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39133" y="3485763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BAF8D0-0AB3-43F5-8412-BC2C10B59577}"/>
                    </a:ext>
                  </a:extLst>
                </p14:cNvPr>
                <p14:cNvContentPartPr/>
                <p14:nvPr/>
              </p14:nvContentPartPr>
              <p14:xfrm>
                <a:off x="1705093" y="3494403"/>
                <a:ext cx="90000" cy="191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BAF8D0-0AB3-43F5-8412-BC2C10B595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96453" y="3485763"/>
                  <a:ext cx="1076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E0BBDC79-4F0A-403A-9889-3DB0C900B4B3}"/>
              </a:ext>
            </a:extLst>
          </p:cNvPr>
          <p:cNvGrpSpPr/>
          <p:nvPr/>
        </p:nvGrpSpPr>
        <p:grpSpPr>
          <a:xfrm>
            <a:off x="2378293" y="3236643"/>
            <a:ext cx="3661560" cy="965880"/>
            <a:chOff x="2378293" y="3236643"/>
            <a:chExt cx="3661560" cy="9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82F54AC-B44D-4152-AD12-51A8ECC18386}"/>
                    </a:ext>
                  </a:extLst>
                </p14:cNvPr>
                <p14:cNvContentPartPr/>
                <p14:nvPr/>
              </p14:nvContentPartPr>
              <p14:xfrm>
                <a:off x="3550813" y="3242403"/>
                <a:ext cx="161280" cy="174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82F54AC-B44D-4152-AD12-51A8ECC1838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42173" y="3233403"/>
                  <a:ext cx="178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F5E6783-DC1A-4723-9A89-C5B690258335}"/>
                    </a:ext>
                  </a:extLst>
                </p14:cNvPr>
                <p14:cNvContentPartPr/>
                <p14:nvPr/>
              </p14:nvContentPartPr>
              <p14:xfrm>
                <a:off x="3769693" y="3236643"/>
                <a:ext cx="163080" cy="185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F5E6783-DC1A-4723-9A89-C5B6902583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60693" y="3227643"/>
                  <a:ext cx="180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95FD4F-EB8E-4C2F-AE4A-D73DC6835574}"/>
                    </a:ext>
                  </a:extLst>
                </p14:cNvPr>
                <p14:cNvContentPartPr/>
                <p14:nvPr/>
              </p14:nvContentPartPr>
              <p14:xfrm>
                <a:off x="2378293" y="3833163"/>
                <a:ext cx="247680" cy="200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95FD4F-EB8E-4C2F-AE4A-D73DC68355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69653" y="3824523"/>
                  <a:ext cx="265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655D651-4B14-4ECF-9282-AA303D768629}"/>
                    </a:ext>
                  </a:extLst>
                </p14:cNvPr>
                <p14:cNvContentPartPr/>
                <p14:nvPr/>
              </p14:nvContentPartPr>
              <p14:xfrm>
                <a:off x="2765293" y="3909843"/>
                <a:ext cx="17280" cy="28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655D651-4B14-4ECF-9282-AA303D7686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56653" y="3901203"/>
                  <a:ext cx="34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1D60A7F-FAB2-4D74-BBD0-1F0CBFAD9069}"/>
                    </a:ext>
                  </a:extLst>
                </p14:cNvPr>
                <p14:cNvContentPartPr/>
                <p14:nvPr/>
              </p14:nvContentPartPr>
              <p14:xfrm>
                <a:off x="2843773" y="3848283"/>
                <a:ext cx="270360" cy="172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1D60A7F-FAB2-4D74-BBD0-1F0CBFAD90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35133" y="3839283"/>
                  <a:ext cx="28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3CCB75-2C5D-4E4E-95D0-4C23D75F331A}"/>
                    </a:ext>
                  </a:extLst>
                </p14:cNvPr>
                <p14:cNvContentPartPr/>
                <p14:nvPr/>
              </p14:nvContentPartPr>
              <p14:xfrm>
                <a:off x="2967253" y="3730203"/>
                <a:ext cx="538920" cy="202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3CCB75-2C5D-4E4E-95D0-4C23D75F331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58613" y="3721563"/>
                  <a:ext cx="556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9EDD77-19FF-4B86-A7AB-EFE26CD39C77}"/>
                    </a:ext>
                  </a:extLst>
                </p14:cNvPr>
                <p14:cNvContentPartPr/>
                <p14:nvPr/>
              </p14:nvContentPartPr>
              <p14:xfrm>
                <a:off x="4173613" y="3433563"/>
                <a:ext cx="269640" cy="362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9EDD77-19FF-4B86-A7AB-EFE26CD39C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64613" y="3424923"/>
                  <a:ext cx="287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5A0CE7-BDD8-43F2-A472-84A6702F633C}"/>
                    </a:ext>
                  </a:extLst>
                </p14:cNvPr>
                <p14:cNvContentPartPr/>
                <p14:nvPr/>
              </p14:nvContentPartPr>
              <p14:xfrm>
                <a:off x="4297093" y="3410883"/>
                <a:ext cx="208080" cy="432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5A0CE7-BDD8-43F2-A472-84A6702F633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88093" y="3401883"/>
                  <a:ext cx="2257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C2024A4-56D1-4067-9F6F-4E5A89D77F15}"/>
                    </a:ext>
                  </a:extLst>
                </p14:cNvPr>
                <p14:cNvContentPartPr/>
                <p14:nvPr/>
              </p14:nvContentPartPr>
              <p14:xfrm>
                <a:off x="4190893" y="3517083"/>
                <a:ext cx="285840" cy="180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C2024A4-56D1-4067-9F6F-4E5A89D77F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81893" y="3508083"/>
                  <a:ext cx="303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6FBAA81-054F-41F4-B6F5-B774B1FF2187}"/>
                    </a:ext>
                  </a:extLst>
                </p14:cNvPr>
                <p14:cNvContentPartPr/>
                <p14:nvPr/>
              </p14:nvContentPartPr>
              <p14:xfrm>
                <a:off x="4684093" y="3567843"/>
                <a:ext cx="33840" cy="135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6FBAA81-054F-41F4-B6F5-B774B1FF21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75093" y="3558843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1119F35-845C-4CDD-9A53-8CA1CAE6A840}"/>
                    </a:ext>
                  </a:extLst>
                </p14:cNvPr>
                <p14:cNvContentPartPr/>
                <p14:nvPr/>
              </p14:nvContentPartPr>
              <p14:xfrm>
                <a:off x="4599853" y="3455523"/>
                <a:ext cx="291960" cy="258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1119F35-845C-4CDD-9A53-8CA1CAE6A84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91213" y="3446523"/>
                  <a:ext cx="309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702C1E4-7561-4777-9BB1-C686DE85D573}"/>
                    </a:ext>
                  </a:extLst>
                </p14:cNvPr>
                <p14:cNvContentPartPr/>
                <p14:nvPr/>
              </p14:nvContentPartPr>
              <p14:xfrm>
                <a:off x="5031853" y="3634803"/>
                <a:ext cx="33840" cy="39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702C1E4-7561-4777-9BB1-C686DE85D57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22853" y="3626163"/>
                  <a:ext cx="51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1731D4-64E9-45ED-8EAE-A0F129679006}"/>
                    </a:ext>
                  </a:extLst>
                </p14:cNvPr>
                <p14:cNvContentPartPr/>
                <p14:nvPr/>
              </p14:nvContentPartPr>
              <p14:xfrm>
                <a:off x="5172253" y="3449763"/>
                <a:ext cx="308520" cy="236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1731D4-64E9-45ED-8EAE-A0F12967900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63613" y="3441123"/>
                  <a:ext cx="326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C6E481-E9BB-4272-86EB-C075B15658D1}"/>
                    </a:ext>
                  </a:extLst>
                </p14:cNvPr>
                <p14:cNvContentPartPr/>
                <p14:nvPr/>
              </p14:nvContentPartPr>
              <p14:xfrm>
                <a:off x="5390773" y="3377043"/>
                <a:ext cx="140760" cy="11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C6E481-E9BB-4272-86EB-C075B15658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82133" y="336804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E68BC2C-6F3D-4780-A3A4-978B3938B14F}"/>
                    </a:ext>
                  </a:extLst>
                </p14:cNvPr>
                <p14:cNvContentPartPr/>
                <p14:nvPr/>
              </p14:nvContentPartPr>
              <p14:xfrm>
                <a:off x="3831253" y="3775203"/>
                <a:ext cx="146520" cy="1238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E68BC2C-6F3D-4780-A3A4-978B3938B1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22253" y="3766563"/>
                  <a:ext cx="16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B77CED0-3673-4AD8-A567-B27EF671834D}"/>
                    </a:ext>
                  </a:extLst>
                </p14:cNvPr>
                <p14:cNvContentPartPr/>
                <p14:nvPr/>
              </p14:nvContentPartPr>
              <p14:xfrm>
                <a:off x="4005133" y="3787443"/>
                <a:ext cx="95760" cy="1623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B77CED0-3673-4AD8-A567-B27EF67183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96493" y="3778443"/>
                  <a:ext cx="113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70325E5-35E7-4743-B449-D6E6D780B4B2}"/>
                    </a:ext>
                  </a:extLst>
                </p14:cNvPr>
                <p14:cNvContentPartPr/>
                <p14:nvPr/>
              </p14:nvContentPartPr>
              <p14:xfrm>
                <a:off x="3758173" y="3932163"/>
                <a:ext cx="2281680" cy="284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70325E5-35E7-4743-B449-D6E6D780B4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49533" y="3923523"/>
                  <a:ext cx="2299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0886F8B-F82E-402F-AFF0-0BB4C5CF8039}"/>
                    </a:ext>
                  </a:extLst>
                </p14:cNvPr>
                <p14:cNvContentPartPr/>
                <p14:nvPr/>
              </p14:nvContentPartPr>
              <p14:xfrm>
                <a:off x="4684093" y="3976803"/>
                <a:ext cx="245520" cy="1728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0886F8B-F82E-402F-AFF0-0BB4C5CF80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75093" y="3968163"/>
                  <a:ext cx="263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ADA4282-5B7A-4541-BEA2-B724E1ABC071}"/>
                    </a:ext>
                  </a:extLst>
                </p14:cNvPr>
                <p14:cNvContentPartPr/>
                <p14:nvPr/>
              </p14:nvContentPartPr>
              <p14:xfrm>
                <a:off x="5003413" y="4038363"/>
                <a:ext cx="163080" cy="1641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ADA4282-5B7A-4541-BEA2-B724E1ABC0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94773" y="4029723"/>
                  <a:ext cx="1807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A21BFA7-DCB9-47DA-92EE-7EE6B0A74B21}"/>
              </a:ext>
            </a:extLst>
          </p:cNvPr>
          <p:cNvGrpSpPr/>
          <p:nvPr/>
        </p:nvGrpSpPr>
        <p:grpSpPr>
          <a:xfrm>
            <a:off x="2363893" y="4539123"/>
            <a:ext cx="2595240" cy="565920"/>
            <a:chOff x="2363893" y="4539123"/>
            <a:chExt cx="259524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7360908-CAD9-4A1F-AB0E-78C9506B107C}"/>
                    </a:ext>
                  </a:extLst>
                </p14:cNvPr>
                <p14:cNvContentPartPr/>
                <p14:nvPr/>
              </p14:nvContentPartPr>
              <p14:xfrm>
                <a:off x="2363893" y="4745763"/>
                <a:ext cx="272880" cy="2703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7360908-CAD9-4A1F-AB0E-78C9506B10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54893" y="4736763"/>
                  <a:ext cx="290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526B651-F57D-43CB-8ABE-75429AA01C56}"/>
                    </a:ext>
                  </a:extLst>
                </p14:cNvPr>
                <p14:cNvContentPartPr/>
                <p14:nvPr/>
              </p14:nvContentPartPr>
              <p14:xfrm>
                <a:off x="2776813" y="4830003"/>
                <a:ext cx="33840" cy="67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526B651-F57D-43CB-8ABE-75429AA01C5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67813" y="4821003"/>
                  <a:ext cx="5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A57CB3E-04D0-4762-A81C-9E33E982BE84}"/>
                    </a:ext>
                  </a:extLst>
                </p14:cNvPr>
                <p14:cNvContentPartPr/>
                <p14:nvPr/>
              </p14:nvContentPartPr>
              <p14:xfrm>
                <a:off x="2883373" y="4762683"/>
                <a:ext cx="267120" cy="2476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A57CB3E-04D0-4762-A81C-9E33E982BE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74373" y="4753683"/>
                  <a:ext cx="284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2670EBD-25D2-435B-9A4B-0105DB005560}"/>
                    </a:ext>
                  </a:extLst>
                </p14:cNvPr>
                <p14:cNvContentPartPr/>
                <p14:nvPr/>
              </p14:nvContentPartPr>
              <p14:xfrm>
                <a:off x="3006853" y="4706523"/>
                <a:ext cx="471600" cy="957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2670EBD-25D2-435B-9A4B-0105DB0055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97853" y="4697523"/>
                  <a:ext cx="489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DFC77DE-D602-48C5-9501-A49B4E430F8B}"/>
                    </a:ext>
                  </a:extLst>
                </p14:cNvPr>
                <p14:cNvContentPartPr/>
                <p14:nvPr/>
              </p14:nvContentPartPr>
              <p14:xfrm>
                <a:off x="3399253" y="4874643"/>
                <a:ext cx="118080" cy="115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DFC77DE-D602-48C5-9501-A49B4E430F8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90613" y="486600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741EC37-190E-42FB-A1C7-1B16675BECBE}"/>
                    </a:ext>
                  </a:extLst>
                </p14:cNvPr>
                <p14:cNvContentPartPr/>
                <p14:nvPr/>
              </p14:nvContentPartPr>
              <p14:xfrm>
                <a:off x="4123213" y="4539123"/>
                <a:ext cx="129240" cy="2354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741EC37-190E-42FB-A1C7-1B16675BEC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14573" y="4530123"/>
                  <a:ext cx="146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CAF936D-F0E0-4BC4-BDDC-2278C4F35BD3}"/>
                    </a:ext>
                  </a:extLst>
                </p14:cNvPr>
                <p14:cNvContentPartPr/>
                <p14:nvPr/>
              </p14:nvContentPartPr>
              <p14:xfrm>
                <a:off x="3955093" y="4841163"/>
                <a:ext cx="448920" cy="253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CAF936D-F0E0-4BC4-BDDC-2278C4F35B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46093" y="4832163"/>
                  <a:ext cx="466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7C6C65F-6291-4069-931A-C8DB8FF60FD0}"/>
                    </a:ext>
                  </a:extLst>
                </p14:cNvPr>
                <p14:cNvContentPartPr/>
                <p14:nvPr/>
              </p14:nvContentPartPr>
              <p14:xfrm>
                <a:off x="4201693" y="4986963"/>
                <a:ext cx="61920" cy="118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7C6C65F-6291-4069-931A-C8DB8FF60F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92693" y="4977963"/>
                  <a:ext cx="79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D92AF95-25E9-444C-893E-6ECD6AA4BC7C}"/>
                    </a:ext>
                  </a:extLst>
                </p14:cNvPr>
                <p14:cNvContentPartPr/>
                <p14:nvPr/>
              </p14:nvContentPartPr>
              <p14:xfrm>
                <a:off x="4605613" y="4644603"/>
                <a:ext cx="45360" cy="2750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D92AF95-25E9-444C-893E-6ECD6AA4BC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96613" y="4635963"/>
                  <a:ext cx="63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3CB55A9-5D3C-49F9-89DB-4D10BF3AE3A1}"/>
                    </a:ext>
                  </a:extLst>
                </p14:cNvPr>
                <p14:cNvContentPartPr/>
                <p14:nvPr/>
              </p14:nvContentPartPr>
              <p14:xfrm>
                <a:off x="4521013" y="4621923"/>
                <a:ext cx="438120" cy="4100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3CB55A9-5D3C-49F9-89DB-4D10BF3AE3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12373" y="4613283"/>
                  <a:ext cx="455760" cy="42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53EDF634-C8D3-462C-A96C-F50548E16DC7}"/>
                  </a:ext>
                </a:extLst>
              </p14:cNvPr>
              <p14:cNvContentPartPr/>
              <p14:nvPr/>
            </p14:nvContentPartPr>
            <p14:xfrm>
              <a:off x="4195933" y="5087763"/>
              <a:ext cx="50760" cy="619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53EDF634-C8D3-462C-A96C-F50548E16DC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187293" y="5079123"/>
                <a:ext cx="684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AB2520A-1289-4A7B-83C9-9AF49B9907DD}"/>
              </a:ext>
            </a:extLst>
          </p:cNvPr>
          <p:cNvGrpSpPr/>
          <p:nvPr/>
        </p:nvGrpSpPr>
        <p:grpSpPr>
          <a:xfrm>
            <a:off x="5250733" y="4471083"/>
            <a:ext cx="1240560" cy="796320"/>
            <a:chOff x="5250733" y="4471083"/>
            <a:chExt cx="1240560" cy="7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B5396F0-659B-4E52-9748-AB87E8C1BC46}"/>
                    </a:ext>
                  </a:extLst>
                </p14:cNvPr>
                <p14:cNvContentPartPr/>
                <p14:nvPr/>
              </p14:nvContentPartPr>
              <p14:xfrm>
                <a:off x="5250733" y="4796163"/>
                <a:ext cx="174240" cy="61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B5396F0-659B-4E52-9748-AB87E8C1BC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41733" y="4787523"/>
                  <a:ext cx="19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E4A668F-3093-4EE3-A7DD-C319EDBDAEF7}"/>
                    </a:ext>
                  </a:extLst>
                </p14:cNvPr>
                <p14:cNvContentPartPr/>
                <p14:nvPr/>
              </p14:nvContentPartPr>
              <p14:xfrm>
                <a:off x="5323453" y="4471083"/>
                <a:ext cx="465840" cy="4489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E4A668F-3093-4EE3-A7DD-C319EDBDAEF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14813" y="4462443"/>
                  <a:ext cx="4834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CBC937D-C111-47A6-8726-C7900A81C68E}"/>
                    </a:ext>
                  </a:extLst>
                </p14:cNvPr>
                <p14:cNvContentPartPr/>
                <p14:nvPr/>
              </p14:nvContentPartPr>
              <p14:xfrm>
                <a:off x="5559253" y="4779243"/>
                <a:ext cx="398520" cy="11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CBC937D-C111-47A6-8726-C7900A81C68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50253" y="4770603"/>
                  <a:ext cx="41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CD6A6EA-AB01-476F-A61E-F9565289E04C}"/>
                    </a:ext>
                  </a:extLst>
                </p14:cNvPr>
                <p14:cNvContentPartPr/>
                <p14:nvPr/>
              </p14:nvContentPartPr>
              <p14:xfrm>
                <a:off x="5542333" y="4913883"/>
                <a:ext cx="348480" cy="3535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CD6A6EA-AB01-476F-A61E-F9565289E0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33333" y="4904883"/>
                  <a:ext cx="366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D1EC8F5-A0BB-41DB-8673-AAC73916DFC3}"/>
                    </a:ext>
                  </a:extLst>
                </p14:cNvPr>
                <p14:cNvContentPartPr/>
                <p14:nvPr/>
              </p14:nvContentPartPr>
              <p14:xfrm>
                <a:off x="6193213" y="4639203"/>
                <a:ext cx="28440" cy="1630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D1EC8F5-A0BB-41DB-8673-AAC73916DF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84213" y="4630203"/>
                  <a:ext cx="4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864A502-EC38-4C60-92ED-047E6E83FD04}"/>
                    </a:ext>
                  </a:extLst>
                </p14:cNvPr>
                <p14:cNvContentPartPr/>
                <p14:nvPr/>
              </p14:nvContentPartPr>
              <p14:xfrm>
                <a:off x="6081613" y="4577283"/>
                <a:ext cx="409680" cy="5335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864A502-EC38-4C60-92ED-047E6E83FD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72613" y="4568283"/>
                  <a:ext cx="427320" cy="55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AC34C29-FB3D-4830-B5AA-246CDB5D973B}"/>
              </a:ext>
            </a:extLst>
          </p:cNvPr>
          <p:cNvGrpSpPr/>
          <p:nvPr/>
        </p:nvGrpSpPr>
        <p:grpSpPr>
          <a:xfrm>
            <a:off x="6843733" y="4432923"/>
            <a:ext cx="1021680" cy="784800"/>
            <a:chOff x="6843733" y="4432923"/>
            <a:chExt cx="1021680" cy="78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C939DAF-ACE7-4A93-AD77-DA807966E220}"/>
                    </a:ext>
                  </a:extLst>
                </p14:cNvPr>
                <p14:cNvContentPartPr/>
                <p14:nvPr/>
              </p14:nvContentPartPr>
              <p14:xfrm>
                <a:off x="6843733" y="4583043"/>
                <a:ext cx="78840" cy="2415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C939DAF-ACE7-4A93-AD77-DA807966E2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35093" y="4574043"/>
                  <a:ext cx="96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81B9A82-2380-4F44-8539-EBDD38461D18}"/>
                    </a:ext>
                  </a:extLst>
                </p14:cNvPr>
                <p14:cNvContentPartPr/>
                <p14:nvPr/>
              </p14:nvContentPartPr>
              <p14:xfrm>
                <a:off x="7137493" y="4432923"/>
                <a:ext cx="99720" cy="2008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81B9A82-2380-4F44-8539-EBDD38461D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28493" y="4424283"/>
                  <a:ext cx="117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2F6AE4A-3D7C-4A9A-8B2B-F686B08B5C26}"/>
                    </a:ext>
                  </a:extLst>
                </p14:cNvPr>
                <p14:cNvContentPartPr/>
                <p14:nvPr/>
              </p14:nvContentPartPr>
              <p14:xfrm>
                <a:off x="7009333" y="4734603"/>
                <a:ext cx="410400" cy="450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2F6AE4A-3D7C-4A9A-8B2B-F686B08B5C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00693" y="4725963"/>
                  <a:ext cx="428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9524588-C27E-4573-BBCA-B3FF38F2AB73}"/>
                    </a:ext>
                  </a:extLst>
                </p14:cNvPr>
                <p14:cNvContentPartPr/>
                <p14:nvPr/>
              </p14:nvContentPartPr>
              <p14:xfrm>
                <a:off x="7019413" y="4571883"/>
                <a:ext cx="654840" cy="6458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9524588-C27E-4573-BBCA-B3FF38F2AB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10773" y="4562883"/>
                  <a:ext cx="6724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27409F5-A8AD-4CC9-9042-9FC19AC9D55B}"/>
                    </a:ext>
                  </a:extLst>
                </p14:cNvPr>
                <p14:cNvContentPartPr/>
                <p14:nvPr/>
              </p14:nvContentPartPr>
              <p14:xfrm>
                <a:off x="7488853" y="4537683"/>
                <a:ext cx="291960" cy="281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27409F5-A8AD-4CC9-9042-9FC19AC9D5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80213" y="4528683"/>
                  <a:ext cx="309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A58EB82-0375-431A-BA80-5495AA10A74D}"/>
                    </a:ext>
                  </a:extLst>
                </p14:cNvPr>
                <p14:cNvContentPartPr/>
                <p14:nvPr/>
              </p14:nvContentPartPr>
              <p14:xfrm>
                <a:off x="7775053" y="4885803"/>
                <a:ext cx="90360" cy="146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A58EB82-0375-431A-BA80-5495AA10A74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66053" y="4877163"/>
                  <a:ext cx="10800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72E5B27-7BEA-411B-AA86-D8B055A10351}"/>
                  </a:ext>
                </a:extLst>
              </p14:cNvPr>
              <p14:cNvContentPartPr/>
              <p14:nvPr/>
            </p14:nvContentPartPr>
            <p14:xfrm>
              <a:off x="487933" y="5491683"/>
              <a:ext cx="22680" cy="565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72E5B27-7BEA-411B-AA86-D8B055A1035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78933" y="5483043"/>
                <a:ext cx="4032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547DF7B-3A81-4500-A93D-7E8986173436}"/>
              </a:ext>
            </a:extLst>
          </p:cNvPr>
          <p:cNvGrpSpPr/>
          <p:nvPr/>
        </p:nvGrpSpPr>
        <p:grpSpPr>
          <a:xfrm>
            <a:off x="2434453" y="5479803"/>
            <a:ext cx="673560" cy="281880"/>
            <a:chOff x="2434453" y="5479803"/>
            <a:chExt cx="6735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39AE69-7994-4844-ACB7-A71A403D8A1D}"/>
                    </a:ext>
                  </a:extLst>
                </p14:cNvPr>
                <p14:cNvContentPartPr/>
                <p14:nvPr/>
              </p14:nvContentPartPr>
              <p14:xfrm>
                <a:off x="2434453" y="5479803"/>
                <a:ext cx="325800" cy="281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39AE69-7994-4844-ACB7-A71A403D8A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25813" y="5470803"/>
                  <a:ext cx="343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363421-9943-4DB1-A7B2-2400C92AFA8F}"/>
                    </a:ext>
                  </a:extLst>
                </p14:cNvPr>
                <p14:cNvContentPartPr/>
                <p14:nvPr/>
              </p14:nvContentPartPr>
              <p14:xfrm>
                <a:off x="2950333" y="5587083"/>
                <a:ext cx="157680" cy="106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363421-9943-4DB1-A7B2-2400C92AFA8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41693" y="5578083"/>
                  <a:ext cx="1753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6B2608E-5AB1-4988-8C65-1797E4050D7C}"/>
              </a:ext>
            </a:extLst>
          </p:cNvPr>
          <p:cNvGrpSpPr/>
          <p:nvPr/>
        </p:nvGrpSpPr>
        <p:grpSpPr>
          <a:xfrm>
            <a:off x="3399253" y="5284683"/>
            <a:ext cx="1767240" cy="735120"/>
            <a:chOff x="3399253" y="5284683"/>
            <a:chExt cx="1767240" cy="73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312F2B-2A1A-448B-BCB6-6EA087647BC2}"/>
                    </a:ext>
                  </a:extLst>
                </p14:cNvPr>
                <p14:cNvContentPartPr/>
                <p14:nvPr/>
              </p14:nvContentPartPr>
              <p14:xfrm>
                <a:off x="3399253" y="5381523"/>
                <a:ext cx="208080" cy="318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312F2B-2A1A-448B-BCB6-6EA087647BC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0613" y="5372523"/>
                  <a:ext cx="225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D2E366E-ECB4-47F8-BE0A-49462A99DFED}"/>
                    </a:ext>
                  </a:extLst>
                </p14:cNvPr>
                <p14:cNvContentPartPr/>
                <p14:nvPr/>
              </p14:nvContentPartPr>
              <p14:xfrm>
                <a:off x="3630373" y="5284683"/>
                <a:ext cx="515520" cy="595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D2E366E-ECB4-47F8-BE0A-49462A99DFE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21733" y="5276043"/>
                  <a:ext cx="53316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1797AFC-47FE-4B1D-987A-77B17B8859D6}"/>
                    </a:ext>
                  </a:extLst>
                </p14:cNvPr>
                <p14:cNvContentPartPr/>
                <p14:nvPr/>
              </p14:nvContentPartPr>
              <p14:xfrm>
                <a:off x="3844213" y="5716323"/>
                <a:ext cx="138960" cy="157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1797AFC-47FE-4B1D-987A-77B17B8859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35573" y="5707323"/>
                  <a:ext cx="156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F2008F7-69A2-4112-841F-5416BE409A84}"/>
                    </a:ext>
                  </a:extLst>
                </p14:cNvPr>
                <p14:cNvContentPartPr/>
                <p14:nvPr/>
              </p14:nvContentPartPr>
              <p14:xfrm>
                <a:off x="4313653" y="5503203"/>
                <a:ext cx="387720" cy="477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F2008F7-69A2-4112-841F-5416BE409A8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05013" y="5494203"/>
                  <a:ext cx="4053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AC31B2C-8305-4973-963A-CC3DCA5F16B1}"/>
                    </a:ext>
                  </a:extLst>
                </p14:cNvPr>
                <p14:cNvContentPartPr/>
                <p14:nvPr/>
              </p14:nvContentPartPr>
              <p14:xfrm>
                <a:off x="4616773" y="5377563"/>
                <a:ext cx="549720" cy="266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AC31B2C-8305-4973-963A-CC3DCA5F16B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07773" y="5368923"/>
                  <a:ext cx="567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5E5778D-A7DA-464A-8F91-9A718D59912A}"/>
                    </a:ext>
                  </a:extLst>
                </p14:cNvPr>
                <p14:cNvContentPartPr/>
                <p14:nvPr/>
              </p14:nvContentPartPr>
              <p14:xfrm>
                <a:off x="4832053" y="5673843"/>
                <a:ext cx="163440" cy="163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5E5778D-A7DA-464A-8F91-9A718D5991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23053" y="5664843"/>
                  <a:ext cx="181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40AFF1-9E55-4123-9A8A-1E5BD9E99365}"/>
                    </a:ext>
                  </a:extLst>
                </p14:cNvPr>
                <p14:cNvContentPartPr/>
                <p14:nvPr/>
              </p14:nvContentPartPr>
              <p14:xfrm>
                <a:off x="4994053" y="5710563"/>
                <a:ext cx="138960" cy="309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40AFF1-9E55-4123-9A8A-1E5BD9E9936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85413" y="5701923"/>
                  <a:ext cx="156600" cy="32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0EE2E22-5CAC-4E00-805D-0E397A38EDF2}"/>
                  </a:ext>
                </a:extLst>
              </p14:cNvPr>
              <p14:cNvContentPartPr/>
              <p14:nvPr/>
            </p14:nvContentPartPr>
            <p14:xfrm>
              <a:off x="5446933" y="5497443"/>
              <a:ext cx="185400" cy="2023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0EE2E22-5CAC-4E00-805D-0E397A38EDF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438293" y="5488443"/>
                <a:ext cx="20304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31EC51C-484B-42BA-BC55-F7F235A857BE}"/>
              </a:ext>
            </a:extLst>
          </p:cNvPr>
          <p:cNvGrpSpPr/>
          <p:nvPr/>
        </p:nvGrpSpPr>
        <p:grpSpPr>
          <a:xfrm>
            <a:off x="5968573" y="5278203"/>
            <a:ext cx="690480" cy="805680"/>
            <a:chOff x="5968573" y="5278203"/>
            <a:chExt cx="69048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D04F79A-8F75-4F6A-81D7-396D652ABD7D}"/>
                    </a:ext>
                  </a:extLst>
                </p14:cNvPr>
                <p14:cNvContentPartPr/>
                <p14:nvPr/>
              </p14:nvContentPartPr>
              <p14:xfrm>
                <a:off x="5968573" y="5503203"/>
                <a:ext cx="123840" cy="191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D04F79A-8F75-4F6A-81D7-396D652ABD7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59933" y="5494203"/>
                  <a:ext cx="141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94EF98D-9195-4ABD-A3C5-CC4F097389EF}"/>
                    </a:ext>
                  </a:extLst>
                </p14:cNvPr>
                <p14:cNvContentPartPr/>
                <p14:nvPr/>
              </p14:nvContentPartPr>
              <p14:xfrm>
                <a:off x="5979733" y="5626323"/>
                <a:ext cx="61920" cy="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94EF98D-9195-4ABD-A3C5-CC4F097389E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71093" y="561768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1730CD3-751B-4C09-945C-37D0FEF74ADB}"/>
                    </a:ext>
                  </a:extLst>
                </p14:cNvPr>
                <p14:cNvContentPartPr/>
                <p14:nvPr/>
              </p14:nvContentPartPr>
              <p14:xfrm>
                <a:off x="5973973" y="5373603"/>
                <a:ext cx="107280" cy="84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1730CD3-751B-4C09-945C-37D0FEF74AD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65333" y="5364603"/>
                  <a:ext cx="124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771658F-A164-44DB-936F-9D8259E9692D}"/>
                    </a:ext>
                  </a:extLst>
                </p14:cNvPr>
                <p14:cNvContentPartPr/>
                <p14:nvPr/>
              </p14:nvContentPartPr>
              <p14:xfrm>
                <a:off x="6198613" y="5278203"/>
                <a:ext cx="235800" cy="202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771658F-A164-44DB-936F-9D8259E969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89973" y="5269563"/>
                  <a:ext cx="25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6018CBC-F019-4471-8A58-1CF343ACFE62}"/>
                    </a:ext>
                  </a:extLst>
                </p14:cNvPr>
                <p14:cNvContentPartPr/>
                <p14:nvPr/>
              </p14:nvContentPartPr>
              <p14:xfrm>
                <a:off x="6075133" y="5559003"/>
                <a:ext cx="410760" cy="3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6018CBC-F019-4471-8A58-1CF343ACFE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66493" y="5550363"/>
                  <a:ext cx="42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2497A51-5155-4A6B-9714-B22D714EEFBD}"/>
                    </a:ext>
                  </a:extLst>
                </p14:cNvPr>
                <p14:cNvContentPartPr/>
                <p14:nvPr/>
              </p14:nvContentPartPr>
              <p14:xfrm>
                <a:off x="6109693" y="5626323"/>
                <a:ext cx="549360" cy="457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2497A51-5155-4A6B-9714-B22D714EEFB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01053" y="5617683"/>
                  <a:ext cx="56700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26A41D3-0C6B-443A-A91B-31DEFD8744DC}"/>
              </a:ext>
            </a:extLst>
          </p:cNvPr>
          <p:cNvGrpSpPr/>
          <p:nvPr/>
        </p:nvGrpSpPr>
        <p:grpSpPr>
          <a:xfrm>
            <a:off x="2285053" y="6097563"/>
            <a:ext cx="362880" cy="320040"/>
            <a:chOff x="2285053" y="6097563"/>
            <a:chExt cx="3628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32ACCF-EF96-4FAB-B1AD-17029BBE9276}"/>
                    </a:ext>
                  </a:extLst>
                </p14:cNvPr>
                <p14:cNvContentPartPr/>
                <p14:nvPr/>
              </p14:nvContentPartPr>
              <p14:xfrm>
                <a:off x="2412133" y="6187563"/>
                <a:ext cx="17280" cy="2192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32ACCF-EF96-4FAB-B1AD-17029BBE927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03133" y="6178563"/>
                  <a:ext cx="34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D71F749-56C7-44A8-BD1D-AE825FB6A4A7}"/>
                    </a:ext>
                  </a:extLst>
                </p14:cNvPr>
                <p14:cNvContentPartPr/>
                <p14:nvPr/>
              </p14:nvContentPartPr>
              <p14:xfrm>
                <a:off x="2285053" y="6167043"/>
                <a:ext cx="351360" cy="250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D71F749-56C7-44A8-BD1D-AE825FB6A4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76053" y="6158043"/>
                  <a:ext cx="369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0C177AC-AFD4-4194-9CE7-28C1368CB8A2}"/>
                    </a:ext>
                  </a:extLst>
                </p14:cNvPr>
                <p14:cNvContentPartPr/>
                <p14:nvPr/>
              </p14:nvContentPartPr>
              <p14:xfrm>
                <a:off x="2445613" y="6097563"/>
                <a:ext cx="202320" cy="22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0C177AC-AFD4-4194-9CE7-28C1368CB8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36973" y="6088923"/>
                  <a:ext cx="2199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3723123-3F85-4E03-9089-355BF6EA4C4C}"/>
                  </a:ext>
                </a:extLst>
              </p14:cNvPr>
              <p14:cNvContentPartPr/>
              <p14:nvPr/>
            </p14:nvContentPartPr>
            <p14:xfrm>
              <a:off x="3046093" y="6221043"/>
              <a:ext cx="129240" cy="1011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3723123-3F85-4E03-9089-355BF6EA4C4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037093" y="6212403"/>
                <a:ext cx="1468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oup 404">
            <a:extLst>
              <a:ext uri="{FF2B5EF4-FFF2-40B4-BE49-F238E27FC236}">
                <a16:creationId xmlns:a16="http://schemas.microsoft.com/office/drawing/2014/main" id="{0F9BDD5C-7753-4CA8-9938-50905457B61B}"/>
              </a:ext>
            </a:extLst>
          </p:cNvPr>
          <p:cNvGrpSpPr/>
          <p:nvPr/>
        </p:nvGrpSpPr>
        <p:grpSpPr>
          <a:xfrm>
            <a:off x="3517333" y="6125643"/>
            <a:ext cx="746280" cy="421200"/>
            <a:chOff x="3517333" y="6125643"/>
            <a:chExt cx="74628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CC16B24-496A-4BDC-A874-4239A589A289}"/>
                    </a:ext>
                  </a:extLst>
                </p14:cNvPr>
                <p14:cNvContentPartPr/>
                <p14:nvPr/>
              </p14:nvContentPartPr>
              <p14:xfrm>
                <a:off x="3517333" y="6204123"/>
                <a:ext cx="191160" cy="2023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CC16B24-496A-4BDC-A874-4239A589A28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08333" y="6195483"/>
                  <a:ext cx="20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1D958D2-470B-4548-8AAC-632395188188}"/>
                    </a:ext>
                  </a:extLst>
                </p14:cNvPr>
                <p14:cNvContentPartPr/>
                <p14:nvPr/>
              </p14:nvContentPartPr>
              <p14:xfrm>
                <a:off x="3522733" y="6125643"/>
                <a:ext cx="196560" cy="3088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1D958D2-470B-4548-8AAC-6323951881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14093" y="6117003"/>
                  <a:ext cx="214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DE31809-8AFB-4449-A787-928E2BDA750D}"/>
                    </a:ext>
                  </a:extLst>
                </p14:cNvPr>
                <p14:cNvContentPartPr/>
                <p14:nvPr/>
              </p14:nvContentPartPr>
              <p14:xfrm>
                <a:off x="3809293" y="6131043"/>
                <a:ext cx="268560" cy="2923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DE31809-8AFB-4449-A787-928E2BDA750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00653" y="6122043"/>
                  <a:ext cx="286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6C3D2571-DC4E-4D15-B90B-41D00B416DF9}"/>
                    </a:ext>
                  </a:extLst>
                </p14:cNvPr>
                <p14:cNvContentPartPr/>
                <p14:nvPr/>
              </p14:nvContentPartPr>
              <p14:xfrm>
                <a:off x="4167853" y="6406083"/>
                <a:ext cx="95760" cy="1407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C3D2571-DC4E-4D15-B90B-41D00B416DF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59213" y="6397443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E17E2F6-3559-45F6-8E32-E1F330EAC443}"/>
              </a:ext>
            </a:extLst>
          </p:cNvPr>
          <p:cNvGrpSpPr/>
          <p:nvPr/>
        </p:nvGrpSpPr>
        <p:grpSpPr>
          <a:xfrm>
            <a:off x="4650253" y="6131403"/>
            <a:ext cx="1066320" cy="651240"/>
            <a:chOff x="4650253" y="6131403"/>
            <a:chExt cx="106632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C196780-6700-4B0F-8DED-BBD553846598}"/>
                    </a:ext>
                  </a:extLst>
                </p14:cNvPr>
                <p14:cNvContentPartPr/>
                <p14:nvPr/>
              </p14:nvContentPartPr>
              <p14:xfrm>
                <a:off x="4650253" y="6232203"/>
                <a:ext cx="196560" cy="2473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C196780-6700-4B0F-8DED-BBD5538465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41613" y="6223563"/>
                  <a:ext cx="214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63CCCAF-6CFF-4C3B-9456-D2A3D2E3EB81}"/>
                    </a:ext>
                  </a:extLst>
                </p14:cNvPr>
                <p14:cNvContentPartPr/>
                <p14:nvPr/>
              </p14:nvContentPartPr>
              <p14:xfrm>
                <a:off x="4930693" y="6316443"/>
                <a:ext cx="140760" cy="676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63CCCAF-6CFF-4C3B-9456-D2A3D2E3EB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22053" y="6307803"/>
                  <a:ext cx="158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A679523-A562-41F5-A5F3-ABAD2EA94ACA}"/>
                    </a:ext>
                  </a:extLst>
                </p14:cNvPr>
                <p14:cNvContentPartPr/>
                <p14:nvPr/>
              </p14:nvContentPartPr>
              <p14:xfrm>
                <a:off x="4929973" y="6366843"/>
                <a:ext cx="180720" cy="2898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A679523-A562-41F5-A5F3-ABAD2EA94AC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1333" y="6358203"/>
                  <a:ext cx="198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EF4B95B-60F1-4C36-9968-F2DD5ABAF169}"/>
                    </a:ext>
                  </a:extLst>
                </p14:cNvPr>
                <p14:cNvContentPartPr/>
                <p14:nvPr/>
              </p14:nvContentPartPr>
              <p14:xfrm>
                <a:off x="5048773" y="6136803"/>
                <a:ext cx="398520" cy="2584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EF4B95B-60F1-4C36-9968-F2DD5ABAF16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39773" y="6128163"/>
                  <a:ext cx="416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DDC250C-B032-4980-9D4D-F2549C536A2B}"/>
                    </a:ext>
                  </a:extLst>
                </p14:cNvPr>
                <p14:cNvContentPartPr/>
                <p14:nvPr/>
              </p14:nvContentPartPr>
              <p14:xfrm>
                <a:off x="5357293" y="6131403"/>
                <a:ext cx="359280" cy="6512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DDC250C-B032-4980-9D4D-F2549C536A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48293" y="6122403"/>
                  <a:ext cx="376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AE7B1FE1-B633-4DB1-9035-968A52153EA7}"/>
              </a:ext>
            </a:extLst>
          </p:cNvPr>
          <p:cNvGrpSpPr/>
          <p:nvPr/>
        </p:nvGrpSpPr>
        <p:grpSpPr>
          <a:xfrm>
            <a:off x="6041653" y="6167403"/>
            <a:ext cx="993240" cy="491760"/>
            <a:chOff x="6041653" y="6167403"/>
            <a:chExt cx="99324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8FBD1B0-29D9-4A5E-A89D-C77DC12AF09F}"/>
                    </a:ext>
                  </a:extLst>
                </p14:cNvPr>
                <p14:cNvContentPartPr/>
                <p14:nvPr/>
              </p14:nvContentPartPr>
              <p14:xfrm>
                <a:off x="6041653" y="6333363"/>
                <a:ext cx="168480" cy="115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8FBD1B0-29D9-4A5E-A89D-C77DC12AF09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32653" y="632436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95058B3-12F0-4AE1-A351-62E3D18BA21B}"/>
                    </a:ext>
                  </a:extLst>
                </p14:cNvPr>
                <p14:cNvContentPartPr/>
                <p14:nvPr/>
              </p14:nvContentPartPr>
              <p14:xfrm>
                <a:off x="6131293" y="6249123"/>
                <a:ext cx="11520" cy="2415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95058B3-12F0-4AE1-A351-62E3D18BA2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22653" y="6240483"/>
                  <a:ext cx="29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24F66EF-66F6-4139-A2AE-FAB8E023B53F}"/>
                    </a:ext>
                  </a:extLst>
                </p14:cNvPr>
                <p14:cNvContentPartPr/>
                <p14:nvPr/>
              </p14:nvContentPartPr>
              <p14:xfrm>
                <a:off x="6344413" y="6350283"/>
                <a:ext cx="168480" cy="1854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24F66EF-66F6-4139-A2AE-FAB8E023B5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35773" y="6341283"/>
                  <a:ext cx="18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3FBD985-504B-4292-BBDB-A341361744A9}"/>
                    </a:ext>
                  </a:extLst>
                </p14:cNvPr>
                <p14:cNvContentPartPr/>
                <p14:nvPr/>
              </p14:nvContentPartPr>
              <p14:xfrm>
                <a:off x="6473653" y="6257043"/>
                <a:ext cx="61920" cy="709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3FBD985-504B-4292-BBDB-A341361744A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65013" y="6248403"/>
                  <a:ext cx="79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4BCCC8E-D104-4F2D-BAD4-920BECDBEAC2}"/>
                    </a:ext>
                  </a:extLst>
                </p14:cNvPr>
                <p14:cNvContentPartPr/>
                <p14:nvPr/>
              </p14:nvContentPartPr>
              <p14:xfrm>
                <a:off x="6681013" y="6167403"/>
                <a:ext cx="263520" cy="3682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4BCCC8E-D104-4F2D-BAD4-920BECDBEAC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72373" y="6158763"/>
                  <a:ext cx="281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C298BC0-1168-4776-92EB-A8E0709C9518}"/>
                    </a:ext>
                  </a:extLst>
                </p14:cNvPr>
                <p14:cNvContentPartPr/>
                <p14:nvPr/>
              </p14:nvContentPartPr>
              <p14:xfrm>
                <a:off x="6911053" y="6490323"/>
                <a:ext cx="123840" cy="1688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C298BC0-1168-4776-92EB-A8E0709C951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02053" y="6481323"/>
                  <a:ext cx="1414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EA2E5701-479D-4258-96D0-07CF0FCC2EE9}"/>
              </a:ext>
            </a:extLst>
          </p:cNvPr>
          <p:cNvGrpSpPr/>
          <p:nvPr/>
        </p:nvGrpSpPr>
        <p:grpSpPr>
          <a:xfrm>
            <a:off x="1728493" y="5502123"/>
            <a:ext cx="460080" cy="649440"/>
            <a:chOff x="1728493" y="5502123"/>
            <a:chExt cx="46008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9F3000A-AADC-4F5C-B437-CF18B66904D9}"/>
                    </a:ext>
                  </a:extLst>
                </p14:cNvPr>
                <p14:cNvContentPartPr/>
                <p14:nvPr/>
              </p14:nvContentPartPr>
              <p14:xfrm>
                <a:off x="1811653" y="5525523"/>
                <a:ext cx="376920" cy="3819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9F3000A-AADC-4F5C-B437-CF18B66904D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03013" y="5516523"/>
                  <a:ext cx="3945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18DCDC4-7553-45BF-8559-2E838DD1C63C}"/>
                    </a:ext>
                  </a:extLst>
                </p14:cNvPr>
                <p14:cNvContentPartPr/>
                <p14:nvPr/>
              </p14:nvContentPartPr>
              <p14:xfrm>
                <a:off x="1728493" y="5850963"/>
                <a:ext cx="268920" cy="3006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18DCDC4-7553-45BF-8559-2E838DD1C63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19493" y="5841963"/>
                  <a:ext cx="2865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B889BA9-749E-477E-8A70-46F8B3951412}"/>
                    </a:ext>
                  </a:extLst>
                </p14:cNvPr>
                <p14:cNvContentPartPr/>
                <p14:nvPr/>
              </p14:nvContentPartPr>
              <p14:xfrm>
                <a:off x="1946293" y="5502123"/>
                <a:ext cx="185400" cy="1414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B889BA9-749E-477E-8A70-46F8B395141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37653" y="5493483"/>
                  <a:ext cx="2030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F30BA7CF-EEA2-4CFF-98B1-09944FA87B42}"/>
                  </a:ext>
                </a:extLst>
              </p14:cNvPr>
              <p14:cNvContentPartPr/>
              <p14:nvPr/>
            </p14:nvContentPartPr>
            <p14:xfrm>
              <a:off x="7759213" y="5211243"/>
              <a:ext cx="352800" cy="50508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F30BA7CF-EEA2-4CFF-98B1-09944FA87B4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750213" y="5202603"/>
                <a:ext cx="370440" cy="52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F57FCBBC-6051-4AD2-95E0-5EBFCD5963B9}"/>
              </a:ext>
            </a:extLst>
          </p:cNvPr>
          <p:cNvGrpSpPr/>
          <p:nvPr/>
        </p:nvGrpSpPr>
        <p:grpSpPr>
          <a:xfrm>
            <a:off x="7479133" y="5576283"/>
            <a:ext cx="1278000" cy="297360"/>
            <a:chOff x="7479133" y="5576283"/>
            <a:chExt cx="127800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ED67734-A401-449E-860B-72E791F13F93}"/>
                    </a:ext>
                  </a:extLst>
                </p14:cNvPr>
                <p14:cNvContentPartPr/>
                <p14:nvPr/>
              </p14:nvContentPartPr>
              <p14:xfrm>
                <a:off x="7479133" y="5576283"/>
                <a:ext cx="698040" cy="2973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ED67734-A401-449E-860B-72E791F13F9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70493" y="5567643"/>
                  <a:ext cx="715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51013B0-CB4B-4E30-959B-0BF4A02BB250}"/>
                    </a:ext>
                  </a:extLst>
                </p14:cNvPr>
                <p14:cNvContentPartPr/>
                <p14:nvPr/>
              </p14:nvContentPartPr>
              <p14:xfrm>
                <a:off x="8192293" y="5688243"/>
                <a:ext cx="206280" cy="1461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51013B0-CB4B-4E30-959B-0BF4A02BB25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83653" y="5679243"/>
                  <a:ext cx="22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EF6F87D-AFA3-4AB6-B839-6B9016873E22}"/>
                    </a:ext>
                  </a:extLst>
                </p14:cNvPr>
                <p14:cNvContentPartPr/>
                <p14:nvPr/>
              </p14:nvContentPartPr>
              <p14:xfrm>
                <a:off x="8481733" y="5609763"/>
                <a:ext cx="28440" cy="2358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EF6F87D-AFA3-4AB6-B839-6B9016873E2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73093" y="5600763"/>
                  <a:ext cx="46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E9DA3EC-9A29-415A-B228-B74560DBAE25}"/>
                    </a:ext>
                  </a:extLst>
                </p14:cNvPr>
                <p14:cNvContentPartPr/>
                <p14:nvPr/>
              </p14:nvContentPartPr>
              <p14:xfrm>
                <a:off x="8538973" y="5705163"/>
                <a:ext cx="218160" cy="1555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E9DA3EC-9A29-415A-B228-B74560DBAE2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29973" y="5696163"/>
                  <a:ext cx="2358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B7AE1553-C2A2-4587-816A-CC36A3B37DF9}"/>
              </a:ext>
            </a:extLst>
          </p:cNvPr>
          <p:cNvGrpSpPr/>
          <p:nvPr/>
        </p:nvGrpSpPr>
        <p:grpSpPr>
          <a:xfrm>
            <a:off x="7613053" y="6055443"/>
            <a:ext cx="1163880" cy="284040"/>
            <a:chOff x="7613053" y="6055443"/>
            <a:chExt cx="116388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7F00D8A-7708-4445-AB4D-3EAE5AD297BB}"/>
                    </a:ext>
                  </a:extLst>
                </p14:cNvPr>
                <p14:cNvContentPartPr/>
                <p14:nvPr/>
              </p14:nvContentPartPr>
              <p14:xfrm>
                <a:off x="7613053" y="6153363"/>
                <a:ext cx="72720" cy="1612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7F00D8A-7708-4445-AB4D-3EAE5AD297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04053" y="6144723"/>
                  <a:ext cx="90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BA2182A-1F53-4B90-91A9-A8F7B99B5F72}"/>
                    </a:ext>
                  </a:extLst>
                </p14:cNvPr>
                <p14:cNvContentPartPr/>
                <p14:nvPr/>
              </p14:nvContentPartPr>
              <p14:xfrm>
                <a:off x="7769293" y="6187563"/>
                <a:ext cx="90000" cy="1519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BA2182A-1F53-4B90-91A9-A8F7B99B5F7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60653" y="6178563"/>
                  <a:ext cx="107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2F5F02E-3901-4A8F-BD8F-B9EA95D43A74}"/>
                    </a:ext>
                  </a:extLst>
                </p14:cNvPr>
                <p14:cNvContentPartPr/>
                <p14:nvPr/>
              </p14:nvContentPartPr>
              <p14:xfrm>
                <a:off x="7914733" y="6167043"/>
                <a:ext cx="365760" cy="1612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2F5F02E-3901-4A8F-BD8F-B9EA95D43A7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05733" y="6158043"/>
                  <a:ext cx="383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7A20DEE-6997-4548-AF54-199E11A24126}"/>
                    </a:ext>
                  </a:extLst>
                </p14:cNvPr>
                <p14:cNvContentPartPr/>
                <p14:nvPr/>
              </p14:nvContentPartPr>
              <p14:xfrm>
                <a:off x="8246293" y="6064083"/>
                <a:ext cx="84600" cy="2415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7A20DEE-6997-4548-AF54-199E11A2412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37293" y="6055083"/>
                  <a:ext cx="102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FDCC4C6-5A1B-47A1-99BF-86628A72147D}"/>
                    </a:ext>
                  </a:extLst>
                </p14:cNvPr>
                <p14:cNvContentPartPr/>
                <p14:nvPr/>
              </p14:nvContentPartPr>
              <p14:xfrm>
                <a:off x="8391733" y="6055443"/>
                <a:ext cx="385200" cy="2610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FDCC4C6-5A1B-47A1-99BF-86628A72147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82733" y="6046803"/>
                  <a:ext cx="402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0ADA513-E13C-461E-BE7E-DEF80EF946D8}"/>
                    </a:ext>
                  </a:extLst>
                </p14:cNvPr>
                <p14:cNvContentPartPr/>
                <p14:nvPr/>
              </p14:nvContentPartPr>
              <p14:xfrm>
                <a:off x="8352853" y="6221043"/>
                <a:ext cx="17280" cy="900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0ADA513-E13C-461E-BE7E-DEF80EF946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43853" y="6212403"/>
                  <a:ext cx="34920" cy="10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483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8" y="1320567"/>
            <a:ext cx="6143244" cy="421686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448365-4EBB-4D42-91CA-72710D4B7261}"/>
              </a:ext>
            </a:extLst>
          </p:cNvPr>
          <p:cNvGrpSpPr/>
          <p:nvPr/>
        </p:nvGrpSpPr>
        <p:grpSpPr>
          <a:xfrm>
            <a:off x="3124213" y="327483"/>
            <a:ext cx="527760" cy="334440"/>
            <a:chOff x="3124213" y="327483"/>
            <a:chExt cx="52776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D12015-0AF3-40AD-935E-995F2E05E2BD}"/>
                    </a:ext>
                  </a:extLst>
                </p14:cNvPr>
                <p14:cNvContentPartPr/>
                <p14:nvPr/>
              </p14:nvContentPartPr>
              <p14:xfrm>
                <a:off x="3124213" y="384363"/>
                <a:ext cx="156960" cy="277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D12015-0AF3-40AD-935E-995F2E05E2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5213" y="375723"/>
                  <a:ext cx="174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3F8FF5-AE21-4673-BB33-194B6345C03F}"/>
                    </a:ext>
                  </a:extLst>
                </p14:cNvPr>
                <p14:cNvContentPartPr/>
                <p14:nvPr/>
              </p14:nvContentPartPr>
              <p14:xfrm>
                <a:off x="3438493" y="327483"/>
                <a:ext cx="213480" cy="29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3F8FF5-AE21-4673-BB33-194B6345C0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29853" y="318843"/>
                  <a:ext cx="23112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3431C3-DA45-4221-A04F-C7C5F47A8B7B}"/>
              </a:ext>
            </a:extLst>
          </p:cNvPr>
          <p:cNvGrpSpPr/>
          <p:nvPr/>
        </p:nvGrpSpPr>
        <p:grpSpPr>
          <a:xfrm>
            <a:off x="1503133" y="207243"/>
            <a:ext cx="1358280" cy="1021680"/>
            <a:chOff x="1503133" y="207243"/>
            <a:chExt cx="1358280" cy="10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148215-B992-4965-A5AA-54C619D8942C}"/>
                    </a:ext>
                  </a:extLst>
                </p14:cNvPr>
                <p14:cNvContentPartPr/>
                <p14:nvPr/>
              </p14:nvContentPartPr>
              <p14:xfrm>
                <a:off x="1503133" y="209403"/>
                <a:ext cx="289440" cy="683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148215-B992-4965-A5AA-54C619D894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94493" y="200403"/>
                  <a:ext cx="30708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4601EC-FAD5-4A29-AAB9-60C4866C9D73}"/>
                    </a:ext>
                  </a:extLst>
                </p14:cNvPr>
                <p14:cNvContentPartPr/>
                <p14:nvPr/>
              </p14:nvContentPartPr>
              <p14:xfrm>
                <a:off x="1520053" y="218403"/>
                <a:ext cx="381960" cy="757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4601EC-FAD5-4A29-AAB9-60C4866C9D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1413" y="209763"/>
                  <a:ext cx="39960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CEAE67-EB0B-4709-8B5B-37081FE76DB6}"/>
                    </a:ext>
                  </a:extLst>
                </p14:cNvPr>
                <p14:cNvContentPartPr/>
                <p14:nvPr/>
              </p14:nvContentPartPr>
              <p14:xfrm>
                <a:off x="1778173" y="207243"/>
                <a:ext cx="202320" cy="618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CEAE67-EB0B-4709-8B5B-37081FE76D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9173" y="198603"/>
                  <a:ext cx="21996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8B02F9-CEEB-43E4-9848-4E973677BBBD}"/>
                    </a:ext>
                  </a:extLst>
                </p14:cNvPr>
                <p14:cNvContentPartPr/>
                <p14:nvPr/>
              </p14:nvContentPartPr>
              <p14:xfrm>
                <a:off x="2109013" y="375363"/>
                <a:ext cx="236160" cy="345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8B02F9-CEEB-43E4-9848-4E973677BB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00013" y="366723"/>
                  <a:ext cx="253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6D50D0-A03A-4530-9E66-ADDB6210A672}"/>
                    </a:ext>
                  </a:extLst>
                </p14:cNvPr>
                <p14:cNvContentPartPr/>
                <p14:nvPr/>
              </p14:nvContentPartPr>
              <p14:xfrm>
                <a:off x="2434453" y="465363"/>
                <a:ext cx="28440" cy="61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6D50D0-A03A-4530-9E66-ADDB6210A6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5813" y="456723"/>
                  <a:ext cx="46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549D40-23AA-4B3C-8A36-F13CA918736C}"/>
                    </a:ext>
                  </a:extLst>
                </p14:cNvPr>
                <p14:cNvContentPartPr/>
                <p14:nvPr/>
              </p14:nvContentPartPr>
              <p14:xfrm>
                <a:off x="2625253" y="408843"/>
                <a:ext cx="51120" cy="225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549D40-23AA-4B3C-8A36-F13CA91873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6253" y="400203"/>
                  <a:ext cx="68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87BEF3-1B32-4D25-8134-F93AD857A40F}"/>
                    </a:ext>
                  </a:extLst>
                </p14:cNvPr>
                <p14:cNvContentPartPr/>
                <p14:nvPr/>
              </p14:nvContentPartPr>
              <p14:xfrm>
                <a:off x="2591773" y="422523"/>
                <a:ext cx="269640" cy="27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87BEF3-1B32-4D25-8134-F93AD857A4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3133" y="413523"/>
                  <a:ext cx="287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1E4CEE-868A-4A2F-8A4F-745EA1C7E4FA}"/>
                    </a:ext>
                  </a:extLst>
                </p14:cNvPr>
                <p14:cNvContentPartPr/>
                <p14:nvPr/>
              </p14:nvContentPartPr>
              <p14:xfrm>
                <a:off x="2664493" y="308403"/>
                <a:ext cx="146160" cy="6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1E4CEE-868A-4A2F-8A4F-745EA1C7E4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55493" y="29940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E5350B-C77A-40B6-AE95-7F9FAC34F41F}"/>
                    </a:ext>
                  </a:extLst>
                </p14:cNvPr>
                <p14:cNvContentPartPr/>
                <p14:nvPr/>
              </p14:nvContentPartPr>
              <p14:xfrm>
                <a:off x="1615453" y="987003"/>
                <a:ext cx="258480" cy="241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E5350B-C77A-40B6-AE95-7F9FAC34F4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06453" y="978363"/>
                  <a:ext cx="27612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2ED96B-9A15-4DF7-B998-29F2C9C71A5F}"/>
              </a:ext>
            </a:extLst>
          </p:cNvPr>
          <p:cNvGrpSpPr/>
          <p:nvPr/>
        </p:nvGrpSpPr>
        <p:grpSpPr>
          <a:xfrm>
            <a:off x="4308253" y="476523"/>
            <a:ext cx="140760" cy="73440"/>
            <a:chOff x="4308253" y="476523"/>
            <a:chExt cx="14076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ABD802-4DB6-4F50-A173-EE5912856C45}"/>
                    </a:ext>
                  </a:extLst>
                </p14:cNvPr>
                <p14:cNvContentPartPr/>
                <p14:nvPr/>
              </p14:nvContentPartPr>
              <p14:xfrm>
                <a:off x="4308253" y="476523"/>
                <a:ext cx="14076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ABD802-4DB6-4F50-A173-EE5912856C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99253" y="467883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3CFCBA-85E6-4445-9F70-78300296486A}"/>
                    </a:ext>
                  </a:extLst>
                </p14:cNvPr>
                <p14:cNvContentPartPr/>
                <p14:nvPr/>
              </p14:nvContentPartPr>
              <p14:xfrm>
                <a:off x="4324813" y="538443"/>
                <a:ext cx="118080" cy="11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3CFCBA-85E6-4445-9F70-7830029648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16173" y="52944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5E178F-FB77-4CA8-8FC6-F63E651ECD41}"/>
              </a:ext>
            </a:extLst>
          </p:cNvPr>
          <p:cNvGrpSpPr/>
          <p:nvPr/>
        </p:nvGrpSpPr>
        <p:grpSpPr>
          <a:xfrm>
            <a:off x="4773733" y="190323"/>
            <a:ext cx="482760" cy="637920"/>
            <a:chOff x="4773733" y="190323"/>
            <a:chExt cx="482760" cy="63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CA6D30-41CE-41DA-899B-BF328E0CB330}"/>
                    </a:ext>
                  </a:extLst>
                </p14:cNvPr>
                <p14:cNvContentPartPr/>
                <p14:nvPr/>
              </p14:nvContentPartPr>
              <p14:xfrm>
                <a:off x="4773733" y="190323"/>
                <a:ext cx="359280" cy="576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CA6D30-41CE-41DA-899B-BF328E0CB3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5093" y="181323"/>
                  <a:ext cx="37692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A48B7C-09E5-48F2-9AF5-BA9B1D31D70F}"/>
                    </a:ext>
                  </a:extLst>
                </p14:cNvPr>
                <p14:cNvContentPartPr/>
                <p14:nvPr/>
              </p14:nvContentPartPr>
              <p14:xfrm>
                <a:off x="5026093" y="213003"/>
                <a:ext cx="196560" cy="615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A48B7C-09E5-48F2-9AF5-BA9B1D31D7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17453" y="204003"/>
                  <a:ext cx="21420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788B8B-7510-4322-8C09-453A7CFA7382}"/>
                    </a:ext>
                  </a:extLst>
                </p14:cNvPr>
                <p14:cNvContentPartPr/>
                <p14:nvPr/>
              </p14:nvContentPartPr>
              <p14:xfrm>
                <a:off x="4904773" y="325323"/>
                <a:ext cx="351720" cy="258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788B8B-7510-4322-8C09-453A7CFA738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95773" y="316683"/>
                  <a:ext cx="3693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6EEBC2-D2FA-46A6-894C-0980F79FA1E2}"/>
              </a:ext>
            </a:extLst>
          </p:cNvPr>
          <p:cNvGrpSpPr/>
          <p:nvPr/>
        </p:nvGrpSpPr>
        <p:grpSpPr>
          <a:xfrm>
            <a:off x="5491573" y="263403"/>
            <a:ext cx="275760" cy="274680"/>
            <a:chOff x="5491573" y="263403"/>
            <a:chExt cx="27576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68C9B5-6185-4818-A627-9657FAD4762C}"/>
                    </a:ext>
                  </a:extLst>
                </p14:cNvPr>
                <p14:cNvContentPartPr/>
                <p14:nvPr/>
              </p14:nvContentPartPr>
              <p14:xfrm>
                <a:off x="5491573" y="341883"/>
                <a:ext cx="191880" cy="196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68C9B5-6185-4818-A627-9657FAD476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82573" y="333243"/>
                  <a:ext cx="20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31E3C6-3B23-45FF-9DD6-4037EC14E947}"/>
                    </a:ext>
                  </a:extLst>
                </p14:cNvPr>
                <p14:cNvContentPartPr/>
                <p14:nvPr/>
              </p14:nvContentPartPr>
              <p14:xfrm>
                <a:off x="5610013" y="263403"/>
                <a:ext cx="157320" cy="50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31E3C6-3B23-45FF-9DD6-4037EC14E9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01373" y="254763"/>
                  <a:ext cx="1749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94A226-E498-46A4-AD37-02C171C94254}"/>
              </a:ext>
            </a:extLst>
          </p:cNvPr>
          <p:cNvGrpSpPr/>
          <p:nvPr/>
        </p:nvGrpSpPr>
        <p:grpSpPr>
          <a:xfrm>
            <a:off x="5990893" y="241083"/>
            <a:ext cx="446040" cy="285840"/>
            <a:chOff x="5990893" y="241083"/>
            <a:chExt cx="44604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98782E-90D6-42FC-85BA-E67CAFD03335}"/>
                    </a:ext>
                  </a:extLst>
                </p14:cNvPr>
                <p14:cNvContentPartPr/>
                <p14:nvPr/>
              </p14:nvContentPartPr>
              <p14:xfrm>
                <a:off x="5990893" y="409563"/>
                <a:ext cx="34200" cy="33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98782E-90D6-42FC-85BA-E67CAFD033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82253" y="400563"/>
                  <a:ext cx="5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2C5C1D-D054-4C6B-9B48-DF37759433CA}"/>
                    </a:ext>
                  </a:extLst>
                </p14:cNvPr>
                <p14:cNvContentPartPr/>
                <p14:nvPr/>
              </p14:nvContentPartPr>
              <p14:xfrm>
                <a:off x="6209773" y="274563"/>
                <a:ext cx="84600" cy="234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2C5C1D-D054-4C6B-9B48-DF37759433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01133" y="265563"/>
                  <a:ext cx="102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60FBFC-D170-40E0-98E3-5EF353971D0C}"/>
                    </a:ext>
                  </a:extLst>
                </p14:cNvPr>
                <p14:cNvContentPartPr/>
                <p14:nvPr/>
              </p14:nvContentPartPr>
              <p14:xfrm>
                <a:off x="6097453" y="302643"/>
                <a:ext cx="339480" cy="224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60FBFC-D170-40E0-98E3-5EF353971D0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88813" y="293643"/>
                  <a:ext cx="357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033584-7EAD-45F1-8320-5E56158D81D1}"/>
                    </a:ext>
                  </a:extLst>
                </p14:cNvPr>
                <p14:cNvContentPartPr/>
                <p14:nvPr/>
              </p14:nvContentPartPr>
              <p14:xfrm>
                <a:off x="6215533" y="241083"/>
                <a:ext cx="202320" cy="1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033584-7EAD-45F1-8320-5E56158D81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06533" y="232083"/>
                  <a:ext cx="219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E75CA9-2C44-474F-95AB-43C20984B7BC}"/>
              </a:ext>
            </a:extLst>
          </p:cNvPr>
          <p:cNvGrpSpPr/>
          <p:nvPr/>
        </p:nvGrpSpPr>
        <p:grpSpPr>
          <a:xfrm>
            <a:off x="6737173" y="263043"/>
            <a:ext cx="457560" cy="287280"/>
            <a:chOff x="6737173" y="263043"/>
            <a:chExt cx="45756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43D4CD-FBEB-477A-B9D9-00983F5EB3C0}"/>
                    </a:ext>
                  </a:extLst>
                </p14:cNvPr>
                <p14:cNvContentPartPr/>
                <p14:nvPr/>
              </p14:nvContentPartPr>
              <p14:xfrm>
                <a:off x="6737173" y="263043"/>
                <a:ext cx="151920" cy="258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43D4CD-FBEB-477A-B9D9-00983F5EB3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28173" y="254043"/>
                  <a:ext cx="169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881728-6D77-46DD-AAAE-BA34DF4AAB0F}"/>
                    </a:ext>
                  </a:extLst>
                </p14:cNvPr>
                <p14:cNvContentPartPr/>
                <p14:nvPr/>
              </p14:nvContentPartPr>
              <p14:xfrm>
                <a:off x="7051453" y="269523"/>
                <a:ext cx="143280" cy="280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881728-6D77-46DD-AAAE-BA34DF4AAB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42813" y="260523"/>
                  <a:ext cx="16092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C70FF1-C236-4268-A840-BA1285D0C560}"/>
                  </a:ext>
                </a:extLst>
              </p14:cNvPr>
              <p14:cNvContentPartPr/>
              <p14:nvPr/>
            </p14:nvContentPartPr>
            <p14:xfrm>
              <a:off x="4740253" y="919683"/>
              <a:ext cx="140760" cy="208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C70FF1-C236-4268-A840-BA1285D0C56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31253" y="911043"/>
                <a:ext cx="15840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EE776C1-FA3D-4493-8B4B-CC5A252D9A3F}"/>
              </a:ext>
            </a:extLst>
          </p:cNvPr>
          <p:cNvGrpSpPr/>
          <p:nvPr/>
        </p:nvGrpSpPr>
        <p:grpSpPr>
          <a:xfrm>
            <a:off x="3533533" y="5228163"/>
            <a:ext cx="286920" cy="690120"/>
            <a:chOff x="3533533" y="5228163"/>
            <a:chExt cx="286920" cy="69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1A76B-CC7C-4CD0-B37E-E2BE5865C599}"/>
                    </a:ext>
                  </a:extLst>
                </p14:cNvPr>
                <p14:cNvContentPartPr/>
                <p14:nvPr/>
              </p14:nvContentPartPr>
              <p14:xfrm>
                <a:off x="3725413" y="5228163"/>
                <a:ext cx="89640" cy="449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1A76B-CC7C-4CD0-B37E-E2BE5865C5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16413" y="5219523"/>
                  <a:ext cx="107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3AC3C5-F275-496C-B447-CB924EB99A8B}"/>
                    </a:ext>
                  </a:extLst>
                </p14:cNvPr>
                <p14:cNvContentPartPr/>
                <p14:nvPr/>
              </p14:nvContentPartPr>
              <p14:xfrm>
                <a:off x="3533533" y="5656923"/>
                <a:ext cx="180000" cy="19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3AC3C5-F275-496C-B447-CB924EB99A8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24893" y="5647923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196737-5BBD-4010-8BE8-49B24E0D2A43}"/>
                    </a:ext>
                  </a:extLst>
                </p14:cNvPr>
                <p14:cNvContentPartPr/>
                <p14:nvPr/>
              </p14:nvContentPartPr>
              <p14:xfrm>
                <a:off x="3735853" y="5677803"/>
                <a:ext cx="84600" cy="162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196737-5BBD-4010-8BE8-49B24E0D2A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27213" y="5669163"/>
                  <a:ext cx="102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1957B1-1FDE-441A-B87D-07D0C95F3021}"/>
                    </a:ext>
                  </a:extLst>
                </p14:cNvPr>
                <p14:cNvContentPartPr/>
                <p14:nvPr/>
              </p14:nvContentPartPr>
              <p14:xfrm>
                <a:off x="3752773" y="5867523"/>
                <a:ext cx="17280" cy="50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1957B1-1FDE-441A-B87D-07D0C95F30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44133" y="585888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F07B0-D139-49CC-8F30-484E7D83BF86}"/>
              </a:ext>
            </a:extLst>
          </p:cNvPr>
          <p:cNvGrpSpPr/>
          <p:nvPr/>
        </p:nvGrpSpPr>
        <p:grpSpPr>
          <a:xfrm>
            <a:off x="4123213" y="5297283"/>
            <a:ext cx="505080" cy="588600"/>
            <a:chOff x="4123213" y="5297283"/>
            <a:chExt cx="50508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B5C8F3-66C5-47EA-819C-7CF832CA5B92}"/>
                    </a:ext>
                  </a:extLst>
                </p14:cNvPr>
                <p14:cNvContentPartPr/>
                <p14:nvPr/>
              </p14:nvContentPartPr>
              <p14:xfrm>
                <a:off x="4123213" y="5297283"/>
                <a:ext cx="151920" cy="368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B5C8F3-66C5-47EA-819C-7CF832CA5B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14213" y="5288643"/>
                  <a:ext cx="1695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FFA127-FEA7-417D-B8F8-CB9AE7D02644}"/>
                    </a:ext>
                  </a:extLst>
                </p14:cNvPr>
                <p14:cNvContentPartPr/>
                <p14:nvPr/>
              </p14:nvContentPartPr>
              <p14:xfrm>
                <a:off x="4234813" y="5649003"/>
                <a:ext cx="107640" cy="112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FFA127-FEA7-417D-B8F8-CB9AE7D026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26173" y="5640003"/>
                  <a:ext cx="125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64960E-A7D4-44D2-BABB-A1464EE4333C}"/>
                    </a:ext>
                  </a:extLst>
                </p14:cNvPr>
                <p14:cNvContentPartPr/>
                <p14:nvPr/>
              </p14:nvContentPartPr>
              <p14:xfrm>
                <a:off x="4375573" y="5654403"/>
                <a:ext cx="90360" cy="106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64960E-A7D4-44D2-BABB-A1464EE433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66573" y="5645763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BBB132-0D97-4325-AAC8-ACB860D55EC8}"/>
                    </a:ext>
                  </a:extLst>
                </p14:cNvPr>
                <p14:cNvContentPartPr/>
                <p14:nvPr/>
              </p14:nvContentPartPr>
              <p14:xfrm>
                <a:off x="4504453" y="5772483"/>
                <a:ext cx="123840" cy="113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BBB132-0D97-4325-AAC8-ACB860D55E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95813" y="5763483"/>
                  <a:ext cx="1414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ADB752-D22B-441F-A1F6-ECCC714FBDD7}"/>
              </a:ext>
            </a:extLst>
          </p:cNvPr>
          <p:cNvGrpSpPr/>
          <p:nvPr/>
        </p:nvGrpSpPr>
        <p:grpSpPr>
          <a:xfrm>
            <a:off x="5379613" y="4605363"/>
            <a:ext cx="3399120" cy="1800000"/>
            <a:chOff x="5379613" y="4605363"/>
            <a:chExt cx="3399120" cy="180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7A255E-0953-4579-B3C7-6D92CF90A8F0}"/>
                    </a:ext>
                  </a:extLst>
                </p14:cNvPr>
                <p14:cNvContentPartPr/>
                <p14:nvPr/>
              </p14:nvContentPartPr>
              <p14:xfrm>
                <a:off x="5738173" y="5497443"/>
                <a:ext cx="259200" cy="365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7A255E-0953-4579-B3C7-6D92CF90A8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29173" y="5488443"/>
                  <a:ext cx="2768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94C0DC-A673-4C17-9AEC-E4D2790E492D}"/>
                    </a:ext>
                  </a:extLst>
                </p14:cNvPr>
                <p14:cNvContentPartPr/>
                <p14:nvPr/>
              </p14:nvContentPartPr>
              <p14:xfrm>
                <a:off x="6058573" y="5671323"/>
                <a:ext cx="11520" cy="33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94C0DC-A673-4C17-9AEC-E4D2790E49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49573" y="5662683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FF74FC-4AA2-497D-A116-1699D70085C9}"/>
                    </a:ext>
                  </a:extLst>
                </p14:cNvPr>
                <p14:cNvContentPartPr/>
                <p14:nvPr/>
              </p14:nvContentPartPr>
              <p14:xfrm>
                <a:off x="6265933" y="5475123"/>
                <a:ext cx="45360" cy="247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FF74FC-4AA2-497D-A116-1699D70085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57293" y="5466123"/>
                  <a:ext cx="63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9F6840-FD88-4F30-BE2E-21AB9B162EA3}"/>
                    </a:ext>
                  </a:extLst>
                </p14:cNvPr>
                <p14:cNvContentPartPr/>
                <p14:nvPr/>
              </p14:nvContentPartPr>
              <p14:xfrm>
                <a:off x="6215533" y="5475843"/>
                <a:ext cx="275760" cy="25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9F6840-FD88-4F30-BE2E-21AB9B162EA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06533" y="5467203"/>
                  <a:ext cx="293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AA3E72-76DD-43B6-A7B2-3CBE9DD992D4}"/>
                    </a:ext>
                  </a:extLst>
                </p14:cNvPr>
                <p14:cNvContentPartPr/>
                <p14:nvPr/>
              </p14:nvContentPartPr>
              <p14:xfrm>
                <a:off x="6260173" y="5419323"/>
                <a:ext cx="180720" cy="56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AA3E72-76DD-43B6-A7B2-3CBE9DD992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51173" y="5410683"/>
                  <a:ext cx="198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EC1C3B-178B-43FF-BCCE-22E1919F2610}"/>
                    </a:ext>
                  </a:extLst>
                </p14:cNvPr>
                <p14:cNvContentPartPr/>
                <p14:nvPr/>
              </p14:nvContentPartPr>
              <p14:xfrm>
                <a:off x="6686773" y="5587083"/>
                <a:ext cx="56520" cy="28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EC1C3B-178B-43FF-BCCE-22E1919F26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77773" y="5578443"/>
                  <a:ext cx="74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AA5E9F-A3D9-4888-9E65-E1A943976B5E}"/>
                    </a:ext>
                  </a:extLst>
                </p14:cNvPr>
                <p14:cNvContentPartPr/>
                <p14:nvPr/>
              </p14:nvContentPartPr>
              <p14:xfrm>
                <a:off x="6658693" y="5671323"/>
                <a:ext cx="11808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AA5E9F-A3D9-4888-9E65-E1A943976B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49693" y="566268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493B5A-390B-44F8-976B-4F8256BA3523}"/>
                    </a:ext>
                  </a:extLst>
                </p14:cNvPr>
                <p14:cNvContentPartPr/>
                <p14:nvPr/>
              </p14:nvContentPartPr>
              <p14:xfrm>
                <a:off x="7062613" y="5030883"/>
                <a:ext cx="180000" cy="410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493B5A-390B-44F8-976B-4F8256BA352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53613" y="5022243"/>
                  <a:ext cx="197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AAD29E-0884-468F-8069-B18E22308FA6}"/>
                    </a:ext>
                  </a:extLst>
                </p14:cNvPr>
                <p14:cNvContentPartPr/>
                <p14:nvPr/>
              </p14:nvContentPartPr>
              <p14:xfrm>
                <a:off x="7169173" y="4941243"/>
                <a:ext cx="185400" cy="48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AAD29E-0884-468F-8069-B18E22308F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60173" y="4932243"/>
                  <a:ext cx="2030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1F322A-4EAE-4799-B03E-F4A006C801B3}"/>
                    </a:ext>
                  </a:extLst>
                </p14:cNvPr>
                <p14:cNvContentPartPr/>
                <p14:nvPr/>
              </p14:nvContentPartPr>
              <p14:xfrm>
                <a:off x="7085653" y="5082003"/>
                <a:ext cx="208080" cy="197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1F322A-4EAE-4799-B03E-F4A006C801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76653" y="5073363"/>
                  <a:ext cx="225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C3D767-8C8B-47AC-B647-7D90E158ADE6}"/>
                    </a:ext>
                  </a:extLst>
                </p14:cNvPr>
                <p14:cNvContentPartPr/>
                <p14:nvPr/>
              </p14:nvContentPartPr>
              <p14:xfrm>
                <a:off x="6944533" y="5505003"/>
                <a:ext cx="146160" cy="161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C3D767-8C8B-47AC-B647-7D90E158AD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35893" y="5496003"/>
                  <a:ext cx="163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CBA873-0414-44DE-8597-F9EA44F51E87}"/>
                    </a:ext>
                  </a:extLst>
                </p14:cNvPr>
                <p14:cNvContentPartPr/>
                <p14:nvPr/>
              </p14:nvContentPartPr>
              <p14:xfrm>
                <a:off x="7118773" y="5491683"/>
                <a:ext cx="94680" cy="18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CBA873-0414-44DE-8597-F9EA44F51E8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09773" y="5482683"/>
                  <a:ext cx="112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0462C4-A04F-438B-8683-F6C7713A3B7B}"/>
                    </a:ext>
                  </a:extLst>
                </p14:cNvPr>
                <p14:cNvContentPartPr/>
                <p14:nvPr/>
              </p14:nvContentPartPr>
              <p14:xfrm>
                <a:off x="7225333" y="5598243"/>
                <a:ext cx="112680" cy="95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0462C4-A04F-438B-8683-F6C7713A3B7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16333" y="5589603"/>
                  <a:ext cx="13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81FED3-62A4-44C6-8DD4-61308340D60A}"/>
                    </a:ext>
                  </a:extLst>
                </p14:cNvPr>
                <p14:cNvContentPartPr/>
                <p14:nvPr/>
              </p14:nvContentPartPr>
              <p14:xfrm>
                <a:off x="7561933" y="5200083"/>
                <a:ext cx="33840" cy="67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81FED3-62A4-44C6-8DD4-61308340D6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52933" y="5191443"/>
                  <a:ext cx="5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CF06C5-9C58-4617-BDCD-D9B566C59CA8}"/>
                    </a:ext>
                  </a:extLst>
                </p14:cNvPr>
                <p14:cNvContentPartPr/>
                <p14:nvPr/>
              </p14:nvContentPartPr>
              <p14:xfrm>
                <a:off x="7491013" y="5126283"/>
                <a:ext cx="216720" cy="158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CF06C5-9C58-4617-BDCD-D9B566C59C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82013" y="5117643"/>
                  <a:ext cx="234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0D4645-2178-444D-A04E-72ECFD9AB69B}"/>
                    </a:ext>
                  </a:extLst>
                </p14:cNvPr>
                <p14:cNvContentPartPr/>
                <p14:nvPr/>
              </p14:nvContentPartPr>
              <p14:xfrm>
                <a:off x="7612333" y="5026203"/>
                <a:ext cx="286560" cy="191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0D4645-2178-444D-A04E-72ECFD9AB6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03693" y="5017563"/>
                  <a:ext cx="304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5A5C86-1CE0-41D6-A791-7594C64F4862}"/>
                    </a:ext>
                  </a:extLst>
                </p14:cNvPr>
                <p14:cNvContentPartPr/>
                <p14:nvPr/>
              </p14:nvContentPartPr>
              <p14:xfrm>
                <a:off x="7996453" y="5084163"/>
                <a:ext cx="110160" cy="212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5A5C86-1CE0-41D6-A791-7594C64F48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87813" y="5075523"/>
                  <a:ext cx="127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9B9A128-9AE8-494B-9B59-0181D3A2B134}"/>
                    </a:ext>
                  </a:extLst>
                </p14:cNvPr>
                <p14:cNvContentPartPr/>
                <p14:nvPr/>
              </p14:nvContentPartPr>
              <p14:xfrm>
                <a:off x="8240533" y="5121603"/>
                <a:ext cx="77040" cy="191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9B9A128-9AE8-494B-9B59-0181D3A2B1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31893" y="5112603"/>
                  <a:ext cx="94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03429B-EA2F-4C1C-8F1B-24B53121CBB7}"/>
                    </a:ext>
                  </a:extLst>
                </p14:cNvPr>
                <p14:cNvContentPartPr/>
                <p14:nvPr/>
              </p14:nvContentPartPr>
              <p14:xfrm>
                <a:off x="6826813" y="5649003"/>
                <a:ext cx="1750680" cy="173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03429B-EA2F-4C1C-8F1B-24B53121CBB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18173" y="5640363"/>
                  <a:ext cx="1768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74A42B-10C2-4159-8F07-68C1F8052494}"/>
                    </a:ext>
                  </a:extLst>
                </p14:cNvPr>
                <p14:cNvContentPartPr/>
                <p14:nvPr/>
              </p14:nvContentPartPr>
              <p14:xfrm>
                <a:off x="7461133" y="5929443"/>
                <a:ext cx="168480" cy="180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74A42B-10C2-4159-8F07-68C1F80524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52493" y="5920443"/>
                  <a:ext cx="186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6E33FE3-C71E-46F5-B707-6029393F57B5}"/>
                    </a:ext>
                  </a:extLst>
                </p14:cNvPr>
                <p14:cNvContentPartPr/>
                <p14:nvPr/>
              </p14:nvContentPartPr>
              <p14:xfrm>
                <a:off x="7791973" y="5794803"/>
                <a:ext cx="208080" cy="264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6E33FE3-C71E-46F5-B707-6029393F57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82973" y="5785803"/>
                  <a:ext cx="225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08C5DF-6A9A-4A5C-A887-0E6E79429843}"/>
                    </a:ext>
                  </a:extLst>
                </p14:cNvPr>
                <p14:cNvContentPartPr/>
                <p14:nvPr/>
              </p14:nvContentPartPr>
              <p14:xfrm>
                <a:off x="7976293" y="6109083"/>
                <a:ext cx="46080" cy="68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08C5DF-6A9A-4A5C-A887-0E6E794298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67293" y="6100083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B75B91-AA4E-47F5-880E-F184C458E260}"/>
                    </a:ext>
                  </a:extLst>
                </p14:cNvPr>
                <p14:cNvContentPartPr/>
                <p14:nvPr/>
              </p14:nvContentPartPr>
              <p14:xfrm>
                <a:off x="8077813" y="5968683"/>
                <a:ext cx="6120" cy="17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B75B91-AA4E-47F5-880E-F184C458E26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69173" y="595968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4F15FB-E8A0-4461-82E6-956C0E98872C}"/>
                    </a:ext>
                  </a:extLst>
                </p14:cNvPr>
                <p14:cNvContentPartPr/>
                <p14:nvPr/>
              </p14:nvContentPartPr>
              <p14:xfrm>
                <a:off x="5379613" y="4605363"/>
                <a:ext cx="3399120" cy="1800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4F15FB-E8A0-4461-82E6-956C0E9887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70973" y="4596723"/>
                  <a:ext cx="3416760" cy="181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1" y="657978"/>
            <a:ext cx="6270258" cy="55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DD74D39-2AF2-4BD2-B1FF-DA46EA2DA954}"/>
              </a:ext>
            </a:extLst>
          </p:cNvPr>
          <p:cNvGrpSpPr/>
          <p:nvPr/>
        </p:nvGrpSpPr>
        <p:grpSpPr>
          <a:xfrm>
            <a:off x="1718413" y="230643"/>
            <a:ext cx="1114560" cy="302400"/>
            <a:chOff x="1718413" y="230643"/>
            <a:chExt cx="111456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8FDAB7-427A-4338-9878-4A51EDE5B549}"/>
                    </a:ext>
                  </a:extLst>
                </p14:cNvPr>
                <p14:cNvContentPartPr/>
                <p14:nvPr/>
              </p14:nvContentPartPr>
              <p14:xfrm>
                <a:off x="1718413" y="230643"/>
                <a:ext cx="239760" cy="246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8FDAB7-427A-4338-9878-4A51EDE5B5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9413" y="222003"/>
                  <a:ext cx="257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1A83B8-6BAA-4765-AECA-ABB322D09337}"/>
                    </a:ext>
                  </a:extLst>
                </p14:cNvPr>
                <p14:cNvContentPartPr/>
                <p14:nvPr/>
              </p14:nvContentPartPr>
              <p14:xfrm>
                <a:off x="2086333" y="269163"/>
                <a:ext cx="135360" cy="174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1A83B8-6BAA-4765-AECA-ABB322D093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7333" y="260163"/>
                  <a:ext cx="15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6B47D0-2BBC-435B-BCE4-C6BD9060CB29}"/>
                    </a:ext>
                  </a:extLst>
                </p14:cNvPr>
                <p14:cNvContentPartPr/>
                <p14:nvPr/>
              </p14:nvContentPartPr>
              <p14:xfrm>
                <a:off x="2215573" y="375723"/>
                <a:ext cx="95760" cy="15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6B47D0-2BBC-435B-BCE4-C6BD9060CB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6933" y="366723"/>
                  <a:ext cx="11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344605-D4D8-4323-BCF2-02CC5C5DED7F}"/>
                    </a:ext>
                  </a:extLst>
                </p14:cNvPr>
                <p14:cNvContentPartPr/>
                <p14:nvPr/>
              </p14:nvContentPartPr>
              <p14:xfrm>
                <a:off x="2423293" y="269163"/>
                <a:ext cx="39600" cy="129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344605-D4D8-4323-BCF2-02CC5C5DED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4293" y="260163"/>
                  <a:ext cx="57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A5700A-6FA4-41C8-A96A-4927F6C90E30}"/>
                    </a:ext>
                  </a:extLst>
                </p14:cNvPr>
                <p14:cNvContentPartPr/>
                <p14:nvPr/>
              </p14:nvContentPartPr>
              <p14:xfrm>
                <a:off x="2395213" y="263403"/>
                <a:ext cx="28440" cy="11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A5700A-6FA4-41C8-A96A-4927F6C90E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6213" y="25440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259D7B-534D-4312-A3C8-569C42975189}"/>
                    </a:ext>
                  </a:extLst>
                </p14:cNvPr>
                <p14:cNvContentPartPr/>
                <p14:nvPr/>
              </p14:nvContentPartPr>
              <p14:xfrm>
                <a:off x="2434453" y="251883"/>
                <a:ext cx="359280" cy="270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259D7B-534D-4312-A3C8-569C429751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5813" y="243243"/>
                  <a:ext cx="376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8A57D4-A51D-41E8-91D6-614C19C7E82C}"/>
                    </a:ext>
                  </a:extLst>
                </p14:cNvPr>
                <p14:cNvContentPartPr/>
                <p14:nvPr/>
              </p14:nvContentPartPr>
              <p14:xfrm>
                <a:off x="2776813" y="403083"/>
                <a:ext cx="56160" cy="28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8A57D4-A51D-41E8-91D6-614C19C7E8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7813" y="394443"/>
                  <a:ext cx="738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8B732-CAE4-42B8-80FC-9E1EA0E7193F}"/>
              </a:ext>
            </a:extLst>
          </p:cNvPr>
          <p:cNvGrpSpPr/>
          <p:nvPr/>
        </p:nvGrpSpPr>
        <p:grpSpPr>
          <a:xfrm>
            <a:off x="3034573" y="134163"/>
            <a:ext cx="359640" cy="488520"/>
            <a:chOff x="3034573" y="134163"/>
            <a:chExt cx="3596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8BF40E-BDC7-4480-91D2-15FA3B9B1E3F}"/>
                    </a:ext>
                  </a:extLst>
                </p14:cNvPr>
                <p14:cNvContentPartPr/>
                <p14:nvPr/>
              </p14:nvContentPartPr>
              <p14:xfrm>
                <a:off x="3074173" y="252243"/>
                <a:ext cx="22680" cy="157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8BF40E-BDC7-4480-91D2-15FA3B9B1E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65173" y="243603"/>
                  <a:ext cx="4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DBE671-9659-4750-A8E2-D3CCE1BFD853}"/>
                    </a:ext>
                  </a:extLst>
                </p14:cNvPr>
                <p14:cNvContentPartPr/>
                <p14:nvPr/>
              </p14:nvContentPartPr>
              <p14:xfrm>
                <a:off x="3034573" y="218763"/>
                <a:ext cx="224640" cy="30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DBE671-9659-4750-A8E2-D3CCE1BFD8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5933" y="210123"/>
                  <a:ext cx="242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919676-DF43-4B23-B0C5-07E411863117}"/>
                    </a:ext>
                  </a:extLst>
                </p14:cNvPr>
                <p14:cNvContentPartPr/>
                <p14:nvPr/>
              </p14:nvContentPartPr>
              <p14:xfrm>
                <a:off x="3281533" y="476523"/>
                <a:ext cx="112680" cy="146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919676-DF43-4B23-B0C5-07E4118631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72893" y="467883"/>
                  <a:ext cx="13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11D287-28D7-4F5A-997A-232ABAE5F623}"/>
                    </a:ext>
                  </a:extLst>
                </p14:cNvPr>
                <p14:cNvContentPartPr/>
                <p14:nvPr/>
              </p14:nvContentPartPr>
              <p14:xfrm>
                <a:off x="3090733" y="134163"/>
                <a:ext cx="112320" cy="1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11D287-28D7-4F5A-997A-232ABAE5F6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82093" y="125163"/>
                  <a:ext cx="1299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2A86A1-241F-4BF4-8ECA-1C80DF0467ED}"/>
                  </a:ext>
                </a:extLst>
              </p14:cNvPr>
              <p14:cNvContentPartPr/>
              <p14:nvPr/>
            </p14:nvContentPartPr>
            <p14:xfrm>
              <a:off x="1177333" y="257643"/>
              <a:ext cx="313200" cy="309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2A86A1-241F-4BF4-8ECA-1C80DF0467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8333" y="248643"/>
                <a:ext cx="3308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E042FE-A540-4A18-9A94-95551F095C8D}"/>
                  </a:ext>
                </a:extLst>
              </p14:cNvPr>
              <p14:cNvContentPartPr/>
              <p14:nvPr/>
            </p14:nvContentPartPr>
            <p14:xfrm>
              <a:off x="1205773" y="712323"/>
              <a:ext cx="78840" cy="174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E042FE-A540-4A18-9A94-95551F095C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7133" y="703323"/>
                <a:ext cx="96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4406C7-2293-4C49-ACB6-BC376CC31D32}"/>
                  </a:ext>
                </a:extLst>
              </p14:cNvPr>
              <p14:cNvContentPartPr/>
              <p14:nvPr/>
            </p14:nvContentPartPr>
            <p14:xfrm>
              <a:off x="3664573" y="380763"/>
              <a:ext cx="103680" cy="23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4406C7-2293-4C49-ACB6-BC376CC31D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5573" y="371763"/>
                <a:ext cx="121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C3C353-5B03-4ABE-B883-218F968C44AD}"/>
                  </a:ext>
                </a:extLst>
              </p14:cNvPr>
              <p14:cNvContentPartPr/>
              <p14:nvPr/>
            </p14:nvContentPartPr>
            <p14:xfrm>
              <a:off x="3648013" y="481923"/>
              <a:ext cx="122040" cy="17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C3C353-5B03-4ABE-B883-218F968C44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9013" y="473283"/>
                <a:ext cx="1396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C87A1A-DF35-4AFE-A2AE-B6904B9ECCCB}"/>
                  </a:ext>
                </a:extLst>
              </p14:cNvPr>
              <p14:cNvContentPartPr/>
              <p14:nvPr/>
            </p14:nvContentPartPr>
            <p14:xfrm>
              <a:off x="4102333" y="229923"/>
              <a:ext cx="518400" cy="345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C87A1A-DF35-4AFE-A2AE-B6904B9ECC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93333" y="220923"/>
                <a:ext cx="536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5151F18-147B-4E4F-A7C9-47A103C81A79}"/>
                  </a:ext>
                </a:extLst>
              </p14:cNvPr>
              <p14:cNvContentPartPr/>
              <p14:nvPr/>
            </p14:nvContentPartPr>
            <p14:xfrm>
              <a:off x="4095133" y="723483"/>
              <a:ext cx="118080" cy="123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5151F18-147B-4E4F-A7C9-47A103C81A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86133" y="714843"/>
                <a:ext cx="1357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BCF67C0-7912-4740-8CC6-CDC9F952ADB2}"/>
              </a:ext>
            </a:extLst>
          </p:cNvPr>
          <p:cNvGrpSpPr/>
          <p:nvPr/>
        </p:nvGrpSpPr>
        <p:grpSpPr>
          <a:xfrm>
            <a:off x="4756813" y="936243"/>
            <a:ext cx="345960" cy="168840"/>
            <a:chOff x="4756813" y="936243"/>
            <a:chExt cx="34596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08EFF7-9270-4BC9-AFFE-C0E4918C6D4D}"/>
                    </a:ext>
                  </a:extLst>
                </p14:cNvPr>
                <p14:cNvContentPartPr/>
                <p14:nvPr/>
              </p14:nvContentPartPr>
              <p14:xfrm>
                <a:off x="4756813" y="936243"/>
                <a:ext cx="185400" cy="14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08EFF7-9270-4BC9-AFFE-C0E4918C6D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8173" y="927243"/>
                  <a:ext cx="203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A948EA-9927-4596-A4EE-106B6404A090}"/>
                    </a:ext>
                  </a:extLst>
                </p14:cNvPr>
                <p14:cNvContentPartPr/>
                <p14:nvPr/>
              </p14:nvContentPartPr>
              <p14:xfrm>
                <a:off x="4989733" y="947403"/>
                <a:ext cx="113040" cy="157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A948EA-9927-4596-A4EE-106B6404A0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0733" y="938403"/>
                  <a:ext cx="1306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7E5441B-8996-4908-A8EF-D4E605E5BEA5}"/>
              </a:ext>
            </a:extLst>
          </p:cNvPr>
          <p:cNvGrpSpPr/>
          <p:nvPr/>
        </p:nvGrpSpPr>
        <p:grpSpPr>
          <a:xfrm>
            <a:off x="4908013" y="106083"/>
            <a:ext cx="1453680" cy="679680"/>
            <a:chOff x="4908013" y="106083"/>
            <a:chExt cx="145368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4A781DD-4545-4911-9252-721B97BB5C44}"/>
                    </a:ext>
                  </a:extLst>
                </p14:cNvPr>
                <p14:cNvContentPartPr/>
                <p14:nvPr/>
              </p14:nvContentPartPr>
              <p14:xfrm>
                <a:off x="4908013" y="134523"/>
                <a:ext cx="258840" cy="612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4A781DD-4545-4911-9252-721B97BB5C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99373" y="125523"/>
                  <a:ext cx="2764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E6440E-99B9-4919-AAAA-E157CA135833}"/>
                    </a:ext>
                  </a:extLst>
                </p14:cNvPr>
                <p14:cNvContentPartPr/>
                <p14:nvPr/>
              </p14:nvContentPartPr>
              <p14:xfrm>
                <a:off x="5026093" y="106083"/>
                <a:ext cx="314640" cy="679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E6440E-99B9-4919-AAAA-E157CA1358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17453" y="97083"/>
                  <a:ext cx="33228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BB4656-2D81-4713-9101-93402B00794B}"/>
                    </a:ext>
                  </a:extLst>
                </p14:cNvPr>
                <p14:cNvContentPartPr/>
                <p14:nvPr/>
              </p14:nvContentPartPr>
              <p14:xfrm>
                <a:off x="4932853" y="313803"/>
                <a:ext cx="318240" cy="202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BB4656-2D81-4713-9101-93402B0079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23853" y="304803"/>
                  <a:ext cx="335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EB5629-D27C-4B46-AF59-420398097FE8}"/>
                    </a:ext>
                  </a:extLst>
                </p14:cNvPr>
                <p14:cNvContentPartPr/>
                <p14:nvPr/>
              </p14:nvContentPartPr>
              <p14:xfrm>
                <a:off x="5413453" y="332523"/>
                <a:ext cx="78840" cy="18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EB5629-D27C-4B46-AF59-420398097F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04453" y="323883"/>
                  <a:ext cx="96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419400-45ED-4D4E-838B-422B7E63BF95}"/>
                    </a:ext>
                  </a:extLst>
                </p14:cNvPr>
                <p14:cNvContentPartPr/>
                <p14:nvPr/>
              </p14:nvContentPartPr>
              <p14:xfrm>
                <a:off x="5357293" y="358803"/>
                <a:ext cx="239040" cy="208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419400-45ED-4D4E-838B-422B7E63BF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48293" y="349803"/>
                  <a:ext cx="256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11808E-8655-4C2D-9DF2-CC0E7C4EF77E}"/>
                    </a:ext>
                  </a:extLst>
                </p14:cNvPr>
                <p14:cNvContentPartPr/>
                <p14:nvPr/>
              </p14:nvContentPartPr>
              <p14:xfrm>
                <a:off x="5430013" y="258003"/>
                <a:ext cx="263880" cy="2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11808E-8655-4C2D-9DF2-CC0E7C4EF7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21373" y="249003"/>
                  <a:ext cx="281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6AFBE3-0D89-491D-9CD3-E33390C0D963}"/>
                    </a:ext>
                  </a:extLst>
                </p14:cNvPr>
                <p14:cNvContentPartPr/>
                <p14:nvPr/>
              </p14:nvContentPartPr>
              <p14:xfrm>
                <a:off x="5811613" y="465363"/>
                <a:ext cx="11520" cy="33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6AFBE3-0D89-491D-9CD3-E33390C0D9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2613" y="456723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CC2015-0BA5-4250-8F52-560A60374E43}"/>
                    </a:ext>
                  </a:extLst>
                </p14:cNvPr>
                <p14:cNvContentPartPr/>
                <p14:nvPr/>
              </p14:nvContentPartPr>
              <p14:xfrm>
                <a:off x="5991253" y="302643"/>
                <a:ext cx="90000" cy="236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CC2015-0BA5-4250-8F52-560A60374E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82613" y="294003"/>
                  <a:ext cx="107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C3DCB4-35FC-49F4-BB41-627688DBB3C3}"/>
                    </a:ext>
                  </a:extLst>
                </p14:cNvPr>
                <p14:cNvContentPartPr/>
                <p14:nvPr/>
              </p14:nvContentPartPr>
              <p14:xfrm>
                <a:off x="6193213" y="325683"/>
                <a:ext cx="99000" cy="208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C3DCB4-35FC-49F4-BB41-627688DBB3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4213" y="316683"/>
                  <a:ext cx="116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2F3B3A9-10E3-4F94-9050-D8690B9C6A92}"/>
                    </a:ext>
                  </a:extLst>
                </p14:cNvPr>
                <p14:cNvContentPartPr/>
                <p14:nvPr/>
              </p14:nvContentPartPr>
              <p14:xfrm>
                <a:off x="6271693" y="258003"/>
                <a:ext cx="90000" cy="11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2F3B3A9-10E3-4F94-9050-D8690B9C6A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62693" y="24900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D5BB326-39C7-476B-AB9C-830D5BD76A5C}"/>
                  </a:ext>
                </a:extLst>
              </p14:cNvPr>
              <p14:cNvContentPartPr/>
              <p14:nvPr/>
            </p14:nvContentPartPr>
            <p14:xfrm>
              <a:off x="5149573" y="1163763"/>
              <a:ext cx="28440" cy="313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D5BB326-39C7-476B-AB9C-830D5BD76A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40933" y="1154763"/>
                <a:ext cx="46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6FA23B-14A2-4B00-83E2-DE5E8F6F5EB6}"/>
                  </a:ext>
                </a:extLst>
              </p14:cNvPr>
              <p14:cNvContentPartPr/>
              <p14:nvPr/>
            </p14:nvContentPartPr>
            <p14:xfrm>
              <a:off x="5183413" y="1048923"/>
              <a:ext cx="11520" cy="61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6FA23B-14A2-4B00-83E2-DE5E8F6F5E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74413" y="1039923"/>
                <a:ext cx="29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5DEC525-0E58-41EC-AE92-6E372D21E7A0}"/>
              </a:ext>
            </a:extLst>
          </p:cNvPr>
          <p:cNvGrpSpPr/>
          <p:nvPr/>
        </p:nvGrpSpPr>
        <p:grpSpPr>
          <a:xfrm>
            <a:off x="6607933" y="189963"/>
            <a:ext cx="618120" cy="744840"/>
            <a:chOff x="6607933" y="189963"/>
            <a:chExt cx="618120" cy="74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2896B9-4863-44C5-8F03-4181D5F0F3FF}"/>
                    </a:ext>
                  </a:extLst>
                </p14:cNvPr>
                <p14:cNvContentPartPr/>
                <p14:nvPr/>
              </p14:nvContentPartPr>
              <p14:xfrm>
                <a:off x="6636373" y="482283"/>
                <a:ext cx="95760" cy="11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2896B9-4863-44C5-8F03-4181D5F0F3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27373" y="47328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FF555D2-BFC6-45AC-8648-8A1E4E061178}"/>
                    </a:ext>
                  </a:extLst>
                </p14:cNvPr>
                <p14:cNvContentPartPr/>
                <p14:nvPr/>
              </p14:nvContentPartPr>
              <p14:xfrm>
                <a:off x="6607933" y="560763"/>
                <a:ext cx="90360" cy="11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FF555D2-BFC6-45AC-8648-8A1E4E0611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99293" y="552123"/>
                  <a:ext cx="10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AEF293-42C6-4069-8998-B068336BFE27}"/>
                    </a:ext>
                  </a:extLst>
                </p14:cNvPr>
                <p14:cNvContentPartPr/>
                <p14:nvPr/>
              </p14:nvContentPartPr>
              <p14:xfrm>
                <a:off x="6905653" y="206523"/>
                <a:ext cx="258480" cy="710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AEF293-42C6-4069-8998-B068336BFE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6653" y="197883"/>
                  <a:ext cx="27612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DA7F10-749D-41FF-A0FD-49438290F9C8}"/>
                    </a:ext>
                  </a:extLst>
                </p14:cNvPr>
                <p14:cNvContentPartPr/>
                <p14:nvPr/>
              </p14:nvContentPartPr>
              <p14:xfrm>
                <a:off x="7006453" y="189963"/>
                <a:ext cx="219600" cy="744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DA7F10-749D-41FF-A0FD-49438290F9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7813" y="181323"/>
                  <a:ext cx="23724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9373B5-8A86-42CB-A72C-0D33477896DE}"/>
                    </a:ext>
                  </a:extLst>
                </p14:cNvPr>
                <p14:cNvContentPartPr/>
                <p14:nvPr/>
              </p14:nvContentPartPr>
              <p14:xfrm>
                <a:off x="6961813" y="409203"/>
                <a:ext cx="205560" cy="241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9373B5-8A86-42CB-A72C-0D33477896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53173" y="400563"/>
                  <a:ext cx="22320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4231A96-B160-481F-8A34-E30E7E6C260D}"/>
                  </a:ext>
                </a:extLst>
              </p14:cNvPr>
              <p14:cNvContentPartPr/>
              <p14:nvPr/>
            </p14:nvContentPartPr>
            <p14:xfrm>
              <a:off x="6557533" y="1075923"/>
              <a:ext cx="230760" cy="275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4231A96-B160-481F-8A34-E30E7E6C26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48533" y="1067283"/>
                <a:ext cx="24840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C797A07-DE92-49E3-92BF-EAAF654D31B9}"/>
              </a:ext>
            </a:extLst>
          </p:cNvPr>
          <p:cNvGrpSpPr/>
          <p:nvPr/>
        </p:nvGrpSpPr>
        <p:grpSpPr>
          <a:xfrm>
            <a:off x="7432693" y="139923"/>
            <a:ext cx="976680" cy="449280"/>
            <a:chOff x="7432693" y="139923"/>
            <a:chExt cx="97668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D6BEFF-BEC5-40D0-9E1F-585466EBA099}"/>
                    </a:ext>
                  </a:extLst>
                </p14:cNvPr>
                <p14:cNvContentPartPr/>
                <p14:nvPr/>
              </p14:nvContentPartPr>
              <p14:xfrm>
                <a:off x="7471933" y="443043"/>
                <a:ext cx="17280" cy="90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D6BEFF-BEC5-40D0-9E1F-585466EBA0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3293" y="434043"/>
                  <a:ext cx="3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05D2D4-29EF-49F1-A838-69852742A98A}"/>
                    </a:ext>
                  </a:extLst>
                </p14:cNvPr>
                <p14:cNvContentPartPr/>
                <p14:nvPr/>
              </p14:nvContentPartPr>
              <p14:xfrm>
                <a:off x="7432693" y="375723"/>
                <a:ext cx="223200" cy="213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05D2D4-29EF-49F1-A838-69852742A9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23693" y="366723"/>
                  <a:ext cx="240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77923C-D92E-4332-B3E3-0C18DF3C4870}"/>
                    </a:ext>
                  </a:extLst>
                </p14:cNvPr>
                <p14:cNvContentPartPr/>
                <p14:nvPr/>
              </p14:nvContentPartPr>
              <p14:xfrm>
                <a:off x="7511533" y="258003"/>
                <a:ext cx="342720" cy="241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77923C-D92E-4332-B3E3-0C18DF3C48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02533" y="249003"/>
                  <a:ext cx="360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0D41BC-79DD-4DF9-A1E2-BE0B7C9BC1F5}"/>
                    </a:ext>
                  </a:extLst>
                </p14:cNvPr>
                <p14:cNvContentPartPr/>
                <p14:nvPr/>
              </p14:nvContentPartPr>
              <p14:xfrm>
                <a:off x="7971613" y="296883"/>
                <a:ext cx="129960" cy="208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0D41BC-79DD-4DF9-A1E2-BE0B7C9BC1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62613" y="288243"/>
                  <a:ext cx="147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F33570E-F87E-4088-978E-91C803D90EDC}"/>
                    </a:ext>
                  </a:extLst>
                </p14:cNvPr>
                <p14:cNvContentPartPr/>
                <p14:nvPr/>
              </p14:nvContentPartPr>
              <p14:xfrm>
                <a:off x="8201293" y="319923"/>
                <a:ext cx="138240" cy="219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F33570E-F87E-4088-978E-91C803D90E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92653" y="310923"/>
                  <a:ext cx="155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038336-AC10-4398-855B-617F9163F6F3}"/>
                    </a:ext>
                  </a:extLst>
                </p14:cNvPr>
                <p14:cNvContentPartPr/>
                <p14:nvPr/>
              </p14:nvContentPartPr>
              <p14:xfrm>
                <a:off x="8330533" y="139923"/>
                <a:ext cx="78840" cy="11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038336-AC10-4398-855B-617F9163F6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21533" y="13128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1105D31-0479-4F34-8E3F-7BB2E68BE347}"/>
              </a:ext>
            </a:extLst>
          </p:cNvPr>
          <p:cNvGrpSpPr/>
          <p:nvPr/>
        </p:nvGrpSpPr>
        <p:grpSpPr>
          <a:xfrm>
            <a:off x="1553893" y="1267803"/>
            <a:ext cx="2107080" cy="1004040"/>
            <a:chOff x="1553893" y="1267803"/>
            <a:chExt cx="210708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BC6ADB-371D-4E80-885D-E76C8FA05F39}"/>
                    </a:ext>
                  </a:extLst>
                </p14:cNvPr>
                <p14:cNvContentPartPr/>
                <p14:nvPr/>
              </p14:nvContentPartPr>
              <p14:xfrm>
                <a:off x="1845493" y="1407843"/>
                <a:ext cx="291960" cy="723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BC6ADB-371D-4E80-885D-E76C8FA05F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36493" y="1399203"/>
                  <a:ext cx="3096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4B9AF4-A2A7-472F-BEB4-1AA3462A4A27}"/>
                    </a:ext>
                  </a:extLst>
                </p14:cNvPr>
                <p14:cNvContentPartPr/>
                <p14:nvPr/>
              </p14:nvContentPartPr>
              <p14:xfrm>
                <a:off x="1968973" y="1424763"/>
                <a:ext cx="230400" cy="847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4B9AF4-A2A7-472F-BEB4-1AA3462A4A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59973" y="1415763"/>
                  <a:ext cx="24804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81B642-0D68-4339-8FE1-59964B89A451}"/>
                    </a:ext>
                  </a:extLst>
                </p14:cNvPr>
                <p14:cNvContentPartPr/>
                <p14:nvPr/>
              </p14:nvContentPartPr>
              <p14:xfrm>
                <a:off x="1553893" y="1267803"/>
                <a:ext cx="320040" cy="987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81B642-0D68-4339-8FE1-59964B89A4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44893" y="1258803"/>
                  <a:ext cx="33768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FF9401-D9C2-4B1A-B883-2D54D5F2EB13}"/>
                    </a:ext>
                  </a:extLst>
                </p14:cNvPr>
                <p14:cNvContentPartPr/>
                <p14:nvPr/>
              </p14:nvContentPartPr>
              <p14:xfrm>
                <a:off x="2193613" y="1604043"/>
                <a:ext cx="173880" cy="269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FF9401-D9C2-4B1A-B883-2D54D5F2EB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4613" y="1595043"/>
                  <a:ext cx="191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316CF7-B6DF-42B9-82EE-05A2B94582BF}"/>
                    </a:ext>
                  </a:extLst>
                </p14:cNvPr>
                <p14:cNvContentPartPr/>
                <p14:nvPr/>
              </p14:nvContentPartPr>
              <p14:xfrm>
                <a:off x="2451373" y="1648683"/>
                <a:ext cx="241560" cy="245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316CF7-B6DF-42B9-82EE-05A2B94582B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42373" y="1640043"/>
                  <a:ext cx="259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B12879-1200-47FC-9555-E539AF9C9DC7}"/>
                    </a:ext>
                  </a:extLst>
                </p14:cNvPr>
                <p14:cNvContentPartPr/>
                <p14:nvPr/>
              </p14:nvContentPartPr>
              <p14:xfrm>
                <a:off x="2845573" y="1687923"/>
                <a:ext cx="273600" cy="275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B12879-1200-47FC-9555-E539AF9C9D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36933" y="1678923"/>
                  <a:ext cx="29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0CBD109-1321-4C55-B718-1F1B1A24F75D}"/>
                    </a:ext>
                  </a:extLst>
                </p14:cNvPr>
                <p14:cNvContentPartPr/>
                <p14:nvPr/>
              </p14:nvContentPartPr>
              <p14:xfrm>
                <a:off x="3270373" y="1766763"/>
                <a:ext cx="208080" cy="168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0CBD109-1321-4C55-B718-1F1B1A24F7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1373" y="1758123"/>
                  <a:ext cx="225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DDFF185-6D2B-403C-A496-C4313C1298B5}"/>
                    </a:ext>
                  </a:extLst>
                </p14:cNvPr>
                <p14:cNvContentPartPr/>
                <p14:nvPr/>
              </p14:nvContentPartPr>
              <p14:xfrm>
                <a:off x="3326533" y="1744083"/>
                <a:ext cx="270000" cy="195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DDFF185-6D2B-403C-A496-C4313C1298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17533" y="1735443"/>
                  <a:ext cx="287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E31BB8-B5E0-4F90-BF33-4B0A629D300C}"/>
                    </a:ext>
                  </a:extLst>
                </p14:cNvPr>
                <p14:cNvContentPartPr/>
                <p14:nvPr/>
              </p14:nvContentPartPr>
              <p14:xfrm>
                <a:off x="3410413" y="1615203"/>
                <a:ext cx="250560" cy="23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E31BB8-B5E0-4F90-BF33-4B0A629D30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01773" y="1606563"/>
                  <a:ext cx="2682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46CABAB-5566-49D5-A2CD-A70443F2A1C4}"/>
                  </a:ext>
                </a:extLst>
              </p14:cNvPr>
              <p14:cNvContentPartPr/>
              <p14:nvPr/>
            </p14:nvContentPartPr>
            <p14:xfrm>
              <a:off x="1643533" y="2400723"/>
              <a:ext cx="211320" cy="1969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46CABAB-5566-49D5-A2CD-A70443F2A1C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34533" y="2392083"/>
                <a:ext cx="22896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46935C0-AE1C-4398-8291-53C2CA04862B}"/>
              </a:ext>
            </a:extLst>
          </p:cNvPr>
          <p:cNvGrpSpPr/>
          <p:nvPr/>
        </p:nvGrpSpPr>
        <p:grpSpPr>
          <a:xfrm>
            <a:off x="4270453" y="1811763"/>
            <a:ext cx="144360" cy="90000"/>
            <a:chOff x="4270453" y="1811763"/>
            <a:chExt cx="14436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BEF74F-0F84-40AD-8AED-641F856B48F7}"/>
                    </a:ext>
                  </a:extLst>
                </p14:cNvPr>
                <p14:cNvContentPartPr/>
                <p14:nvPr/>
              </p14:nvContentPartPr>
              <p14:xfrm>
                <a:off x="4270813" y="1811763"/>
                <a:ext cx="144000" cy="17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BEF74F-0F84-40AD-8AED-641F856B48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62173" y="1803123"/>
                  <a:ext cx="161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F77F5D-D4EF-4C58-897C-2FEEF2816645}"/>
                    </a:ext>
                  </a:extLst>
                </p14:cNvPr>
                <p14:cNvContentPartPr/>
                <p14:nvPr/>
              </p14:nvContentPartPr>
              <p14:xfrm>
                <a:off x="4270453" y="1889883"/>
                <a:ext cx="122040" cy="11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F77F5D-D4EF-4C58-897C-2FEEF28166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61813" y="1881243"/>
                  <a:ext cx="139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8739A40-FE1B-49C6-9A6F-944F194275AC}"/>
              </a:ext>
            </a:extLst>
          </p:cNvPr>
          <p:cNvGrpSpPr/>
          <p:nvPr/>
        </p:nvGrpSpPr>
        <p:grpSpPr>
          <a:xfrm>
            <a:off x="4886053" y="1502883"/>
            <a:ext cx="460440" cy="606600"/>
            <a:chOff x="4886053" y="1502883"/>
            <a:chExt cx="460440" cy="6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F1E63A-34A8-4D6B-BD4E-8D118EAA7B31}"/>
                    </a:ext>
                  </a:extLst>
                </p14:cNvPr>
                <p14:cNvContentPartPr/>
                <p14:nvPr/>
              </p14:nvContentPartPr>
              <p14:xfrm>
                <a:off x="4886053" y="1502883"/>
                <a:ext cx="460440" cy="522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F1E63A-34A8-4D6B-BD4E-8D118EAA7B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77053" y="1494243"/>
                  <a:ext cx="4780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2B87D25-AD25-45FF-99A0-552856E8D2F6}"/>
                    </a:ext>
                  </a:extLst>
                </p14:cNvPr>
                <p14:cNvContentPartPr/>
                <p14:nvPr/>
              </p14:nvContentPartPr>
              <p14:xfrm>
                <a:off x="5048773" y="1514763"/>
                <a:ext cx="297720" cy="594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2B87D25-AD25-45FF-99A0-552856E8D2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39773" y="1506123"/>
                  <a:ext cx="3153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EA6FD5-C9B9-438C-966F-BC651C5F82A2}"/>
                    </a:ext>
                  </a:extLst>
                </p14:cNvPr>
                <p14:cNvContentPartPr/>
                <p14:nvPr/>
              </p14:nvContentPartPr>
              <p14:xfrm>
                <a:off x="4950853" y="1694403"/>
                <a:ext cx="356040" cy="234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EA6FD5-C9B9-438C-966F-BC651C5F82A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42213" y="1685763"/>
                  <a:ext cx="3736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9BD0845-F8B2-41AD-9AC4-629CDB1FF168}"/>
              </a:ext>
            </a:extLst>
          </p:cNvPr>
          <p:cNvGrpSpPr/>
          <p:nvPr/>
        </p:nvGrpSpPr>
        <p:grpSpPr>
          <a:xfrm>
            <a:off x="5642773" y="1615563"/>
            <a:ext cx="1179000" cy="325440"/>
            <a:chOff x="5642773" y="1615563"/>
            <a:chExt cx="117900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238D08-547D-492C-9146-9267AEF0156E}"/>
                    </a:ext>
                  </a:extLst>
                </p14:cNvPr>
                <p14:cNvContentPartPr/>
                <p14:nvPr/>
              </p14:nvContentPartPr>
              <p14:xfrm>
                <a:off x="5727373" y="1682883"/>
                <a:ext cx="39600" cy="196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238D08-547D-492C-9146-9267AEF015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18733" y="167388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D67C35-3708-45F8-912B-892DC2411491}"/>
                    </a:ext>
                  </a:extLst>
                </p14:cNvPr>
                <p14:cNvContentPartPr/>
                <p14:nvPr/>
              </p14:nvContentPartPr>
              <p14:xfrm>
                <a:off x="5642773" y="1726803"/>
                <a:ext cx="291960" cy="214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D67C35-3708-45F8-912B-892DC24114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34133" y="1718163"/>
                  <a:ext cx="309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25ECCE0-8CDD-4456-9E43-F3D9840B7017}"/>
                    </a:ext>
                  </a:extLst>
                </p14:cNvPr>
                <p14:cNvContentPartPr/>
                <p14:nvPr/>
              </p14:nvContentPartPr>
              <p14:xfrm>
                <a:off x="5761213" y="1643643"/>
                <a:ext cx="415440" cy="219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25ECCE0-8CDD-4456-9E43-F3D9840B70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52213" y="1634643"/>
                  <a:ext cx="43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7239FC8-AE19-4FD4-8C0D-57B90FDE176C}"/>
                    </a:ext>
                  </a:extLst>
                </p14:cNvPr>
                <p14:cNvContentPartPr/>
                <p14:nvPr/>
              </p14:nvContentPartPr>
              <p14:xfrm>
                <a:off x="6344773" y="1682883"/>
                <a:ext cx="179640" cy="224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7239FC8-AE19-4FD4-8C0D-57B90FDE17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35773" y="1674243"/>
                  <a:ext cx="197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EE9CD2-A654-4E47-B3CE-E6E776622D5D}"/>
                    </a:ext>
                  </a:extLst>
                </p14:cNvPr>
                <p14:cNvContentPartPr/>
                <p14:nvPr/>
              </p14:nvContentPartPr>
              <p14:xfrm>
                <a:off x="6580213" y="1615563"/>
                <a:ext cx="241560" cy="319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EE9CD2-A654-4E47-B3CE-E6E776622D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71213" y="1606563"/>
                  <a:ext cx="25920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6A12205-06B4-4893-87B8-FFD16EF53DFB}"/>
                  </a:ext>
                </a:extLst>
              </p14:cNvPr>
              <p14:cNvContentPartPr/>
              <p14:nvPr/>
            </p14:nvContentPartPr>
            <p14:xfrm>
              <a:off x="4852213" y="2204523"/>
              <a:ext cx="191160" cy="17244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6A12205-06B4-4893-87B8-FFD16EF53DF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43573" y="2195523"/>
                <a:ext cx="2088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4174E9C-C777-423A-B216-FD92CF4632DC}"/>
              </a:ext>
            </a:extLst>
          </p:cNvPr>
          <p:cNvGrpSpPr/>
          <p:nvPr/>
        </p:nvGrpSpPr>
        <p:grpSpPr>
          <a:xfrm>
            <a:off x="2305573" y="2681163"/>
            <a:ext cx="1638360" cy="325800"/>
            <a:chOff x="2305573" y="2681163"/>
            <a:chExt cx="16383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0E4CB6-F98D-437C-BE51-F82974114D17}"/>
                    </a:ext>
                  </a:extLst>
                </p14:cNvPr>
                <p14:cNvContentPartPr/>
                <p14:nvPr/>
              </p14:nvContentPartPr>
              <p14:xfrm>
                <a:off x="2305573" y="2760363"/>
                <a:ext cx="336960" cy="229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0E4CB6-F98D-437C-BE51-F82974114D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96933" y="2751363"/>
                  <a:ext cx="354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3E73B4-1E98-442B-B409-AEFD0F45D35A}"/>
                    </a:ext>
                  </a:extLst>
                </p14:cNvPr>
                <p14:cNvContentPartPr/>
                <p14:nvPr/>
              </p14:nvContentPartPr>
              <p14:xfrm>
                <a:off x="2514733" y="2916603"/>
                <a:ext cx="122400" cy="90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3E73B4-1E98-442B-B409-AEFD0F45D3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06093" y="2907603"/>
                  <a:ext cx="140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23BD657-5FEC-4522-A5EC-90C55187054D}"/>
                    </a:ext>
                  </a:extLst>
                </p14:cNvPr>
                <p14:cNvContentPartPr/>
                <p14:nvPr/>
              </p14:nvContentPartPr>
              <p14:xfrm>
                <a:off x="2805253" y="2844243"/>
                <a:ext cx="415080" cy="134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23BD657-5FEC-4522-A5EC-90C5518705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96253" y="2835603"/>
                  <a:ext cx="432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9E77CE8-89F5-4E04-8A6D-5161047DF380}"/>
                    </a:ext>
                  </a:extLst>
                </p14:cNvPr>
                <p14:cNvContentPartPr/>
                <p14:nvPr/>
              </p14:nvContentPartPr>
              <p14:xfrm>
                <a:off x="3284053" y="2812203"/>
                <a:ext cx="267120" cy="155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9E77CE8-89F5-4E04-8A6D-5161047DF3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75053" y="2803563"/>
                  <a:ext cx="284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91A7C2-0025-461C-A9AA-D7BD9F67F8F0}"/>
                    </a:ext>
                  </a:extLst>
                </p14:cNvPr>
                <p14:cNvContentPartPr/>
                <p14:nvPr/>
              </p14:nvContentPartPr>
              <p14:xfrm>
                <a:off x="3691213" y="2681163"/>
                <a:ext cx="45360" cy="95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91A7C2-0025-461C-A9AA-D7BD9F67F8F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82213" y="2672523"/>
                  <a:ext cx="6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3C37BAC-17E3-4425-A115-E99FAEF1E2ED}"/>
                    </a:ext>
                  </a:extLst>
                </p14:cNvPr>
                <p14:cNvContentPartPr/>
                <p14:nvPr/>
              </p14:nvContentPartPr>
              <p14:xfrm>
                <a:off x="3837013" y="2799963"/>
                <a:ext cx="106920" cy="145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3C37BAC-17E3-4425-A115-E99FAEF1E2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28013" y="2791323"/>
                  <a:ext cx="124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AA6A65E-177D-4013-8221-BB267AEA36F2}"/>
              </a:ext>
            </a:extLst>
          </p:cNvPr>
          <p:cNvGrpSpPr/>
          <p:nvPr/>
        </p:nvGrpSpPr>
        <p:grpSpPr>
          <a:xfrm>
            <a:off x="4386733" y="2580363"/>
            <a:ext cx="2057040" cy="583560"/>
            <a:chOff x="4386733" y="2580363"/>
            <a:chExt cx="205704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F0717A-305A-4FC2-A451-3D748A731649}"/>
                    </a:ext>
                  </a:extLst>
                </p14:cNvPr>
                <p14:cNvContentPartPr/>
                <p14:nvPr/>
              </p14:nvContentPartPr>
              <p14:xfrm>
                <a:off x="4476373" y="2636523"/>
                <a:ext cx="17280" cy="224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F0717A-305A-4FC2-A451-3D748A7316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67733" y="2627523"/>
                  <a:ext cx="3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A26081-6613-43CB-85FC-A87D5CCD30C8}"/>
                    </a:ext>
                  </a:extLst>
                </p14:cNvPr>
                <p14:cNvContentPartPr/>
                <p14:nvPr/>
              </p14:nvContentPartPr>
              <p14:xfrm>
                <a:off x="4386733" y="2580363"/>
                <a:ext cx="533160" cy="297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A26081-6613-43CB-85FC-A87D5CCD30C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77733" y="2571363"/>
                  <a:ext cx="550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7F7148D-5685-4E3B-8DD4-F11A9C250067}"/>
                    </a:ext>
                  </a:extLst>
                </p14:cNvPr>
                <p14:cNvContentPartPr/>
                <p14:nvPr/>
              </p14:nvContentPartPr>
              <p14:xfrm>
                <a:off x="4846813" y="2753523"/>
                <a:ext cx="449280" cy="124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7F7148D-5685-4E3B-8DD4-F11A9C2500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37813" y="2744883"/>
                  <a:ext cx="466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624A20B-75E6-4EC6-88C5-6DD4974C013C}"/>
                    </a:ext>
                  </a:extLst>
                </p14:cNvPr>
                <p14:cNvContentPartPr/>
                <p14:nvPr/>
              </p14:nvContentPartPr>
              <p14:xfrm>
                <a:off x="5362693" y="2760723"/>
                <a:ext cx="236520" cy="403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624A20B-75E6-4EC6-88C5-6DD4974C01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54053" y="2752083"/>
                  <a:ext cx="2541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88162EC-558E-4B41-B6E4-E4C114C3D7C7}"/>
                    </a:ext>
                  </a:extLst>
                </p14:cNvPr>
                <p14:cNvContentPartPr/>
                <p14:nvPr/>
              </p14:nvContentPartPr>
              <p14:xfrm>
                <a:off x="5671213" y="2801403"/>
                <a:ext cx="772560" cy="132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88162EC-558E-4B41-B6E4-E4C114C3D7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62573" y="2792403"/>
                  <a:ext cx="7902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E1CBD13-9CE0-4E78-8FD0-8DA007DF6F2A}"/>
              </a:ext>
            </a:extLst>
          </p:cNvPr>
          <p:cNvGrpSpPr/>
          <p:nvPr/>
        </p:nvGrpSpPr>
        <p:grpSpPr>
          <a:xfrm>
            <a:off x="6924373" y="2462283"/>
            <a:ext cx="1154160" cy="480240"/>
            <a:chOff x="6924373" y="2462283"/>
            <a:chExt cx="115416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5DF003-7208-4709-8DAD-981377B0D246}"/>
                    </a:ext>
                  </a:extLst>
                </p14:cNvPr>
                <p14:cNvContentPartPr/>
                <p14:nvPr/>
              </p14:nvContentPartPr>
              <p14:xfrm>
                <a:off x="6924373" y="2563083"/>
                <a:ext cx="260640" cy="379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5DF003-7208-4709-8DAD-981377B0D2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15373" y="2554443"/>
                  <a:ext cx="278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5F42F7-21DC-4E39-AE05-5BAAF3062336}"/>
                    </a:ext>
                  </a:extLst>
                </p14:cNvPr>
                <p14:cNvContentPartPr/>
                <p14:nvPr/>
              </p14:nvContentPartPr>
              <p14:xfrm>
                <a:off x="7096093" y="2462283"/>
                <a:ext cx="112680" cy="398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5F42F7-21DC-4E39-AE05-5BAAF30623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87453" y="2453643"/>
                  <a:ext cx="130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6016DFD-03CA-469C-8B54-2951B593F76E}"/>
                    </a:ext>
                  </a:extLst>
                </p14:cNvPr>
                <p14:cNvContentPartPr/>
                <p14:nvPr/>
              </p14:nvContentPartPr>
              <p14:xfrm>
                <a:off x="7242253" y="2742003"/>
                <a:ext cx="836280" cy="142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6016DFD-03CA-469C-8B54-2951B593F76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33253" y="2733363"/>
                  <a:ext cx="8539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253C96D-0DAC-45F9-A5C6-8DF72E69B4F0}"/>
              </a:ext>
            </a:extLst>
          </p:cNvPr>
          <p:cNvGrpSpPr/>
          <p:nvPr/>
        </p:nvGrpSpPr>
        <p:grpSpPr>
          <a:xfrm>
            <a:off x="3242293" y="3460923"/>
            <a:ext cx="129600" cy="146520"/>
            <a:chOff x="3242293" y="3460923"/>
            <a:chExt cx="12960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A427061-7492-4965-A838-A8A29489BE0E}"/>
                    </a:ext>
                  </a:extLst>
                </p14:cNvPr>
                <p14:cNvContentPartPr/>
                <p14:nvPr/>
              </p14:nvContentPartPr>
              <p14:xfrm>
                <a:off x="3298453" y="3460923"/>
                <a:ext cx="73440" cy="17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A427061-7492-4965-A838-A8A29489BE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89453" y="345228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EA3BE3-7785-4BCA-AE49-90C7FCD5C1C0}"/>
                    </a:ext>
                  </a:extLst>
                </p14:cNvPr>
                <p14:cNvContentPartPr/>
                <p14:nvPr/>
              </p14:nvContentPartPr>
              <p14:xfrm>
                <a:off x="3242293" y="3579003"/>
                <a:ext cx="129240" cy="28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EA3BE3-7785-4BCA-AE49-90C7FCD5C1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33653" y="3570003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753F2B3-A32F-4F3A-A479-9B6BE0182256}"/>
                  </a:ext>
                </a:extLst>
              </p14:cNvPr>
              <p14:cNvContentPartPr/>
              <p14:nvPr/>
            </p14:nvContentPartPr>
            <p14:xfrm>
              <a:off x="3606613" y="3437883"/>
              <a:ext cx="293040" cy="24804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753F2B3-A32F-4F3A-A479-9B6BE018225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597973" y="3428883"/>
                <a:ext cx="31068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BCDCDE7-6917-4777-AC42-3C615B7CE98B}"/>
              </a:ext>
            </a:extLst>
          </p:cNvPr>
          <p:cNvGrpSpPr/>
          <p:nvPr/>
        </p:nvGrpSpPr>
        <p:grpSpPr>
          <a:xfrm>
            <a:off x="1256173" y="3231603"/>
            <a:ext cx="1711440" cy="918000"/>
            <a:chOff x="1256173" y="3231603"/>
            <a:chExt cx="1711440" cy="91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5D8BA1C-6A8B-4DBA-9A6B-7764D4AA4466}"/>
                    </a:ext>
                  </a:extLst>
                </p14:cNvPr>
                <p14:cNvContentPartPr/>
                <p14:nvPr/>
              </p14:nvContentPartPr>
              <p14:xfrm>
                <a:off x="1463893" y="3231603"/>
                <a:ext cx="269640" cy="622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5D8BA1C-6A8B-4DBA-9A6B-7764D4AA44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55253" y="3222603"/>
                  <a:ext cx="2872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A92F87E-C337-4CE9-9751-5CD262F895B1}"/>
                    </a:ext>
                  </a:extLst>
                </p14:cNvPr>
                <p14:cNvContentPartPr/>
                <p14:nvPr/>
              </p14:nvContentPartPr>
              <p14:xfrm>
                <a:off x="1508893" y="3248163"/>
                <a:ext cx="252720" cy="650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A92F87E-C337-4CE9-9751-5CD262F895B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99893" y="3239523"/>
                  <a:ext cx="27036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506AF30-A8FB-41D9-B71E-97B0DE868E18}"/>
                    </a:ext>
                  </a:extLst>
                </p14:cNvPr>
                <p14:cNvContentPartPr/>
                <p14:nvPr/>
              </p14:nvContentPartPr>
              <p14:xfrm>
                <a:off x="1453093" y="3455523"/>
                <a:ext cx="229680" cy="208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506AF30-A8FB-41D9-B71E-97B0DE868E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44093" y="3446523"/>
                  <a:ext cx="247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3BC3EA1-CB80-445E-BEFA-42ED12C9EA73}"/>
                    </a:ext>
                  </a:extLst>
                </p14:cNvPr>
                <p14:cNvContentPartPr/>
                <p14:nvPr/>
              </p14:nvContentPartPr>
              <p14:xfrm>
                <a:off x="1957813" y="3421683"/>
                <a:ext cx="73440" cy="263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3BC3EA1-CB80-445E-BEFA-42ED12C9EA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48813" y="3413043"/>
                  <a:ext cx="91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C220F46-67FB-4640-858F-8BEF859953A7}"/>
                    </a:ext>
                  </a:extLst>
                </p14:cNvPr>
                <p14:cNvContentPartPr/>
                <p14:nvPr/>
              </p14:nvContentPartPr>
              <p14:xfrm>
                <a:off x="1890493" y="3421683"/>
                <a:ext cx="258120" cy="264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C220F46-67FB-4640-858F-8BEF859953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81493" y="3413043"/>
                  <a:ext cx="275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0112733-40C8-47A5-8ACB-42424CAF61AC}"/>
                    </a:ext>
                  </a:extLst>
                </p14:cNvPr>
                <p14:cNvContentPartPr/>
                <p14:nvPr/>
              </p14:nvContentPartPr>
              <p14:xfrm>
                <a:off x="2361733" y="3550923"/>
                <a:ext cx="61920" cy="45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0112733-40C8-47A5-8ACB-42424CAF61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52733" y="3541923"/>
                  <a:ext cx="79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8F1996A-AB22-4218-BE34-C787FCC6CA15}"/>
                    </a:ext>
                  </a:extLst>
                </p14:cNvPr>
                <p14:cNvContentPartPr/>
                <p14:nvPr/>
              </p14:nvContentPartPr>
              <p14:xfrm>
                <a:off x="2552173" y="3413043"/>
                <a:ext cx="127800" cy="261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8F1996A-AB22-4218-BE34-C787FCC6CA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43173" y="3404403"/>
                  <a:ext cx="145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2F20977-9F12-4DB6-AE10-3460A3E14EE0}"/>
                    </a:ext>
                  </a:extLst>
                </p14:cNvPr>
                <p14:cNvContentPartPr/>
                <p14:nvPr/>
              </p14:nvContentPartPr>
              <p14:xfrm>
                <a:off x="2742973" y="3275883"/>
                <a:ext cx="224640" cy="371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2F20977-9F12-4DB6-AE10-3460A3E14E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34333" y="3267243"/>
                  <a:ext cx="2422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26DFB29-DF0A-45EB-AAE0-B18B132C2830}"/>
                    </a:ext>
                  </a:extLst>
                </p14:cNvPr>
                <p14:cNvContentPartPr/>
                <p14:nvPr/>
              </p14:nvContentPartPr>
              <p14:xfrm>
                <a:off x="1256173" y="3954123"/>
                <a:ext cx="208440" cy="195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26DFB29-DF0A-45EB-AAE0-B18B132C28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47173" y="3945483"/>
                  <a:ext cx="226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0FFCF01-6EAE-489F-A902-E9C7D0749030}"/>
                    </a:ext>
                  </a:extLst>
                </p14:cNvPr>
                <p14:cNvContentPartPr/>
                <p14:nvPr/>
              </p14:nvContentPartPr>
              <p14:xfrm>
                <a:off x="1929733" y="3354363"/>
                <a:ext cx="202320" cy="22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0FFCF01-6EAE-489F-A902-E9C7D07490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20733" y="3345723"/>
                  <a:ext cx="2199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F2437EB-B591-4732-9F6A-42C7E4AC588B}"/>
              </a:ext>
            </a:extLst>
          </p:cNvPr>
          <p:cNvGrpSpPr/>
          <p:nvPr/>
        </p:nvGrpSpPr>
        <p:grpSpPr>
          <a:xfrm>
            <a:off x="7303813" y="3320883"/>
            <a:ext cx="1615680" cy="1384200"/>
            <a:chOff x="7303813" y="3320883"/>
            <a:chExt cx="1615680" cy="13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E2D03D-22FB-42B1-AD68-643F207542DF}"/>
                    </a:ext>
                  </a:extLst>
                </p14:cNvPr>
                <p14:cNvContentPartPr/>
                <p14:nvPr/>
              </p14:nvContentPartPr>
              <p14:xfrm>
                <a:off x="7303813" y="3557043"/>
                <a:ext cx="1573560" cy="851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E2D03D-22FB-42B1-AD68-643F207542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94813" y="3548043"/>
                  <a:ext cx="159120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43D4FD0-4731-4248-B1D6-788BE54E9401}"/>
                    </a:ext>
                  </a:extLst>
                </p14:cNvPr>
                <p14:cNvContentPartPr/>
                <p14:nvPr/>
              </p14:nvContentPartPr>
              <p14:xfrm>
                <a:off x="8037853" y="3904443"/>
                <a:ext cx="264240" cy="214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43D4FD0-4731-4248-B1D6-788BE54E94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29213" y="3895443"/>
                  <a:ext cx="281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001B652-BD9E-4DE0-BDD3-41CEE3F30BD5}"/>
                    </a:ext>
                  </a:extLst>
                </p14:cNvPr>
                <p14:cNvContentPartPr/>
                <p14:nvPr/>
              </p14:nvContentPartPr>
              <p14:xfrm>
                <a:off x="8173213" y="4044483"/>
                <a:ext cx="101160" cy="123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001B652-BD9E-4DE0-BDD3-41CEE3F30B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64573" y="4035843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5C7061C-DD37-4CA8-9510-35F70A2F167D}"/>
                    </a:ext>
                  </a:extLst>
                </p14:cNvPr>
                <p14:cNvContentPartPr/>
                <p14:nvPr/>
              </p14:nvContentPartPr>
              <p14:xfrm>
                <a:off x="8537893" y="4488363"/>
                <a:ext cx="173880" cy="216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5C7061C-DD37-4CA8-9510-35F70A2F16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29253" y="4479363"/>
                  <a:ext cx="191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C9F53E7-3E63-4913-A718-D480BE646F89}"/>
                    </a:ext>
                  </a:extLst>
                </p14:cNvPr>
                <p14:cNvContentPartPr/>
                <p14:nvPr/>
              </p14:nvContentPartPr>
              <p14:xfrm>
                <a:off x="8397493" y="3595563"/>
                <a:ext cx="297720" cy="191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C9F53E7-3E63-4913-A718-D480BE646F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88853" y="3586923"/>
                  <a:ext cx="31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5DFADA8-1C1F-4417-B24C-C643BF08F9AD}"/>
                    </a:ext>
                  </a:extLst>
                </p14:cNvPr>
                <p14:cNvContentPartPr/>
                <p14:nvPr/>
              </p14:nvContentPartPr>
              <p14:xfrm>
                <a:off x="8549413" y="3545523"/>
                <a:ext cx="205200" cy="106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5DFADA8-1C1F-4417-B24C-C643BF08F9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40773" y="3536523"/>
                  <a:ext cx="222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28A90A9-2E7F-471D-AEE8-85128EFFF7D8}"/>
                    </a:ext>
                  </a:extLst>
                </p14:cNvPr>
                <p14:cNvContentPartPr/>
                <p14:nvPr/>
              </p14:nvContentPartPr>
              <p14:xfrm>
                <a:off x="8605573" y="3792123"/>
                <a:ext cx="313920" cy="387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28A90A9-2E7F-471D-AEE8-85128EFFF7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96933" y="3783123"/>
                  <a:ext cx="3315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15B058D-09CF-4AE8-AF1F-17FC6D2C7F6C}"/>
                    </a:ext>
                  </a:extLst>
                </p14:cNvPr>
                <p14:cNvContentPartPr/>
                <p14:nvPr/>
              </p14:nvContentPartPr>
              <p14:xfrm>
                <a:off x="8599813" y="3320883"/>
                <a:ext cx="6120" cy="135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15B058D-09CF-4AE8-AF1F-17FC6D2C7F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90813" y="3311883"/>
                  <a:ext cx="23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71B7997-14A0-416E-B94A-08658266BED4}"/>
                    </a:ext>
                  </a:extLst>
                </p14:cNvPr>
                <p14:cNvContentPartPr/>
                <p14:nvPr/>
              </p14:nvContentPartPr>
              <p14:xfrm>
                <a:off x="8520973" y="3326283"/>
                <a:ext cx="247320" cy="172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71B7997-14A0-416E-B94A-08658266BE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12333" y="3317643"/>
                  <a:ext cx="2649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E9A923E-F7D2-40AA-BCDC-9288E9FECE03}"/>
              </a:ext>
            </a:extLst>
          </p:cNvPr>
          <p:cNvGrpSpPr/>
          <p:nvPr/>
        </p:nvGrpSpPr>
        <p:grpSpPr>
          <a:xfrm>
            <a:off x="4274413" y="3545163"/>
            <a:ext cx="163440" cy="106920"/>
            <a:chOff x="4274413" y="3545163"/>
            <a:chExt cx="16344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2FD1B2-F6BC-459B-B562-8448AE95CB70}"/>
                    </a:ext>
                  </a:extLst>
                </p14:cNvPr>
                <p14:cNvContentPartPr/>
                <p14:nvPr/>
              </p14:nvContentPartPr>
              <p14:xfrm>
                <a:off x="4274413" y="3545163"/>
                <a:ext cx="146160" cy="6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2FD1B2-F6BC-459B-B562-8448AE95CB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65773" y="3536523"/>
                  <a:ext cx="163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73F81C3-5EC9-4ED2-B074-00E1D63D8EC5}"/>
                    </a:ext>
                  </a:extLst>
                </p14:cNvPr>
                <p14:cNvContentPartPr/>
                <p14:nvPr/>
              </p14:nvContentPartPr>
              <p14:xfrm>
                <a:off x="4291333" y="3634803"/>
                <a:ext cx="146520" cy="17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73F81C3-5EC9-4ED2-B074-00E1D63D8E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82333" y="3626163"/>
                  <a:ext cx="1641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4E23CCF-E4DB-415C-9F66-F4602586E813}"/>
              </a:ext>
            </a:extLst>
          </p:cNvPr>
          <p:cNvGrpSpPr/>
          <p:nvPr/>
        </p:nvGrpSpPr>
        <p:grpSpPr>
          <a:xfrm>
            <a:off x="4667533" y="3286323"/>
            <a:ext cx="1831320" cy="903960"/>
            <a:chOff x="4667533" y="3286323"/>
            <a:chExt cx="1831320" cy="9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B4759F9-FA00-40F8-91FD-63E6DCA934A8}"/>
                    </a:ext>
                  </a:extLst>
                </p14:cNvPr>
                <p14:cNvContentPartPr/>
                <p14:nvPr/>
              </p14:nvContentPartPr>
              <p14:xfrm>
                <a:off x="4734493" y="3286323"/>
                <a:ext cx="343080" cy="687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B4759F9-FA00-40F8-91FD-63E6DCA934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25853" y="3277683"/>
                  <a:ext cx="3607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BE5C43-CD28-46D0-A32E-ADC46E6D68E2}"/>
                    </a:ext>
                  </a:extLst>
                </p14:cNvPr>
                <p14:cNvContentPartPr/>
                <p14:nvPr/>
              </p14:nvContentPartPr>
              <p14:xfrm>
                <a:off x="4897213" y="3297843"/>
                <a:ext cx="230040" cy="7358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BE5C43-CD28-46D0-A32E-ADC46E6D68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88213" y="3289203"/>
                  <a:ext cx="2476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63F8EA2-32E3-4768-B4A6-85E7EB5C7B19}"/>
                    </a:ext>
                  </a:extLst>
                </p14:cNvPr>
                <p14:cNvContentPartPr/>
                <p14:nvPr/>
              </p14:nvContentPartPr>
              <p14:xfrm>
                <a:off x="4992613" y="3360483"/>
                <a:ext cx="235800" cy="592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63F8EA2-32E3-4768-B4A6-85E7EB5C7B1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83613" y="3351843"/>
                  <a:ext cx="25344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85DB93F-67B1-4D2A-A6FB-87B52303D4C4}"/>
                    </a:ext>
                  </a:extLst>
                </p14:cNvPr>
                <p14:cNvContentPartPr/>
                <p14:nvPr/>
              </p14:nvContentPartPr>
              <p14:xfrm>
                <a:off x="4667533" y="3999483"/>
                <a:ext cx="218880" cy="190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85DB93F-67B1-4D2A-A6FB-87B52303D4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58533" y="3990843"/>
                  <a:ext cx="236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D38AC6B-E49D-4DB6-8E36-C042616E4E60}"/>
                    </a:ext>
                  </a:extLst>
                </p14:cNvPr>
                <p14:cNvContentPartPr/>
                <p14:nvPr/>
              </p14:nvContentPartPr>
              <p14:xfrm>
                <a:off x="5335333" y="3427443"/>
                <a:ext cx="156960" cy="2368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D38AC6B-E49D-4DB6-8E36-C042616E4E6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26333" y="3418443"/>
                  <a:ext cx="174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E6D745F-FB1F-45C7-A9E6-95A0319109E2}"/>
                    </a:ext>
                  </a:extLst>
                </p14:cNvPr>
                <p14:cNvContentPartPr/>
                <p14:nvPr/>
              </p14:nvContentPartPr>
              <p14:xfrm>
                <a:off x="5569693" y="3477843"/>
                <a:ext cx="141480" cy="222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E6D745F-FB1F-45C7-A9E6-95A0319109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60693" y="3469203"/>
                  <a:ext cx="159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64F05B4-9015-4B7F-9618-FC6195608FB1}"/>
                    </a:ext>
                  </a:extLst>
                </p14:cNvPr>
                <p14:cNvContentPartPr/>
                <p14:nvPr/>
              </p14:nvContentPartPr>
              <p14:xfrm>
                <a:off x="5761213" y="3480363"/>
                <a:ext cx="213120" cy="417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64F05B4-9015-4B7F-9618-FC6195608FB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52213" y="3471723"/>
                  <a:ext cx="2307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B8B41C7-F49A-4719-B48A-7FBFA7EE5D0D}"/>
                    </a:ext>
                  </a:extLst>
                </p14:cNvPr>
                <p14:cNvContentPartPr/>
                <p14:nvPr/>
              </p14:nvContentPartPr>
              <p14:xfrm>
                <a:off x="6030853" y="3405123"/>
                <a:ext cx="134640" cy="303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B8B41C7-F49A-4719-B48A-7FBFA7EE5D0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21853" y="3396123"/>
                  <a:ext cx="1522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3314F14-3D14-40DE-A509-E724F9EC7B2B}"/>
                    </a:ext>
                  </a:extLst>
                </p14:cNvPr>
                <p14:cNvContentPartPr/>
                <p14:nvPr/>
              </p14:nvContentPartPr>
              <p14:xfrm>
                <a:off x="6193213" y="3449763"/>
                <a:ext cx="123840" cy="212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3314F14-3D14-40DE-A509-E724F9EC7B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84213" y="3441123"/>
                  <a:ext cx="141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8B4A21E-A23B-48EA-A6FE-DC31A4CECEAD}"/>
                    </a:ext>
                  </a:extLst>
                </p14:cNvPr>
                <p14:cNvContentPartPr/>
                <p14:nvPr/>
              </p14:nvContentPartPr>
              <p14:xfrm>
                <a:off x="6344413" y="3360123"/>
                <a:ext cx="154440" cy="432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8B4A21E-A23B-48EA-A6FE-DC31A4CECEA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35773" y="3351123"/>
                  <a:ext cx="172080" cy="45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3C396C1-79B7-47AB-A53A-EFFDFF9B2DED}"/>
                  </a:ext>
                </a:extLst>
              </p14:cNvPr>
              <p14:cNvContentPartPr/>
              <p14:nvPr/>
            </p14:nvContentPartPr>
            <p14:xfrm>
              <a:off x="1149973" y="4044483"/>
              <a:ext cx="1913400" cy="29232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3C396C1-79B7-47AB-A53A-EFFDFF9B2DE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40973" y="4035843"/>
                <a:ext cx="19310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2FD6A301-66CD-49F3-AD80-F6F90E27988A}"/>
                  </a:ext>
                </a:extLst>
              </p14:cNvPr>
              <p14:cNvContentPartPr/>
              <p14:nvPr/>
            </p14:nvContentPartPr>
            <p14:xfrm>
              <a:off x="5121493" y="2234763"/>
              <a:ext cx="1144800" cy="2617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2FD6A301-66CD-49F3-AD80-F6F90E27988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112853" y="2225763"/>
                <a:ext cx="116244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8B8B618-B814-43CB-9A4F-2A86FB3E18BD}"/>
              </a:ext>
            </a:extLst>
          </p:cNvPr>
          <p:cNvGrpSpPr/>
          <p:nvPr/>
        </p:nvGrpSpPr>
        <p:grpSpPr>
          <a:xfrm>
            <a:off x="7179973" y="5087763"/>
            <a:ext cx="1364040" cy="258480"/>
            <a:chOff x="7179973" y="5087763"/>
            <a:chExt cx="13640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A1C22B3-CCD2-431A-8CB8-2D63DA99C6D4}"/>
                    </a:ext>
                  </a:extLst>
                </p14:cNvPr>
                <p14:cNvContentPartPr/>
                <p14:nvPr/>
              </p14:nvContentPartPr>
              <p14:xfrm>
                <a:off x="7179973" y="5228163"/>
                <a:ext cx="236520" cy="1180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A1C22B3-CCD2-431A-8CB8-2D63DA99C6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71333" y="5219523"/>
                  <a:ext cx="254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730DD27-7266-4D90-B9D8-5E987155CA15}"/>
                    </a:ext>
                  </a:extLst>
                </p14:cNvPr>
                <p14:cNvContentPartPr/>
                <p14:nvPr/>
              </p14:nvContentPartPr>
              <p14:xfrm>
                <a:off x="7399933" y="5110803"/>
                <a:ext cx="235800" cy="123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730DD27-7266-4D90-B9D8-5E987155CA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91293" y="5101803"/>
                  <a:ext cx="253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1BE5F64-A77C-4980-BCCC-909221AF7417}"/>
                    </a:ext>
                  </a:extLst>
                </p14:cNvPr>
                <p14:cNvContentPartPr/>
                <p14:nvPr/>
              </p14:nvContentPartPr>
              <p14:xfrm>
                <a:off x="7378333" y="5087763"/>
                <a:ext cx="497880" cy="162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1BE5F64-A77C-4980-BCCC-909221AF741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9693" y="5079123"/>
                  <a:ext cx="51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043A865-11F3-4E02-A77A-B0AB2AA283CA}"/>
                    </a:ext>
                  </a:extLst>
                </p14:cNvPr>
                <p14:cNvContentPartPr/>
                <p14:nvPr/>
              </p14:nvContentPartPr>
              <p14:xfrm>
                <a:off x="7892773" y="5160843"/>
                <a:ext cx="213120" cy="106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043A865-11F3-4E02-A77A-B0AB2AA283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84133" y="5151843"/>
                  <a:ext cx="230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6B9F4A3-F890-412D-8758-D6D2A3CD9D1C}"/>
                    </a:ext>
                  </a:extLst>
                </p14:cNvPr>
                <p14:cNvContentPartPr/>
                <p14:nvPr/>
              </p14:nvContentPartPr>
              <p14:xfrm>
                <a:off x="8257453" y="5155083"/>
                <a:ext cx="112680" cy="1069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6B9F4A3-F890-412D-8758-D6D2A3CD9D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48453" y="5146443"/>
                  <a:ext cx="130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C868AE4-1DDF-4284-9ABB-E9F0966BA0D5}"/>
                    </a:ext>
                  </a:extLst>
                </p14:cNvPr>
                <p14:cNvContentPartPr/>
                <p14:nvPr/>
              </p14:nvContentPartPr>
              <p14:xfrm>
                <a:off x="8465173" y="5132763"/>
                <a:ext cx="78840" cy="127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C868AE4-1DDF-4284-9ABB-E9F0966BA0D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56173" y="5123763"/>
                  <a:ext cx="964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8F71DDC-31F5-46C8-A423-10991D5C7B19}"/>
              </a:ext>
            </a:extLst>
          </p:cNvPr>
          <p:cNvGrpSpPr/>
          <p:nvPr/>
        </p:nvGrpSpPr>
        <p:grpSpPr>
          <a:xfrm>
            <a:off x="2142493" y="5721723"/>
            <a:ext cx="2957040" cy="510120"/>
            <a:chOff x="2142493" y="5721723"/>
            <a:chExt cx="295704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B01DF8E-803D-469A-9D4C-11AF9075374B}"/>
                    </a:ext>
                  </a:extLst>
                </p14:cNvPr>
                <p14:cNvContentPartPr/>
                <p14:nvPr/>
              </p14:nvContentPartPr>
              <p14:xfrm>
                <a:off x="2142493" y="5889843"/>
                <a:ext cx="342000" cy="2728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B01DF8E-803D-469A-9D4C-11AF9075374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33853" y="5881203"/>
                  <a:ext cx="359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6B17CAB-F9AB-40EC-9EE1-012316911A6B}"/>
                    </a:ext>
                  </a:extLst>
                </p14:cNvPr>
                <p14:cNvContentPartPr/>
                <p14:nvPr/>
              </p14:nvContentPartPr>
              <p14:xfrm>
                <a:off x="2535613" y="5951763"/>
                <a:ext cx="28440" cy="45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6B17CAB-F9AB-40EC-9EE1-012316911A6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26613" y="5943123"/>
                  <a:ext cx="46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9859372-168D-4839-B6BA-5475D5BEEE47}"/>
                    </a:ext>
                  </a:extLst>
                </p14:cNvPr>
                <p14:cNvContentPartPr/>
                <p14:nvPr/>
              </p14:nvContentPartPr>
              <p14:xfrm>
                <a:off x="2642173" y="5912523"/>
                <a:ext cx="330840" cy="2415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9859372-168D-4839-B6BA-5475D5BEEE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33173" y="5903883"/>
                  <a:ext cx="348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63206AD-3542-4B4F-AD47-3769CC86AC69}"/>
                    </a:ext>
                  </a:extLst>
                </p14:cNvPr>
                <p14:cNvContentPartPr/>
                <p14:nvPr/>
              </p14:nvContentPartPr>
              <p14:xfrm>
                <a:off x="2784733" y="5856363"/>
                <a:ext cx="205560" cy="56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63206AD-3542-4B4F-AD47-3769CC86AC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75733" y="5847723"/>
                  <a:ext cx="223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E6E8BC4-45D7-42A8-ACC0-D2DC84CB948E}"/>
                    </a:ext>
                  </a:extLst>
                </p14:cNvPr>
                <p14:cNvContentPartPr/>
                <p14:nvPr/>
              </p14:nvContentPartPr>
              <p14:xfrm>
                <a:off x="3513733" y="5932323"/>
                <a:ext cx="154440" cy="20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E6E8BC4-45D7-42A8-ACC0-D2DC84CB94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04733" y="5923323"/>
                  <a:ext cx="172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51370E7-E2B6-43A8-90FE-CA34BAC64ACF}"/>
                    </a:ext>
                  </a:extLst>
                </p14:cNvPr>
                <p14:cNvContentPartPr/>
                <p14:nvPr/>
              </p14:nvContentPartPr>
              <p14:xfrm>
                <a:off x="3483493" y="6007923"/>
                <a:ext cx="224640" cy="338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51370E7-E2B6-43A8-90FE-CA34BAC64AC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74853" y="5999283"/>
                  <a:ext cx="242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BA7BC4-1526-4493-A65A-E146E455A4B4}"/>
                    </a:ext>
                  </a:extLst>
                </p14:cNvPr>
                <p14:cNvContentPartPr/>
                <p14:nvPr/>
              </p14:nvContentPartPr>
              <p14:xfrm>
                <a:off x="3848173" y="5917923"/>
                <a:ext cx="413640" cy="313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BA7BC4-1526-4493-A65A-E146E455A4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39173" y="5908923"/>
                  <a:ext cx="431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03BD4E7-524A-4AFF-8425-432935CBEA2E}"/>
                    </a:ext>
                  </a:extLst>
                </p14:cNvPr>
                <p14:cNvContentPartPr/>
                <p14:nvPr/>
              </p14:nvContentPartPr>
              <p14:xfrm>
                <a:off x="4410853" y="5744043"/>
                <a:ext cx="368640" cy="348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03BD4E7-524A-4AFF-8425-432935CBEA2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02213" y="5735403"/>
                  <a:ext cx="3862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463F24F-1C4C-450C-9BAB-65D354C4F7FA}"/>
                    </a:ext>
                  </a:extLst>
                </p14:cNvPr>
                <p14:cNvContentPartPr/>
                <p14:nvPr/>
              </p14:nvContentPartPr>
              <p14:xfrm>
                <a:off x="4684093" y="5721723"/>
                <a:ext cx="415440" cy="3704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463F24F-1C4C-450C-9BAB-65D354C4F7F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75093" y="5713083"/>
                  <a:ext cx="433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7134064-5AC6-4114-95EB-2A1285659793}"/>
                    </a:ext>
                  </a:extLst>
                </p14:cNvPr>
                <p14:cNvContentPartPr/>
                <p14:nvPr/>
              </p14:nvContentPartPr>
              <p14:xfrm>
                <a:off x="3006493" y="5822883"/>
                <a:ext cx="146520" cy="3366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7134064-5AC6-4114-95EB-2A128565979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97493" y="5814243"/>
                  <a:ext cx="164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80AEEBC-14F5-4B06-94FE-EA7D5FB088CB}"/>
                    </a:ext>
                  </a:extLst>
                </p14:cNvPr>
                <p14:cNvContentPartPr/>
                <p14:nvPr/>
              </p14:nvContentPartPr>
              <p14:xfrm>
                <a:off x="3084613" y="5834043"/>
                <a:ext cx="230760" cy="3031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80AEEBC-14F5-4B06-94FE-EA7D5FB088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75973" y="5825043"/>
                  <a:ext cx="2484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DE5F57D-3BB6-4998-9990-F596C9A75187}"/>
              </a:ext>
            </a:extLst>
          </p:cNvPr>
          <p:cNvGrpSpPr/>
          <p:nvPr/>
        </p:nvGrpSpPr>
        <p:grpSpPr>
          <a:xfrm>
            <a:off x="1275253" y="4436883"/>
            <a:ext cx="4963320" cy="1111680"/>
            <a:chOff x="1275253" y="4436883"/>
            <a:chExt cx="4963320" cy="11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4363B4-E55A-4B8C-ACB6-CE8D78F49619}"/>
                    </a:ext>
                  </a:extLst>
                </p14:cNvPr>
                <p14:cNvContentPartPr/>
                <p14:nvPr/>
              </p14:nvContentPartPr>
              <p14:xfrm>
                <a:off x="3859333" y="4717683"/>
                <a:ext cx="118080" cy="33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4363B4-E55A-4B8C-ACB6-CE8D78F496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0693" y="4708683"/>
                  <a:ext cx="13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24FF6DA-EB9E-4971-89F8-3F93861457AC}"/>
                    </a:ext>
                  </a:extLst>
                </p14:cNvPr>
                <p14:cNvContentPartPr/>
                <p14:nvPr/>
              </p14:nvContentPartPr>
              <p14:xfrm>
                <a:off x="3792013" y="4807323"/>
                <a:ext cx="191160" cy="11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24FF6DA-EB9E-4971-89F8-3F93861457A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83373" y="4798683"/>
                  <a:ext cx="20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5966897-2514-404B-8F78-E76F9108998A}"/>
                    </a:ext>
                  </a:extLst>
                </p14:cNvPr>
                <p14:cNvContentPartPr/>
                <p14:nvPr/>
              </p14:nvContentPartPr>
              <p14:xfrm>
                <a:off x="4280173" y="4437603"/>
                <a:ext cx="297720" cy="611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5966897-2514-404B-8F78-E76F910899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71173" y="4428603"/>
                  <a:ext cx="3153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AA40D35-E436-40FA-9933-8632805F7668}"/>
                    </a:ext>
                  </a:extLst>
                </p14:cNvPr>
                <p14:cNvContentPartPr/>
                <p14:nvPr/>
              </p14:nvContentPartPr>
              <p14:xfrm>
                <a:off x="4414813" y="4470723"/>
                <a:ext cx="224640" cy="567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AA40D35-E436-40FA-9933-8632805F76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05813" y="4462083"/>
                  <a:ext cx="2422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5756D8-A71E-4059-94F8-DF8354BA5729}"/>
                    </a:ext>
                  </a:extLst>
                </p14:cNvPr>
                <p14:cNvContentPartPr/>
                <p14:nvPr/>
              </p14:nvContentPartPr>
              <p14:xfrm>
                <a:off x="4431733" y="4436883"/>
                <a:ext cx="252720" cy="712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5756D8-A71E-4059-94F8-DF8354BA57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22733" y="4428243"/>
                  <a:ext cx="27036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2BBBBC1-CF9D-459D-9B77-5A316DDB950D}"/>
                    </a:ext>
                  </a:extLst>
                </p14:cNvPr>
                <p14:cNvContentPartPr/>
                <p14:nvPr/>
              </p14:nvContentPartPr>
              <p14:xfrm>
                <a:off x="4223653" y="5224563"/>
                <a:ext cx="174600" cy="1944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2BBBBC1-CF9D-459D-9B77-5A316DDB95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15013" y="5215923"/>
                  <a:ext cx="192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79B6B2F-A846-4695-85AB-7E95B4267FB1}"/>
                    </a:ext>
                  </a:extLst>
                </p14:cNvPr>
                <p14:cNvContentPartPr/>
                <p14:nvPr/>
              </p14:nvContentPartPr>
              <p14:xfrm>
                <a:off x="4776973" y="4594203"/>
                <a:ext cx="179640" cy="274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79B6B2F-A846-4695-85AB-7E95B4267FB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68333" y="4585203"/>
                  <a:ext cx="197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BC6DFE-BE3D-4A8B-BED6-1B97D5B36D45}"/>
                    </a:ext>
                  </a:extLst>
                </p14:cNvPr>
                <p14:cNvContentPartPr/>
                <p14:nvPr/>
              </p14:nvContentPartPr>
              <p14:xfrm>
                <a:off x="5076493" y="4644603"/>
                <a:ext cx="152280" cy="241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BC6DFE-BE3D-4A8B-BED6-1B97D5B36D4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67493" y="4635963"/>
                  <a:ext cx="169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78168D0-544B-4984-A009-8E761871A33A}"/>
                    </a:ext>
                  </a:extLst>
                </p14:cNvPr>
                <p14:cNvContentPartPr/>
                <p14:nvPr/>
              </p14:nvContentPartPr>
              <p14:xfrm>
                <a:off x="5368453" y="4673403"/>
                <a:ext cx="239040" cy="398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78168D0-544B-4984-A009-8E761871A3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59453" y="4664403"/>
                  <a:ext cx="256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E2CEEDB-9692-4F5C-964B-CD5F89F88879}"/>
                    </a:ext>
                  </a:extLst>
                </p14:cNvPr>
                <p14:cNvContentPartPr/>
                <p14:nvPr/>
              </p14:nvContentPartPr>
              <p14:xfrm>
                <a:off x="5699293" y="4554963"/>
                <a:ext cx="286560" cy="3427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E2CEEDB-9692-4F5C-964B-CD5F89F888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90653" y="4546323"/>
                  <a:ext cx="304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237C964-A81E-49C5-A5C6-82B7FCE590B1}"/>
                    </a:ext>
                  </a:extLst>
                </p14:cNvPr>
                <p14:cNvContentPartPr/>
                <p14:nvPr/>
              </p14:nvContentPartPr>
              <p14:xfrm>
                <a:off x="5952013" y="4526883"/>
                <a:ext cx="286560" cy="387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237C964-A81E-49C5-A5C6-82B7FCE590B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43013" y="4518243"/>
                  <a:ext cx="3042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8D296E0-3528-4D18-B1AA-B1B3B437E13B}"/>
                    </a:ext>
                  </a:extLst>
                </p14:cNvPr>
                <p14:cNvContentPartPr/>
                <p14:nvPr/>
              </p14:nvContentPartPr>
              <p14:xfrm>
                <a:off x="4167853" y="5480523"/>
                <a:ext cx="230400" cy="23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8D296E0-3528-4D18-B1AA-B1B3B437E1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59213" y="5471883"/>
                  <a:ext cx="248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25155E3-6638-4CC9-9123-9D96E451D990}"/>
                    </a:ext>
                  </a:extLst>
                </p14:cNvPr>
                <p14:cNvContentPartPr/>
                <p14:nvPr/>
              </p14:nvContentPartPr>
              <p14:xfrm>
                <a:off x="5536573" y="5071203"/>
                <a:ext cx="572400" cy="61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25155E3-6638-4CC9-9123-9D96E451D9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27933" y="5062203"/>
                  <a:ext cx="590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CBC234A-C941-4D11-82F4-C64BFC04DB00}"/>
                    </a:ext>
                  </a:extLst>
                </p14:cNvPr>
                <p14:cNvContentPartPr/>
                <p14:nvPr/>
              </p14:nvContentPartPr>
              <p14:xfrm>
                <a:off x="1463893" y="4481883"/>
                <a:ext cx="314640" cy="525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CBC234A-C941-4D11-82F4-C64BFC04DB0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55253" y="4473243"/>
                  <a:ext cx="33228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0404C93-DF6E-4B9A-A7C7-6EAAB401E833}"/>
                    </a:ext>
                  </a:extLst>
                </p14:cNvPr>
                <p14:cNvContentPartPr/>
                <p14:nvPr/>
              </p14:nvContentPartPr>
              <p14:xfrm>
                <a:off x="1728133" y="4639203"/>
                <a:ext cx="190800" cy="146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0404C93-DF6E-4B9A-A7C7-6EAAB401E8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19493" y="4630203"/>
                  <a:ext cx="20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0776B0-9D3E-44EF-8BF1-5E280C42BE14}"/>
                    </a:ext>
                  </a:extLst>
                </p14:cNvPr>
                <p14:cNvContentPartPr/>
                <p14:nvPr/>
              </p14:nvContentPartPr>
              <p14:xfrm>
                <a:off x="1671613" y="4462083"/>
                <a:ext cx="348120" cy="598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0776B0-9D3E-44EF-8BF1-5E280C42BE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62613" y="4453443"/>
                  <a:ext cx="3657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D93FA44-D4FC-409B-8E34-9F411078F9A3}"/>
                    </a:ext>
                  </a:extLst>
                </p14:cNvPr>
                <p14:cNvContentPartPr/>
                <p14:nvPr/>
              </p14:nvContentPartPr>
              <p14:xfrm>
                <a:off x="1660453" y="4503843"/>
                <a:ext cx="264240" cy="6184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D93FA44-D4FC-409B-8E34-9F411078F9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51453" y="4495203"/>
                  <a:ext cx="2818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29F5E88-5DD2-4361-98BA-8FD9C8D50C12}"/>
                    </a:ext>
                  </a:extLst>
                </p14:cNvPr>
                <p14:cNvContentPartPr/>
                <p14:nvPr/>
              </p14:nvContentPartPr>
              <p14:xfrm>
                <a:off x="1991293" y="4625163"/>
                <a:ext cx="393120" cy="290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29F5E88-5DD2-4361-98BA-8FD9C8D50C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82293" y="4616163"/>
                  <a:ext cx="410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9FC0D4-197C-4178-9BB2-824485001FC1}"/>
                    </a:ext>
                  </a:extLst>
                </p14:cNvPr>
                <p14:cNvContentPartPr/>
                <p14:nvPr/>
              </p14:nvContentPartPr>
              <p14:xfrm>
                <a:off x="2559733" y="4639203"/>
                <a:ext cx="222480" cy="2700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9FC0D4-197C-4178-9BB2-824485001F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51093" y="4630203"/>
                  <a:ext cx="240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8D568D0-FDAF-4355-ADB6-36140DEE0244}"/>
                    </a:ext>
                  </a:extLst>
                </p14:cNvPr>
                <p14:cNvContentPartPr/>
                <p14:nvPr/>
              </p14:nvContentPartPr>
              <p14:xfrm>
                <a:off x="2855293" y="4779243"/>
                <a:ext cx="50760" cy="22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8D568D0-FDAF-4355-ADB6-36140DEE024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46293" y="4770603"/>
                  <a:ext cx="6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9B330D-008C-4FC1-8B60-3E7911D04857}"/>
                    </a:ext>
                  </a:extLst>
                </p14:cNvPr>
                <p14:cNvContentPartPr/>
                <p14:nvPr/>
              </p14:nvContentPartPr>
              <p14:xfrm>
                <a:off x="3051493" y="4616883"/>
                <a:ext cx="263520" cy="263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9B330D-008C-4FC1-8B60-3E7911D048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42853" y="4608243"/>
                  <a:ext cx="281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C1BF764-9B11-4D19-BCA0-BC3827A9EC3F}"/>
                    </a:ext>
                  </a:extLst>
                </p14:cNvPr>
                <p14:cNvContentPartPr/>
                <p14:nvPr/>
              </p14:nvContentPartPr>
              <p14:xfrm>
                <a:off x="3124573" y="4566123"/>
                <a:ext cx="235800" cy="17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C1BF764-9B11-4D19-BCA0-BC3827A9EC3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15573" y="4557483"/>
                  <a:ext cx="253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9C091C0-8E08-400A-A675-34AB14681936}"/>
                    </a:ext>
                  </a:extLst>
                </p14:cNvPr>
                <p14:cNvContentPartPr/>
                <p14:nvPr/>
              </p14:nvContentPartPr>
              <p14:xfrm>
                <a:off x="1278493" y="5194323"/>
                <a:ext cx="180000" cy="207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9C091C0-8E08-400A-A675-34AB146819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69853" y="5185683"/>
                  <a:ext cx="19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4CD496F-5AFC-4EB5-8A59-66C07530739A}"/>
                    </a:ext>
                  </a:extLst>
                </p14:cNvPr>
                <p14:cNvContentPartPr/>
                <p14:nvPr/>
              </p14:nvContentPartPr>
              <p14:xfrm>
                <a:off x="1275253" y="5525883"/>
                <a:ext cx="110520" cy="22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4CD496F-5AFC-4EB5-8A59-66C0753073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66253" y="5517243"/>
                  <a:ext cx="128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DB629E3-1D0B-48E2-8781-EAFE5052847E}"/>
                    </a:ext>
                  </a:extLst>
                </p14:cNvPr>
                <p14:cNvContentPartPr/>
                <p14:nvPr/>
              </p14:nvContentPartPr>
              <p14:xfrm>
                <a:off x="2569093" y="5026563"/>
                <a:ext cx="710280" cy="39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DB629E3-1D0B-48E2-8781-EAFE5052847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60453" y="5017563"/>
                  <a:ext cx="727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22BCFFE-BE81-49F3-9E45-8EF0641155E7}"/>
                    </a:ext>
                  </a:extLst>
                </p14:cNvPr>
                <p14:cNvContentPartPr/>
                <p14:nvPr/>
              </p14:nvContentPartPr>
              <p14:xfrm>
                <a:off x="2563333" y="5065443"/>
                <a:ext cx="572760" cy="66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22BCFFE-BE81-49F3-9E45-8EF0641155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54693" y="5056443"/>
                  <a:ext cx="590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7C9C43F-78CD-4D30-871C-82A39C309E32}"/>
                    </a:ext>
                  </a:extLst>
                </p14:cNvPr>
                <p14:cNvContentPartPr/>
                <p14:nvPr/>
              </p14:nvContentPartPr>
              <p14:xfrm>
                <a:off x="3393493" y="4516083"/>
                <a:ext cx="135360" cy="329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7C9C43F-78CD-4D30-871C-82A39C309E3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84853" y="4507083"/>
                  <a:ext cx="153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4222F9B-57FC-440B-BD4B-803E858A2B25}"/>
                    </a:ext>
                  </a:extLst>
                </p14:cNvPr>
                <p14:cNvContentPartPr/>
                <p14:nvPr/>
              </p14:nvContentPartPr>
              <p14:xfrm>
                <a:off x="3494293" y="4515723"/>
                <a:ext cx="225360" cy="3985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4222F9B-57FC-440B-BD4B-803E858A2B2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85293" y="4506723"/>
                  <a:ext cx="24300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DA8763B-46D0-4813-BB2B-D154B464DD66}"/>
              </a:ext>
            </a:extLst>
          </p:cNvPr>
          <p:cNvGrpSpPr/>
          <p:nvPr/>
        </p:nvGrpSpPr>
        <p:grpSpPr>
          <a:xfrm>
            <a:off x="2080933" y="6350283"/>
            <a:ext cx="802800" cy="526680"/>
            <a:chOff x="2080933" y="6350283"/>
            <a:chExt cx="80280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4B0D0B6-B35C-416C-A2DA-11905BA3C271}"/>
                    </a:ext>
                  </a:extLst>
                </p14:cNvPr>
                <p14:cNvContentPartPr/>
                <p14:nvPr/>
              </p14:nvContentPartPr>
              <p14:xfrm>
                <a:off x="2159773" y="6445323"/>
                <a:ext cx="22680" cy="235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4B0D0B6-B35C-416C-A2DA-11905BA3C27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50773" y="6436683"/>
                  <a:ext cx="40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0D42198-7E1A-498D-899C-419FBFAF6C81}"/>
                    </a:ext>
                  </a:extLst>
                </p14:cNvPr>
                <p14:cNvContentPartPr/>
                <p14:nvPr/>
              </p14:nvContentPartPr>
              <p14:xfrm>
                <a:off x="2080933" y="6350283"/>
                <a:ext cx="353880" cy="2959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0D42198-7E1A-498D-899C-419FBFAF6C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72293" y="6341283"/>
                  <a:ext cx="371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BAE45AD-46B3-4933-9A70-213754554D08}"/>
                    </a:ext>
                  </a:extLst>
                </p14:cNvPr>
                <p14:cNvContentPartPr/>
                <p14:nvPr/>
              </p14:nvContentPartPr>
              <p14:xfrm>
                <a:off x="2411773" y="6412203"/>
                <a:ext cx="267840" cy="464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BAE45AD-46B3-4933-9A70-213754554D0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03133" y="6403203"/>
                  <a:ext cx="2854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8F086F2-B3B6-4F91-B491-9AE89F72B9B8}"/>
                    </a:ext>
                  </a:extLst>
                </p14:cNvPr>
                <p14:cNvContentPartPr/>
                <p14:nvPr/>
              </p14:nvContentPartPr>
              <p14:xfrm>
                <a:off x="2866453" y="6585692"/>
                <a:ext cx="17280" cy="115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8F086F2-B3B6-4F91-B491-9AE89F72B9B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57453" y="6577052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78BA56BC-70AE-4238-BC03-4DA7FC2D4630}"/>
              </a:ext>
            </a:extLst>
          </p:cNvPr>
          <p:cNvGrpSpPr/>
          <p:nvPr/>
        </p:nvGrpSpPr>
        <p:grpSpPr>
          <a:xfrm>
            <a:off x="3188293" y="6429092"/>
            <a:ext cx="1254960" cy="353160"/>
            <a:chOff x="3188293" y="6429092"/>
            <a:chExt cx="125496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AAD367-67A3-4244-9BFA-4BE7E21AFF09}"/>
                    </a:ext>
                  </a:extLst>
                </p14:cNvPr>
                <p14:cNvContentPartPr/>
                <p14:nvPr/>
              </p14:nvContentPartPr>
              <p14:xfrm>
                <a:off x="3188293" y="6462572"/>
                <a:ext cx="110160" cy="1576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AAD367-67A3-4244-9BFA-4BE7E21AFF0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79653" y="6453932"/>
                  <a:ext cx="12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23710A6-1053-4E85-A202-E96ADEE99094}"/>
                    </a:ext>
                  </a:extLst>
                </p14:cNvPr>
                <p14:cNvContentPartPr/>
                <p14:nvPr/>
              </p14:nvContentPartPr>
              <p14:xfrm>
                <a:off x="3320773" y="6534932"/>
                <a:ext cx="95760" cy="2473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23710A6-1053-4E85-A202-E96ADEE990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12133" y="6526292"/>
                  <a:ext cx="113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763C1E3-1380-472A-8A3A-BA0FBC0ADC07}"/>
                    </a:ext>
                  </a:extLst>
                </p14:cNvPr>
                <p14:cNvContentPartPr/>
                <p14:nvPr/>
              </p14:nvContentPartPr>
              <p14:xfrm>
                <a:off x="3388093" y="6429092"/>
                <a:ext cx="772560" cy="207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763C1E3-1380-472A-8A3A-BA0FBC0ADC0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79453" y="6420092"/>
                  <a:ext cx="790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1338D88-0C91-4EB0-BE38-903073D6CA6B}"/>
                    </a:ext>
                  </a:extLst>
                </p14:cNvPr>
                <p14:cNvContentPartPr/>
                <p14:nvPr/>
              </p14:nvContentPartPr>
              <p14:xfrm>
                <a:off x="3984973" y="6473372"/>
                <a:ext cx="458280" cy="129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1338D88-0C91-4EB0-BE38-903073D6CA6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76333" y="6464732"/>
                  <a:ext cx="4759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68FC25D-BE70-4D5C-929D-5B0550D2A043}"/>
              </a:ext>
            </a:extLst>
          </p:cNvPr>
          <p:cNvGrpSpPr/>
          <p:nvPr/>
        </p:nvGrpSpPr>
        <p:grpSpPr>
          <a:xfrm>
            <a:off x="4707493" y="6394172"/>
            <a:ext cx="919440" cy="309960"/>
            <a:chOff x="4707493" y="6394172"/>
            <a:chExt cx="9194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4ECF287-7368-4F80-9E47-72BD52D6FA9E}"/>
                    </a:ext>
                  </a:extLst>
                </p14:cNvPr>
                <p14:cNvContentPartPr/>
                <p14:nvPr/>
              </p14:nvContentPartPr>
              <p14:xfrm>
                <a:off x="4707493" y="6394172"/>
                <a:ext cx="734400" cy="3099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4ECF287-7368-4F80-9E47-72BD52D6FA9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98493" y="6385532"/>
                  <a:ext cx="752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1EF1479-CFBB-4767-880C-A8C3FE2FCB31}"/>
                    </a:ext>
                  </a:extLst>
                </p14:cNvPr>
                <p14:cNvContentPartPr/>
                <p14:nvPr/>
              </p14:nvContentPartPr>
              <p14:xfrm>
                <a:off x="5620813" y="6568772"/>
                <a:ext cx="6120" cy="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1EF1479-CFBB-4767-880C-A8C3FE2FCB3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12173" y="6560132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224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99" y="1352321"/>
            <a:ext cx="4860402" cy="415335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1E9F35-319D-4BEC-875F-E098E11E8211}"/>
              </a:ext>
            </a:extLst>
          </p:cNvPr>
          <p:cNvGrpSpPr/>
          <p:nvPr/>
        </p:nvGrpSpPr>
        <p:grpSpPr>
          <a:xfrm>
            <a:off x="5009533" y="5440923"/>
            <a:ext cx="2361960" cy="465840"/>
            <a:chOff x="5009533" y="5440923"/>
            <a:chExt cx="236196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BB476D-9A2A-453F-83FC-744D38D0D519}"/>
                    </a:ext>
                  </a:extLst>
                </p14:cNvPr>
                <p14:cNvContentPartPr/>
                <p14:nvPr/>
              </p14:nvContentPartPr>
              <p14:xfrm>
                <a:off x="5009533" y="5440923"/>
                <a:ext cx="869760" cy="280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BB476D-9A2A-453F-83FC-744D38D0D5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00533" y="5432283"/>
                  <a:ext cx="887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1675E0-8EF9-48BF-BD08-7D2F0E6E4A4C}"/>
                    </a:ext>
                  </a:extLst>
                </p14:cNvPr>
                <p14:cNvContentPartPr/>
                <p14:nvPr/>
              </p14:nvContentPartPr>
              <p14:xfrm>
                <a:off x="5817373" y="5463603"/>
                <a:ext cx="123840" cy="202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1675E0-8EF9-48BF-BD08-7D2F0E6E4A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08373" y="5454963"/>
                  <a:ext cx="141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E4247B-F162-4625-90F5-E975BB02A1A9}"/>
                    </a:ext>
                  </a:extLst>
                </p14:cNvPr>
                <p14:cNvContentPartPr/>
                <p14:nvPr/>
              </p14:nvContentPartPr>
              <p14:xfrm>
                <a:off x="6193933" y="5570883"/>
                <a:ext cx="493200" cy="335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E4247B-F162-4625-90F5-E975BB02A1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85293" y="5562243"/>
                  <a:ext cx="510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57ED9B-17C5-407E-851F-DD87EA6CA962}"/>
                    </a:ext>
                  </a:extLst>
                </p14:cNvPr>
                <p14:cNvContentPartPr/>
                <p14:nvPr/>
              </p14:nvContentPartPr>
              <p14:xfrm>
                <a:off x="6714853" y="5632083"/>
                <a:ext cx="180000" cy="78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57ED9B-17C5-407E-851F-DD87EA6CA9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05853" y="5623083"/>
                  <a:ext cx="197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1F3BB8-9036-4EEC-81E8-758727F5416A}"/>
                    </a:ext>
                  </a:extLst>
                </p14:cNvPr>
                <p14:cNvContentPartPr/>
                <p14:nvPr/>
              </p14:nvContentPartPr>
              <p14:xfrm>
                <a:off x="7141093" y="5508603"/>
                <a:ext cx="39600" cy="20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1F3BB8-9036-4EEC-81E8-758727F541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32453" y="5499963"/>
                  <a:ext cx="57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F37D7B-97D0-47AA-B9E2-5BC11BCAEBB8}"/>
                    </a:ext>
                  </a:extLst>
                </p14:cNvPr>
                <p14:cNvContentPartPr/>
                <p14:nvPr/>
              </p14:nvContentPartPr>
              <p14:xfrm>
                <a:off x="7230733" y="5661963"/>
                <a:ext cx="140760" cy="48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F37D7B-97D0-47AA-B9E2-5BC11BCAEB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22093" y="5653323"/>
                  <a:ext cx="1584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DC35E6-5B3D-4735-B779-A22ACA26AC3A}"/>
              </a:ext>
            </a:extLst>
          </p:cNvPr>
          <p:cNvGrpSpPr/>
          <p:nvPr/>
        </p:nvGrpSpPr>
        <p:grpSpPr>
          <a:xfrm>
            <a:off x="4543693" y="6069483"/>
            <a:ext cx="735480" cy="285840"/>
            <a:chOff x="4543693" y="6069483"/>
            <a:chExt cx="73548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C2D4D3-9D46-42C1-AA6A-6C9967F448C5}"/>
                    </a:ext>
                  </a:extLst>
                </p14:cNvPr>
                <p14:cNvContentPartPr/>
                <p14:nvPr/>
              </p14:nvContentPartPr>
              <p14:xfrm>
                <a:off x="4543693" y="6203763"/>
                <a:ext cx="559440" cy="151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C2D4D3-9D46-42C1-AA6A-6C9967F448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35053" y="6194763"/>
                  <a:ext cx="57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3DD9DD-F73E-44B9-A653-1D6E10B4E8B3}"/>
                    </a:ext>
                  </a:extLst>
                </p14:cNvPr>
                <p14:cNvContentPartPr/>
                <p14:nvPr/>
              </p14:nvContentPartPr>
              <p14:xfrm>
                <a:off x="5138413" y="6069483"/>
                <a:ext cx="140760" cy="25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3DD9DD-F73E-44B9-A653-1D6E10B4E8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9413" y="6060843"/>
                  <a:ext cx="1584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E5BE36-4440-4178-96C4-61DBD779E884}"/>
              </a:ext>
            </a:extLst>
          </p:cNvPr>
          <p:cNvGrpSpPr/>
          <p:nvPr/>
        </p:nvGrpSpPr>
        <p:grpSpPr>
          <a:xfrm>
            <a:off x="5671213" y="6237963"/>
            <a:ext cx="662760" cy="129600"/>
            <a:chOff x="5671213" y="6237963"/>
            <a:chExt cx="66276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C6F41D-31B9-476B-8AFF-02ABFCA0D382}"/>
                    </a:ext>
                  </a:extLst>
                </p14:cNvPr>
                <p14:cNvContentPartPr/>
                <p14:nvPr/>
              </p14:nvContentPartPr>
              <p14:xfrm>
                <a:off x="5671213" y="6237963"/>
                <a:ext cx="483120" cy="12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C6F41D-31B9-476B-8AFF-02ABFCA0D3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62573" y="6228963"/>
                  <a:ext cx="500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003F06-C7C1-470E-8462-9EF98E87334D}"/>
                    </a:ext>
                  </a:extLst>
                </p14:cNvPr>
                <p14:cNvContentPartPr/>
                <p14:nvPr/>
              </p14:nvContentPartPr>
              <p14:xfrm>
                <a:off x="6254413" y="6265323"/>
                <a:ext cx="79560" cy="84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003F06-C7C1-470E-8462-9EF98E8733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45773" y="6256683"/>
                  <a:ext cx="97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A2B567-58C6-44E5-99B2-F04727D52C2B}"/>
              </a:ext>
            </a:extLst>
          </p:cNvPr>
          <p:cNvGrpSpPr/>
          <p:nvPr/>
        </p:nvGrpSpPr>
        <p:grpSpPr>
          <a:xfrm>
            <a:off x="6714133" y="5957523"/>
            <a:ext cx="1095120" cy="437760"/>
            <a:chOff x="6714133" y="5957523"/>
            <a:chExt cx="109512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4D26A9-63C8-4A4F-B920-C28909043725}"/>
                    </a:ext>
                  </a:extLst>
                </p14:cNvPr>
                <p14:cNvContentPartPr/>
                <p14:nvPr/>
              </p14:nvContentPartPr>
              <p14:xfrm>
                <a:off x="6714133" y="6265683"/>
                <a:ext cx="421920" cy="127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4D26A9-63C8-4A4F-B920-C289090437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05133" y="6256683"/>
                  <a:ext cx="439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A6DB38-15C8-4487-AD49-BA319056039F}"/>
                    </a:ext>
                  </a:extLst>
                </p14:cNvPr>
                <p14:cNvContentPartPr/>
                <p14:nvPr/>
              </p14:nvContentPartPr>
              <p14:xfrm>
                <a:off x="7158013" y="6119883"/>
                <a:ext cx="330840" cy="239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A6DB38-15C8-4487-AD49-BA31905603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9373" y="6111243"/>
                  <a:ext cx="348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F7F9AB-8EE9-4E3B-98D4-25E7697B2BDA}"/>
                    </a:ext>
                  </a:extLst>
                </p14:cNvPr>
                <p14:cNvContentPartPr/>
                <p14:nvPr/>
              </p14:nvContentPartPr>
              <p14:xfrm>
                <a:off x="7713493" y="5957523"/>
                <a:ext cx="95760" cy="437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F7F9AB-8EE9-4E3B-98D4-25E7697B2B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04493" y="5948523"/>
                  <a:ext cx="113400" cy="45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2D813B-08D9-46B2-A63E-FE60DC473C4A}"/>
              </a:ext>
            </a:extLst>
          </p:cNvPr>
          <p:cNvGrpSpPr/>
          <p:nvPr/>
        </p:nvGrpSpPr>
        <p:grpSpPr>
          <a:xfrm>
            <a:off x="779533" y="123363"/>
            <a:ext cx="2985120" cy="547920"/>
            <a:chOff x="779533" y="123363"/>
            <a:chExt cx="29851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CF5A5C-EDCD-4C82-ABCA-25C7D9DAFF4C}"/>
                    </a:ext>
                  </a:extLst>
                </p14:cNvPr>
                <p14:cNvContentPartPr/>
                <p14:nvPr/>
              </p14:nvContentPartPr>
              <p14:xfrm>
                <a:off x="895093" y="229563"/>
                <a:ext cx="221400" cy="303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CF5A5C-EDCD-4C82-ABCA-25C7D9DAFF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6453" y="220923"/>
                  <a:ext cx="23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95FDBD-50EF-40DC-8B5E-7EDBADEAD69C}"/>
                    </a:ext>
                  </a:extLst>
                </p14:cNvPr>
                <p14:cNvContentPartPr/>
                <p14:nvPr/>
              </p14:nvContentPartPr>
              <p14:xfrm>
                <a:off x="1121893" y="162603"/>
                <a:ext cx="106920" cy="370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95FDBD-50EF-40DC-8B5E-7EDBADEAD6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2893" y="153603"/>
                  <a:ext cx="1245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740E8B-B6CD-4758-A943-B5E647B434CD}"/>
                    </a:ext>
                  </a:extLst>
                </p14:cNvPr>
                <p14:cNvContentPartPr/>
                <p14:nvPr/>
              </p14:nvContentPartPr>
              <p14:xfrm>
                <a:off x="1061053" y="386883"/>
                <a:ext cx="288360" cy="118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740E8B-B6CD-4758-A943-B5E647B434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2053" y="377883"/>
                  <a:ext cx="306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F3ABC0-6D56-4806-BC37-7F8719BEE2B1}"/>
                    </a:ext>
                  </a:extLst>
                </p14:cNvPr>
                <p14:cNvContentPartPr/>
                <p14:nvPr/>
              </p14:nvContentPartPr>
              <p14:xfrm>
                <a:off x="1368493" y="291123"/>
                <a:ext cx="67680" cy="241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F3ABC0-6D56-4806-BC37-7F8719BEE2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9853" y="282123"/>
                  <a:ext cx="85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BD2E48-C08A-424B-B624-CCCBD0B321EC}"/>
                    </a:ext>
                  </a:extLst>
                </p14:cNvPr>
                <p14:cNvContentPartPr/>
                <p14:nvPr/>
              </p14:nvContentPartPr>
              <p14:xfrm>
                <a:off x="1413493" y="364563"/>
                <a:ext cx="348480" cy="146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BD2E48-C08A-424B-B624-CCCBD0B321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4493" y="355563"/>
                  <a:ext cx="366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776059-792E-487E-992F-4D4B7A994F0E}"/>
                    </a:ext>
                  </a:extLst>
                </p14:cNvPr>
                <p14:cNvContentPartPr/>
                <p14:nvPr/>
              </p14:nvContentPartPr>
              <p14:xfrm>
                <a:off x="1862413" y="274563"/>
                <a:ext cx="17280" cy="50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776059-792E-487E-992F-4D4B7A994F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3413" y="26592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20F518-10EA-41F4-AA12-865A6B9C2EC5}"/>
                    </a:ext>
                  </a:extLst>
                </p14:cNvPr>
                <p14:cNvContentPartPr/>
                <p14:nvPr/>
              </p14:nvContentPartPr>
              <p14:xfrm>
                <a:off x="2288653" y="173763"/>
                <a:ext cx="185400" cy="2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20F518-10EA-41F4-AA12-865A6B9C2E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9653" y="164763"/>
                  <a:ext cx="203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52ADBA-3544-4BBC-819C-ABF9C3DB7695}"/>
                    </a:ext>
                  </a:extLst>
                </p14:cNvPr>
                <p14:cNvContentPartPr/>
                <p14:nvPr/>
              </p14:nvContentPartPr>
              <p14:xfrm>
                <a:off x="2350213" y="190683"/>
                <a:ext cx="45360" cy="219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52ADBA-3544-4BBC-819C-ABF9C3DB76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41573" y="181683"/>
                  <a:ext cx="63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5D4F26-0B51-440B-A0DB-C432D1F5A652}"/>
                    </a:ext>
                  </a:extLst>
                </p14:cNvPr>
                <p14:cNvContentPartPr/>
                <p14:nvPr/>
              </p14:nvContentPartPr>
              <p14:xfrm>
                <a:off x="2428693" y="123363"/>
                <a:ext cx="123840" cy="37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5D4F26-0B51-440B-A0DB-C432D1F5A6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0053" y="114363"/>
                  <a:ext cx="1414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E8D18B-3C50-484C-ABBF-FEB553723F37}"/>
                    </a:ext>
                  </a:extLst>
                </p14:cNvPr>
                <p14:cNvContentPartPr/>
                <p14:nvPr/>
              </p14:nvContentPartPr>
              <p14:xfrm>
                <a:off x="2613733" y="285723"/>
                <a:ext cx="853560" cy="180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E8D18B-3C50-484C-ABBF-FEB553723F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4733" y="276723"/>
                  <a:ext cx="871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F5032C-8A9B-4551-BB90-A7FBDCA89E5F}"/>
                    </a:ext>
                  </a:extLst>
                </p14:cNvPr>
                <p14:cNvContentPartPr/>
                <p14:nvPr/>
              </p14:nvContentPartPr>
              <p14:xfrm>
                <a:off x="779533" y="532683"/>
                <a:ext cx="2985120" cy="138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F5032C-8A9B-4551-BB90-A7FBDCA89E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0533" y="524043"/>
                  <a:ext cx="30027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709BE5-0E52-4ED2-808C-A638A8187A44}"/>
              </a:ext>
            </a:extLst>
          </p:cNvPr>
          <p:cNvGrpSpPr/>
          <p:nvPr/>
        </p:nvGrpSpPr>
        <p:grpSpPr>
          <a:xfrm>
            <a:off x="5149573" y="95283"/>
            <a:ext cx="1128240" cy="385560"/>
            <a:chOff x="5149573" y="95283"/>
            <a:chExt cx="112824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E022D8-0D2F-46A6-8E7F-02FB38731A2C}"/>
                    </a:ext>
                  </a:extLst>
                </p14:cNvPr>
                <p14:cNvContentPartPr/>
                <p14:nvPr/>
              </p14:nvContentPartPr>
              <p14:xfrm>
                <a:off x="5149573" y="201843"/>
                <a:ext cx="219240" cy="279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E022D8-0D2F-46A6-8E7F-02FB38731A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40933" y="192843"/>
                  <a:ext cx="236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7BDF67-BC5A-435A-8235-4A0A940D7E5A}"/>
                    </a:ext>
                  </a:extLst>
                </p14:cNvPr>
                <p14:cNvContentPartPr/>
                <p14:nvPr/>
              </p14:nvContentPartPr>
              <p14:xfrm>
                <a:off x="5418853" y="95283"/>
                <a:ext cx="123840" cy="359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7BDF67-BC5A-435A-8235-4A0A940D7E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10213" y="86283"/>
                  <a:ext cx="141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5CE1A0-6EB4-499D-8907-09F197166694}"/>
                    </a:ext>
                  </a:extLst>
                </p14:cNvPr>
                <p14:cNvContentPartPr/>
                <p14:nvPr/>
              </p14:nvContentPartPr>
              <p14:xfrm>
                <a:off x="5351533" y="209763"/>
                <a:ext cx="443520" cy="255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95CE1A0-6EB4-499D-8907-09F1971666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42893" y="200763"/>
                  <a:ext cx="461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41A31A-2CCD-4746-8390-818596B79957}"/>
                    </a:ext>
                  </a:extLst>
                </p14:cNvPr>
                <p14:cNvContentPartPr/>
                <p14:nvPr/>
              </p14:nvContentPartPr>
              <p14:xfrm>
                <a:off x="5777773" y="302643"/>
                <a:ext cx="202320" cy="140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41A31A-2CCD-4746-8390-818596B799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69133" y="293643"/>
                  <a:ext cx="219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75D48D-27A6-418C-8199-EEE8B765C1AB}"/>
                    </a:ext>
                  </a:extLst>
                </p14:cNvPr>
                <p14:cNvContentPartPr/>
                <p14:nvPr/>
              </p14:nvContentPartPr>
              <p14:xfrm>
                <a:off x="6097813" y="224163"/>
                <a:ext cx="11520" cy="45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75D48D-27A6-418C-8199-EEE8B765C1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88813" y="215523"/>
                  <a:ext cx="29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3AD2E3-846C-4366-9096-8DEA965821C3}"/>
                    </a:ext>
                  </a:extLst>
                </p14:cNvPr>
                <p14:cNvContentPartPr/>
                <p14:nvPr/>
              </p14:nvContentPartPr>
              <p14:xfrm>
                <a:off x="6226693" y="285723"/>
                <a:ext cx="51120" cy="90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3AD2E3-846C-4366-9096-8DEA965821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17693" y="277083"/>
                  <a:ext cx="6876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673A48E-CA01-4219-9E28-DE8BAA8889A3}"/>
                  </a:ext>
                </a:extLst>
              </p14:cNvPr>
              <p14:cNvContentPartPr/>
              <p14:nvPr/>
            </p14:nvContentPartPr>
            <p14:xfrm>
              <a:off x="6956053" y="151443"/>
              <a:ext cx="191160" cy="43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673A48E-CA01-4219-9E28-DE8BAA8889A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47053" y="142443"/>
                <a:ext cx="20880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2E7BA85-A931-4D85-8BBA-1741C93594E2}"/>
              </a:ext>
            </a:extLst>
          </p:cNvPr>
          <p:cNvGrpSpPr/>
          <p:nvPr/>
        </p:nvGrpSpPr>
        <p:grpSpPr>
          <a:xfrm>
            <a:off x="5273053" y="745803"/>
            <a:ext cx="1240560" cy="542160"/>
            <a:chOff x="5273053" y="745803"/>
            <a:chExt cx="124056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639A7D-DC07-44C5-8F7F-926CACCD7BB0}"/>
                    </a:ext>
                  </a:extLst>
                </p14:cNvPr>
                <p14:cNvContentPartPr/>
                <p14:nvPr/>
              </p14:nvContentPartPr>
              <p14:xfrm>
                <a:off x="5273053" y="781443"/>
                <a:ext cx="23040" cy="211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639A7D-DC07-44C5-8F7F-926CACCD7B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64053" y="772803"/>
                  <a:ext cx="40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EAB714-6791-48D3-81FF-8AC9179178FC}"/>
                    </a:ext>
                  </a:extLst>
                </p14:cNvPr>
                <p14:cNvContentPartPr/>
                <p14:nvPr/>
              </p14:nvContentPartPr>
              <p14:xfrm>
                <a:off x="5514253" y="745803"/>
                <a:ext cx="22680" cy="252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EAB714-6791-48D3-81FF-8AC9179178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05613" y="737163"/>
                  <a:ext cx="40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866B0C-E430-4AA6-82C0-EE1E33429140}"/>
                    </a:ext>
                  </a:extLst>
                </p14:cNvPr>
                <p14:cNvContentPartPr/>
                <p14:nvPr/>
              </p14:nvContentPartPr>
              <p14:xfrm>
                <a:off x="5273053" y="874683"/>
                <a:ext cx="987840" cy="413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866B0C-E430-4AA6-82C0-EE1E334291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64053" y="866043"/>
                  <a:ext cx="1005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3E18F0-9B01-4D34-892E-211625075ADC}"/>
                    </a:ext>
                  </a:extLst>
                </p14:cNvPr>
                <p14:cNvContentPartPr/>
                <p14:nvPr/>
              </p14:nvContentPartPr>
              <p14:xfrm>
                <a:off x="6322093" y="886203"/>
                <a:ext cx="28440" cy="50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3E18F0-9B01-4D34-892E-211625075A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13093" y="877203"/>
                  <a:ext cx="46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4C632B-F928-492B-96A7-FE003CCDDCC6}"/>
                    </a:ext>
                  </a:extLst>
                </p14:cNvPr>
                <p14:cNvContentPartPr/>
                <p14:nvPr/>
              </p14:nvContentPartPr>
              <p14:xfrm>
                <a:off x="6484813" y="885843"/>
                <a:ext cx="28800" cy="9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4C632B-F928-492B-96A7-FE003CCDDC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5813" y="876843"/>
                  <a:ext cx="4644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8DBCB4-715A-4258-BCEC-A1B77A6AFF9A}"/>
                  </a:ext>
                </a:extLst>
              </p14:cNvPr>
              <p14:cNvContentPartPr/>
              <p14:nvPr/>
            </p14:nvContentPartPr>
            <p14:xfrm>
              <a:off x="6944893" y="768483"/>
              <a:ext cx="185400" cy="208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8DBCB4-715A-4258-BCEC-A1B77A6AFF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35893" y="759483"/>
                <a:ext cx="20304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E1C69F9-1AA8-4063-8D05-6740400231CE}"/>
              </a:ext>
            </a:extLst>
          </p:cNvPr>
          <p:cNvGrpSpPr/>
          <p:nvPr/>
        </p:nvGrpSpPr>
        <p:grpSpPr>
          <a:xfrm>
            <a:off x="5463853" y="1233963"/>
            <a:ext cx="1150200" cy="308880"/>
            <a:chOff x="5463853" y="1233963"/>
            <a:chExt cx="115020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F7FB2F-085E-4425-96AE-529C1F7A9639}"/>
                    </a:ext>
                  </a:extLst>
                </p14:cNvPr>
                <p14:cNvContentPartPr/>
                <p14:nvPr/>
              </p14:nvContentPartPr>
              <p14:xfrm>
                <a:off x="5463853" y="1345563"/>
                <a:ext cx="202320" cy="19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F7FB2F-085E-4425-96AE-529C1F7A96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5213" y="1336923"/>
                  <a:ext cx="219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5AD23C-DA2A-4FEB-BC88-44D344D83166}"/>
                    </a:ext>
                  </a:extLst>
                </p14:cNvPr>
                <p14:cNvContentPartPr/>
                <p14:nvPr/>
              </p14:nvContentPartPr>
              <p14:xfrm>
                <a:off x="5654653" y="1432683"/>
                <a:ext cx="133200" cy="104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5AD23C-DA2A-4FEB-BC88-44D344D831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45653" y="1423683"/>
                  <a:ext cx="15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8584D2-1FBD-4CE4-A06D-7172561D0895}"/>
                    </a:ext>
                  </a:extLst>
                </p14:cNvPr>
                <p14:cNvContentPartPr/>
                <p14:nvPr/>
              </p14:nvContentPartPr>
              <p14:xfrm>
                <a:off x="5867413" y="1407843"/>
                <a:ext cx="241920" cy="84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8584D2-1FBD-4CE4-A06D-7172561D08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8773" y="1398843"/>
                  <a:ext cx="259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BF9EDA3-35A0-473F-8741-81476C4B6578}"/>
                    </a:ext>
                  </a:extLst>
                </p14:cNvPr>
                <p14:cNvContentPartPr/>
                <p14:nvPr/>
              </p14:nvContentPartPr>
              <p14:xfrm>
                <a:off x="6237853" y="1379763"/>
                <a:ext cx="188640" cy="129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BF9EDA3-35A0-473F-8741-81476C4B65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28853" y="1371123"/>
                  <a:ext cx="206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3462DE-0CCA-4933-BAA5-AEB150BF437F}"/>
                    </a:ext>
                  </a:extLst>
                </p14:cNvPr>
                <p14:cNvContentPartPr/>
                <p14:nvPr/>
              </p14:nvContentPartPr>
              <p14:xfrm>
                <a:off x="6574453" y="1233963"/>
                <a:ext cx="39600" cy="123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3462DE-0CCA-4933-BAA5-AEB150BF43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5813" y="1225323"/>
                  <a:ext cx="572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5792267-F8A3-4034-A610-91D86FC8CFF1}"/>
              </a:ext>
            </a:extLst>
          </p:cNvPr>
          <p:cNvGrpSpPr/>
          <p:nvPr/>
        </p:nvGrpSpPr>
        <p:grpSpPr>
          <a:xfrm>
            <a:off x="1222693" y="919683"/>
            <a:ext cx="1131480" cy="527040"/>
            <a:chOff x="1222693" y="919683"/>
            <a:chExt cx="113148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CCA01ED-1535-42FE-806B-2E102D352121}"/>
                    </a:ext>
                  </a:extLst>
                </p14:cNvPr>
                <p14:cNvContentPartPr/>
                <p14:nvPr/>
              </p14:nvContentPartPr>
              <p14:xfrm>
                <a:off x="1222693" y="1104003"/>
                <a:ext cx="348120" cy="3427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CCA01ED-1535-42FE-806B-2E102D3521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14053" y="1095363"/>
                  <a:ext cx="365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A1E7BB3-6508-41D4-91A2-8EBD0A7A030D}"/>
                    </a:ext>
                  </a:extLst>
                </p14:cNvPr>
                <p14:cNvContentPartPr/>
                <p14:nvPr/>
              </p14:nvContentPartPr>
              <p14:xfrm>
                <a:off x="1632373" y="1133163"/>
                <a:ext cx="196560" cy="224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A1E7BB3-6508-41D4-91A2-8EBD0A7A03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23373" y="1124163"/>
                  <a:ext cx="214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CF0B3B6-507F-454C-BF2F-AA33FB5CC27D}"/>
                    </a:ext>
                  </a:extLst>
                </p14:cNvPr>
                <p14:cNvContentPartPr/>
                <p14:nvPr/>
              </p14:nvContentPartPr>
              <p14:xfrm>
                <a:off x="1645693" y="1160883"/>
                <a:ext cx="261720" cy="185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CF0B3B6-507F-454C-BF2F-AA33FB5CC2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7053" y="1152243"/>
                  <a:ext cx="279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308CA21-031C-47C7-8A1D-70514C50CB0E}"/>
                    </a:ext>
                  </a:extLst>
                </p14:cNvPr>
                <p14:cNvContentPartPr/>
                <p14:nvPr/>
              </p14:nvContentPartPr>
              <p14:xfrm>
                <a:off x="2024773" y="1028403"/>
                <a:ext cx="313200" cy="369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308CA21-031C-47C7-8A1D-70514C50CB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16133" y="1019403"/>
                  <a:ext cx="330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9739EA2-4BDA-4AC9-B63E-9C95305EDC39}"/>
                    </a:ext>
                  </a:extLst>
                </p14:cNvPr>
                <p14:cNvContentPartPr/>
                <p14:nvPr/>
              </p14:nvContentPartPr>
              <p14:xfrm>
                <a:off x="2047453" y="1250883"/>
                <a:ext cx="168840" cy="33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9739EA2-4BDA-4AC9-B63E-9C95305EDC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38453" y="1241883"/>
                  <a:ext cx="18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3EA5B8D-A088-4EB0-A1A5-EA27E580E9AF}"/>
                    </a:ext>
                  </a:extLst>
                </p14:cNvPr>
                <p14:cNvContentPartPr/>
                <p14:nvPr/>
              </p14:nvContentPartPr>
              <p14:xfrm>
                <a:off x="2147893" y="919683"/>
                <a:ext cx="206280" cy="23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3EA5B8D-A088-4EB0-A1A5-EA27E580E9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39253" y="911043"/>
                  <a:ext cx="2239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1C34C3-07CC-4D2F-A7C4-DE45FA0E7D08}"/>
              </a:ext>
            </a:extLst>
          </p:cNvPr>
          <p:cNvGrpSpPr/>
          <p:nvPr/>
        </p:nvGrpSpPr>
        <p:grpSpPr>
          <a:xfrm>
            <a:off x="989053" y="2928123"/>
            <a:ext cx="2079720" cy="538920"/>
            <a:chOff x="989053" y="2928123"/>
            <a:chExt cx="207972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EC1748-9C3E-4F97-96A9-E9AB57FB797B}"/>
                    </a:ext>
                  </a:extLst>
                </p14:cNvPr>
                <p14:cNvContentPartPr/>
                <p14:nvPr/>
              </p14:nvContentPartPr>
              <p14:xfrm>
                <a:off x="1626613" y="3142683"/>
                <a:ext cx="180000" cy="249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EC1748-9C3E-4F97-96A9-E9AB57FB79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17973" y="3134043"/>
                  <a:ext cx="197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634757-7658-4D8A-83CA-525207B3D21F}"/>
                    </a:ext>
                  </a:extLst>
                </p14:cNvPr>
                <p14:cNvContentPartPr/>
                <p14:nvPr/>
              </p14:nvContentPartPr>
              <p14:xfrm>
                <a:off x="1873573" y="3169323"/>
                <a:ext cx="191160" cy="196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634757-7658-4D8A-83CA-525207B3D2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64573" y="3160683"/>
                  <a:ext cx="20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257838-1AE9-464C-A7B7-B2754504F8A7}"/>
                    </a:ext>
                  </a:extLst>
                </p14:cNvPr>
                <p14:cNvContentPartPr/>
                <p14:nvPr/>
              </p14:nvContentPartPr>
              <p14:xfrm>
                <a:off x="2159413" y="3130443"/>
                <a:ext cx="214200" cy="275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257838-1AE9-464C-A7B7-B2754504F8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0773" y="3121803"/>
                  <a:ext cx="231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854BE5-15FF-4D27-8C66-705F913BD8A2}"/>
                    </a:ext>
                  </a:extLst>
                </p14:cNvPr>
                <p14:cNvContentPartPr/>
                <p14:nvPr/>
              </p14:nvContentPartPr>
              <p14:xfrm>
                <a:off x="2167333" y="3242403"/>
                <a:ext cx="160920" cy="6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854BE5-15FF-4D27-8C66-705F913BD8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58333" y="3233403"/>
                  <a:ext cx="17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06534E-E8F7-4BA1-AB4D-0E41591BF931}"/>
                    </a:ext>
                  </a:extLst>
                </p14:cNvPr>
                <p14:cNvContentPartPr/>
                <p14:nvPr/>
              </p14:nvContentPartPr>
              <p14:xfrm>
                <a:off x="2187493" y="3006603"/>
                <a:ext cx="225000" cy="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06534E-E8F7-4BA1-AB4D-0E41591BF9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8853" y="2997603"/>
                  <a:ext cx="24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D4BE30-3757-410E-AD5F-B66CF86926F4}"/>
                    </a:ext>
                  </a:extLst>
                </p14:cNvPr>
                <p14:cNvContentPartPr/>
                <p14:nvPr/>
              </p14:nvContentPartPr>
              <p14:xfrm>
                <a:off x="1503853" y="2984283"/>
                <a:ext cx="229680" cy="482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D4BE30-3757-410E-AD5F-B66CF86926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94853" y="2975283"/>
                  <a:ext cx="2473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8F8B5E-2AD0-4E98-A7B1-997CBD718269}"/>
                    </a:ext>
                  </a:extLst>
                </p14:cNvPr>
                <p14:cNvContentPartPr/>
                <p14:nvPr/>
              </p14:nvContentPartPr>
              <p14:xfrm>
                <a:off x="2327893" y="2928123"/>
                <a:ext cx="227880" cy="522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8F8B5E-2AD0-4E98-A7B1-997CBD7182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9253" y="2919123"/>
                  <a:ext cx="24552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8F5A55-FE59-434F-937C-3329D46344F9}"/>
                    </a:ext>
                  </a:extLst>
                </p14:cNvPr>
                <p14:cNvContentPartPr/>
                <p14:nvPr/>
              </p14:nvContentPartPr>
              <p14:xfrm>
                <a:off x="2692573" y="3180123"/>
                <a:ext cx="45360" cy="34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8F5A55-FE59-434F-937C-3329D46344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83573" y="3171483"/>
                  <a:ext cx="6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5337ED-D2CD-4EE8-947C-712CD5948878}"/>
                    </a:ext>
                  </a:extLst>
                </p14:cNvPr>
                <p14:cNvContentPartPr/>
                <p14:nvPr/>
              </p14:nvContentPartPr>
              <p14:xfrm>
                <a:off x="2933773" y="3123963"/>
                <a:ext cx="124200" cy="129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5337ED-D2CD-4EE8-947C-712CD59488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24773" y="3115323"/>
                  <a:ext cx="141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22072F-ACEE-4734-AA56-0BA4940E3236}"/>
                    </a:ext>
                  </a:extLst>
                </p14:cNvPr>
                <p14:cNvContentPartPr/>
                <p14:nvPr/>
              </p14:nvContentPartPr>
              <p14:xfrm>
                <a:off x="2995333" y="3006603"/>
                <a:ext cx="73440" cy="39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22072F-ACEE-4734-AA56-0BA4940E32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86693" y="2997963"/>
                  <a:ext cx="91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2C7BF0-11F5-45C9-BF49-9364718FB714}"/>
                    </a:ext>
                  </a:extLst>
                </p14:cNvPr>
                <p14:cNvContentPartPr/>
                <p14:nvPr/>
              </p14:nvContentPartPr>
              <p14:xfrm>
                <a:off x="989053" y="3186243"/>
                <a:ext cx="158400" cy="140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2C7BF0-11F5-45C9-BF49-9364718FB7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0053" y="3177243"/>
                  <a:ext cx="176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1F31B7-0FE4-4ECC-99FB-F22C58A11648}"/>
                    </a:ext>
                  </a:extLst>
                </p14:cNvPr>
                <p14:cNvContentPartPr/>
                <p14:nvPr/>
              </p14:nvContentPartPr>
              <p14:xfrm>
                <a:off x="1217293" y="3152403"/>
                <a:ext cx="105120" cy="208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1F31B7-0FE4-4ECC-99FB-F22C58A116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08293" y="3143763"/>
                  <a:ext cx="12276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E1F7E03-F90C-428B-9DC1-37218C78B188}"/>
                  </a:ext>
                </a:extLst>
              </p14:cNvPr>
              <p14:cNvContentPartPr/>
              <p14:nvPr/>
            </p14:nvContentPartPr>
            <p14:xfrm>
              <a:off x="3337693" y="3275163"/>
              <a:ext cx="151920" cy="18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E1F7E03-F90C-428B-9DC1-37218C78B1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28693" y="3266523"/>
                <a:ext cx="169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592B6FD-4A6D-4144-819B-2ACE9666B8B2}"/>
                  </a:ext>
                </a:extLst>
              </p14:cNvPr>
              <p14:cNvContentPartPr/>
              <p14:nvPr/>
            </p14:nvContentPartPr>
            <p14:xfrm>
              <a:off x="4184773" y="3023523"/>
              <a:ext cx="33840" cy="6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592B6FD-4A6D-4144-819B-2ACE9666B8B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75773" y="3014523"/>
                <a:ext cx="514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620356D-DF37-4916-89B0-63CE201D4AB6}"/>
              </a:ext>
            </a:extLst>
          </p:cNvPr>
          <p:cNvGrpSpPr/>
          <p:nvPr/>
        </p:nvGrpSpPr>
        <p:grpSpPr>
          <a:xfrm>
            <a:off x="3365413" y="2922723"/>
            <a:ext cx="786240" cy="531360"/>
            <a:chOff x="3365413" y="2922723"/>
            <a:chExt cx="78624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962D73-35C3-4725-A96F-603B59F05064}"/>
                    </a:ext>
                  </a:extLst>
                </p14:cNvPr>
                <p14:cNvContentPartPr/>
                <p14:nvPr/>
              </p14:nvContentPartPr>
              <p14:xfrm>
                <a:off x="3365413" y="3057723"/>
                <a:ext cx="219240" cy="118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962D73-35C3-4725-A96F-603B59F050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56773" y="3049083"/>
                  <a:ext cx="23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0AA38D-09AE-449B-8E57-FD568794B52D}"/>
                    </a:ext>
                  </a:extLst>
                </p14:cNvPr>
                <p14:cNvContentPartPr/>
                <p14:nvPr/>
              </p14:nvContentPartPr>
              <p14:xfrm>
                <a:off x="3853933" y="2922723"/>
                <a:ext cx="297720" cy="531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0AA38D-09AE-449B-8E57-FD568794B5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44933" y="2913723"/>
                  <a:ext cx="31536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75DC343-3961-4B47-8BAE-11ECD347C194}"/>
              </a:ext>
            </a:extLst>
          </p:cNvPr>
          <p:cNvGrpSpPr/>
          <p:nvPr/>
        </p:nvGrpSpPr>
        <p:grpSpPr>
          <a:xfrm>
            <a:off x="3864373" y="2832723"/>
            <a:ext cx="1285560" cy="432720"/>
            <a:chOff x="3864373" y="2832723"/>
            <a:chExt cx="12855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6076BB0-D929-40D0-953D-32E1AE1FF696}"/>
                    </a:ext>
                  </a:extLst>
                </p14:cNvPr>
                <p14:cNvContentPartPr/>
                <p14:nvPr/>
              </p14:nvContentPartPr>
              <p14:xfrm>
                <a:off x="3864373" y="3123963"/>
                <a:ext cx="256320" cy="1414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6076BB0-D929-40D0-953D-32E1AE1FF6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55733" y="3115323"/>
                  <a:ext cx="273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D1F1332-E0F2-462F-A568-FC58593F5C38}"/>
                    </a:ext>
                  </a:extLst>
                </p14:cNvPr>
                <p14:cNvContentPartPr/>
                <p14:nvPr/>
              </p14:nvContentPartPr>
              <p14:xfrm>
                <a:off x="4253893" y="3006243"/>
                <a:ext cx="239760" cy="243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D1F1332-E0F2-462F-A568-FC58593F5C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45253" y="2997243"/>
                  <a:ext cx="25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C945AA-8FD8-4821-9960-FD38D7A5BDFA}"/>
                    </a:ext>
                  </a:extLst>
                </p14:cNvPr>
                <p14:cNvContentPartPr/>
                <p14:nvPr/>
              </p14:nvContentPartPr>
              <p14:xfrm>
                <a:off x="4319413" y="2916963"/>
                <a:ext cx="168480" cy="247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C945AA-8FD8-4821-9960-FD38D7A5BD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10413" y="2907963"/>
                  <a:ext cx="186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02FF4C4-CBC3-4787-B80C-20BEF1A40868}"/>
                    </a:ext>
                  </a:extLst>
                </p14:cNvPr>
                <p14:cNvContentPartPr/>
                <p14:nvPr/>
              </p14:nvContentPartPr>
              <p14:xfrm>
                <a:off x="4661413" y="3169323"/>
                <a:ext cx="17280" cy="11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02FF4C4-CBC3-4787-B80C-20BEF1A408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52773" y="316068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89AC0D-C786-40E8-8868-58F080CA5BF3}"/>
                    </a:ext>
                  </a:extLst>
                </p14:cNvPr>
                <p14:cNvContentPartPr/>
                <p14:nvPr/>
              </p14:nvContentPartPr>
              <p14:xfrm>
                <a:off x="4773733" y="2995803"/>
                <a:ext cx="320040" cy="230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89AC0D-C786-40E8-8868-58F080CA5B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64733" y="2986803"/>
                  <a:ext cx="33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D811B11-78A6-4E35-AA40-8B1C57E6676C}"/>
                    </a:ext>
                  </a:extLst>
                </p14:cNvPr>
                <p14:cNvContentPartPr/>
                <p14:nvPr/>
              </p14:nvContentPartPr>
              <p14:xfrm>
                <a:off x="5026093" y="2832723"/>
                <a:ext cx="123840" cy="172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D811B11-78A6-4E35-AA40-8B1C57E667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7453" y="282408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1F087C7-B093-40B2-99E9-71B8CD37E5F9}"/>
              </a:ext>
            </a:extLst>
          </p:cNvPr>
          <p:cNvGrpSpPr/>
          <p:nvPr/>
        </p:nvGrpSpPr>
        <p:grpSpPr>
          <a:xfrm>
            <a:off x="1385773" y="3889323"/>
            <a:ext cx="1459080" cy="542520"/>
            <a:chOff x="1385773" y="3889323"/>
            <a:chExt cx="145908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21DA352-079A-4092-BD72-C044AC4E2B77}"/>
                    </a:ext>
                  </a:extLst>
                </p14:cNvPr>
                <p14:cNvContentPartPr/>
                <p14:nvPr/>
              </p14:nvContentPartPr>
              <p14:xfrm>
                <a:off x="1508533" y="4066443"/>
                <a:ext cx="242280" cy="234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21DA352-079A-4092-BD72-C044AC4E2B7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99893" y="4057443"/>
                  <a:ext cx="259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C5CABAC-7EA1-4328-9371-CCC89C18986E}"/>
                    </a:ext>
                  </a:extLst>
                </p14:cNvPr>
                <p14:cNvContentPartPr/>
                <p14:nvPr/>
              </p14:nvContentPartPr>
              <p14:xfrm>
                <a:off x="1733173" y="4094883"/>
                <a:ext cx="264240" cy="196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C5CABAC-7EA1-4328-9371-CCC89C1898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24173" y="4086243"/>
                  <a:ext cx="281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283DA21-28D4-4BFA-8251-B2DB0A44FE34}"/>
                    </a:ext>
                  </a:extLst>
                </p14:cNvPr>
                <p14:cNvContentPartPr/>
                <p14:nvPr/>
              </p14:nvContentPartPr>
              <p14:xfrm>
                <a:off x="2103253" y="4021443"/>
                <a:ext cx="255960" cy="3096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283DA21-28D4-4BFA-8251-B2DB0A44FE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94253" y="4012803"/>
                  <a:ext cx="273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33CFDF6-20DF-4B9B-9A47-30F8B2B9F2BD}"/>
                    </a:ext>
                  </a:extLst>
                </p14:cNvPr>
                <p14:cNvContentPartPr/>
                <p14:nvPr/>
              </p14:nvContentPartPr>
              <p14:xfrm>
                <a:off x="2142853" y="3926763"/>
                <a:ext cx="196560" cy="2584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33CFDF6-20DF-4B9B-9A47-30F8B2B9F2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33853" y="3917763"/>
                  <a:ext cx="214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7D89911-37A5-40DA-8C33-EB78642B6FCC}"/>
                    </a:ext>
                  </a:extLst>
                </p14:cNvPr>
                <p14:cNvContentPartPr/>
                <p14:nvPr/>
              </p14:nvContentPartPr>
              <p14:xfrm>
                <a:off x="1385773" y="3903723"/>
                <a:ext cx="179640" cy="528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7D89911-37A5-40DA-8C33-EB78642B6F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76773" y="3895083"/>
                  <a:ext cx="1972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29065F6-FBEE-4B58-8CF6-3E9D5D628FAE}"/>
                    </a:ext>
                  </a:extLst>
                </p14:cNvPr>
                <p14:cNvContentPartPr/>
                <p14:nvPr/>
              </p14:nvContentPartPr>
              <p14:xfrm>
                <a:off x="2215573" y="3889323"/>
                <a:ext cx="239760" cy="503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29065F6-FBEE-4B58-8CF6-3E9D5D628F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06933" y="3880323"/>
                  <a:ext cx="2574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8231428-8CA5-434D-9B1E-7A7C8099E41D}"/>
                    </a:ext>
                  </a:extLst>
                </p14:cNvPr>
                <p14:cNvContentPartPr/>
                <p14:nvPr/>
              </p14:nvContentPartPr>
              <p14:xfrm>
                <a:off x="2557933" y="4122963"/>
                <a:ext cx="37800" cy="26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8231428-8CA5-434D-9B1E-7A7C8099E4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48933" y="4114323"/>
                  <a:ext cx="55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39C9EC8-3552-4CEA-A7F5-8614BD4E1742}"/>
                    </a:ext>
                  </a:extLst>
                </p14:cNvPr>
                <p14:cNvContentPartPr/>
                <p14:nvPr/>
              </p14:nvContentPartPr>
              <p14:xfrm>
                <a:off x="2737573" y="4067883"/>
                <a:ext cx="107280" cy="139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39C9EC8-3552-4CEA-A7F5-8614BD4E17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28933" y="4058883"/>
                  <a:ext cx="124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EF1A74E-ACDA-44E3-BA10-1D6563D86F4B}"/>
                    </a:ext>
                  </a:extLst>
                </p14:cNvPr>
                <p14:cNvContentPartPr/>
                <p14:nvPr/>
              </p14:nvContentPartPr>
              <p14:xfrm>
                <a:off x="2776813" y="3978243"/>
                <a:ext cx="61920" cy="66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EF1A74E-ACDA-44E3-BA10-1D6563D86F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67813" y="3969243"/>
                  <a:ext cx="79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6E270C1-6553-4112-873A-1E6B0470B93C}"/>
              </a:ext>
            </a:extLst>
          </p:cNvPr>
          <p:cNvGrpSpPr/>
          <p:nvPr/>
        </p:nvGrpSpPr>
        <p:grpSpPr>
          <a:xfrm>
            <a:off x="3074173" y="4151043"/>
            <a:ext cx="190800" cy="146160"/>
            <a:chOff x="3074173" y="4151043"/>
            <a:chExt cx="1908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2B6EF49-E01F-4358-9BA8-9448E3AD894F}"/>
                    </a:ext>
                  </a:extLst>
                </p14:cNvPr>
                <p14:cNvContentPartPr/>
                <p14:nvPr/>
              </p14:nvContentPartPr>
              <p14:xfrm>
                <a:off x="3087493" y="4151043"/>
                <a:ext cx="177480" cy="172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2B6EF49-E01F-4358-9BA8-9448E3AD89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78493" y="4142043"/>
                  <a:ext cx="19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7F21D8C-FBEF-47B8-A6F1-E1C950FF2F64}"/>
                    </a:ext>
                  </a:extLst>
                </p14:cNvPr>
                <p14:cNvContentPartPr/>
                <p14:nvPr/>
              </p14:nvContentPartPr>
              <p14:xfrm>
                <a:off x="3074173" y="4268763"/>
                <a:ext cx="180000" cy="28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7F21D8C-FBEF-47B8-A6F1-E1C950FF2F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65173" y="4260123"/>
                  <a:ext cx="1976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DEE29A-CB94-44A6-8541-613B8E9F45E8}"/>
              </a:ext>
            </a:extLst>
          </p:cNvPr>
          <p:cNvGrpSpPr/>
          <p:nvPr/>
        </p:nvGrpSpPr>
        <p:grpSpPr>
          <a:xfrm>
            <a:off x="3545053" y="3556323"/>
            <a:ext cx="3083040" cy="965520"/>
            <a:chOff x="3545053" y="3556323"/>
            <a:chExt cx="3083040" cy="9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E9CD26E-739B-461D-8E71-E3A542F1186F}"/>
                    </a:ext>
                  </a:extLst>
                </p14:cNvPr>
                <p14:cNvContentPartPr/>
                <p14:nvPr/>
              </p14:nvContentPartPr>
              <p14:xfrm>
                <a:off x="3730453" y="3595563"/>
                <a:ext cx="166320" cy="1126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E9CD26E-739B-461D-8E71-E3A542F118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21453" y="3586923"/>
                  <a:ext cx="183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62C732D-080A-429F-A56B-607C01DDC4DA}"/>
                    </a:ext>
                  </a:extLst>
                </p14:cNvPr>
                <p14:cNvContentPartPr/>
                <p14:nvPr/>
              </p14:nvContentPartPr>
              <p14:xfrm>
                <a:off x="3965893" y="3556323"/>
                <a:ext cx="78840" cy="116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62C732D-080A-429F-A56B-607C01DDC4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57253" y="3547683"/>
                  <a:ext cx="96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812FEE2-93F1-4143-98AA-69C7F9269402}"/>
                    </a:ext>
                  </a:extLst>
                </p14:cNvPr>
                <p14:cNvContentPartPr/>
                <p14:nvPr/>
              </p14:nvContentPartPr>
              <p14:xfrm>
                <a:off x="3679693" y="3915603"/>
                <a:ext cx="303120" cy="2862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812FEE2-93F1-4143-98AA-69C7F926940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71053" y="3906963"/>
                  <a:ext cx="320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75607AD-2F4A-4C2A-B08E-85F540C525DA}"/>
                    </a:ext>
                  </a:extLst>
                </p14:cNvPr>
                <p14:cNvContentPartPr/>
                <p14:nvPr/>
              </p14:nvContentPartPr>
              <p14:xfrm>
                <a:off x="3999013" y="4035843"/>
                <a:ext cx="168840" cy="113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75607AD-2F4A-4C2A-B08E-85F540C525D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90373" y="4027203"/>
                  <a:ext cx="186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CFAB244-FABF-4A6C-A917-AE6F5FD2C8A1}"/>
                    </a:ext>
                  </a:extLst>
                </p14:cNvPr>
                <p14:cNvContentPartPr/>
                <p14:nvPr/>
              </p14:nvContentPartPr>
              <p14:xfrm>
                <a:off x="3545053" y="4324923"/>
                <a:ext cx="123840" cy="174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CFAB244-FABF-4A6C-A917-AE6F5FD2C8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36413" y="4316283"/>
                  <a:ext cx="14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C0B9D60-EFDA-4449-9DB0-1E88FD764803}"/>
                    </a:ext>
                  </a:extLst>
                </p14:cNvPr>
                <p14:cNvContentPartPr/>
                <p14:nvPr/>
              </p14:nvContentPartPr>
              <p14:xfrm>
                <a:off x="3760693" y="4352283"/>
                <a:ext cx="59760" cy="152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C0B9D60-EFDA-4449-9DB0-1E88FD7648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52053" y="4343283"/>
                  <a:ext cx="77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2DE97A-89BC-43FB-8CD7-FD3DC5FA258C}"/>
                    </a:ext>
                  </a:extLst>
                </p14:cNvPr>
                <p14:cNvContentPartPr/>
                <p14:nvPr/>
              </p14:nvContentPartPr>
              <p14:xfrm>
                <a:off x="3909733" y="4403403"/>
                <a:ext cx="84600" cy="11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2DE97A-89BC-43FB-8CD7-FD3DC5FA25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01093" y="439476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795CD1-F216-4551-9267-B4583445DB3F}"/>
                    </a:ext>
                  </a:extLst>
                </p14:cNvPr>
                <p14:cNvContentPartPr/>
                <p14:nvPr/>
              </p14:nvContentPartPr>
              <p14:xfrm>
                <a:off x="3945733" y="4353003"/>
                <a:ext cx="282240" cy="168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795CD1-F216-4551-9267-B4583445DB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37093" y="4344363"/>
                  <a:ext cx="299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5B5AA0-735C-4CF4-A46B-A4395BAEE84A}"/>
                    </a:ext>
                  </a:extLst>
                </p14:cNvPr>
                <p14:cNvContentPartPr/>
                <p14:nvPr/>
              </p14:nvContentPartPr>
              <p14:xfrm>
                <a:off x="4779493" y="3665763"/>
                <a:ext cx="163080" cy="365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5B5AA0-735C-4CF4-A46B-A4395BAEE8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70493" y="3657123"/>
                  <a:ext cx="180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9174F0-95BD-4763-8A35-1AF0B385761B}"/>
                    </a:ext>
                  </a:extLst>
                </p14:cNvPr>
                <p14:cNvContentPartPr/>
                <p14:nvPr/>
              </p14:nvContentPartPr>
              <p14:xfrm>
                <a:off x="4740613" y="3752883"/>
                <a:ext cx="173160" cy="112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9174F0-95BD-4763-8A35-1AF0B38576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31973" y="3744243"/>
                  <a:ext cx="190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CE4B1B-D5BE-402D-B065-9E492D741931}"/>
                    </a:ext>
                  </a:extLst>
                </p14:cNvPr>
                <p14:cNvContentPartPr/>
                <p14:nvPr/>
              </p14:nvContentPartPr>
              <p14:xfrm>
                <a:off x="5155333" y="3696363"/>
                <a:ext cx="219240" cy="213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CE4B1B-D5BE-402D-B065-9E492D7419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46333" y="3687363"/>
                  <a:ext cx="236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84E45A-8067-4D43-8626-E07002DDDE5C}"/>
                    </a:ext>
                  </a:extLst>
                </p14:cNvPr>
                <p14:cNvContentPartPr/>
                <p14:nvPr/>
              </p14:nvContentPartPr>
              <p14:xfrm>
                <a:off x="5149573" y="3601323"/>
                <a:ext cx="314640" cy="263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84E45A-8067-4D43-8626-E07002DDDE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40933" y="3592323"/>
                  <a:ext cx="332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D749C8-0864-46F6-92E4-407914998841}"/>
                    </a:ext>
                  </a:extLst>
                </p14:cNvPr>
                <p14:cNvContentPartPr/>
                <p14:nvPr/>
              </p14:nvContentPartPr>
              <p14:xfrm>
                <a:off x="5592373" y="3684843"/>
                <a:ext cx="273240" cy="231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D749C8-0864-46F6-92E4-4079149988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3373" y="3676203"/>
                  <a:ext cx="290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6F30ED-03A1-45D8-A9F4-2DCDFBDD6DD8}"/>
                    </a:ext>
                  </a:extLst>
                </p14:cNvPr>
                <p14:cNvContentPartPr/>
                <p14:nvPr/>
              </p14:nvContentPartPr>
              <p14:xfrm>
                <a:off x="5794693" y="3601323"/>
                <a:ext cx="123840" cy="28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6F30ED-03A1-45D8-A9F4-2DCDFBDD6D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86053" y="359232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36E9F1-0A3D-4B86-B2CA-3289CF74A83B}"/>
                    </a:ext>
                  </a:extLst>
                </p14:cNvPr>
                <p14:cNvContentPartPr/>
                <p14:nvPr/>
              </p14:nvContentPartPr>
              <p14:xfrm>
                <a:off x="4807573" y="4078323"/>
                <a:ext cx="84960" cy="90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36E9F1-0A3D-4B86-B2CA-3289CF74A8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98573" y="4069323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2F2356-D3DF-4965-B184-8C53E3841CFA}"/>
                    </a:ext>
                  </a:extLst>
                </p14:cNvPr>
                <p14:cNvContentPartPr/>
                <p14:nvPr/>
              </p14:nvContentPartPr>
              <p14:xfrm>
                <a:off x="4964533" y="4078323"/>
                <a:ext cx="95760" cy="56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2F2356-D3DF-4965-B184-8C53E3841CF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55533" y="4069323"/>
                  <a:ext cx="113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EC305C8-64E5-4D80-8961-8BDC2DC4AEB5}"/>
                    </a:ext>
                  </a:extLst>
                </p14:cNvPr>
                <p14:cNvContentPartPr/>
                <p14:nvPr/>
              </p14:nvContentPartPr>
              <p14:xfrm>
                <a:off x="4437133" y="4212963"/>
                <a:ext cx="2190960" cy="56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EC305C8-64E5-4D80-8961-8BDC2DC4AE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28133" y="4203963"/>
                  <a:ext cx="22086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ABAA185-785E-4F03-B55A-5CAC3AD72190}"/>
              </a:ext>
            </a:extLst>
          </p:cNvPr>
          <p:cNvGrpSpPr/>
          <p:nvPr/>
        </p:nvGrpSpPr>
        <p:grpSpPr>
          <a:xfrm>
            <a:off x="5211133" y="4358763"/>
            <a:ext cx="412920" cy="191520"/>
            <a:chOff x="5211133" y="4358763"/>
            <a:chExt cx="41292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6FE9E7A-6FD5-4A13-970B-1BBBA585E63D}"/>
                    </a:ext>
                  </a:extLst>
                </p14:cNvPr>
                <p14:cNvContentPartPr/>
                <p14:nvPr/>
              </p14:nvContentPartPr>
              <p14:xfrm>
                <a:off x="5211133" y="4358763"/>
                <a:ext cx="212040" cy="185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6FE9E7A-6FD5-4A13-970B-1BBBA585E6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02133" y="4349763"/>
                  <a:ext cx="229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6D2E9B-4317-41C6-AC8F-9B12C8E8B659}"/>
                    </a:ext>
                  </a:extLst>
                </p14:cNvPr>
                <p14:cNvContentPartPr/>
                <p14:nvPr/>
              </p14:nvContentPartPr>
              <p14:xfrm>
                <a:off x="5536573" y="4364163"/>
                <a:ext cx="87480" cy="18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6D2E9B-4317-41C6-AC8F-9B12C8E8B6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27933" y="4355163"/>
                  <a:ext cx="1051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FF8CCF7-0199-4C4D-9ABF-63938DD659C3}"/>
                  </a:ext>
                </a:extLst>
              </p14:cNvPr>
              <p14:cNvContentPartPr/>
              <p14:nvPr/>
            </p14:nvContentPartPr>
            <p14:xfrm>
              <a:off x="6984133" y="4229523"/>
              <a:ext cx="45360" cy="957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FF8CCF7-0199-4C4D-9ABF-63938DD659C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975133" y="4220883"/>
                <a:ext cx="6300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1A30224-4155-471D-AC9D-67AF703DC151}"/>
              </a:ext>
            </a:extLst>
          </p:cNvPr>
          <p:cNvGrpSpPr/>
          <p:nvPr/>
        </p:nvGrpSpPr>
        <p:grpSpPr>
          <a:xfrm>
            <a:off x="7471933" y="3822003"/>
            <a:ext cx="774720" cy="323640"/>
            <a:chOff x="7471933" y="3822003"/>
            <a:chExt cx="7747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76DA0F-8697-4064-BC7F-DE2AC62FC2BF}"/>
                    </a:ext>
                  </a:extLst>
                </p14:cNvPr>
                <p14:cNvContentPartPr/>
                <p14:nvPr/>
              </p14:nvContentPartPr>
              <p14:xfrm>
                <a:off x="7471933" y="3971403"/>
                <a:ext cx="151920" cy="160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76DA0F-8697-4064-BC7F-DE2AC62FC2B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62933" y="3962763"/>
                  <a:ext cx="169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A33CD2-2B29-4D3A-ABCF-31EC44A9F7F6}"/>
                    </a:ext>
                  </a:extLst>
                </p14:cNvPr>
                <p14:cNvContentPartPr/>
                <p14:nvPr/>
              </p14:nvContentPartPr>
              <p14:xfrm>
                <a:off x="7561933" y="3898323"/>
                <a:ext cx="246960" cy="118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A33CD2-2B29-4D3A-ABCF-31EC44A9F7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53293" y="3889323"/>
                  <a:ext cx="264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E26FBF-6BF3-4FF5-8876-3CD824A00BED}"/>
                    </a:ext>
                  </a:extLst>
                </p14:cNvPr>
                <p14:cNvContentPartPr/>
                <p14:nvPr/>
              </p14:nvContentPartPr>
              <p14:xfrm>
                <a:off x="7752733" y="3822003"/>
                <a:ext cx="493920" cy="323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E26FBF-6BF3-4FF5-8876-3CD824A00BE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43733" y="3813363"/>
                  <a:ext cx="5115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EBE31BA-34AB-480C-A8A8-335994C582FD}"/>
              </a:ext>
            </a:extLst>
          </p:cNvPr>
          <p:cNvGrpSpPr/>
          <p:nvPr/>
        </p:nvGrpSpPr>
        <p:grpSpPr>
          <a:xfrm>
            <a:off x="7438453" y="4324563"/>
            <a:ext cx="729720" cy="426960"/>
            <a:chOff x="7438453" y="4324563"/>
            <a:chExt cx="72972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7E2EC5-6E07-40B2-B717-817B90F85C74}"/>
                    </a:ext>
                  </a:extLst>
                </p14:cNvPr>
                <p14:cNvContentPartPr/>
                <p14:nvPr/>
              </p14:nvContentPartPr>
              <p14:xfrm>
                <a:off x="7438453" y="4420323"/>
                <a:ext cx="124560" cy="140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7E2EC5-6E07-40B2-B717-817B90F85C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29453" y="4411683"/>
                  <a:ext cx="142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920EF2-674E-4CE4-B2B9-974E22718972}"/>
                    </a:ext>
                  </a:extLst>
                </p14:cNvPr>
                <p14:cNvContentPartPr/>
                <p14:nvPr/>
              </p14:nvContentPartPr>
              <p14:xfrm>
                <a:off x="7517293" y="4333563"/>
                <a:ext cx="561240" cy="205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920EF2-674E-4CE4-B2B9-974E227189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08293" y="4324563"/>
                  <a:ext cx="578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C6253D-3932-471E-AB1A-ADA4F58A8FD6}"/>
                    </a:ext>
                  </a:extLst>
                </p14:cNvPr>
                <p14:cNvContentPartPr/>
                <p14:nvPr/>
              </p14:nvContentPartPr>
              <p14:xfrm>
                <a:off x="7965853" y="4324563"/>
                <a:ext cx="202320" cy="426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C6253D-3932-471E-AB1A-ADA4F58A8FD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56853" y="4315563"/>
                  <a:ext cx="21996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F49C63D-C575-4EEC-93D0-B83E5596A741}"/>
              </a:ext>
            </a:extLst>
          </p:cNvPr>
          <p:cNvGrpSpPr/>
          <p:nvPr/>
        </p:nvGrpSpPr>
        <p:grpSpPr>
          <a:xfrm>
            <a:off x="7359973" y="4874643"/>
            <a:ext cx="370800" cy="191160"/>
            <a:chOff x="7359973" y="4874643"/>
            <a:chExt cx="3708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922A1A9-B707-43BD-A03D-8A51322CB7B5}"/>
                    </a:ext>
                  </a:extLst>
                </p14:cNvPr>
                <p14:cNvContentPartPr/>
                <p14:nvPr/>
              </p14:nvContentPartPr>
              <p14:xfrm>
                <a:off x="7359973" y="4964643"/>
                <a:ext cx="73440" cy="101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922A1A9-B707-43BD-A03D-8A51322CB7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50973" y="4955643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C2C04B-ACA9-408F-A028-894F118E63DF}"/>
                    </a:ext>
                  </a:extLst>
                </p14:cNvPr>
                <p14:cNvContentPartPr/>
                <p14:nvPr/>
              </p14:nvContentPartPr>
              <p14:xfrm>
                <a:off x="7388053" y="4874643"/>
                <a:ext cx="342720" cy="191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C2C04B-ACA9-408F-A028-894F118E63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79053" y="4866003"/>
                  <a:ext cx="3603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2F3800B-8987-46E3-ABC6-1893EF28F382}"/>
                  </a:ext>
                </a:extLst>
              </p14:cNvPr>
              <p14:cNvContentPartPr/>
              <p14:nvPr/>
            </p14:nvContentPartPr>
            <p14:xfrm>
              <a:off x="7977013" y="4986603"/>
              <a:ext cx="121320" cy="185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2F3800B-8987-46E3-ABC6-1893EF28F38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968013" y="4977963"/>
                <a:ext cx="138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9A177B2-AEE9-445C-8D30-F5CBC79638D6}"/>
                  </a:ext>
                </a:extLst>
              </p14:cNvPr>
              <p14:cNvContentPartPr/>
              <p14:nvPr/>
            </p14:nvContentPartPr>
            <p14:xfrm>
              <a:off x="8016253" y="4807323"/>
              <a:ext cx="90000" cy="101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9A177B2-AEE9-445C-8D30-F5CBC79638D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007253" y="4798683"/>
                <a:ext cx="1076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45AF04F-C9D2-4ADD-9C49-840903D24108}"/>
              </a:ext>
            </a:extLst>
          </p:cNvPr>
          <p:cNvGrpSpPr/>
          <p:nvPr/>
        </p:nvGrpSpPr>
        <p:grpSpPr>
          <a:xfrm>
            <a:off x="1335013" y="4745763"/>
            <a:ext cx="1032840" cy="488520"/>
            <a:chOff x="1335013" y="4745763"/>
            <a:chExt cx="10328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3AD3F0C-00D9-4CBD-9342-C98D79971537}"/>
                    </a:ext>
                  </a:extLst>
                </p14:cNvPr>
                <p14:cNvContentPartPr/>
                <p14:nvPr/>
              </p14:nvContentPartPr>
              <p14:xfrm>
                <a:off x="1413493" y="4886523"/>
                <a:ext cx="230400" cy="235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3AD3F0C-00D9-4CBD-9342-C98D799715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04853" y="4877883"/>
                  <a:ext cx="248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96AF96E-37CE-4E6C-B18D-DB4A83F10101}"/>
                    </a:ext>
                  </a:extLst>
                </p14:cNvPr>
                <p14:cNvContentPartPr/>
                <p14:nvPr/>
              </p14:nvContentPartPr>
              <p14:xfrm>
                <a:off x="1643533" y="4874643"/>
                <a:ext cx="235800" cy="18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96AF96E-37CE-4E6C-B18D-DB4A83F101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34533" y="4866003"/>
                  <a:ext cx="253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E286D0-0307-426E-8F8E-16ACCE412972}"/>
                    </a:ext>
                  </a:extLst>
                </p14:cNvPr>
                <p14:cNvContentPartPr/>
                <p14:nvPr/>
              </p14:nvContentPartPr>
              <p14:xfrm>
                <a:off x="1918213" y="4835403"/>
                <a:ext cx="202320" cy="301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E286D0-0307-426E-8F8E-16ACCE4129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09573" y="4826403"/>
                  <a:ext cx="2199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E933D62-3E71-468C-ABE9-0F2C0D89C234}"/>
                    </a:ext>
                  </a:extLst>
                </p14:cNvPr>
                <p14:cNvContentPartPr/>
                <p14:nvPr/>
              </p14:nvContentPartPr>
              <p14:xfrm>
                <a:off x="1957813" y="4768083"/>
                <a:ext cx="123840" cy="22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E933D62-3E71-468C-ABE9-0F2C0D89C2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48813" y="475944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F0E4D1-0B52-4E33-95F9-23A54125CC01}"/>
                    </a:ext>
                  </a:extLst>
                </p14:cNvPr>
                <p14:cNvContentPartPr/>
                <p14:nvPr/>
              </p14:nvContentPartPr>
              <p14:xfrm>
                <a:off x="1335013" y="4745763"/>
                <a:ext cx="914760" cy="488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F0E4D1-0B52-4E33-95F9-23A54125CC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26013" y="4736763"/>
                  <a:ext cx="9324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03261E6-E629-4663-8552-8C0E3029EA05}"/>
                    </a:ext>
                  </a:extLst>
                </p14:cNvPr>
                <p14:cNvContentPartPr/>
                <p14:nvPr/>
              </p14:nvContentPartPr>
              <p14:xfrm>
                <a:off x="2328253" y="4999923"/>
                <a:ext cx="39600" cy="27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03261E6-E629-4663-8552-8C0E3029EA0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19253" y="4990923"/>
                  <a:ext cx="572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1CE3A43-632C-41BA-837E-C4EE83927643}"/>
              </a:ext>
            </a:extLst>
          </p:cNvPr>
          <p:cNvGrpSpPr/>
          <p:nvPr/>
        </p:nvGrpSpPr>
        <p:grpSpPr>
          <a:xfrm>
            <a:off x="2507173" y="4801563"/>
            <a:ext cx="2679480" cy="727560"/>
            <a:chOff x="2507173" y="4801563"/>
            <a:chExt cx="267948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F49165-F01B-4EE9-9F4F-A8B7B7191FC2}"/>
                    </a:ext>
                  </a:extLst>
                </p14:cNvPr>
                <p14:cNvContentPartPr/>
                <p14:nvPr/>
              </p14:nvContentPartPr>
              <p14:xfrm>
                <a:off x="2507173" y="5008923"/>
                <a:ext cx="73440" cy="124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F49165-F01B-4EE9-9F4F-A8B7B7191F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98533" y="4999923"/>
                  <a:ext cx="91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A9809B4-9980-46A4-8696-4C07A2854676}"/>
                    </a:ext>
                  </a:extLst>
                </p14:cNvPr>
                <p14:cNvContentPartPr/>
                <p14:nvPr/>
              </p14:nvContentPartPr>
              <p14:xfrm>
                <a:off x="2535613" y="4975803"/>
                <a:ext cx="84600" cy="135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A9809B4-9980-46A4-8696-4C07A28546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26613" y="4966803"/>
                  <a:ext cx="10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23FB12-075F-4BCC-BA5B-89AD21C4F124}"/>
                    </a:ext>
                  </a:extLst>
                </p14:cNvPr>
                <p14:cNvContentPartPr/>
                <p14:nvPr/>
              </p14:nvContentPartPr>
              <p14:xfrm>
                <a:off x="2541013" y="4863483"/>
                <a:ext cx="465840" cy="196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23FB12-075F-4BCC-BA5B-89AD21C4F12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32373" y="4854843"/>
                  <a:ext cx="483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1B8AC9-F903-4629-A893-5E0464C99737}"/>
                    </a:ext>
                  </a:extLst>
                </p14:cNvPr>
                <p14:cNvContentPartPr/>
                <p14:nvPr/>
              </p14:nvContentPartPr>
              <p14:xfrm>
                <a:off x="3315013" y="4801563"/>
                <a:ext cx="163080" cy="163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1B8AC9-F903-4629-A893-5E0464C997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06013" y="4792563"/>
                  <a:ext cx="180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49BB2F-6DCA-4F3B-9A84-A0D4E0BE92E4}"/>
                    </a:ext>
                  </a:extLst>
                </p14:cNvPr>
                <p14:cNvContentPartPr/>
                <p14:nvPr/>
              </p14:nvContentPartPr>
              <p14:xfrm>
                <a:off x="3208813" y="5015043"/>
                <a:ext cx="482400" cy="22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49BB2F-6DCA-4F3B-9A84-A0D4E0BE92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99813" y="5006043"/>
                  <a:ext cx="50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83AEB79-6A13-4CAF-A29C-E00DC31AC894}"/>
                    </a:ext>
                  </a:extLst>
                </p14:cNvPr>
                <p14:cNvContentPartPr/>
                <p14:nvPr/>
              </p14:nvContentPartPr>
              <p14:xfrm>
                <a:off x="3277933" y="5071203"/>
                <a:ext cx="284760" cy="385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83AEB79-6A13-4CAF-A29C-E00DC31AC8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68933" y="5062203"/>
                  <a:ext cx="302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1D57B6-E42C-4CBC-9EDD-AC701A7BA072}"/>
                    </a:ext>
                  </a:extLst>
                </p14:cNvPr>
                <p14:cNvContentPartPr/>
                <p14:nvPr/>
              </p14:nvContentPartPr>
              <p14:xfrm>
                <a:off x="3847813" y="4823523"/>
                <a:ext cx="241920" cy="343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1D57B6-E42C-4CBC-9EDD-AC701A7BA07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38813" y="4814883"/>
                  <a:ext cx="259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9A8092E-89B6-437C-9396-7AA56131FFB7}"/>
                    </a:ext>
                  </a:extLst>
                </p14:cNvPr>
                <p14:cNvContentPartPr/>
                <p14:nvPr/>
              </p14:nvContentPartPr>
              <p14:xfrm>
                <a:off x="3915493" y="4992723"/>
                <a:ext cx="118080" cy="22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9A8092E-89B6-437C-9396-7AA56131FF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6493" y="498372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2B5F91-0704-450B-9F65-16AAC69F30E6}"/>
                    </a:ext>
                  </a:extLst>
                </p14:cNvPr>
                <p14:cNvContentPartPr/>
                <p14:nvPr/>
              </p14:nvContentPartPr>
              <p14:xfrm>
                <a:off x="4089373" y="5115843"/>
                <a:ext cx="90360" cy="124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2B5F91-0704-450B-9F65-16AAC69F30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80733" y="5106843"/>
                  <a:ext cx="10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AF28F6-734F-4CB2-98C6-10B30FF09088}"/>
                    </a:ext>
                  </a:extLst>
                </p14:cNvPr>
                <p14:cNvContentPartPr/>
                <p14:nvPr/>
              </p14:nvContentPartPr>
              <p14:xfrm>
                <a:off x="4111693" y="5060043"/>
                <a:ext cx="381960" cy="163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AF28F6-734F-4CB2-98C6-10B30FF0908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03053" y="5051043"/>
                  <a:ext cx="399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60A62F-C8DB-40C6-8694-DE086888060E}"/>
                    </a:ext>
                  </a:extLst>
                </p14:cNvPr>
                <p14:cNvContentPartPr/>
                <p14:nvPr/>
              </p14:nvContentPartPr>
              <p14:xfrm>
                <a:off x="4841053" y="4801923"/>
                <a:ext cx="140760" cy="236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60A62F-C8DB-40C6-8694-DE086888060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32053" y="4792923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FA2A3E-BCDF-4C82-BC6B-F3709CFBFBC0}"/>
                    </a:ext>
                  </a:extLst>
                </p14:cNvPr>
                <p14:cNvContentPartPr/>
                <p14:nvPr/>
              </p14:nvContentPartPr>
              <p14:xfrm>
                <a:off x="4672573" y="5093523"/>
                <a:ext cx="514080" cy="62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FA2A3E-BCDF-4C82-BC6B-F3709CFBFBC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63933" y="5084883"/>
                  <a:ext cx="531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5E6616-E9E0-4382-8681-5FDCA4A01F81}"/>
                    </a:ext>
                  </a:extLst>
                </p14:cNvPr>
                <p14:cNvContentPartPr/>
                <p14:nvPr/>
              </p14:nvContentPartPr>
              <p14:xfrm>
                <a:off x="4723333" y="5244723"/>
                <a:ext cx="191160" cy="152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5E6616-E9E0-4382-8681-5FDCA4A01F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14333" y="5235723"/>
                  <a:ext cx="20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AF24AA-2646-47F1-8218-FFF3ED661D55}"/>
                    </a:ext>
                  </a:extLst>
                </p14:cNvPr>
                <p14:cNvContentPartPr/>
                <p14:nvPr/>
              </p14:nvContentPartPr>
              <p14:xfrm>
                <a:off x="4952653" y="5245083"/>
                <a:ext cx="146880" cy="284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AF24AA-2646-47F1-8218-FFF3ED661D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43653" y="5236083"/>
                  <a:ext cx="1645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5DCC41D-1BD0-4192-9955-12D8BFDF72A4}"/>
              </a:ext>
            </a:extLst>
          </p:cNvPr>
          <p:cNvGrpSpPr/>
          <p:nvPr/>
        </p:nvGrpSpPr>
        <p:grpSpPr>
          <a:xfrm>
            <a:off x="5396533" y="4931163"/>
            <a:ext cx="318960" cy="479880"/>
            <a:chOff x="5396533" y="4931163"/>
            <a:chExt cx="31896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5D4EDA3-6D03-4E08-852E-F4F54D609B9F}"/>
                    </a:ext>
                  </a:extLst>
                </p14:cNvPr>
                <p14:cNvContentPartPr/>
                <p14:nvPr/>
              </p14:nvContentPartPr>
              <p14:xfrm>
                <a:off x="5396533" y="4931163"/>
                <a:ext cx="174240" cy="224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5D4EDA3-6D03-4E08-852E-F4F54D609B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87533" y="4922163"/>
                  <a:ext cx="191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07B739B-56D7-4C76-B790-115F39388A1B}"/>
                    </a:ext>
                  </a:extLst>
                </p14:cNvPr>
                <p14:cNvContentPartPr/>
                <p14:nvPr/>
              </p14:nvContentPartPr>
              <p14:xfrm>
                <a:off x="5413453" y="5026203"/>
                <a:ext cx="174240" cy="115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07B739B-56D7-4C76-B790-115F39388A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04453" y="501756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0860FFB-BDA7-4150-8F22-7B8C86FCA5BB}"/>
                    </a:ext>
                  </a:extLst>
                </p14:cNvPr>
                <p14:cNvContentPartPr/>
                <p14:nvPr/>
              </p14:nvContentPartPr>
              <p14:xfrm>
                <a:off x="5586973" y="5082363"/>
                <a:ext cx="128520" cy="3286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0860FFB-BDA7-4150-8F22-7B8C86FCA5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78333" y="5073363"/>
                  <a:ext cx="14616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D9355B9D-93AE-4AA6-A8F3-C8212DAC8001}"/>
              </a:ext>
            </a:extLst>
          </p:cNvPr>
          <p:cNvGrpSpPr/>
          <p:nvPr/>
        </p:nvGrpSpPr>
        <p:grpSpPr>
          <a:xfrm>
            <a:off x="1346173" y="5351643"/>
            <a:ext cx="1307520" cy="527760"/>
            <a:chOff x="1346173" y="5351643"/>
            <a:chExt cx="130752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4E730E3-A97A-4CDA-ADE6-CE30AE537B59}"/>
                    </a:ext>
                  </a:extLst>
                </p14:cNvPr>
                <p14:cNvContentPartPr/>
                <p14:nvPr/>
              </p14:nvContentPartPr>
              <p14:xfrm>
                <a:off x="1351573" y="5544243"/>
                <a:ext cx="284760" cy="2005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4E730E3-A97A-4CDA-ADE6-CE30AE537B5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42933" y="5535243"/>
                  <a:ext cx="302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FAAE35F-4097-4A37-88E8-F8E4745A8ED3}"/>
                    </a:ext>
                  </a:extLst>
                </p14:cNvPr>
                <p14:cNvContentPartPr/>
                <p14:nvPr/>
              </p14:nvContentPartPr>
              <p14:xfrm>
                <a:off x="1648933" y="5486283"/>
                <a:ext cx="213480" cy="2023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FAAE35F-4097-4A37-88E8-F8E4745A8E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40293" y="5477283"/>
                  <a:ext cx="23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6B3B76A-15EF-4767-8809-5C4F35BCCC7A}"/>
                    </a:ext>
                  </a:extLst>
                </p14:cNvPr>
                <p14:cNvContentPartPr/>
                <p14:nvPr/>
              </p14:nvContentPartPr>
              <p14:xfrm>
                <a:off x="1907413" y="5351643"/>
                <a:ext cx="207720" cy="3823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6B3B76A-15EF-4767-8809-5C4F35BCCC7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98773" y="5342643"/>
                  <a:ext cx="225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8B5691C-3D65-4439-ACFD-247CC1F6FC9E}"/>
                    </a:ext>
                  </a:extLst>
                </p14:cNvPr>
                <p14:cNvContentPartPr/>
                <p14:nvPr/>
              </p14:nvContentPartPr>
              <p14:xfrm>
                <a:off x="1346173" y="5368563"/>
                <a:ext cx="106920" cy="3650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8B5691C-3D65-4439-ACFD-247CC1F6FC9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37533" y="5359563"/>
                  <a:ext cx="1245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D5883AB-758C-4200-B7DA-AD6F1384AFE0}"/>
                    </a:ext>
                  </a:extLst>
                </p14:cNvPr>
                <p14:cNvContentPartPr/>
                <p14:nvPr/>
              </p14:nvContentPartPr>
              <p14:xfrm>
                <a:off x="2080933" y="5368563"/>
                <a:ext cx="286560" cy="3031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D5883AB-758C-4200-B7DA-AD6F1384AF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2293" y="5359563"/>
                  <a:ext cx="304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75C3E40-5541-44EE-9778-11DD0E47171B}"/>
                    </a:ext>
                  </a:extLst>
                </p14:cNvPr>
                <p14:cNvContentPartPr/>
                <p14:nvPr/>
              </p14:nvContentPartPr>
              <p14:xfrm>
                <a:off x="2453533" y="5491683"/>
                <a:ext cx="160920" cy="3877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75C3E40-5541-44EE-9778-11DD0E4717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44893" y="5483043"/>
                  <a:ext cx="178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6330B2C-0E8E-4E8E-BC19-B7548592B0BC}"/>
                    </a:ext>
                  </a:extLst>
                </p14:cNvPr>
                <p14:cNvContentPartPr/>
                <p14:nvPr/>
              </p14:nvContentPartPr>
              <p14:xfrm>
                <a:off x="2557933" y="5435883"/>
                <a:ext cx="95760" cy="396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6330B2C-0E8E-4E8E-BC19-B7548592B0B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48933" y="5426883"/>
                  <a:ext cx="1134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E7A1B43-288C-41FB-8F62-14BFE7BB44E1}"/>
              </a:ext>
            </a:extLst>
          </p:cNvPr>
          <p:cNvGrpSpPr/>
          <p:nvPr/>
        </p:nvGrpSpPr>
        <p:grpSpPr>
          <a:xfrm>
            <a:off x="274813" y="1738323"/>
            <a:ext cx="3484080" cy="1024920"/>
            <a:chOff x="274813" y="1738323"/>
            <a:chExt cx="3484080" cy="10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2109029-EB2E-46FB-B78F-0743278D44B4}"/>
                    </a:ext>
                  </a:extLst>
                </p14:cNvPr>
                <p14:cNvContentPartPr/>
                <p14:nvPr/>
              </p14:nvContentPartPr>
              <p14:xfrm>
                <a:off x="2788333" y="1901043"/>
                <a:ext cx="179640" cy="275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2109029-EB2E-46FB-B78F-0743278D44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79333" y="1892403"/>
                  <a:ext cx="197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0A014D3-E6B2-4B54-9065-789171E2892A}"/>
                    </a:ext>
                  </a:extLst>
                </p14:cNvPr>
                <p14:cNvContentPartPr/>
                <p14:nvPr/>
              </p14:nvContentPartPr>
              <p14:xfrm>
                <a:off x="2832613" y="1761363"/>
                <a:ext cx="185400" cy="314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0A014D3-E6B2-4B54-9065-789171E289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23973" y="1752363"/>
                  <a:ext cx="203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E867F6-168A-42B7-82EB-6E61B4BF5BE5}"/>
                    </a:ext>
                  </a:extLst>
                </p14:cNvPr>
                <p14:cNvContentPartPr/>
                <p14:nvPr/>
              </p14:nvContentPartPr>
              <p14:xfrm>
                <a:off x="1043413" y="1834083"/>
                <a:ext cx="1206360" cy="690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E867F6-168A-42B7-82EB-6E61B4BF5B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4413" y="1825443"/>
                  <a:ext cx="122400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C0A06F5-8199-45B3-979A-5C3FBD65B20A}"/>
                    </a:ext>
                  </a:extLst>
                </p14:cNvPr>
                <p14:cNvContentPartPr/>
                <p14:nvPr/>
              </p14:nvContentPartPr>
              <p14:xfrm>
                <a:off x="1671613" y="1907163"/>
                <a:ext cx="224640" cy="151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C0A06F5-8199-45B3-979A-5C3FBD65B2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62613" y="1898163"/>
                  <a:ext cx="242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FBCEBC6-5E24-474A-B6DC-A26081691A03}"/>
                    </a:ext>
                  </a:extLst>
                </p14:cNvPr>
                <p14:cNvContentPartPr/>
                <p14:nvPr/>
              </p14:nvContentPartPr>
              <p14:xfrm>
                <a:off x="1284613" y="2013723"/>
                <a:ext cx="1071720" cy="612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FBCEBC6-5E24-474A-B6DC-A26081691A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75613" y="2005083"/>
                  <a:ext cx="10893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EF050F-0442-4297-BD2C-724FE7E5C564}"/>
                    </a:ext>
                  </a:extLst>
                </p14:cNvPr>
                <p14:cNvContentPartPr/>
                <p14:nvPr/>
              </p14:nvContentPartPr>
              <p14:xfrm>
                <a:off x="1668013" y="2136483"/>
                <a:ext cx="716400" cy="447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EF050F-0442-4297-BD2C-724FE7E5C5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59013" y="2127483"/>
                  <a:ext cx="7340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6269524-F14B-4407-8817-234E972828FA}"/>
                    </a:ext>
                  </a:extLst>
                </p14:cNvPr>
                <p14:cNvContentPartPr/>
                <p14:nvPr/>
              </p14:nvContentPartPr>
              <p14:xfrm>
                <a:off x="1144213" y="2158803"/>
                <a:ext cx="303120" cy="197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6269524-F14B-4407-8817-234E972828F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5573" y="2150163"/>
                  <a:ext cx="32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627CFE8-731C-4EB6-B3E4-2FF7594062DE}"/>
                    </a:ext>
                  </a:extLst>
                </p14:cNvPr>
                <p14:cNvContentPartPr/>
                <p14:nvPr/>
              </p14:nvContentPartPr>
              <p14:xfrm>
                <a:off x="1351933" y="1867923"/>
                <a:ext cx="61920" cy="185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627CFE8-731C-4EB6-B3E4-2FF7594062D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42933" y="1858923"/>
                  <a:ext cx="79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6E4BD0A-3851-476B-BF6D-1818FEAA4CC8}"/>
                    </a:ext>
                  </a:extLst>
                </p14:cNvPr>
                <p14:cNvContentPartPr/>
                <p14:nvPr/>
              </p14:nvContentPartPr>
              <p14:xfrm>
                <a:off x="1278493" y="2030643"/>
                <a:ext cx="168840" cy="62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6E4BD0A-3851-476B-BF6D-1818FEAA4CC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69853" y="2021643"/>
                  <a:ext cx="186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FB786B3-1D8F-4610-8F9E-122724A93474}"/>
                    </a:ext>
                  </a:extLst>
                </p14:cNvPr>
                <p14:cNvContentPartPr/>
                <p14:nvPr/>
              </p14:nvContentPartPr>
              <p14:xfrm>
                <a:off x="992293" y="1795923"/>
                <a:ext cx="118800" cy="1119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FB786B3-1D8F-4610-8F9E-122724A934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3293" y="1786923"/>
                  <a:ext cx="13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EAABCC2-0D0E-4EA9-81E2-4AE6C48FAD69}"/>
                    </a:ext>
                  </a:extLst>
                </p14:cNvPr>
                <p14:cNvContentPartPr/>
                <p14:nvPr/>
              </p14:nvContentPartPr>
              <p14:xfrm>
                <a:off x="1155373" y="1738323"/>
                <a:ext cx="73440" cy="164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EAABCC2-0D0E-4EA9-81E2-4AE6C48FAD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6373" y="1729683"/>
                  <a:ext cx="91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8342909-6F18-47F6-AA4E-F52CA9B85E78}"/>
                    </a:ext>
                  </a:extLst>
                </p14:cNvPr>
                <p14:cNvContentPartPr/>
                <p14:nvPr/>
              </p14:nvContentPartPr>
              <p14:xfrm>
                <a:off x="706813" y="2299923"/>
                <a:ext cx="336960" cy="224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8342909-6F18-47F6-AA4E-F52CA9B85E7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7813" y="2290923"/>
                  <a:ext cx="354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F1F43E5-413C-4B08-906C-D169EDC5A760}"/>
                    </a:ext>
                  </a:extLst>
                </p14:cNvPr>
                <p14:cNvContentPartPr/>
                <p14:nvPr/>
              </p14:nvContentPartPr>
              <p14:xfrm>
                <a:off x="977893" y="2271843"/>
                <a:ext cx="76680" cy="67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F1F43E5-413C-4B08-906C-D169EDC5A7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8893" y="2262843"/>
                  <a:ext cx="94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177C3EB-748B-47BA-9AC3-D49CE8F5DEBE}"/>
                    </a:ext>
                  </a:extLst>
                </p14:cNvPr>
                <p14:cNvContentPartPr/>
                <p14:nvPr/>
              </p14:nvContentPartPr>
              <p14:xfrm>
                <a:off x="274813" y="2597283"/>
                <a:ext cx="96480" cy="1659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177C3EB-748B-47BA-9AC3-D49CE8F5DE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6173" y="2588283"/>
                  <a:ext cx="11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A2799A-7B05-4E6F-9835-1FA5421597F0}"/>
                    </a:ext>
                  </a:extLst>
                </p14:cNvPr>
                <p14:cNvContentPartPr/>
                <p14:nvPr/>
              </p14:nvContentPartPr>
              <p14:xfrm>
                <a:off x="447613" y="2597283"/>
                <a:ext cx="91080" cy="140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A2799A-7B05-4E6F-9835-1FA5421597F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8973" y="2588283"/>
                  <a:ext cx="108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B1CAE5-38D4-476B-B086-668416ED6EF9}"/>
                    </a:ext>
                  </a:extLst>
                </p14:cNvPr>
                <p14:cNvContentPartPr/>
                <p14:nvPr/>
              </p14:nvContentPartPr>
              <p14:xfrm>
                <a:off x="1173373" y="2126043"/>
                <a:ext cx="72720" cy="185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B1CAE5-38D4-476B-B086-668416ED6E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4373" y="2117043"/>
                  <a:ext cx="90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482D48-1493-40A2-81CD-C0147743321F}"/>
                    </a:ext>
                  </a:extLst>
                </p14:cNvPr>
                <p14:cNvContentPartPr/>
                <p14:nvPr/>
              </p14:nvContentPartPr>
              <p14:xfrm>
                <a:off x="970333" y="2109123"/>
                <a:ext cx="78840" cy="62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482D48-1493-40A2-81CD-C0147743321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1333" y="2100123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20E5F1-D3DF-4745-8EFA-62742F585CDB}"/>
                    </a:ext>
                  </a:extLst>
                </p14:cNvPr>
                <p14:cNvContentPartPr/>
                <p14:nvPr/>
              </p14:nvContentPartPr>
              <p14:xfrm>
                <a:off x="975733" y="2030643"/>
                <a:ext cx="73440" cy="56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20E5F1-D3DF-4745-8EFA-62742F585CD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7093" y="2021643"/>
                  <a:ext cx="9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FF03AF4-4097-4528-AAFF-B3B85745F9D0}"/>
                    </a:ext>
                  </a:extLst>
                </p14:cNvPr>
                <p14:cNvContentPartPr/>
                <p14:nvPr/>
              </p14:nvContentPartPr>
              <p14:xfrm>
                <a:off x="2580253" y="2507283"/>
                <a:ext cx="336960" cy="2023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FF03AF4-4097-4528-AAFF-B3B85745F9D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71613" y="2498283"/>
                  <a:ext cx="354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13573E0-5822-4B2D-ADAA-FA94D4C16D8E}"/>
                    </a:ext>
                  </a:extLst>
                </p14:cNvPr>
                <p14:cNvContentPartPr/>
                <p14:nvPr/>
              </p14:nvContentPartPr>
              <p14:xfrm>
                <a:off x="2552533" y="2602683"/>
                <a:ext cx="117720" cy="1454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13573E0-5822-4B2D-ADAA-FA94D4C16D8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43893" y="2594043"/>
                  <a:ext cx="135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14E3F54-420A-4B5C-BBD2-348C0B049878}"/>
                    </a:ext>
                  </a:extLst>
                </p14:cNvPr>
                <p14:cNvContentPartPr/>
                <p14:nvPr/>
              </p14:nvContentPartPr>
              <p14:xfrm>
                <a:off x="3062293" y="2395323"/>
                <a:ext cx="247680" cy="1407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14E3F54-420A-4B5C-BBD2-348C0B04987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53653" y="2386323"/>
                  <a:ext cx="26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AD2B6CC-41C9-4A8D-B762-DDA0774A8C1E}"/>
                    </a:ext>
                  </a:extLst>
                </p14:cNvPr>
                <p14:cNvContentPartPr/>
                <p14:nvPr/>
              </p14:nvContentPartPr>
              <p14:xfrm>
                <a:off x="3438493" y="2316843"/>
                <a:ext cx="157320" cy="1407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AD2B6CC-41C9-4A8D-B762-DDA0774A8C1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29853" y="2307843"/>
                  <a:ext cx="17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B307F69-B062-4560-B2EB-CC583E0036A6}"/>
                    </a:ext>
                  </a:extLst>
                </p14:cNvPr>
                <p14:cNvContentPartPr/>
                <p14:nvPr/>
              </p14:nvContentPartPr>
              <p14:xfrm>
                <a:off x="3516973" y="2417643"/>
                <a:ext cx="241920" cy="565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B307F69-B062-4560-B2EB-CC583E0036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07973" y="2408643"/>
                  <a:ext cx="2595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7CF195CF-D19F-43FA-A292-89DE8E0D989D}"/>
              </a:ext>
            </a:extLst>
          </p:cNvPr>
          <p:cNvGrpSpPr/>
          <p:nvPr/>
        </p:nvGrpSpPr>
        <p:grpSpPr>
          <a:xfrm>
            <a:off x="2782213" y="981603"/>
            <a:ext cx="1408680" cy="208800"/>
            <a:chOff x="2782213" y="981603"/>
            <a:chExt cx="140868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77B6942-8FD2-40A9-8DAB-F237C486C8DA}"/>
                    </a:ext>
                  </a:extLst>
                </p14:cNvPr>
                <p14:cNvContentPartPr/>
                <p14:nvPr/>
              </p14:nvContentPartPr>
              <p14:xfrm>
                <a:off x="2782213" y="1003563"/>
                <a:ext cx="380160" cy="1580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77B6942-8FD2-40A9-8DAB-F237C486C8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73213" y="994563"/>
                  <a:ext cx="397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E7D4141-54F1-4A1B-8FE1-A084BAC278A3}"/>
                    </a:ext>
                  </a:extLst>
                </p14:cNvPr>
                <p14:cNvContentPartPr/>
                <p14:nvPr/>
              </p14:nvContentPartPr>
              <p14:xfrm>
                <a:off x="3331933" y="1015443"/>
                <a:ext cx="275760" cy="1749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E7D4141-54F1-4A1B-8FE1-A084BAC278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23293" y="1006443"/>
                  <a:ext cx="293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2DEEB5E-53D6-470D-9ACD-632B389B863A}"/>
                    </a:ext>
                  </a:extLst>
                </p14:cNvPr>
                <p14:cNvContentPartPr/>
                <p14:nvPr/>
              </p14:nvContentPartPr>
              <p14:xfrm>
                <a:off x="3730453" y="981603"/>
                <a:ext cx="191160" cy="2023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2DEEB5E-53D6-470D-9ACD-632B389B86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21453" y="972603"/>
                  <a:ext cx="20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09AE0E1-0EE7-419C-B337-B53BA4555F7A}"/>
                    </a:ext>
                  </a:extLst>
                </p14:cNvPr>
                <p14:cNvContentPartPr/>
                <p14:nvPr/>
              </p14:nvContentPartPr>
              <p14:xfrm>
                <a:off x="3771493" y="1037763"/>
                <a:ext cx="419400" cy="903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09AE0E1-0EE7-419C-B337-B53BA4555F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62493" y="1028763"/>
                  <a:ext cx="4370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C7A183B5-D715-454D-B9EE-8473DBD2E100}"/>
              </a:ext>
            </a:extLst>
          </p:cNvPr>
          <p:cNvGrpSpPr/>
          <p:nvPr/>
        </p:nvGrpSpPr>
        <p:grpSpPr>
          <a:xfrm>
            <a:off x="2883373" y="5508243"/>
            <a:ext cx="1228680" cy="578520"/>
            <a:chOff x="2883373" y="5508243"/>
            <a:chExt cx="1228680" cy="5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5B503AC-ED42-44F7-B9A8-573BA1644277}"/>
                    </a:ext>
                  </a:extLst>
                </p14:cNvPr>
                <p14:cNvContentPartPr/>
                <p14:nvPr/>
              </p14:nvContentPartPr>
              <p14:xfrm>
                <a:off x="2916853" y="5710563"/>
                <a:ext cx="78840" cy="61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5B503AC-ED42-44F7-B9A8-573BA164427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08213" y="570192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ADCF441-1E37-4D24-B614-5CA6E95BD097}"/>
                    </a:ext>
                  </a:extLst>
                </p14:cNvPr>
                <p14:cNvContentPartPr/>
                <p14:nvPr/>
              </p14:nvContentPartPr>
              <p14:xfrm>
                <a:off x="2883373" y="5760963"/>
                <a:ext cx="90000" cy="172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ADCF441-1E37-4D24-B614-5CA6E95BD09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74373" y="575232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4F45CA5-FC11-4885-9F48-2EBDFF3A41B4}"/>
                    </a:ext>
                  </a:extLst>
                </p14:cNvPr>
                <p14:cNvContentPartPr/>
                <p14:nvPr/>
              </p14:nvContentPartPr>
              <p14:xfrm>
                <a:off x="3197293" y="5508243"/>
                <a:ext cx="258480" cy="1558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4F45CA5-FC11-4885-9F48-2EBDFF3A41B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88653" y="5499603"/>
                  <a:ext cx="276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69F4899-178F-4408-9620-A38496AFCCB3}"/>
                    </a:ext>
                  </a:extLst>
                </p14:cNvPr>
                <p14:cNvContentPartPr/>
                <p14:nvPr/>
              </p14:nvContentPartPr>
              <p14:xfrm>
                <a:off x="3174973" y="5699403"/>
                <a:ext cx="463320" cy="234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69F4899-178F-4408-9620-A38496AFCCB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66333" y="5690403"/>
                  <a:ext cx="48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0FA9175-ABB7-426C-A6BF-CDC784664F09}"/>
                    </a:ext>
                  </a:extLst>
                </p14:cNvPr>
                <p14:cNvContentPartPr/>
                <p14:nvPr/>
              </p14:nvContentPartPr>
              <p14:xfrm>
                <a:off x="3198733" y="5777883"/>
                <a:ext cx="305640" cy="3088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0FA9175-ABB7-426C-A6BF-CDC784664F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90093" y="5769243"/>
                  <a:ext cx="323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0B04D3A-69EA-47F7-B865-D105AE6F88DC}"/>
                    </a:ext>
                  </a:extLst>
                </p14:cNvPr>
                <p14:cNvContentPartPr/>
                <p14:nvPr/>
              </p14:nvContentPartPr>
              <p14:xfrm>
                <a:off x="3753133" y="5523003"/>
                <a:ext cx="252720" cy="2332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0B04D3A-69EA-47F7-B865-D105AE6F88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44133" y="5514363"/>
                  <a:ext cx="270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BBD3C99-E90C-4289-A11F-0799816D11EC}"/>
                    </a:ext>
                  </a:extLst>
                </p14:cNvPr>
                <p14:cNvContentPartPr/>
                <p14:nvPr/>
              </p14:nvContentPartPr>
              <p14:xfrm>
                <a:off x="3797773" y="5677083"/>
                <a:ext cx="95760" cy="284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BBD3C99-E90C-4289-A11F-0799816D11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88773" y="5668083"/>
                  <a:ext cx="11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BBA1721-7BEB-4056-9C17-76B176EFE402}"/>
                    </a:ext>
                  </a:extLst>
                </p14:cNvPr>
                <p14:cNvContentPartPr/>
                <p14:nvPr/>
              </p14:nvContentPartPr>
              <p14:xfrm>
                <a:off x="3977053" y="5760963"/>
                <a:ext cx="135000" cy="1407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BBA1721-7BEB-4056-9C17-76B176EFE40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68413" y="5752323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DE5583B-DFC3-4C6C-927B-B5F530E585CB}"/>
              </a:ext>
            </a:extLst>
          </p:cNvPr>
          <p:cNvGrpSpPr/>
          <p:nvPr/>
        </p:nvGrpSpPr>
        <p:grpSpPr>
          <a:xfrm>
            <a:off x="4392133" y="5508243"/>
            <a:ext cx="1176120" cy="494640"/>
            <a:chOff x="4392133" y="5508243"/>
            <a:chExt cx="117612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F2A4D78-9818-4933-B2D6-789711E59F7C}"/>
                    </a:ext>
                  </a:extLst>
                </p14:cNvPr>
                <p14:cNvContentPartPr/>
                <p14:nvPr/>
              </p14:nvContentPartPr>
              <p14:xfrm>
                <a:off x="4392133" y="5710563"/>
                <a:ext cx="163080" cy="115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F2A4D78-9818-4933-B2D6-789711E59F7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83493" y="570192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2CBDED2-07D8-462F-8486-ECA164961035}"/>
                    </a:ext>
                  </a:extLst>
                </p14:cNvPr>
                <p14:cNvContentPartPr/>
                <p14:nvPr/>
              </p14:nvContentPartPr>
              <p14:xfrm>
                <a:off x="4683733" y="5508243"/>
                <a:ext cx="219600" cy="1839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2CBDED2-07D8-462F-8486-ECA16496103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75093" y="5499603"/>
                  <a:ext cx="237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C02FBEA-44F2-4D78-A744-4917134B1D30}"/>
                    </a:ext>
                  </a:extLst>
                </p14:cNvPr>
                <p14:cNvContentPartPr/>
                <p14:nvPr/>
              </p14:nvContentPartPr>
              <p14:xfrm>
                <a:off x="4691653" y="5750163"/>
                <a:ext cx="379440" cy="230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C02FBEA-44F2-4D78-A744-4917134B1D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82653" y="5741163"/>
                  <a:ext cx="39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1E1D688-07A6-4A0B-A8DC-87863F32C6A3}"/>
                    </a:ext>
                  </a:extLst>
                </p14:cNvPr>
                <p14:cNvContentPartPr/>
                <p14:nvPr/>
              </p14:nvContentPartPr>
              <p14:xfrm>
                <a:off x="4663213" y="5839443"/>
                <a:ext cx="290520" cy="1634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1E1D688-07A6-4A0B-A8DC-87863F32C6A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54213" y="5830443"/>
                  <a:ext cx="308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1FF3F69-034A-4903-BD8F-4705F61F767E}"/>
                    </a:ext>
                  </a:extLst>
                </p14:cNvPr>
                <p14:cNvContentPartPr/>
                <p14:nvPr/>
              </p14:nvContentPartPr>
              <p14:xfrm>
                <a:off x="5216893" y="5581683"/>
                <a:ext cx="196560" cy="2923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1FF3F69-034A-4903-BD8F-4705F61F767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08253" y="5572683"/>
                  <a:ext cx="214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3592C18-2F74-4C86-AEB2-648A0B177B3E}"/>
                    </a:ext>
                  </a:extLst>
                </p14:cNvPr>
                <p14:cNvContentPartPr/>
                <p14:nvPr/>
              </p14:nvContentPartPr>
              <p14:xfrm>
                <a:off x="5452333" y="5749443"/>
                <a:ext cx="115920" cy="2008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3592C18-2F74-4C86-AEB2-648A0B177B3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43693" y="5740443"/>
                  <a:ext cx="133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9CBEE8D-E324-466A-B8AE-BF48BC126CB3}"/>
              </a:ext>
            </a:extLst>
          </p:cNvPr>
          <p:cNvGrpSpPr/>
          <p:nvPr/>
        </p:nvGrpSpPr>
        <p:grpSpPr>
          <a:xfrm>
            <a:off x="869173" y="6153723"/>
            <a:ext cx="1655280" cy="522000"/>
            <a:chOff x="869173" y="6153723"/>
            <a:chExt cx="165528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8E7BC53-4AC3-4C8C-9D27-E2FF615B9C5E}"/>
                    </a:ext>
                  </a:extLst>
                </p14:cNvPr>
                <p14:cNvContentPartPr/>
                <p14:nvPr/>
              </p14:nvContentPartPr>
              <p14:xfrm>
                <a:off x="1177693" y="6311043"/>
                <a:ext cx="230400" cy="2217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8E7BC53-4AC3-4C8C-9D27-E2FF615B9C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69053" y="6302403"/>
                  <a:ext cx="248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322793B-C024-4674-A393-9974A0636D78}"/>
                    </a:ext>
                  </a:extLst>
                </p14:cNvPr>
                <p14:cNvContentPartPr/>
                <p14:nvPr/>
              </p14:nvContentPartPr>
              <p14:xfrm>
                <a:off x="1396573" y="6316443"/>
                <a:ext cx="185400" cy="1069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322793B-C024-4674-A393-9974A0636D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387933" y="6307803"/>
                  <a:ext cx="203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3CF955C-CAE5-4E00-8BC7-8B802013DFD2}"/>
                    </a:ext>
                  </a:extLst>
                </p14:cNvPr>
                <p14:cNvContentPartPr/>
                <p14:nvPr/>
              </p14:nvContentPartPr>
              <p14:xfrm>
                <a:off x="1682773" y="6288363"/>
                <a:ext cx="223200" cy="2304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3CF955C-CAE5-4E00-8BC7-8B802013DFD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73773" y="6279723"/>
                  <a:ext cx="24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4B26FC3-01F5-476B-9B53-FA10DE21379C}"/>
                    </a:ext>
                  </a:extLst>
                </p14:cNvPr>
                <p14:cNvContentPartPr/>
                <p14:nvPr/>
              </p14:nvContentPartPr>
              <p14:xfrm>
                <a:off x="1710853" y="6181803"/>
                <a:ext cx="118080" cy="2134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4B26FC3-01F5-476B-9B53-FA10DE21379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01853" y="6173163"/>
                  <a:ext cx="13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EBC3F165-54D9-486E-AA00-972EEE66246F}"/>
                    </a:ext>
                  </a:extLst>
                </p14:cNvPr>
                <p14:cNvContentPartPr/>
                <p14:nvPr/>
              </p14:nvContentPartPr>
              <p14:xfrm>
                <a:off x="869173" y="6153723"/>
                <a:ext cx="1459080" cy="5220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EBC3F165-54D9-486E-AA00-972EEE66246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0533" y="6145083"/>
                  <a:ext cx="14767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E6D478A-9D85-4EF0-98C7-210ED87D1789}"/>
                    </a:ext>
                  </a:extLst>
                </p14:cNvPr>
                <p14:cNvContentPartPr/>
                <p14:nvPr/>
              </p14:nvContentPartPr>
              <p14:xfrm>
                <a:off x="2389093" y="6318243"/>
                <a:ext cx="90360" cy="2116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E6D478A-9D85-4EF0-98C7-210ED87D178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80453" y="6309243"/>
                  <a:ext cx="108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E8F2FD0-4853-4FDC-9EF5-BE338B886CC4}"/>
                    </a:ext>
                  </a:extLst>
                </p14:cNvPr>
                <p14:cNvContentPartPr/>
                <p14:nvPr/>
              </p14:nvContentPartPr>
              <p14:xfrm>
                <a:off x="2378293" y="6192963"/>
                <a:ext cx="146160" cy="2246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E8F2FD0-4853-4FDC-9EF5-BE338B886C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69653" y="6184323"/>
                  <a:ext cx="16380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0F06812E-2FAB-458E-B19E-9AB61739005B}"/>
                  </a:ext>
                </a:extLst>
              </p14:cNvPr>
              <p14:cNvContentPartPr/>
              <p14:nvPr/>
            </p14:nvContentPartPr>
            <p14:xfrm>
              <a:off x="2832613" y="6372603"/>
              <a:ext cx="101160" cy="6192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0F06812E-2FAB-458E-B19E-9AB61739005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823973" y="6363603"/>
                <a:ext cx="1188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CE11761-36CD-4847-A33A-9A48284B8B11}"/>
              </a:ext>
            </a:extLst>
          </p:cNvPr>
          <p:cNvGrpSpPr/>
          <p:nvPr/>
        </p:nvGrpSpPr>
        <p:grpSpPr>
          <a:xfrm>
            <a:off x="3051493" y="6187203"/>
            <a:ext cx="837000" cy="539280"/>
            <a:chOff x="3051493" y="6187203"/>
            <a:chExt cx="8370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70E2525-4778-48DC-9E0F-DB8C5C76CC15}"/>
                    </a:ext>
                  </a:extLst>
                </p14:cNvPr>
                <p14:cNvContentPartPr/>
                <p14:nvPr/>
              </p14:nvContentPartPr>
              <p14:xfrm>
                <a:off x="3255973" y="6187203"/>
                <a:ext cx="92160" cy="1612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70E2525-4778-48DC-9E0F-DB8C5C76CC1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47333" y="6178563"/>
                  <a:ext cx="109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8C08D15-0323-466F-9A05-9FD502FFE52C}"/>
                    </a:ext>
                  </a:extLst>
                </p14:cNvPr>
                <p14:cNvContentPartPr/>
                <p14:nvPr/>
              </p14:nvContentPartPr>
              <p14:xfrm>
                <a:off x="3051493" y="6411843"/>
                <a:ext cx="447120" cy="288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8C08D15-0323-466F-9A05-9FD502FFE52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42493" y="6402843"/>
                  <a:ext cx="46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7FBB328-FE2D-4C53-9694-982BE74B5133}"/>
                    </a:ext>
                  </a:extLst>
                </p14:cNvPr>
                <p14:cNvContentPartPr/>
                <p14:nvPr/>
              </p14:nvContentPartPr>
              <p14:xfrm>
                <a:off x="3101893" y="6518403"/>
                <a:ext cx="280800" cy="1134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7FBB328-FE2D-4C53-9694-982BE74B513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93253" y="6509763"/>
                  <a:ext cx="298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63BF9ED-59F5-4C17-9CE6-7589FD0E1572}"/>
                    </a:ext>
                  </a:extLst>
                </p14:cNvPr>
                <p14:cNvContentPartPr/>
                <p14:nvPr/>
              </p14:nvContentPartPr>
              <p14:xfrm>
                <a:off x="3315013" y="6563403"/>
                <a:ext cx="67680" cy="712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63BF9ED-59F5-4C17-9CE6-7589FD0E15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06373" y="6554403"/>
                  <a:ext cx="85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CA86878B-B6C8-4A54-99AD-6DEE164EB183}"/>
                    </a:ext>
                  </a:extLst>
                </p14:cNvPr>
                <p14:cNvContentPartPr/>
                <p14:nvPr/>
              </p14:nvContentPartPr>
              <p14:xfrm>
                <a:off x="3663133" y="6372603"/>
                <a:ext cx="191160" cy="1911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CA86878B-B6C8-4A54-99AD-6DEE164EB18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54133" y="6363603"/>
                  <a:ext cx="208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1C833A4-5260-4D5E-A8D8-0CDC603F1B44}"/>
                    </a:ext>
                  </a:extLst>
                </p14:cNvPr>
                <p14:cNvContentPartPr/>
                <p14:nvPr/>
              </p14:nvContentPartPr>
              <p14:xfrm>
                <a:off x="3690853" y="6497523"/>
                <a:ext cx="197640" cy="2289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1C833A4-5260-4D5E-A8D8-0CDC603F1B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81853" y="6488883"/>
                  <a:ext cx="21528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30C25A84-8FFE-4E3E-8297-6240E0D1CBD2}"/>
                  </a:ext>
                </a:extLst>
              </p14:cNvPr>
              <p14:cNvContentPartPr/>
              <p14:nvPr/>
            </p14:nvContentPartPr>
            <p14:xfrm>
              <a:off x="4269013" y="6434163"/>
              <a:ext cx="151920" cy="22680"/>
            </p14:xfrm>
          </p:contentPart>
        </mc:Choice>
        <mc:Fallback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30C25A84-8FFE-4E3E-8297-6240E0D1CBD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260013" y="6425523"/>
                <a:ext cx="1695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FF06841-30E2-4977-AF79-C3996D980CF7}"/>
              </a:ext>
            </a:extLst>
          </p:cNvPr>
          <p:cNvGrpSpPr/>
          <p:nvPr/>
        </p:nvGrpSpPr>
        <p:grpSpPr>
          <a:xfrm>
            <a:off x="4646653" y="6192963"/>
            <a:ext cx="436320" cy="617400"/>
            <a:chOff x="4646653" y="6192963"/>
            <a:chExt cx="43632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846BC5-013A-48F9-A027-EC0E81D49768}"/>
                    </a:ext>
                  </a:extLst>
                </p14:cNvPr>
                <p14:cNvContentPartPr/>
                <p14:nvPr/>
              </p14:nvContentPartPr>
              <p14:xfrm>
                <a:off x="4863373" y="6192963"/>
                <a:ext cx="151200" cy="174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846BC5-013A-48F9-A027-EC0E81D4976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54733" y="6184323"/>
                  <a:ext cx="168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65C95A6-F739-4DF0-8992-C77E25A39A4F}"/>
                    </a:ext>
                  </a:extLst>
                </p14:cNvPr>
                <p14:cNvContentPartPr/>
                <p14:nvPr/>
              </p14:nvContentPartPr>
              <p14:xfrm>
                <a:off x="4740253" y="6434163"/>
                <a:ext cx="342720" cy="6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65C95A6-F739-4DF0-8992-C77E25A39A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31253" y="6425523"/>
                  <a:ext cx="360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C6F3B5E-05D1-4002-9A84-47B9F7F6B506}"/>
                    </a:ext>
                  </a:extLst>
                </p14:cNvPr>
                <p14:cNvContentPartPr/>
                <p14:nvPr/>
              </p14:nvContentPartPr>
              <p14:xfrm>
                <a:off x="4646653" y="6507243"/>
                <a:ext cx="351720" cy="303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C6F3B5E-05D1-4002-9A84-47B9F7F6B50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38013" y="6498243"/>
                  <a:ext cx="36936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0C30CA6-4270-4046-B065-14F1AE2E7022}"/>
              </a:ext>
            </a:extLst>
          </p:cNvPr>
          <p:cNvGrpSpPr/>
          <p:nvPr/>
        </p:nvGrpSpPr>
        <p:grpSpPr>
          <a:xfrm>
            <a:off x="5340373" y="6293763"/>
            <a:ext cx="376200" cy="337320"/>
            <a:chOff x="5340373" y="6293763"/>
            <a:chExt cx="3762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6B708E2-330E-473C-805A-870483F97B23}"/>
                    </a:ext>
                  </a:extLst>
                </p14:cNvPr>
                <p14:cNvContentPartPr/>
                <p14:nvPr/>
              </p14:nvContentPartPr>
              <p14:xfrm>
                <a:off x="5340373" y="6293763"/>
                <a:ext cx="267480" cy="286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6B708E2-330E-473C-805A-870483F97B2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31373" y="6284763"/>
                  <a:ext cx="285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811B2BE-538D-4671-AAEF-E4D3798FAA42}"/>
                    </a:ext>
                  </a:extLst>
                </p14:cNvPr>
                <p14:cNvContentPartPr/>
                <p14:nvPr/>
              </p14:nvContentPartPr>
              <p14:xfrm>
                <a:off x="5581213" y="6548283"/>
                <a:ext cx="113040" cy="82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811B2BE-538D-4671-AAEF-E4D3798FAA4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72573" y="6539283"/>
                  <a:ext cx="13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BF267F-4557-4B29-A616-49AE0034CC7E}"/>
                    </a:ext>
                  </a:extLst>
                </p14:cNvPr>
                <p14:cNvContentPartPr/>
                <p14:nvPr/>
              </p14:nvContentPartPr>
              <p14:xfrm>
                <a:off x="5609653" y="6574563"/>
                <a:ext cx="106920" cy="56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BF267F-4557-4B29-A616-49AE0034CC7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00653" y="6565563"/>
                  <a:ext cx="12456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2674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96" y="1132163"/>
            <a:ext cx="5512407" cy="45936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C3F8EA-F8A7-4087-B3D8-181D19FFD0ED}"/>
              </a:ext>
            </a:extLst>
          </p:cNvPr>
          <p:cNvGrpSpPr/>
          <p:nvPr/>
        </p:nvGrpSpPr>
        <p:grpSpPr>
          <a:xfrm>
            <a:off x="3486310" y="2129470"/>
            <a:ext cx="1402560" cy="1345320"/>
            <a:chOff x="3486310" y="2129470"/>
            <a:chExt cx="1402560" cy="13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73ABF2-B93C-455E-9BF7-F5B14D87623F}"/>
                    </a:ext>
                  </a:extLst>
                </p14:cNvPr>
                <p14:cNvContentPartPr/>
                <p14:nvPr/>
              </p14:nvContentPartPr>
              <p14:xfrm>
                <a:off x="4521373" y="2733723"/>
                <a:ext cx="133560" cy="55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73ABF2-B93C-455E-9BF7-F5B14D87623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12373" y="2724723"/>
                  <a:ext cx="151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85C73F-4BCA-4C4A-8D04-6B0180B12AA4}"/>
                    </a:ext>
                  </a:extLst>
                </p14:cNvPr>
                <p14:cNvContentPartPr/>
                <p14:nvPr/>
              </p14:nvContentPartPr>
              <p14:xfrm>
                <a:off x="4355053" y="2776563"/>
                <a:ext cx="99360" cy="56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85C73F-4BCA-4C4A-8D04-6B0180B12A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6413" y="2767923"/>
                  <a:ext cx="117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8FADDD-C8CA-4A9E-B0E4-99F185BE6301}"/>
                    </a:ext>
                  </a:extLst>
                </p14:cNvPr>
                <p14:cNvContentPartPr/>
                <p14:nvPr/>
              </p14:nvContentPartPr>
              <p14:xfrm>
                <a:off x="4448293" y="2948643"/>
                <a:ext cx="54720" cy="58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8FADDD-C8CA-4A9E-B0E4-99F185BE63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9653" y="2939643"/>
                  <a:ext cx="72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2762EE-49CC-4599-9F87-3C2007FA3E6A}"/>
                    </a:ext>
                  </a:extLst>
                </p14:cNvPr>
                <p14:cNvContentPartPr/>
                <p14:nvPr/>
              </p14:nvContentPartPr>
              <p14:xfrm>
                <a:off x="4560613" y="2938923"/>
                <a:ext cx="95760" cy="45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2762EE-49CC-4599-9F87-3C2007FA3E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1613" y="2929923"/>
                  <a:ext cx="113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C62BF1-AAE9-480F-AB87-14468D5F75AE}"/>
                    </a:ext>
                  </a:extLst>
                </p14:cNvPr>
                <p14:cNvContentPartPr/>
                <p14:nvPr/>
              </p14:nvContentPartPr>
              <p14:xfrm>
                <a:off x="4745293" y="2885283"/>
                <a:ext cx="129600" cy="80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C62BF1-AAE9-480F-AB87-14468D5F75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6653" y="2876283"/>
                  <a:ext cx="147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88299C-36D8-4C96-BF07-2333C7593ECE}"/>
                    </a:ext>
                  </a:extLst>
                </p14:cNvPr>
                <p14:cNvContentPartPr/>
                <p14:nvPr/>
              </p14:nvContentPartPr>
              <p14:xfrm>
                <a:off x="4759333" y="2860443"/>
                <a:ext cx="59760" cy="78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88299C-36D8-4C96-BF07-2333C7593E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50333" y="2851803"/>
                  <a:ext cx="77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8CA272-671E-4838-9518-789B6AEF6C0F}"/>
                    </a:ext>
                  </a:extLst>
                </p14:cNvPr>
                <p14:cNvContentPartPr/>
                <p14:nvPr/>
              </p14:nvContentPartPr>
              <p14:xfrm>
                <a:off x="4605613" y="2945043"/>
                <a:ext cx="50760" cy="31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8CA272-671E-4838-9518-789B6AEF6C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96613" y="2936043"/>
                  <a:ext cx="68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FE5AC8-8F67-46F2-9D20-8B3036E19011}"/>
                    </a:ext>
                  </a:extLst>
                </p14:cNvPr>
                <p14:cNvContentPartPr/>
                <p14:nvPr/>
              </p14:nvContentPartPr>
              <p14:xfrm>
                <a:off x="4639093" y="3036843"/>
                <a:ext cx="78120" cy="8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FE5AC8-8F67-46F2-9D20-8B3036E190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30093" y="3028203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5AB142-C5F8-4922-9C4E-C244E7B59D94}"/>
                    </a:ext>
                  </a:extLst>
                </p14:cNvPr>
                <p14:cNvContentPartPr/>
                <p14:nvPr/>
              </p14:nvContentPartPr>
              <p14:xfrm>
                <a:off x="3486310" y="2129470"/>
                <a:ext cx="678960" cy="1345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5AB142-C5F8-4922-9C4E-C244E7B59D9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7670" y="2120830"/>
                  <a:ext cx="69660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0B43BD-0AE7-4569-BCDD-92805ED352E4}"/>
                    </a:ext>
                  </a:extLst>
                </p14:cNvPr>
                <p14:cNvContentPartPr/>
                <p14:nvPr/>
              </p14:nvContentPartPr>
              <p14:xfrm>
                <a:off x="3498190" y="3161950"/>
                <a:ext cx="118440" cy="7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0B43BD-0AE7-4569-BCDD-92805ED352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89190" y="3152950"/>
                  <a:ext cx="136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C77C04-FD4D-4294-89B5-EDA11B4F10B9}"/>
                    </a:ext>
                  </a:extLst>
                </p14:cNvPr>
                <p14:cNvContentPartPr/>
                <p14:nvPr/>
              </p14:nvContentPartPr>
              <p14:xfrm>
                <a:off x="4714990" y="3073030"/>
                <a:ext cx="173880" cy="106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C77C04-FD4D-4294-89B5-EDA11B4F10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6350" y="3064390"/>
                  <a:ext cx="1915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DFBE8A-2A9A-4581-91D2-EF96D6DBA533}"/>
                  </a:ext>
                </a:extLst>
              </p14:cNvPr>
              <p14:cNvContentPartPr/>
              <p14:nvPr/>
            </p14:nvContentPartPr>
            <p14:xfrm>
              <a:off x="5839990" y="1934710"/>
              <a:ext cx="189360" cy="19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DFBE8A-2A9A-4581-91D2-EF96D6DBA5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30990" y="1926070"/>
                <a:ext cx="2070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63B4DA-18F6-4D14-A9D5-664144B0A61D}"/>
                  </a:ext>
                </a:extLst>
              </p14:cNvPr>
              <p14:cNvContentPartPr/>
              <p14:nvPr/>
            </p14:nvContentPartPr>
            <p14:xfrm>
              <a:off x="2530150" y="3374350"/>
              <a:ext cx="75600" cy="234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63B4DA-18F6-4D14-A9D5-664144B0A6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21510" y="3365350"/>
                <a:ext cx="9324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16A82A0-9D16-4420-8EED-C02EE5F8E4A0}"/>
              </a:ext>
            </a:extLst>
          </p:cNvPr>
          <p:cNvGrpSpPr/>
          <p:nvPr/>
        </p:nvGrpSpPr>
        <p:grpSpPr>
          <a:xfrm>
            <a:off x="848950" y="5757190"/>
            <a:ext cx="2230560" cy="1045080"/>
            <a:chOff x="848950" y="5757190"/>
            <a:chExt cx="2230560" cy="10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C2186D-FCAF-4843-AC7D-8869C8EB27C0}"/>
                    </a:ext>
                  </a:extLst>
                </p14:cNvPr>
                <p14:cNvContentPartPr/>
                <p14:nvPr/>
              </p14:nvContentPartPr>
              <p14:xfrm>
                <a:off x="1008790" y="5769430"/>
                <a:ext cx="354240" cy="631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C2186D-FCAF-4843-AC7D-8869C8EB27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790" y="5760430"/>
                  <a:ext cx="3718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9B07E7-1E0E-493E-84A3-99F002FB95A0}"/>
                    </a:ext>
                  </a:extLst>
                </p14:cNvPr>
                <p14:cNvContentPartPr/>
                <p14:nvPr/>
              </p14:nvContentPartPr>
              <p14:xfrm>
                <a:off x="1091230" y="5757190"/>
                <a:ext cx="324000" cy="720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9B07E7-1E0E-493E-84A3-99F002FB95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2230" y="5748190"/>
                  <a:ext cx="34164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09F781-07AA-4B21-8490-E1E8943E95EF}"/>
                    </a:ext>
                  </a:extLst>
                </p14:cNvPr>
                <p14:cNvContentPartPr/>
                <p14:nvPr/>
              </p14:nvContentPartPr>
              <p14:xfrm>
                <a:off x="1515310" y="6017110"/>
                <a:ext cx="247680" cy="295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09F781-07AA-4B21-8490-E1E8943E95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06310" y="6008110"/>
                  <a:ext cx="265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744CE7-602F-4C91-98F0-69D9281FD632}"/>
                    </a:ext>
                  </a:extLst>
                </p14:cNvPr>
                <p14:cNvContentPartPr/>
                <p14:nvPr/>
              </p14:nvContentPartPr>
              <p14:xfrm>
                <a:off x="1763710" y="6093790"/>
                <a:ext cx="100800" cy="100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744CE7-602F-4C91-98F0-69D9281FD6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5070" y="6085150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D85CBC-DE69-4627-9DAA-557005D98262}"/>
                    </a:ext>
                  </a:extLst>
                </p14:cNvPr>
                <p14:cNvContentPartPr/>
                <p14:nvPr/>
              </p14:nvContentPartPr>
              <p14:xfrm>
                <a:off x="1976110" y="6010990"/>
                <a:ext cx="271800" cy="313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D85CBC-DE69-4627-9DAA-557005D982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67110" y="6002350"/>
                  <a:ext cx="289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B75D7C-72D3-4ED7-B6D3-04E7EF8122FF}"/>
                    </a:ext>
                  </a:extLst>
                </p14:cNvPr>
                <p14:cNvContentPartPr/>
                <p14:nvPr/>
              </p14:nvContentPartPr>
              <p14:xfrm>
                <a:off x="2029030" y="6176590"/>
                <a:ext cx="159480" cy="41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B75D7C-72D3-4ED7-B6D3-04E7EF8122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20390" y="6167590"/>
                  <a:ext cx="17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9CF5A6-1F31-4D5E-AA55-9966AB257480}"/>
                    </a:ext>
                  </a:extLst>
                </p14:cNvPr>
                <p14:cNvContentPartPr/>
                <p14:nvPr/>
              </p14:nvContentPartPr>
              <p14:xfrm>
                <a:off x="2052790" y="5893270"/>
                <a:ext cx="183240" cy="47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9CF5A6-1F31-4D5E-AA55-9966AB2574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44150" y="5884630"/>
                  <a:ext cx="200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B835BE-74AD-4C62-AC82-55AB50B90FCE}"/>
                    </a:ext>
                  </a:extLst>
                </p14:cNvPr>
                <p14:cNvContentPartPr/>
                <p14:nvPr/>
              </p14:nvContentPartPr>
              <p14:xfrm>
                <a:off x="1751830" y="6099910"/>
                <a:ext cx="94680" cy="130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B835BE-74AD-4C62-AC82-55AB50B90F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43190" y="6090910"/>
                  <a:ext cx="112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1F53136-4F08-49DC-9090-0B9B98D85B7F}"/>
                    </a:ext>
                  </a:extLst>
                </p14:cNvPr>
                <p14:cNvContentPartPr/>
                <p14:nvPr/>
              </p14:nvContentPartPr>
              <p14:xfrm>
                <a:off x="1356550" y="5910910"/>
                <a:ext cx="171360" cy="371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1F53136-4F08-49DC-9090-0B9B98D85B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47910" y="5902270"/>
                  <a:ext cx="189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D169B39-97A2-4A9B-8654-09EEFB3D9D39}"/>
                    </a:ext>
                  </a:extLst>
                </p14:cNvPr>
                <p14:cNvContentPartPr/>
                <p14:nvPr/>
              </p14:nvContentPartPr>
              <p14:xfrm>
                <a:off x="2188510" y="5792830"/>
                <a:ext cx="221760" cy="63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D169B39-97A2-4A9B-8654-09EEFB3D9D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79510" y="5784190"/>
                  <a:ext cx="23940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70F20EC-15CE-4776-8134-A7C5610DF683}"/>
                    </a:ext>
                  </a:extLst>
                </p14:cNvPr>
                <p14:cNvContentPartPr/>
                <p14:nvPr/>
              </p14:nvContentPartPr>
              <p14:xfrm>
                <a:off x="2601430" y="6164710"/>
                <a:ext cx="29880" cy="24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0F20EC-15CE-4776-8134-A7C5610DF6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92790" y="6155710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895DFE6-07E4-45FF-B15F-333807F3EF2A}"/>
                    </a:ext>
                  </a:extLst>
                </p14:cNvPr>
                <p14:cNvContentPartPr/>
                <p14:nvPr/>
              </p14:nvContentPartPr>
              <p14:xfrm>
                <a:off x="2724910" y="6011350"/>
                <a:ext cx="124560" cy="22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895DFE6-07E4-45FF-B15F-333807F3EF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15910" y="6002350"/>
                  <a:ext cx="142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8AA8CC-67C3-4E54-8685-8B23CF42EB2C}"/>
                    </a:ext>
                  </a:extLst>
                </p14:cNvPr>
                <p14:cNvContentPartPr/>
                <p14:nvPr/>
              </p14:nvContentPartPr>
              <p14:xfrm>
                <a:off x="2919670" y="6001270"/>
                <a:ext cx="159840" cy="264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8AA8CC-67C3-4E54-8685-8B23CF42EB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11030" y="5992630"/>
                  <a:ext cx="177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D98FF8-AB45-4DAD-8D0E-61CCCB40FDB6}"/>
                    </a:ext>
                  </a:extLst>
                </p14:cNvPr>
                <p14:cNvContentPartPr/>
                <p14:nvPr/>
              </p14:nvContentPartPr>
              <p14:xfrm>
                <a:off x="2961430" y="5910910"/>
                <a:ext cx="106560" cy="12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D98FF8-AB45-4DAD-8D0E-61CCCB40FD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52430" y="59022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BFAE063-439A-4D1B-8ADF-1CB2DBF630E1}"/>
                    </a:ext>
                  </a:extLst>
                </p14:cNvPr>
                <p14:cNvContentPartPr/>
                <p14:nvPr/>
              </p14:nvContentPartPr>
              <p14:xfrm>
                <a:off x="848950" y="6518950"/>
                <a:ext cx="218880" cy="283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BFAE063-439A-4D1B-8ADF-1CB2DBF630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0310" y="6509950"/>
                  <a:ext cx="23652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086028-D808-4320-B3F7-3574A71ADF62}"/>
              </a:ext>
            </a:extLst>
          </p:cNvPr>
          <p:cNvGrpSpPr/>
          <p:nvPr/>
        </p:nvGrpSpPr>
        <p:grpSpPr>
          <a:xfrm>
            <a:off x="3444910" y="6135190"/>
            <a:ext cx="189360" cy="106560"/>
            <a:chOff x="3444910" y="6135190"/>
            <a:chExt cx="18936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1124E0B-A295-41BB-AE1A-49A24472E792}"/>
                    </a:ext>
                  </a:extLst>
                </p14:cNvPr>
                <p14:cNvContentPartPr/>
                <p14:nvPr/>
              </p14:nvContentPartPr>
              <p14:xfrm>
                <a:off x="3510070" y="6135190"/>
                <a:ext cx="124200" cy="24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1124E0B-A295-41BB-AE1A-49A24472E7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01070" y="6126190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639089-60F9-487F-A48F-5C2E4B99DE03}"/>
                    </a:ext>
                  </a:extLst>
                </p14:cNvPr>
                <p14:cNvContentPartPr/>
                <p14:nvPr/>
              </p14:nvContentPartPr>
              <p14:xfrm>
                <a:off x="3444910" y="6229510"/>
                <a:ext cx="189000" cy="1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639089-60F9-487F-A48F-5C2E4B99DE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36270" y="6220870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4691F6-1018-4BDF-8131-3CA8549DE046}"/>
              </a:ext>
            </a:extLst>
          </p:cNvPr>
          <p:cNvGrpSpPr/>
          <p:nvPr/>
        </p:nvGrpSpPr>
        <p:grpSpPr>
          <a:xfrm>
            <a:off x="4264990" y="5757910"/>
            <a:ext cx="1658160" cy="672480"/>
            <a:chOff x="4264990" y="5757910"/>
            <a:chExt cx="1658160" cy="67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1EBFA56-F896-4843-A23B-8EA613ED6B13}"/>
                    </a:ext>
                  </a:extLst>
                </p14:cNvPr>
                <p14:cNvContentPartPr/>
                <p14:nvPr/>
              </p14:nvContentPartPr>
              <p14:xfrm>
                <a:off x="4264990" y="5757910"/>
                <a:ext cx="413280" cy="672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1EBFA56-F896-4843-A23B-8EA613ED6B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56350" y="5749270"/>
                  <a:ext cx="4309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D2FBDF-52FC-4BB0-91FC-44F6F179ADCD}"/>
                    </a:ext>
                  </a:extLst>
                </p14:cNvPr>
                <p14:cNvContentPartPr/>
                <p14:nvPr/>
              </p14:nvContentPartPr>
              <p14:xfrm>
                <a:off x="4388470" y="5999470"/>
                <a:ext cx="182160" cy="210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D2FBDF-52FC-4BB0-91FC-44F6F179AD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79470" y="5990830"/>
                  <a:ext cx="199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C0C8BA-D5C7-4C12-A906-9519CDBA37D7}"/>
                    </a:ext>
                  </a:extLst>
                </p14:cNvPr>
                <p14:cNvContentPartPr/>
                <p14:nvPr/>
              </p14:nvContentPartPr>
              <p14:xfrm>
                <a:off x="4851070" y="5981830"/>
                <a:ext cx="288000" cy="301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C0C8BA-D5C7-4C12-A906-9519CDBA37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42070" y="5972830"/>
                  <a:ext cx="305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8029A9A-1B55-490E-9B0A-27BC6CAF5002}"/>
                    </a:ext>
                  </a:extLst>
                </p14:cNvPr>
                <p14:cNvContentPartPr/>
                <p14:nvPr/>
              </p14:nvContentPartPr>
              <p14:xfrm>
                <a:off x="4884550" y="5875630"/>
                <a:ext cx="283680" cy="283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8029A9A-1B55-490E-9B0A-27BC6CAF50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75550" y="5866630"/>
                  <a:ext cx="301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B5480B-E66E-4567-9497-397640D23ED0}"/>
                    </a:ext>
                  </a:extLst>
                </p14:cNvPr>
                <p14:cNvContentPartPr/>
                <p14:nvPr/>
              </p14:nvContentPartPr>
              <p14:xfrm>
                <a:off x="5320870" y="6140950"/>
                <a:ext cx="24120" cy="35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B5480B-E66E-4567-9497-397640D23E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12230" y="6132310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5D4F8F-D18D-431D-A607-3CF51DEEE184}"/>
                    </a:ext>
                  </a:extLst>
                </p14:cNvPr>
                <p14:cNvContentPartPr/>
                <p14:nvPr/>
              </p14:nvContentPartPr>
              <p14:xfrm>
                <a:off x="5523550" y="5958070"/>
                <a:ext cx="350280" cy="284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5D4F8F-D18D-431D-A607-3CF51DEEE1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14910" y="5949070"/>
                  <a:ext cx="367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F15AD3-2888-4C30-8755-892FA522F22C}"/>
                    </a:ext>
                  </a:extLst>
                </p14:cNvPr>
                <p14:cNvContentPartPr/>
                <p14:nvPr/>
              </p14:nvContentPartPr>
              <p14:xfrm>
                <a:off x="5792830" y="5804710"/>
                <a:ext cx="130320" cy="71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F15AD3-2888-4C30-8755-892FA522F2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84190" y="5796070"/>
                  <a:ext cx="14796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A11F91B-257F-4DB1-8500-25497FBD5F85}"/>
                  </a:ext>
                </a:extLst>
              </p14:cNvPr>
              <p14:cNvContentPartPr/>
              <p14:nvPr/>
            </p14:nvContentPartPr>
            <p14:xfrm>
              <a:off x="4234750" y="6559630"/>
              <a:ext cx="184680" cy="189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A11F91B-257F-4DB1-8500-25497FBD5F8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26110" y="6550630"/>
                <a:ext cx="20232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33F14C6-1749-464A-8C9E-6E29900FA796}"/>
              </a:ext>
            </a:extLst>
          </p:cNvPr>
          <p:cNvGrpSpPr/>
          <p:nvPr/>
        </p:nvGrpSpPr>
        <p:grpSpPr>
          <a:xfrm>
            <a:off x="7170910" y="4813990"/>
            <a:ext cx="1106280" cy="413640"/>
            <a:chOff x="7170910" y="4813990"/>
            <a:chExt cx="110628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B3F256-712C-4057-AC98-97D5096F65E5}"/>
                    </a:ext>
                  </a:extLst>
                </p14:cNvPr>
                <p14:cNvContentPartPr/>
                <p14:nvPr/>
              </p14:nvContentPartPr>
              <p14:xfrm>
                <a:off x="7170910" y="4954750"/>
                <a:ext cx="156240" cy="272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B3F256-712C-4057-AC98-97D5096F65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61910" y="4945750"/>
                  <a:ext cx="173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573CB0-5F4C-408A-A9ED-77C0D3375DB6}"/>
                    </a:ext>
                  </a:extLst>
                </p14:cNvPr>
                <p14:cNvContentPartPr/>
                <p14:nvPr/>
              </p14:nvContentPartPr>
              <p14:xfrm>
                <a:off x="7321390" y="4813990"/>
                <a:ext cx="307080" cy="365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573CB0-5F4C-408A-A9ED-77C0D3375D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12390" y="4804990"/>
                  <a:ext cx="324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53F52B-D556-4277-BE62-1889D6D170F0}"/>
                    </a:ext>
                  </a:extLst>
                </p14:cNvPr>
                <p14:cNvContentPartPr/>
                <p14:nvPr/>
              </p14:nvContentPartPr>
              <p14:xfrm>
                <a:off x="7644670" y="4943950"/>
                <a:ext cx="124920" cy="283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53F52B-D556-4277-BE62-1889D6D170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36030" y="4934950"/>
                  <a:ext cx="142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34BEFF-7EE1-4F24-AE23-4BF2DDEE74F8}"/>
                    </a:ext>
                  </a:extLst>
                </p14:cNvPr>
                <p14:cNvContentPartPr/>
                <p14:nvPr/>
              </p14:nvContentPartPr>
              <p14:xfrm>
                <a:off x="7763470" y="4961230"/>
                <a:ext cx="366120" cy="248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34BEFF-7EE1-4F24-AE23-4BF2DDEE74F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54470" y="4952230"/>
                  <a:ext cx="383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04E0D0-2315-426A-987A-D319F1BEE602}"/>
                    </a:ext>
                  </a:extLst>
                </p14:cNvPr>
                <p14:cNvContentPartPr/>
                <p14:nvPr/>
              </p14:nvContentPartPr>
              <p14:xfrm>
                <a:off x="8211670" y="5007670"/>
                <a:ext cx="65520" cy="148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04E0D0-2315-426A-987A-D319F1BEE6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2670" y="4999030"/>
                  <a:ext cx="831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52B8634-E0AA-4BF5-A716-9F539E5203C3}"/>
              </a:ext>
            </a:extLst>
          </p:cNvPr>
          <p:cNvGrpSpPr/>
          <p:nvPr/>
        </p:nvGrpSpPr>
        <p:grpSpPr>
          <a:xfrm>
            <a:off x="7043830" y="5456590"/>
            <a:ext cx="1191960" cy="489600"/>
            <a:chOff x="7043830" y="5456590"/>
            <a:chExt cx="119196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55A577-DBDF-410F-B9AF-ADB16A7DFEB9}"/>
                    </a:ext>
                  </a:extLst>
                </p14:cNvPr>
                <p14:cNvContentPartPr/>
                <p14:nvPr/>
              </p14:nvContentPartPr>
              <p14:xfrm>
                <a:off x="7043830" y="5562790"/>
                <a:ext cx="271800" cy="24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55A577-DBDF-410F-B9AF-ADB16A7DFE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34830" y="5554150"/>
                  <a:ext cx="289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FF830C-682F-4BFD-AC0C-905C111BA058}"/>
                    </a:ext>
                  </a:extLst>
                </p14:cNvPr>
                <p14:cNvContentPartPr/>
                <p14:nvPr/>
              </p14:nvContentPartPr>
              <p14:xfrm>
                <a:off x="7090990" y="5527510"/>
                <a:ext cx="71280" cy="37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FF830C-682F-4BFD-AC0C-905C111BA05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81990" y="5518870"/>
                  <a:ext cx="88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114EF01-B763-4832-BE59-BE145478541E}"/>
                    </a:ext>
                  </a:extLst>
                </p14:cNvPr>
                <p14:cNvContentPartPr/>
                <p14:nvPr/>
              </p14:nvContentPartPr>
              <p14:xfrm>
                <a:off x="7258030" y="5456590"/>
                <a:ext cx="81000" cy="489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114EF01-B763-4832-BE59-BE14547854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49030" y="5447950"/>
                  <a:ext cx="986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491693-B910-40F9-8BB5-2BA18D030A52}"/>
                    </a:ext>
                  </a:extLst>
                </p14:cNvPr>
                <p14:cNvContentPartPr/>
                <p14:nvPr/>
              </p14:nvContentPartPr>
              <p14:xfrm>
                <a:off x="7409590" y="5729110"/>
                <a:ext cx="826200" cy="176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491693-B910-40F9-8BB5-2BA18D030A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00590" y="5720110"/>
                  <a:ext cx="84384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32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60</cp:revision>
  <cp:lastPrinted>2020-08-25T16:34:12Z</cp:lastPrinted>
  <dcterms:created xsi:type="dcterms:W3CDTF">2018-08-30T17:22:35Z</dcterms:created>
  <dcterms:modified xsi:type="dcterms:W3CDTF">2020-08-25T21:13:27Z</dcterms:modified>
</cp:coreProperties>
</file>