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ink/ink392.xml" ContentType="application/inkml+xml"/>
  <Override PartName="/ppt/ink/ink393.xml" ContentType="application/inkml+xml"/>
  <Override PartName="/ppt/ink/ink394.xml" ContentType="application/inkml+xml"/>
  <Override PartName="/ppt/ink/ink395.xml" ContentType="application/inkml+xml"/>
  <Override PartName="/ppt/ink/ink396.xml" ContentType="application/inkml+xml"/>
  <Override PartName="/ppt/ink/ink397.xml" ContentType="application/inkml+xml"/>
  <Override PartName="/ppt/ink/ink398.xml" ContentType="application/inkml+xml"/>
  <Override PartName="/ppt/ink/ink399.xml" ContentType="application/inkml+xml"/>
  <Override PartName="/ppt/ink/ink400.xml" ContentType="application/inkml+xml"/>
  <Override PartName="/ppt/ink/ink401.xml" ContentType="application/inkml+xml"/>
  <Override PartName="/ppt/ink/ink402.xml" ContentType="application/inkml+xml"/>
  <Override PartName="/ppt/ink/ink403.xml" ContentType="application/inkml+xml"/>
  <Override PartName="/ppt/ink/ink404.xml" ContentType="application/inkml+xml"/>
  <Override PartName="/ppt/ink/ink405.xml" ContentType="application/inkml+xml"/>
  <Override PartName="/ppt/ink/ink406.xml" ContentType="application/inkml+xml"/>
  <Override PartName="/ppt/ink/ink407.xml" ContentType="application/inkml+xml"/>
  <Override PartName="/ppt/ink/ink408.xml" ContentType="application/inkml+xml"/>
  <Override PartName="/ppt/ink/ink409.xml" ContentType="application/inkml+xml"/>
  <Override PartName="/ppt/ink/ink410.xml" ContentType="application/inkml+xml"/>
  <Override PartName="/ppt/ink/ink411.xml" ContentType="application/inkml+xml"/>
  <Override PartName="/ppt/ink/ink412.xml" ContentType="application/inkml+xml"/>
  <Override PartName="/ppt/ink/ink413.xml" ContentType="application/inkml+xml"/>
  <Override PartName="/ppt/ink/ink414.xml" ContentType="application/inkml+xml"/>
  <Override PartName="/ppt/ink/ink415.xml" ContentType="application/inkml+xml"/>
  <Override PartName="/ppt/ink/ink416.xml" ContentType="application/inkml+xml"/>
  <Override PartName="/ppt/ink/ink417.xml" ContentType="application/inkml+xml"/>
  <Override PartName="/ppt/ink/ink418.xml" ContentType="application/inkml+xml"/>
  <Override PartName="/ppt/ink/ink419.xml" ContentType="application/inkml+xml"/>
  <Override PartName="/ppt/ink/ink420.xml" ContentType="application/inkml+xml"/>
  <Override PartName="/ppt/ink/ink421.xml" ContentType="application/inkml+xml"/>
  <Override PartName="/ppt/ink/ink422.xml" ContentType="application/inkml+xml"/>
  <Override PartName="/ppt/ink/ink423.xml" ContentType="application/inkml+xml"/>
  <Override PartName="/ppt/ink/ink424.xml" ContentType="application/inkml+xml"/>
  <Override PartName="/ppt/ink/ink425.xml" ContentType="application/inkml+xml"/>
  <Override PartName="/ppt/ink/ink426.xml" ContentType="application/inkml+xml"/>
  <Override PartName="/ppt/ink/ink427.xml" ContentType="application/inkml+xml"/>
  <Override PartName="/ppt/ink/ink428.xml" ContentType="application/inkml+xml"/>
  <Override PartName="/ppt/ink/ink429.xml" ContentType="application/inkml+xml"/>
  <Override PartName="/ppt/ink/ink430.xml" ContentType="application/inkml+xml"/>
  <Override PartName="/ppt/ink/ink431.xml" ContentType="application/inkml+xml"/>
  <Override PartName="/ppt/ink/ink432.xml" ContentType="application/inkml+xml"/>
  <Override PartName="/ppt/ink/ink433.xml" ContentType="application/inkml+xml"/>
  <Override PartName="/ppt/ink/ink434.xml" ContentType="application/inkml+xml"/>
  <Override PartName="/ppt/ink/ink435.xml" ContentType="application/inkml+xml"/>
  <Override PartName="/ppt/ink/ink436.xml" ContentType="application/inkml+xml"/>
  <Override PartName="/ppt/ink/ink437.xml" ContentType="application/inkml+xml"/>
  <Override PartName="/ppt/ink/ink438.xml" ContentType="application/inkml+xml"/>
  <Override PartName="/ppt/ink/ink439.xml" ContentType="application/inkml+xml"/>
  <Override PartName="/ppt/ink/ink440.xml" ContentType="application/inkml+xml"/>
  <Override PartName="/ppt/ink/ink441.xml" ContentType="application/inkml+xml"/>
  <Override PartName="/ppt/ink/ink442.xml" ContentType="application/inkml+xml"/>
  <Override PartName="/ppt/ink/ink443.xml" ContentType="application/inkml+xml"/>
  <Override PartName="/ppt/ink/ink444.xml" ContentType="application/inkml+xml"/>
  <Override PartName="/ppt/ink/ink445.xml" ContentType="application/inkml+xml"/>
  <Override PartName="/ppt/ink/ink446.xml" ContentType="application/inkml+xml"/>
  <Override PartName="/ppt/ink/ink447.xml" ContentType="application/inkml+xml"/>
  <Override PartName="/ppt/ink/ink448.xml" ContentType="application/inkml+xml"/>
  <Override PartName="/ppt/ink/ink449.xml" ContentType="application/inkml+xml"/>
  <Override PartName="/ppt/ink/ink450.xml" ContentType="application/inkml+xml"/>
  <Override PartName="/ppt/ink/ink451.xml" ContentType="application/inkml+xml"/>
  <Override PartName="/ppt/ink/ink452.xml" ContentType="application/inkml+xml"/>
  <Override PartName="/ppt/ink/ink453.xml" ContentType="application/inkml+xml"/>
  <Override PartName="/ppt/ink/ink454.xml" ContentType="application/inkml+xml"/>
  <Override PartName="/ppt/ink/ink455.xml" ContentType="application/inkml+xml"/>
  <Override PartName="/ppt/ink/ink456.xml" ContentType="application/inkml+xml"/>
  <Override PartName="/ppt/ink/ink457.xml" ContentType="application/inkml+xml"/>
  <Override PartName="/ppt/ink/ink458.xml" ContentType="application/inkml+xml"/>
  <Override PartName="/ppt/ink/ink459.xml" ContentType="application/inkml+xml"/>
  <Override PartName="/ppt/ink/ink460.xml" ContentType="application/inkml+xml"/>
  <Override PartName="/ppt/ink/ink461.xml" ContentType="application/inkml+xml"/>
  <Override PartName="/ppt/ink/ink462.xml" ContentType="application/inkml+xml"/>
  <Override PartName="/ppt/ink/ink463.xml" ContentType="application/inkml+xml"/>
  <Override PartName="/ppt/ink/ink464.xml" ContentType="application/inkml+xml"/>
  <Override PartName="/ppt/ink/ink465.xml" ContentType="application/inkml+xml"/>
  <Override PartName="/ppt/ink/ink466.xml" ContentType="application/inkml+xml"/>
  <Override PartName="/ppt/ink/ink467.xml" ContentType="application/inkml+xml"/>
  <Override PartName="/ppt/ink/ink468.xml" ContentType="application/inkml+xml"/>
  <Override PartName="/ppt/ink/ink469.xml" ContentType="application/inkml+xml"/>
  <Override PartName="/ppt/ink/ink470.xml" ContentType="application/inkml+xml"/>
  <Override PartName="/ppt/ink/ink471.xml" ContentType="application/inkml+xml"/>
  <Override PartName="/ppt/ink/ink472.xml" ContentType="application/inkml+xml"/>
  <Override PartName="/ppt/ink/ink473.xml" ContentType="application/inkml+xml"/>
  <Override PartName="/ppt/ink/ink474.xml" ContentType="application/inkml+xml"/>
  <Override PartName="/ppt/ink/ink475.xml" ContentType="application/inkml+xml"/>
  <Override PartName="/ppt/ink/ink476.xml" ContentType="application/inkml+xml"/>
  <Override PartName="/ppt/ink/ink477.xml" ContentType="application/inkml+xml"/>
  <Override PartName="/ppt/ink/ink478.xml" ContentType="application/inkml+xml"/>
  <Override PartName="/ppt/ink/ink479.xml" ContentType="application/inkml+xml"/>
  <Override PartName="/ppt/ink/ink480.xml" ContentType="application/inkml+xml"/>
  <Override PartName="/ppt/ink/ink481.xml" ContentType="application/inkml+xml"/>
  <Override PartName="/ppt/ink/ink482.xml" ContentType="application/inkml+xml"/>
  <Override PartName="/ppt/ink/ink483.xml" ContentType="application/inkml+xml"/>
  <Override PartName="/ppt/ink/ink484.xml" ContentType="application/inkml+xml"/>
  <Override PartName="/ppt/ink/ink485.xml" ContentType="application/inkml+xml"/>
  <Override PartName="/ppt/ink/ink486.xml" ContentType="application/inkml+xml"/>
  <Override PartName="/ppt/ink/ink487.xml" ContentType="application/inkml+xml"/>
  <Override PartName="/ppt/ink/ink488.xml" ContentType="application/inkml+xml"/>
  <Override PartName="/ppt/ink/ink489.xml" ContentType="application/inkml+xml"/>
  <Override PartName="/ppt/ink/ink490.xml" ContentType="application/inkml+xml"/>
  <Override PartName="/ppt/ink/ink491.xml" ContentType="application/inkml+xml"/>
  <Override PartName="/ppt/ink/ink492.xml" ContentType="application/inkml+xml"/>
  <Override PartName="/ppt/ink/ink493.xml" ContentType="application/inkml+xml"/>
  <Override PartName="/ppt/ink/ink494.xml" ContentType="application/inkml+xml"/>
  <Override PartName="/ppt/ink/ink495.xml" ContentType="application/inkml+xml"/>
  <Override PartName="/ppt/ink/ink496.xml" ContentType="application/inkml+xml"/>
  <Override PartName="/ppt/ink/ink497.xml" ContentType="application/inkml+xml"/>
  <Override PartName="/ppt/ink/ink498.xml" ContentType="application/inkml+xml"/>
  <Override PartName="/ppt/ink/ink499.xml" ContentType="application/inkml+xml"/>
  <Override PartName="/ppt/ink/ink500.xml" ContentType="application/inkml+xml"/>
  <Override PartName="/ppt/ink/ink501.xml" ContentType="application/inkml+xml"/>
  <Override PartName="/ppt/ink/ink502.xml" ContentType="application/inkml+xml"/>
  <Override PartName="/ppt/ink/ink503.xml" ContentType="application/inkml+xml"/>
  <Override PartName="/ppt/ink/ink504.xml" ContentType="application/inkml+xml"/>
  <Override PartName="/ppt/ink/ink505.xml" ContentType="application/inkml+xml"/>
  <Override PartName="/ppt/ink/ink506.xml" ContentType="application/inkml+xml"/>
  <Override PartName="/ppt/ink/ink507.xml" ContentType="application/inkml+xml"/>
  <Override PartName="/ppt/ink/ink508.xml" ContentType="application/inkml+xml"/>
  <Override PartName="/ppt/ink/ink509.xml" ContentType="application/inkml+xml"/>
  <Override PartName="/ppt/ink/ink510.xml" ContentType="application/inkml+xml"/>
  <Override PartName="/ppt/ink/ink511.xml" ContentType="application/inkml+xml"/>
  <Override PartName="/ppt/ink/ink512.xml" ContentType="application/inkml+xml"/>
  <Override PartName="/ppt/ink/ink513.xml" ContentType="application/inkml+xml"/>
  <Override PartName="/ppt/ink/ink514.xml" ContentType="application/inkml+xml"/>
  <Override PartName="/ppt/ink/ink515.xml" ContentType="application/inkml+xml"/>
  <Override PartName="/ppt/ink/ink516.xml" ContentType="application/inkml+xml"/>
  <Override PartName="/ppt/ink/ink517.xml" ContentType="application/inkml+xml"/>
  <Override PartName="/ppt/ink/ink518.xml" ContentType="application/inkml+xml"/>
  <Override PartName="/ppt/ink/ink519.xml" ContentType="application/inkml+xml"/>
  <Override PartName="/ppt/ink/ink520.xml" ContentType="application/inkml+xml"/>
  <Override PartName="/ppt/ink/ink521.xml" ContentType="application/inkml+xml"/>
  <Override PartName="/ppt/ink/ink522.xml" ContentType="application/inkml+xml"/>
  <Override PartName="/ppt/ink/ink523.xml" ContentType="application/inkml+xml"/>
  <Override PartName="/ppt/ink/ink524.xml" ContentType="application/inkml+xml"/>
  <Override PartName="/ppt/ink/ink525.xml" ContentType="application/inkml+xml"/>
  <Override PartName="/ppt/ink/ink526.xml" ContentType="application/inkml+xml"/>
  <Override PartName="/ppt/ink/ink527.xml" ContentType="application/inkml+xml"/>
  <Override PartName="/ppt/ink/ink528.xml" ContentType="application/inkml+xml"/>
  <Override PartName="/ppt/ink/ink529.xml" ContentType="application/inkml+xml"/>
  <Override PartName="/ppt/ink/ink530.xml" ContentType="application/inkml+xml"/>
  <Override PartName="/ppt/ink/ink531.xml" ContentType="application/inkml+xml"/>
  <Override PartName="/ppt/ink/ink532.xml" ContentType="application/inkml+xml"/>
  <Override PartName="/ppt/ink/ink533.xml" ContentType="application/inkml+xml"/>
  <Override PartName="/ppt/ink/ink534.xml" ContentType="application/inkml+xml"/>
  <Override PartName="/ppt/ink/ink535.xml" ContentType="application/inkml+xml"/>
  <Override PartName="/ppt/ink/ink536.xml" ContentType="application/inkml+xml"/>
  <Override PartName="/ppt/ink/ink537.xml" ContentType="application/inkml+xml"/>
  <Override PartName="/ppt/ink/ink538.xml" ContentType="application/inkml+xml"/>
  <Override PartName="/ppt/ink/ink539.xml" ContentType="application/inkml+xml"/>
  <Override PartName="/ppt/ink/ink540.xml" ContentType="application/inkml+xml"/>
  <Override PartName="/ppt/ink/ink541.xml" ContentType="application/inkml+xml"/>
  <Override PartName="/ppt/ink/ink542.xml" ContentType="application/inkml+xml"/>
  <Override PartName="/ppt/ink/ink543.xml" ContentType="application/inkml+xml"/>
  <Override PartName="/ppt/ink/ink544.xml" ContentType="application/inkml+xml"/>
  <Override PartName="/ppt/ink/ink545.xml" ContentType="application/inkml+xml"/>
  <Override PartName="/ppt/ink/ink546.xml" ContentType="application/inkml+xml"/>
  <Override PartName="/ppt/ink/ink547.xml" ContentType="application/inkml+xml"/>
  <Override PartName="/ppt/ink/ink548.xml" ContentType="application/inkml+xml"/>
  <Override PartName="/ppt/ink/ink549.xml" ContentType="application/inkml+xml"/>
  <Override PartName="/ppt/ink/ink550.xml" ContentType="application/inkml+xml"/>
  <Override PartName="/ppt/ink/ink551.xml" ContentType="application/inkml+xml"/>
  <Override PartName="/ppt/ink/ink552.xml" ContentType="application/inkml+xml"/>
  <Override PartName="/ppt/ink/ink553.xml" ContentType="application/inkml+xml"/>
  <Override PartName="/ppt/ink/ink554.xml" ContentType="application/inkml+xml"/>
  <Override PartName="/ppt/ink/ink555.xml" ContentType="application/inkml+xml"/>
  <Override PartName="/ppt/ink/ink556.xml" ContentType="application/inkml+xml"/>
  <Override PartName="/ppt/ink/ink557.xml" ContentType="application/inkml+xml"/>
  <Override PartName="/ppt/ink/ink558.xml" ContentType="application/inkml+xml"/>
  <Override PartName="/ppt/ink/ink559.xml" ContentType="application/inkml+xml"/>
  <Override PartName="/ppt/ink/ink560.xml" ContentType="application/inkml+xml"/>
  <Override PartName="/ppt/ink/ink561.xml" ContentType="application/inkml+xml"/>
  <Override PartName="/ppt/ink/ink562.xml" ContentType="application/inkml+xml"/>
  <Override PartName="/ppt/ink/ink563.xml" ContentType="application/inkml+xml"/>
  <Override PartName="/ppt/ink/ink564.xml" ContentType="application/inkml+xml"/>
  <Override PartName="/ppt/ink/ink565.xml" ContentType="application/inkml+xml"/>
  <Override PartName="/ppt/ink/ink566.xml" ContentType="application/inkml+xml"/>
  <Override PartName="/ppt/ink/ink567.xml" ContentType="application/inkml+xml"/>
  <Override PartName="/ppt/ink/ink568.xml" ContentType="application/inkml+xml"/>
  <Override PartName="/ppt/ink/ink569.xml" ContentType="application/inkml+xml"/>
  <Override PartName="/ppt/ink/ink570.xml" ContentType="application/inkml+xml"/>
  <Override PartName="/ppt/ink/ink571.xml" ContentType="application/inkml+xml"/>
  <Override PartName="/ppt/ink/ink572.xml" ContentType="application/inkml+xml"/>
  <Override PartName="/ppt/ink/ink573.xml" ContentType="application/inkml+xml"/>
  <Override PartName="/ppt/ink/ink574.xml" ContentType="application/inkml+xml"/>
  <Override PartName="/ppt/ink/ink575.xml" ContentType="application/inkml+xml"/>
  <Override PartName="/ppt/ink/ink576.xml" ContentType="application/inkml+xml"/>
  <Override PartName="/ppt/ink/ink577.xml" ContentType="application/inkml+xml"/>
  <Override PartName="/ppt/ink/ink578.xml" ContentType="application/inkml+xml"/>
  <Override PartName="/ppt/ink/ink579.xml" ContentType="application/inkml+xml"/>
  <Override PartName="/ppt/ink/ink580.xml" ContentType="application/inkml+xml"/>
  <Override PartName="/ppt/ink/ink581.xml" ContentType="application/inkml+xml"/>
  <Override PartName="/ppt/ink/ink582.xml" ContentType="application/inkml+xml"/>
  <Override PartName="/ppt/ink/ink583.xml" ContentType="application/inkml+xml"/>
  <Override PartName="/ppt/ink/ink584.xml" ContentType="application/inkml+xml"/>
  <Override PartName="/ppt/ink/ink585.xml" ContentType="application/inkml+xml"/>
  <Override PartName="/ppt/ink/ink586.xml" ContentType="application/inkml+xml"/>
  <Override PartName="/ppt/ink/ink587.xml" ContentType="application/inkml+xml"/>
  <Override PartName="/ppt/ink/ink588.xml" ContentType="application/inkml+xml"/>
  <Override PartName="/ppt/ink/ink589.xml" ContentType="application/inkml+xml"/>
  <Override PartName="/ppt/ink/ink590.xml" ContentType="application/inkml+xml"/>
  <Override PartName="/ppt/ink/ink591.xml" ContentType="application/inkml+xml"/>
  <Override PartName="/ppt/ink/ink592.xml" ContentType="application/inkml+xml"/>
  <Override PartName="/ppt/ink/ink593.xml" ContentType="application/inkml+xml"/>
  <Override PartName="/ppt/ink/ink594.xml" ContentType="application/inkml+xml"/>
  <Override PartName="/ppt/ink/ink595.xml" ContentType="application/inkml+xml"/>
  <Override PartName="/ppt/ink/ink596.xml" ContentType="application/inkml+xml"/>
  <Override PartName="/ppt/ink/ink597.xml" ContentType="application/inkml+xml"/>
  <Override PartName="/ppt/ink/ink598.xml" ContentType="application/inkml+xml"/>
  <Override PartName="/ppt/ink/ink599.xml" ContentType="application/inkml+xml"/>
  <Override PartName="/ppt/ink/ink600.xml" ContentType="application/inkml+xml"/>
  <Override PartName="/ppt/ink/ink601.xml" ContentType="application/inkml+xml"/>
  <Override PartName="/ppt/ink/ink602.xml" ContentType="application/inkml+xml"/>
  <Override PartName="/ppt/ink/ink603.xml" ContentType="application/inkml+xml"/>
  <Override PartName="/ppt/ink/ink604.xml" ContentType="application/inkml+xml"/>
  <Override PartName="/ppt/ink/ink605.xml" ContentType="application/inkml+xml"/>
  <Override PartName="/ppt/ink/ink606.xml" ContentType="application/inkml+xml"/>
  <Override PartName="/ppt/ink/ink607.xml" ContentType="application/inkml+xml"/>
  <Override PartName="/ppt/ink/ink608.xml" ContentType="application/inkml+xml"/>
  <Override PartName="/ppt/ink/ink609.xml" ContentType="application/inkml+xml"/>
  <Override PartName="/ppt/ink/ink610.xml" ContentType="application/inkml+xml"/>
  <Override PartName="/ppt/ink/ink611.xml" ContentType="application/inkml+xml"/>
  <Override PartName="/ppt/ink/ink612.xml" ContentType="application/inkml+xml"/>
  <Override PartName="/ppt/ink/ink613.xml" ContentType="application/inkml+xml"/>
  <Override PartName="/ppt/ink/ink614.xml" ContentType="application/inkml+xml"/>
  <Override PartName="/ppt/ink/ink615.xml" ContentType="application/inkml+xml"/>
  <Override PartName="/ppt/ink/ink616.xml" ContentType="application/inkml+xml"/>
  <Override PartName="/ppt/ink/ink617.xml" ContentType="application/inkml+xml"/>
  <Override PartName="/ppt/ink/ink618.xml" ContentType="application/inkml+xml"/>
  <Override PartName="/ppt/ink/ink619.xml" ContentType="application/inkml+xml"/>
  <Override PartName="/ppt/ink/ink620.xml" ContentType="application/inkml+xml"/>
  <Override PartName="/ppt/ink/ink621.xml" ContentType="application/inkml+xml"/>
  <Override PartName="/ppt/ink/ink622.xml" ContentType="application/inkml+xml"/>
  <Override PartName="/ppt/ink/ink623.xml" ContentType="application/inkml+xml"/>
  <Override PartName="/ppt/ink/ink624.xml" ContentType="application/inkml+xml"/>
  <Override PartName="/ppt/ink/ink625.xml" ContentType="application/inkml+xml"/>
  <Override PartName="/ppt/ink/ink626.xml" ContentType="application/inkml+xml"/>
  <Override PartName="/ppt/ink/ink627.xml" ContentType="application/inkml+xml"/>
  <Override PartName="/ppt/ink/ink628.xml" ContentType="application/inkml+xml"/>
  <Override PartName="/ppt/ink/ink629.xml" ContentType="application/inkml+xml"/>
  <Override PartName="/ppt/ink/ink630.xml" ContentType="application/inkml+xml"/>
  <Override PartName="/ppt/ink/ink631.xml" ContentType="application/inkml+xml"/>
  <Override PartName="/ppt/ink/ink632.xml" ContentType="application/inkml+xml"/>
  <Override PartName="/ppt/ink/ink63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96" r:id="rId2"/>
    <p:sldId id="297" r:id="rId3"/>
    <p:sldId id="298" r:id="rId4"/>
    <p:sldId id="299" r:id="rId5"/>
    <p:sldId id="284" r:id="rId6"/>
    <p:sldId id="285" r:id="rId7"/>
    <p:sldId id="286" r:id="rId8"/>
    <p:sldId id="287" r:id="rId9"/>
    <p:sldId id="288" r:id="rId10"/>
    <p:sldId id="289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8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AF1F4-0A24-4750-B077-71548BC0019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14A61-F0C5-4BFD-AA2C-4DFB47405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2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04.0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1 421 5632,'13'-52'1834,"-13"51"-1792,0 0 0,0 0 0,0 0-1,1 0 1,-1 0 0,0 0 0,1 0-1,-1 0 1,0 0 0,1 1-1,-1-1 1,1 0 0,-1 0 0,1 0-1,0 1 1,1-2 0,6-7 111,7-6 181,19-15 0,22-13 746,75-73 0,-126 111-1025,21-19 191,-24 22-234,0 1 0,0 0-1,0-1 1,0 1 0,0 0-1,0 0 1,0 1 0,1-1 0,-1 0-1,0 1 1,0-1 0,4 1-1,15 4-16,-11-1-11,-6-2 8,-1 0 0,1 0-1,-1 0 1,1 1 0,-1-1 0,0 1-1,1 0 1,-1 0 0,4 3 0,-3 0-18,1 0 0,-1 0-1,7 12 1,-4-7-5,0 1-1,-1 1 1,-1-1-1,6 18 1,8 48-120,-11-38 129,-7-32 22,26 137 192,-21-79 154,1-8 49,-7-53-288,0 0 1,-1 0-1,1 0 1,-3 7-1,0 1 151,1-5-97,1 0 0,1 0 1,0 12-1,0-2 484,0-15-411,-3-6-68,1-3-156,-1-1-1,1 1 0,0 0 1,1 0-1,0-1 0,0 1 1,0-1-1,1 1 0,1-15 1,14-71-709,-15 92 696,7-34-407,2 1-1,1 0 0,2 1 1,30-62-1,-32 81 348,-1 0-1,1 1 1,1 0 0,1 1 0,0 0-1,19-14 1,-22 18 26,4-3-49,27-18 0,-35 26 59,1 0 1,0 0-1,0 1 1,0 0-1,1 0 1,-1 0-1,8-1 1,-8 3 42,-1-1 0,1 1 0,-1 0 0,1 1 1,-1-1-1,1 1 0,-1 0 0,0 0 0,0 1 0,1 0 0,-1 0 0,0 0 0,0 0 1,-1 1-1,1 0 0,0 0 0,-1 0 0,0 0 0,0 1 0,0 0 0,0 0 0,5 6 0,-1 1 83,-1 0-1,0 1 1,0 0-1,-1 0 0,0 0 1,-2 1-1,7 23 0,14 36 96,-8-22-121,-8-4 0,-7-37-53,0 1 1,0-1-1,4 11 1,7 13 149,-13-30-158,1 1 10,0 0-1,1 1 1,-1-1-1,4 6 1,-5-9-20,1 0 0,0 0 1,-1 0-1,1-1 0,-1 1 1,1 0-1,0 0 0,0-1 1,-1 1-1,1-1 1,0 1-1,0-1 0,0 1 1,0-1-1,0 0 0,0 1 1,0-1-1,0 0 0,0 1 1,0-1-1,-1 0 1,1 0-1,2 0 0,-2 0-2,0 0-1,0-1 1,0 1-1,0 0 1,0-1-1,0 1 1,0 0 0,0-1-1,0 1 1,0-1-1,0 0 1,-1 1-1,1-1 1,0 0-1,0 1 1,0-1-1,-1 0 1,1 0-1,1-1 1,10-21-112,-9 16 68,2-4-105,0-1 0,-1 0 0,6-23 0,-1-1-247,17-32-313,-5-15-579,-5 10 570,-9 50 512,1 0-1,0 0 0,16-28 0,-18 41 167,1-1-1,0 1 1,12-14-1,-15 20 59,0 0-1,1 0 1,-1 0-1,1 0 1,0 1-1,0 0 1,0 0-1,7-3 0,-9 5 38,0 0 0,1 0 0,-1 1-1,1-1 1,-1 1 0,1 0-1,-1 0 1,1 0 0,-1 0 0,0 1-1,1-1 1,-1 1 0,1 0 0,-1 0-1,0 0 1,0 1 0,0-1-1,1 1 1,-1-1 0,-1 1 0,1 0-1,3 3 1,-1-1 47,0 1 0,0 1 0,-1-1 0,0 1 0,0-1 0,6 12 0,-1 0 79,7 22 1,-4-9-79,-2 1-1,-1 0 1,-1 0-1,5 51 0,13 115 176,-24-188-405,-1 0 0,0-1 0,0 1 1,-1 0-1,0 0 0,-1 0 0,0 0 1,0-1-1,-1 1 0,0 0 0,-1-1 0,-5 14 1,-8 10-834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09.0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 15 8480,'0'0'2730,"-3"-3"-1658,2 2-980,-1-1-1,1 1 1,-1 0-1,1 0 0,-1 0 1,0 0-1,1 0 1,-5-1-1,6 2-73,0 0-1,-1 0 1,1 0-1,0 0 1,-1 0 0,1 0-1,0 0 1,-1 0-1,1 0 1,-1 0-1,1 0 1,0 0 0,-1 0-1,1 0 1,0 0-1,-1 0 1,1 0-1,0 1 1,-1-1 0,1 0-1,0 0 1,-1 0-1,1 1 1,0-1-1,-1 0 1,1 0-1,0 1 1,0-1 0,-1 0-1,1 1 1,0-1-1,0 0 1,0 1-1,0-1 1,-1 0 0,1 1-1,0-1 1,0 0-1,0 1 1,0-1-1,0 1 1,0-1 0,0 0-1,0 1 1,0-1-1,0 0 1,0 1-1,0-1 1,0 1 0,0-1-12,0 0 1,0 0 0,1 0 0,-1 0 0,0 1 0,0-1 0,0 0 0,0 0 0,0 0 0,0 0 0,0 0 0,0 0 0,0 0 0,0 0-1,0 0 1,0 0 0,0 1 0,0-1 0,-1 0 0,1 0 0,0 0 0,0 0 0,0 0 0,0 0 0,0 0 0,0 0 0,0 0-1,0 0 1,0 0 0,0 0 0,0 1 0,0-1 0,0 0 0,0 0 0,0 0 0,0 0 0,-1 0 0,1 0 0,0 0 0,0 0-1,0 0 1,0 0 0,0 0 0,0 0 0,0 0 0,0 0 0,0 0 0,0 0 0,-1 0 0,1 0 0,0 0 0,0 0 0,0 0-1,0 0 1,0 0 0,0 0 0,-4 0 83,3-1-60,-1 1-1,0 0 1,0 0 0,0 0-1,1 0 1,-1 1 0,0-1-1,0 0 1,0 1 0,-2 0-1,-12 28-199,15-27 164,-1 1 0,1-1 0,0 1 0,0-1 0,0 1 0,0 0 1,0-1-1,1 1 0,-1 0 0,1 0 0,0-1 0,0 5 0,1-3 17,1 0 0,-1 0-1,1 0 1,0 0 0,0 0-1,0-1 1,4 5 0,-1-1-26,2 5 23,-4-8-36,-1 1 0,1-1 0,0 0 0,0 1 0,1-1 0,-1 0 0,1-1 0,0 1 0,7 5 0,0-5 193,-10-4-160,0 1-1,0-1 1,0 1-1,0-1 1,0 1-1,0-1 1,0 1-1,0-1 0,0 1 1,0 0-1,0 0 1,0-1-1,0 1 1,-1 0-1,1 0 1,0 0-1,1 2 1,-2-3-37,0 1 0,0-1 0,1 0 0,-1 1 1,0-1-1,0 1 0,0-1 0,0 1 0,0-1 1,0 1-1,0-1 0,1 1 0,-1-1 0,-1 1 1,1-1-1,0 1 0,0-1 0,0 1 0,0-1 1,0 1-1,0-1 0,0 1 0,-1-1 0,1 1 1,0 0-1,-1-1-14,0 1 0,0-1 0,0 0 0,1 0-1,-1 1 1,0-1 0,0 0 0,0 0 0,1 0 0,-1 0 0,0 1 0,0-1 0,-1-1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14.7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717 95 5728,'0'-26'1840,"0"25"-1812,0 1 0,0 0 0,0-1 0,0 1 0,0 0 0,0-1 0,0 1 1,0 0-1,0-1 0,0 1 0,0 0 0,0-1 0,0 1 0,0 0 0,0 0 0,1-1 0,-1 1 1,0 0-1,0-1 0,0 1 0,0 0 0,1 0 0,-1-1 0,0 1 0,1 0 0,0-1 49,0 0 59,0 0 1,0 0-1,0-1 1,0 1-1,0 0 0,0 0 1,-1-1-1,1 1 1,0 0-1,-1-1 1,1 1-1,-1-1 1,1 1-1,-1-1 0,0 1 1,1-1-1,-1 1 1,0-1-1,0-2 1,-1 2 35,1 0 1,0 0-1,-1 1 0,1-1 1,-1 0-1,1 1 1,-1-1-1,0 1 1,0-1-1,0 1 0,0-1 1,0 1-1,0-1 1,-2-1-1,0 0 212,0 3 0,-51 0 923,54 0-1296,-1 0 1,1 0-1,0 0 1,-1 0-1,1 0 1,0 0-1,-1 0 1,1 0-1,0 0 1,-1 0-1,1 0 1,0 0-1,-1 0 1,1 0-1,0 0 1,0 1-1,-1-1 1,1 0-1,0 0 1,-1 0-1,1 0 1,0 1-1,0-1 1,0 0-1,-1 1 1,-17 10 561,14-9-471,0 0 0,0 1 0,0-1-1,-6 6 1,3 0-9,4-5-62,0 0 1,-1 1 0,1-1-1,-1-1 1,-3 4 0,4-5-38,1 0 0,-1 1 0,1 0 1,0-1-1,-1 1 0,1 0 0,0 0 0,0 0 1,1 0-1,-1 0 0,0 1 0,-1 2 1,-15 17-118,13-17 124,1 1-1,-1 0 1,-5 10 0,3-5 7,5-7-5,-1 0 0,1 0 0,0 0 0,1 0 0,-3 8-1,0 0-14,-7-1-100,10-7 92,1 0 0,-1 0-1,1 0 1,-1 0 0,2 8-1,-1-5-27,-3-2 37,1-3 34,1 1-1,-1 0 1,1-1-1,-1 1 1,1 0-1,0 0 0,0-1 1,0 1-1,1 0 1,-1 0-1,1 0 1,-1 0-1,1 0 1,0 0-1,0 0 1,1 5-1,-1-4-20,0-4-1,0 0 1,0 0-1,0 0 0,0 1 0,0-1 0,0 0 1,0 0-1,0 0 0,0 0 0,0 0 1,0 0-1,0 0 0,0 0 0,0 0 0,0 0 1,0 1-1,0-1 0,0 0 0,0 0 0,0 0 1,0 0-1,0 0 0,0 0 0,0 0 1,0 0-1,0 0 0,0 0 0,0 0 0,0 0 1,0 0-1,0 1 0,0-1 0,-1 0 1,1 0-1,0 0 0,0 0 0,0 0 0,0 0 1,0 0-1,0 0 0,0 0 0,0 0 0,0 0 1,0 0-1,0 0 0,-1 0 0,1 0 1,0 0-1,0 0 0,0 0 0,0 0 0,0 0 1,0 0-1,0 0 0,0 0 0,0 0 0,-11 0 858,12 0-861,-1 0-1,1 0 0,-1 0 1,1 0-1,-1 0 1,1 0-1,-1 0 1,0 0-1,1 0 1,-1 0-1,1 0 1,-1 0-1,1 1 1,-1-1-1,1 0 0,-1 0 1,1 1-1,-1-1 1,0 0-1,1 1 1,-1-1-1,0 0 1,1 1-1,-1-1 1,0 0-1,1 1 1,-1-1-1,0 1 0,0-1 1,0 1-1,1-1 1,-1 0-1,0 1 1,0-1-1,0 1 1,0-1-1,0 1 1,0-1-1,0 1 1,0-1-1,0 2 0,0 0-61,0-2 80,0 0 38,0 0 68,0 0-47,0 0-38,0-2 1,0-9-65,0 11 26,0 0 0,0 0-1,0 0 1,0 0 0,0 0 0,0 0 0,0 0-1,0 0 1,0 0 0,0-1 0,0 1 0,0 0-1,0 0 1,0 0 0,0 0 0,0 0-1,0 0 1,0 0 0,0 0 0,0 0 0,0 0-1,0-1 1,0 1 0,0 0 0,0 0-1,0 0 1,0 0 0,0 0 0,0 0 0,0 0-1,0 0 1,0 0 0,-1 0 0,1 0 0,0 0-1,0 0 1,0 0 0,0 0 0,0 0-1,0 0 1,0 0 0,0 0 0,0 0 0,0 0-1,0 0 1,-1-1 0,1 1 0,0 1-1,0-1 1,0 0 0,0 0 0,0 0 0,0 0-1,0 0 1,0 0 0,0 0 0,-11 0-58,11 0 57,0 0 0,0 0 0,0 0-1,0 0 1,0 0 0,0 0 0,-1 0 0,1 0 0,0 0 0,0-1-1,0 1 1,0 1 0,0-1 0,0 0 0,0 0 0,0 0 0,0 0-1,0 0 1,0 0 0,-1 0 0,1 0 0,0 0 0,0 0-1,0 0 1,0 0 0,0 0 0,0 0 0,0 0 0,0 0 0,0 0-1,0 0 1,0 0 0,0 0 0,0 0 0,0 0 0,-1 1-1,1-1 1,0 0 0,0 0 0,0 0 0,0 0 0,0 0 0,0 0-1,0 0 1,0 0 0,0 0 0,0 0 0,0 1 0,0-1-1,0 0 1,0 0 0,0 0 0,0 0 0,0 0 0,0 0 0,1 0-1,-1 42-50,-3-37 64,1-2-19,1-1-1,-1 1 1,1-1 0,-1 1 0,1 0-1,0 0 1,0 0 0,0 0 0,1 0 0,-1 0-1,1 0 1,-1 0 0,1 0 0,0 0 0,0 0-1,1 4 1,-1 2 19,0-1 0,-3 16 0,-1-6-7,2-9-2,-1 0 1,2 1-1,0-1 1,-1 16-1,2 87-103,0-78 97,3 98 2,7-41 2,-4 2 0,-3-54 3,7 122 53,-10 39 456,-2-150-287,-2 0-1,-2-1 0,-13 54 1,18-100-216,-10 47 167,-24 69 0,6-27 63,19-57-22,-1-1 0,-20 41 0,-8 0 269,28-47-335,8-21-92,0 0 1,0 0 0,0 0-1,-1 0 1,1-1 0,-2 1-1,1-1 1,-9 8 0,3-4-12,4-3-14,0-1 1,-1 1-1,0-2 1,-12 9-1,17-13-77,1 0 0,-1 0 0,0 0 0,0-1 0,0 1-1,0 0 1,0-1 0,0 0 0,0 1 0,0-1 0,0 0 0,0 0-1,0 0 1,0 0 0,0-1 0,0 1 0,0 0 0,0-1-1,0 1 1,0-1 0,0 0 0,1 0 0,-1 0 0,0 0 0,-1-1-1,-4-2-679,1-1-1,0 0 0,1 0 0,-8-9 0,0 0-1075,-18-17-1022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15.8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250 34 9728,'-13'-13'3120,"12"13"-3077,1 0 1,0-1 0,0 1-1,0 0 1,-1 0 0,1-1-1,0 1 1,0 0 0,-1 0 0,1 0-1,0-1 1,0 1 0,-1 0-1,1 0 1,0 0 0,-1 0-1,1 0 1,0-1 0,-1 1 0,1 0-1,0 0 1,-1 0 0,1 0-1,0 0 1,-1 0 0,1 0-1,0 0 1,-1 0 0,1 0 0,0 1-1,0-1 1,-1 0 0,1 0-1,0 0 1,-1 0 0,1 0-1,0 1 1,-1-1 0,0 0 321,29 0 2728,37 0-2512,-41 0-511,8 0 18,32-3 0,-41 0-59,16-2 66,39 0-1,-21 4-40,-22 0-107,70 6-1,-68 5-794,-26-8 559,-10-2 230,0 0 1,-1 0 0,1-1 0,0 1-1,-1 0 1,1 1 0,0-1 0,-1 0 0,1 0-1,0 0 1,-1 0 0,1 0 0,0 1-1,-1-1 1,1 0 0,0 1 0,-1-1-1,1 0 1,-1 1 0,1-1 0,0 1-1,-1-1 1,0 1 0,1-1 0,-1 1-1,1-1 1,-1 1 0,1-1 0,-1 1 0,0 0-1,1-1 1,-1 1 0,0-1 0,0 1-1,0 0 1,1 0 0,-1-1 0,0 1-1,0 0 1,0 0 0,0 0-25,0 0 0,0 0 1,0 0-1,-1 0 0,1 0 1,0 1-1,0-1 0,-1 0 0,1 0 1,0-1-1,-1 1 0,1 0 0,-1 0 1,1 0-1,-1 0 0,0 0 1,1 0-1,-1-1 0,0 1 0,0 0 1,1-1-1,-1 1 0,0 0 1,0-1-1,0 1 0,-1 0 0,-3 1-166,0-1-1,0 0 1,0 0 0,-8 1-1,-4 1-205,-1 1 154,8-1 182,1-1 0,-1-1 0,0 1 0,-11-1 0,-91-1 423,111 0-298,0 0-1,0 0 1,-1 0-1,1 0 1,0 0-1,0 0 1,0 0 0,0 0-1,-1 1 1,1-1-1,0 0 1,0 1-1,0-1 1,0 1 0,-2 0-1,3 1 8,-1-1 0,0 1 0,0-1 1,1 1-1,-1-1 0,1 1 0,-1-1 0,1 1 0,-1-1 0,1 1 0,0 0 0,0-1 0,0 1 0,0-1 1,0 3-1,0 308 1448,3-221-1093,0-62-261,2 25 250,-10 14 558,-1 20 394,7-73-902,-2 1 0,0 0 0,0 0 0,-2-1 0,-7 29 0,5-30-97,4-9-222,0 0 0,0-1 0,-1 1 1,1-1-1,-1 1 0,0-1 0,-1 0 0,1 1 1,-1-1-1,0 0 0,0-1 0,-5 6 0,-31 12 643,25-11-509,-8 3 143,16-11-245,0 0 0,0-1 1,0 0-1,0 0 0,0-1 0,0 1 1,0-1-1,0-1 0,-8 0 0,-7-3 247,-30-8 0,25 5-235,10 3-66,-1-1-1,1 0 1,-16-8-1,12 1-149,0 0 1,0-1-1,-28-26 0,32 25-1578,-26-31 1,38 39 1131,-1 0 1,1 0 0,-4-10-1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16.2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78 9152,'0'0'2928,"2"-2"-1766,0 0-1007,-1 1 0,1 0 0,0 0 0,0 0-1,-1 0 1,1 0 0,0 0 0,0 0 0,0 1-1,0-1 1,0 0 0,4 1 0,30-2 2087,-27 3-1765,1-1 0,16-3-1,15-4 191,59-15 181,-69 14-807,2 0-1,-1 3 1,1 0-1,35 0 1,70 5-9,-124 0-299,1 1 1,-1 0-1,19 4 1,-12 0-2399,30 14 1,-7-3-226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16.5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10816,'0'31'4000,"0"-31"-3136,15 47-224,1-32 1215,-1-15-1151,-15 16-128,16-16-384,-16 15 0,16-15-128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16.9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368 531 11808,'13'-26'3792,"-10"15"-2289,-3 8-1590,0 0 323,1 1 1,-1-1-1,0 0 1,0 0-1,0 0 1,0 1-1,-1-1 1,1 0-1,-1 0 1,1 0-1,-1 1 1,-3-6-1,-6-3 99,0 1-1,-1 0 1,-1 1 0,-15-10-1,9 5-183,13 10-161,-1 1 1,0-1-1,0 1 0,0 0 0,0 0 1,-1 1-1,1 0 0,0 0 0,-1 0 1,0 1-1,0 0 0,1 0 1,-1 1-1,0-1 0,-10 2 0,8 1-22,1-1-1,-1 1 0,1 1 0,-1-1 0,1 2 0,0-1 0,0 1 0,0 0 0,1 0 1,-14 11-1,15-9 7,1-1 1,-1 1-1,2 0 1,-1 0-1,1 1 1,-1-1-1,2 1 0,-1 0 1,1 0-1,0 0 1,1 0-1,-3 9 1,-5 13-118,8-25 144,1-1 0,-1 1 0,1 0 0,0-1 0,0 1 0,1 0 0,-1 0 1,1 0-1,0-1 0,0 1 0,0 0 0,0 0 0,1 0 0,-1 0 0,1-1 0,0 1 0,0 0 0,1-1 0,1 4 0,-3-5 6,1 0-1,-1 0 1,1 0-1,0 0 1,0 0-1,0-1 1,0 1 0,0 0-1,0-1 1,1 1-1,-1-1 1,0 1-1,1-1 1,-1 0-1,1 1 1,-1-1-1,1 0 1,0 0-1,0 0 1,-1 0-1,1-1 1,0 1-1,0 0 1,0-1-1,0 1 1,0-1-1,3 1 1,-1 0 8,0 0-29,0 0 1,0 0 0,0 0-1,0 0 1,0-1 0,0 1-1,0-1 1,0 0 0,0 0-1,1-1 1,-1 1 0,0-1-1,0 0 1,-1 0 0,1 0-1,0-1 1,6-2 0,3-4-145,-1 0 0,0 0 0,0-1 0,13-13 0,-3 1-263,3 0-32,-1-1 0,30-38-1,-45 48 362,0 0 0,-1-1 0,0 0 0,-1 0 0,-1-1 0,0 1 0,7-28 0,-8 21 215,-1-1 0,-1 0 0,0-1 0,-2 1 0,-2-37 0,0 48 149,0 0 1,-1 0 0,0 0-1,-1 1 1,1-1-1,-2 1 1,0-1 0,0 1-1,0 0 1,-1 1 0,-1-1-1,1 1 1,-13-14 0,17 21-262,0 1 0,1 0 0,-1-1 0,1 1-1,-1-1 1,0 1 0,1 0 0,-1-1 0,0 1 0,1 0 0,-1-1 0,0 1 0,1 0 0,-1 0 0,0 0 0,0 0 0,0 0 0,0 0-10,1 0-1,0 0 1,0 0 0,0 0-1,0 0 1,0 0 0,-1 0 0,1 0-1,0 0 1,0 0 0,0 0-1,0 0 1,0 0 0,0 0-1,-1 0 1,1 0 0,0 0-1,0 1 1,0-1 0,0 0 0,0 0-1,0 0 1,0 0 0,0 0-1,0 0 1,-1 0 0,1 0-1,0 1 1,0-1 0,0 0-1,0 0 1,0 0 0,0 0-1,0 0 1,0 1 0,0-1 0,0 0-1,0 0 1,0 0 0,0 0-1,0 0 1,0 0 0,0 1-1,0-1 1,0 0 0,0 0-1,0 0 1,0 0 0,0 0 0,1 0-1,-1 1 1,0-1 0,0 0-1,0 309 251,-1-273-198,-1 0 1,-2 0-1,-1 0 0,-14 49 1,6-36-1126,10-2 266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17.3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499 173 10816,'52'-52'3477,"-34"37"-2128,-12 11-1351,27-18 1434,-30 19-1054,1 0 0,-1 0 0,0 0 0,1 0 0,-1-1 0,-1 1-1,5-7 1,-7 10-291,1-1 0,-1 0 0,0 0 0,0 0 0,0 0 0,0-1 0,0 1-1,0 0 1,0 0 0,0 0 0,0 0 0,0 0 0,0 0 0,-1 0 0,1 0-1,0 0 1,-1 1 0,1-1 0,-1 0 0,1 0 0,-1 0 0,1 0 0,-1 0-1,0 1 1,1-1 0,-1 0 0,0 0 0,0 1 0,1-1 0,-1 1 0,0-1-1,-2 0 1,-1-2 64,0 1 0,0 0-1,0 0 1,0 0-1,-7-2 1,2 3-38,1 0 1,-1 0-1,0 0 0,-14 2 1,3 0-52,10-1-80,0 1 0,1 0 0,-1 1 0,1 0 0,-1 1-1,1 0 1,0 0 0,0 1 0,-10 5 0,11-5-12,0 1 0,0-1 0,0 1 0,1 1 1,0-1-1,0 1 0,0 0 0,1 1 0,-9 10 0,11-11 5,-1 0 0,1 0 0,0 0 0,0 1 0,0-1-1,1 1 1,0 0 0,1 0 0,0 0 0,-3 11 0,4-9-13,1 0 0,-1 1 0,1-1-1,1 1 1,0-1 0,0 0 0,5 15 0,5 26-44,8 28 41,-16-67 48,1-1 0,1 0 0,-1 0 1,2 0-1,7 11 0,28 31 52,-13-6 38,-18-30-29,17 25 1,-22-35-29,-1 0 0,1 0-1,-2 0 1,1 1 0,3 7 0,-6-11-27,0 0 0,0 0 0,-1 0 1,1 0-1,-1 0 0,1 0 0,-1 0 1,0 0-1,0 0 0,-1 0 1,1 0-1,-1 0 0,1 0 0,-2 4 1,1-6-9,0 1 1,1-1-1,-1 1 1,0-1 0,0 0-1,0 1 1,0-1-1,0 0 1,0 0 0,0 0-1,-1 0 1,1 0-1,0 0 1,-1 0 0,-2 1-1,-22 8 42,15-6-23,0-1-7,1 1 1,-1-2 0,0 1 0,0-1-1,1-1 1,-22 0 0,-63-9-45,49 2-76,20 4 43,-26-3-445,34 0-431,-30-11 0,42 13 707,-46-15-1281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17.7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 12224,'0'-11'4867,"0"19"-3345,0-8-1500,0 1 1,0-1-1,0 0 1,0 0-1,0 0 1,0 0-1,0 0 0,0 0 1,0 0-1,0 0 1,0 0-1,0 0 1,0 1-1,0-1 1,0 0-1,0 0 1,0 0-1,0 0 0,0 0 1,0 0-1,0 0 1,0 0-1,0 0 1,0 0-1,0 0 1,0 0-1,0 1 1,0-1-1,0 0 0,0 0 1,1 0-1,-1 0 1,0 0-1,0 0 1,0 0-1,0 0 1,0 0-1,0 0 1,0 0-1,0 0 0,0 0 1,0 0-1,0 0 1,1 0-1,-1 0 1,0 0-1,0 0 1,0 0-1,0 0 1,0 0-1,0 0 0,0 0 1,0 0-1,0 0 1,0 0-1,1 0 1,8 0 561,-4 1-423,0-1 0,0 0 1,0 0-1,0-1 0,10-2 1,17-2 25,0 1 1,0 1-1,43 2 1,-67 1-165,73-5 113,-24 0-64,-43 6-26,26 4 1,2-1 73,20-4-1149,-49 0-404,-21 3-1966,8-2 3225,0-1-1,-1 1 1,1 0-1,0 0 1,-1 0-1,1-1 1,0 1-1,0 0 1,0 0-1,0 0 1,0 0-1,0 0 1,0 1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18.5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514 157 8320,'0'-29'4442,"0"29"-4419,0 0-1,0 0 1,0 0-1,0 0 1,0 0-1,0 0 0,0 0 1,0 0-1,0-1 1,0 1-1,0 0 1,0 0-1,0 0 1,0 0-1,0 0 1,0 0-1,0 0 0,0 0 1,0 0-1,0 0 1,0-1-1,0 1 1,1 0-1,-1 0 1,0 0-1,0 0 1,0 0-1,0 0 0,0 0 1,0 0-1,0 0 1,0 0-1,0 0 1,0 0-1,0 0 1,0 0-1,0 0 1,0 0-1,1 0 0,-1 0 1,0-1-1,0 1 1,0 0-1,0 0 1,0 0-1,0 0 1,0 0-1,0 0 1,0 0-1,0 0 1,1 0-1,-1 0 0,0 1 1,0-1-1,0 0 1,0 0-1,1 0 21,-1 0-1,0 0 1,1 0-1,-1 0 1,1 0-1,-1 0 1,1 0-1,-1-1 1,1 1-1,-1 0 1,1 0-1,-1 0 1,0 0 0,1-1-1,-1 1 1,1 0-1,-1 0 1,0-1-1,1 1 1,-1 0-1,0-1 1,1 1-1,-1 0 1,0-1-1,1 1 1,-1-1-1,0 1 1,0 0-1,1-2 1,0-16 1533,-1 13-1361,0 2-141,0 1 0,-1 0-1,1-1 1,0 1 0,-1 0 0,0 0 0,1 0 0,-1-1 0,0 1-1,-2-3 1,-7-17 330,9 20-378,0 0 1,0 0-1,0 0 0,0 0 1,0 0-1,0 1 1,-1-1-1,1 0 1,-1 1-1,1-1 0,-1 1 1,0-1-1,1 1 1,-4-2-1,-1 0 34,-1 0-1,1 0 1,-9-2-1,12 4-43,0 0-1,1 1 0,-1-1 0,0 1 1,0 0-1,-4 0 0,-78 0 332,74 1-241,0 0 1,1 1 0,-1 0-1,1 1 1,-1 0 0,1 1-1,0 0 1,-13 7 0,20-9-112,0-1 1,-1 1-1,1 0 1,0 0 0,0 0-1,0 1 1,1-1-1,-1 0 1,0 1-1,1 0 1,0 0-1,0 0 1,-1 0 0,2 0-1,-1 0 1,0 0-1,1 1 1,-1-1-1,1 1 1,0-1-1,0 1 1,1-1 0,-1 1-1,1 0 1,-1 3-1,2 6-29,1 0 1,0 0-1,0 0 0,2-1 0,6 20 0,0-1 86,-8-25-48,1 4 7,-1-1 0,2 0 0,6 14 0,13 9 16,-7-12-6,49 87 80,-37-56-147,-7-11 39,-4-17 60,-14-20-34,0 1-1,0 0 1,0 0-1,0 0 0,-1 0 1,0 0-1,0 1 0,2 5 1,1 21 279,-2-20-217,-2-9-43,0-1 0,-1 0 0,1 1 0,-1-1-1,0 1 1,0-1 0,1 1 0,-1-1 0,0 1 0,0-1 0,0 1 0,-1-1 0,1 1 0,0-1 0,0 1 0,-1-1 0,1 1 0,-1-1-1,1 0 1,-1 1 0,0-1 0,0 0 0,0 1 0,1-1 0,-2 1 0,-2 4 114,0-1 0,-1 0 0,1 0 0,-1-1 0,0 1 0,0-1 0,0 0 0,0 0 0,-1-1 0,0 1 0,0-1 0,0-1 0,-9 4 0,-8 1 225,-1-1 1,0-1 0,-29 2-1,26-3-282,22-4-86,0 0-1,0 1 1,-1-1 0,1-1-1,0 1 1,0-1 0,-1 0-1,1 0 1,0-1 0,0 0-1,0 0 1,0 0-1,1 0 1,-7-5 0,-3 1-5,-11-6-74,18 9-340,1 1 1,0-1 0,0 0-1,0-1 1,0 1-1,0-1 1,1-1-1,-10-8 1,12 8 85,-1 0 0,2-1 1,-1 1-1,0-1 0,1 1 0,-2-8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20.7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80 9312,'0'0'2981,"-2"0"-1802,-11 0 1562,13-3-1483,0 3-1209,0-1-1,0 1 0,0-1 1,0 1-1,0-1 0,0 1 1,0-1-1,0 1 0,1-1 0,-1 1 1,0-1-1,1 1 0,-1-1 1,0 1-1,0-1 0,1 1 1,-1-1-1,1 1 0,-1 0 0,0-1 1,1 1-1,-1 0 0,1-1 1,-1 1-1,1 0 0,-1 0 0,1-1 1,-1 1-1,1 0 0,-1 0 1,1 0-1,0 0 0,24-1 369,-15 1-348,5 0-6,-1-1 1,26-5-1,-24 3-38,-1 1 1,31-1 0,-19 2 2,0-1 0,1-1 0,27-7 0,47-3-9,-56 8 26,-3-3 71,-36 6-147,1 1-1,-1-1 0,1 1 0,0 1 0,-1-1 0,1 1 0,0 1 0,-1-1 0,12 4 0,1 3-302,-16-3-355,-10-2-1002,4-2 230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21.1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110 1 10208,'-16'31'3776,"16"-31"-2912,-16 62-256,1-30 575,15 14-767,-16 32 256,1-15-384,-1 30-32,16-15-160,-16 0 96,16-16-128,0-15 32,0 0-32,0-16-2080,16 0 1089,0-31-7809,15 0 4832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10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17 328 5472,'0'-13'1760,"0"13"-1748,0 0 1,0 0-1,0 0 1,0 0-1,0 0 0,0 0 1,0 0-1,0-1 1,0 1-1,0 0 1,0 0-1,0 0 1,0 0-1,0 0 0,0 0 1,0 0-1,0 0 1,0 0-1,0 0 1,0 0-1,0-1 1,0 1-1,0 0 0,0 0 1,0 0-1,0 0 1,0 0-1,0 0 1,0 0-1,-1 0 1,1 0-1,0 0 0,0 0 1,0 0-1,0 0 1,0 0-1,0 0 1,0 0-1,0-1 1,0 1-1,0 0 0,0 0 1,-1 0-1,1 0 1,0 0-1,0 0 1,0 0-1,0 0 1,0 0-1,0 0 0,0 0 1,0 0-1,0 0 1,0 0-1,0 1 1,-1-1-1,-8 1 230,5-2 4065,4 0-4271,0 0 0,0 1-1,0-1 1,0 1 0,0-1 0,0 0-1,0 1 1,0-1 0,0 0 0,0 1-1,0-1 1,0 1 0,1-1 0,-1 0-1,0 1 1,0-1 0,1 1-1,-1-1 1,1 0 0,2 0 29,0 0 1,0 0-1,0 1 0,1-1 0,-1 1 1,0 0-1,0 0 0,1 0 1,2 1-1,3-1 125,-7 0-172,0 0 1,-1 0-1,1 1 1,0-1 0,0 1-1,-1-1 1,1 1-1,0-1 1,-1 1-1,1 0 1,-1 0 0,2 1-1,-1-1-6,-1 0-1,1 0 0,0-1 1,-1 1-1,1 0 0,-1-1 1,1 1-1,0-1 0,0 1 1,-1-1-1,1 0 1,2 1-1,219-1 512,-131 7-490,14 1-114,-76-8 50,0-1 73,34 5 0,1 6-5,8-5-149,-6 6 48,11-6 166,-36-1-59,85 5 111,870-9-250,-726-16 379,19 1-497,-7-1 310,58-8 31,-266 20-254,79 1 48,-30 0 153,11-7-10,-59 6-55,141-10-34,-63 1 20,-102 11 5,51-4 21,53-15 75,-50 15-54,-53 5-47,358-46-143,-331 36 222,348-23-29,-384 32-64,38-3-44,135-3-50,-145 8 136,155-3 72,-153-1-96,161-5-20,61-6 181,68-10-214,-282 21-84,64-1 64,5-5 314,-9 5-102,-4-6-234,109-4-10,-48 11 401,-113 5-238,-54 0-148,-1 2 0,31 6 1,-46-7 139,0-1 0,20-1 0,-10 0-223,-11 0 25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21.4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250 576 10976,'0'-26'3536,"3"13"-2155,-2 10-1351,1-5 273,1-1 1,-1 0-1,0 0 1,-1 0-1,0 0 1,0-11-1,-1 7-116,1 3-69,-1 1-1,0 0 0,-1 0 0,-2-13 1,-7-9 138,7 13-155,3 14-61,-1 0 0,0 0-1,0 0 1,0 0 0,-3-6-1,4 9-29,-1 0 0,1 0 0,-1 0-1,0 0 1,0 0 0,1 0-1,-1 0 1,0 1 0,0-1-1,0 0 1,0 0 0,0 1 0,0-1-1,0 1 1,0-1 0,0 1-1,0-1 1,0 1 0,0 0 0,0 0-1,-1-1 1,1 1 0,0 0-1,0 0 1,-2 0 0,-1 0-19,-1 0 0,0 1 1,0-1-1,0 1 0,0 0 1,0 0-1,0 0 0,1 1 0,-1 0 1,1 0-1,-6 3 0,5-2 29,0 2 0,0-1-1,0 0 1,0 1 0,1 0 0,0 0-1,-7 11 1,-20 27 132,22-33-77,1 2 0,0-1 0,1 1 0,0 0 0,1 1 0,0-1 0,-6 21 0,8-16-24,0 0 0,1 0 1,1 0-1,0 19 0,2-30-24,0-3-3,0 1 1,0-1-1,0 0 0,0 0 1,2 6-1,-2-8-21,1 0 1,-1 0-1,1 0 1,-1 0-1,1-1 0,-1 1 1,1 0-1,0 0 0,0 0 1,-1-1-1,1 1 1,0 0-1,0-1 0,0 1 1,-1 0-1,1-1 0,0 1 1,0-1-1,0 0 1,0 1-1,0-1 0,2 1 1,3-1-30,0 1 1,0-1-1,0 0 1,0 0 0,0 0-1,0-1 1,0 0-1,0 0 1,0-1-1,0 0 1,0 0-1,-1 0 1,1 0 0,5-4-1,7-5-229,0 0 0,0-1-1,15-14 1,-20 14 18,-1 1 0,-1-2 0,0 0 0,0 0 1,-2-1-1,1 0 0,-2 0 0,0-1 0,-1 0 0,0-1 0,-1 0 0,4-17 0,-5 13 443,-1-1-1,-1 1 1,-1-1 0,-1 0-1,0 1 1,-2-1-1,0 0 1,-2 0 0,-6-28-1,8 45-172,-22-76 1832,20 72-1587,1 1 0,-2 0 0,1-1 0,-1 1 0,-1 1 0,1-1 1,-9-10-1,12 17-271,1 0 0,0-1 0,-1 1 0,1 0 0,0-1 0,-1 1 0,1 0 0,-1 0 0,1-1 0,0 1 0,-1 0 0,1 0 0,-1 0 0,1 0 0,-1 0 0,1 0 0,-1-1 0,1 1 0,-1 0 0,1 0 0,-1 0 0,1 1 0,-1-1 0,1 0 0,0 0 0,-1 0 0,1 0 0,-1 0 0,1 0 0,-1 1 0,1-1 0,-1 0 0,1 0 0,0 1 0,-1-1 0,1 0 0,0 1 0,-1-1 0,1 0 0,0 1 0,-1-1 0,1 1 0,0-1 0,-1 1 0,-10 22-78,10-20 72,-3 7-13,1 1-1,0 0 1,1 0-1,0 0 1,-1 13-1,3 56 38,1-38 4,4 62 102,0-6-145,-10 1-257,0 5-439,5-16-1248,0-20 566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21.8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79 12384,'-15'0'4575,"15"0"-3551,31 0-288,0 0 384,0 15-768,32-30 352,-1 15-416,31-16 0,17 16-192,-1-15 288,0-1-192,-16 1-1024,1 15 448,-16-16-2176,-32 16 1408,-14 0-3071,-1 16 2367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22.1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290 213 10400,'-38'13'3344,"36"-13"-3250,1 0 0,0 1 0,0-1 0,0 1 0,0-1 0,0 1 0,0 0 0,0-1 0,0 1 1,0 0-1,0 0 0,0-1 0,-1 3 0,-14 12 775,0-2 0,-20 14 1,13-7 319,8-4-879,0 1 0,1 0 0,1 0 0,0 1 0,1 1 0,2 0 0,-17 40 0,18-35-255,5-14-33,1 0 0,-5 20 0,7-26-14,1-1-1,0 1 1,0-1-1,0 1 1,0 0-1,1-1 1,-1 1-1,1-1 1,0 1-1,0-1 1,0 1-1,3 4 1,-3-6-2,-1 0-1,1-1 1,0 1 0,0 0 0,-1-1 0,1 1 0,0 0-1,1-1 1,-1 1 0,0-1 0,0 0 0,1 1 0,-1-1-1,1 0 1,-1 0 0,1 0 0,-1 0 0,1 0 0,0 0-1,0 0 1,-1-1 0,1 1 0,0-1 0,0 1 0,0-1-1,0 0 1,-1 1 0,1-1 0,0 0 0,0 0 0,3-1-1,3 1-6,0 0 0,-1 0 0,1-1 0,0 0 0,-1 0 0,1-1 0,-1 0 0,0 0 0,14-7 0,-3-3-218,24-21 1,-24 18-23,-14 12 180,0-1-1,0 0 0,0 0 1,0 0-1,-1-1 0,0 1 1,0-1-1,0 0 0,3-6 1,-1-3-147,0 0 0,3-17 1,0-4-52,-2 8 165,-1-1 0,-2 0 1,-1-1-1,-2-41 1,0 39 81,-1 9 281,-1-1 1,-5-27-1,4 34 112,1 4-183,-1-6 586,-7-28-1,6 21-198,5 23-591,-1 14-29,0 0-10,2 0 1,3 19-1,1 7 35,-4 11 98,-2 0 0,-9 68 0,6-75-21,-3 22-115,-7 158-1728,13-175 709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22.5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0 219 10560,'32'0'3904,"-32"0"-3040,62 15-224,-15-15 1119,-1 16-1087,17-16 224,15 0-544,0 0-64,0 0-192,-16-16-256,-15 16 64,-16-15-2208,0-1 1249</inkml:trace>
  <inkml:trace contextRef="#ctx0" brushRef="#br0" timeOffset="1">421 0 7392,'0'0'2720,"0"0"-2080,16 16-224,-16-16 1760,0 0-1280,-16 31 1184,16-15-1185,-31 46 513,15-15-832,-15 31 192,16-16-448,-1 0 224,16 16-288,16-15-64,-1-17-128,16 1 160,1-16-128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30.0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655 250 8960,'8'-14'1983,"15"-21"0,-14 23-1497,11-20 0,-19 27-405,0 0-1,0 1 1,-1-1-1,1 0 1,-1 0-1,0 1 1,0-1-1,-1 0 1,0 0-1,-1-7 1,-1 6 109,0 0 0,0 0 0,0 1 0,-7-10 0,3 6-26,5 6-107,0 0 0,-1 1 0,1-1 0,-1 0 0,0 1 1,0 0-1,0 0 0,0 0 0,0 0 0,0 0 0,-6-2 0,1 0-11,0 1-26,-1 0 1,1 1-1,-1-1 0,0 2 1,0-1-1,0 1 1,0 1-1,0-1 0,0 1 1,0 1-1,0 0 1,0 0-1,0 1 0,1 0 1,-1 1-1,-16 6 0,18-5-28,-1 1-1,1 0 1,0 1-1,0 0 0,0 0 1,-8 10-1,-12 11-5,23-23 14,-5 2 3,0 2 1,1-1-1,0 1 1,0 1-1,1-1 0,0 1 1,0 0-1,1 1 0,0 0 1,-6 17-1,-1 10 88,1 1-1,2 1 1,2-1 0,2 2-1,-3 71 1,11-65-20,9 52 0,0-8-5,-7-15-15,10 100 111,-4-101-94,-3-26 213,2 63 0,-14-45-38,2-36-129,0 18 109,2-21-100,-1-1 0,-2 0 0,-7 29 0,-15 13 175,14-33-176,9-24-70,-1 1 0,0-1 1,-1-1-1,0 1 1,0-1-1,-1 0 0,-1 0 1,0-1-1,-15 18 1,20-25-30,0 1 0,-1-1 0,1 1-1,-1-1 1,1 0 0,-1 0 0,0 0 0,0 0 0,0 0 0,0-1 0,0 0 0,0 1 0,0-1 0,-1 0 0,1 0 0,0-1 0,-1 1 0,1-1-1,-4 1 1,-4 0 38,9-1-55,0 0 0,-1 1 0,1-1 0,0 0-1,-1 0 1,1 0 0,0-1 0,-1 1 0,1 0 0,0-1 0,0 0 0,-1 1-1,1-1 1,0 0 0,-3-2 0,0 0-304,0-1-1,0 0 1,1 0 0,-1-1 0,1 1-1,0-1 1,0 0 0,1 0 0,-1 0-1,1-1 1,0 1 0,0-1-1,-2-8 1,4 4-329,0 0-1,1-14 1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30.4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484 78 7808,'-2'-1'145,"-1"-3"227,-1 0 0,0 0 0,0 1 0,-1 0 0,1 0 0,-1 0 0,1 0 0,-8-2 0,-1-6 67,11 9-385,1 0 0,-1 1 1,0-1-1,0 1 0,0-1 1,0 1-1,0 0 1,-4-2-1,-22-3 266,24 6-242,-8-4 215,-1 1-1,1 1 0,-22-2 1,25 4-142,-37 2 515,42-1-603,0 0 0,0-1-1,0 1 1,1 1 0,-1-1-1,0 0 1,1 1 0,-6 3-1,6-3-38,1 0 0,-1 0-1,1 1 1,0-1 0,0 1 0,0-1-1,0 1 1,0 0 0,0 0 0,1 0 0,-1 0-1,1 0 1,0 0 0,0 0 0,0 0-1,0 7 1,-3 2 20,0 6 66,0 1 0,1-1 0,0 1 0,2 37 0,16 313 1276,1 87-571,-16-419-755,0-37-60,-3 153 282,-7-25 406,5-22-117,-6-23 133,9-54-550,1-11 87,-1 0 0,-5 21 0,5-33-166,1 0-1,-1 0 1,-1 0-1,1 0 1,-1-1-1,0 1 0,-1-1 1,1 0-1,-1 0 1,-6 7-1,7-10-9,3-1-151,-1 0 1,0 0-1,0 0 1,1 0-1,-1 0 0,0-1 1,0 1-1,0 0 1,0-1-1,0 1 1,0-1-1,0 1 1,0-1-1,0 1 1,0-1-1,0 0 1,0 1-1,0-1 1,0 0-1,-1 0 0,1 0 1,0 0-1,0 0 1,0 0-1,0 0 1,0 0-1,0 0 1,-1-1-1,0 1 1,-29-16-2971,-13-13-5669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32.5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264 155 3712,'26'-13'1221,"-25"12"-1159,0 1 1,1-1-1,-1 0 0,0 1 0,1 0 0,-1-1 0,0 1 0,1 0 1,-1 0-1,0 0 0,1 0 0,-1 0 0,1 0 0,1 0 1,-2 0-21,0 1 0,0-1 0,0 0 0,0 0 0,0 0 0,-1 0 0,1 0 0,0 0 0,0-1 0,0 1 0,0 0 0,0 0 0,-1-1 0,2 1 0,6-6 1291,-1 0-1,1-1 1,7-9 0,-6 7-723,51-51 2110,-60 59-2688,1 1-1,-1-1 1,0 1 0,1-1-1,-1 1 1,0-1 0,0 1-1,1-1 1,-1 1 0,0-1-1,0 0 1,0 1 0,1-1-1,-1 1 1,0-1 0,0 0-1,0 1 1,0-1 0,0 1 0,0-1-1,-1 0 1,1 1 0,0-1-1,0 1 1,-1-2 0,1 2 29,0-2 270,0 2-6,-2-3-128,0 2-186,1 0-1,0-1 1,-1 1-1,0 0 1,1 0-1,-1 1 0,1-1 1,-1 0-1,0 0 1,0 1-1,1-1 0,-1 1 1,0 0-1,0-1 1,0 1-1,0 0 1,1 0-1,-5 0 0,3 1-13,-1 0 0,1-1 0,-1 1-1,1 1 1,-1-1 0,1 0 0,0 1-1,-1 0 1,-2 2 0,1-1 4,0-1 0,0 1 1,0-1-1,-1 0 0,1 0 1,-1-1-1,1 1 0,-1-1 1,-6 0-1,5 0 6,1 0-1,-1 1 1,0-1 0,0 1-1,-11 5 1,-26 17 4,10-14-6,30-7-16,0-1-1,-1 1 1,1 0-1,0 1 0,0-1 1,-5 7-1,8-9 3,0 1-1,0-1 0,-1 0 0,1 1 0,0-1 0,1 1 1,-1-1-1,0 1 0,0 0 0,1-1 0,-1 1 1,1 0-1,-1 0 0,1-1 0,0 1 0,0 0 0,-1 0 1,1-1-1,0 1 0,1 0 0,-1 0 0,0 0 1,1-1-1,-1 1 0,1 2 0,8 10-36,0 0 1,1-1-1,0 0 0,21 20 0,4 4 3,-13-9 79,-1 0-1,30 52 1,-45-69 61,0 2 0,-1-1 0,0 1 0,4 18 0,-8-28-43,-1-1 1,1 1-1,-1 0 0,0-1 1,0 1-1,0 0 0,0-1 0,0 1 1,-1 0-1,1-1 0,-1 1 0,1 0 1,-1-1-1,0 1 0,0-1 0,0 1 1,-1-1-1,1 0 0,0 1 1,-1-1-1,-2 3 0,-1 0 176,-1-1-1,0 1 1,0-1 0,-1 0-1,1-1 1,-8 4-1,3-2 63,4-2-179,1-1 0,0 0 0,0 0 0,-1-1 0,1 1 0,-1-1 0,1-1 0,-1 0 0,0 1 0,1-2 0,-1 1-1,1-1 1,-1 0 0,1 0 0,-11-4 0,-2-2 22,1-1 0,-1 0 0,-27-18 0,41 23-328,-1 0 0,1-1-1,0 1 1,1-1 0,-1 0 0,1 0-1,-1-1 1,1 1 0,0-1 0,1 0 0,-1 0-1,-4-11 1,7 15-68,1 0-1,0 0 1,0 0 0,-1 0-1,1 0 1,0 0-1,0 0 1,0-1 0,0 1-1,1 0 1,-1 0-1,0 0 1,0 0 0,1 0-1,-1 0 1,0 0 0,1 0-1,-1 0 1,1 0-1,0 0 1,-1 0 0,1 1-1,-1-1 1,2-1 0,1-1-725,-1 1 0,0-1 0,1 1 1,0 0-1,-1 0 0,5-2 1,9 1-3095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32.8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203 31 9216,'-16'-31'3424,"16"47"-2656,-15-16-224,-1 0 256,16 31-544,-15 16-96,-1 15-96,1 16 0,-1 0-32,0-16 128,16 0-96,-15 1 128,-1-16-128,1-1 128,15-15-128,-16-15-2976,0 0 1568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33.2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 9888,'0'0'131,"0"-1"1,0 1-1,0-1 1,0 0-1,0 1 1,0-1-1,0 1 1,0-1-1,0 1 1,0-1-1,0 1 1,1-1-1,-1 0 1,0 1 0,0-1-1,1 1 1,-1-1-1,0 1 1,1 0-1,-1-1 1,0 1-1,1-1 1,-1 1-1,2-1 1,15-2 722,-1 1-559,25-4-120,1 2-1,0 2 1,43 4 0,118 29-85,-161-22-40,1 2-1,-1 2 0,-1 2 1,-1 1-1,0 2 0,-1 2 1,45 31-1,12 17 34,86 80-1,-173-140 26,0 1 0,0 0 0,-1 0 0,0 1-1,0 0 1,-1 0 0,-1 1 0,10 22 0,-13-29 7,-1 1 0,-1 0 0,1 0 0,-1 0 0,0 0 0,0 0 0,0 1-1,-1-1 1,0 0 0,0 0 0,0 0 0,0 0 0,-1 1 0,0-1 0,-2 6 0,1-5-14,-1-1 0,1 1-1,-1-1 1,-1 0 0,1 0-1,-1 0 1,0-1 0,0 1-1,0-1 1,0 0 0,-8 6-1,-4 0 33,0 0 0,-1-1 0,0-1 1,-1-1-1,0 0 0,0-1 0,-22 4 0,-4-2-3,0-2 0,-1-2 0,1-2 0,-88-6 0,103 0-93,1-1-1,-1 0 0,1-3 0,-40-15 1,-2-5-21,45 20-15,18 7-132,0-1-1,0 0 1,1 0 0,-1-1 0,0 0 0,1 0-1,0-1 1,0 0 0,0 0 0,0 0 0,-5-6-1,-4-4-411,8 8-368,1 0 0,0-1-1,0 1 1,0-2 0,-5-7 0,10 12 613,0 1 0,0-1 0,1 0-1,-1 0 1,1 1 0,-1-1 0,1 0 0,0 0 0,0-3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33.5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32 11392,'-15'-31'4224,"15"31"-3297,0 15-255,0-15-96,0 0-448,15 0 384,16 0-288,1 0 32,30 0-160,0 0-64,16 0 0,0 0 96,-31 0-64,0 0-864,-1 0 416,-14 16-3711,-1 15 2271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15.5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889 218 7456,'0'-5'501,"1"1"0,0-1 0,0 1 0,0-1 0,1 1 0,0 0 0,2-6 0,-3 9-488,-1 0 63,1 0 0,-1 0 0,0 0 0,1 0 0,-1 0 0,0 0 0,0 0 0,0 0 0,0 0 0,0 0 0,0 0 0,0 0 0,0 0 0,0 0 0,0-1 0,-1 1 0,1 0 0,0 0 0,-1 0 0,1 0 0,-1 0 0,1 0 0,-1 0 1,1 1-1,-1-1 0,0 0 0,1 0 0,-1 0 0,0 1 0,0-1 0,0 0 0,0 0 0,-1 0 156,2 0-202,-1 1-1,1-1 0,0 1 1,-1-1-1,1 1 1,0-1-1,-1 1 0,1-1 1,0 1-1,-1-1 1,1 1-1,0-1 0,0 0 1,0 1-1,0-1 0,0 1 1,0-1-1,0 0 1,0 1-1,0-2 0,-1-4 48,-11-14 58,-2-4-52,13 22-66,0-1 0,-1 0 0,1 0-1,-1 1 1,0-1 0,0 1 0,0 0 0,0-1-1,0 1 1,0 0 0,-1 0 0,1 0 0,-1 1-1,1-1 1,-1 1 0,0-1 0,0 1 0,1 0-1,-6-1 1,-9-6 31,17 8-47,-7-4 20,0 1 0,0 0 0,0 1 1,-1 0-1,-8-2 0,-20-7 129,34 11-143,0-1 0,0 1 0,0 0 0,0 0 0,0 0 0,1-1 0,-1 2 0,0-1 1,0 0-1,0 0 0,-3 1 0,-10 3-13,-30 8-95,40-10 78,0 0 0,0 1 0,0 0 0,1 0 0,-1 0 0,1 0 0,0 1 0,0 0-1,0 0 1,-6 7 0,6-5-4,-1 0 0,1 0 0,0 1 1,0 0-1,1-1 0,0 1 0,-3 12 0,-10 59 16,14-60 12,1 1 0,1 25 0,1-16-25,-1 209-3,-1-194 48,4 98 6,2-91-93,3 74-113,-7-85 147,0-3 13,-5 45 1,-12 57 18,13-125 2,0 0 1,-2 0 0,1 0 0,-1 0 0,-1-1-1,0 1 1,-1-2 0,-10 14 0,0 2 30,13-19-4,0 0 1,-1-1-1,-1 1 0,1-1 0,-1 0 0,0 0 1,0-1-1,-1 0 0,0 0 0,-11 7 1,-4 3 128,8-5 116,11-7-195,-1-1-1,1 0 0,-1 0 1,0 0-1,0-1 0,0 0 1,0 1-1,0-1 0,-1-1 1,-7 3-1,-29 1 455,11 2-303,26-5-223,0-1-1,0 0 0,0 0 0,0 0 0,0-1 0,-1 0 0,1 1 0,0-2 0,0 1 0,-1 0 1,1-1-1,0 0 0,0 0 0,0 0 0,0 0 0,0-1 0,0 1 0,0-1 0,-5-3 0,-12-4-6,13 7-57,0-1 1,0-1 0,1 0-1,-14-8 1,-7-14-1203,9 8 337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33.8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 13120,'-15'0'4863,"30"0"-3775,-15 15-320,0-15-1888,0 0 448,0 0-4703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34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328 602 11392,'15'-13'3674,"-14"12"-3565,1 1 0,-1-1 0,0 1 0,0-1-1,0 0 1,0 1 0,-1-1 0,1 0 0,0 0 0,0 1 0,0-1-1,-1 0 1,1 0 0,0 0 0,0-2 0,1-17 237,-3 4 41,1 15-388,0-1 1,0 1-1,0-1 1,-1 1-1,1 0 1,0-1-1,-1 1 1,1-1-1,-1 1 1,0 0-1,1-1 1,-1 1-1,0 0 1,0 0-1,0-1 1,0 1-1,-1-1 1,-20-13-200,11 9 67,4 1 70,0 1-1,-1 0 1,1 1-1,-1-1 1,0 2-1,0-1 1,0 1-1,0 0 1,0 1-1,0 0 1,0 0-1,-1 0 1,1 1-1,0 1 1,-1-1-1,1 2 1,0-1-1,0 1 1,0 0-1,0 0 1,-15 8-1,13-5 203,0 0 0,0 1-1,0 0 1,1 1 0,0 0-1,0 1 1,1-1-1,0 2 1,0-1 0,-7 12-1,12-15-68,0 0 0,1 0-1,0 0 1,0 1 0,0-1 0,1 0-1,0 1 1,0-1 0,0 1-1,0 0 1,1-1 0,1 8-1,-1-12-63,-1 3 29,1 1-1,1-1 1,-1 0-1,0 0 0,1 1 1,0-1-1,0 0 1,1 0-1,2 8 0,-2-9-19,0-1 0,0 1 1,0-1-1,1 1 0,-1-1 0,0 0 0,1 0 0,-1 0 0,1 0 0,0-1 0,0 1 0,0-1 0,5 2 0,4 1-274,1 0 0,-1-2 0,1 1 0,0-2 0,0 0 0,0 0 0,0-1 0,20-3 0,-26 2 68,-1 0 0,1 0 0,-1-1-1,1 0 1,-1-1 0,1 0-1,-1 1 1,0-2 0,-1 1 0,9-7-1,-1-1-106,-2 0 1,21-26-1,-20 22 58,2-2 146,16-25-1,-25 35 138,-1-1-1,0 0 0,-1 0 0,0 0 0,0-1 1,2-9-1,0-32 174,-3 25-59,3-13 228,-2 20-181,-1 0 0,-1 0-1,-1-30 1,-5 10 154,-3-62 468,8 4 1062,-1 93-1837,1 1-1,0 0 1,0-1 0,0 1-1,0-1 1,0 1 0,1-1-1,-1 1 1,1 0 0,0-1-1,-1 1 1,1 0 0,0-1-1,0 1 1,1 0 0,-1 0-1,0 0 1,1 0 0,2-3-1,-3 4-45,0 0-1,0 0 1,-1 0-1,1 1 0,0-1 1,0 1-1,0-1 1,0 0-1,0 1 0,0 0 1,0-1-1,0 1 0,0-1 1,1 1-1,-1 0-3,-1 0 0,1 0 0,-1 0 0,1 0 0,-1 0-1,1 0 1,-1 1 0,1-1 0,0 0 0,-1 0 0,1 1 0,-1-1-1,1 0 1,-1 0 0,0 1 0,1-1 0,-1 1 0,1-1-1,-1 0 1,1 1 0,1 3-1,1 1-1,-1-1 1,0 0 0,0 1-1,2 7 1,2 7 30,-2-8 18,-1 0 0,0 0 0,-1 0 0,0 0-1,0 17 1,-2-2 185,-3 34-1,-1-37-121,0 1 0,-2-1 0,-9 24 0,2-8 5,2 1-35,4-13 31,-2 0 0,-13 29-1,7-26-18,6-14-63,1 2-1,-7 17 1,-29 71-228,42-90-986,2-13-314,2-3-487,-2 0 1739,1 0 1,-1 0-1,1 0 0,-1 0 1,1 0-1,0 0 1,-1 0-1,1 0 1,-1 0-1,1-1 1,-1 1-1,1 0 1,0 0-1,-1 0 0,1-1 1,-1 1-1,1 0 1,0-1-1,-1 0-194,0 0-1,1 1 0,-1-1 0,0 0 1,1 0-1,-1 0 0,0 1 0,0-1 1,0 0-1,0 0 0,0 0 0,0 0 1,0-1-1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34.8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577 128 7456,'-13'-26'2421,"13"26"-2394,0-1 0,0 1 0,0 0 0,0 0 0,0 0 0,0-1 0,0 1 0,-1 0 0,1 0 0,0-1 0,0 1 0,0 0 0,0 0 0,0 0 0,0 0 0,0-1 0,-1 1 0,1 0-1,0 0 1,0 0 0,0 0 0,0-1 0,-1 1 0,1 0 0,0 0 0,0 0 0,0 0 0,-1 0 0,1 0 0,0 0 0,0 0 0,-1 0 0,1 0 0,0 0 0,-11 0 501,11 0-517,0 0 0,0 0 0,0 0 0,0 0 0,0 0 0,0 0 0,0 0 0,0 0 0,-1 0 0,1 0 0,0 0 0,0 0 1,0 0-1,0 0 0,0 0 0,0 0 0,0 0 0,0 0 0,0 0 0,0 0 0,-1 0 0,1 0 0,0 0 0,0 0 0,0-1 0,0 1 0,0 0 0,0 0 0,0 0 0,0 0 0,0 0 0,0 0 0,0 0 0,0 0 0,0 0 0,0 0 0,0 0 1,0 0-1,-1 0 0,1-1 0,0 1 0,0 0 0,0 0 0,0 0 0,0 0 0,0 0 0,0 0 0,0 0 0,0 0 0,0 0 0,0 0 0,0 0 0,0-1 0,0 1 0,1 0 0,-1 0 0,0 0 12,0-1-1,0 0 0,0 1 1,0-1-1,0 1 1,-1-1-1,1 1 0,0-1 1,0 1-1,0-1 0,0 1 1,-1 0-1,1-1 1,0 1-1,0-1 0,-1 1 1,1-1-1,0 1 0,-1 0 1,1-1-1,0 1 0,-1 0 1,1-1-1,-1 1 1,0-1-1,0 1 11,1-1 0,-1 1 1,0-1-1,1 1 0,-1-1 0,1 1 0,-1-1 1,1 0-1,-1 1 0,1-1 0,-1 0 1,1 1-1,-1-1 0,1 0 0,0 0 0,0 1 1,-1-1-1,1 0 0,0 0 0,0 1 1,0-1-1,0 0 0,0 0 0,0 0 0,0-1 1,-3-11 67,2 11-33,0 0 0,0-1 0,-1 1 0,1 0 0,-1 1 0,1-1 0,-1 0 0,0 0 0,0 1 1,0-1-1,0 1 0,0 0 0,0-1 0,0 1 0,-1 0 0,1 0 0,0 0 0,-1 1 0,1-1 0,-5 0 0,6 1-42,-1 0-1,1-1 0,-1 1 1,0 0-1,1-1 1,-1 1-1,1-1 0,-1 1 1,1-1-1,0 1 1,-1-1-1,0-1 0,-11-4 67,0 4-7,1 0 0,-1 1 1,1 1-1,-19 1 1,8 0 63,19-1-137,1 0 1,0 1 0,0-1 0,0 0 0,0 1 0,-1 0 0,1 0 0,0 0 0,-5 3-1,-2 0 4,-16 8 118,18-8-60,-5 1 70,8 5 79,-2-5-120,7-5-95,0 0 1,-1 0 0,1 1 0,-1-1 0,1 0-1,0 0 1,-1 1 0,1-1 0,-1 0 0,1 1-1,0-1 1,0 1 0,-1-1 0,1 0 0,0 1-1,0-1 1,-1 1 0,1-1 0,0 1 0,0-1 0,0 1-1,0-1 1,0 1 0,0-1 0,-1 1 0,1-1-1,0 1 1,1-1 0,-1 1 0,0-1 0,0 1-1,0 0 1,0 0 0,0 0 0,0-1 0,0 1-1,0 0 1,0-1 0,0 1 0,0 0 0,-1-1-1,1 1 1,0-1 0,0 1 0,-1 0-1,1-1 1,0 1 0,-1-1 0,1 1 0,-1 0-1,1-1 1,0 1 0,-1-1 0,1 0 0,-1 1-1,0-1 1,0 1 0,1-1-3,-1 1 1,0-1-1,1 1 0,-1-1 1,1 0-1,-1 1 1,1-1-1,0 1 0,-1 0 1,1-1-1,-1 1 1,1-1-1,0 1 0,0 0 1,-1-1-1,1 1 1,0-1-1,0 1 0,0 0 1,-1-1-1,1 1 1,0 0-1,0-1 0,0 1 1,0 1-1,0 5-3,0-5-6,0 0 0,0 0 0,0 0 0,0 0 0,0 0 0,0 1 0,1-1 0,-1 0 0,2 3 0,2 3 19,8 18 43,-10-19-58,1 0 0,0-1-1,0 1 1,1 0 0,0-1 0,8 11-1,14 3-112,23 40 6,-27-36 144,21 32 1,-33-42-31,3 4-3,-10-13 24,1 1 1,0-1-1,6 7 1,-7-8 61,-1-1 1,1 0 0,-1 1-1,0-1 1,0 1-1,0-1 1,-1 1 0,1 0-1,-1 0 1,1 6 0,10 22 574,-7-24-465,-4-6-167,0-1 1,0 0-1,-1 1 1,1-1-1,0 1 1,-1-1-1,1 1 0,-1 0 1,1-1-1,-1 1 1,0-1-1,1 1 1,-1 2-1,0-1 1,0 0 0,1 0 1,-1 1-1,1-1 0,0 0 0,0 0 0,0 0 1,0 0-1,1 0 0,1 3 0,-1-2 10,-1-2-6,-1-1 0,1 0-1,-1 1 1,1-1 0,-1 1 0,1 0-1,-1-1 1,0 1 0,0-1-1,1 1 1,-1 0 0,-1-1 0,1 1-1,0-1 1,0 1 0,0-1 0,-1 1-1,1 0 1,-1-1 0,1 1 0,-1-1-1,0 0 1,0 1 0,1-1 0,-1 1-1,0-1 1,0 0 0,0 0 0,-1 0-1,1 0 1,0 1 0,0-1 0,-2 0-1,-7 3 88,-1 0 0,1-1 0,-1 0 0,0-1-1,0 0 1,0-1 0,1 0 0,-1-1 0,-14-1-1,6 1-39,3-1-37,0-1 1,-22-4-1,14 2-85,-5-1-57,15 4-546,0-1 0,-26-8 1,33 7-351,0 0 0,0 0 0,0-1 0,-11-7 0,5 0-515,0 0 0,-20-24 0,-30-40-5029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53.7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11 390 5632,'-10'-12'1834,"10"11"-1817,0 1-1,0 0 1,0 0-1,0 0 1,1 0-1,-1-1 1,0 1-1,0 0 1,0 0-1,0 0 1,1 0-1,-1 0 1,0 0-1,0 0 1,0 0-1,1 0 1,-1 0-1,0-1 1,0 1-1,0 0 1,1 0-1,-1 0 1,0 0-1,0 0 1,0 1-1,1-1 1,-1 0-1,0 0 1,0 0-1,0 0 1,1 0-1,-1 0 1,0 0-1,0 0 1,0 0-1,1 0 1,-1 1-1,0-1 1,0 0-1,0 0 1,0 0-1,1 1 1,14 27 484,3 19-560,-15-40 48,0-1-1,-1 1 1,0 0 0,0 1-1,0-1 1,0 10-1,1 2-14,7 27-17,-5-1 80,5-9 11,-4 3 27,4-16-22,-7-11-18,-2-9-26,-1-1 0,1 1 0,0-1 0,0 1-1,0 0 1,0-1 0,0 0 0,0 1 0,1-1 0,-1 0-1,1 1 1,0-1 0,-1 0 0,1 0 0,0 0 0,0-1-1,0 1 1,5 2 0,24 12 295,-28-15-274,0 0 0,-1 0 0,1-1 1,0 1-1,0-1 0,0 0 0,0 0 0,0 0 0,0 0 0,4-1 0,1 1 55,216 0 347,-224 0-432,8-1 12,0 2 1,14 1-1,-11 2-7,4 0 1,12-8 9,-18 2-12,1 0 0,-1 1 0,12 0 0,-5 0 17,32-6 1,-29 4-8,0 1 0,19-1 0,67-4-80,8-2-10,-70 10 49,99-4-8,-46-8 36,-23 7 0,85-10 0,-72 4-8,95-13 58,-139 16-6,72-10 104,-2 11-40,-55 4-61,304-29 161,-301 24-201,80-9 2,111 10 11,-79 4-13,56-11-7,9 0 0,-3 8 0,-124 1-3,260-5 27,345 9 179,-592 0-184,224 2 314,-132 9-131,-25-6-10,-91 0-120,129 3 6,-115-7 3,145-5 926,-231 2-561,0-2 1,-1-2 0,35-10-1,-58 15-352,-1 0-1,1 0 0,0-1 0,-1 1 1,1-1-1,-1 1 0,1-1 1,-1 0-1,0 0 0,1 0 1,-1 0-1,0-1 0,0 1 1,1-3-1,0 0 9,-1 1 0,0-1 0,0 1 0,-1-1 0,1 0 0,-1 1 0,2-10 0,-2-1 72,-1 0-1,0 0 0,-1-1 1,-3-17-1,2 25-74,1 1 0,-2-1 0,1 1 0,-1 0 1,0 0-1,-5-8 0,4 7-9,0-1 1,-5-14-1,3-14 51,4 17-90,-2-10-53,0 9-914,-1-39-1,3-3-1546,-11 1-5057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56.4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184 541 5632,'0'0'1834,"6"-3"-1124,14-7-214,-19 10-427,0-1-1,-1 1 1,1-1 0,-1 1 0,1 0 0,0-1 0,-1 1 0,1 0-1,0 0 1,0 0 0,-1-1 0,1 1 0,0 0 0,-1 0 0,1 0-1,0 0 1,0 0 0,0 1 0,4-3 175,-4 0-89,1 0 0,-1-1 1,0 1-1,0 0 1,0 0-1,0-1 0,1-2 1,-1 3-28,-1-1 0,1 1 0,0-1 0,1 1-1,-1 0 1,0 0 0,2-3 0,4 1 192,-2 0-34,-4-9 303,-1 12-583,0 0 1,0 0-1,0 0 1,0-1-1,-1 1 1,1 0-1,0 0 0,-1 0 1,1 0-1,-1 0 1,0 0-1,1 0 1,-1 0-1,0 0 0,1 0 1,-1 0-1,0 0 1,0 0-1,0 0 1,0 0-1,0 1 0,0-1 1,0 0-1,0 1 1,0-1-1,0 1 1,0-1-1,0 1 1,0 0-1,-1-1 0,1 1 1,-2 0-1,-5-1-92,-1 0-1,0 0 1,-15 2-1,7 0-3,11-1 78,0-1-1,0 0 1,-10-3 0,-13-1-14,9 10-35,9-2 26,2-1 19,6-1 0,0-1-1,0 1 1,0 0 0,0 0 0,0 0-1,1 0 1,-1 0 0,0 1 0,0-1-1,1 1 1,-1 0 0,1-1 0,-1 1-1,1 0 1,0 1 0,0-1 0,0 0-1,0 1 1,-2 3 0,2-3 5,0-1-1,1 1 1,0 1 0,-1-1 0,1 0-1,0 0 1,0 0 0,0 1-1,1-1 1,-1 1 0,1-1 0,0 0-1,0 1 1,0-1 0,1 1-1,0 4 1,1 0 22,0-1 1,1 0-1,-1-1 1,1 1-1,1 0 1,7 10-1,-10-14-20,1-1 0,0 0 0,1 0 0,-1 0 0,0 0 0,1 0 0,-1 0 0,1 0 0,-1-1 0,1 1 0,0-1 0,-1 0 0,1 0 0,0 0 0,0 0 0,0 0 0,0-1 0,0 0 1,0 1-1,0-1 0,5 0 0,-2-1-58,1 0 1,-1 0 0,1 0 0,-1-1 0,0 0 0,0 0-1,0-1 1,9-4 0,-1-1-354,0 0 0,15-13 0,-11 4 41,0 0-1,-1-1 1,-1-1 0,-1-1 0,18-30 0,-23 35 376,-4 6-2,0-1-1,-1 0 0,0 1 1,-1-1-1,0-1 0,5-19 0,-5 9 85,-2 1 1,0-40-1,-2-137 3585,0 184-3219,0 26-224,0 324 281,-8-237-230,0-13-107,9-80-280,-1 0 0,0 0 0,-1 0 0,0 0 0,0 0 0,-1-1 1,1 1-1,-1 0 0,-1-1 0,-2 7 0,-8 18-1336,10 0-2447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56.8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203 16 9568,'-16'-15'3520,"1"15"-2720,15 0-256,-16 0 224,1 15-544,15 1-448,-16 15 128,16 16-4928,-15 15 2752,15-15-2336</inkml:trace>
  <inkml:trace contextRef="#ctx0" brushRef="#br0" timeOffset="0.02">47 406 9312,'-31'15'3424,"31"1"-2656,-16-16-192,16 15-64,0 1-384,0 0-544,16-1 224,-16 1-3744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57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11 7136,'1'-11'3413,"-5"20"-1594,-6-4-961,2 8-324,-13 2-294,11 1-134,1-10-92,8-6-47,0 1 0,0 0 1,0-1-1,0 1 0,0 0 0,0-1 1,0 1-1,0 0 0,0 0 0,0 0 1,1 0-1,-1 0 0,0 0 0,1 0 1,-1 0-1,0 0 0,1 0 0,-1 0 0,1 0 1,0 0-1,-1 1 0,1-1 0,0 0 1,0 2-1,-1 3-209,1-4 120,0-1-1,0 0 1,0 1-1,0-1 1,0 0-1,0 1 0,0-1 1,0 0-1,0 0 1,1 1-1,-1-1 0,0 0 1,1 0-1,0 1 1,-1-1-1,1 0 1,1 2-1,3 2-419,0-1 1,0-1-1,0 1 0,0 0 1,1-1-1,7 3 0,-2-4-296,-9-2 794,-1 0 0,0 0 0,1 0 0,-1 0 0,0 1 0,1-1 0,-1 0 0,0 1 0,0-1 0,1 1 0,-1-1 0,0 1 0,0-1 0,0 1 0,1 0 0,-1 0 0,0 0 0,0 0 0,0 0 0,0 0 0,-1 0 0,1 0 0,0 0 0,0 0 0,-1 0 0,2 2 0,-2-2 183,1 1 0,-1-1 1,0 1-1,1 0 1,-1-1-1,0 1 1,0 0-1,0-1 1,0 1-1,-1 0 1,1-1-1,0 1 1,-1-1-1,1 1 1,-1 0-1,1-1 1,-1 1-1,0-1 1,1 1-1,-1-1 1,0 0-1,0 1 1,-2 1-1,-2 2 478,-1 0 0,1 0 0,-1-1 0,-8 6 0,-17 13 918,16-10-975,8-10-492,7-3-82,-1 0 0,1 0 0,-1 0 0,1 0 0,-1 0 0,1 0 0,0 1 0,-1-1 0,1 0 0,-1 0 0,1 1 0,0-1 0,-1 0 0,1 1 0,0-1 0,-1 0 0,1 1 0,0-1 0,0 0 0,-1 1 0,1-1-1,0 1 1,0-1 0,0 1 0,-1-1 0,1 0 0,0 1 0,0-1 0,0 1 0,0-1 0,0 1 0,0-1 0,0 1 0,0-1 0,0 1 0,0 1-1226,3-4-208,15-11-1069,23-2-1787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57.5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1 7232,'-16'15'2656,"16"1"-2048,0 15-192,0 0-192,-15 31-224,-1 16 64,1 16-32,-1-16-288,16 0 128,0-16-1280,-16-15 768,16 0-4224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57.8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 5728,'0'-1'93,"0"-1"0,0 1 0,0 0 0,1 0 0,-1-1 0,0 1 0,1 0 0,-1 0 0,1-1 0,-1 1 0,1 0 0,-1 0 0,1 0 0,0 0 0,-1 0 0,1 0 0,0 0 0,0 0 0,0 0 0,0 0 1,0 0-1,0 1 0,0-1 0,0 0 0,0 1 0,0-1 0,1 1 0,-1-1 0,0 1 0,0-1 0,1 1 0,0 0 0,6-1 34,0 0 1,0 0 0,0 1-1,11 1 1,-2 0-34,-13-1-102,1 1 0,0-1 0,0 1 0,-1 1 0,1-1 0,-1 0 0,1 1-1,-1 0 1,0 0 0,0 1 0,0-1 0,0 1 0,0-1 0,0 1 0,-1 1 0,1-1-1,-1 0 1,0 1 0,0 0 0,0 0 0,0-1 0,3 9 0,6 9 105,-8-16-13,-1 1 0,0-1-1,0 1 1,2 6 0,-4-9-50,-1-1 1,1 1-1,-1 0 1,0 0-1,1 0 1,-1-1 0,0 1-1,-1 0 1,1 0-1,0 0 1,-1 0-1,-1 4 1,0-4 27,1 0-1,-1 0 1,1 0-1,-1 0 1,0 0-1,0 0 1,0-1-1,-1 1 1,1-1-1,-1 0 1,-4 4-1,2-3 88,0 0-1,-1 1 1,1-2-1,-1 1 1,1-1-1,-11 3 1,11-3-57,1-2 1,0 1 0,-1 0 0,1-1 0,-1 0-1,1 0 1,-1 0 0,1-1 0,-8-1 0,10 2-71,-1-1 1,1 0-1,-1 0 0,1 0 1,0 0-1,0-1 1,0 1-1,0 0 0,0-1 1,0 0-1,0 1 1,0-1-1,1 0 1,-1 0-1,0 0 0,1 0 1,-2-4-1,2 5-51,1 0 0,-1-1 0,1 1 0,0 0 0,0 0 0,-1 0 0,1-1 0,0 1 0,0 0 0,0 0 0,1 0 0,-1-1 0,0 1 0,0 0 0,1 0 0,-1 0 0,1-2 0,10-16-380,-9 17 274,18-22-1407,22-17 460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58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76 195 5312,'7'-13'390,"0"-1"273,-1-1 0,8-23-1,-3 19-274,-8 15-27,-1 0 0,1-1 0,-1 1 0,3-7-1,-3-2 629,-1 1 0,-1-16 0,0 13 28,0 36-1417,0-18 388,0 1-1,0-1 1,1 0-1,-1 0 0,1 0 1,0 0-1,0 0 1,0 0-1,2 6 1,2 1-7,-3-3 8,1 1 26,0-1 1,0 1 0,-1-1-1,-1 1 1,1 0 0,-1 0-1,0 0 1,-1 0-1,0 0 1,0 0 0,-3 13-1,-2-1-1,-1 0 0,-1 0 0,-1-1 0,-12 22 0,-12 6 19,18-28-10,-13 26 1,-7 33-99,32-75 71,0 1 1,1-1-1,-1 0 0,1 1 1,0-1-1,0 1 1,0-1-1,0 1 0,1-1 1,-1 1-1,1 0 0,0-1 1,0 1-1,0 0 1,0-1-1,1 1 0,0 0 1,0-1-1,0 1 0,0-1 1,0 1-1,1-1 1,-1 0-1,3 4 0,-2-5-1,-1 0 1,1-1-1,-1 1 0,1-1 0,0 1 0,0-1 0,0 0 0,0 0 1,0 1-1,0-1 0,0-1 0,0 1 0,0 0 0,0 0 0,0-1 1,1 1-1,-1-1 0,0 0 0,4 0 0,4 0-10,-1 0 0,1-1-1,10-2 1,-18 3 13,15-5-11,1 0-1,-1-1 0,1 0 0,-2-1 1,1-2-1,17-10 0,-19 9 12,0 0 1,18-16-1,13-9 55,-42 33-36,0-1 0,-1 1 0,0-1-1,1 0 1,-1 0 0,0 0 0,0 0-1,-1 0 1,1-1 0,-1 1 0,1-1-1,-1 0 1,0 0 0,-1 0 0,1 0-1,-1 0 1,1 0 0,-1 0 0,-1 0-1,2-6 1,-2 8 43,0 1 0,-1-1 0,1 1 0,0-1-1,-1 0 1,1 1 0,-1-1 0,1 1 0,-1-1 0,0 1 0,1-1-1,-1 1 1,0-1 0,0 1 0,0 0 0,0-1 0,-2 0 0,2 1-36,1 1 0,-1-1-1,1 1 1,-1 0 0,0-1 0,1 1 0,-1 0 0,1-1 0,-1 1 0,0 0 0,1 0 0,-1 0 0,0 0 0,1 0 0,-1 0 0,0 0 0,1 0 0,-1 0 0,0 0 0,1 0 0,-1 0 0,0 0 0,0 1 0,-2-1 41,-7 0 16,8-1-83,-1 1 0,0 0 0,0-1 0,0 2 0,1-1 0,-1 0-1,0 0 1,0 1 0,1 0 0,-5 1 0,2 11-35,-8 15 31,12-20 7,2 0-1,-1-7-95,0 0 1,0 1 0,0-1-1,0 0 1,0 1 0,0-1 0,0 0-1,0 0 1,1 1 0,-1-1 0,1 0-1,-1 1 1,1-1 0,-1 0 0,1 0-1,-1 0 1,1 0 0,0 0-1,0 0 1,0 0 0,0 0 0,0 0-1,1 1 1,1-1-278,-1 0-1,1 0 1,0 0 0,-1-1-1,1 0 1,0 1 0,-1-1-1,1 0 1,3-1-1,-1 1-440,10 0-3715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16.0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344 110 4160,'-13'-13'1333,"13"13"-1324,0 0 0,0 0 0,0-1 0,0 1 0,0 0 0,-1 0 0,1 0 0,0 0 0,0 0 0,0 0 0,0 0 0,0 0 0,0 0 0,0 0 0,0 0 0,0-1 0,0 1 0,0 0 0,-1 0 0,1 0 0,0 0 0,0 0 0,0 0 0,0 0 0,0-1 0,0 1 0,0 0 0,0 0 0,0 0 0,0 0 0,0 0 0,0 0 0,0 0 0,0-1 0,0 1 0,0 0 0,0 0-1,0 0 1,1 0 0,-1 0 0,0 0 0,0 0 0,0-1 0,0 1 0,0 0 0,0 0 0,0 0 0,0 0 0,0 0 0,0 0 0,0 0 0,1 0 0,-1 0 0,0 0 0,0 0 0,0-1 0,13-9 471,-8 8-166,-4 1-243,-1 1 1,1 0-1,0 0 0,-1-1 1,1 1-1,-1 0 0,1-1 1,0 1-1,-1-1 0,1 1 0,-1 0 1,1-1-1,-1 1 0,0-1 1,1 0-1,-1 1 0,1-1 1,-1 1-1,0-1 0,0 0 0,1 0 1,1-4 162,9-8 1030,-11 12-1196,1 1 0,-1 0-1,0-1 1,1 1 0,-1-1-1,0 0 1,0 1 0,1-1-1,-1 1 1,0-1-1,0 1 1,0-1 0,0 0-1,1 1 1,-1-1 0,0 1-1,0-1 1,0 0 0,0 1-1,-1-1 1,1 1 0,0-1-1,0 0 1,0 1-1,-1-2 1,1 2 61,-2-5 554,-9-5 133,11 9-793,0 1-1,0 0 1,-1 0 0,1 0 0,0-1 0,0 1-1,-1 0 1,1 0 0,0 0 0,0 0-1,-1-1 1,1 1 0,0 0 0,-1 0-1,1 0 1,0 0 0,-1 0 0,1 0 0,0 0-1,0 0 1,-1 0 0,1 0 0,0 0-1,-1 0 1,1 0 0,-138 0 2286,130 0-2219,-1 1 0,1-1 0,0 1 0,0 1 0,0 0 0,0 0 0,-13 6 0,-52 10 86,71-17-159,0 0 1,0 0-1,0 0 0,0 0 0,0 1 1,0-1-1,0 1 0,1-1 0,-3 3 1,-11 9 28,13-11-56,-1-1 0,1 1-1,0-1 1,0 1 0,0 0 0,1 0 0,-1 0 0,0 0 0,1 0 0,-1 0-1,1 0 1,-1 1 0,0 3 0,1-2-12,0 0 1,0 1-1,1-1 1,0 0-1,-1 0 1,2 1-1,-1-1 1,0 0-1,3 8 0,-1-4 10,1 0-1,0 0 0,0 0 0,1 0 0,0-1 0,0 1 0,1-1 0,0 0 1,0 0-1,8 7 0,-5-6 19,-1-1 0,1 0 1,0 0-1,1-1 0,0 0 0,0-1 1,0 0-1,11 5 0,0-3-124,0-1 0,1 0 0,0-2 0,1 0 1,-1-2-1,32 1 0,-27-4-154,0-1-1,-1-1 1,0-2 0,0 0 0,31-11 0,14-10-128,-64 23 399,1 1 1,-1-1-1,0 0 1,0 0 0,0-1-1,0 0 1,-1 0 0,0 0-1,1 0 1,-1-1-1,-1 0 1,1 0 0,5-9-1,-6 10 61,-1-1-1,1 1 1,-1-1-1,0 0 1,0 0 0,-1 0-1,0-1 1,3-8-1,-4 11 5,-1 0-1,0 0 0,0 0 0,0 0 1,0 0-1,0 0 0,-1 0 1,1 0-1,-1 0 0,0 0 1,0 0-1,0 0 0,0 0 0,-1 0 1,1 1-1,-1-1 0,0 0 1,-2-2-1,-2-2 234,0 1 0,0 0 1,-1 0-1,0 0 0,-11-6 1,-39-21 984,43 27-1296,-1 0 0,0 1 0,0 1 0,0 0-1,-1 1 1,0 0 0,1 2 0,-32 0-1,59 1-673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58.5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6720,'0'0'2496,"0"0"-1952,0 0-128,0 15 480,16-15-576,0 16 64,15-16-224,0 15-32,0 1-64,16-16 96,0 0-96,-1 0-1632,1-16 832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58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6816,'0'0'2197,"2"0"-1344,-1 0-823,-1 0 0,1 0 1,-1 0-1,0 0 0,1 0 0,-1 0 0,1 0 0,-1 0 0,1 0 0,-1 0 0,0 1 0,1-1 0,-1 0 0,1 0 0,-1 0 0,0 0 0,1 1 1,-1-1-1,0 0 0,1 0 0,-1 1 0,0-1 0,0 0 0,1 1 0,-1-1 0,0 0 0,0 1 0,1-1 0,-1 0 0,0 1 0,5 6 772,0-4-584,0 0 1,0 0 0,0-1-1,6 3 1,15 0-27,-13 1-125,-12-5-60,0 0-1,1 0 1,-1-1-1,1 1 1,-1 0 0,1-1-1,0 1 1,-1-1 0,1 0-1,0 1 1,-1-1 0,1 0-1,1 0 1,59 0 190,-34 0-97,-23 0 0,-9 0 52,0 0-169,-1-1 1,1 1-1,-1 1 0,1-1 0,-1 1 0,0 0 1,1 0-1,0 0 0,-1 0 0,1 1 0,0 0 0,-5 2 1,-13 4-61,20-8 73,1 0 1,0 1-1,-1-1 0,1 1 0,0-1 1,-1 1-1,1-1 0,0 1 0,-2 1 1,1 0-4,1 0 0,-1-1 0,1 1 1,0 0-1,0 0 0,0 0 0,0 0 1,0 0-1,0 3 0,-4 6-2,4-8 7,0-1 1,-1 1-1,1 0 0,0 1 0,1-1 1,-1 0-1,0 0 0,1 0 0,0 6 1,0-9 0,-1 5-3,1 0 0,0 1 0,0-1 1,1 0-1,0 0 0,0 0 0,0 0 1,0-1-1,1 1 0,-1 0 0,1 0 1,0-1-1,5 7 0,-5-8 8,-1-1 0,1 0 0,0 0-1,0 0 1,0 0 0,1 0 0,-1 0 0,0 0 0,1-1-1,-1 1 1,1-1 0,-1 0 0,1 0 0,4 2-1,3-2-62,0 1 0,0-2 0,16 1 0,-24-1 41,17-1-441,-1-1-1,1 0 1,0-1-1,-1-1 1,0-1-1,32-12 1,-11-9-144,-21 17 512,14-7 15,-30 15 126,0 0 0,0-1-1,0 1 1,0-1 0,-1 0-1,1 1 1,-1-1 0,1 0-1,-1 0 1,0 0-1,1 0 1,-1 0 0,1-3-1,-2 3 17,1 0-1,-1 1 1,0-1-1,0 0 0,0 0 1,0 1-1,0-1 1,0 0-1,0 0 1,-1 1-1,1-1 0,0 0 1,-1 0-1,0 1 1,-1-3-1,0 0 194,0 0 0,0 0 0,-1 1 0,1-1 0,-1 1 0,-5-5 0,5 5-24,-1 0 0,0 0-1,1 0 1,-1 0-1,0 1 1,-1 0-1,1 0 1,0 0-1,0 0 1,-1 0 0,1 1-1,-1 0 1,-7-1-1,9 2-199,1 0 0,-1 0 0,0 0 0,1 0 0,-1 0-1,1 1 1,-1-1 0,1 1 0,-1-1 0,1 1 0,-1 0 0,1 0 0,0 0-1,-1 1 1,1-1 0,0 1 0,0-1 0,0 1 0,0-1 0,0 1-1,0 0 1,1 0 0,-1 0 0,1 0 0,-3 4 0,4-5-35,-1 0 0,1 0 0,0 0 0,0 0 0,0 0 0,0 0-1,0 0 1,0 0 0,0-1 0,0 1 0,0 0 0,0 0 0,0 0 0,0 0 0,1 0 0,-1 0 0,0 0 0,1 0 0,-1 0 0,1-1 0,-1 1 0,1 0 0,-1 0 0,1 0 0,0-1 0,0 2-1,3 4 24,-1-2-43,-1 0 0,1-1 0,0 0 0,0 1 0,0-1 0,0 0 0,1 0 0,-1-1 0,1 1 0,0-1 0,0 0 0,5 3 0,-2-2-266,0 0 1,0-1 0,0 0-1,0 0 1,0 0-1,0-1 1,13 0-1,-2-2-195,-1-1 1,21-5-1,-38 7 473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00.5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0 309 4320,'5'-5'541,"6"-5"2992,-11 9-3503,1 1 0,-1 0-1,1 0 1,0 0-1,-1 0 1,1 0 0,0 0-1,-1 0 1,1 0-1,-1 0 1,1 0 0,0 1-1,-1-1 1,1 0-1,-1 0 1,1 0 0,0 1-1,-1-1 1,2 1-1,13 28 521,-14-27-512,0 1 0,0 0 0,-1 0 0,0 0 0,1 0 0,-1 0 0,0 0 0,0 0 1,0-1-1,-1 1 0,1 0 0,-1 0 0,-1 4 0,-8 14 138,5 5-37,-2-14-80,7-11-48,-1 1 1,0-1 0,0 1 0,0-1 0,1 1-1,-1-1 1,1 1 0,-1 0 0,1-1-1,0 1 1,0 0 0,0-1 0,0 3 0,0 40 126,0-43-141,-1 0 0,1 0 0,0 0 0,0-1 0,1 1 0,-1 0 0,0 0 0,0 0 0,0 0 0,0-1 0,1 1 0,-1 0 0,1 1 0,-1-2-3,1 0 1,-1 1 0,0-1 0,0 0 0,0 0-1,0 0 1,1 0 0,-1 0 0,0 1 0,0-1-1,1 0 1,-1 0 0,0 0 0,0 0 0,0 0-1,1 0 1,-1 0 0,0 0 0,0 0-1,1 0 1,-1 0 0,0 0 0,0 0 0,1 0-1,-1 0 1,0 0 0,0 0 0,0 0 0,1 0-1,-1-1 1,0 1 0,0 0 0,1 0 0,-1 0-1,0 0 1,0 0 0,0 0 0,0-1 0,1 1-1,7-11-252,-7 9 205,0 0-1,0 1 0,0 0 1,0-1-1,0 1 0,0 0 1,0-1-1,3-1 0,1 1-56,-5 2 94,1-1 1,0 1-1,-1 0 0,1-1 1,-1 1-1,1 0 1,0-1-1,-1 1 1,1 0-1,-1-1 0,1 1 1,-1-1-1,1 1 1,-1-1-1,0 0 1,1 1-1,-1-1 1,0 1-1,1-1 0,-1 0 1,1 0-1,1-4-16,2 0 8,-1 0 0,1 0 0,1 0 0,-1 0 0,7-5-1,2-2 85,-8 8 55,0 0 0,0 0 0,0 0 0,6-3 0,-5 4 91,-1-1 0,1 0 0,-1 0 0,4-5 0,4-2 253,0 0-1,21-13 1,-8 0-111,-23 21-321,0 0 1,0 0-1,0 0 0,1 0 1,4-2-1,23-11 48,-26 15-86,-4 1 8,0 0 0,-1 0 0,1 0 0,0 0 0,-1 0 0,1 0 0,-1 0-1,1 0 1,0 0 0,-1 0 0,1-1 0,-1 1 0,1 0 0,-1 0 0,1-1 0,-1 1 0,1 0 0,-1-1 0,1 1 0,0-1 0,0 0 1,-1 0 1,1 0 0,0 0 1,-1 1-1,1-1 0,0 0 1,0 0-1,0 1 0,0-1 1,-1 1-1,1-1 0,0 1 0,0-1 1,0 1-1,0-1 0,0 1 1,0 0-1,0 0 0,0-1 1,0 1-1,0 0 0,1 0 1,-1 0-1,0 0 0,0 0 1,0 0-1,0 1 0,1-1 1,8 5-7,-2 0-1,1 0 1,-1 1 0,0 0 0,12 12 0,-16-15-15,-2-1 18,0 0 1,0 0-1,0 0 0,0 0 0,0 0 0,0 1 0,0-1 0,-1 1 1,1-1-1,-1 1 0,1 0 0,-1-1 0,0 1 0,0 0 0,-1 0 0,1-1 1,-1 1-1,1 0 0,-1 0 0,0 0 0,0 5 0,0 78 223,0-81-176,3-7-17,5-6-19,-2 3-25,-1 0 1,0 0 0,0-1 0,7-9-1,-7 4-13,-5 10 31,0 0-1,1-1 1,-1 1-1,1 0 0,-1 0 1,1 0-1,-1 0 0,1 0 1,0 0-1,-1 0 0,1 1 1,0-1-1,0 0 0,0 0 1,0 0-1,0 1 0,1-2 1,12-5-29,-6 4 15,0-1 0,0-1-1,-1 1 1,1-1 0,-1 0 0,11-11 0,-2 3 14,0 3-42,-16 6 15,-1 2 10,1 0-31,3 4-10,1 2 34,-1-2 3,0 1 0,-1 0 0,1 0 0,-1 0 0,1 0 0,-1 0 0,2 4 0,-1 5-5,-2-9 24,0 0-1,0 0 1,0 0-1,0 0 1,0 0 0,0-1-1,1 1 1,0 0-1,-1-1 1,1 1-1,0-1 1,0 1-1,0-1 1,0 0 0,1 0-1,-1 0 1,4 2-1,20 14 38,-20-13-21,0 0 0,0-1 0,0 0 0,1 0 0,-1 0 0,1-1 0,0 0 0,0 0 0,0-1 0,0 0 0,1 0 0,-1-1 1,1 0-1,14 0 0,-7-1-243,-1-1 1,0 0-1,1-1 1,-1-1-1,18-5 1,-17 4-334,27-4 0,-11 2-122,-27 4 625,0 0-1,0 0 1,0-1-1,0 1 1,-1-1-1,0 1 1,1-1 0,-1 0-1,0 0 1,0-1-1,0 1 1,-1-1 0,4-5-1,-6 9 57,0-1 1,1 0-1,-1 0 0,0 0 1,0 0-1,0 0 0,0 0 1,0 0-1,0 0 0,0 0 1,0 0-1,0 0 0,0 0 1,-1 0-1,1 0 0,0 0 1,-1 0-1,1 0 0,-1 0 1,1 1-1,-1-1 0,1 0 1,-1 0-1,1 0 0,-1 1 1,0-1-1,-1-1 0,-3-5 83,-11-17 480,3 17 70,8-6 618,-5 0-395,9 12-821,1 1 0,-1-1 1,1 1-1,-1 0 0,1-1 0,-1 1 1,1 0-1,-1 0 0,0-1 0,1 1 1,-1 0-1,1 0 0,-1 0 0,0 0 1,1 0-1,-1 0 0,1 0 0,-1 0 1,0 0-1,1 0 0,-1 0 0,1 0 1,-1 0-1,0 0 0,0 1 0,1-1 74,1 0-103,0 0 1,0 0-1,0 0 1,0 1-1,-1-1 1,1 0-1,0 1 1,0-1-1,0 0 1,0 1-1,-1-1 1,1 1-1,0-1 1,0 1-1,-1 0 0,1-1 1,0 1-1,-1 0 1,1-1-1,0 2 1,8 17 3,-8-16-2,0 0 1,0 0-1,0 0 1,0 0-1,1 0 1,0-1-1,-1 1 0,1 0 1,0-1-1,0 1 1,0-1-1,5 4 1,-3-2 6,0 0 1,0 0-1,0 0 1,4 8-1,-8-12-12,10 15 84,20 23 0,-27-35-69,0 1 1,1-1-1,0 1 0,0-1 1,0 0-1,0 0 1,0-1-1,1 1 0,-1-1 1,1 0-1,5 1 0,21 3-313,-3 1-273,-15-11-400,-5 1 342,18-3-715,-5-4-459,-13 8 1331,-6 2 388,-1 0 0,0-1 0,0 1 0,1 0 0,-1-1 0,0 1 0,0-1-1,0 1 1,0-1 0,2-1 0,-2 1-35,0 0 0,-1 0-1,1 0 1,0 0 0,-1 0 0,1-1-1,-1 1 1,0 0 0,1 0-1,-1-3 1,2-4-521,9-13-666,-6-5 266,10-10 3760,-14 34-2523,-1 0 0,1 0 1,0 0-1,0 1 0,0-1 0,0 0 1,0 1-1,0-1 0,0 1 1,0-1-1,0 1 0,1-1 1,-1 1-1,1 0 0,-1 0 1,1 0-1,-1-1 0,1 2 1,0-1-1,3-1 0,8-9 862,-11 9-945,-1 0 1,1 1 0,0-1-1,0 0 1,0 1 0,0 0 0,0 0-1,4-2 1,3 1 53,0 0 0,0 1 0,1 1 0,-1 0 0,0 0 0,1 1 0,16 3 0,-23-4-143,10 4 39,-1-1 1,1-1-1,21 2 1,-25-4-16,0 1 1,1 0 0,16 6 0,-21-6-27,0 1 1,0-1 0,0 0 0,0 0 0,1-1 0,-1 1 0,0-1-1,0 0 1,1 0 0,-1-1 0,9-1 0,9-10 150,-15 5-196,-7 7 16,-1-1-1,0 1 1,0 0-1,0 0 1,0 0 0,0-1-1,0 1 1,0 0-1,0 0 1,0-1-1,0 1 1,0 0 0,0 0-1,0-1 1,0 1-1,0 0 1,0 0-1,0 0 1,0-1 0,0 1-1,0 0 1,0 0-1,0-1 1,0 1 0,0 0-1,0 0 1,0 0-1,-1-1 1,1 1-1,0 0 1,0 0 0,-16-6-224,10 3 170,-1 0-1,1 0 1,0-1 0,0 0-1,1 0 1,-1-1-1,1 0 1,0 0-1,0 0 1,1 0-1,-8-11 1,-8-26 44,-6 6-32,19 24 256,2-1 0,0 0 0,0 0 0,-4-24 0,6 25 41,3 9-191,0 1-1,-1-1 1,1 1-1,-1-1 1,1 1-1,-1-1 1,0 1 0,0 0-1,0-1 1,0 1-1,-1 0 1,-2-4-1,4 7-56,-1-1 0,1 1 1,0-1-1,0 1 0,0 0 0,0-1 0,0 1 0,-1 0 0,1-1 0,0 1 1,0 0-1,1-1 0,-1 1 0,0 0 0,0-1 0,0 1 0,0-1 0,1 2 1,2 6 10,1 1 1,-2-1-1,1 1 1,1 15-1,-2-14 40,0 1 0,6 17 0,23 33 205,-22-44-63,11 29 1,-18-40-240,-1-1 1,-1 1-1,1-1 1,-1 1-1,1-1 1,-3 11 0,2-2-509,-1-13 217,-3-2 0,-17-7-53,13 5 318,0 0-1,0 0 0,0 0 1,-12-9-1,11 5 134,1-1-1,0-1 1,0 0 0,1 0 0,0 0-1,-6-12 1,9 12 342,-1 0 0,2 0 1,-1-1-1,1 1 0,-2-12 0,-2-6 574,7 26-952,-1 1 1,1-1-1,0 0 1,0 0-1,0 1 1,0-1 0,0 0-1,-1 0 1,1 0-1,1 1 1,-1-1-1,0 0 1,0 0 0,0 0-1,0 1 1,0-1-1,1 0 1,-1 0 0,0 1-1,1-1 1,-1 0-1,1 1 1,-1-1-1,1 0 1,0 0 0,17-10 93,-11 8-57,0 0-48,0 0 1,0 0-1,1 1 0,-1 0 0,1 0 0,0 1 1,-1 0-1,1 0 0,0 1 0,0 0 0,13 2 1,23-1 9,95-1-612,7 0-5439,-96 0 229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01.2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172 265 5568,'0'-4'164,"0"1"1,-1 0-1,1 0 1,1-1-1,-1 1 1,0 0-1,1 0 1,0 0-1,0 0 1,0 0-1,0 0 1,0 0-1,0 0 1,1 0-1,0 0 1,-1 0-1,1 1 1,2-3-1,3 0 811,-7 5-923,1 0-1,-1 0 1,1-1-1,-1 1 1,0 0-1,1 0 1,-1-1-1,0 1 1,1 0 0,-1-1-1,0 1 1,1-1-1,-1 1 1,0 0-1,1-1 1,-1 1-1,0-1 1,0 1-1,0-1 1,0 1-1,1-1 1,-1 1-1,0-1 1,0 1-1,0-1 1,0 1-1,0-1 1,0 1-1,0-1 1,0 1-1,-1-1 1,1-80 2844,-1 75-2874,0-1 0,0 1 0,-1 0 0,0 0 0,0 0 0,-1 0 0,0 0 0,0 0 0,0 1 0,-1-1 0,0 1 0,0 0 0,0 0 1,-5-5-1,7 9-29,0-1 1,0 1 0,0-1-1,0 1 1,0 0 0,0 0-1,0 0 1,0 0 0,0 0 0,0 1-1,-1-1 1,1 1 0,0-1-1,0 1 1,-1 0 0,1 0-1,0 0 1,-1 0 0,1 0-1,0 0 1,0 1 0,-1-1 0,1 1-1,0 0 1,0-1 0,0 1-1,0 0 1,0 0 0,-4 3-1,0 0-19,0 0 0,1 0-1,-1 0 1,1 1-1,0 0 1,0 0-1,1 0 1,0 1 0,-5 6-1,5-3 3,-1 0 0,1 0 0,0 1 0,1-1 0,0 1 0,1 0 0,-2 12 0,2 8-45,0 33 0,2-59 73,-1 0 1,2 0 0,-1 0 0,0-1 0,1 1 0,0 0-1,0 0 1,0-1 0,0 1 0,0-1 0,1 1-1,0-1 1,3 6 0,0-4 38,1 1-1,-1-1 1,1 0 0,0 0 0,11 5-1,-12-7-24,-2-1-30,-1 0 1,2 0-1,-1 0 1,0-1-1,0 0 0,0 0 1,1 0-1,-1 0 1,0 0-1,1 0 0,-1-1 1,1 0-1,-1 0 1,1 0-1,4 0 0,2-3-156,0 1 0,0-1 0,0-1 0,9-4 0,5-2-390,-21 9 516,0 0 1,1-1 0,0 1 1,-1 0-1,1-1 1,-1 0-1,0 0 0,1 0 1,-1 0-1,0-1 1,0 1-1,0-1 0,-1 0 1,1 0-1,0 0 0,-1 0 1,0 0-1,3-5 1,-2 1 31,0-1 0,-1 0 1,1 0-1,-2 1 0,1-1 1,1-16-1,-4-51 975,0 36 598,1 26-716,-1 16-663,1-1-205,0 1 0,0-1 1,1 0-1,-1 0 0,1 0 0,-1 0 1,1 0-1,0 0 0,-1 0 1,2 2-1,22 27-65,-13-9 105,-8-14-3,1-1 1,0 0-1,0 0 0,6 7 0,16 23 63,-24-35-98,0 1 1,0 0-1,1-1 0,-1 1 1,1-1-1,-1 0 0,1 0 0,0 0 1,0 0-1,0-1 0,0 1 1,0-1-1,0 0 0,0 1 0,6 0 1,4 2-126,-1 0-379,-1-1 0,0 0 0,1-1 0,0 0 0,-1-1 0,1 0 0,13-1 1,-24 0 482,1 0-358,0 0 0,1 0-1,-1-1 1,0 1 0,0 0 0,0-1-1,1 1 1,2-2 0,-4 1 246,0 1 1,0-1 0,0 0-1,-1 1 1,1-1 0,0 0 0,0 1-1,-1-1 1,1 0 0,0 0-1,-1 0 1,1 0 0,0-1 0,1-13-2613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01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16 172 8800,'-13'-24'2842,"13"24"-2831,0 0 0,0 0 0,0 0-1,0 0 1,0 0 0,0 0 0,0 0-1,0 1 1,0-1 0,0 0 0,0 0-1,0 0 1,0 0 0,0 0 0,-1 0 0,1 0-1,0 0 1,0 0 0,0 0 0,0 0-1,0 0 1,0 0 0,0 0 0,0 0-1,0 0 1,0 0 0,0 0 0,0 0-1,0 0 1,0 0 0,0 0 0,0 0 0,0 0-1,0 0 1,0 0 0,0 0 0,0 0-1,0 0 1,0 0 0,0 0 0,0 0-1,0 0 1,-1 0 0,1 0 0,0 0-1,0 0 1,0 0 0,0 0 0,0 0 0,0 0-1,0 0 1,0 0 0,0 0 0,0 0-1,0 0 1,0 0 0,0 0 0,0 0-1,0 0 1,0 0 0,0 0 0,0 0-1,0 0 1,0 0 0,0 0 0,0 0 0,0 0-1,2 4 378,11 2 151,-10-4-465,0 0-1,0 0 1,0 1 0,0-1-1,0 1 1,3 4 0,-2-3-1,0 1 1,1-1 0,7 6 0,15 9 48,-17-12-91,0 0 0,0 0 0,0-1-1,1 0 1,0-1 0,0 0 0,1 0 0,16 3 0,-14-6-31,0-1 1,25-1-1,-12 0-92,-9-1-427,1-1 0,-1 0 0,0-1 1,0-1-1,0-1 0,23-10 0,-38 15 382,-1-1 0,0 0 0,1 0-1,-1-1 1,0 1 0,0 0 0,0-1 0,0 1 0,0-1 0,0 0 0,0 1-1,0-1 1,2-4 0,-3 4 87,-1 0-1,1 0 1,0 0 0,-1 0-1,0 0 1,1-1 0,-1 1-1,0 0 1,0 0-1,0 0 1,0-1 0,0 1-1,-1 0 1,1 0 0,-1 0-1,0 0 1,-1-4-1,0-2 94,0 1 273,0 1 0,-1-1 0,-3-6 0,5 11-198,1 1 0,-1 0 0,0 0 0,0 0 0,1 0 0,-1 0 0,0 0 0,0 0 0,0 0 0,0 0 0,0 0 0,0 1 0,0-1 0,-1 0 0,1 1 0,0-1 0,0 1 0,-1-1 0,1 1 0,0-1 1,0 1-1,-3 0 0,1 0 783,3 2-368,1 4-429,0-1 0,0 1 0,1-1-1,0 1 1,0-1 0,0 0 0,0 0 0,1 0-1,0 0 1,0 0 0,0-1 0,6 7 0,17 10 200,21 36 74,-42-51-313,0-1-1,0 0 1,1 0 0,0 0-1,0-1 1,0 1-1,1-2 1,9 6 0,10 2 129,-18-7-143,-8-3-54,1-1 1,-1 0-1,1 0 0,-1 0 1,1 0-1,-1 1 1,1-1-1,-1 0 0,1 0 1,-1 0-1,0 0 0,1 0 1,-1 0-1,1 0 1,-1 0-1,1 0 0,-1-1 1,1 1-1,-1 0 1,1 0-1,-1 0 0,1 0 1,-1-1-1,1 1 0,-1 0 1,0-1-1,1 1 1,-1 0-1,0 0 0,1-1 1,-1 1-1,0-1 1,1 1-1,-1 0 0,0-1 1,0 1-1,1-1 0,-1 1 1,0-1-1,0 1 1,0-1-1,1 1 0,-1 0 1,0-1-1,0 1 1,0-1-1,0 1 0,0-1 1,0 1-1,0-2 0,0-2-69,0 1 0,0-1 0,0 0 0,-1 1 1,1-1-1,-1 0 0,-1-4 0,-15-32-138,12 28 200,0 0 0,0 0-1,-5-22 1,9 23-5,-1-1 0,2 0 0,0 1-1,0-1 1,3-18 0,-2 27 8,0 1 1,0-1-1,0 0 0,0 1 1,0-1-1,0 1 0,1-1 0,-1 1 1,1 0-1,0-1 0,-1 1 0,1 0 1,0 0-1,1 0 0,-1 0 0,0 1 1,0-1-1,4-1 0,4-5-62,-5 4-33,0 0 0,1 1 0,-1 0 0,0 0 1,1 0-1,0 0 0,0 1 0,0 0 0,7-2 0,18-6-1695,0 7 496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02.0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47 6048,'0'2'1952,"0"0"-1898,0-1 1,0 0-1,0 1 1,1-1-1,-1 0 1,0 0-1,1 1 1,-1-1-1,1 0 1,-1 0-1,1 0 1,0 0-1,0 1 1,-1-1-1,1 0 1,0 0-1,0 0 1,0-1-1,0 1 1,0 0-1,0 0 1,1 0-1,5 2 267,-6-2-287,0-1 0,-1 0 0,1 1 0,-1-1 0,1 0 0,0 1 0,-1-1 0,1 1 0,-1-1 0,1 1 0,-1-1 0,1 1 0,-1-1 0,0 1 0,1 0 0,-1-1 0,0 1 0,1-1 0,-1 1 0,0 0 0,0 0 0,1-1 0,-1 1 0,0 0 1,0-1-1,0 2 0,1 0-5,0 1 49,26 69 954,-24-64-942,0-1 1,0 1-1,-1 0 1,0 0-1,-1 0 1,0 0-1,0 0 1,-1 0-1,0 14 1,0-21-79,0-1-5,0 1 0,0-1-1,0 1 1,0-1 0,0 1 0,0-1-1,0 1 1,0-1 0,0 1 0,0-1 0,0 1-1,0-1 1,0 1 0,0-1 0,0 1 0,-1-1-1,1 1 1,0-1 0,0 1 0,-1-1 0,1 1-1,0-1 1,-1 0 0,1 1 0,0-1 0,-1 0-1,1 1 1,0-1 0,-1 0 0,1 1 0,-1-1-1,1 0 1,-1 0 0,1 1 0,-1-1-1,1 0 1,-1 0 0,-6 3 66,6-2-59,0 0 0,-1-1 1,1 1-1,-1-1 0,1 1 0,0-1 1,-1 1-1,1-1 0,-1 0 1,1 0-1,-1 0 0,-2 0 1,-22-10 161,25 9-173,0 0-1,0 0 1,0 0 0,-1 0-1,1 0 1,0 0-1,0-1 1,1 1-1,-1 0 1,0-1 0,0 1-1,1 0 1,-1-1-1,0 1 1,1-1-1,0 1 1,-1-1 0,1 1-1,0-1 1,0 1-1,0-3 1,-3-9 15,-1-3 8,2 9-20,0 1 1,0 0-1,1-1 0,0 1 1,0-11-1,1 14-11,0-2-7,0 0-1,0 1 0,0-1 1,1 0-1,-1 0 1,1 0-1,0 1 0,0-1 1,1 0-1,0 1 0,0-1 1,0 1-1,4-7 1,1 2-48,0 1 1,0 0 0,0 0 0,1 1 0,0 0-1,1 1 1,-1 0 0,1 0 0,12-5 0,-14 7-303,0 1 1,1 1-1,0 0 1,0 0-1,-1 0 1,1 1-1,0 0 1,9 0-1,14 1-1216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03.0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1 452 6144,'-1'1'122,"1"0"0,0 0 0,0-1 0,0 1 0,0 0 0,0 0 0,1-1 1,-1 1-1,0 0 0,0-1 0,0 1 0,1 0 0,-1 0 0,0-1 0,1 2 0,0-1-64,0-1-1,0 0 0,0 1 1,0-1-1,0 0 1,0 1-1,0-1 1,0 0-1,0 0 0,0 0 1,0 0-1,0 0 1,2 0-1,6-1 111,-5 1 22,-1 0 0,1 0 0,0 0-1,-1 0 1,1 0 0,-1 1 0,1-1 0,5 3 0,1 1 215,-7-2-298,0-1 0,0 0 0,0 0 1,0 0-1,0 0 0,0-1 0,0 1 1,0-1-1,1 1 0,4-1 0,6 0 84,-3 1-66,-1-1 1,1-1 0,18-2 0,-15 0-65,3 1 16,-1-2-1,-1 0 1,30-12 0,-33 10-25,-5 3-17,0 0 0,0 0 0,-1-1 0,1 0 0,11-10 0,-17 12-26,1 0 0,-1 0 0,1 1 0,-1-1 0,0 0 0,0 0 0,0 0 0,0-1 0,0 1 0,0 0 0,-1 0 0,1 0 0,-1-1 0,1 1 0,-1 0 0,0-1 0,0 1 0,0 0 0,0 0 0,0-1 0,-1 1 0,1 0 0,-1-1 0,1 1 0,-2-3 0,0 0-17,-1-1 0,0 1 1,0 0-1,0 0 0,0 0 1,-1 0-1,0 1 0,0 0 1,0-1-1,-1 1 1,1 1-1,-1-1 0,0 1 1,-10-6-1,9 6-7,1 0-1,-1 1 1,0-1-1,0 1 1,0 1-1,-1-1 1,1 1-1,0 0 1,-1 0-1,1 1 1,0 0-1,-1 0 1,1 1-1,-10 1 1,13-1 7,0 0 1,0 1-1,0-1 1,0 1 0,0 0-1,0 0 1,0 0-1,0 0 1,1 0-1,-1 0 1,1 1-1,0 0 1,0-1-1,0 1 1,0 0-1,0 0 1,0 0-1,1 0 1,-2 4-1,1-1 9,0-1 0,0 1 0,1 0 0,-1 0 0,1 0 0,1 0 0,-1 0 0,1 0 0,0 0 0,1 8 0,10 33 90,-9-32-45,-2-10-25,1 0-1,0 0 1,0-1 0,2 6-1,-1-6-4,0 0 1,0 0-1,0-1 0,6 8 0,-1-3 21,-4-4-11,0 0 0,0 0 0,0-1 1,0 1-1,1-1 0,-1 0 1,1 0-1,0 0 0,6 4 0,-4-5 9,0-1 0,0 1 0,0-1 0,0 0-1,0 0 1,0 0 0,1-1 0,5 0 0,17 0 31,40-1-1070,-61 1 772,0-1 0,0-1 1,1 0-1,-1 0 0,0-1 0,11-5 1,57-36-2644,-74 43 2805,0 0-1,0-1 1,0 1 0,-1-1-1,1 1 1,0-1 0,-1 0-1,1 1 1,-1-1 0,1 0-1,-1 0 1,0 0 0,0 0-1,0 0 1,0 0 0,0-1-1,0 1 1,-1 0 0,1-1 0,-1 1-1,1 0 1,-1 0 0,0-1-1,0 1 1,0-1 0,0 1-1,-1 0 1,1-1 0,-1 1-1,1 0 1,-1 0 0,0-1-1,-1-1 1,-2-5 546,-1 0 1,0 1-1,-1 0 1,0 0-1,0 0 1,-13-11-1,18 18-356,1 0 0,-1 0 0,0 0 1,0 0-1,0 0 0,0 0 0,-1 1 0,1-1 0,0 0 0,0 1 1,0-1-1,-1 1 0,1-1 0,0 1 0,0 0 0,-1-1 0,1 1 1,0 0-1,-1 0 0,-1 0 0,3 0-88,-1 0-1,1 0 1,0 1-1,-1-1 1,1 0-1,0 0 1,-1 1-1,1-1 1,0 0-1,-1 0 1,1 1 0,0-1-1,0 0 1,-1 1-1,1-1 1,0 1-1,0-1 1,0 0-1,0 1 1,0-1-1,-1 1 1,1-1-1,0 0 1,0 1 0,0 0-1,0 1 18,0 0 0,0 0-1,0 1 1,1-1 0,-1 0 0,1 0-1,1 4 1,0 1 47,1 0 0,0 0 0,0 0 0,1-1 0,0 1 0,8 9 0,16 5 16,-18-14-76,0 0 1,0 0-1,1-1 0,0 0 1,0-1-1,0 0 0,1-1 0,0 0 1,15 2-1,-4-3 2,0-2 1,32-1-1,-16-1-201,-27 0-12,0 0-1,0 0 1,0-2-1,12-3 1,-18 5 1,21-2-1440,-25 3 898,-4 0 655,0 1 1,0-1 0,1 0 0,-1 1 0,0 0 0,1-1-1,-1 1 1,0 0 0,1 0 0,-1 0 0,1 0-1,-1 0 1,-1 1 0,-21 22 312,13-12 72,8-9-147,2-3-117,0 1 0,1 0 0,-1-1-1,0 1 1,0 0 0,0 0 0,1 0 0,-1 0 0,0 0 0,1 0 0,-1 0-1,1 0 1,-1 0 0,1 0 0,0 0 0,-1 0 0,1 0 0,0 0 0,0 0-1,-1 0 1,1 1 0,0-1 0,0 0 0,1 0 0,-1 0 0,0 0 0,0 0 0,0 0-1,1 2 1,1 2 185,0 0-1,1 0 1,0 0-1,3 6 1,-4-9-175,0 1 1,-1-1 0,1 0 0,0 0 0,0 0 0,1 0 0,-1 0 0,0 0 0,0-1 0,1 1-1,0-1 1,2 2 0,2-2-24,0 0 0,0 0 0,1 0 0,-1-1 0,12-1 0,1 0 2,0 0-31,-1-1 0,1-1 1,-1-1-1,24-7 0,-8 1 24,-6 4 30,-13 2-183,0 1 0,0-2 0,0 0 1,0-1-1,-1 0 0,17-11 0,-22 9-196,-1 0 0,1-1-1,-2 0 1,1-1 0,-1 0-1,-1 0 1,7-11 0,-11 16 76,0 0 0,-1-1 0,0 1 0,0 0 0,0-1 0,-1 1 0,0-1 0,0 1 0,0-1 0,0 0 0,-1 1 0,0-1 0,0 0 0,-1 0 0,-1-7 0,-1-3-137,-1 0 1,0 1 0,-1 0 0,-8-17-1,0 1 93,7 14 122,0 0 792,0 1 1,-2-1 0,-15-25-1,-53-93 5868,75 130-6343,2 5-67,1 0-91,-1 0 0,0 0 0,1 0 0,-1 0 0,0 1-1,1-1 1,-1 0 0,0 1 0,0-1 0,0 1 0,0 0 0,1-1 0,-1 1 0,0 0 0,0 0 0,0 0 0,0 0 0,0 1 0,16 23 2,-10-12-1,13 20 30,33 56 272,-19-11 1,-30-71-360,-3-4 1,1 0-1,-1 0 1,1 0 0,-1 0 0,0 0-1,0 0 1,0 1 0,-1-1-1,1 0 1,-1 6 0,0-9-34,0 1-1,0 0 1,0-1 0,0 1-1,0 0 1,-1-1 0,1 1-1,0 0 1,0-1 0,-1 1-1,1 0 1,0-1 0,-1 1-1,1-1 1,-1 1 0,1-1 0,-1 1-1,1-1 1,-1 1 0,1-1-1,-1 1 1,1-1 0,-1 0-1,0 1 1,1-1 0,-1 0-1,0 1 1,1-1 0,-1 0-1,0 0 1,1 0 0,-1 0 0,-1 0-1,-30 1-2062,18-2 528,4 0 1325,0 0 0,1 0 0,-1-1 1,1-1-1,-1 0 0,1 0 0,0-1 0,0 0 1,-13-8-1,16 8 520,0-1 0,0 0 1,0-1-1,1 1 0,0-1 1,0 0-1,-7-11 0,-1-1 435,-2 1 589,10 13-774,1 0 0,0-1 0,0 0 0,1 1 0,0-1 0,-4-7 0,6 10-397,1 1 0,-1 0 0,1-1 0,0 1 1,0 0-1,0-1 0,-1 1 0,1 0 1,0-1-1,1 1 0,-1 0 0,0-1 0,0 1 1,1 0-1,-1-1 0,0 1 0,1 0 0,0-1 1,-1 1-1,1 0 0,0 0 0,-1 0 0,1 0 1,0 0-1,0 0 0,0 0 0,0 0 1,0 0-1,0 0 0,0 0 0,0 1 0,0-1 1,2 0-1,3-3 46,1 0 0,-1 1 0,1 0 0,0 0 0,-1 1 0,15-4 0,-1 3-64,23-1 0,-13 2-12,10-2-24,76-5 108,1 0 130,-78 5-102,-6 1-49,-9 1-735,-1 0-1,35-9 1,-9-2-1149,-31 11 468,-16 2 967,1 0 0,0 0-1,0-1 1,-1 1 0,1-1 0,0 1 0,-1-1-1,1 0 1,-1 0 0,1 0 0,-1 0-1,1-1 1,-1 1 0,4-3 0,-4 2-4096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09.1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187 15 6880,'-13'-13'2229,"13"13"-2214,0 0 1,0 0-1,0 0 1,0 0-1,0 0 1,0 0-1,0-1 1,0 1-1,0 0 0,0 0 1,0 0-1,-1 0 1,1 0-1,0 0 1,0 0-1,0 0 1,0 0-1,0 0 0,0 0 1,0 0-1,0 0 1,-1-1-1,1 1 1,0 0-1,0 0 0,0 0 1,0 0-1,0 0 1,0 0-1,-1 0 1,1 0-1,0 0 1,0 0-1,0 0 0,0 0 1,0 1-1,0-1 1,0 0-1,-1 0 1,1 0-1,0 0 0,0 0 1,0 0-1,0 0 1,0 0-1,0 0 1,0 0-1,0 0 1,0 0-1,-1 0 0,1 1 1,0-1-1,0 0 1,0 0-1,0 0 1,0 0-1,-10 11 433,9-11-426,1 1-1,-1-1 1,1 1-1,0-1 1,-1 1-1,1 0 1,0-1-1,0 1 1,-1-1-1,1 1 1,0 0-1,0-1 1,0 1-1,0 0 1,0-1-1,0 1 1,0 0-1,0-1 1,0 1-1,0 0 1,0-1-1,0 1 1,1 0-1,-1 2 39,1 23 168,-1-13-24,1-1 1,-2 0-1,-3 21 0,2-21-31,-2 4 122,2 1-1,-3 29 0,5-22 86,-8 39 1,4-28-208,-2 13 235,-22 91 0,18-106-197,-15 36 0,20-58-496,-1 0 0,1 0 0,-2-1 0,1 0-1,-2-1 1,-11 14 0,16-20-941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09.6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276 158 9056,'0'-39'2922,"0"38"-2874,0 1-1,0-1 1,0 1 0,0-1-1,0 1 1,0 0-1,0-1 1,0 1-1,0-1 1,0 1-1,0-1 1,0 1 0,0 0-1,0-1 1,-1 1-1,1-1 1,0 1-1,0 0 1,0-1-1,-1 1 1,1-1-1,0 1 1,-1-1 0,0 0 23,0 0 0,0 0 1,-1-1-1,1 1 1,0 0-1,1-1 0,-1 1 1,0-1-1,0 1 1,1-1-1,-1 1 0,1-1 1,-1 1-1,1-1 1,0 0-1,-1 1 0,1-3 1,0 1-37,-1 0 1,0 0-1,1 1 1,-1-1-1,0 0 0,0 1 1,-1-1-1,1 1 1,0-1-1,-1 1 0,1 0 1,-1 0-1,0-1 1,0 1-1,0 0 0,0 1 1,0-1-1,-4-2 1,-4-3-95,-1 0 0,-16-8 0,25 14 41,0 1 0,-1-1 0,1 0 0,-1 1 0,1 0-1,-1-1 1,1 1 0,0 0 0,-1 0 0,1 1 0,-1-1 0,1 0 0,-1 1 0,1-1 0,0 1 0,-1 0 0,1 0 0,0 0 0,-4 2 0,-8 3-74,12-6 86,1 1-2,-1-1 0,1 0 1,-1 1-1,1-1 0,-1 1 0,1-1 0,-1 1 1,1 0-1,0 0 0,0-1 0,-1 1 0,1 0 0,0 0 1,0 0-1,-2 2 0,2 2-16,0-1-1,0 0 1,1 0 0,-1 0-1,1 1 1,0-1 0,1 5-1,-2 0 5,1 1-1,1-1 0,0 1 1,0-1-1,0 1 0,1-1 1,1 0-1,0 0 0,0 0 1,1 0-1,0 0 0,0-1 1,1 1-1,0-1 0,8 9 1,-2-5 26,-2-2 17,13 20 1,14 40 19,-4-16-17,11 19 6,-34-55-19,-3-9 3,-1 1 1,0 0 0,-1 0 0,0 1 0,-1-1 0,0 1 0,0 0 0,-1 0 0,1 21 0,-3-28-6,-2 31 116,1-32-107,1 0-1,-1-1 0,0 1 0,0-1 0,0 1 0,0-1 0,0 1 0,0-1 0,-1 0 0,1 1 0,-4 3 1,-4 1 20,1-1 1,-1 1 0,0-2 0,-1 1 0,-18 7 0,3-7 22,14-4-25,-6 1 36,9 0-34,0-2 0,0 1 0,0-1 0,0 0 0,0-1 1,0 0-1,-10-1 0,-26-9 493,33 8-406,9 2-89,0-1 0,0 1 0,0 0 1,-1-1-1,1 0 0,0 1 0,-3-3 0,-14-18 554,7 10-263,11 11-323,0-1 0,0 0-1,0 1 1,0-1-1,0 0 1,0 0 0,1 1-1,-1-1 1,0 0-1,1 0 1,-1 0 0,0 0-1,1 0 1,-1 0-1,1 0 1,0 0 0,-1 0-1,1 0 1,0-1-1,0 1 1,-1 0 0,1 0-1,0 0 1,0-2-1,1-2-20,0 0 0,0 0 0,1 0 0,0 0 0,-1 1 0,2-1 0,-1 0 0,4-5 0,1-4-95,-1 5 61,-1 0 0,1 0-1,1 0 1,13-14 0,-4 5-4,3-7 6,-12 15 41,0 1-1,1 1 1,0-1-1,11-8 0,-9 9 19,0-1 0,0 0 0,-1 0-1,14-19 1,-3 6 26,-14 16-66,0-1-1,9-12 0,-13 16 65,-1 1-1,1-1 1,-1 0-1,1 0 1,-1-1 0,0 1-1,0 0 1,-1 0-1,1-1 1,-1 1-1,1-5 1,-1-3 95,0 4 75,0 0 0,0 0 1,0 0-1,-3-11 0,-13-18 1026,14 30-1146,0-1-18,0 1 1,0-1-1,1 0 1,-1 1 0,1-1-1,0-7 1,1 10-113,3-20-3414,-3 23 3285,0 0 0,1 0 1,-1 0-1,0 0 0,1 1 1,-1-1-1,1 0 0,0 0 1,-1 0-1,1 0 0,0 1 1,-1-1-1,1 0 0,0 1 0,0-1 1,0 0-1,0 1 0,0-1 1,-1 1-1,1 0 0,2-1 1,1 0-1172,0 0 0,0 1 0,0-1 0,8 1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10.0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276 48 7040,'78'-44'3605,"-63"41"-3333,-14 3-256,0 0-1,-1 0 1,1 0 0,-1 0 0,1 0-1,0 0 1,-1 0 0,1 0-1,0 1 1,-1-1 0,1 0 0,-1 0-1,1 1 1,0-1 0,-1 0-1,1 1 1,-1-1 0,1 0 0,-1 1-1,1-1 1,-1 1 0,1-1-1,-1 1 1,0-1 0,1 1 0,-1-1-1,0 1 1,1-1 0,-1 1 0,0-1-1,0 1 1,1 0 0,-1-1-1,0 1 1,0 0 0,0-1 0,0 1-1,0 0 1,0-1 0,0 1-1,0-1 1,0 1 0,0 0 0,-1 0-1,0 6 83,-1-1 0,0 0-1,-5 12 1,3-9-60,-20 48 253,-17 42 309,-18 72 77,25-67-485,7-38-120,10-27-31,-12 43 1,20-52 27,2-1 0,1 1 1,1 0-1,-2 56 0,7-69-39,-2-1-1,0 0 0,-7 24 1,9-39-26,0 0 1,-1 0-1,1 0 1,0 0 0,0 0-1,-1 1 1,1-1-1,0 0 1,0 0 0,0 0-1,1 1 1,-1-1-1,0 0 1,0 0 0,1 0-1,-1 0 1,0 0-1,1 1 1,-1-1 0,1 0-1,0 0 1,-1 0-1,1 0 1,0 0 0,-1-1-1,1 1 1,2 1-1,-1 0 17,0 1 75,1-6 53,-1 1-140,0-1 0,-1 1 0,1-1 0,-1 0 0,0 0 0,0 0 0,0 0 0,0 0 0,0 0 0,0 0 0,-1 0 0,0 0 0,0 0 0,1 0 0,-2 0 0,1 0 0,-1-5 0,0-3 76,-1 1 0,-1-1 0,0 1 0,-4-10 0,-2-5 147,4 13 59,0 0 1,-1 0 0,0 0 0,-9-14-1,8 15-131,-8-11 243,14 21-441,0 0 0,0 0-1,0 0 1,0 0 0,-1 0-1,1 1 1,0-1-1,-1 0 1,1 1 0,0-1-1,-1 1 1,1-1-1,-1 1 1,1 0 0,0-1-1,-1 1 1,-1 0-1,-7 2-1543,13 1-1858,16 5-450,-18-8 4029,17 3-4757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16.6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609 32 7136,'0'0'2309,"0"-2"-1413,0-11 693,-3 13-906,-1 0-370,1 0-198,0 0 1,0 0 0,0 0-1,0 0 1,0-1-1,0 1 1,-3-2-1,-7-1 3,1 0 0,-1 0 1,0 1-1,0 1 0,0 0 0,-19 1 0,-70 0-75,92 0 0,-1 1 1,1-1 0,-1 2-1,-16 3 1,18-2 21,0-2 0,0 1 0,0-1 0,-15 0 1,20-1-26,0 0 0,0 0 0,0 1 1,1 0-1,-1 0 0,0 0 0,0 0 0,1 0 1,-1 1-1,-5 3 0,7-5-42,1 1-1,-1 0 1,1-1-1,-1 0 1,0 1 0,1-1-1,-1 0 1,1 0-1,-3 0 1,4 0 2,-1 0 0,1 0 0,-1 0 0,1 0 0,-1 0 0,1 0 0,-1 0-1,1 0 1,-1 0 0,1 0 0,-1 0 0,1 0 0,-1 1 0,1-1 0,0 0 0,-1 0 0,1 0 0,-1 1 0,1-1 0,-1 0 0,1 0 0,0 1 0,-1-1 0,1 0 0,0 1 0,-1-1 0,1 1 0,0-1-1,0 0 1,-1 1 0,1-1 0,0 1 0,0-1 0,0 1 0,-1-1 0,1 1 0,0-1 0,0 1 0,0-1 0,0 1 0,0-1 0,0 0 0,0 1 0,0-1 0,0 1 0,0-1 0,0 1 0,1 0 0,-2 6 14,1-5-11,0 0-1,0 0 0,0 1 0,0-1 1,0 0-1,1 0 0,-1 0 0,1 0 1,0 3-1,2 0-29,-1 1 0,0-1 1,-1 0-1,1 1 0,-1-1 0,0 1 1,0 0-1,-1-1 0,0 8 0,-1 5-72,-6 29 0,2-15 170,-1 19 0,3-21-2,-2-1 0,0 1 0,-12 32 0,-30 76 0,24-78-63,12-11 4,9-43-2,-1-1 0,1 1 0,-7 7-1,6-9-2,0 0 0,0 1 0,1-1 0,-1 1 0,1 0 0,0 0 0,1 0 0,-1 0 0,1 0 0,0 0 0,-1 9 0,2 59-112,0-73 108,0 0 1,0 0-1,0 1 0,0-1 0,0 0 0,0 0 1,0 0-1,0 1 0,0-1 0,0 0 1,1 0-1,-1 0 0,0 1 0,0-1 0,0 0 1,0 0-1,0 0 0,0 0 0,1 1 1,-1-1-1,0 0 0,0 0 0,0 0 0,1 0 1,-1 0-1,0 0 0,0 1 0,0-1 1,1 0-1,-1 0 0,0 0 0,0 0 0,0 0 1,1 0-1,10 7-18,-8-5 37,0 1 0,0-1-1,0 0 1,1 0-1,-1 0 1,1 0 0,-1-1-1,1 0 1,0 0-1,0 0 1,7 1 0,-6-1 29,-1-1 1,1 1-1,0 0 1,-1 0 0,6 2-1,-4-1-24,0 0 0,0 0 0,0-1 0,0 0 0,9 0 0,2 0-53,-6-1-9,-1 0 0,0 0 0,20-4 1,-18 2-2,17-3-58,-23 5 85,0 1 0,-1-1-1,11 4 1,-11-3 53,1 1 0,-1-1 0,11 0 0,59-1-1567,-74 0 1497,-1 0 0,0 0 0,0 0 0,0 0 0,0 0 0,0 0 0,0 0 0,0 0 1,0 0-1,0 0 0,0 0 0,0 0 0,1 0 0,-1 0 0,0 0 0,0 0 1,0 0-1,0 0 0,0 0 0,0 0 0,0 0 0,0 0 0,0 0 0,0 0 1,0 0-1,1 0 0,-1 0 0,0 0 0,0 0 0,0 0 0,0 0 0,0-1 0,0 1 1,0 0-1,0 0 0,0 0 0,0 0 0,0 0 0,0 0 0,0 0 0,0 0 1,0 0-1,0 0 0,0 0 0,0-1 0,0 1 0,0 0 0,0 0 0,0 0 0,0 0 1,0 0-1,0 0 0,0 0 0,0 0 0,0 0 0,0-1 0,0-9-3790,0 7 1146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10.6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468 188 9792,'4'-13'1034,"-4"11"-881,1 0 0,-1 0 1,1 0-1,-1 0 1,1 0-1,0 0 1,0 1-1,0-1 1,0 0-1,0 1 1,0-1-1,0 0 1,0 1-1,1-1 1,-1 1-1,1 0 1,-1-1-1,1 1 1,0 0-1,-1 0 1,5-2-1,22-12 701,-23 2-806,8-11-175,-12 22-39,-2-3-64,1 3 160,-1 1 1,1-1 0,-1 1-1,1 0 1,-1-1-1,0 1 1,1 0 0,-1-1-1,0 1 1,0 0-1,0 0 1,0 0 0,0 0-1,0 0 1,0 0-1,-1 0 1,1 0 0,0 0-1,0 1 1,-1-1-1,1 0 1,-1 1 0,-2-1-1,-1-2-13,3 2 33,0 0 0,-1 1 0,1-1 1,0 1-1,-1-1 0,1 1 0,-1 0 0,1 0 1,-5 0-1,-14-1 14,-55-25 468,45 21-26,15 0-247,10 3-19,-1 0 1,1 1 0,-1 0-1,0 0 1,-6 0-1,-34 1 543,46 0-682,1 0 0,-1 0 0,0 0 0,1 0 0,-1 0 0,0 0 0,1 0 0,-1 1 0,0-1 0,1 0 0,-1 1 0,0-1 0,1 0 0,-1 1 0,1-1 0,-1 0 0,1 1 0,-1-1 0,1 1 0,-1-1 0,1 1 0,-1 0 0,1-1 0,0 1 0,-1-1 0,1 1 0,0 0 0,-1-1 0,1 1 0,0 0 0,0-1 0,0 1 0,0 0 0,-1-1 0,1 1 0,0 0 0,0-1 0,0 1 0,1 0 0,-1 0 0,-2 11-37,-3 4-5,3-9 31,1-1 0,-1 1 0,1-1 0,0 1 0,0 6 0,1 12-31,0 0 1,-2-1-1,-1 1 1,-8 32-1,0-6 88,-11 36 34,-4-22-43,22-55-35,0 1 18,0 0 0,0-1 0,-1 0 0,-1 0-1,0 0 1,-11 14 0,-11 20 63,10-15-3,15-26-26,1-1-1,-1 1 1,1 0 0,-1-1-1,0 1 1,0-1-1,0 0 1,0 0 0,0 0-1,-7 3 1,6-3 59,4-2-102,0 0-1,0 0 1,-1 0-1,1 0 1,0 0 0,0 0-1,0 0 1,0 0 0,0 0-1,-1 0 1,1 0 0,0 0-1,0 0 1,0 0 0,0 0-1,-1 0 1,1 0 0,0 0-1,0 0 1,0 0 0,0 0-1,-1 0 1,1-1 0,0 1-1,0 0 1,0 0 0,0 0-1,0 0 1,0 0 0,0 0-1,-1 0 1,1-1 0,0 1-1,0 0 1,0 0 0,0 0-1,0 0 1,0 0-1,0-1 1,0 1 0,0 0-1,0 0 1,0 0 0,0 0-1,0 0 1,0-1 0,0 1-1,0 0 1,0 0 0,0-1-1,0-7 51,0 8-19,0-2-42,0 0 1,0 1 0,0-1 0,0 0 0,1 1 0,-1-1 0,0 1 0,1-1 0,0 0 0,-1 1 0,1-1 0,0 1 0,0 0 0,-1-1 0,1 1 0,0-1-1,1 1 1,-1 0 0,0 0 0,0 0 0,0 0 0,1 0 0,-1 0 0,0 0 0,3-1 0,2 0-42,0 0 0,0 0 0,0 0 0,0 1 0,8-1 0,-2 0 0,3-1-9,17-1-30,-21 5 49,1 0 0,-1 1-1,1 1 1,18 6 0,3 1-5,-18-7 18,0 1 0,-1 1 0,1 0 0,-1 1 1,0 0-1,21 14 0,17 21 7,-43-35 11,0 0 0,12 4 0,-10-4 17,0 0 1,19 12-1,-15-5 94,17 19 0,-20-19 27,-10-12-127,12 15 303,-14-16-296,0 1 1,0-1 0,0 0 0,1 0 0,-1 1 0,0-1-1,0 0 1,0 1 0,1-1 0,-1 0 0,0 1-1,0-1 1,0 0 0,0 1 0,0-1 0,0 1-1,0-1 1,0 0 0,0 1 0,0-1 0,0 0-1,0 1 1,0-1 0,0 0 0,0 1 0,-1-1 0,1 1-1,0-1 1,0 0 0,0 0 0,0 1 0,-1-1-1,1 0 1,0 1 0,0-1 0,-1 0 0,1 0-1,0 1 1,0-1 0,-1 0 0,1 0 0,-1 1-1,-12 3 368,9-3-259,0 1-1,0-1 1,0 1-1,0 0 1,-7 4-1,0-1-68,0 0 0,-1-1 0,0-1 0,0 0-1,0 0 1,-14 1 0,16-3-156,-10 2-286,13-2 105,0 0 0,0 0 0,-1 1-1,1 0 1,0 0 0,-8 5-1,-48 24-6200,32-16 1055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11.3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0 267 5472,'3'2'1760,"10"11"-592,-13-13-390,1 0-740,-1 0-1,1 0 0,-1 0 1,1 0-1,0 0 0,-1 0 1,1 0-1,0 0 0,-1 0 1,1 0-1,-1 0 0,1 0 1,0 0-1,-1 1 0,1-1 1,-1 0-1,1 0 0,-1 1 1,2 0-1,0 3 30,4 2-1,-3-5-62,1 0 0,-1 0 0,1 0 0,-1-1 0,1 1-1,0-1 1,-1 0 0,1 0 0,-1-1 0,7 0 0,40-10 26,-41 9-17,9-2 66,-13 3-59,-1 0 0,1 0 0,0 0 0,-1-1 0,1 0 1,-1 0-1,5-2 0,38-27-20,-43 28 10,-1 1 0,1 0 0,-1 0 1,1 1-1,0-1 0,0 1 0,4-1 0,5-2 101,-12 4-68,1-1 0,-1 0 0,0 1 0,0-1 0,0 0 1,1 0-1,-1 0 0,0 0 0,0 0 0,0 0 0,0 0 1,-1-1-1,1 1 0,0 0 0,0 0 0,-1-1 0,1 1 1,0-3-1,0 3-2,-1-1 0,1 1 0,-1-1 0,1 1 0,0 0 0,0 0 0,-1-1 0,1 1-1,0 0 1,0 0 0,0 0 0,0 0 0,1 0 0,1-1 0,3-1 98,-5 3-123,-1 0-1,1-1 1,-1 1 0,1 0 0,-1 0 0,1 0 0,-1-1 0,1 1-1,-1 0 1,0-1 0,1 1 0,-1 0 0,1-1 0,-1 1 0,0 0 0,1-1-1,-1 1 1,0-1 0,0 1 0,1-1 0,-1 1 0,0 0 0,0-1-1,0 1 1,0-1 0,1 1 0,-1-1 0,0 1 0,0-1 0,0 1 0,0-1-1,0 1 1,0-1 0,0 1 0,0-1 0,-1 1 0,1-1 0,0-1 1,0 1 1,0 0 0,0-1-1,0 1 1,1 0 0,-1 0 0,0-1-1,0 1 1,1 0 0,-1 0-1,1 0 1,-1-1 0,1 1-1,0 0 1,-1 0 0,1 0 0,0 0-1,0 0 1,0 0 0,0 0-1,0 0 1,0 1 0,0-1 0,2-1-1,4-1 37,0-1 18,-6-10 106,-1 13-169,0-1-1,0 0 1,-1 0-1,1 1 1,-1-1-1,0 0 1,1 1 0,-1-1-1,0 1 1,0-1-1,0 1 1,0-1-1,0 1 1,-3-3-1,4 4-3,0 0 0,0-1 0,-1 1 0,1 0 0,0-1 0,-1 1 0,1 0 0,0 0-1,-1-1 1,1 1 0,0 0 0,-1 0 0,1 0 0,-1-1 0,1 1 0,0 0 0,-1 0 0,1 0 0,-1 0 0,1 0-1,-1 0 1,1 0 0,0 0 0,-1 0 0,1 0 0,-1 0 0,-4-1 44,0-9 15,-6 5-80,5-6 10,5 9 12,1 1-1,0 0 1,-1 0 0,1 0-1,-1 0 1,0 0 0,1 1-1,-1-1 1,0 0 0,1 0 0,-1 0-1,0 0 1,0 1 0,0-1-1,-1 0 1,-11-2 53,13 3-60,0 0 1,0 0 0,0 0-1,0 0 1,0 0 0,0 0 0,-1 0-1,1 0 1,0 0 0,0 0-1,0 0 1,0 0 0,0 0 0,0 0-1,0 0 1,0 0 0,0 0 0,0 0-1,-1 0 1,1 0 0,0 0-1,0 0 1,0 0 0,0 0 0,0 0-1,0 0 1,0 0 0,0 0-1,0 0 1,0 0 0,0-1 0,0 1-1,0 0 1,-1 0 0,1 0-1,0 0 1,0 0 0,0 0 0,0 0-1,0 0 1,0 0 0,0 0 0,0 0-1,0-1 1,0 1 0,0 0-1,0 0 1,0 0 0,0 0 0,0 0-1,0 0 1,0 0 0,0 0-1,0 0 1,0 0 0,0-1 0,0 0 1,0 0 0,0 0 1,-1 0-1,1 0 0,-1 0 1,1 0-1,-1 1 1,1-1-1,-1 0 0,0 0 1,1 0-1,-1 0 0,0 1 1,0-1-1,0 0 0,1 1 1,-1-1-1,0 1 1,0-1-1,0 1 0,0-1 1,-1 1-1,-10-9 16,11 9-20,1 0 0,-1-1 1,1 1-1,-1-1 1,1 1-1,-1 0 0,0 0 1,1-1-1,-1 1 1,0 0-1,1 0 1,-1 0-1,0-1 0,1 1 1,-1 0-1,0 0 1,1 0-1,-1 0 0,0 1 1,1-1-1,-1 0 1,1 0-1,-2 0 0,0 1 2,-27-1-26,24 2-421,-8 11 107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30.0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688 141 4896,'13'-13'1584,"-10"10"-976,-3 1-118,0-1-227,0 1-1,0-1 0,0 0 1,-1 1-1,1-1 0,-1 1 1,1-1-1,-1 0 0,0 1 1,-2-4-1,-1 1-34,1 0 1,-1 0-1,-8-7 0,11 11-187,-4-3 31,1 0 0,-1 0 0,0 0 0,0 1 0,-1 0 0,1 0 0,-1 0 0,1 1 0,-8-3 0,-2 1-24,-1 1 0,-16-2 1,16 3-18,-3-1-4,-11-2-3,-48 0 0,47 5-40,-1 2 1,-49 9-1,61-6 17,1 0-1,0 1 1,1 0 0,-1 2 0,-20 11-1,31-14-25,0 0-1,0 1 1,0 0 0,1 0-1,0 1 1,0 0-1,1 0 1,0 1 0,-7 10-1,6-6-25,1 0-1,0 0 1,1 0 0,0 1-1,-6 26 1,6-9 39,2 1-1,1 0 1,1 0 0,5 58-1,-3-77 42,1 0 0,0 0 1,1 0-1,0 0 0,1-1 0,0 1 0,1-1 0,0 0 0,0 0 0,1-1 0,1 0 0,0 0 0,0 0 0,1-1 0,0 0 0,1 0 0,0-1 0,0 0 1,15 9-1,-10-10 4,1 0 0,0-1 1,0 0-1,0-1 0,1-1 1,0 0-1,18 1 0,14-1 101,52 0-1,-59-4-129,0-2 1,0-1-1,-1-3 1,1-1-1,72-22 1,-65 15-145,-11 4 5,-1-2 0,38-17 1,-26 0 82,-29 16 45,4-1 3,-10 7 21,-1 0-1,-1-1 1,0 0 0,13-13 0,-15 12-2,-4 5-11,1-1 0,-1-1 0,0 1 0,-1 0-1,1-1 1,-1 0 0,0 0 0,-1 0 0,6-14-1,-7 13-20,0-2-42,1-1 1,0 0 0,8-16 0,-9 23 59,0-1 0,0 1 0,-1-1 0,0 0 0,1 0 0,-1 1 0,-1-1 0,1 0 0,0-7 0,-1 9 7,0 1 0,0-1 0,0 1-1,0-1 1,0 1 0,1-1 0,-1 0-1,1 1 1,-1-1 0,1 1 0,-1-1-1,1 1 1,0 0 0,0-1 0,0 1-1,-1 0 1,1-1 0,1 1 0,0-2 0,-1 3-4,-1 0 1,1-1 1,-1 1-1,0 0 0,1-1 0,-1 1 0,0 0 1,0-1-1,1 1 0,-1 0 0,0-1 0,0 1 1,0-1-1,0 1 0,0 0 0,1-1 0,-1 1 0,0-1 1,0 1-1,0-1 0,0 1 0,0 0 0,0-1 1,0 1-1,0-1 0,-1 1 0,1-1 0,0 1 0,0 0 1,0-1-1,0 1 0,0 0 0,-1-1 0,1 1 1,0-1-1,0 1 0,-1 0 0,1-1 0,-1 0 65,0 3-78,-1-1 1,1 1-1,0 0 1,0 0-1,0 0 1,0 0-1,0-1 1,1 1 0,-1 0-1,1 0 1,-1 3-1,-6 17-51,-8 8-32,9-17 41,-1 0 0,-7 24 1,11-24 33,-1 0 0,2 0 0,0 0 0,0 1 0,1-1 0,1 0 0,1 15 0,10 21 101,-10-39-73,1 1 31,0 0 0,0 0 0,5 11-1,-6-19-30,1 0-1,-1-1 0,0 1 0,1 0 0,0-1 1,0 1-1,0-1 0,0 1 0,0-1 0,0 0 1,1 0-1,-1 0 0,0 0 0,1 0 0,3 1 1,-1-1 13,-1-1 1,1 0 0,0 0 0,-1 0 0,1-1 0,0 1 0,0-1-1,-1 0 1,1-1 0,0 1 0,0-1 0,6-1 0,1-1 8,-1 0 0,1-1 0,-1 0 0,1-1 0,-1 0 0,-1-1 0,14-8 0,21-15 56,-42 27-75,1 0 1,-1 0-1,1-1 0,-1 0 0,0 1 0,0-1 1,0 0-1,0 0 0,-1-1 0,1 1 0,-1 0 1,0-1-1,0 0 0,0 1 0,0-1 0,2-7 1,-3 8-3,3-7 22,-3 9-28,0 0 0,-1 0 1,1 0-1,-1 0 1,1-1-1,-1 1 0,1 0 1,-1 0-1,0-1 1,1 1-1,-1 0 0,0 0 1,0-1-1,0 1 1,0 0-1,0-1 0,0 1 1,0 0-1,-1 0 1,1-1-1,0 1 0,-1 0 1,1 0-1,-1-1 1,1 1-1,-1 0 0,0 0 1,1 0-1,-1 0 1,0 0-1,0 0 0,0 0 1,0 0-1,-2-1 1,-1-2 6,0-1 0,-1 2 0,0-1-1,0 1 1,0-1 0,0 1 0,0 1 0,-10-5 0,6 5 1,-1 0 0,1 0-1,0 0 1,0 1-1,-16 1 1,24 0-14,-8-1 37,0 1 0,-1 1-1,1 0 1,0 0 0,0 1 0,0 0 0,0 0-1,-11 5 1,7-2-5,8-4-25,1 1 0,0 0 0,-1-1 0,1 1 0,0 1 0,0-1 0,0 1-1,1 0 1,-7 4 0,1 5-389,21-17-1058,4-2 449,28-8-626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31.8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40 321 3648,'-13'13'1173,"13"-12"-1145,-1-1 1,1 0-1,-1 1 0,1-1 1,-1 0-1,1 1 0,-1-1 1,1 0-1,-1 0 0,0 0 1,1 1-1,-1-1 0,1 0 0,-1 0 1,0 0-1,1 0 0,-1 0 1,1 0-1,-1 0 0,0 0 1,1 0-1,-1 0 0,1-1 0,-1 1 1,0 0-1,1 0 47,-3 0 661,3 13 144,-3-8-667,3-4-202,-1 0 1,0 0-1,1 0 0,-1 0 1,1 0-1,-1 1 0,1-1 1,0 0-1,-1 0 0,1 0 1,0 1-1,0-1 1,0 0-1,0 0 0,0 1 1,0-1-1,0 0 0,0 0 1,1 1-1,-1-1 0,0 0 1,1 0-1,0 3 0,1 0 15,-1 1-1,0 0 1,-1-1 0,1 7-1,-1-8 17,0 0 0,1 0 0,-1 0 0,1 1 1,0-1-1,0 0 0,0 0 0,1 3 0,4 9 86,-5-8-30,0 0-1,0 0 1,-1 1 0,0 11 0,-1-11-36,1 1-1,1 0 1,1 13 0,4-3-17,-5-15-19,1 0 1,-1 0-1,0 1 0,0-1 1,-1 1-1,1-1 1,-1 1-1,0 4 0,0 35 150,-1-35-145,5-15-24,6 0-42,-9 6 27,0-1 1,0 1-1,-1 0 0,1-1 1,0 1-1,0-1 1,0 1-1,0-1 0,-1 1 1,1-1-1,0 0 0,0 1 1,-1-1-1,1 0 0,-1 0 1,1 0-1,0 1 1,-1-1-1,0 0 0,1 0 1,0-1-1,17-61-344,0-9-32,-2 38 666,-7 24 192,-9 10-461,0 0-1,1 0 0,-1 0 1,0 0-1,0 0 0,0 0 1,1 0-1,-1 1 1,0-1-1,0 0 0,0 0 1,0 0-1,1 0 0,-1 0 1,0 0-1,0 0 0,0 1 1,0-1-1,0 0 0,1 0 1,-1 0-1,0 0 1,0 1-1,0-1 0,0 0 1,0 0-1,0 0 0,0 0 1,0 1-1,0-1 0,0 0 1,0 0-1,0 0 0,0 1 1,0-1-1,0 0 0,0 0 1,0 0-1,0 1 1,0-1-1,0 0 0,0 0 1,0 0-1,0 1 0,0-1 1,0 0-1,0 0 0,2 8 399,14 47 197,-14-51-574,0 0 1,0-1-1,1 1 1,0 0-1,0-1 0,0 1 1,0-1-1,0 0 1,1 0-1,-1 0 1,6 2-1,-5-2 17,0 1 3,0-1-1,1-1 1,-1 1 0,1-1 0,-1 1-1,1-1 1,0 0 0,0-1-1,0 1 1,8 0 0,-2-1-102,-1-1 0,1-1-1,19-3 1,-24 3-3,32-3-188,-22 3-224,-1-1-1,1-1 1,-1 0 0,0-1-1,0 0 1,24-11-1,-25 8 94,0 0 0,-1-1 0,1-1 0,-2 0 0,1-1 0,-1 0 0,18-21 0,17-31 418,-45 58 30,1-1 0,-1 1 0,0 0 0,0-1-1,0 0 1,-1 1 0,1-1 0,-1 0 0,0 1 0,-1-1 0,1 0 0,-1-9-1,2-8 378,1 3 260,2 0 0,12-34-1,2-2 464,-16 42-915,1 2 157,0-1-1,0 0 1,12-20 0,-6 8-12,-7 14-221,1 0 1,10-16-1,-3 8 22,-5 9 18,-10 17 303,-7 11-168,-6 12-84,14-25-245,0 2-10,0-1-1,-1 1 0,-4 7 0,-29 34-75,33-39 32,0-1 1,-6 19-1,5-12-2,-20 49-96,15-41 128,1 1 1,1 0 0,1 0 0,-7 44 0,12 48 159,2-80-76,-1-28-67,1 1 0,1 0 0,0 0 1,0 0-1,1-1 0,5 19 0,-5-24-30,0-1 0,0 0 0,0 0 0,0 1 0,0-1 0,0-1 0,1 1 0,0 0 0,-1-1 0,1 1 0,0-1 0,0 0 0,1 0 0,-1 0 0,0 0 0,1 0 0,-1-1 0,1 0 1,-1 0-1,1 0 0,6 1 0,-4-1-83,1 0 1,-1-1-1,0 0 1,0 0-1,1-1 1,-1 0-1,0 0 1,0 0-1,0-1 1,0 0-1,0 0 1,0 0-1,6-5 1,9-4-450,-1-2-1,21-17 1,-17 13 193,5-5-137,-1-1-1,39-41 1,-64 61 460,2-2 14,-1-1 0,1 0-1,-1 0 1,0-1 0,-1 1 0,0-1 0,0 0 0,0 0 0,2-12 0,0 4 8,-4 9 275,0-1 0,0 1 0,-1-10 1,0 6 782,0 22-738,0 110 520,0-116-758,0 0 0,1 1 0,0-1 0,0 0 0,3 7 0,2 10 186,-4-6-145,-2-13-100,1-1-1,-1 1 0,1 0 0,0-1 0,0 1 0,0-1 1,0 1-1,1-1 0,0 1 0,-1-1 0,4 4 1,1 3 10,-4-6-124,-1-1 1,1 0-1,0 0 1,0 0-1,1 0 1,-1 0-1,0-1 1,1 1-1,0-1 0,3 3 1,38 23-1624,-43-27 1680,-1-1 0,1 0-1,0 0 1,0 1 0,0-1 0,0 0-1,0 0 1,0 0 0,0 0 0,0 0-1,0 0 1,0-1 0,0 1 0,0 0 0,0 0-1,0-1 1,-1 1 0,1 0 0,0-1-1,0 1 1,0-1 0,0 1 0,-1-1 0,1 0-1,0 1 1,0-2 0,6-2-133,3-1 7,-8 5 154,-1-1-1,1 1 1,-1-1-1,0 0 1,1 1-1,-1-1 1,0 0 0,0 0-1,1 0 1,-1 0-1,0 0 1,0 0-1,0 0 1,0-1-1,1-1 1,-1 1 9,0 0 0,0 0 1,0 0-1,0 0 0,0 0 0,-1 0 0,1 0 1,-1 0-1,1 0 0,-1 0 0,0 0 0,0-1 0,0 1 1,0 0-1,0 0 0,0 0 0,-1-3 0,-1-15 73,7-11 23,-9 10 0,1 11-53,-13-50 587,15 58-597,1 0 0,-1 0-1,0 0 1,0 0 0,0 0 0,-1 0 0,1 0-1,0 0 1,-1 0 0,1 1 0,-1-1 0,1 0 0,-1 1-1,0-1 1,0 1 0,0 0 0,-3-2 0,-16-13 214,17 13-197,1 0-1,-1 1 0,0-1 1,-7-3-1,-7-6 74,17 12-136,1 0-1,-1-1 0,1 1 0,-1 0 1,1-1-1,-1 1 0,1 0 1,-1-1-1,0 1 0,1 0 1,-1 0-1,1 0 0,-1 0 0,0 0 1,1 0-1,-1-1 0,1 1 1,-1 1-1,0-1 0,1 0 0,-1 0 1,1 0-1,-1 0 0,0 0 1,0 1-1,1-1-10,-3 0-120,3 0 145,0 0 36,3 0 38,-3 0-77,1 0 0,0 0-1,-1 0 1,1 0 0,-1 0-1,1 0 1,-1-1 0,1 1-1,-1 0 1,1 0 0,-1 0-1,0 0 1,1-1 0,-1 1-1,1 0 1,-1-1 0,1 1-1,-1 0 1,0-1 0,1 1-1,-1 0 1,0-1 0,1 1-1,-1-1 1,1 0 0,-1 0-4,1 1 0,-1-1 0,1 1 0,-1-1 1,1 0-1,-1 1 0,1-1 0,0 1 0,-1-1 0,1 1 1,0-1-1,-1 1 0,1 0 0,0-1 0,0 1 0,-1 0 1,1 0-1,0-1 0,0 1 0,0 0 0,-1 0 1,1 0-1,0 0 0,0 0 0,1 0 0,4 0-42,0-1-1,0 0 0,0 0 0,0-1 1,-1 0-1,1 0 0,8-4 1,22-7-114,-5 7 61,-15 2 30,-9 2 43,-1 0 0,1 1 1,-1-1-1,1 1 0,7 0 0,63 1-14,-74 1 31,-1-1 0,1 1 1,-1-1-1,0 1 1,0 0-1,1 0 1,-1 0-1,0 0 0,0 0 1,0 0-1,0 1 1,0-1-1,0 1 1,0-1-1,-1 1 0,1 0 1,0-1-1,-1 1 1,0 0-1,1 0 1,1 4-1,-1 9-15,-2 81-283,0 45 634,0-139-315,0 1 0,0-1 0,0 1 0,0-1 0,-1 1 0,1-1 0,-1 1 0,1-1 0,-1 1 0,0-1 0,0 0 0,0 1 0,-1-1 0,1 0 0,-3 3 0,2 0 161,2-5-169,0 1 1,1-1-1,-1 0 0,1 0 0,-1 0 0,1 0 1,-1 0-1,1 0 0,-1 0 0,1 0 0,-1 0 0,1 0 1,-1 0-1,0-1 0,1 1 0,-1 0 0,1 0 1,-1 0-1,1 0 0,-1-1 0,0 1 0,1 0 0,-1-1 1,1 1-1,1-2 1,0 1 0,0 0 0,0-1-1,0 0 1,0 1 0,0-1 0,-1 0 0,4-3 0,1-4-22,-2 3-1,0 1-1,-1 0 1,1-1 0,3-10-1,1-13 144,13-3-65,-16 26-83,0-1 1,-1 0-1,1 0 0,-2 0 1,1-1-1,4-11 1,-8 17 8,2-6-88,0 0 1,1 0-1,5-13 0,-5 13-134,1 2-81,10 4-152,-13 2 464,-1 1 0,1-1 0,0 0-1,-1 0 1,1 0 0,0 1 0,-1-1 0,1 0 0,-1 0-1,1 1 1,-1-1 0,1 1 0,-1-1 0,1 1 0,-1-1-1,1 0 1,-1 1 0,1 0 0,-1-1 0,0 1 0,1-1 0,-1 1-1,0-1 1,1 1 0,-1 0 0,0-1 0,0 1 0,0 0-1,0-1 1,1 1 0,-1 0 0,0-1 0,0 1 0,0 0 0,-1 0-1,4 10 22,-2-7 0,1 0-1,0 0 1,0 0-1,4 5 1,-4-6 2,0 0 0,0-1 0,-1 1 0,1 0 0,-1 0 0,2 4 0,-2-1 23,1 0-1,0 0 0,0 0 0,1 0 0,0 0 1,0-1-1,0 1 0,0-1 0,6 6 0,1 5 62,-8-13-65,-1 0 1,1 0-1,0 0 0,0-1 0,0 1 0,1 0 0,-1-1 1,1 1-1,4 2 0,14 5 120,2-1 192,-21-9-334,1 2-18,0 0-1,1-1 1,-1 1 0,0-1 0,1 0 0,-1 0 0,4 0-1,-5-1-25,0 0-1,-1 0 0,1 0 1,0-1-1,-1 1 0,1 0 1,0-1-1,-1 0 0,1 1 1,-1-1-1,1 0 0,-1 0 0,1 0 1,-1 0-1,0 0 0,1 0 1,-1 0-1,2-2 0,12-10-810,-14 12 808,0 1-1,0-1 1,1 1 0,-1-1-1,0 0 1,0 0 0,-1 0-1,1 1 1,0-1 0,0 0-1,0 0 1,-1 0 0,1 0-1,0 0 1,-1-1-1,1 1 1,-1 0 0,1 0-1,-1 0 1,1 0 0,-1-1-1,0 1 1,0 0 0,0 0-1,0-1 1,0 1 0,0 0-1,0-2 1,1-10-133,10-11-78,-10 15 186,1 0-1,-1-1 1,-1 1 0,0 0 0,-1-11 0,0-2 59,1 22 4,0 0 0,0 0 0,0 0 0,0 0 0,0 0 0,0 0 0,0 0 0,0-1 0,0 1 0,0 0-1,0 0 1,0 0 0,0 0 0,0 0 0,0 0 0,0 0 0,0 0 0,0 0 0,0 0 0,0-1 0,0 1 0,0 0 0,0 0 0,0 0 0,0 0 0,1 0 0,-1 0 0,0 0 0,0 0 0,0 0 0,0 0 0,0 0 0,0 0 0,0 0 0,0 0 0,0 0 0,0-1 0,0 1 0,0 0 0,0 0 0,1 0 0,-1 0 0,0 0 0,0 0 0,0 0 0,0 0 0,0 0 0,0 0 0,0 0 0,0 0 0,0 0 0,0 0 0,1 0 0,-1 0 0,0 0 0,0 1 0,1-1 30,0 0 0,0 0 1,0 0-1,0 1 0,0-1 1,0 1-1,-1-1 0,1 1 1,0-1-1,0 1 0,0-1 0,0 1 1,-1 0-1,1-1 0,0 1 1,-1 0-1,1 0 0,0-1 1,-1 1-1,1 0 0,-1 0 1,0 0-1,1 0 0,-1 0 1,1 1-1,9 32 430,-8-23-440,-1-7 14,0 0 1,1-1-1,-1 1 1,1 0-1,0-1 1,0 1 0,0-1-1,0 0 1,0 0-1,1 0 1,0 0-1,-1 0 1,1 0-1,0 0 1,1-1-1,-1 0 1,6 4 0,19-1 270,-20-3-261,-6-1-76,0-1 0,0 1 0,0-1 1,0 1-1,1-1 0,-1 0 0,0 1 0,0-1 0,5-1 0,37-17-1502,-38 16 1329,1 1 1,-1 0-1,0 0 1,0 1-1,10 0 1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32.3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2 338 4736,'13'-65'1530,"-13"63"-1487,0 1 0,1-1-1,-1 0 1,1 1 0,-1-1-1,1 1 1,-1-1 0,1 1-1,0-1 1,0 1 0,0-1-1,0 1 1,1-2 0,17-26 1181,17-36 0,-34 61-952,1 0 1,-1-1 0,1 1-1,0 1 1,0-1-1,1 0 1,5-4 0,6-8 618,-11 11-641,-1-1 0,1 0 1,2-8-1,-4 10-193,-1 0 0,1 0 0,0 1 0,0-1 0,0 0 1,1 1-1,-1 0 0,1 0 0,0 0 0,0 0 0,0 0 0,4-3 1,-1 2-23,-2 1-25,0 0 1,0 0-1,1 0 0,-1 1 0,1-1 0,7-2 0,-10 6-27,1 0 0,-1 0 0,0 1 0,0-1 1,0 0-1,0 1 0,-1-1 0,1 1 0,0 0 0,0-1 0,-1 1 0,1 0 0,-1 0 0,0 0 0,0 0 0,2 5 0,1 1 119,-1 1 0,0 0-1,-1 1 1,0-1 0,-1 0-1,0 1 1,0-1 0,-1 1 0,-1 10-1,0 0 33,-1 0 0,-2 0-1,-7 29 1,-1-10-2,-1 0 18,-6 42 0,6 7 80,11-62-181,1-11-42,-4 22 1,-16 28-206,15-25 107,4-20 92,-3 11 91,2-17-75,1-1 0,-1 25 1,3-29-7,0-9 78,0-16-88,0 10-252,0-181-783,0 184 993,0 1 1,-1 0 0,1-1-1,0 1 1,1-1 0,-1 1 0,0-1-1,1 1 1,-1-1 0,1 1 0,0 0-1,0-1 1,0 1 0,0 0 0,0 0-1,0 0 1,1 0 0,-1 0 0,4-3-1,-5 4 10,1 0 1,-1 1-1,1-1 0,-1 0 1,1 1-1,0-1 0,-1 1 0,1-1 1,0 1-1,-1-1 0,1 1 0,0 0 1,-1-1-1,1 1 0,0 0 0,0-1 1,-1 1-1,1 0 0,0 0 0,0 0 1,0 0-1,0 0 0,-1 0 0,1 0 1,0 0-1,0 0 0,0 0 0,-1 0 1,1 1-1,1 0 0,2 1-69,-1 1 0,0 0 0,1 0 0,-1 0 0,-1 1 0,5 5 0,3 8 45,0 0 0,-1 0 0,-1 1 0,-1-1-1,9 35 1,2 5 359,-7-35-190,-8-17-86,-1-1 1,0 0 0,0 1 0,0-1 0,0 1-1,-1 0 1,0-1 0,0 1 0,0 0-1,-1 0 1,1 5 0,-2 3 164,-1 0 1,0 0-1,-5 20 0,6-29-113,0 0 11,0 0-1,0-1 0,-1 1 0,1 0 1,-3 5-1,2-7-40,1 0-1,-1 0 1,0-1 0,0 1-1,0 0 1,0-1 0,0 0-1,0 1 1,0-1 0,-3 1-1,-2 1 41,0 0-1,0-1 1,0 0 0,0 0-1,-14 1 1,2 0 44,13-1-114,1-1 1,0 0-1,-1 0 0,1 0 0,-1-1 0,1 0 1,0 0-1,-1-1 0,1 1 0,-1-1 0,1 0 0,0-1 1,-6-1-1,-13-4 7,15 5-50,-1-1 1,1 0-1,-14-7 1,20 9-1,1-1 1,0 1-1,0 0 1,0-1-1,0 0 1,0 1-1,0-1 1,1 0-1,-1 0 1,1 0-1,-1 0 1,1 0-1,-1 0 1,1 0-1,0-1 1,0 1-1,0 0 1,0-5-1,-1 1-190,1 0 0,0 0-1,1 0 1,-1 0 0,1 0-1,0 0 1,1 0 0,0 0-1,0 0 1,3-12 0,0 11-569,-1 0 0,1 0 0,1 1 0,8-11 0,31-30-1996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32.6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156 1 8960,'-31'0'3328,"31"0"-2592,-31 0-192,15 0 1472,0 0-1216,-15 15-896,16 1 0,15 0 447,-16-1-191,16 16-2207,16 16 1087,15-16-6368,16 16 4032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33.0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220 16 6144,'-39'-13'1978,"26"11"-1199,3 3-21,-1 0-1,1 1 1,0 0-1,0 1 1,-12 5-1,19-7-507,0 0-147,0 1 1,0 0 0,0-1 0,1 1-1,-1 0 1,0 0 0,1 1 0,-1-1-1,1 0 1,-4 6 0,-7 7 99,6-9-120,4-3-66,0-1 0,0 1 0,0 0 0,0 0 1,1 0-1,0 1 0,-1-1 0,1 0 0,0 1 0,0 0 0,1-1 0,-1 1 1,1 0-1,0 0 0,-1 5 0,0 2-54,1 1-1,1 0 1,0 0 0,0-1-1,1 1 1,0 0 0,1 0-1,1-1 1,6 21 0,-6-25 63,1 0 0,0 0 0,0 0 1,0 0-1,1-1 0,0 0 1,9 9-1,3 4 46,-10-10-55,-1-1 55,0-1 0,1 1 1,0-1-1,0 0 0,0-1 0,1 0 0,0 0 1,9 5-1,-10-7-18,3 0 56,0 1 0,-1 0 0,1 1 0,-1 0 0,12 11 1,-20-16-92,0 0 0,1 1 0,-1-1 0,0 1 1,0-1-1,0 1 0,0-1 0,1 4 1,-2-5-14,0 0 1,0 1-1,0-1 1,1 0 0,-1 1-1,0-1 1,0 1-1,0-1 1,0 0-1,0 1 1,0-1 0,-1 0-1,1 1 1,0-1-1,0 1 1,0-1 0,0 0-1,0 1 1,0-1-1,-1 0 1,1 1 0,0-1-1,0 0 1,-1 0-1,1 1 1,0-1-1,-3 2 19,0-1-1,1 0 0,-1 0 1,0 0-1,0 0 0,0 0 1,1-1-1,-6 1 0,-2 1-28,-4 1-32,-1 0-28,-1 0-1,0-1 1,-17 0-1,-24-2-164,8 0 74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34.2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390 48 4160,'-39'-26'1333,"21"12"-610,17 13-673,0 0-1,1 1 0,-1-1 1,0 0-1,0 1 0,0-1 1,0 1-1,0-1 0,0 1 0,0 0 1,0-1-1,0 1 0,0 0 1,0 0-1,0 0 0,0-1 1,0 1-1,0 0 0,0 1 1,0-1-1,-2 0 0,2 0-36,1 0 0,-1 0-1,1 0 1,-1 0 0,1 0-1,-1 0 1,1 0 0,0 0 0,-1 0-1,1 0 1,-1 0 0,1 0-1,-1 1 1,1-1 0,0 0 0,-1 0-1,1 0 1,-1 1 0,1-1-1,0 0 1,-1 1 0,-5 17 144,-23 75 46,-4 61 192,7-61-209,11-25-92,3-11 49,-2-1 0,-28 72 0,14-66 321,-17 45 437,31-59-167,-6 13 164,20-60-885,-3 5 86,1 0-1,-1 0 1,1 1 0,1-1 0,-1 0-1,1 1 1,0-1 0,1 8 0,0-12-100,0-1 1,1 1 0,-1-1 0,1 1 0,-1-1-1,1 1 1,0-1 0,0 1 0,-1-1 0,1 1 0,0-1-1,0 0 1,1 0 0,-1 0 0,0 1 0,0-1-1,0 0 1,1 0 0,-1-1 0,1 1 0,2 1-1,2 1-31,0 0 0,0-1 0,0 1 0,11 1-1,12 1-162,-13-3 64,30 9-1,70 23 269,-92-29-9,-1-2 1,2 0-1,24-1 0,-11-2 63,90-2 210,-48-9-251,-47 8-112,-4 1 26,50-11-1,-51 6-26,-11 4-83,-1-1-1,0 0 1,0-1-1,-1-1 1,1-1-1,16-9 1,-23 9 69,0 0 1,0 0-1,0-1 0,-1 0 1,0 0-1,-1-1 0,9-12 1,5-23-152,-9 21 71,-7 14 111,0 1 0,-1-1 0,0 0-1,-1 0 1,5-18 0,8-64-27,-14 82-36,-1-1-1,0 1 1,0-1-1,-2-12 1,1 17 24,-1 0 0,1 0-1,-1 0 1,-1 1 0,1-1 0,-1 1 0,0-1 0,0 1-1,-4-8 1,0 1 3,4 8-17,1 1 1,-1-1 0,1 0 0,-1 1 0,0-1-1,0 1 1,0-1 0,0 1 0,0 0 0,-5-4 0,-1 3-61,0 0 0,0 0 0,-11-2 1,15 4 31,0 0 11,1 1 0,-1-1 0,1 1 0,-1 0 0,1 1 0,-1-1 0,1 0 0,-1 1 0,1 0 0,-1 0 0,1 0 0,-1 0 0,1 1 0,0-1 0,0 1 0,0 0 0,0 0 0,0 0 0,-3 3 0,-6 5-144,1 0 0,1 1 0,-12 16 0,17-21 103,0 1-1,0 1 1,1-1 0,0 0-1,0 1 1,1 0-1,-4 11 1,4-6 17,1 0-1,0 0 1,0 1-1,1 18 1,1-20 48,0-6 4,0 0 0,0 0-1,0 0 1,1-1 0,0 1-1,0 0 1,0 0 0,1-1-1,-1 1 1,2 0 0,-1-1-1,5 8 1,0 0 22,1-1-1,13 14 1,-18-22-8,0 0 0,1-1 1,-1 1-1,1-1 0,0 0 0,0-1 1,0 1-1,0-1 0,1 1 0,-1-1 1,9 2-1,-4-2 45,0-1 1,0 0-1,1 0 0,-1-1 1,0 0-1,1-1 0,15-3 1,-21 2-57,0 0 1,0 0 0,0-1 0,-1 0 0,1 0-1,-1 0 1,1 0 0,-1 0 0,0 0-1,-1-1 1,4-4 0,-3 3 3,6-9 29,0 0 1,-1-1-1,-1 0 1,0-1 0,-1 1-1,-1-1 1,-1 0-1,4-19 1,-3-9-113,5 10-107,-7 22-52,-3 9 168,0 0-1,1 1 1,0-1 0,-1 0-1,1 1 1,0-1 0,2-2-1,-2 4 17,-1 0 0,1 0 0,0 0 0,0 1 0,0-1 0,0 0 0,0 1 0,0-1 0,0 1 0,0-1 0,0 1 0,0-1 0,0 1-1,0-1 1,0 1 0,0 0 0,0 0 0,0 0 0,0-1 0,1 1 0,1 1 0,-3-1 23,1 0 0,0-1 0,-1 1-1,1 1 1,-1-1 0,1 0 0,0 0 0,-1 0 0,1 0 0,-1 0-1,1 0 1,-1 1 0,1-1 0,-1 0 0,1 0 0,-1 1 0,1-1-1,-1 1 1,1-1 0,-1 0 0,1 1 0,-1-1 0,1 1 0,2 14-118,-1-2 63,5 26 22,-2-10 282,12 41-1,-7-39-68,23 62 297,-29-83-318,1 0 0,0 0 0,1 0 1,0-1-1,1 0 0,10 12 0,-15-20-121,0 1 1,-1-1 0,1 1 0,0-1-1,0 0 1,0 0 0,1 0-1,-1 0 1,0 0 0,0 0 0,0 0-1,1-1 1,-1 1 0,0-1 0,1 0-1,-1 0 1,1 1 0,2-2 0,-3 1-19,0 0 1,0 0-1,0-1 1,0 1-1,0-1 1,0 0-1,0 1 1,0-1-1,0 0 1,0 0-1,-1 0 1,1 0-1,0 0 1,-1-1-1,1 1 1,-1 0-1,1-1 0,-1 1 1,0-1-1,1 0 1,0-1-1,3-6-65,0 1-1,-1-1 0,4-12 1,-4 11 49,0-2 21,-1 0 1,0 0-1,2-18 1,-2 5-54,8-22-238,-8 23 150,-2 15 26,0 1 0,0 0-1,1-1 1,0 1 0,1 0 0,5-11 0,-8 18 94,0 0 0,1 0-1,-1 0 1,1 0 0,-1 1 0,1-1 0,-1 0-1,1 1 1,0-1 0,-1 0 0,1 1 0,1-1 0,-2 0 7,0 1 1,1 0 0,-1 0-1,0 0 1,1 0 0,-1 0-1,0 0 1,1 0 0,-1 0-1,0 0 1,1 0 0,-1 0-1,0 0 1,1 0 0,-1 0-1,0 0 1,1 0 0,-1 0-1,0 0 1,1 1 0,-1-1 0,0 0-1,1 0 1,-1 1 0,2 1-10,0-1 0,-1 1 0,0 0 0,1 1 1,-1-1-1,0 0 0,0 0 0,0 0 0,0 1 1,-1-1-1,2 4 0,33 89 283,-26-73-175,0 3 122,-4-13-86,0 1 1,1-1 0,0-1-1,10 15 1,-9-15-48,-5-6 7,1-1-1,-1 1 0,1-1 0,1 0 1,-1 0-1,1 0 0,-1 0 0,1-1 1,7 6-1,-10-9-100,0 1 0,0-1 0,0 0 0,0 0 1,-1 1-1,1-1 0,0 0 0,0 0 0,0 0 0,0 0 0,0 0 1,0 0-1,-1-1 0,1 1 0,0 0 0,0 0 0,0-1 1,0 1-1,0 0 0,-1-1 0,1 1 0,0-1 0,1 0 0,16-17-327,-11 10 110,-4 6 175,0-1 0,-1 0 0,0-1 0,1 1 0,-1 0 0,0-1 0,0 1 0,-1-1 0,3-6 0,-2 1-43,0 0 1,1-17-1,0-2-36,1 2 27,0 6-19,1-41 1,-5 56 98,0 0 1,0 0-1,0 0 0,1 0 0,0 0 1,0 0-1,0 1 0,0-1 0,1 0 1,4-8-1,-4 3-174,1 20 78,8 11 61,-3-1 127,2-1 0,0-1 0,1 0 0,1 0-1,20 21 1,-21-29 30,1 0-1,0-1 1,1-1-1,0 0 1,1-1-1,-1 0 1,1-1 0,0-1-1,20 6 1,-21-7 37,1-1 1,-1 0-1,28 1 1,-33-4-73,0 0 0,1-1 0,-1 0 0,0-1 0,0 0 0,-1 0 0,12-4 0,-15 4-15,-1 1-1,1-1 0,-1 0 1,1 0-1,-1 0 0,0 0 1,1-1-1,-1 0 0,-1 1 1,1-1-1,0 0 1,-1 0-1,1 0 0,-1-1 1,0 1-1,0-1 0,0 1 1,-1-1-1,1 1 0,-1-1 1,0 0-1,0 0 0,1-5 1,-1-1 40,-1 0 1,0-1 0,0 1-1,-1 0 1,-1-1-1,1 1 1,-7-17 0,2 3 82,-34-103-724,27 96-1270,10 13 512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35.1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2 624 1824,'13'-26'587,"-13"25"-545,1 0 1,-1-1 0,1 1-1,-1 0 1,0 0 0,1-1-1,-1 1 1,0 0 0,0-1 0,0 1-1,0 0 1,0-1 0,0 1-1,0 0 1,0-2 0,-1 2-4,1 1 1,0-1 0,0 1-1,0-1 1,0 1 0,0 0-1,0-1 1,0 1 0,0-1-1,0 1 1,0-1 0,0 1-1,0-1 1,0 1 0,0-1-1,0 1 1,1 0 0,-1-1-1,0 1 1,0-1 0,0 1-1,1 0 1,-1-1 0,1 0-1,2-1 276,-3 2-294,0 0 0,1 0 0,-1 0-1,0 0 1,0 0 0,1 0 0,-1-1-1,0 1 1,0 0 0,0 0 0,1 0-1,-1 0 1,0-1 0,0 1 0,0 0-1,1 0 1,-1-1 0,0 1 0,0 0-1,0 0 1,0-1 0,0 1-1,0 0 1,0 0 0,0-1 0,0 1-1,0 0 1,-7-21 1078,6 20-990,0-1 1,1 1-1,-1 0 0,1-1 1,0 1-1,-1 0 0,1-1 1,0 1-1,0 0 0,-1-1 1,1 1-1,0-1 1,1 1-1,-1-3 0,0 4-85,0-1-1,1 0 0,-1 0 0,0 0 1,0 0-1,0 0 0,0 0 0,-1 1 1,1-1-1,0 0 0,0 0 0,0 0 1,-1 0-1,1-1 0,-11-11 318,11 13-322,-1-1-1,1 1 0,-1-1 1,1 1-1,0-1 0,0 1 0,-1-1 1,1 0-1,0 1 0,0-1 1,-1 0-1,1 1 0,0-1 0,0 0 1,0 1-1,0-1 0,0 0 1,0 1-1,0-1 0,0 0 0,1 1 1,-1-1-1,0 0 0,1-2 55,-1 2-57,0-1 0,0 0 0,0 1 0,0-1 0,1 0 0,-1 1 0,1-1 0,-1 1 0,1-1 0,0 0 0,0 1 0,-1 0 0,1-1 0,0 1 0,0-1 0,1 1 0,-1 0 0,0 0 0,2-2 0,-3 3-16,2-2 19,-1 1-1,1-1 0,0 1 1,0-1-1,0 1 0,0 0 1,0-1-1,0 1 0,0 0 1,0 0-1,0 1 0,0-1 1,1 0-1,-1 1 0,4-1 1,6-2 62,-1-1 0,0 0 0,0 0 0,20-12 0,-19 8-1,0 2 0,1 0 0,0 0 0,0 1 0,1 0 0,20-3 0,-27 6-64,163-28 283,-138 26-272,188-20 132,-51 19 17,5-6-64,23 9-52,45-1-13,319-12 54,143-17 49,-623 28-117,708-36 254,-301 22-63,-15-8-80,-30 9 0,-393 16-128,239-9 51,341-9-113,-295 13 29,525-6 573,-512 12-242,-47 0-95,-36-2 21,-31-9-37,-34 9 127,63-9 94,-227 9-357,5-1-7,2 1 176,65-12 1,-107 14-231,24-5 97,0 1 0,48-2 0,3 6-3260,-58 0 1237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52.9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967 123 2400,'13'-26'779,"-13"25"-721,1-1 0,0 0 1,-1 0-1,1 1 0,-1-1 1,0 0-1,1 0 1,-1 0-1,0 0 0,0 1 1,0-1-1,0 0 0,0 0 1,-1-2-1,0 0 283,1 3-327,0 1 1,0 0 0,0 0 0,0 0-1,0-1 1,0 1 0,0 0 0,0 0 0,0 0-1,0-1 1,0 1 0,-1 0 0,1 0-1,0 0 1,0-1 0,0 1 0,0 0 0,0 0-1,-1 0 1,1 0 0,0-1 0,0 1-1,0 0 1,0 0 0,-1 0 0,1 0 0,0 0-1,0 0 1,-1 0 0,1 0 0,0 0 0,0 0-1,0-1 1,-1 1 0,-46-28 1083,38 25-1040,0 0-1,0 0 1,0 1-1,-1 0 0,1 1 1,-12-1-1,-7 0 27,3-2 21,1 1 74,0 0 0,0 1 0,-47 3 0,51 3-84,2 0-1,-1 1 1,-34 13 0,39-11-117,1 1 0,-1 0-1,1 1 1,0 0 0,1 1 0,-18 17 0,21-17 5,0 1 0,1 0-1,0 0 1,0 0 0,-7 17 0,-21 59 88,28-64-54,2 1 0,0-1 0,-4 44 0,6 63-15,4-119-3,2 78 47,27 175-1,0-97 120,-8-6 294,2-29 64,-18-13 629,-5-119-1152,0 27 377,-2 0-1,-1 0 1,-1-1 0,-1 1 0,-9 26 0,11-44-253,1-1 11,0-1 1,-1 1 0,0-1 0,0 0 0,-7 12 0,3-11 92,1-1 0,-14 12 1,3-3 78,3 0-48,10-11-163,-1-1 1,1 0-1,-10 8 1,5-7-24,1-1 0,-1 0 0,1-1-1,-1 0 1,0 0 0,-1-1 0,1 0 0,0-1 0,0 0 0,-1 0 0,-11-1 0,13-2-53,0 0 0,1 0 1,-1-1-1,0 0 1,-10-6-1,18 9-20,0 0 0,-4-2-16,0 0-1,0 0 1,1 0-1,-1 0 1,0-1-1,1 0 0,0 0 1,-1 0-1,-2-3 1,-2-5-231,1 0 1,0-1-1,-10-19 0,11 16 4,1-1-1,-5-18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16.9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16 104 9632,'-13'0'3120,"10"0"-1899,6 0-586,-1 0-520,2 0 43,-1 0 1,1 0-1,0 0 0,0 0 0,0-1 0,0 1 1,0-1-1,0 0 0,-1 0 0,1-1 0,5-2 1,5-2 66,8 0-172,-1 1 0,43-4 0,6-2-100,-24 0 14,35-6 120,-72 16-75,19-3-445,29-7 1,-52 10 271,1 0 1,-1 1 0,1-1 0,7 1 0,-2 0-245,-10 1 377,0-1-1,0 0 0,0 0 1,0 0-1,-1 0 1,1-1-1,0 1 1,0 0-1,0 0 1,-1 0-1,1-1 0,0 1 1,1-1-1,-2 1 19,1 0 0,-1-1 0,0 1 0,0 0 0,0 0 0,0 0 0,0 0 0,1 0 0,-1-1 0,0 1 0,0 0 0,0 0 0,0 0 0,0-1 0,0 1-1,0 0 1,0 0 0,0 0 0,0-1 0,0 1 0,0 0 0,0 0 0,0 0 0,0-1 0,0 1 0,0 0 0,0 0 0,0 0 0,0-1 0,0 1 0,0 0 0,0 0 0,0 0 0,0-1 0,-1 1 0,1 0-1,0 0 1,0 0 0,0 0 0,0 0 0,0-1 0,-1 1 0,-12 10-288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53.3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717 42 3136,'0'-26'1029,"0"26"-1021,0 0-1,0 0 0,0 0 1,-1 0-1,1 0 1,0-1-1,0 1 0,0 0 1,0 0-1,0 0 1,0 0-1,0 0 0,0 0 1,0-1-1,0 1 1,0 0-1,0 0 1,0 0-1,0 0 0,0 0 1,0 0-1,0-1 1,0 1-1,0 0 0,0 0 1,0 0-1,0 0 1,0 0-1,1 0 0,-1-1 1,0 1-1,0 0 1,0 0-1,0 0 0,0 0 1,0 0-1,0 0 1,0 0-1,0 0 0,1-1 1,-1 1-1,0 0 1,0 0-1,0 0 1,0 0-1,0 0 0,0 0 1,1 0-1,-1 0 1,0 0-1,0 0 0,0 0 1,0 0-1,8 0 191,-16 0-54,6 0-59,-1 0 86,-25-10 762,10 17-421,14-6-439,1 0 0,-1 0 0,1-1 1,-1 1-1,1-1 0,-7-1 0,-9 1 177,13 0-166,-50 2 614,50-1-606,0 0-1,0 0 1,0 0 0,1 1-1,-1 0 1,0 0-1,-8 4 1,-1 5 49,-1 0 1,1 0-1,-17 19 0,24-21-128,1 1-1,0 0 0,0 1 0,1 0 1,0 0-1,1 0 0,1 0 1,-1 1-1,-2 14 0,-3 14 22,-9 72 1,14-77-19,5-34-15,-28 247 238,23-103-116,1-74-72,-3 196 74,20-108-107,0-6-25,-9-83-45,10 138-62,2 132 856,-16-310-452,-2 1 1,-1-1 0,-8 37-1,9-57-182,0-1 0,-1 0-1,0 0 1,-1 0 0,0 0 0,0-1-1,-1 1 1,0-1 0,-7 8 0,10-12-68,0-1 0,-1 0 0,1 0 1,-1 0-1,0 0 0,1 0 1,-1 0-1,-1-1 0,1 1 1,0-1-1,-1 0 0,1 0 0,-1 0 1,1-1-1,-1 1 0,0-1 1,-6 1-1,5-1-22,1-1 1,-1 1-1,0-1 1,1-1-1,-1 1 0,0-1 1,1 1-1,-1-2 1,1 1-1,-1 0 1,1-1-1,-1 0 0,1 0 1,0 0-1,0 0 1,-6-5-1,-2 0 16,4 2-246,-1-1 0,1 0 1,0 0-1,0 0 1,1-1-1,-1 0 1,2-1-1,-1 0 1,1 0-1,0 0 1,-6-13-1,-22-54-1355,34 74 1561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53.7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671 141 4320,'-10'-11'501,"3"3"-69,-1 1 0,0 0 0,-9-7 0,8 7-292,3 3-48,0 0 1,0 0 0,0 0-1,-12-4 1,7 4 69,-1 2 0,1-1 0,0 1 0,-21-1 0,-55 1 281,71 2-427,-10 1 96,-1 0 0,0 2 0,-36 8 0,60-10-99,-5 0 27,-1 1 0,1 0 0,0 1 0,0 0 0,0 0 0,-12 8 0,11-5 29,1 1-1,0 1 1,0-1 0,1 1-1,0 0 1,-7 12-1,-37 64 332,40-63-329,2 1-1,0 0 0,1 1 0,2 0 0,0 0 1,1 0-1,1 1 0,2-1 0,0 1 1,2 0-1,2 33 0,0-39-33,0 0 0,1 0 0,1 0-1,1 0 1,0-1 0,2 0 0,10 23 0,-10-27-7,1-1 1,0 1 0,1-1 0,0 0 0,1-1-1,0 0 1,1-1 0,0 0 0,20 13 0,-14-12 35,1-1 1,0-1 0,1 0-1,0-2 1,0 0 0,1-1-1,0-1 1,0 0 0,25 1-1,-16-6 41,0-1 0,35-6-1,61-13 129,-19-14 36,-92 29-238,11-4 73,0-1-1,0 0 1,-1-2 0,-1-1 0,42-29 0,-56 33-51,1 0 1,-1 0 0,0-1 0,-1 0 0,-1 0 0,1-1-1,-1 0 1,-1 0 0,0-1 0,-1 0 0,0 0-1,-1 0 1,0-1 0,-1 1 0,0-1 0,1-24 0,-3 16 2,-1 0 1,0 0 0,-2 0-1,-1 0 1,0 0 0,-2 0-1,0 1 1,-1 0 0,-14-30 0,2 14-174,-2 0 0,-2 2 1,-50-62-1,67 90 45,1 0 0,0 0 0,0 0 0,1-1 0,-1 1 0,1-1 0,1 0 0,-3-7 1,3-17-203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54.1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204 0 4736,'-16'0'2592,"16"3"-1627,0 14-359,1-9-453,-2 1-1,1-1 1,-2 10-1,-15 121 152,5-29-288,-35 243 779,21-230-548,11-59-78,10-27-107,4-30-134,0 0-1,0 0 1,0 0-1,-1 0 1,0 0-1,0-1 1,-4 8-1,5-11-21,-1 0-1,0 0 1,0 0-1,0-1 0,0 1 1,0 0-1,-3 2 1,4-5 22,1 1-1,-1-1 1,0 1 0,1-1 0,-1 1 0,0-1 0,0 1 0,0-1 0,1 0-1,-1 1 1,0-1 0,0 0 0,0 0 0,0 0 0,0 0 0,0 1 0,1-1 0,-1-1-1,0 1 1,0 0 0,0 0 0,0 0 0,0 0 0,0 0 0,1-1 0,-3 0-1,3 1 21,0 0 0,-1-1 0,1 1 0,-1 0 0,1-1 0,0 1 0,-1-1 0,1 1 0,0-1-1,0 1 1,-1 0 0,1-1 0,0 1 0,0-1 0,-1 1 0,1-1 0,0 0 0,0 1 0,0-1-1,0 1 1,0-1 0,0 1 0,0-1 0,0 1 0,0-2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54.4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15 142 3392,'-13'-65'1088,"11"53"-805,7 5-129,2 0-129,-4 3 76,1-1 0,-1 1 0,1 1 0,0-1 1,1 1-1,-1-1 0,1 1 0,-1 0 0,1 1 0,0-1 0,0 1 0,0 0 0,0 0 0,7-1 0,35 0 544,56 2-1,-40 2-423,-45-1-202,-1 1 0,1 1 0,-1 1 1,0 0-1,0 1 0,0 1 0,0 0 0,-1 1 1,28 15-1,89 65 110,-61-37 8,-39-28-82,38 25 56,-9 8 30,-41-35-96,-5-4-12,-2-4 7,-1 2 1,14 15 0,-20-17 15,0 0 0,-1 0 0,9 21 0,-11-24-29,-1 0-2,1 0 18,0 0-1,-1 0 1,0 0 0,-1 1 0,2 10 0,-4-8 90,0 0-1,-1 0 0,0 0 0,-5 20 1,5-23-67,-1 0 0,0 0 1,0 0-1,-1 0 1,0 0-1,0 0 0,-1-1 1,-4 8-1,-3-2 92,0-1 1,0 0-1,-1-1 1,-1-1-1,0 0 1,0 0-1,-22 10 0,-114 53 772,120-60-671,-56 16 0,-32-10 619,104-17-786,4-1-24,-15 2 124,1-1 1,-35-1 0,35-3-19,-40-11 1,42 8-108,3 1-16,5 1-25,-1 0-1,1-1 1,-20-8 0,24 6-40,-1 0 0,1 0 0,0-1-1,-8-8 1,7 5-11,2 4-73,0-1-1,1 0 1,0 0-1,-7-11 1,10 12-92,1-1-1,0 1 1,0-1 0,0 1 0,1-1-1,-1-7 1,-13-49-844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54.8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 7872,'0'-15'2944,"0"15"-2304,16 0-160,-1 0 224,16 0-480,32 0-32,-1 0-96,32-16 128,-17 16-128,33 0-384,-17 0 160,1 0-5888,-1 0 3296</inkml:trace>
  <inkml:trace contextRef="#ctx0" brushRef="#br0" timeOffset="1">966 718 7136,'-31'15'2656,"31"-15"-2080,0 47-160,16-47 352,-16 16-512,15-16 384,-15 15-352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55.3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390 557 4576,'13'-26'1450,"-13"25"-1408,1 0 0,-1 0-1,1 1 1,-1-1-1,0 0 1,0 0-1,0 0 1,1 0-1,-1 1 1,0-1-1,0 0 1,0 0-1,0-1 1,0-53 1387,0 54-1384,-1 0 0,1-1 1,0 1-1,0 0 0,-1 0 0,1 0 0,0-1 0,-1 1 1,1 0-1,-1 0 0,0 0 0,1 0 0,-1 0 1,0 0-1,0 0 0,1 0 0,-1 0 0,0 1 0,0-1 1,0 0-1,0 0 0,0 1 0,0-1 0,-2 0 0,-5-5 239,-2-9 183,9 14-439,1 0 1,-1-1-1,0 1 1,1 0-1,-1 0 1,0-1 0,0 1-1,0 0 1,0 0-1,0 0 1,0 0-1,-3-1 1,1-1 20,1 2-32,1 0-1,-1-1 1,0 1-1,1 0 0,-1 0 1,0 0-1,0 1 1,0-1-1,1 0 0,-1 1 1,0-1-1,0 1 1,0 0-1,0-1 1,0 1-1,0 0 0,0 0 1,0 0-1,0 0 1,0 1-1,-2 0 0,-10 3 47,1 1-1,0 1 1,1 0-1,-1 1 1,1 1-1,-21 15 1,-8 7 259,29-23-246,1 1 0,-1 0 0,2 0 0,-1 2 0,-14 16 0,-6 13-1,14-24-64,14-13-9,1-1 1,0 1-1,0 0 1,0 0-1,0 0 1,0 0-1,1 0 1,-1 0-1,0 1 1,1-1-1,0 1 1,-1-1-1,1 1 0,-1 3 1,1-2 12,0 0 1,1 0-1,-1-1 1,1 1-1,0 0 1,0 0-1,0-1 0,1 1 1,-1 0-1,1 0 1,0-1-1,0 1 1,0-1-1,1 1 1,-1-1-1,1 1 0,0-1 1,2 4-1,-1-4 55,1-1-1,-1 1 0,1-1 1,-1 0-1,1 0 0,0-1 1,5 2-1,-2-1-1,1-1 1,-1 0-1,1-1 0,-1 1 1,12-2-1,-2 0 18,8 2 19,-15-1-36,0 0 0,15-1 1,-21 0-55,0 0 1,-1 0 0,1 0-1,0-1 1,-1 1 0,1-1-1,0 0 1,-1 0 0,5-3-1,8-9 12,0 0 0,-1-1-1,14-18 1,-18 18-7,0-1 0,-1 0 1,9-19-1,-3 6 11,-11 20-19,5-8 19,-1 0 0,0-2-1,-1 1 1,-2-1 0,7-22 0,-10 25-21,1 4-2,-2 1 1,0-1-1,0 0 0,-1 0 0,0 0 0,-1 0 0,-2-14 0,-1 2 27,-1 0-1,-1 0 1,-1 0 0,-1 1-1,-12-27 1,13 38 114,1 0 1,0 0-1,-5-25 0,15 30-271,-5 7 108,1 0-1,-1 0 1,0 0 0,1 0-1,-1-1 1,0 1-1,0 0 1,1 0 0,-1 0-1,0-1 1,0 1-1,1 0 1,-1 0 0,0-1-1,0 1 1,0 0-1,0 0 1,1-1 0,-1 1-1,0 0 1,0 0-1,0-1 1,0 1 0,0 0-1,0-1 1,0 1-1,0 0 1,0-1-1,0 1 1,0 0 0,0-1-1,0 1 1,3 10-354,-2-8 308,1 2-1,-1-1 0,1 0 1,-1 1-1,0-1 0,0 1 0,0-1 0,0 1 1,0-1-1,-1 1 0,1 0 0,-1 4 1,-1 46 237,-1 0 1,-11 54 0,-1 25 493,-3 9 45,11-108-1263,1 0 0,2 0 1,1 38-1,2-67 371,0-3 16,0 0 0,-1 0 1,1-1-1,0 1 0,0 0 0,1 0 0,-1 0 1,0 0-1,0 0 0,1-1 0,-1 1 0,1 0 1,0 0-1,0-1 0,-1 1 0,1 0 1,0-1-1,0 1 0,0-1 0,1 1 0,-1-1 1,0 1-1,1-1 0,-1 0 0,2 2 0,26 12-1562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55.6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343 369 4736,'39'-13'1530,"-38"13"-1490,0 0 0,0 0 0,0-1 0,0 1 0,0 0-1,-1-1 1,1 1 0,0-1 0,0 1 0,0-1 0,-1 0-1,1 1 1,0-1 0,0 0 0,3-3-5,-1 1 176,0 0-1,0 0 0,0 0 1,0-1-1,0 1 0,0-1 0,-1 1 1,0-1-1,0 0 0,0 0 1,0 0-1,-1-1 0,1 1 0,-1 0 1,0 0-1,1-9 0,-2 10 166,0-1-1,0 0 1,0 0-1,2-7 1,1 4 110,-2 6-410,0 0 0,-1-1 1,1 1-1,-1 0 0,1-1 0,-1 1 0,0-1 0,1 1 0,-1-3 1,-10-82 1565,10 80-1589,0 0 0,0 1-1,0-1 1,-1 0 0,0 0-1,0 0 1,-1 0 0,1 1-1,-1-1 1,0 1 0,-1-1-1,1 1 1,-1 0 0,0 0-1,-8-9 1,-4-10-133,-3 9-859,17 15 912,0 1 1,0-1-1,0 1 0,0-1 0,0 1 0,0 0 0,0-1 1,0 1-1,0 0 0,0 0 0,1 0 0,-1 0 1,0-1-1,1 1 0,-1 0 0,1 0 0,-1 0 1,0 2-1,-1 1-28,0 1 0,0-1 0,1 1 0,-2 7 0,2-2-35,1-1 0,0 0 1,0 0-1,1 0 0,3 16 0,2 13-43,-3-8 113,-1-10 37,0 0 1,9 33-1,6 10 59,29 87 334,-43-142-343,0 1 0,0 0 1,-1-1-1,0 1 1,-1 1-1,1 10 0,-2-17-26,1-1 0,-1 0 0,0 1 0,-1-1 0,1 0 0,0 0 0,-1 1 0,1-1 0,-1 0 0,0 0 0,0 0-1,0 1 1,0-1 0,0 0 0,0 0 0,0-1 0,-1 1 0,1 0 0,-1 0 0,1-1 0,-1 1 0,0 0 0,0-1 0,0 0-1,0 1 1,0-1 0,0 0 0,-4 1 0,-5 2 42,-1-2-1,1 0 1,-1 0 0,0-1-1,-21 0 1,-60-9 67,64 4-87,-93-11-132,112 13-288,-1 1 1,-20 1-1,18 0-333,-5 0-280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58.3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655 219 3328,'-39'0'1061,"38"0"-1043,1 0 0,-1 0 0,1 0-1,0 0 1,-1 0 0,1 0 0,-1 0-1,1 0 1,-1 0 0,1 0 0,0 0 0,-1 0-1,1 0 1,-1 0 0,1-1 0,-1 1-1,1 0 1,0 0 0,-1 0 0,1-1 0,0 1-1,-1 0 1,0-1 0,-6-5-27,3 2 476,-1 0-1,1 0 0,0 0 1,1-1-1,-1 1 1,0-1-1,-2-6 0,2-1 40,3 8-315,0 0 0,0 0-1,0 0 1,-1 0 0,0 1 0,0-1 0,-2-4-1,-31-39 1239,30 42-1328,1 0-1,-1 0 1,0 0 0,0 1-1,0-1 1,-9-4 0,-20-2 43,16 2-119,14 7-23,0 0 0,-1-1-1,1 1 1,-1 1 0,0-1 0,1 1 0,-1 0 0,0 0 0,0 0 0,0 1 0,-9-1 0,-2 1-42,0 1 1,1 0 0,-1 1 0,0 0 0,-22 8 0,21-4-128,-25 12 1,37-16 119,1 1-1,-1-1 1,1 1 0,0 0 0,0 0-1,0 1 1,0-1 0,0 1 0,-3 5 0,6-8 36,1 0 0,-1-1 1,1 1-1,-1 0 0,1 0 1,0 0-1,-1 0 0,1 0 1,0 0-1,0 1 0,0-1 1,0 0-1,0 0 0,0 0 1,0 0-1,0 0 0,0 0 1,0 0-1,0 0 0,1 0 1,-1 1-1,4 13-71,1 0 0,0 0 0,0-1-1,10 18 1,2-8 71,0-1 0,2-1 0,25 24 0,5 5 98,-20-15-21,25 24 113,-45-50-150,0-1-1,0 1 1,-1 1-1,0 0 1,0 0-1,-2 0 0,1 1 1,4 12-1,-3-3 138,-1-1-1,7 40 0,-13-53-41,0 1 1,0-1-1,-1 0 0,0 1 1,-1-1-1,0 0 0,0 1 1,0-1-1,-1 0 0,0 0 1,0 0-1,-4 8 0,2-7 63,-1 0-1,1-1 0,-1 0 0,0 0 1,-1 0-1,-8 7 0,11-10-80,-2 0 0,1-1 0,0 0 1,-1 0-1,1-1 0,-1 1 0,0-1 0,0 0 0,0 0 0,0-1 0,0 1 0,-6 0 0,-1-1-6,1-1 0,0 1 1,0-2-1,-1 0 0,1 0 0,0-1 0,0 0 1,0-1-1,0-1 0,1 1 0,-1-2 1,-16-9-1,5 1-91,1-1 0,0 0 1,1-2-1,-27-28 0,30 26-412,-22-31 0,32 40 206,5 7-138,1 0-1,-1 0 1,0 0-1,1 0 0,-1-1 1,1 1-1,0 0 1,0-1-1,0 0 0,0 1 1,0-1-1,1 0 0,-1 1 1,1-1-1,-1 0 1,1-4-1,0 7 324,0-5-3070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00.4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47 6240,'-31'0'2304,"31"0"-1792,-16-15-160,16 15 1440,0 0-1056,16 0-64,-16 0-448,15 0 64,16 0-192,1-16 192,-1 16-192,0 0 256,-16 0-224,32-16 320,-16 16-256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41.8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961 671 1888,'-13'-13'613,"13"13"-607,0 0 0,0 0-1,0 0 1,-1-1 0,1 1-1,0 0 1,0 0 0,0 0 0,0 0-1,0-1 1,0 1 0,-1 0-1,1 0 1,0 0 0,0 0 0,0-1-1,0 1 1,0 0 0,0 0-1,0-1 1,0 1 0,0 0-1,0 0 1,0 0 0,0-1 0,0 1-1,0 0 1,0 0 0,0 0-1,0-1 1,1 1 0,-1 0 0,0 0-1,0 0 1,0 0 0,0-1-1,0 1 1,0 0 0,0 0-1,1 0 1,-1 0 0,0-1 0,11-19 276,-9 14 497,-4 4-182,-9-15 109,11 15-662,-1 1 0,1-1 0,-1 1 0,1 0 0,-1-1 0,0 1 0,0-1 0,0 1 0,0 0 0,0 0 0,0 0 0,0-1 0,0 1 0,0 0 0,-1 0 0,1 1 0,0-1 0,-1 0 0,1 0 0,0 1 0,-1-1 0,1 0 1,-1 1-1,1 0 0,-1-1 0,0 1 0,1 0 0,-1 0 0,-1 0 0,-62 0 441,-130 0 790,152 1-954,-1 2 0,-66 14 0,55-7-154,29-6-84,-7 1 32,0 2-1,-33 11 1,-4 8-46,62-24-65,1 1 0,0 1 0,0-1 1,0 1-1,0 1 0,-9 7 0,5-2-1,2 1-1,-12 15 1,6-8-2,12-13 0,0-1 0,-1 1 0,2 0 0,-1 0-1,0 0 1,-2 7 0,2 1-12,0-1 0,-1 16 0,-6 12-70,6-30 59,1 0 0,1 0 0,0 1-1,-1 14 1,4-15 15,1-1 1,-1 1-1,2-1 1,-1 0-1,7 16 0,-1-3-6,-4-12-1,0 0 1,1-1 0,0 1 0,1-1 0,0 0-1,0 0 1,15 14 0,-15-16 12,43 53-4,-34-44 4,27 35-14,-7 7-32,-18-28 24,-1-2-2,58 103 190,-55-93-54,23 64 1,-6 17 69,55 113-213,-80-209 8,1 0-1,1-1 1,2-1 0,0 0-1,28 31 1,-17-22 10,47 63-12,10 1-44,27 57 62,-77-102 32,105 184-61,-118-196 32,14 21 37,41 55 0,-32-49-60,-21-30 15,43 50 0,-33-51 61,1-2 0,2-1 0,0-2 0,2-2 0,2-1 0,41 20 0,-51-31-1,1-2 0,43 13 0,60 5 127,28-4-57,18-21-53,-179-5-64,0 0 0,179-8 32,-30-19-26,-103 18-6,-3 0 0,106-24 21,30-28 67,-163 55-80,0 0 0,147-61 53,169-124 2,-321 185-62,88-57 7,111-93 0,-141 97 50,-2-3-1,-3-3 0,76-102 1,-18-9 120,-96 134-119,-3-2 1,24-60 0,-5-20 67,-34 100-105,-3 8-9,31-116 54,-17-8-33,-17 122-30,11-195 91,-15 175-57,-2-1-1,-1 1 1,-13-47-1,14 68-17,-56-187 200,18 100-135,34 83-69,0-2 19,-15-27 0,1 16 24,-1 1 1,-2 0 0,-1 2 0,-57-53-1,8 20 30,-40-38 4,-12-36-168,70 83 25,-1 2 0,-74-49 1,108 86-2,-1 2 1,-1 0 0,-42-15 0,-85-15-197,98 29 151,-66-14-70,-53 14 81,-10 14 6,131 1 73,33 0-23,0 1 0,0 1 0,0 1 0,-24 7 1,28-6-8,0 1 0,1 1 0,0 0 0,0 1-1,1 0 1,-21 16 0,-24 12 1,-40 14 157,1 9-58,-15-3-117,26-14 26,68-32 39,-117 56 82,103-51-74,0-2 0,-40 10 0,-104 11 5,84-17 110,46-6 157,-62 9 381,37-14-470,30 0-132,15-1-51,-29 0 1,30-4-19,12-1 56,0 1 0,-26 3 0,18 2 12,11-2-61,1-1 0,-1 0 0,-12-1 0,-58-1-153,72 1-978,13 0 391,1 0 14,11 12-819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17.3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32 9216,'-47'-16'3424,"47"16"-2656,16 0-224,-16 0 416,0 0-640,15 0 128,17 0-256,-1 0-32,-16 0-96,32-15 32,-16 15-64,0 0-3904,16 0 2144</inkml:trace>
  <inkml:trace contextRef="#ctx0" brushRef="#br0" timeOffset="1">530 686 10304,'0'16'3808,"0"-16"-2944,16 0-256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42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587 252 1984,'0'-2'51,"0"1"0,0-1 1,1 0-1,-1 1 0,0-1 0,1 0 1,-1 1-1,1-1 0,0 1 0,-1-1 0,1 1 1,0-1-1,0 1 0,0 0 0,0-1 1,0 1-1,0 0 0,1 0 0,1-2 1,-3 3-53,1-1 10,0 0 0,1 0 0,-1-1 0,0 1 0,0 0 0,0-1 0,0 1 0,0-1 1,0 1-1,0-1 0,-1 1 0,1-1 0,-1 1 0,1-1 0,-1 0 0,1 1 0,-1-1 0,0 0 0,0-1 0,0 1 5,1 0-1,-1 1 1,0-1-1,1 1 1,-1-1 0,1 0-1,-1 1 1,1-1-1,1-1 1,-1 1 6,-1 1 1,1 0-1,-1-1 1,1 1 0,-1 0-1,1-1 1,-1 1-1,0-1 1,1-1 0,-6-16 460,2 12-290,2 3-105,0 1 0,0-1 0,-1 1 0,1-1 0,-1 1 0,0 0 0,0-1 0,0 1 0,0 0 0,-1 0 0,1 1 0,-1-1 0,-5-4 0,-12-12 368,12 13-321,0-1 0,0 1 0,-1 1 1,0 0-1,0 0 0,0 0 0,0 1 0,-1 1 0,1-1 0,-1 2 0,0-1 0,0 1 0,-17-1 1,7 2 32,0 1 1,0 0-1,0 1 1,1 1-1,-1 1 1,-28 8-1,48-11-163,-11 3 87,0 0-1,0 1 1,0 0 0,0 1 0,1 0 0,-1 0-1,1 1 1,-10 9 0,8-4 24,0 1-1,1 0 1,0 1-1,1 0 1,0 1-1,-12 23 1,13-19-45,0 1 0,2 0 1,0 0-1,-8 38 0,9-1-74,4-29-11,-1-2 2,1-13 30,1 0 0,0 0 1,1 0-1,0 0 1,1 0-1,0 0 0,1 0 1,6 23-1,1-10 53,0-1 0,14 24-1,-17-37-24,1 1 0,0-1-1,1-1 1,0 1 0,1-1 0,14 12-1,-10-11 24,0-1-1,0 0 0,1-1 0,0 0 1,1-2-1,28 12 0,-19-11 5,1-1 0,0-1-1,0-2 1,0 0 0,1-2-1,-1-1 1,29-1 0,-35-4-12,0 0-1,0-1 1,0 0 0,30-14 0,-32 11-12,0 2-1,-1-1 0,27-16 1,-3-9 50,-13 10-34,1 1-13,17-13 28,-26 15-10,-1 0 0,31-43 0,21-48 197,-65 100-191,0 1 0,0-1 0,-1 1 0,-1-1 0,1-1 0,-2 1 0,1 0 0,-1-1-1,-1 1 1,0-1 0,-1 0 0,0 1 0,0-1 0,-4-20 0,-6-14 161,9 40-222,-1-1 0,1 0 1,-1 0-1,0 0 0,0 1 1,-3-7-1,2 8-17,0 0-1,-1 1 1,1-1-1,-1 0 1,1 1-1,-1 0 1,0 0 0,-5-3-1,-20-10 96,-2 1-16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42.9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 3904,'0'0'52,"0"-1"0,0 1 1,0-1-1,0 1 0,0 0 0,0-1 1,0 1-1,0-1 0,0 1 1,0 0-1,0-1 0,0 1 0,0-1 1,0 1-1,0 0 0,0-1 0,0 1 1,1-1-1,-1 1 0,0 0 1,0-1-1,0 1 0,1 0 0,-1-1 1,0 1-1,0 0 0,1-1 0,7 7 539,-6-4-635,-1-1 65,-1-1-1,1 1 0,-1-1 0,1 0 0,0 1 0,-1-1 0,1 0 0,-1 1 1,1-1-1,0 0 0,-1 0 0,1 0 0,0 0 0,-1 0 0,1 0 0,0 0 1,-1 0-1,1 0 0,0 0 0,-1 0 0,1 0 0,0 0 0,0-1 1,1 1 82,-1 0-66,0 0-1,0 0 0,0 0 1,-1 1-1,1-1 0,0 0 1,0 0-1,0 1 1,-1-1-1,1 0 0,0 1 1,-1-1-1,1 1 1,0-1-1,-1 1 0,1-1 1,0 1-1,-1 0 1,1-1-1,-1 1 0,1 0 1,-1 0-1,10 21 608,-4-7-216,27 63 500,-7-29-741,-14-21-128,-6-12-5,1 0 1,0 0 0,11 15-1,44 78 885,0 0-518,1 0 651,-61-104-991,9 14 118,-11-19-180,1 1 0,-1-1 0,0 1 0,1-1 0,-1 1 0,1-1 0,-1 0 0,1 1 0,-1-1 0,1 0-1,-1 1 1,1-1 0,-1 0 0,1 0 0,0 0 0,-1 1 0,1-1 0,-1 0 0,1 0 0,0 0 0,-1 0-1,1 0 1,-1 0 0,1 0 0,0 0 0,-1 0 0,1 0 0,-1-1 0,1 1 0,-1 0 0,2-1 0,13-12 333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44.3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32 172 1984,'-26'0'640,"26"0"-635,0 1-1,-1-1 1,1 0-1,0 0 1,0 0 0,0 0-1,0 0 1,0 0 0,0 0-1,0 0 1,-1 0 0,1 0-1,0 0 1,0 0 0,0 0-1,0 0 1,0 0-1,-1 0 1,1 0 0,0 0-1,0 0 1,0 0 0,0 0-1,0 0 1,0 0 0,-1 0-1,1 0 1,0 0 0,0 0-1,0 0 1,0 0-1,0 0 1,0-1 0,0 1-1,-1 0 1,1 0 0,0 0-1,0 0 1,0 0 0,0 0-1,0 0 1,0-1 0,0 1-1,0 0 1,0 0-1,0 0 1,0 0 0,0 0-1,0 0 1,0-1 0,0 1-1,0 0 1,0 0 0,0-11 304,0 11-293,0 0-1,-1 0 1,1 0 0,0 0-1,0 0 1,0 0 0,0 0 0,0 0-1,0 0 1,0-1 0,0 1 0,0 0-1,0 0 1,0 0 0,0 0-1,0 0 1,0 0 0,0 0 0,0 0-1,1 0 1,-1 0 0,0 0-1,0-1 1,0 1 0,0 0 0,0 0-1,0 0 1,0 0 0,0 0-1,0 0 1,0 0 0,0 0 0,0 0-1,0 0 1,0 0 0,0 0-1,0 0 1,1 0 0,-1 0 0,0 0-1,0 0 1,0 0 0,0 0 0,0 0-1,0 0 1,0 0 0,0 0-1,0 0 1,0 0 0,1 0 0,-1 0-1,0 0 1,0 0 0,0 0-1,0 0 1,0 0 0,4 0 249,-2 0-96,1 0-1,-1 0 1,0 0-1,1 0 1,-1 0-1,0-1 0,1 1 1,3-2-1,-4 1-81,1-1 36,0 1 0,1-1 0,-1 1 0,1-1 0,-1 1 0,1 0 0,-1 1 0,1-1 0,0 1 0,-1-1 0,6 1 0,8-1 154,1-1 0,-1 0 0,32-10 0,9-2 12,209-28 380,50-9-330,-292 45-338,1 2 1,0 1-1,37 0 0,-45 3-75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44.7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 4800,'0'0'1557,"8"0"-954,7-1-461,-5 0 46,-1 0 0,1 1-1,0 0 1,-1 1 0,19 3 0,31 7 118,-38-9-241,0 2 0,28 8 0,-25-4 133,30 15-1,-52-22-183,-1-1 1,1 1-1,-1 0 0,1 0 1,-1-1-1,0 1 0,0 0 1,1 0-1,-1 1 1,0-1-1,0 0 0,0 0 1,0 0-1,0 1 0,0-1 1,0 1-1,-1-1 0,2 3 1,-2-2 16,0 1 0,0 0 0,0 0 1,0-1-1,0 1 0,0 0 1,-1-1-1,-1 5 0,0 2 39,2-4-45,-1 0 1,-1 0-1,1-1 0,-1 1 1,0 0-1,0-1 0,0 1 1,-1-1-1,1 0 0,-1 1 1,0-1-1,0-1 0,-1 1 1,1 0-1,-5 3 0,0 0 7,-77 71 132,48-47-120,9-5-10,-69 55-494,48-47 156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45.0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16 1728,'-13'-13'560,"14"13"-527,0-1 1,0 1-1,-1 0 1,1-1 0,0 1-1,0 0 1,0 0-1,0 0 1,-1 0-1,1-1 1,0 1-1,0 0 1,1 1-1,3-1 351,6-1 165,0 1-1,0 1 1,0-1 0,0 2-1,0 0 1,0 0 0,19 7-1,-2 1-138,-18-7-289,0 0 0,0 1-1,-1 0 1,15 9 0,37 36 345,-13-10-271,87 50 72,-54-38-38,-71-44-203,107 64 364,-24-24 202,-67-34-603,-18-11-1023,5-2 234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45.3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1 4576,'-13'13'1450,"13"-13"-1425,-1 0-1,1 1 0,0-1 0,-1 0 1,1 1-1,0-1 0,0 1 0,0-1 0,-1 0 1,1 1-1,0-1 0,0 1 0,0-1 1,0 1-1,0-1 0,0 0 0,0 1 0,0-1 1,0 1-1,0-1 0,0 1 0,0-1 1,0 1-1,1 11 169,1-1 0,-1 0 0,2 0 0,3 12 0,-1 3 202,-1-8-238,0 0 0,1-1 1,14 31-1,40 58 264,-49-90-283,21 25 1,-12-17-5,-17-22-102,0 1 0,0 0 0,-1-1 0,1 1-1,-1 0 1,0 0 0,1 0 0,-1 0 0,-1 0 0,1 0 0,0 0 0,-1 0-1,1 0 1,-1 0 0,0 4 0,-1-4-14,1-1 0,-1 1-1,0-1 1,0 0 0,0 0 0,0 1 0,0-1-1,0 0 1,0 0 0,-1 0 0,1 0-1,-1 0 1,0 0 0,1-1 0,-1 1 0,0-1-1,0 1 1,0-1 0,0 1 0,0-1 0,-4 1-1,-2 2-76,0-1 0,0-1 0,-1 0 0,1 0 0,-1-1 0,-13 1 0,5-1-402,0-1-1,-25-4 1,30 2 177,0 0-1,-14-7 1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45.7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266 9 1056,'-11'0'287,"14"0"-20,36-2 1200,-31-3-909,-8 5-535,0 0 1,0-1-1,0 1 1,1 0-1,-1 0 1,0 0-1,0 0 0,0 0 1,0 0-1,0 0 1,0 0-1,1 0 1,-1-1-1,0 1 0,0 0 1,0 0-1,0 0 1,0 0-1,1 0 1,-1 0-1,0 0 0,0 0 1,0 0-1,0 0 1,0 0-1,1 0 1,-1 0-1,0 0 0,0 0 1,0 0-1,0 1 1,0-1-1,1 0 1,-1 0-1,0 0 1,0 0-1,0 0 0,0 0 1,0 0-1,0 0 1,0 0-1,1 0 1,-1 1-1,0-1 0,0 0 1,0 0-1,0 0 1,0 0-1,0 0 1,0 1-1,4 3 288,2-1 118,0 1-17,-6-3-390,0 0-1,0 0 1,0 0 0,0 0 0,0-1 0,0 1 0,0 0-1,0 0 1,0 0 0,0-1 0,-1 1 0,1 0-1,0 0 1,-1 0 0,-3 11 226,1-5-52,1 1 1,-1-1 0,0 11 0,0-6-30,0 0 0,-7 16 0,-16 24 137,5 8-123,14-40-146,-29 84 311,31-88-232,2 1 0,0 0-1,0 1 1,1 21 0,1-29-69,3 23 257,-2-33-295,0 1 1,0 0-1,0 0 1,0-1-1,0 1 1,0 0-1,0-1 1,1 1-1,-1 0 1,0-1-1,1 1 1,-1 0-1,0-1 1,1 1-1,-1 0 1,1-1-1,-1 1 1,1-1-1,-1 1 0,1-1 1,-1 1-1,1-1 1,-1 0-1,1 1 1,0-1-1,-1 0 1,1 1-1,0-1 1,-1 0-1,1 0 1,1 1-1,1-2-72,0 0 0,-1 0 0,1 0 0,-1 0 0,1 0 0,-1-1 0,0 1 0,1-1 0,3-3 0,-5 2-347,-1 0 1,1 0-1,-1 0 1,0 0 0,1 0-1,-2-5 1,1-23-1701</inkml:trace>
  <inkml:trace contextRef="#ctx0" brushRef="#br0" timeOffset="1">1 274 3648,'0'0'1344,"0"0"-1024,0 47-128,0-32 768,0 1-576,15 15 352,1-15-448,-1-1-96,1 1-96,31-32 352,-1 16-256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47.6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554 47 1888,'-15'-31'859,"12"29"-715,0 0-88,2 1-25,0 0-1,0 0 1,0 1 0,1-1 0,-1 0-1,0 0 1,0 0 0,0 0 0,1 0-1,-2-1 1,-13 2 1276,11 0-1206,1 0 1,0 0 0,0 1-1,-1 0 1,1-1-1,0 1 1,0 0 0,0 1-1,-4 1 1,-7 3 23,7-3-79,1-1-8,1 0 0,-1 1 0,-9 5-1,-13 21 97,17-22-70,0-1 0,0 0 0,-1-1 0,1 0 1,-17 4-1,-5 2 95,-6 6 151,18-8-28,-31 10 0,26-13-104,8-1-63,1 0 0,-23 10 0,28-8-159,0 0-52,11-7 93,1 1 1,0-1-1,-1 0 0,1 0 0,0 0 1,-1 0-1,1 0 0,0 0 1,-1 0-1,1 0 0,-1 0 0,1 0 1,0 0-1,-1 0 0,1 0 1,0 0-1,-1 0 0,1 0 0,0-1 1,-1 1-1,1 0 0,0 0 1,-1 0-1,1-1 0,0 1 0,-1 0 1,1 0 3,0-1 0,0 1-1,-1 0 1,1 0 0,0 0 0,0-1 0,0 1 0,0 0 0,0 0 0,0 0 0,0-1-1,0 1 1,-1 0 0,1 0 0,0-1 0,0 1 0,0 0 0,0 0 0,0-1 0,0 1-1,0 0 1,0 0 0,0 0 0,1-1 0,-1 1 0,0 0 0,0 0 0,0-1 0,0 1-1,0 0 1,0-1 0,8-6-211,16-4-1139,5 3 352,2-13-48,-12 14 611,-16 7 414,-1-1 1,0 1-1,0-1 0,0 0 1,0 0-1,0 0 1,0 0-1,0 0 1,0 0-1,0 0 1,-1-1-1,3-1 1,9-10 120,-11 11 395,-18 1 513,9 1-734,0 0 0,0 0 0,0 1 0,-11 1 0,-13 9 882,13-7-700,13-4-388,1 1-1,0 0 1,0 0 0,0 1-1,0-1 1,0 1 0,0 0 0,0-1-1,1 2 1,-1-1 0,0 0-1,1 1 1,-6 6 0,8-9-69,1 0 1,-1 1 0,0-1 0,1 1-1,-1-1 1,1 1 0,-1-1-1,1 1 1,0 0 0,-1-1 0,1 1-1,-1-1 1,1 1 0,0 0-1,0 0 1,-1-1 0,1 1 0,0 0-1,0-1 1,0 1 0,0 0-1,0 0 1,0-1 0,0 1 0,0 0-1,0 0 1,0-1 0,0 1-1,0 0 1,0 0 0,1-1 0,-1 1-1,0 0 1,1-1 0,-1 1-1,0 0 1,1-1 0,-1 1 0,1-1-1,-1 1 1,2 0 0,2 3 13,1-2 1,-1 1-1,1 0 1,0-1-1,8 3 1,31 11 60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48.4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811 561 3904,'-13'0'1253,"13"0"-1244,0 0-1,0 0 1,0 0 0,0 0-1,0 0 1,-1 0-1,1 0 1,0 0 0,0 0-1,0 0 1,0 0-1,0 0 1,0 0 0,0 0-1,0 0 1,0 0 0,0 0-1,-1 0 1,1 0-1,0 0 1,0 0 0,0 0-1,0 0 1,0 0-1,0-1 1,0 1 0,0 0-1,0 0 1,0 0-1,0 0 1,0 0 0,0 0-1,-1 0 1,1 0-1,0 0 1,0 0 0,0 0-1,0 0 1,0 0 0,0-1-1,0 1 1,0 0-1,0 0 1,0 0 0,0 0-1,0 0 1,0 0-1,0 0 1,0 0 0,0 0-1,0 0 1,0-1-1,0 1 1,0 0 0,0 0-1,0 0 1,1 0 0,-1 0 0,0-1 0,0 1 0,0 0 0,0-1 0,0 1 0,0 0 0,0 0 0,0-1 0,0 1 0,0 0 1,0 0-1,0-1 0,0 1 0,0 0 0,0-1 0,0 1 0,0 0 0,0 0 0,0-1 0,0 1 0,0 0 0,0 0 0,-1-1 0,1 1 0,0 0 0,0 0 0,0-1 0,0 1 1,-1 0-1,1 0 0,0 0 0,0 0 0,0-1 0,-1 1 0,1 0 0,0 0 0,0 0 0,-1 0 0,1 0 0,0 0 0,0-1 0,-1 1 0,1 0 0,-1 0 0,-14-6 913,-32-22 81,26 19-816,-1 1 0,0 1 0,-37-6 1,28 6-11,-43-14 1,33 5-38,1-2 1,-63-39-1,-22-34-28,58 38-134,41 31 18,19 17-25,0 0 0,1-1 0,0 1 0,0-1 0,1-1 0,-8-9 0,7 5-33,5 7 10,14 12-10,-6-3 57,3 1-68,0-1 1,0 0-1,1 0 1,11 2-1,-19-6 30,1 0 0,-1 0 0,1 0 0,-1-1 0,1 0-1,0 0 1,-1 0 0,6 0 0,0-1-12,2 1-23,-10 1 60,1-1 0,0 0 0,0 0 0,0 0 0,0 0 0,0-1 0,0 1-1,0-1 1,0 1 0,2-2 0,25-13-521,-16-1 587,-21 6 96,5 7-64,1 3-42,0 0-39,1 0 0,0 0 0,-1 0 0,1-1 0,-1 1 0,1-1 0,0 1 0,-1-1 0,1 1 0,0-1 0,-3-1 1,3 0-4,-1 1 0,0 0 1,0 0-1,0 1 0,0-1 1,0 0-1,0 0 0,0 1 1,0 0-1,0-1 0,0 1 1,-3 0-1,0 0 28,1-1 1,-1 1-1,0-1 0,1 0 0,-1 0 1,1 0-1,-1 0 0,1-1 0,0 0 1,-8-4-1,8 4 9,1 0 0,-1 0-1,0 0 1,1 0 0,-8-1 0,-9-5 31,14 5-55,1-1 0,0 1-1,0-1 1,0-1 0,-5-6 0,-1 0 7,-5-2-10,10 10-5,5 3-5,1 0 0,-1 0 0,1-1 0,-1 1 0,1 0-1,0 0 1,-1 0 0,1-1 0,-1 1 0,1 0 0,0 0 0,-1-1 0,1 1 0,0 0 0,-1-1 0,1 1 0,0 0 0,-1-1 0,1 1 0,0 0 0,0-1 0,-1 1 0,1-1 0,0 1 0,0-1 0,0 1 0,0-1 0,0 1 0,0 0 0,-1-1 0,1 1 0,0-1 0,0 1 0,1-1 0,-1 0 0,0 0-40,2 5 24,5 7 34,0 0 0,10 14 0,8 11 34,23 47 0,-27-39 43,-2-17 121,-13-19-180,0 1 1,7 12-1,3 8-666,-1-11 138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49.4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1 327 2720,'0'0'1024,"0"0"-800,0-15-64,15 15 1248,-15-16-800,16 1 608,0-1-704,-1-15 128,16 0-352,1-16-192,14 16-32,1 0 128,0-1-96,0 1-96,-1 16-32,-15-1-544,-15 16 320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18.1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157 608 7040,'52'-52'3178,"-10"0"-1791,-27 42-854,-11 6-417,0 0 0,-1-1 0,0 1 0,0-1 0,0 0 0,-1 1 0,2-7 0,-4 8-28,-1-1-1,-1 1 0,1 0 1,0-1-1,-1 1 1,0 0-1,0 0 0,0 0 1,0 0-1,0 0 0,0 0 1,-5-3-1,6 5-59,-1 1 0,0-1 0,0 1 0,0 0-1,0-1 1,0 1 0,0 0 0,-3 1 0,5-1-28,-7 0 29,-48 2 174,49-2-170,0 1 0,0 0 0,0 1 0,0-1 0,0 1 0,1 0 0,-9 5 0,4-1 19,1 1 0,0 1 0,1-1 0,-1 2 0,2-1 0,-1 1 0,-7 12 0,9-12-22,1 1-1,1-1 1,0 1 0,-4 15 0,-2 3-30,7-20 10,0 1-1,0-1 0,1 1 1,0 0-1,0 0 0,1-1 1,1 1-1,-1 0 0,1 0 1,1 0-1,2 17 0,-2-23 18,0 1 0,1-1-1,-1 0 1,0 0 0,1 0-1,0 0 1,0 0 0,0 0-1,0-1 1,0 1 0,1-1-1,-1 1 1,1-1 0,2 2-1,-3-4-9,0 0 0,0 0 0,0 0 0,0 0 0,0 0-1,0-1 1,0 1 0,0 0 0,0-1 0,0 0 0,-1 0 0,1 1 0,2-3-1,27-16 20,-9 3-352,-2-2 0,0 0 0,30-36 0,-40 42 215,-3 4 26,0 0 1,8-14-1,-8 8-18,-1-1 0,0 0 0,8-31 0,2-45 33,-15 72 150,-1 0 0,0 1 0,-7-37 0,4 31 220,-1-31 1,4 54-294,0-9 210,0 1 0,0 0 0,-1 0 0,0-1-1,-1 1 1,0 0 0,0 0 0,-6-12 0,4 9 27,2 9-158,0-1 0,0 0 0,1 0 1,0 0-1,0-1 0,0 1 0,1 0 0,-1 0 1,1-8-1,-1 2-10,5 20-220,6 6-300,-8-13 397,0 0 1,0 1-1,0-1 1,-1 0-1,1 0 1,-1 1-1,0-1 1,1 4-1,6 38 169,3 17-35,7 52-272,-5-25 617,7 48-424,-12-74-393,-7-23-214,1-1 102,-2-37 408,0 1 1,1-1 0,0 1-1,0-1 1,0 0-1,0 1 1,0-1-1,0 0 1,0 0-1,1 0 1,-1 0-1,4 3 1,-4-4 46,0 0 0,0 0 0,0 0 0,0 0 0,0 0-1,1-1 1,-1 1 0,0 0 0,1-1 0,-1 1 0,0-1 0,1 1 0,-1-1 0,1 0 0,-1 1 0,1-1 0,-1 0 0,0 0 0,1 0 0,1-1-1,1 0-13,0 1-1,0-2 1,-1 1-1,1 0 1,4-3-1,-7 3 35,1 0-13,1-1 0,0 0 1,-1 1-1,0-1 1,1 0-1,-1-1 1,0 1-1,0 0 1,3-4-1,19-31-152,28-57 1,-27 48 124,12-30 236,-7 12 459,9-1-46,-15 5 150,-7 25-359,-13 28-166,0 0 1,-1 0-1,0 0 1,0 0 0,-1-1-1,0 0 1,0 1 0,0-1-1,-1 0 1,0-10 0,-1 6 164,0 6-176,0 0-1,0-1 0,0 1 1,-1 0-1,-2-7 0,2 10-156,0 0 0,0 0 0,0 1 0,-1-1 0,0 1 0,1-1 0,-1 1 0,0-1 0,0 1 0,0 0 0,0 0 0,-1 0-1,1 0 1,-4-1 0,-17-13 106,12 3-101,9 12-64,0 1-1,-1-1 1,1 1 0,-1 0-1,1-1 1,-4 1 0,6 0 5,-1 0-2,1 0 0,0 0 0,0 0 0,-1 0 1,1 0-1,0 0 0,0 0 0,-1 0 0,1 0 0,0 0 1,0 0-1,-1 0 0,1 0 0,0 1 0,-1-1 0,1 0 1,0 0-1,0 0 0,0 0 0,-1 0 0,1 1 1,0-1-1,0 0 0,0 0 0,-1 0 0,1 0 0,0 1 1,0-1-1,0 0 0,0 0 0,-1 1 0,1-1 0,0 0 1,0 0-1,0 1 0,0-1 0,0 1 0,-3 6-74,0 1-1,-2 15 1,0-4-9,1-4 17,1 0 1,1 0 0,0 0 0,0 16 0,2 143 19,0-160 51,1 0 1,0 0-1,1 0 1,0 0-1,8 25 1,-3-17-51,20 51 150,-25-67-260,0-1 0,1 0-1,0 0 1,0 0 0,0-1-1,1 1 1,0-1 0,0 0-1,0 0 1,5 4-1,-7-7-43,0 1 0,0-2 0,1 1-1,-1 0 1,0 0 0,0-1-1,1 1 1,-1-1 0,0 0 0,1 1-1,-1-1 1,0 0 0,1 0-1,-1-1 1,3 0 0,6 1-834,20 0-837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49.7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31 2496,'16'-15'896,"-16"15"-672,31-16-96,-15 16 32,-1 0-128,16 0 608,1 16-352,-1-1 32,0 1-192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50.1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16 3904,'-26'0'1253,"26"1"-1234,-1-1 0,1 0 0,0 0 0,-1 0 0,1 0-1,0 0 1,-1 0 0,1 0 0,0 0 0,-1 0 0,1 0 0,0-1 0,0 1-1,-1 0 1,1 0 0,0 0 0,-1 0 0,1 0 0,0-1 0,0 1-1,-1 0 1,1 0 0,0 0 0,0-1 0,-1 1 0,0-1 51,0-1-1,-1 1 1,1 0 0,-1 0-1,1 0 1,-1 0 0,1 0-1,-1 0 1,0 1 0,1-1-1,-1 0 1,0 1 0,1 0-1,-4-1 1,5 1-62,0 0-1,0 0 1,0 0-1,0 0 1,0 0 0,0 0-1,0 0 1,-1 0-1,1 0 1,0 0-1,0 0 1,0 0 0,0 0-1,0 0 1,0 0-1,0 0 1,0 0 0,0 0-1,0 0 1,-1 0-1,1 0 1,0 0-1,0 0 1,0 0 0,0 0-1,0 0 1,0 0-1,0 0 1,0 0-1,0 0 1,0 0 0,0 0-1,0 0 1,0 1-1,0-1 1,0 0 0,-1 0-1,1 0 1,0 0-1,0 0 1,0 0-1,0 0 1,0 0 0,0 0-1,0 0 1,0 1-1,0-1 1,0 0-1,0 0 1,0 0 0,0 0-1,0 0 1,0 0-1,0 0 1,0 0 0,1 0-1,-1 50 414,2-11-415,0-30-6,2 8 19,-1 0 1,1 33-1,-4 78 333,0-124-350,0 1 0,0 0-1,-1 0 1,0 0-1,0-1 1,0 1 0,0 0-1,-4 6 1,3-7-555,0-1 1,0 1-1,0-1 0,-1 0 1,-4 6-1,4-7-1484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50.4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34 3648,'-1'0'145,"-7"0"365,8 0-496,-1 0 1,1 0-1,0 0 1,0 0-1,0 0 1,0 0 0,0 0-1,0 0 1,0 0-1,-1 0 1,1 0-1,0 0 1,0-1-1,0 1 1,0 0-1,0 0 1,0 0-1,0 0 1,0 0-1,-1 0 1,1 0-1,0 0 1,0 0-1,0 0 1,0 0-1,0 0 1,0-1 0,0 1-1,0 0 1,0 0-1,0 0 1,0 0-1,0 0 1,0 0-1,0 0 1,-1-1-1,1 1 1,0 0-1,0 0 1,0 0-1,0 0 1,0 0-1,0 0 1,0 0-1,1-1 1,-1 1-1,0 0 1,0 0 0,0 0-1,0 0 1,0 0-1,0 0 1,0 0-1,0 0 1,0-1-1,0 1 1,0 0-1,0 0 1,0 0-1,0 0 1,0 0-1,1 0 1,-1 0-1,0 0 1,0 0-1,0 0 1,0 0 0,4-5 68,-3 3-52,1 0-1,-1 1 1,0-1 0,1 1-1,-1-1 1,1 1-1,-1 0 1,1 0 0,-1 0-1,1 0 1,0 0 0,0 0-1,0 0 1,-1 0-1,1 1 1,0-1 0,0 1-1,0-1 1,0 1 0,0 0-1,3 0 1,27-1 340,-16 0-146,1 1-1,-1 1 1,18 2-1,26 9-88,72 23 0,-118-30-108,-1 1-1,1 0 0,-1 0 1,-1 2-1,1 0 1,-1 0-1,-1 1 1,1 0-1,16 19 1,-23-22 38,1 1 1,-1 0 0,0 1-1,-1-1 1,0 1 0,0 0-1,4 12 1,-6-15 12,-1 1 1,0 0-1,0 0 0,0 0 1,-1 0-1,1 0 0,-2 0 1,1 0-1,-1 0 0,1 0 1,-4 9-1,2-10-16,0 0 1,0 0-1,0 0 0,-1 0 1,0-1-1,0 1 0,0-1 1,0 0-1,-1 0 0,-5 6 0,-3-1 134,1 0-1,-18 11 0,14-12-40,0-1 0,-1 0 0,0 0 0,-32 7-1,18-6 53,19-4-157,-59 15 298,60-18-285,1 1 0,-1-1 0,1-1 0,-1 1 0,-12-3 0,16 1-51,-1 0 0,1 0 0,0-1 1,0 0-1,0-1 0,0 0 0,0 1 0,0-2 0,1 1 1,-1-1-1,-7-6 0,10 7-98,0 0 1,0 0-1,0 0 0,1 0 1,-1 0-1,1-1 1,-1 1-1,1-1 0,0 0 1,1 0-1,-1 0 0,1 0 1,-1 0-1,1 0 1,0 0-1,1 0 0,-1-5 1,1 6-142,0 1 0,0-1 0,0 0 0,0 0 0,1 1 0,-1-1 0,1 0 0,0 1 0,0-1 1,0 1-1,0-1 0,0 1 0,0 0 0,1-1 0,-1 1 0,1 0 0,0 0 0,0 0 0,0 0 0,0 0 0,0 0 1,0 1-1,0-1 0,5-2 0,1 0-718,0 0 1,18-5-1,-24 8 847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50.8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47 2656,'-16'0'960,"16"0"-736,-15 0-64,15 0 1408,0 0-896,15 0 640,1 0-768,30-15 0,-14 15-352,46-16 96,-16 16-160,0-16-352,1 16 128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56.7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1040 10 4224,'0'0'1365,"0"-3"-826,1 3-528,-1 0 1,0-1 0,0 1-1,0 0 1,0 0-1,0 0 1,0-1 0,0 1-1,0 0 1,0 0-1,0-1 1,0 1-1,0 0 1,0 0 0,0 0-1,0-1 1,-1 1-1,1 0 1,0 0 0,0 0-1,0 0 1,0-1-1,0 1 1,0 0 0,0 0-1,-1 0 1,1 0-1,0-1 1,0 1-1,0 0 1,0 0 0,-1 0-1,1 0 1,0 0-1,0 0 1,0 0 0,-1 0-1,1-1 1,0 1-1,0 0 1,0 0 0,-1 0-1,1 0 1,0 0-1,0 0 1,0 0-1,-1 0 1,1 0 0,0 1-1,-21 8 675,11-4-527,-99 57 283,35-14-358,-39 24 3,113-72-87,-234 122 107,128-81-144,-29 14 68,67-23 182,-67 29 134,107-48-320,27-12 75,5 0-144,8-3-530,30-8-2414,5 7 767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57.1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281 16 3552,'-78'-16'1312,"78"16"-992,-62 31-128,31-15 1248,15 15-832,-15 0 480,15 0-640,-15 1-128,31-1-192,-15 0-96,30 0 0,1 0 224,15-15-128,0-1 320,0 17-256,32-17 256,-17-15-256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7:57.4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452 108 4480,'-39'-13'1445,"23"6"-885,-17-17-128,-6 1 1051,28 14-1164,8 7-236,0-1 0,1 1 0,-1 0-1,0 0 1,0 1 0,-1-1-1,1 1 1,0-1 0,-6-1-1,0 0-35,6 2-46,0-1 1,0 1 0,0 0 0,-1 0-1,1 0 1,0 1 0,0-1 0,-1 1 0,1 0-1,0 0 1,-1 0 0,-5 1 0,-12 9-77,16-8 65,2-1-5,1-1 1,0 1-1,0-1 1,0 1-1,0 0 1,0 0-1,0 0 0,0 0 1,0 0-1,1 1 1,-1-1-1,0 1 1,1-1-1,-1 1 0,1-1 1,-1 1-1,1 0 1,0 0-1,-1 0 1,1-1-1,-1 5 0,1-4 9,-6 11-70,1-1 0,-6 23 0,10-30 65,1 0 0,1 0 0,-1 0-1,0 0 1,1 0 0,0 1 0,1-1 0,-1 0-1,1 0 1,2 9 0,20 44 48,-17-46-8,0 1 1,1-1-1,0 0 0,1 0 0,0-1 0,1 0 0,0 0 0,1-1 0,14 12 0,12 13 80,-10-10 19,52 56 363,-74-76-378,0-1 0,-1 1 0,0 1 0,0-1 0,0 0 0,0 1 0,-1-1 0,0 1 0,0 0 0,1 9 0,-3-12-33,1 1-1,-1 0 1,0 0 0,0 0 0,0 0-1,-1 0 1,0-1 0,1 1-1,-1 0 1,-1 0 0,1-1-1,0 1 1,-1-1 0,0 1-1,0-1 1,0 1 0,-3 3-1,2-4-22,0 0-1,-1 1 1,1-1-1,-1 0 1,0-1-1,0 1 0,0-1 1,0 0-1,0 0 1,-6 2-1,-6 1 89,-24 5-1,26-7-78,-36 8 209,-84 7 0,35-16-51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02.2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1933 3136,'13'0'1029,"-12"-1"-1009,-1 1 0,1 0 0,-1 0 0,1 0 0,-1-1 0,1 1 0,0 0 0,-1 0 0,1-1 0,-1 1 0,1-1 0,-1 1 0,1 0 0,-1-1 0,0 1 0,1-1 0,-1 1 0,1-1 0,-1 0 0,11-11 55,5-4 378,27-24 0,-25 28-164,-6 3 33,0 0-1,11-13 1,10-9 200,41-29 1,-46 38-370,-2-2-1,25-26 1,2-4-8,59-40-7,34-46-124,-22 18-12,-49 51 43,152-144 34,1 18-187,398-276-697,-522 395 810,23-31 1126,-74 59-659,-41 38-448,-10 9-19,-2 3-69,3 3 38,7 13 71,-10-14-69,1 0 1,0 0 0,1 1-1,-1-1 1,0 0 0,1 0 0,-1-1-1,1 1 1,-1 0 0,1 0-1,3 1 1,26 13-2873,-16-13 1275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02.5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79 1824,'0'0'587,"3"-2"-353,4-6-189,-1 1 133,0 1 0,1-1 0,11-7 1,-5 9-83,-9-2-98,0 2-14,9 4-73,-12 1 98,0 0 0,1-1 1,-1 1-1,0 0 0,0 0 0,1-1 0,-1 1 1,0-1-1,0 1 0,0-1 0,1 1 0,1-3 1,-2 2 121,1 0 1,0 0 0,0 0-1,0 0 1,0 0-1,0 1 1,0-1 0,0 0-1,0 1 1,1 0 0,-1-1-1,0 1 1,3 0 0,-1 0-42,-1 0 65,0 0 0,0 0 0,0 0 0,0 0 0,0 0 0,0 1 0,0-1 0,0 1 0,0 0 0,0 0 0,-1 0 0,1 0 0,0 0 0,-1 1 0,1-1 0,0 1-1,1 2 1,-2-2-66,0 1 0,0-1 0,-1 1 0,1-1 0,-1 1 0,1 0 0,-1 0 0,0-1 0,0 1 0,-1 0-1,1 0 1,0 0 0,-1 5 0,1-1 1,-1 0 1,0 0-1,-1-1 0,0 1 1,-2 9-1,-10 15 65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03.2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280 220 4064,'-1'-5'470,"1"4"-380,0 0-1,0-1 1,0 1-1,0 0 1,0 0-1,0 0 1,0 0 0,0-1-1,1 1 1,-1 0-1,0 0 1,1 0-1,-1 0 1,2-2-1,7-22 1714,26-49-1,-32 71-1666,-1-1-1,1 0 1,-1 0-1,0 0 1,2-7-1,-3 8-87,-1 1 1,0-1-1,0 0 0,0 0 0,0 1 1,0-1-1,0 0 0,0 1 1,-1-1-1,0 0 0,-1-4 0,1 4-22,1 2-16,0 0-1,-1 0 0,1-1 1,0 1-1,-1 0 0,1 0 1,-1 0-1,0-1 1,1 1-1,-1 0 0,0 0 1,1 0-1,-1 0 0,0 0 1,0 0-1,0 0 0,0 1 1,0-1-1,0 0 0,0 0 1,0 1-1,-1-1 0,1 1 1,0-1-1,0 1 1,0-1-1,-1 1 0,1 0 1,0 0-1,0-1 0,-3 1 1,-8 0 35,7 0-23,0-1 0,0 1 0,0 0 1,0 1-1,0 0 0,0-1 0,0 1 1,-6 3-1,-1 2 120,-1 0-1,1 1 1,0 1 0,-20 16 0,12-6 109,-29 32 0,39-38-199,1 0 0,0 1 0,1 0 0,0 0 0,1 1 0,-10 28 0,10-19-13,1 0 1,1 1 0,-3 31-1,7-48-17,1 1 0,0-1 0,0 1 0,0-1 0,1 0 0,0 1 0,0-1-1,1 0 1,0 0 0,0 0 0,1 0 0,6 11 0,-5-10 28,2-1 1,-1 0-1,1 0 1,0-1-1,0 0 1,1 0-1,0 0 1,0-1-1,10 6 1,-9-6-4,0-1 1,0 0-1,1 0 1,0-1-1,-1 0 1,18 3-1,-6-3 53,32 0 0,-15-1-14,-8 0-31,-4 0 19,37-1 0,-21-6 47,0-1 1,69-20-1,83-39 160,-157 52-187,0-2 0,-1-2 0,-1-1 0,40-28 0,-64 40-60,0-1 1,-1-1 0,0 1-1,-1-1 1,0-1 0,0 0-1,-1 0 1,0 0 0,0-1-1,-1 0 1,-1-1 0,1 1-1,3-14 1,-6 16-47,-1 1 0,0-1 1,0 0-1,-1 0 0,0 0 0,-1 0 1,0 0-1,-1-14 0,0 18-33,0-1-1,0 1 1,0 0 0,0 0-1,-1 0 1,0 0 0,0 0-1,0 1 1,0-1-1,0 1 1,-1-1 0,0 1-1,1 0 1,-1 0-1,-1 0 1,1 0 0,-5-4-1,1 3-167,-1 1-1,1-1 0,0 1 0,-1 0 1,-12-2-1,-1 0-446,-23-1 0,24 4 68,0 0 1,1 2-1,-1 0 1,0 1-1,1 1 1,-1 1-1,1 1 1,0 1 0,-34 12-1,37-10 203,0 1-1,0 1 1,1 0 0,0 1 0,0 0-1,-14 15 1,25-20 458,0-1 1,0 1-1,1 0 0,0 0 1,0 0-1,0 0 0,0 0 1,1 1-1,0-1 0,0 1 1,0 0-1,1-1 0,0 1 1,0 0-1,1 0 0,-1 0 1,1 0-1,0 0 0,1 0 0,0 0 1,0 0-1,0-1 0,3 9 1,-1-5 315,1 0 0,1 0 1,-1-1-1,1 0 0,7 9 1,33 37 1411,-22-27-850,14 17 146,4-8-144,-5 6-325,-24-32-383,-1-1-1,20 12 1,4 4 120,-14-8-26,-15-11-352,0-1 1,0 0-1,1 0 1,0 0-1,0-1 0,13 6 1,27 0-3008,-39-6 2452,1 0 0,-1 0 0,14 10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19.5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360 63 4576,'0'0'1450,"0"0"-868,0-2-166,0 1-385,0 1-1,0-1 1,0 1 0,0-1-1,0 1 1,0-1 0,0 1 0,0-1-1,0 1 1,0-1 0,1 1 0,-1-1-1,0 1 1,0 0 0,0-1-1,1 1 1,-1-1 0,0 1 0,1 0-1,-1-1 1,0 1 0,1 0 0,-1-1-1,0 1 1,1 0 0,-1-1-1,1 1 1,-1 0 0,0 0 0,1-1-1,-1 1 1,1 0 0,-1 0 0,1 0-1,-1 0 1,1 0 0,-1 0-1,1 0 1,-1 0 0,1 0 0,0 0-1,2 0 573,-3-16 346,2 16-357,9 0-117,-9 0 80,-3 0-495,0 0 1,0 0-1,0-1 1,0 1 0,0 0-1,0 0 1,0 0-1,0 0 1,0 1 0,-2-1-1,3 0-57,0 0 0,0 0-1,0 0 1,0 0 0,0 0 0,0 0-1,0 0 1,0 0 0,-1 0-1,1 0 1,0 0 0,0 0 0,0 0-1,0 0 1,0 0 0,0 0-1,0 0 1,0 0 0,0 0 0,0 0-1,0 0 1,-1 0 0,1 0-1,0 0 1,0 0 0,0 0 0,0 0-1,0 0 1,0 0 0,0 0-1,0 0 1,0 0 0,0 0 0,0-1-1,0 1 1,0 0 0,0 0-1,0 0 1,0 0 0,0 0 0,-1 0-1,1 0 1,0 0 0,0 0-1,0 0 1,0 0 0,0-1 0,0 1-1,0 0 1,0 0 0,0 0-1,0 0 1,1 0 0,-1 0 0,0 0-1,0 0 1,0-8 66,0 13-26,0-13 10,0 6 54,-3 2 229,3 0-325,-1 0 0,1 0 0,-1 0 0,1 0 0,-1 0 0,1 0 0,-1 0 0,1-1 0,-1 1 0,1 0 0,-1 0 1,1 0-1,-1 0 0,1-1 0,0 1 0,-1 0 0,1 0 0,-1-1 0,1 1 0,0 0 0,-1-1 0,1 1 0,0 0 0,-1-1 0,1 1 0,0 0 0,-1-1 0,1 1 0,0-1 0,0 1 0,0-1 0,-1 1 1,1-1-1,0 1 0,0-1 0,0 1 0,0-1 0,0 1 0,0-1 0,0 1 0,0-1 0,0 1-9,0-1 0,0 1 0,0 0 1,0 0-1,0 0 0,0 0 0,0 0 0,0 0 0,0 0 0,0 0 1,0 0-1,0 0 0,0-1 0,0 1 0,0 0 0,0 0 1,0 0-1,0 0 0,0 0 0,0 0 0,0 0 0,0 0 0,0 0 1,0 0-1,0 0 0,0-1 0,0 1 0,0 0 0,0 0 0,0 0 1,0 0-1,0 0 0,-1 0 0,1 0 0,0 0 0,0 0 1,0 0-1,0 0 0,0 0 0,0 0 0,0 0 0,0 0 0,0 0 1,0 0-1,0 0 0,-1 0 0,1 0 0,0 0 0,0 0 1,0 0-1,0 0 0,0 0 0,0 0 0,0 0 0,0 0 0,-1 0 1,-45 0 183,33 3-159,5 1 15,6-3-33,1 0 0,0 0 0,-1 0-1,1 0 1,-1-1 0,1 1 0,-1 0 0,1-1-1,-1 1 1,0-1 0,1 0 0,-1 0-1,-1 1 1,-3-2-14,4 1 36,0 0 0,-1 0 0,1 0 0,0 0 0,-1 0 0,1 1-1,-1-1 1,1 1 0,-3 0 0,-2 4 57,5-4-57,1 0 1,0 0-1,-1 0 1,1-1-1,-1 1 1,1 0-1,-1-1 1,1 1-1,-1-1 1,1 1 0,-1-1-1,0 0 1,1 0-1,-1 0 1,-1 0-1,1 0 17,0 0-23,0 0-1,0 0 1,0 0-1,0 0 1,0 0 0,-1 0-1,1 1 1,0-1-1,-3 2 1,0 5-64,5-7 39,0 0 0,-1 1 0,1-1 1,0 0-1,0 1 0,0-1 0,-1 0 0,1 1 1,0-1-1,-1 0 0,1 1 0,0-1 1,0 0-1,-1 0 0,1 1 0,-1-1 0,1 0 1,0 0-1,-1 0 0,1 0 0,-1 1 1,1-1-1,0 0 0,-1 0 0,1 0 0,-1 0 1,1 0-1,0 0 0,-1 0 0,0 0 1,-7 2 52,-12 11 70,12 0-49,-5-7-36,9-4-3,-1 1 1,1 0 0,1 1 0,-1-1 0,0 1 0,-3 5 0,3-5 0,1 0-1,0 0 1,-1-1 0,0 1-1,0-1 1,-6 4 0,0-3 2,9-3-31,-1-1 0,1 0 0,0 1-1,0-1 1,0 1 0,0-1 0,0 1-1,0 0 1,0-1 0,0 1 0,0 0-1,0 0 1,1-1 0,-1 1 0,0 0-1,1 0 1,-2 2 0,-1 2-16,0 1-1,1-1 1,0 1 0,0-1-1,0 1 1,1 0 0,-1 0-1,1 0 1,1 0 0,-1 0-1,2 11 1,-2-7 5,1-5 13,-1-1-1,1 1 0,1-1 0,-1 1 0,1-1 0,1 9 0,5 9-8,2 0 0,0 0 0,1-1 0,15 24 0,-22-41 4,1 0 0,-1 0 0,1-1-1,0 1 1,0-1 0,0 0 0,0 0-1,0-1 1,1 1 0,-1-1 0,1 0 0,5 2-1,10 4 23,-17-5-21,1-2-1,-1 1 1,1 0 0,-1-1-1,1 1 1,0-1 0,0 0-1,-1-1 1,1 1 0,0 0-1,0-1 1,0 0 0,0 0-1,0 0 1,5-2 0,1 0-11,8-1-7,0 0 1,24-2 0,57 5 257,-55 0-154,-28 0-17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03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5408,'0'0'1984,"0"0"-1536,31 0-128,-15 0 1600,0 0-1120,30 0 448,1 0-736,0 0-96,-1 0-256,17 0 608,-16 16-416,-16-16-672,15 0 160,-14 16-3264,-32-1 1856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04.3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0 5472,'-78'16'2016,"78"-16"-1536,0 16-160,-15-16 1664,30 15-1152,-15 1 0,16-16-480,46 0 0,0 0-192,32-16 480,15 1-352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04.6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624 187 7136,'-18'-54'3205,"16"49"-3087,2 1-43,-1 1 1,0 0-1,0 0 1,0 0 0,0 0-1,0 0 1,-1 1 0,1-1-1,-1 0 1,0 0 0,0 1-1,0 0 1,0-1 0,0 1-1,-4-3 1,4 4-12,0 0 1,0 0-1,0 0 1,0-1-1,0 1 0,0-1 1,0 1-1,1-1 1,-1 1-1,1-1 1,-1 0-1,1 0 0,-3-4 1,0 0 68,2 3-119,0 1 0,0-1 0,-1 1 0,1 0 1,-1-1-1,1 1 0,-1 1 0,0-1 0,0 0 1,1 1-1,-1-1 0,0 1 0,-1 0 1,1 0-1,0 0 0,-4 0 0,-5-3-26,7 2 1,1 1 0,-1 0 0,0 0 0,1 0 0,-1 1 0,0-1 0,1 1 0,-1 0 1,-5 1-1,1 1-29,0 1 0,0-1 1,-10 5-1,7-2 4,-2 0-22,0 0 0,1 1 0,-1 1 0,1 0 0,0 1 0,1 0-1,0 1 1,-20 19 0,4 2 41,1 2 1,1 0-1,2 2 0,1 0 0,-23 51 0,34-61 82,1 0-1,2 1 1,-12 44 0,18-51-12,0-1 0,1 0-1,1 1 1,0-1 0,2 1 0,4 31 0,-4-41-23,1 0 0,0-1 0,0 1 0,1 0 0,0-1 0,0 0 0,1 0 0,0 0 0,0 0 0,9 10 0,-3-7 94,0 0 0,0 0 0,1-2 0,24 16 0,-18-13-47,1-1 1,1-1 0,0 0 0,0-1 0,1-1 0,-1-1 0,2-1 0,-1-1-1,28 2 1,-15-3 16,0-2 1,1-1-1,-1-2 0,64-12 0,-29-1 129,86-33 1,-85 22-120,-1-3 1,89-54 0,-124 64 139,45-36 0,-65 44-178,0-1-1,-1 0 0,0-1 1,-1 0-1,17-26 0,-13 12-4,19-47 1,-29 63-47,-1 0 1,0 0 0,-1 0-1,0 0 1,-1-1 0,0 0-1,-1 1 1,0-1-1,-1 0 1,0 1 0,-1-1-1,0 0 1,-4-13-1,2 9-24,-1 0 0,0 1 0,-1 0 0,-1 0 0,-13-25 0,14 31-121,0 1 1,-1-1-1,0 1 1,-1 1-1,0-1 1,0 1-1,0 0 1,-1 1 0,-15-11-1,-11-1-488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05.0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5056,'16'47'1888,"-16"-47"-1472,125 93-128,-63-46 416,-15-16-448,0 31 384,15-15-352,-15 15 256,-1-30-288,1 14 352,-16-14-352,-31-1 448,0-16-416,-31 1-1536,16-1 672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10.2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17 483 896,'-16'16'416,"16"-16"-373,1 0 1,-1-1 0,1 1-1,-1 0 1,1 0-1,-1 0 1,1 0-1,-1 0 1,1 0-1,-1 0 1,1 0-1,-1 0 1,1 0-1,-1 0 1,1 0-1,-1 0 1,1 0-1,8 1 1211,15-2-140,47-9 1,-26 3-773,285-24 266,-174 16-611,-26 1 16,480-30 14,-363 39-38,314-26 182,-480 24-149,150-10 41,-106 13-32,64-5 13,15-10 5,-52 4-18,113-2 36,-167 11-11,315-25 328,-2-11-70,-43 14 17,-292 23-267,355-27 224,653-26 294,-745 41-412,118-1-26,21 5-75,211 10 1,-477 3-44,421 10 136,-468-7-84,-1 1-17,373 11 54,-236-2-61,-41-8 47,-52 5 16,-37-5 129,-26 8-86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12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633 312 3808,'0'-138'4874,"-1"128"-4697,0 0 0,0 0-1,-2 0 1,1 0-1,-1 1 1,0-1-1,-7-13 1,3 6-96,6 14-73,0 0-1,0 0 1,-1 1 0,1-1 0,0 0 0,-1 1 0,0-1 0,0 1 0,0-1 0,0 1-1,0 0 1,0 0 0,0 0 0,-1 0 0,1 0 0,-1 0 0,1 1 0,-1 0-1,0-1 1,0 1 0,0 0 0,-4-1 0,-7-2-6,0 1-1,-1 0 1,-22-1-1,-49 2-82,78 2 75,1 1-1,-1-1 0,1 1 1,-1 1-1,1-1 1,0 1-1,-8 3 0,0 2-19,-27 18-1,41-25 27,-18 12 62,0 0 0,1 1 0,1 1 1,0 0-1,-15 17 0,10-4 151,2 1 1,-32 55-1,46-71-162,-1 1 0,2-1 0,-1 1-1,2 0 1,0 1 0,-5 26 0,8-24 7,0 0 0,1 0 0,1 0 0,1 0 0,5 23 0,-5-26 29,1 0-1,0 0 1,1 0-1,0-1 1,1 0-1,0 0 1,1 0 0,1-1-1,0 0 1,0 0-1,1 0 1,0-1 0,1 0-1,0-1 1,1 0-1,20 15 1,-26-21-58,12 9 98,0 0 0,28 15 1,-25-18 24,1-2 0,34 10 0,49 5-54,-41-9-599,47 5-2736,-105-17 3072,27 3-1844,-29-4 1745,0 0-1,0 0 1,0 0 0,0 0 0,1-1 0,-1 1-1,0-1 1,0 0 0,3-1 0,0-1-783,-7 1 249,-4-4 94,-7-7 824,0 0 1,-1 1-1,0 1 1,-20-12-1,23 16 291,0-1 1,1 0-1,0-1 0,0 0 0,1 0 1,0-1-1,0 0 0,-13-22 0,21 30-365,0 0 0,0-1-1,0 1 1,0-1 0,1 0 0,-1 1-1,1-1 1,-1 1 0,1-1-1,0 0 1,0 1 0,0-1-1,1-4 1,0-2 18,-1 8-60,0 1 0,0-1-1,0 0 1,0 0 0,0 1 0,0-1-1,1 0 1,-1 0 0,0 1-1,0-1 1,1 0 0,-1 1-1,0-1 1,1 0 0,-1 1-1,1-1 1,-1 0 0,1 1-1,-1-1 1,1 1 0,-1-1-1,1 1 1,0-1 0,-1 1-1,1 0 1,0-1 0,-1 1-1,1 0 1,0-1 0,-1 1 0,1 0-1,1 0 1,3-1 3,0 0 0,1 1 1,-1 0-1,7 1 0,5 0 1,-2-1-21,32 1-33,-43-1 49,0 1 1,0 0 0,0 0 0,0 0 0,0 1-1,-1-1 1,1 1 0,0 0 0,5 4-1,23 20 29,-28-23-26,0 0-1,0 0 0,0 1 1,-1 0-1,1-1 0,-1 1 1,0 0-1,0 1 0,0-1 1,-1 0-1,1 1 0,-1 0 1,2 6-1,7 15 61,-6-15 164,0 0 1,3 16-1,-7-23-124,0 1-1,0 0 1,-1-1 0,0 1-1,0 0 1,0 0 0,0 0-1,-1-1 1,-1 7-1,-3 3 281,0 1 0,-11 18 0,13-17-194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13.4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291 140 5152,'0'-2'147,"0"0"0,0 1 0,1-1 0,-1 1 0,0-1 0,1 0 0,-1 1 0,1-1-1,0 1 1,-1-1 0,1 1 0,0 0 0,0-1 0,0 1 0,0 0 0,0-1 0,2-1 0,-3 3-129,1-1 0,-1 1 0,0 0 0,1-1 0,-1 1 0,0 0 0,1 0 0,-1-1 0,0 1 0,1 0 0,-1 0 0,0 0 0,1-1-1,-1 1 1,1 0 0,-1 0 0,0 0 0,1 0 0,-1 0 0,1 0 0,-1 0 0,1 0 0,-1 0 0,0 0 0,1 0 0,0 0 0,4-1 36,10-28 266,-14 28-306,-1-1 0,1 1 0,-1-1 0,1 1 0,-1-1 0,0 0 0,0 1 0,0-1 0,0 0 0,0 1 0,0-1 0,0 1 0,0-1 0,-1 0 0,1 1 0,-1-1 0,1 1 0,-1-1 0,0 1 0,1-1 0,-1 1 0,0 0 0,-2-3 0,-1-3 60,4 6-71,-1 0-1,1 0 1,0 0-1,-1 0 0,1 0 1,-1 1-1,1-1 1,-1 0-1,0 0 0,1 1 1,-1-1-1,0 0 1,1 1-1,-1-1 0,0 1 1,0-1-1,1 1 0,-1-1 1,0 1-1,0 0 1,0-1-1,0 1 0,0 0 1,0-1-1,1 1 1,-3 0-1,-8-3-13,-1-1-13,9 3 3,-1 0 0,1-1 0,0 1 1,-1 1-1,1-1 0,0 0 1,-1 1-1,1 0 0,-1-1 1,1 2-1,-1-1 0,-6 1 0,-9 4-53,-32 11-1,31-8 70,10-5 44,1 1 0,0 0 0,0 1 0,0 0 0,0 0 0,1 1 0,-8 7 0,14-12-26,-4 4 31,0 1 0,1-1 1,-1 1-1,1 0 0,1 0 0,-1 0 0,1 1 1,-6 12-1,8-17-25,1 1-1,0 0 1,0 0-1,0 0 1,0 0 0,1 0-1,-1 1 1,1-1 0,0 0-1,-1 0 1,2 0 0,-1 0-1,0 0 1,0 1 0,1-1-1,0 0 1,0 0-1,0 0 1,0 0 0,0 0-1,0 0 1,4 5 0,-1-3 28,1 0-1,-1-1 1,1 1 0,0-1 0,0 0 0,0 0-1,1-1 1,0 1 0,-1-1 0,1 0 0,0-1-1,0 1 1,1-1 0,-1-1 0,0 1 0,1-1 0,6 1-1,18-7 199,-15 2-127,-2 1-28,-9 2-68,0-1 1,0 0 0,0 0-1,5-2 1,-2-1-16,0-1 1,0 0 0,11-9-1,0 1-64,-15 10 8,-1 1 0,1-1-1,-1 0 1,0 0 0,0 0 0,0 0 0,0 0-1,-1-1 1,1 1 0,-1-1 0,0 0 0,0 0-1,0 0 1,2-6 0,-2 0-149,0 0 0,-1 1 0,0-1 0,-1-17 0,0 24-69,1 5 254,-1 0-1,1 0 0,-1 0 0,0-1 0,0 1 1,0 0-1,0 0 0,0 0 0,-1 2 0,0 9 296,1-3-156,0-1-1,1 1 0,0 0 1,0 0-1,1 0 0,1-1 1,5 16-1,1-1 6,10 41-1,-16-50-30,-2-11-48,-1 0-1,1 1 1,0-1 0,0 0 0,0 0 0,1 0-1,0 0 1,-1 0 0,1 0 0,1-1-1,-1 1 1,0 0 0,1-1 0,0 0 0,3 4-1,7 6 221,-12-13-289,-1 1 0,1-1-1,-1 0 1,1 1 0,-1-1-1,1 0 1,-1 0-1,1 1 1,-1-1 0,1 0-1,-1 0 1,1 0 0,0 0-1,-1 0 1,1 0 0,-1 0-1,1 0 1,0 0-1,-1 0 1,1 0 0,-1 0-1,1 0 1,-1 0 0,1 0-1,-1-1 1,1 1 0,0 0-1,-1 0 1,1-1 0,0 1-1,-1-1-110,4-2-270,0 1 0,0-1 0,-1 0 0,0-1 0,0 1 1,0 0-1,0-1 0,0 0 0,-1 0 0,3-4 0,8-11-1444,13-14-56,-5-9 351,4 6 832,-4-6 817,-8 23 32,5-11 2996,-2 1 704,-8 27-2698,-16 4-240,7 0-850,0 1 0,1-1-1,-1 1 1,0-1 0,1 0-1,0 1 1,0-1 0,0 1 0,0-1-1,0 1 1,0-1 0,1 3 0,-1 8 20,1 2-21,1-1-1,3 17 0,0 2 26,-1-7-24,-2-5 57,1 0 0,7 22 0,-8-37-63,0 0-1,0-1 0,0 1 0,1-1 0,0 0 0,0 0 0,0 0 0,1 0 1,-1 0-1,1-1 0,0 0 0,7 6 0,-4-4-16,29 19 298,-33-23-342,0 0 1,0-1-1,0 1 1,0-1-1,0 0 1,0 0-1,0 0 1,0 0-1,5 0 1,13-5-930,-11 1 422,-6 2 412,0 0 0,0 1 0,-1-1 0,1-1 0,-1 1 0,1 0 0,-1-1 0,1 0 0,-1 0 0,0 0 0,0 0-1,0 0 1,0-1 0,0 1 0,0-1 0,3-4 0,5-8-139,-1-1 1,-1 1-1,11-27 1,-2 5 77,-10 22 168,7-17 50,-9 3 46,-4 14 50,4-9 361,-4 18-319,-1 0 0,1 0 0,-1 0 0,0-8-1,1 1 504,3 9-89,1 0-236,-3-4 126,-4 24-64,1-9-385,-1-4-6,1 1 0,0-1-1,0 1 1,0 0-1,1-1 1,-1 1-1,1-1 1,1 6-1,13 52 347,-12-45-572,0 0-1,1 0 0,13 28 0,-17-42-5,1 0 0,-1-1 0,1 1 0,-1 0 0,1-1 0,-1 1 0,0 0 0,0 3 0,0-5 131,0 1 0,0-1 0,0 0-1,0 1 1,0-1 0,0 1-1,0-1 1,0 1 0,0-1 0,0 0-1,0 1 1,0-1 0,0 1 0,0-1-1,1 1 1,-1-1 0,0 0-1,0 1 1,0-1 0,1 0 0,-1 1-1,0-1 1,0 0 0,1 1-1,-1-1 1,0 0 0,1 1 0,-1-1-1,0 0 1,1 0 0,-1 1-1,1-1 1,-1 0 0,0 0 0,1 0-1,-1 0 1,1 0 0,-1 1-1,0-1 1,1 0 0,-1 0 0,1 0-1,-1 0 1,1 0 0,-1 0-1,1-1 1,4-1-1596,11-11-278,12-3 726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13.9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338 32 4576,'13'-26'1450,"-13"26"-1434,0 0-1,0 0 1,0 0-1,0 0 1,0-1-1,0 1 1,0 0-1,0 0 1,0 0-1,0 0 1,0-1-1,0 1 1,0 0-1,0 0 0,0 0 1,0 0-1,0 0 1,0-1-1,0 1 1,0 0-1,0 0 1,0 0-1,0 0 1,0 0-1,-1-1 1,1 1-1,0 0 0,0 0 1,0 0-1,0 0 1,0 0-1,0 0 1,0 0-1,-1 0 1,1-1-1,0 1 1,0 0-1,0 0 1,0 0-1,0 0 1,-1 0-1,1 0 0,0 0 1,0 0-1,0 0 1,0 0-1,0 0 1,-1 0-1,1 0 1,0 0-1,-10 0 99,8 0 39,-13 0 441,2-1-120,1 1 1,-1 1-1,-12 2 0,-15 7 372,-49 20 0,34-11-575,54-19-271,-7 3 23,0 0 0,0 0 0,-15 9 0,22-11-22,-1 0 0,0 0-1,0 1 1,1-1 0,-1 1 0,1-1 0,-1 1 0,1-1 0,-1 1 0,1 0 0,0 0 0,0 0 0,0-1-1,0 1 1,0 0 0,1 0 0,-1 0 0,0 1 0,1-1 0,0 0 0,-1 4 0,2-1 0,0 0 1,0 1 0,0-1 0,1 0-1,0 0 1,0 0 0,0 0 0,1 0-1,4 6 1,28 38 39,-15-24 8,0-2 0,1 0 1,2-1-1,33 25 0,-54-45-45,2 0 27,0 1-1,-1 0 1,1 0-1,4 6 1,-7-8-12,0 1 0,-1-1 1,1 1-1,0-1 0,-1 1 0,1 0 1,-1-1-1,1 1 0,-1 0 0,0 0 1,1-1-1,-1 1 0,0 2 0,0-2-8,0 0 0,0 0 0,-1-1 0,1 1 0,0 0 0,0 0 0,-1-1 0,1 1 0,-1 0 0,0-1 0,1 1 0,-1-1 0,0 1 0,0 0 0,0-1 0,0 0 0,0 1 0,0-1 0,-1 0 0,1 1 1,0-1-1,-1 0 0,1 0 0,-3 1 0,-1 0-4,1 0 0,-1 0 1,0-1-1,-1 1 0,1-1 1,-6 0-1,-2 1 18,-10 4-4,16-4 7,-1 0 0,0 0-1,-13 0 1,20-2-31,-1 1-1,1-1 1,0-1 0,-1 1 0,1 0-1,-1 0 1,1 0 0,0-1 0,-1 1 0,1-1-1,0 1 1,0-1 0,-1 1 0,1-1 0,0 0-1,0 0 1,0 1 0,0-1 0,0 0 0,0 0-1,0 0 1,0 0 0,0 0 0,0 0-1,0-2 1,0 2-11,1 0-1,-1 0 0,1 0 0,-1 1 1,1-1-1,0 0 0,-1 0 1,1 0-1,0 0 0,0 0 0,0 1 1,0-1-1,0 0 0,0 0 1,0 0-1,0-1 0,1 1-35,-1 0 0,1 0 0,0 0 0,0 0 0,0 0 0,0 0 0,0 0 0,0 0-1,0 1 1,2-2 0,7-5-210,95-65-2978,-52 37 1841,114-62-3500,-121 72 4371,76-50 1651,-116 72-788,-1-1 0,0 1 0,0-1 0,0 0 0,-1-1 0,1 1 0,-1-1 0,0 1 0,5-9 0,-8 12-226,0-1 0,0 1-1,-1 0 1,1 0 0,0 0-1,-1 0 1,1-1 0,0 1-1,-1 0 1,0-1 0,1 1-1,-1 0 1,0-1 0,0 1-1,0 0 1,0-1 0,0-1-1,0 3-61,0-1 0,0 1-1,-1-1 1,1 1-1,0 0 1,-1-1 0,1 1-1,0-1 1,-1 1 0,1 0-1,-1-1 1,1 1 0,0 0-1,-1-1 1,1 1 0,-1 0-1,1 0 1,-2-1 0,-16-1 906,14 2-704,0 0-1,0 1 0,-1 0 0,1 0 1,0 0-1,0 0 0,-6 3 0,-13 5 207,20-8-453,-1 0 0,1 0 0,0 1 0,1-1 0,-1 1 0,0 0 0,0 0 0,1 0 0,-5 4 0,5-4-9,1-1 1,0 1-1,0-1 1,0 1-1,1-1 1,-1 1-1,0 0 1,1-1-1,-1 1 1,0 0-1,1 0 1,0-1 0,0 1-1,-1 0 1,1 0-1,0 0 1,0-1-1,1 1 1,-1 0-1,0 0 1,1 2-1,2 4 5,0 0-1,1 0 1,-1-1-1,2 1 1,-1-1-1,8 10 1,-2-2 14,5 8 31,35 47 102,-30-47-72,-5-6 50,23 34 0,-30-39 44,6 10 140,-14-21-284,1 0 0,-1 0 0,1 0 0,-1 0 0,1 0 0,-1 0 0,0 0 0,1 0 0,-1 0 0,0 0 0,0 0 1,0 1-1,0-1 0,0 2 0,-2 0 31,1 0 0,-1 0 0,0 0-1,0-1 1,0 1 0,0 0 0,-1-1 0,1 0 0,0 1 0,-1-1 0,0 0 0,-5 3 0,-2 0-96,1 0-1,-1 0 0,-13 4 1,12-5-87,0-1 1,0 0-1,0-1 1,0 0-1,-1 0 0,1-1 1,-1-1-1,1 0 1,-1 0-1,1-1 1,-1-1-1,1 0 0,0 0 1,-20-8-1,-14-6-187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15.0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167 48 5312,'-52'-39'1701,"51"38"-1656,1 1 0,-1-1 1,0 0-1,0 1 0,1-1 0,-1 1 0,0-1 0,0 1 1,1-1-1,-1 1 0,0-1 0,0 1 0,0 0 0,-1-1 0,-9 1 430,11 0-460,0 0 1,0 0-1,0 0 0,0 0 1,0 0-1,0 0 0,0 0 1,0 0-1,0 0 1,-1 0-1,1 0 0,0 0 1,0 0-1,0 0 0,0 0 1,0 0-1,0 0 0,0 0 1,0 0-1,0 0 0,0 0 1,0 0-1,-1 0 0,1 0 1,0 0-1,0 0 0,0 0 1,0 1-1,0-1 0,0 0 1,0 0-1,0 0 0,0 0 1,0 0-1,0 0 0,0 0 1,0 0-1,0 0 1,0 0-1,0 0 0,0 0 1,0 1-1,0-1 0,0 0 1,0 0-1,0 0 0,0 0 1,0 0-1,0 0 0,0 0 1,0 0-1,0 0 0,0 0 1,0 1-1,0-1 0,0 0 1,0 0 15,0 1 1,0 0-1,0-1 1,0 1-1,0-1 1,0 1-1,1 0 1,-1-1-1,0 1 1,0-1 0,0 1-1,1-1 1,-1 1-1,0-1 1,1 1-1,-1-1 1,1 1-1,-1-1 1,1 1-1,-1-1 1,0 0-1,1 1 1,-1-1-1,1 0 1,0 1-1,-1-1 1,1 0 0,0 0-1,1 1-4,-1 0-1,1 0 1,-1 0-1,1 0 1,-1 0-1,1 0 1,-1 0-1,0 0 1,0 1-1,1-1 1,-1 1-1,0-1 1,0 0-1,1 4 1,11 23 58,0 1 0,-2 0 1,12 51-1,-22-69-61,1 1 0,-1 0 0,-1-1 0,0 1 0,-1 0 0,0-1 0,-4 14 0,-9 8 114,5-14-52,-12 38 213,8-28 289,-23 34 0,23-43-366,1 1 0,1 0 0,-11 31 0,12-28-43,7-17-131,1-1-1,-1 1 0,1 0 1,0-1-1,-2 12 1,5-16-47,0 0 1,0 0-1,-1 0 1,1 0-1,0 0 1,0 0-1,1-1 1,-1 1-1,0 0 1,1-1-1,-1 1 1,1-1-1,-1 1 1,1-1-1,0 0 1,-1 1-1,1-1 1,0 0 0,0 0-1,3 1 1,8 3 36,0 1 1,0-2-1,1 0 1,0 0-1,0-2 1,23 3-1,93-3 260,-69-3-695,-1 2-45,-22 0-197,1-1 0,-1-2 0,1-1 0,40-10 0,-17 2 46,-17 4 514,-41 7 83,-1-1 0,1 0 0,0 0 0,0 0 0,-1 0 0,1-1 0,-1 0 0,1 1 0,-1-1 0,0 0 0,1-1 0,-1 1 0,0-1 0,0 1 0,-1-1 0,1 0 0,-1 0 0,1 0 0,2-5 0,6-6 169,-8 12-148,-1-1 1,1 1 0,-1-1-1,0 0 1,0 0-1,2-3 1,20-48 234,-12 24-76,30-50 1,-40 77-184,-1 1 0,1-1-1,-1 1 1,1-1 0,-1 0 0,0 1-1,0-1 1,0 0 0,0 0-1,0 0 1,-1 0 0,1 0 0,-1 0-1,0-5 1,0 7 0,0-1-1,0 0 1,0 1-1,0-1 1,0 1 0,0-1-1,-1 1 1,1-1 0,-1 1-1,1-1 1,-1 1-1,0-1 1,1 1 0,-1-1-1,0 1 1,0 0-1,0 0 1,0-1 0,-2 0-1,2 1-1,1 1 2,0-1-1,-1 1 1,1 0 0,0 0 0,-1-1 0,1 1 0,-1 0 0,1 0 0,0 0 0,-1-1-1,1 1 1,-1 0 0,1 0 0,0 0 0,-1 0 0,1 0 0,-1 0 0,1 0 0,-1 0-1,1 0 1,0 0 0,-1 0 0,0 0 0,-10 0 66,0-1 7,0 1 0,0 1 0,-18 2 0,15 0-5,0 1 0,1 0 0,-1 1-1,1 0 1,0 2 0,0-1 0,1 1 0,-16 12 0,21-14-47,1 1 1,-1 0-1,1 0 0,0 0 0,0 1 0,1 0 1,0 0-1,0 0 0,1 0 0,0 1 1,0 0-1,1 0 0,0 0 0,0 1 0,-2 10 1,4-10 17,0-1-1,0 1 1,1 0 0,0-1 0,1 1 0,0-1 0,2 10 0,-2-14-12,-1-1 0,1 0 0,0 0 0,1 0 0,-1 1 0,1-1 0,-1 0 0,1 0 0,0-1 0,0 1 0,0 0 0,0-1 0,1 1-1,-1-1 1,1 0 0,0 0 0,-1 0 0,1 0 0,0 0 0,4 1 0,-2-1 17,-1-1 0,1 0-1,0 0 1,5 0-1,5 1 53,1 1-20,15 2-26,-1-9-140,-11 0 13,-9 3 61,-2 0-64,-1 0 0,1 0 1,-1 0-1,1-1 0,-1 0 0,0 0 1,0-1-1,0 0 0,0-1 0,0 1 1,7-7-1,-5 2-65,0 0 0,-1-1-1,0 0 1,9-13 0,-3 3-36,-5 8 116,0 0 0,0-1 0,-1 0 0,-1 0 0,11-23 0,-18 32 37,1 0 1,0 0 0,0 1 0,0-1 0,0 0 0,1 1-1,-1-1 1,1 1 0,-1 0 0,3-4 0,-3 7 62,-1 0 0,1 0 0,-1 0 0,0 0 1,1 0-1,-1 0 0,0 0 0,0 0 0,0 0 1,0 0-1,0 0 0,0 0 0,0 2 0,0 3 83,1 0-1,0 1 0,0-1 1,3 7-1,2 11 69,-1 21 0,5 4-17,-7-26-39,-2-13-50,0-1-1,1 1 1,0 0-1,0-1 0,6 13 1,-4-8 26,-2-10-58,-1 1-1,1-1 1,0 0-1,0 0 0,0 0 1,1 0-1,-1 0 1,1 0-1,5 5 1,-2-2 163,-5-6-160,1 1 0,-1 0 0,1 0 0,0-1 0,-1 1 0,1-1 0,0 1 1,0-1-1,0 0 0,0 0 0,4 2 0,-3-4-33,0 0 1,1 0 0,-1 0-1,0-1 1,0 1-1,0-1 1,0 0-1,3-2 1,1-5-251,0 1 1,0-1 0,-1 0-1,9-16 1,-14 20 127,1 0 0,-1 0 1,-1 1-1,2-6 0,0-5-130,8-32-199,-5 3 278,0 20 110,-2 14-36,-1-1 1,1-20-1,-3 11-48,2 15 377,1 10-78,5 15 70,-2 12 52,-4-16-114,8 25 0,-2-18-22,13 45 225,-17-39-70,-3-25-261,-1 0 0,0 0-1,1 0 1,0 0-1,0 0 1,0 0 0,1 0-1,-1 0 1,1 0 0,0 0-1,0-1 1,0 1-1,1-1 1,-1 0 0,1 1-1,3 2 1,0 1 127,13 11-33,-18-17-156,-1-1 1,1 1-1,0-1 0,-1 1 1,1-1-1,0 0 1,0 1-1,0-1 1,0 0-1,-1 1 1,1-1-1,0 0 0,0 0 1,0 0-1,0 0 1,0 0-1,0 0 1,-1 0-1,1 0 0,0 0 1,0-1-1,0 1 1,1-1-1,16-9-821,-6 7 541,-11 3 253,0 0 1,0 0-1,0 0 0,0 0 1,0-1-1,-1 1 1,1 0-1,0-1 0,0 1 1,0-1-1,0 1 1,-1-1-1,1 1 0,0-1 1,0 1-1,-1-1 1,1 0-1,0 0 0,-1 1 1,1-1-1,-1 0 1,1 0-1,-1 1 0,1-1 1,-1 0-1,1-1 1,0-1-13,1 1-1,0 0 1,0 0 0,0 0 0,0 0 0,0 0 0,0 0 0,1 1 0,-1-1 0,4-1-1,7-5-112,-3-5 56,-7 12 141,0 0-1,0 0 1,0 0-1,0 1 1,0 0-1,0 0 1,0 0-1,0 0 1,0 0 0,0 0-1,0 1 1,0-1-1,5 3 1,86 32 2145,-71-26-1782,-16-5-217,1 0 1,-1 0-1,1 1 1,-1 0-1,-1 0 1,7 7-1,9 6 183,-19-16-220,1 0 1,-1 1-1,1-2 0,0 1 0,0 0 1,7 1-1,-9-3-101,-1 0 0,0 0 0,0-1 0,0 1 0,1 0 0,-1-1 1,0 1-1,0-1 0,0 0 0,0 1 0,0-1 0,0 0 0,0 0 0,0 1 0,0-1 1,0 0-1,-1 0 0,1 0 0,0 0 0,-1 0 0,1 0 0,0 0 0,-1-1 0,1 1 0,0-2 1,0-1 55,1-1 1,-1 1 0,0 0 0,-1-1 0,1 1 0,-1-6-1,0-2 49,-1-1-1,-5-23 0,0 4-35,4 2-219,2-34 1,0 33-164,0-31-81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18.8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1154 143 2656,'0'-46'2821,"0"44"-2759,0 1-1,0 0 1,-1 0-1,1 0 1,0-1-1,-1 1 1,1 0-1,0 0 1,-1 0-1,0 0 1,1 0-1,-1 0 1,0 0 0,1 0-1,-1 0 1,0 0-1,0 0 1,0 0-1,0 0 1,0 1-1,0-1 1,0 0-1,0 1 1,-2-2-1,-5-4 332,-2-9 193,1 9-523,0 0 0,0 1 0,-1 0 0,0 0-1,0 1 1,0 0 0,0 1 0,-17-3 0,15 4-41,1 0 0,-1 1 0,0 0 1,1 1-1,-1 1 0,0 0 0,1 0 1,-1 1-1,1 0 0,-1 1 0,-19 8 0,-6 6 66,1 2 0,1 1 0,-41 31 0,67-45-84,1 1 0,0 1 0,1-1 0,-1 1 0,1 1-1,1-1 1,-11 17 0,8-5-2,0 0 0,-10 31 1,4-1 44,2 0 0,2 1 0,2 1-1,-2 59 1,6 97 145,5-208-192,0 0 0,5 223 299,10-78-164,-7-82-83,13 134 134,-4-80-72,7 80 498,-24 47 929,-2-226-1370,0-1-1,-2 0 1,0 0 0,-1 0-1,-1 0 1,0-1 0,-1 0-1,-16 26 1,4-8 296,-2-1 1,-30 38 0,47-67-401,0 1 1,-1-1-1,1 0 1,-1 0-1,1 0 1,-1-1-1,-1 0 1,1 0-1,0 0 1,-1-1-1,1 1 1,-1-1-1,-8 2 1,1 0 53,10-3-96,0 0 1,-1 0-1,1 0 0,0 0 1,0-1-1,-1 1 0,1-1 1,0 0-1,-1 0 0,1 0 1,0-1-1,-1 1 0,1-1 0,-5-1 1,2-1-18,1 0 1,0 0-1,0 0 0,0-1 1,0 0-1,-5-6 1,-15-12-133,-13-13-1924,-56-67 0,82 86 866,1 0 0,-17-33 0,14 23-312,-17-23-607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21.6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31 6816,'-16'-15'2528,"16"15"-1984,0 0-128,0-16 736,0 16-704,16 0 736,0 16-672,15-16 384,0 0-544,0 0-96,0 0-160,16 0-96,-16 0 32,0 0 160,16 15-96,-31-15-1312,15 16 672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19.3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966 17 4160,'0'-13'1333,"0"13"-1324,1 0 0,-1 0 0,0 0 0,0 0 0,0 0 0,0 0 0,0-1 0,0 1 0,0 0 0,0 0 0,0 0 0,0 0 0,0 0 0,0 0 0,0 0 0,0 0 0,0 0 0,0 0 0,0-1 0,0 1 0,-1 0 0,1 0 0,0 0 0,0 0 0,0 0 0,0 0 0,0 0 0,0 0 0,0 0 0,0 0 0,0 0 0,0 0 0,0 0 0,0 0 0,0-1 0,0 1 0,0 0-1,-1 0 1,1 0 0,0 0 0,0 0 0,0 0 0,0 0 0,0 0 0,0 0 0,0 0 0,0 0 0,0 0 0,0 0 0,-1 0 0,1 0 0,0 0 0,0 0 0,0 0 0,0 0 0,0 0 0,-34 0 1660,7 0-1056,-7 0-193,-34 4 0,57-3-428,1 1 1,0 0-1,-1 0 1,1 1-1,0 1 1,0 0-1,-15 8 0,13-4-8,1 0-1,0 0 0,0 1 0,1 0 0,-10 12 0,16-16 14,1 1-1,-1 0 1,1 0-1,-3 8 1,0 1-12,-6 11-18,-4 9-4,1 1 0,-15 56 0,16-24 181,-10 127 0,15 72 208,9 284 155,3-388-353,2-81-75,1 67 616,-6-117-404,-3 1 1,-10 53-1,-13 20 515,21-86-679,2-4 15,-1-1 1,-10 28-1,7-30-49,0 0 1,-1-1-1,-1 0 0,0 0 0,0-1 0,-1 0 0,-14 12 1,-7 3 210,-47 30 1,65-47-216,0-1 1,-22 10-1,29-15-49,-1-1 0,0 0-1,0-1 1,0 1 0,0-1 0,0 0 0,-9-1 0,12 0-69,0 0 1,1 0 0,-1 0-1,0 0 1,0-1 0,1 0-1,-1 0 1,1 0 0,-1 0-1,1 0 1,-6-4 0,5 2-168,0 0 1,0-1-1,1 0 1,-1 1-1,1-1 1,0 0-1,-4-7 1,-24-35-1069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19.7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650 125 4160,'13'-13'1333,"-13"13"-1321,0 0 0,1 0 0,-1 0 0,0 0 0,0 0 0,0-1 0,0 1-1,0 0 1,1 0 0,-1 0 0,0 0 0,0-1 0,0 1 0,0 0 0,0 0 0,0 0 0,0-1-1,0 1 1,0 0 0,0 0 0,0 0 0,0-1 0,0 1 0,0 0 0,0 0 0,0 0 0,0-1 0,0 1-1,0 0 1,0 0 0,0 0 0,0-1 0,0 1 0,-1 0 0,1 0 0,0 0 0,0 0 0,0-1 0,0 1-1,0 0 1,0 0 0,-1 0 0,-9-21 303,10 21-303,0-1 1,0 1-1,0 0 1,0 0-1,0 0 1,0-1-1,-1 1 1,1 0-1,0 0 1,0 0-1,0-1 1,0 1-1,0 0 1,0 0-1,0 0 1,-1-1-1,1 1 1,0 0-1,0 0 1,0 0-1,0 0 1,-1 0-1,1-1 1,0 1-1,0 0 1,0 0-1,-1 0 1,1 0-1,0 0 1,0 0-1,0 0 1,-1 0-1,1 0 1,0 0-1,-2 0 33,0 0 0,0 0 0,0-1 0,0 1 0,0 0 0,0-1 0,0 1 0,1-1 0,-1 1 0,0-1 0,-3-2-1,2 2 12,0-1 0,1 1 0,-1 0 0,0 0 0,0 0 0,-1 0 0,1 1 0,0-1 0,0 1 0,0 0 0,-6 0 0,-10 0 60,-3-1 50,-41 5 0,46-2-80,0 1 0,0 1 0,1 0 1,0 1-1,-28 13 0,-39 31 474,65-38-413,1 0-1,1 1 1,0 1 0,0 1-1,2 0 1,-1 1 0,-16 23-1,13-17-19,1 1 0,2 1 0,-23 43 0,32-52-110,0 1 0,1 0 0,0 0 0,2 0 0,-1 0 0,2 1 1,0-1-1,1 21 0,1-12 75,1 0 0,7 32 0,-6-45-50,1 1 0,0-1 1,1 0-1,0 0 0,0 0 0,1-1 0,13 19 0,-6-14 35,0-1-1,1-1 1,1 0-1,0-1 1,1 0 0,0-1-1,1-1 1,0-1-1,0 0 1,23 8 0,-17-10 65,1-1 0,45 4 0,-62-9-120,16 2 56,1-1 1,-1-1 0,38-2-1,-30-4 35,48-15 0,-48 11-61,6-1-5,188-59 466,-193 57-394,-2-1 0,1-1 0,-2-2 0,0 0 0,28-23 0,-49 33-83,0 1 1,-1-1-1,0-1 0,0 1 0,0-1 0,-1 0 1,0 0-1,0 0 0,-1-1 0,0 0 0,0 1 1,4-18-1,-6 16-3,0-1 1,-1 1-1,0 0 1,-1-1 0,0 0-1,-1 1 1,0 0-1,0-1 1,-1 1-1,0 0 1,-1-1-1,-3-8 1,-2-1-5,-1 0 1,0 1-1,-1-1 0,-1 2 1,-1 0-1,-1 0 0,-22-23 1,-100-82-462,121 111 485,-24-14 1,-3-3-17,38 25-60,-1 0-1,1 0 1,-1-1-1,1 1 1,1-1 0,-1 0-1,-4-7 1,6 10 7,1 0 0,-1 0 0,1-1 0,-1 1 0,1 0 0,-1-1 0,1 1 0,0 0-1,-1-1 1,1 1 0,0 0 0,0-1 0,0 1 0,0-1 0,1 1 0,-1 0 0,0-1 0,0 1 0,1 0 0,-1-1 0,1 1 0,-1 0 0,1 0 0,0-1 0,-1 1 0,1 0 0,0 0 0,2-2 0,0 0-153,1 0 1,-1 1 0,1-1 0,0 1 0,0 0 0,0 0 0,0 0-1,8-2 1,45-12-3965,5 1 1136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20.1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141 32 4064,'13'-26'1307,"-13"26"-1293,0 0 0,0 0 1,0-1-1,0 1 1,0 0-1,0 0 1,0-1-1,0 1 1,1 0-1,-1 0 1,0 0-1,0-1 1,0 1-1,0 0 1,0 0-1,0 0 1,1 0-1,-1-1 1,0 1-1,0 0 0,0 0 1,0 0-1,1 0 1,-1 0-1,0-1 1,0 1-1,0 0 1,1 0-1,-1 0 1,0 0-1,0 0 1,0 0-1,1 0 1,-1 0-1,1 0 34,0 0 1,0 0-1,0 0 0,-1 0 1,1 0-1,0 0 0,0 0 0,0 0 1,0 0-1,-1 1 0,1-1 1,0 0-1,0 0 0,0 1 0,-1-1 1,1 1-1,0-1 0,-1 1 0,1-1 1,0 1-1,-1-1 0,1 1 1,-1 0-1,1-1 0,-1 1 0,1 0 1,-1-1-1,1 1 0,-1 0 1,0 0-1,1-1 0,-1 1 0,0 0 1,1 0-1,-1 0 0,0 0 0,0 4 15,0-1-1,0 0 0,-1 0 1,0 0-1,0 0 0,-1 4 1,0 2 167,-3 36 245,-35 148 474,7-45-479,28-120-414,-55 350 1184,50-303-1045,0-10 75,-1 86 1,11-72-1509,0-64 396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20.4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328 64 4640,'0'-26'1504,"-1"26"-1489,1-1 1,0 1 0,0 0-1,0 0 1,0-1-1,0 1 1,0 0-1,0 0 1,0-1 0,0 1-1,0 0 1,1-1-1,-1 1 1,0 0-1,0 0 1,0-1 0,0 1-1,0 0 1,0 0-1,0 0 1,1-1 0,-1 1-1,0 0 1,0 0-1,0 0 1,1-1-1,-1 1 1,0 0 0,0 0-1,0 0 1,1 0-1,-1 0 1,0-1-1,0 1 1,1 0 0,-1 0-1,1 0 1,6-4 486,0 0 1,0-1 0,11-8-1,-18 13-422,1-1 0,-1 1 0,1 0 0,-1-1 0,1 1 0,0 0 0,-1-1 0,1 1 0,-1 0-1,1 0 1,0 0 0,-1-1 0,1 1 0,0 0 0,-1 0 0,1 0 0,0 0 0,-1 0 0,1 0 0,0 0-1,-1 1 1,1-1 0,0 0 0,2 1 226,0-1-150,1-1-117,0 1 1,0 0-1,0 0 1,0 0-1,-1 1 0,1-1 1,0 1-1,0 0 1,-1 0-1,1 1 0,0-1 1,-1 1-1,1-1 1,5 5-1,-7-4-27,1-1-1,-1 1 1,1 0 0,-1 0 0,0 0-1,0 0 1,3 3 0,-4-2 36,1 1 0,0-1 1,-1 1-1,0 0 0,0-1 1,1 7-1,-1-2-35,3 6 169,-2 0 1,0 0-1,0 0 1,-1 0-1,-1 0 1,-2 17 0,1-25-136,-1 1 1,1 0 0,-2-1-1,1 1 1,-1-1 0,-6 12 0,-2-2 49,-16 18 1,11-14-9,9-11-64,2-3-23,0 1-1,-1-1 1,-7 7 0,2-4-57,-1-2 0,0 1 0,0-2 0,0 1 0,-20 6 0,29-12 38,-29 14-166,30-13 162,0-1 1,0 0-1,0 1 0,1-1 0,-1 1 0,0 0 1,1 0-1,0-1 0,-1 1 0,1 0 0,0 0 1,0 0-1,-1 4 0,1-5-5,1-1 1,0 1-1,0 0 1,-1 0 0,1-1-1,0 1 1,0 0-1,0 0 1,0 0-1,0-1 1,0 1-1,0 0 1,0 0-1,1 0 1,-1-1-1,0 1 1,0 0-1,1 0 1,-1-1-1,0 1 1,1 0-1,-1-1 1,1 1 0,-1 0-1,2 0 1,16 10-215,-12-8 155,132 57-529,-60-27 471,109 61 20,-181-91 170,0 1-1,0 0 0,-1 0 0,1 0 1,-1 1-1,0 0 0,9 10 1,-13-13-22,1 0 0,-1 1 0,0-1 0,0 0 0,0 1 0,0-1 0,0 1 0,0-1 0,-1 1 0,1-1 0,-1 1 1,0-1-1,0 1 0,0 0 0,0-1 0,0 1 0,0-1 0,-1 1 0,1 0 0,-1-1 0,0 1 0,0-1 0,0 0 1,-1 4-1,-2 0 60,-1 1-1,1 0 1,-9 8 0,3-4 24,-1 2 20,0 0 1,-1-1-1,0-1 1,-21 16 0,16-17 24,0-1 0,0 0 0,-35 12 0,19-10 63,0-2 1,-1-1 0,0-2 0,0-1 0,-1-1 0,-61-3 0,82-2-176,-1-1 0,1-1 0,0 0 0,0-1 0,0 0 0,1-1 0,0-1 0,-19-10 1,28 14-200,0-1 1,0 1 0,0-1 0,0 0 0,0 0 0,0 0 0,1-1 0,0 1-1,-1-1 1,1 0 0,1 0 0,-1 0 0,0 0 0,1 0 0,0-1 0,0 1 0,1-1-1,-1 0 1,1 1 0,0-1 0,-1-8 0,-1-36-1929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20.8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17 141 8640,'-16'-31'3200,"16"31"-2496,78-32-192,-31 17-416,-1-1-160,32-15-32,16 16 32,30 15 416,-14 0-192,14 0-4384,-30 15 2304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21.1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6880,'0'47'2560,"0"-47"-1984,31 47-160,-31-32 384,16 1-512,0-16 608,-1 15-512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21.4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188 561 6880,'-13'-26'2229,"13"26"-2201,0 0 1,-1 0-1,1-1 1,0 1-1,0 0 0,0-1 1,0 1-1,-1 0 1,1-1-1,0 1 0,0 0 1,0-1-1,0 1 0,0 0 1,0-1-1,0 1 1,0 0-1,0-1 0,0 1 1,0 0-1,0-1 1,0 1-1,0 0 0,1-1 1,-1 1-1,0 0 0,0-1 1,0 1-1,0 0 1,1-1-1,0-1 42,0 0 0,0 0 1,0-1-1,-1 1 0,1 0 0,-1-1 0,1 1 0,-1-1 1,0 1-1,0 0 0,0-5 0,-1-2 476,-1 0 0,-6-16 0,3 14-467,0 0 0,-1 0-1,0 0 1,-1 1 0,0 0 0,0 1 0,-1-1-1,-17-14 1,25 23-101,-1 1-1,0-1 1,1 0-1,-1 0 1,0 1-1,0-1 1,0 0 0,0 1-1,1-1 1,-1 1-1,0-1 1,0 1-1,0-1 1,0 1-1,-2-1 1,2 2 4,0-1 1,-1 1 0,1-1-1,0 1 1,0-1 0,0 1-1,0 0 1,0 0 0,0-1-1,0 1 1,0 0-1,0 0 1,0 0 0,0 0-1,1 0 1,-1 0 0,0 1-1,-8 11-74,2 1-1,0-1 1,0 1 0,1 0-1,1 0 1,0 1-1,1 0 1,-3 24-1,5-22 41,1 0-1,0 0 0,2 0 1,0 0-1,1-1 0,4 18 1,-5-28 61,1-1 0,0 1 0,0-1 1,0 1-1,1-1 0,0 0 1,0 0-1,0 0 0,5 6 1,-6-9 22,1 0 1,-1 1-1,1-1 1,0 0-1,-1 0 1,1-1-1,0 1 1,0-1-1,0 1 1,0-1-1,0 0 1,1 0-1,-1 0 1,0-1-1,0 1 1,1-1-1,4 0 1,-1 0 18,1-1-1,-1 0 1,0 0 0,0-1 0,0 0 0,0 0 0,0-1 0,-1 1 0,1-2 0,11-6 0,-13 7-24,0 0 1,0-1-1,0 0 1,-1 1-1,0-1 1,0-1-1,0 1 1,0 0-1,-1-1 1,1 0-1,-1 0 1,4-9 0,1-1 30,-1 3-25,0 0 0,-1-1 0,-1 1 0,0-1 0,6-25 0,-8 13 13,-1 0 0,-1-36 0,-5-3 12,-23-126 1,12 132-77,11 46 66,0-1 1,1 0-1,1 1 1,-1-20-1,3 26-224,2 12 53,3 3 136,-1 1-1,0 0 1,0 0-1,-1 0 0,3 19 1,-1 43 179,-4-62-181,6 48 306,-3-1-1,-5 81 0,-5-94-47,-17 65 1,-5-16-1422,26-85 228,0-1 0,0 1 0,0-1 1,-6 10-1,6-12-903,4-5-85,11 0-610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21.8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640 94 5984,'26'-26'1920,"-26"26"-1903,0 0 0,1 0 0,-1 0 0,0-1 0,0 1 0,1 0 0,-1 0 0,0 0-1,0 0 1,0-1 0,1 1 0,-1 0 0,0 0 0,0-1 0,0 1 0,0 0 0,0 0 0,1-1 0,-1 1 0,0 0 0,0 0 0,0-1 0,0 1 0,0 0 0,0 0 0,0-1 0,0 1 0,0 0 0,0-1 0,0 1 0,0 0 0,0 0 0,0-1 0,0 1 0,0 0 0,0 0 0,0-1 0,-1 1 0,1 0 0,0 0-1,0-1 1,0 1 0,-1 0 0,1-2 47,-1 0 0,0 1 0,0-1 0,0 1 0,0-1 0,0 1 0,0-1 0,-1 1 0,1 0 0,0-1 0,-1 1 0,1 0 0,-1 0 0,0 0 0,1 0 0,-1 1 0,1-1 0,-1 0 0,0 1 0,0-1 0,1 1 0,-1-1 0,0 1 0,0 0 0,0 0 0,-2 0 0,-5-1 217,0 1 0,1-1 0,-1-1 0,0 1 0,1-1-1,-12-5 1,8 3-59,0 0 0,0 2 0,-13-3 0,-76 2 783,67 3-858,22 0-171,-1 0 0,1 1 1,0 1-1,-1-1 0,1 2 1,-20 6-1,28-7-14,0 0 1,0 0-1,1 0 0,-1 1 1,1-1-1,-1 1 0,1 0 0,0 0 1,0 0-1,0 0 0,1 0 0,-1 1 1,1 0-1,0-1 0,0 1 0,0 0 1,0 0-1,1 0 0,-1 0 0,1 0 1,0 0-1,0 0 0,1 1 0,-1-1 1,1 7-1,1-5 8,-1 1 0,2 0 0,2 12 0,0-7 6,5 23-24,2 0 0,15 33 0,-7-20 67,-11-27-6,1 0 0,23 40 1,20 4-57,-35-40 137,0 1 0,14 32 1,-30-56-59,1 1 0,-1-1 0,0 1 0,0-1 0,0 1 1,0-1-1,0 1 0,0 0 0,-1 0 0,1 0 0,-1-1 1,0 1-1,0 0 0,0 0 0,0 0 0,0-1 1,-1 1-1,1 0 0,-1 0 0,0-1 0,0 1 0,-1 3 1,0 1 97,2-5-101,-1 0 0,1 0 0,-1 1 0,0-1 0,0 0 0,0 0 0,0 0 0,-2 2 1,-1 1 31,-1-1 0,1 0 1,-1 0-1,0 0 0,-1-1 1,1 0-1,-1 0 0,1 0 1,-1 0-1,-8 2 1,-3 0 149,0 0 0,-32 4 1,16-6 93,-53-3-1,31 0-552,-2 0-1516,8 0 454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22.5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578 172 4480,'28'-28'2496,"-27"27"-2425,-1 1 0,0-1 0,1 1 0,-1-1 0,0 1 0,1-1 0,-1 0 0,0 1 0,0-1-1,1 0 1,-1 1 0,0-1 0,0 0 0,0 1 0,0-1 0,0 0 0,0 1 0,0-1 0,0 0 0,0 1 0,0-1 0,0 0 0,-1 0 0,1-1 210,0 1-202,-1 0 0,1 0 0,0 0 1,1 0-1,-1 1 0,0-1 0,0 0 1,0 0-1,0 0 0,1 0 0,-1 1 1,0-1-1,1-1 0,-1 1-62,0 1-1,0 0 1,0 0 0,1 0-1,-1 0 1,0-1 0,0 1-1,0 0 1,0 0 0,0 0-1,0 0 1,0 0-1,1-1 1,-1 1 0,0 0-1,0 0 1,0 0 0,0 0-1,0 0 1,1 0 0,-1 0-1,0 0 1,0-1 0,0 1-1,0 0 1,1 0 0,-1 0-1,0 0 1,0 0 0,0 0-1,1 0 1,-1 0 0,0 0-1,0 0 1,0 0-1,1 0 1,-1 0 0,0 0-1,0 1 1,0-1 0,0 0-1,1 0 1,-1 0 0,0 0-3,0 0 1,0 0 0,-1 0-1,1 1 1,0-1-1,0 0 1,0 0 0,-1 0-1,1 0 1,0 0-1,0 0 1,0 0 0,0 0-1,-1 0 1,1 0 0,0 0-1,0 0 1,0 0-1,-1 0 1,1 0 0,0 0-1,0 0 1,0 0 0,0-1-1,-1 1 1,1 0-1,0 0 1,0 0 0,0 0-1,0 0 1,-1 0 0,1 0-1,0-1 1,0 1-1,0 0 1,0 0 0,0 0-1,0 0 1,0-1-1,0 1 1,-1 0 0,1 0-1,0-1 1,0 0 37,-1-1-1,1 0 1,-1 1 0,1-1-1,-1 0 1,1 0 0,0 0 0,0 1-1,0-1 1,1-3 0,-1 2 30,-3-3 46,-1 2-91,2 2-21,0-1-1,0 1 0,-1 0 1,1-1-1,-1 1 0,1 0 1,-1 1-1,-5-4 1,-4 2 42,4 0-21,1 1 1,-15-8-1,2 3-143,0 1-1,-38-6 0,39 9 33,8 1 23,1 1 0,0 0 1,-20 1-1,13 1-8,7 0 42,-1 0 0,1 1-1,0 0 1,1 1 0,-1 0-1,0 1 1,1 0 0,0 0-1,0 1 1,0 0 0,-10 8-1,17-11 32,-1 0 0,1 0 0,-1 0 0,1 1 0,0-1 0,0 1 0,0-1 0,0 1 0,1 0 0,-1 0 0,1 0 0,0 0 0,0 0 0,0 0 0,-1 4 0,-3 6 61,2-5-64,0-1-1,1 0 1,-1 1 0,1 0-1,1-1 1,0 1 0,0 0-1,0 0 1,1-1 0,0 1-1,0 0 1,1 0 0,0 0-1,4 12 1,10 11-16,-7-16 5,-3-4 13,0-1 0,0-1 0,1 1 0,0-1 0,1 0 0,0-1 0,0 1 0,13 10 0,79 52 192,-68-51-137,0 2 1,39 36 0,-62-50-19,-1 0 1,0 1 0,0 0-1,-1 0 1,0 0 0,-1 1-1,9 19 1,-14-27-23,1 0 0,-1 0 0,0 0 0,0 0 0,0 0 0,0 1-1,0-1 1,0 0 0,0 0 0,-1 0 0,1 0 0,-1 0 0,0 0 0,1 0 0,-1-1 0,0 1 0,0 0 0,0 0 0,0-1 0,-1 1 0,1 0 0,-2 2-1,0-1 30,-10 12 439,-19 17 1,20-20-8,10-9-416,0-1 0,0 0 0,0-1 0,-1 1 1,1 0-1,0-1 0,-1 1 0,1-1 0,-4 2 0,-7 2 114,-1 0-1,0-1 1,0 0-1,0-1 1,-18 2 0,19-7-55,1 1-1,-1-2 1,1 0 0,-21-7 0,9 3-7,20 5-93,-18-4 128,1 0 0,-28-14 0,2-6-64,40 22-48,-3 0-393,1-1 0,-1 0 0,1-1 0,0 0 0,-12-11 1,3-1-888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23.7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4224,'0'0'1365,"0"0"-826,0 0-11,3 0 837,1 0-958,-2 0-217,1 0 1,-1 0 0,0 0-1,1 0 1,-1 0 0,0 1-1,1-1 1,3 2 0,5 3 29,2 0 1,-1-1 0,0 0-1,1-1 1,-1-1 0,20 2-1,83-2 7,-70-2-89,7-1-28,-19-1 197,63 7 1,-85-2-340,0 0 0,0 0 0,0 1 0,-1 0 0,11 6 0,-18-8-149,0-1-261,0 1 0,0 0 0,0 0 0,0 1 1,0-1-1,3 4 0,-6-6 442,28 29-2272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04.7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141 110 6976,'0'0'2256,"3"-3"-1371,-2 2-786,0 0-1,0-1 0,1 1 1,-1 0-1,1 0 1,-1 0-1,1 1 1,0-1-1,-1 0 1,1 0-1,0 1 1,-1-1-1,1 1 1,2-1-1,2-1 569,7-9 186,-8 9-684,-5 2-128,1-1 0,-1 1-1,1 0 1,0 0 0,-1-1 0,1 1 0,-1-1 0,1 1 0,0 0 0,-1-1 0,1 1 0,-1-1 0,0 1-1,1-1 1,-1 1 0,1-1 0,-1 0 0,0 1 0,1-1 0,-1 1 0,0-2 0,3-3 133,10-11 183,0 1-229,-12 13-116,-1-1-1,1 1 1,-1 0-1,1 0 1,-1-1 0,0 1-1,0 0 1,0-5-1,-1 3 40,1 4-46,0 0-1,1 0 1,-1 0 0,0 0 0,0 0 0,0 0-1,0 0 1,0 0 0,0 0 0,0-1-1,0 1 1,0 0 0,0 0 0,0 0-1,0 0 1,0 0 0,0 0 0,0 0 0,0 0-1,-1 0 1,1 0 0,0-1 0,0 1-1,0 0 1,0 0 0,0 0 0,0 0-1,0 0 1,0 0 0,0 0 0,0 0 0,0 0-1,0 0 1,0 0 0,0 0 0,0 0-1,0 0 1,-1 0 0,1 0 0,0 0 0,0 0-1,0 0 1,0-1 0,0 1 0,0 0-1,0 0 1,0 0 0,0 0 0,0 0-1,-1 0 1,1 1 0,0-1 0,0 0 0,0 0-1,0 0 1,0 0 0,-7 0-12,1 1 0,-1 0 0,0 0 0,1 1 0,0 0-1,-1 0 1,1 1 0,0-1 0,0 1 0,0 0 0,0 1 0,1 0 0,0 0 0,-6 5 0,-2 3-30,1 0 1,0 1 0,1 1-1,-13 18 1,14-15-5,0-1 1,-14 32 0,21-38 37,-1 1 1,1-1-1,1 0 1,-1 1-1,2-1 1,-1 19-1,2-25 15,0-1 0,0 1 0,1 0 0,-1-1-1,1 1 1,0 0 0,2 5 0,-2-7-21,0-1-1,0 1 1,0 0-1,0-1 1,0 1 0,0-1-1,0 1 1,1-1-1,-1 0 1,1 1-1,-1-1 1,1 0 0,-1 0-1,1 0 1,0 0-1,0 0 1,2 1 0,-1-2-63,-1 1 0,0-1 1,0 0-1,1 1 0,-1-1 0,0 0 1,0 0-1,1 0 0,-1-1 1,0 1-1,0-1 0,0 1 1,1-1-1,-1 0 0,0 1 1,3-3-1,3-2-236,-1 1 1,0-1-1,7-7 0,0 1-357,-9 8 497,-1 0 1,0 0-1,-1-1 1,1 0-1,-1 1 0,1-1 1,-1 0-1,0-1 0,0 1 1,-1 0-1,1-1 1,-1 0-1,2-6 0,8-17-512,-9 22 551,0 0-1,0 0 1,-1 0 0,0-1-1,0 1 1,-1-1-1,1 0 1,-1-8-1,-1-32 1479,0 45-730,0 4 277,0 0-834,1 0-1,-1-1 1,0 1-1,1 0 1,-1-1 0,1 1-1,-1 0 1,1-1-1,0 1 1,0-1-1,0 1 1,0-1 0,0 0-1,0 1 1,0-1-1,2 2 1,28 20 358,-13-11-223,-6-2-112,-10-7-70,1-1 1,0 0-1,0 0 1,0 0 0,0 0-1,0 0 1,0-1-1,0 0 1,1 1-1,3 0 1,0 0 9,-1 0 0,1 0 0,0 0-1,10 0 1,-14-2-31,0 0 1,0 0-1,0-1 0,0 1 0,1-1 0,-1 1 0,0-1 1,0 0-1,-1 0 0,1-1 0,0 1 0,0 0 0,2-3 1,42-27-1425,-44 29 1378,-1 1-1,0-1 0,1-1 0,-1 1 1,0 0-1,0 0 0,0-1 0,0 1 1,-1-1-1,1 1 0,-1-1 0,0 0 1,1 0-1,-1 0 0,0 0 0,-1 0 1,1 0-1,0 0 0,-1-3 0,5-15-374,2 8 178,-6 11 226,-1 1-1,1 0 1,0-1-1,-1 1 0,1-1 1,0 1-1,-1-1 1,0 1-1,1-1 1,-1 1-1,0-1 1,0-1-1,0-41 787,1 42-475,1 4 5,8 11 155,-9-11-367,1 0 0,-1 1-1,0-1 1,1 0 0,-1 0 0,1 0-1,-1-1 1,1 1 0,0 0-1,3 1 1,6 8 151,41 51 835,-24-34-863,66 63 328,-3-26-170,-80-55-325,12 6-175,6-5-753,-22-2 518,5 3-290,-12-11 576,0-1 0,1 1 0,-1-1 0,1 0 0,-1 0 0,1 1 0,0-1 1,-1 0-1,1 0 0,-1 0 0,1 0 0,-1 1 0,1-1 0,-1 0 0,1 0 0,0 0 0,-1 0 1,1 0-1,-1 0 0,1-1 0,-1 1 0,1 0 0,0 0 0,-1 0 0,1-1 0,15-12-1459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21.9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0 8736,'-15'16'3232,"15"-16"-2528,15 0-192,1 0 1216,-1 0-1056,17 0-64,-1 0-384,16-16-33,-1 16-95,17 0-1183,-17 0 575,17 0-6112,-1 16 3648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24.0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 5824,'-16'15'2144,"16"-15"-1664,31 0-128,-15 16 992,15-16-800,16 0 288,0 16-512,15-32 160,16 16-256,15-16 128,-15 16-192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24.4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365 16 4896,'-26'-13'1584,"26"13"-1541,-1-1 1,0 1-1,0 0 1,1-1-1,-1 1 0,0 0 1,0 0-1,0 0 1,0 0-1,1-1 1,-1 1-1,0 0 0,-2 1 1,-3-2 110,-1 1 0,0 1 0,1-1 0,-1 1 0,0 0 0,1 1 0,-1-1 0,1 1 0,0 1 0,0-1 0,-1 1 0,2 0 0,-1 1 0,0-1 0,-5 5 0,-18 12 506,-33 25 114,50-34-728,1 0 0,0 1-1,0 0 1,2 0 0,-1 1 0,2 1-1,-1-1 1,2 1 0,0 1-1,1-1 1,0 1 0,1 0 0,-5 27-1,8-32-19,0 0 0,1 0 0,0 0 0,1 0 0,0 0 0,1-1 0,3 20 0,-2-22 6,0 1 1,1-1-1,0 0 1,0 0-1,1 0 1,0 0-1,0 0 1,0-1-1,1 0 1,0 0-1,6 6 1,-6-8 5,0 1 0,0-1 0,1 0 1,-1-1-1,1 1 0,0-1 0,0 0 0,0 0 1,0-1-1,0 0 0,1 0 0,-1-1 0,1 1 1,-1-1-1,1-1 0,-1 1 0,8-1 1,14-1 51,1-2 0,-1-1 0,0-1 0,0-1 0,0-1 0,-1-2 0,0-1 0,35-18 0,-40 16 63,-2-1-1,37-29 1,-49 35-95,0-1 0,0 0 0,-1 0 1,0 0-1,0-1 0,-1 0 0,0 0 0,4-11 1,-8 16-41,-1 0 0,0 0 1,0 0-1,0 0 0,0-1 0,-1 1 1,1 0-1,-1 0 0,-1 0 1,1-1-1,0 1 0,-1 0 1,0 0-1,0 0 0,0 0 1,0 0-1,-1 0 0,0 0 1,0 0-1,0 1 0,0-1 1,-5-6-1,-4-4-9,0 0 0,-1 0 0,-1 1 0,0 1 1,-1 0-1,-19-13 0,-50-16-184,37 20-765,42 20 516,1-1 0,0 1-1,0-1 1,0 0 0,0 0 0,0 0-1,1 0 1,-6-5 0,7 5 190,1 0 1,-1 0 0,0 0-1,0 0 1,1 0 0,0-1-1,-1 1 1,1 0 0,0 0-1,0-1 1,0-1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25.8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1577 685 3648,'-13'-13'1173,"12"12"-1139,1 1 0,-1 0 0,1-1 0,-1 1 0,0-1 0,1 1 0,-1 0 0,0-1 0,1 1 0,-1 0 0,0 0 0,1 0 0,-1-1 0,0 1 0,1 0-1,-1 0 1,0 0 0,-1 0 0,-5 0 110,-27-16 939,30 14-996,-1-1 28,-1 1 0,1 0 1,-1 0-1,0 1 0,-11-2 1,9 1-45,-12-2 90,1 1 0,-1 1 0,-20 0-1,-36 2 230,-102 15-1,55 12-214,54-10-137,40-11-25,1 0 31,-27 8 1,11 2 101,2 3 0,-54 29 1,-78 64 304,-26 54-371,120-87-158,66-63 61,1 1 1,-20 32-1,-18 44-12,41-74 7,2 0 0,-11 37-1,14-31 46,2 1-1,1-1 0,2 1 0,0-1 0,4 33 1,-1-37-8,0 0 0,1-1 0,1 1 1,1-1-1,1 0 0,12 25 0,23 28-36,-31-47 18,10 33 0,-11-29 9,18 37-1,-5-26 7,1-2 0,2 0 0,39 42 0,-32-44-79,1-2 0,75 58-1,86 41 105,-11-25 32,52 0 75,-235-109-144,264 104 118,17-31 57,-242-63-153,32 7 14,191 44 104,568 74 409,-434-96-399,-146-13-99,249 23-81,-213-24 79,857 59 1507,-789-76-1044,-86-24-169,-197 11-264,19-1 6,127-11 112,-22-11 65,-120 17-161,2 0-15,102-17 164,-124 16 48,102-35 1,-121 32-199,-1-1 0,0-2 0,48-33 0,-38 18-60,67-66 0,-74 62-161,-2-2 0,-2-1 1,-1-2-1,-2-1 0,40-73 0,-43 60-124,30-83-1,-8-32-231,-47 155 437,-1 3 8,33-150-235,-28-16 198,-8 129 56,-8-64-1,-2 59-34,-19-56 0,15 63-5,-27-63 0,16 62-27,-2 1 1,-2 1 0,-2 2-1,-2 1 1,-2 2 0,-2 1-1,-49-43 1,35 42 18,-2 2-1,-1 2 1,-82-42 0,36 33 39,39 19 1,-169-92-131,-31-15 80,98 63 40,64 23-35,-117-53-95,-256-51-212,373 127 326,-1 4 0,-133-11 0,-81 10-71,218 18 116,45 4-59,-81 8 1,81-3-19,-265 30-336,277-27 373,1 2 1,0 2-1,0 1 0,-54 27 1,57-21 67,10-5 50,-42 16 1,12-11 3,-95 29 172,129-43-232,-1 0 0,1 0-1,-40-1 1,42-3 8,-21 3-1,22 0-12,-19 2-6,24-6-18,0-1 0,0 0 0,1 0 0,-14-5 0,-24-5-15,-202-33-66,174 38 55,-104-4 3,107 10-56,-141 5 13,123 6 81,57-7-32,3-1-34,-57 11 0,64-7 62,-5 0-5,-1 2 0,-58 22 0,54-7-76,5-13-139,26-6 188,0-1 0,0 1 1,0 0-1,-7 7 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26.7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374 110 5472,'0'-39'1760,"0"32"-1300,3 6-211,-3 1-234,1 0-1,-1 0 1,0 0 0,1 0-1,-1 0 1,1 0 0,-1 0-1,0 0 1,1 0 0,-1 0-1,1 0 1,-1-1 0,0 1-1,1 0 1,-1 0 0,1 0-1,-1-1 1,0 1 0,1 0-1,-1 0 1,0-1 0,0 1-1,1 0 1,-1-1 0,0 1-1,1 0 1,-1-1 0,0 1-1,0 0 1,1-1 0,3-6 186,-2 6-116,-1 0-76,-1 1 0,0 0 0,1 0 0,-1 0 0,1-1 0,-1 1 0,0 0 0,1-1 0,-1 1 0,0 0 0,0-1 0,1 1 0,-1 0-1,0-1 1,0 1 0,1-1 0,-1 1 0,0-1 0,0 0 0,0 0 19,-1 0 0,1 1 0,-1-1 0,1 0 0,-1 0 0,0 1 0,0-1 0,1 0 0,-1 1 0,0-1 0,0 1 0,0-1 0,1 1 0,-1-1 0,0 1 0,0-1 0,0 1 0,0 0 0,0 0 0,0-1 0,-1 1 0,-23-7 241,-1 0-1,0 2 1,0 1 0,0 1-1,0 1 1,-1 1 0,-33 4-1,1 8-12,40-9-210,14-2-35,-1 0 0,0 1 0,0 0 0,1 1 0,-1-1 0,-6 3-1,11-3-17,0 0 0,0-1 0,0 1 0,0 0 0,0 0 0,0 0 0,0 0 0,0-1 0,0 1-1,1 0 1,-1 1 0,0-1 0,1 0 0,-1 0 0,1 0 0,-1 0 0,1 0 0,-1 1 0,1-1 0,0 0-1,0 0 1,-1 1 0,1-1 0,0 0 0,0 0 0,0 1 0,0-1 0,1 0 0,-1 0 0,0 1 0,1-1-1,0 2 1,1 3-5,0 0-1,1-1 1,0 1-1,0-1 0,1 0 1,-1 0-1,1 0 1,0 0-1,0 0 0,1-1 1,5 5-1,2 3 10,108 92-57,-8-8 280,-112-96-220,11 11 69,-1 0 0,13 16 1,0 17 372,-14-30-301,-7-12-95,0 0 0,-1 1 1,1-1-1,-1 1 0,0-1 0,2 4 0,-3 0 114,0 0 0,-1-1 0,1 1 0,-1 0 0,0 0 0,-1-1 0,1 1 0,-1-1 0,-3 6 0,3-7-112,0-1 0,0 0-1,-1-1 1,1 1 0,-1 0-1,1-1 1,-1 1 0,0-1-1,0 0 1,0 0 0,0 0 0,0 0-1,-1 0 1,1-1 0,0 0-1,-1 1 1,0-1 0,-6 1-1,-5 0 91,-1 0-1,-31-1 1,39-1-81,-135 0 727,65 0-475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27.3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4223 4064,'-8'1'683,"5"-3"-291,9-4 346,15-12-361,-2 0 0,29-35 0,87-95 154,-103 114-502,297-293 280,-82 104-122,-66 54-95,298-265-14,843-646-488,-481 438 250,-467 375 106,-15 51 118,233-80 176,-151 135 16,-48 69-25,-279 70-72,-88 17-37,0 0 1,44-1 0,-36 6 37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27.6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10 218 4480,'-7'8'755,"4"-4"-321,5-3 382,10-6-688,0-1 0,-1 0 0,0-1 0,13-10 0,-14 10-62,0 1 0,12-5-1,-14 7-37,39-19 147,64-23 1,97-16-53,-184 54-80,0 1 1,41-7-1,-57 13-37,-1 0 1,1 1-1,0 0 1,0 1-1,0-1 1,0 1-1,0 1 1,-1 0-1,1 0 1,-1 0-1,13 6 1,-18-7-4,1 1 0,-1-1 0,0 1 0,1-1 0,-1 1 0,0 0 0,0 0 0,-1 0 0,1 0 0,0 0 1,-1 0-1,1 0 0,-1 1 0,1-1 0,-1 1 0,0-1 0,0 1 0,0-1 0,-1 1 0,2 3 0,-2 2 13,1 0 1,-1 0-1,0 0 0,-2 15 0,2-21-12,-2 8 6,1 0 0,-2 0 0,1 0 0,-1-1 0,-1 1 0,-5 9-1,-154 262 147,75-139 78,-14 35-698,-15 18-2315,6-6 710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28.0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3227 6464,'-39'26'2090,"33"-21"-1550,10-3-253,-3-1-237,1 0 1,-1 0-1,1-1 1,-1 1-1,1-1 0,0 1 1,-1-1-1,1 0 0,0 0 1,-1 1-1,1-1 0,0 0 1,-1 0-1,1-1 1,0 1-1,-1 0 0,1-1 1,2 0-1,5-3 195,0-1-1,0 0 1,9-7 0,12-11-16,0-1 1,37-41-1,156-158-197,-146 145-36,228-221 13,295-254 61,-244 244-113,-11 29-26,-20-1-102,-29 42 59,-36 39 53,-50 39 33,-31 26-44,-46 34 124,-102 76 34,47-36 224,10 4-14,-78 48-247,0 0-1,9-11 1,-3 4 5,4-2 3,-17 16-59,0 0 0,-1 0 0,1-1 0,-1 1 0,1-1 0,-1 1 0,0-1 0,0 0 0,0 0 0,0 0 0,1-3 0,1-1-18,-1 0-38,-3 7 52,0 0 0,-1 0 0,1-1 0,0 1 0,0 0 0,0 0 0,-1 0 0,1 0 0,0-1 0,0 1 0,-1 0 0,1 0 0,0 0 0,0 0 0,-1 0 0,1 0 0,0 0 0,-1 0 0,1 0 0,0 0 0,0 0 1,-1 0-1,1 0 0,0 0 0,-1 0 0,1 0 0,-5 3-562,-11 12-1658,-12 14 582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28.3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16 390 4384,'-16'-15'1632,"16"15"-1248,125-31-128,-47-1-352,0 1 0,62-31 320,0 15-128,32-15 288,15 0-256,-16 30 32,-31 17-96,-15 15-192,-47 15 64,-31 32-192,-16 15 160,-31 16 320,-31 0-128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28.7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2302 8384,'-13'26'2704,"13"-26"-2687,1 0 0,-1 0 0,0 0 0,0 0 1,0 0-1,0 0 0,0 0 0,0 0 0,1 0 1,-1 0-1,0 0 0,0 0 0,0 0 1,0 0-1,0 0 0,0 0 0,1 0 0,-1 0 1,0 0-1,0 0 0,0 1 0,0-1 0,0 0 1,0 0-1,0 0 0,0 0 0,1 0 0,-1 0 1,0 0-1,0 0 0,0 1 0,0-1 0,0 0 1,0 0-1,0 0 0,0 0 0,0 0 0,0 0 1,0 1-1,0-1 0,0 0 0,0 0 0,0 0 1,0 0-1,0 0 0,0 0 0,0 1 0,0-1 1,0 0-1,0 0 0,0 0 0,0 0 0,0 0 1,0 0-1,0 1 0,0-1 0,-1 0 0,1 0 1,0 0-1,0 0 0,0 0 0,2 0 23,0 0 0,0 0 0,0-1 0,0 1 0,-1-1-1,1 1 1,0-1 0,0 0 0,0 0 0,-1 1 0,1-1 0,0 0 0,-1-1-1,1 1 1,-1 0 0,1 0 0,-1-1 0,0 1 0,3-4 0,4-3 69,28-21 51,70-73-12,-53 48-120,79-73-12,32-13-11,44-45-69,-126 116 44,59-51-8,2-15-5,-47 44 8,326-280 61,-171 155 18,-70 52-166,-96 89 45,81-78 106,-126 113-30,64-87 0,-100 122-95,0 0 1,0 0 0,-1-1-1,0 0 1,0 1 0,-1-1-1,1 0 1,-1-1 0,-1 1-1,1 0 1,-1 0 0,0-1-1,0-7 1,-2 2-421,0 12 463,1-1 1,0 1-1,0 0 0,0-1 1,-1 1-1,1 0 0,0 0 0,-1-1 1,1 1-1,0 0 0,-1 0 1,1 0-1,0-1 0,-1 1 1,1 0-1,0 0 0,-1 0 1,1 0-1,-1 0 0,1 0 0,0 0 1,-1 0-1,1 0 0,0 0 1,-1 0-1,-6 1-729,0 0 1,1 0-1,-1 1 1,1 0-1,-11 4 1,5 0-333,1 0 0,-15 11 0</inkml:trace>
  <inkml:trace contextRef="#ctx0" brushRef="#br0" timeOffset="1">1338 401 5472,'47'-16'2016,"-47"16"-1536,124-31-160,-46 31-256,-15 0-96,30 0-128,-15 16 96,-16-1 32,1 16 32,-32 1 128,0 14-64,-62 32 32,0-15-32,-47 15-1248,-16-16 640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29.1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3569 4064,'0'-39'1307,"1"36"-1244,-1-1 0,1 1 0,-1 0 1,1-1-1,0 1 0,0 0 1,2-5-1,2-6-16,0-5 41,2 0 0,0 0 0,1 1 0,1 0 1,1 0-1,1 1 0,13-18 0,72-88 327,-49 59-291,51-54 35,-79 96-132,308-386 325,-293 363-338,140-182 36,49-43-44,19-34-118,40-19 320,5 23 605,-153 162-538,-78 80-171,104-105 165,43-14-77,-19 37-91,-31 28 6,-39 21 117,-82 67-170,90-76 452,-100 78-361,-10 10-28,19-22 0,-30 33-138,0-1 0,1 0 1,-1 0-1,0 1 0,0-1 0,0 0 1,0 0-1,-1 0 0,1 0 0,-1-1 1,1 1-1,-1 0 0,1-4 1,-1 6-23,0-1 0,0 0 0,-1 1 0,1-1 0,0 1 0,0-1 0,0 0 0,-1 1 0,1-1 0,0 1 0,-1-1 0,1 1 0,-1-1 0,1 1 0,0-1 0,-1 1 0,1-1 0,-1 1 0,0-1 0,-1 0-96,1 1 0,-1-1 1,0 0-1,1 1 0,-1-1 0,1 1 0,-1 0 0,0 0 0,1 0 0,-4 0 0,-26 0-2794,-13 0 912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22.3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16 9216,'-16'-16'3424,"16"16"-2656,16 0-224,-16 0 1536,0 16-1249,16-16 1,-1 0-480,32 15-64,-16-15-160,16 0-288,15-15 96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29.5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 3648,'16'0'1344,"-16"0"-1024,62-15-128,-15 30 640,0-15-512,31 32 288,0-1-352,0 31-64,0 16-128,-32 0 576,-15 0-352,-46 0 320,-1 0-352,-46 0 480,15 0-416,-15-1-4000,15-14 1984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29.9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 79 3392,'37'-37'1525,"-32"32"-1511,17-18 628,-21 22-531,1-1 1,0 1-1,-1 0 0,1 0 0,0 0 1,0 0-1,0 0 0,0 0 0,0 0 1,0 0-1,0 1 0,0-1 0,4 1 0,-1 0 71,12 1 833,-16 0-976,-1-1 0,0 1-1,0-1 1,0 1-1,0-1 1,0 0 0,0 1-1,0-1 1,0 1-1,0-1 1,0 1 0,0-1-1,0 1 1,0-1 0,0 1-1,-1-1 1,1 0-1,0 1 1,0-1 0,0 1-1,-1-1 1,1 1-1,-8 23 731,-19 63-122,-3 13-244,9 1-157,-1-16-30,-13 77 346,31-133-428,1 1 255,-11 41 0,3-45-26,11-26-371,0 0-1,0 1 1,0-1 0,0 0 0,0 0 0,0 1-1,0-1 1,0 0 0,0 0 0,0 0-1,0 1 1,0-1 0,0 0 0,-1 0 0,1 0-1,0 0 1,0 1 0,0-1 0,0 0-1,0 0 1,-1 0 0,1 0 0,0 0-1,0 1 1,0-1 0,-1 0 0,1 0 0,0 0-1,0 0 1,0 0 0,-1 0 0,1 0-1,0 0 1,-1 0 0,-9 0-2147,7 0 545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30.3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400 32 5888,'26'-26'1898,"-25"26"-1864,-1 0-1,0-1 0,0 1 0,0 0 0,1-1 0,-1 1 1,0 0-1,1-1 0,-1 1 0,0 0 0,0 0 0,1-1 0,-1 1 1,1 0-1,-1 0 0,0 0 0,1 0 0,-1-1 0,0 1 1,1 0-1,-1 0 0,1 0 0,15 0 843,-6-1-365,1 1-1,-1 0 0,18 4 0,4 6-291,-23-8-191,-7-2-24,0 1 0,1-1 0,-1 1-1,0-1 1,0 1 0,-1 0 0,4 1 0,16 21 44,-7-10 8,-10-10-34,-1 0-1,1 1 1,-1-1-1,0 1 1,0 0 0,0 0-1,4 8 1,-5-9 10,0 1 0,0 1 0,-1-1 0,1 0 0,-1 0 0,0 0 0,0 1 0,0-1 0,-1 1 1,0-1-1,0 0 0,0 1 0,-1 5 0,0-3-30,-2-1 0,1 1-1,-1 0 1,1-1 0,-2 0 0,1 0 0,-6 8 0,-6 5-229,0-1-1,-1-1 1,-1 0 0,-30 22-1,32-27 128,-12 10-155,5-4 22,0 0-1,1 2 0,-25 30 0,44-48 212,0 1 0,1 0-1,-1 0 1,1 0-1,-1 0 1,1 0 0,0 0-1,0 0 1,0 0-1,1 0 1,-1 1 0,1-1-1,-1 4 1,2 0-28,0 1 1,0 0-1,3 13 0,0-5-8,-3-12 57,0 1 0,0-1 0,1 0 1,-1 0-1,1 0 0,0 0 0,0 0 0,1 0 1,-1 0-1,1-1 0,0 1 0,0-1 0,0 0 1,0 0-1,0 0 0,1 0 0,5 3 0,26 24 117,51 42 471,-82-69-501,1 0 0,-1 0 1,0 1-1,0-1 0,-1 1 0,1 0 1,-1 0-1,1 0 0,-1 0 1,3 7-1,-6-10-61,0-1 0,0 1 0,1-1 0,-1 0 0,0 1 0,0-1 0,0 1 0,0-1 0,0 1 0,0-1 0,0 1 0,0-1-1,0 1 1,-1-1 0,1 1 0,0-1 0,0 0 0,0 1 0,0-1 0,-1 1 0,1-1 0,0 1 0,0-1 0,-1 0 0,1 1 0,0-1 0,-1 0 0,1 1 0,0-1 0,-1 0 0,1 0 0,-1 1 0,1-1 0,0 0 0,-1 0 0,1 0-1,-1 1 1,-23 3 588,13-2-430,-4 1 28,1 0-42,-1 0-1,0-1 1,-24 0-1,-73-9 412,-15-2-269,98 8-322,-46-8-1,54 6-34,-23-2-216,43 5 223,0 0-1,1 0 1,-1 0-1,0-1 1,0 1-1,0 0 1,1 0-1,-1-1 1,0 1-1,0-1 1,1 1-1,-1-1 1,0 1-1,1-1 1,-1 1-1,0-1 0,1 1 1,-1-1-1,1 0 1,-1 1-1,0-2 1,2 2 12,-1-1 0,0 1 0,1 0 0,-1-1 0,0 1 1,1 0-1,-1 0 0,1 0 0,-1-1 0,0 1 0,1 0 0,-1 0 0,1 0 0,-1 0 1,1 0-1,-1 0 0,0 0 0,1 0 0,-1 0 0,1 0 0,-1 0 0,1 0 1,0 0-1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30.6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32 6880,'-16'-32'2560,"16"32"-1984,0 0-160,0 16 1664,0-16-1216,16 0 288,-16 0-704,47 0-320,-16 16-128,47-1 192,0 1-96,0-16 384,-1 15-256,-14-15 159,-16 0-223,-16 0 480,0 0-352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40.2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87 3072,'-11'-1'865,"14"-2"-381,-2 2-407,-1 0-1,1 1 1,0-1 0,-1 0 0,1 1-1,0-1 1,-1 0 0,1 1 0,-1-1-1,1 0 1,-1 0 0,1-1 0,-1 2 392,3 2-5,7 9-155,-9-11-294,-1 1 0,1 0-1,-1-1 1,0 1 0,1 0 0,-1 0-1,0-1 1,0 1 0,1 0 0,-1 0-1,0-1 1,0 1 0,0 0 0,0 0-1,0-1 1,0 1 0,0 0 0,0 0-1,0 0 1,-1-1 0,1 1-1,0 0 1,0 0 0,-1 0 0,-1 6 37,-8 64 151,-8 40 101,10-78-238,-13 69 108,16-58 45,-5-21 479,7 0-127,3-22-558,0-1-1,0 0 1,0 0-1,0 0 1,0 0-1,-1 0 1,1 0-1,0 0 1,0 1-1,0-1 1,0 0 0,0 0-1,0 0 1,0 0-1,0 0 1,0 1-1,0-1 1,0 0-1,0 0 1,0 0-1,0 0 1,0 0 0,0 0-1,0 1 1,0-1-1,0 0 1,0 0-1,1 0 1,-1 0-1,0 0 1,0 0-1,0 1 1,0-1-1,0 0 1,0 0 0,0 0-1,0 0 1,0 0-1,1 0 1,-1 0-1,0 0 1,0 0-1,0 0 1,0 0-1,0 1 1,0-1 0,1 0-1,-1 0 1,0 0-1,0 0 1,0 0-1,0 0 1,1 0-1,-1 0-12,0 0 17,1 0 0,-1 0-1,1 0 1,0-1 0,-1 1-1,1 0 1,-1 0 0,1 0-1,0-1 1,-1 1 0,1 0-1,-1 0 1,1-1 0,-1 1-1,1 0 1,-1-1 0,1 1-1,-1-1 1,1 1 0,-1-1-1,0 1 1,1-1 0,0 0-1,2-5 47,0 0-1,-1-1 0,4-9 1,-2 4-2,0 0-1,10-17 1,25-34 99,0-12-53,-24 51-47,2 2 0,34-38 0,48-34-235,-74 73-246,56-36 0,-79 56 385,0-1 0,1 1 0,-1 0 0,0 0 0,1 0 0,-1 0 0,0 0 0,1 1 0,-1-1 0,1 1 0,-1-1 1,1 1-1,-1 0 0,1 0 0,0 0 0,-1 0 0,1 1 0,3 0 0,-4 0 19,0 0 0,-1 0 0,1 0-1,0 1 1,0-1 0,-1 1 0,1-1 0,-1 1 0,1-1-1,-1 1 1,0 0 0,1 0 0,-1 0 0,0 0 0,0-1-1,0 1 1,-1 1 0,1-1 0,0 0 0,-1 0 0,0 0 0,1 4-1,1 18 180,-1 50-1,-1-35-30,0 5 79,-3 94 321,-5-60-158,9-66-296,0-1-1,2 13 1,0-9 35,0 14 235,-2-19-210,0-1 0,4 16 0,-4-21-57,1-1-1,-1 1 0,1 0 1,0-1-1,0 1 0,0-1 1,0 0-1,1 0 0,4 5 1,-4-4 26,1-1 1,-1 1 0,1-1 0,0 0-1,0 0 1,0 0 0,7 3-1,-9-6-82,-1 0 0,1 1 0,-1-1 0,1 0 0,0 0 0,-1 0 0,1 0-1,-1 0 1,1 0 0,0 0 0,-1-1 0,1 1 0,-1 0 0,1-1 0,-1 1 0,1-1-1,-1 0 1,1 0 0,-1 1 0,0-1 0,1 0 0,-1 0 0,0 0 0,0 0-1,0 0 1,2-2 0,1-2-250,0 0-1,1 0 1,3-9-1,5-4-1027,15-13-164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40.6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142 0 5632,'-26'0'1834,"25"0"-1794,1 0-1,-1 0 1,0 0-1,0 0 0,1 1 1,-1-1-1,0 0 1,1 0-1,-1 0 1,0 1-1,1-1 0,-1 0 1,0 1-1,1-1 1,-1 1-1,0-1 0,0 1 1,-33 23 472,33-23-449,-1 0 1,1 0 0,-1 0 0,1 0-1,-1 1 1,1-1 0,0 1-1,0-1 1,0 1 0,0-1-1,0 1 1,0-1 0,0 1 0,0 0-1,1 0 1,-1-1 0,1 1-1,-1 0 1,0 3 0,-4 14 214,-7 8 0,7-17-210,0 1 1,1 0-1,0 1 0,1-1 0,-3 13 1,4-9-2,1-1 1,0 1 0,1 0 0,1-1-1,3 24 1,-3-32-35,1-1-1,-1 1 1,1-1-1,0 1 1,1-1-1,-1 0 1,1 0-1,0 0 1,0 0-1,1-1 1,-1 1-1,1-1 1,0 0 0,0 0-1,1 0 1,-1-1-1,8 5 1,-6-4-9,0-1-1,1 1 1,-1-1 0,1-1 0,0 1 0,0-1 0,0 0 0,0-1 0,0 0 0,0 0-1,1 0 1,-1-1 0,0 0 0,0-1 0,1 0 0,-1 0 0,0 0 0,0-1 0,0 0-1,0 0 1,0-1 0,-1 1 0,1-2 0,11-6 0,-7 2 8,18-16 0,-25 20-16,0 0 0,0 0 0,0-1 0,0 0 0,-1 1 0,0-1 0,4-8 0,-2-14 199,-2 13-94,4-20 66,-11 13-203,1 11-11,2 7 15,1 1 1,-1-1-1,1 1 0,-1-1 1,0 1-1,0-1 0,0 1 0,0 0 1,0 0-1,0-1 0,-1 1 1,1 0-1,-1 0 0,0 0 1,0 0-1,1 1 0,-1-1 1,0 0-1,0 1 0,-5-3 1,4 2-30,-1-1 0,0 1 0,0 1 0,0-1 1,-8-2-1,-1 0-114,13 4 118,-1-1 1,1 1-1,0 0 1,-1 0-1,1-1 1,0 1-1,-1 0 1,1-1-1,0 1 0,0-1 1,-1 1-1,1 0 1,0-1-1,0 1 1,0-1-1,-1 1 1,1 0-1,0-1 1,0 1-1,0-1 1,0 1-1,0-1 1,0 1-1,0-1 1,0 0-1,0 1 37,1-2-1686,3 4-260,22 11-704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41.5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96 2240,'0'-26'720,"0"25"-710,0 1 1,0 0-1,0-1 1,0 1-1,0 0 1,0-1-1,0 1 1,0 0-1,0-1 1,0 1-1,0 0 0,0-1 1,0 1-1,0 0 1,0 0-1,1-1 1,-1 1-1,0 0 1,0-1-1,0 1 1,0 0-1,1 0 1,-1-1-1,0 1 0,1 0 1,9-11 310,-3 3 72,0 1 0,14-11-1,-18 16-333,0 0 0,0 0 0,1 1 0,-1-1 0,0 1 0,0 0 0,1-1 0,-1 1 0,1 1 0,-1-1 0,1 1 0,4-1 0,3 1 13,-6-1-57,-1 1 0,0 0-1,1 0 1,-1 0 0,1 1-1,-1-1 1,1 1 0,-1 0-1,5 2 1,22 21 1,-26-21-14,0 2 1,0-1-1,-1 0 0,1 1 0,-1 0 0,0 0 0,-1 0 1,1 1-1,-1-1 0,0 1 0,0 0 0,-1-1 1,3 12-1,2 0 4,-4-10 9,0 0-1,-1 0 0,0 1 0,0-1 0,-1 0 0,0 1 0,-1-1 0,1 1 0,-1-1 0,-2 11 0,-8 29 322,5-3 16,-6-10 341,9-21-471,1-11-126,1 1-1,0-1 0,-1 0 0,0 1 1,0-1-1,1 0 0,-1 1 1,0-1-1,-1 0 0,1 0 0,-3 4 1,1-3 405,6-6-176,25-33-126,-21 26-186,18-19-1,132-153-11,-143 164-76,-2 4-84,19-19 0,-27 28 93,1 1 1,0 1-1,0-1 0,0 1 1,0 0-1,1 0 1,7-3-1,-12 5 46,0 1 0,1 0 0,-1 0 0,0 0 0,1 0 0,-1 0 0,1 0 0,-1 0-1,0 0 1,1 0 0,-1 0 0,0 1 0,0-1 0,1 1 0,-1-1 0,0 1 0,0-1 0,0 1 0,1 0 0,-1-1 0,1 2 0,0 0 29,0 0 0,0-1 0,-1 1 0,1 0 0,-1 0 0,1 0 0,-1 0 0,0 0 1,0 0-1,2 4 0,-2 1 36,0 0 0,0 1 0,0-1 0,-1 0 0,-1 12 0,0 1 58,2 31 88,0-16-1,-5 51 0,0-64-113,0 15 70,4-28-96,1 0-1,3 15 1,1 12 303,-5-35-338,0 0-1,0 0 0,0-1 1,0 1-1,0 0 0,0 0 0,0-1 1,0 1-1,0 0 0,1 0 1,-1-1-1,0 1 0,0 0 1,1-1-1,-1 1 0,1 0 0,-1-1 1,0 1-1,1-1 0,-1 1 1,1 0-1,-1-1 0,1 1 1,0-1-1,-1 1 0,1-1 0,-1 0 1,1 1-1,0-1 0,-1 0 1,1 1-1,0-1 0,0 0 1,-1 0-1,1 0 0,0 1 0,-1-1 1,1 0-1,0 0 0,0 0 1,0 0-1,-1 0 0,1 0 1,0-1-1,-1 1 0,1 0 0,0 0 1,0 0-1,-1-1 0,1 1 1,0 0-1,-1-1 0,1 1 1,0-1-1,-1 1 0,1-1 0,-1 1 1,1-1-1,-1 1 0,1-2 1,2-1-3,0-1-1,0 0 1,-1 0 0,4-7 0,11-20-109,-5 17-88,-8 9 114,0 0 0,0 0 1,0 0-1,-1 0 1,0 0-1,0-1 0,0 0 1,1-5-1,2-11-156,-3 12 106,0 0 1,1 0-1,-1 0 0,2 0 1,5-9-1,1 1-6,22-40-191,-10 18 47,-21 36 254,1 0-1,0-1 1,0 1 0,0 1 0,1-1 0,5-4-1,-4 6 120,0 1-1,1-1 0,-1 1 0,1 1 1,0-1-1,-1 1 0,1 0 0,0 0 0,-1 1 1,1 0-1,5 1 0,-6 0 7,0 0 0,0 1-1,0 0 1,6 4 0,8 5 24,-15-10-110,0 1-1,0 0 0,0-1 0,0 2 1,-1-1-1,1 0 0,-1 1 0,0 0 1,0 0-1,0 0 0,0 0 0,-1 0 0,3 5 1,8 13 156,-11-18-135,1 0 1,-1 1-1,0-1 0,-1 1 1,1-1-1,-1 1 0,0 0 1,0-1-1,0 1 0,0 0 1,-1 0-1,0 0 0,-1 6 1,0 2 99,-1-1 1,-1 1 0,-7 21 0,3-15 20,-1-1 1,-21 36-1,26-49-152,0 1-1,1 0 1,-1 0 0,1 0-1,1 1 1,-1-1 0,1 0-1,0 1 1,0-1 0,1 1-1,1 9 1,-1-9-74,0-7 34,0 0 1,-1 1 0,1-1 0,0 0-1,0 1 1,0-1 0,0 0 0,0 0-1,0 1 1,1-1 0,-1 0 0,0 1-1,0-1 1,0 0 0,0 1 0,0-1-1,0 0 1,0 0 0,1 1-1,-1-1 1,0 0 0,0 1 0,0-1-1,1 0 1,-1 0 0,1 1-29,0 0 0,-1-1-1,1 1 1,0 0 0,0-1 0,-1 1 0,1-1-1,0 0 1,0 1 0,0-1 0,0 1-1,0-1 1,0 0 0,0 0 0,0 0 0,0 0-1,0 1 1,-1-1 0,1 0 0,2-1 0,-1 1-112,1-1 0,-1 0 0,0 0 1,1 0-1,-1 0 0,0 0 1,0 0-1,0-1 0,2-1 0,28-25-1219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43.6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183 616 2976,'18'-37'1339,"-8"14"-1009,-9 21-227,-1 0 1,1 1-1,0-1 0,-1 0 0,1 1 1,0-1-1,0 0 0,0 1 0,1-1 1,0-1-1,8-11 324,0 1-241,-9 13-174,-1 0-1,0-1 0,1 1 0,-1 0 1,0-1-1,0 1 0,1-1 0,-1 1 1,0 0-1,0-1 0,0 1 0,0-1 1,1 1-1,-1-1 0,0 1 0,0-1 1,0 1-1,0-1 0,0 1 0,0 0 0,0-1 1,0 1-1,-1-1 0,1 1 0,0-1 1,0 1-1,0-1 0,0 1 0,-1 0 1,1-1-1,0 1 0,0-1 0,-1 1 1,1 0-1,-1-1 0,1 1-10,0 0 4,0-1-1,0 1 1,0 0 0,0 0 0,-1 0 0,1 0-1,0 0 1,0-1 0,0 1 0,-1 0 0,1 0-1,0 0 1,0 0 0,0 0 0,-1 0 0,1 0 0,0 0-1,0 0 1,-1 0 0,1 0 0,0 0 0,0 0-1,-1 0 1,1 0 0,0 0 0,0 0 0,0 0-1,-1 0 1,1 0 0,0 0 0,0 0 0,0 1-1,-1-1 1,1 0 0,0 0 0,0 0 0,0 0-1,-1 1 1,-7 10 85,7-9-91,-1 0 1,1 0-1,-1 0 0,0 0 0,1 0 1,-5 3-1,-8 5 29,1-1 1,-20 19-1,-16 13 144,-4 3 104,49-40-239,0 1 1,0-1-1,0 1 0,0 0 1,1 0-1,0 0 0,0 0 1,-3 10-1,-7 16 256,28-18 379,4-17-472,-12 2-179,0 1-1,0-1 1,11 1 0,-15 1-58,0 0 1,0 0-1,0-1 0,0 1 1,0-1-1,0 1 0,0-1 1,0 0-1,-1 0 0,1 0 1,0 0-1,0-1 0,-1 1 1,1-1-1,3-2 0,-2 2-2,0 0 0,1 0-1,-1 0 1,1 1-1,-1-1 1,7 0 0,9-3-59,-19 4 92,0 1 0,0-1-1,0 1 1,1-1 0,-1 1-1,0-1 1,-1 0 0,1 0 0,0 1-1,0-1 1,0 0 0,0 0-1,-1 0 1,1 0 0,0 0 0,-1 0-1,1 0 1,0-2 0,0 2 6,-1 0 1,0 1-1,0-1 1,0 1-1,1-1 0,-1 0 1,0 1-1,1-1 1,-1 1-1,0-1 1,1 1-1,-1-1 0,1 1 1,-1 0-1,1-1 1,-1 1-1,1-1 1,-1 1-1,1 0 1,-1 0-1,1-1 0,-1 1 1,1 0-1,0 0 1,-1 0-1,1-1 1,0 1-1,0 0 0,-1 0 1,0 0-1,0 0 1,1 0-1,-1 0 0,0 0 1,0 0-1,0 0 0,0 0 1,0 0-1,0 0 1,0 0-1,0 0 0,0 0 1,0 0-1,0 0 0,1 0 1,-1 0-1,0 0 1,0 0-1,0 0 0,0 0 1,0 0-1,0 0 0,0 0 1,0 0-1,0 0 1,0 0-1,0 0 0,0 0 1,1 0-1,-1 0 0,0 0 1,0 0-1,0-1 1,0 1-1,0 0 0,0 0 1,0 0-1,0 0 0,0 0 1,0 0-1,0 0 1,0 0-1,0 0 0,0 0 1,0 0-1,0-1 0,0 1 1,0 0-1,0 0 0,0 0 1,0 0-1,0 0 1,0 0-1,0 0 0,0 0 1,0-1-2,0 1 1,0-1 0,0 1-1,0-1 1,0 1-1,0-1 1,0 1 0,0-1-1,0 1 1,0-1 0,0 1-1,1-1 1,-1 1-1,0-1 1,0 1 0,0 0-1,1-1 1,-1 1 0,0-1-1,1 1 1,-1 0-1,0-1 1,1 1 0,-1 0-1,0-1 1,1 1-1,-1 0 1,1 0 0,-1-1-1,1 1 1,-1 0 0,1 0-1,-1 0 1,0 0-1,1 0 1,-1 0 0,1-1-1,-1 1 1,1 0 0,-1 0-1,2 1 1,0-1 256,-2 0 5,3 13 507,10-8-517,34 23 106,-18-12-223,-7-4 27,24 8-1,-37-17-115,0 0-1,0 0 1,0-1 0,1-1 0,-1 0-1,13 1 1,-3-2 5,-1 0-50,-1 0-1,20-3 0,9-7-559,-20 6 311,-14 2 127,0 1 1,0-2-1,17-5 0,-16 3 63,23-4-1,-29 8 80,-1-1-1,1 1 1,-1-1-1,1 0 1,-1-1-1,0 0 1,7-3-1,10-18 227,0 14-33,-19 4-79,-2 0 1,1 0-1,-1 0 1,3-12-1,-5 17-95,0-1 1,-1 1-1,1-1 1,-1 0-1,1 1 1,-1-1-1,1 1 0,-1-1 1,0 1-1,0 0 1,0-1-1,0 1 0,0 0 1,0-1-1,0 1 1,0 0-1,0 0 1,-1 0-1,1 0 0,0 0 1,-1 0-1,-2-1 1,2 2-56,1 0 0,0 0 0,0 0 0,-1 0 0,1 0 0,0 1 0,0-1 0,0 0 0,-1 0 0,1 1 0,0-1 0,0 1 0,0-1 0,0 1 0,0 0 0,-1-1 0,1 1 0,1 0 0,-1 0 0,0 0 0,0 0 0,0 0 1,0-1-1,0 2 0,0 0 0,-1 2-6,1 0 0,0-1 0,0 1 0,1 0 0,-1 0 0,1 6 0,-2 7-60,-3 16 1,2 0-1,1 0 1,2 34 0,10 40 49,-6-36 156,11 131 232,-15-199-352,7 52 69,-3 0 0,-2 76 1,-13-38 198,10-77-228,1-8-8,-1 0 1,0 0-1,0 0 0,-1 0 0,-5 14 0,3-14 28,-1 1 0,0-2 0,-1 1 1,-6 7-1,-3 3 68,0 4-11,13-18-86,-1 0 0,1 0 0,-1 0-1,0 0 1,0-1 0,-1 1 0,1-1-1,-1 1 1,0-1 0,0-1 0,0 1-1,0 0 1,0-1 0,0 0 0,-1 0-1,1 0 1,-6 1 0,1-1 4,0 0 0,0 0 0,0-1 0,-1 0 0,1 0 1,0-1-1,0-1 0,-1 0 0,1 0 0,0 0 0,-10-4 0,14 4-23,0-1 0,1 0 0,-1 0 0,0 0 0,1-1 0,-1 1 0,1-1-1,0 0 1,0 0 0,-8-8 0,6 3 21,0 0 1,0-1-1,-8-15 0,10 16-14,-4-6-38,1-1-1,1 0 1,0 0-1,1 0 1,1-1-1,0 1 1,1-1 0,-1-19-1,3 23-25,1 1 0,0-1 0,1 0 0,0 0 0,1 1 0,5-20 0,-1 11-78,2 0-1,12-23 1,-1 8-308,0 1 1,3 1-1,45-55 0,-30 47-104,50-43 0,46-28-5,-99 84 465,17-12 37,51-47 73,6-38 242,-86 97-39,-12 17-154,6-12 176,-8 2 230,-8 19-438,1 0 0,-1 0 0,1 0 0,-1 0 0,1 0 0,0 0 0,0 0-1,0 1 1,0-1 0,2-2 0,-2 4-58,-1-1-1,0 1 1,1 0 0,-1 0-1,0-1 1,1 1-1,-1 0 1,0 0-1,1 0 1,-1-1 0,0 1-1,1 0 1,-1 0-1,1 0 1,-1 0-1,0 0 1,1 0-1,-1 0 1,1 0 0,-1 0-1,0 0 1,1 0-1,-1 0 1,0 0-1,1 0 1,-1 0 0,1 0-1,-1 0 1,0 1-1,1-1 1,-1 0-1,0 0 1,1 0 0,-1 1-1,0-1 1,1 0-1,-1 0 1,0 1-1,1-1 1,-1 0-1,0 1 1,0-1 0,0 0-1,1 1 1,-1 0-1,5 11-85,-4-7 43,0-1 0,1 0 0,-1 0 0,1 0 1,4 7-1,12 15-35,-4-13 175,-10-10-63,0 0 0,-1 0 0,1 1 0,-1 0 0,0-1 1,0 1-1,4 8 0,6 12-28,-5-9 69,9 21 1,-15-34-50,-1 1-1,0 0 1,0 0-1,0 0 1,-1 0-1,1 1 1,-1-1-1,0 0 1,1 0-1,-1 0 1,-1 0-1,1 0 0,-1 5 1,-2-1 211,0 0-1,-8 13 1,2-5 74,8-14-296,1 0 0,0 0 0,-1 0 0,1 0 0,-1 0-1,1 0 1,-1-1 0,1 1 0,-1 0 0,0 0 0,1-1-1,-1 1 1,0 0 0,0-1 0,1 1 0,-1-1 0,0 1 0,0-1-1,0 1 1,0-1 0,0 0 0,0 1 0,0-1 0,0 0-1,0 0 1,0 1 0,0-1 0,0 0 0,0 0 0,0 0 0,0-1-1,-1 1 1,-2 0 22,3 0-29,0 0 0,1 0 1,-1 0-1,0 0 0,0 0 0,1 0 0,-1 0 1,0 0-1,1 0 0,-1 0 0,0-1 1,1 1-1,-1 0 0,0 0 0,1-1 0,-1 1 1,0 0-1,1-1 0,-1 1 0,1-1 1,-1 1-1,1-1 0,-1 1 0,1-1 1,-1 1-1,1-1 0,0 1 0,-1-1 0,1 0 1,0 1-1,-1-1 0,1 0 0,0 1 1,0-1-1,0 0 0,0 1 0,-1-1 0,1 0 1,0 1-1,0-1 0,0 0 0,1 0 1,-3-10 56,-4-4 22,5 14-73,0-1 0,0 0-1,1 0 1,-1 1-1,0-1 1,1 0 0,0 0-1,-1 0 1,1 0-1,0 0 1,0 0-1,0 0 1,0 0 0,0 0-1,0 0 1,1-2-1,10-27 0,-11 28-38,1 0 1,-1 1 0,1-1-1,0 0 1,0 1-1,0-1 1,0 1 0,0-1-1,1 1 1,-1-1-1,1 1 1,0 0 0,-1 0-1,1 0 1,0 0-1,0 0 1,0 0-1,1 1 1,-1-1 0,4-1-1,8-9-159,-11 8 138,0 1 0,1 0 0,0 0 0,0 1 0,0-1 0,0 1 0,0 0 0,0 0 0,0 0 0,9-2 0,28-1-182,-18-1 137,-17 4 50,0 1 0,0-1 0,1 1-1,-1 1 1,8-1 0,-6 1 1,0 0-1,0 1 1,0 0-1,15 5 1,-21-6 36,0 1 0,-1-1 1,1 1-1,0 0 0,0-1 0,-1 1 1,1 0-1,0 0 0,-1 0 0,1 0 1,-1 1-1,1-1 0,-1 0 0,0 0 1,1 1-1,-1-1 0,0 1 0,0-1 1,0 1-1,0 0 0,0-1 0,-1 1 1,1 0-1,0 0 0,-1 0 0,1-1 1,-1 5-1,0 40 651,0-45-637,0 0-1,1-1 1,-1 1 0,0 0-1,0 0 1,0-1-1,0 1 1,0 0-1,1-1 1,-1 1 0,0-1-1,1 1 1,-1 0-1,0-1 1,1 1-1,-1-1 1,1 1 0,-1-1-1,1 1 1,-1-1-1,1 1 1,-1-1-1,1 1 1,-1-1 0,1 0-1,0 1 1,-1-1-1,1 0 1,0 0-1,-1 1 1,1-1 0,0 0-1,-1 0 1,1 0-1,0 0 1,-1 0-1,1 0 1,0 0 0,-1 0-1,2 0 1,10 2 87,-9-2-75,0 2 0,0-1 0,0 0 1,0 1-1,0-1 0,5 5 1,18 9 18,-18-12-26,0 0 0,0 0 0,0-1 0,1 0 0,-1-1 0,15 1 0,63-2 502,-47 0-161,-37 0-332,1 0-1,-1 0 1,1 0-1,-1 0 1,0 0 0,1-1-1,-1 1 1,1-1-1,-1 1 1,0-1-1,0 0 1,1 0 0,-1 0-1,0 0 1,0 0-1,0 0 1,0-1 0,0 1-1,2-3 1,1-1 13,0 1 1,1 0 0,0 0-1,0 0 1,7-3-1,-11 5-24,0 1-1,0 0 0,-1-1 1,1 1-1,-1-1 0,1 0 1,-1 1-1,1-1 0,-1 0 1,0 0-1,0 0 0,0 0 1,0 0-1,0 0 0,-1 0 1,1 0-1,-1 0 0,1 0 1,-1-1-1,0 1 0,1 0 1,-1 0-1,0 0 0,-1-1 1,1 1-1,0 0 0,-1 0 1,1 0-1,-1 0 0,1 0 1,-3-3-1,-22-42-373,21 40 301,4 7 53,0-1-1,0 1 0,0-1 0,0 1 0,0-1 0,-1 1 0,1-1 0,0 1 0,-1-1 1,1 1-1,0 0 0,-1-1 0,1 1 0,0 0 0,-1-1 0,1 1 0,0 0 1,-1-1-1,1 1 0,-1 0 0,1 0 0,-1-1 0,1 1 0,-1 0 0,1 0 0,-1 0 1,1 0-1,-1 0 0,1 0 0,-1 0 0,1 0 0,-1 0 0,1 0 0,-1 0 1,1 0-1,-1 0 0,0 0 0,-12 0-161,13 0 169,0 0-1,0 0 1,0 0 0,0 0-1,0 0 1,0 0-1,0 0 1,0 0-1,0 0 1,-1 0-1,1 0 1,0 0 0,0 0-1,0 0 1,0 0-1,0 0 1,0 0-1,0 0 1,0 0 0,0 0-1,0 0 1,-1 0-1,1 0 1,0 0-1,0 0 1,0 0 0,0 1-1,0-1 1,0 0-1,0 0 1,0 0-1,0 0 1,0 0 0,0 0-1,0 0 1,0 0-1,0 0 1,0 0-1,0 0 1,0 0 0,0 0-1,0 1 1,0-1-1,0 0 1,0 0-1,0 0 1,0 0-1,0 0 1,0 0 0,0 0-1,0 0 1,0 0-1,0 0 1,0 1-1,0-1 1,0 0 0,0 1-10,-1 1 0,1-1 0,0 1 0,-1-1-1,1 1 1,-1-1 0,1 0 0,-1 1 0,0-1 0,0 2 0,-6 11-79,5-7 134,1-1-1,0 1 1,1 0 0,-1-1 0,1 1 0,1 0 0,-1-1 0,1 1 0,0 0 0,1-1 0,-1 1 0,1-1 0,1 0 0,-1 0 0,1 1-1,0-1 1,1-1 0,-1 1 0,7 7 0,-8-11-34,1 0-1,-1 0 0,1 0 1,0-1-1,0 1 0,0-1 1,-1 1-1,1-1 0,0 0 1,1 0-1,-1-1 0,0 1 1,4 0-1,7 0-312,25-2 0,-14 0-447,-9 1 230,-1-2 0,24-4 0,-16 1-92,-8 3 318,-10 2 203,0-1-1,0 0 1,0 0-1,5-2 0,-4 1-44,0-2-1,0 1 0,9-8 0,17-10-201,-27 18 304,0 1 0,0-1 0,0-1 1,0 1-1,0-1 0,-1 0 1,1 0-1,5-7 0,-3 1 33,-2 1 0,1-1 1,7-19-1,-5 11 13,75-198 180,-78 200-162,24-69 161,14-7 124,-11 25 188,-21 44-111,0 0 0,27-37 0,-23 39 20,-13 14-345,-2 7-66,0 0 0,0 0 1,0 0-1,0 0 0,0 1 0,0-1 0,0 0 1,0 0-1,0 0 0,0 0 0,0 0 1,0 0-1,0 0 0,0 0 0,0 0 0,0 0 1,0 0-1,0 0 0,0 0 0,-1 0 0,1 0 1,0 0-1,0 0 0,0 0 0,0 0 0,0 0 1,0 0-1,0 0 0,0 0 0,0 0 1,0 0-1,0 0 0,0 0 0,0 0 0,0 0 1,0 0-1,0 0 0,0 0 0,0 0 0,0-1 1,0 1-1,0 0 0,0 0 0,-1 0 1,1 0-1,0 0 0,0 0 0,0 0 0,0 0 1,0 0-1,0 0 0,0 0 0,0 0 0,0 0 1,0 0-1,0 0 0,0 0 0,0 0 0,0 0 1,0 0-1,0 0 0,0 0 0,0-1 1,0 1-1,0 0 0,-4 9 3,-1-1 0,1 1 0,0 0 0,1 0 0,0 0 0,-2 14 0,-14 47 167,-25 119 903,13-7-1788,28-168 536,1-2-86,0-1-1,-1 17 0,8 7-791,-2-21 589,-2 1 185,0-10-40,-1 0-1,1-1 1,0 1 0,2 8-1,-2-12 211,-1 0 0,1 0 1,-1 0-1,1 0 0,-1 0 0,1 0 0,0-1 0,-1 1 0,1 0 0,0 0 0,-1-1 0,1 1 0,0 0 1,0-1-1,0 1 0,0-1 0,0 1 0,0-1 0,0 0 0,-1 1 0,1-1 0,0 0 0,0 0 0,0 1 1,0-1-1,1 0 0,0 0 0,-2 0 97,0 0 0,0 0 0,0 0 0,0 0 0,0 0 0,0 0 1,1 0-1,-1 0 0,0 0 0,0 0 0,0 0 0,0 0 0,0 0 0,0 0 0,0 0 0,0 0 0,0 0 1,0 0-1,0 0 0,1 0 0,-1 0 0,0 0 0,0 0 0,0 0 0,0 0 0,0 0 0,0 0 0,0-1 1,0 1-1,0 0 0,0 0 0,0 0 0,0 0 0,0 0 0,0 0 0,1 0 0,-1 0 0,0 0 1,0 0-1,0 0 0,0 0 0,0-1 0,0 1 0,0 0 0,0 0 0,0 0 0,0 0 0,0 0 0,0 0 1,0 0-1,0 0 0,0 0 0,0 0 0,0-1 0,0 1 0,-1 0 0,2-6 115,-1 0 0,0-1 1,-1 1-1,0 0 0,0 0 0,0 0 0,-1 0 0,1 0 0,-2 0 0,1 0 0,-5-7 1,-19-44 1233,20 38-1000,3 9-47,-1 1-1,-6-13 0,-26-28 1683,12 6-661,-17-15-22,38 53-1408,8 9 22,20 13 107,-17-9 35,2-1-1,10 7 1,-3-6 152,1 0 1,34 8-1,45 5 86,-62-14-301,0-1 1,51-1 0,-58-3-26,35-1-43,-56-1 87,0 0 1,1 0-1,-1 0 1,0-1-1,0-1 0,12-4 1,12-6 98,-19 11-70,-12 2-28,1 0-1,0 0 1,0 0-1,-1 0 0,1 0 1,0 0-1,-1 0 1,1 0-1,0 0 0,-1 0 1,1 0-1,0 0 1,-1-1-1,1 1 0,0 0 1,-1-1-1,1 1 1,-1 0-1,1-1 1,0 1-1,-1-1 0,1 1 1,-1-1-1,1 1 1,-1-1-1,0 1 0,1-1 1,-1 1-1,1-1 1,-1 0-1,0 1 0,0-1 1,1 0-1,-1 1 1,0-1-1,0 0 0,0 1 1,0-1-1,0 0 1,0 0-1,-2 1-29,1 0 24,0 0-1,0 1 1,0-1 0,0 1 0,0-1 0,0 1-1,0-1 1,0 1 0,1-1 0,-1 1-1,0 0 1,0 0 0,1-1 0,-1 1 0,1 0-1,-1 0 1,0 0 0,1 0 0,-1 0-1,1 0 1,0-1 0,-1 3 0,-1 1-9,1-1-1,0 1 1,0-1 0,1 1 0,-1 0 0,0 3 0,9 27 6,-5-14 21,-2-13-6,0 1-1,1-1 1,0 0 0,0 0-1,5 13 1,0-6 8,-4-7 19,0-1 1,0 0 0,0 0 0,1 0 0,7 8 0,15 7 192,-13-7 96,-12-11-273,1-1-1,0 0 1,0 0 0,0 0 0,0 0 0,0 0 0,0 0 0,1 0 0,-1-1 0,1 1 0,-1-1 0,1 0 0,0 1 0,2 0 0,2-1 10,-1 0 1,1 0 0,-1-1 0,1 0 0,-1 0-1,1 0 1,-1-1 0,1 0 0,7-2-1,8-4-151,27-12 0,-6 2-39,-29 13 95,-6 2 24,1-1-1,-1 0 1,0-1-1,0 1 1,0-1-1,7-6 1,75-61-32,-72 55-104,-1-1 0,27-33 0,-37 41 146,-4 4-9,0 1 1,1 0-1,-1 0 1,7-6-1,-8 9 37,0 0 1,0-1-1,0 1 0,0 0 0,1 0 0,-1 1 1,0-1-1,0 0 0,1 1 0,-1-1 0,0 1 1,1 0-1,3 0 0,-5 0-19,2-1 50,0 1 1,1 0-1,-1 1 1,0-1-1,1 1 1,-1-1-1,6 3 0,-8-2-43,0-1 0,0 1-1,0 0 1,0 0 0,0 0-1,0 0 1,0-1 0,0 1-1,-1 1 1,1-1 0,0 0-1,-1 0 1,1 0 0,-1 0-1,1 0 1,-1 0 0,0 1 0,1-1-1,-1 0 1,0 0 0,0 1-1,0-1 1,0 0 0,0 0-1,0 2 1,0 9-18,1-5 78,-1 0 1,-1-1 0,1 1-1,-3 12 1,-7 1 141,5 6-108,-1-10-49,5-13-33,-1 0-1,1 0 1,0 1-1,1-1 1,-1 0 0,0 1-1,1 4 1,0-7-9,0 1 1,0-1 0,0 0 0,1 1 0,-1-1-1,1 0 1,-1 0 0,1 0 0,-1 1 0,1-1 0,0 0-1,-1 0 1,1 0 0,0 0 0,0 0 0,0 0-1,0 0 1,0 0 0,0-1 0,0 1 0,0 0-1,0-1 1,0 1 0,1 0 0,-1-1 0,2 1 0,2 1 19,0-1 0,0 0 0,0 0 0,0 0 0,0-1 0,5 1 0,3 0 18,-9-1-20,1 0 0,-1 0-1,1 0 1,-1 0 0,0-1-1,9-2 1,23-7-1,-18 5-208,-17 4 167,-1 0 1,1 0-1,-1 1 0,0-1 0,1 0 1,-1 0-1,0 0 0,0 1 0,0-1 1,0 0-1,0 0 0,0 0 0,0-1 1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44.0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 94 8064,'-62'-62'2976,"62"62"-2304,-16 15-192,16-30 704,0 15-736,0-16-1216,16 1 384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8:46.1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421 609 4736,'0'-26'1530,"0"25"-1507,0 1 0,0 0 0,0-1 0,0 1 0,0 0 0,0 0 0,0-1 0,0 1 0,0 0 0,0-1 0,0 1 0,0 0 0,0-1 0,0 1 0,1 0 0,-1-1 0,0 1 0,0 0 0,0 0 0,0-1 0,1 1 0,-1 0 0,0 0 0,0-1 0,1 1 0,9-10 462,-9 9-432,-1 1 0,0-1 0,1 1 0,-1-1 0,0 1 0,0-1 0,1 1 0,-1-1 0,0 0-1,0 1 1,0-1 0,0 1 0,1-1 0,-1 1 0,0-1 0,0 0 0,0 1 0,0-1 0,-1 1 0,1-1 0,0 1 0,0-1 0,0 0 0,0 1 0,0-1-1,-1 1 1,1-1 0,0 1 0,-1-1 0,1 0 0,-1 0 98,-1-2-17,0 0 0,-1 0 0,1 0 0,-1 0-1,-5-5 1,-3-2 23,8 6-127,-1 0-2,-1-1 0,1 1 0,-1 0 0,0 0 0,0 1 0,-1-1 0,1 1 0,-1 0-1,-11-4 1,1 3-47,-1 0-1,0 1 1,0 0-1,0 2 1,0 0-1,0 1 0,0 0 1,-1 2-1,1 0 1,0 1-1,1 0 1,-1 1-1,1 2 1,-23 9-1,35-13 19,-1 0 1,1 0-1,1 1 1,-1 0-1,0 0 0,1 0 1,-1 0-1,1 0 1,0 1-1,0-1 0,0 1 1,0 0-1,-2 5 1,3-4 2,0 1 1,0-1 0,1 0 0,0 1 0,0-1 0,0 1 0,0 0 0,1-1 0,0 1 0,0-1 0,2 11 0,0-5 29,0 0 1,1-1-1,0 1 0,0-1 1,1 1-1,1-1 1,7 12-1,-8-16 26,0 1 0,0-2 0,1 1 0,0 0 0,0-1 0,1 0 0,-1 0 0,1 0-1,0-1 1,0 0 0,13 6 0,-5-5 52,-1-1-1,1 0 0,26 4 1,-8-4 27,1-1-1,0-2 1,43-3 0,100-22 281,-122 10-603,70-26-1,-68 21-211,-30 10 235,57-21-380,-21-4-72,-30 16 295,-7 5 102,-13 7 94,0-1-1,17-11 1,-17 7 50,0-1-1,0 1 1,-1-2-1,-1 0 1,0 0-1,9-16 1,-8 11 42,-1-1 1,-1 0-1,-1-1 1,8-26-1,7-57 112,-12 51 62,7-58 732,-17 105-786,1-1 1,0 1-1,0-1 0,6-9 1,-6 12-57,0 0 0,-1-1 0,1 1 1,-1-1-1,0 1 0,0-1 0,0 1 0,0-1 0,0-5 1,-1 8-33,0 1 1,0 0-1,0 0 1,0 0-1,0 0 1,0 0-1,0 0 1,0 0-1,0 0 1,0 0-1,0 0 1,0 0-1,0-1 1,0 1-1,0 0 1,0 0-1,0 0 1,0 0-1,0 0 1,0 0-1,0 0 1,0 0-1,0 0 1,0 0-1,0 0 1,0-1-1,1 1 1,-1 0-1,0 0 1,0 0-1,0 0 1,0 0-1,0 0 1,0 0-1,0 0 1,0 0-1,0 0 1,0 0-1,0 0 1,0 0-1,0 0 1,1 0-1,-1 0 1,0 0-1,0 0 1,0 0-1,0 0 1,0 0-1,0 0 1,0 0-1,0 0 1,0 0-1,0 0 1,1 0-1,-1 0 1,0 0-1,0 0 0,1 0 0,-1 0 1,1 0-1,-1 0 0,0 0 0,1 0 0,-1 0 0,1 0 1,-1 1-1,0-1 0,1 0 0,-1 0 0,1 0 0,-1 0 1,0 1-1,1-1 0,-1 0 0,0 0 0,1 1 0,-1-1 1,0 0-1,0 1 0,1-1 0,-1 0 0,0 1 0,0-1 1,1 0-1,-1 1 0,0-1 0,0 1 0,0 0 0,2 11 14,-1 0 1,0 0-1,-1 0 0,0 0 0,-4 21 0,-6 34 293,-3 0-1,-23 67 1,26-108-215,-1-1 0,-1 0 1,-1 0-1,-1-1 0,-17 22 1,-34 34 245,23-30 58,3 7-24,34-51-272,-1 0 1,0-1-1,-11 8 1,12-9-39,-3 2 53,-6 4 109,13-9-217,1-1 1,0 0 0,-1 0-1,1 0 1,0 0-1,-1 1 1,1-1-1,0 0 1,-1 0-1,1 0 1,-1 0 0,1 0-1,0 0 1,-1 0-1,1 0 1,-1 0-1,1 0 1,0 0-1,-1 0 1,1 0 0,-1-1-1,1 1 1,0 0-1,-1 0 1,1 0-1,0 0 1,-1-1-1,1 1 1,-1 0 0,1-1-4,0 0 0,0 1 1,-1-1-1,1 0 0,0 0 1,0 1-1,0-1 0,0 0 1,0 1-1,0-1 0,0 0 1,0 0-1,0 1 0,0-1 1,0 0-1,0 1 0,1-1 1,-1 0-1,0 1 0,1-1 1,-1 0-1,0 1 0,1-1 1,-1 1-1,1-2 0,10-17 15,1 1 0,0 0 0,2 0 0,30-31-1,73-57-405,-117 106 385,11-9-152,-1 0 0,1 1 0,0 0 0,1 1 0,14-8 0,-22 14 106,0 0-1,-1-1 1,1 1-1,0 0 1,0 1-1,0-1 0,0 1 1,-1-1-1,1 1 1,0 0-1,0 1 1,0-1-1,0 1 1,0-1-1,-1 1 1,1 1-1,0-1 1,-1 0-1,1 1 1,0 0-1,-1-1 1,0 2-1,4 2 1,-3-3 52,-1 1 1,-1 0 0,1 0 0,0 1-1,-1-1 1,0 0 0,1 1 0,-1-1-1,-1 1 1,1 0 0,-1 0 0,1 0-1,0 5 1,2 9 242,3 32 0,-5-31-190,3 56 406,-1-38-298,5 98 1151,-10-118-846,1-12-296,-1 0 0,1 1-1,2 9 1,-2-15-166,0 0 1,0 0-1,0 1 0,0-1 0,0 0 0,0 0 0,0 1 1,0-1-1,0 0 0,0 0 0,0 1 0,1-1 1,-1 0-1,0 0 0,0 0 0,0 1 0,0-1 0,1 0 1,-1 0-1,0 0 0,0 0 0,1 0 0,-1 1 1,0-1-1,0 0 0,0 0 0,1 0 0,-1 0 0,1 0 1,-1 0 6,1 0 1,0 0 0,0-1-1,-1 1 1,1 0 0,0-1-1,-1 1 1,1-1 0,0 1-1,-1-1 1,1 1 0,0-1-1,-1 1 1,1-2 0,4-3-245,0 0 0,-1-1 0,0 1 0,0-1 1,-1 0-1,5-10 0,9-15-1078,-7 15 303,0 1 0,2 0 0,15-15 0,-19 22 692,0 0 0,1 0 1,1 1-1,-1 0 0,1 1 1,17-9-1,5 3 207,1 1 0,0 2 0,35-6 0,-43 12 644,0-2 0,0 0 0,40-16 0,-56 18-172,0 0 0,-1-1 0,0 0 0,0 0 0,0-1 0,0 0 0,-1 0 0,9-8 0,-16 12-339,1 0 18,0 0-1,0 0 0,0 0 1,0 0-1,0 0 1,0 0-1,0 0 0,-1-1 1,1 1-1,0 0 1,0-3-1,-1 4-30,0 0 0,0-1 0,0 1 0,0-1 0,0 1 0,0-1 0,0 1 0,0-1-1,-1 1 1,1-1 0,0 1 0,0 0 0,0-1 0,0 1 0,-1-1 0,1 1 0,0 0 0,0-1 0,-1 0 0,-1 0 45,1 0 0,0 0 1,-1 0-1,1 0 0,0 1 0,-1-1 0,1 0 1,-4 0-1,-10-3-96,0 1 0,-1 1 0,1 0 0,-1 1 0,1 0 0,-23 3 0,21 2-96,-1 0 0,1 1 1,-24 11-1,37-15 89,1 0 0,0 1 0,0 0 0,0-1 0,0 1 0,0 0 0,0 0 0,1 1 0,-1-1 0,1 0 0,-1 1 0,-2 4 0,3-4 6,1-1-1,0 1 1,0 0 0,0-1 0,0 1 0,0 0-1,1 0 1,-1 0 0,1 0 0,0 0 0,0 0-1,0 0 1,0-1 0,0 1 0,2 5 0,0 0 13,0-1 0,0 0 0,1 0 1,0 0-1,0 0 0,1-1 0,-1 0 1,2 1-1,-1-1 0,1 0 0,10 10 1,0-3 126,0-1 0,0 0 0,24 12 1,-34-21-51,1 0 1,0-1 0,-1 0-1,1 0 1,0 0 0,0-1 0,0 0-1,0 0 1,0 0 0,0-1-1,0 0 1,0 0 0,0 0 0,0-1-1,0 0 1,0 0 0,0-1-1,0 0 1,8-3 0,2-2 60,0-1 1,0-1-1,-1 0 0,0-1 1,15-13-1,-13 10-82,-4 3-148,0 0 0,-1-1 1,-1-1-1,0 1 0,11-15 0,-5 8-271,-12 12 212,0 1 0,0-1 0,7-8 0,-8 7 51,-3 5 74,0 0 0,1 0 0,-1 0 0,1 0 0,-1 0-1,1 1 1,-1-1 0,1 1 0,0-1 0,0 1-1,0-1 1,0 1 0,4-2 0,13-10-531,-18 12 560,0-1 1,0 1-1,1 0 1,-1 0-1,0 0 1,0 0-1,1 0 1,-1 0-1,1 1 1,-1-1-1,1 0 1,-1 1-1,1-1 0,0 1 1,-1-1-1,1 1 1,0 0-1,-1 0 1,1 0-1,0 0 1,-1 0-1,1 0 1,-1 0-1,1 1 1,2-1-1,1 2 48,0 1-1,-1-1 1,1 1-1,6 4 1,8 5 293,-4-5-146,-9-4-79,0-1-1,0 2 0,0-1 0,0 1 0,9 7 0,5 15 156,-6-13-76,-10-10-129,0 0-1,-1 0 1,1 1-1,-1 0 0,0-1 1,0 1-1,4 8 1,-4-4 119,-1-4-122,0 0 0,0 0 0,0-1 0,1 1 0,2 3 0,-4-5 32,0-1-1,1 0 1,-1 0-1,0 0 1,1 0-1,-1 0 1,1-1-1,-1 1 1,1 0 0,-1 0-1,1-1 1,-1 1-1,1-1 1,0 0-1,-1 0 1,1 1-1,3-1 1,5 0 378,-10 0-448,0 0-1,1 0 1,-1 0-1,0 0 1,0 0-1,0 0 1,0 0-1,0 0 1,0 0-1,0 0 1,0 0-1,0 0 1,0 0-1,1 0 1,-1 0-1,0 0 1,0 0-1,0 0 1,0 0-1,0 0 1,0 0-1,0 0 1,0 0-1,0 0 0,0 0 1,0 0-1,0 0 1,1-1-1,-1 1 1,0 0-1,0 0 1,0 0-1,0 0 1,0 0-1,0 0 1,0 0-1,0 0 1,0 0-1,0 0 1,0 0-1,0 0 1,0-1-1,0 1 1,0 0-1,0 0 1,0 0-1,0 0 1,0 0-1,0 0 1,0 0-1,0 0 1,0 0-1,0 0 1,0-1-1,0 1 1,0 0-1,2-10 103,2 8-95,-4 2-17,0 0 1,0 0-1,1-1 1,-1 1-1,0 0 0,0 0 1,1 0-1,-1 0 0,0 0 1,0-1-1,0 1 1,1 0-1,-1 0 0,0 0 1,0-1-1,0 1 0,0 0 1,1 0-1,-1-1 1,0 1-1,0 0 0,0 0 1,0-1-1,0 1 0,0 0 1,0 0-1,0-1 1,-8-20-679,6 11 176,1 4 406,0 1 1,0 0-1,0 0 0,-2-6 0,1 5 40,0 0-1,0 0 1,1 0 0,-1-8 0,2 10-8,0 1 0,0 0 0,1 0 0,-1-1 1,1 1-1,0 0 0,-1 0 0,2 0 0,-1 0 1,0 0-1,2-4 0,-2 6 43,0 0 1,-1 1-1,1-1 0,0 0 1,0 0-1,0 1 1,0-1-1,0 0 0,0 1 1,0-1-1,0 1 0,0-1 1,0 1-1,0 0 1,0-1-1,0 1 0,0 0 1,0 0-1,1 0 0,-1 0 1,0 0-1,0 0 1,0 0-1,0 0 0,0 0 1,0 0-1,1 1 0,-1-1 1,0 0-1,0 1 1,0-1-1,0 1 0,0-1 1,1 2-1,4 1-59,1 0-1,-1-1 1,1 0 0,0 0-1,9 2 1,21 6 250,-23-5-76,-1-1 0,17 3 0,9-4 261,65-3 0,-47-1 38,-39 1-298,11 1 51,1-1 0,-1-2 0,1-1 0,34-8 0,-17-2 115,-36 11-183,-8 2-77,0-1 0,1 0 0,-1 1 0,0-1 0,1 0 0,5-3 0,-9 4-7,1-1 1,0 0 0,0 1 0,-1-1-1,1 1 1,-1-1 0,1 0 0,-1 1-1,1-1 1,-1 0 0,1 0 0,-1 0-1,0 1 1,1-1 0,-1 0 0,0 0-1,1 0 1,-1 0 0,0 0 0,0 1-1,0-1 1,0 0 0,0 0 0,0 0-1,0 0 1,0 0 0,-1 0 0,1 1-1,0-1 1,0 0 0,-1 0 0,0-1-1,1 1-5,-1-2-23,0 1 0,0-1 0,0 0 1,0 1-1,0-1 0,-1 0 0,1 1 0,-1 0 1,0-1-1,1 1 0,-1 0 0,0 0 1,-1 0-1,1 0 0,0 0 0,-1 1 0,-2-3 1,-6 0-71,1 1 0,-1 1 1,0-1-1,1 1 0,-1 1 1,0 0-1,-18 1 0,24 1 48,1-1 0,-1 0 0,1 1-1,0 0 1,-1 0 0,-4 2 0,8-2 41,0-1 1,0 0 0,-1 1 0,1-1 0,0 1-1,0 0 1,0-1 0,0 1 0,0 0 0,0 0-1,0-1 1,0 1 0,0 0 0,1 0 0,-1 0-1,0 0 1,0 0 0,1 0 0,-1 0 0,1 1-1,-1-1 1,1 0 0,-1 0 0,1 0 0,0 3-1,1 0-12,1 0-1,0-1 1,0 1-1,0 0 1,0-1-1,1 1 1,-1-1-1,1 1 1,0-1 0,6 5-1,30 13 230,-3 5 17,-16-16-28,21 9 0,5 1-516,-40-17 146,1 0-1,1-1 1,9 2-1,4 2-762,-20-6 910,0 1-1,0-1 0,0 0 1,0 1-1,0-1 1,0 1-1,0 0 1,0-1-1,0 1 1,0 0-1,-1-1 1,1 1-1,0 0 0,0 0 1,-1 0-1,1-1 1,-1 1-1,1 0 1,-1 0-1,1 0 1,-1 0-1,1 0 1,-1 0-1,0 0 1,0 0-1,1 0 0,-1 1 1,0-1-1,0 0 1,0 0-1,0 1 1,-1 4-67,0 0 0,-1 0 0,1 0 0,-5 10 1,1-2-17,-4 13-9,-31 83 66,-11-3 784,-36 82 542,38-69-762,-6-9-149,16-7-53,25-75 46,-1 0-1,-26 35 1,7-12 509,32-48-785,0-1 0,0 1 0,-1-1 0,1 0 0,-1 0 0,-3 4 0,4-6-45,1 0 0,-1 0 1,0 0-1,1-1 0,-1 1 0,1 0 0,-1-1 0,0 0 0,0 1 1,1-1-1,-1 0 0,0 0 0,-3 0 0,4 0-14,0 0-1,-1 0 1,1 0 0,0 0-1,0-1 1,-1 1-1,1 0 1,0-1-1,0 1 1,-1-1 0,1 1-1,0-1 1,0 0-1,0 1 1,0-1 0,0 0-1,0 0 1,0 0-1,0 0 1,0 0-1,0 0 1,1 0 0,-1 0-1,0 0 1,1 0-1,-1 0 1,1 0-1,-1-1 1,1 1 0,-1-2-1,-2-4 30,-3-7-22,0 0 0,1 0 0,1 0 0,0 0 0,2-1 0,-3-23 0,4 17-74,0 0-1,2 0 0,6-40 0,-5 49 18,2-1-1,0 1 1,0 0 0,1 0-1,11-19 1,35-45-260,-49 73 288,24-32-109,2 1 0,1 1 0,1 1 0,2 2 0,62-45 0,-75 61 109,22-18 3,2 2 1,56-29 0,114-37-61,-184 81 90,36-12 0,-13 12 5,-35 11 5,0-1 0,0-1 1,0 0-1,16-10 0,58-31 401,-86 45-360,0-2 1,0 1 0,0 0-1,6-7 1,-10 8-45,1 1 0,-1-1 0,1 1 0,-1-1 0,0 1 0,1-1 0,-1 0 0,0 0 0,0 0-1,0 1 1,1-5 0,-6-5 239,3 9-233,0 1 0,0-1 0,1 0 0,-1 0 0,0 1-1,1-1 1,-1 0 0,1 0 0,0 0 0,-1-3 0,2 3-20,-1-1 0,0 1 0,0-1 0,-1 1 0,1 0 0,0-1 0,-1 1 1,1 0-1,-1 0 0,0-1 0,0 1 0,0 0 0,0 0 0,0 0 0,-1 0 0,1 0 0,0 0 0,-3-2 0,2 2-4,1 0 0,-1 0 0,1 0 0,0 0 0,0-1 1,0 1-1,0 0 0,0 0 0,-1-4 0,-4-10-42,6 16 18,0-1 0,-1 1 0,1 0-1,-1-1 1,1 1 0,-1-1 0,1 1 0,-1 0 0,1-1 0,-1 1 0,1 0-1,-1-1 1,1 1 0,-1 0 0,1 0 0,-1-1 0,0 1 0,1 0-1,-1 0 1,1 0 0,-1 0 0,0 0 0,-8 0-97,7 0 70,1 0 1,0-1 0,0 1 0,0 0 0,0 1 0,0-1 0,-1 0 0,1 0 0,0 0 0,0 1 0,-2 0 0,3 0 13,-1-1 1,0 1 0,0 0 0,0 0-1,0 0 1,1 0 0,-1 1 0,0-1-1,1 0 1,-1 0 0,1 0-1,0 1 1,-1 0 0,-9 32-38,-6 39 0,15-65 69,0 0 0,1 0 0,0 0 0,0 0 0,1 1 0,2 11 0,17 47 207,-13-47-118,-5-12 6,1 0 0,1 0 0,-1 0 0,1 0 0,6 8 0,-8-13-58,1 0-1,-1 0 1,1-1 0,0 1 0,0-1 0,-1 1 0,1-1 0,1 0 0,-1 0-1,0 0 1,0-1 0,1 1 0,-1-1 0,1 0 0,5 1 0,-2-1-35,0-1 1,1 0 0,-1 0 0,0-1 0,0 0 0,0 0 0,0 0-1,0-1 1,0-1 0,9-3 0,-2 0-209,-1 0 0,0-1 1,-1-1-1,15-10 0,-18 10 78,-1 0-1,0 0 0,0-1 0,8-12 1,3-3 37,20-23 33,-22 19 49,-13 20 15,1 0 1,-1 0-1,2 1 0,-1 0 1,8-7-1,0 1 43,1-2 74,20-15-1,-27 25-38,0 0-1,-1 1 0,2 0 1,-1 0-1,0 0 1,15-3-1,-11 3-11,0 2 0,1-1 0,-1 1 0,1 1 1,-1 0-1,1 1 0,-1 0 0,1 1 0,-1 0 0,1 1 0,-1 0 0,21 7 1,-28-7-52,29 9 275,-1 2 1,-1 2-1,38 22 1,-53-24-121,-1 0 1,16 18-1,-13-13 5,-9-10-67,-7-6-54,-1-1-1,1 0 1,0 1 0,-1-1 0,1 1-1,-1-1 1,0 1 0,1 0 0,-1-1-1,0 1 1,0 0 0,0 0-1,0 0 1,-1 0 0,1 0 0,0 0-1,-1 0 1,1 0 0,-1 4-1,0-5-38,0 0 0,0-1-1,0 1 1,0 0 0,0-1-1,0 1 1,0 0 0,0-1-1,0 1 1,-1 0-1,1-1 1,0 1 0,0-1-1,-1 1 1,1 0 0,0-1-1,-1 1 1,1-1 0,-1 1-1,1-1 1,-1 1 0,1-1-1,-1 1 1,1-1-1,-2 1 1,-2 1 33,-1 0-1,0 0 1,1 0 0,-1 0-1,-8 1 1,-21-1 106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22.6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344 578 7648,'13'0'2453,"-13"1"-2436,0-1 0,0 0 0,0 0 0,0 0 0,0 0 0,0 0 0,1 0 0,-1 0 0,0 0 0,0 0 0,0 0 0,0 0 0,0 0 0,0 0 0,0 0 0,0 0 1,0 0-1,0 0 0,1 0 0,-1 0 0,0 0 0,0-1 0,0 1 0,0 0 0,0 0 0,0 0 0,0 0 0,0 0 0,0 0 0,0 0 0,0 0 0,0 0 0,0 0 0,0 0 0,1 0 0,-1 0 0,0 0 0,0-1 0,0 1 0,0 0 0,0 0 0,0 0 0,0 0 0,0 0 0,0 0 0,0 0 0,0 0 0,0 0 0,0 0 0,0 0 0,0-1 1,0 1-1,0 0 0,0 0 0,0 0 0,0 0 0,0-2 252,0 0-1,0 1 1,1-1 0,-1 0 0,1 0 0,0 1 0,-1-1 0,1 1 0,0-1 0,2-2 0,2-4 26,-5 6-167,1-1-1,-1 1 1,1-1 0,-1 0 0,0 1-1,0-1 1,0 1 0,0-1-1,0 0 1,-1 1 0,1-1 0,-1 1-1,1-1 1,-1 1 0,0-1-1,0 1 1,-2-3 0,-2-9 138,1-4-48,3 11-172,-1-1 0,0 1 0,-1 0 0,-3-8 0,-3-5-4,8 15-47,-1 0-1,0 1 0,-1-1 1,1 1-1,-1-1 0,1 1 0,-1 0 1,-1 0-1,1 0 0,0 0 1,-1 1-1,-4-4 0,-1 1 29,5 2-13,0 1 0,0 1 0,0-1-1,-1 0 1,1 1 0,-1 0 0,-6-2-1,7 4-32,0-1-1,0 1 0,-1 0 0,1 0 1,0 0-1,0 1 0,0-1 0,0 1 0,-1 0 1,1 0-1,0 1 0,-7 2 0,1 1 14,0 1-1,0 0 0,-16 12 0,7-1 37,-22 24-1,23-23-12,14-14-22,-1 1-1,1 0 0,-1 1 0,1-1 0,1 1 1,-1-1-1,1 1 0,0 0 0,0 1 0,1-1 0,0 0 1,0 1-1,0-1 0,1 1 0,0 0 0,0-1 0,1 1 1,0 8-1,0-13 9,0 0-1,0 0 1,0 0 0,0 0 0,0 0-1,0 0 1,0 0 0,1 0 0,-1 0 0,1 0-1,0 0 1,-1 0 0,1-1 0,0 1-1,0 0 1,0 0 0,0-1 0,1 1-1,-1 0 1,0-1 0,1 1 0,-1-1 0,3 2-1,0-2 7,-1 1 1,1-1-1,-1 0 0,1-1 0,-1 1 0,1 0 0,-1-1 0,1 0 0,5 0 0,-3 0-22,1-1-1,-1 1 1,1-1-1,-1-1 1,0 1-1,0-1 1,0 0-1,0 0 1,0-1 0,7-3-1,5-3-67,5-1-167,0 0 1,31-22 0,-45 26 115,1-2 0,-1 0 0,0 0-1,-1 0 1,0-1 0,13-19 0,-12 15 97,-1 1 0,-1-1 0,0-1 0,-1 0 0,0 0 0,-1 0-1,-1 0 1,4-21 0,-6 14 416,-1-1 0,-1 1 1,-1-1-1,-1 1 0,0-1 0,-11-39 0,10 53-121,0-6 194,0 1-1,-2-17 0,5 28-385,0-1 0,-1 0 0,1 0-1,0 0 1,1 0 0,-1 1 0,0-1-1,1 0 1,0 0 0,-1 0 0,1 1-1,0-1 1,1 0 0,-1 1 0,0-1 0,1 1-1,2-3 1,-4 4-52,1 1-1,-1-1 1,1 1 0,-1 0-1,1-1 1,-1 1-1,1 0 1,0-1 0,-1 1-1,1 0 1,0 0 0,-1 0-1,1 0 1,0 0-1,-1 0 1,1 0 0,0 0-1,-1 0 1,1 0 0,0 0-1,-1 0 1,1 0-1,0 0 1,2 1 29,-2-1-34,0 0 0,0 0 0,0 0-1,0 0 1,0 0 0,0 1 0,0-1 0,0 0 0,0 1 0,0-1-1,0 0 1,0 1 0,0 0 0,0-1 0,-1 1 0,1-1 0,0 1-1,0 0 1,0 0 0,-1-1 0,1 1 0,0 0 0,-1 0 0,1 0-1,-1 0 1,1 1 0,1 3 1,0 0-1,-1-1 0,0 1 1,1 9-1,0 3 16,0-8-17,1 3 9,0 1-1,-1 0 0,-1 0 0,0 0 0,-2 20 0,-18 71 94,9-54-35,1 1-76,0 3-995,-22 74-1,24-109 82,-2 0 0,-13 22 0,12-23-1640,1 0 1,-9 26-1,2 2-1389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08.8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603 281 3648,'0'-4'260,"1"-1"0,0 1 1,0-1-1,0 1 0,1 0 0,-1-1 0,4-5 1,-4 10-242,-1-1 74,0 0 0,1 0 0,-1 0-1,1 0 1,-1 0 0,0 0 0,0 0 0,0 0 0,0-1-1,0 1 1,0 0 0,0 0 0,0 0 0,0 0 0,0 0-1,0 0 1,-1 0 0,1 0 0,0 0 0,-1 0 0,1 0-1,-1 0 1,1 0 0,-1 0 0,0 0 0,1 0 0,-1 0-1,0 1 1,-1-2 0,-2-3 397,-6-20 339,9 22-759,0-1-1,-1 1 1,1-1-1,-1 1 1,0 0-1,0-1 1,0 1 0,-1 0-1,1 0 1,-6-4-1,-18-22 315,21 23-338,0-1-1,-1 1 0,0 1 1,0-1-1,0 1 0,0 0 1,-14-7-1,5 2-2,-5-4-2,15 10-43,0 1 0,0-1 0,0 1 0,-1 0 0,1 0 0,-1 1 0,0-1 0,0 1 0,-9-1 0,6 1-4,-1 1 0,1 0 0,-1 1 0,1 1 0,-1-1-1,1 1 1,0 1 0,-1 0 0,1 0 0,0 1 0,0 0 0,-16 7 0,8 0 57,1 0 1,-1 2-1,2-1 0,0 2 1,-20 20-1,24-23-29,0 1-1,1 1 0,0 0 1,1 0-1,0 1 0,1 0 1,0 0-1,-6 18 0,6-12-28,0 0 1,2 0-1,0 0 0,2 1 0,0 0 0,-2 33 0,6-40 28,1-1-1,0 1 1,1 0-1,0 0 1,1-1-1,0 1 0,1-1 1,1 0-1,0 0 1,0 0-1,11 14 1,-8-17 61,0 0 0,0-1 0,1 0 0,15 10 0,-14-10-18,0 0 0,1-1 0,0-1 0,14 7 0,-7-7 88,31 6-1,-25-7-59,-3 0-26,1 1 40,42 4-1,-32-10-17,0-1-1,0-2 0,44-9 1,-33 5-43,1-1-41,-2-1 0,1-2 1,-1-2-1,52-24 0,-81 31 30,-1 0 1,-1 0-1,1-1 0,-1 0 0,0-1 0,0 0 0,-1-1 0,-1 0 0,16-19 1,-23 26-30,0-1 1,-1 0 0,1 1 0,0-1-1,-1 0 1,0 0 0,0 0 0,0 0 0,0 0-1,0 0 1,-1-1 0,1 1 0,-1 0-1,0 0 1,0-4 0,0 5-7,-1 0-1,1 0 1,-1 0 0,1 0 0,-1 0-1,0 0 1,0 0 0,0 0-1,0 0 1,0 0 0,0 0-1,-1 1 1,1-1 0,0 0 0,-1 1-1,0-1 1,1 1 0,-1 0-1,0-1 1,0 1 0,-3-2 0,3 3 21,1-1 1,-1 1 0,1-1 0,-1 1 0,1 0-1,-1-1 1,0 1 0,1 0 0,-1 0-1,0 0 1,1 0 0,-1 0 0,1 1 0,-1-1-1,0 0 1,1 1 0,-1-1 0,1 1 0,-1 0-1,-2 1 1,2-1-23,0 1-1,0-1 1,0 0-1,1 1 1,-1 0-1,0-1 1,1 1 0,-1 0-1,1 0 1,0 0-1,-1 0 1,1 0-1,0 0 1,-1 2 0,1 4-49,0-1 0,0 1 1,0-1-1,1 1 1,1 11-1,0-3 51,-1-9 33,0-1 0,0 0 0,1 0 1,0 1-1,0-1 0,1 0 1,-1 0-1,1 0 0,1 0 0,-1 0 1,1-1-1,0 1 0,0-1 1,1 1-1,0-1 0,5 6 0,-4-5 15,-2-2-25,0 0 0,0 0-1,1-1 1,0 1 0,-1-1 0,1 0 0,0 0 0,1 0 0,4 2-1,0-1 19,1-1 1,19 6-1,8 1-52,-27-6-83,-1-1 0,1-1-1,0 0 1,13 1 0,-17-3 40,-1 0 0,0 0 0,1-1-1,-1 0 1,0 0 0,0 0 0,0 0 0,0-1 0,0 0 0,6-3 0,-7 3-7,29-17 10,-31 18 61,-1 0 0,0 0 0,1 0 0,-1 0 0,0 0 1,1 0-1,-1 0 0,0-1 0,0 1 0,0-1 0,0 1 0,0-1 0,-1 1 0,1-1 0,0 1 0,-1-1 0,1 0 0,0-2 1,-3-4 8,0 0 0,0 0 1,-1 0-1,0 0 0,0 1 1,-1-1-1,-8-12 0,-8-5 76,-1 2 0,0 0-1,-34-26 1,-8 2-79,59 45-23,-4-5-67,13 1-37,0 1 63,10-11-69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10.1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16 245 1312,'13'-13'421,"-12"13"-408,-1-1-1,1 1 1,-1-1-1,1 1 1,0 0 0,-1-1-1,1 1 1,-1 0-1,1 0 1,0 0-1,-1-1 1,1 1-1,0 0 1,-1 0 0,1 0-1,0 0 1,-1 0-1,1 0 1,0 0-1,-1 0 1,1 0-1,0 1 1,0-1-1,2 0 98,12 0 1293,-15 3-598,1 6-392,-1-5-230,0 0 0,0 0 0,0 1 0,0-1 0,-1 0 0,1 0 0,-2 5 0,-17 29 712,14-29-617,0 1-1,1 0 1,-5 14-1,-7 48 481,16-70-735,-1 0-1,1-1 1,-1 1 0,1 0 0,0 0 0,-1-1 0,1 1 0,0 0 0,0 0 0,0-1-1,0 1 1,1 0 0,-1 0 0,0-1 0,1 1 0,-1 0 0,1-1 0,0 1 0,0 0-1,-1-1 1,1 1 0,0-1 0,0 1 0,0-1 0,0 0 0,1 1 0,-1-1-1,2 1 1,-1-1 0,0 0-1,0 0 1,0 0-1,0-1 1,0 1-1,0-1 1,0 0-1,1 1 1,-1-1-1,0 0 1,0 0-1,0 0 1,0-1-1,0 1 1,1 0-1,-1-1 1,0 0-1,0 1 1,0-1-1,3-2 1,6-4 37,-1-1 1,0 0 0,-1 0 0,0-1 0,11-13 0,5-4 107,-2 3-89,-12 14-108,-1-1-1,0 0 1,-1-1 0,0 0 0,15-24 0,-14 22-8,-7 10-214,-6 6 91,1-1 139,1 1 1,-1-1-1,0 1 1,1 0-1,0 0 1,0-1-1,0 1 1,0 0-1,0 0 0,1 0 1,-1 0-1,1 0 1,0 0-1,-1 0 1,2 6-1,-1-6 27,0 1-1,1-1 1,-1 1-1,1 0 1,0-1 0,0 1-1,0-1 1,0 0-1,1 1 1,-1-1 0,1 0-1,0 0 1,4 6-1,-2-6 34,0 0-1,0 0 1,1 0-1,-1-1 1,7 4-1,17 10 313,-20-10-276,-5-3-41,-1-1 0,1 0 0,0 0 0,0 0 0,-1 0 0,1-1 0,1 1 0,-1-1 0,0 0 0,0 0 0,0 0 0,1 0 0,-1 0-1,0-1 1,6 1 0,-2-1-6,-1 0-20,1 1-1,-1-1 1,1-1-1,-1 1 0,1-1 1,-1 0-1,0-1 1,1 1-1,-1-1 1,0 0-1,8-5 1,33-24-2318,-44 28 2152,1 0 0,-1 0-1,0-1 1,0 1 0,0-1-1,0 1 1,-1-1 0,0 0-1,0 0 1,0 0 0,0 0-1,0 0 1,-1-1 0,2-5-1,8-22-420,-3 17 463,-4 5 105,2 0 0,10-17-1,-4 13 255,-9 11-146,0-1-1,0 1 1,0-1 0,0 0 0,0 0-1,-1 0 1,0 0 0,0-1 0,0 1-1,2-8 1,-2-2 457,3-13 663,9 4-333,-4 9-318,-7 8-209,0 0-1,0 0 0,-1 0 0,2-9 1,-3 12-188,0 1 1,0-1-1,0 0 1,0 0-1,0 1 1,0-1-1,1 0 1,-1 1-1,1-1 1,0 1-1,3-4 1,8-11 244,-12 14-417,4-4-136,1 11-6,0 2 154,-5-5-9,0 0 1,-1 0-1,1 0 0,0 0 0,0 0 1,-1 0-1,1 0 0,-1 0 0,1 0 1,-1 0-1,1 1 0,-1-1 0,1 0 1,-1 0-1,0 0 0,0 1 0,0-1 1,0 0-1,0 0 0,0 1 0,0-1 1,0 1-1,-2 3 21,1 0 0,-1-1-1,0 0 1,-4 8 0,-6 12 99,-7 37 375,4-13-318,3-13-103,0 0-78,1 0 1,-11 60 0,17-38-131,2-40 24,2-15 88,1 0 0,-1-1 0,1 1 0,0 0 0,-1-1 0,1 1 0,0 0 0,0 0 0,0-1 0,1 1 0,-1 0 0,0 0 0,1-1 0,-1 1 0,1 0 0,-1-1 0,1 1 0,1 2 0,-2-3 9,1-1 0,-1 1 0,0-1 0,1 1 0,-1-1 0,1 1 0,-1-1 0,1 0 0,-1 1 0,1-1 0,-1 1 0,1-1 0,-1 0 0,1 1 0,0-1 0,-1 0 0,1 0 0,-1 0-1,1 1 1,0-1 0,-1 0 0,1 0 0,0 0 0,-1 0 0,1 0 0,0 0 0,-1 0 0,1 0 0,-1 0 0,2-1 0,1 0-14,1 0 0,-1 0 1,1 0-1,-1-1 0,0 0 0,4-2 1,5-4-17,0-1 0,15-16 0,-2 1 126,44-32 0,-64 50-86,1 1 0,-1-1 1,0 0-1,0 0 0,-1 0 1,0 0-1,6-13 0,-5 6-82,-2 10 54,1-2 95,-11-2 86,7 6-146,0 1-8,-1-1 0,1 1 0,-1 0 1,1-1-1,0 0 0,0 1 1,-1-1-1,1 1 0,0-1 0,0 1 1,0-1-1,-1 1 0,1-1 1,0 0-1,0 1 0,0-1 1,0 1-1,0-1 0,0 0 0,0 1 1,0-1-1,0 1 0,1-1 1,-1 0-1,0 0 0,0 1-6,0 0 7,0 0-1,1 0 1,-1 0-1,0-1 1,0 1 0,0 0-1,0 0 1,0 0 0,0 0-1,0 0 1,0 0-1,0 0 1,0 0 0,0 0-1,0 0 1,0-1 0,0 1-1,0 0 1,0 0 0,-1 0-1,1 0 1,0 0-1,0 0 1,0 0 0,0 0-1,0 0 1,0 0 0,0 0-1,0 0 1,0-1-1,0 1 1,0 0 0,0 0-1,0 0 1,0 0 0,0 0-1,0 0 1,-1 0 0,1 0-1,0 0 1,0 0-1,0 0 1,0 0 0,0 0-1,0 0 1,0 0 0,0 0-1,0 0 1,0 0-1,-1 0 1,1 0 0,0 0-1,0 0 1,0 0 0,0 0-1,0 0 1,-2 1-22,1-1 0,0 1 0,-1 0 1,1 0-1,-1 0 0,1 0 0,0 0 0,0 0 1,0 0-1,0 0 0,0 0 0,0 0 0,0 1 0,0-1 1,0 0-1,0 1 0,1-1 0,-1 1 0,0-1 1,1 1-1,0-1 0,-1 1 0,1-1 0,0 1 0,-1 2 1,7 25-94,-11-2-77,3-21 167,1 0 0,0 0 0,0 1-1,0 5 1,1-4 48,0 0 0,0-1-1,1 1 1,0 0 0,1-1 0,-1 1-1,1-1 1,1 0 0,5 14 0,18 13 246,-22-29-255,0-1 0,0 1-1,0-1 1,1 1 0,-1-1-1,1 0 1,0-1 0,0 1-1,0-1 1,1 0 0,-1 0-1,1-1 1,0 1 0,0-1-1,-1-1 1,1 1 0,8 0-1,-5 0-296,0-1 1,0-1-1,0 0 0,0 0 0,0 0 1,0-1-1,-1-1 0,1 1 0,0-1 1,0-1-1,15-6 0,-22 8 275,0 0 0,-1 0 0,1 0 0,-1 0 0,1 0 0,-1 0 0,1 0 0,-1-1 0,0 1 0,0-1 0,1 1 0,-1-1 0,0 1 0,0-1 0,0 1 0,-1-1 0,1 0 0,0 0 0,-1 1 0,1-1 0,-1 0 0,1 0 0,-1 0 0,0 1 0,0-1 0,0 0 0,0 0 0,0 0 0,0 0 0,-1 0 0,0-2 0,-2-6 101,0 0 0,-1 0-1,0 0 1,-10-15 0,3 4 240,4 8 78,0 1 0,-11-17 1,13 23-141,0 0 1,0 1 0,-1 0 0,0 0-1,-11-7 1,12 8-113,1 0 0,-1 0-1,-6-8 1,9 9-137,-1 1-1,0-1 0,0 0 1,0 0-1,0 1 1,-4-3-1,6 5-18,1 0 0,-1 0 0,0-1 0,1 1-1,-1 0 1,1-1 0,-1 1 0,0 0 0,1-1 0,-1 1 0,1-1 0,-1 1 0,1-1 0,-1 1-1,1-1 1,-1 0 0,1 0-3,1 1 1,-1-1-1,0 1 0,1-1 0,-1 1 0,0-1 0,1 1 0,-1-1 1,1 1-1,-1 0 0,1-1 0,-1 1 0,1 0 0,-1-1 0,1 1 1,-1 0-1,1-1 0,-1 1 0,2 0 0,2-1 23,1-1 0,0 2 0,-1-1 0,1 0 0,0 1 0,0 0 0,-1 0 0,8 2-1,-1-2-155,24 1-1133,-24 0 525,1 0 1,-1-2-1,0 1 1,20-4-1,-16-1 74,-1-1 0,20-9 0,-3 9 920,-23 2-118,-7 3-59,0 0 0,1 0 1,-1 0-1,1 0 0,-1 1 0,1-1 1,-1 0-1,1 1 0,0-1 1,-1 1-1,1 0 0,-1 0 0,3-1 1,25 1 2054,-24 3-1622,-2 2-460,0 1-1,0-1 1,0 1-1,-1-1 1,0 1 0,0 0-1,-1 0 1,2 10-1,1-2-23,8 49-4,-3-14 204,1-7-46,-5-11 59,1-16-103,-5-12-82,0 1 0,0-1 0,0 0 0,0 0 1,0 1-1,-1-1 0,1 6 0,-3 17 546,2-26-590,0 0-1,0 0 1,0 1-1,0-1 1,0 0-1,0 0 0,-1 0 1,1 0-1,0 0 1,0 0-1,0 1 1,0-1-1,0 0 1,0 0-1,0 0 1,0 0-1,0 0 1,-1 0-1,1 0 0,0 0 1,0 1-1,0-1 1,0 0-1,0 0 1,0 0-1,0 0 1,-1 0-1,1 0 1,0 0-1,0 0 0,0 0 1,0 0-1,0 0 1,-1 0-1,1 0 1,0 0-1,0 0 1,0 0-1,0 0 1,0 0-1,-1 0 0,1 0 1,0 0-1,0 0 1,0 0-1,0-1 1,0 1-1,0 0 1,-1 0-1,-9-15 156,7 9-80,-1-1-72,0 0 0,1-1 1,0 1-1,0-1 0,1 0 1,0 0-1,0 0 1,-1-14-1,3 14-82,0 0 0,0-1 0,0 1 0,1 0 0,1 0 0,-1-1-1,1 1 1,0 0 0,6-11 0,-4 11-5,-3 5 34,0-1 0,1 1 0,0 0 0,0 0-1,0 0 1,0 0 0,0 0 0,1 0 0,0 0 0,-1 1-1,6-4 1,-3 2 14,0 0 0,0 1 0,1 0 0,0 0 0,0 0 0,-1 1 0,1-1 0,1 1 0,-1 1 0,9-2 0,-11 3 25,-1 0 0,0-1 1,0 1-1,1-1 0,-1 0 1,0 1-1,5-3 0,-6 2 9,0 0 0,0 1 0,0-1 0,0 0 0,0 1 0,0 0 0,3-1 0,21 6 57,-21-3-15,1-1 1,-1 0-1,0 0 1,7 0 0,-9-1 38,6-1 288,-7 1-401,-1-1-1,1 1 1,0 0-1,-1 0 1,1 0-1,0 0 1,0 0 0,-1 0-1,1 1 1,-1-1-1,1 0 1,0 1-1,-1-1 1,3 2 0,0 1 0,0-1-1,0 1 1,0 0 0,-1 0 0,1 0 0,-1 1 0,0-1 0,0 1 0,4 7 0,24 45-210,-25-44 245,15 24 359,50 66 1,-70-100-359,3 3 45,0-1 0,0 0 0,1 0 0,-1 0 0,1 0 0,0-1-1,0 1 1,0-1 0,1-1 0,-1 1 0,6 1 0,-8-2-19,0-2-1,0 1 1,0 0 0,0 0-1,0-1 1,0 1 0,0-1 0,0 0-1,0 0 1,0 0 0,0-1-1,0 1 1,0-1 0,0 1-1,0-1 1,0 0 0,0 0-1,0 0 1,-1-1 0,1 1-1,0-1 1,-1 1 0,1-1 0,2-3-1,8-8 357,-13 13-386,0 0 0,1 0 0,-1-1 0,0 1 0,0 0 0,0 0 0,1-1 0,-1 1 0,0 0 1,0 0-1,0-1 0,0 1 0,0 0 0,0-1 0,1 1 0,-1 0 0,0-1 0,0 1 1,0 0-1,0-1 0,0 1 0,0 0 0,0 0 0,0-1 0,-1 1 0,3-10-242,-1 1-1,1 0 0,6-18 1,-7 24 209,0-1 0,0 0 0,0 1 0,-1-1 0,0 1 0,0-1 0,0 1 1,0-6-1,-1-1-53,1 9 47,0-1-1,0 0 1,0 1 0,0-1-1,0 1 1,1-1-1,-1 1 1,1-1-1,-1 1 1,1-1 0,-1 1-1,1-1 1,0 1-1,0 0 1,0-1-1,-1 1 1,1 0 0,0 0-1,2-2 1,-2 2 23,2-2-244,-3 3 107,0 3 53,-1 3 15,3 10 270,-2-16-204,1 1 0,-1-1-1,0 1 1,1-1 0,-1 1 0,0-1-1,1 1 1,-1-1 0,1 0 0,-1 1-1,1-1 1,-1 0 0,1 0-1,-1 1 1,1-1 0,0 0 0,-1 0-1,1 0 1,-1 1 0,1-1 0,0 0-1,-1 0 1,1 0 0,-1 0 0,1 0-1,0 0 1,15 0-2225,-1 0 587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10.7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63 6240,'0'0'2005,"5"-5"-1221,-4 4-759,3-2 174,-1-1 0,1 1-1,0 0 1,1 0 0,-1 0 0,0 1 0,9-4 0,-5 1 182,-7 4-306,1 0 0,-1 0 0,0 0 0,1 0 0,-1 1-1,1-1 1,-1 0 0,1 1 0,0 0 0,-1-1 0,1 1 0,0 0-1,1 0 1,-1 0-41,-1-1-1,1 1 0,0 0 0,-1 0 1,1-1-1,-1 1 0,1-1 0,0 1 1,-1-1-1,1 0 0,-1 0 0,0 0 1,2-1-1,5-2 24,8 1 7,-16 3-64,1 0 0,-1 0 0,1 0-1,-1 0 1,0 0 0,1 0 0,-1 0 0,1 0 0,-1 0 0,1 0 0,-1 0 0,1 0-1,-1 0 1,0 0 0,1 0 0,-1 1 0,1-1 0,-1 0 0,0 0 0,1 0-1,-1 1 1,1-1 0,-6 9-46,0-2 20,-18 25 3,9-13 48,-17 29 0,-8 17-116,31-52 60,1 1 0,0 1 0,0-1 0,2 1 0,-6 22 0,4-15-7,-7 22-23,8-27 108,0 0-1,1 1 1,1 0 0,1 0 0,0 0 0,0 19 0,3-18 56,0 20 21,0-36-71,1 0 1,-1-1-1,1 1 0,0-1 0,-1 0 0,1 1 0,0-1 0,1 0 0,-1 1 0,0-1 0,1 0 0,-1 0 1,3 2-1,-4-3-34,1-1 1,-1 1 0,1 0 0,0-1 0,-1 1 0,1-1 0,0 1 0,-1-1 0,1 1 0,0-1 0,-1 0-1,1 1 1,0-1 0,0 0 0,0 1 0,-1-1 0,1 0 0,0 0 0,0 0 0,0 0 0,0 0-1,-1 0 1,1 0 0,0 0 0,0 0 0,0 0 0,1-1 0,0 0 31,1-1 0,-1 0 0,1 0 0,-1 0-1,0 0 1,4-4 0,17-15 113,-19 18-146,0 1 0,0-1 1,0 0-1,-1 0 0,1-1 0,-1 1 0,0-1 1,0 0-1,0 1 0,0-1 0,3-7 1,0-3 20,-3 8-120,-1 0-1,1 0 1,0 1-1,7-10 0,-9 14 53,-1 0-1,1 0 1,0 0-1,0 0 1,0 1-1,0-1 1,0 0-1,0 1 1,0-1-1,0 0 1,0 1 0,0 0-1,0-1 1,0 1-1,0-1 1,0 1-1,0 0 1,1 0-1,-1 0 1,0 0-1,0 0 1,0 0-1,0 0 1,1 0-1,-1 0 1,0 0-1,0 1 1,0-1-1,0 1 1,0-1-1,2 1 1,0 1-8,-1 0 1,0 0-1,1 0 1,-1 1-1,0-1 1,0 0-1,0 1 1,0 0-1,-1-1 1,3 6-1,2 3-63,-4-8 130,0 0 1,0 1-1,0-1 0,-1 0 0,1 1 1,-1-1-1,0 1 0,0-1 0,0 1 0,-1 0 1,1 4-1,2 8 237,2 8 68,-3-18-224,0 0 0,-1 0 0,0 0 0,1 11 0,-2 59 1468,0-76-1568,0 0-1,0 0 1,0 0 0,0 0-1,0 0 1,0 0 0,0 0-1,0 0 1,0 0 0,0 0-1,0 1 1,0-1 0,0 0-1,0 0 1,0 0 0,0 0-1,0 0 1,0 0 0,0 0-1,0 0 1,0 0 0,0 0-1,-1 1 1,1-1 0,0 0-1,0 0 1,0 0 0,0 0-1,0 0 1,0 0 0,0 0-1,0 0 1,0 0-1,0 0 1,0 0 0,0 0-1,0 0 1,0 0 0,-1 0-1,1 0 1,0 0 0,0 0-1,0 0 1,0 0 0,0 0-1,0 0 1,0 0 0,0 0-1,0 0 1,0 0 0,-1 0-1,1 0 1,0 0 0,0 0-1,0 0 1,0 0 0,-26 0 469,26 0-483,0 0-1,0 0 1,0 0 0,0 0-1,0 0 1,-1 0 0,1 0 0,0 0-1,0 0 1,0 0 0,0 0 0,0 0-1,0 0 1,0 0 0,0 0-1,0 0 1,0 0 0,-1 0 0,1 0-1,0 0 1,0 0 0,0 0-1,0 0 1,0 0 0,0 0 0,0 0-1,0 0 1,0 0 0,0 0 0,0 0-1,0 0 1,0 0 0,-1 0-1,1 0 1,0-1 0,0 1 0,0 0-1,0 0 1,0 0 0,0 0 0,0 0-1,0 0 1,0 0 0,0 0-1,0 0 1,0 0 0,0-1 0,0 1-1,0 0 1,0 0 0,0 0-1,0 0 1,0 0 0,0 0 0,0 0-1,0 0 1,0-13-1101,0-3 294</inkml:trace>
  <inkml:trace contextRef="#ctx0" brushRef="#br0" timeOffset="0.5">422 188 6240,'16'0'2304,"-16"0"-1792,0-16-160,-16 16 1664,32 0-1184,-32 16-256,16-16-384,0 16-32,16-1-96,-16 1-5312,31-1 2880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11.1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0 10976,'-26'0'3536,"25"0"-3483,1 0 0,0 0 0,0 0 0,-1 0 0,1 0 0,0 0 0,-1 0 1,1 0-1,0 0 0,-1 0 0,1 0 0,0 0 0,-1 0 0,1 1 0,0-1 1,0 0-1,-1 0 0,1 0 0,0 0 0,-1 0 0,1 1 0,0-1 0,0 0 1,-1 0-1,1 1 0,-13 9 539,12-9-580,0-1 1,0 1-1,-1-1 0,1 1 1,0 0-1,0-1 1,0 1-1,0 0 0,0 0 1,0 0-1,-1 1 1,0 16-156,2-9 110,1-3 31,-1-1 0,1 1 0,1 0 0,-1 0 0,1-1 0,-1 1 0,2 0-1,2 6 1,11 26 37,-7-3-22,-7-24 59,1 0 1,0 0-1,1 0 0,0 0 1,1 0-1,0-1 1,9 14-1,-6-13 90,-1-3-178,-1 1 0,6 10 0,-10-15-10,0 0 0,-1-1 0,1 1 1,-1 0-1,0 0 0,0 0 0,-1 0 1,1 0-1,-1 5 0,0-8 33,0 0 0,0 1 1,0-1-1,0 0 0,0 0 0,0 1 0,0-1 0,-1 0 0,1 0 0,0 1 1,-1-1-1,1 0 0,-1 0 0,1 0 0,-1 0 0,0 0 0,0 1 1,1-1-1,-1-1 0,0 1 0,0 0 0,0 0 0,0 0 0,0 0 0,0-1 1,0 1-1,0 0 0,0-1 0,-1 1 0,1-1 0,0 1 0,0-1 1,-1 0-1,1 1 0,0-1 0,0 0 0,-1 0 0,-1 0 0,-10 3-130,6 0 57,5-2 63,1 0-1,0-1 0,-1 1 1,1-1-1,0 1 1,-1-1-1,1 0 1,-1 1-1,-1-1 0,-39-8 218,-5 5-28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12.6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127 105 5152,'0'-26'1648,"0"25"-1623,0 1 1,0 0-1,0-1 1,0 1-1,0-1 0,0 1 1,0-1-1,0 1 1,0-1-1,0 1 1,0 0-1,-1-1 0,1 1 1,0-1-1,0 1 1,-1 0-1,1-1 1,0 1-1,0 0 0,-1-1 1,1 1-1,0 0 1,-1-1-1,1 1 1,-1 0-1,0-1 2,-2-3 208,-1 0-1,1 1 1,0-2 0,0 1-1,0 0 1,0-1-1,-3-7 1,4 9-74,-1 1 0,1-1 1,-1 1-1,0 0 0,0 0 0,0 0 1,0 0-1,0 0 0,-1 1 0,1 0 1,0-1-1,-6 0 0,6 4-158,0-1 0,0 1 0,-1 0 0,1 0 0,0 1 0,1-1 0,-1 1 0,0-1 0,1 1 0,0 0 0,-1 0 0,1 0 0,0 0 0,0 0 0,-2 7 0,2 4-71,0 0 1,2 1-1,1 28 0,0-10-13,7 95 73,-1-9 192,-7 97 541,0-208-577,-1 1 1,0 0-1,0-1 0,-5 14 0,5-16 14,-1 0 1,1 1-1,0-1 0,0 9 0,0-14-98,1 1-1,0 0 1,0 0-1,0-1 0,0 1 1,0 0-1,0 0 1,1-1-1,-1 1 1,1 0-1,-1-1 1,1 1-1,-1 0 0,1-1 1,0 1-1,1 1 1,0-2-71,0 0 0,-1-1 0,1 1-1,0-1 1,0 1 0,0-1 0,0 0 0,0 0 0,0 1 0,0-1 0,0-1 0,3 1 0,13-1-249,-11 1 197,87 2-343,-74-1 229,-1 2-1,35 7 1,-43-7-126,0 1 0,1-2 1,-1 0-1,0 0 0,1-1 1,-1-1-1,1 0 0,12-1 1,2-2-290,98-7-2478,-99 10 2509,0-2 0,0 0 0,-1-2-1,1 0 1,43-15 0,-63 17 534,13-2 89,0-2 1,0 0-1,-1-1 1,27-15-1,3-9 1454,-45 29-1426,1 0 1,-1 0-1,1 0 1,-1 0-1,0 0 0,0-1 1,0 1-1,0-1 1,0 0-1,-1 1 1,1-1-1,-1 0 0,0 0 1,0 0-1,0 0 1,1-4-1,0-3 196,-1 1 1,-1-1-1,0-18 0,-1 7 490,1-116 2570,1 135-3337,-1 1 1,0 0 0,0-1 0,0 1-1,0 0 1,-1 0 0,1-1 0,0 1-1,0 0 1,-1 0 0,1 0 0,-1-1-1,1 1 1,-1 0 0,0 0 0,1 0-1,-1 0 1,0 0 0,0 0 0,1 0-1,-1 0 1,0 0 0,0 0 0,0 1-1,-2-2 1,1 1-43,-1 0 0,0 0 1,0 1-1,0-1 0,0 1 0,0 0 0,0 0 1,-3 0-1,5 0 27,1 0-3,-1 0 0,1 0 1,0 0-1,-1 0 0,1 0 1,-1 0-1,1 1 1,0-1-1,-1 0 0,1 0 1,0 0-1,-1 1 0,1-1 1,0 0-1,-1 0 0,1 1 1,0-1-1,0 0 1,-1 0-1,1 1 0,0-1 1,-1 1-1,-4 4-31,0 1 0,0 0 0,0 0 0,0 1 0,1-1 0,0 1 0,-4 10 0,-3 13-10,8-18 42,-1 0-1,-12 22 1,-10 2 52,21-27-57,0 0-1,1 1 0,0-1 1,1 1-1,0 0 0,0 0 0,1 0 1,0 0-1,1 0 0,-1 18 1,2-27 16,0 0 0,0 0 1,0 0-1,0 0 0,0 0 1,0 0-1,0 0 0,0 1 0,0-1 1,1 0-1,-1 0 0,0 0 1,1 0-1,-1 0 0,1-1 1,-1 1-1,1 0 0,-1 0 1,1 0-1,0 0 0,-1 0 1,1-1-1,0 1 0,1 1 1,2-1 37,-1 0 0,1 0 0,0-1 0,-1 1 0,1-1 1,0 0-1,5 0 0,-7 0-24,3-1-5,1 0 0,-1 0 0,0 0 0,0 0 0,0-1 0,0 0 0,0 0 0,0 0 0,0-1 0,-1 1 0,1-1 0,-1 0 0,7-7 0,10-19 5,-10 15-17,-4 6-14,-1 1-1,0-1 1,-1 0-1,0-1 1,-1 1-1,1-1 1,3-13-1,-2-9-37,4-1-10,-7 19 31,-3 11 29,0 0-1,1-1 1,-1 1-1,1 0 0,0 0 1,-1 0-1,1-1 1,0 1-1,0 0 0,1 0 1,-1 0-1,0 0 0,1 1 1,1-3-1,10-9 47,-13 13-46,0-1-1,0 1 0,0 0 1,0 0-1,0 0 0,0 0 0,1 0 1,-1 0-1,0 0 0,0 0 1,0 0-1,0-1 0,0 1 1,0 0-1,0 0 0,0 0 1,0 0-1,1 0 0,-1 0 0,0 0 1,0 0-1,0 0 0,0 0 1,0 0-1,0 0 0,0 0 1,1 0-1,-1 0 0,0 0 1,0 0-1,0 0 0,0 0 0,0 0 1,0 0-1,0 0 0,1 0 1,-1 0-1,0 0 0,0 0 1,0 0-1,0 0 0,0 0 1,0 0-1,0 0 0,0 0 1,1 1-1,-1-1 0,0 0 0,0 0 1,0 0-1,0 0 0,0 0 1,0 0-1,0 0 0,0 0 1,0 1-1,3 1 64,-1 1 1,0 0-1,0 0 0,0 0 1,-1 0-1,1 0 0,-1 0 1,2 7-1,7 35 506,-7-30-530,2 1 43,0-1 1,10 24-1,7 16 602,-21-53-662,-1-1 1,1 1 0,-1 0-1,1-1 1,0 1 0,-1-1-1,1 1 1,0-1 0,0 1 0,0-1-1,1 1 1,1 1 0,-1-2 13,0 0 0,1 0 0,-1 0 0,1 0 0,-1-1 0,1 1 1,-1-1-1,1 0 0,-1 1 0,1-1 0,4-1 0,-4 2-85,0-2-1,-1 1 1,1 0-1,0 0 0,0-1 1,0 0-1,-1 1 1,1-1-1,0 0 1,-1-1-1,1 1 1,-1 0-1,1-1 0,-1 1 1,0-1-1,0 0 1,0 1-1,1-1 1,-2 0-1,1-1 1,0 1-1,0 0 0,2-4 1,9-13-199,-7 12 186,0-1 0,-1 0 0,6-13 1,-9 17 57,-1-1 0,0 0 0,0 0 0,0-5 0,1-5 12,3-4-65,1 0 0,0 0 0,2 0 0,16-28 0,-16 30-118,-5 11 95,-3 5 76,0 1 1,0 0-1,0-1 1,0 1-1,0-1 0,0 1 1,0 0-1,0-1 1,1 1-1,-1 0 0,0-1 1,0 1-1,0-1 1,1 1-1,-1 0 1,0 0-1,0-1 0,1 1 1,-1 0-1,0-1 1,1 1-1,-1 0 0,0 0 1,1 0-1,-1-1 1,0 1-1,1 0 1,-1 0-1,0 0 0,1 0 1,-1 0-1,1 0 1,-1-1-1,0 1 0,1 0 1,-1 0-1,1 0 1,-1 1-1,0-1 1,1 0-1,-1 0 0,1 0 1,-1 0-1,0 0 1,1 0-1,-1 0 1,1 1-1,-1-1 0,0 0 1,1 0-1,-1 1 1,3 1 6,-1-1 0,0 1 0,0 0 0,1 0 0,-1 0 0,-1 0 0,1 0 0,0 0 0,0 1 0,-1-1 0,1 0 0,1 6 1,12 36 124,-10-29-81,2 4 47,1-1 0,21 36 0,-18-38 126,13 18 0,-12-19-90,-9-12-87,-1 2 14,1-1 1,0 0-1,1 0 0,-1-1 1,1 1-1,0-1 1,-1 1-1,1-1 1,1 0-1,6 3 1,-5-3 31,0 0 1,0-1-1,0 0 1,11 3-1,-15-5-70,-1 1 0,0-1 0,0 0 0,1 0-1,-1 0 1,0 0 0,1 0 0,-1 0 0,0 0 0,0 0-1,1-1 1,-1 1 0,0 0 0,0-1 0,1 1 0,-1-1-1,0 0 1,0 1 0,0-1 0,0 0 0,0 1 0,0-1-1,0 0 1,0 0 0,0 0 0,0 0 0,0 0 0,-1 0-1,2-2 1,1-5 19,1-1 1,-1 0-1,-1 0 0,0-1 1,0 1-1,-1 0 0,0-1 0,0 1 1,-2-16-1,1 23-48,-1-18-158,1 12 30,-1-1-1,2 0 1,-1 0-1,3-14 1,8-5-269,-5 15 74,0 18-78,-3-2 269,3 7-223,38 107 352,-41-108 55,1 0-1,0 0 1,0-1-1,1 1 1,0-1-1,1 0 1,0 0-1,0-1 1,1 0-1,0 0 1,0 0-1,9 6 1,-11-9 20,0-1 1,-1 0-1,1 0 1,0-1-1,1 1 1,-1-1 0,0 0-1,1 0 1,10 1-1,2-1 179,35 0-1,-48-2-220,1 0 41,1 0 1,0-1-1,-1 0 1,1 0 0,-1-1-1,0 1 1,1-1-1,-1-1 1,0 1 0,0-1-1,0 0 1,-1-1 0,7-4-1,-7 6-13,-1-1 0,-1 0 0,1 0 0,0 0 1,-1 0-1,1-1 0,5-7 0,-7 7-22,0-1 1,0 0-1,0 0 1,0 0 0,-1-1-1,0 1 1,1-8-1,0-3-7,2-12 169,1-35 0,-5 52-136,-1 0 0,0 0 0,0-1 0,-1 1 0,-1 0 0,-5-15 0,-25-46-87,21 50-339,-1-7-1484,11 11 507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13.4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203 1 3328,'-39'0'1061,"39"-1"-1043,-1 1 0,1 0 0,0 0-1,-1 0 1,1 0 0,-1 0 0,1 0-1,-1 0 1,1 0 0,-1 0 0,1 0 0,0 0-1,-1 1 1,1-1 0,-1 0 0,1 0-1,0 0 1,-1 0 0,1 1 0,-1-1 0,1 0-1,0 0 1,-1 1 0,0 0 64,0 1 1,-1-1-1,1 0 0,0 0 1,-1 0-1,1 0 0,0-1 1,-1 1-1,1 0 1,-1 0-1,0-1 0,1 1 1,-1-1-1,1 0 0,-1 1 1,0-1-1,-2 0 0,2 0 26,0 1 0,1-1 0,-1 0 0,0 1-1,0-1 1,0 1 0,1 0 0,-1-1-1,0 1 1,0 0 0,1 0 0,-1 0-1,1 0 1,-1 1 0,1-1 0,-3 3 0,3-3-11,0 1 1,-1-1 0,1 0-1,-1 0 1,1 0 0,-1 1 0,1-1-1,-1-1 1,0 1 0,0 0-1,1 0 1,-1-1 0,0 1 0,0-1-1,0 1 1,-3-1 0,-15 0 848,11-1-177,-1 1 0,-13 1 0,25 2-700,4 3-51,-2-1-5,0-1-1,1 1 1,-1-1-1,1 0 1,0-1 0,-1 1-1,2-1 1,-1 0-1,0 0 1,1-1-1,-1 1 1,1-1-1,-1-1 1,1 1-1,12 1 1,68 2 259,36 7 65,52 2 185,59-14-128,515-15 172,265-16 15,-462 5 128,-16 7-309,13 6-480,416 10 177,-572 4 57,-26-1-16,-55 0-42,-59 2 32,-54 9-85,17-8-844,-142-4-2691,-37 1 1039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15.4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492 31 4224,'-10'-5'517,"7"2"-286,-1 1 0,0 0 0,0 1 0,0-1 1,-6-1-1,2 0-122,-1 1-1,0-1 1,0 2 0,0-1 0,0 1 0,-1 1-1,1-1 1,0 2 0,-14 1 0,7 1-35,0 1 1,0 1 0,1 0-1,-1 2 1,1-1 0,0 2-1,1 0 1,0 1 0,0 0-1,1 1 1,0 0 0,0 1-1,2 1 1,-1 0 0,1 0-1,1 1 1,0 1 0,1 0-1,1 0 1,-8 18 0,5-6 62,2 0-1,-8 40 1,-6 53 218,20-99-278,0-3 8,1 0-1,0 1 0,1-1 1,2 24-1,0-32-22,1 0 0,0 0 0,1 0-1,0 0 1,0 0 0,1 0 0,0-1 0,0 0 0,8 11-1,20 25 473,-1-10-182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15.7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0 4800,'0'16'1792,"0"-16"-1408,0 31-96,0 0 704,0 0-608,-31 16 416,31 16-480,-16-17 128,16 17-288,0-17 416,0-14-320,-15-1 384,15 0-384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16.1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 5824,'26'0'1866,"-26"0"-1837,1 1-1,-1-1 0,0 0 1,1 0-1,-1 0 0,0 0 1,1 0-1,-1 0 0,0 0 1,1-1-1,-1 1 0,0 0 0,1 0 1,-1 0-1,0 0 0,0 0 1,1 0-1,-1 0 0,0-1 1,1 1-1,-1 0 0,0 0 0,0 0 1,0-1-1,1 1 0,0-1 32,0 0-1,1-1 1,-1 1-1,0 1 0,0-1 1,1 0-1,-1 0 0,1 0 1,-1 1-1,4-2 1,24 0 721,215 2 206,-246 0-957,1 0 1,0 0-1,0 0 1,-1 1-1,1-1 1,0 0-1,-1 1 1,1-1-1,0 1 1,0 0-1,0-1 1,0 1-1,-1 0 1,1 0-1,0 0 1,0-1 0,-1 3-1,-13 19 112,9-11-103,0-2-42,1 1-1,0 0 0,0 0 0,1 0 0,1 0 0,0 1 1,-3 15-1,-7 26 13,5-24 44,-8 23 264,-17 99 1,18-31 359,-1-51-1173,13-37 38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16.5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202 94 5568,'0'-1'114,"0"-1"1,0 1-1,0 0 0,0 0 1,0-1-1,0 1 0,-1 0 1,1 0-1,0 0 1,-1-1-1,1 1 0,-1 0 1,0 0-1,1 0 0,-1 0 1,0 0-1,1 0 0,-1 0 1,0 0-1,0 0 1,0 0-1,0 1 0,0-1 1,0 0-1,0 1 0,0-1 1,0 0-1,-1 1 0,1-1 1,0 1-1,0 0 1,0-1-1,-1 1 0,1 0 1,-2 0-1,-3-3 574,-4-7-288,7 7-256,1 6-261,-9 7-38,11-9 138,0-1 1,-1 1-1,1-1 0,0 1 0,-1-1 0,1 1 1,0 0-1,-1-1 0,1 1 0,0 0 1,0-1-1,0 1 0,0 0 0,0-1 1,0 1-1,-1 0 0,2-1 0,-1 1 1,0 0-1,0-1 0,0 1 0,0 0 1,0 0-1,1 1-45,-1 2 26,0-1 0,1 0 1,-1 0-1,1 0 0,0 0 0,0 0 0,0 0 1,1 4-1,4 8-42,-1 12-59,-3-19 119,-1-1-1,1 1 1,0-1-1,7 14 1,-1-6 46,10 22 66,-5 4-31,-7-21 4,1-1-1,16 33 0,6 0 83,-9 6 102,-9-36-169,-8-18-59,-1 0 0,0 1 1,0-1-1,0 1 1,0-1-1,-1 1 0,0 0 1,0 0-1,0 0 1,-1-1-1,1 7 0,-1-7 4,0 0-1,0 0 1,0 0-1,-1 1 1,0-1-1,1 0 1,-2 0-1,1 0 0,0 0 1,-1 0-1,0-1 1,1 1-1,-2 0 1,1-1-1,0 1 1,-1-1-1,1 0 0,-1 0 1,0 0-1,0 0 1,0 0-1,-1 0 1,1-1-1,-4 3 1,-19 13 5,18-10-31,7-6 2,0 0 1,-1-1-1,1 1 1,-1-1-1,1 1 0,-1-1 1,0 1-1,-2 0 1,-4 0 35,-1 0 1,1-1 0,-1 0 0,1 0-1,-1-1 1,0 0 0,-9-1 0,-8 0 154,21 1-186,0-1 0,0 0 0,1 0 0,-1 0 1,0-1-1,0 0 0,1 0 0,-1 0 0,1 0 0,0-1 1,-1 0-1,1 0 0,-6-6 0,-11-5-32,19 11 13,-1 1-1,0 0 1,1-1 0,-1 1-1,1-1 1,0 0-1,0 0 1,0 0-1,0 0 1,0 0 0,1 0-1,-1 0 1,-1-6-1,3 7-5,-1 0 0,1 1-1,0-1 1,0 0-1,0 0 1,0 0 0,0 0-1,0 0 1,0 0-1,0 0 1,1 0 0,-1 0-1,1 0 1,0 0-1,0 0 1,-1 0 0,1 1-1,0-1 1,3-3-1,0-3-39,1-1-35,1 0 0,8-11 0,5-7-32,-11 12 61,8-11-39,23-11 48,-14 9 200,-1 0 0,23-38 0,-44 62-140,46-76 265,-45 73-128,0-1-1,-1 0 1,0 0 0,0 0 0,-1 0 0,0-1 0,0 1-1,1-13 1,-3 17-11,0 0 0,0-1 1,0 1-1,-1-1 0,0 1 0,0 0 0,0-1 0,0 1 0,0 0 0,-1 0 0,0 0 0,-4-7 1,-22-38 69,22 36-356,0 8 61,5 5 85,1 0 0,-1-1 0,1 1 0,0 0 0,-1 0 0,1 0 0,0-1 0,-1 1 0,1 0 0,0-1 0,0 1 0,-1 0 0,1-1 0,0 1 0,0 0 0,-1-1 0,1 1 0,0 0 0,0-1 0,0 1 0,0-1 0,-1 1 0,1 0-1,0-1 1,0 1 0,0-1 0,0 1 0,0 0 0,0-1 0,0 0 0,0 1 6,0 0 0,0 0-1,0 0 1,0 0 0,0 0 0,0 0 0,0-1-1,0 1 1,0 0 0,0 0 0,0 0-1,0 0 1,0 0 0,0 0 0,0 0-1,0 0 1,0 0 0,0 0 0,0-1-1,0 1 1,0 0 0,0 0 0,0 0-1,0 0 1,1 0 0,-1 0 0,0 0-1,0 0 1,0 0 0,0 0 0,0 0-1,0 0 1,0 0 0,0 0 0,0-1-1,0 1 1,0 0 0,0 0 0,0 0-1,1 0 1,-1 0 0,0 0 0,0 0-1,0 0 1,0 0 0,0 0 0,0 0-1,0 0 1,0 0 0,0 0 0,0 0-1,1 0 1,-1 0 0,0 0 0,0 0-1,0 0 1,31 0-3064,-2 0 1338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23.0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0 8320,'-47'0'3072,"47"0"-2400,-16 0-160,16 0 1952,0 16-1440,0-16-65,16 0-575,15 0-32,0 15-192,47-15 0,0 0-96,16-15-64,-1 15 32,1 0-960,-1 0 512,-31-16-1887,1 32 1311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17.1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497 89 4800,'-1'0'78,"0"0"1,1 0-1,-1 0 1,1 0-1,-1 0 1,0 0-1,1 0 1,-1 0-1,1 0 1,-1 0-1,0 0 1,1 0-1,-1-1 1,1 1-1,-1 0 1,1 0-1,-1-1 1,0 1-1,4-6 578,0 1 190,-3 5-730,-1-1 1,0 1-1,1 0 1,-1-1-1,0 1 0,1 0 1,-1 0-1,0-1 0,1 1 1,-1 0-1,0 0 1,1 0-1,-1 0 0,0 0 1,1 0-1,-1 0 0,-1 0 1,-1 1-9,0-2 1,0 1-1,0 0 0,0-1 1,0 1-1,1-1 1,-1 0-1,0 0 1,0 0-1,0 0 1,0 0-1,1-1 0,-1 1 1,-3-4-1,2 3-95,0 0-1,0 0 1,0 0 0,0 1-1,0-1 1,0 1-1,0 0 1,0 0 0,0 1-1,-1-1 1,1 1-1,-9 1 1,3-1-18,0-1 0,-17-2 1,-93-23-92,100 22 25,6 0-8,-27-1-1,38 5 76,-1 1 0,1-1 0,0 1 1,0 0-1,0 0 0,0 0 0,0 1 0,-4 1 0,2 0 23,4-3-16,0 1 1,0 0-1,0 0 0,0 0 0,0-1 0,0 1 0,0 0 0,0 0 0,0 1 0,0-1 1,-1 2-1,1 0 0,1-1-1,-1 1 1,0 0 0,1 0 0,0 0 0,-1 0 0,1 0 0,0 0-1,0 0 1,1 3 0,0 3-2,-1 149 463,-1-148-392,0 0 0,0 0 0,-5 17 0,2-8 40,2-8-52,-4 11 82,-15 10 157,14-12-158,7-17-120,-1-1 0,1 0 0,-1 0 0,0-1 0,0 1 1,0 0-1,0 0 0,0 0 0,0 0 0,-2 2 0,3-4-1,-1 0-1,1 1 1,-1-1-1,1 1 1,-1-1 0,1 0-1,-1 0 1,1 1-1,-1-1 1,0 0-1,1 0 1,-1 0-1,1 0 1,-1 1 0,0-1-1,1 0 1,-1 0-1,1 0 1,-1 0-1,0-1 1,1 1-1,-1 0 1,1 0 0,-1 0-1,0-1 1,1 1 63,1 0-133,1 0-1,-1 0 0,1-1 0,0 1 1,-1-1-1,1 0 0,-1 1 0,1-1 1,2-1-1,9-5-2,-4 6-18,0-1 0,0 1-1,1 1 1,-1-1 0,0 2-1,1-1 1,16 4 0,21 13 135,-16-5-54,-24-10-29,0 1-1,1 0 0,-1 0 0,0 1 1,0 0-1,-1 0 0,1 1 0,-1 0 1,9 9-1,45 35-129,-57-46 164,0 0 1,-1-1 0,1 2 0,-1-1 0,0 0 0,0 0 0,0 1-1,0-1 1,1 5 0,-2-6 12,-1-1-1,0 1 1,1 0-1,-1 0 1,0 0-1,0-1 1,0 1-1,0 0 1,0 0 0,-1 0-1,1-1 1,0 1-1,-1 0 1,1 0-1,-1-1 1,0 1-1,0 0 1,1-1-1,-3 3 1,1-1 52,0-1-1,-1 1 1,1 0 0,-1-1 0,1 1-1,-1-1 1,0 0 0,0 0 0,0 0-1,-4 1 1,-4 3 259,-36 26 338,44-30-645,-1 0 0,0 0 0,1 0 0,-1-1 0,0 1 0,0-1-1,-1 0 1,1 0 0,0 0 0,0-1 0,0 1 0,-1-1 0,1 0 0,-5-1 0,-3 1 71,11 0-107,1 0 0,0 0 0,0 0 0,0 0 0,0 0 0,0 0 0,0 0 0,0 0 0,0 0 0,0 0 0,0 0 0,0 0 0,-1 0 1,1 0-1,0 0 0,0 0 0,0 0 0,0 0 0,0 0 0,0 0 0,0 0 0,0 0 0,0 0 0,0 0 0,-1 0 0,1 0 0,0 0 1,0 0-1,0 0 0,0 0 0,0 0 0,0 0 0,0 0 0,0 0 0,0-1 0,0 1 0,0 0 0,0 0 0,0 0 0,0 0 0,0 0 0,0 0 1,0 0-1,0 0 0,0 0 0,0 0 0,0-1 0,0 1 0,0 0 0,0 0 0,0 0 0,0 0 0,0 0 0,0 0 0,0 0 0,0 0 1,0-11-1288,0 9 358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17.5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 5824,'-15'0'2144,"15"0"-1664,15 15-128,1-15 1216,-16 31-928,15 16 288,1 16-544,31 14 192,-1 17-320,1 15 480,0 0-416,-31 16 288,-16-16-352,-47 0 416,16-16-384,-63 17 159,1-33-287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23.7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1854 2912,'1'-1'45,"-1"1"1,0 0-1,0-1 1,0 1-1,0 0 1,0-1-1,0 1 1,0 0-1,0-1 0,0 1 1,0 0-1,0-1 1,0 1-1,-1 0 1,1 0-1,0-1 1,0 1-1,0 0 0,0-1 1,0 1-1,-1 0 1,1 0-1,0-1 1,0 1-1,0 0 1,-1-1-1,-4 8 221,3-4-284,1 1 0,0 0 0,0 0 0,0 0 0,0-1 0,0 1 0,1 5 0,0-2-1,1-1 0,0 0 0,0 0 0,3 7-1,2 12 20,-4 7 25,-2-23 4,0 0 0,3 19 0,-2-23-11,0-1 1,0 1-1,1 0 0,-1-1 0,1 1 0,0 0 1,1-1-1,-1 0 0,1 0 0,0 0 0,0 0 1,0 0-1,0 0 0,1-1 0,-1 0 0,7 5 1,13 5 226,-22-13-217,0 1-1,-1-1 1,1 1 0,0-1-1,0 0 1,-1 0 0,1 1-1,0-1 1,0 0 0,0 0-1,0 0 1,-1 0 0,1 0-1,0 0 1,0 0 0,1 0 0,-2-1-17,1 1 0,-1 0 1,0 0-1,1-1 0,-1 1 1,1 0-1,-1 0 1,0-1-1,1 1 0,-1 0 1,0-1-1,0 1 0,1-1 1,-1 1-1,0 0 1,0-1-1,0 1 0,1-1 1,-1 1-1,0-1 0,0-1 7,1 0 0,-1 1 0,0-1 1,0 0-1,0 1 0,0-1 0,-1 0 0,1 1 0,0-1 0,-1 0 0,1 1 0,-2-3 0,-2-4 101,0 0 0,-1 0 0,-1 0 0,1 1 0,-1 0 0,0 0 1,-1 0-1,-7-5 0,12 11-103,0 0 0,0 0 0,-1 0 0,1 0 0,0 0 0,-1 1-1,1-1 1,-1 1 0,1 0 0,-1 0 0,1 0 0,0 0 0,-1 0 0,-2 1 0,-6 0 49,10-2-59,1 1-1,-1 0 1,0 0 0,1 0 0,-1 0 0,1 0-1,-1 0 1,1 1 0,-1-1 0,0 0 0,1 0 0,-1 0-1,1 0 1,-1 1 0,1-1 0,-1 0 0,1 1-1,-1-1 1,1 0 0,-1 1 0,1-1 0,-1 0 0,1 1-1,0-1 1,-1 2 0,-1 16 70,2-9-63,0 15 45,0-24-52,0 0 0,0 1 0,0-1-1,0 0 1,0 1 0,0-1 0,0 0-1,0 1 1,0-1 0,0 0 0,0 0-1,0 1 1,0-1 0,1 0 0,-1 1-1,0-1 1,0 0 0,0 1 0,0-1-1,0 0 1,1 0 0,-1 1 0,0-1-1,0 0 1,1 0 0,0 1 12,0 0 0,0-1 1,0 1-1,0 0 0,0-1 1,1 1-1,-1-1 0,0 0 1,0 0-1,0 1 0,1-1 1,-1 0-1,0 0 0,0 0 1,1 0-1,-1 0 0,0 0 0,0 0 1,1-1-1,-1 1 0,0 0 1,0-1-1,2 0 0,2-1 42,0 1-1,0 0 0,-1 1 0,7-1 1,-11 1-54,1 0 1,-1 0 0,1 0 0,-1 0-1,1 0 1,-1 0 0,0 0-1,1 0 1,-1 0 0,1 0 0,-1 0-1,1 0 1,-1 0 0,1 0-1,-1-1 1,1 1 0,-1 0-1,1 0 1,-1 0 0,0-1 0,1 1-1,-1 0 1,1-1 0,-1 1-1,0 0 1,1-1 0,-1 1 0,0-1-1,1 1 1,-1 0 0,0-2-1,5-4 185,2 4-38,-6 1-119,-9 1-52,-10 0-44,-14 0 142,32 0-80,-1 0 0,0 1 0,0-1 1,1 0-1,-1 0 0,0-1 0,0 1 1,1 0-1,-1 0 0,0 0 0,0 0 1,1-1-1,-1 1 0,0 0 0,0-1 1,0 0-16,1 0 1,-1 0 0,1 0-1,0 0 1,-1 0-1,1 0 1,0 0 0,0 0-1,0 0 1,0 0 0,0 0-1,0 0 1,0-2-1,0 3 12,0-1-1,0 1 1,0-1-1,0 1 1,0 0-1,0-1 1,0 1-1,0-1 1,0 1 0,0 0-1,0-1 1,0 1-1,1-1 1,-1 1-1,0 0 1,0-1-1,0 1 1,1 0-1,-1-1 1,0 1-1,0 0 1,1-1-1,-1 1 1,0 0-1,1 0 1,-1-1-1,0 1 1,1 0-1,-1 0 1,1-1-1,6-3-42,8-25-82,-12 16 64,-3 13 63,0 0-1,0 0 1,0 0 0,0 0 0,0 0 0,0-1 0,0 1 0,0 0 0,0 0 0,0 0-1,0 0 1,0 0 0,0 0 0,0 0 0,0 0 0,0 0 0,0 0 0,0-1-1,0 1 1,0 0 0,0 0 0,0 0 0,0 0 0,0 0 0,0 0 0,0 0-1,0 0 1,0 0 0,0 0 0,0 0 0,0 0 0,1 0 0,-1-1 0,0 1-1,0 0 1,0 0 0,0 0 0,0 0 0,0 0 0,0 0 0,0 0 0,0 0-1,0 0 1,0 0 0,1 0 0,-1 0 0,0 0 0,0 0 0,0 0 0,0 0-1,0 0 1,0 0 0,0 0 0,0 0 0,0 0 0,1 0 0,9 0-63,-7 0 58,-3 0 204,3-9 199,-1 10-246,6 2 5,-8-3-141,0 0 0,0 0 1,1-1-1,-1 1 1,0 0-1,0 0 0,0-1 1,0 1-1,1 0 1,-1-1-1,0 1 0,0 0 1,0 0-1,0-1 0,0 1 1,0 0-1,0-1 1,0 1-1,0 0 0,0-1 1,0 1-1,0 0 1,0-1-1,0 1 0,0-1 1,0 1-16,0 0 5,0 0 0,0 0 0,0 0 0,0 0 0,0 0 0,0 0 0,0 0 0,0 0 0,0 0 0,0 0 0,0-1 0,0 1 0,0 0 0,0 0 0,0 0 1,0 0-1,0 0 0,0 0 0,0 0 0,0 0 0,0 0 0,0 0 0,0-1 0,0 1 0,0 0 0,0 0 0,0 0 0,0 0 0,1 0 0,-1 0 0,0 0 0,0 0 0,0 0 0,0 0 1,0 0-1,0 0 0,0 0 0,0 0 0,0 0 0,0 0 0,0 0 0,0 0 0,1 0 0,-1 0 0,0 0 0,0 0 0,0 0 0,0 0 0,0 0 0,0 0 0,0 0 0,0 0 0,0 0 1,0 0-1,1 0 0,-1 0 0,2 0 27,0 0 0,1 0 0,-1 0 0,0 0 0,1 0 0,-1-1 0,0 1 0,0-1 0,1 0 0,-1 1 0,0-1 0,0 0 0,0 0 0,0 0 0,0-1 0,0 1 0,0 0 0,3-4 0,-3 4-26,-1-1 0,1 1 0,0-1 0,0 1 0,0 0 1,0 0-1,0 0 0,0 0 0,0 0 0,1 0 0,-1 0 0,0 1 0,0-1 1,4 1-1,7-3-18,18-7-4,36-9 69,-45 14-118,46-6 0,-41 7 63,38-9 1,-10-4 25,93-23 69,-13 16-40,85-30 36,-77 17-66,359-106 20,171-51 93,-323 98 21,34-16 3,811-239 480,-554 162-170,-92 26 409,17-4 556,-530 156-1396,86-25 125,-86 26-77,56-25 1,-51 18-2,20-2 243,-29 9 14,-31 10-328,0 0 0,0 0 0,0 0 0,0-1 0,0 1 0,0 0 0,0-1 0,-1 1 0,1-1 0,0 1 0,0-1 0,0 1 0,-1-1 0,1 1 0,0-1 0,-1 0 0,1 1 0,0-2 0,4-4 74,6 3 17,-11 3-103,0 0 0,0 0 0,0 0 0,0 0 0,0 0 0,0 0 0,0 0 0,0 0 0,0 0 1,0 0-1,0 0 0,1 0 0,-1 0 0,0 0 0,0 0 0,0 0 0,0 0 0,0 0 0,0 0 0,0 0 0,0 0 0,0 0 0,0 0 0,1 0 0,-1 0 0,0 0 0,0 0 0,0 0 0,0 0 0,0 0 0,0 0 0,0-1 0,0 1 0,0 0 0,0 0 0,0 0 0,0 0 0,0 0 1,0 0-1,0 0 0,0 0 0,0 0 0,0 0 0,0 0 0,0-1 0,0 1 0,0 0 0,0 0 0,0 0 0,0 0 0,0 0 0,0 0 0,0 0 0,0 0 0,0 0 0,0 0 0,0-1 0,0-3 63,-1 0-85,1 0 1,0 0-1,0 1 1,0-1-1,1 0 0,-1 1 1,1-1-1,1-3 1,11 2-9,-5 0 70,1 0 0,-1-1-1,8-7 1,-8 0-294,-1 8 126,-7 5 133,1 0 0,-1 0 1,0 0-1,1-1 0,-1 1 1,0 0-1,1 0 0,-1-1 1,0 1-1,1 0 1,-1 0-1,0-1 0,0 1 1,1 0-1,-1-1 0,0 1 1,0-1-1,0 1 0,1 0 1,-1-1-1,0 1 0,0 0 1,0-1-1,0 1 0,0-1 1,0 1-1,0-1 0,0 1 1,0 0-1,0-1 1,-3-5 134,2 5-160,0 0 2,1 0 1,-1 0 0,0 0 0,0 1 0,0-1-1,0 0 1,1 1 0,-1-1 0,0 0-1,0 1 1,0-1 0,0 1 0,0 0 0,-1-1-1,1 1 1,0 0 0,0 0 0,0-1-1,0 1 1,0 0 0,0 0 0,0 0 0,0 0-1,-1 1 1,1-1 0,0 0 0,-2 1 0,-41 20-491,29-13 348,11-7 111,1 1-1,0 0 0,0 0 1,0 1-1,0-1 0,0 1 1,1-1-1,-1 1 0,1 0 1,0 0-1,0 0 0,0 0 1,0 0-1,-2 6 1,-5 6-28,-9 10-33,14-20 103,1-1-1,-1 1 1,1 0-1,0 0 1,-3 9 0,5-13 20,1 1 0,0 0 1,-1 0-1,1 0 1,0 0-1,0 0 1,0 0-1,0 0 0,1 0 1,-1 0-1,1 0 1,-1 0-1,1-1 1,-1 1-1,1 0 0,0 0 1,0-1-1,0 1 1,0 0-1,0-1 1,1 1-1,-1-1 0,0 1 1,3 1-1,-2-1 20,1 0-1,-1 0 0,0 0 1,1-1-1,-1 1 1,1-1-1,0 0 0,-1 1 1,1-1-1,0-1 1,0 1-1,0 0 0,0-1 1,0 1-1,-1-1 1,1 0-1,6 0 0,3-2 30,0 0 0,-1 0-1,15-5 1,-16 4-27,47-15 26,-8-8-192,-29 18 77,-17 7 53,0 1-1,0-2 1,0 1-1,0 0 1,-1 0 0,1-1-1,0 0 1,0 1-1,-1-1 1,0 0-1,1 0 1,-1-1 0,0 1-1,4-5 1,-5 5-1,1 0 0,-1 0-1,0-1 1,0 1 0,0-1 0,0 1 0,1-4 0,-2 6-7,0-1 1,0 0-1,0 1 0,0-1 1,0 0-1,0 1 1,0-1-1,0 0 1,0 0-1,0 1 1,0-1-1,-1 0 1,1 1-1,0-1 1,-1 0-1,1 1 1,0-1-1,-1 1 1,1-1-1,0 1 1,-1-1-1,1 0 0,-1 1 1,1-1-1,-1 1 1,0 0-1,1-1 1,-1 1-1,1-1 1,-1 1-1,0 0 1,1 0-1,-1-1 1,-1 1-1,-32-5-138,21 2 96,-26-2-85,35 5 113,0 0 0,1 1 1,-1 0-1,-7 1 0,-2 2-46,-72 11-398,77-13 452,8-2 13,-1 0-1,1 0 1,0 0-1,-1 0 1,1 0-1,0 0 1,-1 0-1,1 0 0,-1 0 1,1 0-1,0 0 1,0 1-1,-1-1 1,1 0-1,0 0 1,-1 0-1,1 1 1,0-1-1,-1 0 1,1 0-1,0 0 1,0 1-1,-1-1 1,12 13 31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24.7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498 252 3648,'13'-13'1173,"-13"13"-1155,1-1 0,-1 1 0,0 0 0,0 0 0,0 0 0,1-1 1,-1 1-1,0 0 0,1 0 0,-1 0 0,0 0 0,0 0 0,1-1 0,-1 1 0,0 0 0,1 0 0,-1 0 0,0 0 0,1 0 0,-1 0 0,0 0 0,1 0 0,-1 0 0,0 0 0,1 0 1,20 0 450,-21 0-419,0 0 0,1 1 1,-1-1-1,0 0 0,1 0 0,-1 0 1,0 0-1,1 0 0,-1 0 0,0-1 1,0 1-1,1 0 0,-1 0 0,0 0 1,1 0-1,-1 0 0,0 0 0,1 0 1,-1-1-1,0 1 0,0 0 0,1 0 1,-1 0-1,0-1 0,0 1 0,2-2 134,-1 1-1,0-1 1,1 0-1,-1 0 1,0 0-1,0 1 0,-1-1 1,1 0-1,0 0 1,-1 0-1,1 0 0,-1 0 1,1-3-1,-1 4-94,0 0 0,0-1-1,0 1 1,0 0-1,0 0 1,0 0-1,-1-1 1,1 1 0,0 0-1,-1 0 1,1 0-1,0 0 1,-1 0 0,0 0-1,1 0 1,-1 0-1,0 0 1,1 0 0,-1 0-1,0 0 1,0 0-1,0 0 1,0 0 0,0 1-1,0-1 1,-1 0-1,-58-31 1139,49 26-1099,0 1 0,-16-7 0,-4-1 5,23 9-115,-22-11-19,0 0-1,-2 2 0,-55-15 0,58 20-106,6 2 15,0 0-1,0 2 0,-1 0 1,-23 1-1,34 2 34,11 1 4,-1-1 1,1 1-1,-1 0 0,1 0 0,-1 0 1,1 0-1,-1 0 0,1 1 1,0-1-1,-1 1 0,1-1 1,-3 2-1,5-2 46,0 1-1,0-1 1,-1 0 0,1 0-1,0 0 1,0 0 0,0 1-1,0-1 1,0 0-1,0 0 1,0 0 0,-1 1-1,1-1 1,0 0 0,0 0-1,0 1 1,0-1 0,0 0-1,0 0 1,0 1 0,0-1-1,0 0 1,0 0 0,0 0-1,0 1 1,1-1 0,-1 0-1,0 0 1,0 0-1,0 1 1,8 6-144,21 8 101,-20-12 67,0 0 0,0-1 0,0 0-1,0 0 1,0-1 0,0 0 0,1 0 0,-1-1 0,16-2 0,31-9 122,26-4 10,-64 13-122,0 0-1,0 2 1,0 0-1,29 4 1,-45-4-18,1 0 0,-1 1 1,0 0-1,1-1 0,-1 1 1,0 0-1,0 0 0,1 0 1,-1 0-1,0 0 0,0 1 0,0-1 1,-1 1-1,1-1 0,0 1 1,0 0-1,-1 0 0,1 0 1,-1-1-1,0 1 0,1 1 1,-1-1-1,1 2 0,-2-1-10,1 0-1,-1 0 1,0-1 0,0 1-1,0 0 1,0 0-1,-1 0 1,1 0-1,-1-1 1,1 1 0,-1 0-1,0-1 1,0 1-1,0 0 1,0-1-1,-1 1 1,1-1 0,-1 0-1,0 1 1,-2 2-1,-33 39-261,21-12 130,6-12 74,-6 12-20,1-5 37,2-1-1,-13 40 1,16-28 123,2-1-1,2 2 1,1-1 0,0 54 0,5-89-72,0 15 36,1 1 1,3 19-1,-3-31-29,0-1-1,1 1 0,0-1 0,1 0 1,0 1-1,0-1 0,0 0 0,0-1 1,5 7-1,18 19 185,-18-19-132,-7-11-53,0 1 0,0-1 0,0 1 0,0-1 0,0 1 0,0-1 0,1 0 0,-1 0 0,0 0 0,1 1 0,-1-1 0,1 0 0,-1-1 0,1 1 0,-1 0 0,1 0 1,0-1-1,2 2 0,20 8 73,-12-6 27,-9-5-100,-3 0 8,-7 1 103,6 0-118,1 0 1,-1 0 0,1 0 0,0 0 0,-1 0-1,1 0 1,0 0 0,-1 0 0,1-1 0,-1 1-1,1 0 1,0 0 0,-1 0 0,1-1 0,0 1-1,0 0 1,-1-1 0,1 1 0,0 0 0,0-1-1,-1 1 1,1-1 0,-24-19 293,20 17-197,-1 0 0,1 0 0,0-1 0,0 1 0,0-1 0,-7-8 0,-2-3 192,-18-11 223,2-11 64,26 34-544,0-1-1,0 1 0,1-1 1,-1 0-1,1 0 0,0 0 1,0 0-1,0 0 0,1-1 1,-3-8-1,-5-20-73,5 24-44,3 8 64,0-1-1,0 0 0,0 1 0,0-1 0,1 0 0,-1 0 0,0 0 0,1 0 0,0 1 0,-1-1 0,1 0 0,0 0 0,0 0 0,0 0 0,0 0 0,0 0 0,0 0 0,2-3 1,2-6 26,0-1 0,1 1 0,0 0 0,1 1 0,0-1 0,10-11 1,13 1-21,-28 20 3,6-5-40,-1 1 0,1 1 1,0-1-1,0 1 0,1 0 1,-1 0-1,1 1 0,9-3 1,17 1-748,-23 2 588,-9 2 126,-1 1-1,1-1 1,-1 1 0,0-1 0,1 1-1,-1 0 1,1 0 0,-1 0 0,1 0-1,-1 0 1,1 0 0,-1 0-1,1 0 1,-1 0 0,1 1 0,-1-1-1,1 1 1,-1-1 0,1 1 0,-1-1-1,0 1 1,0 0 0,1 0-1,-1 0 1,1 1 0,22 11-1236,-24-13 1222,1 0 0,-1 0 0,1 1 1,-1-1-1,1 0 0,-1 0 1,0 1-1,1-1 0,-1 0 0,1 1 1,-1-1-1,0 0 0,1 1 0,-1-1 1,0 1-1,0-1 0,1 0 1,-1 1-1,0-1 0,1 2 0,12 24-1227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25.0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3904,'13'13'1253,"-13"-14"-1141,0 1 0,1-1 0,-1 1-1,0-1 1,0 1 0,1-1 0,-1 1 0,0-1 0,0 1-1,0-1 1,0 1 0,0-1 0,0 1 0,0-1-1,0 0 1,0 1 0,0-1 0,0 0 1928,0 74 2040,0 101-2261,0-171-1831,0 0 1,0 0 0,0 1-1,0-1 1,-1 0-1,0 4 1,-7 1-1010,4-4-890,3 2-2949,1-19 1847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25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359 438 4064,'0'0'1307,"3"-3"-801,7-7-63,-7 7 565,-5-17 1392,2 15-2350,0 1-1,-1 0 1,1 0 0,1 0 0,-1-1-1,1 1 1,-1 0 0,3-7 0,-1 5 3,1-1-9,-1 1-1,0 0 1,-1-1-1,0 0 0,0 1 1,0-11-1,0 0 7,-1 6-12,0 1 0,0-1 0,-3-18 1,-23-75 659,25 102-663,1 1-1,-1-1 0,0 0 0,1 1 0,-1-1 1,0 0-1,0 1 0,0-1 0,0 1 0,0 0 1,0-1-1,-1 1 0,1 0 0,0-1 0,-1 1 1,-2-2-1,-5-4 158,-1-8 122,7 13-279,1 0 0,-1 1-1,1-1 1,-1 1 0,1-1-1,-1 1 1,-3-1 0,4 1-9,1 1 1,-1-1-1,0 0 1,0 1-1,1-1 1,-1 0-1,0 0 1,1 0-1,-1 0 1,-1-2-1,-11-7 109,1 0-145,13 9 9,0 1 0,0 0 0,-1-1 0,1 1 0,0 0 0,-1-1 0,1 1 0,0 0 0,-1 0 0,1-1 0,0 1 0,-1 0 0,1 0 0,-1 0 0,1 0 0,0 0 0,-1-1 0,1 1 0,-1 0 0,1 0 0,-1 0 0,1 0 0,0 0 0,-1 0 0,1 0 0,-1 1 0,-4-2-4,1-6 5,3 7 0,1-1 0,0 1 0,0-1 0,-1 1 0,1-1 0,0 1 0,-1 0 0,1-1 0,0 1 0,-1 0 0,1-1 0,0 1 0,-1 0 0,1 0 0,-1-1 0,1 1 0,-1 0 0,1 0 0,-1 0 0,1-1 0,0 1 0,-1 0 0,1 0 0,-1 0 0,1 0 0,-1 0 0,1 0 0,-1 0 0,1 0 0,-1 0 0,0 1 0,-6-2-15,5 1-3,-1 0-1,1 0 0,0 0 0,0 0 0,0 0 0,0 1 0,0-1 1,0 0-1,-3 2 0,-105 58-152,103-57 183,4-1-3,-1-1 0,1 1 0,0 0-1,0 0 1,-1 0 0,1 0 0,1 0-1,-1 1 1,0-1 0,1 1 0,-4 5 0,4-6 4,-1 2-2,-1 1 0,1 0-1,0 0 1,0 0 0,1 0 0,0 1 0,0-1 0,0 1 0,0 0 0,1-1 0,-1 11 0,2-10-2,0 0 1,1 0 0,0 0-1,0 0 1,1 0 0,-1 0-1,1 0 1,1-1 0,-1 1-1,1 0 1,4 6 0,3 2 294,1-1 0,22 23 1,-31-34-240,0-1 0,0 1-1,0-1 1,0 0 0,0 1 0,0-1 0,0 0 0,0 0 0,1-1-1,-1 1 1,5 1 0,5 1-251,-6 4-723,-4-3 277,-1-4 547,-1 1 0,1-1 1,0 0-1,0 1 1,-1-1-1,1 0 1,0 0-1,0 0 0,0 0 1,0 1-1,-1-1 1,1 0-1,2-1 1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26.7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467 328 3136,'0'-26'1029,"3"13"-629,-1 7-332,-1 2 60,0-1 0,1 1 0,0-1 1,-1 1-1,2 0 0,-1 0 0,1 0 0,-1 0 0,1 0 0,3-3 0,-4 6-38,-1-1 0,1 0 0,-1 0 0,0 0 0,1 0 0,-1 0 0,0 0 0,0 0 0,0 0 0,-1-1 0,1 1 0,-1 0 0,1-3 0,2-8 309,4-4 64,-5 15-397,-1 0-1,0 0 0,0-1 1,-1 1-1,1 0 1,0-1-1,-1 1 0,1-1 1,-1 1-1,0 0 0,0-1 1,0 1-1,0-1 0,0 1 1,-1-1-1,1 1 1,-1-1-1,1 1 0,-2-3 1,1 2-44,-1 0 1,1 0 0,-1 0-1,1 0 1,-1 0 0,0 1-1,0-1 1,0 1 0,-1-1-1,1 1 1,0 0 0,-1 0-1,0 0 1,1 0 0,-1 0-1,0 1 1,0-1 0,0 1-1,-4-2 1,-7-1 42,-1 0 1,0 1-1,-19-2 0,6 1-80,10 1 18,1 1 0,-1 0 0,0 2 0,-24 1 0,-108 15 504,140-16-503,1 2-1,0-1 1,0 2-1,0-1 1,0 1-1,1 0 1,-1 1-1,-10 6 1,4 4-106,15-13 100,-1-1 1,1 0 0,0 0-1,0 1 1,-1-1 0,1 0-1,0 1 1,0-1-1,0 0 1,0 1 0,0-1-1,-1 0 1,1 1 0,0-1-1,0 0 1,0 1 0,0-1-1,0 0 1,0 1-1,0-1 1,0 1 0,0-1-1,0 0 1,0 1 0,1-1-1,-1 0 1,0 1-1,0-1 1,0 0 0,0 1-1,0-1 1,1 0 0,-1 0-1,0 1 1,0-1 0,1 0-1,-1 1 1,0-1-1,0 0 1,1 0 0,-1 0-1,0 1 1,1-1 0,-1 0-1,0 0 1,1 0-1,-1 0 1,0 0 0,1 1-1,3 0 10,0-1-1,0 1 0,0-1 1,0 0-1,0 0 0,0 0 1,7-2-1,37-7 61,-31 5-40,77-14 140,54-14-512,-21-12-232,-106 37 491,-17 5 63,0 1 0,0-1 0,1 1 0,-1 0 0,0 1 0,1-1 0,-1 1 0,6 0 0,-10-1 21,1 1-1,-1 0 0,0 0 0,1 0 1,-1 0-1,0 0 0,1 0 0,-1 0 0,0 0 1,1 0-1,-1 0 0,0 0 0,1 0 1,-1 0-1,0 0 0,1 1 0,-1-1 0,0 0 1,1 0-1,-1 0 0,0 0 0,0 1 1,1-1-1,-1 0 0,0 0 0,0 0 0,1 1 1,-1-1-1,0 0 0,0 1 0,0-1 1,1 0-1,-1 0 0,0 1 0,0-1 1,0 0-1,0 1 0,0-1 0,0 0 0,0 1 1,1-1-1,-1 0 0,0 1 0,0-1 1,0 0-1,0 1 0,-1-1 0,1 0 0,0 1 1,0-1-1,0 0 0,0 1 0,-13 20-42,0-2 96,-20 39 0,17-29 36,-5 8-7,7-13 21,1 1 1,-14 35 0,16-31-43,2 1 0,2 1 0,0-1 0,2 1 0,2 1 0,0-1 0,4 46 0,9 19 191,-8-66-187,4 31 48,-3-46-58,1 0-1,0 0 1,1-1 0,1 1 0,1-1 0,15 25 0,-16-30 16,0 1 0,1-1 0,1-1 0,0 1 0,0-1 0,0-1-1,1 1 1,0-1 0,1-1 0,10 6 0,-17-10-76,0-1-1,-1 0 1,1 0-1,0 0 1,0 0-1,0-1 1,-1 1-1,1-1 1,0 1-1,0-1 0,0 0 1,0 0-1,0 0 1,0-1-1,0 1 1,0-1-1,0 0 1,4-1-1,-3 1-18,5-1-47,-7 2 74,-1 0-1,0 0 1,1-1-1,-1 1 0,1-1 1,-1 1-1,0-1 1,1 1-1,-1-1 1,0 1-1,0-1 1,2-1-1,-2 1 8,-1 0 0,1-1-1,-1 1 1,1 0 0,-1 0-1,0 0 1,1 0 0,-1-1-1,0 1 1,0 0 0,0 0 0,0 0-1,0-1 1,0 1 0,-1 0-1,1 0 1,0 0 0,0 0 0,-1 0-1,1-1 1,-2 0 0,-8-27 76,8 22-75,1 0 0,-1-1 0,-1 1 0,1 1 1,-1-1-1,-1 0 0,1 1 0,-1-1 0,-6-6 0,-112-128 2300,117 136-2184,1 0 0,-1 0 0,1-1 0,-5-8-1,6 9-75,0 0 1,0 0-1,-1 1 0,-5-7 0,7 10-51,1-1 1,-1 0 0,1 0-1,-1 1 1,1-1 0,0 0 0,0-1-1,0 1 1,0 0 0,0 0-1,1 0 1,-1 0 0,1-1 0,-1 1-1,1 0 1,0-1 0,0 1-1,0-5 1,3 2-298,2-1-366,-3 4 408,-1 0-1,1 1 1,-1-1 0,1 0 0,-1 1 0,1 0 0,0-1 0,0 1-1,0 0 1,0 0 0,0 0 0,0 0 0,0 0 0,0 0 0,0 0 0,0 1-1,1-1 1,-1 1 0,4 0 0,22 0-1957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27.1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48 5728,'-13'-13'1840,"13"13"-1753,1-1 0,0 1 0,0 0 1,0-1-1,-1 1 0,1 0 0,0 0 1,0 0-1,0-1 0,0 1 0,-1 0 1,1 0-1,2 1 0,-1-1 0,-1-1 1,1 1-1,0 0 1,0-1-1,-1 1 1,1 0-1,0-1 0,-1 0 1,1 1-1,-1-1 1,1 0-1,1-1 0,-1 1-32,-1 0-1,1 0 0,-1 0 0,1 0 0,-1 1 0,1-1 0,0 1 0,0-1 1,-1 1-1,1-1 0,0 1 0,1 0 0,1 0-30,0-1 1,-1 1-1,1-1 1,-1 0-1,0 0 0,1 0 1,3-3-1,-5 3-21,0 0 0,0 0-1,0 0 1,0 0 0,0 1 0,0-1 0,1 1-1,-1-1 1,0 1 0,0 0 0,1-1-1,-1 1 1,0 0 0,0 1 0,0-1 0,1 0-1,-1 1 1,0-1 0,3 2 0,-3-1 6,1 0-1,-1 0 1,-1 1 0,1-1 0,0 0 0,0 1 0,0-1 0,-1 1 0,1 0 0,-1 0-1,1-1 1,-1 1 0,0 0 0,0 0 0,0 0 0,0 0 0,0 1 0,0-1 0,0 0-1,-1 0 1,1 0 0,-1 1 0,1 3 0,-1 3 51,1-5-32,-1-1 1,0 1-1,0 0 0,0-1 0,-1 1 1,1-1-1,-1 1 0,-1 5 1,-24 45 701,23-44-335,3 11-70,1-17-95,1-5 4,1-3-166,0 1-23,0 1 0,0-1 0,0 0 1,0 1-1,1-1 0,-1 1 0,0 0 1,1 0-1,0 1 0,7-3 1,15-9-926,-8-3 224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27.7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467 151 3072,'0'0'976,"0"0"-587,0 0-101,0 0 262,0-3-151,0 3-378,0-1 0,0 1-1,0-1 1,0 1-1,0-1 1,0 1-1,0-1 1,1 1 0,-1-1-1,0 1 1,0-1-1,0 1 1,1-1-1,-1 1 1,0 0-1,0-1 1,1 1 0,-1-1-1,0 1 1,1 0-1,-1-1 1,1 1-1,-1 0 1,0-1 0,2 1-1,-2-1 27,1 1 0,0-1-1,-1 1 1,1-1 0,0 1-1,-1-1 1,1 0 0,-1 1 0,1-1-1,-1 0 1,1 1 0,-1-1-1,0 0 1,1 1 0,-1-1 0,0 0-1,0 0 1,1 0 0,-1 1-1,0-1 1,0 0 0,0 0 0,0 0-1,0 1 1,0-3 0,-1 1 57,1 1-1,0-1 1,-1 0 0,1 1 0,-1-1 0,1 0 0,-1 1-1,0-1 1,0 1 0,0-1 0,0 1 0,0-1-1,0 1 1,-2-3 0,2 4-94,1 0 1,0 0-1,0 0 1,-1-1-1,1 1 0,0 0 1,0 0-1,0-1 1,-1 1-1,1 0 0,0 0 1,0-1-1,0 1 1,0 0-1,-1 0 0,1-1 1,0 1-1,0 0 1,0-1-1,0 1 0,0 0 1,0-1-1,0 1 1,0 0-1,0 0 0,0-1 1,0 1-1,0 0 1,0-1-1,0 1 0,0 0 1,0-1-1,0 1 1,1 0-1,-1 0 0,0-1 1,0 1-4,0-1 1,1 1-1,-1 0 1,0-1-1,0 1 1,0 0-1,0 0 1,0-1-1,0 1 1,0 0-1,0-1 1,0 1-1,0 0 0,0-1 1,0 1-1,0 0 1,0-1-1,0 1 1,0 0-1,0 0 1,0-1-1,0 1 1,0 0-1,0-1 1,-1 1-1,1 0 1,0 0-1,0-1 1,0 1-1,-1 0 1,1 0-1,0-1 0,0 1 1,0 0-1,-1 0 1,0-1-1,1 1 1,0 0-1,-1 0 0,1-1 1,0 1-1,-1 0 0,1-1 1,0 1-1,-1 0 0,1-1 1,0 1-1,-1 0 0,1-1 1,0 1-1,0-1 0,0 1 1,-1-1-1,1 1 0,0-1 1,0 1-1,0-1 0,0 1 1,0 0-1,0-1 0,0 1 1,0-1-1,0 1 0,0-1 1,0 1-1,0-2 0,0 2-4,1 0 0,-1-1 0,0 1 0,0-1 0,0 1 0,0-1 0,0 1 0,0-1 0,0 1 0,0-1 0,0 1 0,-1-1 0,1 1 0,0-1 0,0 1 0,0-1 0,0 1 0,-1 0 0,1-1 0,0 1 0,0-1 0,-1 1 0,1 0 0,0-1 0,-1 1 0,1 0 0,0-1 0,-1 1 0,0-1 0,-1-1 45,-1-1 53,-7-7 6,7 7 90,3 2-175,-1 1 1,1-1-1,-1 0 1,1 0-1,0 0 0,-1 1 1,0-1-1,1 0 1,-1 1-1,1-1 0,-1 0 1,0 1-1,1-1 1,-1 1-1,0-1 0,0 1 1,0-1-1,1 1 1,-1 0-1,0-1 0,0 1 1,0 0-1,0 0 1,-1-1-1,-23 0 329,21 1-270,-74 0 271,75 0-349,0-1 0,0 1 1,0-1-1,0 1 0,0-1 0,0 0 0,-3-1 1,-11-3-3,4 9 1,5 0 6,1-2 0,0-1 0,0 0 1,0-1-1,-1 1 0,1-1 0,-11-2 0,9 1-16,1 1 0,-1 0 0,0 0-1,-17 3 1,-5 8 99,9-7-45,-19 5 26,39-8-80,0-1 0,0 1 1,1 0-1,-1 0 0,0 0 1,0 0-1,0 0 0,1 0 0,-1 0 1,1 1-1,-1-1 0,1 0 1,-1 1-1,1-1 0,-2 3 1,3-2 1,-1-1 0,1 0 0,0 0 0,-1 0 1,1 0-1,0 1 0,0-1 0,0 0 0,0 0 1,0 0-1,0 1 0,0-1 0,1 0 0,-1 0 1,0 0-1,1 1 0,0 0 0,10 17-47,-10-16 40,1-1 21,0 1 1,0 0-1,1-1 0,-1 1 1,1-1-1,4 3 1,1 1 119,0-1 0,0 0 0,12 5 0,-4-4 62,27 6 0,-42-11-186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31.4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155 48 3808,'13'-26'1227,"-12"25"-1195,-1 1 0,1-1 1,-1 1-1,0-1 1,1 0-1,-1 1 1,0-1-1,1 0 0,-1 1 1,0-1-1,0 0 1,0 1-1,0-1 1,0 0-1,0 0 1,0 1-1,0-1 0,0 0 1,0 1-1,0-1 1,0-1-1,-1 0 150,1 2-165,0 0 0,0 0 0,0 0-1,0-1 1,0 1 0,0 0 0,0 0-1,0 0 1,0 0 0,0 0 0,0 0-1,0 0 1,0 0 0,0 0 0,0 0-1,0-1 1,0 1 0,0 0 0,0 0-1,0 0 1,0 0 0,0 0 0,0 0-1,0 0 1,0 0 0,0 0 0,0 0-1,0 0 1,0 0 0,0-1 0,0 1-1,-1 0 1,1 0 0,0 0 0,0 0-1,0 0 1,0 0 0,0 0 0,0 0-1,0 0 1,0 0 0,0 0 0,0 0-1,0 0 1,-1 0 0,1 0 0,0 0-1,0 0 1,0 0 0,0 0 0,0 0-1,0 0 1,0 0 0,0 0 0,0 0-1,-1 0 1,-4 0 238,4 0-213,-1 0 1,0 0-1,0 0 0,0 0 0,1 0 1,-1 0-1,0 1 0,0-1 1,0 1-1,1-1 0,-1 1 1,0 0-1,1-1 0,-1 1 0,1 0 1,-1 0-1,1 0 0,-1 0 1,1 1-1,0-1 0,-1 0 1,1 1-1,0-1 0,0 0 0,-1 3 1,-15 23 95,2 2 0,-19 46 0,27-58-126,-6 16 96,-16 70-1,24-86-60,5-15-31,-1 0 0,1 0 0,0 0 0,-1 0 0,1 1 0,0-1 0,0 0-1,0 0 1,1 0 0,-1 0 0,0 0 0,1 0 0,0 0 0,-1 0 0,1 0 0,0 0 0,0-1 0,0 1 0,0 0 0,0 0 0,2 1 0,0 2 54,0-2 14,-1 1 1,1-1-1,-1 1 0,1-1 0,0 0 1,1 0-1,-1 0 0,0-1 0,1 1 1,0-1-1,-1 0 0,1 0 0,0 0 1,8 2-1,-1-2 1,-1 0 0,1-1 0,-1 0 0,17-1 0,-13 0-51,-9 0-45,0 0-1,-1 0 1,1 1 0,-1-1 0,1 1 0,-1 0 0,1 1 0,-1-1 0,0 1 0,0 0-1,7 4 1,7 7 75,-2-11 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23.4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311 281 7296,'-41'21'3296,"-3"2"-2528,2 0 2282,11 1-1855,10-12-781,12-8-274,0 1 0,1 0 0,0 1 0,-10 9 0,-12 10 5,27-24-155,0 1-1,1 0 0,-1 0 0,1 0 1,0 0-1,0 0 0,0 0 1,0 1-1,0-1 0,0 1 0,0-1 1,1 1-1,-1 0 0,0 3 0,-11 39-54,10-30 51,3-14 10,-1 0 0,1 0 0,0 0 1,0 0-1,-1 1 0,1-1 0,0 0 1,0 0-1,0 0 0,0 1 0,0-1 1,1 0-1,-1 0 0,0 0 0,0 1 1,1-1-1,-1 0 0,1 0 1,-1 0-1,1 0 0,0 0 0,-1 0 1,1 0-1,1 1 0,3 5 12,-1 3 51,-4-9-57,1 0 0,-1 0 0,0 0 1,1 0-1,-1 0 0,1 0 1,-1 0-1,1 0 0,-1 0 0,1 0 1,0 0-1,0 0 0,-1 0 0,1 0 1,0-1-1,0 1 0,0 0 0,0-1 1,0 1-1,0 0 0,0-1 1,0 0-1,0 1 0,0-1 0,0 1 1,0-1-1,1 0 0,-1 0 0,0 0 1,0 0-1,0 0 0,2 0 0,0 0-39,0 0 0,0 0 0,0 0 1,0 0-1,0-1 0,0 1 0,0-1 0,0 0 0,-1 0 0,1 0 0,0 0 0,-1 0 0,1-1 0,0 1 0,4-4 0,-3 1-28,0 2 21,0 0 1,0 0-1,0-1 0,-1 0 1,1 0-1,-1 0 1,1 0-1,-1 0 0,0-1 1,-1 1-1,1-1 0,-1 0 1,1 0-1,-1 0 1,3-8-1,-4 4 9,1-1 1,-2 0 0,1 1-1,-2-16 1,0 4-23,2-15 16,-1 18 66,0-1 0,0 1-1,-2 0 1,0 0 0,-1 0 0,-6-19 0,-7-14 231,-12-50 736,25 66-469,3 29-344,0-1-1,0 1 1,-3-10-1,-1 0 67,2 8-113,0 0-1,1 0 0,-1 0 0,0-10 0,2 17-130,0 0 0,0 0 0,0 0 0,0 0 0,0 0-1,0 0 1,0-1 0,0 1 0,0 0 0,0 0 0,0 0 0,0 0-1,0 0 1,0 0 0,0 0 0,0 0 0,0 0 0,0 0-1,0-1 1,0 1 0,0 0 0,0 0 0,1 0 0,-1 0-1,0 0 1,0 0 0,0 0 0,0 0 0,0 0 0,0 0 0,0 0-1,0 0 1,0 0 0,0 0 0,0-1 0,0 1 0,0 0-1,0 0 1,1 0 0,-1 0 0,0 0 0,0 0 0,0 0-1,0 0 1,0 0 0,0 0 0,0 0 0,0 0 0,0 0 0,0 0-1,1 0 1,-1 0 0,0 0 0,0 0 0,0 0 0,0 0-1,1 0 4,-1 0 0,1 0 0,-1 1 0,1-1-1,-1 0 1,0 0 0,1 0 0,-1 0 0,1 0-1,-1 0 1,1 1 0,-1-1 0,1 0 0,-1 0-1,0 1 1,1-1 0,-1 0 0,1 1-1,-1-1 1,0 0 0,1 1 0,-1-1 0,0 0-1,0 1 1,1-1 0,-1 1 0,0-1 0,0 1-1,1 0 1,1 18 144,0 0-132,0-10-37,1 2-6,-1 0 0,0 0 1,0 0-1,0 17 0,5 78 123,1 3 80,-8 291-1760,0-399 1538,0-1 0,0 0 0,0 0 0,0 1 0,0-1 0,0 0 0,0 1 1,0-1-1,0 0 0,0 1 0,0-1 0,0 0 0,0 1 0,0-1 0,1 0 0,-1 1 0,0-1 0,0 0 0,0 0 0,0 1 0,1-1 0,-1 0 0,0 0 0,0 1 0,1-1 1,-1 1-32,1-1 1,-1 1 0,1-1 0,0 1-1,-1-1 1,1 1 0,-1-1 0,1 1 0,0-1-1,-1 0 1,1 1 0,0-1 0,0 0 0,-1 0-1,1 1 1,0-1 0,1 0 0,-1 0-106,0-1 1,0 1-1,0 0 0,0-1 1,0 1-1,0-1 0,0 1 1,0-1-1,0 1 1,0-1-1,0 0 0,0 0 1,-1 1-1,2-3 1,14-12-1755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32.1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1512 2720,'-26'0'891,"26"0"-878,-1 1 0,1-1 1,0 0-1,-1 0 0,1 0 1,0 0-1,-1 0 0,1 0 1,0 0-1,0 0 0,-1-1 1,1 1-1,0 0 0,-1 0 1,1 0-1,0 0 0,-1 0 1,1 0-1,0-1 0,0 1 1,-1 0-1,1 0 0,0 0 1,0-1-1,-1 1 0,-9-11 425,7 9 889,3 2-276,0 0 154,0 0-469,0 0-170,3-3-252,-2 2-291,0 0 0,0 0 0,1 0 0,-1 0-1,0 0 1,1 0 0,-1 0 0,1 1 0,-1-1-1,4 0 1,24-2-82,-26 3 73,0-1-1,1 1 1,-1-1-1,1 0 0,-1 0 1,0 0-1,4-2 1,4-2 17,78-19 81,12-4 11,-13-6-37,63-23-162,-33 19 151,96-33 16,-177 57-82,46-16-8,55-6-67,-12 5 31,-97 23 32,91-23 1,28 5 23,13-11 75,-49 20-40,-71 11-43,476-98 174,-352 71-117,-1-1-33,-33 0-7,37-8 30,-30 6-28,-11-16-21,-69 33 3,82-17-1,39-10-29,-146 34-1,53-15-36,28 1 16,6-11 32,-42 21 5,-42 9 0,33-8-4,80-14 29,-76 18 42,148-27 5,-188 29-82,9-2-1,83-11 0,-63 18 11,-19 2 0,1-3 0,-1-1 0,50-13 0,1-7 0,7 5-16,-15-5-54,2 5 44,-9-4 62,-45 13 116,40-8 1,-43 15 7,-10-6-21,3 6-33,-17-2 38,-7 7-139,1-1 1,-1 1-1,0-1 0,1 1 1,-1-1-1,0 1 0,1 0 1,-1-1-1,1 1 0,-1 0 1,0 0-1,1-1 0,-1 1 1,1 0-1,-1 0 1,1-1-1,-1 1 0,1 0 1,-1 0-1,1 0 0,-1 0 1,1 0-1,-1 0 0,1 0 1,-1 0-1,1 0 0,-1 0 1,1 0-1,16 1 114,-12 0-93,1-1 0,-1 0 0,0 0-1,0 0 1,0-1 0,1 0 0,5-1-1,65-30 290,-58 22-379,8 5 48,-8-6 192,-3 9-53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32.6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33 5056,'-13'0'1642,"13"0"-1630,0 0-1,0 0 0,0 0 0,0 0 1,0 0-1,0 0 0,0 0 0,-1 0 1,1 0-1,0 0 0,0 0 0,0 0 0,0 0 1,0 0-1,0 0 0,0 0 0,0 0 1,0 0-1,0 0 0,-1 0 0,1 0 0,0 0 1,0 0-1,0 0 0,0 0 0,0 0 1,0 0-1,0 0 0,0 0 0,0 0 1,0 0-1,0 0 0,0 0 0,0 0 0,0-1 1,0 1-1,-1 0 0,1 0 0,0 0 1,0 0-1,0 0 0,0 0 0,0 0 0,0 0 1,0 0-1,0 0 0,0-1 0,0 1 1,0 0-1,0 0 0,0 0 0,0 0 1,0 0-1,0 0 0,0 0 0,1 0 0,-1-2 82,0 1 0,0 0-1,0 0 1,0 0 0,0 0-1,1-1 1,-1 1 0,1 0-1,-1 0 1,1 0 0,-1 0-1,1 0 1,-1 0-1,1 0 1,0 0 0,0 0-1,-1 0 1,1 0 0,0 1-1,0-1 1,0 0 0,0 0-1,0 1 1,0-1 0,0 1-1,0-1 1,0 1-1,1-1 1,-1 1 0,0 0-1,0-1 1,2 1 0,6-1-108,0 0 1,0 1-1,15 0 1,-4 1 150,-12-1-146,0 1 0,0-1 0,0 1 0,0 1 0,0 0 0,0 0 0,14 6 0,-11-5 46,0 0 0,21 3 0,20 5 2,-48-9-41,1-1 0,-1 1 1,0 0-1,0 0 0,1 1 0,-1-1 0,-1 1 0,1 0 1,3 3-1,-3-2 19,0 1 0,0 0 0,0-1 0,-1 2 0,3 5 0,-5-9 29,0 0-1,0 0 0,0 0 1,0 0-1,0 0 0,-1 0 0,1 1 1,-1-1-1,0 0 0,0 1 1,1-1-1,-1 0 0,-1 0 0,1 1 1,-1 2-1,-12 18 489,10-16-392,-1 2 51,-1 0-1,0 0 1,0-1 0,-1 1-1,-12 13 1,-4 2 106,-22 32 1,34-43-235,-2 5-8,9-12-57,-1 0 1,0-1-1,-6 7 1,-6 4-32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33.3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 2656,'13'-13'837,"-13"13"-831,0-1 0,0 1 0,0 0 0,0 0 0,0 0 0,0 0-1,0 0 1,0 0 0,0 0 0,0 0 0,0-1 0,0 1 0,1 0 0,-1 0 0,0 0 0,0 0-1,0 0 1,0 0 0,0 0 0,0 0 0,0 0 0,1 0 0,-1 0 0,0 0 0,0 0-1,0 0 1,0 0 0,0 0 0,0 0 0,0 0 0,1 0 0,-1 0 0,0 0 0,0 0 0,0 0-1,0 0 1,0 0 0,0 0 0,0 0 0,1 0 0,-1 0 0,0 0 0,0 0 0,0 0-1,0 0 1,0 0 0,0 1 0,0-1 0,0 0 0,0 0 0,1 0 0,-1 0 0,0 0 0,0 0-1,0 0 1,0 1 0,28 30 986,-23-24-937,-1 0 1,-1 0-1,1 1 0,-1-1 0,-1 1 0,1 0 1,-2 0-1,3 13 0,-2 6 49,-1 36-1,-1-32-2,0 154 1499,-1-173-1319,0 0-1,-1-1 0,0 1 1,-4 12-1,5-17-87,-1-1 49,2 0 0,-1 0 0,1 12 0,0-10 401,1-13-546,0-1 0,0 1 0,1 0 0,0 0 0,3-6 0,-1 1-66,29-94 209,-7 52-176,-2-7-48,-14 41-63,2 1 0,0 1 0,1 0 0,25-24 0,-29 31-25,0 0 0,0 0 0,0 1 0,1 0 0,0 1 0,1 0 0,0 1 0,0 0 0,15-5 0,-16 7 90,0 1-1,15-2 1,5-2 68,-1 0 69,-17 11-71,-4-1-19,10-1 95,-15-2-120,0 0 1,0 0 0,1 0 0,-1 0-1,0 1 1,0 0 0,4 1-1,16 8 408,-21-9-373,0-1 0,-1 1 0,1 0 0,0-1 1,0 1-1,-1-1 0,1 0 0,0 0 0,0 0 0,0 1 0,-1-2 0,1 1 0,0 0 0,2-1 0,4 1 138,5 0 214,-13 0-430,0 0 0,0 0 1,0 0-1,0 0 0,0 0 1,0 0-1,0 0 1,1 0-1,-1 0 0,0 0 1,0 0-1,0 0 1,0 0-1,0 0 0,0 0 1,0 0-1,0 0 0,0 0 1,0 0-1,1 0 1,-1 0-1,0 0 0,0 0 1,0-1-1,0 1 0,0 0 1,0 0-1,0 0 1,0 0-1,0 0 0,0 0 1,0 0-1,0 0 1,0 0-1,0 0 0,0 0 1,0 0-1,1 0 0,-1-1 1,0 1-1,0 0 1,0 0-1,0 0 0,0 0 1,0 0-1,0 0 0,0 0 1,0 0-1,0 0 1,0 0-1,0-1 0,0 1 1,0 0-1,0 0 0,0 0 1,-1 0-1,4-10-1671,-2 9 1583,-1 1 1,1-1 0,0 1 0,0 0-1,0 0 1,-1-1 0,1 1-1,0 0 1,0 0 0,0 0 0,0 0-1,0 0 1,1 0 0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33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16 266 2976,'0'-26'971,"0"25"-957,0 1 0,0 0 0,0-1 0,0 1 0,0 0 0,0 0 1,0-1-1,0 1 0,0 0 0,0-1 0,0 1 0,0 0 1,0-1-1,0 1 0,0 0 0,-1-1 0,1 1 0,0 0 0,0 0 1,0-1-1,0 1 0,-1 0 0,1 0 0,0-1 0,-1 1 1,0-1 79,0-1 0,0 1 0,-1 0 0,1-1 1,0 1-1,1-1 0,-1 1 0,0-1 1,0 0-1,1 1 0,-1-1 0,0 0 0,1 0 1,-1-2-1,4-1 711,0 1-543,-1 0 1,1 0-1,-1 0 0,0 0 1,3-9-1,6-11 20,-5 17-220,-1 0 0,0 1 0,1 0 0,0 0 0,1 0 0,8-6 0,45-24 435,-16 10 60,5-3 419,-36 27-752,-13 2-222,0 0 0,0 0 0,0 0 1,0 0-1,1 0 0,-1 0 0,0 0 0,0 0 0,0 0 1,0 0-1,0 0 0,0 0 0,0 0 0,0 0 0,0 0 0,0 0 1,1 0-1,-1 0 0,0 0 0,0 0 0,0 0 0,0 0 0,0 0 1,0 0-1,0 0 0,0 0 0,0 0 0,0 0 0,0 0 1,0 0-1,0 0 0,1 0 0,-1 0 0,0 1 0,0-1 0,0 0 1,0 0-1,0 0 0,0 0 0,0 0 0,0 0 0,0 0 1,0 0-1,0 0 0,0 0 0,0 0 0,0 1 0,0-1 0,0 0 1,0 0-1,0 0 0,0 0 0,0 0 0,0 0 0,0 0 1,0 0-1,-1 23 101,1-13 38,-1 1 0,1 0 0,1 0-1,0 0 1,0-1 0,1 1 0,1-1-1,6 20 1,15 23 734,-14-25-5030,3 0 1393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34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0 3552,'0'0'1147,"0"0"-683,0 0-113,0 0 433,0 0-176,0 0 171,0 3-230,0 54 486,-1-49-1015,0 0 0,0 1 0,0-1 0,-1 0-1,0 0 1,-7 15 0,-3 14 44,8-13 52,3-16-69,-1 0 0,0 0 0,0 0 1,-5 11-1,1-8 139,5-8-119,0-1 1,-1 1-1,1-1 1,0 1-1,0 0 0,0 0 1,1 0-1,-1 0 1,1 0-1,-1-1 1,1 1-1,0 0 1,0 5-1,1-8-78,-1 0-1,0 0 0,0 0 0,0 1 0,0-1 1,0 0-1,0 0 0,0 0 0,0 1 0,0-1 1,0 0-1,0 0 0,0 0 0,0 1 1,0-1-1,0 0 0,0 0 0,0 0 0,0 1 1,0-1-1,0 0 0,0 0 0,0 0 0,-1 1 1,1-1-1,0 0 0,0 0 0,0 0 0,0 0 1,0 0-1,0 1 0,-1-1 0,1 0 1,0 0-1,0 0 0,0 0 0,0 0 0,-1 0 1,1 0-1,0 1 0,0-1 0,0 0 0,-1 0 1,1 0-1,0 0 0,0 0 0,-1 0 1,-8-7-2117,7 4 331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34.7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17 2400,'0'-13'779,"0"13"-774,0 0 0,0-1 0,0 1 1,0 0-1,0 0 0,0 0 0,0 0 0,0 0 1,0 0-1,0 0 0,0 0 0,0 0 1,0 0-1,0-1 0,0 1 0,0 0 1,0 0-1,0 0 0,0 0 0,0 0 1,0 0-1,0 0 0,0 0 0,0 0 1,1 0-1,-1 0 0,0 0 0,0-1 1,0 1-1,0 0 0,0 0 0,0 0 0,0 0 1,0 0-1,0 0 0,0 0 0,0 0 1,0 0-1,0 0 0,1 0 0,-1 0 1,0 0-1,0 0 0,0 0 0,0 0 1,0 0-1,0 0 0,0 0 0,0 0 1,0 0-1,0 0 0,1 0 0,-1 0 1,0 0-1,0 0 0,0 0 0,88 0 4123,-82 3-3877,-5-1-201,1 0 0,-1 0 0,1 0 0,-1 0 0,0 1 0,0-1 0,0 1 0,0-1 1,0 0-1,-1 1 0,1 0 0,-1-1 0,0 1 0,1-1 0,-1 1 0,0 0 0,0-1 0,-1 1 0,1-1 0,-1 1 1,1-1-1,-2 4 0,-42 70 958,23-40-779,13-24-137,3-6-19,1 0 0,0 0 0,-4 8 0,-1 3 70,6-13-77,1-1 0,-1 1 0,1 0-1,0 1 1,0-1 0,1 0 0,-1 0 0,0 7 0,2-11-56,0 0 0,0 0-1,0 0 1,0 0 0,0 0 0,0 1 0,0-1 0,0 0-1,0 0 1,0 0 0,0 0 0,0 0 0,0 0 0,0 0-1,0 0 1,0 0 0,0 0 0,0 1 0,0-1-1,0 0 1,0 0 0,0 0 0,0 0 0,0 0 0,0 0-1,0 0 1,0 0 0,0 0 0,0 0 0,0 0 0,0 0-1,0 0 1,0 1 0,1-1 0,-1 0 0,0 0-1,0 0 1,0 0 0,0 0 0,0 0 0,0 0 0,0 0-1,0 0 1,0 0 0,0 0 0,0 0 0,1 0 0,-1 0-1,0 0 1,0 0 0,0 0 0,0 0 0,0 0-1,0 0 1,0 0 0,0 0 0,23 0 842,-7 1-749,-1-1 0,1 0 0,21-4 0,-34 3-96,10-2 22,-1 0 0,1 0 0,21 0 0,21 3 441,-14 0-761,-12 0-2971,-42 0 1385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40.0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16 2720,'-13'-13'891,"14"13"-807,-1 0 1,1-1 0,-1 1 0,1 0 0,-1 0 0,1-1-1,-1 1 1,1 0 0,-1 0 0,1 0 0,-1 0 0,1 0 0,-1 0-1,1 0 1,0 0 0,-1 0 0,1 0 0,0 0 1513,-36 0 5038,33 0-5808,4 0-302,22 0-324,-7 0-247,1 0 1,-1 1-1,0 1 1,0 1-1,22 6 1,44 7 117,0 0 30,-54-8-23,0 2 0,0 1 0,-1 1 0,-1 1 0,39 26 0,-59-35-46,-5-2-20,0-1 0,0 0 0,0 0 0,-1 1 0,1-1 0,0 1 0,-1 0 0,1-1 0,-1 1 0,1 0-1,-1 0 1,0 0 0,2 4 0,-2-5-12,-1 0 1,1 0-1,0 0 0,-1 0 1,1-1-1,0 1 0,0 0 1,0 0-1,0-1 0,0 1 1,0 0-1,0-1 0,0 1 0,0-1 1,1 1-1,9 5 68,-6 7 127,6 0-42,-9-10-16,-2-3-43,0 0 32,0 0-64,0 0-80,0 3 12,0 0 1,0 0-1,0 1 1,-1-1-1,0 0 1,1 0-1,-1 0 1,-3 5-1,-2 8 3,3-3 2,2-9 0,0 0 0,-1 0 1,1-1-1,-1 1 0,1 0 1,-1 0-1,-3 3 0,3-2 7,-1-1-1,1 1 0,1 0 1,-1 0-1,1 0 1,-1 0-1,1 0 0,0 7 1,-2 7-5,-7 5-46,4 4 11,1-13 89,0-1 0,-11 19-1,16-31-39,-1-1-1,1 1 1,-1-1-1,1 1 1,0-1-1,-1 1 1,1-1-1,0 1 1,0 2-1,-2 6 181,1-10-173,1 1 1,-1-1-1,0 1 0,0-1 0,0 0 0,0 1 1,1-1-1,-1 0 0,0 0 0,0 1 1,0-1-1,0 0 0,0 0 0,0 0 0,0 0 1,0 0-1,-8 0 20,1-1 1,-14-1-1,21 2-42,1-1 1,-1 1-1,1 0 1,-1-1-1,1 1 0,0 0 1,-1-1-1,1 1 0,0-1 1,-1 1-1,1-1 0,0 1 1,0-1-1,-1 1 0,1-1 1,0 1-1,0-1 0,-2-4 36,1 3-14,-1 0 0,1 0-1,-1 1 1,1-1 0,-1 0 0,0 1-1,0-1 1,1 1 0,-1-1-1,-3 0 1,2 0-7,0 0 0,1 0 0,-1 0-1,1 0 1,-1 0 0,-2-3 0,-15-34 121,-9 0-90,-49-96-117,67 116 82,0 0-1,-14-34 0,22 46-81,0 0 0,-1 0-1,0 0 1,-1 1 0,1 0-1,-1 0 1,-11-11 0,13 14 2,0 0 1,-1 0 0,1 0-1,-1 0 1,0 1 0,1-1-1,-1 1 1,0 0-1,-1 0 1,-3-1 0,0 1 40,0 1 0,0 0 1,0 1-1,-11 0 0,22 2 90,10 11-27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44.2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78 4896,'-13'0'1584,"10"0"-976,1 0-118,-6 0 217,12-1 242,20 5 318,-15-1-1121,-3-1-65,0 0 0,0 0 0,0-1 0,1 0 0,-1 0 0,0 0 1,10-1-1,11 0 124,84-3 395,58-24-211,-159 26-373,78-22 201,-18 4-124,-18 13-80,-26 4-16,15-3-7,-17 1 31,36 0 0,-19 4 70,-38 0-57,0 0 1,0 0 0,0 1-1,0-1 1,0 0-1,0 1 1,0 0-1,0 0 1,0 0-1,0 0 1,0 0-1,3 2 1,-1 0 33,-5-3-57,1 1 0,-1-1 0,1 0 0,-1 0 0,0 0 0,0 1 0,1-1 0,-1 0 0,0 1 0,1-1 0,-1 0 0,0 0 0,0 1 0,1-1 0,-1 0 0,0 1 0,0-1 1,0 1-1,0-1 0,1 0 0,-1 1 0,0-1 0,0 0 0,0 1 0,0-1 0,0 1 0,0-1 0,0 0 0,0 1 0,0-1 0,0 1 0,0-1 0,0 0 0,-1 1 0,1-1 0,0 1 0,0-1 0,0 0 0,0 1 0,-1-1 0,1 0 0,0 1 0,0-1 0,-1 0 0,1 1 0,-13 4 229,0 6-517,10-9-1537,3-2 444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44.7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920 31 3968,'-10'-6'485,"7"4"-265,-1 0-1,0 0 1,0 0-1,0 1 1,-6-2-1,1 0 30,0 0-1,0 1 0,-1 0 1,1 1-1,-1 0 0,1 1 1,-1 0-1,-16 1 0,8 4 46,-29 12 0,40-13-217,-1-1 0,0 2-1,1-1 1,-1 1 0,1 0 0,-8 7-1,-11 10 299,23-20-358,0-1 0,1 1 0,-1 0 0,0 0 0,1 1 0,0-1 0,0 1 0,-1-1 0,1 1 0,1 0 1,-1-1-1,0 1 0,-1 5 0,-16 57-55,15-48 13,0 1-1,0 0 0,2 0 0,0 0 0,1 0 0,2 19 1,-3 40 40,-1-34 79,-7 129 276,7-84-114,-25 146 0,24-211-199,-1 0-1,-1-1 1,-15 36 0,-36 53 468,49-99-309,0 0-1,0 0 1,-1 0 0,-1-1 0,0 0-1,0-1 1,-1 0 0,-1-1 0,1 0-1,-14 7 1,19-13-120,0 0-1,1 0 0,-1 0 1,0-1-1,0 0 1,0 0-1,0-1 0,-1 0 1,1 0-1,0 0 1,-1-1-1,1 0 0,0 0 1,-1-1-1,-9-1 1,11 0-55,-1 1 0,1-1 0,0 0 0,0 0 1,0-1-1,1 0 0,-1 1 0,0-1 0,1-1 1,0 1-1,0-1 0,0 0 0,0 0 0,0 0 1,1 0-1,0-1 0,0 1 0,-4-8 1,-21-40-53,14 33-8,11 14-6,-1 0 0,0 0 1,1-1-1,0 1 0,0-1 0,1 1 1,0-1-1,0 0 0,-2-9 0,1-5-36,3 15-187,-1-1 0,0 1 1,0 0-1,0 0 0,0 0 0,-1 0 1,0 0-1,0 0 0,-3-4 1,-10-10-1209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45.2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7 5984,'0'-7'2930,"0"8"-1251,0 19-883,-3 29-1113,2-46 322,-2 10 25,0-1 1,1 1 0,-2 21 0,4-12 157,1-11-50,-2 1 0,-2 21 0,-1-10 135,1-13-148,1 1 0,0-1 1,0 14-1,2 54 1368,0-78-1486,1 0 1,-1 0 0,0 0-1,0 0 1,0 0-1,0 0 1,0 0 0,0 1-1,0-1 1,0 0-1,0 0 1,0 0-1,0 0 1,0 0 0,0 0-1,0 0 1,0 0-1,0 0 1,0 0-1,0 0 1,-1 1 0,1-1-1,0 0 1,0 0-1,0 0 1,0 0 0,0 0-1,0 0 1,0 0-1,0 0 1,0 0-1,0 0 1,0 0 0,0 0-1,0 0 1,0 0-1,0 0 1,-1 1-1,1-1 1,0 0 0,0 0-1,0 0 1,0 0-1,0 0 1,0 0 0,0 0-1,0 0 1,0 0-1,0 0 1,-1 0-1,1 0 1,0 0 0,0 0-1,0 0 1,0 0-1,0-1 1,-3 1 178,0 0 144,3-1-359,0 1-1,1 0 0,-1-1 1,0 1-1,0 0 1,0-1-1,0 1 0,0-1 1,0 1-1,0 0 1,0-1-1,0 1 1,0 0-1,0-1 0,0 1 1,0-1-1,0 1 1,0 0-1,0-1 0,-1 1 1,1 0-1,0-1 1,0 1-1,0 0 0,-1-1 1,1 1-1,0 0 1,0 0-1,-1-1 1,1 1-1,0 0 0,0 0 1,-1-1-1,1 1 1,0 0-1,-1 0 0,0-1 1,1 1-1,0 0 1,0 0-1,0 0 1,0 0 0,0 0-1,0 0 1,0 0-1,0 0 1,-1 0-1,1 0 1,0 0-1,0 0 1,0 0-1,0-1 1,0 1-1,0 0 1,0 0-1,0 0 1,0 0-1,0 0 1,0 0 0,0 0-1,0-1 1,0 1-1,0 0 1,0 0-1,0 0 1,0 0-1,0 0 1,0 0-1,0 0 1,0-1-1,0 1 1,0 0-1,0 0 1,0 0-1,0 0 1,0 0-1,0 0 1,0 0 0,0-1-1,0 1 1,0 0-1,0 0 1,0 0-1,0 0 1,0 0-1,0 0 1,1 0-1,-1 0 1,0 0-1,0 0 1,0-1-1,0 1 1,0 0-1,0 0 1,11-10-4467,-9 7 1323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23.7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 9568,'0'0'3520,"0"0"-2720,16 0-256,-1 0 1567,16 0-1279,-15 0 704,15 0-864,0 0-320,1 0-224,-1 0-32,0 0-64,0-16-1696,0 16 896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45.9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47 4736,'0'0'1530,"0"0"-932,-2 0-124,-6 0 443,18 0 780,-10 0-1116,3 0-10,-2 0-524,1 0 0,0 0 1,-1-1-1,1 1 1,-1 0-1,1-1 0,-1 0 1,1 1-1,-1-1 0,1 0 1,0-1-1,0 1-6,0 0-1,-1 0 1,1 0 0,0 0-1,0 1 1,0-1-1,-1 0 1,1 1 0,0 0-1,0-1 1,3 1 0,198 0 785,-200 0-799,1 0 1,0-1-1,0 1 0,0-1 0,-1 0 0,1 0 0,0 0 0,-1-1 1,1 1-1,5-4 0,-5 4 47,-1 0-1,1 0 1,0 0 0,-1 1-1,1-1 1,0 1 0,-1 0 0,1 0-1,0 0 1,3 1 0,9 0 411,-13-1-389,-6-2-661,-7-9-2113,7 9 716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46.2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 4800,'-9'0'2254,"24"-1"-1028,-9 1-1075,1 0 0,-1 0 0,1 1-1,8 2 1,63 38 1615,-77-40-1721,1 0 0,-1-1 0,1 1 0,0-1 0,-1 0 0,1 1 1,0-1-1,-1 0 0,3 0 0,-4 0-27,1 0 0,-1-1 0,1 1 0,-1 0 1,0 0-1,1 0 0,-1 0 0,1 0 0,-1 1 0,1-1 0,-1 0 0,1 0 0,-1 0 1,1 0-1,-1 0 0,1 1 0,-1-1 0,0 0 0,1 0 0,-1 1 0,1-1 0,-1 0 0,0 1 1,1-1-1,-1 0 0,0 1 0,1-1 0,-1 1 0,0-1 0,0 0 0,1 1 0,-1-1 1,0 1-1,0-1 0,0 1 0,0-1 0,1 1 0,-1-1 0,0 1 0,0-1 0,0 1 1,0-1-1,0 0 0,0 1 0,0-1 0,-1 1 0,1-1 0,0 1 0,0 7 172,-1 0 1,0-1-1,0 1 0,0-1 0,-1 1 0,-5 13 1,2-7-24,0-3-54,0 1-1,-1-1 1,0 0 0,-10 13 0,10-15-32,-6 15 74,11-19-84,-1-1 0,0 1 0,0-1 0,0 0 0,-6 7 1,6-8 114,2-6-724,0-7-2294,0 7 752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46.6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64 3232,'7'-6'433,"-1"1"-1,1 0 1,8-5 0,-6 5-249,1-1 499,0 0 1,0 2 0,1-1-1,11-3 1,-19 7-579,1 0 0,-1 1 1,1-1-1,-1 0 0,1 1 0,-1 0 0,1 0 0,5 1 1,3 0 56,-2-2-79,19 3 76,-28-2-155,0 0-1,0 0 1,1 1 0,-1-1-1,0 1 1,0-1 0,0 1-1,0-1 1,0 1-1,0 0 1,0-1 0,0 1-1,0 0 1,0 0 0,0 0-1,0-1 1,-1 1 0,1 0-1,1 2 1,1 2 23,-1 0-1,0 0 1,1 0 0,-2 0-1,1 0 1,-1 0 0,1 1-1,-1-1 1,-1 0 0,1 6-1,0 2 33,-1-10-24,0 1 0,1 0 0,-1-1 0,-1 1 0,1-1 0,-1 1 0,1-1 0,-3 6 0,2-3 71,-1 0 1,0 0 0,-1-1-1,1 1 1,-1 0 0,0-1-1,0 0 1,-1 0 0,0 0-1,0 0 1,0 0 0,-7 5-1,-1-3 154,7-3-59,-1-1 0,1 1-1,-1 0 1,-7 8 0,6-2 91,8-7-207,8-3-24,35 0 168,-43 0-217,1 0-1,0 0 1,-1 0 0,1 0 0,0 1 0,-1-1-1,1 1 1,0-1 0,-1 1 0,1-1-1,-1 1 1,1 0 0,1 1 0,9 4 100,5-5-29,-15-1-62,0 0 0,1 0 0,-1 0 0,0 0 0,1 0 0,-1 1 0,0-1 0,1 1 0,3 1 1,7 8-481,-8-7-2000,8-3 625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47.4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 4736,'0'0'1530,"0"0"-932,0 0-102,0 0 613,0 0-272,0 0 113,0 0-348,0 0-116,2 0-166,0 0-282,0 1-1,-1-1 1,1 1 0,0-1 0,-1 1 0,1-1 0,-1 1 0,1 0 0,-1 0 0,3 1-1,5 3 80,-6-3-41,0 0-1,1-1 1,-1 1-1,0-1 1,6 1-1,-6-2-29,-1 0-1,1 0 0,-1 0 1,1-1-1,-1 1 0,1-1 1,3-2-1,1 2 18,1 0 1,-1 0-1,0 0 0,0 1 0,13 1 1,0 0 68,-5-2-60,1 0-1,22-6 1,-14 3-31,20-1 28,-19-1 45,-16 4 3,0 0 0,0 1 0,0 0 0,13 0 0,-11 4 224,-11-3-331,0 0 0,0 1 1,0-1-1,1 0 0,-1 0 1,0 0-1,0 0 0,0 1 1,0-1-1,0 0 0,1 0 1,-1 0-1,0 1 0,0-1 1,0 0-1,0 0 0,0 1 1,0-1-1,0 0 0,0 0 1,0 0-1,0 1 0,0-1 1,0 0-1,0 0 0,0 1 1,0-1-1,0 0 0,0 0 1,0 1-1,0-1 0,0 0 1,0 0-1,0 1 0,0-1 1,-1 0-1,1 0 0,0 0 1,0 1-1,0-1 0,0 0 1,-1 0-1,1 0 0,0 0 1,0 1-1,-1-1 12,0 1 1,0-1-1,1 0 1,-1 0-1,0 1 1,0-1-1,0 0 1,1 0-1,-1 0 1,0 0-1,0 1 1,0-1-1,-1-1 1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49.6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 4576,'-15'0'1664,"15"0"-1280,0 15-96,0-15 1440,0 0-992,15 0 704,1 0-864,15 0 192,0 0-448,0 0 32,16 0-224,0-15 160,-1 15-192,-14 0 320,-1 0-224,-16 0-1088,1 15 480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50.0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1 3232,'-31'0'1184,"31"0"-896,-15 15-96,-1-15 2016,16 16-1248,16-16 512,-16 0-864,15 16 352,1-16-544,31 0-32,-1 0-224,32-16 256,-15 32-224,14-16 32,-14 0-128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50.7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562 338 5056,'-13'-13'1642,"12"13"-1615,1 0 0,0-1-1,-1 1 1,1 0 0,0-1-1,0 1 1,-1 0 0,1-1-1,0 1 1,0-1 0,0 1-1,0-1 1,0 1 0,0 0-1,-1-1 1,1 1 0,0-1-1,0 1 1,0-1 0,0 1-1,1 0 1,-1-1 0,0 0-1,0-6 171,-1 0-1,0 0 0,0 0 0,-1 0 0,0 0 0,0 0 0,-1 0 1,-3-7-1,1 6 134,3 5-214,1-1-1,-1 1 1,1 0 0,-1-1 0,1 1 0,-1-6 0,-8-30 225,9 34-308,0 0-1,-1 0 0,1 0 0,-1 0 0,0 1 0,0-1 1,0 0-1,-1 1 0,0-1 0,-6-7 0,6 8-12,-2-3 12,1 0 1,-1 1 0,-1 0 0,1 0-1,-1 0 1,0 1 0,0 0 0,0 0 0,-1 0-1,0 1 1,0 0 0,0 1 0,-15-6-1,10 5-13,0 1 0,0 0 0,0 1 0,-20-2 0,5 1 25,8 0 11,-24-1 87,33 4-111,0 2 0,-1-1 1,1 1-1,-14 5 0,-20 4 48,29-9-63,10-2-21,0 1-1,0 0 1,1 0 0,-6 2-1,6-1-22,0 0 0,1 0 0,-1 0 0,-4 5 0,0-1-40,-2-1-18,9-5 89,1 0 0,-1 0 1,1 0-1,0 0 0,-1 1 1,1-1-1,0 0 1,-1 0-1,1 0 0,0 0 1,-1 1-1,1-1 0,0 0 1,-1 0-1,1 1 1,0-1-1,0 0 0,-1 0 1,1 1-1,0-1 0,0 0 1,-1 1-1,1-1 1,0 0-1,0 1 0,0-1 1,0 1-1,0-1 0,0 0 1,-1 1-1,1-1 1,0 0-1,0 1 0,0-1 1,0 1-1,0-1 0,0 0 1,1 1-1,-1-1 1,0 0-1,0 1 0,0-1 1,0 1-1,0-1 0,0 0 1,1 1-1,-1-1 1,0 0-1,0 1 0,1-1 1,0 1 8,-1 1 0,1-1 1,0 0-1,0-1 0,0 1 1,-1 0-1,1 0 0,0 0 0,0 0 1,0-1-1,0 1 0,0 0 1,1-1-1,-1 1 0,0-1 1,0 1-1,0-1 0,0 0 1,3 1-1,26 0 175,-20-1-124,346 0-698,-352 0 612,0 0-1,0 1 1,0-1 0,-1 1 0,1 0-1,0 0 1,-1 0 0,1 0 0,0 1-1,5 3 1,0 0-30,-10 0 37,-4 3 16,-14 39-320,9-25 206,1 1 1,0 0-1,2 0 1,-9 47-1,11-28 249,-1 77-1,6-105-65,1 0 0,1 1 0,4 15 0,-4-20-9,0 1 1,-1 0-1,1 11 0,-2-4 64,0-12-81,1 0-1,-1 0 1,-1 0-1,1 0 0,-3 9 1,2-11-35,0-1 0,-1 1 1,1 0-1,-1 0 0,0-1 0,0 1 0,0 0 1,-1-1-1,1 0 0,-1 0 0,0 0 0,-4 4 1,-7 2-86,0 1 1,-18 18-1,19-15-8,14-13 93,0 0-1,-1 1 1,1-1-1,0 0 1,0 1 0,0-1-1,-1 0 1,1 0 0,0 0-1,0 0 1,0 0-1,0 0 1,1 0 0,1 0 20,1 0 0,-1-1 0,0 1 0,0-1 0,0 0 0,0 0 1,0 0-1,3-1 0,10-4 87,-14 6-104,1 0 1,0-1 0,-1 0-1,0 1 1,1-1 0,-1 0-1,1 0 1,-1 0 0,0-1-1,0 1 1,1 0 0,-1-1 0,0 1-1,-1-1 1,1 0 0,0 0-1,0 0 1,-1 0 0,1 0-1,2-4 1,10-12 107,-13 16-100,1 1 0,-1 0 1,0-1-1,1 1 1,-1-1-1,0 1 0,0-1 1,0 0-1,0 1 0,0-1 1,-1 0-1,1 0 0,-1 0 1,1 0-1,-1 1 0,1-1 1,-1 0-1,0 0 0,0 0 1,0 0-1,0 0 1,0 0-1,-1 0 0,0-3 1,0 1-11,0-1 0,-1 1 0,0-1 1,0 1-1,0 0 0,-1 0 0,1 0 1,-1 0-1,0 0 0,0 1 1,0-1-1,-1 1 0,1 0 0,-1 0 1,-6-4-1,-3-1-1,-1 1 1,0 1-1,-20-7 1,7 3 70,16 6-50,1 1 1,-1 0-1,-12-1 1,2 0 17,19 3-44,0 0 0,0 1 0,0-1 0,-1 0 0,1-1-1,0 1 1,0 0 0,1 0 0,-1-1 0,0 1 0,-2-4 0,3 4-24,0 0 1,0 0 0,0 0-1,0 1 1,0-1 0,0 0-1,0 0 1,0 0 0,0 1-1,0-1 1,-1 1 0,1-1-1,0 1 1,0-1 0,-1 1-1,1 0 1,0 0 0,-2-1-1,31 0-130,-16 0 179,0 1 0,1 0 0,-1 1 1,17 3-1,-12 0 33,-11-2-33,0 0 0,1 0 0,-1-1 0,1 0 0,9 0 0,-8-1-1,0 0-1,15-3 1,1-7 53,-21 9-108,0 0 0,0 0-1,0 1 1,0-1 0,0 1 0,0 0 0,1 0-1,-1 0 1,0 0 0,0 1 0,0-1 0,0 1-1,3 1 1,23 11-238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51.0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 0 6560,'-15'0'2432,"15"0"-1888,-16 32-160,1-1 704,-1 0-672,16 0 64,-16 0-320,16 0 32,0 1-96,16-17 640,-16 1-384,0-1-2272,16 1 1024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51.9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219 166 3648,'36'-18'1643,"-32"16"-1572,-1 0 49,0 1 1,0 0-1,0-1 1,0 1-1,0 0 1,0 0 0,1 1-1,-1-1 1,0 1-1,4-1 1,-6 1-36,1 0 0,0 0 0,-1 0 0,1-1 1,0 1-1,-1-1 0,1 1 0,-1-1 0,1 0 0,-1 1 1,1-1-1,-1 0 0,2-1 0,5-3 323,3 0 47,7-5 503,-18 9-926,0 1 1,1-1-1,-1 0 0,1 1 0,-1-1 1,0 1-1,0-1 0,1 0 1,-1 1-1,0-1 0,0 0 0,0 1 1,0-1-1,0 1 0,1-1 1,-1 0-1,0 0 0,-1 1 0,1-1 1,0 0-1,0 1 0,0-1 1,0 0-1,-1-2 73,1 1-73,0 0-1,-1 0 1,1 0-1,0 0 1,-1 0-1,0 0 1,1 0-1,-1 1 1,0-1-1,0 0 1,0 0-1,0 0 1,-1 1-1,1-1 1,0 1-1,-1-1 1,1 1 0,-1-1-1,1 1 1,-1 0-1,-2-1 1,-3-3 63,-1 1 0,1 0-1,-13-4 1,11 5-37,-1-1 27,0 1 1,-1 0 0,-17-2 0,9 2 24,6-1-46,-10 0-21,-22 12-139,35-7 62,0 1 0,-12 5 0,18-6 17,1 0 0,0 1 0,-1 0-1,1 0 1,0 0 0,0 0 0,0 1 0,-4 3 0,-1 2-55,0 0 0,0 1 0,-7 11 0,14-18 86,0 0 1,0 0-1,-1 0 0,1 0 1,1 1-1,-1-1 0,0 0 0,0 1 1,1-1-1,0 1 0,-1-1 1,1 0-1,0 1 0,0-1 0,0 1 1,0-1-1,1 1 0,0 4 1,0-5 26,0 1 0,0-1 0,0 1 1,0 0-1,0-1 0,1 0 0,-1 1 1,1-1-1,0 0 0,-1 0 0,1 0 0,0 0 1,0 0-1,1 0 0,-1 0 0,0-1 1,0 1-1,1-1 0,-1 0 0,5 2 1,1-1-34,-1 0 1,1-1 0,0-1 0,0 1 0,14-2-1,-2 1-110,105 0-2314,-120 0 2368,1-1 0,-1 0 1,0 0-1,1 0 1,-1 0-1,0-1 0,0 0 1,0 0-1,0 0 1,0-1-1,-1 1 0,1-1 1,4-5-1,-9 8-17,-1-1 61,1 1 1,0 0-1,-1 0 1,1-1-1,0 1 1,-1 0-1,1 0 1,0 0-1,-1-1 1,1 1-1,-1 0 1,1 0-1,0 0 1,-1 0 0,1 0-1,-1 0 1,1 0-1,-1 0 1,1 0-1,0 0 1,-1 0-1,1 0 1,-1 0-1,1 0 1,-1 0-1,1 0 1,0 0-1,-1 1 1,1-1-1,0 0 1,-1 0 0,1 0-1,-1 1 1,1-1-1,0 0 1,0 1-1,-1-1 1,-10 13 232,10-10-198,0-1 0,-1 0 0,1 1 0,-1-1 1,1 0-1,-1 0 0,0 0 0,-3 2 0,-6 8 78,10-10-98,0 0 0,0 0 0,0 0-1,1 0 1,-1 0 0,1 0-1,-1 5 1,-1 3 10,-16 60 41,10-44 61,-8 47 1,1 49 228,12-95-241,3 51 0,0-43-66,1-28-41,-1 0 1,1-1-1,0 1 0,0-1 1,4 10-1,-1 0 7,-2-7-8,-1-6-2,-1 0-1,1 0 0,0 0 0,0 0 0,0 0 0,0 0 0,0 0 0,1 0 0,-1-1 1,1 1-1,0-1 0,-1 1 0,1-1 0,0 0 0,1 1 0,-1-1 0,0 0 0,1 0 1,3 2-1,-2-2 8,0 0 0,0 0 0,1 0 0,-1-1 0,1 0 0,6 2 0,9 2 53,-12-2-27,5 2 39,15-13 124,-21 6-157,-2 1 21,0 0-1,0 0 0,-1-1 0,1 0 1,8-4-1,-11 5-23,-1 0 0,1-1 0,-1 1 0,0 0 0,0 0 0,1-1 0,-1 1 0,0-1 0,0 1 0,0-1 0,-1 1 0,1-1 0,0 1 0,-1-1 0,1 0 0,-1 0 0,1 1 0,-1-1 0,0 0 0,0 0 0,1 1 0,-2-3 0,2 0 31,-2 0 0,1 0 1,0 0-1,-1 0 0,0 1 0,0-1 0,-2-7 0,-20-27 543,21 36-583,0-2-12,-1 0-1,0 0 1,0 0-1,0 0 1,0 1 0,-1-1-1,1 1 1,-1 0-1,0 0 1,0 1-1,-6-4 1,-5-2-39,6 3 13,0 1-1,0 0 1,-12-4 0,-5 3 149,18-3-80,8 8-64,0 0-1,0-1 1,-1 1 0,1 0-1,0-1 1,0 1 0,-1 0-1,1-1 1,0 1 0,-1 0-1,1 0 1,0-1-1,-1 1 1,1 0 0,0 0-1,-1 0 1,1-1 0,-1 1-1,1 0 1,0 0-1,-1 0 1,1 0 0,-1 0-1,1 0 1,0 0 0,-1 0-1,0 0 1,1 0 3,0 0 1,0 0-1,0 0 1,0 0-1,0 0 0,0 0 1,-1 0-1,1 0 1,0 0-1,0 0 0,0 0 1,0 0-1,0 0 1,0 0-1,0 0 0,0 0 1,0 0-1,0 0 1,-1 0-1,1 0 0,0 0 1,0 0-1,0 0 1,0 0-1,0 0 1,0 0-1,0 0 0,0 0 1,0 0-1,0 0 1,0 0-1,0-1 0,0 1 1,0 0-1,-1 0 1,1 0-1,0 0 0,0 0 1,0 0-1,0 0 1,0 0-1,0 0 0,0 0 1,0 0-1,0-1 1,0 1-1,0 0 1,0 0-1,0 0 0,0 0 1,0 0-1,0 0 1,0 0-1,0 0 0,0 0 1,0-1-1,0 1 6,0 0-1,0-1 1,0 1-1,0-1 0,0 1 1,0-1-1,0 1 1,1-1-1,-1 1 1,0-1-1,0 1 0,0 0 1,0-1-1,0 1 1,1-1-1,-1 1 1,0 0-1,0-1 0,1 1 1,-1 0-1,0-1 1,1 1-1,-1 0 1,0-1-1,1 1 1,-1 0-1,0 0 0,1-1 1,-1 1-1,1 0 1,-1 0-1,0 0 1,1-1-1,-1 1 0,1 0 1,-1 0-1,1 0 1,-1 0-1,1 0 1,-1 0-1,0 0 0,1 0 1,-1 0-1,1 0 1,0 1-1,1-1 22,-1-1-1,1 1 1,0 0-1,0 0 1,0-1-1,-1 1 1,1-1-1,2 0 1,14-10 274,5 6-118,-17-1-180,-4 2-18,-1 3 14,-1 1 1,1 0-1,0-1 0,0 1 1,0 0-1,-1 0 0,1-1 1,0 1-1,0 0 0,0 0 1,0 0-1,0 0 0,1 0 1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52.2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48 5632,'-1'-4'725,"1"2"-514,0 0-1,0 0 1,0 0-1,0 0 0,0 0 1,0 0-1,0 0 1,1 1-1,-1-1 0,2-4 1,9 1 669,-7-1-475,-4 5-384,0 1-1,1-1 1,-1 1 0,0 0 0,0-1 0,1 1 0,-1-1 0,0 1-1,1 0 1,-1-1 0,0 1 0,1 0 0,-1 0 0,1-1-1,-1 1 1,1 0 0,-1 0 0,0-1 0,1 1 0,-1 0-1,1 0 1,-1 0 0,1 0 0,-1 0 0,1 0 0,-1 0-1,1 0 1,-1 0 0,1 0 0,-1 0 0,2 0 0,42 0 437,-42 0-448,0 0 0,0 0 0,0 1 0,0-1 0,0 0 0,0 1-1,-1-1 1,1 1 0,0 0 0,0 0 0,0 0 0,-1-1 0,1 2 0,0-1-1,-1 0 1,1 0 0,-1 0 0,1 1 0,-1-1 0,0 1 0,1-1 0,-1 1-1,0-1 1,0 1 0,0 0 0,0 0 0,0 0 0,0 3 0,1 0 5,-1 0 1,0-1 0,-1 1-1,1 0 1,-1 0 0,0 0-1,0 0 1,-1 0 0,1 0-1,-2 6 1,-9 20 256,7-14-142,3-9-83,-1-1-1,0 1 1,-1-1-1,-3 8 1,3-9-36,1 0 0,-1 1 1,1-1-1,0 0 0,1 1 1,-2 12-1,3-18 1,0 0-1,-1 1 1,1-1 0,0 0-1,0 1 1,1-1 0,-1 1 0,0-1-1,0 0 1,1 1 0,-1-1-1,1 0 1,-1 0 0,1 1-1,-1-1 1,1 0 0,0 0 0,-1 0-1,1 0 1,0 0 0,0 0-1,0 0 1,0 0 0,0 0-1,0 0 1,0 0 0,0-1 0,1 1-1,-1 0 1,0-1 0,0 1-1,1-1 1,-1 1 0,0-1-1,1 0 1,-1 1 0,0-1-1,1 0 1,-1 0 0,0 0 0,2 0-1,60 0 459,-19 0-246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24.1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120 1 7040,'-13'13'2282,"13"-13"-2222,-1 1-1,1-1 0,-1 1 1,1-1-1,0 1 1,-1-1-1,1 1 0,0-1 1,0 1-1,-1-1 0,1 1 1,0-1-1,0 1 1,0 0-1,0-1 0,0 1 1,0-1-1,0 1 0,0 0 1,0 0-1,-1 5 193,-1-3-79,0-1 0,0 1 1,0 0-1,0-1 0,-1 0 0,-2 3 0,2-3-45,1 0 0,-1 0 0,1 1 0,0-1-1,0 0 1,0 1 0,0 0 0,1-1 0,-4 6 0,0 21 426,-10 36 433,4-35-569,8-21-288,-1 0 0,1 0 0,-2 14 1,-1 34 194,3-35-248,-1 16 27,8-4 6,-1-16-54,-1 5-6,-2-18-43,0-1 0,0 1 1,1 0-1,0 0 0,-1 0 0,2 0 0,-1-1 1,1 1-1,-1-1 0,1 1 0,0-1 0,5 8 0,19 19 41,-25-30-44,3 5 17,0-1 0,0 1 0,1-1-1,0 0 1,6 4 0,-9-7-30,0-1-1,0 0 1,0 0-1,0 0 0,1 0 1,-1-1-1,0 1 1,0 0-1,1-1 0,-1 0 1,0 1-1,1-1 1,-1 0-1,0 0 1,1 0-1,-1-1 0,0 1 1,5-2-1,1 0-384,-1-1-1,1 0 0,-1 0 1,1-1-1,-1 0 0,10-8 1,14-16-1158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53.0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1 406 3648,'1'0'77,"0"0"0,0 0 0,1 0 1,-1 0-1,0 0 0,0-1 0,1 1 0,-1 0 1,0-1-1,0 1 0,0-1 0,1 1 0,-1-1 0,0 1 1,0-1-1,0 0 0,0 0 0,0 1 0,0-1 1,-1 0-1,1 0 0,0 0 0,0 0 0,-1 0 0,1 0 1,0 0-1,-1-1 0,1 1 0,-1 0 0,1 0 1,-1 0-1,0 0 0,0-1 0,1 1 0,-1-2 0,0 2-65,0 1-1,0 0 0,0 0 0,0 0 0,0 0 0,0 0 0,0 0 0,0 0 0,0 0 0,0 0 0,0 0 0,0-1 0,0 1 0,0 0 0,0 0 0,0 0 0,0 0 0,0 0 0,0 0 0,0 0 0,0 0 0,0 0 0,0 0 0,0 0 0,0-1 1,0 1-1,0 0 0,0 0 0,0 0 0,0 0 0,0 0 0,0 0 0,1 0 0,-1 0 0,0 0 0,0 0 0,0 0 0,0 0 0,0 0 0,0 0 0,0 0 0,0 0 0,0 0 0,0 0 0,0 0 0,1 0 0,-1 0 0,0 0 0,0 0 1,0 0-1,0 0 0,0 0 0,0 0 0,0 0 0,0 0 0,0 0 0,29 0 3701,-29 3-3494,0-3-207,0 1-1,1 0 0,-1 0 1,0 0-1,0-1 0,1 1 1,-1 0-1,0 0 1,1-1-1,-1 1 0,1 0 1,-1-1-1,1 1 0,0-1 1,-1 1-1,1 0 0,-1-1 1,1 1-1,1-1 0,17 11 124,-17-9-128,1-2 6,0 1 0,-1 0 0,1 0-1,0-1 1,0 1 0,-1-1 0,1 0 0,0 0 0,0 0 0,4-1-1,8 0 30,22 2 66,0-1 58,42-3 0,-9-8-58,-12 7-93,89-10-28,165-20 163,114-13 432,-217 25-407,122-13 10,253 1 105,-298 19-50,-101 3-110,113-5 104,-236 15-188,63-3 65,-35-8 40,-37 5-49,26 2 49,9-2 386,-76 6-433,0-1 1,0 0-1,-1 0 0,1-1 1,11-6-1,3-7 111,-18 10-134,-6 6-64,1 0 0,-1 0 1,0-1-1,1 1 1,-1-1-1,0 0 1,0 0-1,0 0 1,-1 0-1,1 0 1,0 0-1,-1 0 1,1 0-1,1-4 0,-3 5-12,0 1-15,0 0 0,1 0 0,-1 0 0,0 0-1,0-1 1,0 1 0,0 0 0,0 0 0,0 0 0,1 0-1,-1-1 1,0 1 0,0 0 0,0 0 0,0 0 0,0-1-1,0 1 1,0 0 0,0 0 0,0 0 0,0-1 0,0 1-1,0 0 1,0 0 0,0 0 0,0-1 0,0 1 0,0 0-1,0 0 1,0 0 0,0-1 0,0 1 0,0 0 0,-1 0-1,1 0 1,0 0 0,0-1 0,0 1 0,0 0 0,0 0-1,-1 0 1,1 0 0,-10-13-2378,7-3 624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55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188 16 3904,'-2'0'153,"0"0"0,-1 0 0,1 0 0,0 0 0,-1-1 0,1 1 0,-1-1 0,1 0 0,0 1 0,0-1 0,0 0 0,-4-2 0,4 2-87,1 0 0,-1 0 0,0 0 0,1 0 0,-1 1 0,0-1 0,0 1 1,0-1-1,0 1 0,1 0 0,-1 0 0,-3 0 0,0 2 504,-11 8 232,13-9-706,1 0 0,-1 0 1,1 1-1,-1-1 0,1 1 1,0-1-1,0 1 1,-1 0-1,1 0 0,-3 4 1,-30 51 824,31-48-825,-1 0 1,2-1-1,-1 1 0,1 1 0,-2 10 0,-1 24 139,1-20-31,3-18-139,0 0 0,1 0 0,0 0-1,-1 11 1,2-10 11,0-1 10,0 1 0,0-1 0,0 1 0,0-1 0,1 1 0,0-1 1,1 0-1,-1 1 0,1-1 0,1 0 0,3 8 0,-5-12-61,0-1-1,0 1 1,0-1 0,0 0-1,1 0 1,-1 0-1,0 1 1,1-1 0,-1 0-1,1-1 1,-1 1-1,1 0 1,-1 0 0,1-1-1,0 1 1,-1-1-1,1 1 1,0-1-1,-1 0 1,1 1 0,2-1-1,9 2 118,-1 2-36,1-1 0,-1 0 0,1-1 0,0-1 0,0 0 0,0 0 0,0-2 0,25-3 1,9-6-230,-3 5-421,-10-5-1440,-3 7 555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55.4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235 0 4224,'-32'0'1568,"32"0"-1216,0 16-96,-15-1 768,-1 1-608,1 15 608,-1 0-576,0 16 192,1 15-384,-16 1 0,0-1-160,15 16 160,0-16-160,1-15 320,15 0-224,0-16 672,0-16-480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55.7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15 156 5056,'-13'-13'1642,"12"10"-1222,5 1-200,27-14 1738,-23 12-1521,2-2 0,0 1 1,19-6-1,3 4-25,14-4-211,-19 2-69,1 1 0,0 1 0,34-3 0,58-5 268,-96 10-310,-7 2 28,30-2 0,-45 5-87,0 0 0,0 0 0,0-1 1,0 1-1,0 0 0,0-1 1,0 1-1,0-1 0,0 0 0,0 1 1,0-1-1,3-2 0,-5 3-35,0 0 0,0 0 0,0-1 1,1 1-1,-1 0 0,0 0 0,0 0 0,0 0 0,0 0 0,0 0 0,0-1 0,1 1 0,-1 0 0,0 0 0,0 0 1,0 0-1,0 0 0,0-1 0,0 1 0,0 0 0,0 0 0,0 0 0,0 0 0,0-1 0,0 1 0,0 0 1,0 0-1,0 0 0,0 0 0,0-1 0,0 1 0,0 0 0,0 0 0,0 0 0,0-1 0,-10-1-608,-6 2 79</inkml:trace>
  <inkml:trace contextRef="#ctx0" brushRef="#br0" timeOffset="1">265 0 3328,'0'16'1216,"0"-16"-928,-16 46-96,0-15 1568,16 1-992,-15-1 608,15 16-800,-31-1 160,15 1-416,0 15 32,-15-15-224,16 0 224,-1-16-224,16 0 384,-15 0-288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56.1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9 5216,'0'-8'1397,"0"9"-39,0 18 965,0 29-1129,0 110-202,-1-147-899,1 0 0,-1-1-1,0 1 1,-1-1 0,-1 1 0,-5 16 0,4-16-70,1 0-1,0 1 1,-2 16-1,3-19-590,1 0-1,-1 0 0,0-1 0,-1 1 0,-6 12 1,-1-8-2611,7-10 1030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56.4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435 125 3488,'26'-26'1115,"-25"25"-1098,-1 1 0,0 0 0,1 0 0,-1-1 0,0 1 0,1 0 0,-1-1 0,0 1 0,1 0 0,-1-1 0,0 1 0,0-1 0,0 1 0,1 0 0,-1-1 0,0 1 0,0-1 0,0 1 0,0-1 0,0 1 0,0 0 0,0-1 0,0 1 0,0-1 0,0 0 0,0-53 3348,-2 48-2533,0 5-735,0-1-1,0 1 0,0 0 1,-1 0-1,1-1 0,0 1 1,-1 1-1,1-1 0,0 0 1,-1 0-1,1 1 0,-6-1 1,-4-1 69,-5-3 84,11 4-178,1-1-1,0 1 1,0 0-1,-1 0 1,1 0-1,-1 1 1,1 0-1,0 0 1,-10 2-1,-10 3 99,1 2 0,-1 0-1,2 2 1,-44 22-1,56-25-157,1 0-1,0 0 1,0 1-1,1 1 0,0-1 1,0 2-1,0-1 1,1 1-1,1 0 1,0 1-1,0 0 0,0 0 1,-5 13-1,-9 40 1,8-20 40,10-34-14,1 0-1,-1 0 0,1 0 1,-1 17-1,3-19 27,0 0 0,1 0 0,0 0 0,0-1 0,1 1 0,0 0 0,4 10 0,-4-13-43,-1 0 36,1 0 1,-1 0-1,1 0 1,0-1-1,0 1 0,0-1 1,1 1-1,-1-1 1,1 0-1,0 0 1,-1 0-1,2 0 0,-1 0 1,0 0-1,0-1 1,7 4-1,6 4 149,-10-5-267,0-1 1,0 0 0,0-1-1,0 1 1,1-1 0,0-1-1,11 4 1,-6-4-725,1-1 0,19-1-1,-14 0-1205,13 0-323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56.8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48 6400,'-47'-16'2368,"47"16"-1856,0 0-128,0 0 1120,16 0-896,30 0 480,-14 0-640,46-16 0,-16 16-256,16 0 448,0 0-352,0-15-3520,-16 15 1760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9:57.1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109 110 5408,'-13'0'1728,"11"1"-1283,-1 6-208,2-2-239,-24 78 1311,20-54-1129,3-13-54,-9 30 0,3-23-20,3-8-33,0 0 0,-5 28 0,4 12-9,0-23-12,4-23 3,0 1 0,1-1 0,-1 14 0,2 52 1572,0-75-1617,0 0 0,0 1 0,0-1 0,0 0 0,0 0 0,0 0 0,0 0 0,0 0 0,0 0 0,0 0 0,0 0 0,0 0 0,0 0 0,0 1 0,0-1 0,0 0 0,0 0 0,0 0 0,0 0 0,0 0 0,0 0 0,0 0 0,0 0 0,0 0 0,1 0 0,-1 0 0,0 0 0,0 1 0,0-1 0,0 0 0,0 0 0,0 0 0,0 0 0,0 0 0,0 0 0,0 0 0,0 0 0,0 0 0,0 0 0,1 0 0,-1 0 0,0 0 0,0 0 0,0 0 0,0 0 0,0 0 1,0 0-1,0 0 0,0 0 0,0 0 0,0 0 0,1 0 0,-1 0 0,0 0 0,0 0 0,0 0 0,1 0 4,-1 0 1,1 0 0,0-1 0,-1 1-1,1 0 1,-1 0 0,1-1 0,0 1-1,-1 0 1,1-1 0,-1 1 0,1 0-1,-1-1 1,1 1 0,-1-1 0,1 1-1,-1-1 1,1 1 0,-1-1-1,0 1 1,1-1 0,-1 0 0,0 1-1,1-1 1,-1 1 0,0-1 0,0 0-1,0 1 1,0-1 0,1 0 0,-1 1-1,0-1 1,0 0 0,0 1 0,-1-2-1,4-9 96,2-4 13,-3 12-96,-1 0-1,0-1 1,0 1-1,0 0 1,-1-1-1,1 1 1,0-5 0,-2 3-7,1 0 0,1 1 0,-1-1 0,1 1 0,0-1 1,0 1-1,2-7 0,4-11 21,-2-17 19,8-31 35,-2 19-61,8-27-23,-16 67-2,1 1 1,1 0-1,0 0 0,0 0 1,8-10-1,28-30 141,-31 38-59,1-1 1,24-20-1,-28 28-50,1 0-1,0 0 0,0 1 1,0 0-1,0 1 0,1-1 1,9-1-1,-6 1-10,0 0 1,0 2-1,0-1 0,0 1 1,1 1-1,-1 0 1,0 1-1,1 1 0,17 2 1,-17-1-8,-1 1 32,0-1-1,14 6 1,-16-3-9,-7-4 12,0 0 1,0 1-1,0-1 0,0 0 0,0-1 0,1 1 1,-1 0-1,6-1 0,-9 0-37,1 0 0,-1 0 0,1 0 1,-1 0-1,1 0 0,-1 0 0,1 0 0,-1 0 0,1 0 0,-1 0 0,1 0 0,-1 0 1,1 0-1,-1 0 0,1 0 0,-1 1 0,1-1 0,-1 0 0,1 0 0,-1 1 0,1-1 0,-1 0 1,0 0-1,1 1 0,-1-1 0,0 1 0,1-1 0,-1 0 0,0 1 0,1-1 0,-1 1 0,0-1 1,0 1-1,1-1 0,-1 0 0,0 1 0,0-1 0,0 1 0,0-1 0,0 1 0,0-1 0,0 1 1,1 0-1,-2-1 0,1 1 0,0 2-517,-2 0-3184,-11 10 923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02.2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80 2304,'0'0'752,"-3"-3"-453,-5-4-133,3 1 2430,6 6-2500,-1 0 0,1 0-1,-1 1 1,1-1 0,0 0 0,-1 0-1,1 0 1,0 0 0,-1-1-1,1 1 1,-1 0 0,1 0 0,0 0-1,-1 0 1,1-1 0,-1 1 0,1 0-1,-1 0 1,2-2 0,3-8 709,5 5-234,-4-5 90,5 3-242,-10 7-397,0-1 0,0 1 1,0-1-1,0 1 0,0-1 0,0 1 0,0-1 0,0 0 0,-1 1 0,1-1 1,0 0-1,0 0 0,0 0 0,-1 1 0,2-3 0,-2 2-14,0 1 0,0-1 0,1 0-1,-1 0 1,1 0 0,-1 0-1,1 0 1,-1 1 0,1-1 0,-1 0-1,1 1 1,0-1 0,-1 0 0,1 1-1,0-1 1,-1 1 0,1-1 0,0 1-1,0-1 1,0 1 0,0-1 0,-1 1-1,1 0 1,0-1 0,0 1-1,0 0 1,0 0 0,0 0 0,0 0-1,0 0 1,0 0 0,0 0 0,0 0-1,0 0 1,1 1 0,4-1 1,9-1-2,-9 1-47,0 0 0,0 0 1,0 0-1,-1 0 0,9 3 1,-13-3 42,0 0-1,0 1 1,0-1-1,0 1 1,0-1 0,0 1-1,0 0 1,0-1 0,0 1-1,0 0 1,0 0 0,0-1-1,0 1 1,-1 0 0,1 0-1,0 0 1,0 0 0,-1 0-1,1 0 1,-1 0 0,1 0-1,-1 1 1,0-1-1,1 0 1,-1 0 0,0 0-1,0 0 1,0 1 0,0-1-1,0 2 1,0-1 15,0-1 0,0 1 0,0-1 0,0 1 0,-1 0 0,1-1 0,-1 1-1,1-1 1,-1 1 0,0-1 0,0 1 0,1-1 0,-1 1 0,0-1 0,-2 2 0,-2 5 26,-20 34 195,-15 22 119,31-53-365,5-5-18,0 0 0,0-1-1,0 1 1,-2 7 0,3-8-88,1-2 105,0 1-1,1-1 1,-1 1 0,1 0 0,-2 5 0,3-9 20,0 1-1,0-1 1,0 1-1,0-1 1,0 1-1,0-1 1,0 1-1,0 0 1,0-1-1,0 1 1,1-1-1,-1 1 1,0-1-1,0 1 1,0-1-1,1 1 1,-1-1-1,0 1 1,1-1-1,-1 1 1,0-1-1,1 0 1,-1 1-1,0-1 1,1 0-1,-1 1 1,1-1-1,-1 0 1,1 1-1,-1-1 1,1 0 0,-1 0-1,1 1 1,-1-1-1,1 0 1,-1 0-1,1 0 1,0 0-1,-1 0 1,1 0-1,-1 0 1,1 0-1,-1 0 1,1 0-1,0 0 1,6-1 131,-1 1 1,0-1-1,1 0 0,10-4 1,5 0-61,0 2 12,-1 2 1,36 1-1,-19 1-45,-35-1-66,1 0 1,0 1-1,-1-1 1,1 1 0,-1 0-1,0 0 1,1 0 0,-1 0-1,0 0 1,4 3-1,-5-3-120,-1 0 0,1 0 0,-1 0 0,1 0 0,-1 0-1,0 0 1,0 1 0,0-1 0,0 1 0,1-1-1,-2 0 1,1 1 0,0 0 0,0-1 0,0 1 0,-1 0-1,1-1 1,-1 1 0,0 0 0,1-1 0,-1 1 0,0 3-1,0-3-513,-1 7 154,5-2-3680,9 6 1952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03.9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12 3392,'0'-12'2958,"0"29"-2039,0 64-423,-15 103 624,12-147-933,-8 33 181,9-41-118,1-13-35,-1 0 0,0 0-1,-9 29 1,5-26 133,-3 26 1,6-27 262,-8 22 1,9-25 23,2-12 10,-3-6-245,2 2-369,-1-1-1,1 0 1,-1 0-1,1 0 1,0-1 0,0 1-1,0 0 1,0 0-1,0-1 1,1 1 0,-1 0-1,1-1 1,-1 1-1,1 0 1,0-1 0,0-4-1,1-5 57,1 0-1,3-16 1,1-2-14,-1-8-29,8-49-77,-7 62-82,-3 5-31,2 0 0,1 1 0,8-22 0,-12 37 114,30-64-504,-28 60 489,0 1 0,1-1 0,0 1 1,0 0-1,1 0 0,9-9 0,-8 11 50,0 1-1,0 0 1,1 1-1,0 0 0,-1 0 1,11-3-1,8-2 131,-18 4-94,1 2 1,-1-1-1,0 1 1,1 1 0,0-1-1,-1 1 1,1 1-1,10 0 1,-6 0 39,1 0-1,15-4 1,18-6 251,-4 4-53,39-9 572,-51 5-337,0 7-193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27.6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578 158 7136,'0'0'2309,"-2"0"-1413,-11 0 373,13-3-778,0 3-467,0-1 0,0 1-1,0-1 1,0 1 0,0 0 0,0-1 0,0 1-1,0-1 1,0 1 0,0 0 0,0-1 0,0 1-1,0-1 1,1 1 0,-1 0 0,0-1 0,0 1-1,0 0 1,1-1 0,-1 1 0,0 0 0,1-1 0,-1 1-1,0 0 1,1 0 0,-1-1 0,0 1 0,1 0-1,-1 0 1,1-1 0,6-3 198,-3-3-90,-3 6-128,-1 1-1,0 0 1,0-1 0,0 1 0,1 0 0,-1-1 0,0 1-1,0 0 1,1-1 0,-1 1 0,0 0 0,1-1 0,-1 1-1,0 0 1,1 0 0,-1 0 0,0-1 0,1 1 0,-1 0-1,1 0 1,-1 0 0,0 0 0,1 0 0,-1 0 0,1-1-1,-1 1 1,0 0 0,1 0 0,-1 0 0,1 1 0,2-1 54,-3-1-48,-1 1 0,1 0 0,0-1 0,0 1 1,0 0-1,0 0 0,-1-1 0,1 1 0,0 0 0,0-1 0,0 1 0,0-1 0,0 1 0,0 0 0,0-1 0,0 1 0,0 0 0,0-1 0,0 1 0,0 0 0,0-1 0,0 1 1,0 0-1,0-1 0,0 1 0,1 0 0,-1-1 0,0 1 0,0 0 0,0-1 0,1 1 0,-1 0 0,0 0 0,0-1 0,0 1 0,1 0 0,-1 0 0,1-1 0,14-2 947,-4 0-226,-9-8-223,-2 10-454,0 0 0,0 0 0,0 0 0,0 0 0,1 0 0,-1 0 0,0 0 0,0 0 0,1 0 1,-1 0-1,0 0 0,2-2 0,1 0 55,0-1 60,-9-4-71,6 8-96,-1-1 8,1 1 0,-1-1 0,1 1 0,0-1 0,-1 1 0,1-1 0,0 0 0,0 1 0,-1-1 0,1 0 0,0 1-1,0-1 1,0 0 0,0 1 0,0-1 0,0 0 0,0 1 0,0-1 0,0 0 0,0 1 0,0-1 0,0 0-1,1 0 1,-1-1 35,0-27 328,-3 24-213,-7-5 64,10 9-221,-1 1 0,1-1 0,-1 1 0,0 0 0,1-1 0,-1 1 0,1 0 0,-1-1 0,0 1 0,1 0 0,-1 0-1,0 0 1,1 0 0,-1 0 0,0 0 0,1 0 0,-1 0 0,0 0 0,1 0 0,-1 0 0,0 0 0,1 0-1,-2 0 1,0 1-9,-13-1-75,8-1 40,0 1 0,0 0-1,0 1 1,-10 2-1,-4 7 101,0-4-23,14-5-65,0 1 0,0 0 0,-10 5 0,-3 3-35,-41 14 0,37-11 244,4 0-13,15-11-129,4-2-31,1 1-1,-1-1 1,1 0-1,-1 0 0,0 1 1,1-1-1,-1 1 1,1-1-1,-1 0 0,1 1 1,-1-1-1,1 1 1,-1-1-1,1 1 0,-1-1 1,1 1-1,0 0 1,-1-1-1,1 1 0,0-1 1,-1 2-1,-1 3-20,-9 8-167,11-13 177,0 0 1,0 0-1,0 1 0,0-1 1,0 0-1,-1 0 1,1 0-1,0 0 0,0 0 1,0 1-1,0-1 1,0 0-1,0 0 0,0 0 1,0 1-1,0-1 1,-1 0-1,1 0 0,0 0 1,0 1-1,0-1 1,0 0-1,0 0 0,0 0 1,0 1-1,0-1 1,1 0-1,-1 0 0,0 0 1,0 1-1,0-1 1,0 0-1,0 0 0,0 0 1,0 1-1,0-1 1,0 0-1,1 0 0,-1 0 1,0 0-1,0 0 1,0 1-1,7 13-86,-3-4 26,0 0 0,10 16-1,-5-13 25,0 0-1,1 0 0,1-1 0,0 0 0,20 15 0,-13-12 92,-8-8-18,0 0-1,-1 1 1,0 0-1,10 12 0,-11-9-11,0-1-1,1 0 0,1-1 1,17 14-1,-21-18-9,0 0 0,0 1 0,-1 0 0,0 0 0,8 12 0,-10-14-1,0 1 0,-1-1 0,1 1 0,-1 0 0,0 0 0,-1 0 0,1 0 0,-1 0 0,0 0 0,0 7 0,-1-8 39,0 0 1,-1 0-1,1 0 1,-1 0 0,-1 0-1,1-1 1,0 1-1,-1 0 1,0-1-1,1 1 1,-1-1-1,-1 1 1,1-1-1,0 0 1,-1 0-1,0 0 1,0 0 0,0-1-1,0 1 1,0-1-1,0 0 1,-6 4-1,-8 2 278,0 0-1,0-1 0,-29 8 0,22-7 35,-2-1 86,1-1-1,-50 4 0,32-5-110,28-3-156,0-1 0,-1-1 1,1-1-1,0 0 0,-1-1 1,1 0-1,0-1 1,0-1-1,1 0 0,-22-10 1,32 12-192,0 1 1,0-1 0,0 0 0,1 0 0,-1 0 0,0-1 0,1 1 0,-1-1 0,1 0 0,0 0-1,0 0 1,0-1 0,1 1 0,-1-1 0,1 1 0,-1-1 0,1 0 0,-2-6 0,-12-34-2598,16 44 2400,0-1 1,-1 1 0,1-1-1,0 1 1,-1-1 0,1 1-1,0-1 1,0 1 0,-1-1-1,1 1 1,0-1-1,0 1 1,0-1 0,0 1-1,0-1 1,-1 1 0,1-1-1,0 1 1,0-1 0,1 0-1,-1 1 1,0-1 0,0 1-1,0-1 1,0 1 0,0-1-1,0 1 1,1-1 0,-1 1-1,0-1 1,1 1 0,-1-1-1,1 0 1,-1 1-418,1-1 359,0 1 0,0 0 1,-1-1-1,1 1 0,0 0 0,0-1 0,0 1 0,-1 0 0,1 0 0,0 0 0,0 0 0,0 0 1,1 0-1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04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1 5056,'-16'0'1888,"16"0"-1472,0 0-128,0 15 1120,0 1-832,0 15 352,-15 16-576,15-1 160,-16 17-288,0-1 64,16-15-160,0 0 224,0-16-224,-15 0 448,30-15-320,-15-1 640,0-15-480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04.6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62 5216,'13'-13'1696,"-12"12"-1653,-1 1 1,1-1 0,-1 1-1,0 0 1,1-1 0,0 1 0,-1 0-1,1-1 1,-1 1 0,1 0-1,-1 0 1,1 0 0,-1-1-1,1 1 1,0 0 0,-1 0-1,1 0 1,0 0 0,-1 0-1,2 0 1,3 0 164,11-9 631,-9 5-303,-1 0 1,15-5-1,5 3 19,-11 0-337,-14 5-205,1 1 0,0-1 0,0 0 1,0 0-1,-1 1 0,1-1 0,0 1 0,0 0 1,0 0-1,0-1 0,0 1 0,0 0 1,0 0-1,0 1 0,0-1 0,2 1 0,-1 0 1,29 8 82,-30-8-77,1 1 0,-1-1 0,0 0 0,1 0 0,-1 1-1,0 0 1,0-1 0,0 1 0,0 0 0,0 0-1,1 2 1,0 1 18,-1-1 1,1 1-1,-2 0 0,1 0 0,0 0 0,-1 0 0,0 0 0,0 0 0,0 0 0,-1 0 1,0 0-1,0 0 0,0 1 0,0-1 0,-1 0 0,-2 8 0,-3 9 163,-1 0 0,-15 33-1,0-3 294,18-40-293,0-1 0,-8 14 0,11-23-165,-3 4 54,1 1 25,4-7-90,-1 1 0,1-1 0,0 0 0,-1 1 0,1-1 0,0 0 0,0 0 0,-1 0 0,1 0 0,0 0 0,0 1-1,-1-1 1,1 0 0,0-1 0,1 1 0,1 0 8,0 1 0,0-1 0,0 1 0,0 0 0,1 0-1,4 2 1,9 3 12,-7-4-20,0-1 0,0 0 1,0 0-1,15-2 0,22 1 197,-43 1-175,-1-1 0,1 1-1,0 0 1,0 0 0,0 0 0,0 1 0,-1-1-1,1 1 1,3 2 0,1 2 80,-7-5-221,1 0 1,-1 0-1,0 0 0,1 0 1,-1 0-1,1 0 1,-1-1-1,1 1 0,-1-1 1,1 1-1,-1-1 0,1 0 1,0 1-1,-1-1 1,1 0-1,2 0 0,21 0-1532,-5 0-2660,-5 0 1423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05.3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1 421 4480,'0'0'1445,"0"-3"-885,0 2-440,0-1 0,1 0 1,-1 0-1,1 1 0,-1-1 0,1 0 0,0 1 1,0-1-1,0 1 0,0-1 0,0 1 0,0-1 0,0 1 1,2-3-1,-3 4-39,1 0 0,-1-1 0,1 1 0,-1-1 0,0 1 0,1-1-1,-1 1 1,0-1 0,0 1 0,1-1 0,-1 0 0,0 1 0,0-1 0,0 1 0,0-1 0,0 0 0,0 1 0,0-1 0,0 1 0,0-2 0,1-4 293,28-40 789,-23 32-1054,1 1 1,0 1-1,1-1 0,1 1 1,16-18-1,13-6-34,-15 14 39,38-45 1,-40 40-544,39-39-1,-47 53 78,-13 13 350,0 0-1,0 0 1,0-1 0,0 1-1,0 0 1,0 0-1,0 0 1,0 0-1,0 0 1,0 0 0,0 0-1,0 0 1,0 0-1,1-1 1,-1 1-1,0 0 1,0 0 0,0 0-1,0 0 1,0 0-1,0 0 1,0 0-1,0 0 1,1 0 0,-1 0-1,0 0 1,0 0-1,0 0 1,0 0-1,0 0 1,0 0-1,1 0 1,-1 0 0,0 0-1,0 0 1,0 0-1,0 0 1,0 0-1,0 0 1,0 0 0,1 0-1,-1 0 1,0 1-1,0-1 1,0 0-1,0 0 1,0 0 0,0 0-1,0 0 1,0 0-1,0 0 1,0 0-1,0 0 1,1 0 0,-1 1-1,0-1 1,8 8 94,-2-3-7,-1 0 0,1 0 0,-2 1 0,8 9 0,-9-11-20,-1 0 0,1 0-1,-1 0 1,1-1 0,0 1 0,5 3 0,-4-4-15,-1 1 0,1 0 0,-1-1 1,0 1-1,0 0 0,3 6 0,-4-6 1,0 0 0,0 0-1,1 0 1,0-1-1,0 1 1,0-1 0,0 0-1,0 0 1,1 0 0,4 3-1,18 16 833,-10-7-381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10.3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1 140 3136,'0'-13'1029,"0"13"-1017,0 0-1,0 0 0,0-1 1,0 1-1,0 0 1,0 0-1,0 0 1,0-1-1,0 1 0,0 0 1,0 0-1,0 0 1,0-1-1,1 1 1,-1 0-1,0 0 0,0 0 1,0-1-1,0 1 1,1 0-1,-1 0 1,0 0-1,0 0 0,0 0 1,0 0-1,1 0 1,-1-1-1,0 1 1,0 0-1,1 0 0,-1 0 1,0 0-1,0 0 1,1 0-1,1-1 27,0 0-11,-1 1 0,0-1 0,1 1 1,-1-1-1,0 1 0,0-1 0,1 0 0,-1 0 0,0 0 0,0 0 0,0 0 0,0 0 0,0 0 1,0 0-1,0 0 0,-1 0 0,1-1 0,0 1 0,0 0 0,-1 0 0,1-1 0,0-2 1,-1 4-24,0 0 0,0 0 1,0 0-1,0 0 1,0 0-1,0 0 1,0-1-1,0 1 1,0 0-1,0 0 1,0 0-1,0 0 1,0 0-1,0 0 1,0 0-1,0 0 1,0 0-1,0 0 1,0-1-1,0 1 1,0 0-1,0 0 1,0 0-1,0 0 1,0 0-1,0 0 1,0 0-1,0 0 1,0 0-1,0 0 1,0 0-1,0 0 1,0 0-1,0 0 1,1 0-1,-1-1 1,0 1-1,0 0 1,0 0-1,0 0 1,0 0-1,0 0 1,0 0-1,0 0 1,0 0-1,0 0 1,1 0-1,-1 0 1,0 0-1,0 0 1,0 0-1,0 0 1,0 0-1,0 0 1,0 0-1,0 1 1,2-1 29,0 1 1,0 0 0,-1 0 0,1 0 0,0 0 0,-1 1 0,1-1 0,-1 0 0,0 1 0,1-1 0,-1 1-1,0 0 1,0-1 0,0 1 0,1 2 0,1 1 32,0 1 0,0-1 0,-1 1 0,1-1 0,1 9-1,-1 10 143,-2-1 0,-2 42 0,1-26-153,0-13-26,0-12 81,0 1 0,-3 24 0,-3-16 74,4-17 25,1 0 1,-1 0-1,1 0 1,0 11-1,1-13-107,0-1 0,0 0 0,0 0-1,0 0 1,-1 0 0,-1 4 0,-5 0 610,1-1-242,6-6-466,0 0-1,0 0 1,0 0-1,0 0 1,0 0-1,1 0 1,-1 0 0,0 0-1,0 0 1,0 0-1,0 0 1,0 0-1,0 1 1,0-1 0,0 0-1,0 0 1,0 0-1,0 0 1,0 0-1,0 0 1,0 0 0,0 0-1,0 0 1,0 0-1,0 0 1,0 0-1,0 0 1,1 0 0,-1 0-1,0 0 1,0 0-1,0 0 1,0 0-1,0 1 1,0-1 0,0 0-1,0 0 1,0 0-1,0 0 1,0 0-1,0 0 1,0 0 0,0 0-1,0 0 1,0 0-1,-1 0 1,1 0-1,0 0 1,0 0 0,0 0-1,0 0 1,0 1-1,0-1 1,0 0-1,0 0 1,0 0 0,0 0-1,0 0 1,0 0-1,0 0 1,0 0-1,0 0 1,0 0 0,0 0-1,0 0 1,0 0-1,0 0 1,0 0-1,-1 0 1,2-4 146,0-1 0,0 1 1,0-1-1,1 1 0,0 0 0,2-5 0,-3 5-105,9-29 242,-9 28-270,0 0 0,0 1 0,1-1 0,4-8 1,54-109 205,-47 96-300,30-45 0,-24 41-103,-16 25 154,3-5-20,-1 1-1,1 0 0,1 0 0,-1 1 0,1 0 0,1 0 0,0 1 0,17-14 1,-9 10 31,2 1 0,-1 0 0,1 1 0,32-10 0,-48 18 31,0 1-1,0-1 0,0 1 1,0 0-1,0 0 0,1 0 1,-1 0-1,0 0 0,0 0 0,0 0 1,0 1-1,0-1 0,0 1 1,0 0-1,0-1 0,0 1 1,2 2-1,9 2 85,-10-5-70,-1 1 0,1-1 0,-1 1 0,1 0 0,-1-1 0,0 1 0,1 0 0,-1 0 0,0 1 0,1-1 0,-1 0 0,0 1 0,0 0 0,0-1 0,0 1 0,-1 0 0,1 0 0,0 0 0,-1 0 0,3 4 0,-3-5 3,-1 1 0,1-1 0,0 0 0,0 0 0,0 0 0,0 0 1,0 0-1,0 0 0,0 0 0,0 0 0,0 0 0,0 0 0,0-1 0,1 1 1,-1 0-1,0-1 0,1 1 0,-1-1 0,0 0 0,1 1 0,-1-1 1,1 0-1,-1 0 0,3 0 0,-3 0 9,0 0 1,0 0-1,-1 0 1,1 0-1,0 0 0,0 0 1,0 1-1,0-1 1,-1 0-1,1 0 1,0 0-1,0 1 0,1 0 1,2 3 149,-4-4-190,0 0 0,0 0-1,0 0 1,0 1 0,0-1 0,0 0 0,0 0 0,0 0-1,0 0 1,1 0 0,-1 0 0,0 0 0,0 1 0,0-1 0,0 0-1,0 0 1,0 0 0,0 0 0,1 0 0,-1 0 0,0 0-1,0 0 1,0 0 0,0 0 0,0 0 0,1 0 0,-1 0-1,0 0 1,0 0 0,0 0 0,0 0 0,0 0 0,1 0 0,-1 0-1,0 0 1,0 0 0,0 0 0,0 0 0,0 0 0,1 0-1,-1 0 1,0 0 0,0 0 0,0 0 0,0 0 0,0-1 0,0 1-1,0 0 1,1 0 0,-1 0 0,8-5-37,-2 4 16,-5 1-131,-1 0-1,1 0 1,-1 0 0,1 0 0,0 0 0,-1 0-1,1 0 1,-1 0 0,1 0 0,0 0-1,-1-1 1,1 1 0,-1 0 0,1 0-1,-1-1 1,1 1 0,-1 0 0,1-1-1,-1 1 1,1-1 0,12-12-1696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10.7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0 3808,'0'0'1408,"0"0"-1088,-16 16-96,16-1 960,0 1-704,-15 15 288,15 0-448,-16 16 320,16 0-384,0-1 224,0 1-256,-15 0 224,15-16-256,-16 0 448,16-15-352,-15-1-352,15-15 32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11.0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42 4576,'0'-13'1450,"0"13"-1439,0 0-1,0 0 0,0 0 0,0 0 0,0 0 1,0-1-1,0 1 0,0 0 0,0 0 0,0 0 1,0 0-1,0 0 0,0 0 0,0 0 0,0 0 1,0 0-1,0 0 0,0-1 0,0 1 0,0 0 1,0 0-1,0 0 0,0 0 0,0 0 0,0 0 1,1 0-1,-1 0 0,0 0 0,0 0 0,0 0 1,0 0-1,0 0 0,0-1 0,0 1 0,0 0 1,0 0-1,0 0 0,0 0 0,0 0 0,1 0 1,-1 0-1,0 0 0,0 0 0,0 0 0,0 0 1,0 0-1,0 0 0,0 0 0,0 0 0,0 0 1,0 0-1,0 0 0,1 0 0,-1 0 0,0 0 1,0 0-1,0 0 21,1 0 1,0 0-1,-1 0 1,1 0 0,-1 0-1,1 0 1,-1 0-1,1 0 1,-1 0-1,1 0 1,-1-1-1,1 1 1,-1 0-1,0 0 1,1-1 0,-1 1-1,1 0 1,-1-1-1,0 1 1,1 0-1,-1-1 1,0 1-1,1-1 1,-1 1 0,1-1-1,-1 0 21,1 0 1,-1 1-1,1-1 0,-1 1 1,1-1-1,-1 0 0,1 1 1,0-1-1,-1 1 1,1-1-1,0 1 0,-1 0 1,1-1-1,0 1 0,0 0 1,-1-1-1,1 1 0,0 0 1,0 0-1,0 0 0,-1 0 1,1 0-1,0 0 0,0 0 1,1 0-1,10 0 233,-2 0-127,-1 0 0,1 0 0,11-3 0,-9 1-101,-6 0-30,0 1 0,0 0 1,9-1-1,7 5 40,0 0 1,39 11-1,-47-10-51,-12-4-11,-1 0 0,1 0-1,-1 1 1,1-1-1,-1 0 1,0 1 0,1-1-1,-1 1 1,1 0-1,-1-1 1,0 1-1,1 0 1,-1 0 0,0 0-1,0 0 1,0 0-1,0 0 1,0 0 0,0 0-1,0 1 1,0-1-1,0 0 1,-1 0 0,1 1-1,0-1 1,-1 1-1,1-1 1,0 2 0,0 1 11,-1-2-3,1 0 1,-1 0 0,0 0-1,1 0 1,-1 0 0,0 0-1,-1 0 1,1 0 0,0 0-1,0 0 1,-1 0 0,1 0-1,-1 0 1,0-1 0,1 1-1,-1 0 1,0 0 0,0 0-1,-3 2 1,0 4 43,0-1-16,0 0 0,0-1 0,-1 1-1,1-1 1,-1 0 0,-1 0 0,1-1-1,-1 0 1,0 0 0,-12 7 0,7-3-31,3-2 82,-1 0 0,2 1 1,-1 0-1,1 1 0,1 0 0,-9 13 0,15-22-82,0 0 0,0 0 0,0 0 0,-1 1 1,1-1-1,0 0 0,0 0 0,0 0 0,0 0 0,0 1 0,0-1 0,0 0 0,-1 0 0,1 0 0,0 1 0,0-1 0,0 0 0,0 0 0,0 0 0,0 1 0,0-1 0,0 0 0,0 0 0,0 0 0,0 1 1,0-1-1,0 0 0,0 0 0,0 0 0,1 1 0,-1-1 0,0 0 0,0 0 0,0 0 0,0 1 0,0-1 0,0 0 0,0 0 0,1 0 0,-1 0 0,0 0 0,0 1 0,2 0 21,-1 1 0,1-1 0,0 0 0,0 0-1,0 0 1,0 0 0,0 0 0,0 0 0,0 0-1,0 0 1,0-1 0,0 1 0,3-1 0,33 1 220,-12-2-54,-10 0-8,0-1-1,18-4 0,-9 2-49,19-1 181,-20-2-312,-18 6-378,0-1 1,0 1-1,0 0 1,8 0-1,-12 0 51,-1 1-1,1 0 1,-1 1 0,1-1-1,0 0 1,-1 0-1,1 1 1,-1-1-1,1 1 1,-1-1-1,1 1 1,-1 0 0,0-1-1,1 1 1,-1 0-1,0 0 1,1 0-1,-1 0 1,2 2-1,-3-2 53,3 1-2943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11.4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29 172 6144,'-26'0'1978,"26"0"-1965,0-1 0,0 1-1,0 0 1,0 0-1,0 0 1,0 0-1,0 0 1,0 0-1,1 0 1,-1 0 0,0-1-1,0 1 1,0 0-1,0 0 1,0 0-1,0 0 1,0 0-1,0 0 1,0-1 0,0 1-1,0 0 1,0 0-1,0 0 1,0 0-1,0 0 1,0-1 0,0 1-1,0 0 1,0 0-1,0 0 1,0 0-1,-1 0 1,1 0-1,0 0 1,0-1 0,0 1-1,0 0 1,0 0-1,0 0 1,0 0-1,0 0 1,0 0-1,0 0 1,-1 0 0,1 0-1,0 0 1,0 0-1,0-1 1,0 1-1,0 0 1,0 0-1,-1 0 1,1 0 0,0 0-1,0 0 1,0 0-1,0 0 1,0 0-1,0 0 1,-1 0 0,1 0-1,1-1 14,0-1 45,-1 0 0,2 0 1,-1 1-1,0-1 0,0 0 0,0 0 1,1 1-1,-1-1 0,1 1 0,0-1 1,-1 1-1,1 0 0,0-1 1,0 1-1,0 0 0,3-1 0,1-2 23,0 1 1,0-1-1,-1 0 0,1-1 0,-1 0 0,0 0 0,5-6 0,6-5-9,41-31 5,-53 42-127,1 1 1,0-1-1,0 1 0,6-4 0,-8 7 20,-1 0 1,1 0-1,0 0 0,-1 0 1,1 0-1,0 0 0,0 1 0,0 0 1,0-1-1,4 1 0,-6 0 24,0 1 0,1-1-1,-1 0 1,0 0-1,0 1 1,1-1 0,-1 1-1,0-1 1,0 1-1,0 0 1,1-1 0,-1 1-1,0 0 1,0 0 0,0 0-1,0 0 1,-1 0-1,1 0 1,0 0 0,1 2-1,14 28 314,-10-15-176,2-1 94,-3-7-92,-1 1 0,0 0-1,4 12 1,-3 10 201,6 0 32,-9-18-33,-2-11-309,0 0-1,0 0 0,1-1 1,-1 1-1,0 0 0,1-1 1,-1 1-1,1 0 0,0-1 1,-1 1-1,1-1 1,0 1-1,0-1 0,0 1 1,0-1-1,0 0 0,1 0 1,-1 1-1,0-1 0,0 0 1,2 1-1,23 14-1497,-7-1 288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11.8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0 6560,'0'0'2432,"0"0"-1888,32 0-160,-17 0 224,1 16-416,15-16 128,0 15-192</inkml:trace>
  <inkml:trace contextRef="#ctx0" brushRef="#br0" timeOffset="1">31 265 7392,'-31'16'2720,"31"-16"-2080,0 0-224,16 15 160,-1-15-416,16 16 416,16-16-320,15 0 384,1 0-384,15 0-6528,0 15 3392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12.8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16 3808,'-16'-15'1712,"16"15"-1398,0 0 214,0 0-197,3 2-75,-2 0-243,1 0 0,-1 0-1,0 0 1,1 0 0,-1 0-1,0 0 1,0 0 0,-1 1-1,1-1 1,0 0 0,-1 0 0,0 1-1,1 2 1,-1 35 15,0-22 11,0 169 601,0-18 1376,0-168-1968,0 0 0,0 0 0,0 0 0,0 0 0,0 0 0,0 1-1,0-1 1,-1 0 0,1 0 0,0 0 0,-1 0 0,1 0-1,-1 1 1,0-2-19,1 0 0,0 1 0,-1-1 0,1 0 0,-1 0 0,1 1 0,-1-1 0,1 0 1,-1 0-1,1 0 0,-1 0 0,1 0 0,-1 0 0,1 0 0,-1 1 0,1-1 0,-1-1 0,0 1 0,1 0-23,0 0-1,0 0 1,0 0 0,0 1 0,-1-1 0,1 0 0,0 0 0,0 0 0,0 0 0,0 0 0,0 0-1,0 0 1,0 0 0,0 0 0,0 0 0,0 0 0,-1 0 0,1-1 0,0 1 0,0 0-1,0 0 1,0 0 0,0 0 0,0 0 0,0 0 0,0 0 0,0 0 0,0 0 0,0 0-1,0 0 1,0 0 0,-1 0 0,1 0 0,0 0 0,0 0 0,0 0 0,0-1 0,0 1 0,0 0-1,0 0 1,0 0 0,0 0 0,0 0 0,0 0 0,0 0 0,0 0 0,0 0 0,0 0-1,0-1 1,0 1 0,0 0 0,0 0 0,0 0 0,0 0 0,0 0 0,0 0 0,0-45 565,-1 10-433,5-51 1,0 68-247,0 0 0,1 1 0,11-24 0,-15 37 81,1 1 0,-1 0 0,1-1 0,0 1 0,1 0 1,-1 0-1,0 0 0,1 0 0,0 0 0,6-4 0,5-6-3,-2-1 21,-11 12 9,1 0 0,0 0 1,-1 0-1,1 0 0,0 0 0,0 0 1,0 0-1,0 1 0,1-1 0,-1 1 1,0-1-1,1 1 0,-1 0 0,1 0 1,-1 0-1,5 0 0,6-1 12,1 2 1,0 0-1,-1 1 0,1 0 1,0 1-1,16 5 1,-23-6 17,3 1 124,1-1-1,-1-1 0,20 0 0,-13 0-14,-10-1-152,1 1 0,-1-1 0,1 0 0,-1 0 0,0-1 0,0 0 0,10-3 0,-2-1-1285,14-7 34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13.1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47 5728,'-15'-31'2112,"15"31"-1632,-16-16-128,16 16 1696,0 0-1184,0 0 224,0 0-672,31 0-128,-15 0-160,30 0-32,-14 0-32,14 0 288,1 0-160,-16 16-384,0-16 96,1 15-4224,-17-15 2400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41.1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500 279 5312,'0'0'1701,"5"-3"-1024,16-10-95,-14 1 767,6 6-245,-10 5-888,-1-1-1,1 0 1,-1 0 0,0 0-1,1 0 1,-1 0 0,0 0-1,0-1 1,-1 1-1,1-1 1,-1 1 0,1-1-1,-1 0 1,2-3 0,0-1 346,-1 3-423,0 0 0,0 0-1,0 0 1,-1-1 0,0 1-1,1 0 1,-2-1 0,1 1-1,0-1 1,-1 1 0,0-1-1,-1-8 1,1-1 59,1 4-144,-1 1 0,0-1 1,-1 1-1,-1-11 0,0 15-31,0 1 0,-1-1 0,1 1 0,-1 0 0,1 0 0,-1 0 0,0 1 0,-1-1 0,-4-4-1,7 7-10,-1 0-1,0 1 0,0-1 0,0 0 0,0 1 0,0-1 0,-3 0 0,-5 0 2,-4-3-22,8 2 0,0 0 0,0 1 0,0 0 0,0 0 0,0 0-1,0 1 1,0 0 0,-10 1 0,4 1-13,1 0 1,-1 1-1,1 1 0,-1-1 1,1 2-1,0-1 0,1 2 1,-1-1-1,1 2 0,0-1 1,1 1-1,0 1 0,0 0 1,-15 16-1,21-20-1,-2 2-20,0 0-1,1 0 0,-1 0 1,1 1-1,1-1 1,-1 1-1,1 0 0,0 0 1,-2 9-1,3-3-1,1 0-1,0 0 1,1 0 0,0 0-1,1 0 1,1 0 0,4 21-1,33 90-129,-35-115 177,52 169 102,-35-74-24,2-8 27,-19-59-20,-1-1 0,-3 1 0,-1 0 0,-1 0 0,-12 57 0,10-75-52,-1 0-1,-1 0 1,0-1-1,-16 32 0,-44 59 61,57-95-117,-1 1 0,-1-2 0,0 1 0,0-1 0,-2-1 0,-18 16-1,1-9 117,18-12-24,1 1 0,0 0 0,-16 15 0,19-15-37,7-6-30,-1 0 1,1-1 0,0 1 0,-1 0-1,1-1 1,-1 0 0,0 1-1,1-1 1,-1 0 0,0 0-1,0 0 1,0 0 0,1 0-1,-1 0 1,0 0 0,0-1-1,-1 1 1,1-1 0,-4 1-1,-9-1-115,-1 0 32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14.1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0 4064,'0'0'1504,"0"0"-1184,-15 0-64,15 0 1344,0 0-928,0 16 352,0 0-608,0-1 128,0 16-320,0-15-64,0-1-96,0 17 224,0-17-160,0 1 608,0-1-448,0 1 256,0-16-320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14.5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31 5312,'0'-15'1952,"0"15"-1504,16 0-128,0 0 1248,-1 0-928,1-16 352,-1 16-576,1 0-224,15 0-128,0 0 192,0 0-128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16.9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94 3232,'0'0'1035,"0"0"-614,-3 0 6,-4 0 564,17 0 1479,-13-3-1484,-10-10 796,13 1-796,0 9-858,0-2-16,0 3-66,-1 0 0,1 1 0,0-1 0,0 0 0,0 0 1,1 0-1,-1 0 0,0 0 0,1 0 0,1-3 0,4 0 1,-5 5-48,-1 0 0,1 0 0,-1 0 0,0-1 0,1 1 0,-1 0 0,0 0 0,1-1 0,-1 1 0,0 0 0,1 0 0,-1-1 0,0 1 0,0 0 0,0-1 0,1 1 0,-1-1 0,0 1 0,0 0 0,0-1 0,0 1 0,1 0 0,-1-1 0,0 1 0,0-1 0,0 1 0,0-1 0,0 1 0,0 0 0,0-1 0,2-5-31,0 5 32,-1 0 1,0 0-1,1 0 0,-1-1 1,1 1-1,-1 1 0,1-1 1,-1 0-1,1 0 0,0 1 1,-1-1-1,1 0 1,0 1-1,2-1 0,-4 1 1,0 0 0,0 0 0,1 0 0,-1 0-1,0 0 1,0 0 0,0 0 0,0 0 0,0 0 0,0 0 0,0 0-1,0 0 1,0 0 0,0 0 0,1 0 0,-1 0 0,0 0-1,0 0 1,0 0 0,0 0 0,0 0 0,0 0 0,0 0-1,0 0 1,0 0 0,0 1 0,0-1 0,0 0 0,1 0 0,-1 0-1,0 0 1,0 0 0,0 0 0,0 0 0,0 0 0,0 0-1,0 0 1,0 0 0,0 0 0,0 0 0,0 1 0,0-1-1,0 0 1,0 0 0,0 0 0,0 0 0,0 0 0,0 0 0,0 0-1,0 0 1,0 0 0,0 0 0,0 1 0,0-1 0,0 0-1,0 0 1,0 2-5,0-1-1,1 1 1,-1-1-1,0 1 1,1-1 0,0 1-1,-1-1 1,1 0-1,0 1 1,0-1-1,0 0 1,-1 1-1,1-1 1,1 0-1,-1 0 1,1 1-1,0 0-6,0 0-1,0 0 0,-1 0 1,1 0-1,-1 1 0,1-1 0,-1 0 1,1 4-1,4 20 7,7 0 15,-11-23 9,0-1-1,0 1 1,-1 0-1,1 0 0,-1 0 1,0 0-1,0 0 1,0 0-1,0 0 1,0 7-1,0 6 128,0-12-93,-1 0-1,0 0 1,0 1-1,0-1 1,0 0-1,-1 1 1,1-1-1,-3 8 1,-8 6 171,6 5-43,-8-12 144,-18 30 166,20-29-479,0-2-1,-1 0 1,-1 0 0,-13 8 0,7-5 12,19-13-18,-1 1 1,1-1-1,-1 1 0,0-1 0,1 1 1,-1-1-1,0 0 0,1 1 0,-1-1 1,0 0-1,0 1 0,1-1 0,-1 0 0,0 0 1,0 0-1,1 0 0,-1 0 0,0 0 1,-1 0-1,-3 3 143,-4 4-99,9-7-52,0 0 0,0 0-1,-1 0 1,1 0-1,0 0 1,0 0 0,0 0-1,-1 0 1,1 0 0,0 0-1,0-1 1,0 1-1,0 0 1,-1 0 0,1 0-1,0 0 1,0 0 0,0 0-1,0-1 1,0 1-1,-1 0 1,1 0 0,0 0-1,0 0 1,0 0 0,0-1-1,0 1 1,0 0-1,0 0 1,0 0 0,0-1-1,0 1 1,-1 0 0,1 0-1,0 0 1,0-1-1,0 1 1,0 0 0,0 0-1,1 0 1,-1-1-1,0 1 1,0 0 0,0 0-1,0 0 1,0-1 0,0 1-1,0-3-61,0 3 166,0 0-60,2 0-59,-1 0 0,1 0 0,-1 0 0,1 0 0,-1-1 0,0 1 0,1 0 0,-1-1 0,1 1 0,-1-1 0,0 0 0,1 0 0,1-1 0,-2 1-7,1 0-1,0 0 1,0 0-1,0 0 1,0 1-1,0-1 1,0 0-1,0 1 1,0-1-1,0 1 0,0 0 1,0 0-1,3 0 1,65 0-440,-67 0 470,-1 0-1,1 0 1,0 0 0,-1 0 0,1 1-1,-1-1 1,1 1 0,-1 0 0,1 0-1,-1 0 1,4 2 0,-4-2 20,1 0-1,-1 0 1,0 0 0,1 0 0,-1-1 0,1 1-1,-1 0 1,1-1 0,0 0 0,-1 0 0,5 0 0,84 0 987,-91 0-1003,1 1-1,-1-1 1,1 0 0,-1 0 0,1 0 0,-1 0 0,1 0-1,-1 0 1,1 0 0,-1 0 0,1 0 0,-1-1 0,0 1-1,1 0 1,-1 0 0,1 0 0,-1 0 0,1-1-1,-1 1 1,1 0 0,-1-1 0,0 1 0,1 0 0,-1-1-1,0 1 1,1 0 0,-1-1 0,0 1 0,1 0-1,-1-1 1,0 0 0,5-6 188,2 3-58,-7 3-130,0 1-1,1 0 1,-1 0-1,0 0 0,1 0 1,-1-1-1,0 1 1,1 0-1,-1-1 0,0 1 1,1 0-1,-1 0 1,0-1-1,0 1 0,1-1 1,-1 1-1,0 0 1,0-1-1,0 1 0,1 0 1,-1-1-1,0 1 1,0-1-1,0 1 0,0 0 1,0-1-1,0 1 1,0-1-1,0 1 0,0-1 1,-3-4-101,-7-6-885,7 9 246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18.2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63 3648,'0'0'49,"0"0"0,-1 0 0,1 0 0,-1 0 0,1 0 0,0 0 0,-1 0 0,1 0 0,-1 0 0,1 0 0,0 0 0,-1 0 0,1 0 0,-1 0 0,1 0 0,0 0 0,-1-1 1,1 1-1,-1 0 0,1 0 0,0 0 0,-1-1 0,1 1 0,0 0 0,-1 0 0,1-1 0,-1 0 0,7-6 545,-3 5-599,-3 1 46,1 1-1,-1-1 0,1 1 1,0 0-1,-1-1 0,1 1 0,-1 0 1,1 0-1,0-1 0,-1 1 1,1 0-1,0 0 0,-1 0 0,1 0 1,0 0-1,-1 0 0,1 0 1,0 0-1,-1 0 0,1 0 0,0 0 1,-1 0-1,2 1 0,0-1 119,1 0-38,-1 0-30,1 0 1,-1 0-1,1 0 0,-1 0 0,1 0 1,-1 0-1,0 1 0,1 0 0,-1-1 1,4 3-1,-4-2-59,-1 1-1,1-1 1,-1 1 0,0 0-1,0-1 1,1 1 0,-1 0-1,0 0 1,0 0 0,-1 0-1,1 0 1,0 0-1,-1 0 1,1 4 0,3 10 174,-1-1 1,0 1 0,0 28-1,-2-16 3,-1 2 52,-3 34 0,-23 90 806,24-145-837,1 1 0,0 0 0,2 19 0,-1-9 1298,0-65-818,-1 10-574,5-52-1,6 35-98,-5-5-26,6 10-96,-10 42 16,0 0 1,0 0-1,1 0 1,-1 0-1,1 1 1,1-1-1,-1 0 1,0 1-1,1-1 1,7-7-1,-7 8 60,17-26-11,6-8 174,-24 36-136,0 0 1,0-1-1,1 1 0,-1 0 1,1 0-1,-1 0 0,1 0 1,0 0-1,0 1 1,4-2-1,10-3 199,-13 5-180,0 0 0,0 0-1,0-1 1,-1 0 0,8-4-1,-9 5 0,0-1-1,1 0 0,-1 1 1,1-1-1,-1 1 0,1 0 1,0 0-1,0 0 0,0 0 1,-1 0-1,1 1 0,0-1 1,0 1-1,0 0 0,6 0 1,-7 0-30,-1 0 0,1 0 1,-1-1-1,1 1 1,0 0-1,-1-1 0,1 1 1,-1-1-1,1 0 1,-1 1-1,1-1 0,1-1 1,-1 0 42,0 1 0,-1 1 0,1-1 0,0 0 0,-1 0 0,1 0 0,0 1 0,0-1 0,0 1 0,0 0 0,0-1 0,3 1 0,-2 0-218,2 0 599,3 0-4867,5 0 1637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18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94 6464,'0'-16'2400,"0"16"-1856,16-15-160,0-1 928,-1 0-800,1 16 0,15-15-320,-16-1 96,1 16-192,15 16 256,-15-16-224,15 15-4128,0 1 2176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18.9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1 4640,'-16'31'1728,"16"-31"-1344,16 47-96,-16-16 800,15 0-640,-15 0 544,0 32-576,0-32 192,16 16-352,-32-16 128,16 0-224,0-16 480,0 17-352,-15-17 448,-1-15-448,1 0-2656,-1 0 1248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19.5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0 187 4160,'0'-1'123,"0"-1"0,1 0 1,-1 1-1,0-1 0,0 1 0,1-1 1,-1 0-1,1 1 0,0-1 0,-1 1 1,1 0-1,0-1 0,0 1 0,0-1 1,0 1-1,0 0 0,2-2 0,0 0 576,-3 3-166,0 0 193,0 0-166,0 0 101,0 3-213,0 7-43,0-10-400,0 0-1,0 0 1,0 0-1,0 0 0,0 1 1,0-1-1,0 0 1,0 0-1,0 0 0,0 0 1,0 0-1,0 0 1,0 0-1,0 0 0,0 0 1,0 0-1,0 1 1,0-1-1,0 0 0,0 0 1,0 0-1,0 0 0,0 0 1,0 0-1,0 0 1,0 0-1,0 0 0,0 0 1,0 0-1,-1 0 1,1 0-1,0 1 0,0-1 1,0 0-1,0 0 1,0 0-1,0 0 0,0 0 1,0 0-1,0 0 1,0 0-1,0 0 0,-1 0 1,1 0-1,0 0 1,0 0-1,0 0 0,0 0 1,0 0-1,0 0 1,0 0-1,0 0 0,0 0 1,0 0-1,-1 0 1,1 0-1,-7 0 292,14 0-64,-7 0-226,0 0 0,0 0 1,1 0-1,-1 0 0,0-1 0,0 1 0,0 0 0,0 0 1,0 0-1,0 0 0,0 0 0,0 0 0,0 0 0,0 0 1,1 0-1,-1 0 0,0 1 0,0-1 0,0 0 1,0 0-1,0 0 0,0 0 0,0 0 0,0 0 0,0 0 1,0 0-1,0 0 0,1 0 0,-1 0 0,0 0 0,0 0 1,0 0-1,0 0 0,0 0 0,0 0 0,0 0 0,0 1 1,0-1-1,0 0 0,0 0 0,0 0 0,0 0 1,0 0-1,0 0 0,0 0 0,0 0 0,0 0 0,0 0 1,0 1-1,0-1 0,0 0 0,0 0 0,0 0 0,0 0 1,0 0-1,0 0 0,0 1 1,0 0 1,0-1-1,0 1 0,1-1 1,-1 1-1,0 0 1,0-1-1,1 1 0,-1-1 1,0 1-1,1-1 0,-1 1 1,0-1-1,1 1 0,-1-1 1,1 1-1,-1-1 1,1 1-1,-1-1 0,1 0 1,-1 1-1,1-1 0,0 0 1,-1 1-1,1-1 0,-1 0 1,1 0-1,0 0 1,-1 0-1,1 1 0,0-1 1,-1 0-1,2 0 0,30 0 53,-18-1 41,105 2 311,162-4-24,-120-8-234,26 6-36,14-6 44,112-4 1,-113 11-90,278-10 78,629-2 489,-214 16-96,-667-2-432,-49-9 0,-37 6 112,-34-5-5,-80 8-96,-13 1-38,-1 0-1,0-1 0,0 0 0,0 0 1,16-6-1,-25 6-80,0 1 1,0 0-1,0-1 0,0 0 1,0 0-1,0 0 0,4-3 1,-6 4-32,-1 1-1,1-1 1,-1 0 0,1 0 0,0 0 0,-1 0 0,1 0 0,-1 0-1,0 0 1,1 0 0,-1 0 0,0 0 0,0 0 0,1 0 0,-1 0 0,0 0-1,0 0 1,0 0 0,0 0 0,-1 0 0,1 0 0,0 0 0,0 0 0,-1-1-1,1 1 1,0 0 0,-1 1 0,0-3 0,-12-13-426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21.1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34 3648,'0'-28'2032,"0"25"-1083,0 0-208,0 4-701,0-1 0,1 0 0,-1 1-1,0-1 1,0 0 0,0 1 0,1-1-1,-1 0 1,0 0 0,0 1 0,1-1-1,-1 0 1,0 0 0,1 0 0,-1 1-1,0-1 1,0 0 0,1 0 0,-1 0-1,1 0 1,-1 0 0,0 0 0,1 1-1,-1-1 1,0 0 0,1 0 0,-1 0-1,0 0 1,1 0 0,-1 0 0,1-1-1,-1 1 1,0 0 0,1 0 0,-1 0-1,0 0 1,1 0 0,-1 0 0,0-1-1,1 1 1,-1 0 0,0 0 0,0-1-1,1 1 1,-1 0 0,0 0 0,0-1-1,1 1 1,-1 0 0,0 0 0,0-1-1,1 0 1,-4 12 312,2-7-311,-2 4 20,1 0 1,-1 1-1,2-1 0,0 1 0,0-1 0,0 16 0,-2 32 172,-3 0-1,-16 68 0,-7 53 357,14-27-136,13-126-197,1 39 0,1-41-37,0-17-128,0 0 1,0 1 0,0-1 0,-2 8-1,-2-3 248,4-10-318,-1 1-1,1-1 1,0 1 0,-1-1 0,1 1 0,0 0 0,0-1 0,-1 1 0,1 0 0,0-1 0,0 1 0,0-1 0,0 1 0,0 0 0,0-1 0,0 1 0,0 0 0,0-1 0,0 1 0,0 0 0,1-1 0,-1 1 0,0 0 0,0-1 0,1 1 0,-1-1 0,0 1 0,1-1 0,-1 1 0,0-1 0,1 1 0,-1-1 0,1 1 0,-1-1 0,2 1 0,0 1-428,-2-4-136,0-11-219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21.5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 2816,'0'-7'467,"0"4"-104,0 4-96,2 24 241,3-9-82,-3-10-245,0 0 1,-1 1-1,0-1 1,0 1-1,0 10 1,0 97 1109,-2 127 2783,-1-243-3749,0 0-300,1 0 0,-1 0 0,1 0 0,0 0 0,0-1 0,0 1 0,0 0 0,0 0 0,0-1 0,1 1-1,-1-1 1,1 1 0,0-1 0,-1 1 0,1 0 0,0-1 0,1 1 0,-1-1 0,1-2 0,1-9-11,2 0-1,6-18 1,1-10 38,-6 6-52,-4 22-92,1-1 1,1 1 0,0 0-1,0 0 1,1 1 0,12-25-1,-10 26 79,0 1 0,1 1 0,1-1 0,8-9 0,-12 16 31,1 0-1,-1-1 1,0 1 0,1 0-1,0 1 1,0-1-1,0 1 1,0 0-1,0 1 1,11-5-1,-12 6-1,0 0-1,0 0 0,0 1 0,0-1 0,0 1 1,-1 0-1,1 0 0,0 0 0,0 1 0,0-1 1,0 1-1,0 0 0,0 0 0,-1 0 0,1 1 1,0-1-1,-1 1 0,1 0 0,4 3 0,2 2-90,23 16 876,-32-22-869,1 0 0,-1 0-1,0 1 1,1-1 0,-1 1 0,0-1 0,0 1 0,0-1-1,0 1 1,0-1 0,-1 1 0,1 0 0,0 0 0,-1-1-1,1 1 1,-1 0 0,1 2 0,-1-1-817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21.9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94 5312,'-15'-15'1952,"15"15"-1504,0-16-128,0 16 1856,0 0-1248,15 0 288,-15-15-768,32-1 32,14 16-320,-15-16 0,32 16-96,-16-15 448,-1 15-288,1 0-3552,-16 0 1824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41.6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561 187 7232,'0'-39'2314,"0"38"-2248,1 0-1,-1 0 1,0 0-1,0 0 1,-1 1 0,1-1-1,0 0 1,0 0-1,0 0 1,0 0-1,-1 1 1,1-1-1,-1-1 1,-2-7 160,0 0 1,1 0 0,0 0-1,0 0 1,1 0 0,1 0-1,0-17 1,-1 24-160,1 0 1,-1-1-1,1 1 0,-1-1 0,0 1 1,0 0-1,0 0 0,0-1 1,0 1-1,-1 0 0,1 0 1,-1 0-1,1 0 0,-1 1 0,0-1 1,1 0-1,-1 1 0,0-1 1,0 1-1,-4-3 0,4 4-49,1-1-1,0 1 0,0 0 1,0 0-1,0-1 1,-1 1-1,1 0 1,0 0-1,0 0 0,0 0 1,-1 0-1,1 0 1,0 1-1,0-1 0,0 0 1,-1 1-1,0 0 1,-17 10 104,16-10-94,-5 5 0,0 1 1,1-1-1,0 1 0,0 1 1,0-1-1,1 1 0,0 0 0,-8 14 1,4-3-20,1 1 0,-11 31 1,11-19 28,1 0 0,-4 36 1,8-42-10,-3 15 14,3 0-1,0 49 1,19 87 80,31 189 255,-32-222-195,-9-83-51,-3-38-92,0-6-7,-1-1 0,-1 21 0,-3-20 10,0 0 1,-7 24-1,5-25-13,0 5-3,-1 0 1,-1-1 0,-1 0-1,-1 0 1,-1-1 0,0 0 0,-1-1-1,-2 0 1,-22 27 0,-1-5-346,-1-2 0,-2-2 0,-1-1 0,-52 34 1,73-53-723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22.2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4224,'4'0'205,"-1"0"1,1 0-1,0 0 1,-1 1-1,1-1 1,0 1-1,-1 0 1,1 0-1,5 3 1,6 1-16,-12-4-114,0 0 1,0 0-1,0 0 0,-1 0 0,1 0 1,0 0-1,-1 1 0,1-1 0,-1 1 0,0 0 1,5 3-1,9 8 390,-14-13-439,-1 1-1,0 0 0,0 0 1,1 0-1,-1 0 0,0 1 0,0-1 1,0 0-1,0 0 0,0 1 0,0-1 1,-1 0-1,2 4 0,6 22 27,-3-11-4,-4-13-39,0 1 1,-1-1 0,1 1-1,-1-1 1,1 1 0,-1 0-1,0-1 1,-1 6 0,0 1 42,1-7-9,0 1 0,0-1 0,-1 1 1,0-1-1,1 0 0,-1 1 0,-1-1 0,1 0 0,0 1 0,-1-1 0,1 0 0,-4 4 0,-1 1 176,-1-1-1,-13 14 1,6-8 143,13-12-228,0 0-1,-1 1 1,1-1 0,0 0 0,-1 0 0,1 0 0,-1 0 0,1 0 0,-1 0 0,0 0 0,1 0-1,-1-1 1,0 1 0,1-1 0,-1 1 0,-2-1 0,14 0 96,-2 0-205,0 0 0,0 0 1,15 3-1,-11 3 30,-11-5-45,1 0 0,-1 0 1,1-1-1,-1 1 0,1 0 0,0-1 1,-1 1-1,1-1 0,-1 0 0,1 1 1,0-1-1,-1 0 0,3 0 0,22 0 235,-8 0-86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22.5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 8128,'0'-15'3008,"0"15"-2336,15 0-160,1 0 416,15 0-608,31-16 64,-15 16-224,0 0 256,31 0-224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23.1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1 390 4736,'0'57'2506,"0"-54"-2425,0 1 0,0-1 0,0 0 0,1 1 0,-1-1 0,1 0 0,0 0 0,0 0 0,2 5 0,3 7 112,-1 16 303,5 0-181,-6-13-172,-2-11-73,-1 1 1,2-1-1,-1 1 1,4 7 0,-3-10 51,-1-1 7,0-1 0,0 0 0,-1 1 1,0-1-1,1 1 0,-1-1 0,-1 1 1,2 7-1,-2-11-118,0 0 0,0 0-1,0 0 1,0 0 0,0 0 0,0 0-1,0 1 1,0-1 0,0 0 0,0 0-1,0 0 1,0 0 0,0 0 0,0 0-1,0 0 1,0 0 0,0 0 0,0 0-1,0 0 1,0 1 0,0-1 0,0 0-1,0 0 1,0 0 0,0 0 0,0 0 0,0 0-1,0 0 1,0 0 0,0 0 0,0 0-1,0 0 1,1 0 0,-1 0 0,0 0-1,0 1 1,0-1 0,0 0 0,0 0-1,0 0 1,0 0 0,0 0 0,0 0-1,0 0 1,0 0 0,1 0 0,-1 0-1,0 0 1,0 0 0,0 0 0,0 0 0,0 0-1,0 0 1,0 0 0,0 0 0,1-1-1,-1 1 13,1 0 1,0 0-1,0-1 0,-1 1 0,1-1 0,0 1 0,-1 0 0,1-1 1,0 1-1,-1-1 0,1 0 0,-1 1 0,1-1 0,0 1 1,-1-1-1,0 0 0,1 0 0,-1 1 0,1-1 0,-1 0 0,0 0 1,0 1-1,1-1 0,-1 0 0,0 0 0,0 0 0,0 1 0,0-1 1,0 0-1,0 0 0,0-1 0,0-37 440,0 24-312,0 11-124,0-1 1,-1 0 0,1 1-1,-1-1 1,0 1-1,0 0 1,-2-8-1,-3-10 25,3 0-48,2 0-1,1-33 1,1 11-20,-1 33 21,-1 5-1,1 1 1,0 0 0,0 0-1,0 0 1,1 0 0,0 0-1,0 0 1,0 0-1,0 0 1,1 0 0,0 1-1,0-1 1,0 0 0,4-5-1,20-21 7,-23 27-6,0 1 1,-1-1-1,2 0 0,-1 1 1,0 0-1,1 0 0,-1 0 1,1 0-1,0 0 0,0 1 1,0 0-1,1-1 0,-1 2 1,0-1-1,7-1 0,16-7 20,-16 6-29,0 0 0,0 0-1,0 1 1,0 1 0,1 0-1,19-1 1,49 3-2081,-51 0 629</inkml:trace>
  <inkml:trace contextRef="#ctx0" brushRef="#br0" timeOffset="1">125 32 5312,'0'-32'1952,"0"32"-1504,16 0-128,-1 0 1856,1 0-1248,15 0 0,0 0-576,-15 0-192,31 0-96,-32 16-5472,32 15 2944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23.4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0 4800,'0'16'1792,"0"-16"-1408,0 31-96,0 0 704,16-15-608,-16 15 544,15 0-512,-15 16-32,16 0-224,-16-16 320,0 0-256,-16 0 576,16 0-416,-15-31-1056,-1 16 352,1-32-3072,-1 1 1888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23.9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 3552,'-10'0'753,"4"0"5864,6 5-6318,3 18-6,7 3-79,-5 31 116,-2-36-249,0-3 20,-1 21 0,-6 37 249,-2 22 20,6-50-187,-3 115 306,-7-67-121,5-5-69,-1-42-20,-1 42 226,7-47-207,0-23-132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27.1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187 1 5568,'31'15'2048,"-31"-15"-1568,16 32-160,-16-1 256,0-16-384,-16 16 64,1 1-160,-47 30-1472,30-15 768,-30-1-3456,15-14 2272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27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32 156 3808,'0'-21'855,"0"16"3458,0 153-3076,-1-127-1136,-6 41 1,4-43-36,-2 34 1,5 12 1032,-2-67-726,0 0-349,1 0 0,0 0 0,-1 0 0,1 0 0,0 0 0,0 0 0,0-1 0,0 1 0,1 0 0,-1 0 0,1-1 0,-1 1 0,1-3 0,-1-35 87,2 24-51,-1 7-45,1-1 1,0 1 0,5-19-1,-1 4-29,-1-2-8,-3 13-11,1 0 0,1 0-1,0 1 1,0-1 0,2 1-1,-1 0 1,10-17 0,-9 20 8,0-1 1,1 1-1,0 0 0,1 1 1,0 0-1,0 0 1,1 0-1,0 1 1,11-8-1,5 0 188,1 1 1,1 1-1,0 1 0,36-12 0,-45 19-86,-12 3-33,0 0 0,0 1 0,0 0-1,0 0 1,0 0 0,0 0 0,0 1 0,0 0 0,0 0-1,0 0 1,6 1 0,8 5 82,-15-5-79,0 1 1,0-1 0,1 0-1,-1 0 1,1 0 0,-1-1-1,0 0 1,6 0 0,-1 0 41,-5-1-26,-1 1 0,1 0 0,0 0 0,-1 0 0,1 0 0,-1 1 0,1 0 0,4 1 0,16 8 86,-22-9-417,-1 0 0,1-1 0,0 1 0,0-1 0,-1 1 0,1-1 0,0 0 0,0 1 0,0-1 0,0 0 0,0 0 0,-1-1 0,1 1 0,2-1 0,1 1-2144,-3 0-1049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28.1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0 4640,'-15'0'1728,"15"0"-1344,0 47-96,-16-16 800,32 16-640,-32 0 384,16 15-480,0-15 32,0 0-256,0-1 224,0-15-224,-16 1 448,16-17-320,-15-15-416,15 16 96,0-16-4096,0-16 2272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28.4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 5984,'0'-1'143,"0"0"1,0 0-1,0-1 1,0 1 0,1 0-1,-1 0 1,0-1-1,0 1 1,1 0-1,-1 0 1,1 0-1,-1 0 1,1 0-1,0-1 1,-1 1 0,1 0-1,0 0 1,0 1-1,0-1 1,1-2-1,0 2 13,0 0 0,-1 1-1,1-1 1,0 0-1,0 1 1,0-1 0,-1 1-1,1-1 1,0 1 0,0 0-1,0 0 1,3 0-1,0 0-31,0 1 0,0-1 0,0 1 0,-1 1 0,1-1 0,0 1 0,0 0 0,-1 0 0,6 3 0,-5-2-67,-1 0 1,1 0-1,-1 1 0,0-1 1,0 1-1,0 0 1,-1 1-1,0-1 0,4 6 1,-6-8-38,0-1 1,-1 1-1,1-1 1,0 1-1,-1 0 1,0-1-1,1 1 1,-1 0-1,0 0 1,0-1-1,0 1 1,0 0-1,0 0 1,0-1-1,-1 1 1,1 0-1,0 0 1,-1-1 0,1 1-1,-1-1 1,0 1-1,0 0 1,0-1-1,1 1 1,-1-1-1,-1 0 1,1 1-1,0-1 1,-2 2-1,-13 12-15,-15 15-171,29-28 128,1 0-1,-1-1 0,1 1 0,0 0 0,-1 0 1,1 0-1,0 0 0,0 0 0,1 0 0,-1 0 1,0 0-1,1 0 0,-1 4 0,1 9-249,0-15 289,0 0-1,0 1 1,0-1 0,0 0-1,0 0 1,0 0-1,0 0 1,0 0 0,0 0-1,0 1 1,0-1-1,0 0 1,0 0 0,0 0-1,0 0 1,0 0-1,0 0 1,0 1 0,0-1-1,0 0 1,1 0-1,-1 0 1,0 0 0,0 0-1,0 0 1,0 0-1,0 0 1,0 0-1,0 0 1,1 0 0,-1 0-1,0 0 1,0 1-1,0-1 1,0 0 0,0 0-1,1 0 1,-1 0-1,0 0 1,0 0 0,0 0-1,0 0 1,0 0-1,0-1 1,1 1 0,-1 0-1,0 0 1,0 0-1,0 0 1,0 0 0,0 0-1,0 0 1,1 0-1,25 2 304,5 11-74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28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1 155 6144,'0'-2'170,"0"1"0,0-1 0,0 1 0,0-1 0,1 1 1,-1-1-1,0 1 0,1-1 0,-1 1 0,1 0 0,0-1 0,-1 1 0,1 0 0,0-1 1,0 1-1,0 0 0,0 0 0,0 0 0,0 0 0,0-1 0,0 2 0,2-2 1,-1-1 86,16-16 659,-8 7-643,1 1 1,0 1 0,17-13 0,-17 16-336,-5 3-2,0 0-1,0 0 1,9-8-1,-14 10 62,1 1 1,-1 0-1,0 0 1,0 0-1,1 0 1,-1 0-1,1 0 0,-1 0 1,1 0-1,-1 1 1,1-1-1,0 1 1,-1-1-1,1 1 0,0-1 1,-1 1-1,1 0 1,0 0-1,-1 0 1,1 0-1,0 0 1,0 0-1,-1 1 0,1-1 1,0 0-1,-1 1 1,1-1-1,-1 1 1,1 0-1,2 1 0,3 3 54,0 0-1,-1 0 1,0 0-1,0 1 0,6 7 1,0 0 126,-8-9-126,0 1 0,0 0 0,-1 0 0,1 0 0,-1 0 0,0 0 0,-1 1 0,1 0 0,1 6 0,-2-6 36,0-1 0,0 1 0,1-1 0,0 0 0,0 0 1,0 0-1,0 0 0,1 0 0,4 4 0,21 20 335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05.1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234 16 7648,'0'-16'2816,"0"16"-2176,16 16-192,-16-16 960,0 15-864,0-15 352,0 16-544,-16 15-128,0 0-128,-30 16-160,15 0 32,-16 15-320,16-31 192,-16 1-1088,31 14 704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46.5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1029 6880,'0'0'2229,"-3"-2"-1349,2 1-743,-1-1 1,1 1-1,0-1 0,0 1 0,0 0 0,0-1 1,0 0-1,1 1 0,-1-1 0,0 0 1,1 1-1,-1-1 0,1 0 0,-1-2 1,1 1 971,0 3 432,0-2-447,0-1-896,0 1 0,-1-1 1,2 1-1,-1-1 0,0 1 1,0-1-1,1 1 0,-1 0 1,1-1-1,1-3 0,0 4-201,0 1 0,0-1-1,-1 1 1,1-1 0,0 1-1,0 0 1,0 0 0,0 0-1,1 0 1,-1 0 0,0 0-1,4 0 1,1-2 14,0 1-3,-1 0 1,0 0-1,0 1 0,1 0 1,-1 0-1,14 0 0,-9 1-18,74 0-9,128 15 0,202 48 89,-181-35 612,-205-25-204,1-1-1,33-3 1,-11 0 575,-39 1-963,-10 0-148,-1 0-17,-1 0 72,-1 0 0,1 0 0,-1 0-1,1 0 1,-1 0 0,1 0 0,-1 0 0,1 0-1,-1 0 1,1 0 0,-1 1 0,0-1 0,1 0 0,-1 0-1,1 0 1,-1 1 0,1-1 0,-1 0 0,0 0 0,1 1-1,-1-1 1,0 1 0,1-1 0,-1 0 0,0 1 0,1-1-1,-1 0 1,0 1 0,0-1 0,1 1 0,-1-1-1,0 1 1,0-1 0,0 1 0,0-1 0,0 1 0,0-1-1,0 1 1,0-1 0,0 1 0,0 0 0,0 2 40,0-3 11,13 0 80,-10 0-53,-3 0-33,0-1-43,-1 1 0,1-1 0,0 1 0,0-1 0,0 0-1,0 1 1,0-1 0,0 1 0,0-1 0,0 1 0,0-1 0,0 1-1,0-1 1,1 1 0,-1-1 0,0 1 0,0-1 0,0 1-1,1-1 1,-1 1 0,0-1 0,0 1 0,1 0 0,-1-1 0,1 1-1,-1-1 1,0 1 0,1 0 0,-1-1 0,1 1 0,-1 0 0,0 0-1,1-1 1,-1 1 0,1 0 0,-1 0 0,1 0 0,-1 0-1,1-1 1,-1 1 0,1 0 0,0 0 0,-1 0 0,1 0 0,-1 0-1,1 0 1,-1 0 0,1 1 0,-1-1 0,1 0 0,2-3 139,7-7-47,-9 10-91,-1-1-1,1 0 1,-1 1-1,0-1 1,1 1-1,-1-1 1,0 0 0,0 1-1,1-1 1,-1 1-1,0-1 1,0 0-1,0 1 1,0-1 0,0 0-1,0 1 1,0-1-1,0 0 1,0 1-1,0-1 1,0 0 0,0 1-1,-1-2 1,1 0-1,0-32 1,0 31 0,0 0 0,0 1 0,0-1 0,0 0 0,1 0 0,1-3 0,4 0-4,-2 4-8,-1-3-7,0 0 0,0 0 0,-1 0 0,2-6-1,0-2 37,-4 11-14,0-1 0,1 1 1,0 0-1,-1 0 1,1-1-1,0 1 0,0 0 1,0 0-1,0 0 1,1 0-1,-1 0 1,0 0-1,3-1 0,10-13-43,13-18 0,7-7 51,-13 14 45,-3 4-43,-10 17-25,-1 0 1,2 0-1,-1 1 0,13-6 0,-6 3-70,21-15-1,-27 16 66,0 1-1,0 0 0,1 0 0,0 0 0,21-7 1,-14 7-2,24-14 1,-3 2-36,19-3 17,-5-5 31,5 6 6,25-23 3,-58 29 25,44-18 0,6 6-10,-29 11-48,54-27-1,148-77 255,-190 95-275,97-26 0,-79 28-39,234-54-208,-232 63 335,138-7 0,-159 17-26,5-2-6,114-3 22,368 8-155,-475 0 91,-1 3-1,76 12 1,-111-9 36,273 53-13,-221-39 45,128 48 1,-206-65-29,321 135 58,-307-129-58,61 31-1,7 17 9,-20-22 21,-36-20-8,50 34 0,-31-9 13,87 90-1,-109-100-13,44 48 25,-18-3 27,2-7-49,-8 4-68,-27-38 115,-2 0-1,16 38 1,3 3 53,-30-58-125,1 1 0,-2-1 1,0 1-1,-1 1 0,6 25 1,-8-18-6,34 177 61,-38-186-39,-1 0-1,0 0 1,-2 0 0,-3 22-1,0-6 18,3-11-17,-3 24 17,-19 29 40,-23 81 170,41-133-202,2-8-8,-9 22-1,5-21-15,-2 0 0,0 0 1,-16 20-1,-8 10 11,20-25-16,4-5-2,-1 0 0,0-1 0,-1 0-1,-1-1 1,-15 14 0,-25 18-4,-102 92 21,98-76 3,-101 67 223,106-89-259,29-23 6,-1-2 0,-34 17 0,23-13 24,-20 13 15,33-18 6,0-1 0,-35 14-1,-19-3 26,-7 4-32,50-16-4,-1-2 0,0-1 0,-44 5 0,-26 6 39,82-15-66,-171 34 46,174-36-54,-73 10 60,-106 2 0,128-15-7,-1 2 14,-1-4-1,-89-13 0,-11-17-25,137 25-52,0-2 0,-62-26-1,-24-7-6,70 28-12,12 5 3,0-3 0,-48-21 1,-17-19 19,3 11 6,9-3 0,-29-13 11,-53-24 48,120 53-111,-45-24-46,37 10 114,-1 3 11,-64-71 5,67 56-27,-124-117-53,87 82-278,4 4 82,2-6 142,85 85 81,0-1 0,0 0 0,1 0 0,-7-12 0,-2-2 30,10 12-19,0 1 0,1-1-1,0 1 1,0-1 0,-1-10-1,-3-8 52,6 25-35,0 0 0,1 0 0,-1 1 0,0-1-1,0 0 1,0 0 0,0 0 0,0 1 0,0-1 0,0 1 0,-1-1 0,1 1 0,0-1 0,-1 1-1,-1-2 1,1 2-2,0 0 0,1-1 0,-1 1 0,0-1 0,1 0 0,0 1 1,-1-1-1,1 0 0,0 0 0,-2-3 0,1 2-23,0 0 0,0 0 0,-1 0 0,1 0 0,-1 0 0,0 1 0,0 0 0,-5-5 0,-5 2-66,8-2 35,5 7 47,0 0 0,-1-1 1,1 1-1,0-1 0,0 1 1,-1 0-1,1-1 0,0 1 1,0 0-1,-1 0 0,1-1 1,0 1-1,-1 0 0,1 0 0,0-1 1,-1 1-1,1 0 0,0 0 1,-1 0-1,1-1 0,-1 1 1,1 0-1,0 0 0,-1 0 1,1 0-1,-1 0 0,1 0 0,-1 0 1,1 0-1,-1 0 0,-2 0-87,3 0-86,0 0 90,1 1 89,-1-1 0,0 1-1,0-1 1,0 1 0,0-1 0,0 1-1,0-1 1,0 1 0,0-1 0,0 1-1,0-1 1,0 1 0,0-1-1,0 1 1,-1-1 0,1 1 0,0-1-1,0 1 1,0-1 0,-1 0 0,1 1-1,0-1 1,0 1 0,-1-1-1,1 0 1,-1 1 0,1-1 0,0 0-1,-1 1 1,1-1 0,-1 0-1,1 1 1,0-1 0,-1 0 0,1 0-1,-1 0 1,1 0 0,-1 1 0,1-1-1,-1 0 1,1 0 0,-1 0-1,1 0 1,-1 0 0,1 0 0,-2 0-1,0 0 57,2 0 90,0 0-58,-3 0-96,-116 0 181,114-3-123,3 2-46,1 0 0,-1 0 0,1-1 1,-1 1-1,0 1 0,1-1 0,-1 0 0,0 0 0,1 1 0,-1-1 1,0 1-1,-3-1 0,-27-1-101,29 2 74,-4 0-76,5 1 72,0-1 1,-1 0-1,1 0 1,0 0-1,0-1 1,0 1-1,0 0 1,0-1-1,-3 0 1,-3-4 47,6 4-17,1 0 1,0 0-1,-1 0 0,1 0 1,-1 1-1,1-1 1,-1 0-1,1 1 1,-1 0-1,0-1 1,1 1-1,-1 0 1,-1 0-1,-81 0 164,71 0-80,-25 6 1,-4 1 39,-28-2 173,0 5-74,-139-6 136,129-5-247,-120 1 318,160-1-14,0-1 0,-54-11 1,-25-3-145,78 13-618,0-3 1,-69-18 0,97 18 246,-5-2-59,17 8 137,1 0 0,-1-1 0,0 1 1,1 0-1,-1 0 0,0 0 0,1 0 0,-1 0 1,0 0-1,1 0 0,-1 0 0,0 0 0,1 1 1,-1-1-1,0 0 0,1 0 0,-1 1 1,0-1-1,1 0 0,-1 1 0,1-1 0,-2 1 1,-14 28-1779,16-28 1625,0 0 1,0 0-1,-1 0 1,1 0 0,0 0-1,0 0 1,0 0-1,0 0 1,0 0 0,1 0-1,-1 1 1,0-1-1,0 0 1,1 0 0,-1 0-1,0 0 1,1 0-1,-1-1 1,1 1 0,-1 0-1,1 0 1,0 0-1,-1 0 1,1 0 0,0-1-1,0 1 1,1 1-1,-1-1-155,4 1-4067,8-2 1403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29.2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1 5216,'-15'0'1952,"15"0"-1536,15 0-96,1 0 2208,-16 0-1440,31 0 416,-15 0-896,30 15-224,1-15-256,0 0 256,0 0-192,-1 16-1728,-15-16 832</inkml:trace>
  <inkml:trace contextRef="#ctx0" brushRef="#br0" timeOffset="1">63 188 7040,'-47'0'2624,"47"0"-2048,-15 15-128,15-15 1408,15 0-1088,16 0 352,-15 16-704,46-16 128,1 0-320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32.9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79 2720,'37'-37'1237,"-35"35"-1152,1-1 0,-1 1 0,1 0 0,0 0 0,-1 0 0,1 0 0,0 1 0,0-1 0,1 1 0,-1-1 0,0 1 0,0 0 0,1 0 0,-1 1 0,0-1 0,4 0 1,-5 1 3,0 0 1,0 0 0,0 0-1,-1 0 1,1-1 0,0 1 0,0 0-1,-1-1 1,1 0 0,0 1-1,-1-1 1,1 0 0,1-1 0,-1 1 48,-1 0 0,1 0 0,-1 0 0,1 0 0,0 0 0,-1 1 0,1-1 0,0 1 0,0 0 0,-1-1 0,1 1 1,0 0-1,2 0 0,-3 0-111,-1 0-1,1 0 1,-1 0 0,1 0 0,0 0 0,-1 0 0,1 0-1,-1 0 1,1 0 0,-1 0 0,1 1 0,-1-1 0,1 0-1,-1 0 1,1 1 0,-1-1 0,0 0 0,1 1-1,-1-1 1,1 0 0,-1 1 0,0-1 0,1 1 0,-1-1-1,0 0 1,1 1 0,-1-1 0,0 1 0,0-1 0,0 1-1,1-1 1,-1 1 0,0-1 0,0 1 0,0-1 0,0 1-1,0-1 1,0 1 0,0 0 0,0-1 0,0 1 0,0 0-1,-1 4 143,0 1 0,0-1 1,-4 10-1,-1 4-63,4-3-54,1 0 0,0 0 1,2 23-1,0 1-11,-9 142 235,3-89-77,0 89 137,-6 39 293,9-148-454,-4 75 114,-12 33 48,-3 53-50,16-62-137,-5-32-33,5-29 107,-1-54-118,-1 42 204,6-76-234,0-16-140,1 0 0,0 0-1,0 0 1,1 0 0,2 13 0,3-10-155,0-9-370,7-14-1182,-7 5 739,-2 5 703,0 0 0,0 0 0,-1 1 1,1-1-1,6-1 0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33.3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89 3072,'13'-39'976,"-13"38"-961,0 1 0,0-1 0,0 1 0,0-1 0,0 1 0,0-1 0,0 1 0,1-1 0,-1 1 0,0-1 0,0 1 0,1-1 0,-1 1 0,0 0-1,1-1 1,-1 1 0,0 0 0,1-1 0,-1 1 0,0 0 0,1-1 0,-1 1 0,1 0 0,-1 0 0,1-1 0,3 0 46,-3 0-13,0 1 1,0-1-1,1 1 0,-1-1 0,0 1 0,0-1 0,0 0 0,0 1 0,0-1 0,0 0 0,0 0 1,0 0-1,0 0 0,0 0 0,0 0 0,-1 0 0,1 0 0,0 0 0,-1 0 0,1-1 1,-1 1-1,1 0 0,-1 0 0,1-1 0,-1 1 0,0-2 0,0 2-26,0 1 1,0 0-1,0-1 0,0 1 0,0 0 0,0 0 0,0-1 1,0 1-1,0 0 0,0-1 0,0 1 0,0 0 1,0-1-1,0 1 0,0 0 0,0-1 0,0 1 1,0 0-1,0 0 0,0-1 0,0 1 0,1 0 0,-1-1 1,0 1-1,0 0 0,0 0 0,0-1 0,1 1 1,-1 0-1,0 0 0,0 0 0,1-1 0,-1 1 0,0 0 1,0 0-1,1 0 0,7 6 668,-7-5-606,0-1-58,-1 1 0,0-1 0,0 0 1,1 1-1,-1-1 0,0 0 0,0 1 1,1-1-1,-1 1 0,0-1 0,0 0 0,0 1 1,0-1-1,0 1 0,0-1 0,0 1 1,0-1-1,0 0 0,0 1 0,0-1 0,0 1 1,0-1-1,0 1 0,0 93 1334,6 12-564,1-22-387,-4 135 580,-4-127-703,2 71 301,-4 295 629,-8-274-891,6 6-181,-9-16 18,2-49 129,7-16-19,-1-54-31,-1 35 41,6-64-389,0-17-47,1 1 1,0-1-1,0 0 0,1 0 0,3 13 1,-3-18-269,0 0 1,1-1 0,-1 1-1,1 0 1,4 5 0,9 9-1419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36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0 4064,'-11'0'3375,"22"0"-1289,-8 3-1355,7 7-97,-9-9-566,-1 0 0,1-1 0,-1 1 0,0-1 0,1 1 0,-1 0 1,0-1-1,1 1 0,-1 0 0,0-1 0,0 1 0,0 0 0,0 0 0,0-1 0,0 1 0,0 0 0,0-1 0,0 1 0,0 0 0,0 0 0,0 1 0,-1 2 185,0 10 76,0 0 0,-2-1 0,1 1 0,-9 22 0,-2 13 52,6-16-230,-46 259 376,48-198-405,0-45 8,-3 73 172,8 47 525,0-135-561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39.7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63 3712,'-13'0'1221,"13"0"-1213,0 0 0,-1 0 1,1 0-1,0 0 0,0 0 0,0 0 0,0 0 0,0 0 0,0-1 1,0 1-1,0 0 0,0 0 0,0 1 0,-1-1 0,1 0 0,0 0 1,0 0-1,0 0 0,0 0 0,0 0 0,0 0 0,0 0 0,0 0 1,0 0-1,0 0 0,0 0 0,0 0 0,-1 0 0,1 0 0,0 0 1,0 0-1,0 0 0,0 0 0,0 0 0,0 0 0,0 1 0,0-1 0,0 0 1,0 0-1,0 0 0,0 0 0,0 0 0,0 0 0,0 0 0,0 0 1,0 0-1,0 0 0,0 1 0,0-1 0,0 0 0,0 0 0,0 0 1,0 0-1,0 0 0,0 0 0,0 0 0,2 8 665,4-10 819,-4 1-1404,0 0-1,0 0 0,0 0 1,0 0-1,1 0 0,-1 1 0,0-1 1,0 1-1,1-1 0,3 1 0,33-3 420,3-7-123,-10 7-92,41 3 0,35-2-33,-13-11-155,-47 6 7,74-2-1,41-4 146,-139 11-142,40 1 0,-45 1-27,-17 0-47,1 0 0,-1 0 1,0 0-1,0 1 0,1-1 1,-1 1-1,0-1 0,0 1 1,0-1-1,1 1 0,-1 0 1,0 0-1,0 0 0,2 2 1,-3-2 1,0-1 1,0 1 0,0 0 0,0-1 0,0 1 0,0-1 0,0 0 0,0 1 0,0-1-1,0 0 1,0 1 0,1-1 0,1 0 0,-29 0-299,23 0-165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40.2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826 62 3072,'-2'-3'182,"-1"1"-1,0-1 1,0 0 0,-1 1-1,1-1 1,0 1 0,-1 0-1,1 0 1,-1 1 0,0-1-1,0 1 1,0-1 0,0 1-1,-7-1 1,3 0 474,-23-14-27,26 14-604,1 0 0,0 0 0,-1 0-1,1 1 1,-9-2 0,11 3-10,1 0 0,-1 0 1,0 0-1,1 0 1,-1 0-1,0 0 1,1 0-1,-1 1 0,1-1 1,-1 0-1,1 1 1,-1 0-1,1-1 1,-1 1-1,1 0 0,-1 0 1,1 0-1,0 0 1,-1 0-1,1 0 1,0 0-1,0 0 0,0 0 1,0 1-1,-1 0 1,-14 24-86,13-21 53,1-3 9,0 1 0,1 0 0,-1 0 1,0 0-1,-1 7 0,-15 65 4,2 0 62,14-67-46,-15 60 142,-8 77 0,7-2 70,-8-11-91,15-66-75,-28 126 108,11-96 58,19-65 235,-23 57 0,25-74-162,0-1 0,-1 0 0,0 0 0,-1-1 0,0 0 0,-14 12 0,19-19-178,0-1-1,-1 0 1,1 0-1,-10 5 0,-15-1 368,21-4-353,-4 0 54,-17-12 117,3 3-144,20 4-135,0 0 1,0 0-1,0-1 0,1 0 0,-1 0 0,-8-5 0,-30-24 89,5 3-26,13 12-77,7 1 16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40.5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12 4640,'1'-12'819,"-1"17"1223,0-2-1592,0-1 0,0 1 0,-1 0 0,1 0 0,-1 0-1,0 2 1,-2 1-320,1-1-1,0 1 0,0-1 0,1 1 0,-1 8 0,1-8-85,0 0 0,-1-1 0,1 1 0,-1 0-1,0 0 1,-1-1 0,-4 9 0,3-7-18,-1 0 3,1 0 1,0 1-1,-3 8 1,1 15 32,4-16-28,-2 7 61,-13 33 1,12-41 42,1 0 0,0 0 0,1 1-1,0-1 1,-1 25 0,4-35-69,0 0 0,0 0 0,-1 0 0,0-1 0,0 1-1,0 0 1,0-1 0,0 1 0,-1 0 0,-3 5 0,3 4 576,2-26-906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40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 5312,'0'0'1952,"0"0"-1504,16 0-128,-16 0 544,15 0-544,1 0 416,-1 0-416,17 0-32,-1 0-160,-16-16-96,16 16 0,-15 0 96,0 0-64,15 0-1088,-31 0 576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41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1 3648,'-1'0'90,"0"0"-1,0 0 1,0 0-1,0 0 1,0 0 0,-1 1-1,1-1 1,0 0 0,0 1-1,0-1 1,0 0 0,0 1-1,0 0 1,0-1-1,0 1 1,0-1 0,0 1-1,0 1 1,-10 5 1247,11 6-239,2 0-429,3-9-370,1 0-77,-1 3 2,-5-7-214,0 1 0,0-1-1,1 0 1,-1 1 0,0-1-1,0 1 1,1-1 0,-1 0-1,0 1 1,1-1 0,-1 0-1,1 1 1,-1-1-1,0 0 1,1 0 0,-1 1-1,1-1 1,-1 0 0,1 0-1,-1 0 1,1 0 0,-1 1-1,1-1 1,-1 0 0,1 0-1,-1 0 1,1 0-1,-1 0 1,1 0 0,-1 0-1,1-1 1,1 1 7,0 0 0,-1 1 0,1-1-1,0 0 1,-1 1 0,1-1 0,-1 1 0,1-1-1,-1 1 1,1 0 0,-1-1 0,1 1 0,1 1 0,5 3 30,12 4 73,-15-7-123,1 1 0,-1-1 0,0 1-1,0 0 1,8 6 0,-10-6 142,-3 2 37,0 2-55,1-4-58,-1 1 1,0 0 0,0-1-1,0 1 1,0-1-1,-1 1 1,1 0-1,-3 4 1,1-2 69,-1 0 0,-1 0 0,-5 9 0,5-10-54,0 0-1,1 1 0,0 0 1,0 0-1,-3 9 1,1 13 139,-1-12 58,4-13-227,1 1 1,0-1 0,0 0 0,0 0 0,1 1-1,-1 4 1,1-2 62,2-6-819,-1 0 377,0 0 0,0 0-1,0 0 1,0 0-1,0-1 1,0 1-1,0 0 1,0 0 0,0-1-1,0 1 1,1-1-1,14-12-2511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41.5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 4896,'0'0'1584,"2"-2"-976,-1 0-571,1 1 0,-1 0 0,0 0 0,1 0 0,-1 0 0,1 0 0,0 0 0,-1 0 0,1 1 0,0-1 0,-1 0 0,1 1-1,0-1 1,2 1 0,1-3 118,-3 2-137,0-1 0,0 1 0,0 0 0,0-1 0,0 1 0,1 0 0,-1 0 0,0 1 0,1-1-1,-1 0 1,0 1 0,1-1 0,-1 1 0,1 0 0,-1 0 0,0 0 0,1 0 0,-1 0 0,1 1 0,-1-1 0,0 1 0,1-1 0,-1 1 0,0 0 0,1 0 0,-1 0-1,0 0 1,0 0 0,0 0 0,0 1 0,0-1 0,2 3 0,16 10 298,-19-13-298,1-1 0,-1 1 0,1 0 0,-1 0 1,1 0-1,-1 0 0,1 0 0,-1 0 0,0 0 0,1 0 0,-1 1 0,0-1 0,0 0 0,0 1 0,0-1 0,0 1 0,-1-1 1,1 1-1,0 0 0,-1-1 0,1 1 0,-1 0 0,1-1 0,-1 4 0,1 15 95,0-14-45,0 1 0,-1 0 0,0-1 0,0 1 0,-1 0 0,0-1 0,0 1 0,-4 11 0,-3-5 134,-17 22 1,14-21-101,6-8-47,1-1-1,-2 0 1,1 0-1,0 0 1,-1-1-1,0 0 1,0 0-1,-11 5 1,13-7 52,-1 0 1,1 1 0,0-1 0,-5 5-1,2 6 256,0-10-83,16-4-133,-7 1-143,-1 0 1,1 1 0,-1-1-1,1 0 1,-1 1 0,1-1 0,-1 1-1,1-1 1,-1 1 0,1-1-1,-1 1 1,2 1 0,10 4 67,-9-5-18,0 0 0,0 0-1,0-1 1,9 0 0,18 2 66,0 9-285,0-9 16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46.9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18 7456,'0'-13'2421,"0"13"-2404,0-1-1,0 1 1,0 0-1,0 0 1,0 0-1,0 0 1,0 0 0,0 0-1,0 0 1,0 0-1,0 0 1,0 0-1,0-1 1,0 1-1,0 0 1,0 0 0,0 0-1,0 0 1,0 0-1,0 0 1,0 0-1,0 0 1,0 0-1,0 0 1,0 0 0,0-1-1,0 1 1,0 0-1,0 0 1,0 0-1,0 0 1,0 0 0,0 0-1,-1 0 1,1 0-1,0 0 1,0 0-1,0 0 1,0 0-1,0 0 1,0 0 0,0 0-1,0 0 1,0 0-1,0 0 1,-1 0-1,1 0 1,0 0 0,0 0-1,0 0 1,0 0-1,0 0 1,0 0-1,0 0 1,0 0-1,0 0 1,-5-1-140,3 1 554,1-1 1,-1 1 0,1 0-1,-1 0 1,0 0 0,1 0-1,-1 0 1,0 0 0,1 1-1,-1-1 1,1 1 0,-1-1-1,1 1 1,-4 1 0,1 2-264,0-1-100,1 1-1,-1-1 1,1 1 0,-5 6-1,3 1-13,-5 7-86,9-18 31,1 0 0,0 1 0,0-1 0,-1 0 0,1 1 0,0-1 0,0 1 0,-1-1-1,1 1 1,0-1 0,0 0 0,0 1 0,0-1 0,0 1 0,0-1 0,-1 1 0,1-1 0,0 1 0,0-1 0,0 1 0,1-1 0,-1 0 0,0 1 0,0-1 0,0 1 0,0-1 0,0 1 0,0-1 0,1 1 0,-1-1 0,0 0 0,0 1 0,1-1 0,-1 0 0,1 1 0,-1-1 0,3 1 22,-1 0-1,1 0 0,0-1 0,0 1 0,0-1 1,0 0-1,0 0 0,0 0 0,0 0 0,0-1 1,0 1-1,-1-1 0,5-1 0,-5 1-6,0-1-1,0 1 0,0-1 1,0 0-1,-1 0 1,1 0-1,-1 0 0,1 0 1,-1 0-1,0 0 1,0-1-1,0 1 1,0 0-1,1-3 0,0-1-611,0 0-1,-1 1 0,0-1 0,0 0 0,0-8 0,2 19-2254,10 21 880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42.0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4736,'0'31'4154,"2"-31"-3460,18 1-259,-8-1-372,-1 0 0,1 0 1,14-3-1,25-4 155,98 1 1,-116 5-203,42 2 274,-64 0-204,0 0 1,-1 1 0,1 0 0,-1 1 0,10 3 0,-10-2-2,-1-1 143,-1 1 1,12 6-1,-19-9-293,1-1-1,-1 1 1,0 0 0,0 0-1,0 0 1,0-1 0,0 1-1,0 0 1,0 1 0,0-1-1,0 0 1,0 0 0,-1 0 0,1 0-1,0 1 1,-1-1 0,1 0-1,-1 1 1,1-1 0,-1 1-1,0 1 1,0 13-916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42.6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16 4992,'-15'-15'1824,"15"15"-1408,0 0-128,-16 0 1472,16 0-1024,0 0 352,16 15-672,-16-15-96,15 0-192,17 16 192,-1-1-192,0-15 384,16 0-288,-16 0 512,0 0-416,-15 16-3296,-1-16 1600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42.9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 6240,'31'-16'2304,"-31"16"-1792,47 0-160,-32 0 896,16 0-768,1-15 224,-1 15-416,16 0 32,-16 0-192,0 0 640,-16 0-416,1 0-1376,0 0 544,-16 15-3360,0-15 2144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44.7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227 391 3232,'0'0'1035,"0"-3"-614,0 2-327,0-1 0,0 0 0,1 0 0,-1 1 0,1-1 1,0 0-1,-1 1 0,1-1 0,0 0 0,0 1 0,0-1 0,0 1 0,0 0 0,0-1 1,1 1-1,1-2 0,7-8 315,-1 0 0,0 0-1,-1-1 1,-1 0 0,13-25 0,3 2 161,-5 8-265,-10-2 137,-7 28-426,0-1-1,-1 0 0,1 0 1,0 0-1,-1 0 0,1 0 1,-1 0-1,0 0 0,1 0 1,-1 0-1,0 0 0,0 0 1,0 0-1,-1 0 0,1 0 1,0 0-1,-1 0 0,1 0 1,-1 1-1,0-1 0,0 0 1,0 0-1,-2-3 0,0-2 5,-1 1-1,0-1 1,-1 1 0,0 0-1,0 0 1,0 1-1,0 0 1,-1-1-1,0 2 1,-12-9-1,5 6-29,-2-1 1,1 2-1,-1 0 0,-20-5 0,15 6-92,-26-4 0,37 8 79,1 0 0,0 1 0,-1 0 0,1 0 0,-17 3 0,2 7-46,0-7-192,18-3 155,7 3 41,0-1 79,0 0 1,1 1-1,-1-1 0,0 0 1,1 0-1,0 0 0,-1 0 1,1 0-1,0-1 0,0 0 0,0 1 1,0-1-1,0 0 0,1 0 1,-1 0-1,0-1 0,0 1 1,7-1-1,130 0 370,-136 0-387,0 0-1,0 1 1,-1-1-1,1 1 1,0 0 0,0 0-1,-1 0 1,1 1-1,-1-1 1,7 4 0,-9-5-6,0 1 0,0 0 0,1-1 0,-1 1 1,0-1-1,0 1 0,0 0 0,0 0 1,0 0-1,0 0 0,1 1 0,-2-1-12,1 1 0,-1 0 0,0 0 0,1 0 1,-1 0-1,0 0 0,0 0 0,-1 2 0,1 6-21,1 5-23,-1-3 6,0 0 1,0 0-1,-3 15 1,-23 196 115,5-33 649,18-176-656,0 0 0,-1 0 0,0 0 0,-11 21 0,-18 48 217,22-70-310,12-13 15,0 1-1,0-1 0,0 1 1,0-1-1,0 0 0,0 1 1,0-1-1,0 0 0,1 0 1,-1 0-1,0 0 0,0 0 1,0 0-1,0 0 0,1-1 1,13-1-84,-1-1 0,0 0 0,13-7 0,-26 10 112,5-2 70,0-1 0,0 0 0,0 0 1,0 0-1,10-9 0,-15 12-58,-1-1 0,0 1 0,1-1 0,-1 1 0,0-1 0,1 1 0,-1-1 0,0 1 0,0-1 0,0 1 0,0-1 0,1 1 0,-1-1 0,0 0 0,0 1 0,0-1 0,0 1 0,0-1 0,0 0 0,0 1 0,-1-1 0,1 1 0,0-1 0,0 1 0,0-1 1,-1 1-1,1-1 0,0 1 0,0-1 0,-1 0 0,0 0 20,-1-2-19,0 1 0,0-1 0,-1 1-1,1-1 1,-1 1 0,1 0 0,-1 0 0,0 0-1,0 1 1,0-1 0,-6-2 0,2 1 4,-39-18 25,27 12-29,-1 0-1,-19-14 1,-8-6 40,41 26-47,1 1-8,1 0 0,-1 0-1,0-1 1,1 1 0,0-1 0,-1 0-1,1-1 1,0 1 0,1-1 0,-1 0-1,-6-8 1,9 11-2,1 0 0,-1-1 0,0 1-1,0 0 1,1-1 0,-1 1 0,1-1 0,-1 1 0,1-1 0,-1 1 0,1-1-1,0 1 1,0-1 0,0 1 0,0-1 0,0 0 0,0 1 0,0-1 0,1 1-1,0-3 1,0 1 3,0 1-1,0 0 1,0 0-1,1 0 1,-1 0 0,1 1-1,-1-1 1,1 0-1,0 1 1,0-1-1,0 1 1,3-3-1,1 1 25,1 0-1,-1 0 0,1 0 1,0 1-1,0 0 0,-1 1 0,1-1 1,0 1-1,12 0 0,-2 0 11,-9 1-8,1-1-1,0 2 0,0-1 1,14 3-1,-6 2 114,-10-3-40,0 0-1,0 0 0,12 0 1,-9 1 355,11 7-79,-16-7 138,-5-3-118,0 0 166,1-1-773,0 0 0,0 0 0,-1 0 0,1 0 0,0 0 0,0 0 0,0 0-1,0 0 1,0 1 0,0-1 0,0 0 0,0 1 0,2-2 0,-2 2-25,15-3-1911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45.1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156 16 4640,'-47'-16'1728,"47"16"-1344,-31 31-96,16-15 1600,-1 0-1088,0 15-128,1 0-416,-1 16-128,16-16-64,16 0 512,-1 0-320,1 0-1632,0-15 704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45.7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251 157 4640,'-36'-18'2096,"32"16"-2039,1 0 0,0 0 1,-1 0-1,1-1 0,0 1 1,1-1-1,-1 1 0,0-1 1,1 0-1,0 0 0,-1 0 1,1 0-1,0-1 0,1 1 1,-4-7-1,-39-60-94,43 69 35,0-1-1,0 1 1,0 0 0,0 0 0,0-1-1,0 1 1,-1 0 0,1 0 0,0 0 0,-1 0-1,1 1 1,-1-1 0,1 0 0,-1 0 0,-2 0-1,0 0 36,0 1 0,0-1 0,-1 1-1,-6 1 1,0-1 132,10 0-154,-1 0 0,1 0 1,0 0-1,0 0 0,-1 0 0,1 1 0,0-1 0,0 0 1,-1 1-1,1-1 0,0 1 0,0 0 0,0-1 0,0 1 1,0 0-1,0-1 0,0 1 0,0 0 0,0 0 0,0 0 1,0 0-1,0 0 0,1 0 0,-1 0 0,0 0 0,1 0 1,-1 1-1,1-1 0,-1 0 0,1 0 0,-1 2 0,1-2 8,0 1-1,0 0 0,0-1 0,0 1 1,0 0-1,0-1 0,0 1 0,1-1 1,-1 1-1,1 0 0,-1-1 0,1 1 1,-1-1-1,1 1 0,0-1 0,0 1 1,0-1-1,0 0 0,0 1 1,0-1-1,0 0 0,0 0 0,1 0 1,-1 0-1,2 1 0,18 7 164,2 0 116,-17-6-242,0 0-9,0 0 0,0 1-1,0-1 1,-1 1-1,7 5 1,1 4-31,-13-12-18,1-1 1,-1 1-1,0-1 0,1 1 0,-1-1 1,0 1-1,0 0 0,1-1 1,-1 1-1,0 0 0,0-1 0,0 1 1,0-1-1,0 1 0,0 0 0,0-1 1,0 1-1,0 0 0,0-1 1,0 1-1,0 0 0,0-1 0,-1 1 1,1 0-1,0-1 0,0 1 1,-1 0-1,0 2-9,-18 41-138,11-26 40,-9 29-1,5 5 71,-4 61-1,15-109 50,-1 24 73,1 28-1,1-34-2,1-12-178,-1 0 0,2 0 0,-1 0 0,4 10 0,-3-12-190,0 0 0,-1 0 0,1 17 0,-2-22 149,0-1 0,1 1 0,-1-1 0,1 0 0,0 1 0,-1-1 0,1 0 0,0 1 0,0-1 0,2 3 0,-2-4 102,0 0 0,0 1 0,0-1 0,-1 0 0,1 0 0,-1 1 0,1-1 0,-1 1 1,1-1-1,-1 1 0,0-1 0,0 0 0,1 1 0,-1-1 0,0 1 0,0-1 0,-1 1 0,1-1 0,0 1 0,0-1 0,-1 1 0,1-1 0,-2 3 0,-8 14 48,4 6 15,-7-14-47,-18 32 687,24-35-434,3-4-22,1 0 0,0 0 1,0 1-1,0-1 0,-2 5 1,-11 23 1106,16-30-1284,-1 0 1,1-1-1,-1 1 1,1 0-1,0 0 0,-1 0 1,1 0-1,0 0 1,0-1-1,-1 1 1,1 0-1,0 0 0,0 0 1,0 0-1,0 0 1,0 0-1,0 0 0,1 0 1,-1 0-1,0 0 1,0-1-1,1 1 0,-1 0 1,0 0-1,1 0 1,-1 0-1,1-1 0,-1 1 1,1 0-1,0 0 1,0 0 0,0 0 0,0-1 0,0 1 0,0-1 0,0 0 0,0 1 0,0-1 0,0 0 0,0 1 1,0-1-1,0 0 0,0 0 0,0 0 0,0 0 0,0 0 0,1 0 0,-1 0 0,0-1 0,0 1 1,0 0-1,0-1 0,0 1 0,0 0 0,1-1 0,26-15 371,-23 6-239,6 4-38,-8 2-79,0-1 0,0-1 0,-1 1 0,2-6 0,-1-12 36,-6 12-10,-12-30 69,10 33-87,4 7-46,0-1 0,0 1 0,0 0 0,1-1 0,-1 1 1,0-1-1,1 0 0,-1 1 0,1-1 0,0 1 0,-1-1 0,1 0 1,0 1-1,0-4 0,0-3 42,1 5-36,-1 0 0,0 0 0,1 0 0,-1 0 0,-1 0 0,1 0 0,0 0 0,-1 0 0,0 0 0,-1-3 0,-3-2 22,5 7-38,0 1 1,0 0-1,0 0 1,0 0-1,0 0 1,0 0-1,0 0 1,-1 0-1,1 0 1,0-1-1,0 1 0,0 0 1,0 0-1,0 0 1,0 0-1,0 0 1,0-1-1,0 1 1,0 0-1,0 0 1,0 0-1,0 0 1,0 0-1,0-1 1,0 1-1,0 0 1,0 0-1,0 0 1,0 0-1,0 0 1,0-1-1,0 1 1,0 0-1,0 0 1,0 0-1,1 0 1,-1 0-1,0 0 1,0-1-1,0 1 1,0 0-1,0 0 1,0 0-1,0 0 1,0 0-1,1 0 1,-1 0-1,0 0 0,0 0 1,0 0-1,4-4-3,-1-7-131,-3 11 131,0 0 0,0 0 1,0 0-1,0 0 0,0 0 1,0 0-1,0 0 0,0 0 0,0 0 1,0 0-1,0-1 0,0 1 1,0 0-1,0 0 0,0 0 1,0 0-1,0 0 0,0 0 1,0 0-1,0 0 0,0 0 1,0 0-1,0-1 0,0 1 1,0 0-1,0 0 0,0 0 0,0 0 1,0 0-1,0 0 0,0 0 1,0 0-1,1 0 0,-1 0 1,0 0-1,0 0 0,0 0 1,0 0-1,0 0 0,0 0 1,0 0-1,0 0 0,0 0 1,0 0-1,0 0 0,1 0 0,-1 0 1,0 0-1,0 0 0,0 0 1,0 0-1,0 0 0,0 0 1,0 0-1,0 0 0,0 0 1,4 0-8,-2-1 16,-1 1 0,1 0 0,0 0 0,0 0 1,0 0-1,0 1 0,-1-1 0,1 0 0,0 1 0,2 0 0,1 6 164,-5-7-160,0 1-1,0-1 1,1 1-1,-1-1 0,0 0 1,1 1-1,-1-1 1,0 1-1,1-1 1,-1 0-1,0 1 1,1-1-1,-1 0 1,1 0-1,-1 1 1,1-1-1,-1 0 1,0 0-1,1 0 1,-1 1-1,1-1 1,-1 0-1,1 0 1,-1 0-1,1 0 1,-1 0-1,1 0 1,-1 0-1,1 0 1,-1 0-1,2-1 1,-1 1 16,1 1 1,0-1-1,-1 0 1,1 0-1,-1 1 1,1-1-1,0 1 1,-1-1 0,1 1-1,-1 0 1,1 0-1,-1-1 1,0 1-1,1 0 1,-1 0-1,0 0 1,2 2 0,-2-2-8,-1-1 0,1 1 0,-1-1 0,1 0 0,0 1 0,-1-1 1,1 0-1,-1 0 0,1 1 0,0-1 0,-1 0 0,1 0 0,0 0 1,-1 0-1,1 0 0,0 0 0,-1 0 0,1 0 0,0 0 0,-1 0 1,1 0-1,0 0 0,0-1 0,1 1-247,14 0-2365,0 0 640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46.0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16 4576,'-26'-13'1450,"21"11"-868,5 2-38,0 0-490,-1 1 0,1-1 1,0 1-1,0-1 0,0 1 1,0-1-1,0 1 0,0-1 0,0 1 1,0-1-1,0 0 0,0 1 1,0-1-1,0 1 0,1-1 1,-1 1-1,0-1 0,0 1 0,0-1 1,1 1-1,-1-1 0,0 0 1,1 1-1,-1-1 0,0 0 1,1 1-1,-1-1 0,0 0 0,1 1 1,-1-1-1,0 0 0,1 1 1,-1-1-1,1 0 0,-1 0 0,1 0 1,-1 0-1,1 1 0,-1-1 1,1 0-1,-1 0 0,1 0 1,-1 0-1,1 0 0,-1 0 0,1 0 1,-1 0-1,1-1 0,1 1-29,-1 0 1,1 1-1,0-1 0,-1 0 0,1 0 0,0 1 0,-1-1 0,1 1 1,1 0-1,31 27 140,-23-20-106,-4-4-12,0 0 0,11 10 0,-17-13-36,1 1-1,-1-1 1,1 1-1,-1-1 1,0 1-1,0-1 1,0 1-1,0 0 1,0-1-1,0 1 1,0 0-1,-1 0 1,1 0-1,-1 0 1,1 0-1,-1 0 1,0 2-1,1 3 71,-1-5-59,0 0 0,0 0 0,0 0-1,0 0 1,0 1 0,-1-1 0,1 0-1,-1 0 1,0 3 0,-11 15 113,12-19-139,-1 0 0,1 0 1,-1 0-1,1-1 0,-1 1 0,1 0 0,-1-1 0,0 1 0,1 0 0,-1-1 1,0 1-1,1-1 0,-1 1 0,0-1 0,0 0 0,-1 1 0,78-1-1,-32 0 32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47.5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17 2496,'-13'-13'784,"13"12"-772,0 1 1,0 0-1,0 0 0,-1-1 0,1 1 1,0 0-1,0 0 0,-1 0 1,1 0-1,0-1 0,-1 1 1,1 0-1,0 0 0,-1 0 1,1 0-1,0 0 0,0 0 0,-1 0 1,1 0-1,0 0 0,-1 0 1,1 0-1,0 0 0,-1 0 1,1 0-1,-21 0 217,21 0-210,-1 0 0,1 0 0,0 0 0,-1 0 0,1 0-1,0 0 1,-1 0 0,1 0 0,0 0 0,-1 0 0,1 0 0,0 0 0,-1 0-1,1 0 1,0 0 0,0 1 0,-1-1 0,1 0 0,0 0 0,-1 0 0,1 0-1,0 1 1,0-1 0,0 0 0,-1 1 0,-9 9 413,9-10-385,1 1 1,-1-1-1,1 1 1,-1-1-1,1 0 0,-1 0 1,1 1-1,-1-1 1,1 0-1,-1 0 0,0 1 1,1-1-1,-1 0 1,1 0-1,-1 0 1,0 0-1,1 0 0,-1 0 1,1 0-1,-1 0 1,0 0-1,1 0 1,-1-1-1,1 1 0,-2 0 1,2 0 57,0 0-90,0 0 0,0 0 0,0 0 0,0-1 0,0 1 0,0 0 0,-1 0-1,1 0 1,0 0 0,0 0 0,0 0 0,0 0 0,0 0 0,0 0 0,0 0 0,0 0-1,0 0 1,0 1 0,-1-1 0,1 0 0,0 0 0,0 0 0,0 0 0,0 0-1,0 0 1,0 0 0,0 0 0,0 0 0,0 0 0,0 0 0,0 0 0,0 0-1,0 0 1,0 0 0,-1 0 0,1 0 0,0 1 0,0-1 0,0 0 0,0 0-1,0 0 1,0 0 0,0 0 0,0 0 0,0 0 0,0 0 0,0 0 0,0 0-1,0 1 1,0-1 0,0 0 0,0 0 0,0 0 0,0 0 0,0 0 0,0 0-1,0 2 121,0 0 0,-1 0 0,1 0-1,0 0 1,0 0 0,0 0 0,0 0-1,0 0 1,1 0 0,-1 0 0,0 0-1,1 0 1,0 0 0,0 1 0,7 6 154,-4-4-208,0 0-1,0-1 1,1 0-1,-1 0 1,1 0-1,0-1 1,5 4-1,12 3-5,-1 0-1,1-2 1,28 8 0,61 4 79,-65-10-114,236 38 358,-54-28-110,-30-1 7,261 20 242,586-6 422,-895-30-910,247 7 63,-31-7-27,-51-3-58,827 0-251,-1132 0 285,0 1 0,0 0 1,0 0-1,0 1 0,18 6 1,-12-6-473,-16-2 368,0 0 1,0 0-1,0 0 1,0 0-1,0 0 1,1 0-1,-1 0 0,0 0 1,0 0-1,0 0 1,0 0-1,0 0 1,0 0-1,0 0 0,0 0 1,0 0-1,0 0 1,0 0-1,1 0 1,-1 0-1,0 0 0,0 0 1,0 1-1,0-1 1,0 0-1,0 0 1,0 0-1,0 0 0,0 0 1,0 0-1,0 0 1,0 0-1,0 0 0,1 0 1,-1 0-1,0 0 1,0 0-1,0 0 1,0 1-1,0-1 0,0 0 1,0 0-1,0 0 1,0 0-1,0 0 1,0 0-1,0 0 0,0 0 1,0 0-1,0 0 1,0 1-1,0-1 1,0 0-1,0 0 0,0 0 1,0 0-1,-3 13-2330,-10 3-1984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48.0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249 15 1472,'-42'-13'475,"41"13"-465,0-1 0,-1 1 0,1 0 0,0 0 0,-1-1 0,1 1 0,0 0 0,-1 0 1,1 1-1,0-1 0,-1 0 0,1 0 0,0 1 0,-1-1 0,1 0 0,0 1 0,0-1 0,-2 2 1,0-1-2,-9 5 428,0 0-1,-1-1 0,-20 5 0,28-8-250,0 0 0,0 0-1,0 1 1,0-1 0,1 1-1,-1 0 1,0 0 0,-7 8 0,2-1 142,0 0 0,-10 15 0,18-22-264,0 1-1,0-1 1,0 1-1,1 0 0,-1 0 1,1 0-1,0 0 1,0 0-1,0 0 1,1 1-1,-1-1 1,1 0-1,0 0 1,0 0-1,0 1 0,1-1 1,0 0-1,0 0 1,2 8-1,1-1 73,1 1 0,0-1 0,0 0 0,1 0 0,11 13 0,-7-11 36,1 0-1,1-1 1,0-1-1,20 15 1,-5-4 21,-12-9 87,31 20 0,-39-28-225,1-1 0,0-1 0,-1 1-1,1-1 1,1-1 0,12 3 0,11-1 212,0-2-1,44-2 0,-34-1-46,127 1 521,-146 0-1868,-1-2 0,45-9 0,-34 9-3593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48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156 0 2816,'-31'0'1056,"31"16"-832,0 15-64,0 0 1056,0 16-704,-15 31 352,-1 31-512,1-16 288,-1-15-352,0 0 352,1-15-384,-1-17 448,1 1-416,15-16-1120,15-15 448,1-16-4480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47.3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78 8384,'0'0'3104,"0"0"-2400,0 0-224,0-15 1600,0 15-1248,0 0 1055,0 0-1055,0 0 448,0 15-736,-15-15-160,15 0-224,0-15-128,0-1 0,15 1-3712,1-17 2017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48.8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16 6720,'62'0'2496,"-62"0"-1952,47 0-128,-16 0 32,0 0-320,16-15 608,15 15-448,-15 0-384,15 0 32</inkml:trace>
  <inkml:trace contextRef="#ctx0" brushRef="#br0" timeOffset="1">141 203 4800,'-31'94'1792,"31"-94"-1408,-31 78-96,31-47 704,-16 0-608,0 0 128,1 0-320,-1 1 256,1-17-256,15-15-4320,0 16 2240,0-16-544</inkml:trace>
  <inkml:trace contextRef="#ctx0" brushRef="#br0" timeOffset="2">359 79 5312,'-16'15'1952,"16"-15"-1504,-15 31-128,15 16 896,0-16-736,-16 32 0,16-1-288,0-15 352,0 15-288,16-15 800,-16 0-608,0-16-2080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49.5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374 17 3648,'-13'-13'1173,"13"13"-1155,0-1 0,0 1 0,-1 0 0,1 0 0,0-1 0,0 1 1,-1 0-1,1 0 0,0 0 0,0 0 0,-1-1 0,1 1 0,0 0 0,-1 0 0,1 0 0,0 0 0,-1 0 0,1 0 0,0 0 0,-1 0 0,1 0 0,0 0 0,-1 0 0,1 0 0,-1 0 1,-2 0 21,0 1 1,0-1 0,0 1-1,0-1 1,0 1 0,0 0 0,-4 2-1,-27 8 269,34-11-308,-9 3 29,-1-1 1,1 1-1,0 1 0,0 0 1,1 0-1,-16 10 0,0 4 125,1 2 0,1 0-1,0 2 1,2 0 0,-19 27-1,27-34 40,-15 27 0,23-34-120,1 0 0,0-1 0,0 1 1,1 0-1,0 0 0,-2 15 0,1 70 421,3-64-265,0-23-178,0 0-1,1 0 0,-1 0 0,1-1 0,0 1 1,1 0-1,-1 0 0,1-1 0,3 7 1,-3-8-22,1 0 0,0 0 1,0 0-1,0-1 0,0 0 1,0 1-1,1-1 0,-1 0 1,1 0-1,0-1 0,0 1 1,7 2-1,4 3-316,-7-3-87,1-1-1,0 0 0,12 4 0,10-6-3610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50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32 653 6144,'-31'-31'2272,"31"31"-1760,15 0-160,-15-15 608,32 15-608,-1 0 0,15 0-224,32 0 544,0 0-384</inkml:trace>
  <inkml:trace contextRef="#ctx0" brushRef="#br0" timeOffset="1">858 14 4992,'-13'-13'1589,"11"12"-1178,1 8-193,-1 26 161,-9-7 181,10-15-437,-1-1 0,2 1 0,0 14 1,-2 25 236,-15 61 134,5-38-188,-52 286 1065,47-284-1051,-11 50 171,17-65-74,-6 33-136,14-69-1454,-10 43 0,11-57-3307,2 3 1280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50.3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16 142 3904,'-13'51'1253,"13"-47"-1183,-1-1 0,0 0 0,1 0 1,0 0-1,0 0 0,0 4 0,0 274 2180,0-278-2214,0 0 0,0 0 0,0 1 0,0-1-1,1 0 1,0 4 0,7 1 366,-7-8-368,-1 0 0,0 1-1,1-1 1,-1 0 0,0 0-1,1 1 1,-1-1-1,0 0 1,0 1 0,1-1-1,-1 0 1,0 1 0,0-1-1,1 0 1,-1 1-1,0-1 1,0 0 0,0 1-1,0-1 1,0 1 0,0-1-1,1 0 1,-1 1 0,0-1-1,0 1 1,0-1-1,-1 1 1,1-1-31,0-1-1,0 1 1,0-1 0,0 1-1,0 0 1,1-1 0,-1 1 0,0-1-1,0 1 1,0 0 0,0-1-1,0 1 1,0 0 0,1-1-1,-1 1 1,0-1 0,0 1-1,1 0 1,-1-1 0,0 1 0,0 0-1,1 0 1,-1-1 0,0 1-1,1 0 1,0-1 0,0 1 0,-1-1-1,1 1 1,0-1 0,-1 0 0,1 1 0,-1-1-1,1 0 1,-1 1 0,1-1 0,-1 0 0,0 0-1,1 1 1,-1-3 0,6-30 50,4 4-5,-5-3 1,8-43-7,-4 37-99,-3 8 158,2 1-1,19-50 1,-22 71-35,0-1 0,1 1 0,0 1 0,0-1 0,1 1 0,13-11 0,-3 2 48,-10 10-94,-1 1-1,1-1 0,0 1 1,0 1-1,1-1 1,-1 1-1,1 0 0,0 1 1,0 0-1,0 0 0,15-2 1,16-7 46,-19 7 63,24-5-1,-25 7-171,20-7 0,-37 9-270,-1 1 1,1-1-1,0 1 1,-1-1-1,1 1 1,0 0-1,-1 0 1,1 0 0,0 0-1,-1 0 1,1 0-1,0 0 1,0 0-1,-1 1 1,1-1-1,2 2 1,-3-1 91,-1-1 1,1 1-1,-1 0 1,0 0-1,0 0 0,1-1 1,-1 1-1,0 0 1,0 0-1,0 0 1,0 0-1,0-1 0,0 3 1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50.7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78 5888,'-31'-31'2176,"31"31"-1664,31 0-160,-16-16 1408,1 16-1024,31-15 0,-1 15-480,17 0 256,-1 0-288,0-16-5536,1 32 2880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51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16 390 4800,'-15'0'1792,"15"0"-1408,0 16-96,0-1 1120,0 1-832,0-1 192,0 16-448,0-15 0,0 15-192,0 0 352,0-15-256,0 0 576,0-1-416,0-15-3648,0 0 1760</inkml:trace>
  <inkml:trace contextRef="#ctx0" brushRef="#br0" timeOffset="1">406 94 6560,'16'-16'2432,"-16"16"-1888,31-31-160,-16 31 768,1-15-704,15 15 320,0-16-448,16 0 96,0 16-256,-1 0-5856,17 0 3104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51.6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15 5632,'-3'3'292,"0"1"0,0 0 1,0-1-1,0 1 0,0 0 0,1 1 1,0-1-1,0 0 0,-2 8 0,3-7-202,0 0-1,0 1 1,1 9-1,-3 19 55,1-21-142,-2 3-6,2-1-1,0 1 0,0 17 1,2 196 1230,0-227-932,2-4-65,2-2-107,-1 2-83,-1 0 1,1-1 0,-1 1 0,0-1 0,0 1-1,0-1 1,0 0 0,2-4 0,1-22 99,-3 22-126,1-4 81,0-1 1,-1 1-1,0-1 1,-1-13-1,0 8-57,1-1 1,1 1-1,8-28 1,1-11-145,-10 35 28,-2 16 59,0 1 0,1-1-1,0 1 1,-1 0 0,1-1 0,1 1 0,-1 0-1,1 0 1,-1 0 0,1 0 0,0 0 0,4-5-1,0 3 10,0-1-1,1 1 1,-1 0 0,1 1-1,13-8 1,-15 10 15,2-2 28,1 2 0,0-1 0,0 1 0,0 0 0,0 1 0,1-1 0,13 0 0,-7 0 59,-11 2-280,0 1 1,0 0-1,-1 0 1,1 0-1,0 0 1,0 0-1,0 1 0,-1 0 1,1-1-1,0 2 1,-1-1-1,5 2 1,2 0-1025,8 0-1112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52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 7968,'15'0'2944,"-15"0"-2272,47-15-192,0 15 160,-16 0-448,16 15 64,0-15-160,-1 0-608,1 31 256</inkml:trace>
  <inkml:trace contextRef="#ctx0" brushRef="#br0" timeOffset="1">359 531 4480,'0'36'2005,"0"-32"-1844,0 1-1,-1-1 1,0 1 0,0-1-1,0 0 1,0 0-1,-1 1 1,0-1 0,0 0-1,0 0 1,0-1 0,0 1-1,-1 0 1,0-1-1,0 1 1,-5 4 0,3-5-54,0 1 0,0 0 1,0 1-1,0-1 0,1 1 1,-1 0-1,-5 9 0,8-11-71,0-1 0,-1 1 0,1 0 0,-1-1 0,1 1 0,-1-1-1,0 0 1,0 0 0,0 0 0,-4 1 0,-4 4 81,-16 12 55,20-13-182,-2 0 1,-13 7 0,16-10-41,5-3 46,1 0 0,-1 0-1,1 0 1,-1 0 0,1 0 0,0 1 0,-1-1 0,1 0 0,-1 0 0,1 1 0,0-1 0,-1 0 0,1 0 0,0 1 0,-1-1-1,1 0 1,0 1 0,-1-1 0,1 1 0,0-1 0,0 0 0,-1 1 0,1-1 0,0 1 0,0-1 0,0 1 0,0-1 0,0 0 0,0 1-1,0-1 1,-1 1 0,1-1 0,0 1 0,1-1 0,-1 1 0,2 4-28,1-3 38,-1 0 0,1-1 0,0 1 0,-1-1 0,1 0 0,0 0 0,0 0 0,0 0 0,0-1 0,0 1 0,0-1 0,0 1 0,0-1 0,0 0 0,0 0 0,3-1 0,1 1 72,0 0 1,0 0-1,11 3 1,-9-1-16,-7-1-48,0 0 0,-1-1 0,1 1 0,0-1 0,0 0 0,0 1 0,-1-1 0,1 0 0,0 0 0,0 0 0,-1 0 0,1-1 0,0 1 0,0 0 0,0-1 0,-1 1 0,1-1 0,0 0 0,2-1 0,-1 1-83,0 0 1,-1 0-1,1 1 0,0-1 1,0 1-1,0 0 1,0 0-1,0 0 0,0 0 1,4 1-1,1-1-303,23 0-2930,-28 0 1813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52.6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 5056,'15'-16'2282,"-15"17"-2178,0 0 0,0 0 0,0 0-1,0 1 1,0-1 0,0 0 0,0 0-1,0 0 1,0 0 0,0 1 0,3 6 424,2 6-218,0-1 0,-1 1 0,2 15 1,3 10-22,-3-12-112,-2-1 0,3 55 0,-11 66 423,-7-33 8,-20 247 1915,28-333-3443,-9 40 0,9-37-456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53.0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64 5056,'0'-26'1642,"0"26"-1617,0 0 0,0-1-1,0 1 1,0 0 0,0-1-1,0 1 1,0 0-1,0-1 1,0 1 0,0 0-1,0 0 1,0-1-1,0 1 1,0 0 0,0-1-1,1 1 1,-1 0 0,0-1-1,0 1 1,0 0-1,0 0 1,1-1 0,-1 1-1,0 0 1,1 0-1,9-13 462,-10 12-439,0 0 1,1 0-1,-1 0 1,0 0-1,1 0 1,-1 0-1,1 1 1,-1-1-1,1 0 1,-1 0 0,1 1-1,0-1 1,-1 0-1,1 1 1,0-1-1,-1 0 1,1 1-1,0-1 1,0 1-1,0 0 1,-1-1-1,1 1 1,0-1-1,0 1 1,0 0-1,0 0 1,0 0-1,0-1 1,0 1 0,0 0-1,-1 0 1,1 0-1,0 0 1,0 1-1,0-1 1,0 0-1,0 0 1,0 0-1,0 1 1,0-1-1,-1 0 1,1 1-1,0-1 1,1 2-1,6 2 1,1 1 0,12 10 0,6 5-112,32 24 203,-55-41-127,0-1 9,0 1 0,0 0-1,0 1 1,0-1 0,0 1-1,-1-1 1,0 1 0,0 0 0,0 0-1,4 8 1,-4-7 97,-1 0 0,1 1 1,-1-1-1,0 1 0,1 8 0,-3-13-84,0 1-1,1-1 1,-1 1-1,0 0 0,-1-1 1,1 1-1,0-1 1,0 1-1,-1-1 1,1 1-1,-1-1 1,1 1-1,-1-1 0,0 1 1,1-1-1,-1 1 1,0-1-1,0 0 1,0 0-1,0 1 0,0-1 1,-1 0-1,1 0 1,0 0-1,-2 1 1,-86 45 350,86-45-395,-1 0 0,1 0 1,-1 0-1,0 0 0,0-1 1,1 0-1,-6 2 0,-3 0-74,10-2 74,1-1 1,0 1 0,0-1-1,-1 1 1,1 0-1,0 0 1,0 0-1,0 0 1,0 0-1,0 0 1,-1 1-1,2-1 4,-1-1 0,1 0 0,0 1 0,-1-1 0,1 1 0,0-1 0,0 0 0,0 1 0,-1-1 0,1 1 0,0-1 0,0 1-1,0-1 1,0 1 0,0-1 0,0 1 0,0-1 0,0 1 0,0-1 0,0 1 0,0-1 0,0 1 0,0-1 0,0 0 0,0 1-1,0-1 1,1 1 0,-1-1 0,0 1 0,0-1 0,1 1 0,12 4-142,-5 0 122,0 0 0,-1 0 0,1 1 0,-1 0 0,8 10 0,-7-8 56,1-1 0,12 11 0,-17-16-17,0 1 1,0 0-1,0 0 1,0 0-1,-1 0 1,1 1-1,-1-1 1,0 1-1,0 0 0,0 0 1,-1 0-1,1 1 1,2 7-1,-2-7-15,-3-4 1,1 0 1,0-1 0,-1 1 0,1 0 0,-1 0 0,1 0 0,-1 0 0,0 0 0,1-1 0,-1 1 0,0 0 0,0 0 0,1 0 0,-1 0 0,0 0 0,0 0 0,0 0 0,0 0 0,0 0 0,0 0 0,-1 0 0,1 0 0,0 0 0,0 0 0,-1-1 0,1 1 0,0 0 0,-1 0 0,1 0 0,-1 0 0,-1 1 0,2-1 2,-2 1-7,1 0 1,0-1 0,-1 1 0,0-1 0,1 1 0,-1-1-1,0 1 1,0-1 0,0 0 0,0 0 0,0 0 0,0 0-1,0 0 1,0 0 0,0-1 0,-1 1 0,-3 0 0,-21 8-36,22-6 32,0-1 0,0 0 0,-1 0 0,1 0 0,0-1 0,-1 0 0,1 0 0,-1 0 0,-8 0 0,9-1 26,1 0 0,0 0 0,0 0 0,-8 2 0,2 2 16,10-4-22,-1 1 0,1-1 0,-1 0 0,1 1 0,-1-1 0,0 0 0,1 0 0,-1 0-1,1 1 1,-1-1 0,0 0 0,1 0 0,-1 0 0,0 0 0,1 0 0,-1 0 0,0 0 0,1 0 0,-1 0 0,0-1 0,1 1 0,-1 0 0,0 0-1,1 0 1,-1-1 0,1 1 0,-1 0 0,1-1 0,-1 1 0,1-1 0,-1 1 0,1-1 0,-1 1 0,1 0 0,-1-2 0,-2 0 213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51.2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374 249 4800,'13'-13'1557,"-12"13"-1540,-1 0 0,0 0 0,0-1 0,0 1 0,1 0 0,-1 0 0,0-1 0,0 1 0,0 0 0,1 0 0,-1 0 0,0 0 0,1-1 0,-1 1 0,0 0 0,0 0 0,1 0 0,-1 0 0,0 0 0,1 0 0,-1 0 0,0 0 0,0 0 0,1 0 0,-1 0 0,0 0 0,1 0 1,-1 0-1,0 0 0,1 0 0,-1 0 0,0 0 0,1 0 0,-1 0 0,0 0 0,1 1 0,-1-1 64,0 0 0,1 0 0,-1 0 0,0 1 0,1-1 0,-1 0 0,0 0 0,0 0 0,1 0 0,-1 0 0,0 0 0,1 0 0,-1 0 0,0 0 0,1 0 0,-1 0 0,0 0 0,1 0 0,-1 0 0,0 0 0,0 0 0,1 0 0,-1-1 0,0 1 0,1 0 0,-1 0 0,0 0 0,0 0 0,1-1 0,-1 1 0,0 0 0,0 0 0,0 0 0,1-1 0,-1 1 0,0-1 0,2-1 106,1-1 145,0 0 0,0 0 0,0 0 0,0-1 0,-1 1 0,1-1 0,-1 0 0,0 0 0,0 0 0,1-5 1,9-11 356,-10 17-580,0 1 0,0-1-1,-1 0 1,1 0 0,-1 0 0,1 0-1,-1 0 1,0-1 0,0 1 0,0 0-1,0-4 1,-1-53 1288,-3 55-1221,-2-1-32,4 4-111,-1 1 0,1-1-1,-1 0 1,0 0-1,1 1 1,-1-1 0,0 1-1,0 0 1,0-1-1,0 1 1,-1 0 0,1 0-1,0 0 1,0 1-1,0-1 1,-1 0 0,-3 0-1,6 1-25,-1 1-1,1-1 1,-1 0 0,1 0-1,-1 0 1,1 0 0,-1 0-1,1 0 1,-1 0 0,1 0-1,-1-1 1,1 1-1,-1 0 1,1 0 0,-1 0-1,1 0 1,0-1 0,-1 1-1,1 0 1,-1 0 0,1-1-1,0 1 1,-1 0 0,1-1-1,-1 1 1,1 0 0,0-1-1,0 1 1,-1-1-1,1 1 1,-1-1 0,-3-6 127,-12 2 42,6 1-52,7 2-80,0 1-1,0 0 1,0 0 0,0 0-1,0 0 1,0 0-1,0 1 1,0-1-1,-6 1 1,-48 0 260,53 0-299,1 0 1,0 1 0,0-1-1,0 0 1,-1 1 0,1 0-1,0 0 1,0 0 0,-5 3-1,-2 0-8,-12 4 5,1 2 0,1 0 0,0 1 1,-22 15-1,40-24-8,0 0 1,0-1 0,0 1-1,0 1 1,1-1 0,-1 0 0,0 0-1,1 0 1,0 1 0,-1-1-1,1 1 1,0-1 0,-1 5-1,1-5-5,1 1 0,-2 0-1,1-1 1,0 1 0,-1 0-1,1-1 1,-4 5-1,-19 14 2,23-20 11,1 1 1,-1 0-1,0 0 1,0 0-1,1 0 0,-1 0 1,1 3-1,-2 5-2,-24 68-20,20-47 90,2-15 14,2-9-48,0-1 0,1 0 0,-1 1 1,2-1-1,-2 11 0,3-1 20,1 0 0,7 31 0,-2-17-92,-5-20 52,0 1 1,1-1-1,1 0 0,0-1 1,0 1-1,1-1 1,0 1-1,12 15 0,9-4-31,-13-7 1,-10-10 20,1-1 0,-1 1 1,1-1-1,-1 0 0,1 0 0,0 0 1,8 4-1,60 24 176,-59-25-175,-1-1-1,1 0 1,25 6-1,-30-9-5,1 0 1,1-1-1,0 0 1,0 0 0,0-1 0,15-1 0,10-1 47,3 3 9,-22 0-31,-1-1-1,1 0 1,21-4 0,-14-2-19,-17 4 2,0 1 0,0-1 1,1 1-1,10 0 0,-14 1 6,1 0-1,-1-1 1,1 1-1,-1-1 1,1 0-1,-1 0 1,0 0 0,4-2-1,8-2 53,11 0 82,-3-7-72,-22 12-85,0 0 0,-1-1-1,1 1 1,0-1-1,0 0 1,-1 1 0,1-1-1,-1 0 1,1 1-1,-1-1 1,1 0 0,-1 0-1,1 1 1,-1-1-1,0 0 1,1 0 0,-1 0-1,0 1 1,1-2-1,-1-1-519,13-10-4069,-11 10 2091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54.2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408 79 2912,'0'-38'923,"-1"37"-908,1 1 1,0-1-1,0 1 1,0-1-1,0 1 1,0 0-1,0-1 1,0 1 0,0-1-1,0 1 1,0-1-1,0 1 1,0 0-1,1-1 1,-1 1-1,0-1 1,0 1 0,0 0-1,0-1 1,1 1-1,-1-1 1,0 1-1,1-1 1,0 0 81,1 0-1,-1-1 1,0 1 0,0-1-1,0 1 1,0-1 0,0 1 0,0-1-1,-1 0 1,1 1 0,-1-1-1,1 0 1,-1 1 0,1-4-1,-1 5-82,0 0-1,0 0 0,0 0 0,0 0 0,0 0 1,0 0-1,0 0 0,0-1 0,0 1 0,0 0 1,0 0-1,0 0 0,0 0 0,0 0 0,0 0 1,0 0-1,0 0 0,0 0 0,0 0 0,0-1 1,0 1-1,0 0 0,0 0 0,0 0 0,0 0 0,0 0 1,0 0-1,0 0 0,0 0 0,0 0 0,0 0 1,0 0-1,-1 0 0,1 0 0,0 0 0,0 0 1,0-1-1,0 1 0,0 0 0,0 0 0,0 0 1,0 0-1,0 0 0,0 0 0,0 0 0,-1 0 1,1 0-1,0 0 0,0 0 0,0 0 0,0 0 1,0 0-1,0 0 0,0 0 0,0 0 0,0 1 0,-21-2 623,14 1-598,0-1-1,0 2 1,0-1 0,0 1 0,1 0-1,-1 0 1,0 1 0,0-1-1,1 2 1,-1-1 0,-9 6-1,-8 3 123,7-4-15,1 1 1,0 1-1,-28 21 1,33-20 122,-16 21 1,16-18-102,-9 10 137,2 0 0,-22 36 1,32-43-205,0 1 0,0 0 0,2 1 0,-8 33 0,6-9 57,2 1 0,2 0-1,2 0 1,6 76 0,-2-105-76,0 0 1,0-1-1,2 1 0,0-1 0,0 0 1,9 16-1,-2-6 224,2-2-1,23 31 1,-27-40-25,1 0 1,20 21 0,-20-26-136,0 1 0,13 5 0,-6-2 2,43 28 402,-51-34-434,1-1 1,20 7 0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54.5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110 0 3136,'-26'0'1029,"25"0"-1013,1 0-1,-1 0 0,1 0 1,-1 0-1,1 0 1,-1 0-1,1 0 0,0 0 1,-1 1-1,1-1 0,-1 0 1,1 0-1,-1 0 1,1 1-1,0-1 0,-1 0 1,1 0-1,0 1 1,-1-1-1,1 0 0,0 1 1,-1-1-1,1 0 0,0 1 1,-1-1-1,-2 4 51,0-1 0,1 0 0,-1 1 0,1-1 0,-1 1 0,1 0 0,0 0-1,1 0 1,-1 0 0,1 0 0,-1 0 0,1 0 0,0 7 0,-11 33 327,7-26-216,-4 27-1,-7 92 400,13-17 106,4-86-430,-2-31-198,1 0 1,0 0 0,1 0-1,-1 0 1,1 0-1,-1 0 1,1 0-1,0-1 1,0 1 0,0 0-1,0 0 1,3 3-1,-2-1 42,1 0 304,0-7-75,-2 0-266,1 0 0,-1 1-1,1-1 1,-1 0 0,0 0-1,0 0 1,0-1 0,0 1-1,0 0 1,0 0 0,0 0-1,-1-1 1,1 1 0,-1-3-1,29-88 1126,-21 54-1008,-2 11-80,14-40 0,-5 31-176,29-49 0,-41 81 68,1-1 0,-1 0 0,1 1 0,0 0-1,1 0 1,6-7 0,15-3-28,-10 7 32,6-9 28,-18 14-19,0 0-1,0 0 1,0 0 0,0 1 0,0-1-1,0 1 1,1 0 0,5-2 0,-4 3-43,1 0 1,0 0 0,-1 0 0,1 1 0,10 0-1,-14 1 63,0-1 0,0 0-1,0 1 1,0 0 0,0-1 0,0 1-1,-1 0 1,1 1 0,0-1-1,0 0 1,-1 1 0,1 0 0,3 2-1,38 41 1218,-41-43-1756,-1-2-2575,11 0 768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54.9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58 2976,'-31'-16'1339,"31"14"-950,0-5 611,0 11-171,2-12 142,0 8-803,0-1 1,-1 0-1,1 1 0,0 0 1,-1-1-1,1 1 0,0 0 1,-1 0-1,1 0 1,0 0-1,3 0 0,3 1-71,1-1 154,-5 1-159,-1-1 0,1 0 0,-1 0-1,1 0 1,0-1 0,-1 1 0,1-1 0,4-1-1,3-2 106,-9 2-138,1 1 0,0 0 1,0 0-1,1 0 0,-1 0 1,0 0-1,0 1 0,0-1 0,6 1 1,15 1 89,-12 0 59,1-1 0,-1 0 0,1-1 0,17-3 0,-12-3 299,-17 7-485,0 0 1,0 1 0,1-1 0,-1 1-1,0-1 1,0 1 0,0-1 0,0 1-1,0 0 1,0 0 0,-1-1 0,1 1 0,2 2-1,-3-3-20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57.1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32 2816,'-5'-5'433,"1"1"-181,1 0 1,-1 1 0,0-1-1,-7-4 1,1 4 1001,17 5-332,-4-1-266,10 0-22,-11 0-527,7 0 25,-6 0-109,-1-1 1,1 1 0,0 0 0,0 0 0,0 1 0,-1-1 0,1 0 0,0 1 0,0 0 0,-1-1 0,1 1 0,0 0 0,-1 0 0,1 1 0,-1-1 0,1 0 0,-1 1 0,4 3 0,1 2-8,-4-3 6,0-1 0,0 0 0,1 0 1,-1 0-1,5 2 0,-1-2 15,0 2 115,-6 8 86,-1-7-164,-1-1 0,0 1 1,0 0-1,0-1 0,-1 1 0,-4 9 1,5-12-53,0-1 0,0 1 0,-1 0 0,0-1 0,1 1 0,-1-1 1,0 1-1,0-1 0,0 0 0,0 0 0,-1 0 0,1 0 0,-1 0 0,1 0 0,-1-1 1,-3 2-1,-17 3-81,15 1 64,7-6 7,1-1 0,0 0 0,0 1 0,0-1 0,-1 0 0,1 1 0,0-1 0,-1 0 0,1 1 0,0-1 0,-1 0 0,1 0 0,0 0 0,-1 1 0,1-1 0,0 0 0,-1 0 0,1 0 0,-1 0 0,1 1 0,0-1 0,-1 0 0,1 0 0,-1 0 0,1 0 0,0 0 0,-1 0 0,1 0-8,-1 0 1,1 0-1,0-1 0,0 1 0,0 0 0,0 0 0,0 0 0,0 0 0,0 0 1,0 0-1,0 0 0,0 0 0,-1 0 0,1 0 0,0 0 0,0 0 0,0 0 0,0 0 1,0 1-1,0-1 0,0 0 0,0 0 0,0 0 0,0 0 0,0 0 0,-1 0 1,1 0-1,0 0 0,0 0 0,0 0 0,0 0 0,0 0 0,0 0 0,0 0 0,0 0 1,0 0-1,0 1 0,0-1 0,0 0 0,0 0 0,0 0 0,0 0 0,0 0 1,0 0-1,0 0 0,0 0 0,0 0 0,0 0 0,0 1 0,0-1 0,0 0 0,0 0 1,0 0-1,0 0 0,0 0 0,0 0 0,3 11 97,12-6 6,-4-1-65,-9-2 10,1-1 1,0 0-1,0 0 0,0 0 1,1 0-1,-1 0 0,0-1 1,0 0-1,6 1 0,53-1-1001,-18 0 192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57.5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17 5632,'-46'-16'2112,"46"16"-1664,0 16-96,0-16 1120,15 15-864,1-15-160,15 0-288,16 0 352,-16 16-288,47-32 608,-16 16-448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57.8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0 3232,'13'0'1035,"-13"0"-1028,0 0 1,0 0 0,0 0 0,0 0 0,1 0-1,-1 0 1,0 0 0,0 0 0,0 0 0,0 0-1,0 0 1,0 0 0,1 0 0,-1 1 0,0-1-1,0 0 1,0 0 0,0 0 0,0 0 0,0 0-1,0 0 1,1 0 0,-1 0 0,0 0 0,0 1-1,0-1 1,0 0 0,0 0 0,0 0 0,0 0-1,0 0 1,0 0 0,0 1 0,0-1 0,0 0-1,0 0 1,0 0 0,0 0 0,0 0 0,0 1-1,0-1 1,0 0 0,0 0 0,0 0 0,0 0-1,0 0 1,0 0 0,0 1 0,0-1 0,0 0-1,0 0 1,0 0 0,-1 0 0,2 37 338,0-7 110,-5 57 0,1-69-385,-2 13 163,0 39 0,4-59-162,1-1-1,-1 1 1,-5 18 0,1-7 73,2-6-73,2-11 15,0 1-1,0 0 1,-1 0 0,1-1-1,-6 11 1,6-13-5,1 0 0,-1 0-1,1 0 1,-1 0 0,1 5 0,0-5 276,1-19 41,-1-46 694,-1 33-878,3 0 0,0 0-1,10-48 1,-10 69-219,1-1 0,0 1 0,0-1 0,1 1 1,0 0-1,0 1 0,1-1 0,0 1 0,0 0 0,7-7 0,29-23-44,-5-2-10,-30 35 66,0 1 1,1-1-1,-1 1 1,1 0 0,-1 0-1,1 0 1,0 1-1,7-1 1,0 0 88,0 1 0,28-1 0,38 3-1148,-64 0 134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0:58.2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63 5888,'16'-15'2176,"-16"15"-1664,31-16-160,0 0 224,0 16-384,0-15 128,16 15-192,16 0 224,-17 0-224</inkml:trace>
  <inkml:trace contextRef="#ctx0" brushRef="#br0" timeOffset="1">468 562 5216,'0'62'1952,"0"-62"-1536,0 62-96,0-46 320,0 15-416,0-15 416,0 15-384,0 0 160,15 0-256,-15 0-224,0-15 32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04.5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17 3328,'-13'-13'1061,"41"11"336,-18 2-1120,-7-1-228,-1 1 0,1 0 0,-1 0 0,1 0 0,-1 0 0,1 1 0,-1-1 0,1 1 0,-1-1 0,0 1 0,5 2-1,17 20 848,15 1-202,-34-19-564,0 0 1,1 1 0,4 6-1,0 1 52,5 5-33,-1 0 0,-1 1 1,-1 1-1,0 0 0,10 25 1,28 96 341,-35-95-305,-7-22-31,10 49-1,-15-44 100,-1 43-1,-3-46-101,-1 1 1,-1-1-1,-1 0 0,-1 0 0,-2 0 1,-1 0-1,0-1 0,-19 34 1,11-24 3,-3-2 0,-36 53 1,46-76-102,0 0 1,0 0-1,-1-1 0,0 0 1,-1-1-1,0 0 1,-16 9-1,0 0-429,15-7-27,9-7-3203,16-16 1407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05.5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17 1824,'-13'-13'587,"13"12"-583,0 1 0,0 0 1,0 0-1,0 0 0,0 0 0,0 0 1,1-1-1,-1 1 0,0 0 1,0 0-1,0 0 0,0 0 1,0 0-1,0 0 0,0-1 1,0 1-1,0 0 0,1 0 1,-1 0-1,0 0 0,0 0 0,0 0 1,0 0-1,0 0 0,1 0 1,-1 0-1,0 0 0,0-1 1,0 1-1,0 0 0,0 0 1,1 0-1,-1 0 0,0 0 1,0 0-1,0 0 0,0 0 0,1 1 1,-1-1-1,0 0 0,0 0 1,0 0-1,0 0 0,1 0 1,6 0 1934,-7 52 455,1 8-1578,-1 56 8,-1-94-680,-1-1 1,-1 1 0,-7 25 0,4-26 234,2-1 1,1 1-1,0 0 1,2 1-1,0-1 1,3 27-1,1-50-64,1-3-273,-1 0 0,1 1 0,0-1 0,-1-1 0,0 1 1,-1 0-1,4-7 0,12-46-69,-3 9 42,1 11 67,-6 17-25,8-31 1,6-19-277,-21 63 146,1 0 0,0 1 0,0-1 0,1 1 0,0 0 0,8-10 0,-8 13 88,-1 1 0,1-1 1,-1 1-1,1 0 0,0 0 0,0 0 1,0 1-1,1 0 0,-1 0 1,1 0-1,-1 0 0,12-1 1,2 1 417,1 1 0,29 3 0,-8-1 239,-33-1-536,-5 1-63,0-1 1,0 0-1,0 1 1,0-1-1,0-1 1,0 1-1,0 0 1,0-1-1,-1 0 1,5-1-1,1-3 114,-7 4-229,0 1 0,1-1 0,-1 0 0,1 0 0,-1 0 1,1 1-1,-1-1 0,1 1 0,-1-1 0,1 1 0,0 0 0,-1 0 0,3-1 0,11 1-416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05.9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6144,'0'13'1978,"0"-13"-1955,1 0-1,-1 0 0,0 1 0,0-1 1,0 0-1,0 0 0,0 1 0,0-1 1,0 0-1,0 0 0,0 0 0,0 1 1,0-1-1,0 0 0,1 0 0,-1 0 1,0 0-1,0 1 0,0-1 0,0 0 1,1 0-1,-1 0 0,0 0 0,0 0 1,0 0-1,1 1 0,-1-1 0,0 0 1,0 0-1,0 0 0,1 0 0,-1 0 1,0 0-1,1 0 0,12 9 210,-1 0-1,1 0 0,-1 1 1,10 13-1,-17-18-184,-1 0-1,0 1 0,0 0 0,-1 0 0,3 7 1,-3-8 1,-2-3-16,-1-1-1,1 1 1,-1-1 0,0 0 0,1 1 0,-1-1 0,0 1-1,0-1 1,0 1 0,0-1 0,0 1 0,0-1 0,0 1-1,0-1 1,-1 1 0,1-1 0,-1 1 0,1-1-1,-1 0 1,1 1 0,-1-1 0,0 0 0,0 1 0,1-1-1,-1 0 1,0 0 0,0 0 0,0 0 0,-1 0 0,1 0-1,-2 2 1,-75 28 2363,67-28-1882,22-4-461,137 1-1136,-109 0-2114,8 0 446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58.2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1245 1668 7712,'-13'-13'2506,"12"13"-2446,1-1-1,-1 1 1,1 0-1,-1-1 1,1 1-1,-1 0 1,1 0-1,-1-1 1,1 1-1,-1 0 1,0 0-1,1 0 1,-1 0-1,1-1 1,-1 1-1,0 0 1,1 0 0,-1 0-1,1 0 1,-1 1-1,0-1 1,1 0-1,-1 0 1,1 0-1,-2 1 1,2-1 94,0 0-129,0 0 1,0 0 0,0 0-1,0 0 1,0 0-1,-1 0 1,1 0 0,0 0-1,0 0 1,0 0 0,0 0-1,0 0 1,0 0 0,0 0-1,0 0 1,0 0-1,0 0 1,0 0 0,-1 0-1,1 0 1,0 0 0,0 0-1,0 0 1,0 0 0,0 0-1,0-1 1,0 1-1,0 0 1,0 0 0,0 0-1,0 0 1,0 0 0,0 0-1,-1 0 1,1 0 0,0 0-1,0 0 1,0 0-1,0 0 1,0 0 0,0-1-1,0 1 1,0 0 0,0 0-1,0 0 1,0 0 0,0 0-1,0 0 1,0 0-1,0 0 1,0 0 0,0 0-1,0-1 1,0 1 0,0 0-1,0 0 1,0-49 2742,1 34-2480,-1 3-76,0 0 0,0-1 0,-3-13 0,-8-29 129,9 39-309,-1 1-1,-1-1 1,0 1-1,-1 0 0,-11-22 1,4 8-29,1 3-8,-20-44 21,3 22 90,-62-79-1,-49-35 52,-160-130-176,255 251-5,-244-243-207,176 171 227,91 91-27,-24-32 0,33 39 8,10 12-13,-1-1-1,1 1 0,-1-1 1,1 1-1,0-1 1,1 0-1,-1 0 1,1 0-1,-2-6 1,3 8-20,-1 0 1,1 0 0,-1 0 0,0 1 0,1-1 0,-1 0-1,0 0 1,0 1 0,0-1 0,0 1 0,0-1 0,-2-2-1,3 4-229,1 0-1,0-1 0,0 1 0,0 0 0,0-1 0,0 1 0,0 0 0,0 0 0,0 0 0,-1-1 0,1 1 0,0 0 0,0 0 0,0 1 0,1-1 0,11 0-1266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06.2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 8128,'0'-15'3008,"0"15"-2336,0 15-160,0-30 192,16 15-480,-1 0-96,16 0-64,16-16-992,0 16 512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07.7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63 5312,'16'-16'1952,"-16"16"-1504,62-31-128,-31 31 1376,16 0-992,0-15 64,-1 15-448,1 0 128,0 0-256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08.1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281 1 3808,'-52'0'1227,"51"0"-1202,0 0 1,0 0-1,1 0 1,-1 0-1,0 0 1,0 0-1,0 0 1,0 0-1,0 0 1,0 1-1,0-1 1,0 0 0,0 1-1,0-1 1,1 1-1,-1-1 1,0 1-1,-1 0 1,2-1-26,-8 6 114,0-1-1,-12 5 1,-1-3 284,18-6-317,0 0 0,0 0 0,0 0 0,0 0 1,0 1-1,0-1 0,0 1 0,1 0 0,-1 0 0,1 0 0,-1 0 0,1 0 0,0 1 0,0-1 0,0 1 0,-3 4 0,-1 1 52,1 1-1,0-1 1,0 1-1,1 1 1,0-1 0,1 1-1,-3 10 1,-13 84 830,17-84-870,-24 327 975,23-283-946,-2 94 91,0-75-89,-3 146 195,8 153 502,-1-361-1610,2 1-1,1 0 1,0-1 0,9 35-1,5-6-1668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06.6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0 4160,'-26'13'1333,"26"-13"-1319,0 1-1,-1-1 1,1 0-1,0 0 1,-1 0-1,1 0 0,0 0 1,-1 1-1,1-1 1,0 0-1,0 0 1,-1 1-1,1-1 1,0 0-1,0 0 1,0 1-1,-1-1 1,1 0-1,0 0 1,0 1-1,0-1 1,0 0-1,0 1 1,0-1-1,-1 0 0,1 1 1,0-1-1,0 0 1,0 1-1,0-1 1,0 0-1,0 1 1,0-1-1,1 0 1,-1 1-1,0-1 1,0 1-1,-2 22 248,-8 32 0,9-50-234,-1 6 72,1 0-1,0 0 1,0 0-1,2 15 1,0 0 118,-2 17 35,0-17-27,1 0 0,5 35 1,0-36-140,-2-15-28,-1 0 1,-1-1-1,1 12 1,-2-19-16,0-1 0,0 1 1,0-1-1,0 1 0,0 0 0,1-1 1,-1 1-1,1-1 0,-1 1 0,1-1 1,-1 1-1,1-1 0,0 0 1,0 1-1,-1-1 0,1 0 0,0 1 1,0-1-1,2 2 0,-2-3-23,2 3 476,-3-6-171,0 2-294,0-1-1,0 1 0,1-1 1,-1 1-1,0 0 0,1-1 1,-1 1-1,1 0 0,0-1 1,1-1-1,5-11 111,-7 11-95,1-1 0,0 1 0,-1-1 0,1 1 1,-1-1-1,-1-6 0,1-8 79,0-4-114,-1-1-91,2 1 1,6-44 0,-6 60 64,1 0 0,-1-1 0,1 1-1,1 0 1,-1 0 0,1 0 0,0 0 0,1 0 0,-1 1 0,1 0 0,0-1 0,0 2 0,1-1 0,9-8 0,7-3 185,33-18 0,-44 29-91,0 0 0,0 1 1,1 0-1,0 1 0,18-4 1,-10 4 37,-11 2-70,-1 0-1,0 0 1,1-1-1,-1 0 0,0 0 1,8-4-1,-9 3 0,0 0 0,0 1 0,0 0 1,0 0-1,0 1 0,1 0 0,-1 0 0,0 0 0,1 1 0,9 0 0,0 0 77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06.9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16 7392,'-16'-16'2720,"16"16"-2080,16 0-224,-1 0 512,1 0-608,15 0-128,-15 0-128,15 16 192,0-16-128,0 0-3008,16 15 1568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07.3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0 3968,'-47'63'1472,"47"-63"-1120,0 62-128,-15-31 512,15 0-448,0 0 96,0 16-224,0-16-160,0-15-32,0 15-2240,0-15 1248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08.6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16 3552,'26'-13'1147,"-25"13"-1112,1-1 1,-1 1 0,0-1-1,0 1 1,0 0 0,1 0-1,-1-1 1,0 1 0,0 0-1,1 0 1,-1 0 0,2 1 0,81-1 1361,-78 0-1160,1 1 0,0 0 1,0 0-1,12 4 0,-16-4-177,0 0 0,-1 0 1,1 0-1,0 0 0,-1 0 0,1 1 0,-1-1 1,0 1-1,1 0 0,-1 0 0,0 0 0,0 0 0,0 0 1,0 0-1,1 3 0,-1-1 48,-1-1 1,0 1-1,-1-1 0,1 1 0,0 5 1,1 6 174,0-3-110,1 5 51,0 0-1,-1 0 1,-1 1-1,-2 25 1,-30 160 667,-22 7-448,0-7-204,-25 251 401,62-233-10,14-143-332,-6-16 22,8-53-400,1 0-1,3 14 0,1 14-2594,-5-19 798</inkml:trace>
  <inkml:trace contextRef="#ctx0" brushRef="#br0" timeOffset="1">572 624 6720,'16'0'2496,"-16"0"-1952,62 0-128,-31 0-96,0 16-256,16-16 128,0 15-128,-31 16-1280,15-31 640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09.0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 7648,'-15'0'2816,"15"0"-2176,31 15-192,-15-15 832,-1 16-800,16-16-128,0 16-224,1-1 448,-1 1-320,0-16 384,0 15-352,-31-15-1920,16 16 896,-16-1-4768,0-15 3072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10.0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4160,'0'0'1333,"3"0"-821,-3 0-497,1 0 0,-1 0 0,1 0 0,-1 0 0,1 0 0,-1 0 0,0 0 0,1 0 0,-1 0 0,1 0 0,-1 1 0,1-1 0,-1 0 0,1 0 0,-1 0 0,0 1 0,1-1 0,-1 0 1,1 0-1,-1 1 0,0-1 0,1 0 0,-1 1 0,0-1 0,0 0 0,1 1 0,-1 0 0,2 14 317,-3-10-192,2 0-1,-1 0 1,0 0-1,2 6 1,10 63 1233,-8-47-1114,6 25 231,-4 5-223,4-7-112,-5-6-11,6-10 197,-9-22-263,-2-9 4,1 0 1,-1-1 0,1 1 0,0 0 0,0-1 0,0 1-1,1 2 1,-1-4-32,0 0 0,0 0 0,-1 0 0,1-1 0,0 1 0,0 0 0,0-1 0,0 1 0,0 0 0,0-1 0,0 1 0,0-1 0,0 0 0,0 1 0,0-1 0,0 0-1,1 0 1,-1 1 0,0-1 0,0 0 0,2-1 0,-1 1 28,0 0 0,1 0 0,-1-1 1,0 1-1,0-1 0,0 0 0,0 0 0,-1 1 0,1-1 0,0 0 0,0-1 0,0 1 0,2-2 0,18-20 379,-14 14-236,-4 6-146,-1-1-1,0 1 1,0-1 0,5-8 0,-2 1 12,12-18 110,15-35 1,-25 44-168,7-17 7,8 6-15,-7 10-14,1-6-5,-14 21-5,0 0 0,0 1-1,1-1 1,0 1 0,0 0-1,0 0 1,0 0 0,1 1-1,0-1 1,7-4 0,28-10-68,-5 4 42,-31 14 36,-1-1 0,1 1 0,0 0 0,-1 0 0,1 0 0,0 0 0,0 1 1,0 0-1,-1-1 0,1 1 0,0 1 0,0-1 0,0 1 0,0-1 0,-1 1 1,6 2-1,-5-2 17,-1-1 75,0 1 1,0 0-1,0 0 1,-1 0-1,1 0 1,0 0-1,0 1 1,-1-1-1,1 1 1,-1 0-1,1 0 1,-1 0-1,0 0 1,3 3-1,-4-3-243,0 0 1,1 1-1,-1-1 0,0 1 0,0-1 1,0 1-1,-1 0 0,1-1 1,-1 1-1,1 0 0,-1 0 1,0 4-1,0-4-1431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26.6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2649 3136,'-32'0'1429,"32"-2"-1125,0-9 315,1 11-611,-1 0 1,0 0-1,0 0 1,0 0-1,0 0 0,0 0 1,0 0-1,0 0 1,0 0-1,0 0 0,0 0 1,0-1-1,0 1 1,0 0-1,0 0 1,0 0-1,0 0 0,0 0 1,0 0-1,0 0 1,0 0-1,-1 0 1,1 0-1,0-1 0,0 1 1,0 0-1,0 0 1,0 0-1,0 0 0,0 0 1,0 0-1,0 0 1,0 0-1,0 0 1,0 0-1,0 0 0,0 0 1,0 0-1,-1 0 1,1 0-1,0 0 1,0 0-1,0 0 0,0 0 1,0 0-1,0 0 1,0 0-1,0 0 0,0 0 1,0 0-1,-1 0 1,1 0-1,0 0 1,0 0-1,0 0 0,0 0 1,-26 0 1671,26 0-1675,0 0 1,0 0 0,0 0 0,0 0-1,-1 0 1,1 0 0,0 0-1,0 0 1,0 0 0,0 0 0,0 0-1,0 0 1,0 0 0,0 0-1,0 0 1,0 0 0,-1 0 0,1 0-1,0 0 1,0 0 0,0 0-1,0 0 1,0 0 0,0 0-1,0 0 1,0 0 0,0 0 0,0 0-1,0 0 1,0-1 0,0 1-1,-1 0 1,1 0 0,0 0 0,0 0-1,0 0 1,0 0 0,0 0-1,0 0 1,0 0 0,0 0-1,0 0 1,0-1 0,0 1 0,0 0-1,0 0 1,0 0 0,0 0-1,0 0 1,0 0 0,0 0 0,0 0-1,0 0 1,0 0 0,0-1-1,0 1 1,0-7 138,0 14-69,0-7-74,0 0 0,0 0 0,0 1 0,0-1 0,0 0 0,0 0 0,0 0 0,0 0 0,0 0 0,0 0 0,0 0 0,0 0 0,0 0 0,0 0 0,0 1 0,0-1 0,0 0 0,0 0 0,0 0 0,0 0 0,0 0 0,0 0 0,0 0 0,0 0 0,0 0 1,1 0-1,-1 0 0,0 1 0,0-1 0,0 0 0,0 0 0,0 0 0,0 0 0,0 0 0,0 0 0,0 0 0,0 0 0,0 0 0,0 0 0,0 0 0,1 0 0,-1 0 0,0 0 0,0 0 0,0 0 0,0 0 0,0 0 0,0 0 0,0 0 0,0 0 0,0 0 0,0 0 0,1 0 0,-1 0 0,0 0 0,0 0 0,6 0 82,0-1 0,0 0 0,-1 0 0,1 0 0,0 0 0,8-4 0,-6 2 8,-1 1-48,0-1 0,0 1 0,0-1 0,-1-1 0,8-4 0,6-4 9,19-10 37,59-36 547,-62 32-436,133-86 357,-15 26-354,174-81 28,-189 98-163,-134 67-65,634-308 287,190-72 201,-396 185-459,-168 74-31,621-271-18,-543 259-53,-55 24 6,-41 20-58,-45 23 58,-32 1 67,8-4 506,-115 51-227,-43 11-179,-7 3 3,-1 1 0,23-6 1,-31 9-71,0 1 0,0 0 0,0-1 0,0 0 0,-1 0 0,1 0 0,-1 0 0,1-1 1,-1 1-1,0-1 0,0 0 0,4-4 0,6-6-73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58.5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108 109 6816,'0'-13'2197,"0"11"-1344,0-1-314,0 3-507,1-1 1,-1 1-1,0-1 0,0 1 1,0 0-1,0-1 0,-1 1 1,1-1-1,0 1 0,0 0 1,0-1-1,0 1 0,0-1 0,0 1 1,-1 0-1,1-1 0,0 1 1,0 0-1,-1-1 0,1 1 1,0 0-1,0-1 0,-1 1 1,1 0-1,0 0 0,-1-1 1,1 1-1,0 0 0,-1 0 1,0-1-1,-6-3 342,3-3 59,4 7-414,0-1 0,-1 1 0,1-1 1,0 1-1,0 0 0,-1-1 0,1 1 0,0-1 0,-1 1 0,1 0 1,-1-1-1,1 1 0,0 0 0,-1 0 0,1-1 0,-1 1 0,1 0 0,-1 0 1,1 0-1,0-1 0,-1 1 0,1 0 0,-1 0 0,1 0 0,-1 0 0,1 0 1,-1 0-1,1 0 0,-1 0 0,1 0 0,-2 1 0,1-1-2,-1 0 0,1 1-1,-1 0 1,1-1-1,0 1 1,-1 0 0,1 0-1,0-1 1,-1 1-1,1 0 1,0 0 0,0 1-1,0-1 1,0 0-1,0 0 1,0 0 0,0 1-1,-1 1 1,-17 33-273,15-29 255,2 0-26,-1-1 1,0 1-1,1 1 1,1-1-1,-1 0 1,0 10 0,-1 2 8,-2 7 25,3-19-13,0 0 0,1 0-1,-1 13 1,2-16 38,1-1 0,-1 1 0,1-1 1,0 1-1,-1-1 0,1 0 0,1 1 0,-1-1 1,1 0-1,-1 0 0,4 4 0,-1 1 69,-3-6-65,-1-1 0,1 0 1,-1 0-1,1 0 1,-1 0-1,1 0 1,0 0-1,0 0 1,0 0-1,-1 0 1,1 0-1,0 0 0,0 0 1,0 0-1,0-1 1,0 1-1,1 0 1,-1-1-1,0 1 1,0-1-1,0 1 0,0-1 1,1 0-1,-1 1 1,0-1-1,0 0 1,1 0-1,1 0 1,2 0 34,1-1 1,-1 0-1,0 0 1,1-1-1,-1 1 1,0-1-1,0 0 1,0-1-1,0 1 1,-1-1-1,1 0 1,0 0 0,-1 0-1,6-7 1,8-7 18,-1-1-1,14-20 1,-9 10-8,3 1-169,-2-1 0,-1-2 1,33-59-1,-51 82-96,-4 5 96,1 1 0,0-1 0,-1 0 0,1 1 0,0-1 1,0 1-1,0-1 0,1 1 0,-1-1 0,2-1 0,-2 2-190,0 1 1,0-1 0,1 1 0,-1-1-1,0 1 1,0-1 0,1 1 0,-1 0-1,0-1 1,0 1 0,1 0 0,1 0-1,25 0-2341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29.5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201 250 2304,'0'0'752,"0"0"-453,0 0 69,0 0 677,0-2-267,1-3-614,0 0 0,1 0 0,0 0 0,0 1 0,1-1 0,-1 1 0,1-1 0,6-6 0,-3 2 30,72-100 1304,-76 107-1430,-1-1-1,1 1 1,0-1-1,-1 0 1,0 1-1,0-1 0,0 0 1,0 0-1,0 0 1,0 0-1,-1 0 1,1 0-1,-1-5 0,0 8-53,0 0-1,0-1 0,0 1 1,1 0-1,-1-1 0,0 1 1,0 0-1,-1-1 0,1 1 1,0 0-1,0-1 0,0 1 1,0 0-1,0 0 0,0-1 1,0 1-1,0 0 0,-1-1 1,1 1-1,0 0 0,0 0 1,0-1-1,-1 1 0,1 0 1,0-1-1,-4-3 81,2 2-68,0-1 1,-1 1-1,1 0 0,-1 0 0,1 0 1,-1 0-1,0 0 0,-5-3 1,5 5-13,0-1-1,-1 0 1,1 1 0,-1-1 0,1 1 0,-7 1 0,-9-1 11,12 0-19,0 0 0,0 1 0,0 0 0,1 0 0,-1 0 0,0 1 0,1 0 0,-13 5 0,4 1 42,7-4-26,-1 0 0,1 0 1,0 1-1,-9 7 1,7-3-36,0 1 1,1 1 0,-17 22 0,19-23-9,1-2-8,3-5 11,0 1-1,0-1 0,1 1 0,-4 7 1,0 17-35,4-14 42,-4 9 16,5-21-3,0 1 0,0-1 0,1 0 0,-1 1 0,1-1 0,-1 1 0,1-1 0,0 1 0,0-1 0,0 1 0,0-1 0,1 0 0,-1 1 0,1-1 0,-1 1 0,1-1 0,0 0 0,0 1 0,0-1 0,0 0 0,0 0 0,0 0 0,4 4 0,8 17 30,-13-22-31,0-1 1,0 0-1,0 0 1,0 1-1,0-1 0,0 0 1,0 0-1,0 1 1,0-1-1,1 0 0,-1 0 1,0 0-1,0 1 1,0-1-1,0 0 0,1 0 1,-1 0-1,0 1 1,0-1-1,1 0 0,-1 0 1,0 0-1,0 0 1,0 0-1,1 0 0,-1 1 1,0-1-1,1 0 1,-1 0-1,0 0 1,0 0-1,1 0 0,-1 0 1,0 0-1,0 0 1,1 0-1,-1 0 0,4 0 20,-1 0-59,0 0 0,0 0 1,0 0-1,0 0 0,0 0 0,0-1 0,0 0 0,0 1 0,0-1 0,0 0 0,0 0 0,-1 0 0,1-1 0,0 1 0,-1-1 0,6-3 0,4-8-143,-6 10 133,4 3 48,-8 1 6,-4 1-28,0 1-8,0 0 1,1 0-1,-1 0 0,1 0 1,0 1-1,0-1 0,0 0 0,0 1 1,0-1-1,1 0 0,0 1 1,-1-1-1,1 1 0,1 5 1,-1-7 21,0 5-9,0 0 1,-1 0 0,0 0-1,-1-1 1,-2 11 0,2-11 28,1 0 0,-1 0-1,1 0 1,0 0 0,1 9 0,0-8 22,1 1 1,0-1-1,0 0 0,1 0 1,4 12-1,-5-14-16,1-1-65,0 1-1,0-1 1,0 1 0,0-1-1,0 0 1,1 0 0,0 0-1,0-1 1,0 1 0,0-1-1,0 1 1,1-1 0,0 0-1,-1 0 1,6 2 0,-2-2-346,0 1-155,-6 10 6,-1-13 538,0 0 0,0 1 0,-1-1 0,1 0 0,-1 0 0,1 0 0,-1 0 0,1 1 0,-1-1 0,0 0 0,1 0 0,-1 0-1,0 0 1,0-1 0,0 1 0,0 0 0,0 0 0,0 0 0,0-1 0,0 1 0,-2 0 0,-6 6-19,-1 8 50,-31 16 655,36-27-345,0-1 0,1 0 0,-1 0 0,0 0 0,0-1 0,0 0-1,-6 2 1,-2 1 248,13-5-552,-1 1 1,1-1-1,-1 0 0,1 1 0,-1-1 0,1 0 0,-1 0 0,1 1 1,-1-1-1,1 0 0,-1 0 0,0 0 0,1 0 0,-1 0 0,1 0 0,-1 0 1,0 0-1,1 0 0,-1 0 0,1 0 0,-1 0 0,1 0 0,-1 0 1,0-1-1,1 1 0,-1 0 0,1 0 0,-1-1 0,0 0 0,0 1 248,12-10-180,-11 9-95,0 1 1,1-1-1,-1 1 0,1-1 0,-1 1 0,0-1 0,1 1 0,-1-1 0,0 1 1,0-1-1,1 0 0,-1 1 0,0-1 0,0 1 0,0-1 0,0 0 1,0 1-1,0-1 0,0 1 0,0-2 0,1-4 20,9-7 59,-9 13-72,-1-1-1,0 1 1,1-1-1,-1 1 0,0-1 1,1 1-1,-1-1 1,0 1-1,0-1 1,0 1-1,1-1 0,-1 0 1,0 1-1,0-1 1,0 1-1,0-1 0,0 0 1,0 1-1,0-1 1,0 1-1,0-1 1,0 0-1,0 1 0,-1-1 1,1 0-1,0 1 7,0 0-20,0 0 1,0 0-1,0-1 1,0 1-1,0 0 1,0 0-1,0 0 1,0 0-1,0 0 1,0 0-1,0 0 1,0 0 0,0 0-1,0 0 1,0-1-1,0 1 1,0 0-1,0 0 1,0 0-1,0 0 1,0 0-1,0 0 1,0 0-1,0 0 1,0 0-1,0 0 1,0 0 0,0 0-1,0-1 1,0 1-1,0 0 1,0 0-1,0 0 1,0 0-1,1 0 1,-1 0-1,0 0 1,0 0-1,0 0 1,0 0-1,0 0 1,0 0-1,0 0 1,0 0 0,0 0-1,0 0 1,0 0-1,1 0 1,-1 0-1,0 0 1,0 0-1,0 0 1,0 0-1,0 0 1,0 0-1,0 0 1,11-2-85,-8-5-151,-4 14 77,1-5 58,0-2 15,0 0 129,0 0 309,0 0 5,0 0 246,0 0-160,0 0 58,0-2-176,0-9-47,0 11-276,0 0 0,0 0 1,0 0-1,1 0 1,-1 0-1,0 0 1,0 0-1,0-1 0,0 1 1,0 0-1,0 0 1,0 0-1,0 0 1,0 0-1,0 0 0,0 0 1,0 0-1,-1 0 1,1 0-1,0-1 1,0 1-1,0 0 0,0 0 1,0 0-1,0 0 1,0 0-1,0 0 1,0 0-1,0 0 1,0 0-1,0 0 0,0 0 1,0 0-1,0 0 1,0 0-1,0 0 1,-1 0-1,1-1 0,0 1 1,0 0-1,0 0 1,0 0-1,0 0 1,0 0-1,0 0 0,0 0 1,0 0-1,0 0 1,-1 0-1,1 0 1,0 0-1,0 0 0,0 0 1,0 0-1,0 0 1,0 1-1,-11-1-156,9 0 58,2 0-38,0 0 38,0 2 59,0 9 64,0-9 117,-3-2-16,-4 0 30,14 0-66,-4 0-102,-3-2-44,0-4-6,0 6-21,-1 0 73,1 1 0,0-1 1,0 1-1,-1-1 0,1 1 0,0-1 0,-1 0 1,1 1-1,0-1 0,-1 1 0,1-1 0,-1 0 1,1 1-1,-1-1 0,1 0 0,-1 1 0,1-1 0,-1 0 1,1 0-1,-1 1 0,1-1 0,-1 0 0,1 0 1,-1 0-1,0 0 0,0 0 0,-2 0-77,3 0 96,0 0 5,0 0-59,0 0 0,0 0-15,0 3 4,0 7 529,0-10-469,0-1 1,0 1 0,0-1-1,0 1 1,0-1-1,0 1 1,0 0-1,0-1 1,0 1 0,0-1-1,1 1 1,-1-1-1,0 1 1,0 0-1,0-1 1,1 1 0,-1-1-1,0 1 1,0 0-1,1-1 1,-1 1-1,0 0 1,1-1 0,-1 1-1,0 0 1,1-1-1,-1 1 1,0 0 0,1 0-1,-1 0 1,1-1-1,-1 1 1,1 0-1,-1 0 1,0 0 0,1 0-1,-1 0 1,1 0-1,-1 0 1,1 0-1,-1 0 1,1 0 0,-1 0-1,1 0 1,0 0-1,0 0-25,1 0 1,0 0-1,0 0 0,-1-1 0,1 1 1,0 0-1,0-1 0,1 0 0,16-10-1671,-15 10 1437,0 1 0,0-1 0,0 1 0,8 0 1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29.9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1 4224,'0'0'1365,"0"0"-826,3 0-171,10 0 864,-13 2-160,0 6-378,1-2-322,-1 0-1,0 1 1,0-1 0,-1 0-1,1 0 1,-3 9 0,-7 3 60,6-5-286,3-9-97,0 0-1,0 0 0,-1-1 1,1 1-1,-1 0 0,0 0 1,-3 3-1,3-4-11,1 0 1,-1 0-1,0 0 0,1 0 1,-1 0-1,1 0 0,0 1 1,0-1-1,0 0 0,0 8 1,-2-6 132,2-4-138,0 0 0,0 1 0,-1-1 0,1 1 0,0-1 0,0 1 0,1-1 0,-1 1 0,0-1 0,0 1 0,1 0 0,-1 0 0,1-1 0,-1 4 0,1-3 267,-13-2-2923,11 0 939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31.7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306 94 2720,'0'-13'891,"0"10"-545,0 3-58,0 0 374,0 0-204,0 0-47,0-2-139,0-5 31,0 14-100,0-5 32,0 1-11,0 4-145,-1-1 0,0 1 1,0-1-1,0 1 0,-1-1 0,0 0 0,0 1 1,-1-1-1,0 0 0,0 0 0,0-1 0,-8 11 0,-15 18 55,17-19-98,-6 11 13,-24 11 36,3 4 1,-37 21 143,47-40-60,23-21-150,1 1-1,0-1 0,0 1 0,0-1 0,0 1 0,0 0 0,0 0 1,1 0-1,-1 0 0,1 0 0,-1 1 0,-1 3 0,3-5-11,-1 0 0,0 0-1,0 0 1,0 0 0,0 0-1,0 0 1,0 0 0,0 0-1,0 0 1,0 0 0,-2 1-1,-7 1 32,20-4-1,-6 2-30,0-1 1,1 0-1,-1 0 0,0 0 0,0-1 0,0 1 1,0-1-1,0 0 0,0 0 0,0 0 1,0-1-1,0 1 0,6-5 0,-9 6-12,1-1 1,-1 1-1,1 0 0,0 0 0,0 0 0,-1-1 0,1 2 0,0-1 0,-1 0 0,1 0 0,0 0 0,-1 1 0,1-1 0,0 1 0,-1-1 1,1 1-1,-1 0 0,3 1 0,12 4-30,15-5-56,-23-1 65,-1 0-1,1 1 1,13 2-1,-17-2 22,8 2 0,1 0-1,-1-1 1,23 2-1,-26-4 20,1 1 1,-1 0-1,0 0 0,12 4 0,-13-3 6,1 0 0,0-1 0,-1 1 0,11-1 0,90-1 2257,-109-3-2191,0-88 1252,0 88-1282,0 0-1,-1-1 1,1 1-1,-1 0 1,0 0-1,1 0 1,-2 0-1,0-3 1,-4-10 84,1-15 223,-5 0-144,6 14-154,1 5-7,-8-24 0,-36-70 230,43 97-366,1 0 1,1 0-1,0 1 1,0-1-1,0-1 1,1 1-1,1 0 1,0-18-1,0 19-109,0 5 128,5 3 96,16 0-399,-21 0 294,1 0 1,-1 0-1,0 0 1,1 0-1,-1 0 1,0 0-1,1 0 1,-1 0-1,0 0 1,1 0-1,-1 0 1,0 1-1,1-1 1,-1 0-1,0 0 1,0 0-1,1 0 1,-1 0-1,0 0 1,1 1-1,-1-1 1,0 0-1,0 0 1,0 1-1,1-1 1,12 13-1234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32.7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435 250 4064,'13'0'1307,"-13"0"-1299,0 0 1,0 0 0,0 0 0,0 0 0,0 0 0,0 0 0,0 0 0,1 0-1,-1 0 1,0 0 0,0 0 0,0 0 0,0 0 0,0 0 0,0 0 0,0 0 0,0 0-1,0 0 1,0 0 0,1 0 0,-1 0 0,0 0 0,0 0 0,0 0 0,0 0 0,0 0-1,0 0 1,0-1 0,0 1 0,0 0 0,0 0 0,0 0 0,0 0 0,0 0 0,0 0-1,0 0 1,0 0 0,1 0 0,-1 0 0,0 0 0,0 0 0,0-1 0,0 1 0,0 0-1,0 0 1,0 0 0,0 0 0,0 0 0,0 0 0,0 0 0,0 0 0,0 0 0,0 0-1,0-1 1,0 1 0,-1 0 0,1-26 1500,3 21-671,7-5 244,-9 9-1053,-1 1-1,0 0 1,0 0-1,1 0 1,-1-1-1,0 1 1,0 0-1,0-1 1,0 1 0,1 0-1,-1 0 1,0-1-1,0 1 1,0 0-1,0-1 1,0 1-1,0 0 1,0-1-1,0 1 1,0 0-1,0-1 1,0 1-1,0 0 1,0 0-1,0-1 1,0-10 375,1 5-145,-1 0 0,0 0 0,0 0 1,0 0-1,-1 0 0,-2-7 0,-12-47 509,14 58-750,1 0 0,-1 0 0,0 0 0,1 0 0,-1 0 0,0 0 0,0 0 0,-1 0 0,1 0 0,0 1 0,0-1 0,-1 0 0,1 1 0,-1-1 0,0 1 0,1 0 0,-3-2 0,-1 1 7,0-1 0,-1 1 0,1 0 0,-1 1 0,-6-2 0,-2 0-3,-29-10-43,36 10-4,-1 0 0,1 1 0,-1 0-1,0 0 1,0 1 0,0 0 0,0 0-1,0 1 1,1 0 0,-15 2 0,-28 9-226,-64 22 0,111-32 238,-1 0 0,1 1 0,0-1 0,0 1 0,0-1 0,0 1 0,0 0 1,0 0-1,1 1 0,-1-1 0,1 0 0,-1 1 0,1-1 0,0 1 0,0 0 0,-3 5 0,2-4-7,2-1 11,-1-1 3,1 0-1,-1 0 1,1 0-1,0 0 1,0 0-1,0 0 1,0 1 0,0-1-1,-1 3 1,3-3 6,-1-1 1,0 0-1,0 0 0,1 0 1,-1 0-1,0 0 1,1 0-1,-1 0 0,1 0 1,0 0-1,-1 0 1,1 0-1,0 0 1,-1 0-1,1 0 0,0 0 1,0 0-1,0-1 1,0 1-1,0 0 0,0-1 1,2 2-1,0 0 8,1 0-1,0 0 1,0-1 0,0 1-1,0-1 1,0 0-1,0 0 1,8 1 0,37-1 69,-35-1-52,7-1-2,38-6 1,-40 4-26,35-1 0,-47 4-22,0 0 0,0 1 0,-1 0 0,1 1 0,-1-1 0,10 4 0,-9-2 26,-3-2-7,-1 0-1,1 1 0,0 0 1,-1 0-1,1 0 0,-1 0 1,0 1-1,1-1 0,-1 1 1,0 0-1,-1-1 0,1 1 1,0 1-1,-1-1 0,0 0 1,0 1-1,0-1 0,0 1 1,0 0-1,-1-1 1,1 1-1,-1 0 0,0 0 1,-1 0-1,1 0 0,0 0 1,-1 0-1,0 0 0,0 0 1,0 0-1,-1 0 0,-1 7 1,-2 6-28,1-11 17,2 0 0,-1 1 1,1 0-1,0-1 0,0 8 0,1 160 250,0-171-308,0 0 0,0 0 0,-1 0 0,1 0 1,-1 0-1,1 0 0,-1 0 0,0 0 0,0-1 0,-1 1 0,1 0 0,0 0 0,-1-1 0,-3 4 0,4-2 15,-1-1 1,0 1-1,1-1 0,-1 1 1,1 0-1,-1 6 0,-7 21-122,-7 2 84,7-16 39,-8 24 0,3-2-53,3-7 17,-8 34 0,19-62 96,0 0 0,0 0 0,0 0-1,0 0 1,1 0 0,-1 0 0,1 0 0,0-1 0,1 1 0,-1 0 0,1-1-1,-1 1 1,1 0 0,0-1 0,0 0 0,1 0 0,-1 1 0,1-1-1,3 3 1,-5-6 4,0 1-1,0 0 1,0 0-1,0-1 1,1 1-1,-1-1 0,0 1 1,1-1-1,-1 0 1,0 1-1,1-1 1,-1 0-1,0 0 1,1 0-1,-1 0 0,0 0 1,1 0-1,-1 0 1,0 0-1,1-1 1,-1 1-1,0-1 1,3 0-1,22-13 67,-21 11-51,0 0-1,-1 0 1,1-1-1,-1 0 1,0 0-1,0 0 1,0 0 0,0 0-1,-1-1 1,0 0-1,0 0 1,0 0-1,-1 0 1,1 0 0,-1 0-1,-1-1 1,1 1-1,-1-1 1,0 1-1,1-11 1,-2 13-8,0-1 0,1 1-1,-1 0 1,1 0 0,0-1 0,-1 1 0,4-5 0,0-8 17,-9 3 17,2 5-19,2 4-25,0 0-1,0-1 1,1 1 0,0-1-1,0-6 1,0 0-35,0 9 31,0 1 1,0-1-1,0 0 1,-1 0-1,1 1 0,-1-1 1,1 0-1,-1 1 1,0-1-1,0 0 0,0 1 1,-1-2-1,1 1 9,0 1-1,1-1 1,-1 1-1,0-1 1,0 0 0,1 1-1,-1-1 1,1 0-1,-1 1 1,1-1-1,0 0 1,0-2 0,-1-7 124,1 8-99,-1-1 0,1 1 1,0 0-1,0 0 0,1 0 0,-1 0 0,1-1 0,-1 1 0,2-3 1,3-2 26,-4 6-44,0 1 0,0 0 0,0-1 0,-1 1-1,1-1 1,0 1 0,-1-1 0,1 0 0,-1 1 0,1-1 0,-1 1 0,0-1-1,0-2 1,0 3-19,0-1-1,1 0 1,-1 1-1,0-1 1,1 1-1,-1-1 0,1 0 1,-1 1-1,1-1 1,0 1-1,-1-1 1,1 1-1,0 0 1,0-1-1,0 1 0,0 0 1,2-2-1,-2 3 0,-1-1 0,0 1 0,1 0 0,-1 0 0,0-1 0,0 1 0,1 0 0,-1-1 0,0 1 0,0-1 0,1 1 0,-1 0 0,0-1 0,0 1 0,0-1 0,0 1 0,0 0 0,1-1 0,-1 1 0,0-1 0,0 1 0,0-1 0,0 1 0,0 0 0,0-1 0,-1 0 0,2-4 11,6 1-4,-6 4-15,-1-1 0,0 1-1,1 0 1,-1-1 0,1 1-1,-1 0 1,0-1 0,1 1-1,-1 0 1,0-1 0,1 1-1,-1-1 1,0 1 0,0 0-1,1-1 1,-1 1 0,0-1-1,0 1 1,0-1 0,1 1 0,-1-1-1,0 1 1,0-1 0,0 1-1,0-1 1,0 1 0,0-1-1,0 1 1,0-1 0,-1 0-1,4 1-40,7 0 90,-7 0 33,-3 0 100,3 0-655,10 0-2118,2 0 657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35.2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16 4384,'0'0'1632,"0"0"-1248,-15 0-128,15 0 1472,0 0-992,15 0 352,-15 0-672,16 0-160,-1 0-160,17 0 256,-1-16-160,16 16 96,-16 0-160,0 0-640,0 16 288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35.5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 5824,'16'0'2144,"-16"0"-1664,15 0-128,1 0 768,-1 0-672,17-16 320,-17 16-448,32-15 320,0 15-384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36.0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360 329 4224,'52'-26'1365,"-51"26"-1305,1-1 0,-1 0 0,1 0 0,-1 0-1,1 0 1,-1 0 0,1 0 0,1-2 0,39-39 1598,-38 37-1319,-1 0 0,0 0-1,1-1 1,-2 1 0,1-1 0,-1 0-1,4-10 1,-5 11-307,15-42 1050,-16 45-1052,1 0 0,-1 0 0,0 0 0,1 0-1,-1 0 1,0 0 0,0 0 0,-1 0 0,1 0 0,0 0-1,-1 0 1,1 0 0,-1 0 0,0 0 0,1 1 0,-1-1 0,0 0-1,0 0 1,-2-2 0,-2-5 29,3 5-44,0 0 0,0-1 0,-1 1 0,0 0-1,1 0 1,-1 1 0,-1-1 0,1 0 0,0 1-1,-1 0 1,0 0 0,0 0 0,0 0 0,0 1 0,0-1-1,0 1 1,-6-2 0,-8-3-34,0 2 1,-1-1-1,1 2 0,-1 1 1,0 0-1,0 1 0,-20 1 1,-6 0 22,12 0-33,-55 6 0,52 5-93,22-7 56,12-3 54,0 0 0,0 1-1,-1-1 1,1 1 0,0 0-1,0-1 1,0 1-1,-1 0 1,1 0 0,0 1-1,0-1 1,1 0 0,-1 1-1,-2 1 1,-9 10 23,12-12-10,1-1 0,0 0 0,-1 1 0,1-1 0,0 1 0,0 0 0,-1-1 0,1 1 0,0-1 1,0 1-1,0-1 0,0 1 0,0-1 0,0 1 0,-1 0 0,1-1 0,0 1 0,1-1 0,-1 1 0,0 0 0,0-1 1,0 1-1,0-1 0,0 1 0,1-1 0,-1 1 0,0-1 0,0 1 0,1-1 0,-1 1 0,1 0 3,0 0-2,-1 0 0,1 0 0,0 0 0,0 0 0,-1 0 0,1 0 0,0 0 0,0 0-1,0 0 1,0-1 0,1 1 0,-1 0 0,0-1 0,0 1 0,0-1 0,0 1 0,1-1 0,-1 0 0,2 1 0,25 0 34,-21-1-26,20 0-7,-12-1-97,1 2 1,17 1 0,6 9-126,-28-9 116,-6-1 63,-1-1-1,0 1 1,1 0 0,-1 0-1,0 1 1,0-1 0,0 1-1,7 4 1,-9-4 23,0 0-1,0 0 1,-1 0-1,1 0 1,-1 1-1,1-1 1,-1 0-1,0 1 1,0-1-1,0 1 1,0-1-1,0 1 1,-1 0-1,1-1 1,-1 1-1,1 0 1,-1-1-1,0 1 1,-1 4-1,1 8-3,0 0 0,-2 0-1,0 0 1,0 0 0,-2 0-1,-4 14 1,-44 85-137,-2 9-111,38-76 244,2 0 0,3 1-1,-8 70 1,18-102 61,0 1 1,1 0-1,1 0 0,1 0 0,0-1 1,1 1-1,1-1 0,1 0 0,8 22 1,-10-33-5,-1 1 0,1-1 0,0 0 0,0 0 1,0 0-1,1 0 0,-1 0 0,1-1 0,0 0 1,7 6-1,-7-7-6,0-1 0,0 1 0,0-1 0,0 0 0,0-1 1,0 1-1,0-1 0,1 1 0,-1-1 0,0 0 0,1-1 0,-1 1 1,6-1-1,-1 0 56,-7 1-62,0-1 1,0 0-1,0 0 0,0 0 0,-1 0 0,1-1 0,0 1 0,3-1 1,-5 0-14,0 1 0,1 0 0,-1-1 0,0 1 0,1 0 0,-1-1-1,0 1 1,1-1 0,-1 1 0,0-1 0,0 1 0,1-1 0,-1 1 0,0-1 0,0 1 0,0-1 0,0 1 0,0-1 0,0 1 0,0-1 0,0 0 0,0 1 0,0-1 0,0 1 0,0-1 0,0 1 0,0-1 0,0 1 0,-1-1 0,1 1 0,0-1 0,0 1 0,-1-1 0,-2-6 42,0 1 0,-1 0 0,0 0-1,0 0 1,0 0 0,-1 0 0,1 1 0,-10-8 0,-16-20 98,-4-8-110,-7 6 124,-6-6 588,43 36-695,0 1 0,1 0 1,-1-1-1,1 1 0,0-1 0,0 0 0,0 0 0,-2-7 0,5 10-53,-1-1 0,0 1 0,1-1 1,-1 1-1,1-1 0,0 1 0,0-1 0,0 1 0,0-1 0,0 1 0,1-1 0,-1 1 0,1-1 0,0 1 0,-1 0 0,1-1 0,0 1 1,0 0-1,1-1 0,-1 1 0,0 0 0,1 0 0,1-2 0,2-1 10,0 0 0,1 0 0,0 1 0,-1 0 1,11-6-1,-13 9 3,14-9 91,26-10 0,6-2-11,-16-2-158,-30 23 57,0 0 0,0 0 0,-1 1 0,1-1 0,0 1 1,0-1-1,0 1 0,-1 0 0,4 0 0,-5 0 7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36.4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13 3392,'-13'-13'1088,"10"39"1872,3-26-2939,0 0 0,0 0 1,0 0-1,0 1 0,0-1 1,0 0-1,0 0 0,0 0 1,0 0-1,0 0 0,0 0 1,0 0-1,0 0 0,0 0 1,0 0-1,0 1 0,0-1 1,0 0-1,0 0 0,0 0 1,0 0-1,0 0 0,0 0 1,0 0-1,0 0 0,0 0 1,0 0-1,0 0 0,0 0 1,0 1-1,0-1 0,0 0 1,1 0-1,-1 0 0,0 0 1,0 0-1,0 0 0,0 0 1,0 0-1,0 0 0,0 0 1,0 0-1,0 0 0,0 0 1,0 0-1,1 0 0,-1 0 1,0 0-1,0 0 0,0 0 1,0 0-1,0 0 0,0 0 1,0 0-1,0 0 0,1 0 1,24 0 1279,-19 2-1008,14 12 41,-16-13-310,-1 1 0,0 0 1,0 0-1,0 0 0,0 0 0,-1 0 0,1 0 1,-1 1-1,1-1 0,-1 1 0,4 5 0,-4-4 24,0 1 0,0 0 0,0 0 0,-1 1 0,1-1 0,0 9 0,-3-12 0,1 1 0,-1 0 0,0 0 0,1-1 0,-1 1 0,-1 0 0,1-1 0,0 1 0,-4 4-1,-6 14 434,10-17-382,1 0-1,-1 1 1,1-1-1,-1 1 0,2 6 1,-1 0 580,2-11-167,6 0-318,-3 0-118,0 0 1,0 0-1,0-1 0,9-1 1,9-8 67,16 5 10,-33 3-137,-1 1 0,1-1 0,-1 0 0,7-4 0,-12 6-16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40.0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 2656,'0'0'837,"0"0"-501,0 0 43,0 0 688,0 0-188,0 0 284,-3 0-310,-17 0 4942,14 0-6118,6 0 329,0 0-1,0 0 0,0 0 1,0 0-1,0 0 0,0 0 1,0 0-1,0 0 0,-1 0 1,1 0-1,0 0 0,0 0 1,0 0-1,0 0 0,0 0 1,0 0-1,0 0 0,0 0 1,0 0-1,0 0 0,-1 0 1,1 0-1,0 0 0,0 0 1,0 0-1,0 0 0,0 0 1,0 0-1,0 0 0,0 0 1,0 0-1,0 0 0,0 0 1,0 1-1,0-1 0,0 0 1,0 0-1,0 0 0,0 0 1,-1 0-1,1 0 0,0 0 1,0 0-1,0 0 0,0 0 1,0 0-1,0 1 0,0-1 1,0 0-1,0 0 0,0 0 1,0 0-1,0 0 0,1 0 1,-1 0-1,0 0 0,0 11 171,0-9-10,0-2-113,0 3-224,0-3 167,0 1 1,0-1-1,-1 1 0,1-1 0,1 1 1,-1-1-1,0 0 0,0 1 0,0-1 1,0 1-1,0-1 0,0 0 0,0 1 1,1-1-1,-1 0 0,0 1 1,0-1-1,0 1 0,1-1 0,-1 0 1,0 1-1,0-1 0,1 0 0,-1 0 1,0 1-1,1-1 0,-1 0 0,1 0 1,-1 0-1,1 1 0,6 4-2,-1 6-6,-6-10 9,1 0 0,-1 0 0,1 0 0,-1 0 0,1 0 0,-1 0 0,1 0 0,0-1 0,-1 1 0,1 0 1,0 0-1,0 0 0,0-1 0,0 1 0,1 1 0,3-1 25,0 0 1,0 0-1,-1-1 0,1 1 0,1-1 1,-1 0-1,0 0 0,0-1 1,-1 0-1,9-1 0,-9 1-13,8-3 15,1 1 1,-1 1-1,22-1 1,78 3 71,-105 0-92,0 1 1,1 0 0,-1 0-1,0 1 1,12 4-1,-14-4-4,13 0 44,-17-2-25,1 0 0,-1 0 0,0 0 0,1 0 0,-1 0 0,1 1 0,-1-1 0,0 0 0,3 2 0,1 3 32,-5-4-2,1-1-1,0 1 1,-1 0 0,1-1-1,-1 1 1,1-1-1,0 1 1,0-1-1,-1 1 1,1-1 0,0 1-1,1 0 1,-2 0-81,0 1 0,0-1 0,0 1 0,-1-1 0,1 1 0,0-1 0,-1 1 1,1-1-1,-1 1 0,0-1 0,1 0 0,-2 2 0,-5 11 68,5-6-19,-4 9 30,5-15-32,-1 0-1,0 0 1,0 0-1,0 0 1,0-1-1,-3 3 1,-5 2 27,-83 67 332,58-53-171,29-17-132,1 0 0,-1 0-1,0 1 1,1 0 0,0 0-1,-5 4 1,9-6-83,0-1 0,-1 0-1,1 1 1,0-1 0,-1 0 0,1 0 0,-1 0-1,1 0 1,-1 0 0,0-1 0,1 1-1,-1 0 1,0-1 0,1 1 0,-1-1-1,-2 1 1,1-1-1028,6-3-2608,9-10 998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41.3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78 2976,'-12'0'3111,"24"0"-1982,-12 0-985,2-2 80,11-11 21,-13 13-133,0 0 112,3 15 272,2-7-401,-4-7-84,0 1 0,0-1 0,-1 1-1,1-1 1,0 1 0,-1-1-1,1 1 1,-1-1 0,1 1 0,-1 0-1,1-1 1,-1 1 0,0 0-1,0 2 1,1 43 116,0-20-20,-1 0 0,-5 41 0,0-44-64,3-15-13,0 1-1,0-1 0,0 19 0,2 76 1624,-1-136-1390,0 20-248,1 0-1,0 0 1,1 0 0,3-17-1,8-11-7,-8 26-21,6-23 0,-8 22-19,-2 10 16,1 0 1,0 1-1,0-1 0,2-5 0,10-12-41,-3 8 20,0-7-26,-9 17 43,1 0 0,0 0 0,0-1 1,0 2-1,1-1 0,-1 0 0,1 0 1,6-6-1,2 1-32,-5 3 24,0 1 0,-1-1 0,0 0 1,7-8-1,-9 8 45,-2 4-3,0 0 1,1 0-1,-1 0 0,1 0 1,0 0-1,-1 0 0,4-2 0,12-1 55,-8 2-29,43-23 398,-40 24-321,0 1-1,1 0 1,-1 1 0,19 1-1,-8 0 102,12-2 151,-17 0 67,26 3-1,-44-5-108,0-7 159,0 7-170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56.3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1943 6720,'-5'6'704,"0"0"0,0 1 0,0 0 0,-3 8 0,7-14-611,1 0 1,-1 0 0,1-1-1,-1 1 1,1 0 0,0 0-1,-1 0 1,1-1 0,0 1-1,0 0 1,-1 0 0,1 0-1,0 0 1,0 0 0,0 0 0,0 0-1,0-1 1,1 1 0,-1 0-1,0 0 1,0 0 0,1 1-1,-8-10 1164,7 8-1240,0 0 1,-1-1-1,1 1 1,0 0-1,0 0 0,-1-1 1,1 1-1,0 0 1,0 0-1,0-1 0,0 1 1,-1 0-1,1-1 1,0 1-1,0 0 1,0-1-1,0 1 0,0 0 1,0-1-1,0 1 1,0 0-1,0-1 0,0 0 1,13-32 1230,-8 18-1150,2 0 0,0 0 0,1 1 0,12-17 1,23-43-35,-2-14-16,35-73-6,140-182 1,-185 296-31,73-106 29,2 15-2,-72 94-19,2-1 8,68-86 67,-24 46-10,116-98 0,103-45 217,-287 220-289,113-73 216,-89 55-192,-6 16-62,-26 10-4,0-1 0,0 0 0,-1-1 0,1 1 0,0-1-1,3-2 1,-4 3 38,10-7-645,-10 9-276,-6 7-525,-10 8-253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42.4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12 374 3136,'-12'0'2990,"24"0"-1084,-9-2-1496,0-2-195,0 1-86,0 1 0,0-1 1,-1 0-1,1 0 0,-1 0 0,0 0 0,2-4 0,-2-11 6,-2 15-113,0 0 0,0-1 0,0 1-1,1 0 1,-1 0 0,1 0 0,1-4 0,7-14-9,-5 14-16,-1 1 1,0-1-1,-1 1 0,3-10 1,-2-3 17,-2 11-7,0 1 0,0 0 0,1 0 1,0-1-1,6-11 0,-6 13-20,1 0 0,-1 0 0,1-8 0,-2 10 36,0 0 0,0 0 0,0 1 0,0-1 0,0 1 0,1-1 0,0 1 0,-1-1 0,1 1 0,1 0 0,2-4 0,-3 6 4,-1-1 1,1 0-1,-1 0 0,0 0 1,1 0-1,-1 0 1,0 0-1,0 0 1,-1 0-1,1-1 1,0 1-1,-1 0 0,1 0 1,-1-1-1,1 1 1,-1 0-1,0-4 1,0 5-24,-1 1 1,1 0-1,0-1 1,0 1-1,0 0 1,0-1-1,0 1 1,0 0 0,0-1-1,0 1 1,1 0-1,-1 0 1,0-1-1,0 1 1,0 0-1,0-1 1,0 1-1,0 0 1,1 0-1,-1-1 1,0 1 0,0 0-1,0 0 1,1-1-1,-1 1 1,11-11-76,-11 11 66,0 0 0,1 0 0,-1-1 0,0 1-1,1 0 1,-1-1 0,0 1 0,0 0 0,1-1-1,-1 1 1,0 0 0,0-1 0,0 1 0,0-1-1,1 1 1,-1 0 0,0-1 0,0 1 0,0-1-1,0 1 1,0-1 0,0 1 0,0 0 0,0-1-1,0 1 1,0-1 0,1-4-11,-1 5 17,1-1 0,-1 1 0,1 0 0,-1 0 0,1-1 0,0 1-1,-1 0 1,1 0 0,-1 0 0,1 0 0,0 0 0,-1 0 0,1 0-1,-1 0 1,1 0 0,0 0 0,-1 0 0,1 0 0,-1 0 0,1 1-1,0-1 1,-1 0 0,1 0 0,-1 1 0,1-1 0,-1 0 0,1 1 0,-1-1-1,1 0 1,-1 1 0,1 0 0,19 18 306,-14-13-238,1 2 44,-2-3-39,-1-1 1,1 1-1,8 5 1,-8-7 18,0 1 0,0 0 0,0 1 0,0-1 0,0 1 0,-1 0 0,6 9 0,-9-12-7,1 0 0,0 0 1,-1 0-1,1 0 0,0 0 1,0 0-1,4 2 0,23 12 383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47.2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63 4800,'0'0'1557,"0"0"-954,0 0-145,0 0 481,0 0-208,3 0 271,0 0-887,0 0-1,0-1 0,0 1 0,0-1 1,0 0-1,5-2 0,13-4 62,28 2-5,182-21 138,-145 21-234,-37-1-14,-28 3-48,0 1 1,1 0-1,-1 2 1,32 3-1,-24 3 32,-23-4 15,-1-1 1,1 0-1,0 0 0,9 1 1,-11-3-31,15 3 136,-18-2-152,-1 0 1,1 0 0,-1 1 0,0-1 0,1 0 0,-1 0-1,1 0 1,-1 1 0,0-1 0,1 0 0,-1 1 0,0-1 0,1 0-1,-1 1 1,0-1 0,1 0 0,-1 1 0,0-1 0,0 1-1,1-1 1,-1 1 0,0-1 0,0 0 0,0 1 0,0-1-1,1 1 1,-1-1 0,0 1 0,0-1 0,0 1 0,0 2 294,-16-3 587,16 0-741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47.7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718 63 5056,'-26'0'1642,"26"0"-1617,-1 0 0,1 0-1,0 0 1,-1 0 0,1 0-1,0 0 1,-1 0-1,1 0 1,0 0 0,-1 0-1,1 0 1,0 0-1,-1-1 1,1 1 0,0 0-1,0 0 1,-1 0 0,1 0-1,0 0 1,-1-1-1,1 1 1,0 0 0,0 0-1,0 0 1,-1-1-1,0 0 57,0 0 23,0 0 0,0 0 0,0 0 1,0-1-1,0 1 0,0 0 0,0 0 1,1-1-1,-1 1 0,0-1 0,1 1 1,-1-1-1,1 1 0,0-1 0,-1 1 1,1-1-1,0 1 0,0-1 0,0-2 1,0 3-77,-1-1 0,1 1 0,-1 0 1,0 0-1,1 0 0,-1 0 0,0 0 1,1 0-1,-1 0 0,0 0 0,0 0 1,0 0-1,0 0 0,0 0 0,0 0 0,0 1 1,-2-2-1,0 1-33,1-1 0,0 1 0,-1 0 0,1 0 0,-1 0 0,1 0 0,-1 1 0,1-1 0,-4 0 0,4 1-1,1 0-1,-1 0 0,0 0 1,1 1-1,-1-1 0,1 0 0,-1 1 1,1-1-1,-1 1 0,0-1 1,1 1-1,0 0 0,-1-1 0,1 1 1,-2 1-1,-5 3-19,1-1-31,4-3 28,0 1 1,-1-1-1,1 1 1,0 0 0,1 0-1,-1 0 1,0 0-1,1 0 1,-1 1 0,1-1-1,-1 1 1,-3 6-1,0-1 12,0 1 1,1-1-1,0 1 0,0 1 0,1-1 0,0 1 0,1-1 0,0 1 0,0 0 0,1 1 1,-1 13-1,1-9 2,-4 31-36,1 49-1,5-32-23,1 69 313,-18 132-1,10-202-57,-4 0-1,-33 110 1,-18-18 1159,57-146-1178,1 0 0,-2 0 0,1-1 0,-1 0 0,0 0 0,0 0 0,-1 0 0,0-1 0,-10 6 0,10-6 5,2-2-26,0 0 0,0 0 1,-1 0-1,1-1 0,-12 5 1,12-6-75,1-1 0,0-1 0,-1 1 0,1-1 0,-1 1 0,1-1 0,0 0 0,-1-1 0,1 1 0,-7-3 0,1 1-34,0-2 0,0 1 0,0-2 0,0 1 0,1-1 0,0-1 0,0 1 0,0-1 0,1-1 0,0 0 0,0 0 0,1-1 0,-11-14 0,0-6-928,2 10 240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48.0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 4640,'0'0'1728,"0"0"-1344,0-16-96,0 0 1856,0 32-1216,16-32 992,-1 16-1152,16 0 160,-15 0-544,31 0 64,-16 0-288,16 0 288,-16 0-256,0 0-1312,0 0 608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48.3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 5408,'-15'0'1984,"15"0"-1536,15 15-128,-15-15 1440,0 16-1024,32-16 416,-1 0-672,15 15-96,17-15-224,-16 0 384,15 16-288,-31-16-672,16 0 192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49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48 3232,'-26'-26'1035,"20"20"-614,6 7-384,0-1-1,0 0 1,0 0 0,-1 0-1,1 0 1,0 0 0,0 0 0,-1 1-1,1-1 1,0 0 0,0 0 0,-1 0-1,1 0 1,0 0 0,0 0-1,-1 0 1,1 0 0,0 0 0,0 0-1,-1 0 1,1 0 0,0 0 0,0 0-1,-1-1 1,1 1 0,0 0-1,0 0 1,-1 0 0,1 0 0,0 0-1,-1-1 1,-1 1 473,46 0 3965,-32 0-4285,0-1-1,22-5 1,-20 3-86,-1 1-1,27-1 1,142 3 978,-172 0-964,1 0 0,-1 1 0,1 0 0,-1 1 0,0 0 0,0 1 0,11 3 0,13 10 240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50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219 400 2080,'0'0'667,"3"0"-411,4 0 97,-3 1 153,1-1-1,0 0 1,0 0 0,0-1-1,-1 1 1,7-2 0,13-9 166,-14 9-278,-5 1-345,0 1 1,0-1-1,-1 0 0,1 0 0,0 0 0,-1 0 0,1-1 0,-1 0 0,9-4 0,-10 4 49,1-1 1,0 1-1,0 1 0,8-4 0,7-3 152,-17 7-213,0-1-1,-1 1 0,1-1 0,-1 0 1,1 1-1,-1-1 0,2-3 0,-1 2 8,0 0 0,0 0-1,0 1 1,0-1 0,0 1-1,0-1 1,1 1-1,3-2 1,-4 2-17,1 1 1,0-1 0,0 0 0,-1 0 0,1 0 0,0 0 0,-1 0-1,1-1 1,-1 1 0,0-1 0,0 1 0,0-1 0,0 0 0,0 0 0,-1 0 0,1 0-1,0-4 1,3-22 164,-2 23-149,-2 5-38,-1 1 0,0-1 0,1 0 0,-1 0 0,0 1 0,1-1 0,-1 0 1,0 0-1,0 1 0,0-1 0,0 0 0,0 0 0,0 1 0,0-1 0,0 0 0,0 0 0,0 0 0,-19-28 149,9-2-4,6 25-71,0 0 1,0 0-1,-1 1 0,-9-9 1,-9-12 157,16 18-150,5 5-57,0 0 0,0-1 0,-1 1 0,1 1 0,-1-1 0,0 0 0,0 0 0,0 1 0,0 0 0,0 0 0,-1 0 0,1 0 0,-6-2 0,-30-12 66,35 14-100,1 0 1,0 0-1,-1 0 1,0 1-1,1 0 1,-1-1-1,0 1 1,0 0-1,1 1 0,-1-1 1,-6 1-1,8 0-7,1-1 0,-1 1 1,0 0-1,0 0 0,0-1 0,0 1 0,1-1 0,-1 0 0,0 1 0,-3-3 0,-5-1-114,-1 9 42,6-2 54,-11 0-30,-10-2 222,26-1-160,0 0 1,-1 0-1,1 0 1,0 0-1,0 0 1,0 0 0,0 0-1,-1 0 1,1 0-1,0 0 1,0 1-1,0-1 1,0 0-1,-1 0 1,1 0-1,0 0 1,0 0-1,0 0 1,0 1-1,0-1 1,0 0 0,-1 0-1,1 0 1,0 0-1,0 0 1,0 1-1,0-1 1,0 0-1,0 0 1,0 0-1,0 1 1,0-1-1,0 0 1,0 0-1,0 1 1,-3 6 74,1-6-63,-1 0-1,1 1 0,0-1 1,0 0-1,-1 0 0,1 0 1,-3 1-1,2-1-22,1-1-1,0 1 1,-1 0 0,1 1-1,0-1 1,0 0 0,-3 2-1,0 8-55,-6-5-49,10-6 103,0 1 1,0-1-1,0 1 1,0-1-1,0 1 1,0-1-1,0 1 0,0 0 1,0 0-1,0-1 1,1 1-1,-1 0 0,0 0 1,0 0-1,0 1 1,-2 3-81,0 0 0,1 0 1,0 0-1,0 1 1,0-1-1,1 1 0,0-1 1,0 1-1,0 6 1,1-9 66,0 0 0,-1 0 0,1 1 0,-1-1 0,0 0 0,1 0 0,-3 5 0,2-6 20,0 0-1,0 0 0,1 0 0,-1 0 1,1 0-1,0 0 0,-1 3 0,12 55 52,-11 5 662,0-65-700,-1 1 1,1-1 0,0 0-1,0 1 1,0-1 0,0 1-1,0-1 1,0 1 0,0-1-1,0 1 1,0-1 0,0 1-1,0-1 1,0 1 0,1-1-1,-1 1 1,0-1 0,0 1 0,0-1-1,1 0 1,-1 1 0,0-1-1,1 1 1,-1-1 0,0 0-1,1 1 1,-1-1 0,0 0-1,1 1 1,-1-1 0,1 0-1,-1 0 1,0 1 0,1-1-1,-1 0 1,1 0 0,-1 0-1,1 0 1,-1 1 0,1-1-1,-1 0 1,1 0 0,-1 0-1,1 0 1,-1 0 0,1 0-1,-1 0 1,1-1 0,1 1 22,-1 0 0,1 0 0,0 1 0,-1-1 0,1 0 0,0 1 0,-1-1 0,1 1 0,1 0 0,-3-1-29,1 1 5,0-1-1,0 1 0,-1-1 1,1 1-1,0-1 0,0 1 1,0-1-1,0 0 0,-1 1 1,1-1-1,0 0 0,0 0 1,0 0-1,0 0 0,0 0 1,0 0-1,0 0 0,0 0 0,0 0 1,0 0-1,0 0 0,0 0 1,-1-1-1,1 1 0,0 0 1,1-1-1,7-2 19,-6 2-25,0 0-1,1 1 1,-1-1 0,0 1 0,1 0-1,-1 0 1,6 1 0,-4 0-14,-1-1 1,1 0-1,-1 0 0,1 0 1,-1-1-1,1 1 1,-1-1-1,6-1 0,0-3-11,-7 3 13,0 1 1,0 0-1,0-1 0,1 2 1,-1-1-1,0 0 0,1 1 0,-1-1 1,0 1-1,1 0 0,-1 0 1,5 1-1,-6-1-45,-4 2-7,-5 5 7,1 0-10,0-1 0,0 0 0,-13 10 0,-2-7 16,16-7 64,-1 0 1,1 1-1,0 0 0,0-1 0,-8 8 1,10-7-64,1-1 64,-9 9-11,11-11-9,0 0 1,0 0 0,-1 0-1,1 1 1,0-1-1,0 0 1,0 0-1,-1 1 1,1-1-1,0 0 1,0 1-1,0-1 1,0 0-1,0 0 1,0 1-1,-1-1 1,1 0-1,0 1 1,0-1-1,0 0 1,0 1-1,0-1 1,0 0-1,0 1 1,1-1-1,-2 9-50,-1 0-1,0 0 1,0 0 0,0 0-1,-7 13 1,-5 18-52,10-24 69,-10 33 21,-12 70 0,21-59 75,0-27-65,2-18 10,1-1-1,-1 17 1,3-26 16,2 28 225,-2-31-214,0 0 0,1 0 1,-1 0-1,1 0 0,-1-1 1,1 1-1,0 0 0,0-1 1,0 1-1,0-1 0,0 1 1,2 2-1,-2-4-24,-1 1 1,1-1-1,-1 0 1,1 1-1,-1-1 1,1 0-1,0 1 1,-1-1-1,1 0 1,0 0-1,-1 0 0,1 1 1,0-1-1,-1 0 1,1 0-1,0 0 1,-1 0-1,1 0 1,0 0-1,-1-1 1,1 1-1,0 0 0,0 0 1,1-1 5,0 1-4,0 0 0,-1 0 0,1 0 0,0-1 0,-1 1 0,1-1 1,-1 1-1,1-1 0,-1 1 0,1-1 0,-1 0 0,1 0 0,0-1 0,6-3 99,-3 3-69,-4 2-26,0 0 0,-1-1 0,1 1 0,0 0-1,-1-1 1,1 1 0,-1 0 0,1-1 0,-1 1 0,1-1 0,-1 1 0,1-1-1,-1 1 1,1-1 0,-1 1 0,0-1 0,1 1 0,-1-1 0,0 0-1,1 1 1,-1-2 0,3-3 54,-2 3-50,0 1 1,-1-1-1,1 0 1,0 0-1,-1 0 0,1 0 1,-1 0-1,1 0 1,-1 0-1,0-4 1,-8-22 87,4 16-66,-1-1-32,-2 0 1,1 0-1,-2 1 0,0 0 1,-9-11-1,-7-10-46,22 30 15,0 0 0,0 1 0,-1-1 0,1 1 0,-1 0 0,1 0 0,-1 0 0,-5-3 0,-9-8-69,14 10 58,1 0 1,0 0-1,-1 0 0,1 0 1,-2-5-1,4 8 35,0-1-19,-1 0 1,1 0-1,0 0 0,-1 0 0,1 0 1,0 0-1,0 0 0,0 0 1,0 0-1,-1 0 0,1-1 0,1 1 1,-1 0-1,0 0 0,0 0 1,0 0-1,1 0 0,-1 0 0,0 0 1,1 0-1,-1 0 0,1 0 0,-1 0 1,1 0-1,0 0 0,-1 0 1,1 1-1,0-1 0,1-1 0,2-3-16,0-6 47,-3 10-9,-1 0 0,0 0 0,1-1-1,-1 1 1,1 0 0,-1 0 0,1 0 0,0 0 0,-1 0 0,1 0 0,0 1-1,0-1 1,0 0 0,-1 0 0,1 0 0,0 1 0,2-2 0,10-3 29,-8-5 5,8 4 16,0-4-31,-10 7-65,-3 1-37,0 1 70,0 1 0,0-1 1,0 1-1,0-1 0,0 1 0,0 0 0,0-1 1,0 1-1,0-1 0,0 1 0,0-1 0,1 1 0,-1-1 1,0 1-1,0 0 0,0-1 0,1 1 0,-1-1 1,0 1-1,1 0 0,-1-1 0,0 1 0,1 0 1,-1 0-1,0-1 0,1 1 0,-1 0 0,1 0 1,0-1-1,16 0-155,-14 1 203,0 0-1,1 0 0,-1-1 1,0 1-1,6-2 0,1-2 34,-7 2-43,0 1 0,0 0 0,0 0 0,0 0 0,0 0 1,1 0-1,-1 1 0,0 0 0,6-1 0,-2 1 5,0-1-1,-1 0 1,1-1 0,9-2-1,1-1 13,-16 5-42,7-2 50,1 0-1,-1-1 1,12-5 0,-7 2 80,-8-4 166,-4 10-286,0-1 1,0 1 0,0 0-1,-1-1 1,1 1 0,0 0 0,0 0-1,0-1 1,-1 1 0,1 0-1,0 0 1,0 0 0,1 0 0,11 0 39,-10 0 43,-3-2-27,0 1-64,0 1 0,0-1-1,0 1 1,0-1-1,0 1 1,0-1 0,0 1-1,0-1 1,0 0 0,0 1-1,1-1 1,-1 1 0,0-1-1,0 1 1,1-1 0,-1 1-1,1-1 1,-1 0-48,1 1 1,0 0-1,0-1 1,0 1-1,0 0 1,0-1-1,0 1 1,0 0-1,1 0 0,-1 0 1,0 0-1,0 0 1,1 0-1,11 0-303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53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328 78 3072,'0'0'976,"3"0"-587,4 0-231,-1 0 3679,-6 3-3885,-1-2 51,1 1 1,0-1 0,0 1-1,-1-1 1,1 0 0,-1 1-1,1-1 1,-1 0 0,0 1-1,-1 1 1,-4 11 148,-2 17-24,4-22-109,0 0 0,-1 0 0,0 0 0,0 0 0,-1-1 0,-12 14 0,-9 2 71,-47 31 0,11-9 77,53-37-94,-2 0-1,1 0 1,-1-1 0,-1-1 0,-22 11 0,31-17-63,-8 4 111,12-4-109,-1-1-1,1 0 1,0 1-1,0-1 0,0 1 1,-1-1-1,1 1 0,0-1 1,0 1-1,0-1 0,0 1 1,0-1-1,0 1 1,0-1-1,0 1 0,0-1 1,0 1-1,1 2 71,5-3-52,22 2-150,33 7 1,-14-2-26,12 4 44,1-6 197,-5 5-27,15-5-64,-5 6-53,54 4-90,-83-10 367,-26-2-182,-9-2 18,1-1 0,0 1 0,-1-1 0,1 1 0,0-1 0,0 0 1,0 0-1,-1 0 0,1 0 0,0 0 0,0 0 0,0 0 0,-1-1 1,1 1-1,0 0 0,-1-1 0,1 0 0,0 1 0,2-3 0,3 0 285,0-1 286,-5-9 58,-2 10-650,0 1 0,0 0 0,0-1 1,0 1-1,-1 0 0,1-1 0,-1 1 0,1 0 0,-1-1 0,0 1 0,0 0 0,0 0 0,0 0 0,0 0 0,0 0 0,-1 0 0,1 0 1,-3-2-1,1 0-17,0 1 0,0-1 0,0 0 0,1 0 0,0 0 0,-1 0 0,1 0 0,1-1 0,-3-6 0,-1-2 33,-5-10-28,2-1 0,0 0 0,2-1 0,-6-38 0,9 38-110,2 9-2,-2 0-1,1 0 1,-7-20-1,-10-29-404,18 62 460,0 1 0,-1-1-1,1 0 1,-1 0 0,0 1 0,0-1-1,0 1 1,-1 0 0,1-1 0,0 1 0,-1 0-1,1 0 1,-1 1 0,0-1 0,0 1 0,1-1-1,-1 1 1,0 0 0,0 0 0,-1 0-1,-4-1 1,3 5-12,-5 7 53,9-9-22,1-1 1,0 1-1,-1-1 0,1 1 0,-1-1 1,1 1-1,0 0 0,0-1 1,-1 1-1,1 0 0,0-1 0,0 1 1,0 0-1,0-1 0,0 1 1,0 0-1,0-1 0,0 1 0,0 0 1,0-1-1,0 1 0,0 0 1,1 0-1,-1 1-278,0 14-2292,0 0 688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54.8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252 312 4224,'36'-18'1904,"-34"17"-1832,4-2 237,-1 0 0,0 0 0,0 0 0,0-1 0,0 0 0,6-6-1,-7 6 75,-1 2-244,-1 0 0,1 0 0,-1-1-1,0 1 1,0-1 0,0 1 0,0-1 0,2-5-1,-3 3-5,-1 0 0,1 0-1,-1 0 1,0 0 0,-1 0-1,1 0 1,-1 0-1,0 0 1,0 0 0,0 1-1,-5-10 1,5 9-109,-2-4 112,-1 0 1,0 0-1,-5-10 0,6 15-109,1 0 1,-1 0-1,0 0 0,-1 1 0,1 0 0,-1-1 1,-4-2-1,-9-5-23,11 7-14,1 0 1,-1 0 0,1 0 0,-5-5-1,9 8 9,-3-3 0,0 0 0,0 1 0,0 0 0,0-1 0,0 2 0,-1-1 0,1 0 0,-6-1 0,2-1-111,7 4 92,-1 0-1,1 0 0,-1 0 1,1 1-1,-1-1 1,1 0-1,-1 1 0,1-1 1,-1 1-1,0-1 0,1 1 1,-1 0-1,-1 0 1,-47 0-146,50 0 160,-1 0-1,0 0 1,0 0-1,1 0 1,-1 1-1,0-1 1,1 0-1,-1 1 0,0-1 1,1 0-1,-1 1 1,1-1-1,-1 1 1,0-1-1,1 0 1,-1 1-1,1 0 1,-1-1-1,1 1 0,0-1 1,-1 1-1,1 0 1,0-1-1,-1 1 1,1 0-1,-1 0 1,1 1 6,-1-1 0,1 0 1,-1 0-1,0 0 1,0 1-1,1-1 1,-1 0-1,0 0 1,0 0-1,0 0 0,0 0 1,0-1-1,-2 2 1,2-1-1,0-1-1,0 0 1,0 1 0,0-1 0,1 1 0,-1-1 0,0 1 0,0-1 0,1 1 0,-1-1 0,0 1 0,1 0-1,-1-1 1,1 1 0,-1 0 0,1 0 0,-1 0 0,1-1 0,-1 1 0,1 0 0,0 0 0,-1 0 0,1 0-1,0 0 1,0 1 0,-3 8-24,-10 0-19,11-7 36,0-1-1,0 1 1,1 0 0,0 0-1,-1 0 1,1-1-1,0 1 1,0 0-1,1 1 1,-1-1 0,0 4-1,-3 11-73,1-7-39,-1 0 0,-8 18 0,7-19 87,1 0 0,0 0 1,-5 21-1,7-21 79,1 1 0,0-1 1,1 0-1,0 1 0,0-1 0,1 1 1,0-1-1,1 0 0,1 0 0,-1 0 0,2 0 1,-1 0-1,1 0 0,8 13 0,-11-21-26,0-1-1,0 0 1,1 1 0,-1-1-1,0 0 1,0 0-1,1 0 1,-1 0 0,1 0-1,-1 0 1,1 0-1,-1 0 1,1 0 0,-1-1-1,1 1 1,0-1-1,-1 1 1,1-1 0,0 0-1,1 0 1,10 3 54,2 3 30,-14-5-93,1 0 0,0 0 0,0-1-1,-1 1 1,1 0 0,0-1 0,0 0-1,0 1 1,0-1 0,0 0 0,0 0 0,0 0-1,0 0 1,0 0 0,0-1 0,2 0 0,12-3 156,-9 2-102,-1 0 1,1 1-1,-1-1 1,1 1-1,6 0 1,-10 2-57,-1-1 1,0 0 0,1 0 0,-1 0 0,1 0 0,-1-1 0,0 1 0,1-1-1,-1 1 1,0-1 0,1 0 0,-1 0 0,0 0 0,0 0 0,0 0-1,0-1 1,0 1 0,0-1 0,2-1 0,12-10 145,-16 13-154,1-1 0,0 1 1,0 0-1,0-1 0,0 1 0,0 0 1,-1-1-1,1 1 0,0-1 1,0 1-1,-1-1 0,1 0 1,0 1-1,-1-1 0,1 0 0,0 1 1,-1-1-1,1 0 0,-1 0 1,1 0-1,-1 1 0,0-1 1,1 0-1,-1 0 0,0 0 0,0 0 1,1 0-1,-1 0 0,0 0 1,0 0-1,0 0 0,0 1 1,0-1-1,0 0 0,-1 0 1,1 0-1,0 0 0,0 0 0,-1 0 1,1 0-1,0 0 0,-1 1 1,1-1-1,-1-1 0,0 1-35,0 0 0,0 0-1,0-1 1,0 1 0,0 0-1,0 0 1,-1 0 0,1 1 0,0-1-1,0 0 1,-1 0 0,1 1-1,0-1 1,-1 1 0,1-1-1,-1 1 1,1-1 0,-1 1 0,1 0-1,-1 0 1,1 0 0,-1 0-1,1 0 1,-1 0 0,1 0-1,0 0 1,-1 1 0,1-1 0,-1 0-1,1 1 1,-1 0 0,1-1-1,0 1 1,-1 0 0,1-1-1,0 1 1,0 0 0,0 0-1,-1 0 1,1 0 0,0 0 0,0 0-1,-1 2 1,-2 8-108,-1 0-1,-2 13 1,4-12 133,-1-1 0,-6 14 1,6-16 53,0 1 1,1 0-1,0 0 1,0 0 0,-1 15-1,-7 28 156,5-26-35,-4 41 1,-5 21 66,10-65-179,-1 25 1,4-33-39,0-1 1,-1 1-1,0 0 1,-7 17 0,6-23 26,0 1 0,-3 16 0,7-23-53,-1 0-1,1 0 1,-1 0 0,1 0 0,0 0-1,1 0 1,-1 0 0,1 0 0,1 6-1,0-8 15,0 0 0,0 1 1,0-1-1,0 0 0,0 0 0,0 0 0,0-1 0,1 1 0,-1 0 0,1-1 0,-1 0 0,1 1 0,0-1 0,-1 0 0,1 0 1,4 0-1,-5-2 21,0 1 1,0-1-1,0 0 1,0 0-1,0 0 1,-1-1 0,1 1-1,0 0 1,-1-1-1,1 1 1,-1-1-1,3-3 1,5-4 10,-3 3-40,-1 1 1,0-1 0,0 0-1,0 0 1,-1-1 0,0 1-1,6-15 1,-3 4 69,-1 0 0,8-31 0,-13 42-67,0 0-1,-1 0 1,0 0 0,0 0 0,0 0-1,0 0 1,-1 1 0,0-1-1,0 0 1,-1 0 0,0 1 0,-4-12-1,2 10-14,3 3 3,-1 1 0,1 0 1,-1 0-1,0-1 0,0 1 0,0 0 0,-1 1 0,1-1 0,-1 0 0,1 1 0,-6-4 1,-1 0-105,0 1 0,-15-7 0,21 10 134,0 1 0,0 0 0,0 0 0,0 0 0,0 1 0,0-1 0,0 1 0,0 0 1,0 0-1,0 0 0,0 0 0,0 0 0,-4 1 0,-14 10 127,10-9-198,10-2 45,0 0-1,0 0 1,0 1-1,0-1 1,0 0-1,0 0 1,0 1-1,0-1 1,0 1-1,1-1 1,-1 1-1,0-1 1,0 1-1,1-1 1,-1 1 0,0 0-1,1-1 1,-1 1-1,0 0 1,1-1-1,-1 1 1,1 0-1,-1 0 1,1 0-1,0 0 1,-1 1-1,-2 2 45,0 0 0,-1 0 0,1 0-1,-6 4 1,5-4-17,4-3-17,-1-1 0,1 0 0,0 1 0,-1-1 0,1 0 0,0 1-1,0-1 1,-1 1 0,1-1 0,0 0 0,0 1 0,0-1 0,0 1 0,0-1 0,0 1-1,-1-1 1,1 1 0,0-1 0,0 1 0,1-1 0,-1 1 0,0-1 0,0 0 0,0 1-1,0-1 1,0 1 0,0-1 0,0 1 0,1-1 0,-1 0 0,0 1 0,0-1-1,1 1 1,-1-1 0,1 1 0,-1-1-1,26 13 208,-18-21 38,15 3-129,-2-6-192,7 6 38,-12 0 82,-13 4-42,0 0 1,0 0-1,0 0 1,0 0-1,0 1 1,0-1-1,0 1 1,0 0 0,0-1-1,0 2 1,0-1-1,5 1 1,10 9-372,-14-9 37,-1 1 0,0-1-1,0 1 1,0-1 0,0 1 0,0 0 0,0 0 0,0 1 0,-1-1 0,1 0 0,-1 1 0,0 0 0,3 2 0,-5-4 144,1 0 1,0 1-1,-1-1 0,1 0 1,-1 0-1,1 0 0,-1 0 1,0 0-1,1 1 0,-1-1 1,0 0-1,0 0 0,0 3 1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55.4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1 126 3072,'0'0'976,"3"0"-587,7-2-42,-5-6 463,2 11-430,-3-2 113,-2-8 256,-2 5-40,2 1-563,-1 1 1,1-1-1,0 1 0,0 0 1,-1 0-1,1 0 0,0 0 1,-1 0-1,1 0 0,1 1 1,11 0 750,-10-1-723,-2 0-115,1 0 0,-1 0-1,0 0 1,0 0 0,1 0 0,-1-1 0,0 1 0,4-2 0,6-3 19,-1 1 1,0 0 0,1 0-1,0 2 1,0-1 0,15 0-1,76-1 6,-84 5-110,399-1-81,-55 0 272,-118 0-58,-106 0 1,342-3 205,-327-1-178,404-5 242,-200 6-78,-38-7-102,-32 5 38,-49-6-54,-39 9 49,-44-1-12,-45-7 268,-82 8-358,-16 1-49,0 0 0,-1 0 0,1-2-1,19-5 1,-19 5-370,-26 4-1215,-2-2 794,0 1-1641,-30 3-1,-2 10-168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56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15 174 8224,'-13'-13'2645,"13"13"-2627,0 0 0,0 0 1,0 0-1,0-1 0,0 1 0,-1 0 1,1 0-1,0 0 0,0 0 0,0 0 1,0 0-1,0 0 0,0 0 0,0 0 1,0 0-1,0 0 0,0-1 0,0 1 1,-1 0-1,1 0 0,0 0 0,0 0 1,0 0-1,0 0 0,0 0 0,0-1 1,0 1-1,0 0 0,0 0 0,0 0 1,0 0-1,0 0 0,0 0 0,0-1 1,0 1-1,0 0 0,0 0 0,0 0 1,1 0-1,-1 0 0,0 0 0,0 0 1,0 0-1,0-1 0,0 1 0,0 0 1,0 0-1,0 0 0,0 0 0,0 0 1,0 0-1,1 0 0,-1 0 0,0 0 1,0 0-1,0 0 0,11-11 590,-9 9 149,1-1-266,1-2-352,1 1-1,-1-1 1,1 1 0,0 0-1,1 0 1,-1 1 0,1 0-1,-1 0 1,10-4 0,-10 7-85,1-2 1,0 1 0,8-3-1,19-20 138,-17 17-169,-1 0-1,1 0 0,23-5 1,10-4-54,-42 13 80,0 0 1,-1 1-1,1-1 1,0 1-1,0 1 1,0 0 0,0 0-1,1 0 1,-1 1-1,0 0 1,0 0-1,0 0 1,14 4-1,-18-3-2,-1 0 0,1 0 0,-1 0 0,1 0 0,-1 0 0,1 1 0,-1-1 0,0 1 0,0 0 0,0 0 0,0-1 0,0 1 0,2 3 0,-1 0 32,1 1 0,-1-1 0,1 1 0,-2 0 1,4 7-1,-1 5 98,0 0 0,4 33 0,-6-31-71,-2 1 0,-1 21 0,-1-16-24,1-13-157,-5 26 0,0 5-708,5-38 676,1 1 0,0-1 0,1 1-1,-1-1 1,4 8 0,-5-14 104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57.2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220 1 3232,'-6'0'246,"-1"0"1,1 0-1,0 1 0,0 0 1,0 0-1,0 0 1,0 1-1,0 0 0,0 0 1,1 1-1,-1-1 1,1 1-1,-1 0 0,-7 7 1,-14 4 227,21-10-281,-1-1 0,1 1-1,0-1 1,0 2 0,0-1 0,-8 8 0,10-8-104,0 0 1,0 0-1,0 0 0,1 0 1,0 1-1,0-1 1,0 1-1,0 0 0,1 0 1,0 0-1,0 0 1,0 0-1,1 0 0,-1 1 1,1-1-1,0 9 1,0 2 37,1-13-108,0 1-1,0 0 1,0 0-1,0 0 0,2 4 1,-2-6-13,1-1 0,-1 1 0,1-1 0,0 1 0,0-1 1,0 0-1,0 1 0,0-1 0,0 0 0,0 0 0,0 1 0,0-1 0,1 0 0,-1 0 1,2 1-1,7 4 53,1-1-1,0 1 1,0-2 0,0 1 0,0-2 0,1 1 0,22 2-1,1-2 211,53-1 0,105-3 61,-64 0-2863,-96 0 1376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57.6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344 32 3328,'0'-16'1216,"0"16"-928,-16-15-96,16 30 800,0 1-576,-16-1 544,1 32-544,-16 0-32,-1 0-224,-14 46 192,-1-15-224,16 16 320,-16-17-256,31 1 160,1-31-192,-1 0 128,1-16-160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58.0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63 5408,'-15'-31'1984,"15"31"-1536,15 0-128,1 0 896,-1 16-736,17-16 0,14-16-288,17 16 160,-1 16-224,16-16 320,-16 15-256,1-15-2080,-17 16 1024</inkml:trace>
  <inkml:trace contextRef="#ctx0" brushRef="#br0" timeOffset="1">250 1 2496,'0'15'896,"0"-15"-672,-16 47-96,16-16 736,0 0-512,-15 16 704,15 16-608,-31-1 192,15 16-352,0 0 32,1-32-192,15 1 416,-16-16-288,16 1 96,0-17-224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58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47 4640,'0'0'1728,"0"0"-1344,0 0-96,0 0 1248,0 16-896,16-1 224,-16 1-512,0 15 64,0 16-256,0 15 576,-16 1-448,16-1-512,0-15 64,16-1-3328,-16-14 1920</inkml:trace>
  <inkml:trace contextRef="#ctx0" brushRef="#br0" timeOffset="1">905 47 4384,'0'-26'1424,"0"26"-1414,0 0 1,0 0 0,0 0-1,0 0 1,0 0-1,0-1 1,0 1-1,0 0 1,0 0-1,0 0 1,1 0 0,-1 0-1,0 0 1,0-1-1,0 1 1,0 0-1,0 0 1,0 0 0,0 0-1,0 0 1,0 0-1,-1-1 1,1 1-1,0 0 1,0 0 0,0 0-1,0 0 1,0 0-1,0 0 1,0-1-1,0 1 1,0 0 0,0 0-1,0 0 1,0 0-1,0 0 1,-1 0-1,1 0 1,0 0 0,0-1-1,0 1 1,0 0-1,0 0 1,0 0-1,-1 0 1,1 0-1,0 0 1,0 0 0,0 0-1,0 0 1,0 0-1,0 0 1,-1 0-1,-5 0 564,0-1 0,1 1 0,-1-1 0,0-1 0,0 1 0,-8-4 0,6 2-122,5 2-328,1 1 0,-1-1 0,0 1 0,0 0 1,0-1-1,-3 1 0,6 0-124,-39 3 661,0 7-341,16-7-304,13-2-36,1 0 1,-1 1-1,0 0 1,0 1-1,-9 4 1,10-4-17,0 0 1,-17 4-1,18-6 29,0 0-30,1 0 0,0 1 0,-9 3 1,13-4 8,1 0 0,-1 1 1,1-1-1,-1 1 0,1 0 1,-1-1-1,1 1 1,0 0-1,0 1 0,-4 3 1,1 2-24,-1 0 1,1 0 0,0 0-1,1 1 1,0-1 0,0 1-1,1 0 1,0 0 0,1 0-1,0 1 1,0-1 0,1 0-1,0 1 1,1-1 0,1 18-1,2-6 127,7 26 1,-7-38-25,0 0 0,1 0 0,0 0 0,0-1 0,0 0 0,7 9 1,15 15 320,-7-1-106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58.7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94 7552,'-16'-46'2816,"16"46"-2208,32-16-160,-17 1 672,16 15-704,32 0 128,-17 0-352,32-16 96,-15 32-160,-17-16 416,1 0-288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59.0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16 3552,'-13'-13'1147,"10"11"-683,3 2-86,0 2 523,0 0-844,0-1-1,0 1 0,0-1 0,-1 0 0,1 1 0,-1-1 1,1 1-1,-1-1 0,1 0 0,-1 0 0,-1 3 0,1-2-43,-1-1 0,1 1 0,0 0 0,1 0 0,-1 0 0,0 0 0,1 0 0,-1 0 0,1 0 0,-1 0 0,1 0 0,0 3 0,-1 4-10,0 0 0,0 0 0,-2 8 0,-4 20 17,4 120 139,3-107-179,0-24 73,2 36 494,-1-54-263,0-1 1,0 0-1,1 0 1,0 0 0,1 0-1,3 8 1,5-2 440,-11-14-652,1 0 0,-1 1 0,0-1 1,1 0-1,-1 0 0,0 0 0,0 1 0,0-1 0,1 0 0,-1 0 1,0 0-1,0 0 0,-1-1 0,1-1 7,1 0 0,-1 0 0,1 0 0,-1 0 0,1 0 0,0 0 0,1-4 0,5-17 96,-5 2-18,-1-37 0,-1 33-143,3-31 1,2 31-29,2 1 0,0-1 0,15-31 0,-19 51 6,-1 2-11,0 0 1,0 0-1,0 0 1,1 0-1,0 0 1,0 0-1,0 1 1,0 0-1,0-1 1,7-4-1,1 1 52,1 0 0,14-7 0,-18 10 62,-6 4-263,-1-1-1,1 0 1,0 1-1,-1 0 1,1-1-1,0 1 1,0 0-1,-1 0 1,1 0-1,0 0 1,0 0-1,-1 0 0,1 1 1,0-1-1,-1 1 1,3 0-1,12 12-1634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1:59.4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95 4224,'0'-13'1365,"0"13"-1338,0-1 0,0 0 0,1 1 0,-1-1 0,0 1 0,0-1 0,1 1 0,-1-1 0,0 1-1,1-1 1,-1 1 0,1-1 0,-1 1 0,0-1 0,1 1 0,-1-1 0,1 1 0,-1 0 0,2-1 0,-1 0-44,5-6 352,1 1 0,0 0-1,0 0 1,0 1 0,0 0 0,1 0-1,15-6 1,5 6 790,-11 0-706,-10 3-271,1 0-1,-1 0 0,1 1 0,10-1 0,-15 2-124,-1 0-1,1 0 0,0 0 1,0 1-1,-1-1 0,1 1 1,0 0-1,-1 0 0,1 0 1,-1 0-1,1 0 1,-1 1-1,0-1 0,1 1 1,-1-1-1,0 1 0,2 2 1,-1-1-2,0 1 1,0-1 0,0 1 0,0 0-1,-1 0 1,1 0 0,-1 1 0,0-1-1,-1 0 1,1 1 0,-1-1 0,2 8-1,0-2 18,2 11 61,-13 13 199,3 7-49,0-19-102,-3 16 300,7-35-417,1-1-1,0 0 0,0 1 0,0-1 0,0 1 0,0-1 1,0 1-1,1-1 0,-1 0 0,2 5 0,-1-6-16,0-1 1,0 1-1,0 0 0,-1-1 0,1 1 0,0-1 0,0 1 1,0-1-1,0 0 0,0 1 0,0-1 0,0 0 1,0 0-1,0 0 0,0 1 0,0-1 0,0 0 0,0 0 1,0-1-1,0 1 0,0 0 0,1 0 0,7-1 60,2 1 49,-3 1-53,0-1 1,1 0 0,14-3 0,8-8-98,1 6-208,-16 0-219,-9 3 145,-1 1 0,1-1-1,0 1 1,9-1 0,-15 2 144,0 0-1,0 0 0,1 0 0,-1 0 1,0 0-1,0 0 0,0 0 1,0 0-1,0 1 0,0-1 1,0 0-1,0 1 0,1 0 0,-2-1 52,1 1 1,-1 0-1,0 0 0,1 0 0,-1-1 0,0 1 0,0 0 0,1 0 0,-1 0 0,0-1 0,0 1 1,0 0-1,0 2 0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00.9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 3904,'13'-13'1253,"-10"12"-932,-1 10-151,9 35 123,-9-15 139,-2 215 747,-1-226-1039,-6 35 1,4-36 1878,-1 33 1,4-54-1946,0 1 0,1 0 0,0 0 1,-1 0-1,1 0 0,3-6 1,2-8 29,12-50 226,1-1-281,15-42-402,-30 99 240,1 1 1,0-1-1,0 1 0,1 0 1,1 0-1,0 1 1,10-12-1,-14 18 94,0 1 1,0 0-1,0 0 0,0 0 1,0 0-1,1 0 1,-1 1-1,0-1 0,1 1 1,-1 0-1,1 0 1,0 1-1,-1-1 0,1 1 1,0-1-1,4 1 0,-3 0 39,0 1-1,-1-1 0,1 1 0,0 0 1,0 0-1,-1 1 0,1-1 1,-1 1-1,0 0 0,1 0 0,7 5 1,26 29 271,-29-26-13,19 14 1,6-5 905,-19-17-1099,1-2-106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01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17 484 5216,'-13'0'1696,"13"0"-1684,0 0 0,0 0 0,-1 0 0,1 0 1,0 0-1,0 0 0,0 0 0,0 0 0,0 0 0,-1 0 0,1 0 1,0 0-1,0 0 0,0 0 0,0 0 0,0-1 0,0 1 0,0 0 1,-1 0-1,1 0 0,0 0 0,0 0 0,0 0 0,0 0 0,0 0 1,0-1-1,0 1 0,0 0 0,0 0 0,0 0 0,0 0 1,0 0-1,0 0 0,0-1 0,-1 1 0,1 0 0,0 0 0,0 0 1,0 0-1,0 0 0,1 0 0,-1-1 0,0 1 0,0 0 0,0 0 1,0 0-1,0 0 0,0 0 0,0-1 0,0 1 0,0 0 0,0 0 1,0 0-1,0-2 61,0-1-1,1 1 1,-1 0 0,0-1 0,1 1 0,-1 0-1,1 0 1,0-1 0,0 1 0,2-4-1,1 0 236,0 1 0,1-1 0,8-8 0,-1 2-91,-2 3-100,0 0 1,-1-1 0,10-15 0,4-14 66,19-28-6,-20 36-122,8-9-94,40-74-1,-42 68 716,-25 40-572,2-3 75,-5 9-176,0 0 0,0 0 0,1-1 0,-1 1-1,0 0 1,0 0 0,0 0 0,1 0 0,-1 0-1,0 0 1,0 0 0,1 0 0,-1 0 0,0 0-1,0 0 1,0 0 0,1 0 0,-1 0 0,0 0 0,0 0-1,1 0 1,-1 0 0,0 0 0,0 0 0,0 0-1,1 0 1,-1 0 0,0 1 0,0-1 0,0 0-1,1 0 1,-1 0 0,0 0 0,0 0 0,0 1-1,0-1 1,1 0 0,-1 0 0,0 1 0,2 3 94,-2-4-81,0 1 0,-1 0 0,1 0 0,0-1 0,0 1 0,0 0 0,1-1 0,-1 1 0,0 0 0,0 0 0,0-1 0,0 1 0,1 0 0,-1-1 0,0 1 0,1 0 0,-1-1 0,1 2 0,4 6 49,0 2 26,0 0 0,6 19-1,-7-12 234,-2-9-241,-1-1 1,2 1-1,-1-1 0,4 8 1,10 16-1029,-1 1 187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05.3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684 95 4640,'13'-13'1504,"-11"10"-912,1 3-128,7 1 272,13-2 507,-23 1-1195,1 0 1,0-1-1,-1 1 1,1 0-1,-1 0 1,1-1-1,-1 1 1,1 0-1,-1-1 1,1 1-1,-1-1 1,1 1-1,-1 0 1,1-1-1,-1 1 0,0-1 1,1 1-1,-1-1 1,0 1-1,1-1 1,-1 0-1,0 1 1,0-1-1,1 1 1,-1-1-1,0 0 1,0 1-1,0-1 1,0 1-1,0-1 1,0-1-1,-3 2 230,-18 0 45,15 0-305,1 0-1,0 0 1,-1 1-1,-8 1 0,3 0 5,-5 2 26,0-1 0,-1-1 0,-19 0 0,-169-2 90,184 0-135,-69-2 11,75 2 27,1-2 0,-1 0 0,-25-8 1,1-4 111,30 10-62,-1 0 0,-12-2 0,15 5-83,0-1 0,0 0 0,0 0 0,1 0 0,-10-5 0,3 2-130,9-2-60,3 7 162,1-1 0,0 1-1,-1 0 1,1-1 0,0 1-1,-1-1 1,1 1-1,-1 0 1,1-1 0,0 1-1,-1 0 1,1-1-1,-1 1 1,1 0 0,-1 0-1,1 0 1,-1-1 0,1 1-1,-1 0 1,1 0-1,-1 0 1,1 0 0,-1 0-1,0 0 1,1 0-1,-1 0 1,0 0 0,1 3-71,-1 61-251,0-40 330,1 1-1,5 33 1,1-14 114,1 47-1,-6-25-1,0-32 4,-1 0-1,-5 35 1,0-37-2,2-17-36,1-1-1,-1 21 0,3-23 8,-1 0 0,-1-1 0,0 1 0,-4 12 0,4-17-22,1 12 241,1-17-237,0 0-1,0 1 1,0-1-1,0 1 1,0-1-1,-1 0 1,1 1-1,-1-1 1,-1 4 0,-8 7 606,14-17-638,-1 0-71,1 1-1,-1-1 1,1 1 0,6-4-1,21-9-425,-28 15 444,0 0 1,0 0 0,-1 1 0,1-1-1,0 1 1,0 0 0,0 0 0,0 0 0,0 0-1,4 1 1,4-1-44,4 0 36,0 0 1,0 1-1,0 0 1,0 1-1,0 1 1,20 6-1,-12-1 52,-6-2 41,36 8 1,-26-9 79,9 0 398,54 17 1,-88-22-495,-1 1 0,1-1 0,-1 1 0,0-1 0,1 1-1,-1-1 1,1 0 0,-1 0 0,1 0 0,-1 0 0,1 0 0,-1 0-1,1 0 1,-1 0 0,2-1 0,-2 0-96,0 0 1,0 0-1,0 0 1,0 0-1,0 1 0,0-2 1,0 1-1,0 0 0,-1 0 1,1 0-1,-1 0 1,2-2-1,11-13-541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57.4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1975 6880,'0'1'145,"0"0"1,0 1-1,0-1 1,0 0-1,0 0 0,-1 1 1,1-1-1,0 0 1,-1 0-1,1 0 1,-1 1-1,1-1 0,-1 0 1,1 0-1,-1 0 1,0 0-1,1 0 1,-1 0-1,0 0 0,0 0 1,0 0-1,0-1 1,0 1-1,0 0 1,-2 1-1,-6 1 1012,12-6-147,-2 3-702,-9-11 1132,8 11-1385,-1-1 1,1 1-1,0-1 1,-1 0-1,1 1 1,0-1-1,0 1 1,-1-1 0,1 0-1,0 1 1,0-1-1,0 0 1,0 1-1,0-1 1,0 0-1,0 1 1,0-1 0,0 0-1,0 1 1,0-1-1,0 0 1,0 1-1,1-1 1,-1 0-1,0 1 1,0-1 0,1 0-1,0-2 139,4-12 149,3-24 1,-4 18-205,10-33 0,35-69-141,-20 53-156,111-313-1204,-80 208 922,127-306 53,-80 214 592,-14 49 291,-81 196-419,0 0-1,27-33 1,-24 29-104,-14 26-112,0 2 78,-3 7-144,-1-2-292,-1 1 1,2 0 0,-4 14 0,6-21 427,-13 30-2107,-3 1 694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05.6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47 120 3712,'-26'-26'1221,"26"25"-1199,0 1 0,-1-1 0,1 1 0,0 0 0,0-1 0,-1 1 0,1-1 0,-1 1 0,1 0 0,0-1 0,-1 1 0,1 0 0,-1-1 0,1 1 0,0 0 0,-1 0 0,1-1-1,-1 1 1,1 0 0,-1 0 0,1 0 0,-1 0 0,1 0 0,-1 0 0,1 0 0,-1 0 0,1 0 0,-1 0 0,1 0 0,-2 0 0,-2-1 236,1-9 1006,3 10-1247,0-1-1,0 1 1,0 0 0,0 0 0,0 0 0,0 0 0,0 0 0,0 0-1,0 0 1,0 0 0,0 0 0,0 0 0,0-1 0,0 1-1,0 0 1,0 0 0,0 0 0,0 0 0,0 0 0,0 0-1,0 0 1,0 0 0,0 0 0,0 0 0,0 0 0,0-1 0,1 1-1,-1 0 1,0 0 0,0 0 0,0 0 0,0 0 0,0 0-1,0 0 1,0 0 0,0 0 0,0 0 0,0 0 0,0 0-1,0 0 1,1 0 0,-1 0 0,0 0 0,0 0 0,0 0 0,0 0-1,0 0 1,0 0 0,0 0 0,0 0 0,0 0 0,0 0-1,1 0 1,-1 0 0,0 0 0,0 0 0,10 0 1039,-9 0-1037,-1 0 0,0 0-1,0 0 1,0 0 0,1 0 0,-1 0 0,0 0 0,0 0 0,0 0 0,1-1 0,-1 1-1,0 0 1,0 0 0,0 0 0,1 0 0,-1 0 0,0 0 0,0-1 0,0 1 0,0 0 0,1 0-1,-1 0 1,0 0 0,0-1 0,0 1 0,0 0 0,0 0 0,0 0 0,0-1 0,0 1-1,0 0 1,0 0 0,0-1 0,0 1 0,1-2 25,0 1 1,0-1-1,0 0 0,0 1 1,0 0-1,0-1 1,0 1-1,0-1 0,1 1 1,-1 0-1,3-2 0,-1 2 21,1-1 0,0 0 1,0 1-1,0 0 0,8-2 0,18-7 185,-21 6-181,0 1 1,1 0-1,13-3 1,21 4 52,-25 2-63,24-3 0,-26 0-23,26-2 56,0 10-24,-26-2-35,29 2 116,-12 6-21,-32-11-115,6 2 114,0 0-1,0 1 0,13 5 0,-19-7-86,1 0 1,-1-1-1,0 1 0,1-1 1,-1 1-1,0-1 1,1 0-1,-1 0 1,1 0-1,-1 0 0,3-1 1,-5-2-1214,0-10-2790,0-2 1110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05.9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1 3232,'-16'0'1184,"16"0"-896,-31 15-96,16-15 1792,15 16-1120,0-16 640,0 0-896,0 15 320,31-15-576,0 0-96,0 16-160,16-16 352,-16 0-256,16 0 544,-1 0-416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06.4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5152,'0'10'1179,"0"-4"2735,3-6-3370,1 0-417,-2-1-91,0 1 0,1 0 1,-1 0-1,0 0 0,1 1 0,-1-1 1,0 1-1,4 0 0,-2 1-20,-1 0 0,1 0 0,-1-1 0,1 1 0,-1-1 0,1 0 0,0 0 0,0-1 0,0 1 0,6-1 0,159 0 918,-158 0-702,19 2 188,-28-2-381,-1 0 1,1 1-1,0 0 0,-1-1 0,1 1 1,-1 0-1,1 0 0,-1-1 0,1 1 1,-1 0-1,0 1 0,2 0 0,0 1-17,-3-3-956,-6 0-1658,-1 3 160,7-3 2250,-1 1-1,1 0 1,-1 0 0,1-1-1,0 1 1,0 0-1,-1 0 1,1 0-1,0-1 1,0 1-1,0 0 1,0 0-1,0 1 1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06.8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 4480,'0'-12'1445,"0"11"-1435,0 1 0,0 0 0,0 0-1,0 0 1,0 0 0,0 0 0,0 0 0,0 0 0,0 0-1,0 0 1,0 0 0,0-1 0,0 1 0,0 0 0,0 0-1,0 0 1,0 0 0,0 0 0,0 0 0,0 0-1,0 0 1,0 0 0,0 0 0,0 0 0,0-1 0,0 1-1,0 0 1,0 0 0,0 0 0,0 0 0,0 0 0,0 0-1,0 0 1,1 0 0,-1 0 0,0 0 0,0 0-1,0 0 1,0 0 0,0 0 0,0 0 0,0 0 0,0 0-1,0 0 1,0 0 0,0 0 0,1 0 0,-1 0 0,0 0-1,0 0 1,0 0 0,0 0 0,0 0 0,0 0-1,0 0 1,0 0 0,3 0 380,0 1-1,0-1 0,0 1 1,0 0-1,-1 0 1,1 0-1,0 0 1,-1 0-1,1 1 1,-1-1-1,3 3 1,23 10 424,-25-13-705,1 0 1,-1 0 0,1-1-1,-1 1 1,1-1-1,6-1 1,8 1 200,-4 1-179,-5-1-58,0 0 0,0 0 0,1 0 0,12-4 0,-6 0 101,-9 2-89,0 0 1,0 0-1,0 1 1,1 0 0,-1 0-1,0 0 1,1 1-1,-1 0 1,0 1-1,14 2 1,5 7 133,-26-9-247,1-1 0,-1 1 1,1-1-1,-1 0 1,1 0-1,-1 1 1,1-1-1,-1 0 1,1 0-1,-1 1 1,1-1-1,0 0 0,-1 0 1,1 0-1,-1 0 1,1 0-1,-1 0 1,1 0-1,0 0 1,-1 0-1,1 0 1,-1 0-1,1-1 1,-1 1-1,2 0 0,-2 0-413,-10 0-2343,-5 0 806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09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 64 3488,'-53'0'2371,"30"0"1775,31 0-4066,-2 0-40,0 0 0,1 0 0,10-3 0,17-7 184,10 4-85,110-19-187,-45 9 101,-100 14-10,0 1 1,0 0-1,0 1 1,0 0-1,0 0 1,17 4-1,-13-1 12,-4 0 93,1-1 0,-1 0 0,1-1 0,17 1 0,-26-2-129,-1 0 1,1 0 0,-1 0-1,1 0 1,0 0-1,-1 0 1,1 0 0,-1 0-1,1 0 1,-1 0 0,1 0-1,0 1 1,-1-1 0,1 0-1,-1 0 1,1 1-1,-1-1 1,1 0 0,-1 1-1,1-1 1,-1 1 0,0-1-1,1 0 1,-1 1 0,1-1-1,-1 2 1,2 15 710,-2-10-177,0-7-286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09.8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764 173 3488,'-13'-13'1115,"13"13"-1098,0 0 0,0 0 0,-1 0 0,1-1 0,0 1 0,0 0 0,-1 0 0,1 0 0,0-1 0,-1 1 0,1 0 0,0 0 0,0 0 0,-1 0 0,1 0 0,0 0 0,-1 0 0,1 0 0,0 0 0,-1 0 0,1 0 0,0 0 0,-1 0 0,1 0 0,-1 0 0,-1 0 37,0 0 50,0 0 0,0 0 0,0 0 1,-1-1-1,1 1 0,0 0 0,0-1 1,0 0-1,0 1 0,0-1 0,0 0 1,0 0-1,0 0 0,0 0 0,1 0 1,-1-1-1,0 1 0,1-1 1,-4-2-1,-8-7 744,10 9-732,0 0-1,0 0 1,0 0 0,0-1 0,0 1-1,1-1 1,-1 0 0,1 0 0,-4-5 0,3 3-42,-1 1 1,1 0-1,-1 0 1,0 0 0,0 0-1,-8-6 1,-2 1 12,1-1 0,-19-17 0,30 25-77,0 0 0,0 1 0,0-1 0,0 1 0,0 0 0,0-1 0,0 1 0,-1 0 0,1 0 0,0 1 0,-1-1 0,1 0 1,0 1-1,-1-1 0,1 1 0,-1 0 0,1 0 0,0 0 0,-1 0 0,-3 1 0,-6-1 14,11 0-27,-1 1-1,1-1 1,-1 1 0,1 0 0,0-1 0,-1 1 0,1 0 0,0 0 0,-1 0 0,1 0 0,0 0-1,0 0 1,0 0 0,0 0 0,0 1 0,0-1 0,0 0 0,-1 2 0,-17 33-90,15-29 85,4-6 7,-4 7-25,-1 0 0,1 0 1,1 0-1,0 1 1,0 0-1,1-1 0,0 1 1,0 0-1,1 0 1,-1 17-1,2-16 21,-1-1-1,0 1 1,0 0 0,-1-1-1,-1 1 1,-4 13 0,4-16 5,1 1 0,0 0 0,1 0 0,-2 15 0,9 32 0,-14 17 0,5 35 31,1 20 44,-24 76 128,20-79-16,0-88-67,-15 47 1,20-80-112,-4 12 113,-1 0 0,0 0 0,-1-1 0,-12 19 0,18-31-97,-10 14 343,-14 18 0,14-19-69,7-9-164,-1 0 1,0 0-1,0-1 1,0 1 0,-1-1-1,-11 8 1,13-11-54,1 1 0,-1-1 0,0 0 1,-1 0-1,-5 3 0,7-5-41,0 1 0,1-1 0,-1 0 0,0 0 1,0 0-1,1 0 0,-1 0 0,0-1 0,1 1 0,-1-1 0,-4-1 1,-4-3-174,1 1 1,1-1 0,-1-1-1,1 0 1,-1 0 0,2-1-1,-16-14 1,-7-10-706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11.5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138 1 5216,'-36'0'2352,"-21"0"85,55 0-2385,1 0 1,-1 0-1,0 0 1,1 0-1,-1 1 1,1-1-1,-1 1 1,0-1-1,1 1 0,-1 0 1,1 0-1,0 0 1,-1-1-1,1 1 1,0 0-1,-1 1 1,-1 1-1,3-3-51,-1 0 0,1 1 0,0-1 0,-1 0-1,0 1 1,1-1 0,-1 0 0,1 0 0,-1 1 0,1-1 0,-1 0 0,1 0 0,-1 0 0,0 0-1,1 0 1,-1 0 0,1 0 0,-1 0 0,0 0 0,1 0 0,-1 0 0,1 0 0,-1 0-1,0 0 1,0-1 0,1 1 29,0 0-26,1 0 0,-1 0 0,1 0 0,-1 0-1,1 0 1,-1 0 0,1 0 0,-1 0 0,1 0-1,-1 0 1,1 0 0,-1-1 0,1 1 0,-1 0-1,0 0 1,1-1 0,-1 1 0,1 0 0,-1 0 0,0-1-1,1 1 1,-1 0 0,0-1 0,1 1 0,-1-1-1,0 1 1,0 0 0,1-1 0,-1 1 0,0-1-1,0 1 1,0-1 0,1 1 0,-1-1 0,0 1-1,0-1 1,0 1 0,0-1 0,0 1 0,0-1 0,0 0-1,0 1 0,0 0 0,0 0-1,0 0 1,0 0 0,0 0 0,0 0-1,0-1 1,0 1 0,0 0-1,0 0 1,0 0 0,0 0 0,0 0-1,0 0 1,0 0 0,0 0-1,0 0 1,0 0 0,0 0 0,0-1-1,0 1 1,0 0 0,0 0-1,0 0 1,0 0 0,0 0 0,0 0-1,0 0 1,0 0 0,0 0-1,0 0 1,0 0 0,0 0 0,0 0-1,1 0 1,-1-1 0,0 1-1,0 0 1,0 0 0,0 0 0,0 0-1,0 0 1,0 0 0,0 0-1,0 0 1,0 0 0,1 0 0,-1 0-1,0 0 1,0 0 0,0 0-1,0 0 1,0 0 0,0 0 0,0 0-1,0 1 1,76-1 2029,-73 0-1956,0 0 1,0 0-1,0 1 1,1-1-1,-1 1 1,0 0-1,0 0 1,3 2-1,9 3 52,17-1 53,-1 5-31,0-5 191,-15 0-202,-9-3-1,-1 0-1,1-1 1,-1 0 0,1 0-1,6 0 1,-9-1-67,-1 1-1,1-1 1,-1 0-1,1 1 1,-1 0-1,1 0 0,-1 0 1,4 2-1,8 2 240,-11-4-254,0 0-1,0-1 1,0 1-1,8-1 0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12.5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220 79 832,'0'-2'32,"0"0"0,0 1 1,0-1-1,1 0 0,-1 1 0,1-1 0,-1 0 0,1 1 1,0-1-1,-1 1 0,1-1 0,0 1 0,1-2 1,3-4 220,0-6 1086,5 7-267,-5 0-223,-5 5-813,0 1 1,0 0 0,1-1 0,-1 1 0,0-1 0,0 1 0,1 0 0,-1 0 0,0-1 0,0 1 0,1 0 0,-1-1 0,0 1 0,1 0 0,-1 0 0,1-1 0,-1 1 0,0 0 0,1 0 0,-1 0 0,0 0 0,1 0 0,-1-1-1,1 1 1,-1 0 0,1 0 0,-1 0 0,0 0 0,1 0 0,0 0 0,4-2 742,5-8-267,-7 7 90,-6 3-191,3 0-386,-1 0 1,0 1-1,0-1 0,0 0 1,0 1-1,0-1 0,0 0 1,1 1-1,-1-1 0,0 1 0,0 0 1,1-1-1,-1 1 0,0-1 1,1 1-1,-1 0 0,1 0 1,-1-1-1,0 1 0,1 0 1,0 0-1,-1 0 0,0 1 0,-10 14 157,0-5-103,-22 25-8,12-8-45,-5-7-20,-23 39 111,36-49-103,0 0 0,-21 14 1,29-22 1,0 1 1,0 1-1,-6 6 0,3-3 63,-5 7 11,13-14-88,-1 0 0,1 0 1,-1 0-1,1 0 0,-1-1 0,1 1 0,0 0 0,0 0 0,-1 0 0,1 0 0,0 0 0,0 0 0,0 0 0,0 0 0,0 0 0,0 0 0,0 0 0,1 0 1,-1-1-1,0 1 0,0 0 0,1 0 0,-1 0 0,0 0 0,1 0 0,-1-1 0,1 1 0,-1 0 0,1 0 0,0-1 0,-1 1 0,1 0 0,0-1 0,-1 1 0,1 0 1,0-1-1,0 1 0,0-1 0,-1 1 0,1-1 0,0 0 0,0 1 0,1-1 0,1 2-22,1 0 0,-1 0 0,1-1 1,-1 0-1,1 1 0,0-1 0,0-1 0,-1 1 0,1 0 0,7-1 0,4 0-35,-7-1 27,-1 1-1,1 1 1,0-1-1,8 3 1,-9-2 8,4 3 62,1-2-1,0 0 0,-1 0 0,14 0 1,-4-1 160,39 7 0,-34-4-14,7 1 53,5 0 516,65 3-1,-57-8 103,-45 0-845,-1 0 1,1 0 0,-1 0-1,1 0 1,-1 0-1,1 0 1,-1 0-1,1 0 1,-1 0-1,1 0 1,-1 0-1,1 0 1,-1 0-1,1 0 1,-1 0-1,1-1 1,-1 1-1,0 0 1,1 0 0,-1-1-1,1 1 1,-1 0-1,0-1 1,1 1-1,-1 0 1,0-1-1,1 1 1,-1-1-1,0 1 1,1 0-1,-1-2 1,5-4 208,1 2-68,-6 3-142,1 1-1,-1 0 0,1 0 0,-1-1 0,1 1 0,-1 0 0,0-1 1,1 1-1,-1 0 0,0-1 0,1 1 0,-1 0 0,0-1 0,0 1 1,1-1-1,-1 1 0,0-1 0,0 1 0,0-1 0,1 1 0,-1 0 0,0-1 1,0 1-1,0-1 0,0 1 0,0-1 0,0 1 0,0-1 0,0 1 1,0-1-1,0 0 0,0-19 225,1 15-200,-1 0 0,0 0 0,0 0-1,0 0 1,-1 0 0,1 0 0,-1 0-1,0 0 1,-1 1 0,1-1 0,-1 0-1,0 1 1,-5-9 0,-14-27 71,17 31-115,0 0-1,0 1 0,-1-1 0,-1 1 0,1 0 0,-11-10 0,9 10-10,5 6 8,0 0 0,0 0 0,-1-1 0,1 1 0,-1 1-1,0-1 1,0 0 0,1 1 0,-1-1 0,0 1 0,0 0 0,-6-2 0,-15-10-157,4 0 46,20 13 106,-1 0-1,1 0 1,0 0 0,-1 0-1,1 0 1,-1 0 0,1 0-1,0 0 1,-1-1 0,1 1-1,0 0 1,-1 0 0,1 0-1,0-1 1,-1 1 0,1 0-1,0-1 1,-1 1 0,1 0-1,0 0 1,0-1 0,-1 1-1,1-1 1,0 1 0,0 0-1,0-1 1,0 1 0,0 0-1,-1-1 1,1 1 0,0-1-1,0 1 1,0 0 0,0-1-1,0 0 1,8-4-305,-7 5 221,15-3-439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13.7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374 252 3232,'5'0'444,"14"-2"724,-19 2-1142,0 0 0,1 0-1,-1 0 1,1-1 0,-1 1-1,0 0 1,1 0 0,-1-1 0,1 1-1,-1 0 1,0-1 0,1 1 0,-1 0-1,0-1 1,0 1 0,1-1-1,-1 1 1,0 0 0,0-1 0,0 1-1,0-1 1,1 1 0,-1-1-1,0 1 1,0-1 0,0 1 0,0-1-1,0 1 1,0-1 0,0-2 443,2 0 128,0 2-515,-1-1 0,0 1 0,0-1-1,0 0 1,0 1 0,0-1-1,0 0 1,-1 0 0,1 0-1,0 0 1,-1 0 0,1-2-1,0-28 1177,-1 30-1221,0 0-1,0 0 0,0 0 1,0 0-1,-1 0 1,1 1-1,-1-1 0,1 0 1,-1 0-1,0 0 0,0 0 1,0 1-1,0-1 1,0 0-1,0 1 0,0-1 1,-1 1-1,1-1 0,-3-2 1,-5-4 110,-1-13 93,-1 8-208,0 1 0,-1 0 0,0 1 0,-1 0 0,0 1 0,-16-9 0,24 16-39,-1 0 0,1 0 0,0 1 1,-1 0-1,0 0 0,1 1 0,-1-1 0,0 1 0,0 0 0,0 1 0,0 0 1,1 0-1,-11 1 0,-10-1 2,17 0 9,0 1 0,0 0 1,-17 4-1,21-4 0,0 1 0,1-1 0,-1 1 1,1 0-1,0 0 0,-1 1 0,1-1 0,0 1 0,-6 6 0,-11 17 18,-3-5-65,19-4 19,3-8 16,-5 6 3,7-13 7,-1-1 0,0 1-1,0-1 1,1 1 0,-1-1 0,1 1-1,-1-1 1,1 1 0,0 0 0,0-1-1,0 1 1,0 0 0,0-1 0,0 1-1,0 0 1,0-1 0,1 4 0,0-1 34,1 0 0,-1 0 0,1-1 0,0 1 0,0 0 0,0-1 0,0 1 0,1-1 0,0 1 0,-1-1 0,5 3 0,-4-5-16,-1 0 0,1 0 1,0-1-1,0 1 0,0-1 1,-1 1-1,1-1 0,0 0 1,0-1-1,4 1 0,5-1 39,22 2 22,-24 0-75,0 0 1,0-1-1,0-1 0,0 0 0,15-3 0,-15 1-37,11-1-50,-18 4 70,0 0 1,-1 1 0,1-1 0,0 1-1,0 0 1,2 1 0,1 0-14,-4-1 12,-1-1 1,0 0-1,0 1 1,1-1-1,-1 1 1,0-1-1,0 1 1,0 0-1,0-1 1,0 1-1,0 0 1,0 0 0,1 1-1,-2-1 9,1 0 0,-1 0 0,0 0 0,1 0 0,-1 0 0,0 1 0,0-1 0,0 0 0,0 0 0,0 0 0,0 2 0,0 6 50,-1-2-66,-1 0 0,0 0-1,0 0 1,0 0-1,0 0 1,-1-1 0,0 1-1,-1-1 1,0 0-1,-5 8 1,4-6-33,0 0 0,0 1 0,-4 10 0,-1 30-60,-11 11 160,16-21-17,2-18-19,-2 11 8,2-18 3,1 1 1,0 20-1,2-15 39,1-12-23,-1 1 0,0 0-1,-1 0 1,-2 14 0,0-13-13,-2 11 12,16 38 0,-11-12-38,-1-45-3,1-1-1,0 0 1,0 0 0,0 1 0,1-1 0,-1 0 0,0 1 0,0-1-1,1 0 1,-1 0 0,1 1 0,-1-1 0,1 0 0,-1 0-1,1 0 1,0 0 0,0 0 0,-1 1 0,1-1 0,2 1 0,-1-1-11,0 0 1,0 0 0,0 0-1,0 0 1,0-1-1,1 1 1,-1-1 0,4 1-1,7 2-29,3 1-3,-9-2 31,-1 0 1,1-1-1,-1 1 1,1-1-1,7 0 1,-6-1 35,0 1 1,0 0-1,16 5 1,-17-4 11,0-1 0,1 1 0,12 0 1,-12-2-36,12-1 789,-20 1-757,1-1 1,-1 1-1,0 0 1,1 0 0,-1-1-1,0 1 1,1 0-1,-1 0 1,0-1-1,1 1 1,-1 0-1,0-1 1,1 1-1,-1-1 1,0 1-1,0 0 1,1-1 0,-1 1-1,0-1 1,0 1-1,0-1 1,0 1-1,0 0 1,0-1-1,0 1 1,0-1-1,0 1 1,0-1-1,0 0 1,-2-4 524,-4-1-462,0 1 0,0-1 1,0 1-1,-1 1 0,0-1 1,1 1-1,-13-5 0,-77-22 175,44 15-226,43 13-38,-1-1 1,1-1-1,0 0 1,0 0-1,0 0 1,-9-9-1,13 11-3,-1-2-14,0 1 1,0-1 0,1 0 0,-1-1 0,1 1-1,-7-12 1,10 15 3,1 0-1,1 0 0,-1-1 0,0 1 1,0 0-1,1-1 0,-1 1 0,1-1 1,0 1-1,0-1 0,0 1 1,0 0-1,0-1 0,0 1 0,1-1 1,-1 1-1,2-5 0,-1 5-1,0-2-4,1 1 1,0-1 0,0 1 0,0-1-1,0 1 1,0 0 0,1 0 0,-1 0 0,1 0-1,0 1 1,0-1 0,0 1 0,0-1-1,0 1 1,1 0 0,6-3 0,0 0 13,0 1 0,1 0 1,-1 1-1,21-5 0,-8 6 56,-1 0-1,42 3 0,-20 0 61,-25-1 26,-12-1-53,0 1 0,0 0 0,1 1 0,9 1 0,-10 0 16,0 0-1,0 1 1,0-1-1,0 1 1,-1 0 0,13 8-1,-16-8-1201,-3-6-3180,0-10 1164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22.7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57 3648,'-26'-13'1173,"26"13"-1129,-1-1 0,1 1-1,-1 0 1,1-1 0,-1 1 0,0 0-1,1-1 1,-1 1 0,0 0 0,0 0-1,1 0 1,-1-1 0,0 1 0,1 0-1,-1 0 1,0 0 0,0 0 0,1 0-1,-1 0 1,0 1 0,-1-1-1,0 1 3758,25-1-3209,-6 1-491,0-1 1,25-4-1,184-22 197,-132 24-178,-64 3-6,46-5-1,-56 0-11,9 0 95,-25 4-177,-1 0 0,0 1 0,0-1-1,1 1 1,-1 0 0,4 1 0,-3-1 50,0 0 0,0 0 0,1 0 0,-1 0 0,0-1 0,7 0 0,4 0 165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57.8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1 382 6880,'0'0'2229,"0"-3"-1349,0 2-805,0-1 0,1 0 0,-1 1 0,1-1 0,-1 0 0,1 1 0,0-1 0,-1 0-1,1 1 1,0-1 0,0 1 0,0-1 0,0 1 0,0 0 0,1 0 0,-1-1 0,2 0 0,12-16 528,3-8 197,13 0-256,-13 8-320,-1-1 0,24-35 0,-7-1-27,7 6-42,-29 35-79,-9 8-38,1 1-1,1 0 1,-1 0 0,1 1 0,-1 0-1,1-1 1,1 2 0,-1-1-1,7-3 1,0-1 101,-9 6-105,-1 0 0,1 1 0,0-1 0,0 0 0,-1 1-1,1 0 1,0 0 0,0 0 0,0 0 0,4-1 0,-4 6 9,0 0 1,0 0-1,0 0 0,0 1 0,-1-1 0,0 1 0,0-1 0,0 1 1,0 0-1,1 8 0,5 32 90,3 17-58,4 0-59,1 1 11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23.0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0 3392,'-52'13'1088,"36"-7"-651,-4 7-15,12 0 607,-3-7-196,10-6-754,0 1 0,0-1 0,0 1 0,0-1 0,0 1 0,0-1 0,0 1 0,0 0-1,0-1 1,0 1 0,1 0 0,-1 0 0,0 0 0,0 0 0,0 1 0,1-1-47,-1-1 0,1 1 0,0 0 1,-1-1-1,1 1 0,0 0 0,0 0 1,0-1-1,0 1 0,0 0 0,0 0 1,0-1-1,0 1 0,0 0 0,0 0 0,0-1 1,1 1-1,-1 0 0,0 0 0,0-1 1,1 1-1,-1 0 0,0-1 0,1 1 1,-1 0-1,1-1 0,-1 1 0,1-1 0,-1 1 1,1-1-1,-1 1 0,1-1 0,0 1 1,-1-1-1,1 1 0,0-1 0,-1 0 1,1 1-1,0-1 0,0 0 0,-1 0 0,1 0 1,0 1-1,0-1 0,0 0 0,31-8 230,17 3-118,63-14-108,33-4 2,11 8 202,-144 14-183,1 1-1,-1 0 0,0 1 0,1 0 1,15 4-1,-6-1 102,-5-2-51,-14-2-72,0 0-1,-1 0 1,1 0-1,-1 1 1,1-1-1,0 1 1,-1-1-1,1 1 1,-1 0-1,0 0 1,1 0-1,-1 0 1,0 1-1,0-1 1,1 1-1,2 2 1,11 12 237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23.4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 1 4800,'-39'0'1557,"39"0"-1532,-1 0 0,1 0 0,-1 0 1,1 0-1,0 0 0,-1 0 0,1 0 0,-1 0 0,1 0 0,-1 0 0,1 0 0,0 0 1,-1 0-1,1 0 0,-1 1 0,1-1 0,0 0 0,-1 0 0,1 0 0,-1 1 0,1-1 1,0 0-1,-1 1 0,0 0 111,-1 0-1,1 1 1,-1-1 0,1 0 0,-1 0 0,1 0 0,-1 0-1,1-1 1,-1 1 0,0 0 0,1-1 0,-1 1-1,0-1 1,-2 1 0,1-1 829,6 0-341,4-1-481,0 1 0,1-1-1,13-5 1,-13 4-141,-1 0 0,1 1 0,0 0 1,9-1-1,-3 2-6,7 0-31,38 4 0,-49-2 8,-1 0 0,0 1 1,0 0-1,0 0 0,0 1 0,16 9 0,19 16 187,0 2 0,-2 1 0,59 60 0,-96-87-28,1 0 0,13 7 0,-12-8-81,0 1 1,11 10-1,-16-14-37,-1 0 0,1 1 0,-1-1 0,0 1 0,0 0 1,0-1-1,0 1 0,0 0 0,0-1 0,0 1 0,-1 0 0,1 0 0,0 0 0,-1 0 0,0 0 1,1 3-1,-1-2 1,-1-1 0,1 0 0,0 0 0,-1 0 0,1 0 0,-1 0 0,0 0 0,0 0 0,0 0 0,0 0 0,0-1 0,0 1 0,0 0 0,-1-1 0,1 1 1,0 0-1,-1-1 0,1 0 0,-5 3 0,-2 4 52,-15 14 26,3-2-17,-26 32 0,5 10 36,-123 122 608,84-103-27,48-50-383</inkml:trace>
</inkml:ink>
</file>

<file path=ppt/ink/ink3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25.1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749 125 3904,'15'-4'480,"-9"2"-227,-1 1-1,1-1 1,-1 0 0,10-5 0,-10 4 27,1 1 1,0 0 0,0 0-1,0 1 1,0 0 0,0 0-1,7 0 1,-10 1 876,-3-13 337,0 13-1487,0 0 0,0 0-1,0-1 1,0 1 0,0 0 0,0 0 0,0 0 0,0 0 0,0 0 0,0 0 0,0 0 0,0 0 0,0 0 0,0 0 0,0-1-1,0 1 1,0 0 0,0 0 0,0 0 0,0 0 0,0 0 0,0 0 0,0 0 0,0 0 0,0 0 0,-1 0 0,1 0 0,0 0-1,0-1 1,0 1 0,0 0 0,0 0 0,0 0 0,0 0 0,0 0 0,0 0 0,0 0 0,0 0 0,0 0 0,0 0 0,-1 0-1,1 0 1,0 0 0,0 0 0,0 0 0,0 0 0,0 0 0,0 0 0,0 0 0,0 0 0,0 0 0,0 0 0,-1 0 0,1 0-1,0 0 1,0 0 0,-11 0 214,3 1-136,1-1-1,-1-1 1,-15-1 0,0-11 6,13 9-73,-1 1 1,1 0-1,0 1 0,-1 1 0,1-1 1,-1 2-1,-13 0 0,-27-4-4,32 1-3,-21-7 0,25 5-9,-23-3 1,-10 7 9,35 1 23,0 0 0,-20-4 0,10-1 0,12 3-118,1 0 0,-21-2 1,29 4 59,1 0 0,-1 0 1,0 0-1,0 0 1,1 0-1,-1 1 0,0-1 1,1 1-1,-1-1 0,0 1 1,1-1-1,-1 1 1,1 0-1,-1 0 0,-2 1 1,-3 3-123,5-4 126,0 0 0,0 0 0,1 0 0,-1 0-1,1 0 1,-1 0 0,1 1 0,-1-1 0,1 0 0,0 1 0,-1-1 0,1 1 0,0 0-1,0-1 1,0 1 0,0 0 0,1 0 0,-1-1 0,0 1 0,1 0 0,-1 2-1,-3 9-76,-5 11 24,2 1 0,1-1 1,1 1-1,-3 49 0,-4 24 335,-2-29 6,-37 111 0,40-147-176,-25 69 193,10-52 39,5-6-53,-5-10 91,19-23-259,6-10-92,1 1 0,-1-1 0,1 0 0,-1 0 0,0 0 0,1 0 0,-1 0 0,0 0 0,0 0 0,0 0-1,0 0 1,0 0 0,0 0 0,0-1 0,0 1 0,0 0 0,0-1 0,-1 1 0,1-1 0,0 1 0,0-1 0,-3 1 0,2-1 36,3-2-70,0 1 0,0 0 0,0 0 0,1-1 0,-1 1 0,1 0 0,-1 0 1,1 0-1,-1 0 0,1 1 0,0-1 0,-1 0 0,1 1 0,0-1 0,0 1 0,-1-1 1,1 1-1,0 0 0,0 0 0,-1 0 0,1 0 0,0 0 0,0 0 0,0 0 1,-1 1-1,1-1 0,0 0 0,2 2 0,25 8-213,-19-8 175,11 4 3,12 17 105,-23-18-11,-1 0 0,20 5 0,14 7 183,-20-5-131,-16-7-22,1-1 0,0 0-1,0 0 1,0-1 0,0 0 0,1-1 0,8 2 0,19-2 125,-26-3-85,1 1-1,0 1 1,15 3-1,-8 1-16,-14-3-155,1-1-1,-1 0 0,0 0 1,1 0-1,-1 0 0,1-1 0,-1 1 1,5-1-1,20 0-355</inkml:trace>
</inkml:ink>
</file>

<file path=ppt/ink/ink3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25.4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32 5152,'-16'-31'1888,"16"31"-1440,-15 0-160,15 0 1280,0 0-928,0 0-128,15 0-320,17 0-96,-1 0-32,16 0 224,-1 0-160,17 0 448,-1 0-320,0 0-2176,-15 0 1056</inkml:trace>
</inkml:ink>
</file>

<file path=ppt/ink/ink3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25.8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63 5216,'-15'-16'1952,"15"16"-1536,15-16-96,1 1 896,0 15-736,15 0 576,0 0-608,16 0-96,-1 0-224,1-16 256,0 16-192,15 0 256,-15 0-256</inkml:trace>
  <inkml:trace contextRef="#ctx0" brushRef="#br0" timeOffset="1">718 405 3904,'-16'16'1440,"16"-16"-1120,31 0-96,-15 16 1856,15-16-1184,16 15 352,0-15-736,-1 16 32,1-1-320,-16-15 288,0 16-288</inkml:trace>
</inkml:ink>
</file>

<file path=ppt/ink/ink3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26.1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16 7296,'-16'0'2720,"16"0"-2112,31 0-192,-15-16 416,15 32-544,16-16 256,15 0-320,1 0 352,-17 0-320,1 0-544,-16 15 128</inkml:trace>
</inkml:ink>
</file>

<file path=ppt/ink/ink3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28.3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63 3808,'-16'-16'1408,"16"16"-1088,0-15-96,0-1 1568,16 16-1024,-16-15 480,15 15-736,16 0 192,-15 0-416,15 0 128,0 15-256,-15-15 128,31 16-160,-32-16 512,32 0-384</inkml:trace>
</inkml:ink>
</file>

<file path=ppt/ink/ink3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27.5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 5056,'-11'0'1287,"15"0"-82,21 0-7,424 0 285,-439 0-1442,1 1 0,-1 0 0,0 1 0,0 0-1,15 5 1,-22-6 29,1 0 0,0-1 0,0 1 0,0-1-1,0 1 1,0-1 0,6-1 0,2 0 299,4 1-59</inkml:trace>
</inkml:ink>
</file>

<file path=ppt/ink/ink3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27.9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686 125 3648,'-37'-19'1643,"17"6"-1164,12 4 451,8 9-852,-1-1 0,1 0 0,-1 0-1,0 1 1,0-1 0,1 1 0,-1-1 0,0 1 0,0-1 0,1 1 0,-1-1 0,0 1 0,0-1 0,0 1 0,0 0 0,0 0 0,0 0 0,-1-1 0,1 1-25,-1-1 19,1 1 0,-1 0-1,1-1 1,-1 0-1,1 1 1,-1-1-1,1 0 1,-1 0 0,1 0-1,0 0 1,-1 0-1,1 0 1,0 0 0,0 0-1,0-1 1,0 1-1,0 0 1,0-1 0,0 1-1,0-1 1,1 1-1,-1-1 1,1 1 0,-1-1-1,0-2 1,1 4-59,0-2 9,0 1 0,-1-1 0,1 1 0,-1 0 1,1-1-1,-1 1 0,1 0 0,-1 0 0,0-1 0,1 1 1,-1 0-1,0 0 0,0 0 0,0 0 0,0 0 0,0 0 1,0 0-1,0 0 0,0 1 0,0-1 0,-1 0 0,1 1 1,0-1-1,0 0 0,-1 1 0,1 0 0,0-1 0,-3 1 1,3-1-23,0 1 1,0 0 0,0 0-1,1 0 1,-1 0-1,0 0 1,0-1 0,1 1-1,-1 0 1,0-1 0,1 1-1,-1 0 1,0-1 0,1 1-1,-1-1 1,1 1-1,-1-1 1,0 0 0,1 1-1,-1-1 1,0 0 0,1 0-8,0 1-1,0 0 1,0-1 0,-1 1 0,1-1 0,0 1 0,-1 0 0,1-1 0,0 1 0,-1 0 0,1 0 0,-1-1 0,1 1 0,0 0 0,-1 0 0,1-1 0,-1 1 0,1 0 0,-1 0-1,1 0 1,0 0 0,-1 0 0,1 0 0,-1 0 0,1 0 0,-1 0 0,1 0 0,-1 0 0,1 0 0,-1 0 0,1 0 0,-1 0 0,1 0 0,0 0 0,-1 1 0,1-1-1,-1 0 1,0 1 0,-1 0-26,-1 1-1,1 0 0,0 1 1,0-1-1,0 0 0,0 1 0,0-1 1,0 1-1,-1 3 0,-8 9 3,-15 6 21,20-14-17,0 0 1,1 0-1,-9 16 1,-5 6-130,-2-2 119,1 2 0,1 0-1,-27 57 1,39-70 51,2 1 0,0-1 0,1 1 0,0 1-1,1-1 1,0 19 0,3-33-10,-4 158 316,5-83-128,-1-56-95,-1 52 193,0-64-99,0 1-1,-1-1 0,0 0 1,-6 19-1,2-14 279,-1-1 1,-12 20-1,18-33-429,0 1 0,0-1 0,0 0 0,0 0 0,0 1 0,-1-1 0,1 0 1,0 0-1,-1 0 0,1 0 0,-1 0 0,1-1 0,-1 1 0,0 0 0,1-1 0,-1 1 0,0-1 0,1 1 0,-1-1 0,0 0 0,-1 0 1,-10 3 192,9-3-195,1 2 13,-1-1 1,0-1 0,1 1-1,-1 0 1,0-1-1,0 0 1,1 0 0,-6 0-1,6-1-11,0-1 1,-1 1-1,1-1 0,0 1 1,0-1-1,0 0 1,0 0-1,0 0 0,1 0 1,-1-1-1,-3-3 0,-6-6 135,6 7-121,-1-1 0,1 0 1,1-1-1,-1 1 0,1-1 1,-5-9-1,5 5-149,1 0-1,-3-13 1,5 15 34,-14-40-237</inkml:trace>
</inkml:ink>
</file>

<file path=ppt/ink/ink3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28.7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95 3488,'-23'0'2522,"15"0"902,8-2-2677,0 1-730,0 1 1,0-1-1,0 1 1,0-1-1,0 1 0,0-1 1,0 1-1,0-1 1,0 1-1,0-1 0,0 1 1,1-1-1,-1 1 1,0-1-1,0 1 0,1 0 1,-1-1-1,0 1 1,0-1-1,1 1 0,-1 0 1,0-1-1,1 1 1,-1 0-1,1-1 0,-1 1 1,0 0-1,1 0 1,-1-1-1,1 1 0,-1 0 1,1 0-1,-1 0 0,1 0 1,-1 0-1,1-1 1,-1 1-1,1 0 0,-1 0 1,1 0-1,0 1 1,1-1 184,11-1 277,-10 2-398,41-1 346,73-3-464,-84-1 25,111-5 2,-35 9 47,236-3 214,-161-10-122,-7 0-23,-18 11-4,22-1 196,-96-2-162,90-3 91,-57 0-89,-7 1 620,-98 5-577,-7 2-13,-12 4 101,-10 9-103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06.2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0 275 5472,'13'-26'1760,"-10"21"-1051,-1 5-96,9 0 854,-11 0-1448,0 0 0,0 0-1,0 0 1,0 0 0,0 0 0,0 0 0,0 0-1,1 0 1,-1 0 0,0 0 0,0 0 0,0 0 0,0 0-1,0 0 1,0 0 0,0 0 0,0 0 0,0 0-1,0 0 1,1 0 0,-1 0 0,0 0 0,0 0-1,0 0 1,0 0 0,0 0 0,0 0 0,0 0-1,0 0 1,0 0 0,0 0 0,0-1 0,0 1-1,0 0 1,0 0 0,1 0 0,-1 0 0,0 0-1,0 0 1,0 0 0,0 0 0,0 0 0,0 0-1,0 0 1,0-1 0,0 1 0,0 0 0,0 0 0,0 0-1,0 0 1,0 0 0,0 0 0,0 0 0,0 0-1,0 0 1,-1-1 0,2-6 742,-1 11 88,-3 20 138,1-17-929,-1-1-17,1 1-1,0-1 1,1 1-1,0-1 1,0 1-1,0 10 1,1 154 348,0-167-387,0 0 0,0 0 0,0 0 0,1 1 0,-1-1 0,1 0 0,2 6 0,-2-8 2,0 0 1,1 0-1,-1 0 0,1 0 1,-1 0-1,4 2 1,-3-2 34,0 0 1,0 0-1,0 0 1,0 1-1,-1-1 1,1 0-1,1 3 1,-3-4-48,1 1 0,0-1 1,0 0-1,0 0 0,0 0 1,0 0-1,0 0 0,0 0 1,0 0-1,0-1 0,0 1 1,1 0-1,-1-1 0,0 1 1,0 0-1,1-1 0,-1 0 1,0 1-1,1-1 0,-1 0 1,1 0-1,-1 1 0,0-1 1,1 0-1,-1-1 0,1 1 1,-1 0-1,0 0 1,1 0-1,-1-1 0,0 1 1,1-1-1,-1 1 0,0-1 1,0 0-1,1 1 0,-1-1 1,0 0-1,0 0 0,0 0 1,0 0-1,0 0 0,0 0 1,0 0-1,0 0 0,0 0 1,-1 0-1,1-1 0,0 1 1,-1 0-1,1 0 0,-1-1 1,1 1-1,-1 0 0,0-1 1,0 1-1,1-1 1,-1 1-1,0 0 0,0-1 1,-1-1-1,3-12-153,0 1-1,0 0 1,5-16 0,-5 18-111,0 0 1,-1 1 0,-1-1 0,-1-19-1,0 0 7,1 2 244,0 27 230,3 4 41,0 2-48,0 1-1,-1 0 1,1-1 0,-1 1 0,4 10 0,3 7 48,9 21 27,-15-33-248,0-1-1,0-1 1,2 1-1,-1 0 0,9 12 1,-5-11 40,0 0 1,1-1-1,0 0 0,0-1 1,1 0-1,0 0 0,18 10 1,-21-13 9,-6-4-92,-1-1 0,1 1 0,0 0 0,0-1-1,-1 1 1,1-1 0,0 1 0,0-1-1,0 1 1,0-1 0,-1 0 0,1 1-1,0-1 1,0 0 0,0 0 0,0 0 0,0 0-1,0 0 1,0 0 0,0 0 0,0 0-1,0 0 1,0 0 0,0 0 0,0-1-1,1 1 1,0-1-23,0 0 0,0 0 0,0-1-1,-1 1 1,1 0 0,0-1 0,0 0-1,-1 1 1,1-1 0,-1 0 0,1 1 0,-1-1-1,0 0 1,0 0 0,0 0 0,0-1-1,0 1 1,0 0 0,0 0 0,-1 0 0,1-1-1,-1 1 1,1-4 0,0-23-514,-2-36-47,1 60 612,0-1 0,-1 1 0,0 0 0,0 0 0,-1 0 0,1 0 0,-1 0 0,0 0 0,-4-6 0,4 9 62,1 0 1,-1-1-1,0 1 1,1-1-1,0 1 1,-1-1-1,1 0 1,0 1-1,0-1 1,1 0-1,-1 0 1,1 0-1,-1 0 1,1 0-1,0 0 1,0-5-1,1-3 419,-1 11-491,-1 0 1,1 0 0,0 0-1,0 0 1,0 0 0,0 0-1,0 0 1,0-1-1,0 1 1,0 0 0,0 0-1,0 0 1,0 0-1,0 0 1,0 0 0,0 0-1,0 0 1,0 0 0,0 0-1,0-1 1,1 1-1,-1 0 1,0 0 0,0 0-1,0 0 1,0 0-1,0 0 1,0 0 0,0 0-1,0 0 1,0 0 0,0 0-1,0 0 1,0 0-1,0 0 1,0 0 0,0-1-1,1 1 1,-1 0-1,0 0 1,0 0 0,0 0-1,0 0 1,0 0 0,0 0-1,0 0 1,0 0-1,0 0 1,0 0 0,1 0-1,-1 0 1,0 0-1,0 0 1,0 0 0,0 0-1,0 1 1,4-2 277,-2 1-179,1 0 1,-1 0 0,0 0 0,1 0 0,-1 0 0,0 1 0,1-1 0,3 2 0,12 9-137,8-6-160,-5 5-214,7-5 284,-13-1 285,-7-1-155,2-1 1,-1-1-1,0 1 0,0-1 1,12-1-1,-11 1-207,-5 0 31,-1-1-1,1 0 1,0 0 0,0 0 0,-1 0 0,1-1 0,0 1 0,6-3 0,-5 0 87,-5 3 62,0-1-1,1 1 1,-1-1 0,1 1 0,-1-1-1,0 0 1,1 1 0,-1-1-1,0 0 1,0 0 0,0 0 0,0 0-1,0 0 1,0 0 0,0 0-1,0-1 1,0 1 0,0 0-1,0-1 1,-1 1 0,1 0 0,-1-1-1,2-2 1,-2-10-110,-1-21 1679,0 33-1413,1 0 0,-1 0-1,0 0 1,1-1 0,-1 1 0,0 0 0,0 0 0,0 0-1,0 0 1,-1 0 0,1 1 0,-3-4 0,-9-8 332,13 13-452,-1-1 0,1 0 0,-1 0 1,1 1-1,0-1 0,-1 0 0,1 0 0,0 0 0,0 1 0,0-1 0,0 0 0,0 0 0,0-1 0,0 2-10,0 0 0,0 0 0,0 0 0,0 0 0,0 0 0,0 0 0,0 0 0,0 0 0,0 0 0,0-1 0,0 1 0,0 0-1,0 0 1,0 0 0,0 0 0,0 0 0,0 0 0,0 0 0,0 0 0,0 0 0,0 0 0,0-1 0,0 1 0,0 0 0,0 0 0,0 0-1,0 0 1,0 0 0,0 0 0,0 0 0,0 0 0,0 0 0,0 0 0,0-1 0,0 1 0,0 0 0,0 0 0,0 0 0,0 0 0,0 0-1,0 0 1,0 0 0,0 0 0,0 0 0,-1 0 0,1 0 0,0 0 0,0 0 0,0 0 0,0 0 0,0 0 0,0 0 0,0 0 0,0 0-1,0 0 1,0 0 0,-1 0 0,1 0 0,0 0 0,0 0 0,0 0 0,0 0 0,0 0 0,-1 1-36,-1 1 0,1-1-1,0 1 1,0-1 0,0 1 0,0 0 0,1 0 0,-1-1 0,0 1-1,1 0 1,-1 0 0,0 3 0,0 26-353,1-28 359,0 4 27,-1-1 0,0 0 0,0 0 0,-3 11 0,-2 6 274,5-13-280,0-1 0,0 1-1,1-1 1,0 1-1,1 0 1,0-1 0,1 0-1,0 1 1,0-1-1,6 13 1,-4-14-175,0-1 0,0 0 0,1 0 0,9 11 0,-13-17 113,0-1 1,0 1-1,0 0 1,0-1 0,0 1-1,0-1 1,0 1 0,0-1-1,0 0 1,0 1 0,0-1-1,2 0 1,3 2-169,-2-1 104,0 0 33,0 0-1,0 0 1,-1-1-1,1 1 1,0-1 0,0 0-1,6 0 1,-1-3-147,0 0 0,-1 0 0,1-1 0,-1 0 0,0-1 0,0 1 0,9-9-1,-10 8 105,64-53-727,-38 30 658,-20 18 179,-6 5 38,-1 0 0,0 0 0,0-1-1,0 1 1,-1-1 0,0-1 0,0 1 0,0-1 0,-1 1-1,4-9 1,10-40 492,-15 45-245,1 0 1,-2-1-1,0 1 1,0-1-1,-1 0 1,0-19-1,-1 22 77,0-1 0,-1 1-1,-1 0 1,-3-14 0,3 16-94,1-1 0,-1 0 0,1 1 0,0-12 0,1 10-69,0-19 125,0 26-280,0 1-1,0-1 1,0 1 0,-1-1 0,1 1 0,0-1-1,0 1 1,0-1 0,0 1 0,-1-1 0,1 1 0,0-1-1,0 1 1,-1-1 0,1 1 0,0 0 0,-1-1-1,1 1 1,-1 0 0,1-1 0,0 1 0,-1 0 0,1-1-1,-1 1 1,1 0 0,-1 0 0,1 0 0,-1-1-1,1 1 1,-1 0 0,1 0 0,-1 0 0,1 0 0,-1 0-1,1 0 1,-1 0 0,1 0 0,-1 0 0,1 0 0,-1 0-1,0 0 1,1 6-80,0 285-1056,1-274 835,0 1 0,1 0 0,1 0 0,0-1 0,2 0 0,0 1 0,1-2 0,0 1-1,1-1 1,17 27 0,-24-42 265,1 0 1,0 1-1,-1-1 0,1 0 0,0 0 0,0 0 0,0 0 1,0 0-1,0 0 0,0 0 0,0-1 0,0 1 0,0 0 0,1-1 1,-1 1-1,0-1 0,0 1 0,1-1 0,-1 1 0,0-1 1,1 0-1,-1 0 0,0 1 0,1-1 0,-1 0 0,0 0 0,1 0 1,-1-1-1,3 1 0,0-2-2,0 0 0,0 0 0,0 0 0,0-1 0,0 1 0,6-6 0,-2 2-23,-4 2 9,0 1 1,1-1 0,-1 0 0,0 0-1,-1 0 1,1 0 0,-1-1 0,0 0 0,0 0-1,0 0 1,3-7 0,-3 6-6,20-36-153,-13 24 179,14-31 0,14-84 744,-30 98-8,1 0 1,2 0 0,19-39 0,-26 67-577,-2 4-67,-1 0-1,1 0 1,-1 0-1,0 0 0,0 0 1,0-1-1,0 1 1,0 0-1,-1 0 0,1-6 1,-2 0 210,4 16-171,-2-7-118,-1 1-1,1-1 0,-1 1 1,1-1-1,-1 1 0,1-1 1,-1 1-1,1-1 1,-1 1-1,0 0 0,1-1 1,-1 1-1,0 0 1,0-1-1,0 1 0,1 0 1,-1-1-1,0 2 1,-6 14-183,3-11 148,-11 28 143,2 0 1,2 1 0,-10 53 0,13-58-236,1-1 46,-4 17-33,-6 55 0,15-87 181,0 0 1,1 0-1,1 0 0,0 0 0,0 1 0,2-1 0,-1-1 0,9 23 0,-11-35-66,2 6-70,0-1 0,1 1 0,7 10 0,-10-14 12,1-1 1,0 0 0,1 0 0,-1 0-1,0 0 1,0 0 0,0 0 0,1 0-1,-1 0 1,0 0 0,1-1 0,-1 1-1,1 0 1,-1-1 0,1 1 0,-1-1-1,1 0 1,-1 1 0,1-1 0,2 0 0,-3 0-36,0 0 1,0 0 0,0-1 0,1 1 0,-1 0 0,0 0 0,0-1-1,0 1 1,0-1 0,0 1 0,0-1 0,0 0 0,0 1 0,0-1-1,0 0 1,0 0 0,0 0 0,0 0 0,0 1 0,-1-1 0,1 0-1,0 0 1,-1-1 0,2 0 0,6-10-1028,-4 9 832,0 1 0,-1-1 1,1 0-1,0 1 0,6-3 1,-10 5 285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59.4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48 9376,'-38'-13'3034,"37"13"-2932,0-1 0,0 1 0,0-1 0,0 1 0,0-1 0,0 1 0,0 0-1,0 0 1,-1-1 0,1 1 0,0 0 0,0 0 0,0 0 0,-2 1 0,-3 0 2140,6 1-1805,0 3-331,0-2-104,0-1 0,0 1 0,0 0 0,0 0 0,1 0 1,-1 0-1,2 3 0,2 9-3,-1-1 0,3 29 0,-4-24 25,9 46 40,-6 10-27,-2-47-25,2 20 14,-11 17 25,1-3 10,6-36-10,0-15-17,-1 0 1,0 0 0,-1 0-1,-2 15 1,-1-9 23,1-7-6,1 1 0,0-1 0,0 17 0,2-17-180,0-12-708,0-26-1389,1 13 757,5-27 0,0 8-54,-1-26-2302,5-2 1499,-5-1 1546,0 32 691,-1 2 2119,0-33-1,-4-55 5191,0 81-5791,1 32-1361,-1-1 0,1 1 0,0-1 0,0 1 0,0 0 0,1-1 1,-1 1-1,1 0 0,0 0 0,0 0 0,1 0 0,-1 0 0,1 1 0,0-1 1,0 1-1,0 0 0,0-1 0,0 2 0,1-1 0,0 0 0,-1 1 1,1-1-1,0 1 0,0 0 0,0 0 0,1 1 0,7-3 0,4 2-145,1 1 0,29 1 0,-21 0 48,-5 1 29,1 1-1,27 5 1,-31-4-3,-8-1-9,-1-1 0,1 1 0,-1 0 0,12 5 0,-18-6 16,0 0 0,-1 0 0,1 1 0,0-1 1,0 0-1,0 1 0,-1 0 0,1-1 0,-1 1 0,1 0 1,-1 0-1,0 0 0,0 0 0,0 0 0,0 0 0,0 0 1,1 3-1,-2-4-2,0 0 1,1-1 0,-1 1-1,0 0 1,0 0 0,0 0-1,0-1 1,0 1 0,0 0-1,0 0 1,0 0 0,0-1-1,0 1 1,0 0 0,0 0-1,-1 0 1,1-1 0,0 1-1,-1 0 1,1-1-1,0 1 1,-1 0 0,0 0-1,-15 10 45,6-5-18,9-5-28,-20 16 57,-1-1 1,-1-1-1,-1-1 0,-28 12 1,-5-6 29,37-15-87,0 2 1,-20 10-1,14-4-72,26-13 66,-1 0-1,1 0 0,0 0 0,0 0 0,0 0 0,-1 0 0,1 0 0,0 0 1,0 1-1,-1-1 0,1 0 0,0 0 0,0 0 0,0 0 0,0 0 0,-1 0 1,1 1-1,0-1 0,0 0 0,0 0 0,0 0 0,-1 0 0,1 1 0,0-1 1,0 0-1,0 0 0,0 0 0,0 1 0,0-1 0,0 0 0,0 0 0,0 0 1,0 1-1,0-1 0,0 2-2,0-1 1,0 0-1,0 0 1,0 1-1,1-1 1,-1 0-1,0 0 1,1 0-1,-1 1 1,1-1-1,0 0 1,-1 0-1,1 0 0,0 0 1,0 0-1,-1 0 1,2 1-1,20 13 22,-7-5-35,-6-3-9,19 12-81,18 0 17,-30-13 69,0 0 0,25 15 0,-15-3 59,-2 1 0,0 1 0,31 34 0,-44-43-20,-8-8-22,0-1 0,0 1 0,-1 0 0,1 0 1,-1 0-1,0 0 0,0 0 0,0 0 0,-1 1 0,1-1 1,1 7-1,-3-7 14,1 0 1,-2 1-1,1-1 1,0 0-1,0 1 0,-1-1 1,0 0-1,0 0 1,0 1-1,0-1 1,0 0-1,-1 0 1,1 0-1,-1 0 1,-2 2-1,0 2 69,-1 0 0,0 0-1,-1-1 1,0 0 0,0 0-1,0 0 1,-1-1 0,0 0 0,0 0-1,-10 4 1,-10 4 651,-47 16 0,36-15-81,13-4-351,10-4-112,-1 0 0,1-1 0,-1 0 1,0-1-1,0-1 0,0-1 0,-18 1 0,-13-3-161,47 0-37,0 0 0,0 0 0,0 0 1,0 0-1,0 0 0,0 0 0,0 0 0,0 0 1,0 0-1,-1 0 0,1 0 0,0 0 0,0 0 1,0 0-1,0 0 0,0 0 0,0 0 1,0 0-1,0 0 0,0 0 0,0 0 0,-1 0 1,1 0-1,0 0 0,0 0 0,0 0 1,0 0-1,0 0 0,0 0 0,0 0 0,0-1 1,0 1-1,0 0 0,0 0 0,0 0 0,0 0 1,0 0-1,0 0 0,0 0 0,0 0 1,0 0-1,0 0 0,0 0 0,-1-1 0,1 1 1,0 0-1,0 0 0,0 0 0,0 0 1,1 0-1,-1 0 0,0 0 0,0 0 0,0 0 1,0 0-1,0-1 0,0-3-223,-1 2-169,1 0 0,0-1 1,0 1-1,0 0 0,1-1 1,-1 1-1,1 0 0,0-4 0,12-10-1528</inkml:trace>
</inkml:ink>
</file>

<file path=ppt/ink/ink4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29.5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499 47 2976,'0'-2'85,"0"1"1,0-1-1,-1 0 0,1 1 0,0-1 1,-1 0-1,1 1 0,-1-1 1,1 1-1,-1-1 0,0 1 1,0-1-1,0 1 0,0 0 1,0-1-1,0 1 0,0 0 1,0 0-1,-3-2 0,4 3-84,-5-5 284,-5-6 1083,10 11-483,-5 0-298,-26 0 325,25 1-810,1 0 1,0 1-1,0-1 0,0 1 1,0 0-1,0 0 1,0 0-1,-7 6 1,-8 2 185,-26 18 126,38-21-338,-1-2 0,-1 1 1,1-1-1,-18 7 0,17-9 66,1 0 0,-16 9 1,-12 14 198,4-11-23,24-12-178,1 1-1,-15 8 0,-3 7 475,18-13-571,0 0-1,-14 7 0,17-11-64,4-2 17,0 1 0,1-1 0,-1 0 0,0 1-1,1-1 1,-1 0 0,1 1 0,-1-1-1,1 0 1,-1 1 0,1-1 0,-1 1-1,1-1 1,-1 1 0,1 0 0,0-1 0,-1 1-1,1-1 1,0 1 0,-1 0 0,1 0-1,-3 4-11,-7 8 11,7-10 54,3-3-26,0 15-166,1-15 136,0 0 0,1 0 0,-1 0 0,0 0 1,0 0-1,0 0 0,0 0 0,0 0 0,0 0 1,0 0-1,0 1 0,0-1 0,0 0 0,1 1 1,0 0-4,4 1-4,0 0-1,1 0-1,-1 0 1,1 0 0,0-1 0,-1 0 0,11 0 0,152-1 128,-160 0-116,1 0 1,0 0 0,0 1 0,10 3 0,30 17-13,-21-16 40,-14-2-6,8 2 15,-17-3-3,0 0-1,1-1 1,-1 0 0,11 1 0,45-2 1452,-62-3-1098,-1-2-225,0 0-1,0-1 1,-1 1-1,-3-7 0,2 3-107,-5-13 162,6 18-191,0 0 0,1 0 0,0 0 0,0 0 0,0 0 0,0 0 0,1-1 0,-1-5 0,1 7-32,0-1 1,-1 1 0,1-1 0,-1 1-1,0 0 1,0-1 0,0 1 0,-1-4 0,-4-8-31,1-11 8,-1 13 16,5 12 1,0-1 0,0 1 0,0 0 1,1-1-1,-1 1 0,1-1 0,-1 1 1,1-1-1,-1 1 0,1-1 0,0 1 1,0-3-1,0 4 8,0-1 1,0 1-1,0-1 0,0 1 1,0-1-1,0 1 0,0-1 1,0 1-1,0-1 0,0 1 1,0 0-1,0-1 0,0 1 1,0-1-1,-1 1 0,1-1 1,0 1-1,0-1 0,0 1 1,-1-1-1,1 1 1,0 0-1,-1-1 0,1 1 1,0 0-1,-1-1 0,1 1 1,-1 0-1,1-1 0,0 1 1,-2 0-1,-4-5-132,3 0 49,3 5 85,0-1 1,0 1-1,0 0 1,0 0 0,0-1-1,0 1 1,-1 0 0,1-1-1,0 1 1,0 0 0,0-1-1,0 1 1,0 0 0,-1 0-1,1-1 1,0 1 0,0 0-1,0 0 1,-1-1 0,1 1-1,0 0 1,0 0-1,-1 0 1,1 0 0,0-1-1,0 1 1,-1 0 0,1 0-1,0 0 1,-1 0 0,1 0-1,0 0 1,-1 0 0,1 0-1,0 0 1,0 0 0,-1 0-1,1 0 1,0 0-1,-1 0 1,1 0 0,0 0-1,-1 0 1,1 0 0,0 0-1,-1 0 1,1 0 0,0 1-1,0-1 1,-1 0 0,1 0-1,0 0 1,-1 1 0,-1 2-52,-5 6-3,4-7 44,2-3 6,2-1 13,2 5-89,4 6-302,-5-6 66,0-3 100,-1 1 1,1 0 0,-1-1 0,1 0 0,0 1-1,-1-1 1,1 0 0,0 0 0,-1 0 0,1 0-1,3 0 1,1-1-1201,9 1-707</inkml:trace>
</inkml:ink>
</file>

<file path=ppt/ink/ink4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31.0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296 16 4064,'-16'-15'1813,"16"15"-1466,0 0 234,0 0-234,13-1-103,-10 2-216,-2-1-6,1 0 1,0 0 0,0 0-1,-1 0 1,1 0 0,0 1-1,-1-1 1,1 1 0,-1-1-1,1 1 1,0 0 0,-1 0-1,1-1 1,-1 1 0,0 0-1,1 0 1,-1 0 0,0 1-1,1-1 1,-1 0 0,0 0-1,0 1 1,0-1 0,0 1-1,0-1 1,-1 1 0,2 2-1,0 2 163,0 0 1,-1 1-1,0-1 0,0 1 0,-1-1 0,1 10 0,0 15 208,0-21-286,-1 1 0,0-1 0,0 1 0,-1-1 0,-3 14 0,-22 48 650,10-22-10,16-47-670,-1-1 0,0 1 0,0 0 0,0-1 0,0 1 1,0 0-1,-1-1 0,1 1 0,-1-1 0,-2 3 0,1-2 270,3-3-86,0-3-258,0 1 0,-1 0 0,1-1 0,1 1-1,-1 0 1,0-1 0,0 1 0,1 0 0,-1 0 0,1-1 0,0 1 0,0 0 0,0 0 0,0 0 0,0 0-1,0 0 1,0 0 0,1 0 0,-1 0 0,1 1 0,2-4 0,0 2-22,-3 1 0,10-21-18,-1 10 128,-9 12-90,-1 1-1,0 0 1,1 0 0,-1-1-1,0 1 1,1 0 0,-1-1 0,0 1-1,0 0 1,1-1 0,-1 1-1,0-1 1,0 1 0,0 0 0,0-1-1,1 1 1,-1-1 0,0 1-1,0 0 1,0-1 0,0 1-1,0-1 1,0 1 0,0-1 0,0 1-1,-1-1 1,3-4-36,8 0-29,-10 4 63,1 0 0,-1 1 1,0-1-1,1 0 0,-1 0 0,0 0 1,0 1-1,1-1 0,-1 0 0,0 0 1,0 0-1,0 0 0,0-1 0,-1-6 39,3-9-72,-2 17 29,0-1 1,1 1-1,-1-1 1,1 1-1,-1 0 1,0-1-1,1 1 1,-1-1 0,1 1-1,-1 0 1,1-1-1,-1 1 1,1 0-1,-1 0 1,1-1-1,-1 1 1,1 0-1,0 0 1,-1 0-1,1 0 1,-1 0-1,1 0 1,0 0-1,-1 0 1,1 0-1,0 0 1,-1-3-17,0-23 63,0 24-4,0-1 10,0-39 106,-2 37-180,-24-21 111,20 21-64,-9-8-15,-6 4-9,-2 0 16,-37-17 14,58 25-44,-1 0 0,1 0 0,-1 1 0,1-1 0,0 1 0,-1 0 0,1 0 0,-1-1 1,1 2-1,-1-1 0,1 0 0,-1 0 0,1 1 0,0-1 0,-1 1 0,1 0 0,0 0 0,-1 0 0,-2 1 0,-12 5-151,-4-1-100,17-5 239,0 0 1,0 0-1,0 0 1,0 1-1,0-1 0,0 1 1,0 0-1,1 0 1,-1 0-1,1 1 0,0-1 1,-6 6-1,4-3 18,-2 2-9,0-1 0,0 1 0,1 0 0,0 0 0,1 1 0,0 0 1,-7 12-1,12-19 23,0 0 1,-1 0 0,1 0-1,0 0 1,0 0 0,0 0-1,-1 1 1,1-1 0,0 0-1,1 0 1,-1 0 0,0 0 0,0 0-1,0 0 1,1 0 0,-1 0-1,0 0 1,1 0 0,-1 0-1,1 0 1,-1 0 0,1-1-1,1 3 1,4 8 84,-4-3-44,-2-7-34,0 1 0,0-1 0,1 0 0,-1 0 0,0 1 0,1-1 0,-1 0 0,1 0 0,0 0 0,0 2 0,1-2 7,-1 0 0,0-1-1,0 1 1,0-1 0,0 1 0,0-1-1,1 1 1,-1-1 0,0 0-1,3 1 1,4 1 71,15 8 131,-10-8-99,-1-1 1,1 0-1,15-2 1,-5 1-70,1-2-228,1-1 0,32-7-1,-41 7-63,0-1 74,0-1 0,27-12 0,-38 14 65,-5 3 12,0 1 86,0-1 0,1 0 0,-1 1 1,0-1-1,0 1 0,0-1 0,0 1 0,0-1 1,0 1-1,0-1 0,0 0 0,0 1 1,0-1-1,0 1 0,0-1 0,0 1 1,0-1-1,-1 0 0,1 1 0,0-1 0,0 1 1,0-1-1,-1 0 0,1 1 0,0-1 1,0 1-1,-1-1 0,1 0 0,0 1 1,-1-1-1,1 0 0,-1 0 0,1 1 0,0-1 1,-1 0-1,1 0 0,-1 0 0,1 1 1,-1-1-1,-5 3 85,1 13 42,-12 23 139,12-28-242,0 0 0,1 0 0,-7 23-1,6 13-29,2-32 19,-2 17 24,10-2 0,-2-11 4,2 36 133,6-16-36,-9-17 33,0 1 0,-3 33 0,0-22 94,1-30-239,0 0 0,-1 0 0,0 0 0,0 1 1,0-1-1,0 0 0,-1 0 0,1-1 0,-1 1 0,0 0 0,0-1 0,-1 1 0,1-1 0,-1 1 0,0-1 0,1 0 0,-2 0 0,1 0 0,0-1 0,0 1 1,-6 2-1,2 0-18,5-4 0,0 0-1,0 0 1,0 1-1,1-1 1,-1 1-1,0-1 1,1 1-1,-1 0 1,1 0-1,-1-1 0,1 1 1,0 0-1,-2 4 1,0-1-35,0-1 1,-1 0-1,1 0 1,-6 4-1,5-4-24,1-1-190,6-3 79,8 0 79,-3 0 110,1 0 0,-1 0 1,1 0-1,0-1 0,-1-1 0,1 1 0,-1-1 0,0-1 0,11-4 0,0-5 51,-15 9-14,1 0 0,0 1 0,-1-1 0,9-3 0,0 3 22,-11 3-59,0 0 1,1-1-1,-1 0 1,0 1-1,0-1 1,1 0-1,2-2 1,-4 2-15,0 1 0,0-1 0,-1 0 0,1 0 0,0 0 0,-1 0 0,1 0 0,0 0 0,-1 0 0,1 0 0,-1 0 0,1 0 1,-1 0-1,0 0 0,0 0 0,1 0 0,-1 0 0,0-1 0,0 1 0,0 0 0,0-1 0,0 0-6,0 1 1,0-1-1,-1 1 1,1-1-1,0 1 1,-1 0-1,1-1 0,-1 1 1,1-1-1,-1 1 1,0 0-1,0 0 1,1-1-1,-1 1 1,0 0-1,0 0 0,0 0 1,0 0-1,0 0 1,-1 0-1,-1-1 1,-2-1 4,0 0 0,0 1 1,0 0-1,-7-2 0,1 0 8,1 0-8,0 1 0,0 0-1,0 1 1,-13-2 0,6 2-4,-33-9 1,-7 6-69,26-1 33,22 4 12,-1 0 0,1 1 0,-10-1 1,17 2 5,0 0 0,-1 0 0,1 0 0,0 0 0,0 0 0,-1-1 0,1 1 0,0-1 0,0 1 0,0-1 0,-1 0 0,1 0 1,0 0-1,0 0 0,0 0 0,-2-3 0,3 3-8,-1-1-1,1 0 1,0 1 0,1-1 0,-1 0-1,0 1 1,0-1 0,1 0-1,-1 0 1,1 0 0,-1 0 0,1 0-1,0 0 1,0 0 0,0-3 0,2-3-81,-1 7 96,16-27-29,-16 25 28,1 1 0,0 0 0,0 0-1,0 0 1,0 0 0,0 0 0,0 0-1,0 0 1,1 1 0,-1-1 0,5-1-1,22-2 3,-16-1 57,-12 5-42,1 0 1,0 0 0,0 0 0,0 1-1,0-1 1,0 1 0,0-1 0,0 1-1,0-1 1,0 1 0,0 0 0,0 0-1,0 0 1,0 0 0,1 1 0,-1-1-1,3 1 1,67 15 176,-38-6 224,-24-9-310,1 0 0,12 0 1</inkml:trace>
</inkml:ink>
</file>

<file path=ppt/ink/ink4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34.0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7040,'0'0'2624,"0"0"-2048,0 0-128,16 0 352,-1 0-512,16 0 32,1 0-192,14 0 64,-15 15-128,32-15 384,-16 0-224</inkml:trace>
</inkml:ink>
</file>

<file path=ppt/ink/ink4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34.3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 5312,'-31'0'1952,"31"0"-1504,0 0-128,0 0 1088,15 15-832,16-15 64,16 0-416,15 0 224,16 16-256,0-32-2656,0 32 1344</inkml:trace>
</inkml:ink>
</file>

<file path=ppt/ink/ink4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35.2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313 500 3072,'26'0'976,"-15"-3"-587,-1-2-282,-2 2 215,-1-1 0,0 1 0,0-1 0,0 0 0,-1-1 0,1 0-1,-1 0 1,0 0 0,-1-1 0,7-7 0,-5 2 19,0 0 1,-1-1-1,0 1 0,0-1 1,-2 0-1,4-13 0,-3-16 278,-1 27-458,0-9 83,-12-21 210,6 31-366,2 4-26,-2 1 1,1 0 0,-1 0 0,0 0 0,-1 0-1,0 0 1,0 0 0,-1 1 0,0-1-1,-6-8 1,3 8-31,1 0 0,-2 0 0,1 1 0,-1 0 0,-1 0 0,1 1 0,-1 0 0,0 1 0,0 0 0,-15-6 0,22 10-34,-61-21-19,54 19 13,-1 1-1,0 1 1,0 0 0,-13 0 0,-84 1-328,105 0 327,-1 0-1,0 0 1,0 0-1,1 1 1,-1-1-1,0 1 0,0 0 1,1-1-1,-1 1 1,1 1-1,-1-1 1,1 0-1,-1 1 1,1-1-1,-5 4 1,-11 7-79,13-9 66,4-3 17,0 0 0,1 0 0,-1 1-1,0-1 1,1 0 0,-1 1 0,1-1 0,-1 1 0,1-1 0,-1 0 0,1 1 0,-1-1 0,1 1 0,-1 0 0,1-1 0,0 1 0,-1-1 0,1 1 0,0-1 0,-1 1 0,1 1 0,-3 3-6,-10 10 1,12-13 5,-1 0 0,0 0 0,1 0 0,-1 0 0,1 0 0,0 0 0,0 0 0,0 1 0,0-1 1,0 0-1,0 1 0,1-1 0,-1 1 0,1-1 0,-1 1 0,1-1 0,0 1 0,0-1 0,0 1 1,1-1-1,-1 1 0,1-1 0,-1 1 0,2 4 0,2 1-5,0-1 22,-1 1 0,1-1 0,1 1 0,-1-1 0,1-1 0,0 1-1,11 10 1,23 4-1,-33-17-3,0 1 0,0 0 0,10 9 1,-11-8 4,1-1 0,-1 0 0,12 8 0,25 8 19,-30-13-23,0 0-1,15 14 0,-12-10-73,17 13-1,-28-23 66,-1 0 1,1 0 0,-1 1 0,0-1-1,0 1 1,0 0 0,0 0 0,0 0-1,-1 0 1,1 0 0,-1 0 0,0 1 0,2 4-1,-3-6 0,-1 0 0,0 0 0,1 0 0,-1 0 0,0 0 0,0 0 0,0 0 0,-1 0 0,1 0 0,0 0 1,-1 0-1,1 0 0,-1 0 0,1-1 0,-1 1 0,0 0 0,0 0 0,0 0 0,-2 2 0,-2 4-22,-1 3 46,-1 0 0,-1 0 0,0-1 0,0-1 0,-18 17 0,13-13 56,-17 21 0,17-17-31,4-4 36,-19 19 0,25-28-67,0-1 1,0 1-1,0 0 1,0 0-1,0 0 1,1 0-1,0 0 1,0 1-1,0-1 1,0 1-1,1-1 1,0 1-1,0 0 1,0-1-1,0 8 1,0-9-6,0 5 14,-1 0-1,-1-1 1,-3 8 0,2-5-2,1-1-1,-4 15 1,2 20 18,5-41-39,-3 14 54,0 0 0,-1 0-1,0-1 1,-10 23 0,0-13 41,7-15-72,1 1 0,1 0 1,-7 20-1,6-3-21,1-14-12,3-11-4,1-1 0,0 0 0,0 0 0,0 1 0,1-1 0,-1 0 0,0 6 0,1 6-6,0-15 18,0 1-1,0-1 1,0 0 0,0 0-1,0 0 1,0 0-1,0 0 1,0 0 0,0 0-1,0 0 1,0 0-1,0 0 1,0 1 0,0-1-1,0 0 1,0 0-1,0 0 1,0 0-1,0 0 1,0 0 0,0 0-1,0 0 1,0 0-1,0 0 1,1 0 0,-1 1-1,0-1 1,0 0-1,0 0 1,0 0 0,0 0-1,0 0 1,0 0-1,0 0 1,0 0 0,0 0-1,0 0 1,0 0-1,0 0 1,1 0-1,-1 0 1,0 0 0,0 0-1,0 0 1,0 0-1,0 0 1,0 0 0,0 0-1,0 0 1,0 0-1,0 0 1,0 0 0,1 0-1,-1 0 1,0 0-1,0 0 1,2 0 19,1-1-1,-1 1 1,1-1 0,-1 0-1,1 0 1,-1 0 0,0 0-1,1 0 1,2-2 0,23-17 111,-23 16-119,2-1 17,0 0-1,-1-1 1,1 0-1,-1 0 1,-1-1 0,1 0-1,-1 0 1,5-9 0,-3 2 33,-1 0 0,-1-1 0,-1 0 0,0 0 0,3-22 0,-6 28-46,0-1-1,-1 1 1,1 0-1,-2 0 0,1-1 1,-1 1-1,-1 0 1,0 0-1,0 0 1,-1 0-1,-3-8 1,-1 2-33,4 9 3,0-1-1,0 1 1,0 0-1,-1 1 1,-7-10 0,-1 5 17,-1 1 0,0 0 0,-19-10 0,31 19-9,0-1 1,0 1 0,1 0 0,-1-1 0,0 1-1,0 0 1,0-1 0,1 1 0,-1 0 0,0 0-1,0 0 1,0 0 0,0 0 0,0 0 0,-1 0-1,1-2-2,1 1 7,1 1-1,-1-1 1,0 0 0,1 1 0,-1-1 0,0 0 0,1 1-1,-1-1 1,1 1 0,-1-1 0,1 1 0,-1-1-1,1 1 1,0-1 0,-1 1 0,1-1 0,0 1-1,-1 0 1,1-1 0,0 1 0,-1 0 0,1 0-1,0-1 1,0 1 0,-1 0 0,1 0 0,0 0-1,0 0 1,1 0 0,30-1 1,-26 1-1,225 0 538,-228 0-513,-1 0-1,0 0 1,0 1-1,0-1 1,0 1-1,0-1 1,0 1-1,0 0 1,0-1-1,-1 1 1,1 0-1,3 2 1,-4-2-33,0 0 1,0-1 0,0 1-1,1 0 1,-1-1-1,0 1 1,1-1-1,-1 1 1,1-1-1,-1 0 1,3 1 0,-1-1-1529,-3 0 384</inkml:trace>
</inkml:ink>
</file>

<file path=ppt/ink/ink4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35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94 3392,'0'0'1088,"3"-3"-651,10-10 1014,-13 13-657,0 0 129,12 1 377,-9-2-1059,10 1 357,-10 0 15,-1 0-192,5 0-97,-4 0-215,0-1 0,0 1 0,0 0 0,0 0 0,1 0 0,-1 1 0,0-1 0,0 1 0,4 1 0,-3 4 112,0-1-31,9-3-25,72-2 240,-56 0-332,109-3 131,-16-7 42,23 5-70,421-21 298,-318 24-322,34-1 22,-147-8-190,-36 6 48,-48-1 118,35-1 217,-2 7 513,-84 0-904,1 0 1,-1 0-1,1 1 0,-1-1 1,1 0-1,-1 0 0,1 0 1,-1 0-1,1 0 0,-1 0 1,1-1-1,-1 1 0,1 0 1,-1 0-1,1 0 0,-1 0 1,1 0-1,-1-1 0,0 1 1,1 0-1,-1-1 0,1 1 1,-1 0-1,1 0 1,-1-1-1,0 1 0,1-1 1,-1 1-1,0 0 0,1-1 1,-1 1-1,0-1 0,0 1 1,0-1-1,1 1 0,-1-1 1,0 1-1,0-1 0,0 1 1,0-1-1,0 1 0,0-1 1,0 1-1,0-1 1,0 0-1,0-2-669</inkml:trace>
</inkml:ink>
</file>

<file path=ppt/ink/ink4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37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157 0 4320,'-10'6'527,"6"-4"-292,0 0 0,0 0-1,0 0 1,0 0 0,-5 1 0,7-3-238,-3 2 100,0-1 0,-1 1 1,1 0-1,1 1 1,-1-1-1,0 1 0,1 0 1,-1 0-1,1 1 0,0-1 1,0 1-1,0 0 0,-5 6 1,3-1 108,2-4-68,0 1 0,1-1 0,0 1 0,-5 10 0,3 13 118,1-15-189,2-7-24,0-1 0,0 0 1,1 0-1,0 1 0,0-1 1,1 1-1,0-1 1,0 1-1,0-1 0,2 9 1,-1-12-10,-1 0-1,1-1 1,0 1 0,0 0 0,0-1 0,0 1 0,1-1 0,-1 1 0,1-1-1,-1 0 1,1 0 0,0 1 0,0-1 0,0 0 0,0-1 0,0 1-1,0 0 1,0 0 0,4 1 0,4 2 53,0-1 0,0 0-1,1 0 1,-1-1 0,1 0 0,0-1 0,0 0-1,0-1 1,0 0 0,16-2 0,3-3 45,-8 0 159,35-1 0,52 5-2056,-108 1 1493,1-1 0,0 0 0,-1 0 0,1-1 0,0 1 0,-1 0 0,1-1 0,0 1 0,1-1 0,12-12-1653</inkml:trace>
</inkml:ink>
</file>

<file path=ppt/ink/ink4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38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219 47 3808,'-31'-16'1408,"31"16"-1088,0-15-96,-16-1 864,16 32-640,-15-16 384,15 15-480,0 17 160,-16-1-288,-15 31-64,15 0-96,-15 32 224,16-16-160,-1 0 384,0-16-288,1-15 320,15-16-320</inkml:trace>
</inkml:ink>
</file>

<file path=ppt/ink/ink4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38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94 6976,'16'0'2592,"-16"0"-2016,47 0-160,-32-16 32,16 16-320,16 0 160,0-16-160,0 16 224,15 0-224,0 0 32,-15 0-96,-16 0-2176,-15 0 1184,-16 0-1504,0 0 1408</inkml:trace>
  <inkml:trace contextRef="#ctx0" brushRef="#br0" timeOffset="1">172 0 2976,'0'31'1120,"0"-31"-896,-16 31-32,1 1 1088,-1-1-736,0 31 704,16-15-736,-31 31 160,16-16-384,15 0 160,-16-15-224,16-16 288,-15 0-288</inkml:trace>
</inkml:ink>
</file>

<file path=ppt/ink/ink4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38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8 5888,'0'-7'1666,"0"8"-554,0 18-91,0 30-559,-1-36-380,0-1-1,-5 25 1,1-5-2,3-11 6,2 38-1,1-40 25,-1 1 0,-4 32 1,1-37-7,-2 20 165,10 19 14,-5-50-249,-1 0 0,1-1 0,-1 1 0,1 0 0,-3 5 0,0 0 34,-2 19-271,-1-12-814,5-13 768,0 0 1,0 0 0,0 0 0,0 1 0,0-1 0,1 1 0,-1 4-1,1 8-2316,0-14 848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00.2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31 6560,'0'0'2117,"-5"0"-1285,-16 0-176,21 0-630,0 0 1,0 0-1,0 0 1,-1 0-1,1 0 1,0 0-1,0 0 1,0 0-1,0 0 1,0 0-1,0 0 1,-1 0-1,1 0 1,0 0-1,0 0 1,0 0-1,0 0 0,0 0 1,0 0-1,-1 0 1,1 0-1,0 0 1,0 0-1,0 0 1,0 0-1,0 0 1,-1 0-1,1 0 1,0 0-1,0 0 1,0 0-1,0 0 0,0 0 1,0 1-1,0-1 1,0 0-1,-1 0 1,1 0-1,0 0 1,0 0-1,0 0 1,0 0-1,0 1 1,0-1-1,0 0 1,0 0-1,0 0 0,0 0 1,0 0-1,0 0 1,0 1-1,0-1 1,0 0-1,0 10 690,0-7 3059,2-3-3638,0-1 1,0 1-1,1 0 1,-1 0-1,0-1 1,0 2-1,0-1 1,3 0-1,4 1 55,82-1 501,-81 0-639,-1-1-1,1 0 0,0-1 1,-1 0-1,1 0 0,11-5 1,-9 3 12,24-5 1,-22 7-35,-1 2-1,23 0 1,-26 1 32,-1 0 0,1-1 0,0-1 1,-1 1-1,18-5 0,-14-1-16,-11 5 19,-1 0 0,1 0 0,0 1 1,-1-1-1,1 0 0,0 1 0,-1-1 1,1 1-1,4-1 0,-6 1 50</inkml:trace>
</inkml:ink>
</file>

<file path=ppt/ink/ink4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39.1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312 64 2496,'36'-18'1104,"-15"5"-789,-13 0 554,5 8-133,0-6 336,-10 9-299,-15 1 434,3 2-1022,-5-2 68,3 1-41,0 0 1,1 0 0,-19 3 0,4 4 135,1 0-1,1 1 1,0 2 0,-33 18 0,45-22-332,1 0 0,0 0 1,0 1-1,1 0 1,0 1-1,0 0 0,0 1 1,1 0-1,1 0 0,0 0 1,0 1-1,0 0 1,-5 13-1,5-3 82,0 1 1,2-1-1,0 1 0,1 0 0,1 0 1,0 37-1,3-53-39,1 0-1,-1 0 1,1 0-1,-1 0 1,1 0-1,1 0 1,-1-1-1,1 1 1,0 0 0,0-1-1,3 7 1,0-5-19,0 0 1,0 0-1,0 0 1,1-1-1,-1 0 1,10 6 0,-8-6-389,1-1-1,-1 1 1,1-1 0,0-1 0,1 0 0,8 3 0,-3-2-421,30 9-3993,-10-11 1402</inkml:trace>
  <inkml:trace contextRef="#ctx0" brushRef="#br0" timeOffset="1">0 313 7808,'0'0'2880,"0"0"-2240,32-15-160,-1-1 448,0 1-608,47-1-128,0 0-128,15 1 288,-15 15-192,-15 0-6144,-17 15 3264</inkml:trace>
</inkml:ink>
</file>

<file path=ppt/ink/ink4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40.4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 2656,'3'-11'1073,"-3"10"-1032,0 1 1,0 0-1,0 0 1,1 0-1,-1 0 0,0 0 1,0 0-1,0 0 1,0 1-1,1-1 1,-1 0-1,0 0 0,0 0 1,0 0-1,1 0 1,-1 0-1,0 0 0,0 0 1,0 0-1,0 0 1,1 1-1,-1-1 1,0 0-1,0 0 0,0 0 1,0 0-1,0 0 1,0 1-1,1-1 0,-1 0 1,0 0-1,0 1 1,1 0 73,0 1 0,0 0 0,0 0 0,0 0 1,-1 0-1,1 0 0,-1 0 0,1 0 0,-1 0 0,1 2 0,-1 150 1480,0 17 106,0-169-1623,0 1 1,-1-1-1,1 1 0,0-1 0,-1 0 0,0 1 0,1-1 0,-1 0 0,-2 3 0,3-4-55,0-1 0,-1 1 0,1-1 0,0 1 0,0-1 0,-1 1 0,1 0 0,0-1-1,0 1 1,0-1 0,0 1 0,0 0 0,0-1 0,0 1 0,0-1 0,0 1 0,0 0 0,0-1-1,0 1 1,0 0 0,0-1 0,0 1 0,1-1 0,-1 1 0,0-1 0,1 1 0,-1-1-1,0 1 1,1-1 0,-1 1 0,0-1 0,1 1 0,-1-1 0,1 1 0,0 0 0,2 1 323,-4-10-213,1-84 514,1 80-627,0 0 0,1 1 1,0-1-1,0 1 0,6-15 1,5-8-219,-11 26 143,0 0 0,0 1-1,1-1 1,0 1 0,1-1-1,-1 1 1,9-13 0,-6 13 26,2-4 86,1 0 1,14-14-1,-19 21-2,0 1 0,0 1 0,0-1 0,0 0 0,0 1 0,1 0 0,-1 0 0,1 0 0,8-1 0,18-2 164,0-6-118,-3 6-42,-13 0 9,-11 3-50,-1 1 0,0 0 0,1 0 0,-1 0-1,0 0 1,1 1 0,-1-1 0,5 1 0,70 0-1650,-63 0 331</inkml:trace>
</inkml:ink>
</file>

<file path=ppt/ink/ink4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42.6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64 3648,'-13'-13'1173,"13"13"-1149,0-1 1,-1 1-1,1-1 0,0 1 1,-1-1-1,1 1 0,0-1 0,0 1 1,0-1-1,-1 1 0,1-1 0,0 1 1,0-1-1,0 0 0,0 1 0,0-1 1,0 1-1,0-1 0,0 0 1,0 1-1,0-1 0,1 1 0,-1-1 1,0 1-1,0-1 0,0 1 0,1-1 1,-1 1-1,0-1 0,1 0 1,-1 0 81,1-1 3,1 0 0,-1 0 1,0 0-1,1 0 0,-1 0 0,1 0 0,-1 0 1,1 0-1,0 1 0,0-1 0,0 1 1,0-1-1,0 1 0,0 0 0,0 0 0,1 0 1,-1 0-1,0 0 0,0 1 0,1-1 1,-1 0-1,1 1 0,-1 0 0,0 0 0,1 0 1,-1 0-1,1 0 0,-1 0 0,1 0 1,2 1-1,3 1-48,0 1 1,0 0-1,0 0 0,0 0 1,0 1-1,-1 0 1,7 5-1,-11-7-58,0 1 0,0-1 0,-1 1 1,1-1-1,-1 1 0,1 0 0,-1 0 0,0 0 0,0 0 0,1 3 0,3 5 32,7 6 100,-11-14-106,0-1 1,-1 0 0,1 0 0,0 1-1,-1-1 1,1 1 0,-1 0 0,0-1-1,0 1 1,0 0 0,0 0 0,-1 0-1,1-1 1,-1 1 0,0 0 0,0 6-1,1-7-6,-1 1 0,0-1 0,0 0-1,-1 1 1,1-1 0,0 0 0,-1 1-1,0-1 1,1 0 0,-1 0-1,0 1 1,0-1 0,0 0 0,0 0-1,-1 0 1,1 0 0,0 0 0,-3 2-1,-9 9 181,12-13-174,1 1 0,0-1 0,-1 1 0,1-1 0,0 1-1,-1-1 1,1 1 0,0 0 0,0-1 0,0 1 0,-1-1 0,1 1 0,0-1 0,0 1 0,0 0 0,0-1 0,0 1-1,0-1 1,0 1 0,0 0 0,0-1 0,0 1 0,0-1 0,1 1 0,-1 0 0,0 0 30,0-1-41,0 0 0,0 1 0,0-1 0,0 1 0,0-1 0,0 1 0,0-1 0,0 1 0,0-1 1,0 1-1,0-1 0,0 0 0,0 1 0,0-1 0,1 1 0,-1-1 0,0 1 0,0-1 0,0 0 1,1 1-1,-1-1 0,0 1 0,0-1 0,1 0 0,-1 1 0,0-1 0,1 0 0,-1 0 0,1 1 0,-1-1 1,0 0-1,2 1 0,12-5-50,-4 0 64,-1 2-22,0 1 1,0 0-1,0 1 0,14 1 1,-6-1 33,63 0-1,-33 0-75</inkml:trace>
</inkml:ink>
</file>

<file path=ppt/ink/ink4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43.1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 0 3136,'0'0'1029,"3"8"-629,0 2-271,0 0-1,0 0 1,-1 0-1,-1 1 1,0-1-1,0 1 1,-1-1-1,0 0 1,-4 20-1,-22 87 934,22-86-876,1-8-20,-8 32-1,-2-8 256,8-16-15,-5-10 362,4 2-203,-1-17 18,20-7-19,-13 1-558,1 0 1,0 0 0,-1 0-1,1 0 1,0 0 0,-1-1-1,1 1 1,-1 0 0,1-1-1,-1 1 1,1 0 0,0-1-1,-1 1 1,1-1 0,-1 1-1,0-1 1,1 1 0,-1-1-1,1 1 1,-1-1 0,0 1-1,1-1 1,-1 0 0,0 1-1,0-1 1,1 1 0,-1-1-1,0 0 1,0 1 0,0-1-1,0 0 1,0 1 0,0-1 0,0 0-1,0 0 1,2-10 67,11-12 38,-5 3-83,11-39-1,4-10-245,21-25 383,-42 88-91,1 0-1,0-1 1,1 2 0,-1-1 0,1 0 0,0 1 0,9-10-1,-10 13-10,0-1 0,0 1-1,0 0 1,0 0-1,0 0 1,0 0-1,1 0 1,-1 1 0,1-1-1,-1 1 1,1 0-1,-1 0 1,1 1-1,0-1 1,6 1 0,1-1 72,-4 1-57,0 0 1,0 0-1,0 0 1,11 3-1,5 7 172,-7-7-33,-12-3-150,-1 1-1,1 0 0,0-1 1,-1 1-1,1 0 1,0 1-1,-1-1 0,0 1 1,1-1-1,4 5 1,-5-4-20,1 0 0,-1 0 1,1-1-1,0 1 1,0-1-1,-1 0 0,1 0 1,6 1-1,11-1-3113,-6-1 927</inkml:trace>
</inkml:ink>
</file>

<file path=ppt/ink/ink4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43.5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16 203 1824,'0'0'587,"-3"2"-353,-10 11 1265,14-12-1294,0-1 1,1 0 0,-1 0-1,0 0 1,0 0-1,0 0 1,0 0-1,0 0 1,0 0 0,1-1-1,1 1 680,-3 0-15,3 0-278,8 1-13,-6 0-449,0-1 1,0 0 0,-1 0-1,1 0 1,0 0 0,-1-1-1,1 0 1,5-1-1,-8 1-86,1-1 6,1 1 0,-1-1 0,0 0 0,0 0 1,0 0-1,5-4 0,-6-2-18,4-5 5,14 2 27,-19 10-55,0 0 0,0 0 0,-1 0 0,1 0 0,-1 0 0,1-1 0,-1 1 0,0 0 0,1 0-1,-1-3 1,2-4 43,0 4-22,0 0 1,0 0-1,0 0 1,4-5-1,-4 6-10,0 0-1,-1 1 0,1-1 1,-1 0-1,1 0 0,0-4 1,0 0 11,0-3-28,1 0 0,0 1-1,8-18 1,-10 25-8,10-17-72,-11 18 78,1 0 0,-1 1 0,1-1 0,-1 0-1,1 1 1,0-1 0,-1 1 0,1-1 0,-1 1 0,1-1 0,0 1 0,0-1 0,-1 1 0,1 0 0,0-1 0,0 1 0,-1 0-1,1 0 1,1-1 0,3 4 31,1 5 2,0 0-1,-1 0 0,6 12 0,5 9 128,-2-8 178,-9-13-152,0-1 0,0 1 0,1-1 0,6 6 0,-10-11-271,-1 0 0,1 0-1,-1 0 1,1 0-1,-1 0 1,0 0 0,0 1-1,1 1 1,3 7-1541,8 4-81</inkml:trace>
</inkml:ink>
</file>

<file path=ppt/ink/ink4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44.4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48 436 2304,'0'-39'1051,"-1"23"-920,-2 1 1,-6-24-1,8 32 66,0 0 0,0 0 1,1 0-1,0-13 0,1 10 344,-1 0-1,-3-21 1,-1 10 6,1 8-136,1 1 1,0-1-1,0-16 0,2 23-256,0-1-1,-1 1 0,0 0 1,0 0-1,-3-9 1,2 9-64,0-1-1,0 0 1,1 0 0,0 1 0,1-11 0,-1 10-22,1 4-68,-1-1 0,1 0 0,0 1 0,0-1 0,1-4 0,-1 8-5,0-1-1,1 1 0,-1-1 1,0 1-1,0-1 1,0 1-1,1-1 0,-1 1 1,0-1-1,0 1 1,1-1-1,-1 1 0,0 0 1,1-1-1,-1 1 0,0-1 1,1 1-1,-1 0 1,1 0-1,-1-1 0,1 1 1,-1 0-1,1 0 0,-1-1 1,1 1-1,-1 0 1,1 0-1,-1 0 0,1 0 1,-1 0-1,1 0 0,-1 0 1,1 0-1,-1 0 1,1 0-1,0 0 0,-1 0 1,1 0-1,-1 0 1,1 0-1,-1 0 0,1 1 1,0-1-1,9 5-68,0-1-1,0 1 1,17 13-1,-4-3 59,11 6 68,-1 2 0,-1 2 1,35 33-1,81 112 269,-15 11 81,-114-154-343,50 76 163,-19-7 76,-32-60-187,-8-15-57,7 10 22,-2 2 1,-1 0-1,-1 0 1,9 40-1,-17-47 73,0 1-1,-2 0 0,-1 0 1,-1 0-1,-1 0 0,-1 0 1,-2 0-1,-7 33 0,8-53-26,0 0 0,0 1 0,-1-1-1,0 0 1,0-1 0,-1 1 0,-4 6 0,6-10-244,-1 0 0,1 0 1,-1 0-1,0-1 1,0 1-1,0-1 0,0 0 1,0 0-1,0 0 1,-1 0-1,1 0 0,-1-1 1,0 1-1,-4 0 1,-23 1-1176</inkml:trace>
</inkml:ink>
</file>

<file path=ppt/ink/ink4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44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11 203 5472,'-10'0'1510,"14"0"-615,15 0-372,-16 0-404,0 0 0,1 1 0,-1-1 0,0 1 1,0-1-1,0 1 0,0 0 0,6 3 0,6 1 142,12 1 276,-19-5-437,-1 1-1,1 0 1,-1 0-1,14 6 1,26 18 118,-32-19-172,17 9-1,14 23-77,-22-19 89,-1 1-1,0 1 1,-2 1-1,26 37 1,-11-6 167,-27-45-153,0 0 1,16 12 0,8 8 278,-29-25-260,1 1 0,0-1-1,0 0 1,0 0 0,0 0 0,1-1-1,0 0 1,-1 0 0,1 0 0,0-1-1,11 3 1,-13-5-34,-1 1-1,1-1 0,0 0 1,0 0-1,-1-1 0,1 1 1,0-1-1,-1 0 0,1 0 1,-1 0-1,1 0 0,-1-1 1,1 1-1,-1-1 0,0 0 1,0 0-1,0 0 0,0 0 1,6-6-1,-6 5 1,11-7 190,-1-2 0,0 0 0,-1 0 0,0-1 0,0-1 0,-2 0 0,16-26 0,7-17 324,9 5-191,-28 29-219,-1 0 1,-1 0-1,-1-2 0,10-32 0,-9 24 4,11-27-334,-15 11-1302,-5 33 911,-2 12 205,0 1 0,0 0 0,-1-1 0,0 1 1,0-7-1,-6-10-5695,4 5 1529</inkml:trace>
</inkml:ink>
</file>

<file path=ppt/ink/ink4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49.2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809 218 4320,'0'-11'1185,"1"7"-912,-1 0 1,0 0-1,0 1 1,-1-1-1,1 0 1,-1 0-1,-1-4 1,1 6-238,1 1 0,-1 0 0,0 0 0,1 0 0,-1 0 0,0 0 0,0 0 0,0 1 1,0-1-1,0 0 0,0 0 0,0 1 0,0-1 0,0 0 0,0 1 0,0-1 0,-1 1 1,1 0-1,0-1 0,0 1 0,-1 0 0,1 0 0,0-1 0,0 1 0,-1 0 1,1 0-1,-2 1 0,-9-1 108,3 0-65,0 0-1,-1 0 1,-12-3-1,10 1-24,-4-2 31,-1 1 0,-29-1 1,34 4 14,0-1 1,-1 0-1,1-1 0,0 0 1,-20-7-1,14 4 16,-34-5 0,39 9-70,2-1 1,-1 0-1,0-1 1,-21-8-1,1-8 61,27 15-80,0 1-1,-1 0 1,1 0 0,-1 1-1,1-1 1,-11-2 0,9 4-15,0 0 0,1-1 0,0 0 0,-13-6 0,18 8-25,0-1-1,-1 0 1,1 0-1,0 0 1,-1 0-1,1 0 1,0 0-1,0 0 1,0 0-1,0 0 1,0-1-1,0 1 1,0 0-1,1-1 1,-1 1-1,0-1 0,1 1 1,-1-1-1,1 1 1,-1-1-1,1 1 1,0-1-1,0 1 1,0-3-1,-1 3-66,-1 2-37,1 1 86,1-1 1,-1 0-1,0 0 1,1 0-1,-1 0 1,1 1-1,0-1 1,-1 0-1,1 1 0,0-1 1,0 0-1,-1 1 1,1-1-1,0 0 1,1 1-1,-1-1 1,0 0-1,0 0 0,0 1 1,1-1-1,-1 0 1,1 1-1,0 0 1,4 26-197,-6-13 197,1-1-1,-2 0 1,-6 28 0,3-18 34,-60 226 364,39-172-208,20-55-119,2-8 24,-9 22-1,-13 12 192,15-32-29,-9 26 0,14-29 148,0 0 0,-13 20 0,15-29-243,2-2-56,1-1-1,-1 0 1,1 0 0,0 0 0,0 1-1,-2 3 1,3-5-71,0-1 0,0 0 0,0 0-1,0 1 1,0-1 0,0 0 0,0 0 0,0 1 0,0-1 0,0 0-1,0 0 1,0 1 0,1-1 0,-1 0 0,0 0 0,0 1 0,0-1-1,0 0 1,0 0 0,0 1 0,1-1 0,-1 0 0,0 0-1,0 0 1,1 1 0,11 1-57,20-3-109,-14 1 76,1 0 0,23 4 0,-22-1 93,10 1 33,42 2 1,-26-4 40,53 10 1,-75-8-8,-16-3-37,-1 1 0,1 0 0,12 6 0,-11-5 74,0 1 1,13 2 0,-5-4-8,-13-2-88,-1 1 1,1-1-1,0 1 1,-1 0-1,1 0 1,-1 0-1,1 1 1,-1-1-1,1 1 1,-1 0-1,4 2 1,21 12 25</inkml:trace>
</inkml:ink>
</file>

<file path=ppt/ink/ink4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49.5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80 5056,'-26'0'1642,"26"0"-1630,0 0 0,0 0 0,0 0 0,0 0 0,0 0 0,0 0-1,-1 0 1,1 0 0,0 0 0,0 1 0,0-1 0,0 0 0,0 0-1,0 0 1,-1 0 0,1 0 0,0 0 0,0 0 0,0 0-1,0 0 1,0 0 0,-1 0 0,1 0 0,0-1 0,0 1 0,0 0-1,0 0 1,0 0 0,0 0 0,-1 0 0,1 0 0,0 0 0,0 0-1,0 0 1,0 0 0,0 0 0,0-1 0,0 1 0,0 0 0,0 0-1,0 0 1,-1 0 0,1 0 0,0 0 0,0 0 0,0-1-1,0 1 1,0 0 0,0 0 0,0 0 0,0 0 0,0 0 0,0-1-1,0-25 1888,0 24-944,13 1 249,-10 2-1064,8-1 53,-6 0-143,1 0 0,0 0 0,-1-1 0,8-1-1,21-8 111,13 4-21,119-20 645,-141 24-1539,0 1 1,27 1-1,-11 1-4592,-25-1 2713</inkml:trace>
</inkml:ink>
</file>

<file path=ppt/ink/ink4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49.9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63 3232,'0'-60'3520,"0"60"-3499,0 0 0,0 0 1,0 0-1,0 0 0,0 0 1,0 0-1,0 0 0,0-1 1,0 1-1,0 0 0,0 0 1,0 0-1,0 0 0,0 0 1,0 0-1,0 0 0,0 0 1,0 0-1,0 0 0,0-1 1,0 1-1,0 0 0,0 0 1,0 0-1,0 0 0,1 0 1,-1 0-1,0 0 0,0 0 1,0 0-1,0 0 0,0 0 1,0 0-1,0 0 0,0 0 1,0 0-1,0-1 0,0 1 1,0 0-1,0 0 0,1 0 1,-1 0-1,0 0 0,0 0 1,0 0-1,0 0 0,0 0 1,0 0-1,0 0 0,0 0 1,0 0-1,0 0 0,1 0 1,-1 0-1,0 0 0,0 1 1,62-1 3007,-52 0-2981,-1 1 0,0 0 0,10 3 1,12 3 30,29-2 145,5 5-27,-31-7-51,-10-1-13,-1 1 0,31 7-1,11 4 416,-50-12-499,1 1-1,28 9 1,-10 4-113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06.6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16 7872,'-2'0'239,"1"0"1,-1 0 0,1 0 0,-1-1-1,0 1 1,1-1 0,-1 1-1,1-1 1,-1 1 0,1-1-1,-1 0 1,1 0 0,0 0 0,-1 1-1,1-1 1,0-1 0,-2-1-1,0 1 1297,3 2-474,0 0-60,0 0-431,0 0-257,3 0-180,-2 0-136,1 0 0,0 0 0,-1 0 0,1 1 1,0-1-1,-1 1 0,1-1 0,-1 1 0,1 0 0,2 1 0,0 0-14,1 1 0,-1-2 0,0 1 0,8 2 0,115 39-84,-41-11 13,-59-21 82,-16-7 8,0 1 1,20 4-1,-11-6 18,-13-2-12,1 0 1,-1 0 0,0 1 0,0 0 0,13 6 0,2 1-4,-17-7 18,0 0 1,0 0 0,-1 0 0,1 1 0,8 5 0,-12-7-13,-1-1 1,1 1 0,-1-1-1,0 1 1,1 0-1,-1-1 1,0 1 0,0-1-1,1 1 1,-1 0-1,0-1 1,0 1-1,0 0 1,0-1 0,0 1-1,0 0 1,0-1-1,0 1 1,0 0 0,0-1-1,0 1 1,0 0-1,-1 0 1,1 2 47,0 3-38,0 1 0,0 0 0,-1 0 0,0 0 0,0-1 0,0 1 0,-1-1-1,0 1 1,-6 10 0,-54 108 149,57-116-143,0 0 0,0 0 0,-1 0 0,0-1 0,-1 0 1,0 0-1,0-1 0,-1 0 0,0 0 0,-8 6 0,12-11-11,0 0 0,0 0 0,0 0 0,0-1 0,0 0 0,0 1 0,0-1 0,0 0 0,0-1 0,-1 1-1,1-1 1,0 0 0,0 0 0,-1 0 0,1-1 0,-6 0 0,-21-10 415,21 9-312,8 2-87,0 0 1,0-1 0,0 1-1,0-1 1,0 0 0,0 1 0,-2-3-1,-17-20 549,-5 2-161,19 14-280,1-1-1,1 0 1,0-1 0,0 1-1,0-1 1,1 0 0,-6-18-1,1-14-45,7 31-135,0-1-1,-6-13 1,6 19 32,0 0-1,1 0-1,-1 1 0,1-1 1,0 0-1,0 0 1,0 0-1,0 0 0,1 0 1,0 0-1,0 0 1,2-9-1,0 9-11,0-1-1,1 1 1,-1 0 0,4-5-1,1 5-15,-6 5 38,-1 0 0,0 0 0,1 0 0,-1-1 1,0 1-1,1 0 0,-1 0 0,0-1 0,1 1 0,-1 0 0,0-1 0,1 1 0,-1 0 0,0-1 0,0 1 0,0 0 0,1-1 0,-1 1 0,0 0 0,0-1 0,0 1 0,0-1 0,0 1 0,0 0 0,1-1 0,-1 1 0,0-1 0,0 1 0,0-1 0,-1 0 0,1-1-305,0 2-1189,0 0-262,3 0-1946,10 0 1168</inkml:trace>
</inkml:ink>
</file>

<file path=ppt/ink/ink4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50.5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0 4640,'-32'0'1728,"32"0"-1344,-15 0-96,15 0 1856,0 0-1216,0 0 288,0 0-768,15 0 224,1 0-384,15 0-160,16 0-64,0 0 128,-16 0-96,16 0-160,-16 0 0</inkml:trace>
</inkml:ink>
</file>

<file path=ppt/ink/ink4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50.9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 5888,'0'0'2176,"0"0"-1664,15 15-160,1-15 768,15 0-672,0 0 256,16 0-416,0-15 256,0 15-320,-1 0 224,-15 0-224,1-16-1472,-1 32 672</inkml:trace>
</inkml:ink>
</file>

<file path=ppt/ink/ink4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52.8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188 436 2912,'0'0'923,"2"0"-550,11 0 0,-13-2-250,0 1-90,1 0 0,-1 0 0,0 0 0,0-1 0,0 1 0,0 0 0,0 0 0,0 0 0,0 0 0,-1-1 0,17 2 665,-16-13-229,0 10-239,13 1 447,-11-9-453,-2 11-222,0 0 0,0 0 1,0 0-1,0 0 0,0 0 0,0 0 0,0 0 0,0-1 0,0 1 1,0 0-1,0 0 0,0 0 0,0 0 0,0 0 0,0 0 1,0 0-1,0 0 0,0 0 0,0 0 0,0-1 0,0 1 0,0 0 1,0 0-1,0 0 0,0 0 0,1 0 0,-1 0 0,0 0 1,0 0-1,0 0 0,0 0 0,0 0 0,0 0 0,0 0 0,0 0 1,0 0-1,0-1 0,0 1 0,0 0 0,0 0 0,1 0 0,-1 0 1,0 0-1,0 0 0,0 0 0,0 0 0,0 0 0,0 0 1,0 0-1,0 0 0,0 0 0,0 0 0,1 0 0,-1 0 0,0 0 1,0 1-1,0-1 2,1 0 0,-1 0 0,1 0 0,-1 0-1,1 0 1,-1 0 0,1 0 0,-1-1 0,1 1 0,-1 0 0,1 0 0,-1 0 0,1 0 0,-1-1 0,1 1 0,-1 0 0,0 0 0,1-1 0,-1 1 0,0 0-1,1-1 1,-1 1 0,0 0 0,1-1 0,-1 1 0,0-1 0,1 1 0,-1 0 0,0-1 0,0 1 0,0-1 0,1 1 0,-1-1 0,0 1 0,0-1-1,0 1 1,0-1 0,0 1 0,0-1 0,0 1 0,0-1 0,0 1-2,0-1-1,0 1 0,0 0 1,0 0-1,0 0 1,0 0-1,0 0 0,0 0 1,0 0-1,0 0 1,0 0-1,0 0 0,0-1 1,0 1-1,0 0 1,0 0-1,0 0 0,0 0 1,0 0-1,0 0 1,0 0-1,0 0 0,0 0 1,0 0-1,0 0 1,0-1-1,0 1 0,0 0 1,0 0-1,0 0 1,0 0-1,0 0 0,1 0 1,-1 0-1,0 0 1,0 0-1,0 0 0,0 0 1,0 0-1,0 0 1,0 0-1,0 0 0,0 0 1,0 0-1,0 0 1,1 0-1,-1 0 0,0 0 1,0 0-1,0 0 1,0 0-1,0 0 0,0 0 1,0 0-1,0 0 1,1 0-1,-1 0 3,0 0 0,1 0 0,-1 0 0,1 0 0,-1 0 0,0 0 0,1 0-1,-1 0 1,1 0 0,-1 0 0,0 0 0,1-1 0,-1 1 0,1 0 0,-1 0 0,0 0 0,1 0 0,-1-1 0,0 1 0,1 0-1,-1-1 1,0 1 0,1 0 0,-1 0 0,0-1 0,0 1 0,1-1 0,-1 1 0,0 0 0,0-1 0,5-6 119,2 3-35,-7 3-82,0 1 1,1 0-1,-1 0 1,1-1-1,-1 1 0,1 0 1,-1 0-1,0-1 1,1 1-1,-1-1 1,0 1-1,1 0 0,-1-1 1,0 1-1,0-1 1,1 1-1,-1 0 1,0-1-1,0 1 1,0-1-1,0 1 0,0-1 1,0 1-1,1-1 1,-1 1-1,0-1 1,0 1-1,0-1 0,-1 1 1,1-1-1,0 0 1,0-1 11,0 0 0,1 1 0,-1-1 0,0 0 0,1 0 0,-1 1 0,1-1 0,-1 0 0,1 1 0,0-1 1,0 1-1,1-3 0,-1 3 5,0-1 0,0 1 1,0-1-1,-1 1 0,1-1 1,0 0-1,-1 1 1,1-1-1,-1 0 0,0 1 1,0-1-1,1-2 0,-1 2 19,0 1 0,0-1 0,0 1-1,1-1 1,-1 1 0,0-1 0,1 1-1,-1-1 1,1 1 0,0-1 0,0 1-1,0-2 1,6-10 167,-2-10 138,5 13-144,-5-14-59,6 3-75,-6-5-53,1 11 14,-5 12-1,0 0 0,0-1 0,0 1 0,0 0 0,0-1 0,-1 1-1,1-5 1,-1-2 59,1 8-46,-1 0 1,0 0-1,0 0 1,0 0-1,-1 0 1,1 0-1,0 0 1,-1 0-1,1 0 1,-2-2-1,-1-4 96,1 4-115,1 1 0,-1 0 1,1-1-1,-1 1 0,0 0 1,0 0-1,0 0 0,-1 0 1,1 0-1,-1 0 0,0 1 1,0-1-1,0 1 0,0 0 0,0 0 1,0 0-1,0 0 0,-1 0 1,1 1-1,-1-1 0,-4 0 1,0 0-37,0-1-9,-1 1 0,0 0 0,1 0-1,-1 1 1,0 1 0,1-1 0,-1 1-1,0 1 1,-8 1 0,-50 10-166,45-9 141,16-2 10,0 1-1,0-1 0,0 1 0,0 1 1,0-1-1,0 1 0,1 0 1,-1 0-1,1 0 0,0 1 0,0 0 1,0 0-1,-5 5 0,10-8 35,-12 12-244,12-12 241,-1-1 0,1 0 1,0 1-1,0-1 0,-1 1 0,1-1 1,0 1-1,0-1 0,0 0 1,-1 1-1,1-1 0,0 1 1,0-1-1,0 1 0,0-1 1,0 1-1,0-1 0,0 1 1,0-1-1,0 1 0,0-1 1,0 1-1,0-1 0,1 1 1,-1-1-1,0 1 0,0-1 1,0 0-1,1 1 0,-1 0 1,13 4 74,5 6 46,-15-9-76,0 1 0,1-1 0,-1 0 1,1-1-1,0 1 0,4 1 0,70 13 212,-54-14-308,0 0 1,30-3-1,-16 0-45,-38 1 101,4 0-8,-1 0-1,0 0 1,1 0-1,-1 1 0,0-1 1,1 1-1,4 1 1,-7-1 3,0 0 1,0-1-1,0 1 0,0 0 1,0 0-1,0 0 0,0 0 1,0 0-1,0 0 0,-1 0 1,1 0-1,0 0 0,-1 0 1,1 0-1,-1 0 0,1 0 1,-1 1-1,0-1 1,1 0-1,-1 0 0,0 1 1,0-1-1,0 0 0,0 0 1,0 3-1,-1 3-40,1 0 1,-2 1-1,1-1 0,-1 0 0,-5 13 1,4-11 31,-36 162-53,32-134 65,-1-3 133,-19 51 0,-1 3 108,-3 22-74,27-95-69,-5 32 0,4-19-21,-1-3 5,4-19-61,0 0 0,1 0 0,0 0 1,0 8-1,1-3 15,-1-8-43,1 1 0,0-1 0,0 1-1,1 0 1,-1-1 0,1 1 0,1 4-1,-2-7 10,0-1-1,0 1 0,1-1 1,-1 1-1,0-1 0,1 0 1,-1 1-1,0-1 0,1 0 1,-1 1-1,1-1 0,-1 0 0,0 1 1,1-1-1,-1 0 0,1 0 1,-1 1-1,1-1 0,-1 0 1,1 0-1,-1 0 0,1 0 0,1 0 10,-1 0-1,1 0 0,-1 0 0,1 0 0,-1 0 1,1-1-1,-1 1 0,0-1 0,1 1 0,-1-1 0,2 0 1,-1-1 17,1 1 1,-1-1 0,0 0 0,0 0-1,0 1 1,0-1 0,0 0-1,-1-1 1,1 1 0,-1 0 0,1 0-1,-1-1 1,0 1 0,0-1-1,0 1 1,0-1 0,0 1 0,0-6-1,3-4 133,1-3-7,-3 12-150,-1 0 0,0 0 0,0-1 0,0 1 0,0-1 1,-1 1-1,0-1 0,1-3 0,-1-1 11,0-1 0,0 1-1,0 0 1,-1 0 0,0-1 0,-1 1 0,0 0-1,0 0 1,-6-11 0,-34-50 425,37 62-316,-7-7 90,-3-4 38,14 18-243,1 0 0,0-1 0,-1 1 0,1 0 0,0-1 0,0 1 0,-1-1-1,1 1 1,0-1 0,0 1 0,0-1 0,0 1 0,0-1 0,-1 1 0,1-1-1,0 1 1,0-1 0,0 1 0,0-1 0,1 1 0,-1-1 0,0 1 0,0 0 0,0-1-1,0 1 1,0-1 0,0 1 0,1-1 0,-1 1 0,0-1 0,1 0 0,4-2 32,0 0 1,0 1-1,0-1 0,6-1 1,18-1 40,-23 3-76,6-1 85,-1 0 0,1 1 0,0 0-1,13 1 1,115 1-398,-140 0 222,1-1 0,-1 1 0,1 0 1,-1 0-1,1 0 0,-1 0 1,1 0-1,-1 0 0,1 0 0,-1 0 1,1 0-1,-1 0 0,1 0 0,-1 1 1,1-1-1,-1 0 0,1 0 1,-1 0-1,1 1 0,-1-1 0,1 0 1,-1 1-1,0-1 0,1 0 1,-1 1-1,0-1 0,1 0 0,-1 1 1,0-1-1,1 1 0,-1-1 0,0 0 1,0 1-1,1-1 0,-1 1 1,0-1-1,0 1 0,0-1 0,0 1 1,0-1-1,0 1 0,0-1 1,0 1-1,0-1 0,0 2 0,0 0-1779</inkml:trace>
</inkml:ink>
</file>

<file path=ppt/ink/ink4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53.2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584 16 5152,'-26'-13'1648,"16"11"-987,-45 2 1067,52 0-1572,0 0 0,0 0 1,0 0-1,-1 1 0,1 0 0,0-1 0,0 1 0,-6 3 0,-6 1 332,7-3-334,0 1 1,-1-1-1,1 1 0,0 0 0,-11 7 0,8-2-85,-1 1 0,2 1 0,-11 11-1,-17 16-78,-88 92-97,109-107 117,0 1 0,1 1 0,2 1 0,-15 30 0,26-48-7,-10 19 45,2 1 0,0 1 0,2 0 0,-9 47 0,15-56 63,0 1 0,2-1 0,0 1 0,2-1 0,0 0 0,1 1 0,0-1 0,9 29 0,-8-37-89,1 0 0,0-1-1,0 1 1,1-1-1,1 0 1,0 0-1,0 0 1,1-1-1,0 0 1,0 0-1,1-1 1,0 0 0,1 0-1,0-1 1,11 7-1,14 5-511</inkml:trace>
</inkml:ink>
</file>

<file path=ppt/ink/ink4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53.6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32 4992,'0'0'1589,"-2"0"-960,-11 0 689,13 3-785,-1-2-508,1 0 0,0 0 0,0 0 0,0 1 0,-1-1 0,1 0 0,-1 0 0,1 0-1,-1 0 1,0 2 0,-7 19 80,3 8-139,2-9 35,-8 32 0,7-34 90,0 1 1,1-1 0,1 1 0,0 21-1,1-20-6,0 0-1,-5 20 0,3-23 176,-2 37 1,5-52 325,0-6-180,-1-29-22,0 18-297,1 0-1,1 0 1,3-23-1,1 4 57,-2 8 52,1 1 1,1 0-1,1 1 1,18-46-1,20-6 397,-42 72-574,0 0 0,1 0 0,-1 1 0,1-1 0,-1 1 0,1 0 0,0 0 0,0 0 0,0 0 0,4-2 0,4-2-8,-4 1-5,0 0 0,0 1 0,1 0 0,9-3 0,-10 5 59,0 0-1,0 1 0,0 0 1,0 1-1,11 0 1,8 0-864,-8 0 160</inkml:trace>
</inkml:ink>
</file>

<file path=ppt/ink/ink4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54.0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0 187 5056,'0'-46'1888,"0"46"-1472,16-47-128,-1 31 1632,1 1-1120,15-1 384,0 1-704,16-1-160,0 16-192,0-16 320,-16 32-224,0 0-5888,16-1 3072</inkml:trace>
  <inkml:trace contextRef="#ctx0" brushRef="#br0" timeOffset="1">374 561 6656,'0'16'2464,"0"-16"-1920,31 0-160,1 0 768,-17 0-704,16 0 32,0 0-288,32-16 288,-16 16-256,-1-15 96,17 15-192</inkml:trace>
</inkml:ink>
</file>

<file path=ppt/ink/ink4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55.8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31 4480,'0'-31'2005,"3"31"-1674,-1 1-294,0-1 0,0 1-1,0 0 1,0-1 0,0 1 0,0 0 0,0 0 0,0 0 0,0 1-1,-1-1 1,1 0 0,0 1 0,-1-1 0,1 1 0,-1 0 0,1-1 0,-1 1-1,0 0 1,0 0 0,1 2 0,2 3 19,0 1 1,0-1-1,-1 1 0,3 11 1,-1 8 100,-3-19-133,-1-1 0,1 1 0,0-1 0,7 14 0,-1-6-5,7 17 42,-9-2 61,-4-14-47,5 19 627,12 37-1,-19-70-597,1 0 1,-1 1-1,1-1 0,-1 0 0,0 0 1,0 1-1,0-1 0,0 0 1,-1 4-1,1-5-94,0-1 0,0 0 0,0 0-1,0 1 1,0-1 0,0 0 0,0 1 0,0-1 0,0 0 0,0 0 0,0 1 0,0-1 0,0 0 0,-1 0 0,1 1 0,0-1-1,0 0 1,0 0 0,0 1 0,0-1 0,-1 0 0,1 0 0,0 0 0,0 1 0,-1-1 0,1 0 0,0 0 0,0 0 0,-1 0-1,1 0 1,0 1 0,0-1 0,-1 0 0,1 0 0,0 0 0,0 0 0,-1 0 0,1 0 0,0 0 0,-1 0 0,1 0-1,0 0 1,0 0 0,-1 0 0,1 0 0,0 0 0,0 0 0,-1-1 0,1 1 0,0 0 0,-1 0 0,1 0 0,0 0 0,0 0-1,0-1 1,-1 1 0,1 0 0,0 0 0,0 0 0,-1-1 0,0-1 10,1-1 0,-1 0 0,0 1 0,1-1 0,-1 0 0,1 1 0,0-1 0,0 0 0,0 1 0,0-1 0,1-3 0,0 0 1,-1 2-8,0 0 1,0 1-1,-1-1 0,1 0 0,-1 1 0,1-1 0,-1 1 1,0-1-1,-3-4 0,3 4 4,-1 0-1,1 1 1,0-1 0,0 0-1,0 0 1,1 0 0,-1 0 0,1 0-1,0-6 1,0 5-22,0 1-6,0 1 0,0-1 1,0 1-1,1-1 0,-1 1 1,1-1-1,0 1 0,0-1 1,0 1-1,0 0 0,1 0 1,-1-1-1,1 1 0,3-4 1,0 0-87,-3 3 62,-1 0 1,2 1-1,-1 0 0,0 0 0,1-1 1,-1 1-1,1 1 0,0-1 0,0 0 0,0 1 1,0-1-1,1 1 0,-1 0 0,1 0 0,-1 0 1,1 1-1,0-1 0,4 0 0,36-3 3,-20 0 145,-15 2-34,1 1-1,-1 1 1,19-1-1,61 2 125,-86 0-153,1 0 0,0 0 0,-1 0 0,1 1 1,0 0-1,-1 0 0,1 0 0,-1 0 0,1 0 1,-1 1-1,5 2 0,-6-3-7,1 0 20,-1-1 0,1 1 1,-1 0-1,1-1 0,0 0 0,-1 0 1,1 0-1,0 0 0,-1 0 0,1 0 1,0-1-1,-1 1 0,6-2 0,-8 2-83,0-1-1,1 1 1,-1 0-1,0-1 1,1 1-1,-1 0 1,0 0-1,1-1 1,-1 1-1,0-1 1,0 1-1,1 0 1,-1-1-1,0 1 1,0-1-1,0 1 1,0 0-1,1-1 1,-1 1-1,0-1 1,0 1-1,0-1 0,0 1 1,0-1-1,0 0 1,0-1-988,0 2-1808,0 0 811</inkml:trace>
</inkml:ink>
</file>

<file path=ppt/ink/ink4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56.2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16 312 6240,'-15'-31'2304,"15"31"-1792,15-31-160,-15 16 1664,16 15-1184,0-32-256,15 17-384,0-1-96,0 16-64,0-15 544,-15 15-320</inkml:trace>
  <inkml:trace contextRef="#ctx0" brushRef="#br0" timeOffset="1">468 1 6464,'0'0'2400,"0"0"-1856,0 15-160,0 17-416,0-1-64,16 16 256,-16-1-96</inkml:trace>
</inkml:ink>
</file>

<file path=ppt/ink/ink4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56.5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 4480,'0'0'1445,"2"-3"-885,9-7-69,-11 10-472,0 0 1,0 0-1,0 0 1,0 0-1,0-1 1,0 1-1,0 0 0,0 0 1,0 0-1,0 0 1,0 0-1,1 0 1,-1 0-1,0 0 1,0 0-1,0 0 1,0-1-1,0 1 1,0 0-1,0 0 0,0 0 1,1 0-1,-1 0 1,0 0-1,0 0 1,0 0-1,0 0 1,0 0-1,0 0 1,0 0-1,1 0 1,-1 0-1,0 0 0,0 0 1,0 0-1,0 0 1,0 0-1,0 0 1,0 0-1,1 0 1,-1 1-1,0-1 1,0 0-1,0 0 1,0 0-1,0 0 0,0 0 1,0 0-1,0 0 1,0 0-1,1 0 1,-1 0-1,0 1 1,0-1-1,0 0 1,0 0-1,1 1 71,0 0 0,0 0 1,1 0-1,-1 0 0,0 0 0,1 0 0,-1-1 1,1 1-1,-1 0 0,0-1 0,1 1 0,0-1 1,-1 0-1,1 1 0,2-1 0,20 5 526,-18-4-547,0 0-32,-1 1 0,1-1-1,0 1 1,-1 0 0,0 0 0,0 1 0,1 0 0,-1 0 0,-1 0 0,1 0 0,7 7 0,14 19 36,-2 1-1,29 46 1,-38-51-15,-2 0 1,-1 1-1,-1 0 0,8 30 0,21 108 521,-36-140-459,0-1 1,-1 1-1,-2 0 1,0 0 0,-2 0-1,0-1 1,-2 1 0,0 0-1,-2-1 1,0 0-1,-2 0 1,-15 37 0,8-33 259,-20 29 0,27-46-282,-4 8-341,0 0-1,-2-2 1,0 1-1,-1-2 0,0 0 1,-2-1-1,1 0 1,-21 13-1,-53 23-1398,85-48 1578</inkml:trace>
</inkml:ink>
</file>

<file path=ppt/ink/ink4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57.2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47 2496,'-13'-13'784,"13"13"-762,-1 0 0,1-1 0,-1 1 0,1 0 0,-1-1 0,1 1 1,-1 0-1,1 0 0,-1-1 0,0 1 0,1 0 0,-1 0 0,1 0 0,-1 0 0,0 0 0,1 0 1,-1 0-1,1 0 0,-1 0 0,0 0 0,1 0 0,-1 0 0,1 0 0,-1 0 0,0 1 0,1-1 49,-3 0 847,3 0-193,0 0 160,0-16 779,3 16-1285,34 0 348,-11-1-549,51 5-1,-16 7 16,34 4 169,22-10-85,-75-3-172,269 9 441,-192-11-354,341-3 363,-65-7-70,36 5-154,-233 1-201,627-5 262,-264 9-13,-23-3-86,15-7 27,457-6 80,-579 14-293,-46 2-64,-385 0-43,327 2 58,-57 9 92,-41-9-44,-229-2-106,171 3 64,-85 4-44,18-1-88,-66-6 26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07.3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359 112 6464,'13'-13'2090,"-13"13"-2058,0-1 0,0 1 0,0 0 0,1 0-1,-1-1 1,0 1 0,0 0 0,1 0 0,-1 0-1,0 0 1,1-1 0,-1 1 0,0 0 0,0 0-1,1 0 1,-1 0 0,0 0 0,1 0-1,-1 0 1,0 0 0,1 0 0,-1 0 0,0 0-1,1 0 1,-1 0 0,2 0 27,14-1 376,-16 1-375,1-1 0,-1 1 0,0 0 0,1 0-1,-1 0 1,1-1 0,-1 1 0,1 0-1,-1 0 1,0-1 0,1 1 0,-1 0 0,0-1-1,1 1 1,-1-1 0,0 1 0,1 0 0,-1-1-1,0 1 1,0-1 0,1 1 0,-1-1-1,0 1 1,0-1 0,0 1 0,0 0 0,0-1-1,0 1 1,0-2 0,3-3 1193,8-14 1004,-10 18-2171,-1 1-1,0-1 0,1 0 1,-1 0-1,0 0 0,1 0 0,-1 0 1,0 0-1,0 0 0,0 0 0,0 1 1,0-1-1,0 0 0,0 0 1,0 0-1,0 0 0,-1 0 0,1 0 1,0 0-1,-1 0 0,1 1 1,0-1-1,-2-2 0,-26-12 390,23 12-484,0 1-1,0-1 1,0 1 0,0 0 0,0 1 0,0-1-1,-1 1 1,1 0 0,-1 0 0,-5 1-1,-14-1-59,14 0 5,1 1 0,-1 0 0,0 1 0,-14 2 0,12 1 20,4-2 16,-1 0-1,1 0 1,-1 0-1,-17-1 0,18-1 37,6 0-28,-1-1 0,1 1 0,0 0 0,0 0 0,0 0 0,-1 1 0,1-1 0,0 1 0,-3 1 0,-10 26 58,15-25-41,0 0 1,1-1-1,-1 1 0,1 0 1,-1 0-1,1 0 1,0-1-1,0 1 1,0 0-1,1 4 0,0 8-27,-3 4-13,0-1-1,-2 1 0,0-1 1,-8 25-1,4-19 65,-5 32 0,13-51-12,-8 52 95,-2-1 0,-18 60-1,25-100-42,3-11 1,3 5-20,-1-9-39,0 0 0,1-1-1,-1 1 1,1-1 0,-1 1-1,1-1 1,-1 0 0,1 0-1,-1 0 1,1 0-1,3-1 1,7 1-19,-5 0-8,0 2-1,0-1 0,0 1 0,11 4 1,6 1-29,-22-6 47,0 0-1,0 0 0,0 1 0,0-1 1,0 1-1,3 2 0,-3-1 4,1-1-1,0 0 1,0 0 0,6 3-1,11 0 10,-13-3 7,-1 0 1,0 0-1,10 5 0,1 5 16,-13-9-10,-1 0 0,1-1-1,0 1 1,7 3 0,2-3 7,-12-3-17,0 1 1,1-1-1,-1 1 0,0 0 0,0 0 1,1 0-1,-1 0 0,0 0 0,0 0 1,4 3-1,-6-4-22,0 1 1,1-1-1,-1 0 1,1 1-1,-1-1 0,0 0 1,1 0-1,-1 1 1,1-1-1,-1 0 1,0 0-1,1 0 0,-1 0 1,1 0-1,-1 0 1,1 0-1,-1 1 1,1-1-1,-1 0 0,1-1 1,-1 1-1,1 0 1,-1 0-1,0 0 1,1 0-1,-1 0 0,1 0 1,-1-1-1,1 1 1,-1 0-1,0 0 1,1 0-1,-1-1 0,1 1 1,-1-1-1,0 1 12,1-1-20,-1 1-1,1-1 0,-1 0 1,0 0-1,0 0 0,1 1 0,-1-1 1,0 0-1,0 0 0,0 0 1,0 0-1,0 1 0,0-3 0</inkml:trace>
</inkml:ink>
</file>

<file path=ppt/ink/ink4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58.6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265 16 3136,'-26'-13'1029,"26"13"-1013,0-1-1,-1 1 0,1 0 1,-1 0-1,1 0 1,-1-1-1,1 1 0,-1 0 1,1 0-1,-1 0 0,1 0 1,-1 0-1,1 0 1,-1 0-1,1 0 0,-1 0 1,1 0-1,-1 0 1,1 0-1,-1 0 0,1 1 1,-1-1-1,1 0 0,-1 0 1,0 1-1,-6 2 145,0-1-1,0 2 1,0-1-1,0 1 1,1 0-1,-1 1 0,1 0 1,0 0-1,-6 7 1,-38 49 1084,24-29-744,13-14-238,0 0 1,1 1-1,1 1 0,-12 27 1,21-43-224,1-1 0,0 1 0,1 0 1,-1-1-1,1 1 0,-1 0 0,1-1 0,0 1 1,0 0-1,1 0 0,-1-1 0,1 1 0,0 0 1,0-1-1,0 1 0,0-1 0,1 1 0,1 3 1,2 0 43,-1-1-1,1 0 1,1 0 0,-1 0 0,1-1 0,0 0 0,11 8 0,-12-9-46,4 3 43,0-1 0,1 0 0,17 8 0,-19-12-18,-1 0 1,1 0-1,0-1 1,10 1-1,-2-1 26,52 11 171,20 2 10,-59-13-207,-1-1 0,47-7 0,-38 3-35,41 1 11</inkml:trace>
</inkml:ink>
</file>

<file path=ppt/ink/ink4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59.0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172 16 3904,'-31'-15'1440,"31"15"-1120,0 15-96,0 1 736,0-1-576,-16 32 352,16 0-448,-15 46 416,-1 1-416,1-1 160,-1 1-288,0-32 480,1 1-352,-1-32 576,1 15-480</inkml:trace>
</inkml:ink>
</file>

<file path=ppt/ink/ink4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59.4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47 5216,'16'-15'1952,"-16"15"-1536,93 0-96,-62 15 960,16-15-768,15 0 64,-15 0-352,31 0 224,-16 0-256,32 0-32,-16 0-96,-16-15-2016,-15 15 1056</inkml:trace>
  <inkml:trace contextRef="#ctx0" brushRef="#br0" timeOffset="1">374 1 3904,'16'46'1440,"-16"-46"-1120,0 63-96,0-32 800,0 0-608,-16 47 192,0-16-352,1 16 256,-1 0-288,-15-31 448,0 0-384,15-16-704,1-16 224</inkml:trace>
  <inkml:trace contextRef="#ctx0" brushRef="#br0" timeOffset="2">436 156 5472,'-15'0'2016,"15"0"-1536,0 47-160,0-16 800,0 16-672,-16 15 128,16 1-384,0-1 448,-15 0-352,15-15-608,0 0 128</inkml:trace>
</inkml:ink>
</file>

<file path=ppt/ink/ink4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2:59.9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609 64 4640,'-9'-11'563,"6"8"-371,0 0-1,1 0 1,-1 0-1,0 1 1,0-1 0,-1 1-1,-5-4 1,8 5-185,-3-2 72,-1 0 0,0 0-1,0 0 1,0 1 0,0 0 0,0 0-1,0 0 1,0 0 0,-1 1 0,1 0 0,-1 0-1,1 0 1,-1 1 0,1 0 0,-1 0-1,1 0 1,-1 1 0,-8 1 0,-11 3 85,2 1 1,-1 0-1,0 2 1,1 1-1,-38 20 0,32-11-213,-36 31-1,56-42 22,1 1 1,0 0-1,0 0 1,1 1 0,0 0-1,0 0 1,1 1-1,-6 11 1,5 0 71,0 0 1,1 0-1,1 1 1,2 0-1,-2 26 0,4-32 25,1-1 0,0 0 0,2 0 0,0 0 0,0 0 0,2 0 0,0 0 0,0 0 0,1-1 0,1 0 0,1 0 0,0-1 0,0 1 0,1-1 0,12 14 0,-10-16 21,0 0-1,0-1 1,1 0-1,0 0 1,0-1-1,1-1 1,1 0-1,21 11 1,29 12 214</inkml:trace>
  <inkml:trace contextRef="#ctx0" brushRef="#br0" timeOffset="1">32 516 6400,'-31'-31'2368,"31"31"-1856,47-16-128,-1 1 224,1 15-416,47-16 0,-16 1-128,0 15 288,-16 0-160</inkml:trace>
</inkml:ink>
</file>

<file path=ppt/ink/ink4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3:01.2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142 29 4160,'0'-29'2218,"0"31"-2146,0-1 0,0 0-1,0 1 1,1-1-1,-1 0 1,1 0-1,-1 1 1,1-1-1,-1 0 1,2 2 0,6 15 340,-7-3-209,1 1 0,-2-1-1,0 1 1,-3 29 0,-8 33 410,6 20-208,-52 294 566,31-225-599,-13 56 365,34-204-497,1-1 0,1 1 0,1 1 0,0 31 0,2-50-272,0 0 0,0 0 0,0 0 0,0 0 0,0 0 0,0 0 0,0 1 0,1-1 0,-1 0 0,0 0 0,0 0 0,1-1 0,0 3 0,0-3 5,-1 1 0,1-1 0,0 0 0,0 1 0,0-1 0,-1 0 0,1 0 0,0 0 0,0 1 0,0-1 0,0 0 0,-1 0 0,3-1 0</inkml:trace>
</inkml:ink>
</file>

<file path=ppt/ink/ink4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3:01.6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 2976,'-13'26'971,"12"-25"-945,1 0 0,-1 0 0,1 0 1,0 0-1,0 0 0,-1 0 1,1 0-1,0 0 0,0 0 0,0 0 1,0 0-1,0 0 0,0 1 1,13 111 544,-8-78-412,8 29 190,0 7-95,-10-46-162,-2-9-15,1 0 0,1 0 0,6 23 0,-5-29-31,-1 0 0,0 0 0,-1 1 1,0-1-1,0 14 0,-2-21 13,0-1-1,1 0 0,-1 0 1,1 0-1,-1 0 1,1 1-1,0-1 1,-1 0-1,3 3 1,0 2 215,-10-5 195,7-2-460,0 0-1,-1 0 1,1 0-1,0 0 1,0 0-1,0 0 1,0 0-1,0 0 1,0 0-1,0 0 1,0 0-1,0 0 1,0 0-1,-1 0 1,1 0-1,0 0 1,0 0-1,0 0 1,0 0-1,0 0 1,0 0-1,0 0 1,0 0-1,0 0 1,0 0-1,0 0 1,-1 0 0,1 0-1,0 0 1,0 0-1,0 0 1,0 0-1,0 0 1,0-1-1,0 1 1,0 0-1,0 0 1,0 0-1,0 0 1,0 0-1,0 0 1,0 0-1,0 0 1,0 0-1,0 0 1,0 0-1,0-1 1,0 1-1,0 0 1,0 0-1,0 0 1,0 0-1,0 0 1,0 0-1,0 0 1,0 0-1,0-4 138,-1 1 0,0 0 0,0 0 0,0 0-1,0 0 1,-1 0 0,1 0 0,-1 1 0,1-1 0,-4-3-1,-10-21 347,9 12-325,0 0 0,1-1-1,1 0 1,1 0 0,0 0-1,1-1 1,0-30 0,2 32-86,-1 7-43,1-1 0,0 1-1,0 0 1,1-1 0,0 1-1,1 0 1,0 0-1,0 0 1,1 0 0,-1 0-1,7-9 1,-4 7 3,0 1 0,1 0 0,0 0 0,1 1 0,0-1 0,0 2 0,0-1 0,1 1 1,11-8-1,59-31-79,-67 41 49,1-1 0,0 2-1,-1 0 1,2 0 0,17-2-1,13 2 7,66 4 0,-43 1 451,-23 2-530,-43-3-45,1 0 0,0 0 1,0 0-1,0 1 0,0-1 0,0 0 0,0 1 0,-1-1 1,1 0-1,0 1 0,0-1 0,0 1 0,1 0 0,-2 0-28,0-1 0,0 1 0,-1-1 0,1 1 0,0-1 0,0 0 0,0 1 0,0-1-1,0 1 1,0-1 0,-1 0 0,1 1 0,0-1 0,0 0 0,-1 1 0,1-1 0,0 0-1,-1 1 1,1-1 0,0 0 0,0 0 0,-1 1 0,1-1 0,-1 0 0,1 0 0,0 0-1,-1 1 1,1-1 0,-1 0 0,1 0 0,0 0 0,-1 0 0,-15 13-2761</inkml:trace>
</inkml:ink>
</file>

<file path=ppt/ink/ink4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3:02.1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32 6656,'-16'-16'2464,"16"16"-1920,16 0-160,-16 0 992,15 0-832,32-15 192,-16 15-416,16 0 224,15 15-320,-15-15-5056,15 16 2656</inkml:trace>
  <inkml:trace contextRef="#ctx0" brushRef="#br0" timeOffset="1">359 702 5984,'0'31'2208,"0"-31"-1728,46 0-128,-15 0 448,1 16-512,30-32 192,-15 0-320</inkml:trace>
</inkml:ink>
</file>

<file path=ppt/ink/ink4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3:02.6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141 344 4640,'0'0'1504,"-5"8"-912,-1 1-442,0 0 0,1 0 0,0 1 0,0 0 0,1 0 0,-4 18 0,2 13 214,-7 30 24,-28 80-14,33-92-262,2-29-82,4-21 112,0 0 1,-2 18-1,4-25-86,0 0 0,0 0 0,1 1 0,-1-1 1,0 0-1,1 0 0,-1 0 0,1 0 0,0 0 0,0 0 0,-1 0 0,1 0 0,0 0 0,1-1 0,-1 1 0,0 0 0,2 1 0,0 0 547,-3-6-171,0 0-327,0 0 1,1 0-1,-1 0 0,1 0 1,0 0-1,2-5 0,4-13 129,-6 8-51,1 1 1,-2-21-1,2-15 40,2 16-115,2 1 0,2 0 0,0 0 1,2 1-1,2 0 0,18-35 0,-25 56-96,0 0 0,1 1-1,1-1 1,-1 1-1,1 0 1,0 1 0,1-1-1,0 2 1,0-1 0,13-7-1,-3-2 171</inkml:trace>
  <inkml:trace contextRef="#ctx0" brushRef="#br0" timeOffset="1">16 110 5152,'-15'-16'1888,"15"16"-1440,46-15-160,-15-1 352,-15 16-416,15 0 64,0 16-192</inkml:trace>
  <inkml:trace contextRef="#ctx0" brushRef="#br0" timeOffset="2">390 1 6304,'-15'0'2336,"15"0"-1824,15 31-128,-15-15-192,16-1-192</inkml:trace>
</inkml:ink>
</file>

<file path=ppt/ink/ink4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3:02.9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3648,'13'0'1173,"-13"0"-1165,0 0 1,0 0-1,0 0 0,0 0 0,1 0 1,-1 0-1,0 0 0,0 0 0,0 0 1,0 0-1,0 0 0,0 0 0,0 0 0,0 0 1,0 0-1,0 0 0,1 0 0,-1 0 1,0 0-1,0 0 0,0 0 0,0 0 1,0 0-1,0 0 0,0 0 0,0 1 0,0-1 1,0 0-1,0 0 0,0 0 0,0 0 1,1 0-1,-1 0 0,0 0 0,0 0 1,0 0-1,0 0 0,0 0 0,0 0 1,0 1-1,0-1 0,0 0 0,0 0 0,0 0 1,0 0-1,0 0 0,0 0 0,0 0 1,0 0-1,0 0 0,0 0 0,0 0 1,0 1-1,0-1 0,0 0 0,0 0 1,0 4 71,-1-2 24,1 1 0,0-1 1,0 0-1,0 1 0,1-1 0,-1 0 1,0 0-1,2 5 0,3 0 141,-4-5-178,0-1 1,0 0-1,0 1 1,-1-1 0,1 1-1,0-1 1,-1 1-1,1 0 1,-1-1 0,1 1-1,-1 0 1,0-1 0,0 1-1,0 2 1,1 2 66,-1 1 1,1-1-1,1 0 1,1 7-1,3 12 180,-3-8-192,-2 1 1,0 0-1,-2 23 0,0 10 3,1 235 664,-8-149-305,0-9-72,8 77 2004,0-205-2444,1 1 0,-1-1 0,0 1 1,0-1-1,0 1 0,0-1 0,0 1 0,0-1 0,0 1 1,0-1-1,0 1 0,0-1 0,0 1 0,-1-1 1,1 1-1,0-1 0,0 1 0,0-1 0,-1 1 0,1-1 1,0 1-1,-1-1 0,1 0 0,0 1 0,-1-1 0,1 1 1,0-1-1,-1 0 0,1 0 0,-1 1 0,1-1 1,0 0-1,-1 0 0,1 1 0,-1-1 0,1 0 0,-1 0 1,1 0-1,-1 0 0,1 0 0,-1 1 0,1-1 0,-1 0 1,1 0-1,-2-1 0,0 1-991,2 0-229,0 0 486</inkml:trace>
</inkml:ink>
</file>

<file path=ppt/ink/ink4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3:03.3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94 5472,'-26'-39'1760,"26"38"-1721,-1 1 1,1-1-1,-1 1 0,1-1 1,0 0-1,-1 1 1,1-1-1,0 0 0,-1 1 1,1-1-1,0 0 1,0 1-1,0-1 0,-1 0 1,1 0-1,0 1 1,0-2-1,0 0 14,2-14 344,-2 16-336,0 0-1,0-1 0,0 1 0,1-1 0,-1 1 0,0-1 1,0 1-1,1-1 0,-1 1 0,0 0 0,0-1 1,1 1-1,-1 0 0,1-1 0,-1 1 0,0 0 1,1-1-1,-1 1 0,1 0 0,-1 0 0,1 0 0,-1-1 1,0 1-1,1 0 0,-1 0 0,1 0 0,-1 0 1,1 0-1,0 0 0,7-3 1049,-4 0-867,-2 2-188,0 0 0,0 0 0,-1 0 0,1 0 0,0 0 0,0 1 0,0-1 1,0 0-1,0 1 0,0-1 0,0 1 0,0 0 0,0 0 0,0 0 0,0 0 0,0 0 0,0 0 0,1 1 0,2 0 0,10 2 33,-1 2 1,1 0-1,-1 0 1,20 12-1,-27-13-83,1 1 0,-1 0 0,-1 1 0,1-1-1,-1 1 1,0 0 0,0 1 0,-1-1 0,0 1 0,6 10 0,0 3 108,-2 0 0,0 1 0,-1 0 0,-1 1 0,9 43 0,-16-57-63,1 0-1,-1 0 1,-1 0 0,1 0-1,-1 0 1,-1 0 0,-2 10-1,0-1 75,3-10-61,0-1 0,-1 1 1,0 0-1,-1 0 0,-3 8 0,5-14-55,1-1 0,0 1-1,-1 0 1,1-1 0,0 1-1,0 0 1,0 0-1,-1-1 1,1 1 0,0 0-1,0 0 1,0-1 0,0 1-1,0 0 1,0 0 0,1-1-1,-1 1 1,0 0 0,0-1-1,0 1 1,1 0 0,-1 0-1,0-1 1,1 1 0,-1 0-1,1-1 1,-1 1 0,1-1-1,-1 1 1,1-1 0,0 2-1,1-1 7,-1 0 0,1 0 0,0 0 0,-1-1 0,1 1 0,0 0 0,0-1 0,-1 1 0,1-1 0,0 1 0,0-1 0,0 0 0,2 0 0,8 0 56,-4 1-26,0-1-1,0-1 1,16-1 0,-8-3-12,-10 3-86,1 0 0,-1 1 0,1-1 0,0 1 0,6 1 0,16 0-1907,-11 0 506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07.6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47 7040,'-26'-13'2282,"21"10"-1386,5 3-282,0 0 420,3 0-308,4 1-154,-3-1-417,-1 1 0,1-1 0,-1 0 0,1-1 0,-1 1 0,1 0 0,-1-1 0,6-1 1,-1-3 4,0 1 0,0 1 0,0-1 0,1 1 0,-1 1 0,1-1 0,0 1 0,17-1 0,81 3 197,-104 0-351,0 0 1,0 1-1,1-1 0,-1 1 1,0-1-1,0 1 1,0 0-1,0 0 1,5 3-1,2 0 15,9-1 16</inkml:trace>
</inkml:ink>
</file>

<file path=ppt/ink/ink4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3:03.8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0 6720,'0'47'2496,"0"-47"-1952,-15 78-128,15-31 384,-16-16-512,0 16 192,1-1-320</inkml:trace>
</inkml:ink>
</file>

<file path=ppt/ink/ink4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3:10.5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2541 2912,'-1'11'815,"-3"-14"-345,4 2-407,-1 1 0,1-1 1,-1 0-1,0 0 0,1 1 0,-1-1 0,0 1 1,0-1-1,1 1 0,-1-1 0,0 1 0,-1-1 1,2 1 346,0 0 86,0 0-112,2 2 155,6 5-296,-4-10-49,-3 3-180,-1-1 0,1 0 0,0 1 0,-1-1 0,1 1 0,0 0 0,-1-1 0,1 1 0,0-1 0,-1 1 0,1 0 0,0-1 0,0 1 0,-1 0 0,1 0 0,0 0 0,0 0 0,0 0 0,-1-1-1,3 2 1,0-2 40,0 1-1,0-1 0,-1 0 1,1 1-1,0-1 0,0-1 1,0 1-1,-1 0 0,1-1 1,-1 1-1,5-4 0,-4 3-14,0 0-1,0 0 0,0 0 0,1 1 1,5-3-1,-3 3 2,0-1 1,-1 0-1,1-1 1,0 1 0,-1-1-1,0 0 1,0 0-1,0-1 1,5-3-1,9-7 93,13-3 50,-12 8-51,10-6 116,184-87 933,-127 67-922,57-26 21,170-92-67,59-8-71,-143 65-60,4-3-44,-112 51-21,223-99 56,-253 100-57,50-25-10,60-14-37,-139 60 19,199-83 1,71-22 115,163-65-10,-161 47-66,-52 22-18,5 18 101,-153 70-65,-78 24-44,135-40-66,123-25 165,-129 33 190,7-2 272,-89 20-78,-81 23-382,32-9 157,-3-8 188,-8 12-123,-35 6-223,1 0 1,-1-1-1,0 0 0,13-13 1,-20 17-90,-1 0 1,-1 0-1,1-1 1,0 1-1,0 0 1,-1 0-1,1-1 1,-1 1-1,0 0 1,0-1-1,0 1 1,0 0-1,0-1 0,0 1 1,-1 0-1,1-1 1,-1 1-1,-1-4 1,-11-9 61</inkml:trace>
</inkml:ink>
</file>

<file path=ppt/ink/ink4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3:12.9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204 461 2656,'-13'-13'837,"12"13"-829,1 0 0,0 0 0,0 0-1,0 0 1,0-1 0,-1 1 0,1 0 0,0 0 0,0 0-1,0 0 1,0-1 0,0 1 0,0 0 0,0 0-1,0 0 1,0-1 0,0 1 0,0 0 0,0 0 0,-1 0-1,1-1 1,0 1 0,1 0 0,-1 0 0,0 0-1,0-1 1,0 1 0,0 0 0,0 0 0,0 0-1,0-1 1,0 1 0,0 0 0,0 0 0,0 0 0,0 0-1,1-1 1,-1 1 0,0 0 0,0 0 0,0 0-1,1-1 1,25-50 478,-19 40-268,48-33 412,-34 18-268,6 3-13,-22 20-268,0-1 0,0 0 0,0 0 0,-1 0 0,1-1 0,-1 1 0,6-10 0,-4-7 402,-4 11-246,1-1-31,1-9 202,-8-1 187,1 11-321,-1-8 88,3 14-239,1 0 1,-1 0-1,0 0 0,-1 0 0,1 0 1,-1 0-1,1 1 0,-1-1 0,-4-6 1,1 5 17,0 0 0,0-1 1,-1 2-1,1-1 0,-1 1 0,0 0 1,-12-6-1,-48-19 517,53 23-681,9 5 23,0-1 0,-1 1 0,1 0 1,0 0-1,0 0 0,-1 0 0,1 1 0,0 0 0,-1 0 1,1 0-1,0 0 0,-1 1 0,1 0 0,-6 1 0,2 0-13,-11 1-16,16-3 21,-1 0 1,1 1-1,0-1 1,0 1-1,0-1 1,0 1-1,0 0 1,0 1-1,0-1 1,0 0-1,0 1 1,0-1 0,1 1-1,-1 0 1,0 0-1,1 0 1,0 1-1,0-1 1,-1 0-1,-2 5 1,-41 81-169,44-85 183,0 0 0,0-1 0,0 1 1,1 0-1,0 0 0,-1 0 0,1 0 1,0 0-1,0 0 0,1 0 0,-1 0 1,1 1-1,-1-1 0,1 0 0,0 0 1,1 5-1,-1 1-8,0-7-13,0 0 0,0 0-1,0-1 1,1 1-1,-1 0 1,1 0-1,-1-1 1,1 1 0,0 0-1,-1-1 1,1 1-1,0-1 1,0 1 0,0-1-1,0 1 1,0-1-1,1 0 1,-1 1 0,0-1-1,0 0 1,1 0-1,2 1 1,-1 0-5,0 0 0,0-1 1,1 0-1,-1 0 0,1 0 0,-1 0 0,0 0 0,1-1 0,0 1 1,3-1-1,0 0-4,-1 1 0,0 0 0,0 0 0,11 3 0,6 2-1,-6-4-5,0-1 0,32-1 0,-32-1-8,0 1 1,32 3-1,-25 2 23,-13-2 22,-1-1 0,21 1 0,-29-3-6,0 0-1,0 0 1,1 0-1,-1 1 1,0-1 0,0 1-1,0-1 1,4 2-1,-5-1 0,0-1 1,0 1-1,0 0 0,-1-1 1,1 1-1,0 0 0,0-1 1,-1 1-1,1 0 0,-1 0 0,1 0 1,-1 0-1,2 1 0,0 13 37,-2-10-28,0-1 0,0 0 0,0 0 0,0 0 0,-1 0 0,0 0 1,0 0-1,0 0 0,0 0 0,-1-1 0,1 1 0,-1 0 0,0-1 1,0 1-1,-1-1 0,1 1 0,-1-1 0,1 0 0,-5 3 0,3-2-25,1 0-1,0 1 0,0-1 0,0 1 0,0-1 1,1 1-1,0 0 0,0 0 0,0 0 0,0 0 1,1 0-1,0 0 0,-1 9 0,0-3 3,0 0-1,-8 20 1,5-15-31,0 1 1,1 1-1,-1 18 1,-7 27 52,-1-13 0,5-21-62,-20 53 1,-2-25 281,0-2-53,16-26-126,5-8-19,-1-1 1,-22 32-1,30-49-28,-8 10 10,1 1 1,0 0 0,1 0 0,1 1 0,-8 18-1,12-24-10,0 3 7,-1-1 0,-1 1 0,-11 20 0,14-29 0,-11 20 49,13-23-58,-1 1 0,1 0 0,0 0 0,-1-1 0,1 1 0,0 0 0,0 0 0,0 0 0,0-1 1,0 1-1,0 0 0,0 0 0,0 0 0,0-1 0,0 1 0,0 0 0,0 0 0,1 0 0,-1-1 0,0 1 0,1 0 0,-1-1 0,0 1 0,1 0 0,0 1 0,-1-2 1,1 0-1,-1 0 1,0 1 0,1-1-1,-1 0 1,0 0-1,1 0 1,-1 0 0,1 1-1,-1-1 1,0 0 0,1 0-1,-1 0 1,1 0 0,-1 0-1,0 0 1,1 0 0,-1 0-1,1 0 1,-1 0-1,0 0 1,1 0 0,-1 0-1,0-1 1,1 1 0,-1 0-1,1 0 1,12-9 96,-6 4-39,35-19 20,-27 16-113,0-1 1,20-15-1,12-15-51,-3 13 37,-8-11 85,3 11 33,-36 23-47,0-1 0,0 1 1,-1-1-1,1 0 0,2-7 1,12-19 156,-15 27-151,9-16 120,-11 18-138,1 0 1,-1 0-1,0 0 1,1 0-1,-1 0 0,0-1 1,0 1-1,0 0 1,1 0-1,-1 0 1,-1-1-1,1 1 0,0 0 1,0 0-1,0 0 1,-1-1-1,0-1 1,-6-9 201,-17-22 0,20 29-129,0 1-1,0 0 1,0 0-1,-10-6 1,-16-15 240,9 1 36,-35-53 0,54 74-357,-1 1 0,1-1 0,0 1 0,0 0 0,-1 0 0,1 0 0,-1 0 1,-5-3-1,7 5-33,0-1 1,-1 1 0,1-1 0,0 1-1,0-1 1,0 0 0,0 0-1,0 1 1,0-1 0,0 0 0,0 0-1,0 0 1,1 0 0,-1 0-1,0 0 1,0 0 0,1 0 0,-1 0-1,1-1 1,-1 1 0,1 0-1,0 0 1,-1 0 0,1-2 0,0 3 26,0 1 0,0 0 0,0-1 0,0 1 1,1 0-1,-1-1 0,0 1 0,1-1 0,-1 1 0,0 0 1,1-1-1,-1 1 0,0-1 0,1 1 0,-1-1 1,1 1-1,-1-1 0,1 0 0,-1 1 0,1-1 1,0 1-1,-1-1 0,1 0 0,-1 0 0,1 1 0,0-1 1,-1 0-1,1 0 0,0 0 0,-1 0 0,1 0 1,0 0-1,-1 0 0,1 0 0,1 0 0,8 2 30,14 11 42,-18-10-43,1 0-1,-1-1 1,1 0-1,0-1 0,0 0 1,9 1-1,49 0 189,-51-2-147,33 0 56</inkml:trace>
</inkml:ink>
</file>

<file path=ppt/ink/ink4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3:15.1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9 1312,'0'-9'5032,"0"24"-3909,0 26-958,0 97 987,0-126-1065,-1 1 1,0-1-1,-4 14 0,2-13 66,1 0 0,0 0-1,1 15 1,0-18-60,0 0 0,0 1 1,-1-1-1,0 0 0,-4 11 1,3-5 60,3-16-150,0 0-1,0 0 1,0 0 0,0 0-1,0 0 1,0 0-1,0 0 1,0 1-1,0-1 1,0 0-1,0 0 1,0 0 0,0 0-1,0 0 1,0 0-1,0 0 1,0 0-1,0 0 1,0 0-1,0 0 1,0 1 0,0-1-1,0 0 1,0 0-1,0 0 1,0 0-1,0 0 1,1 0-1,-1 0 1,0 0 0,0 0-1,0 0 1,0 0-1,0 0 1,0 0-1,0 0 1,0 0-1,0 1 1,0-1 0,0 0-1,0 0 1,1 0-1,-1 0 1,0 0-1,0 0 1,0 0-1,0 0 1,0 0 0,0 0-1,0 0 1,0 0-1,0 0 1,0 0-1,1 0 1,-1 0-1,0-1 1,0 1 3,1 0-1,-1 0 1,1 0-1,-1 0 1,1 0-1,-1 0 1,1 0 0,-1 0-1,1 0 1,-1 0-1,1-1 1,-1 1-1,0 0 1,1 0 0,-1-1-1,1 1 1,-1 0-1,0-1 1,1 1-1,-1 0 1,0-1 0,1 1-1,-1 0 1,0-1-1,0 1 1,1-1-1,-1 1 1,0-1 0,0 1-1,1-1 1,1-19 144,-1-1-106,3 4-26,1-11 9,15-46 0,-16 63-28,-1 1 0,0-1 0,1-12 0,0 2 0,7-2-27,-6 2-57,-4 16 98,0 1 0,0 0-1,0 0 1,1 0 0,-1 0 0,1 1 0,0-1 0,0 0 0,1 1-1,-1-1 1,1 1 0,4-5 0,-2 4 113,0 0 0,1 1 0,-1 0 0,1 0 0,0 0 0,-1 1 0,12-3 0,-12 3-119,-1 1 30,-1 0 1,1 0-1,-1 1 0,1-1 1,-1 1-1,1 0 1,-1 0-1,6 1 0,1-1 22,-7 0-27,0 1-1,1-1 1,-1 0-1,0 1 1,0 0-1,0 0 1,5 1-1,-6-1-18,0 0-1,0 0 1,0-1-1,0 1 1,0-1-1,0 0 1,3 1-1,24-6 231,-24 3-185,1 1 0,0 0 0,10-1 0,31 2 347,-31-2-577,-1-11 22</inkml:trace>
</inkml:ink>
</file>

<file path=ppt/ink/ink4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3:15.7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1 111 3232,'0'0'1035,"0"0"-614,0-3-42,0 0-39,0 0 90,0 1 0,0 0 0,0 0 0,0 0 0,0 0 0,1 0 0,-1 0 0,1 0-1,0-2 1,9-1 328,-8 3-601,-1 0 1,1-1-1,-1 1 1,0 0-1,0 0 1,0-1-1,1-2 1,-1 3-38,-1-1 1,1 1-1,0-1 1,0 1-1,1 0 1,-1 0-1,2-3 1,2 2 51,0 0 1,0 1 0,0-1 0,6-1 0,15-2 99,-13 0-138,-12 5-122,1 1 1,-1-1-1,1 0 1,-1 0-1,1 1 1,-1-1-1,1 1 1,-1-1-1,1 1 1,0 0-1,-1 0 1,1-1-1,2 2 1,10-2 10,-4 1 11,-1-1-1,1 2 1,-1-1 0,11 3 0,-5 4 31,-14-6-48,0 0-1,0-1 0,1 1 1,-1-1-1,0 1 0,1 0 1,-1-1-1,1 0 0,-1 1 1,3-1-1,-4 0-14,0 0-1,0 0 1,0 0 0,0 0-1,0 0 1,0 0-1,0 0 1,0 0 0,0 0-1,0 0 1,1 0-1,-1 0 1,0 0-1,0 0 1,0 0 0,0 0-1,0 0 1,0 0-1,0 0 1,0 0 0,0 0-1,0 0 1,0 0-1,1 0 1,-1 0 0,0 0-1,0 0 1,0 0-1,0 0 1,0 1 0,0-1-1,0 0 1,0 0-1,0 0 1,0 0-1,0 0 1,0 0 0,0 0-1,0 0 1,0 0-1,0 0 1,0 0 0,0 0-1,0 1 1,0-1-1,0 0 1,0 0 0,0 0-1,0 0 1,0 0-1,0 0 1,0 0 0,0 0-1,0 0 1,0 0-1,0 1 1,0 9 83,0-7-186,0-3-603,0 0 171</inkml:trace>
</inkml:ink>
</file>

<file path=ppt/ink/ink4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3:16.1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4224,'0'0'1568,"0"0"-1216,0 0-96,0 0 1344,0 0-928,0 0 768,0 16-800,0 15 128,0-16-448,0 17 32,16 14-224,-16-15-2400,15 1 1248</inkml:trace>
</inkml:ink>
</file>

<file path=ppt/ink/ink4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3:17.3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 1888,'0'0'613,"0"0"-367,-3 0 26,-3-1 248,6 1-288,0 1-183,1-1 0,-1 0-1,1 1 1,-1-1 0,1 0 0,-1 1-1,1-1 1,-1 1 0,1-1-1,-1 1 1,1-1 0,-1 1-1,0-1 1,1 1 0,-1-1 0,0 1-1,1-1 1,-1 1 0,0 0-1,0-1 1,0 1 0,1 0 0,-1-1-1,0 1 1,0-1 0,0 1-1,0 0 1,0 0 0,0 4 107,1 0 0,-1 0 0,1-1 0,0 1 0,1 0 0,-1-1 0,1 1 0,0-1 0,0 1 0,6 7 0,5 12 208,4 12 118,-3 1-1,15 57 1,-22-67-106,17 42 0,-18-57-256,-5-9-53,1 1-1,0 0 0,-1 0 0,0 0 0,0 0 0,0 0 0,-1 0 1,1 1-1,-1-1 0,0 6 0,0 21 1001,1-24-662,-5-14-122,-2 3-177,5 4-105,1-1 0,-1 1-1,1 0 1,0 0 0,-1-1-1,1 1 1,-1 0 0,1-1-1,0 1 1,-1 0 0,1-1-1,0 1 1,0-1 0,-1 1-1,1-1 1,0 1 0,0 0-1,-1-1 1,1 1 0,0-1-1,0 1 1,0-1 0,0 1-1,0-1 1,0 1 0,0-1-1,0 1 1,0-1 0,0 1-1,0-1 1,0 0 0,-1-49-35,0 26 26,0 0-1,7-47 1,-2 59-61,0-1-1,1 1 1,0 1 0,1-1-1,0 1 1,8-11 0,-10 17 11,0 0 1,0 0-1,0 1 0,1-1 1,0 1-1,0 1 1,0-1-1,8-4 1,-2 1 57,-9 6 14,6-5 76,-1 2 0,0-1 0,1 1 0,12-4 0,-8 5-25,-9 2-49,-1 1 0,0-1 0,1 1 0,-1-1 0,0 0 0,0 0 0,0 0 0,0 0 0,0 0 0,0 0 0,0-1-1,0 1 1,2-2 0,9-10 75,-13 12-86,0 1 0,1-1 0,-1 1 0,0 0 0,1 0 0,-1-1 0,0 1 0,1 0 0,-1 0 0,0-1 0,1 1 0,-1 0 0,0 0 0,1 0 0,-1-1 0,1 1 0,-1 0 0,1 0 0,-1 0 0,0 0 0,1 0 0,-1 0 0,1 0 0,-1 0 0,1 0 0,0 0 0,3-1 31,1-5 57,-5 5-127,0 1-1,1-1 0,-1 1 1,0 0-1,0-1 0,0 1 1,1 0-1,-1-1 0,0 1 1,1 0-1,-1-1 0,0 1 1,1 0-1,-1 0 0,0 0 1,1-1-1,-1 1 0,0 0 0,1 0 1,-1 0-1,1 0 0,-1-1 1,0 1-1,1 0 0,-1 0 1,1 0-1,-1 0 0,0 0 1,1 0-1,0 0 0,-14 0-663</inkml:trace>
</inkml:ink>
</file>

<file path=ppt/ink/ink4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3:17.8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63 5472,'12'12'2085,"-24"-24"-26,12 10-1169,0 1-844,0 1 0,0-1 0,0 1 0,0-1 0,0 1-1,0-1 1,0 1 0,1-1 0,-1 1 0,0-1 0,0 1-1,0-1 1,0 1 0,1 0 0,-1-1 0,0 1 0,0-1-1,1 1 1,-1 0 0,0-1 0,1 1 0,-1-1 0,0 1-1,1 0 1,-1 0 0,0-1 0,1 1 0,-1 0 0,1 0 0,-1-1-1,1 1 1,-1 0 0,1 0 0,-1 0 0,1 0 0,-1 0-1,1 0 1,-1 0 0,1 0 0,-1 0 0,1 0 0,-1 0-36,1 0 1,-1 0 0,0 0 0,0 0 0,0 0 0,0 0 0,0 0-1,0 0 1,0 0 0,0 0 0,0 0 0,0 0 0,1 0 0,-1 0-1,0 0 1,0 0 0,0 0 0,0 0 0,0 0 0,0 0 0,0 0-1,0 0 1,0 0 0,0 0 0,0 0 0,1-1 0,-1 1 0,0 0-1,0 0 1,0 0 0,0 0 0,0 0 0,0 0 0,0 0-1,0 0 1,0 0 0,0 0 0,0 0 0,0 0 0,0 0 0,0-1-1,0 1 1,0 0 0,0 0 0,0 0 0,0 0 0,0 0 0,0 0-1,0 0 1,0 0 0,0 0 0,0 0 0,0-1 0,0 1 0,0 0-1,0 0 1,0-1 11,0 0 0,1 0 1,-1 0-1,0 1 0,1-1 0,-1 0 0,1 0 0,-1 0 0,0 0 0,1 1 0,0-1 0,-1 0 0,1 1 1,0-1-1,-1 0 0,1 1 0,0-1 0,0 1 0,-1-1 0,1 1 0,0-1 0,0 1 0,1-1 0,14-10 67,-14 9-81,0 0 0,0 1-1,0-1 1,0 1 0,0 0 0,1 0 0,-1-1-1,0 2 1,1-1 0,-1 0 0,0 0 0,1 1 0,2-1-1,35 0 14,-20 2-18,71-1-173,-90 0 175,1 0 0,-1 0 0,1 0 0,-1 0 0,1 0 1,0 1-1,-1-1 0,1 0 0,-1 1 0,1 0 0,-1-1 0,0 1 1,1 0-1,-1 0 0,1-1 0,-1 1 0,0 0 0,0 0 0,2 2 1,-2-2 3,1 2 145,-2-3 118,0 0-80,0 0 43,0 0-80</inkml:trace>
</inkml:ink>
</file>

<file path=ppt/ink/ink4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3:18.8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32 3648,'-34'0'2021,"29"0"-829,19 0-106,29 0 177,49 1-536,154-5-371,-132-6-281,6 5 95,-55 0-96,88-3 28,52 8-118,-200 0 73,0 0 0,0 0 0,0 0-1,0 1 1,0 0 0,0 0-1,0 0 1,-1 0 0,1 1 0,8 4-1,0-4 520,-10-2-176,-3 0-64,-3 0-133,1 0-189,0 0 0,0-1 1,0 1-1,0 0 0,1 0 0,-1 0 0,0 0 1,0 0-1,0 1 0,0-1 0,0 0 1,0 1-1,0 0 0,-2 0 0,4 0-19,-15 13-29,0 1-1,-1-2 0,-31 22 0,14-15 98,-56 33-67,60-40-26,21-10 3,0 0 1,0 1-1,1 0 1,-1 0 0,1 1-1,0 0 1,1 0 0,-1 0-1,1 1 1,0 0-1,0 0 1,-6 10 0,-2 6-45,1 0 1,1 0 0,2 1 0,0 0 0,-9 32-1,9-19 10,3-15 84,-5 33-1,7 3 53,2-37-43,-2 10 21,16 45 161,-11-69-148,0-1 0,0 1 0,1-1 0,0 0 0,0 1 0,0-1 1,1 0-1,0 1 0,3 5 0,6 6 241,-11-16-301,-6 4 28,6-4-32,-1 0 0,1-1 0,0 1 1,-1 0-1,1 0 0,0 0 1,0 0-1,-1-1 0,1 1 0,0 0 1,0 0-1,0 0 0,0 1 1</inkml:trace>
</inkml:ink>
</file>

<file path=ppt/ink/ink4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3:19.2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110 1 2656,'-39'0'837,"39"0"-823,-1 0 0,1 0 0,0-1 0,-1 1 0,1 0 0,-1 0 0,1 0 0,-1 0 0,1 0 0,-1 0 0,1 1 0,0-1 0,-1 0 0,1 0 0,-1 0 0,1 0 0,0 0 0,-1 1 0,1-1 0,-1 0 0,1 0 0,0 1 0,-1-1 0,0 2 75,-1-1-1,1 0 1,-1 0-1,1 0 1,0 0-1,-1 0 1,0 0-1,1 0 1,-1 0 0,0-1-1,1 1 1,-1-1-1,0 1 1,-2-1-1,-1 3 707,-21 23 1829,25-26-2603,1 0 0,0 1 1,0-1-1,0 0 0,-1 0 1,1 1-1,0-1 0,0 0 1,0 0-1,0 1 0,-1-1 1,1 0-1,0 1 0,0-1 1,0 0-1,0 1 0,0-1 1,0 0-1,0 0 0,0 1 1,0-1-1,0 0 0,0 1 1,0-1-1,0 1 0,0 10 275,-1 3 164,1-1-1,4 24 1,20 48 337,-4-17-463,11 45 213,-24-92-422,0-1-1,2 1 1,12 20-1,-7-15 135,-12-21-197,0 0-1,1 0 1,0 0 0,0-1 0,7 8-1,34 22 153,-43-32-537,1-1 0,0 1-1,0-1 1,0 0 0,-1 1 0,1-1 0,1 0 0,-1 0 0,0 0 0,0-1 0,0 1 0,0 0 0,1-1 0,-1 1 0,0-1 0,1 0 0,-1 0 0,0 0 0,0 0 0,3 0 0,11 0-2109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08.1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47 5984,'0'0'1920,"2"0"-1174,9-2-223,-8-5 428,-4 14-275,1-5-31,0-2-138,1 0-460,-1 0 0,1 0 0,-1 0 0,1 0 0,-1 0 0,1 0 0,-1 0-1,1 0 1,-1 0 0,0 0 0,1 0 0,-1 0 0,1 0 0,-1 0 0,1 1 0,-1-1 0,1 0 0,-1 0 0,1 0 0,-1 1 0,0-1 0,1 0 0,-1 1 0,0-1 0,1 0 0,-1 1 0,0-1 0,1 0 0,-1 1 0,0-1 0,0 1 0,1 0 0,3 5 360,7 0 14,-6 4 97,24 5 239,-27-14-718,1 0 1,0 0-1,0 0 0,-1-1 1,1 0-1,0 1 0,0-1 1,0 0-1,0 0 1,4-1-1,4 0 56,0 0-22,0 0 0,-1-1 1,1-1-1,-1 0 0,0 0 0,19-9 1,-14 6-54,7-3 23,-10 4-22,1 0 0,18-5 1,-2 4-108,-12 2-234,0 1 0,0 1 0,30-1 1,-47 1-2572,0-11 870</inkml:trace>
</inkml:ink>
</file>

<file path=ppt/ink/ink4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3:19.5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47 2304,'-15'-15'2085,"15"14"-2022,-1 1 0,1-1-1,0 0 1,0 1 0,0-1-1,0 0 1,0 1 0,0-1-1,0 1 1,0-1 0,1 0-1,-1 1 1,0-1 0,0 1-1,0-1 1,1 0-1,-1 1 1,0-1 0,1 0-1,0 0-1,-1 1-45,0 0 0,1 0 0,-1-1 0,0 1 0,1 0 0,-1 0 1,0 0-1,1-1 0,-1 1 0,0 0 0,1 0 0,-1 0 0,0 0 0,1 0 0,-1 0 0,0 0 0,1 0 0,-1 0 0,1 0 0,-1 0 0,0 0 1,1 0-1,-1 0 0,1 0 0,7 0 711,-3 0-573,0-1 0,0 0 1,-1 0-1,8-3 0,-6 2 26,0 1-1,0-1 1,0 1 0,12-1-1,-9 2-86,-1 1 0,1 0 0,-1 0 0,1 1 0,-1 0 0,0 1-1,0 0 1,0 0 0,0 1 0,0 0 0,-1 0 0,1 1 0,-1 0 0,0 0 0,-1 0 0,0 1 0,1 0-1,7 12 1,-11-14-24,-1 0 0,1 0 0,-1 0 0,0 1 0,-1-1 0,1 1-1,-1 0 1,0-1 0,0 1 0,-1 0 0,1 0 0,-1 0 0,0 8 0,0-10-20,-1 6 104,1 1 0,-1-1 0,-1 0 1,0 0-1,0 1 0,-5 12 0,6-20-127,-1 5 35,0 0 0,0-1-1,-1 0 1,0 1 0,0-1-1,0 0 1,-1-1 0,0 1-1,0-1 1,0 1 0,-1-1-1,0 0 1,0-1 0,0 1-1,-6 3 1,5-4 28,2 0-44,0-1-1,0-1 0,-1 1 1,1 0-1,-1-1 1,-7 3-1,11-5-59,0-1 0,0 1 0,0 0 0,0-1 0,0 1 0,1 0 0,-1-1 0,0 1 1,0-1-1,0 0 0,1 1 0,-1-1 0,0 1 0,0-2 0,1 2-13,0 0-1,-1 0 1,1 0-1,0-1 1,0 1 0,0 0-1,0 0 1,0 0-1,0 0 1,-1-1-1,1 1 1,0 0 0,0 0-1,0 0 1,0-1-1,0 1 1,0 0 0,0 0-1,0 0 1,0-1-1,0 1 1,0 0 0,0 0-1,0 0 1,0-1-1,0 1 1,0 0 0,0 0-1,0 0 1,0-1-1,0 1 1,0 0 0,0 0-1,1 0 1,-1 0-1,0-1 1,0 1 0,0 0-1,0 0 1,0 0-1,1 0 1,-1-1 0,13-22-4634,3 5 1276</inkml:trace>
</inkml:ink>
</file>

<file path=ppt/ink/ink4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3:21.9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94 2304,'8'-3'231,"0"0"1,0 1-1,0 0 1,1 0-1,-1 0 1,0 1-1,1 0 1,-1 1-1,14 1 1,36-1-221,113-3 260,-26-7-159,32 5-58,148-15-87,74-2-9,198 19 306,-373 3-139,-31 2-13,269-6 0,-291-7-59,125 8 367,-184 4 120,-100-2-342,-24 4 31,-1 1-328,0-1 0,-14 2 0,-14 2-473,-37 13-489,56-17 177,-1-1 0,-23-1 1</inkml:trace>
</inkml:ink>
</file>

<file path=ppt/ink/ink4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3:22.3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150 42 2144,'-130'0'981,"113"0"-826,14 0-1,21 0-47,112 0 112,168 0-240,-56 0 111,1132 0 44,-1177-3 383,-17-17 207,-139 14-339,-25 4-215,-1-1 92,-15 3-258,0 0 0,0 0 0,0 0 0,0 0 0,0-1 1,1 1-1,-1 0 0,0 0 0,0 0 0,0 0 0,0 0 0,0 0 0,0-1 0,0 1 0,0 0 0,0 0 0,0 0 0,0 0 0,-1 0 0,1-1 0,0 1 0,0 0 1,0 0-1,0 0 0,0 0 0,0 0 0,0 0 0,0-1 0,0 1 0,0 0 0,0 0 0,0 0 0,-1 0 0,1 0 0,0 0 0,0 0 0,0 0 0,0 0 0,0 0 1,0 0-1,-1-1 0,1 1 0,0 0 0,0 0 0,-16-3 154,-54 11-83,-43-4-502,-8 0-335,-32 22-1894</inkml:trace>
</inkml:ink>
</file>

<file path=ppt/ink/ink4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3:24.5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 47 3392,'0'-44'2917,"0"41"-2789,0 3-133,0 3-70,1 6-97,-1-4 221,0 0 1,0 0-1,0 0 0,-1 0 0,-1 10 0,-10 51 566,-5 24 183,11-59-449,-2 43 1,4-31-164,-2-2 14,3-22-36,-1 30 0,4-42-74,-1-1-1,0 1 1,0 0-1,0-1 0,-1 1 1,-3 9-1,3-10-16,-1 15 364,3 8-159</inkml:trace>
</inkml:ink>
</file>

<file path=ppt/ink/ink4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3:24.9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13 1568,'-26'-13'501,"25"14"-494,1-1 0,-1 0 1,1 0-1,0 0 0,-1 0 0,1 0 0,0 1 0,-1-1 0,1 0 0,0 0 1,-1 1-1,1-1 0,0 0 0,-1 0 0,1 1 0,0-1 0,0 0 0,-1 1 0,1-1 1,0 0-1,0 1 0,0-1 0,0 1 0,0-1 0,-1 0 0,1 1 0,0-1 0,0 1 1,0-1-1,0 0 0,0 1 0,0-1 0,0 1 0,0 1 7,-11 11-120,11-12 104,0-1 1,0 0 0,-1 0 0,1 1-1,0-1 1,0 0 0,0 0 0,0 1 0,-1-1-1,1 0 1,0 0 0,0 1 0,0-1-1,0 0 1,0 1 0,0-1 0,0 0-1,0 1 1,0-1 0,0 0 0,0 1 0,0-1-1,0 0 1,0 1 0,0-1 0,2 24 251,9-1 60,-6 16 266,5-3-139,-4 8 64,-3-28-371,1 15 146,-5-12 141,-2-1 0,-8 35 0,3-21-26,5-13-197,3-16-165,0 1 0,-1-1 0,1 0-1,-1 0 1,0 0 0,0 0 0,0 0 0,0 0 0,0 0 0,-1 0 0,1 0-1,-1 0 1,0 0 0,1-1 0,-1 1 0,-1-1 0,1 0 0,0 1-1,0-1 1,-5 3 0,-5 2 97,-18 14 207,30-20-325,-1-1 1,1 0-1,-1 1 1,1-1-1,-1 0 1,1 1-1,-1-1 1,1 0-1,-1 0 1,0 0-1,1 0 1,-1 1-1,1-1 1,-1 0-1,1 0 1,-1 0-1,0 0 1,1 0-1,-1 0 1,1 0-1,-1-1 1,1 1-1,-1 0 1,0 0-1,1 0 1,-1-1-1,1 1 1,-1 0-1,1 0 1,-1-1-1,0 0 11,0 0-16,-1 0-1,1 0 0,0 0 1,0 0-1,-1-1 0,1 1 1,0 0-1,0-1 0,1 1 1,-1-1-1,0 1 0,0-1 1,1 1-1,-1-1 0,1 0 1,-1 1-1,1-1 0,0 0 1,-1 1-1,1-3 0,0-1 21,0 1-1,0-1 1,0 1-1,1 0 0,-1-1 1,1 1-1,0 0 1,3-7-1,8-13 106,1 0 0,1 0 0,19-23 0,-17 29-18,0 1 1,2 1-1,-1 0 0,2 1 0,0 1 0,1 1 1,0 1-1,22-10 0,30-5-116,-68 26-15,-3 0 18,-1 1 0,1 0 0,0 0 0,0 0 0,0-1 0,0 1 0,0 0 0,0-1-1,0 1 1,-1-1 0,1 1 0,0-1 0,0 1 0,-1-1 0,1 0 0,0 1 0,-1-1 0,2-1-1,2-4 21,2 4 19,1 1-478,-7 1 176</inkml:trace>
</inkml:ink>
</file>

<file path=ppt/ink/ink4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3:25.3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94 3968,'16'-31'1472,"-16"31"-1120,31-16-128,-16 0 1024,1 1-736,15 15-128,-15-16-256,-1 16-32,16 0-64,-15 16-1856,0-16 992</inkml:trace>
</inkml:ink>
</file>

<file path=ppt/ink/ink4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3:25.7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1 312 4800,'0'0'1792,"0"0"-1408,15 0-96,1 0 768,31-15-640,-16 15-32,16 0-224,15-16-2176,-15 16 1120,15 0-2688</inkml:trace>
  <inkml:trace contextRef="#ctx0" brushRef="#br0" timeOffset="1">733 1 2976,'-13'0'971,"13"0"-965,0 0 1,0 0 0,0 0 0,0 0 0,-1 0-1,1 0 1,0 0 0,0 0 0,0 0 0,0 0 0,0 0-1,0 0 1,-1 0 0,1 0 0,0 0 0,0 0-1,0 0 1,0 0 0,0 0 0,0 1 0,0-1-1,-1 0 1,1 0 0,0 0 0,0 0 0,0 0 0,0 0-1,0 0 1,0 1 0,0-1 0,0 0 0,0 0-1,0 0 1,0 0 0,0 0 0,0 0 0,0 1 0,0-1-1,0 0 1,0 0 0,0 0 0,0 0 0,0 0-1,0 1 1,0-1 0,0 0 0,0 0 0,0 0-1,0 0 1,0 0 0,0 0 0,0 1 0,1-1 0,-3 11 182,0 1 1,0-1 0,-7 20 0,-5 23 240,9-16-299,2-17-58,-7 27 0,-3-7 20,-3 11 214,1 11 696,15-62-955,-1-1 0,1 1 1,0 0-1,0 0 1,-1 0-1,1 0 0,0 0 1,-1 0-1,1-1 0,-1 1 1,1 0-1,-1 0 0,1 0 1,-2 0-1,1-1-23,0-1 0,1 1-1,-1-1 1,0 1 0,1-1-1,-1 1 1,0-1 0,1 0-1,-1 0 1,1 1 0,-1-1-1,1 0 1,-1 0 0,1 0-1,-2-2-47,-1-1 59,1 0 1,1 1-1,-1-1 1,0 0-1,1 0 1,0 0-1,0 0 1,0 0-1,1 0 1,-1-1-1,1-7 1,1-3 30,0 0 0,5-15 0,-2 8-45,-2 7-14,-2 10-7,1 0 1,0 0 0,0 0-1,2-4 1,10-13 0,-3 7-31,1-5-67,-9 15 76,0 1 0,0 0 0,0-1 0,1 1 0,0 0 0,-1 1 0,1-1 0,1 0-1,-1 1 1,0 0 0,1 0 0,4-3 0,10-4 0,1 1 0,0 1-1,1 1 1,24-6 0,33-3-620,-43 14 256</inkml:trace>
</inkml:ink>
</file>

<file path=ppt/ink/ink4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3:26.1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63 2912,'16'-32'1056,"-16"32"-800,15-15-96,1-1 1600,0 16-992,-1 0-512,16 0-192,-15 0 288,-1 16-160</inkml:trace>
</inkml:ink>
</file>

<file path=ppt/ink/ink4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3:26.4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16 3488,'0'-16'1280,"0"16"-992,16 16-64,-16-16 768,0 15-576,-16 1-96,16 15-192,-16 16 32,16-32-96,-15 16 256,15-15-192,0 0-1440,0-1 704</inkml:trace>
</inkml:ink>
</file>

<file path=ppt/ink/ink4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3:26.7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234 27 3232,'0'-26'2123,"-3"34"-1857,-7-6 1,10-2-263,0 0-1,0 0 1,0 0 0,0 0 0,-1 0 0,1 0 0,0 0 0,0 0-1,0 0 1,0 0 0,0 0 0,0 0 0,0 0 0,0 0-1,0 0 1,0 0 0,0 0 0,-1 0 0,1 0 0,0 0-1,0 0 1,0 0 0,0 0 0,0 0 0,0 0 0,0 0-1,0 0 1,0 0 0,0 1 0,0-1 0,0 0 0,-1 0-1,1 0 1,0 0 0,0 0 0,0 0 0,0 0 0,0 0-1,0 0 1,0 0 0,0 0 0,0 0 0,0 1 0,0-1-1,0 0 1,0 0 0,0 0 0,0 0 0,0 0 0,0 0-1,0 0 1,0 0 0,0 0 0,0 0 0,0 1 0,0-1-1,0 3 62,-1 0 0,0-1 0,1 1 0,-1 0 0,-1 0 0,1-1 0,0 1 0,-1 0 0,1-1 0,-3 4 0,1-3-8,1 1 0,0-1 0,0 1 0,0 0-1,-1 4 1,-4 25 247,-4 12 118,-29 99 428,33-116-746,2-4 42,-3 33-1,0 5 18,-15 33 182,12-53-6,-9 67 1,17-78-218,2-16-23,0 1 0,-1-1 1,-1 1-1,-6 16 0,1-9-33,-12 45-4649,17-34 1746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24.5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17 8224,'-11'-1'2298,"14"-3"-843,-3 3-1375,1 1-1,0-1 1,0 1 0,-1-1-1,1 0 1,0 0 0,-1 1-1,1-1 1,-1 0 0,1 0 0,-1 0-1,1-1 1,-1 2 288,3 0 261,0 0-433,0 0-4,0 0 0,0 0 1,-1 0-1,1 0 0,0 1 0,0-1 0,2 2 1,8 5-66,0 1 0,0 1 0,-1 0 0,-1 1 0,1 0 0,-2 0 0,17 21 0,60 96 418,-51-70-123,-21-32-176,-10-16-122,0-1 0,0 1-1,1-1 1,7 8-1,13 5 539,-15-9-407,-10-10-152,1 0 0,-1-1 0,1 1 0,0 0-1,0 0 1,0-1 0,0 1 0,0-1 0,0 0 0,3 2-1,-3-2-16,-1 0-1,1-1 0,0 1 1,-1 0-1,1-1 0,0 1 1,0-1-1,-1 0 0,1 1 1,0-1-1,0 0 0,0 0 1,0 0-1,-1 0 0,1-1 1,0 1-1,0 0 0,-1-1 0,1 0 1,0 1-1,2-2 0,-1 1 65,-1 0-93,0 1 0,-1-1 1,1 1-1,-1-1 0,1 0 0,-1 0 0,1 0 0,-1 0 1,1 0-1,-1 0 0,0 0 0,0 0 0,1 0 1,-1-1-1,0 1 0,0-1 0,0 1 0,0 0 0,-1-1 1,1 0-1,0 1 0,-1-1 0,2-3 0,5-11 235,24-23 108,106-124-112,-88 113-180,-32 33-103,24-28-1,-38 41-167,-1 0-1,1 0 1,-1 0-1,0 0 0,1-5 1,0-9-568</inkml:trace>
</inkml:ink>
</file>

<file path=ppt/ink/ink4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3:36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1884 5532 2304,'7'0'178,"0"1"0,0 0 0,0 0 0,7 2 0,-6 0-116,0-1 0,1 0 0,-1-1 0,10 1 0,8-2 3,-13 1-97,-1-1-1,1 0 1,20-4 0,20-7 149,0 3 1,72-2-1,6 1 291,-29 3-64,540 6-189,-453-8-117,11 0 457,7 0-74,5 1-208,211-9-149,-208 1-94,19-1 167,-12-14-137,37-2-21,208-15 42,131-16 299,-395 50-298,-116 8-33,-13 0-49,89-3-67,-7 0 91,-91 3 35,51 0 1,-51 0 5,76-3 107,-59 9-44,106-4 88,-101-10-140,10 0 27,136 9 205,-139 5-192,17-9-175,-4 0 110,145 8-50,-177 1 53,118-4 124,-154-1-84,122-5-84,-74 10 6,138-5 152,-123-8-168,11-2 3,57 12 90,3-1 67,-64-7-73,-42 5-50,97-9-18,-103 6 60,109-12 26,-148 18-55,73-4 4,108-22 0,-147 16 25,121-21-59,148-13 3,-216 27 37,-75 12 0,44-9 10,39 6 38,-45-7-21,-46 10-22,73-12 7,-8 2 19,234-56 65,-237 58-81,26-6-3,-18-5-12,11 5 0,-53 9 5,107-20 48,-100 23-28,-2 1-53,89-24-1,-68 6 120,-24 12-42,-21 6-20,59-22 0,46-38 1,-93 45-28,-17 8 21,-1-1 1,-1-2-1,0-1 1,26-22-1,-18 8 21,70-56 77,-30 35-74,95-64-115,-151 106 67,-1-2 1,-1 0-1,0-1 0,-1 0 0,-1-2 1,19-23-1,-6 4 4,-2-1 1,26-48-1,1-14 59,141-267-214,-168 310 181,24-75 0,-41 102 9,14-31-1,15-7 0,-23 25-30,-9 22-3,5-11 7,0 0-3,9-32 0,41-199 109,-48 160-90,-10 66-70,2-2-5,-3 24 32,-1 0 0,0-21 0,-3 18 44,0-1 0,-8-32 0,7 41 0,1-1-9,0-1 1,0-12-1,2 12-24,-2 1 0,-1-13 0,-1 11-5,0 1 1,-9-19 0,1 2 5,8 18 2,-1-3-19,-1 1 0,0 0 0,-11-21 0,-11-17-34,18 31 27,-1 0 1,-20-28-1,7 18 111,4 2-80,-2 2 0,-1 0 1,-49-41-1,-22-1-19,84 60-2,0 0 0,-1 1 0,1 0 1,-1 1-1,-21-8 0,-94-31 13,-28-3-22,-48-3 119,54 17-8,134 29-85,-158-37-83,127 34 51,-25-4 9,-68-20 1,78 13-35,-131-37 121,97 35-4,46 8-62,-91-20-48,-254-31-13,263 51-98,-41-7 218,129 12-13,-89-20 111,-145-45-149,203 55 74,51 13-70,0-1 0,1-1 0,-1 0 1,1-2-1,-24-11 0,-67-44-41,5 2 76,22 11-19,-91-38-169,72 38 171,74 34-55,-37-26 0,-13-9 260,26 22-252,-2 2 1,-115-39-1,121 51 32,-135-35-184,73 21 136,-30-4 35,-293-30-85,241 48 6,137 12 54,-18-2-5,-117-3 115,-243 8-68,211 8-26,132-3-33,14-2-45,-176 12-150,80-4 312,3-1 12,51 5-15,54-7-35,-299 29 124,295-29-139,-249 28-117,173-25 64,-533 56 102,602-56-86,-417 64 33,0 28-104,436-88 97,-102 25 44,14-14-10,72-13-34,-363 75-53,220-51 38,109-17 14,-209 35 99,-108-8 57,108-16-96,9 0-42,-264 16-107,329-18 188,136-14 62,47-8-97,-59 9 46,13 11-14,59-15-66,-3 1-8,-50 13-4,46-5-54,-87 46 0,79-35 12,-1-2 11,-120 67 13,110-45 25,45-31-20,-25 16 7,22-17-35,1 2 0,-31 31 0,28-21-20,2 2 1,-46 69-1,24-12 12,22-42-34,7-13 302,-34 75-1,52-99-383,1 0 0,0 0 0,0 1 0,1-1 0,1 1 0,0 0 0,1 0 0,0-1 0,1 1 0,1 0 0,2 14 0,4 2-566,11 32 0,-17-60 693,30 92-2927</inkml:trace>
</inkml:ink>
</file>

<file path=ppt/ink/ink4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06.8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780 139 4992,'0'-31'3216,"-3"29"-2816,-7-9-6,9 11-379,1-1 1,-1 1-1,1 0 0,-1-1 0,0 1 0,1 0 0,-1-1 0,1 1 0,-1 0 0,0 0 0,1 0 1,-1-1-1,0 1 0,1 0 0,-1 0 0,0 0 0,1 0 0,-1 0 0,0 0 0,1 0 0,-1 1 0,0-1 1,0 0-1,-1 1 38,0-1-39,1 0 0,0 0 0,-1 0 0,1-1 0,0 1 0,0 0-1,-1 0 1,1-1 0,0 1 0,0-1 0,0 1 0,-1-1 0,1 1 0,0-1-1,0 0 1,0 1 0,0-1 0,0 0 0,0 0 0,0 0 0,0 0-1,1 0 1,-1 0 0,-1-2 0,2 2-7,-1 0 0,1 0 1,0 1-1,-1-1 0,1 0 0,-1 0 0,1 0 0,-1 1 1,1-1-1,-1 0 0,0 0 0,1 1 0,-1-1 1,0 1-1,0-1 0,0 1 0,1-1 0,-1 1 0,0-1 1,0 1-1,0 0 0,0-1 0,0 1 0,0 0 1,1 0-1,-3-1 0,-8-1 39,-13-9 34,-17 6 0,-6-5-43,0 5-26,37 3-8,-17-3 68,-39-1-1,56 6-34,0-1 0,1 0 1,-1 0-1,-14-5 0,6 2 28,14 3-46,1 1 0,-1-1-1,0 1 1,1 0 0,-1 0 0,0 1-1,1-1 1,-1 1 0,1 0-1,-1 0 1,-5 2 0,-7 2 84,11-4-97,1 0-1,-1 0 1,1 1-1,-1 0 1,1-1-1,0 1 1,0 1-1,-1-1 1,1 1-1,1-1 1,-1 1-1,-5 5 1,6-5-17,0 1 0,0-1 0,0 1 0,1 0 0,-1-1 0,1 1 0,0 0 0,0 0 0,-2 8 0,-2 3-23,-6 7-10,9-18 49,1 1 0,0-1-1,0 1 1,0 0 0,0-1 0,1 1 0,0 0 0,-1 6-1,-2 25 24,1-13 21,-8 38 0,-12 26 167,-17 54 280,32-118-386,-1 0 0,-1-1 0,-25 40 1,30-55-69,4-5-26,0-1-1,0 0 1,0 1-1,0-1 0,0 1 1,0 0-1,1-1 1,-1 1-1,0 0 1,1-1-1,-1 1 1,1 3-1,0-5-13,0 1 0,0-1 1,0 0-1,0 0 0,0 0 0,0 1 0,0-1 1,0 0-1,0 0 0,0 1 0,0-1 1,0 0-1,0 0 0,1 0 0,-1 0 0,0 1 1,0-1-1,0 0 0,0 0 0,0 0 1,1 0-1,-1 1 0,0-1 0,0 0 0,0 0 1,1 0-1,-1 0 0,0 0 0,0 0 1,0 0-1,1 0 0,-1 0 0,0 0 0,1 0 1,46 29-168,-34-24 140,0-1 0,0 0 1,1-1-1,24 2 0,21 5 59,79 19 149,-114-27-151,-8-1 53,0 1 0,0 1 0,23 7 1,37 8 416,-62-11-341,-13-6-117,0-1 0,1 1 0,-1 0 1,0-1-1,1 1 0,-1-1 0,1 1 0,-1-1 0,0 1 0,3-1 1,-4 0-45,0 0 0,0 0 0,0 0 1,0 0-1,0 0 0,1 0 0,-1 0 1,0 0-1,0 0 0,0 0 0,0 0 1,0 0-1,0 0 0,0 0 0,0 0 1,0 0-1,0 0 0,0 0 0,1 0 1,-1 0-1,0 0 0,0 0 0,0 0 1,0 0-1,0 0 0,0 0 0,0 0 1,0 0-1,0 0 0,0 0 0,0 0 1,0-1-1,0 1 0,1 0 0,-1 0 1,0 0-1,0 0 0,0 0 0,0 0 1,0 0-1,0 0 0,0 0 0,0 0 1,0 0-1,0-1 0,0 1 0,0 0 1,0 0-1,0 0 0,0 0 0,0 0 1,0 0-1,0 0 0,0 0 0,0 0 1,0-1-1,0-9-1194,0 7 305</inkml:trace>
</inkml:ink>
</file>

<file path=ppt/ink/ink4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07.2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78 6816,'-31'0'2528,"31"0"-1984,0 0-128,0 0 736,15 0-704,1 0-224,15 0-192,16-16 96,0 1-64,15-1 128,0 16-128,1-15-384,-1 15 192,-15-16-3488,-16 16 1984</inkml:trace>
</inkml:ink>
</file>

<file path=ppt/ink/ink4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07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79 3968,'-16'-31'1472,"16"31"-1120,47-16-128,-31 0 1440,-1 16-960,16 0 576,1-15-768,14 15 64,-15 0-320,1 0-96,14 15-96,-14-15 160,14 0-128,17 32-3552,-17-17 1888</inkml:trace>
  <inkml:trace contextRef="#ctx0" brushRef="#br0" timeOffset="1">920 593 5632,'-16'0'2112,"16"0"-1664,0 16-96,0-16 864,16 15-736,15-15-128,0 16-224,0-16 224,16 15-160</inkml:trace>
</inkml:ink>
</file>

<file path=ppt/ink/ink4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07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16 6400,'-31'0'2368,"31"0"-1856,16 0-128,-1 0 352,1 16-480,31-32-96,-1 16-96,17-15-1120,-1 15 576</inkml:trace>
</inkml:ink>
</file>

<file path=ppt/ink/ink4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08.2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18 142 4736,'-13'-26'1530,"13"25"-1487,-1 0 0,1 0-1,0 1 1,-1-1 0,1 0-1,0 0 1,0 0 0,-1 0-1,1 1 1,0-1 0,0 0-1,0 0 1,0-1 0,0-5 55,0 6-77,-1-1-1,1 1 0,0 0 1,0-1-1,0 1 1,0 0-1,0 0 0,0-1 1,0 1-1,1 0 1,-1-1-1,0 1 0,1 0 1,-1 0-1,1 0 0,-1-1 1,1 1-1,-1 0 1,1 0-1,0 0 0,0 0 1,0 0-1,-1 0 1,1 0-1,0 0 0,0 1 1,0-1-1,0 0 1,1 0-1,0 0 0,45-28 919,-32 22-707,-9 3-98,1 0 0,0 1 0,0 0-1,1 0 1,7-1 0,-1 2 59,0 1-1,25 1 1,-13 0 18,-1 1 42,-1 1 0,1 2 0,-1 0 0,0 1 0,0 1 0,-1 2 0,1 0 0,30 17 0,-27-13 40,-15-7-69,0 1 0,0 1 0,18 12 1,-27-18-190,-1 1 1,0-1 0,0 1 0,0 0 0,-1-1 0,1 1 0,0 0 0,0 0-1,-1 0 1,0 0 0,1 1 0,-1-1 0,0 0 0,0 1 0,0-1-1,0 0 1,-1 1 0,1-1 0,0 1 0,-1-1 0,0 1 0,0 0-1,0-1 1,0 1 0,0-1 0,0 1 0,-1-1 0,1 1 0,-1-1 0,0 1-1,1-1 1,-1 1 0,0-1 0,0 0 0,-1 0 0,1 1 0,-1-1-1,1 0 1,-3 2 0,-4 5 65,-1-1 0,0 0 0,0 0 0,-1-1 0,0 0 0,-13 6-1,-5 5 10,11-7-33,1 2 0,0 0 0,1 0-1,-14 18 1,-3 10-4423,17-23 1546</inkml:trace>
  <inkml:trace contextRef="#ctx0" brushRef="#br0" timeOffset="1">236 952 7040,'0'31'2624,"0"-31"-2048,16 16-128,-1-1 288,-15-15-480</inkml:trace>
</inkml:ink>
</file>

<file path=ppt/ink/ink4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15.4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705 143 4992,'0'0'1589,"3"0"-960,8 0-239,-8 0 218,-3-3-128,0 1-385,0 1 0,1-1 1,-1 0-1,1 1 0,-1-1 1,1 0-1,0 1 0,-1-1 1,1 0-1,2-2 0,2-5 131,1-4 196,1 8-231,-7 5-171,1 0 0,-1-1-1,1 1 1,-1 0 0,0-1-1,1 1 1,-1 0 0,1-1-1,-1 1 1,0 0 0,1-1 0,-1 1-1,0-1 1,0 1 0,1-1-1,-1 1 1,0 0 0,0-1-1,1 1 1,-1-1 0,0 1-1,0-1 1,0 1 0,0-1-1,0 0 1,0 1 0,0-1-1,0 1 1,0-1 0,0 1-1,0-2 1,-1-8 227,-4 7-46,-11-3 210,10 4-383,-1 0 1,1 0 0,0 0 0,-1 1 0,-12-1 0,-37 0 75,-42 2-56,77-1-40,0-1 0,-25-5 0,19 3-5,-25-1-19,27 0-18,8 2 17,1 0 0,-21 0-1,17 3 61,13 1-18,-1-1 1,1 0 0,-1-1-1,-11-2 1,-8-5 59,21 12-50,1 0-32,-8-3-43,11-1 30,0 0 1,0 0-1,0 0 0,0 0 1,0 0-1,0 0 0,0 1 1,0-1-1,0 0 0,0 1 1,0 0-1,-2 1 0,-1 9-75,-7-5 37,11-5 47,0-1-1,0 1 1,0-1 0,0 1-1,0-1 1,0 1 0,0-1-1,0 1 1,0 0 0,0 0-1,0 0 1,0-1 0,1 1-1,-1 0 1,-1 2 0,2-1 1,-1 0 0,0 0 0,1 0 0,0 0 0,-1 0 0,1 0 0,0 0 0,0 0 0,0 0 0,0 3 0,1 5 0,-1 378 101,-10-244 186,6-110-217,-2 34 63,-10 68 220,5-76-193,9-43-121,2-12-19,-1 1 0,0-1 0,0 0-1,-2 7 1,-9 11 104,10-20-108,0-1-1,0 1 1,1 0-1,-1 0 0,1 0 1,0 1-1,0-1 1,0 0-1,0 0 1,1 0-1,-1 6 1,1 10-16,3-19 42,24 0-180,-22-2 10,6-9-32,-10 10 152,-1 1 1,1-1 0,-1 1-1,1 0 1,0-1-1,-1 1 1,1 0 0,0-1-1,-1 1 1,1 0 0,0 0-1,-1 0 1,1 0 0,0-1-1,-1 1 1,1 0 0,0 0-1,0 1 1,-1-1 0,1 0-1,0 0 1,-1 0-1,2 0 1,0 1-19,11-2-26,-10 1 44,0 0-1,1-1 0,-1 1 1,0 1-1,1-1 0,-1 0 0,0 1 1,0 0-1,4 1 0,2 3 94,-8-4-65,0 0 0,1 0 0,0 0 0,-1 0 0,1-1 0,0 1 0,-1 0 0,1-1 0,0 0 0,0 1 0,-1-1 0,1 0 0,0 0 1,0 1-1,3-2 0,36 4 422,-18 2-234,-12-2-89,0-1-1,0 0 1,20 0 0,133-2 420,-151-1-465,1-1 0,-1 0 0,22-6 0,-31 7-50,5 0 123,-1 0 1,0 0 0,18 1 0,-14 0-41,-10 0-122,1 0 0,-1 0 1,1-1-1,-1 1 0,0-1 0,1 0 0,-1 0 0,0 0 0,0 0 0,0 0 0,1 0 1,-1 0-1,0-1 0,0 1 0,-1-1 0,1 1 0,0-1 0,-1 0 0,1 0 0,0 0 1,-1 0-1,0 0 0,2-3 0,-2 3-30,-1 1-1,1-1 1,-1 1 0,0-1-1,1 1 1,-1-1 0,0 1-1,0-1 1,0-1 0</inkml:trace>
</inkml:ink>
</file>

<file path=ppt/ink/ink4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15.8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51 3808,'47'-46'3253,"-47"46"-3174,1-1-1,-1 1 1,1-1 0,0 1-1,-1 0 1,1-1-1,-1 1 1,1 0 0,0 0-1,-1-1 1,1 1-1,0 0 1,0 0 0,-1 0-1,1 0 1,0 0-1,-1 0 1,1 0 0,0 0-1,-1 0 1,1 0-1,0 0 1,0 1 0,2-1 258,13 0 507,-6 0-592,0 0-1,0 0 1,12 3 0,9 3-67,80 18 424,-97-20-522,1 0-1,-1-1 0,1-1 1,28 1-1,-26-2 66,1 1 0,-1 0 0,24 7 0,-19-6 119,-3 0-88,-9 1-237,-10-4-6,1 0 0,0 1 0,-1-1 0,1 1 0,0-1 0,0 0 0,-1 0 0,1 1 0,0-1 0,0 0 0,0 0 0,0 0 0,-1 0 0,1 0-1,0 0 1,1 0 0,-1-1-206,0 1 0,-1-1 0,1 1 0,0-1 0,-1 1-1,1-1 1,-1 1 0,1-1 0,-1 0 0,1 1 0,-1-1 0,1 0-1,-1 1 1,1-2 0,12-15-2843</inkml:trace>
</inkml:ink>
</file>

<file path=ppt/ink/ink4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16.1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 5568,'0'-16'2048,"0"16"-1568,16 0-160,-16-17 1248,17 34-928,-1-17 448,17 0-640,-1 0 160,18 0-352,-1 16 64,0-16-192,-16 0 416,16 16-288</inkml:trace>
</inkml:ink>
</file>

<file path=ppt/ink/ink4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16.4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 6400,'0'0'2368,"0"0"-1856,-16 0-128,32 0 992,-16 0-832,17 0 480,-1 0-576,33 0-128,-16 0-192,32 0 64,1 0-128,-17 0 192,0 0-160,-16 0-1920,0 16 960,-33 0-4288,0-16 2848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32.2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1559 376 4320,'0'0'1392,"3"0"-848,4 0-151,-17 0 1352,10 0-811,0 0-348,0 0-180,0 0-86,0 0 325,0 0-101,0 0 187,0 0-182,0 0 64,0 0-181,0-2 48,0 1-467,0 1 0,0-1 0,0 1 0,0-1-1,0 1 1,0-1 0,0 1 0,0-1 0,1 1-1,-1-1 1,0 1 0,0 0 0,0-1 0,0 1 0,1-1-1,-1 1 1,0-1 0,0 1 0,1 0 0,-1-1 0,0 1-1,1 0 1,-1-1 0,1 1 0,-1 0 0,0-1-1,1 1 1,-1 0 0,1 0 0,-1-1 0,1 1 0,-1 0-1,0 0 1,1 0 0,-1 0 0,1 0 0,-1 0 0,1 0-1,-1 0 1,1 0 0,0 0 0,-1 0-11,0 0 0,0 0 0,1 0 0,-1 0 1,0 0-1,0 0 0,0 0 0,0 0 0,0 0 0,0 0 1,0 0-1,0 0 0,0 0 0,0 0 0,1 0 0,-1 0 0,0 0 1,0 0-1,0 0 0,0 0 0,0 0 0,0 0 0,0 0 1,0 0-1,0 0 0,0 0 0,0 0 0,0-1 0,1 1 0,-1 0 1,0 0-1,0 0 0,0 0 0,0 0 0,0 0 0,0 0 1,0 0-1,0 0 0,0 0 0,0 0 0,0 0 0,0-1 0,0 1 1,0 0-1,0 0 0,0 0 0,0 0 0,0 0 0,0 0 0,0 0 1,0 0-1,0 0 0,0 0 0,0-1 0,0 1 0,0 0 1,0-1 4,1 0 1,-1 0 0,1 0-1,-1 0 1,1 0 0,-1-1 0,1 2-1,0-1 1,0 0 0,-1 0-1,1 0 1,0 0 0,0 0 0,0 0-1,0 1 1,2-2 0,26-15-54,-12 7 19,128-86-213,-120 78 237,0 1-1,50-23 1,-1 8 3,96-27 0,-142 51-3,91-22-60,-92 26 44,0 0 0,42 0 0,-21 4 14,-10-1 5,-1 1 0,42 7 0,-6 8 0,-42-7 0,-5-2-1,-4-2-7,24 9 1,-20-1-25,-1 0 0,45 29 0,-33-17 21,-10-9 21,-3-1-18,31 24 0,-46-31 62,0 1 1,-1-1-1,-1 2 0,1-1 0,-1 1 0,11 18 0,-14-21 10,-1 0 0,1 0 0,-1 0 0,0 1 0,-1-1 0,0 1 0,0-1 0,0 1 0,0 0 0,-1 0 0,-1 0 0,1 0 0,-1 0 0,-1 11 0,-1-6 52,-1 0-1,-1 0 1,0-1-1,-1 1 1,0-1-1,-1 0 1,0 0-1,-10 13 1,2-5-4,-1 0 0,0-2 0,-27 25 0,24-29-64,0 0 0,-1-1 0,0 0 0,0-2 0,-26 10 0,32-14-22,1-1 0,-1-1 0,0 0 0,-1 0 0,1-1 1,-1-1-1,0 0 0,-20-1 0,9 0 2,10-1-19,0 1-1,0-2 0,0 0 0,0-1 0,-15-3 1,27 4-19,0 0 1,0 0 0,0 0 0,1 0-1,-1-1 1,0 1 0,1-1 0,-1 1 0,1-1-1,-1 0 1,1 0 0,0 0 0,0 0-1,0-1 1,0 1 0,0-1 0,0 1 0,1-1-1,-1 1 1,1-1 0,-1 0 0,1 0 0,0 0-1,1 0 1,-1 0 0,0 0 0,1 0-1,-1 0 1,1 0 0,0-4 0,0 2 3,1 1 0,-1-1 0,1 1 0,0 0 0,0-1 0,0 1 0,0 0 0,1 0 0,0 0 1,0 0-1,0 0 0,0 0 0,1 1 0,-1-1 0,1 1 0,0-1 0,4-3 0,3 1-33,0 0 1,0 0-1,1 1 0,0 0 1,20-6-1,-9 5 4,0 0 1,28-2-1,-22 5-36,1 2 0,57 5 0,-73-2 51,1 0 0,-1 1 0,1 1 0,-1 0 0,0 1 0,-1 1 0,1 0 0,-1 0 0,0 1 0,-1 1 1,0 0-1,19 17 0,-7-2 2,-1 1 1,-1 1-1,-1 1 1,22 36-1,-34-47 4,1 0 0,-2 1 1,0-1-1,-1 1 0,0 0 0,-2 1 0,0 0 0,0-1 0,0 26 0,-5-32 79,0 1-1,-1-1 1,0 0-1,-1 0 1,0 1-1,-1-2 0,0 1 1,0 0-1,-1-1 1,-1 0-1,1 0 0,-14 16 1,7-11 40,-1 0 0,0 0-1,-1-1 1,0-1 0,0-1 0,-2 0 0,1 0 0,-30 13 0,-53 9 45,45-16-87,-12 6 44,46-20-5,-1-1 1,1 0 0,-40-3-1,23 0 10,34 1-110,0 1-1,1-1 1,-1 0-1,0-1 1,0 1-1,0 0 0,1 0 1,-1-1-1,0 1 1,0-1-1,1 1 1,-1-1-1,0 0 1,-1-1-1,2 1-11,0 0-1,1 0 1,-1 0 0,1 0-1,-1-1 1,1 1-1,-1 0 1,1 0 0,0 0-1,-1-1 1,1 1 0,0 0-1,0-1 1,0 1 0,0 0-1,0-2 1,0 1-18,0-1-1,0 1 1,1 0 0,-1 0 0,1 0 0,-1 0 0,1 0 0,-1 0 0,1 0-1,0 1 1,0-1 0,0 0 0,0 0 0,0 1 0,1-1 0,-1 0-1,0 1 1,1-1 0,-1 1 0,1 0 0,2-3 0,5-4-143,9-10-62,-9 9 133,0-1 1,1 1 0,0 1-1,15-10 1,-16 13 50,0 1 0,14-4 0,-4 1 4,0 0-1,0-1 6,0 1 0,0 1 0,1 1 0,24-3 0,-33 6 3,0 1-1,0 1 0,0 0 0,-1 0 1,1 1-1,0 0 0,0 1 0,0 0 0,-1 1 1,1 1-1,10 4 0,-10-2 22,0 0-1,-1 1 1,1 1 0,-1 0-1,-1 0 1,0 1 0,0 0-1,-1 0 1,10 15 0,-12-16 9,-1 1 1,0 0 0,0 0-1,-1 1 1,0-1-1,0 1 1,-1 0 0,-1 0-1,1 0 1,-2 0 0,2 18-1,-4-12 72,-1 0 0,0 1 0,-1-1 0,-1 0 0,-1 0 0,0-1 0,-1 1 0,0-1 0,-2-1 0,-10 18 0,7-14 38,0-1 0,-2-1 1,0 0-1,0-1 0,-2 0 0,0-1 1,0-1-1,-1 0 0,-1-1 1,-21 11-1,-106 46 127,106-53-190,0-3 1,-45 11 0,-117 7 145,183-30-172,-1 0-1,1-2 0,0 0 1,0 0-1,0-2 0,0 0 1,1-1-1,-1-1 0,1 0 1,0-1-1,-15-9 0,28 14-47,-1-1 0,1 1-1,0-1 1,0 0 0,0 0-1,0-1 1,-5-4 0,7 5 10,0 1 0,1-1 0,-1 1 0,0-1 1,1 1-1,-1-1 0,1 0 0,-1 0 0,1 1 1,0-1-1,0 0 0,-1 0 0,2-2 0,-1 2-7,0 0-1,0-1 1,0 1-1,1 0 1,-1 0-1,1 0 1,-1 0-1,1 0 0,0 1 1,0-1-1,0 0 1,0 0-1,0 0 1,0 1-1,1-1 1,-1 0-1,0 1 0,1-1 1,-1 1-1,1 0 1,0-1-1,-1 1 1,1 0-1,0 0 1,3-1-1,-2 0-6,44-19-122,-36 17 144,0-1 0,0 0 0,19-4 0,-5 5-9,1 2 1,-1 1-1,1 1 1,38 4-1,-39-2-6,0 2-1,43 11 1,-58-12 14,0 0 0,-1 1-1,1 0 1,-1 1 0,0 0 0,0 1-1,-1 0 1,0 0 0,10 9-1,-5 0 10,0 0-1,-1 0 0,-1 1 0,-1 1 0,0 0 0,-1 0 0,-1 1 0,12 36 0,-18-45 35,-1-1-1,0 0 0,0 1 0,-1-1 0,0 0 0,-1 1 1,0-1-1,0 0 0,-5 15 0,1-7 166,0 0-1,-2-1 0,-13 25 1,14-31-103,0 1 0,-1-1 0,0-1 0,-1 1 1,0-1-1,0 0 0,0-1 0,-1 0 0,-19 11 0,0-3 17,-1-1 0,-30 10 0,26-12-85,-6 4 7,18-6-49,-1-2 1,1 0 0,-1-2-1,-33 6 1,1-9 15,49-3-11,0-1-1,0 1 0,0-1 1,1 1-1,-1-1 1,0-1-1,0 1 0,1-1 1,-1 0-1,1 0 0,0 0 1,-6-4-1,-2 0-73,10 5 57,0 0 0,0 0 0,0 0 0,1 0 0,-1 0 0,0-1 0,1 1 0,-1 0 0,-1-3 0,3 4 7,-1-1 0,1 0-1,0 0 1,-1 0 0,1 0 0,0 1 0,0-1 0,0 0-1,0 0 1,0 0 0,0 0 0,0 0 0,0-1 0,0-5-111,1 3 86,-1 0 0,1-1 1,-1 1-1,1 0 0,1 0 0,-1 0 1,1 0-1,-1 1 0,1-1 0,0 0 1,0 1-1,1-1 0,-1 1 0,1-1 1,0 1-1,4-4 0,0 1 19,0 0 1,1 0-1,-1 1 0,1 0 0,0 0 0,10-3 0,1 1 17,0 1 0,0 0 0,0 2 0,0 0 0,1 1 0,-1 1 0,1 1 0,0 0 0,22 4 0,-17 1 2,-1 1-1,1 1 0,-1 1 0,34 15 0,-39-14 53,0 0 0,-1 1 1,0 2-1,21 14 0,-26-14-39,0 0 1,-1 1-1,0 0 0,-1 1 0,17 25 0,-18-23 62,-1 1 0,-1 0-1,0 0 1,-1 1 0,-1 0-1,-1 0 1,5 22 0,-8-28 29,0 0 1,0 0 0,-1 1-1,-1 19 1,-1-23 35,-1 1-1,-1-1 1,1 1 0,-1-1-1,-5 9 1,4-9-32,-2 7 9,-1 0 0,-1-1 0,0 0 1,-1-1-1,0 0 0,-1 0 0,-1-1 0,-14 14 0,-8 1 20,-1-2-1,-55 32 1,57-39-63,0-3 1,-49 18-1,-70 11 84,120-36-157,-1-1 0,1-2-1,-47 3 1,62-9-8,-23-3 0,22 1 4,7 3-25,1-1 0,-1-1 0,1 0-1,0 0 1,0-1 0,0 0-1,0-1 1,1 1 0,-1-2 0,1 1-1,0-1 1,0 0 0,-7-8-1,10 10 11,1-1 0,0 1-1,0-1 1,0 0 0,0-1 0,1 1-1,0-1 1,0 1 0,-4-8-1,6 10 17,1 0-1,-1 0 0,0 0 1,1 0-1,-1-1 0,1 1 1,-1 0-1,1 0 1,0 0-1,0-1 0,0 1 1,0 0-1,1 0 0,-1-1 1,1 1-1,-1 0 0,1 0 1,0 0-1,0 0 0,0 0 1,0 0-1,0 0 0,0 0 1,0 0-1,1 0 0,-1 0 1,3-2-1,2-1-10,0 0 0,0 0 1,0 1-1,0 0 0,1 0 0,11-5 0,4 0-20,26-5-1,-34 11 40,0 0 0,0 2 0,0 0 0,0 0 0,0 2 0,0-1 0,17 4 0,-25-3 8,15 1-52,0 1 0,0 1 0,0 1-1,38 15 1,-46-15 27,-1 0-1,1 1 1,21 14 0,-21-8 58,0 0 1,-1 1-1,-1 0 1,0 0-1,-1 2 1,16 29-1,-20-32-1,-1-1-1,0 1 0,-1 0 1,-1 0-1,0 1 0,0-1 1,-2 1-1,1-1 0,-1 1 0,-1 0 1,-1 0-1,1-1 0,-2 1 1,0-1-1,0 1 0,-1-1 1,-1 0-1,0 0 0,-1 0 1,0 0-1,-1-1 0,-8 14 0,5-11 91,0 0-1,-1-1 0,-1 0 0,0-1 0,-1 0 0,-22 19 0,6-13-36,0-1-1,0-2 1,-2 0-1,0-2 1,-52 15-1,57-22-53,1-1 0,-1-2 0,0 0 0,-29-2 0,37 0-72,1-2 0,-28-4 1,32 2-71,1 0 0,0-1 0,0-1-1,-13-6 1,21 10 42,0-1 0,0 1-1,0-1 1,0 0 0,0 0-1,0 0 1,1 0 0,-1-1-1,1 1 1,0-1 0,-1 1-1,1-1 1,0 0 0,0 0-1,1 0 1,-3-5 0,4 7 46,-1 0 0,1 0 0,0 0 0,-1 0 0,1 0 0,0 0 0,0 0 0,0 0 0,0 0 0,0 1 0,0-1 0,0 0 0,0 0 0,1 0 0,-1 0 0,0 0 0,0 0 0,1 0 0,0-1 0,1-1-11,0 1-1,0 0 1,0 0-1,0 0 1,5-3-1,4-3 4,-1 1-1,1 0 1,0 0-1,1 1 1,0 1 0,0 0-1,0 1 1,19-4-1,-18 6 12,-1 0 0,1 2 0,0 0 0,-1 0 0,1 1 0,-1 0 0,1 1 0,-1 1 0,1 0-1,-1 1 1,0 0 0,20 10 0,-20-7 10,0 1 0,0 1 1,-1 0-1,0 0 0,-1 1 0,0 0 0,0 1 0,-1 0 1,-1 1-1,0 0 0,0 0 0,9 21 0,-11-17 25,0-1 1,-2 1-1,1 0 0,-2 1 1,0-1-1,-1 1 0,0 24 1,-3-23 80,-1 0 0,0 0 1,-10 33-1,3-11 207,7-31-242,1 1 0,-2-1 0,1 0 0,-2 0 0,1 0-1,-5 9 1,2-11-5,1 0 1,-1-1-1,0 0 0,0 0 0,-9 6 0,7-4-3,-5 3 17,3-2-1,-22 15 0,15-15-46,-23 10 1,27-13-23,-12 4-134,1-1 1,-2-1 0,1-2 0,-46 7-1,-1-4-349,-124-2-1,195-7 480,-22 0-82,-32-4 0,48 3 41,-1-1 0,0 0-1,1 0 1,-1 0 0,1-1 0,0 0 0,0-1 0,-8-4-1,14 7 35,-1 0 0,1 1 0,0-1-1,0 0 1,0 0 0,0 0 0,0 0-1,0 0 1,0 0 0,0 0 0,0-1-1,1 1 1,-1 0 0,0 0-1,1-1 1,-1-1 0,1 2 7,0 1-1,0-1 1,0 0 0,0 0-1,0 0 1,0 0 0,0 0-1,0 0 1,1 0 0,-1 1-1,0-1 1,1 0-1,-1 0 1,0 0 0,1 0-1,-1 1 1,1-1 0,1-1-1,2-2 19,0 0-1,1 1 0,0 0 0,-1 0 0,1 0 1,6-3-1,-5 4-13,-1 0-1,1 0 1,-1 0 0,1 0-1,-1 1 1,1 0 0,0 0-1,0 1 1,0-1 0,8 2 0,0 0-38,0 2 1,25 6-1,-32-6 25,1 0 0,-1 0 0,0 0 0,0 1-1,0-1 1,-1 2 0,1-1 0,-1 1-1,0 0 1,0 0 0,-1 1 0,0 0-1,0 0 1,0 0 0,0 0 0,5 12-1,-7-14 27,-1 1 0,0-1-1,0 0 1,0 0-1,-1 1 1,0 0-1,1-1 1,-1 1-1,-1-1 1,1 1-1,-1 0 1,0 0-1,0-1 1,0 1 0,-2 8-1,-1-1 53,-1-1 0,0 1 1,-1-1-1,-9 16 0,3-7 53,5-7-71,5-9-18,-1 0 1,0-1 0,0 1-1,0 0 1,-1-1-1,1 1 1,-1-1 0,0 0-1,0 0 1,0 0-1,0 0 1,0-1 0,-1 1-1,-6 3 1,3-1-5,-1-1 1,1-1 0,-1 1-1,0-2 1,0 1 0,0-1-1,0 0 1,-1 0 0,1-1-1,0 0 1,-1-1 0,1 0-1,-1 0 1,-15-3 0,-23-7 53,31 8-63,-15-4-29,-8-11-97,27 10 56,-1 2 1,-19-8-1,-134-33-245,136 37 293,6 2 5,-31-6-1,29 10 81,2-2 0,-1 0 0,-41-16 0,46 13 89,-29-15 0,38 16-148,0-1 0,1 0 0,0 0 0,-8-10 0,11 10-28,0 1 0,1-2-1,0 1 1,1-1 0,0 1-1,0-1 1,1-1 0,0 1 0,1-1-1,-3-10 1,4 11-10,2 7 13,0 0 0,-1-1 0,1 1 0,-1 0 1,1 1-1,-1-1 0,-1-3 0,-22-16-55,3-5 17,20 24 45,-1 1 0,1-1 1,-1 1-1,0-1 0,0 1 0,0 0 1,0 0-1,0 0 0,-2-1 1,-9-5 48,-29-8 135,34 10 23,-1 1 0,1-1 1,0-1-1,0 1 0,1-1 0,-10-10 1,7 5-49,3 3-33,0 1 0,-1 0-1,-9-7 1,-20-14 122,27 15-177,-8-5 44,10 12-59,-1 0 0,0 2-1,0-1 1,-12-4 0,-30-13 73,45 19-124,-30-16 10,-59-19-1,19 12 74,4 5-33,17-5-74,31 16 30,-43-11-1,49 17-15,15 4-58,0-1 0,-1 1 0,1-1 1,0 0-1,0 0 0,0 0 0,1 0 0,-1 0 1,0-1-1,0 1 0,-3-3 0,6 3 36,-1 1 0,1-1 0,-1 0-1,1 0 1,-1 1 0,1-1 0,-1 0 0,1 0 0,0 1 0,0-1-1,-1 0 1,1 0 0,0 0 0,0 1 0,0-1 0,0 0 0,0 0 0,0-1-1</inkml:trace>
</inkml:ink>
</file>

<file path=ppt/ink/ink4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16.8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5824,'0'17'2144,"0"-17"-1664,33 0-128,0 0 1472,-17 0-1056,33 0 416,17-17-704,-17 17-160,16 0-192,-15 0 192,-18 0-192,1 17-1024,0-17 480,-33 16-3232,0-16 2016</inkml:trace>
</inkml:ink>
</file>

<file path=ppt/ink/ink4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19.0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1540 132 2912,'28'-13'923,"-12"7"-243,-11 3-97,-4-5 297,-1 6 144,0-1 70,0 2-1066,0 1 0,0-1 0,0 1 0,0 0 0,0-1 0,0 1 0,0-1 0,0 1 0,0-1 0,0 1 0,-1-1 0,1 1 0,0 0-1,0-1 1,0 1 0,0-1 0,-1 1 0,1 0 0,0-1 0,0 1 0,-1-1 0,1 1 0,0 0 0,-1-1 0,1 1 0,0 0 0,-1 0 0,1-1 0,-1 1 0,1 0 0,0 0 0,-1 0 0,1-1 0,-1 1 0,1 0 0,-1 0 0,1 0 0,0 0 0,-1 0 0,1 0 0,-1 0 0,1 0 0,-1 0 0,1 0 0,-1 0 0,0 0 0,-1 0 39,0 0 0,1 0 0,-1 0 1,0 0-1,0-1 0,0 1 0,0-1 0,-2-1 1,-5-2 155,6 2-150,0 0 0,-1 0 1,1 1-1,-1-1 0,0 1 0,-4-1 1,-159-26 419,-2 12-378,-4 13 20,116 4-62,-292-1 1191,62 0-443,276 0-906,1-1-1,0 0 1,0 0 0,-1-1-1,1 0 1,-13-5 0,10 4-279,17 6 36,1-1 233,1 1 0,-1-1 0,10 2 0,24 1-89,-13-2 87,40 11-1,38 13 82,-75-20 21,43 11 1,-23 1-47,87 50 0,-127-65 37,39 24 3,-2 2-1,73 60 0,-111-83 30,1 1-1,-2 0 1,1 0 0,6 10 0,11 29 318,-15-32-227,4 8 77,-12-19-145,-1 0 0,0 1 0,0-1-1,0 0 1,0 1 0,-1-1 0,0 1 0,0-1 0,0 1 0,-1-1 0,1 1-1,-1-1 1,0 0 0,0 1 0,-1-1 0,1 0 0,-1 0 0,0 0-1,0 0 1,-1 0 0,1 0 0,-1-1 0,1 1 0,-1-1 0,-5 5 0,-11 10 179,-2-1 1,0 0 0,-43 24 0,-70 27 19,50-32-205,-23 13 11,27-3-34,-6-9-65,11-6 11,-83 32 48,92-41 80,14 5-96,31-16-111,9-7-13,1 2 0,1-1 0,-1 2 0,-17 12 0,28-18 120,0-1 0,-1 0-1,1 1 1,0-1 0,-1 1-1,1-1 1,0 1 0,-1-1 0,1 1-1,0-1 1,0 1 0,-1-1-1,1 1 1,0-1 0,0 1-1,0-1 1,0 1 0,0 0 0,0-1-1,0 1 1,0-1 0,0 1-1,0-1 1,0 1 0,0-1-1,1 2 1,8 11-61,-4-5 33,-4-7 27,2 3 4,-1 0 1,0-1 0,1 0-1,-1 1 1,1-1-1,0 0 1,0 0 0,0 0-1,1-1 1,-1 1 0,1-1-1,-1 0 1,1 0 0,5 2-1,4 0 29,-1 0 0,1-2 0,18 3 0,-4-1 42,25 7-6,11-5-80,8 5-48,80-8-178,-89-4 180,7 2-19,170-4-89,-183-1 166,66-1 19,-2 10 12,-60-1-1,294-1 225,-219-4-70,96 14 168,-219-12-319,170 2 1006,-115-3 210,-67 0-1240,0 0 0,0 0 0,0 0 0,0 0 0,0 0 0,0 0-1,0 0 1,0 0 0,0 0 0,0 0 0,1 0 0,-1 0 0,0 0 0,0 0 0,0 0-1,0 0 1,0 0 0,0 0 0,0 0 0,0 0 0,0 0 0,0 0 0,1 0 0,-1 0 0,0 0-1,0-1 1,0 1 0,0 0 0,0 0 0,0 0 0,0 0 0,0 0 0,0 0 0,0 0-1,0 0 1,0 0 0,0 0 0,0 0 0,0 0 0,0-1 0,0 1 0,0 0 0,0 0 0,0 0-1,1 0 1,-1 0 0,0 0 0,0 0 0,-1 0 0,1 0 0,0-1 0,0 1 0,0 0-1,0 0 1,0 0 0,0 0 0,0-1-133,-1-1 0,1 1 1,-1 0-1,0-1 0,1 1 0,-1 0 0,0 0 0,0 0 0,0-1 1,0 1-1,0 0 0,0 0 0,0 0 0,0 1 0,0-1 0,0 0 1,-1 0-1,1 1 0,0-1 0,-1 0 0,-2 0 0,2 0-371,-1 0 0,1 0-1,-1 1 1,0-1 0,1 0-1,-1 1 1,0 0 0,1-1-1,-1 1 1,0 0 0,0 1-1,-4 0 1,5-1 146,1 1-1,-1 0 1,0 0-1,0 1 0,0-1 1,1 0-1,-1 1 1,0-1-1,-1 2 1</inkml:trace>
</inkml:ink>
</file>

<file path=ppt/ink/ink4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19.3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0 3808,'0'0'1227,"-3"0"-742,-24 0 997,24 0-655,3 3 208,0-1-945,0-1 0,-1 1 0,1-1 0,0 1 0,-1-1 0,1 1 0,-1-1 0,0 1 0,1-1 0,-2 2 1,-6 12 544,7-5-441,-1 0 1,1 0-1,1 0 0,1 21 0,0-9-87,-1-19-100,0 1 0,0-1 0,1 0-1,-1 1 1,1-1 0,0 0 0,0 0 0,0 1 0,3 4 0,0 3 20,-3-9-16,0 0 1,-1 1-1,1-1 1,0 0 0,0 0-1,0 0 1,0 0-1,1 0 1,-1-1 0,3 3-1,-3-2-2,1-1 1,0 0-1,0-1 0,-1 1 0,1 0 0,0 0 1,0-1-1,4 1 0,15 5 186,-18-4-343,1-1 0,-1 0 0,1 0 0,-1-1 0,1 1 0,0-1 0,-1 1 0,1-1 0,0 0 0,-1 0 0,1-1 0,0 1 0,-1-1 0,1 0 0,-1 0 0,1 0 0,-1 0 0,1-1 0,4-2 0,-1-1-306,0 0 0,-1 0 0,9-10 0,-14 15 425</inkml:trace>
</inkml:ink>
</file>

<file path=ppt/ink/ink4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19.7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17 6656,'-65'-16'2464,"65"16"-1920,-17 0-160,17 0 160,0 0-384,17 0-64,-1 0-64,1 0-896,15 0 480</inkml:trace>
  <inkml:trace contextRef="#ctx0" brushRef="#br0" timeOffset="1">426 50 5824,'-16'0'2144,"16"0"-1664,0 16-128,16-16 1216,-16 0-928,33-16 0,0 16-384,16 0-320,0 0 32,17-16 352,-1 16-160,1 0-64,-17 0-64,0 0-1792,-16 0 960,-33 16-2784,0 0 2016</inkml:trace>
</inkml:ink>
</file>

<file path=ppt/ink/ink4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20.1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33 180 5728,'-27'0'1840,"27"0"-1827,0 0 1,0 0-1,0 0 1,0 0-1,-1 0 1,1 0-1,0 0 1,0 0 0,0 0-1,0 0 1,0-1-1,0 1 1,-1 0-1,1 0 1,0 0-1,0 0 1,0 0-1,0 0 1,0 0-1,-1 0 1,1 0-1,0 0 1,0 1-1,0-1 1,0 0 0,0 0-1,-1 0 1,1 0-1,0 0 1,0 0-1,0 0 1,0 0-1,0 0 1,0 0-1,0 0 1,-1 1-1,1-1 1,0 0-1,0 0 1,0 0 0,0 0-1,0 0 1,0 0-1,0 0 1,0 1-1,0-1 1,0 0-1,0 0 1,0 0-1,0 0 1,0 0-1,0 1 1,0-1-1,0 11 526,0-11-521,0 0 1,0 0-1,0 0 0,0 0 1,-1 0-1,1 1 0,0-1 1,0 0-1,0 0 0,0 0 1,0 0-1,0 0 0,0 0 1,0 0-1,0 0 0,0 0 1,1 0-1,-1 1 0,0-1 1,0 0-1,0 0 1,0 0-1,0 0 0,0 0 1,0 0-1,0 0 0,0 0 1,0 0-1,0 0 0,0 0 1,0 0-1,0 1 0,0-1 1,0 0-1,0 0 0,1 0 1,-1 0-1,0 0 0,0 0 1,0 0-1,0 0 0,0 0 1,0 0-1,0 0 0,0 0 1,0 0-1,0 0 0,1 0 1,-1 0-1,0 0 0,0 0 1,0 0-1,0 0 0,0 0 1,0 0-1,0 0 0,1 0 32,0 0 0,-1 0 0,1 0-1,-1 0 1,1 0 0,0 0-1,-1 0 1,1 1 0,-1-1 0,1 0-1,-1 0 1,1 1 0,-1-1-1,1 0 1,-1 1 0,1-1 0,-1 0-1,1 1 1,-1-1 0,1 1-1,-1-1 1,0 1 0,1 0 0,0 0-4,-1-1 1,1 1 0,-1 0 0,1-1 0,-1 1 0,1-1 0,-1 1 0,1-1 0,0 1 0,-1-1 0,1 1 0,-1-1 0,1 0 0,0 1 0,0-1 0,-1 0 0,1 1 0,0-1 0,0 0 0,-1 0 0,1 0 0,0 0 0,0 0 0,0 0 0,322 0 1929,-214 0-4640,3 0-4866,-82 0 5770</inkml:trace>
  <inkml:trace contextRef="#ctx0" brushRef="#br0" timeOffset="1">869 0 4736,'0'0'1760,"0"0"-1376,0 16-96,-16 1 896,16-17-704,0 16 64,0 1-320,-17 15-64,1-15-96,16 32-128,0-16 32,-16 16 96,32-16-32</inkml:trace>
</inkml:ink>
</file>

<file path=ppt/ink/ink4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21.1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134 263 3072,'-14'-14'976,"14"14"-953,-1-1 1,1 0-1,-1 1 1,1-1-1,0 1 1,-1-1-1,1 0 1,0 1-1,0-1 0,-1 0 1,1 1-1,0-1 1,0 0-1,0 1 1,0-1-1,0 0 1,0 0-1,0 1 1,0-1-1,0 0 0,0 1 1,0-1-1,1 0 1,-1-2 90,1-9 1936,-4 24-1252,-1-5-693,2-1 0,-1 1 0,1 0 0,0 1 0,-2 9-1,-4 14 226,-20 51 0,17-54-111,1 2 1,-9 42-1,13-28 74,-5-20 0,7-4 64,4-16 125,4-17-302,14-28-169,-13 30-3,1-1 0,-2 0 0,7-24 0,-5-13 136,4 0-59,-4 2-122,5 12-59,-8 23 27,-3 8 40,1 0 1,0 0-1,1 0 1,-1 0-1,1 0 1,-1 0-1,1 1 1,4-6-1,10-16-83,-2 17 38,-9 1 28,-5 7 44,0 0 0,0-1 0,1 1 0,-1-1 1,0 1-1,0-1 0,1 1 0,-1 0 0,1-1 0,-1 1 0,0 0 0,1-1 0,-1 1 0,1 0 0,-1-1 1,1 1-1,-1 0 0,1 0 0,-1 0 0,1-1 0,-1 1 0,1 0 0,-1 0 0,1 0 0,-1 0 0,1 0 1,-1 0-1,1 0 0,-1 0 0,1 0 0,0 1 0,2-1 8,0 0 1,1 1-1,-1 0 0,0-1 1,0 1-1,0 1 0,0-1 1,0 0-1,0 1 0,-1-1 0,1 1 1,0 0-1,-1 0 0,5 4 1,3 4 27,-1 0 0,9 13 0,45 45 20,2 25 143,1-11 70,-62-77-239,1 0 0,-1 0 0,1 0 0,0-1 0,1 0 1,-1 0-1,1-1 0,0 1 0,8 3 0,27 15 389,5 9 133,-43-31-504,-1 1 0,0 0 0,1-1 0,-1 0 0,0 1 0,1-1 0,-1 0 0,5-1 0,-3 1 73,-4 0-110,1 0-1,-1 0 1,0 0 0,0 0-1,1 0 1,-1 0 0,0 0-1,0 0 1,1 0 0,-1 0-1,0 0 1,0-1 0,0 1 0,1 0-1,-1 0 1,0 0 0,0 0-1,0 0 1,0-1 0,1 1-1,-1 0 1,0 0 0,0 0-1,0-1 1,0 1 0,0 0-1,0 0 1,0 0 0,0-1-1,1 1 1,-1 0 0,0 0 0,0-1-1,0 1 1,1-3 84,10-18 184,0-1 0,-2 0 0,-1 0 0,0-1 0,4-25 0,-10 27-189,4-21 80,16-24 8,-16 25-52,-4 19-62,9-32 45,-6-4-64,0 41-36,-1-6-62,-9-9-189,3 22 110,0-1 0,0-16 0,2-3-372,0 30 500,0 0 0,0 0 0,0 0 1,0 0-1,-1 0 0,1 0 1,0 0-1,0 0 0,0-1 0,0 1 1,0 0-1,0 0 0,0 0 1,0 0-1,0 0 0,0 0 1,1 0-1,-1 0 0,0 0 0,0 0 1,0-1-1,0 1 0,0 0 1,0 0-1,0 0 0,0 0 0,0 0 1,0 0-1,0 0 0,0 0 1,0 0-1,0 0 0,0 0 0,0 0 1,0 0-1,1 0 0,-1-1 1,0 1-1,0 0 0,0 0 1,0 0-1,0 0 0,0 0 0,0 0 1,0 0-1,0 0 0,0 0 1,1 0-1,-1 0 0,0 0 0,0 0 1,0 0-1,0 0 0,0 0 1,0 0-1,0 1 0,1-2-23,0 1-1,0 0 1,-1 0-1,1 1 1,0-1-1,-1 0 1,1 0-1,0 0 1,-1 0-1,1 1 1,0-1-1,-1 0 1,1 1-1,0-1 1,0 1 7,-1 0 0,1 0 0,-1-1 1,0 1-1,0 0 0,1 0 1,-1 0-1,0 0 0,0 0 0,0 0 1,0-1-1,0 1 0,0 2 1</inkml:trace>
</inkml:ink>
</file>

<file path=ppt/ink/ink4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23.2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460 508 2400,'0'0'779,"3"-3"-481,7-11 33,-7 9-81,-3 5-191,0-1-1,1 0 1,-1 1-1,0-1 1,1 0-1,-1 1 1,0-1-1,1 1 1,-1-1-1,1 0 1,-1 1-1,1-1 0,-1 1 1,1 0-1,0-1 1,-1 1-1,1-1 1,-1 1-1,1 0 1,0-1-1,0 1 1,5-3 105,-1 0 122,2 0 3,-1 0 0,1 0 0,-1-1 1,0 0-1,6-6 0,-5 3-73,-5 4-137,0 1 1,0 0 0,0-1 0,1 1 0,-1 0-1,1 0 1,-1 1 0,1-1 0,4-2 0,3 2 70,8-4 94,-16 4-185,1 0 0,-1-1 0,0 1-1,1-1 1,-1 0 0,2-4-1,13-15 347,-14 19-329,0 0-1,0 0 0,0 0 0,-1 0 0,1-1 1,-1 1-1,0-1 0,0 0 0,0 0 0,1-6 1,-1 0 130,0 0 1,-1 0-1,-1-19 1,0 22-132,0-3 22,0 0 0,0 0 0,-1 0 0,0 0 1,-1 0-1,0 1 0,0-1 0,-7-14 0,0 8 31,0 0 1,-22-26-1,12 18-44,17 20-80,-1 0 0,0 1 1,0-1-1,0 1 0,-1 0 0,1 0 0,-1 0 0,1 0 0,-1 1 0,0-1 0,0 1 0,0 0 0,-1 0 0,1 1 0,0-1 1,-7 0-1,-15 0-41,1 1 1,-1 2-1,1 0 1,-1 2-1,-35 8 1,41-7 11,1 1 0,-1 1 0,1 1 0,0 0 1,-28 16-1,-11 21-87,27-24 3,16-11 31,0 1 1,-20 18-1,32-25 62,0-1-1,0 1 1,1 0 0,-1 0 0,1 0-1,0 0 1,0 1 0,0-1-1,0 1 1,1-1 0,-1 1-1,1-1 1,0 1 0,0 0 0,0 0-1,0 7 1,1-10 7,0 1 0,0-1 0,0 0 0,0 1-1,0-1 1,0 0 0,0 1 0,1-1 0,-1 0 0,0 1 0,1-1 0,0 0 0,-1 1 0,1-1-1,-1 0 1,1 0 0,0 0 0,0 0 0,0 0 0,0 0 0,1 1 0,0-1 6,1 1 0,-1-1 0,1 0 0,-1-1 1,1 1-1,-1 0 0,1-1 0,4 1 0,7 1 16,10 3-22,1-1 0,38 1 0,183-5-300,-242 0 300,1-1-1,0 1-1,0 0 0,0 0 0,0 1 0,0-1 0,0 1 1,0 0-1,0 1 0,0-1 0,-1 1 0,1 0 0,0 0 1,-1 0-1,6 4 0,-6-3-1,1 0 0,-1 1 1,0 0-1,0 0 0,0 0 0,0 0 0,-1 0 1,1 1-1,-1-1 0,0 1 0,-1 0 0,1 0 0,1 6 1,1 0 37,-3-8-11,-1 0-1,0 1 0,0-1 0,0 0 0,0 0 0,0 1 0,0-1 0,-1 0 0,0 1 0,0 4 0,1 7 46,-1-5-19,0-1 0,0 1 1,0-1-1,-4 15 1,-7 11 155,6 9-80,-6-6-53,10-28-49,0 0 0,1 19 0,1-19-51,-1 1-1,0-1 0,-1 0 0,-2 12 1,-3-4-546,-11 25-1,10-25 361,2-8 141,0-1-1,0 0 1,0-1-1,-1 1 1,0-1-1,-1 0 1,0-1-1,0 0 1,-1 0 0,-13 10-1,11-11 62,1 2 0,0-1 0,1 1-1,-1 0 1,1 1 0,1 0 0,0 0 0,-8 14 0,13-21 21,1 1 0,-1-1-1,1 1 1,0-1 0,0 1 0,0-1 0,-1 4 0,2-5 2,0 0-1,0 0 1,0-1 0,0 1-1,0 0 1,0 0 0,0-1 0,0 1-1,0 0 1,0 0 0,1-1-1,-1 1 1,0 0 0,0 0-1,1-1 1,-1 1 0,1 0-1,-1-1 1,0 1 0,1 0 0,-1-1-1,1 1 1,-1-1 0,1 1-1,0-1 1,-1 1 0,1-1-1,0 1 1,-1-1 0,2 1-1,7 3 45,1 0 0,-1-1 0,1 0 0,0-1 0,0 0-1,1-1 1,-1 0 0,0 0 0,0-1 0,1 0 0,-1-1-1,19-4 1,2-2 79,1-2 0,48-20 0,-75 27-77,-1 0 0,1 0 0,-1 0 0,0-1 0,1 0 0,-1 1 1,6-7-1,-9 8-28,0 0 0,0 0 0,0-1 0,0 1 0,-1 0 0,1 0 0,0-1 0,0 1 0,-1-1-1,1 1 1,-1-1 0,1 1 0,-1-1 0,0 1 0,0-1 0,0 1 0,0-1 0,0 1 0,0-1 0,0 0 0,0 1 0,0-1 0,-1 1 0,0-3 0,-2-2 60,0-1 0,0 1 0,-1 0 0,0 0-1,-6-8 1,4 7-38,-16-19 50,-1 2-1,-44-38 1,41 42 80,-43-25 0,63 41-145,0 1 1,0-1-1,0-1 0,-8-7 0,12 10-49,1 0 0,-1 0-1,1 0 1,0 0 0,0 0 0,0-1 0,0 1 0,0 0 0,0-1 0,0 1 0,1 0-1,-1-1 1,1 1 0,0-1 0,0-4 0,0 7 6,0-1 0,-1 1 0,1-1 0,0 1 0,0-1 0,0 0 0,0 1 0,0-1 0,0 1 0,0-1 0,0 1 0,1-1 0,-1 0 0,0 1 0,0-1 0,0 1 1,1-1-1,-1 1 0,0-1 0,0 1 0,1-1 0,-1 1 0,1 0 0,-1-1 0,0 1 0,1-1 0,-1 1 0,1 0 0,-1-1 0,1 1 0,-1 0 0,1-1 0,-1 1 0,1 0 0,-1 0 0,1 0 0,-1 0 0,1-1 0,-1 1 0,1 0 0,0 0 0,0 0 0,5-2-40,3-1 2,0 0 0,0 1-1,0 0 1,0 1 0,0-1-1,19 2 1,65 0 512,-79 1-277,-11 4-141,2 2-83,8-1-305,4 7 81</inkml:trace>
</inkml:ink>
</file>

<file path=ppt/ink/ink4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23.6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3232,'17'0'1184,"-17"0"-896,16 17-96,-16-17 1312,16 0-864,-16 16 928,17 0-896,-34 17 576,17-17-736,-16 17-32,16 0-320,-16-17 32,16 17-96,0-16-64,0-1 0,16 0 384,0-16-224</inkml:trace>
</inkml:ink>
</file>

<file path=ppt/ink/ink4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24.0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34 8128,'-32'-17'3008,"32"17"-2336,0 0-160,16 0 480,0 0-640,1-16-64,-1 16-192</inkml:trace>
</inkml:ink>
</file>

<file path=ppt/ink/ink4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27.4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534 1 3904,'0'0'1253,"0"0"-762,0 0-49,0 0 657,-3 0-182,-3-1-546,0 1-1,1 0 0,-1 1 0,0 0 0,0-1 1,1 2-1,-1-1 0,0 1 0,1-1 1,-1 2-1,-7 3 0,3 0-253,-1 0-1,1 0 1,-1-1-1,-16 5 1,-22 9-12,27-6-107,0 0 1,0 2-1,1 1 1,1 0-1,1 1 1,-32 38-1,36-37 13,0 0-1,2 2 1,0-1-1,2 2 0,0-1 1,-15 42-1,11-14 26,3 1 0,-8 53 1,17-79 17,0 0 0,1 1 1,2-1-1,2 36 1,0-47 21,0-1 0,0 1 1,1-1-1,0 0 1,1 1-1,1-2 1,-1 1-1,2 0 1,-1-1-1,2 0 0,8 12 1,-5-11-31,0-1 0,0 0 0,1-1 0,0 0 0,1 0 0,0-1 1,0-1-1,1 0 0,0-1 0,0 0 0,0-1 0,1 0 0,26 5 0,-27-9-193,23 0 0,-36-1 143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32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1086 0 5152,'0'0'1648,"2"0"-987,6 0-436,-5 0 5641,-4 0-5854,1 0 1,-1 0 0,1 0 0,0 0-1,-1 0 1,1 0 0,-1 0-1,1 0 1,0 0 0,-1 0 0,1 1-1,-1-1 1,1 0 0,0 0 0,-1 0-1,1 1 1,0-1 0,-1 0 0,1 0-1,0 1 1,-1-1 0,1 0-1,0 1 1,0-1 0,-1 0 0,1 1-1,0-1 1,-9 8 169,-11-3 10,7 11-16,7-11-88,0 0 0,-1-1-1,-11 7 1,-21 13 169,-6 12-103,-24 19-30,-61 25 56,78-51-51,-66 33 1065,-164 61 1,132-77-112,142-44-1008,1 0 1,-1 1 0,1-1 0,-13 8-1,-13 13 75,7-15-268,19-1 22,1-1 17,6-6 78,0 0 0,0 0 0,0 0 0,0 0-1,0 0 1,0 0 0,0-1 0,0 1 0,0 0 0,0 0-1,0 0 1,0 0 0,0 0 0,-1 0 0,1 0 0,0 0 0,0 0-1,0 0 1,0 0 0,0 0 0,0 0 0,0 0 0,0 0-1,0 0 1,0 0 0,0 0 0,0 0 0,0 0 0,0 0 0,0 0-1,0-1 1,0 1 0,0 0 0,0 0 0,-1 0 0,1 0-1,0 0 1,0 0 0,0 0 0,0 0 0,0 0 0,0 0 0,0 1-1,0-1 1,0 0 0,0 0 0,0 0 0,0 0 0,0 0-1,0 0 1,0 0 0,0 0 0,-1 0 0,1 0 0,0 0 0,0 0-1,0 0 1,0 0 0,0 0 0,0 0 0,0 0 0,0 0-1,0 0 1,0 0 0,0 0 0,0 0 0,0 0 0,0 1 0,0-1-1,10 0-78</inkml:trace>
</inkml:ink>
</file>

<file path=ppt/ink/ink4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27.8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180 17 5056,'-27'-14'1642,"21"11"-1002,6 3-234,0 3 271,0 2-605,0-1 0,-1 1 0,1-1 0,-1 1 1,0-1-1,0 0 0,-2 5 0,-3 11 50,-9 74 100,13-73-194,0 11 76,2 43-1,1-48-4,-1-1-1,-4 27 0,-2-21 16,3-23-45,1 1 0,1 0-1,-1 14 1,2-22-28,1 1-1,-1-1 1,0 1-1,-1-1 1,1 1-1,0-1 1,-1 1-1,1-1 1,-1 1-1,0-1 1,0 1-1,0-1 1,0 0-1,0 0 1,0 1 0,-1-1-1,1 0 1,-1 0-1,-1 2 1,-11 9 327,14-12-356,-1-1 0,1 1 0,-1-1 0,1 0 0,-1 1 0,0-1 1,1 0-1,-1 0 0,1 0 0,-1 1 0,1-1 0,-1 0 0,0 0 0,1 0 1,-1 0-1,0 0 0,1 0 0,-1 0 0,1 0 0,-1 0 0,0 0 0,1 0 1,-1-1-1,1 1 0,-1 0 0,1 0 0,-1-1 0,0 1 0,1 0 0,-1-1 1,0 0 21,-2 0-15,1-1 0,-1 0 0,1 0 0,0 0 0,0 0-1,0 0 1,0 0 0,0 0 0,0-1 0,0 1 0,1-1-1,0 0 1,-1 1 0,1-1 0,-1-4 0,-2-5 14,1-1 1,-3-15-1,4 12-29,1 10 2,0-1 1,0 0 0,1 1 0,1-1-1,-1 0 1,1 1 0,0-1 0,0 0-1,1 1 1,0-1 0,3-6 0,-2 4 2,0 2-14,-1 1 0,1-1-1,0 1 1,1 0 0,0 0-1,0 0 1,0 1 0,0-1-1,1 1 1,0 0 0,0 1-1,9-7 1,-8 6-6,8-7-22,0 1 0,1 1 0,0 0 0,28-13 0,17 2-26,-24 3 48,-27 13 23,0 0 0,1 1 0,0 0-1,14-4 1,9 2 250,-17 0-109,-13 5-108,1 0 0,-1 0-1,1 0 1,-1 0 0,1 0 0,-1 0 0,6 1 0,13 0-2269,-8 0 768</inkml:trace>
</inkml:ink>
</file>

<file path=ppt/ink/ink4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28.2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50 5888,'-32'-17'2176,"32"17"-1664,16 0-160,-16 0 1408,16 0-1024,1-16 64,16 16-480,-17-16-96,17 16-128</inkml:trace>
  <inkml:trace contextRef="#ctx0" brushRef="#br0" timeOffset="1">476 541 6656,'33'17'2464,"-33"-17"-1920,65-17-160,-32 1 352,0 16-480,16 0 320,0-16-320,0-1-352,0 1 32,0 0-4992,17-1 2752</inkml:trace>
</inkml:ink>
</file>

<file path=ppt/ink/ink4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28.6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66 4160,'0'-9'1092,"0"8"-208,-2 60 1390,-1-50-2202,0 2-5,1 1-1,-1 0 1,2 0 0,-1 17 0,2 225 877,0-249-123,0-5-186,0-3 117,0-174 1072,1 159-1790,1 1 1,6-31 0,-5 35-49,0-4-46,-3 12 40,1 1 0,0 0 1,0 0-1,0-1 0,0 1 0,1 0 1,-1 0-1,1 0 0,0 1 1,4-7-1,1 3-10,0 0 1,1 0-1,-1 1 1,1 0 0,1 1-1,-1-1 1,1 2-1,10-6 1,25-14 171,-41 22-125,0 0 0,-1 0 0,1 1 0,0-1 0,0 1 0,1-1-1,-1 1 1,0 0 0,0 0 0,1 0 0,-1 1 0,0-1 0,1 1-1,-1 0 1,0 0 0,5 1 0,2-1 80,-6-1-63,-1 1 1,1 0-1,-1-1 0,1 0 0,-1 0 1,0 0-1,1 0 0,-1 0 0,0-1 0,3-1 1,-2 1 20,2-1 111</inkml:trace>
</inkml:ink>
</file>

<file path=ppt/ink/ink4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29.0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49 132 5152,'-32'-50'1888,"32"50"-1440,-17-16-160,17 0 2464,0 16-1568,0-17 32,17 17-768,-1-16-256,0 16-96,1-16-160,32 16 32,0 16 384,0-16-192</inkml:trace>
</inkml:ink>
</file>

<file path=ppt/ink/ink4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29.5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49 164 3904,'-16'33'1440,"16"-33"-1120,-16 16-96,-1 1 1024,17-1-736,0 17 640,0-17-672,0 1 160,0 15-352,0-15-32,17-1-160,-1-16 352,0 17-224,1-17 320,-17 0-320</inkml:trace>
  <inkml:trace contextRef="#ctx0" brushRef="#br0" timeOffset="1">82 49 7648,'-16'0'2816,"16"0"-2176,0-16-192,0 16 544,0 0-640,16-16-352,0-1-32</inkml:trace>
</inkml:ink>
</file>

<file path=ppt/ink/ink4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29.8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17 4224,'27'-14'1365,"-27"14"-1352,1 0-1,-1-1 1,0 1-1,0 0 1,0 0-1,0 0 1,0 0-1,1 0 1,-1-1-1,0 1 1,0 0-1,0 0 1,1 0 0,-1 0-1,0 0 1,0 0-1,0 0 1,1 0-1,-1 0 1,0 0-1,0 0 1,1 0-1,-1 0 1,0 0-1,0 0 1,0 0-1,1 0 1,-1 0-1,0 0 1,0 0-1,0 0 1,1 0 0,-1 0-1,0 0 1,0 1-1,0-1 1,1 0-1,-1 0 1,0 0-1,0 0 1,0 0-1,0 1 1,5 3 86,-2 0 236,1 0 1,0 0-1,0-1 0,7 5 1,-9-7-190,0 0 0,0 1 0,0-1 0,0 0 0,0 1 0,0-1 0,0 1 0,0 0 0,0 0 0,-1-1 0,1 1 0,2 4 0,4 6 292,12 13 215,-8-10-191,19 29 1,-8 2-103,19 53 0,-35-82-306,-1-1-1,0 1 0,3 20 1,-3 36 169,-4-36-116,1 2-8,2 34 176,-5-51-111,-1 0 0,-1 0 0,-1 0 0,0-1 0,-2 1 0,-1-1 0,0 0 0,-2 0 0,0-1 0,-2 0 0,-14 24 0,14-31-292,0 0 0,0-1 0,-1 0 0,0-1 0,-1 0 0,-1-1 0,1 0 0,-2-1 0,-14 8 0,-54 32-832</inkml:trace>
</inkml:ink>
</file>

<file path=ppt/ink/ink4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30.4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1 214 3712,'0'-11'998,"0"7"-813,-1 0 1,1 0-1,0 1 0,0-1 1,1 0-1,-1 0 1,1 0-1,1-4 0,3 0 62,-4 6-143,0 1 1,0-1-1,0 1 0,0-1 0,0 0 0,-1 1 0,1-1 0,-1 0 0,1 1 0,0-5 0,2 1 558,24-22 1039,-27 26-1687,1 1-1,-1-1 1,1 1-1,-1 0 1,1-1 0,-1 1-1,1 0 1,0 0-1,-1-1 1,1 1 0,-1 0-1,1 0 1,0 0 0,-1 0-1,1 0 1,0-1-1,-1 1 1,1 1 0,-1-1-1,1 0 1,0 0-1,-1 0 1,1 0 0,0 0-1,0 1 1,-1-1 11,2 0-3,-1 0 0,1 0 1,0 0-1,-1 0 1,1 0-1,0 1 0,-1-1 1,1 0-1,-1 1 1,1 0-1,-1-1 0,1 1 1,-1 0-1,2 1 1,16 7 94,-4-4-22,0-2 0,1 0-1,-1 0 1,20-1 0,-3 1-20,3 1-7,3 1-2,0-3 1,53-2-1,62-11 158,30 6-53,104-11 31,-33 2-84,98-5 36,14-9-84,268 10-102,-424 15 21,293-8 6,-14 5 63,41-5 204,-11 9-97,38 2-138,-36 0 5,28 0 112,953 0 954,-1056 0-863,-64 0-91,-54 0 37,-47 0-10,-41 0 154,121 0-2250,-235 0 624</inkml:trace>
</inkml:ink>
</file>

<file path=ppt/ink/ink4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32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199 19 3328,'-14'-14'1061,"14"13"-1035,-1 1 0,1 0 0,-1-1 0,1 1 0,-1 0-1,0-1 1,1 1 0,-1 0 0,0-1 0,1 1 0,-1 0 0,0 0-1,1 0 1,-1 0 0,0 0 0,0 0 0,1 0 0,-1 0 0,0 0 0,1 0-1,-1 0 1,0 0 0,0 1 0,-2-1 111,0 0-27,1 1 1,-1-1 0,0 0 0,0 1 0,1 0 0,-1-1 0,0 1 0,1 0-1,-1 0 1,1 1 0,-1-1 0,1 1 0,-1-1 0,-3 4 0,0 2-37,-1-1 0,1 2 0,-6 7 0,-12 14 265,17-22-204,1 0-1,1 1 1,-1 0 0,1 0-1,0 0 1,1 0 0,-7 17-1,8-18-36,0 1-1,0-1 1,1 1-1,-1-1 1,2 1 0,-1 0-1,1-1 1,1 1-1,-1 0 1,1 0-1,1 0 1,0 0-1,2 13 1,-2-18-63,0 2 5,-1 1-1,2-1 0,-1 0 0,0 0 1,1 0-1,0 0 0,0-1 0,1 1 0,-1 0 1,1-1-1,0 1 0,0-1 0,1 0 0,4 5 1,1-4-3,-1 1 0,1-1 0,0-1 0,0 0 0,0 0-1,1-1 1,-1 0 0,1 0 0,12 1 0,7 0 106,57 0 1,-32-6 32,-1-2 0,105-23 0,-76 13-16,0 12-48</inkml:trace>
</inkml:ink>
</file>

<file path=ppt/ink/ink4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32.5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132 33 3904,'-33'-33'1440,"33"33"-1120,0 0-96,-16 0 800,32 0-608,-32 16 416,16 17-512,-17 16 64,17 17-256,-16 32 64,0 1-96,-1-34 352,17 1-224,-16-1 96,16-32-192,0 0-1760,0-17 896</inkml:trace>
</inkml:ink>
</file>

<file path=ppt/ink/ink4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32.8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 6976,'49'17'2592,"-49"-17"-2016,98 16-160,-49-16 384,0 0-512,17 17-160,-17-1-128,33-32 352,0 32-192,0-16 192,0-16-192,-17 16-1056,-15 0 480</inkml:trace>
  <inkml:trace contextRef="#ctx0" brushRef="#br0" timeOffset="1">361 1 3392,'0'0'1248,"0"0"-960,16 49-64,-16-16 1120,0-1-768,-16 34 704,16 0-768,-16 15 96,-1 1-352,-15-16 256,15-17-288,-16 0 160,1 0-224,-1-32-2400,16-1 1216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33.9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4863 5568,'0'28'4896,"0"-28"-4879,0-1 1,0 1-1,0 0 0,0-1 1,0 1-1,0-1 1,0 1-1,0-1 1,0 1-1,0-1 1,0 1-1,1 0 0,-1-1 1,0 1-1,0-1 1,0 1-1,1-1 1,-1 1-1,0 0 0,0-1 1,1 1-1,-1 0 1,0-1-1,1 1 1,-1 0-1,0 0 1,1-1-1,-1 1 0,1 0 1,-1 0-1,0-1 1,1 1-1,-1 0 1,1 0-1,-1 0 1,1 0-1,-1 0 0,1 0 1,-1 0-1,0 0 1,1 0-1,-1 0 1,1 0-1,-1 0 0,1 0 1,0 0-1,19-3 796,-17 1-719,0 1 0,0-1 0,0 1 1,0-1-1,-1 0 0,1 0 0,-1-1 0,1 1 1,-1 0-1,4-6 0,8-7 480,48-37 1010,-40 28-1264,-1-2 0,24-39-1,-42 61-296,83-139 351,-63 101-306,-3 9-22,25-48 41,30-85 68,6-11-123,152-447-758,-173 456 252,218-756-352,-213 625 1423,-46 213-422,19-88 199,1-67 378,0 30-229,-21 46-115,-15 138-347,12-256 478,-15 228-338,-4 0 0,-1 0 1,-17-68-1,14 66-281,3-1 0,3-86 0,2 107 5,3-11-13,-3 44 79,1 0 0,0 0 0,0 0-1,0 0 1,1 1 0,-1-1 0,1 0 0,4-6 0,20-16-61,-19 16 30,11-25-1,-12 23 26,-1-1 101,6 8-166,2-21-1323,-14 26 1341,1 0 0,0-1 0,0 1 0,-1 0 1,1 0-1,0 0 0,0-1 0,-1 1 0,1 0 0,0 0 0,0 0 0,-1 0 0,1 0 0,0 0 0,-1-1 0,1 1 0,0 0 0,-1 0 1,1 0-1,0 0 0,-1 0 0,1 0 0,0 0 0,-1 0 0,1 1 0,0-1 62,0 0-28,0 0 0,0 0 0,-1 0 0,1 0 1,0 0-1,0 0 0,0 0 0,0 0 0,0 0 1,0 0-1,0 0 0,0 0 0,0 0 0,0 0 1,-1 0-1,1 0 0,0 0 0,0 0 1,0 0-1,0 0 0,0 0 0,0 0 0,0 0 1,0-1-1,0 1 0,0 0 0,0 0 0,-1 0 1,1 0-1,0 0 0,0 0 0,0 0 1,0 0-1,0 0 0,0 0 0,0 0 0,0 0 1,0 0-1,0 0 0,0-1 0,0 1 0,0 0 1,0 0-1,0 0 0,0 0 0,0 0 0,0 0 1,0 0-1,0 0 0,0 0 0,0 0 1,0-1-1,0 1 0,0 0 0,0 0 0,0 0 1,0-10-2880,0 7 902</inkml:trace>
</inkml:ink>
</file>

<file path=ppt/ink/ink4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33.2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1 5984,'-16'16'2208,"16"-16"-1728,-33 66-128,33-17 1504,-17 0-1088,17 17 0,-16-1-512,0 1-32,16-1-128,0 1 288,0-17-192,0 0-800,16 0 320</inkml:trace>
</inkml:ink>
</file>

<file path=ppt/ink/ink4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33.6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434 67 5312,'0'0'1701,"0"-2"-1024,0 1-650,0 1 0,0-1 0,0 1 0,0-1-1,0 1 1,0 0 0,0-1 0,0 1-1,0-1 1,-1 1 0,1-1 0,0 1 0,0 0-1,0-1 1,0 1 0,-1-1 0,1 1-1,0 0 1,0-1 0,-1 1 0,1 0 0,0-1-1,-1 1 1,1 0 0,0 0 0,-1-1-1,1 1 1,0 0 0,-1 0 0,0-1 0,-6-4 753,5 1-457,-4-3 149,-19 2 402,3-6-324,-8 6-145,13 0-283,10 3-121,0-1-1,-1 2 1,0-1-1,1 1 1,-1 0-1,1 1 1,-1 0-1,0 0 1,0 0-1,-13 4 1,6 1 3,2 0 0,-1 2-1,1 0 1,0 0 0,0 1 0,-18 15 0,24-17 23,1-1 1,0 1-1,0 0 1,1 1-1,0-1 0,0 1 1,0 0-1,1 0 1,-4 8-1,1 4 60,0 1 0,-5 25 0,10-37-62,-4 23 236,-3 35 1,5-32-140,2-16-29,0 1 0,2 27 0,0-40-53,1 0 0,0 0 0,0 0-1,0 0 1,1 0 0,0 0 0,0 0 0,1 0 0,-1-1 0,1 0-1,5 7 1,-6-9-16,1-1 0,-1 1-1,1-1 1,0 1 0,0-1-1,0 0 1,5 2 0,-3-1-16,7 4-84,0 0 0,0-1 0,1-1 0,-1 0 0,18 4 0,-17-6-1078,0-1 0,0-1 0,19 1 0,17-2-1742</inkml:trace>
  <inkml:trace contextRef="#ctx0" brushRef="#br0" timeOffset="1">8 362 8384,'0'-16'3104,"0"16"-2400,65-16-224,-16-1 480,0 17-640,33-16 0,0-1-192,-16 1 256,-1 16-192,1 0-4608,0 16 2400</inkml:trace>
</inkml:ink>
</file>

<file path=ppt/ink/ink4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34.2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148 116 3232,'0'-28'1035,"0"28"-1019,0 0 0,0-1 0,0 1 0,0 0 1,1-1-1,-1 1 0,-1 0 0,1-1 0,0 1 1,0 0-1,0-1 0,0 1 0,0 0 0,0-1 1,0 1-1,0 0 0,0-1 0,-1 1 0,1 0 1,0 0-1,0-1 0,0 1 0,-1 0 0,1 0 1,-1-1-1,0 0 46,0-1 0,0 1-1,-1-1 1,1 1 0,0-1 0,0 1 0,0-1 0,1 0 0,-1 1 0,0-1-1,1 0 1,-1 0 0,1 0 0,-1-2 0,-2-2 434,-8-7 218,6-1-196,-6 9 42,6-3-264,5 8-270,0 0 0,-1-1 1,1 1-1,0-1 0,0 1 0,-1 0 1,1-1-1,0 1 0,0 0 0,-1-1 0,1 1 1,0 0-1,-1 0 0,1-1 0,-1 1 1,1 0-1,0 0 0,-1-1 0,1 1 1,-1 0-1,1 0 0,0 0 0,-1 0 0,1 0 1,-1 0-1,1 0 0,-1 0 0,1 0 1,0 0-1,-2 0 0,2 0-12,0 0 0,0 0 0,-1 0 0,1 0-1,0 0 1,0 0 0,0 0 0,-1 0 0,1 0 0,0 0 0,0 1-1,0-1 1,-1 0 0,1 0 0,0 0 0,0 0 0,0 0 0,-1 1 0,1-1-1,0 0 1,0 0 0,0 0 0,0 0 0,0 1 0,-1-1 0,1 0-1,0 0 1,0 1 0,0-1 0,0 0 0,0 0 0,0 0 0,0 1-1,0-1 1,-5 9 190,1-2-103,1 0 0,-1 0 0,1 0 1,1 0-1,-4 15 0,4-5 158,1 28 0,-2 24 119,1-46-260,-9 148 484,11-117-448,-3 113 220,-1-132-262,0 20 80,9 35 21,-6-71-81,-4 25-1,3-27 4,-1 24 1,4-20 37,-1-12-57,1 0 1,-2 0 0,1 0 0,-4 15 0,-2-6 198,5-15-268,0 0 0,0 0 0,0 0 1,0 1-1,0-1 0,0 7 0,1-10-67,0 0-1,0 0 1,0 0-1,0 0 1,0 0-1,0 0 1,0 1-1,0-1 1,-1 0-1,1 0 1,0 0-1,0 0 1,1 0-1,-1 0 1,0 0-1,0 0 1,0 0-1,0 1 1,0-1-1,0 0 1,0 0-1,0 0 1,0 0-1,0 0 1,0 0-1,0 0 1,0 0-1,0 0 1,0 0-1,0 0 1,0 0 0,0 1-1,0-1 1,0 0-1,1 0 1,-1 0-1,0 0 1,0 0-1,0 0 1,0 0-1,0 0 1,0 0-1,0 0 1,0 0-1,0 0 1,0 0-1,1 0 1,-1 0-1,0 0 1,0 0-1,0 0 1,0 0-1,0 0 1,0 0-1,0 0 1,0 0-1,14 0-917</inkml:trace>
</inkml:ink>
</file>

<file path=ppt/ink/ink4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34.6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91 3712,'-14'14'1221,"14"-14"-1210,0 0 0,0 0 0,0 1-1,0-1 1,-1 0 0,1 0 0,0 0 0,0 0-1,0 1 1,0-1 0,0 0 0,0 0-1,0 0 1,0 1 0,-1-1 0,1 0 0,0 0-1,0 0 1,0 1 0,0-1 0,0 0 0,0 0-1,0 1 1,0-1 0,0 0 0,0 0 0,0 0-1,1 1 1,-1-1 0,0 0 0,0 0-1,0 0 1,0 1 0,0-1 0,0 0 0,0 0-1,0 0 1,1 0 0,-1 1 0,0-1 0,0 0-1,0 0 1,3 6 97,0 1 1,-1-1-1,-1 0 0,1 1 1,-1 0-1,0-1 0,0 1 1,-1 0-1,1-1 0,-2 1 1,1 0-1,-3 10 0,0-3 20,0 2-4,0 1 0,1 0 0,0 17 0,2 141 420,0-168-426,-1 0-1,0 0 1,0 0-1,0 0 1,-1 0-1,-4 10 1,4-11 78,-4 9 804,6-15-968,-1 0 0,1-1 0,0 1 0,-1 0 0,1 0 0,0 0 0,-1 0 0,1 0 0,0 0 0,0 0 0,-1 0 0,1-1 0,0 1 0,-1 0 0,1 0 0,0 0 0,0-1 0,0 1 0,-1 0 0,1 0 0,0-1 0,0 1 0,0 0 0,-1 0 0,1-1-1,0 1 1,-6-7-210,4 5 196,1 1 1,-1-1-1,1 0 0,-1 0 1,1 0-1,0-1 0,0 1 1,0 0-1,0 0 0,0-1 1,0 1-1,1 0 0,-1-1 1,1-2-1,-3-9 102,-1-2-7,0 0 0,2 0 1,-2-29-1,4 32-80,1 0 0,1 1 1,0-1-1,0 0 0,1 1 0,1-1 0,0 1 1,9-19-1,3-6-28,-10 17-34,-2 10-6,-1 0 0,8-13 1,-5 14 4,0 0 0,12-12 1,-7 8 0,27-33-83,6 10 48,-32 27 57,12-9 4,6 10 35,-21 5 16,-9 2-38,1 1 0,0-1 1,0 1-1,0 0 0,0-1 0,0 1 1,0 0-1,0 0 0,0 0 1,0 0-1,0 0 0,0 0 0,0 0 1,0 0-1,0 0 0,0 0 1,0 1-1,0-1 0,0 0 0,0 1 1,-1-1-1,1 0 0,0 1 0,0-1 1,0 1-1,1 0 0,-2 0-5,14 1 417,-14-2-423,0 0 0,0 0 0,0 0 1,0 0-1,0 0 0,0 0 0,0 0 1,1 0-1,-1 0 0,0 0 0,0 0 1,0 0-1,0 0 0,0 0 0,0 0 1,0 0-1,0 0 0,0 0 0,0 0 1,1 0-1,-1 0 0,0 0 0,0 0 1,0 1-1,0-1 0,0 0 0,0 0 1,0 0-1,0 0 0,0 0 0,0 0 1,0 0-1,0 0 0,0 0 0,1 0 1,-1 0-1,0 0 0,0 0 0,0 1 1,0-1-1,0 0 0,0 0 0,0 0 1,0 0-1,0 0 0,0 0 0,0 0 1,0 0-1,0 0 0,0 1 0,0-1 1,0 0-1,0 0 0,0 0 0,0 0 1,0 0-1,0 14-1316,0 2 293</inkml:trace>
</inkml:ink>
</file>

<file path=ppt/ink/ink4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35.0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33 6976,'-16'0'2592,"16"0"-2016,0 0-160,0-17 1184,16 17-960,0 0-128,1 0-320,32-16-96,16 16-32,1 0-2016,0 16 1056</inkml:trace>
  <inkml:trace contextRef="#ctx0" brushRef="#br0" timeOffset="1">443 590 5216,'-33'16'1952,"33"-16"-1536,17 0-96,-1 0 1728,17 17-1184,-17-34 512,17 17-832,16-16-160,-16 16-256,16-16-96,-16-1 0,32 17-6240,-15 0 3392</inkml:trace>
</inkml:ink>
</file>

<file path=ppt/ink/ink4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35.4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69 4224,'0'0'1365,"0"0"-826,0 2-81,0 31 1681,0 3-1881,-1-9-171,1 0-1,4 28 0,1-30-96,-2-8 44,-1 0 0,2 20-1,-4-32-65,1 30 463,-1-33-365,1-1 0,-1 1-1,1 0 1,-1 0 0,1 0 0,0 0-1,0 0 1,0-1 0,0 1-1,0 0 1,0-1 0,2 3-1,-3-4-52,0 0 0,0 0-1,0 1 1,0-1 0,1 0-1,-1 0 1,0 0-1,0 0 1,0 0 0,0 0-1,0 0 1,0 0 0,0 1-1,0-1 1,0 0-1,0 0 1,1 0 0,-1 0-1,0 0 1,0 0 0,0 0-1,0 0 1,0 0 0,0 0-1,1 0 1,-1 0-1,0 0 1,0 0 0,0 0-1,0 0 1,0 0 0,0 0-1,0 0 1,1 0-1,-1 0 1,0 0 0,0 0-1,0 0 1,0 0 0,0 0-1,0 0 1,1 0-1,-1 0 1,0 0 0,0-1-1,0 1 1,0 0 0,0 0-1,0 0 1,0 0 0,0 0-1,0 0 1,0 0-1,0 0 1,1-1 0,-1 1-1,3-5 155,1-1-1,-1 1 1,0-1-1,0 0 1,-1 0-1,0 0 1,0 0-1,0 0 1,-1 0-1,1-8 1,3-9 369,6-13-34,-7 16-311,-2 8-82,0 1 1,0 0-1,7-17 1,-5 19-40,-1 1 0,1 0 0,0 0 0,1 0 0,0 0-1,0 0 1,1 1 0,10-11 0,-5 8-32,-1 0-1,16-11 0,-12 12-42,0 1 0,1 0-1,0 1 1,1 0 0,22-6-1,-31 12 37,0 0 0,1-1 1,-1-1-1,0 1 0,9-5 0,-14 6-16,0 0 0,1 0 0,-1 1 0,0-1 0,1 1-1,-1-1 1,1 1 0,-1 0 0,0 0 0,1 0 0,-1 0 0,4 1 0,12 0-1724,-5-1 643</inkml:trace>
</inkml:ink>
</file>

<file path=ppt/ink/ink4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36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25 116 2720,'0'-2'68,"0"1"-1,0 0 1,0-1 0,0 1-1,0 0 1,0-1 0,0 1-1,-1 0 1,1 0 0,-1-1 0,1 1-1,-1 0 1,1 0 0,-1 0-1,0 0 1,1-1 0,-1 1-1,0 0 1,0 0 0,0 1-1,0-1 1,0 0 0,0 0-1,0 0 1,-2-1 0,-6-1 1138,9 2-413,1 1-730,-1 0 0,0 0 0,1 0 0,-1 0 0,1 0 0,-1 0 0,0 0 0,1 0 0,-1-1 0,0 1 0,1 0 0,-1 0 0,0 0 0,1-1 0,-1 1 0,0 0 0,1 0 0,-1-1 0,0 1 0,1 0 0,-1-1 0,0 1 0,0 0 0,0-1 0,1 1 0,-1 0 0,0-1 0,0 1 0,0-1 0,0 1 0,0 0 0,0-1 0,0 1 0,0-1 0,0 1 0,0 0 0,0-1 0,0 1 0,0-1 0,0 1 0,0-1 0,3-4 982,0 2-754,24-22 1568,-17 20-1782,0 0 0,1 0 0,0 1 0,0 0 0,0 1 0,1 0 0,-1 1 0,1 0 0,0 1 1,13 0-1,65 1-787,-54 0 220</inkml:trace>
</inkml:ink>
</file>

<file path=ppt/ink/ink4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36.5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0 4384,'-14'41'1424,"13"-40"-1367,1 1 0,-1-1 0,1 1 0,0-1 0,-1 1 0,1-1 0,0 1 0,0-1 0,0 2 0,1 15 55,0-5 414,-1 0 0,0 0 0,0 0 0,-5 21 0,-5-9 530,8-17-839,1-1-1,1 16 1,0-23-217,0 3 65,0 1-1,0-1 1,0 1-1,1-1 1,-1 0-1,1 1 1,0-1-1,0 0 1,0 0 0,3 5-1,0 3 42,13 27 268,-16-35-345,-1-1-8,0 0 1,1-1 0,-1 1-1,1-1 1,-1 1 0,1-1-1,0 0 1,-1 1 0,1-1-1,0 0 1,0 1 0,0-1-1,0 0 1,0 0 0,2 2-1,1-2 11,0 0 0,0 0-1,0-1 1,0 1 0,1-1 0,-1 0-1,5-1 1,-8 1-84,0 0 1,0 0 0,1 0-1,-1 0 1,0-1-1,0 1 1,0 0-1,0-1 1,1 1-1,-1-1 1,0 1-1,0-1 1,0 1-1,0-1 1,0 0 0,0 0-1,0 0 1,-1 1-1,1-1 1,0 0-1,0 0 1,-1 0-1,2-2 1,-1 0-334,1 0 0,-1 0 1,0 0-1,-1 0 0,1 0 0,0 0 1,-1 0-1,0 0 0,0-4 0,0-9-1673</inkml:trace>
</inkml:ink>
</file>

<file path=ppt/ink/ink4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37.0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17 6240,'-16'-17'2304,"16"17"-1792,0 0-160,0 0 544,0 0-576</inkml:trace>
</inkml:ink>
</file>

<file path=ppt/ink/ink4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37.4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148 47 4384,'0'-30'2496,"0"27"-1275,0 0-288,0-8 2107,0 12-3013,0 0 1,0-1-1,0 1 0,0-1 0,0 1 0,-1 0 0,1-1 0,0 1 0,0-1 0,0 1 0,-1 0 1,1-1-1,0 1 0,-1-1 0,1 1 0,0-1 0,-1 0 0,1 1 0,-1-1 0,1 1 1,-1-1-1,1 0 0,-2 1 0,2 0-11,-1-1 0,0 1 0,1-1 0,-1 1 0,1-1 0,-1 1 0,1-1 0,-1 1 0,1 0 0,-1-1 0,1 1 0,-1 0 0,1-1 0,0 1 0,0 0 0,-1-1 0,1 1 0,0 0 0,0 0 0,0-1 0,-1 1 0,1 0 0,0 0 0,0 1 0,0-1-8,0 1 0,0-1 0,0 1 1,0 0-1,-1-1 0,1 1 0,-1-1 0,1 1 1,-1 0-1,0-1 0,0 0 0,0 2 0,-6 11-23,5-6 10,1-1 0,0 1 0,1-1 0,-1 1 0,2 12 0,0 1 3,-2 4-20,-6 38 0,1-20-20,0 31 48,-7 49 266,2-3-67,7-68-76,-13 68 1,-1-17 273,6-26 10,10-54-243,2-19-45,0-1 0,0 1 1,0-1-1,-1 1 1,1-1-1,-1 1 0,-1 3 1,-9 18 306,9-21-466,1-6-76,1-11-71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06.5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 32 9632,'-31'-15'3584,"31"15"-2784,-16 0-256,16-16 1056,-15 32-993,-1-16-31,16 15-352,0-15-1791,0 16 863,0 15-4800,0 0 3040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34.2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47 296 8736,'-39'-26'2810,"39"26"-2776,-1 0 1,1 0-1,0 0 0,-1-1 0,1 1 0,-1 0 0,1 0 1,0 0-1,-1-1 0,1 1 0,0 0 0,-1 0 0,1-1 1,0 1-1,0 0 0,-1-1 0,1 1 0,0 0 0,0-1 1,-1 1-1,1-1 0,0 1 0,0 0 0,0-1 0,0 1 1,0-1-1,0 1 0,-1 0 0,1-1 0,0 1 0,0-1 1,0-70 2434,1 66-2443,-1 0 0,1 0 0,0 0 0,0 0-1,1 1 1,-1-1 0,1 0 0,0 0 0,0 1 0,1-1 0,3-4 0,4-9 36,-6 11-51,0 0-1,0 0 1,1 1-1,0-1 1,0 1-1,1 0 1,0 1 0,0-1-1,8-4 1,-3 2-36,0 2 1,0 0 0,0 0-1,23-8 1,-32 14 15,0 0 1,0-1-1,0 1 0,0 0 0,0 0 1,0 0-1,0 0 0,0 0 0,0 1 1,-1-1-1,1 0 0,0 1 0,0 0 1,0-1-1,0 1 0,-1 0 0,1 0 1,0 0-1,-1 0 0,1 0 1,0 0-1,-1 1 0,0-1 0,3 3 1,0 1-13,0 0 1,-1 1-1,0-1 1,0 1-1,0-1 0,-1 1 1,1 0-1,1 11 1,1-3 45,3 15 320,5 41 1,-6-31 269,-2-15-289,-3-13-193,0 1 0,8 19 0,5 3-5</inkml:trace>
</inkml:ink>
</file>

<file path=ppt/ink/ink5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39.0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33 3488,'-12'0'3370,"24"0"-863,-12 0-1920,0 0-38,3-3-160,7-8 59,-7 9-154,0 2-22,-1-1-254,-1 1 0,1 0 0,0-1 1,-1 1-1,1 0 0,-1-1 0,1 0 1,0 1-1,-1-1 0,0 0 0,2-1 0,-1 1-7,0 0-1,0 0 0,-1 0 0,1 0 1,0 0-1,0 0 0,0 1 0,0-1 0,0 1 1,0 0-1,3-1 0,0 1 3,0 0 1,0 0-1,-1 1 0,1 0 1,0-1-1,-1 2 0,1-1 1,-1 0-1,1 1 0,-1 0 1,8 5-1,8 3 65,-17-9-64,-1 1 1,1-1-1,0 1 1,0-1-1,-1 1 0,1 0 1,-1 0-1,0 0 0,1 1 1,-1-1-1,2 3 1,3 6 39,-6-8-37,0 0 0,1 0 0,0 0 0,-1-1-1,1 1 1,0 0 0,1-1 0,-1 0 0,0 1 0,6 3 0,2-2 117,-9-3-127,0-1 1,1 0-1,-1 1 0,0-1 1,0 1-1,0-1 1,0 1-1,0-1 1,0 1-1,0 0 0,0 0 1,0-1-1,0 1 1,0 0-1,-1 0 0,1 0 1,0 0-1,0 0 1,-1 0-1,1 0 0,-1 0 1,1 0-1,-1 0 1,1 1-1,-1-1 0,0 0 1,0 0-1,1 0 1,-1 1-1,0-1 0,0 0 1,0 2-1,0 7 8,0-9 8,0 0-1,0 0 0,0 1 0,0-1 0,0 0 1,0 0-1,0 0 0,0 1 0,-1-1 1,1 0-1,-1 2 0,0-2-2,0 0 0,0 0 0,0-1-1,0 1 1,0 0 0,0 0 0,0-1 0,-1 1 0,1 0 0,0-1 0,0 1-1,-1-1 1,-1 1 0,-2 1 16,0 0 1,1 0-1,-1 1 0,0 0 0,1 0 0,-1 0 0,1 0 0,-5 6 1,7-8-25,0 1 0,0 0 1,0-1-1,0 1 0,0-1 1,0 0-1,0 0 0,-1 0 1,1 0-1,0 0 0,-1 0 1,1-1-1,0 1 0,-1-1 1,1 0-1,-1 0 1,1 0-1,-4 0 0,4 0-8,0 0-1,0 0 1,1 0-1,-1 1 1,0-1-1,0 0 1,1 1-1,-1-1 1,0 1-1,1 0 1,-1 0-1,1-1 1,-3 2 0,-9 5 10,1-6-49,-1 0 0,-16 0 0,23-1-4,4 0-83,2 0 36,2 0 1,3-1 44,-3 0 18,0 1 1,0 0-1,0 0 0,0 0 0,0 0 0,0 0 0,0 0 0,0 0 0,0 0 0,-1 1 0,1-1 1,0 1-1,0 0 0,2 0 0,39 27-62,-31-23 37,-10-4 47,1-1 1,-1 2-1,0-1 1,0 0-1,0 0 1,0 1-1,0-1 1,0 1-1,-1 0 1,3 1-1,7 11 33,-6 0-21,2-10 12,-6-3-17,-1-1-1,1 0 1,-1 0-1,0 1 1,1-1 0,-1 0-1,1 1 1,-1-1 0,0 0-1,1 1 1,-1-1-1,0 1 1,1-1 0,-1 0-1,0 1 1,0-1-1,1 1 1,-1-1 0,0 1-1,0-1 1,0 1-1,0-1 1,0 1 0,1-1-1,-1 1 1,0-1 0,0 1-1,0-1 1,-1 1-1,1-1 1,0 2 0,0-2 3,0 1 0,0 0 0,0-1 0,0 1 0,0 0 0,0-1 1,0 1-1,0-1 0,0 1 0,0 0 0,-1-1 0,1 1 1,0-1-1,0 1 0,-1 0 0,1-1 0,0 1 0,-1-1 0,1 1 1,0-1-1,-1 1 0,1-1 0,-1 1 0,1-1 0,-2 1 1,-14 0 340,14-1-320,0-1 1,0 1-1,0 0 1,-1 0-1,1 1 0,0-1 1,0 0-1,0 1 0,0-1 1,-3 2-1,-2 1 48,0 0 0,0-1-1,0 0 1,0 0 0,-1-1-1,-14 1 1,-50-2 502,31-1-402,28 0-1302,24 4-2515,5 11 882</inkml:trace>
</inkml:ink>
</file>

<file path=ppt/ink/ink5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43.1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459 428 3232,'0'0'1035,"3"0"-614,-1-1-374,-1 1 1,1 0-1,0-1 1,0 1 0,-1-1-1,1 1 1,0-1-1,-1 0 1,1 0-1,2-2 1,5-2 213,26-14 901,-22 11-828,-2-1 0,1 1 0,-1-2 0,19-21 0,-28 29-274,5-8 228,1 1-1,-2-1 1,1 0 0,-2 0 0,9-21-1,-13 28-236,-1-1 0,0 0 0,0 0 0,0 1 0,-1-1 0,1 0 0,-1 1-1,0-1 1,0 0 0,0 1 0,0-1 0,-1 1 0,1-1 0,-1 1 0,0 0-1,0 0 1,-4-5 0,-1-3 105,-1-2-11,-1 0 0,-1 0 0,1 1 0,-20-18-1,28 29-137,-4-4 31,-1-1 1,-1 1-1,1 0 0,-1 1 1,1-1-1,-14-5 1,5 5 70,-31-9 1,11 5-11,14 4-50,0 0 1,-1 2-1,1 1 1,-1 0-1,1 2 1,-42 3-1,50 0-80,0 1-1,-1 0 1,2 0-1,-1 1 0,1 1 1,-23 13-1,32-17 24,-5 3-13,0 0 0,1 0-1,-1 1 1,1 0 0,0 1 0,0 0-1,1 0 1,0 0 0,-8 14 0,10-16 2,1 0 0,1 1 0,-1 0 1,1 0-1,0 0 0,0 0 1,1 0-1,0 0 0,0 0 0,0 0 1,1 0-1,0 1 0,0-1 0,0 0 1,2 6-1,-1-7 24,1-1-1,-1 0 1,1 1 0,0-1-1,0 0 1,0 0-1,0 0 1,1-1 0,0 1-1,0 0 1,0-1 0,0 0-1,0 0 1,1 0 0,-1 0-1,1 0 1,0-1-1,6 4 1,1-1 38,1 0 0,-1-1 0,1 0 0,0 0 1,18 2-1,-13-4-60,1-1 0,21-1 1,-15-1-89,-11 1 0,1-1-1,23-6 1,-23 4-35,-1 1 0,27-1 0,-36 3 135,0 0 0,0 0 0,0 0 0,0 1 0,0-1 0,0 1 0,0 0 0,0 0 0,-1 1 0,6 1 0,-8-2 6,1 1-1,-1-1 0,1 0 0,-1 0 1,0 1-1,0-1 0,0 1 1,0-1-1,0 1 0,0 0 0,0-1 1,0 1-1,0 0 0,-1-1 1,1 1-1,-1 0 0,0 0 1,1 0-1,-1 0 0,0-1 0,0 1 1,0 3-1,-1 6-38,1 1 0,-2-1 0,0 0-1,0 0 1,-1 0 0,0-1 0,-6 14 0,-5 14-41,-4 12 20,-24 78 38,20-19 117,4-31-33,-10 44 119,26-112-168,-15 70 90,-8-9 93,19-30-111,4-19-55,-9 29 33,9-39-51,-1 7-43,-8 30-1,10-48 29,0 1 1,1 0-1,0 0 0,-1 0 0,1 0 0,0 0 0,0 0 0,0 0 0,0-1 0,0 1 1,0 0-1,0 0 0,1 0 0,-1 0 0,1 0 0,-1 0 0,1-1 0,0 1 0,0 0 1,0-1-1,2 4 0,2 4 1,-3-3-2,-2-6 2,0 1 0,0-1 0,1 1 0,-1-1 0,0 1 0,0-1 0,0 0 0,0 1 0,0-1-1,0 1 1,1-1 0,-1 0 0,0 1 0,0-1 0,1 0 0,-1 1 0,0-1 0,0 0 0,1 1 0,-1-1 0,0 0-1,1 0 1,-1 1 0,0-1 0,1 0 0,-1 0 0,1 0 0,-1 0 0,0 1 0,1-1 0,-1 0 0,1 0 0,-1 0-1,1 0 1,-1 0 0,0 0 0,1 0 0,-1 0 0,1 0 0,-1 0 0,0 0 0,1-1 0,-1 1 0,1 0 0,-1 0-1,0 0 1,1 0 0,-1-1 0,1 1 0,-1 0 0,1-1 0,1 0-22,0 0-1,0 0 1,0 0-1,-1-1 1,1 1-1,0-1 1,-1 1-1,1-1 1,-1 0 0,1 0-1,-1 1 1,0-1-1,0 0 1,0 0-1,1-2 1,0-2 7,0 0 0,-1 0-1,2-11 1,-1 3 35,2-4 27,8-20 1,0-2 62,-10 27-42,-1-1 0,0 1 0,-2-23 0,0 11 39,1 11 15,0 0 0,-1 0 0,-4-14 1,4 21-6,-1 0 0,0 0 0,-1 1 0,0-1 0,0 1 0,-1 0 0,-7-12 0,10 18-103,-2-6 140,-2 1 0,1-1 0,-1 1 0,1 0 0,-1 1 0,-1-1 0,-8-5 0,14 10-148,-1-1 0,1 1 0,-1 0 0,1 0 0,-1 0 0,1 0 0,-1 0 0,1 0 0,-1 0 0,0 0 0,1 0 0,-1 0 0,1 0 0,-1 0 0,1 0 0,-1 0 0,1 0 0,-1 0 0,1 1 0,-1-1 0,1 0 0,-1 0 0,1 1 0,-1-1 0,1 0 0,-1 1 0,1-1 0,0 1 0,-1-1 0,1 0 0,0 1 0,-1-1 0,1 1 0,0-1 0,-1 1 0,1-1 0,0 1 0,0-1 0,0 1 0,0-1 0,-1 1 0,1-1 0,0 1 0,0-1 0,0 1 0,0 0 0,0 0 0,0 1-17,0 1 0,0-1 0,0 1 0,0-1-1,0 0 1,0 1 0,1-1 0,-1 0 0,1 0-1,0 1 1,-1-1 0,1 0 0,2 4 0,0-2 39,0-1 1,-1 1 0,1-1 0,1 0 0,-1 0 0,0 0 0,1 0 0,-1-1 0,1 0 0,0 1 0,0-1 0,0 0 0,0-1-1,0 1 1,0-1 0,6 2 0,8-2 247,24 0 0,24-1 109</inkml:trace>
</inkml:ink>
</file>

<file path=ppt/ink/ink5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43.5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17 2816,'33'-16'1056,"-33"16"-832,0 0-64,0 0 1120,0 16-736,0-16 1472,-16 17-1152,-1 32 1024,1 0-1088,0 0 128,16 17-544,-17-33-224,17-1-96,17 1 288,-17-17-192,32-32-992,1 16 448</inkml:trace>
</inkml:ink>
</file>

<file path=ppt/ink/ink5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43.9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0 6816,'-33'16'2528,"33"-16"-1984,0 0-128,0 0-2432,16 0 1024</inkml:trace>
</inkml:ink>
</file>

<file path=ppt/ink/ink5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00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0 7296,'-16'16'2720,"16"-16"-2112,0 0-192,0 0-64,0 0-288,16 0 128,-16 0-128,16 0-736,-16 0 384</inkml:trace>
</inkml:ink>
</file>

<file path=ppt/ink/ink5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00.8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16 141 5056,'-16'0'1888,"16"0"-1472,0 0-128,0 0 288,0 0-384,0 0-640,16 0 224</inkml:trace>
  <inkml:trace contextRef="#ctx0" brushRef="#br0" timeOffset="1">546 1 6240,'0'15'2304,"0"-15"-1792,15 16-160,1-16 1152,-1 16-896,1-1-96,0-15-320,-1 0-576,32 0 192</inkml:trace>
</inkml:ink>
</file>

<file path=ppt/ink/ink5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01.2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0 3968,'-15'47'1472,"15"-47"-1120,15 31-128,-15-31 96,16 16-224,-1-16-32,17 0-32,-17-16-1376,1 0 736</inkml:trace>
</inkml:ink>
</file>

<file path=ppt/ink/ink5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01.6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312 265 6240,'-47'0'2304,"47"0"-1792,-46 31-160,15-31 384,31 0-480,-32 0-864,32 16 288</inkml:trace>
  <inkml:trace contextRef="#ctx0" brushRef="#br0" timeOffset="1">110 0 6976,'-78'16'2592,"78"-16"-2016,-16 31-160,1-31 960,15 31-832,0-15-224,15-16-192</inkml:trace>
  <inkml:trace contextRef="#ctx0" brushRef="#br0" timeOffset="2">375 499 8480,'-16'31'3136,"16"-31"-2432,16 31-224,-16-15 672,0 15-736,15-15 128,1 15-352,15 0 32,-16 0-128,17 0-2592,-17 1 1344,16-17-4864,-15 16 3328</inkml:trace>
</inkml:ink>
</file>

<file path=ppt/ink/ink5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01.9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811 1 6560,'-16'0'2432,"16"0"-1888,0 15-160,-15 1 864,30 0-768,-15-16-288,0 15-128,16-15-3648,0 0 1920</inkml:trace>
  <inkml:trace contextRef="#ctx0" brushRef="#br0" timeOffset="1">79 157 8128,'-63'15'3008,"63"-15"-2336,-15 16-160,15-1-32,0-15-352,0 0-544,0 0 224,15 0-3680,1 0 2144</inkml:trace>
</inkml:ink>
</file>

<file path=ppt/ink/ink5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02.3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63 281 5824,'-47'16'2144,"47"-16"-1664,0 31-128,-16-16 1280,16 17-960,16-32-64,-16 15-384,31-15-160,0 16-32,0-32-2496,16 16 1344</inkml:trace>
  <inkml:trace contextRef="#ctx0" brushRef="#br0" timeOffset="0.5">296 1 5312,'-62'15'1952,"62"-15"-1504,-31 31-128,31-15 1856,0 0-1248,-16-1 64,16 16-608,16 0-288,0-15-32,15-16 64,0 0-64,31-16-3200,1 1 1728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35.0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157 0 5824,'0'0'1866,"0"3"-1130,-10 25 528,17-9-736,-5-13-426,-1 1-1,0-1 0,-1 1 1,0-1-1,0 1 0,0 0 1,-1-1-1,-2 9 0,-5 50 268,-12 80 110,10-92-394,-22 95 650,24-117-333,-2-1 1,-24 51-1,32-76-385,0-1 0,0 1 0,-1-1 0,-3 4 0,-7 0-395,12-7 356,1 0 0,0-1 0,-1 1 1,1 0-1,0 0 0,0 0 1,-1-1-1,1 1 0,0 0 0,0 0 1,0 0-1,0 0 0,0 1 1</inkml:trace>
</inkml:ink>
</file>

<file path=ppt/ink/ink5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02.6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141 0 4640,'0'31'1728,"0"-31"-1344,0 47-96,0-16 1664,0-15-1120,16 15 160,-1 0-608,1 0-96,-1 0-192,16-15-4000,1 0 2112</inkml:trace>
  <inkml:trace contextRef="#ctx0" brushRef="#br0" timeOffset="1">16 670 7808,'-15'78'2880,"15"-78"-2240,0 47-160,15-32 352,1-15-544,-1 16-96,17-1-128,-1-15 64,0 0-64,0-31-1984,0 16 1024</inkml:trace>
  <inkml:trace contextRef="#ctx0" brushRef="#br0" timeOffset="2">390 748 7136,'0'31'2656,"0"-31"-2080,16 31-160,-1-31 704,1 16-704,0-32 128,15 16-352</inkml:trace>
</inkml:ink>
</file>

<file path=ppt/ink/ink5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03.1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140 437 9632,'-31'0'3584,"31"0"-2784,-15 16-256,15-16 800,0 0-864,15 0-417,-15-16-63,16 1-4767,15-17 2591</inkml:trace>
  <inkml:trace contextRef="#ctx0" brushRef="#br0" timeOffset="1">0 1 8640,'0'0'3200,"0"0"-2496,47 0-192,-31 0-64,-1 0-352</inkml:trace>
</inkml:ink>
</file>

<file path=ppt/ink/ink5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03.5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141 1 8640,'-16'15'3200,"16"-15"-2496,16 31-192,-16-31 1568,0 16-1248,0 0-353,0-1-287,31 1-192,-31-1 0,16 1-5791,-1 0 3167</inkml:trace>
  <inkml:trace contextRef="#ctx0" brushRef="#br0" timeOffset="1">265 375 8544,'-15'78'3168,"15"-78"-2464,15 46-192,-15-14 224,0-17-512,16 16 64,0-15-192,-1 15-3424,-15 0 1792</inkml:trace>
  <inkml:trace contextRef="#ctx0" brushRef="#br0" timeOffset="2">63 936 8640,'-47'46'3200,"47"-46"-2496,-15 47-192,15-31 800,0-1-832,0 1-192,15-16-192</inkml:trace>
</inkml:ink>
</file>

<file path=ppt/ink/ink5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03.8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919 0 7808,'-31'47'2880,"31"-47"-2240,0 31-160,0 0 1696,0-15-1280,0-1-128,16 16-512,-16-31-1120,0 16 480</inkml:trace>
  <inkml:trace contextRef="#ctx0" brushRef="#br0" timeOffset="1">125 358 6240,'-94'32'2304,"94"-32"-1792,-15 0-160,-1 0 384,16 0-480,0 0-224,16-16-64,-16 0-3456,15-15 1920</inkml:trace>
</inkml:ink>
</file>

<file path=ppt/ink/ink5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04.2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109 125 5216,'-31'-31'1952,"31"31"-1536,-15-31-96,-1 31-384,16-16-32,0 1-2432,-16 15 1408</inkml:trace>
  <inkml:trace contextRef="#ctx0" brushRef="#br0" timeOffset="1">0 79 5632,'0'0'2112,"0"0"-1664,0 0-96,0 0 1120,0 0-864,16 0-32,-1 0-352,1-16-224,0 0-32,-1 1-5184,32-16 2848</inkml:trace>
</inkml:ink>
</file>

<file path=ppt/ink/ink5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04.6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16 4896,'-15'-15'1824,"15"15"-1440,0 15-96,0-15 928,15 0-736,1 0-128,-1 0-224</inkml:trace>
</inkml:ink>
</file>

<file path=ppt/ink/ink5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44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17 2720,'0'-14'891,"0"11"-545,0 3-10,0 0 539,0 0-246,0 3-32,0-2-577,0-1-1,0 1 1,0-1-1,0 1 0,0-1 1,0 1-1,0-1 1,0 1-1,0-1 0,-1 0 1,1 1-1,0-1 1,0 1-1,0-1 0,-1 1 1,1-1-1,0 0 0,-1 1 1,1-1-1,0 1 1,-1-1-1,1 0 0,0 1 1,-1-1-1,1 0 1,0 0-1,-1 1 0,1-1 1,-2 0-1,-17 2 738,13-2-730,5 0-20,-1 1 1,1-1-1,-1 1 1,1-1-1,-1 1 1,1 0 0,0 0-1,-1-1 1,1 1-1,0 0 1,0 0-1,-1 1 1,1-1-1,0 0 1,0 0-1,0 0 1,1 1 0,-1-1-1,0 0 1,0 1-1,1-1 1,-1 1-1,0 2 1,-2 2-40,-2 7 64,-6-7 357,5 7-63,-6 1 38,-2 2-62,14-15-281,-1 0 0,1-1 0,0 1 0,-1 0 0,1 0 0,0 0 1,-1-1-1,1 1 0,0 0 0,0 0 0,0 0 0,0-1 0,0 1 0,0 0 1,0 0-1,0 0 0,0 0 0,0-1 0,1 1 0,-1 0 0,0 0 1,1 0-1,29 46 421,-29-46-428,0 1-1,0-1 1,0 1-1,0-1 1,1 0-1,-1 0 1,0 0 0,1 0-1,-1 0 1,1 0-1,-1 0 1,1 0-1,-1 0 1,1-1-1,2 2 1,1-1 39,0-1 1,0 1 0,-1-1-1,8-1 1,1 1-11,8 0 70,0 1 31,36-5-1,3-7 23,-44 9-128,-11 2-30,1-1 1,-1 1-1,0-2 0,7-1 1,23-19-68,-13 15 38,-19 6 48,-1 1 1,0-1 0,0 0-1,0 1 1,0-1-1,0 0 1,0 0 0,0 0-1,0-1 1,2-1 0,-4 3-24,0 0 0,0 0 0,0 0 0,0 0 0,0 0 0,1 0 0,-1 0 1,0 0-1,0 0 0,0 0 0,0-1 0,0 1 0,0 0 0,0 0 0,0 0 1,0 0-1,1 0 0,-1 0 0,0 0 0,0 0 0,0-1 0,0 1 0,0 0 0,0 0 1,0 0-1,0 0 0,0 0 0,0 0 0,0-1 0,0 1 0,0 0 0,0 0 1,0 0-1,0 0 0,0 0 0,0 0 0,0-1 0,0 1 0,0 0 0,0 0 0,-1 0 1,1 0-1,0 0 0,0 0 0,0 0 0,0 0 0,0-1 0,0 1 0,0 0 0,0 0 1,0 0-1,-1 0 0,1 0 0,0 0 0,0 0 0,0 0 0,-2-2 19,0 0 0,0 1 0,0-1-1,0 1 1,0 0 0,0 0 0,0-1-1,-1 1 1,1 1 0,0-1 0,-1 0-1,1 0 1,-1 1 0,-2-1 0,-27-8 49,15 4-89,0 0-1,-1 1 0,1 1 0,-21-1 1,31 4 5,1-1-1,-1 1 1,0-2 0,-6-1 0,-15-2 105,25 6-86,1-1 0,-1 0 0,1 1 0,-1-1 0,1 1 0,-4 1 0,3 0-23,0-1 0,-1 0 0,1-1-1,0 1 1,0 0 0,-6-1 0,-3 1-22,12-1 37,0 0 0,0 0 1,0 0-1,0 0 0,0 0 1,0 0-1,0 0 0,0 0 1,0 0-1,0 1 0,0-1 1,0 0-1,-1 0 0,1 0 1,0 0-1,0 0 0,0 0 1,0 0-1,0 0 0,0 0 1,0 0-1,0 0 0,0 0 1,0 0-1,0 0 0,0 0 1,0 0-1,0 0 0,0 0 1,0 1-1,0-1 0,0 0 1,0 0-1,0 0 1,0 0-1,0 0 0,0 0 1,0 0-1,0 0 0,0 0 1,0 0-1,0 0 0,0 0 1,0 1-1,0-1 0,0 0 1,0 0-1,0 0 0,0 0 1,0 0-1,0 0 0,0 0 1,14 8-54,-2-1 37,-7 0 40,-5-6-18,0-1-1,1 1 1,-1-1 0,0 1 0,0-1 0,1 0-1,-1 1 1,0-1 0,1 0 0,-1 1-1,1-1 1,-1 0 0,0 1 0,1-1 0,-1 0-1,1 0 1,-1 1 0,1-1 0,-1 0-1,1 0 1,-1 0 0,1 0 0,-1 1-1,1-1 1,-1 0 0,1 0 0,-1 0 0,1 0-1,-1 0 1,1-1 0,0 1 0,12 0 16,-7 1-91,-1-1 0,1 1 0,-1-1 0,1-1 0,0 1 0,-1-1 0,6-2 0,-8-1-1503,2-3-1691,-1 7 2754,-1-1 0,0 0 1,0 1-1,1 0 0,-1-1 1,5 2-1</inkml:trace>
</inkml:ink>
</file>

<file path=ppt/ink/ink5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46.1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346 164 4800,'14'-13'1557,"-14"12"-1520,0 1 0,1-1 0,-1 0 0,1 1-1,-1-1 1,0 1 0,1-1 0,-1 0 0,0 1 0,0-1 0,0 0 0,0 0-1,1 1 1,-1-1 0,0 0 0,0 1 0,0-1 0,0 0 0,0 1 0,-1-1-1,1 0 1,0 0 0,0 0 0,-1-2 161,1-27 1604,-2 25-906,-6-2-687,0 1-1,0 0 1,-12-7-1,-2-1-66,15 10-110,1 1-1,-1 0 0,0 0 0,0 1 0,-13-3 1,-24-8-38,31 9 19,0 0 1,0 1 0,0 1 0,0 0-1,0 1 1,-21 0 0,30 1-46,0 1-1,1-1 1,-1 1 0,0-1 0,1 1 0,-1 0 0,1 0 0,-4 2 0,-9 3-85,5-4 35,10-2 76,1 0 1,-1 0-1,0 0 0,0 0 1,1 0-1,-1 0 0,0 0 1,1 0-1,-1 0 0,0 1 1,1-1-1,-1 0 0,0 0 1,1 1-1,-1-1 0,0 0 1,1 1-1,-1-1 0,1 1 1,-1-1-1,1 1 0,-1-1 0,1 1 1,-1-1-1,1 1 0,-1-1 1,1 1-1,0 0 0,-1-1 1,1 1-1,0-1 0,0 1 1,-1 0-1,1 0 0,0-1 1,0 1-1,0 0 0,0-1 1,0 2-1,0 3 3,-1-3 10,1 0 1,0 0-1,0-1 0,0 1 0,0 0 1,0 0-1,0 0 0,1-1 1,-1 1-1,1 0 0,-1 0 0,1 0 1,-1-1-1,1 1 0,0 0 1,0-1-1,0 1 0,0-1 1,0 1-1,0-1 0,0 0 0,1 1 1,-1-1-1,0 0 0,4 2 1,0 0 11,0-1 0,0 1 0,0-1 0,0-1 0,1 1 0,-1-1 0,0 0 0,1 0 0,6 0 0,58 0 134,-38-2-155,-21 0-21,-1 1 0,1-2 0,-1 1 0,1-1-1,15-6 1,-22 7 35,0 0 0,-1 0-1,1 1 1,0-1-1,0 1 1,-1 0 0,1 0-1,6 1 1,-3-1-10,-7 0-4,0 0-1,1 0 1,-1 0-1,0 0 1,1 0-1,-1 0 1,0 0-1,1 0 1,-1 0-1,0 0 1,1 0-1,-1 0 1,0 0 0,1 1-1,-1-1 1,0 0-1,0 0 1,1 0-1,-1 0 1,0 1-1,1-1 1,-1 0-1,0 0 1,0 0-1,1 1 1,-1 0-1,1-1 0,-1 1-1,1-1 1,-1 1 0,1-1 0,-1 1-1,0 0 1,1-1 0,-1 1 0,0 0-1,0-1 1,1 1 0,-1 0 0,0-1-1,0 1 1,0 0 0,0 0 0,0-1-1,0 1 1,0 0 0,0-1 0,0 1-1,0 0 1,0-1 0,-1 1 0,1 0-1,-1 0 1,-13 23-54,10-19 39,0 1 0,0-1 0,1 1 0,-1 0 0,-2 8 0,-13 46-158,3-21 107,8-13 63,2 14 60,3-14-6,0-8-15,-7 23 0,-4 11-25,13-47-8,1 0 0,-1 0 0,1 0 0,0 0 0,0 0 0,0 0 0,2 7 0,9 13 91,-5 2-22,0-13-43,-5-13-21,0 1-1,0-1 1,0 1-1,-1-1 1,1 1 0,-1-1-1,1 1 1,-1-1-1,1 1 1,-1 0 0,0-1-1,0 3 1,0-3 2,0-1 0,0 1 0,0 0 1,0 0-1,0 0 0,0 0 0,0 0 1,1 0-1,-1 0 0,0-1 0,0 1 1,1 0-1,0 1 0,6 2 92,-14-5 47,4 1-76,0 3-86,-7 5-11,9-8 27,1 0 0,0-1 1,0 1-1,-1 0 0,1 0 0,0-1 0,0 1 1,0 0-1,-1-1 0,1 1 0,0 0 0,0 0 1,0-1-1,0 1 0,0 0 0,0-1 0,0 1 1,0 0-1,-1-1 0,1 1 0,0 0 0,1-1 1,-1 1-1,0 0 0,0-1 0,0-2 48,-3-2 0,3 5-48,-1-3 10,-1 1-1,1-1 0,0 0 1,0 1-1,1-1 0,-1 0 1,0-3-1,6-19 55,-9-3 22,2 18-40,0 0 0,-1-18 0,3 21-11,-1 0-1,0 0 1,0 0-1,0 0 1,-3-6-1,-1-5 36,2 5 29,3 10-77,-1 1 1,1-1-1,-1 1 0,1 0 0,-1-1 0,0 1 1,0 0-1,0 0 0,0-1 0,0 1 0,-1 0 1,1 0-1,-1 0 0,-1-2 0,-11-9 213,13 12-223,1 1-1,0-1 1,-1 1-1,0 0 1,1-1-1,-1 1 1,1 0 0,-1 0-1,1-1 1,-1 1-1,0 0 1,1 0 0,-1 0-1,0 0 1,1 0-1,-1 0 1,1 0 0,-1 0-1,0 0 1,1 0-1,-1 0 1,0 0 0,1 0-1,-1 0 1,0 1-1,1-1 40,1 0-42,1 0-1,-1 1 1,1-1 0,-1 0 0,1 1-1,-1-1 1,1 1 0,-1 0 0,0-1-1,2 2 1,12 6 87,18-3 240,-19-2-254,3 1 28,-1-2 1,1 1-1,17-1 0,-5-2-25,3 0-178,36-3-1,-4-10-58,-63 12 150</inkml:trace>
</inkml:ink>
</file>

<file path=ppt/ink/ink5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46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1 214 4992,'16'-17'1824,"-16"17"-1408,17 17-128,-17-17 416,0 0-448,0 16 320,0 0-320,0 1-224,0 16-32,-17-17 192,17 17-96,0-17-32,0 0-32,0 1-3200,17-17 1728</inkml:trace>
  <inkml:trace contextRef="#ctx0" brushRef="#br0" timeOffset="1">34 33 8544,'-33'-32'3168,"33"32"-2464,16 0-192,-16 0-64,0 0-352</inkml:trace>
</inkml:ink>
</file>

<file path=ppt/ink/ink5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49.4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836 427 3488,'-27'-27'1115,"16"18"-673,2 5-349,-3-2 279,1 0 0,-1 1 0,0 1-1,-14-3 1,0-2 166,12 4-343,1 1 0,-1 1 0,-20-4-1,-8 5-91,0 1 0,-1 3 0,1 1 0,0 2 0,0 1 0,-43 14-1,-74 27-219,150-45 78,0 1 0,0 0-1,0 0 1,1 1 0,0 1 0,-1-1-1,1 1 1,-11 10 0,16-13 29,0 1-1,1 0 1,-1 0 0,1 0 0,0 1 0,0-1 0,0 1 0,0-1-1,1 1 1,-1-1 0,1 1 0,0 0 0,0 0 0,0 0 0,0 0-1,1 0 1,0 0 0,0-1 0,0 1 0,0 0 0,0 0 0,2 7-1,1-2 9,-1 0-1,1-1 1,1 1 0,-1-1-1,1 0 1,1 0-1,0 0 1,7 9-1,8 7-28,24 22-1,-37-38 21,16 13 0,0-1 0,45 31 0,53 19 2,-61-36 9,6 4 14,-2 2-1,103 85 1,-143-103-9,0 1 0,-2 1 0,-1 0 0,-1 2 0,0 1 0,-3 0 0,0 1 0,-1 1-1,12 33 1,10 44 6,6-13 10,-20-30-16,-11-27-1,1 0 0,22 36-1,25 28 43,-46-78-19,1-1 1,26 28-1,-26-34 28,2-1 0,-1-1-1,27 16 1,-11-10 21,0-1-1,0-1 1,54 17 0,-46-22-15,1-1 1,1-3 0,47 4-1,-42-7-43,259 20 28,-124-20 258,-124-1-205,43 0 64,14-9 56,-63 2-124,103-2 183,0-6 223,-123 9-401,-1 1 53,39-7-1,-38 0 89,50-19 0,-73 24-200,51-21 151,-2-1 0,0-4 0,95-63 0,-106 60-115,-2-1 0,-1-3 0,-2-2 0,55-63 0,-68 65-137,-1-1 0,-2-1 1,-2-2-1,-1 0 0,34-83 1,-34 54-43,-2-1 1,14-81 0,-31 123 114,-2-1 1,0 0 0,-2 0-1,-1 0 1,-1 0 0,-10-57 0,5 62 19,-1 1 1,-1-1 0,-1 2 0,-1-1-1,-1 1 1,0 1 0,-2 0 0,-1 0 0,0 1-1,-2 1 1,-22-23 0,-20-11 117,-1 3 0,-76-50 1,134 99-153,-56-43 49,40 30-38,-1 1-1,0 1 0,-26-14 1,9 6-5,8 3 1,-22-12-17,16 15-61,-64-19 1,19 9 48,21 3 47,-120-37 48,-201-3-380,340 56 280,-58-5-17,-130 4 0,187 6 25,0 2 0,-71 12 1,86-8 94,-8 0-59,-1 2 0,2 1 0,0 1 0,-34 17 0,-118 57-91,132-57 213,-13 7 39,40-26-25,-48 11 0,40-11-99,8-3-21,-1 0 0,0-2 0,-46 0 0,58-2-290,23-4-625,7-11 227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35.4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 8224,'0'0'2645,"0"-3"-1605,0 2-986,0 0 1,0 1 0,1-1-1,-1 0 1,0 1-1,1-1 1,-1 0-1,0 1 1,1-1-1,-1 0 1,1 1-1,-1-1 1,1 1-1,0-1 1,-1 1-1,1-1 1,0 1-1,-1-1 1,1 1-1,0 0 1,-1-1-1,1 1 1,0 0 0,0 0-1,-1-1 1,1 1-1,0 0 1,0 0-1,-1 0 1,1 0-1,0 0 1,1 0-1,39 0 1300,-22 1-1174,-10-1-117,1 1-1,-1 1 1,10 2-1,15 2 14,-12-3-63,-12-2-8,0 0 0,0 1-1,-1 0 1,1 0 0,9 5 0,20 6 1,-29-10 11,-1 0-1,1 0 1,0 1-1,-1 0 1,0 0-1,0 1 1,0 1-1,15 11 1,-23-16 5,0 0 0,1 1 1,-1-1-1,0 0 0,0 0 0,-1 0 1,1 1-1,0-1 0,0 0 0,-1 1 1,1-1-1,0 1 0,-1-1 0,1 0 1,-1 4-1,0-4-28,0 1-1,0-1 1,-1 1 0,1-1 0,-1 1-1,0-1 1,1 1 0,-1-1 0,0 0-1,0 1 1,0-1 0,1 0 0,-2 0-1,1 0 1,-2 2 0,-3 2 11,0-1 0,0 1 0,0-1 0,-1-1 1,1 1-1,-1-1 0,0 0 0,0-1 0,0 0 0,-9 2 0,-12 4 56,5 0 8,-45 13 22,62-20-118,-4 0-55,0 2-1,0-1 0,-14 6 1,24-8 75,0 0 0,0 0 1,-1 0-1,1 0 0,0 0 1,0 0-1,0 0 0,-1 0 1,1 1-1,0-1 0,0 0 0,0 0 1,-1 0-1,1 0 0,0 0 1,0 0-1,0 1 0,0-1 0,-1 0 1,1 0-1,0 0 0,0 0 1,0 1-1,0-1 0,0 0 1,0 0-1,0 0 0,-1 1 0,1-1 1,0 0-1,0 0 0,0 0 1,0 1-1,0-1 0,0 3-13,1 0-1,-1 0 0,1 0 0,-1 0 1,1-1-1,0 1 0,0 0 1,0-1-1,0 1 0,1-1 1,-1 1-1,1-1 0,0 1 1,-1-1-1,1 0 0,4 4 1,4 2-16,0 0 1,19 12-1,8 5-39,135 129 64,-169-151 7,0 1 0,0-1 0,0 1-1,0 0 1,-1 0 0,1 0 0,-1 1 0,0-1-1,0 0 1,-1 1 0,1 0 0,-1-1 0,0 1 0,0 5-1,0-3-12,1 2-17,-1-5 73,0-1 1,0 0-1,-1 0 1,1 1-1,-1-1 1,0 0-1,0 1 1,0-1-1,0 0 1,-1 1-1,0-1 1,1 0-1,-1 0 1,0 0-1,-3 6 1,2-3 57,-1 0 1,0 0 0,0 0 0,0-1 0,-1 0 0,0 1 0,0-1 0,0-1 0,0 1 0,-1-1-1,0 1 1,0-1 0,-8 5 0,-3 0 181,0-1 1,0 0-1,0-1 0,-1 0 1,-20 4-1,-1 1 162,24-8-233,-1 0-1,1-1 0,-1-1 0,1-1 0,-21 1 0,34-2-199,0 0 0,0 0 0,0 0 0,0 0 0,0 0 0,0 0 0,-1 0-1,1 0 1,0 0 0,0 0 0,0 0 0,0-1 0,0 1 0,0-1 0,0 1 0,0-1 0,0 1 0,0-1 0,0 1 0,0-1-1,1 0 1,-1 1 0,-1-3 0,1 2-30,1 0 0,0-1 0,0 1 0,0-1 0,0 1 0,0-1 0,1 1 1,-1-1-1,0 1 0,1 0 0,-1-1 0,1 1 0,0-2 0,0-1-112,3-8-587,-2 4-377,1 1 0,7-15 0,5-17-5393,1 5 1894</inkml:trace>
</inkml:ink>
</file>

<file path=ppt/ink/ink5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50.5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215 198 4224,'-27'0'1365,"27"0"-1355,-1 0 0,1 0 0,0 0 0,0-1 0,0 1 0,0 0 0,0 0 0,0 0 0,-1 0 0,1 0 0,0 0 0,0 0 0,0 0 0,0 0 0,0 0 0,-1 0 0,1 0 0,0 0 0,0 0 0,0 0 0,0 0 0,0 0 0,-1 0 0,1 0 0,0 0 0,0 0-1,0 0 1,0 0 0,0 0 0,0 1 0,-1-1 0,1 0 0,0 0 0,0 0 0,0 0 0,0 0 0,0 0 0,0 0 0,0 0 0,0 1 0,0-1 0,0 0 0,-1 0 0,1 0 0,0 0 0,0 0 0,0 0 0,0 1 0,0-1 0,0 0 0,0 0 0,0 0 0,0 1 0,0 3 127,0-3-56,0 0-1,-1 0 1,1 0-1,0 0 1,0 0 0,0 0-1,0 1 1,0-1-1,1 0 1,-1 0-1,0 0 1,0 0 0,1 0-1,-1 0 1,1 0-1,-1 0 1,1 0-1,-1 0 1,1 0 0,1 1-1,22 3 411,-2 6-219,11-5-27,-16-3-172,20 5 96,65 5 0,-98-13-124,0 0-1,0-1 1,0 1 0,7-4 0,3 1 72,29-2 118,-7-6-65,-31 10-158,1-1 26,0 1-1,-1-1 1,1 0 0,0 0 0,5-4-1,-9 5-24,-1 0-1,1 0 0,-1 0 1,0 0-1,1 0 0,-1 0 1,0-1-1,0 1 1,0-1-1,0 1 0,0 0 1,0-1-1,0 0 1,-1 1-1,1-1 0,-1 1 1,1-1-1,-1 0 0,1 1 1,-1-1-1,0 0 1,0-3-1,0 3-3,0 0 0,0 1-1,0-1 1,-1 0 0,1 1 0,-1-1 0,1 0-1,-1 1 1,0-1 0,1 0 0,-1 1 0,0 0-1,-1-3 1,-3-4 28,-2-3-5,0 0 0,-1 0 0,0 0 0,-1 1 0,0 1 0,0 0 0,-19-14 0,-38-27-224,63 48 163,-1-1 1,-1 1-1,1 0 1,0 0-1,0 0 1,-1 1-1,1-1 1,-1 1-1,1 0 1,-1 0-1,0 1 1,1-1-1,-1 1 0,0 0 1,-5 1-1,4-1-21,1 1 33,0-1 0,0 1 0,0 0 0,0 1 1,0-1-1,0 1 0,1 0 0,-1 0 0,0 1 0,1-1 0,-1 1 0,1 0 0,0 0 0,0 0 0,0 1 0,1 0 0,-1-1 0,1 1 0,0 0 0,0 1 0,-5 8 0,-6 13 150,8-16-65,1 0-1,0 0 1,0 1-1,1-1 1,-3 14 0,1 20 65,-5-6-21,6 8-11,0-21-12,2-8-15,0-1-1,0 25 1,4-17 8,-1-9 1,0 1 0,-4 24-1,-6-2 270,6-17-217,3-13-99,0-1 0,-1 1 1,1 0-1,-2-1 0,-5 14 0,3-12 61,0 0 0,-1 0 0,0 0 0,-1-1 0,-13 13 0,7-5 47,9-8-104,4-8-40,0 1-1,0-1 1,0 1-1,0-1 1,-1 1-1,1-1 1,0 1-1,0-1 1,-1 1-1,1-1 1,0 0-1,-1 1 1,1-1-1,-1 0 1,1 1-1,0-1 1,-1 0-1,1 1 1,-1-1-1,1 0 1,-1 0-1,1 1 1,-1-1-1,1 0 1,-1 0-1,1 0 1,-1 0-1,1 0 0,-1 0 1,1 1-1,-1-1 1,1-1-1,-1 1 1,1 0-1,-1 0 1,1 0-1,-2 0 1,-47 0 251,49-3-278,0 1-4,0 0-1,-1 1 1,1-1 0,-1 0-1,1 0 1,-1 0 0,0 1 0,0-1-1,0 0 1,0 1 0,0-1-1,0 1 1,0-1 0,-2-1 0,2 2-35,1 1 0,-1-1 0,1 1 0,0-1 0,-1 0 0,1 1 0,0-1 0,-1 0 0,1 1 0,0-1 0,0 0 0,0 1 0,0-1 0,0 0 0,-1 1 0,1-1 0,0 0 0,1 0 0,-1 1 0,0-1 0,0 0 0,0 1 0,0-2 0,1 0-276,-1-15-628</inkml:trace>
</inkml:ink>
</file>

<file path=ppt/ink/ink5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54.0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294 33 3712,'0'0'50,"-1"0"1,1 0 0,-1 1-1,1-1 1,0 0-1,-1 0 1,1 0-1,-1 0 1,1 0-1,-1 0 1,1 0-1,-1 0 1,1-1-1,0 1 1,-1 0 0,1 0-1,-1 0 1,1 0-1,0 0 1,-1-1-1,1 1 1,0 0-1,-1 0 1,1-1-1,0 1 1,-1 0 0,0-1-1,7-7 582,-3 5-599,0 1 873,-3 2-212,3-3 164,8-8-234,-9 8 118,-2 3-262,-13 0 37,7 3-160,-2 6-156,4-4-126,-1 0-1,1 0 0,-1-1 0,1 0 0,-1 0 1,0 0-1,-7 2 0,9-4-62,-3 1 1,1-1 0,0 1 0,0 0 0,0 1 0,0-1 0,0 1 0,1 0 0,-1 0 0,1 1 0,-6 8 0,-7 7 73,-27 24 1,-2 4 6,39-40-56,1 1 0,0 1 0,0-1-1,1 1 1,0 0 0,1 0-1,0 1 1,-2 10 0,0 14 74,4-18-62,-2 6 20,1-12-36,1 1 0,0 0 0,1 0 0,1 0 0,1 18 0,10 22 244,-7-26-149,-2-9 37,1 0 1,7 21-1,-7-27-502,1 2 686,1 0 1,0 0 0,9 14-1,-12-23-490,0-1-1,0 1 0,1-1 1,-1 0-1,1 0 0,5 4 0,-6-6-211,0 1-1,0-1 1,0 0-1,0 0 1,0 0-1,0 0 1,0-1-1,0 1 1,0-1-1,0 1 1,1-1-1,-1 0 1,3 1-1,8-1-1667</inkml:trace>
</inkml:ink>
</file>

<file path=ppt/ink/ink5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54.4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17 3232,'-14'14'1035,"13"-14"-1007,1 1 0,0-1 0,-1 1 0,1-1 0,0 1-1,-1-1 1,1 1 0,0-1 0,0 1 0,-1 0 0,1-1 0,0 1 0,0 0 0,0-1 0,0 1 0,0-1 0,0 1 0,0 0 0,0-1 0,0 1 0,0 0 0,0-1 0,0 1 0,1-1 0,-1 2 0,0-2 55,0 2 44,0-1-1,0 1 0,0 0 1,0 0-1,-1-1 1,1 1-1,0 0 0,-1-1 1,1 1-1,-1-1 1,0 1-1,0-1 0,-1 3 1,-5 9 34,6-8-128,1 0 1,-1-1 0,1 1 0,-1 0-1,2 6 1,-1 1 41,0-10-69,-1-1 0,1 1 0,0 0 0,-1 0 0,1 0 0,-1-1 0,0 1 0,1 0 0,-3 2 0,-1 9-23,15 17 1995,-11-31-1937,0 0-1,0 1 0,0-1 1,0 1-1,0-1 0,0 0 0,0 1 1,1-1-1,-1 1 0,0-1 1,0 1-1,1-1 0,-1 0 1,0 1-1,1-1 0,-1 1 0,0 0 1,1-1-1,-1 1 0,1-1 1,-1 1-1,1 0 0,0-1 0,0 0-4,0 1 0,-1-1 0,1 1 0,-1-1-1,1 1 1,-1-1 0,1 1 0,-1-1-1,1 0 1,-1 1 0,1-1 0,-1 0-1,0 1 1,1-1 0,-1 0 0,0 1 0,1-1-1,-1 0 1,0 0 0,0 1 0,0-1-1,0 0 1,0 0 0,0 0 0,0-1 9,0 0 0,0 0 0,1 1 0,-1-1 0,0 0 0,1 1 0,-1-1 0,1 1 0,0-1 0,-1 0 0,1 1 0,2-3 0,-2 2 20,0 1 0,0-1 0,0 0 0,0 0-1,0 0 1,-1 0 0,1 0 0,-1 1 0,1-1 0,-1 0 0,0 0 0,1-4 0,-2 3-20,1 1 0,0-1 0,0 1 0,0-1 0,1 1-1,-1 0 1,1-1 0,-1 1 0,1 0 0,0-1 0,0 1 0,0 0 0,0 0 0,0 0 0,0-1 0,1 1-1,-1 1 1,4-5 0,3-2 2,-5 5-70,0-1 0,0 1 0,1 0 1,0 0-1,4-3 0,24-10 55,-28 14-4,0 1 0,1 0 0,-1 1 1,0-1-1,0 1 0,0 0 0,0 0 1,1 0-1,5 1 0,11 0-412,-18-1 285,0 0 0,0 0 0,0 0 0,-1-1 0,1 1 0,4-2 0,1-5-1363,-7 6 1282,-1 1 1,0-1-1,0 1 0,1-1 0,-1 1 0,1 0 0,-1-1 0,0 1 0,1 0 0,-1-1 0,1 1 1,-1 0-1,0 0 0,1-1 0,-1 1 0,1 0 0,-1 0 0,1 0 0,-1-1 0,1 1 1,-1 0-1,1 0 0,-1 0 0,1 0 0,-1 0 0,1 0 0,0 0 0,-1 0 0,1 1 0,-1-1-1846</inkml:trace>
</inkml:ink>
</file>

<file path=ppt/ink/ink5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54.7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99 5632,'-17'-16'2112,"17"16"-1664,-16 0-96,16-17 1280,16 17-960,-16-16 352,17 16-608,15-16-224,-15 16-128,15-17 64,1 17-64,0-16-2080,0 32 1120</inkml:trace>
</inkml:ink>
</file>

<file path=ppt/ink/ink5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55.1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34 2656,'0'-2'87,"0"1"-1,0-1 1,0 1 0,0-1-1,1 1 1,-1-1 0,1 1 0,-1 0-1,1-1 1,-1 1 0,1 0-1,0-1 1,0 1 0,0 0 0,0 0-1,0 0 1,0 0 0,0 0-1,0 0 1,0 0 0,0 0 0,0 0-1,1 1 1,-1-1 0,0 0-1,0 1 1,1-1 0,-1 1 0,1-1-1,-1 1 1,1 0 0,-1-1-1,0 1 1,1 0 0,-1 0-1,1 0 1,-1 0 0,1 0 0,-1 1-1,1-1 1,-1 0 0,0 1-1,1-1 1,-1 1 0,1-1 0,-1 1-1,0 0 1,0 0 0,1-1-1,-1 1 1,0 0 0,0 0 0,0 0-1,0 0 1,0 0 0,0 1-1,1 1 1,19 33 1360,-15-28-1278,-1 1 1,0 0-1,-1 0 1,0 0-1,3 12 1,-4-11-40,6 21 442,9 59 1,-12-11-56,-1-37-330,-2-20 91,-1 1 1,-1-1 0,-1 31-1,-3-29 21,-2 0 0,-8 33 0,9-47-260,1 1-1,-2 0 1,1-1-1,-2 0 1,1 0 0,-1-1-1,-9 11 1,5-9-213,-23 18 1,19-17 45,-38 37-277</inkml:trace>
</inkml:ink>
</file>

<file path=ppt/ink/ink5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58.3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17 127 2816,'-13'0'917,"10"0"-565,3 0 112,3 0 981,-3 0-1381,1 0-1,-1 0 1,1 0-1,-1 0 0,1 0 1,-1 0-1,1 0 0,-1-1 1,1 1-1,-1 0 0,1 0 1,-1 0-1,1 0 1,-1-1-1,1 1 0,-1 0 1,1 0-1,-1-1 0,0 1 1,1 0-1,-1-1 0,0 1 1,1 0-1,-1-1 1,0 1-1,1-1 0,-1 1 1,0-1-1,0 1 0,1-1 1,-1 1-1,0-1 0,0 1 1,0-1-1,0 1 1,0-1-1,0 1 0,1-1 1,-1 1-1,0-1 0,-1 0 1,1 1-47,0 0 1,0 0-1,0 0 1,0 0-1,0-1 1,0 1-1,0 0 1,0 0-1,0 0 1,0 0-1,0 0 1,0 0-1,0 0 1,0 0-1,0 0 1,0 0-1,0-1 1,0 1-1,0 0 1,0 0-1,0 0 1,0 0-1,0 0 1,0 0-1,0 0 1,1 0-1,-1 0 1,0 0-1,0 0 1,0-1-1,0 1 1,0 0-1,0 0 1,0 0-1,0 0 1,0 0-1,0 0 1,0 0-1,0 0 1,1 0-1,-1 0 1,0 0-1,0 0 1,0 0-1,0 0 1,0 0-1,0 0 1,0 0-1,0 0 1,0 0-1,1 0 1,-1 0-1,0 0 1,0 0-1,0 0 1,0 0-1,2 0 85,-1 0 0,1 0-1,-1-1 1,1 1 0,-1-1 0,1 1 0,-1-1 0,0 0-1,1 1 1,1-2 0,12-5 309,-11 6-287,0 0 0,1 0 0,-1 1 0,9 0 0,-7 0-29,0 0 1,0-1 0,9-1-1,20-9 172,-5 6-150,-18 4-35,1-2-1,-1 1 0,14-6 1,4-6 59,-23 10-100,0 1-1,1 0 1,8-3 0,12 0 54,29-10 322,-32 8-231,-6 22-538,-19-14 331,1 1 0,-1 0-1,0 0 1,1 0 0,-1 0-1,0-1 1,0 1 0,0 0-1,1 0 1,-1 0 0,0 0-1,0 0 1,-1 1 0</inkml:trace>
</inkml:ink>
</file>

<file path=ppt/ink/ink5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4:58.8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33 3552,'-14'0'1147,"11"0"-683,3 0-86,0 0 523,0 0-159,3 0 330,59 0 3291,37 0-3228,-62 2-882,-22-1-186,0-1 0,-1 0-1,1-1 1,20-3 0,44-24 514,-62 25-389,-15 3 224,-2 0-186,0 0-246,0 0-763,0 3-2464,0 11 865</inkml:trace>
</inkml:ink>
</file>

<file path=ppt/ink/ink5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00.9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263 49 1824,'-28'0'587,"28"0"-583,0 0 0,0 0 1,0 0-1,0 0 0,0 0 1,0 0-1,0 0 0,-1 0 1,1 0-1,0 0 0,0 0 1,0-1-1,0 1 0,0 0 1,-1 0-1,1 0 0,0 0 1,0 0-1,0 0 1,0 0-1,0 1 0,-1-1 1,1 0-1,0 0 0,0 0 1,0 0-1,0 0 0,0 0 1,0 0-1,-1 0 0,1 0 1,0 0-1,0 0 0,0 0 1,0 0-1,0 1 0,0-1 1,0 0-1,0 0 0,-1 0 1,1 0-1,0 0 0,0 0 1,0 1-1,0-1 0,0 0 1,0 0-1,0 0 1,0 0-1,0 0 0,0 0 1,0 1-1,0-1 0,0 2 170,1 0 0,-1 0 0,0-1 1,1 1-1,-1 0 0,1 0 0,0-1 0,0 1 0,0 0 0,0-1 0,0 1 0,0-1 0,1 2 0,3 5-141,7 13 616,-10-16-518,1 1 0,0-1 0,0 1 0,1-1-1,8 10 1,29 20 338,-26-18-337,11 10 51,13-1 74,-18-14-146,-1 1-25,25 15 47,-30-21-75,0-1 0,0 0 0,0-2 0,1 1 0,-1-2 0,1 0 0,0-1 0,28 0 0,-18-1 45,-15 0-21,-1-1 0,0 0 0,1 0 0,-1-1 0,0 0 0,1-1 0,-1 0 0,0-1 0,16-6 0,-23 7-41,31-17 287,-31 17-303,-1 0 0,0 0 0,0 1 0,0-1 0,0-1 0,0 1 0,0 0 0,0 0 0,-1-1 0,1 1-1,-1 0 1,1-4 0,0-2 35,-1 0-1,0 0 0,-1 0 1,0 0-1,0 0 0,-1-1 1,-2-10-1,1 13-30,0 1-1,-1 0 1,0 0-1,-4-7 1,-6-7 20,10 11-30,1 4-12,1 1 1,-1-1-1,0 1 0,0-1 1,0 1-1,-1 0 0,1 0 0,-1 0 1,1 0-1,-1 1 0,-5-5 1,-20-12-60,11 6 23,-1 1 1,-1 0 0,-25-11-1,41 22 24,-1 0 1,1 1-1,0-1 0,-1 1 0,1-1 0,-1 1 0,-3 0 0,-14-1 2,18 0 2,-11-3-20,1 1 0,0 1 0,-23-2-1,-81 4-239,111 1 249,-1-1-1,1 1 1,0 0-1,0 1 1,-6 2-1,7-2-72,0-1 0,-1 1-1,1-1 1,-11 1 0,14-3 54,-1 1 0,0 0-1,0 0 1,0 1 0,0-1 0,0 1 0,0-1 0,0 1 0,1 0 0,-6 2 0,7-1 23,-1-1-1,0 1 1,1-1 0,-1 1 0,1-1 0,0 1 0,0 0 0,-1 0 0,1 0-1,0 0 1,1 0 0,-1 0 0,0 0 0,0 2 0,-8 20-122,4-14 92,2 0 0,-1 0-1,-2 18 1,3 3 49,2 1-1,2-1 1,7 52 0,0 29 159,-8 102 49,-1-183-115,-2 0 0,-1 0 1,-2 0-1,-9 30 0,11-47-76,-3 11 96,-2 0-1,-16 32 0,1-3 14,20-45-18,-1 0 0,0-1 0,0 0 0,-1 0 0,0 0 0,0 0 0,-1-1 0,-12 11-1,0 0 561,18-17-656,1 0 0,-1-1 0,1 1-1,-1-1 1,0 1 0,1 0 0,-1-1-1,0 1 1,0-1 0,1 1 0,-1-1-1,0 0 1,0 1 0,0-1 0,1 0-1,-1 0 1,0 1 0,0-1 0,0 0-1,0 0 1,0 0 0,0 0 0,0 0-1,1 0 1,-1 0 0,0-1 0,0 1-1,0 0 1,-1-1 0,-1-1 29,0 0 0,1 0 0,-1 0 1,1-1-1,0 1 0,0-1 0,0 1 0,-3-6 0,-1-1-28,1 0-1,0 0 1,1 0-1,-6-18 1,4-6-136,-7 1 32</inkml:trace>
</inkml:ink>
</file>

<file path=ppt/ink/ink5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01.4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578 33 3232,'13'-27'1035,"-13"27"-1023,0-1 0,0 1 0,0 0 0,0 0 0,0 0 0,0-1 0,1 1 0,-1 0 0,0 0 0,0-1 0,0 1 0,0 0 0,0 0 0,0 0 0,0-1 0,1 1 0,-1 0 0,0 0 0,0 0 0,0 0 0,0-1 0,1 1 0,-1 0 0,0 0 0,0 0 1,0 0-1,1 0 0,-1 0 0,0 0 0,0 0 0,1 0 0,-1 0 0,0-1 0,1 1 0,3 0 1132,-9 0-212,-20 0 387,-31 3-234,12 11-589,40-13-456,-17 5 218,0 1 0,0 0 0,-38 21 0,32-13 36,10-7-105,1 2 0,0 0 0,-22 18 0,16-10-81,2 0 0,0 2-1,2 0 1,-28 38 0,29-27-44,2 1 0,1 0 0,1 1 0,-10 41 0,16-45 61,1 1 0,2 0 0,1 1 0,1-1 0,2 0 0,6 55 0,5-6 200,-9-58-199,-2-13-48,1 0 0,0 0-1,3 10 1,-2-14-42,-1 0-1,2 0 1,-1 0-1,0 0 0,4 4 1,2 5 66,12 28 271,-19-38-335,1 0-1,0-1 0,-1 1 1,1 0-1,1-1 0,2 4 1</inkml:trace>
</inkml:ink>
</file>

<file path=ppt/ink/ink5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01.8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1 3648,'-14'0'1173,"12"1"-866,1 6-144,1 64 711,0-66-812,0 0-1,0-1 1,0 1 0,-1 0-1,0 0 1,0-1 0,-3 8-1,-2 11 38,3 3 169,3 49 0,0-50-153,0-22-105,0 0 0,0 0 0,0 0 0,0 0 0,1 0 0,0 0 0,-1 0 0,1 0 0,0 0 0,0 0 0,3 4 0,-3-5 77,0 0-1,0 0 1,0 0 0,0 1 0,-1-1 0,1 0 0,0 1 0,-1-1 0,0 0 0,0 1 0,0 3-1,0 8 565,0-12-27,0-2-597,-1 0-1,0 0 1,1 0-1,-1 0 1,1 0-1,-1 0 1,0 0-1,1 0 1,-1 0-1,1 0 1,-1-1-1,0 1 1,1 0-1,-1 0 1,1-1-1,-1 1 1,1 0-1,-1-1 1,1 1-1,-1-1 0,1 1 1,-1 0-1,1-1 1,0 1-1,-1-1 1,1 1-1,-1-1 1,1 0-1,0 1 1,-1-2-1,1-1 45,-1-1-1,1 1 0,0-1 0,0 0 0,0-4 0,1-10 208,-1 2-177,2-64 182,-2 69-261,2-1 1,-1 1-1,2-1 1,5-18-1,-4 20-37,-1 2 1,1-1-1,1 0 1,-1 1-1,1 0 1,1 0-1,0 0 1,0 0-1,0 1 1,11-9-1,-13 12 4,1 1-1,0-1 1,-1 1-1,2 0 1,-1 0-1,0 0 1,0 1 0,1 0-1,-1 0 1,1 0-1,0 1 1,-1 0-1,10-1 1,-8 2 42,1 1 0,-1 0 0,1 0 0,-1 1 0,13 5 0,-14-6-4,16 10 266,-20-10-264,1 0 0,-1 0-1,0 0 1,0 0-1,0 0 1,1 0 0,-1-1-1,0 1 1,1-1 0,4 1-1,-7-2-46,1 1 0,-1 0-1,1 0 1,-1 0 0,1 0-1,-1 0 1,1 0 0,0 0-1,-1 0 1,1 0-1,-1 0 1,1 0 0,-1 0-1,1 0 1,-1 1 0,1-1-1,-1 0 1,1 0 0,-1 1-1,1-1 1,-1 0 0,1 1-1,-1-1 1,1 0 0,-1 1-1,0-1 1,1 0 0,-1 1-1,0-1 1,1 1 0,-1-1-1,0 1 1,1-1 0,-1 1-1,0-1 1,0 1-1,0-1 1,0 1 0,0 0-1,1-1 1,-1 1 0,0-1-1,0 1 1,0-1 0,0 1-1,0-1 1,-1 1 0,1 0-1,0 0 1,0-1-1059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35.8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16 8544,'-16'-15'3168,"16"15"-2464,16 15-192,15-15 1056,-15 0-960,15 0 767,15 16-831,17-16 384,15 15-576,0-15 128,0 0-320,-1 16 128,1-16-160,-31 0 0,-16 16-64,-15-16 224,-1 0-160</inkml:trace>
</inkml:ink>
</file>

<file path=ppt/ink/ink5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02.2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50 4896,'-33'0'1824,"33"0"-1440,0-17-96,0 17 1824,0 0-1216,0-16 352,17 16-736,-1 0-416,0 0-64,1-16 160,15 16-96,1 0 96,0 0-96,0 0 160,0 0-160,-17 0-2432,17 0 1280</inkml:trace>
</inkml:ink>
</file>

<file path=ppt/ink/ink5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02.6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99 262 5056,'-16'17'1888,"16"-17"-1472,-16 0-128,-1 33 1408,1-17-992,-1 0 64,1 17-448,16 0-160,0-17-96,0 1 384,33-1-256,-17-16 192,17 0-224</inkml:trace>
  <inkml:trace contextRef="#ctx0" brushRef="#br0" timeOffset="1">181 49 7712,'0'0'2880,"0"0"-2240,17-32-192,-17 32-224,16-17-224</inkml:trace>
</inkml:ink>
</file>

<file path=ppt/ink/ink5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03.0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34 2976,'-13'-28'971,"10"23"-603,3 5 90,3 0 875,-2 0-1100,1 0-1,0 1 0,0-1 1,0 1-1,-1-1 0,1 1 1,0 0-1,0-1 0,-1 1 0,1 0 1,-1 0-1,1 0 0,1 2 1,4 2-259,17 11 554,-8-6-327,0 0 0,-1 1 0,-1 1 0,0 1-1,16 16 1,-12-5 3,-1 0 0,-1 1 0,-1 1-1,17 39 1,-20-39-55,-1 0 1,7 29-1,-15-39 13,0 0-1,0 20 1,-1-14-12,0-1-33,0-4 9,-1 0 0,-1 23 1,-1-26-26,-1-1 1,-1 1 0,0-1 0,-1 0-1,0 0 1,-1-1 0,0 1 0,-1-1 0,0 0-1,-1-1 1,-12 16 0,-52 52 410,52-57-417,-33 33-355,35-41-495,-28 17 1,30-22 353,-53 40-1049</inkml:trace>
</inkml:ink>
</file>

<file path=ppt/ink/ink5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06.8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442 35 3392,'0'-14'1088,"0"12"-651,0 2-47,0 0 495,0 0-267,0 0-68,0 0-166,0 0 133,0 0-122,0 0 79,-3 0-132,2 0-280,-1 0 1,0 1 0,0-1 0,0 1-1,0-1 1,1 1 0,-1 0 0,0-1-1,1 1 1,-1 0 0,0 0 0,1 1-1,-1-1 1,1 0 0,0 0 0,-3 3-1,-42 32 50,21-4-144,-34 30-43,39-43 118,0 1 0,-20 27 0,2 13 74,28-48-67,-20 21-1,-9 9 76,23-20-19,10-13-10,-1 0 0,-14 14 1,16-17-39,1-1 1,-1 1 0,1 0-1,0 1 1,-4 7 0,8-14-52,0 0 0,0 0 0,0 0 0,0 1 0,-1-1 0,1 0 0,0 0 0,0 0 0,0 0 0,0 1 0,0-1 0,0 0 1,0 0-1,-1 0 0,1 1 0,0-1 0,0 0 0,0 0 0,0 0 0,0 1 0,0-1 0,0 0 0,0 0 0,0 0 0,0 1 0,0-1 1,0 0-1,0 0 0,1 1 0,-1-1 0,0 0 0,0 0 0,0 0 0,0 1 0,0-1 0,0 0 0,0 0 0,1 0 0,-1 0 0,0 1 0,0-1 1,0 0-1,1 1 0,-1-1 0,0 1 1,1-1-1,-1 0 0,1 1 1,-1-1-1,1 1 0,-1-1 1,1 0-1,-1 1 1,1-1-1,-1 0 0,1 1 1,-1-1-1,1 0 0,-1 0 1,1 0-1,0 1 0,-1-1 1,1 0-1,0 0 1,-1 0-1,1 0 0,-1 0 1,1 0-1,0 0 0,-1 0 1,1 0-1,-1-1 0,1 1 1,0 0-1,-1 0 0,1 0 1,-1-1-1,1 1 1,0-1-1,2 0-4,-1 0-1,1 0 1,0 0-1,0 0 1,-1 1 0,1-1-1,0 1 1,0-1 0,3 1-1,55-1-305,-8 0 161,71 6 1,-35 13 140,-47-9 12,-33-7 7,1-1-1,-1 0 0,0-1 1,13 0-1,6-1 126,-25 1-116,0 0 0,-1 0 0,1 0 0,0 0 0,-1-1 0,1 1 0,0-1 0,-1 0 0,1 0 0,-1 0 0,1 0 0,-1 0 0,0 0 0,1-1 0,2-2 0,-4 4-16,-1 0 0,1-1 0,-1 1 0,1-1 0,-1 1 0,1 0 1,-1 0-1,1-1 0,-1 1 0,1 0 0,0 0 0,-1 0 0,1-1 1,0 1-1,-1 0 0,1 0 0,0 0 0,-1 0 0,1 0 0,-1 0 1,1 1-1,0-1 0,-1 0 0,1 0 0,0 1 0,-1-1 9,3 0 49,0 0 81,-3 0-146,1 0 0,-1 0 0,1 0 0,0 0 0,-1 0 0,1 0 0,-1 0 0,1 0 0,-1-1 0,1 1 0,-1 0 0,1 0 0,-1 0 0,0-1 1,1 1-1,-1 0 0,1 0 0,-1-1 0,1 1 0,-1 0 0,0-1 0,1 1 0,-1 0 0,0-1 0,1 1 0,-1-1 0,0 1 0,0-1 0,1 1 1,-1-1-1,0 1 0,0 0 0,0-1 0,1 1 0,-1-1 0,0 0 0,0 1 0,0-1 0,0 1 0,0-1 0,0 0 0,2-4 50,26-23 154,-28 28-196,1-1 1,-1 1 0,0-1-1,1 0 1,-1 1 0,0-1 0,1 0-1,-1 1 1,0-1 0,0 0-1,0 1 1,1-1 0,-1 0 0,0 1-1,0-1 1,0 0 0,0 1-1,0-1 1,0 0 0,0 0 0,-1 1-1,1-1 1,0 0 0,-1-2 44,2-2 8,-2 1 0,1-1 0,0 0 0,-1 0 0,0 1 0,0-1-1,0 1 1,-1-1 0,0 1 0,1-1 0,-6-7 0,-2-3 47,0-2 0,1 1 0,-10-31 0,10 27-121,0 0 0,-17-30 0,-21-27-129,44 75 125,1 0 0,-1-1 1,1 1-1,-1-1 0,1 1 1,0-1-1,0 1 0,0-1 1,1 0-1,-1 1 0,1-1 1,-1 0-1,1 0 0,0-2 1,1 0 5,0 0 0,0 1 1,1-1-1,-1 1 0,1-1 0,4-6 1,-3 6 3,-3 5 2,4-9 31,1-1-1,1 1 1,6-9-1,-12 18-41,1-1 0,-1 1 0,1-1 0,-1 1 0,1 0 1,0-1-1,-1 1 0,1 0 0,-1 0 0,1-1 0,0 1 0,-1 0 0,1 0 1,-1 0-1,1 0 0,0 0 0,-1 0 0,1 0 0,0 0 0,-1 0 0,1 0 1,-1 0-1,1 0 0,0 1 0,0-1 0,-1 0-15,3 0-234</inkml:trace>
</inkml:ink>
</file>

<file path=ppt/ink/ink5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07.3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0 4480,'0'0'1445,"0"0"-885,0 0-160,0 0 304,-3 0-229,-6 2 36,12 4-97,6 8-438,-5-2 47,0 1 1,0-1-1,3 25 0,-4-19 19,10 32-1,21 23 21,-22-50-11,-2 1-1,13 39 0,-16-43 54,-1-1 0,2 0 0,18 32 0,-9-18 164,-14-26-156,1 0 0,-1-1-1,1 0 1,1 0 0,-1 0 0,8 8 0,1 0 261,-12-14-355,-1 0 0,1 1 0,-1-1-1,1 0 1,-1 1 0,1-1 0,0 0-1,-1 0 1,1 1 0,-1-1 0,1 0-1,0 0 1,-1 0 0,1 0 0,-1 0-1,1 0 1,0 0 0,-1 0-1,1 0 1,-1 0 0,1 0 0,0 0-1,-1-1 1,1 1 0,-1 0 0,1 0-1,-1 0 1,1-1 0,0 1 0,0-1-1,0 1 36,2-3-7,1 1 1,0-1-1,-1 0 1,1 0-1,-1 0 0,0 0 1,0 0-1,0-1 1,-1 0-1,5-6 1,-1-3 56,0 1 1,8-23-1,28-120 396,-35 124-475,1 1-152,22-52-1,-19 55 66,3-14 186,-13 37-105,0 0 0,0 0 0,0 1 0,1-1 0,-1 1 0,4-5 0,-1-1-11,1-2-13,-4 10 5,-1 0 0,0 0 1,1 0-1,-1-1 0,1 1 0,-1 0 1,1 0-1,0 0 0,-1 0 0,1 0 1,0 0-1,0 0 0,-1 1 0,1-1 1,0 0-1,0 0 0,0 1 0,0-1 1,0 0-1,0 1 0,1-1 1,-1 1-1,0-1 0,0 1 0,0 0 1,0-1-1,1 1 0,-1 0 0,0 0 1,0 0-1,0 0 0,1 0 0,-1 0 1,2 1-1,13-1-1492,-2 0 565</inkml:trace>
</inkml:ink>
</file>

<file path=ppt/ink/ink5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07.7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 0 4064,'0'5'521,"0"-3"-361,1 0-1,-1 0 1,0 0 0,0 0-1,0 0 1,-1 0 0,1 0-1,0 0 1,-1 0-1,-1 4 1,-9-1 944,6 9-277,3-11-670,0-1 0,0 1 1,0 0-1,-1-1 0,1 1 0,-4 2 1,3-3-82,0 0 0,1 0 0,0 1 0,-1-1 0,1 1 0,0 0 0,0-1 0,1 1 0,-4 6 0,0 21 191,-1-15-110,4-12-117,1 1 1,0-1 0,0 0-1,0 0 1,0 1 0,1-1-1,-1 0 1,1 7-1,0-1 29,0-5 1,-1 1-1,2-1 1,-1 0 0,0 1-1,1-1 1,1 6 0,-1-9-44,-1 0 1,1 0 0,-1 0-1,1 0 1,0 0-1,-1 0 1,1 0 0,0 0-1,0 0 1,0 0-1,0 0 1,-1 0 0,1-1-1,0 1 1,0 0-1,1-1 1,-1 1 0,0-1-1,0 1 1,0-1-1,0 0 1,0 1 0,1-1-1,-1 0 1,0 0-1,0 0 1,0 0 0,3 0-1,-1 0 34,0 1 0,0-2-1,0 1 1,0 0 0,0-1-1,0 1 1,0-1 0,0 0-1,0 0 1,0 0 0,0 0-1,0-1 1,0 1 0,-1-1-1,6-3 1,22-11 175</inkml:trace>
</inkml:ink>
</file>

<file path=ppt/ink/ink5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08.1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50 6304,'-33'-17'2336,"33"17"-1824,-17-16-128,17 16 992,0 0-832,17-17-160,-17 17-224</inkml:trace>
</inkml:ink>
</file>

<file path=ppt/ink/ink5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15.1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837 1 2976,'-55'0'971,"53"0"-951,1 0 0,-1 0 1,1 0-1,-1 0 1,1 1-1,-1-1 1,1 1-1,-1-1 1,1 1-1,-1-1 0,1 1 1,0 0-1,-1-1 1,1 1-1,0 0 1,0 0-1,-2 2 1,-7 3-11,-8 6 96,0 0 1,1 2 0,0 0-1,1 0 1,1 1 0,0 1 0,2 1-1,-20 30 1,-41 67 373,60-93-411,-54 89 299,-48 145 656,65-138-688,1 0 267,-58 203 0,56-102-1,43-181-511,-23 117 218,24 32 22,8-186-331,0 150 229,0-150-229,0 35 190,5 48-1,21 28 242,-8-42 71,-2-1-112</inkml:trace>
</inkml:ink>
</file>

<file path=ppt/ink/ink5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15.5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27 4320,'-28'-27'1392,"28"27"-1380,0 0 1,0 0 0,0 1-1,0-1 1,0 0 0,0 0-1,0 0 1,0 0 0,0 0-1,0 0 1,0 0-1,0 1 1,0-1 0,0 0-1,0 0 1,0 0 0,0 0-1,0 0 1,0 0 0,0 0-1,0 0 1,0 0 0,0 1-1,-1-1 1,1 0-1,0 0 1,0 0 0,0 0-1,0 0 1,0 0 0,0 0-1,0 0 1,0 0 0,-1 0-1,1 0 1,0 0-1,0 0 1,0 0 0,0 0-1,0 0 1,0 0 0,0 0-1,-1 0 1,1 0 0,0 0-1,0 0 1,0 0 0,0 0-1,0 0 1,0 0-1,0 0 1,0 0 0,-1 0-1,1 0 1,0 0 0,0-1-1,0 1 1,0 0 0,2 9 153,9 5 398,-8-11-484,0 0 0,-1-1 0,0 1 1,1 0-1,-1 0 0,2 4 0,15 36 475,14 26-33,12 20 220,38 63 79,-69-134-619,0 0 1,1-1-1,24 21 0,-12-12 269,-13-11-246,-11-12-154,0 1 0,0-1-1,1 0 1,-1 0 0,1 0-1,6 4 1,-5-5 30,0 0 1,1-1-1,-1 0 0,1 0 1,-1 0-1,1-1 0,-1 1 1,7-2-1,-12 1-101,4 0 75,1 0 1,0 0-1,0-1 0,0 1 1,0-1-1,-1 0 0,1-1 1,0 1-1,-1-1 1,1 0-1,-1 0 0,0 0 1,0-1-1,1 0 0,-2 0 1,8-5-1,-10 6-49,6-4 61,0 0 1,0 0 0,-1-1 0,0 0 0,-1-1 0,1 1 0,4-10-1,0-4-192,11-31 0,-13 31-1296,17-31 0,7 0-593</inkml:trace>
</inkml:ink>
</file>

<file path=ppt/ink/ink5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214 0 5984,'-50'0'2208,"50"0"-1728,0 0-128,0 0 896,17 17-768,-1-17 64,1 16-320,32-16 224,-17 0-256,18 16-32,-1-16-96,0 0-4832,0 17 2592</inkml:trace>
  <inkml:trace contextRef="#ctx0" brushRef="#br0" timeOffset="0.5">0 246 6464,'0'0'2400,"0"0"-1856,50 0-160,-1 0 768,0 0-704,33 0 256,-17 0-416,17 0-96,-32 17-128,15-17-5056,-16 0 2720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36.9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340 41 3488,'0'-29'3066,"0"27"-2234,0 2 118,0 0-252,0 0 209,0-3-299,0 3-596,0 0 0,0 0 0,0 0 0,0-1 0,0 1 0,0 0 0,0 0 0,0 0 0,0-1 0,0 1 0,0 0 0,0 0 0,0 0 0,0-1 0,0 1 0,0 0 0,0 0 0,0 0 0,0-1 0,0 1 0,0 0 0,0 0 0,0 0-1,0-1 1,0 1 0,0 0 0,-1 0 0,1 0 0,0 0 0,0 0 0,0-1 0,0 1 0,0 0 0,-1 0 0,1 0 0,0 0 0,0 0 0,0 0 0,-1 0 0,1-1 0,0 1 0,0 0 0,0 0 0,0 0 0,-1 0 0,1 0 0,0 0 0,-9 7 368,8-6-334,1-1 0,-1 0 1,1 1-1,-1-1 1,0 1-1,1-1 0,-1 0 1,1 0-1,-1 1 0,0-1 1,1 0-1,-1 0 1,0 0-1,1 0 0,-1 0 1,0 0-1,1 0 0,-1 0 1,0 0-1,1 0 1,-1 0-1,0 0 0,0-1 1,-2 1 125,-12 0 404,7-1-333,0 1-1,0 1 1,-15 1 0,7 3-57,10-3-81,-1 0 0,1-1 0,-1 1 0,0-2 0,-6 1 0,-5-1 96,5 0 103,0 0 1,-19 3-1,8 3 60,18-4-228,0-1 1,0 1-1,0-1 0,-8 0 0,-21-1 335,25 0-454,19 0-89,-1 3-8,3 4 10,-8-5 55,0 1 0,1-1 0,-1 0 0,1 0 0,-1 0 0,1 0 0,0-1 0,0 1 1,0-1-1,6 1 0,-8-2 17,0 0 0,0 1-1,0-1 1,-1 1 0,1-1 0,0 1 0,0-1 0,0 1 0,0 0 0,-1 0 0,3 2-1,-2-2 12,-1-1-1,0 1 0,1 0 1,-1 0-1,1-1 0,-1 1 1,1-1-1,-1 1 0,1-1 1,0 0-1,1 1 0,-1-1 372,-3-1-357,0 1 0,1-1 0,-1 0 0,0 1 0,0-1-1,0 0 1,0 1 0,0-1 0,1 0 0,-1 0-1,0 0 1,0-2 0,-1 2 14,-29-30 369,31 30-417,0 1 0,-1 0 0,1-1 0,0 1 0,0-1 0,-1 1 0,1 0 0,0-1 0,0 1-1,0-1 1,-1 1 0,1-1 0,0 1 0,0 0 0,0-1 0,0 1 0,0-1 0,0 1 0,0-1-1,0 1 1,0-1 0,0 1 0,0-1 0,0 1 0,0 0 0,1-1 0,-1 1 0,0-1 0,0 1 0,0-1-1,1 1 1,-1 0 0,0-1 0,1 1 0,-1-1 0,0 1 6,3-1-115,0 0 0,1 1 0,-1-1 0,0 1-1,0-1 1,0 1 0,1 0 0,-1 0-1,3 1 1,3-1-817,7 0-27</inkml:trace>
</inkml:ink>
</file>

<file path=ppt/ink/ink5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18.4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1 4480,'-16'0'1664,"16"0"-1312,-33 32-64,17-15 800,-1-1-640,1 17 384,16 0-480,-17-1-128,34 1-128,-1-16 192,1 15-160,15-48-32,1 16-64</inkml:trace>
</inkml:ink>
</file>

<file path=ppt/ink/ink5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18.9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17 6144,'-17'0'2272,"17"0"-1760,0 0-160,0-17-96,17 34-224</inkml:trace>
  <inkml:trace contextRef="#ctx0" brushRef="#br0" timeOffset="1">459 66 6880,'-16'0'2560,"16"0"-1984,33 16-160,-17-16-96,0 17-256,17-17 256,0 0-192,0 0 32,16 0-96,0 0-2944,0 0 1568</inkml:trace>
</inkml:ink>
</file>

<file path=ppt/ink/ink5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19.3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34 230 5312,'-33'0'1952,"33"0"-1504,33 33-128,-17-33 448,17 16-480,0 0 192,16-16-320,0 0 352,0 0-288,17 0-1088,-17-16 448</inkml:trace>
  <inkml:trace contextRef="#ctx0" brushRef="#br0" timeOffset="1">837 17 6976,'-17'-17'2592,"17"17"-2016,0 17-160,17 16 384,-17-17-512,-17 0 96,17 17-224,-16 16 256,16 0-224</inkml:trace>
</inkml:ink>
</file>

<file path=ppt/ink/ink5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17.0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1721 228 5312,'-27'-14'1701,"25"14"-1608,1-1 0,0 0 1,0 1-1,-1-1 0,1 0 0,0 0 0,0 1 0,0-1 0,0 0 1,0 0-1,0 0 0,0-1 0,0 1 0,0 0 0,0 0 0,1 0 0,-1-1 1,0 1-1,1 0 0,-1-1 0,1 1 0,0 0 0,-1-1 0,1 1 1,0-1-1,0 1 0,0-3 0,-3-1 894,-57-55 1295,58 58-2250,0-1 0,0 1 0,-1 0 0,1 1 0,-1-1 0,1 0 0,-1 1 0,1-1 0,-4 0 0,-40-12 1,0 2-1,-49-6 0,63 13-27,-15-4-5,-89-12 0,35 15-27,50 1-27,14 1-12,-1 2 1,-46 2-1,-14 11-227,66-9 215,12-1-1,-21 4 1,29-2 1,-1 1 0,-16 7 0,12-4-1,7-4 50,3 0-18,0 0 1,-1 0-1,1 0 0,-9 7 1,14-9 19,0 1 1,0 0 0,0 0-1,0 0 1,0 0 0,1 0 0,-1 1-1,1-1 1,-1 0 0,1 1-1,0-1 1,0 1 0,0-1-1,0 1 1,0 4 0,0-4 10,1-1 0,-1 1 0,1-1 0,0 0 0,0 1 0,0-1 0,0 1 0,0-1 0,1 1 0,-1-1 0,1 0 0,0 1 0,0-1 0,0 0 0,1 3 0,4 6 10,1-1 1,0 0-1,0 0 1,1-1-1,0 0 0,1 0 1,0-1-1,0 0 1,11 7-1,107 60 286,-120-71-255,71 36 155,87 32 1,-163-71-180,164 64 67,-130-48-34,0 1 0,46 31 0,-68-39 38,0 1 0,-1 1 0,13 14 1,-20-19-40,0 0 0,0 0 0,-1 1 0,0 0 0,0 0 0,-1 0 0,4 11 0,-5-10 1,-1 0 0,-1 0-1,1 1 1,-2-1 0,1 0 0,-1 0 0,-2 16 0,0-12 0,0 0 0,-1-1-1,0 1 1,-10 22 0,4-19 30,0 0 0,-20 25 1,19-27-32,-1 1-6,-4 7 25,-33 34-1,-19 1 24,30-26-40,-72 67 65,-290 194 187,326-242-296,-82 51-16,126-84 55,-2-1-1,0-2 1,-46 15 0,22-15 32,-21 7 119,-17 9-64,89-28-137,-1-1 0,0-1 1,1 1-1,-1-1 1,1 0-1,-1 0 0,-4 0 1,1-1-63,2 1-89,6 0-17,3 3 59,-1-1 111,0-1 0,1 1 1,-1-1-1,0 0 0,1 0 0,-1 0 0,0 0 1,1 0-1,-1 0 0,1 0 0,0-1 1,4 1-1,6 1-21,22 9-70,-22-7 79,0 0 0,-1-1 0,19 3 0,62-1 40,30 6 15,278-7 85,-242-5 50,431 1 309,-590 0-470,161 2 90,-73 4-32,70 2 279,-22-8 724,-129 0-972,-4 1-41,0-1 0,1 0-1,-1 0 1,0 0 0,0 0 0,1-1 0,-1 1-1,0-1 1,0 0 0,0 0 0,0 0 0,0 0-1,0-1 1,0 1 0,0-1 0,3-2 0,-6 4-39,1-1 1,-1 1-1,0-1 1,1 1 0,-1-1-1,0 1 1,1-1 0,-1 1-1,0-1 1,0 1 0,0-1-1,0 0 1,0 1-1,1-1 1,-1 0 0,0 1-1,0-1 1,0 1 0,-1-1-1,1 0 1,0 1 0,0-1-1,0 1 1,0-1-1,-1 1 1,1-1 0,0 0-1,0 1 1,-1-1 0,1 0-1,-1 0 18,-13-15 47</inkml:trace>
</inkml:ink>
</file>

<file path=ppt/ink/ink5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19.9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196 117 1664,'-27'0'528,"27"0"-520,-1 0 0,1 0-1,0-1 1,-1 1 0,1 0 0,0 0-1,-1 0 1,1 0 0,0 1 0,-1-1 0,1 0-1,0 0 1,-1 0 0,1 0 0,0 0 0,0 0-1,-1 0 1,1 1 0,0-1 0,-1 0 0,1 0-1,0 0 1,0 1 0,-1-1 0,1 0 0,-4 6 133,0-1 1,0 0-1,1 1 1,0 0-1,0-1 1,0 1 0,1 1-1,0-1 1,-2 8-1,0-2 333,-9 22-1,0-9-167,3-7 149,-14 38 0,16-32-249,1-6 91,-8 38 0,13-37-174,2-15-63,-1 0 0,1-1 1,-1 1-1,0 0 1,0 0-1,0-1 1,0 1-1,-1 0 1,1-1-1,-1 1 1,-4 4-1,-7 17 383,12-25-427,1 0 0,0 0 0,0 0 0,0 1 0,0-1 0,-1 0 0,1 0 0,0 0 0,0 0 0,0 1 0,0-1 0,0 0 0,0 0 0,0 0 0,0 1 0,-1-1 0,1 0 0,0 0 0,0 1 0,0-1 0,0 0 0,0 0 0,0 0 0,0 1 0,0-1 0,0 0 0,1 0 0,-1 0 0,0 1 0,0-1 0,0 0 0,0 0 0,0 0 0,0 1 0,0-1 0,0 0 0,0 0 0,1 0 0,-1 1 0,0-1 0,0 0 0,1 0 0,8 8 358,-7-15-61,3-16-78,25-42 5,5-38-158,-21 61-36,-1-11 42,-11 40-200,1 0 1,0 0 0,1 0-1,7-13 1,0 12-230,-11 14 336,0 0-1,0-1 1,1 1 0,-1 0 0,0 0-1,1-1 1,-1 1 0,0 0 0,1 0 0,-1 0-1,1-1 1,-1 1 0,0 0 0,1 0-1,-1 0 1,1 0 0,-1 0 0,0 0 0,1 0-1,-1 0 1,1 0 0,-1 0 0,1 0-1,-1 0 1,0 0 0,1 0 0,-1 0 0,1 0-1,-1 1 1,0-1 0,1 0 0,-1 0 0,0 0-1,1 1 1,-1-1 0,0 0 0,1 1-1,-1-1 1,0 0 0,1 1 0,-1-1 0,0 0-1,0 1 1,0-1 0,1 1 0,4 24 90,9-1-5,0 12-9,-11-24-27,1 0 0,11 18 0,-3-11 161,23 26 0,-20-27-135,-8-11-32,0 0 0,0-1 0,0 0 0,1 0 0,0-1 0,0 0 1,0 0-1,0-1 0,1 0 0,15 5 0,-13-5 65,-5-1-35,-1-1-1,1 0 1,-1 0-1,1-1 1,0 1-1,-1-1 0,1-1 1,0 1-1,6-1 1,-8-1 31,0 0 1,0 0 0,0 0 0,0-1-1,0 1 1,0-1 0,0 0 0,-1 0-1,1-1 1,-1 1 0,0-1 0,0 1-1,1-1 1,2-4 0,-1 2 38,0-1 0,0-1 0,-1 1 0,0-1 0,0 1 0,4-10 0,16-48 640,-21 53-714,2-5 135,4-31 1,-8 35-178,1 0 0,0 1 1,1-1-1,1 0 1,6-14-1,36-55-310,-41 71 280,0 2 0,11-17 0,-15 23-135,0 1-1,1-1 1,-1 0-1,1 0 0,0 1 1,0-1-1,0 1 1,-1 0-1,1-1 1,0 1-1,0 0 0,1 0 1,-1 0-1,0 1 1,0-1-1,0 0 0,1 1 1,3-1-1,-4 1-561,8-1 236,-3 5-4554,7 9 2266</inkml:trace>
</inkml:ink>
</file>

<file path=ppt/ink/ink5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22.0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295 83 2912,'0'-12'1145,"0"21"-701,3-3 218,3-1-391,1 0 0,12 7 0,-7-4-13,-1-1-119,2 0 0,-1-1-1,1-1 1,0 0 0,0 0-1,0-1 1,22 3 0,-22-4-91,35 4 106,0-1 0,96-3 1,-113-3-96,5-1 42,49-8-1,-59 6-45,-1 0-14,-17 2 28,-1 1-1,1-1 1,-1 0 0,0-1-1,1 0 1,-1 0-1,0-1 1,0 0 0,0 0-1,0 0 1,11-9-1,7-2 178,-25 14-238,0 0 1,1 0-1,-1 0 1,0 0 0,1 0-1,-1-1 1,0 1-1,0 0 1,1 0-1,-1-1 1,0 1 0,1 0-1,-1-1 1,0 1-1,0 0 1,0 0-1,1-1 1,-1 1 0,0 0-1,0-1 1,0 1-1,0-1 1,0 1-1,0 0 1,0-1 0,0 1-1,0 0 1,0-1-1,0 1 1,0-1-1,0 1 1,0 0 0,0-1-1,0 1 1,0 0-1,0-1 1,0 1-1,0 0 1,-1-1 0,1 1-1,0 0 1,0-1-1,0 1 1,-1 0-1,1-1 1,0 1 0,0 0-1,-1 0 1,1-1-1,0 1 1,-1 0-1,1 0 1,0 0 0,-1-1-1,1 1 1,-25-8 220,15-1-140,-5-4 19,-28 2 47,-6-11 96,42 20-226,0 1 1,0 0-1,-7-1 1,-3 0-22,-42-11-118,41 8 34,0 1-1,1 1 0,-33-2 0,41 5 57,-10 0-110,0 0 0,-1 1 1,-32 7-1,45-6 98,-1 0 0,1 1 1,0 0-1,0 0 0,0 1 0,0 0 1,0 0-1,1 1 0,0-1 0,0 2 1,0-1-1,-9 12 0,-16 26 11,2 1 0,-37 77 0,48-81 67,2 1 1,2 1-1,-14 65 0,17-59-13,-3 5 27,-4 15 119,-10 87-1,25-129-128,2-9 162,-1-1 1,-1 1-1,-8 24 1,9-32-116,-2 4 222,-1-1 1,1 0-1,-13 22 1,15-32-269,0 0 0,1-1 0,-1 1 0,0 0 0,0-1 0,0 1 0,0-1 0,-1 0 0,1 1 0,0-1 0,0 0 0,-1-1 0,1 1 0,-1 0 0,1-1 0,-1 1 0,1-1 1,-1 1-1,1-1 0,-1 0 0,1 0 0,-5-1 0,2 0 3,0 1 0,0-1 0,-1-1 0,1 1 0,0-1 0,1 0 0,-1 0 0,0 0 0,0 0 0,-4-4 0,-24-24 142</inkml:trace>
</inkml:ink>
</file>

<file path=ppt/ink/ink5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22.5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411 18 4064,'-14'-14'1307,"14"14"-1286,0-1 0,-1 1 0,1 0 0,-1 0 0,1-1 0,0 1 0,-1 0 0,1 0 1,-1 0-1,1-1 0,0 1 0,-1 0 0,1 0 0,-1 0 0,1 0 0,-1 0 0,1 0 0,-1 0 1,1 0-1,-1 0 0,1 0 0,0 0 0,-2 0 0,-33 0 384,33 0-332,0 0 0,0 0-1,1 0 1,-1 0-1,0 0 1,0 1-1,1-1 1,-1 1-1,0-1 1,0 1 0,1-1-1,-1 1 1,1 0-1,-1 0 1,-2 1-1,-10 7 255,7-6-125,0 0-1,-1-1 0,-11 3 1,11-3-80,0 0 1,0 0-1,1 0 1,-1 1-1,1 0 1,-13 7-1,8-1 23,1 0-1,-20 20 0,14-12-59,1 1-1,1 0 1,1 1-1,-19 33 0,25-36-52,0-1-1,2 1 0,0 1 0,1-1 1,0 1-1,2 0 0,-3 21 0,3-10 163,2 0-1,1 0 0,1 1 0,2-1 0,0-1 0,2 1 1,1 0-1,10 27 0,-11-40-58,-4-9-139,1 1-1,0-1 1,1 0 0,-1 0-1,1 0 1,0 0 0,1 0-1,6 9 1,-6-12-644,0 0 0,0 0 0,0 0 1,0-1-1,6 3 0,-9-5 642,31 17-2906</inkml:trace>
</inkml:ink>
</file>

<file path=ppt/ink/ink5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22.9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68 115 4064,'-14'-14'1307,"11"13"-976,0 10-156,-7 38 257,-7 13 1184,12-16-1056,-6-6-176,8-13-30,2 1 1,1 31-1,1-26 236,-1-31-581,0-1 0,0 1-1,0 0 1,0-1 0,0 1 0,0 0-1,0 0 1,1-1 0,-1 1-1,0 0 1,0-1 0,0 1-1,0 0 1,1 0 0,-1-1 0,0 1-1,0 0 1,0 0 0,1-1-1,-1 1 1,0 0 0,0 0-1,1 0 1,-1-1 0,0 1 0,1 0-1,0 0 3,-1-1-1,1 1 0,0-1 0,0 0 0,-1 1 1,1-1-1,0 0 0,-1 1 0,1-1 1,-1 0-1,1 0 0,0 0 0,3-13 9,-2 10-18,-1-1 1,1 1-1,-1 0 0,1 0 1,5-8-1,0-1 45,0-1 1,-1 0-1,0 0 1,-2 0-1,7-27 0,-3 9-15,-2 11 102,0 1-1,2-1 1,0 1-1,18-30 1,-22 43-108,0 1-1,0 0 1,1 1 0,0-1 0,0 1 0,1 0 0,-1 0-1,1 0 1,0 1 0,1 0 0,-1 0 0,1 0 0,-1 1-1,1 0 1,0 0 0,0 1 0,9-2 0,27-1 151,-18-1 66,-19 4-175,1 0 0,-1 1-1,1 0 1,11-1 0,12 2-153,-11 0-20</inkml:trace>
</inkml:ink>
</file>

<file path=ppt/ink/ink5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23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 1 1056,'0'0'357,"0"0"-229,0 0 70,0 0 362,0 0-150,0 0-26,-3 0-48,-8 0 288,9 0-74,-1 0 314,-41 0 3349,42 0-3925,4 0-128,3 0-124,-2 0-5,0 0 0,0 0-1,0 0 1,0 0 0,1 1 0,-1-1 0,3 2-1,1 0 5,0 1-24,-1-1 0,1 0 0,0-1 0,0 0 0,0 0 0,11 0 0,222-1 848,-235 3-3248,9 11 597</inkml:trace>
</inkml:ink>
</file>

<file path=ppt/ink/ink5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23.8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66 2912,'-17'33'1056,"17"-33"-800,0 33-96,0-33 992,0 16-672,0 1 512,0-1-576,0 1 128,17-1-320,-17-16 64,0 16-160,16-16 224,-16 0-224,16 0-192,-16 0 32</inkml:trace>
  <inkml:trace contextRef="#ctx0" brushRef="#br0" timeOffset="1">66 50 5056,'-17'-16'1888,"17"16"-1472,0-17-128,0 1 64,0 16-256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37.7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1693 5728,'16'-15'2570,"-16"15"-1818,0 0 1243,0 0-480,0 0 133,-1-13 86,2 10-1463,-1-4 19,-1 5-241,1 0 1,0 0-1,0 0 1,0-1-1,0 1 0,1 0 1,-1 0-1,1 0 0,0-3 1,2 0-7,-1-1 0,0 1 0,0-1 0,-1 0 0,2-10 0,0 0 24,10-28 66,-3 1-2,8-83 0,-12 47-98,7-91-72,18-266-547,-20 235 1011,-9 183-333,1-142 732,-4 94-645,1-27-745,3 93 652,7 0-17,-10 0-68,1 0-1,-1 0 1,0 0 0,0 0-1,0 0 1,0 0 0,0 0-1,0 0 1,0 0 0,0 0-1,0 0 1,0 0 0,1 0-1,-1 0 1,0 0 0,0 0-1,0 0 1,0 0 0,0 0-1,0 0 1,0 0 0,0 0-1,0 0 1,0 0-1,0 0 1,1 0 0,-1 0-1,0 0 1,0 0 0,0 0-1,0 0 1,0 1 0,0-1-1,0 0 1,0 0 0,0 0-1,0 0 1,0 0 0,0 0-1,0 0 1,0 0 0,0 0-1,0 0 1,0 0 0,0 1-1,0-1 1,0 0 0,0 0-1,0 0 1,0 0-1,0 0 1,0 0 0,0 0-1,0 0 1,0 0 0,0 1-1,0-1-2,0 1-1,0-1 0,0 1 1,0-1-1,0 1 0,0-1 1,0 0-1,0 1 0,0-1 1,0 1-1,-1-1 0,1 1 1,0-1-1,0 1 0,0-1 1,-1 1-1,1-1 0,0 0 1,-1 1-1,1-1 0,0 0 1,-1 1-1,1-1 0,0 0 1,-1 1-1,1-1 0,-1 0 1,1 0-1,0 1 0,-1-1 1,1 0-1,-1 0 0,1 0 1,-1 0-1,1 1 0,-1-1 1,1 0-1,-1 0 0,1 0 1,-1 0-1,0 0 0,1 0 2,0-1 0,0 1 0,0 0-1,0 0 1,0 0 0,-1 0-1,1 0 1,0 0 0,0 0-1,0 0 1,0 0 0,0 0-1,0 0 1,0 0 0,0 0-1,0 0 1,0 0 0,-1 0 0,1 0-1,0 0 1,0 1 0,0-1-1,0 0 1,0 0 0,0 0-1,0 0 1,0 0 0,0 0-1,0 0 1,0 0 0,0 0 0,0 0-1,-1 0 1,1 0 0,0 0-1,0 0 1,0 0 0,0 1-1,0-1 1,0 0 0,0 0-1,0 0 1,0 0 0,0 0-1,0 0 1,0 0 0,0 0 0,0 0-1,0 0 1,0 1 0,0-1-1,0 0 1,0 0 0,0 0-1,0 0 1,0 0 0,0 0-1,-1 32 136,1-30-120,-1 0 0,1 0-1,-1 0 1,1 0-1,-1-1 1,0 1 0,0 0-1,1 0 1,-1-1-1,0 1 1,-1 0 0,-1 1-1,1 0 3,2-3-80,-1 0 67,1 0 0,0 0 0,-1 0-1,1 0 1,-1 0 0,1 0 0,0 0 0,-1 0-1,1 0 1,0 0 0,-1 0 0,1 0 0,-1 0 0,1 0-1,0 0 1,-1-1 0,1 1 0,0 0 0,-1 0-1,1 0 1,0-1 0,-1 1 0,1 0 0,-1-1 0,4-7 63,-2 6-47,0 1-1,0-1 0,0 1 1,-1-1-1,1 0 0,-1 0 0,1 1 1,-1-1-1,1-3 0,-1 0-10,0 1 1,0 0-1,1-1 1,0 1-1,-1 0 0,1-1 1,3-5-1,2-9-22,1-13-31,-4 18-49,0 0 0,-1 0 0,1-24 0,-2 29-92,-5 18-44,1-1 255,0 0 0,0 0 1,-3 13-1,6-19-14,-2 3 53,0-1 1,0 1-1,0-1 0,0 0 0,-1 0 0,0 0 1,-5 7-1,-7 10 446,7 8-3,2-13-206,5-13-254,0 0-1,0 1 0,0-1 0,0 0 0,0 0 0,0 6 0,1-5 75,3-5-8,41-43-4528,-13 12 1663</inkml:trace>
</inkml:ink>
</file>

<file path=ppt/ink/ink5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24.3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0 3712,'33'0'1408,"-33"0"-1120,16 33-64,1-17 1216,-1 17-832,0 16 608,1 0-704,-17 33 64,16 17-320,-16 15 96,16-32-192,-32 16 704,16-32-480,-33 0 512,1-17-480,-34 0-448,33-16 0</inkml:trace>
</inkml:ink>
</file>

<file path=ppt/ink/ink5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25.5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410 49 2560,'-13'-13'832,"12"12"-813,1 1 0,-1 0 0,1-1 0,-1 1-1,1-1 1,-1 1 0,1 0 0,-1 0 0,0-1 0,1 1 0,-1 0 0,1 0 0,-1 0 0,0 0 0,1 0 0,-1 0 0,0 0-1,1 0 1,-1 0 0,1 0 0,-1 0 0,0 0 0,1 0 0,-1 0 0,0 1 0,0-1 28,-1 0 353,2 0-86,-3 0 166,2 0-466,1 0-1,-1 0 1,1 0 0,-1 0-1,1 0 1,-1 0-1,1 0 1,-1 0-1,1 0 1,-1 0 0,1-1-1,-1 1 1,1 0-1,-1 0 1,1 0 0,0-1-1,-1 1 1,1 0-1,-1-1 1,1 1 0,0 0-1,-1-1 1,1 1-1,0 0 1,-1-1-1,1 1 1,0-1 0,-1 1-1,1-1 1,0 1-1,0-1 1,0 1 0,0-1-1,-1 1 1,1-1-1,0 1 1,0-1-1,0 1 1,0-1 0,0 1-1,0-2 1,0 0 68,-2 4 12,-31 17 487,29-15-514,0-1 0,1 0 0,0 1 0,-1 0-1,-4 6 1,-18 23 220,-15 2-63,-44 61 309,53-65-313,-31 32 413,54-52-485,0-1 1,0 2-1,1-1 1,-6 15-1,13-26-140,1 0-1,0 1 1,-1-1-1,1 0 1,0 1-1,0-1 0,0 0 1,0 1-1,-1-1 1,1 1-1,0-1 1,0 0-1,0 1 1,0-1-1,0 1 1,0-1-1,0 1 1,0-1-1,0 0 1,0 1-1,0-1 1,0 1-1,0-1 1,0 1-1,1-1 1,-1 0-1,0 1 1,0-1-1,0 0 1,1 1-1,-1 0 1,2-1 0,-1 1-1,1-1 1,-1 1 0,1-1 0,-1 1-1,1-1 1,-1 0 0,1 0 0,-1 0 0,4 0-1,9 1-61,1 0 0,0 1-1,18 6 1,51 16-241,-41-11 226,47 11 71,99 34 33,-181-55 175,-1 0 0,1 0 0,0-1-1,0 0 1,0-1 0,0 0 0,0 0 0,11-1-1,-14-2 687,-4 1-863,0 0 1,0 1-1,-1-1 0,1 0 0,0 1 0,-1-1 1,1 0-1,-1 0 0,1 0 0,-1 1 0,0-1 1,1 0-1,-1 0 0,0 0 0,1 0 0,-1 0 0,0 0 1,0 0-1,0 0 0,0-1 0,-1-1 29,1 1 0,-1 0 0,0-1 0,0 1-1,-1 0 1,1 0 0,-2-2 0,-1-2 95,0-1 1,-6-12-1,6 5-67,1-1 0,0 1 0,-2-27 0,1 13-7,-23-161 424,26 176-512,0-28 0,2 31-88,-1 0 0,0 0 0,-1 0 0,-3-13 0,1 12 19,3 10 64,-1-1 0,1 1 0,-1 0 1,1 0-1,-1-1 0,1 1 0,0 0 0,-1 0 0,1-1 0,0 1 0,0 0 0,0-1 0,0 1 0,0 0 1,1-1-1,-1 1 0,0 0 0,0-1 0,1 1 0,-1 0 0,1 0 0,-1-1 0,1 1 0,0 0 0,-1 0 0,2-2 1,-1 3-3,-1-1 1,1 1-1,-1-1 0,0 1 1,1-1-1,-1 1 1,0-1-1,1 1 1,-1-1-1,0 0 1,0 1-1,0-1 1,0 1-1,0-1 1,1 0-1,-1 1 1,0-1-1,0 0 0,-1 1 1,1-1-1,0 0 1,0 1-1,0-1 1,0 1-1,-1-2 1,1 2-41,1-2-374,1 4-60,9 9-778,-8-8-1931,-3-3 950</inkml:trace>
</inkml:ink>
</file>

<file path=ppt/ink/ink5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26.0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 3232,'0'-30'1835,"0"28"-908,0 4-367,1 0-551,-1-1 0,0 1-1,0-1 1,1 0-1,-1 1 1,0-1 0,1 0-1,0 1 1,-1-1-1,1 0 1,0 0 0,-1 0-1,1 1 1,0-1-1,0 0 1,0 0-1,0 0 1,1 0 0,0 1-19,0 0 0,-1 0 1,1 0-1,-1 0 1,1 0-1,-1 0 0,0 0 1,1 0-1,-1 0 1,0 0-1,1 4 0,3 41-6,22 70 342,-8-38-124,-3-11 542,34 88 0,-49-152-649,1-1 0,-1 1-1,1-1 1,0 1-1,0-1 1,0 0 0,3 3-1,-4-5-52,0 0 0,0 0-1,0-1 1,-1 1 0,1-1-1,0 1 1,0-1 0,0 1 0,0-1-1,1 0 1,-1 1 0,0-1-1,0 0 1,0 0 0,0 0 0,0 0-1,0 0 1,0 0 0,0 0-1,0 0 1,0 0 0,1 0 0,-1-1-1,0 1 1,0 0 0,0-1-1,0 1 1,0-1 0,0 1 0,0-1-1,-1 0 1,3-1 0,-1 1 26,3-2 74,0-1 0,-1 1 0,1-1 0,-1 0 0,0 0 0,0-1 0,0 1 0,-1-1 0,6-9 0,87-159 1132,-80 141-1164,30-64-81,-38 77-76,1-1 1,1 1-1,13-19 0,0 4-52,-19 27 6,1 1 1,-1 0-1,9-9 1,-11 12-1380,-2 3 395</inkml:trace>
</inkml:ink>
</file>

<file path=ppt/ink/ink5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26.4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1 229 4384,'0'33'1632,"0"-33"-1248,0 17-128,0-1 928,16-16-704,-16 16 288,17 1-448,-17-17 384,16 16-416,1-16 224,-1 0-288</inkml:trace>
  <inkml:trace contextRef="#ctx0" brushRef="#br0" timeOffset="1">50 66 7392,'-16'-17'2720,"16"17"-2080,16-16-224,-16-1-128,17 17-256,-17-16-448,16 16 224</inkml:trace>
</inkml:ink>
</file>

<file path=ppt/ink/ink5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27.8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535 114 3648,'0'-41'1173,"0"40"-1139,0 0-1,0 1 1,0-1-1,0 0 1,0 0-1,0 0 1,0 0-1,0 0 1,-1 0-1,1 1 1,0-1-1,0 0 1,-2-1 0,1-2-1,-1 1 64,1 0 0,-1-1-1,0 1 1,1 0 0,-2 0 0,1 0-1,0 0 1,-1 1 0,1-1 0,-1 0-1,-3-1 1,-29-13 1210,30 16-1256,0 1 0,1 0 0,-1 0 0,0 0 0,0 0 0,0 0 0,1 1 0,-1 0 0,0 0 0,1 1 0,-9 3 0,-4 0 30,13-4-68,-3 1 7,0 0-1,0 0 1,0 1-1,1 0 1,-1 0-1,-11 8 0,6 0 8,0 0-1,-16 20 1,15-16-11,0 0 0,-1-1 14,2 1 1,-12 18-1,8-5 64,-12 30 1,20-40-60,-2 2 3,-27 66 164,12-6 212,3 0 0,-15 115 1,36-189-401,-8 79 205,9-71-108,0 0 0,1 0 0,1 0 1,5 20-1,-2-12 19,-2-9 94,0 0-1,1 0 1,0 0-1,12 25 1,-11-32-89,0 1-1,0-1 1,10 10 0</inkml:trace>
</inkml:ink>
</file>

<file path=ppt/ink/ink5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28.2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0 4576,'1'6'540,"-1"-5"-416,0 1 1,0 0-1,0 0 0,0-1 1,0 1-1,0 0 0,-1-1 1,1 1-1,0 0 0,-1-1 0,-1 3 1,-8 42 195,8-40-247,1-1 0,0 1 0,1 0-1,0 0 1,0 9 0,1 4 12,-1 202 1126,0-220-1194,0 0-1,0 1 1,0-1 0,0 0-1,0 0 1,0 0-1,-1 0 1,1 0 0,0 0-1,-1 0 1,1 0-1,0 0 1,-1 1 0,0-1 1,1-1 0,-1 0 0,1 1 0,-1-1 0,1 0 0,-1 1 0,1-1 0,-1 0 0,1 0 0,-1 0 0,1 0 1,-1 0-1,0 0 0,1 1 0,-1-1 0,1 0 0,-1 0 0,0-1 0,1 1-14,0 0 0,0 0 1,0 1-1,0-1 0,0 0 0,0 0 1,-1 0-1,1 0 0,0 0 0,0 0 0,0 0 1,0 0-1,0 0 0,0 0 0,0 0 0,0 0 1,0 0-1,0 0 0,-1-1 0,1 1 0,0 0 1,0 0-1,0 0 0,0 0 0,0 0 1,0 0-1,0 0 0,0 0 0,0 0 0,0 0 1,0 0-1,0 0 0,0 0 0,-1 0 0,1 0 1,0 0-1,0-1 0,0 1 0,0 0 0,0 0 1,0 0-1,0 0 0,0 0 0,0 0 1,0 0-1,0 0 0,0 0 0,0-1 0,0 1 1,0 0-1,0 0 0,0 0 0,0 0 0,0 0 1,0 0-1,0 0 0,1-12 170,-1 2-131,0 1 0,-1-1 1,-1-12-1,1 18-40,-3-9 19,1 0 0,1-1-1,-2-21 1,4 32-28,-1-5 117,1-1 1,0 1-1,1-1 1,0 1 0,0 0-1,0-1 1,1 1-1,1 0 1,5-15 0,-1 8 98,-2 6-124,-1 0 0,1 0 0,10-13 0,-12 18-82,1 1-1,-1-1 1,0 1 0,1 0-1,0 1 1,0-1-1,0 0 1,0 1-1,0 0 1,0 0-1,7-2 1,46-12 279,-5-1-59</inkml:trace>
</inkml:ink>
</file>

<file path=ppt/ink/ink5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28.8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1 164 7456,'0'-33'2784,"0"33"-2176,65-49-160,-32 33 192,16-1-448,17 1 256,-17-1-224,33 1 352,-16 16-320,15 0-4480,-15 0 2272</inkml:trace>
  <inkml:trace contextRef="#ctx0" brushRef="#br0" timeOffset="1">394 672 5888,'0'33'2176,"0"-33"-1664,17 0-160,-1 0 416,0 0-480,17-17 320,16 17-352,17-16-576,-1 0 160</inkml:trace>
</inkml:ink>
</file>

<file path=ppt/ink/ink5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29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99 426 5632,'0'4'269,"0"0"-1,-1 1 1,0-1 0,1 0-1,-2 0 1,1-1 0,0 1-1,-1 0 1,0 0 0,-4 6 0,4-5-269,-1 0 1,1 0 0,-1 0 0,-1 7 0,-12 73 100,13-55 95,3 47 1,0-39 34,0 156 249,0-188-412,0 0-1,1 0 1,0-1-1,0 1 1,0 0-1,1 0 1,-1 0-1,6 9 1,-5-9 412,-1-13-239,-1 5-210,0-1 0,0 1 0,-1-1 1,1 0-1,0 1 0,-1-1 0,0-2 1,-3-4 19,-3-9 79,1-37 265,1 23-228,2 9-88,-2-37 0,4 43-102,0 1 0,-1-1-1,-5-17 1,4 20-17,2 10 19,1 1 1,-1-1-1,1 1 1,0-1-1,0 0 1,1 1 0,-1-1-1,1 1 1,-1-1-1,1 1 1,0-1-1,0 1 1,1-1-1,-1 1 1,1 0 0,0 0-1,2-4 1,12-12-140</inkml:trace>
  <inkml:trace contextRef="#ctx0" brushRef="#br0" timeOffset="1">17 213 7456,'-16'-49'2784,"16"49"-2176,0-49-160,16 33 256,1-1-480,32-16 64,0 17-192,17 0 160,-1-1-160,17 17-4832,-16 17 2592</inkml:trace>
</inkml:ink>
</file>

<file path=ppt/ink/ink5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29.5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50 148 3552,'-16'50'1312,"16"-50"-992,0 81-128,-17-48 1824,17-16-1152,0 15 576,0 18-864,-16-18 96,16-15-384,0-1 160,0 0-224,0 1 224,16-17-256</inkml:trace>
  <inkml:trace contextRef="#ctx0" brushRef="#br0" timeOffset="1">50 1 5056,'-16'0'1888,"16"0"-1472,16 0-128,-16 0-352,16 0-32</inkml:trace>
</inkml:ink>
</file>

<file path=ppt/ink/ink5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30.0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4480,'16'0'1664,"-16"0"-1312,17 0-64,-17 0 448,33 16-448,-17 17 384,17 16-384,-17 49 352,17 1-384,-17 48 224,1-16-256,-17 17 352,0-17-320,-33-17 576,0-15-448,-32-17 640,-1-17-576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38.4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5632,'23'0'7025,"-17"0"-7197,-6 0 189,0 0 0,0 0 0,0 0 0,0 0 0,1 0 0,-1 0-1,0 0 1,0 0 0,0 0 0,0 0 0,0 0 0,0 0 0,0 0 0,0 0 0,0 0 0,0 0 0,1 0 0,-1 0 0,0 0 0,0 0 0,0 0 0,0 0-1,0 0 1,0 0 0,0 0 0,0 1 0,0-1 0,0 0 0,0 0 0,0 0 0,0 0 0,1 0 0,-1 0 0,0 0 0,0 0 0,0 0 0,0 0-1,0 0 1,0 0 0,0 0 0,0 1 0,0-1 0,0 0 0,0 0 0,0 0 0,0 0 0,0 0 0,0 0 0,0 0 0,0 0 0,0 0 0,0 0 0,0 1-1,0-1 1,0 0 0,0 0 0,0 2 131,0-1-1,0 1 0,1 0 0,-1 0 1,1-1-1,0 1 0,-1 0 0,1-1 1,0 1-1,0-1 0,0 1 1,0-1-1,1 2 0,3 4-177,-3-4 68,6 9 105,1 0-1,0 0 1,13 11-1,-14-14-141,-4-4 28,0 0 1,1-1 0,-1 1 0,1-1-1,0 0 1,0-1 0,1 1 0,-1-1-1,1 0 1,0 0 0,9 3 0,26-1 193,-7 3-79,0-16 16,-18 6-109,-14 2-42,1 0 0,0 0 0,-1-1 0,1 1 0,-1-1 0,1 1 0,-1-1 0,1 0 0,-1 0 0,1 0 0,-1 0-1,0 0 1,1-1 0,-1 1 0,0-1 0,2-1 0,12-13 60</inkml:trace>
</inkml:ink>
</file>

<file path=ppt/ink/ink5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30.9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66 3552,'-13'-13'1147,"10"10"-683,3 3-192,0 0 154,0-3-133,0 2-260,0 0 0,1 0-1,-1 0 1,1 0 0,-1 0-1,1 0 1,-1 0 0,1 0-1,0 0 1,-1 0 0,1 1-1,0-1 1,0 0 0,-1 0-1,1 1 1,0-1 0,0 0-1,0 1 1,0-1-1,0 1 1,0-1 0,1 1-1,11-9 369,-8 6-6,-1 3-277,-1 0-1,0-1 0,1 0 1,-1 0-1,0 0 1,6-2-1,9-3 64,-11 4-106,1 1 0,-1 0 0,1 1 0,11 1 0,0-1-29,1 1-54,32 5 0,-9 1 3,74-4 66,-62-4-48,245 1 30,159 0 69,-329 1-56,327-4 112,-356-1-124,137-1 61,-25 10-37,-96-1-29,717-1 73,-523-4-341,104 1 79,972 0 662,-1387 0-512,495 3 134,24 8 20,-20-6-47,31 6 42,-365-9-112,170 4 44,40 12 63,-236-11-91,681 26 211,-310-14-117,-498-19-144,366 19 84,-50 8-97,-25-7-289,-33-4 70</inkml:trace>
</inkml:ink>
</file>

<file path=ppt/ink/ink5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32.4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0 3392,'-17'17'1248,"17"-17"-960,0 32-64,0-15 704,17 16-544,-1 16 192,0 0-320,33 0 32,-16 0-160,16-16 288,33 0-224,-16-17 384,-17 1-320</inkml:trace>
</inkml:ink>
</file>

<file path=ppt/ink/ink5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32.8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148 17 2560,'-33'-16'960,"33"16"-768,0 0-32,0 16 1120,0 1-736,0 32 416,0 0-576,-32 33 288,32 0-384,-17-17-96,-16 1-96,17-1 128,16-15-128,-16-18 384,16 17-256,0-49-192,16 17-32</inkml:trace>
  <inkml:trace contextRef="#ctx0" brushRef="#br0" timeOffset="1">525 34 6240,'66'0'2304,"-66"0"-1792,82 16-160,-33 0 96,-33-16-320,17 17 384,0-1-288,-1-16 384,1 0-352,0 0 224,0 16-256</inkml:trace>
</inkml:ink>
</file>

<file path=ppt/ink/ink5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33.2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 0 3232,'-17'17'1184,"17"-17"-896,0 98-96,0-65 960,0 16-672,0 0 288,-16 0-448,16 1-32,0-1-192,-17-33 352,1 17-224</inkml:trace>
  <inkml:trace contextRef="#ctx0" brushRef="#br0" timeOffset="1">229 99 5888,'-16'33'2176,"16"-33"-1664,-33 65-160,33-32 224,-16 0-384,-1 16 128,1-16-192,16 16 416,0-16-288,-16-1 224,32-15-256,-16 15-3456,0-15 1760</inkml:trace>
</inkml:ink>
</file>

<file path=ppt/ink/ink5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33.7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361 2 4224,'-43'0'1904,"18"-1"-1787,-49 1 983,65 0-987,0 1 0,0 0 1,1 1-1,-1 0 1,1 0-1,-16 7 0,8-3-121,12-4-4,-1-1 0,1 1 0,0 0 0,-1 1 0,1-1 0,0 1 0,0 0 0,1 0 0,-7 6 0,4-3 19,0 1 0,1 0 0,0 0 0,0 1 0,1 0 1,0 0-1,0 0 0,0 0 0,1 1 0,1-1 0,-3 11 0,1 6 164,1-1 0,0 47 0,3-64-129,0-1-1,0 0 1,1 0 0,-1 0 0,1 0 0,1 0-1,-1 0 1,4 7 0,-3-8-9,1-1 1,0 0-1,0 0 0,1 0 0,-1 0 1,1 0-1,0-1 0,0 0 1,5 4-1,7 6 151,-12-9-146,0-1 0,0 1-1,1-1 1,-1 0-1,1 0 1,0 0-1,0-1 1,9 4 0,21-1-737,12 9 134</inkml:trace>
  <inkml:trace contextRef="#ctx0" brushRef="#br0" timeOffset="1">1 264 6816,'0'-17'2528,"0"17"-1984,0 17-128,16-17 480,1 0-576,15 0 224,18 0-320,31 0 288,1 0-288,0 0 512,-16 0-416,-1 16-4000,-15-16 1984</inkml:trace>
</inkml:ink>
</file>

<file path=ppt/ink/ink5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35.3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164 17 3232,'-14'-13'1035,"12"10"-614,2 3-69,0 0-313,0 0 0,1 0 0,-1 0 0,0 0 0,1-1 0,-1 1 0,0 0 0,1 1 0,-1-1 1,1 0-1,-1 0 0,0 0 0,1 0 0,-1 0 0,0 0 0,1 0 0,-1 0 0,0 1 0,1-1 0,-1 0 0,0 0 0,0 0 0,1 1 1,-1-1-1,0 0 0,1 0 0,-1 1 0,0-1 0,0 0 0,0 1 0,1-1 0,-1 0 0,0 1 0,0-1 0,0 0 0,0 1 0,0-1 1,0 0-1,1 1 0,-6 14 196,1-7 20,3-5-193,1 0 0,-1 1-1,1-1 1,-1 0 0,1 1-1,1 3 1,-1-7-62,0 25 228,-3 92 376,-8-21-65,9-66-410,-4 38 94,-19 36 53,6-30-94,15-57-87,-5 27 487,-27 75 0,17-67 655,5-36-767</inkml:trace>
</inkml:ink>
</file>

<file path=ppt/ink/ink5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35.7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175 1 3328,'0'0'1061,"-9"16"-634,4-5-371,-11 22 569,-20 54 0,-29 110 1253,48-153-1649,4-20 75,7 4-69,3-21-88,-1 9 165,4-16-307,0 0 0,0 0 0,0 1-1,0-1 1,0 0 0,0 1 0,0-1 0,0 0-1,0 0 1,0 1 0,0-1 0,0 0 0,0 0 0,0 1-1,0-1 1,1 0 0,-1 0 0,0 0 0,0 1 0,0-1-1,0 0 1,1 0 0,-1 0 0,0 1 0,0-1-1,0 0 1,1 0 0,-1 0 0,0 0 0,0 0 0,1 0-1,-1 1 1,0-1 0,0 0 0,1 0 0,-1 0-1,0 0 1,0 0 0,1 0 0,-1 0 0,0 0 0,1 0-1,-1-1 3,1 1 0,-1 0 0,0 0-1,0-1 1,0 1 0,1 0 0,-1 0 0,0-1-1,0 1 1,0 0 0,0-1 0,1 1-1,-1 0 1,0 0 0,0-1 0,0 1-1,0 0 1,0-1 0,0 1 0,0 0 0,0-1-1,0 1 1,0 0 0,0-1 0,0 0-1,0 1-4,0 0 0,0 0 0,0 0-1,0 0 1,0 0 0,0 0 0,0 0 0,0 0-1,0 0 1,0 0 0,0-1 0,0 1-1,0 0 1,0 0 0,0 0 0,0 0 0,0 0-1,0 0 1,0 0 0,0 0 0,0 0-1,0 0 1,0-1 0,0 1 0,0 0 0,0 0-1,0 0 1,0 0 0,0 0 0,0 0-1,0 0 1,0 0 0,0 0 0,0 0 0,1 0-1,-1 0 1,0 0 0,0 0 0,0 0-1,0 0 1,0 0 0,0 0 0,0-1 0,0 1-1,0 0 1,0 0 0,1 0 0,-1 0-1,0 0 1,0 0 0,0 1 0,0-1 0,0 0-1,0 0 1,0 0 0,1 0 0,-1 0 3,1-1 0,0 1-1,-1 0 1,1 0 0,0 0 0,-1-1 0,1 1 0,-1 0 0,1-1 0,0 1 0,-1 0 0,1-1 0,-1 1 0,1-1 0,-1 1 0,1-1-1,-1 1 1,1-1 0,-1 1 0,1-1 0,-1 0 0,0 1 0,0-1 0,1 1 0,-1-1 0,0 0 0,0 1 0,1-1 0,-1 0 0,0 0-1,0 1 1,0-1 0,0 0 0,0 1 0,0-2 0,2-9 10,9-11-31,-6 2 14,-5 16 35,1 0-1,0 0 0,0 0 0,1 0 0,-1 0 0,1 0 0,0 0 1,5-7-1,7-9 149,2 1 1,0 1-1,27-24 1,-36 37-115,-1-1 0,1 2 0,0-1 0,0 1 0,0 0 0,1 0 0,-1 1 0,1 0 0,0 1 0,0-1 0,0 1 0,0 1 0,17-1 0,-18 1 14,-1 1 0,1-1 1,-1 0-1,12-4 0,6-1 227,-13 4-205,0 2 1,14-1-1</inkml:trace>
</inkml:ink>
</file>

<file path=ppt/ink/ink5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36.1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83 7456,'16'-17'2784,"-16"17"-2176,17-16-160,16 0-32,-1-1-320,18 17 192,-1-16-192,33 16-2368,-17 0 1248</inkml:trace>
  <inkml:trace contextRef="#ctx0" brushRef="#br0" timeOffset="1">377 591 5312,'16'0'1952,"-16"0"-1504,50 16-128,-18-16 96,1 17-288,16-17 96,0 0-128</inkml:trace>
</inkml:ink>
</file>

<file path=ppt/ink/ink5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36.5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81 345 4896,'0'-55'1584,"0"46"-1184,3 7-192,-3 2-189,0 0 1,1 0-1,-1 0 0,1 0 1,-1 0-1,1 0 1,-1 0-1,1 0 0,-1 0 1,1 0-1,-1 1 1,1-1-1,-1 0 0,0 0 1,1 0-1,-1 1 1,1-1-1,-1 0 0,0 0 1,1 1-1,-1-1 1,1 0-1,-1 1 0,0-1 1,0 0-1,1 1 1,-1-1-1,0 1 0,1 0 1,0 21 662,-1-13-602,1 6 10,-1-3-33,0-1 1,0 0-1,-4 20 1,-6 15 214,4 3-48,-14 37 266,13-57-415,1-2 42,-10-10 497,14-18-602,1 0 1,-1 1-1,1-1 1,0 0-1,-1 0 1,1 0-1,0 0 1,-1 0-1,1 0 1,0 0-1,0 0 1,0 0-1,-1-2 1,1 1-5,0 1 0,0 0 0,0 0 0,0-1 0,1 1 0,-1 0 0,0-1 0,1 1 0,-1-1 0,1 1 0,-1-1 0,1 1 0,0-1 0,0 1 0,0-1 1,0 1-1,0-1 0,0 1 0,1-4 0,8-27 577,-6 20-445,0 1-1,0 0 1,1 0 0,1 0-1,0 0 1,12-18-1,-12 23-95,1-1 1,0 2-1,0-1 0,0 1 0,1 0 0,0 0 0,7-4 0,8-2-415,30-12 0,-43 19-1250,1 1-1,17-4 1,-14 6-157,23 0 0,-36 1 1729</inkml:trace>
  <inkml:trace contextRef="#ctx0" brushRef="#br0" timeOffset="1">179 66 6240,'-16'-33'2304,"16"33"-1792,0-16-160,0 16 896,0 0-768,16 0-128,17-16-224,0 16-32,16 0-64</inkml:trace>
</inkml:ink>
</file>

<file path=ppt/ink/ink5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37.0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16 4576,'-16'-16'1664,"16"16"-1280,16 16-96,-16 1 800,0-1-640,0 1-96,0-1-224,17 17 96,-17-17-128,16 33 448,-16-16-288,0 0-4416,0 0 2240</inkml:trace>
  <inkml:trace contextRef="#ctx0" brushRef="#br0" timeOffset="0.25">443 115 4480,'14'-14'1445,"-11"11"-885,-3 3-160,2 0 304,9 0-261,-8 0-129,-6 3-175,-8 8-144,11-11 6,0 1 0,-1-1-1,1 0 1,0 1 0,0-1 0,-1 1 0,1-1 0,0 0 0,0 1 0,0-1 0,0 1-1,-1-1 1,1 1 0,0-1 0,0 0 0,0 1 0,0-1 0,0 1 0,0-1 0,0 1-1,0-1 1,0 1 0,1 0 0,-3 28 137,-2 0-1,-12 50 1,5-28-18,-1 11-6,-12 54 242,-3-26-148,-7 99-38,0 4 332,20-138 255,12-39-566,1-10-192,0 0 1,0 0-1,-1 0 0,1 0 1,-1-1-1,-4 10 1,5-14-23,1 0 1,-1 1-1,1-1 1,0 1 0,-1-1-1,1 1 1,0-1-1,0 1 1,0 1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39.1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94 5568,'1'-2'266,"-1"0"1,0-1-1,1 1 1,0 0-1,-1 0 1,1 0-1,0 0 1,0 0-1,2-3 1,-2 3-70,0 1 0,0-1 0,-1 0-1,1 0 1,0 0 0,-1 1 0,1-1 0,0-4 0,-1-30 2886,0 35-3055,0 1 0,0-1 1,0 1-1,0-1 0,0 1 0,0-1 1,0 1-1,0-1 0,0 1 1,0-1-1,0 1 0,1-1 1,-1 1-1,0-1 0,0 1 1,1 0-1,-1-1 0,0 1 1,0-1-1,1 1 0,-1 0 1,0-1-1,1 1 0,-1 0 1,1-1-1,-1 1 0,0 0 0,1 0 1,-1-1-1,1 1 0,-1 0 1,1 0-1,-1 0 0,1 0 1,-1 0-1,1 0 0,-1-1 1,1 1-1,-1 0 0,1 0 1,0 1-1,2-1 457,-3 0-165,-1 1-293,1 0 1,0 0-1,0 0 0,0 0 0,0 0 0,0 0 1,1 1-1,-1-1 0,0 0 0,0 0 0,1 0 1,-1 0-1,1 0 0,-1 0 0,1 0 0,-1 0 1,1 0-1,1 1 0,5 10 70,11 51 303,6 15-2,-17-52-231,4 32 133,-9-46-233,0 0-1,0-1 0,1 1 1,1-1-1,6 15 0,2-2 101,-5-12-35,-1 1-1,0 0 1,4 14 0,-9-23 18,0 1 1,0-1 0,1 0-1,-1 1 1,1-1 0,0 0-1,3 5 1,-4-8-90,1 1 1,0-1-1,-1 0 0,1 0 0,0 0 0,0 0 0,-1 0 1,1 0-1,0 0 0,0 0 0,4 0 0,1 1 176,5 4 99,-12-6-323,0 0 1,0 0-1,0 0 1,0 0-1,0 0 1,0 0-1,1 0 1,-1 0-1,0 1 1,0-1-1,0 0 1,0 0-1,0 0 1,1 0-1,-1 0 1,0 0-1,0 0 1,0 0-1,0 0 1,0 0-1,1 0 1,-1 0-1,0 0 1,0 0-1,0 0 0,0 0 1,0-1-1,1 1 1,-1 0-1,0 0 1,0 0-1,0 0 1,0 0-1,0 0 1,0 0-1,1 0 1,-1 0-1,0-1 1,0 1-1,0 0 1,0 0-1,0 0 1,0 0-1,0 0 1,0-1-1,0 1 1,0 0-1,0 0 0,6-6 367,18-13 126,-4-6-132,6 1-188,-5-15-111,5 5-59,-5 6-80,5 7 16,-18 10-13,1 0 0,-2 0-1,0-1 1,8-17 0,-14 28 42,4-12-371,2 8 49,-7 5 269,0 0 0,1 0 1,-1-1-1,0 1 0,1 0 1,-1 0-1,1-1 0,-1 1 0,0 0 1,0 0-1,1-1 0,-1 1 0,0 0 1,0-1-1,1 1 0,-1 0 0,0-1 1,0 1-1,0-1 0,1 1 0,-1 0 1,0-1-1,0 1 0,0-1 1,0 1-1,0-1 0,0 1 0,0 0 1,0-1-1,0 0 0,0 1 38,0 0 0,0 0 0,0 0 0,0 0 0,0 0 0,0 0 0,0 0 0,0-1 0,0 1 0,0 0 0,0 0 1,0 0-1,0 0 0,0 0 0,0 0 0,0 0 0,0 0 0,0 0 0,0 0 0,0-1 0,0 1 0,0 0 0,0 0 0,0 0 0,0 0 0,0 0 0,0 0 0,0 0 0,-1 0 0,1 0 0,0 0 0,0 0 0,0 0 0,0 0 0,0 0 0,0 0 0,0 0 0,0-1 1,0 1-1,0 0 0,0 0 0,0 0 0,-1 0 0,1 0 0,0 0 0,0 0 0,0 0 0,0 0 0,0 0 0,0 0 0,0 0 0,0 0 0,0 0 0,0 0 0,-1 0 0,1 1 0,-10-1-3560,7 0 1146</inkml:trace>
</inkml:ink>
</file>

<file path=ppt/ink/ink5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38.3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1 3072,'0'0'976,"0"0"-587,-3 0-5,-6 0 3312,21 0-2757,-12 0-1025,0 0 1,0 0 58,0 0 161,0 0-17,0 0-5,0 0-32,0 0 0,0 0-27,0 0 22,0 0-22,3 3 22,8 7-48,-8-7-70,-3-3 32,0 0 102,13 0-48,-10 0-81,-3 0-20,0 0 26,0 0 117,3 0 11,40 0 304,-43 0-399,1 0 1,-1 0-1,0 0 1,0 0-1,0 0 0,0 0 1,0 0-1,0 0 1,0 0-1,0 0 0,0 0 1,0 0-1,1 0 1,-1 0-1,0 0 0,0 0 1,0 0-1,0 0 1,0 0-1,0 0 0,0 0 1,0 0-1,0 0 1,0 0-1,1 0 0,-1 0 1,0 0-1,0 0 1,0 1-1,0-1 1,0 0-1,0 0 0,0 0 1,0 0-1,0 0 1,0 0-1,0 0 0,0 0 1,0 0-1,0 0 1,0 0-1,0 1 0,0-1 1,0 0-1,0 0 1,0 0-1,0 0 0,0 0 1,0 0-1,0 0 1,0 0-1,0 0 0,0 0 1,0 1-1,0-1 1,0 0-1,0 11 15,0-11-18,0 0 1,0 0-1,0 0 1,0 0-1,0 0 0,0 0 1,0 0-1,0 1 1,0-1-1,0 0 1,0 0-1,0 0 0,0 0 1,0 0-1,0 0 1,0 0-1,0 0 0,0 0 1,0 1-1,0-1 1,0 0-1,0 0 0,0 0 1,0 0-1,0 0 1,0 0-1,0 0 0,0 0 1,0 0-1,1 0 1,-1 0-1,0 0 1,0 0-1,0 1 0,0-1 1,0 0-1,0 0 1,0 0-1,0 0 0,0 0 1,0 0-1,0 0 1,1 0-1,-1 0 0,0 0 1,0 0-1,0 0 1,0 0-1,0 0 0,0 0 1,0 0-1,0 0 1,0 0-1,1 0 1,-1 0-1,0 0 0,2 0 8,-1 0-1,1 0 0,0 1 1,0-1-1,0 1 0,-1 0 1,1-1-1,0 1 0,-1 0 1,1 0-1,-1 0 0,1 0 1,-1 1-1,3 1 0,-1 0 6,-3-3-13,1 0 1,-1-1-1,1 1 1,-1 0-1,1 0 1,-1 0-1,1 0 1,0 0-1,-1 0 0,1 0 1,-1 0-1,1 0 1,-1 0-1,1 1 1,-1-1-1,1 0 1,-1 0-1,1 0 0,-1 1 1,1-1-1,-1 0 1,0 0-1,1 1 1,-1-1-1,1 0 1,-1 1-1,0-1 0,1 1 1,-1-1-1,0 0 1,1 1-1,-1-1 1,0 1-1,0-1 1,1 1-1,-1-1 0,0 1 1,0-1-1,0 1 1,0-1-1,0 1 1,0-1-1,0 1 1,0-1-1,0 1 0,0-1 1,0 2-1,3 3 77,8 6 10,-11-11-82,1 1 0,-1-1-1,1 1 1,-1-1 0,0 1-1,0 0 1,1-1 0,-1 1-1,0-1 1,0 1 0,1 0-1,-1-1 1,0 1 0,0-1-1,0 1 1,0 0 0,0-1-1,0 1 1,0 0 0,0-1-1,0 1 1,0 0 0,-1-1-1,1 1 1,0 0 0,0-1 2,0 1-1,-1 0 0,1 0 0,0 0 0,0 0-1,0-1 1,0 1 0,1 0 0,-1 0 0,0 0 0,0 0 0,1-1 0,-1 1 0,0 0 0,1 0-1,-1 0 1,0-1 0,1 1 0,-1 0 0,1-1 0,-1 1 0,1 0 0,0-1 0,-1 1-1,1-1 1,1 2 0,-1-2-7,-1 0-1,0 1 0,1-1 1,-1 0-1,1 1 0,-1-1 0,1 0 1,-1 1-1,0-1 0,1 1 1,-1-1-1,0 0 0,1 1 1,-1-1-1,0 1 0,0-1 1,0 1-1,1-1 0,-1 1 0,0-1 1,0 1-1,0 0 0,0-1 1,0 1-1,0 0 0,-3 5-44,2-5 56,0 1 0,0-1 0,-1 1 0,1-1 0,0 1 0,0 0 0,1 0 0,-1 0 0,0-1 0,1 1 0,-1 0 0,0 3 0,0 29 103,1-31-102,0-1 11,-1 1 0,1-1-1,0 0 1,-1 0 0,0 0 0,1 0-1,-1-1 1,0 1 0,0 0-1,0 0 1,0 0 0,0-1 0,-2 3-1,-21 21 311,10-13-178,10-8-115,-1-1 0,0 0 0,0 0-1,0 0 1,-1 0 0,1-1 0,-7 2 0,-1 1-60,12-4 36,-1 0 0,0-1 0,0 1 0,1-1 1,-1 1-1,0-1 0,0 0 0,0 1 0,0-1 0,0 0 1,0 0-1,0 0 0,1-1 0,-4 1 0,-3-1 3,-38 1-539,43 0 401,3 0 47,3 0 43,-2 0 31,23 2-5,-23-2 6,0 0 0,0 1 1,0-1-1,0 1 0,0-1 0,1 1 0,-1-1 0,0 1 0,0 0 0,-1-1 0,1 1 0,0 0 0,0 0 0,0 0 0,0 0 0,-1 0 1,1 0-1,0 1 0,2 3 2,-3-4-3,0 0 0,1-1 0,-1 1 0,0 0 1,1-1-1,-1 1 0,0-1 0,1 1 0,-1 0 0,1-1 0,-1 1 1,1-1-1,-1 1 0,1-1 0,0 0 0,-1 1 0,1-1 0,-1 1 1,1-1-1,0 0 0,0 1 0,5 1-30,-1 2-34,0 0 1,1 0 0,-1 1 0,-1-1 0,7 8 0,2 2 1,-8-9 37,0 1-1,-1 0 1,7 11 0,-4-5-29,-5-9 67,0-1 1,0 1 0,0-1-1,-1 1 1,0 0 0,1 0-1,-1 0 1,0-1 0,0 1-1,-1 0 1,1 0 0,0 1-1,-1-1 1,0 0 0,0 6-1,0-3 216,0-5-187,1 0-1,-1 0 0,0 0 0,0 0 1,0 0-1,0 1 0,0-1 1,0 0-1,0 0 0,0 0 1,-1 0-1,1 0 0,0 0 1,-1 0-1,1 0 0,-1 0 0,1 0 1,-1 0-1,1 0 0,-1 0 1,-1 1-1,-19 4 541,10 4-202,-14-4-27,11 1-191,13-7-127,0 1 1,-1 0-1,1 0 0,-1 0 1,1-1-1,-1 1 1,0-1-1,1 1 0,-1-1 1,1 0-1,-1 0 1,-1 1-1,-60-1 809,63 0-843,0 0 0,-1 0 1,1 0-1,0 0 1,0 0-1,0 0 1,0 0-1,0 0 1,0 0-1,0 0 1,0 0-1,0 0 1,0 0-1,-1 0 1,1 0-1,0 0 0,0 0 1,0 0-1,0 0 1,0 0-1,0 0 1,0 0-1,0 0 1,0-1-1,0 1 1,0 0-1,-1 0 1,1 0-1,0 0 1,0 0-1,0 0 1,0 0-1,0 0 0,0 0 1,0 0-1,0 0 1,0 0-1,0 0 1,0-1-1,0 1 1,0 0-1,0 0 1,0 0-1,0 0 1,0 0-1,0 0 1,0 0-1,0 0 0,0 0 1,0-1-1,0 1 1,0 0-1,0 0 1,0 0-1,0 0 1,0 0-1,0-11-485,0 8 80</inkml:trace>
</inkml:ink>
</file>

<file path=ppt/ink/ink5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40.5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911 147 3072,'-14'-27'976,"13"25"-910,1 0 0,-1 0 0,0 0 0,1 0 0,-1 0 0,1 0 0,0 1 0,0-1 0,0 0 0,0 0-1,0 0 1,0 0 0,0 0 0,1-2 0,0-1 257,-1 5-316,0 0 1,0 0-1,0 0 0,0 0 1,0 0-1,0-1 1,0 1-1,0 0 0,0 0 1,0 0-1,0 0 1,0 0-1,0 0 0,0 0 1,0 0-1,0 0 0,0-1 1,0 1-1,0 0 1,0 0-1,0 0 0,0 0 1,0 0-1,-1 0 1,1 0-1,0 0 0,0 0 1,0 0-1,0 0 1,0 0-1,0-1 0,0 1 1,0 0-1,0 0 1,0 0-1,0 0 0,0 0 1,0 0-1,-1 0 0,1 0 1,0 0-1,0 0 1,0 0-1,0 0 0,0 0 1,0 0-1,0 0 1,0 0-1,0 0 0,-1 0 1,1 0-1,0 0 1,0 0-1,0 0 0,0 0 1,0 0-1,-1 0 8,1 0 0,0 0 0,-1 0-1,1 0 1,-1 0 0,1 0 0,-1 0 0,1 0-1,0 0 1,-1 0 0,1 0 0,-1 0 0,1-1-1,0 1 1,-1 0 0,1 0 0,-1 0 0,1-1-1,0 1 1,-1 0 0,1-1 0,0 1 0,0 0-1,-1-1 1,1 1 0,0 0 0,-1-1 0,-7-7 205,3 6-172,0 1-1,0 1 1,-1-1 0,1 1-1,0 0 1,-8 1 0,-6-1 28,-12 0 29,-6 1 285,-37-5 1,17-7 51,-17 6 214,3-6-181,-8 5 122,35 1-359,19 1 38,-38 0 0,53 3-291,-1 1-1,1-2 1,-1 1 0,1-1 0,-17-6 0,26 8-7,0-1-1,-1 1 1,1 0 0,-1 0-1,1 0 1,0 0 0,-1 0-1,1 0 1,-1 0 0,1 0-1,0 0 1,-1 1 0,1-1-1,0 1 1,-1-1 0,1 1-1,0-1 1,0 1 0,-1 0-1,1-1 1,-2 3 0,2-2-6,-1 1 1,0 0-1,1 0 1,-1-1 0,1 1-1,-1 0 1,1 0 0,0 1-1,0-1 1,0 0-1,0 0 1,1 0 0,-2 4-1,1 6-29,1-1-1,0 1 1,1 0-1,0-1 1,3 16-1,2 14-13,-3 8 64,-3-1 0,-8 79 0,2-59 71,1 6-7,1 0 101,-25 136 0,-18-30 312,17-65 228,25-82-378,1-23-221,1 2 16,4-11-109,-1 0 1,1 0-1,-1 1 0,1-1 0,0 0 1,-1 0-1,1 0 0,0 0 0,0 0 1,2 1-1,-1 0 1,0 0 0,0 0 1,0 0-1,1-1 0,-1 1 0,1-1 0,-1 0 1,1 0-1,0 0 0,-1 0 0,1 0 1,0 0-1,0-1 0,-1 1 0,1-1 0,0 0 1,0 0-1,0 0 0,0 0 0,4-1 0,3 0 23,1 1-1,15 2 1,-12 0-26,23 4-38,54 0 0,-14-6-883,-9 0 229</inkml:trace>
</inkml:ink>
</file>

<file path=ppt/ink/ink5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40.8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49 181 4800,'-49'-82'1792,"49"82"-1408,0-33-96,0 16 1056,17 17-800,-1-16-160,17 16-224,16-16-224,16 16 32,1-17 448,-1 17-224</inkml:trace>
</inkml:ink>
</file>

<file path=ppt/ink/ink5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41.2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17 5152,'-16'-17'1888,"16"17"-1440,32 0-160,1 0 416,0 0-448,33 0-96,-17 0-96,33 0 480,-17 0-288</inkml:trace>
</inkml:ink>
</file>

<file path=ppt/ink/ink5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41.6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741 1 4800,'-69'13'1557,"62"-11"-1393,0-1 0,-1 1 0,1 0 0,-11 4-1,3 1-27,-76 28 584,79-30-681,-8 3-5,0 1 0,1 1 1,0 0-1,0 1 1,-27 23-1,20-8-19,1 0 0,2 2 0,1 0 1,-22 36-1,14-13 187,-41 92 0,53-95-99,1 0 1,3 0-1,-9 54 0,-8 147 183,13-37 111,17-160-247,1 1 0,8 53 1,10-18 58,-12-61-88,16 68 642,-16-77-584,1-1 0,10 19 0,-17-36-177</inkml:trace>
</inkml:ink>
</file>

<file path=ppt/ink/ink5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41.9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49 328 3712,'-28'54'1221,"27"-51"-1169,0 0-1,0-1 1,0 1-1,0 0 1,0 0 0,0-1-1,1 1 1,-1 6-1,-2 7 9,0 5 95,0 1 1,1-1-1,1 1 1,2 34-1,10-4 176,-8-33-226,-2-8-39,1-1-1,1 1 0,0 0 1,4 11-1,-2-8 5,-3-9-32,-1 0-1,1 0 0,1 0 0,-1-1 1,1 1-1,-1-1 0,1 1 0,4 4 0,-6-9-15,-1 0-1,0 1 0,1-1 0,-1 0 0,1 0 0,-1 1 0,0-1 1,1 0-1,-1 0 0,1 0 0,-1 1 0,1-1 0,-1 0 0,1 0 1,-1 0-1,1 0 0,-1 0 0,1 0 0,-1 0 0,1 0 0,-1 0 1,1 0-1,-1 0 0,0 0 0,1 0 0,-1-1 0,1 1 0,-1 0 1,1 0-1,-1 0 0,1-1 0,-1 1 0,0 0 0,1-1 0,0 1 1,-1 0-21,5-14 399,4-2-197,-6 10-174,0 1 1,-1-1 0,1 0 0,-1 0-1,0 0 1,1-9 0,0-7 24,-1 0 1,-2-46-1,-2 14 12,3 28 107,1 1 1,1 0-1,10-44 0,-12 66-136,1-1-1,-1 1 1,1 0 0,0 0-1,-1 0 1,1 0-1,1 0 1,-1 0-1,0 1 1,1-1-1,-1 1 1,1-1-1,0 1 1,0 0-1,0 0 1,4-2 0,-5 3-8,3-3 0,1 0 0,0 1 1,0 0-1,0 0 0,0 0 0,0 1 0,1 0 0,-1 0 1,10-1-1,15-4 63,-27 6-62,9-2 95,0 0-1,0 0 1,23 0-1,-17 3 112,-12 1-138,-1-1 1,0 0-1,0-1 1,1 1-1,8-3 1,0-4 292,-14 6-401,0 0 0,1 0 0,-1 1 1,0-1-1,1 0 0,-1 1 0,1-1 0,-1 1 0,1 0 0,2-1 0,-2 1-2203,-2 0 560</inkml:trace>
  <inkml:trace contextRef="#ctx0" brushRef="#br0" timeOffset="1">65 49 4896,'-16'0'1824,"16"0"-1440,16-16-96,-16 16 1184,0 0-864,33-17-96,-17 17-320,17-16 0,16 16-128,0 0 320,0 0-192</inkml:trace>
</inkml:ink>
</file>

<file path=ppt/ink/ink5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42.3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 3072,'0'0'1120,"0"0"-864,33 16-64,0 1 864,0 15-608,32 34 736,1 16-672,-1 49 32,1-16-352,-50 32 608,1 1-448,-34-17 192,-32 0-320,-33 0 224,17-16-256,-50-17 256,33 0-256</inkml:trace>
</inkml:ink>
</file>

<file path=ppt/ink/ink5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43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33 4736,'0'0'1760,"0"0"-1376,-16 0-96,16 0 896,16 0-704,1 0 224,-1 0-416,17 0 32,16 0-192,17-16 64,-17 16-96,16 0 288,1-17-192,-33 17 256,16 0-256</inkml:trace>
</inkml:ink>
</file>

<file path=ppt/ink/ink5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43.4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17 4160,'-17'16'1536,"17"-16"-1216,33 0-64,0 0 1632,0 0-1088,-1 0 160,18-16-576,-18 16 32,34 0-256,-33-16 416,-1 16-320,1 0 96,0 0-224,-17 0-1696,1 16 864</inkml:trace>
</inkml:ink>
</file>

<file path=ppt/ink/ink5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44.5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1442 329 2912,'0'-3'114,"1"1"0,-2-1 0,1 1-1,0 0 1,0-1 0,-1 1 0,1 0 0,-1-1 0,0 1 0,0 0 0,0 0 0,-2-5 0,2 6-71,0-1 1,0 0-1,0 0 1,0 0 0,0 0-1,1-1 1,-1 1 0,1 0-1,-1 0 1,1 0 0,0 0-1,0-5 1,0 4 55,0-1 0,-1 1 1,0-1-1,1 1 0,-1 0 0,0-1 0,0 1 1,-3-5-1,-1-3 229,-4-23 407,8 30-687,0 1 0,0-1 0,0 1 0,0-1 1,-1 1-1,1-1 0,-4-3 0,-1-2 71,0 1-1,-1 0 1,0 0 0,0 0-1,-1 1 1,-16-12-1,4 5 38,-39-20-1,45 28-157,1 0 0,-1 1 0,0 1 0,0 0 0,0 0 0,-1 2-1,1 0 1,-1 0 0,-25 2 0,23 0-20,-12 0-95,-39 4 0,58-2 78,0-1 1,0 2-1,1-1 1,-1 1-1,1 1 1,0-1-1,0 2 1,-11 6-1,12-5-8,1 0-1,1 0 0,-1 0 0,1 1 0,0 0 1,0 0-1,1 1 0,-8 14 0,-3 10-86,-11 32 0,19-44 80,-9 29 31,1-1 0,3 2 0,-7 56-1,-8 149 133,24-208-98,2-28-8,-29 519 682,15-240 467,9-243-820,2-6 174,-22 92 0,5-76 88,-2-1 0,-39 70-1,57-123-510,2-2-11,0 0 0,0 0 0,-2-1 0,1 0 0,-1 0 0,0 0 0,0-1 0,-15 14 0,16-17-61,-4 3 66,1 0 1,-1-1-1,-13 7 0,18-12-42,0 1 0,-1 0-1,1-1 1,-1 1 0,1-1 0,-1-1 0,1 1 0,-1-1 0,1 1 0,-1-1-1,1 0 1,-8-2 0,-42-9 115,49 11-170,0-1 0,0 0 0,1 0 0,-1 0 1,0-1-1,1 0 0,-1 0 0,1 0 0,0 0 0,0-1 1,0 1-1,0-1 0,0 0 0,0-1 0,1 1 1,-5-6-1,-3-1-59,-17-20-1615,-39-52 1,31 30-152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31.0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15 9728,'-26'-13'3120,"26"13"-3089,-1 0 0,1-1 0,0 1 0,0 0 0,0 0 0,0 0 0,0 0 0,0 0 0,-1 0 0,1 0 1,0 0-1,0 0 0,0 0 0,0 0 0,0 0 0,0 0 0,-1 0 0,1 0 0,0 0 0,0 0 0,0 0 0,0 0 1,0 0-1,-1 0 0,1 0 0,0 0 0,0 0 0,0 0 0,0 0 0,0 1 0,0-1 0,0 0 0,-1 0 0,1 0 1,0 0-1,0 0 0,0 0 0,0 0 0,0 0 0,0 1 0,0-1 0,0 0 0,0 0 0,0 0 0,0 0 0,0 0 1,0 0-1,0 1 0,0-1 0,-1 8 201,1-5 1400,0-1-672,0 5-430,0-5-425,0 1 0,0 0 0,0 0 0,0 0 0,0 0 0,0 0 0,1 0 0,0-1 1,-1 1-1,1 0 0,0 0 0,0-1 0,0 1 0,1-1 0,-1 1 0,1-1 0,3 5 0,0-2-60,0-1 0,0 0 0,1 0 0,-1 0 0,1-1 0,0 0 0,0 0 0,0 0 0,1-1 0,-1 0 0,0 0 0,9 1-1,6 0 22,1-1-1,31-2 1,-28 0 28,8-1-33,-1 1-4,41 3 1,-41 2-51,-4-1-602,34 0-1,-13-4-135</inkml:trace>
</inkml:ink>
</file>

<file path=ppt/ink/ink5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45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362 519 1408,'30'0'891,"-28"0"-6,-2 0-133,3 0 277,-3 0-1011,1 0 0,-1 0 0,0 0 0,0 0 0,1 0 0,-1 0 0,0 0 0,1 0 0,-1 0 0,0 0 0,0 0 0,1 0 0,-1 0 0,0 0 0,0 0 0,1 0 0,-1-1 0,0 1 0,0 0 0,1 0-1,-1 0 1,0 0 0,0-1 0,0 1 0,1 0 0,-1 0 0,0 0 0,0-1 0,0 1 0,0 0 0,1 0 0,-1-1 0,-4-8 658,1 7-499,0-1 0,1 1 0,-1-1 0,0 1 0,-6-3 0,-40-14 580,42 15-727,1 2 0,-1-1 0,0 1 0,0 0-1,0 0 1,0 0 0,0 1 0,0 1 0,0-1 0,-1 1 0,1 0-1,0 0 1,0 1 0,-13 3 0,6 0 60,0 1 0,0 0 0,0 1 0,1 1 0,-1 0 0,2 1 0,-18 13 0,20-13-59,1 1-1,1 0 0,0 0 1,0 1-1,0 0 1,-7 14-1,12-18-9,0 0-1,1 0 0,-1 0 1,1 0-1,0 1 0,1-1 1,0 1-1,0-1 0,0 1 0,1-1 1,0 14-1,0-11 30,0-8-28,0 0 1,0 0 0,0 0-1,0 0 1,0 0-1,0 0 1,0 0 0,0 0-1,0 0 1,1 0 0,-1 0-1,0 0 1,1 0-1,0 2 1,0-3 0,0 1-1,1-1 1,-1 1 0,0-1 0,0 0-1,1 0 1,-1 1 0,0-1-1,1 0 1,-1 0 0,1 0 0,1-1-1,4 2 25,0-2 0,-1 1 0,1-1 0,0 0 0,0 0 1,-1-1-1,1 0 0,-1 0 0,1 0 0,8-6 0,-12 7-34,37-19-89,-1-1 1,48-35-1,-80 50 10,0-1-1,10-13 0,-7 7 17,11-10-22,-14 16 60,0-1-1,0 0 1,-1-1 0,0 1-1,0-1 1,-1 0-1,7-14 1,-8 8 11,0 1 1,-1-1-1,0 1 1,0-23-1,-1-65 75,-2 78-33,-1 0 4,-1 0 0,-6-29 1,5 36-17,1 5-18,-1-7 251,-8-29-1,10 45-252,0 1 1,1-1 0,0 0-1,-1 1 1,1-1 0,0 0-1,0 1 1,1-6 0,-1 8-34,-4 13-103,0 2 97,1 0 1,0 0-1,1 1 1,1 0-1,1 21 0,-3 29 144,-24 111 574,24-141-529,1-12 28,-1 0 0,-9 37 0,9-50-139,0-1 46,0 0 0,1 0 0,0 1 0,1-1 1,-1 13-1,2-8 19,-1-10-461,1 1 0,0 0-1,0-1 1,1 1-1,-1-1 1,3 7 0,-3-12 289,0 1 0,1-1-1,-1 1 1,1-1 0,-1 0 0,0 1 0,1-1 0,-1 0 0,1 1 0,-1-1 0,1 0 0,-1 1 0,1-1 0,-1 0 0,1 0-1,0 0 1,-1 0 0,1 0 0,-1 1 0,1-1 0,-1 0 0,1 0 0,-1 0 0,1 0 0,0-1 0</inkml:trace>
</inkml:ink>
</file>

<file path=ppt/ink/ink5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46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 67 4576,'-13'0'1450,"12"0"-1424,1 0-1,-1 1 0,1-1 1,0 0-1,-1 0 0,1 0 0,-1 0 1,1 0-1,0 0 0,-1 1 1,1-1-1,-1 0 0,1 0 0,0 1 1,0-1-1,-1 0 0,1 1 0,0-1 1,-1 0-1,1 1 0,0-1 1,-1 1-1,-3 3 57,0-1 0,1 1 0,-1 1 0,1-1 0,-1 1 0,1-1 0,1 1 0,-1 0 0,1 0 1,0 0-1,0 0 0,0 0 0,1 1 0,-1-1 0,1 1 0,1-1 0,-1 9 0,1 20 154,-1 2 42,1 0 0,2 0 1,13 65-1,-7-68-179,-3-8-15,18 46 0,23 27 119,-44-92-115,0-1 1,1 0-1,-1 0 1,1 0-1,0 0 1,1-1-1,-1 1 1,1-1-1,0 0 1,0 0 0,0 0-1,0 0 1,1-1-1,0 0 1,-1 0-1,1 0 1,0 0-1,1-1 1,7 3-1,11-2 312,-23-3-392,-1 0 0,0 0 0,1 0-1,-1 0 1,0 0 0,1 0 0,-1 0 0,0 0-1,1 0 1,-1 0 0,0 0 0,1 0 0,-1 0-1,0 0 1,1-1 0,-1 1 0,0 0 0,0 0-1,1 0 1,-1 0 0,0-1 0,1 1 0,-1 0-1,0 0 1,0-1 0,33-24 132,-26 20-111,-1 1 0,0-1 0,0 0 0,0 0 0,7-9 1,12-27 76,67-103-10,-43 57-89,-20 33-50,41-57-1,-24 54 28,20-39 203,-63 92-165,1 0 1,0-1 0,-1 0 1,0 0-1,0 0 0,0 0 0,-1 0 1,3-6-1,-5 10-27,-1 0-1,1 0 1,0 0 0,-1 0 0,1 0-1,0 1 1,-1-1 0,0 0 0,1 0-1,-1 0 1,1 0 0,-1 1-1,0-1 1,0 0 0,0 0 5,1 1-1,0 0 1,-1-1-1,1 1 1,-1 0-1,1-1 1,0 1 0,-1 0-1,1 0 1,-1 0-1,1-1 1,-1 1 0,1 0-1,-1 0 1,1 0-1,-1 0 1,1 0 0,-1 0-1,1 0 1,-1 0-1,1 0 1,-1 0 0,1 0-1,0 0 1,-1 1-1,1-1 1,-1 0 0,1 0-1,-1 0 1,1 1-1,-1-1 1,1 0-1,0 0 1,-1 1 0,0 0-1,1-1 0,0 0-60,0 0 0,-1 1-1,1-1 1,0 0-1,0 1 1,-1-1 0,1 1-1,0-1 1,0 1 0,0-1-1,-1 1 1,1-1-1,0 1 1,0-1 0,0 1-1,0-1 1,0 1 0,0-1-1,0 1 1,0-1-1,0 0 1,1 2 0,-1 3-2994,0 9 334</inkml:trace>
</inkml:ink>
</file>

<file path=ppt/ink/ink5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47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17 4224,'-16'-16'1568,"16"16"-1216,0 0-96,0 0 576,0 16-512,0 0-128,16 17-128,-16-16 544,0 15-320</inkml:trace>
</inkml:ink>
</file>

<file path=ppt/ink/ink5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48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492 181 2720,'-27'0'891,"16"3"-545,7-1-372,0 0 159,-1 0 0,1 1 0,0-1 0,-4 4 0,7-5-49,-1 0 0,1 0-1,0 1 1,0-1 0,0 0-1,0 1 1,0-1 0,0 0-1,0 1 1,1-1 0,-1 1 0,0 0-1,1-1 1,-1 1 0,1-1-1,0 1 1,-1 0 0,1 2-1,0-1 37,0 1 0,0 0 0,0 0 0,1 0-1,-1 0 1,1 0 0,0 0 0,0-1 0,1 1-1,-1 0 1,3 3 0,-1-3-83,0 0 0,1 0 0,-1 0 0,1-1 0,0 0 0,0 0 0,0 0 0,8 4 0,21 14 140,-18-10-68,0-2 0,1 0 0,-1-1 1,2-1-1,20 7 0,-8-8 151,1-1 0,0-2 0,55 0 0,-55-2-110,-24 0-113,0-1-1,-1 0 1,1 1-1,0-2 1,0 1-1,-1-1 1,1 0 0,0 0-1,-1 0 1,1-1-1,-1 0 1,1 0 0,-1 0-1,7-5 1,12-9 155,-23 16-190,-1-1 0,0 1 0,1-1 0,-1 1 0,0-1 0,1 1 0,-1-1 0,0 1 0,1-1 0,-1 1-1,0-1 1,0 1 0,0-1 0,0 1 0,1-1 0,-1 1 0,0-1 0,0 0 0,0 1 0,0-1 0,0 1 0,0-1 0,0 0 0,-1 1 0,1-1 0,0 1 0,0-1 0,0 1 0,-1-2 0,-10-11 69,8 10-52,-125-125 402,85 87-361,22 21-71,-33-39 0,43 44-71,2 3-21,0 1 0,-17-15 1,23 22 76,-2 1-1,1 0 1,0 0 0,-1 1 0,1-1 0,-1 1 0,0 0 0,1 0 0,-1 0-1,-10-1 1,6 1-27,0 1-1,0 0 0,-15 1 0,19 1 4,1-1 0,-1 1 0,1 0 0,0 0 0,0 1 0,-1-1 1,1 1-1,0 0 0,-7 5 0,0-1-94,6-3 101,1 0 0,0-1 0,-1 2-1,1-1 1,0 0 0,1 1 0,-1-1 0,1 1 0,-1 0 0,1 1 0,-3 5-1,-7 23-190,2 0 0,-11 48-1,16-53 352,-1 4-66,2 0 0,1 0 0,2 1 1,3 47-1,-1-27-9,10 104 188,-6-120-182,1 45 112,1-45-106,-3-12 307,2 35 0,-5-55-296,0 1 0,0-1 0,-1 0 0,1 0 0,-1 0 0,0 0 0,-1 0 0,1 0 0,-1 0 0,0 0 0,-1-1 0,-3 8 0,0-6 14,-1 1 0,0-1 0,0-1 0,0 1 0,0-1 0,-1-1 0,0 1-1,0-1 1,-9 3 0,6-4-11,1 0-1,-1 0 0,0 0 0,0-2 0,0 1 0,0-1 1,-1-1-1,1 0 0,-18-3 0,-21-8 56,4 6-198,40 3 60,0 1 0,1-1 0,-1-1 1,-6-3-1</inkml:trace>
</inkml:ink>
</file>

<file path=ppt/ink/ink5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49.0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330 50 3488,'0'-28'1115,"0"28"-1098,0 0 0,0-1 0,0 1 0,0 0 0,0-1 0,0 1 0,0 0 0,0-1 0,0 1 0,0 0 0,0-1 0,0 1 0,0 0 0,-1-1 0,1 1 0,0 0 0,0 0 0,0-1 0,0 1 0,-1 0 0,1-1 0,0 1 0,0 0 0,0 0 0,-1-1 0,0 0 75,0 0-34,0 0-1,1 0 1,-1 0 0,0 0-1,0 0 1,0 1 0,1-1-1,-1 0 1,0 1 0,0-1-1,0 0 1,0 1 0,0-1-1,0 1 1,0 0 0,-1-1-1,1 1 1,0 0 0,0 0-1,0 0 1,0-1 0,0 1-1,0 0 1,-1 0 0,1 1-1,0-1 1,0 0-1,0 0 1,0 1 0,0-1-1,0 0 1,-2 1 0,-15 8 629,6-4-478,0 1 0,0 0-1,1 1 1,0 0-1,0 1 1,1 0 0,0 0-1,-11 13 1,13-11-152,-6 6 22,1 0-1,0 1 0,1 0 0,-18 38 0,24-37 16,-5 24 0,3-12-5,-5 18 17,4-19 28,1 1-1,-5 43 1,10-35 47,1 0 1,2 0-1,2-1 0,2 1 1,8 38-1,-7-54-23,12 59 459,-13-68-642,0-1 0,0 0 1,2 1-1,6 12 0,-7-18-31,0-1 0,0 1 0,10 8 0</inkml:trace>
</inkml:ink>
</file>

<file path=ppt/ink/ink5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49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99 279 3968,'-27'14'1285,"26"-14"-1252,0 0-1,0 1 0,1-1 1,-1 1-1,0-1 0,0 1 1,1 0-1,-1-1 0,0 1 0,1 0 1,-1-1-1,1 1 0,-1 0 1,1 0-1,-1 1 0,-4 4-16,0 1 73,1-1-1,0 1 1,0 0 0,0 0-1,1 0 1,0 0 0,0 0-1,1 1 1,0 0 0,0-1-1,1 1 1,-1 9-1,1 6 65,-6 32-1,3-31-11,0 35 0,3-25-44,2 41 195,-1-67-237,1-1 1,1 1 0,-1 0 0,1 0-1,0-1 1,6 13 0,-7-18 34,0 1-1,0 0 1,1-1 0,-1 1 0,1-1-1,-1 1 1,1-1 0,0 0 0,0 0 0,4 4-1,-5-6-63,1 0 0,-1 1 0,0-1 0,0 0 0,1-1 0,-1 1-1,0 0 1,0 0 0,0 0 0,0-1 0,1 1 0,-1-1 0,0 1-1,0-1 1,0 1 0,0-1 0,0 0 0,0 1 0,0-1 0,2-1-1,0-1 4,0 1-1,0-1 1,-1 1-1,1-1 1,0 0-1,-1 0 1,0 0-1,0-1 0,0 1 1,0 0-1,2-7 1,0 2-8,-1 1-3,0 0 1,-1 0-1,1-1 0,-2 0 1,3-13-1,-1 0 32,8-17 19,-5-6-31,4 6 31,-7-3 128,-3 38-170,0 0 0,0 0 0,0-1 0,1 1 0,-1 0-1,1 0 1,0 0 0,0 0 0,0 0 0,0 0 0,0 0-1,3-4 1,-1 2 35,-3 4-56,0 1 0,0-1 0,1 1-1,-1-1 1,0 1 0,0 0 0,1-1 0,-1 1 0,0-1-1,1 1 1,-1 0 0,1-1 0,-1 1 0,0 0 0,1-1-1,-1 1 1,1 0 0,-1-1 0,1 1 0,0 0 0,9-5-17,1 1 0,-1 0 1,1 0-1,0 1 0,13-2 1,5 10 127,-22-3 7,-1-1 0,0 0 0,11 1 0,16-2 223</inkml:trace>
  <inkml:trace contextRef="#ctx0" brushRef="#br0" timeOffset="1">165 50 5632,'0'-33'2112,"0"33"-1664,0 0-96,16 0 512,-16 0-544,33-17 64,-17 17-224,17 0 128,-17 0-192,1 0 384,15 0-256,1 17-5056,-16-17 2656</inkml:trace>
</inkml:ink>
</file>

<file path=ppt/ink/ink5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50.0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 1 5888,'-33'0'2176,"33"0"-1664,-16 16-160,-1-16 64,17 16-288,0 17-96,0 0-64,0 16 448,17 0-224,-1 0 544,0 1-416,17-18-2464,-16 1 1152</inkml:trace>
  <inkml:trace contextRef="#ctx0" brushRef="#br0" timeOffset="1">394 66 4384,'0'0'1632,"0"0"-1248,32 16-128,-15 1 704,-1-1-576,17 50 544,0-1-512,-17 34 192,0-17-352,-16 32 480,-16-15-416,-17 15 288,0-15-352,-48-17 480,15-17-416,-32 1-2592,16-34 1216</inkml:trace>
</inkml:ink>
</file>

<file path=ppt/ink/ink5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51.0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590 66 2912,'-13'-27'923,"12"25"-885,0 1 0,1 0 0,-1-1 0,0 1 0,1 0 0,-1 0 0,0-1 0,0 1 0,0 0 0,0 0 0,0 0 0,0 0 0,-2-1 0,-3-2 107,5 2-74,-1 1 0,0-1 0,1 1-1,-1-1 1,0 1 0,0 0 0,0 0 0,0 0 0,0 0 0,0 0 0,-1 0-1,1 1 1,0-1 0,0 1 0,-1 0 0,1-1 0,0 1 0,-4 0 0,-2 1 55,0 1 1,-1 0-1,1 0 1,-9 4-1,6-2-36,-7 1 62,10-3-96,-1 1 0,1 0 1,0 0-1,0 1 0,1 0 0,-1 0 1,1 0-1,-1 1 0,2 0 0,-1 1 1,-6 6-1,-64 73 392,61-68-374,-4 5 86,-23 32 0,15-7 217,2 1 0,-37 97 0,50-113-234,1 2 0,1-1 0,2 1 0,2 1 1,-4 40-1,9-49 11,2 1 0,0-1 0,2 1 0,1-1 0,1 0 0,1 0 1,1 0-1,1-1 0,14 32 0,-18-50-189,0 0-1,0-1 1,1 1 0,0-1 0,0 0-1,0 0 1,1 0 0,0-1 0,0 1-1,0-1 1,1 0 0,0-1 0,0 1-1,0-1 1,0-1 0,1 1 0,7 2-1,38 14-710</inkml:trace>
</inkml:ink>
</file>

<file path=ppt/ink/ink5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51.5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1 3232,'-14'0'1035,"12"1"-763,1 9-123,2 9 9,5 22 0,-2-13 137,2 39 0,-6 242 1359,-1-298-1544,1-1 0,-2 1 0,1 0 1,-2-1-1,-4 16 0,4-5 545,3-21-642,0 0 1,1 1 0,-1-1-1,0 0 1,0 1 0,0-1-1,0 1 1,0-1 0,0 0-1,0 1 1,0-1 0,0 0-1,0 1 1,0-1-1,-1 0 1,1 1 0,0-1-1,0 0 1,0 1 0,0-1-1,-1 0 1,1 1 0,0-1-1,0 0 1,0 0 0,-1 1-1,1-1 1,-1 0 0,-2-2 40,0 0 1,0 0-1,1-1 1,-1 1-1,0-1 1,1 1-1,0-1 1,-4-5-1,5 6-41,1 0 0,-1 0 0,1 0 1,0 0-1,-1 0 0,1 0 0,0 0 0,0-4 0,0-11 77,0-4 51,3-36 1,8-3 183,-9 47-260,-2 8-38,1 0 0,-1 0 1,1 1-1,1-1 1,-1 0-1,3-5 0,0 2 29,1 1 0,0 1 1,9-10-1,-4 3 13,6-5 100,29-28 1,-35 38-129,0 0 0,0 1 1,0 1-1,1-1 0,14-5 0,84-23 2,-100 31 21,0 1-1,1 1 1,-1-1 0,1 1-1,0 1 1,-1 0 0,1 0-1,17 2 1,-13-1 99,19 0 72</inkml:trace>
</inkml:ink>
</file>

<file path=ppt/ink/ink5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52.0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0 6464,'-17'0'2400,"17"0"-1856,17 0-160,-1 0 64,0 0-320,33 0 320,-16 0-256</inkml:trace>
  <inkml:trace contextRef="#ctx0" brushRef="#br0" timeOffset="0.5">377 590 5408,'16'16'1984,"-16"-16"-1536,66 17-128,-33-17 800,0 0-672,16 0 128,0 0-384,16 0 320,1 0-288,16 0-4704,-17 0 2464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30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218 32 8224,'-39'-13'2645,"20"7"-1140,18 6-1433,0 0 0,0 0-1,-1-1 1,1 1 0,0-1 0,0 1-1,0-1 1,0 1 0,0-1 0,0 0-1,0 1 1,0-1 0,0 0 0,-1-1-1,2 1-47,-1 1 0,1 0 0,0 0 0,0 0 0,-1-1 0,1 1 0,0 0 0,0 0 0,-1 0 0,1 0 0,0-1 0,0 1 0,-1 0 0,1 0 0,0 0 0,-1 0 0,1 0 0,0 0 0,-1 0 0,1 0 0,0 0 0,-1 0 0,1 0 0,0 0 0,-1 0 0,-1 0 87,-1 0 1,1 0-1,-1 0 0,1 1 0,-1-1 1,-3 2-1,1 4 232,2-2-195,0-2-19,-4 4 46,2 22-31,-5 19-96,4 16-38,-20 150 60,23-177-7,0-10-6,0 0 1,-2 1-1,-14 47 1,6-27-42,10 0 11</inkml:trace>
</inkml:ink>
</file>

<file path=ppt/ink/ink5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52.4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133 541 3904,'-14'-27'1253,"11"22"-932,1 7-151,-3 2-81,3-2 17,-1 0 0,1 1 1,-1-1-1,1 1 0,0 0 0,0-1 1,0 1-1,-3 6 0,0 21 310,-6 5-213,6-5-118,2-13 16,-8 32 1,2-25-40,3-6 120,-9 38 0,13-44-132,-1 7 80,-9 29 0,11-44-45,0-1 1,1 1-1,-1-1 1,1 1-1,-1-1 1,1 1-1,0-1 1,1 7-1,0 1 68,-1-12-151,0-1 0,0 0 0,1 1 0,-1-1 0,1 1 0,-1-1 0,1 0 0,0 1 0,-1-1 0,1 1 0,1-2-1,-1 1 2,0 1 0,0-1 0,0 0 0,0 0 0,0 0 0,0 0 0,-1 0 0,1 0 0,-1 0 0,1 0 0,-1-3 0,0 2 11,0-1-1,1 1 1,-1 0-1,1-1 1,0 1-1,0 0 1,0 0-1,2-4 1,3-9 67,-1-12 129,-4 22-51,0 0 1,1 0 0,-1 0-1,1 0 1,0 0 0,6-9 0,22-24 544,-21 27-574,1 1 1,1-1 0,0 1-1,0 1 1,19-13 0,-16 13-70,1 0 0,1 2-1,0-1 1,0 2 0,0 0 0,19-5 0,0 10-23</inkml:trace>
  <inkml:trace contextRef="#ctx0" brushRef="#br0" timeOffset="1">149 213 5632,'17'0'2112,"-17"0"-1664,32 0-96,-15 0 64,15 0-288,-15 0 160,32 17-160</inkml:trace>
  <inkml:trace contextRef="#ctx0" brushRef="#br0" timeOffset="2">690 17 4320,'-16'-17'1600,"16"17"-1248,0 33-96,0-17 480,-17 1-448,17 15-96,0 1-128,-16 16 128,32-16-96</inkml:trace>
</inkml:ink>
</file>

<file path=ppt/ink/ink5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52.9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4576,'33'0'1664,"-33"0"-1280,49 65-96,-16-48 896,-17 15-704,1 18 352,-17 15-480,0 33 224,16-16-320,-32 17 832,-1-17-608</inkml:trace>
</inkml:ink>
</file>

<file path=ppt/ink/ink5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53.4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1 148 2400,'1'0'88,"1"0"0,0-1 1,0 1-1,0 0 0,-1-1 0,1 1 1,0-1-1,0 0 0,-1 1 0,1-1 1,-1 0-1,1 0 0,1-1 0,4-3 37,-5 5-50,-1-1 0,1 1 0,-1-1 0,0 1 0,1 0-1,-1-1 1,1 1 0,-1 0 0,3 0 0,15-2 541,-14 0-465,2-1 58,0 1-1,1 0 1,-1 0 0,1 1-1,13-1 1,-5 2 74,-5 1-82,0-1 0,22-4-1,-25 3-153,104-14 429,117-1-215,-62 5-37,19 2-27,-5-6 21,173-13 50,331 11 14,-217 20-292,770 54 58,-873-35 10,214 14 161,27 7-48,723 30 193,-749-44-136,37 1-52,514-11 186,-683-17-10,-44 9-37,-46-11 122,-60-11-1258,-55 6-3872,-55-8 1260,-185 12 3378</inkml:trace>
</inkml:ink>
</file>

<file path=ppt/ink/ink5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54.1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 1 2304,'-33'0'864,"33"0"-672,-16 49-32,-17-33 1440,33 17-896,0 16 288,33-16-608,-1 33 192,1-17-320,49-16 192,-16-1-224,32 1 352,0-17-320,17 1 224,-17-17-256,-16 0-1184,-16 0 512</inkml:trace>
</inkml:ink>
</file>

<file path=ppt/ink/ink5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54.7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17 2304,'-33'-16'864,"33"16"-672,0 65-32,-17-32 672,34 16-480,-34 33 480,17 0-480,0 33 480,-16-17-512,0 17 160,-1-33-320,17-17 288,0 1-256,0-33-672,0-33 256</inkml:trace>
  <inkml:trace contextRef="#ctx0" brushRef="#br0" timeOffset="1">344 197 3968,'33'0'1472,"-33"0"-1120,82 33-128,-33-33 672,-16 17-544,33-1 192,16-16-288,16 0 192,-16 0-256,33-16 96,-17-1-160</inkml:trace>
  <inkml:trace contextRef="#ctx0" brushRef="#br0" timeOffset="2">787 165 2816,'0'49'1056,"0"-49"-832,16 65-64,-16-16 1344,17-16-864,-34 49 288,1-16-544,-1 16 256,1-17-352,0 1 352,-1-17-384</inkml:trace>
</inkml:ink>
</file>

<file path=ppt/ink/ink5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55.2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148 0 4064,'-49'17'1504,"49"-17"-1184,-33 82-64,17-33 992,-1 0-736,1 33 0,16 0-320,-16-16 0,16-1-96,0 1 448,0-34-320,16 1 256,0 0-256,1-17-4800,-1-16 2496</inkml:trace>
</inkml:ink>
</file>

<file path=ppt/ink/ink5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55.8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508 66 2496,'-16'-49'896,"16"49"-672,-33-16-96,16 16 928,17 0-608,-32 16 608,-1 17-608,-16 16 192,0-16-384,-1 49 480,18 0-416,15 16 0,1-16-192,32 0 608,1-17-384,15-15 32,18-18-224</inkml:trace>
  <inkml:trace contextRef="#ctx0" brushRef="#br0" timeOffset="1">0 410 7232,'49'0'2656,"-49"0"-2048,131 17-192,-65-17 224,-17 0-448,33-17 704,-17 17-512,17 0-2368,0-16 1056</inkml:trace>
</inkml:ink>
</file>

<file path=ppt/ink/ink5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56.2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151 34 3392,'0'-28'1088,"0"28"-1080,0 0 0,0 0 0,0 0 0,0 0 0,0 0 0,0 0 1,0-1-1,0 1 0,1 0 0,-1 0 0,0 0 0,0 0 0,0 0 0,0-1 0,0 1 0,0 0 1,0 0-1,0 0 0,0 0 0,0 0 0,0 0 0,0-1 0,0 1 0,0 0 0,-1 0 0,1 0 1,0 0-1,0 0 0,0-1 0,0 1 0,0 0 0,0 0 0,0 0 0,0 0 0,0 0 0,0 0 1,-1 0-1,1 0 0,0-1 0,0 1 0,0 0 0,0 0 0,0 0 0,0 0 0,-1 0 0,1 0 0,0 0 1,0 0-1,0 0 0,0 0 0,0 0 0,-1 0 0,1 0 0,-11 0 296,11 0-295,0 0 0,0 0 0,0 0 0,0 0 0,0 0 0,0 0-1,-1 0 1,1 0 0,0 0 0,0 0 0,0 0 0,0 0 0,0 0 0,0 0 0,0 0-1,0 0 1,0 0 0,0 0 0,-1 0 0,1 0 0,0 0 0,0 0 0,0 0-1,0 0 1,0 0 0,0 0 0,0 0 0,0 0 0,0 0 0,0 0 0,0 0 0,0 1-1,0-1 1,-1 0 0,1 0 0,0 0 0,0 0 0,0 0 0,0 0 0,0 0 0,0 0-1,0 0 1,0 0 0,0 0 0,0 1 0,0-1 0,0 0 0,0 0 0,0 0 0,0 0-1,0 0 1,0 0 0,0 0 0,0 0 0,0 0 0,0 1 0,0 1 54,0-1 1,0 1 0,-1 0-1,1 0 1,-1 0 0,0-1-1,1 1 1,-1 0 0,0-1-1,0 1 1,0 0-1,-3 2 1,-1 3 149,0 2-88,0 1-1,1-1 1,0 0 0,1 1 0,0 0-1,1 0 1,0 0 0,0 0 0,0 19-1,-1 0 21,-8 39 260,5 9-128,1-37-129,-4 70 110,9-82-194,-1 0 0,-2 0 0,-9 38 0,-3 53 417,11-76-344,-1-2 51,-4 79 275,8-71-240,0-26-40,1 0 0,0 0 0,5 23 0,1-22 19,-4-18-119,0 1 0,-1-1 1,0 1-1,1 11 0,-2 20 696,0-16-464,0-17-187</inkml:trace>
</inkml:ink>
</file>

<file path=ppt/ink/ink5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56.6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18 295 2912,'-1'35'1421,"0"-19"-1111,1 0 0,0 1 0,4 19 0,0-17-106,0 2 67,-1 0 1,0 33 0,-3 236 2725,0-289-2968,0 0 1,0 0-1,0 0 0,0 1 1,0-1-1,0 0 0,0 0 1,-1 0-1,1 0 0,0 1 1,-1-1-1,1 0 0,-1 0 1,1 0-1,-1 0 0,0 0 1,1 0-1,-1 0 0,0 0 1,0-1-1,1 1 0,-1 0 1,0 0-1,0 0 0,-2 0 1,-13-17 226,15 13-241,0 0 0,1 1 0,-1-1-1,1 0 1,0 1 0,-1-1 0,1 0 0,0 1 0,1-4 0,-1-14 65,2 0-61,1-1-1,0 0 1,1 1 0,2-1-1,0 1 1,1 0 0,14-28-1,-13 35-39,0 0 0,1 0-1,0 1 1,1 0 0,1 0-1,0 1 1,19-15 0,-15 14 40,-2 3 88,24-16 1,-16 19-95,-9 4-170,21-12-925,0-2 250</inkml:trace>
  <inkml:trace contextRef="#ctx0" brushRef="#br0" timeOffset="1">247 148 7232,'0'-33'2656,"0"33"-2048,33-16-192,-17-17-64,33 33-288,1-16 192,15-1-160,17 1 448,-16-1-288</inkml:trace>
</inkml:ink>
</file>

<file path=ppt/ink/ink5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57.0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50 6048,'16'16'2240,"-16"-16"-1728,33-16-160,0 16 256,16-16-416,16-1 480,1 1-384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06.9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0 11232,'-26'13'3594,"25"-12"-3509,1-1-1,-1 1 1,0-1-1,1 0 1,-1 1 0,1-1-1,-1 0 1,0 0-1,0 1 1,1-1-1,-1 0 1,0 0 0,1 0-1,-1 0 1,0 0-1,0 0 1,1 0-1,-1 0 1,0 0-1,1 0 1,-2-1 0,0 1 139,2 0-217,-1 0 0,1 0-1,0 0 1,0 0-1,0 0 1,0 0-1,0 0 1,0 0-1,0 0 1,0 0 0,0 0-1,0 0 1,-1 0-1,1 0 1,0 0-1,0 0 1,0 0-1,0 0 1,0 0-1,0 0 1,0 0 0,0 0-1,0 0 1,0 0-1,0 0 1,-1 0-1,1 0 1,0 0-1,0 0 1,0 0-1,0 0 1,0 0 0,0 0-1,0 0 1,0 1-1,0-1 1,0 0-1,0 0 1,0 0-1,0 0 1,0 0 0,0 0-1,0 0 1,0 0-1,0 0 1,0 0-1,0 1 1,0-1-1,0 0 1,0 0-1,0 0 1,0 0 0,0 0-1,0 0 1,0 0-1,0 0 1,-1 4 18,0-1 1,0 1-1,0-1 1,0 0-1,0 0 1,-1 1-1,0-1 0,0 0 1,-3 4-1,-7 14-61,11-18-33,0 0 1,1 1-1,-1-1 0,1 1 0,-1 0 0,1-1 0,0 1 0,1 4 0,0 5-249,-1-7 71,0 0 0,1-1 0,-1 1 0,2 0 0,-1 0 0,0-1 0,1 1 0,0-1 0,0 1 0,1-1 0,0 0 0,0 0 0,0 0 0,0 0 0,5 4 0,-1-3-50,1 1 1,0-1-1,14 7 1,-14-8 151,1 0 0,-1 1 0,12 11 1,-7-4 229,-12-13-60,-1 1-1,1-1 1,-1 1-1,0-1 1,0 1 0,1-1-1,-1 1 1,0-1 0,0 1-1,0-1 1,1 1-1,-1-1 1,0 1 0,0 0-1,0-1 1,0 1-1,0-1 1,0 1 0,0 0-1,0-1 1,0 1-1,-1-1 1,1 1 0,0-1-1,0 1 1,0-1 0,-1 1-1,1-1 1,0 1-1,-1 0 1,0 0 92,-1 3 189,0 0 0,-1 0 0,0-1 0,0 1 0,0-1 0,-6 5 0,8-6-150,-1-1-1,0 1 1,-1-1-1,1 1 1,0-1-1,0 1 1,-1-1 0,1 0-1,-1 0 1,1-1-1,-1 1 1,1 0-1,-3 0 1,-11 1 585,1 11-304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30.6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16 155 8128,'-13'-39'2618,"11"26"-1583,2 8-877,1 1 0,-1 0 1,1 0-1,1 0 0,-1 0 0,0 0 0,1 0 1,3-5-1,-4 6-82,1 1 0,0-1 1,-1 1-1,1-1 0,0 1 0,0 0 1,1 0-1,-1 0 0,0 0 0,1 0 1,-1 0-1,1 1 0,0-1 0,-1 1 0,4-2 1,5 0 55,-1 0-1,0 1 1,11-2 0,-2 1 9,4-3-20,-18 5-96,1-1 0,-1 1 0,1 0 0,-1 1 0,1-1 0,-1 1 0,1 0 0,7 1 1,1 2 5,-1-1 0,1 2 0,-1 0 0,0 0 1,15 8-1,-19-7-3,0 0 1,-1 1 0,0 0-1,0 1 1,0-1-1,-1 1 1,13 16 0,-13-14 18,0 0 1,-1 0 0,9 19-1,-13-24-30,0-1-1,-1 1 0,0 0 0,0 0 0,0 0 0,0 0 0,-1 0 0,1 0 0,-1 0 0,0 0 0,0 0 0,0 0 0,-1-1 0,0 1 0,-1 5 1,-2 2-19,-1-1 0,0 1 1,0-1-1,-1 0 1,-1-1-1,0 1 0,0-1 1,-1-1-1,-13 13 1,8-11-246,-1 0 1,-22 11-1,29-17 87,1-1 1,-1 0-1,0-1 1,0 1-1,0-2 0,0 1 1,0-1-1,-10 1 1,4-4-253,31 7-451,22 11 594,50 28-1,-38-16 212,8-4 180,-49-18 16,1 1 1,-1 0-1,0 1 0,-1 0 0,16 15 0,-22-18 43,0-1 0,0 0 0,0 1-1,-1 0 1,1 0 0,-1 0 0,0 0 0,-1 1 0,1-1 0,-1 1 0,0 0-1,-1-1 1,1 1 0,-1 0 0,0 7 0,-1-9-85,0-1-1,0 0 1,-1 1 0,0-1-1,1 0 1,-1 1 0,0-1 0,-1 0-1,1 0 1,-1 0 0,1 0-1,-1 0 1,0 0 0,0 0-1,0 0 1,-5 3 0,1 2 53,1-1-40,1-2-36,0 0-1,1-1 1,-2 1-1,1-1 0,-7 5 1,4-5 48,0-1 0,0 0 0,-13 5 0,4-3 45,-15 8 60,16-7-93,0 0 0,0-1 0,0 0 0,-19 2 0,8-5-28,0 0 1,1-2-1,-33-4 0,47 2-209,1 0 0,-1-1 0,1 0-1,-1-1 1,1 0 0,0 0-1,1-1 1,-18-12 0,19 11-101,0 0 1,-13-13-1</inkml:trace>
</inkml:ink>
</file>

<file path=ppt/ink/ink6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57.4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28 377 4480,'-14'0'1445,"14"0"-1434,0 0-1,0 0 0,0 0 1,-1 0-1,1 0 0,0 0 1,0 0-1,0 0 0,0 0 1,0 0-1,-1 0 1,1 0-1,0 0 0,0 1 1,0-1-1,0 0 0,0 0 1,0 0-1,0 0 1,-1 0-1,1 0 0,0 0 1,0 0-1,0 1 0,0-1 1,0 0-1,0 0 1,0 0-1,0 0 0,0 0 1,0 0-1,0 1 0,0-1 1,0 0-1,0 0 0,0 0 1,0 0-1,0 0 1,0 1-1,0-1 0,0 0 1,0 0-1,0 0 0,0 0 1,0 0-1,0 0 1,0 1-1,0-1 0,0 0 1,0 0-1,0 0 0,0 0 1,0 1-1,-5 25 257,-1 8-129,11-6-70,-3-21-14,-1-1 1,1 1 0,-1-1 0,-1 8 0,0 7 45,0-3-41,0 0 0,3 21 0,4-3 437,13 39 0,-18-71-414,3 9 359,-4-13-426,-1 1 1,0-1-1,1 0 0,-1 1 1,1-1-1,-1 0 1,1 0-1,-1 0 0,1 0 1,-1 1-1,1-1 1,-1 0-1,1 0 0,-1 0 1,1 0-1,-1 0 1,2 0-1,3-3 166,-1-2-155,-1 1-1,0-1 1,0 0-1,0 0 1,-1 0 0,1 0-1,-1 0 1,0-1-1,-1 1 1,0 0-1,1-1 1,-2 0-1,1-6 1,0 5 13,-1 0 1,1 0-1,1 0 1,-1 0-1,3-7 1,1-3 91,-1-2-26,-3 14-73,0 0 0,0 0 0,1 0 1,-1 0-1,1 1 0,0-1 0,3-5 0,1 1-35,0 1-1,0-1 0,1 1 0,0 0 1,0 1-1,1 0 0,0 0 0,0 0 1,14-7-1,8-3-161</inkml:trace>
  <inkml:trace contextRef="#ctx0" brushRef="#br0" timeOffset="0.5">143 99 5984,'16'-17'2208,"-16"17"-1728,33-33-128,-1 17-96,1 16-224,0-33-224,16 33 96</inkml:trace>
  <inkml:trace contextRef="#ctx0" brushRef="#br0" timeOffset="1.5">634 0 4640,'-16'0'1728,"16"0"-1344,0 49-96,0-16 192,0 0-320,16 16 128,-16 0-160,17 0 160,-1 1-192</inkml:trace>
</inkml:ink>
</file>

<file path=ppt/ink/ink6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57.9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 4224,'17'-17'1568,"-17"17"-1216,16 17-96,-16-17-288,17 32-32,-17 1 736,0 0-352,0 49 640,0 16-544,16 33 224,-16-16-384,0-17 288,16 1-320,-16-1 224,17-32-224,-17-1-3520,0-32 1792</inkml:trace>
</inkml:ink>
</file>

<file path=ppt/ink/ink6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58.3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 50 5152,'0'-27'1648,"0"27"-1637,0-1 1,0 1 0,0 0-1,0 0 1,0 0-1,0 0 1,0-1 0,0 1-1,0 0 1,0 0-1,0 0 1,0-1 0,0 1-1,0 0 1,0 0-1,0 0 1,0 0 0,0-1-1,0 1 1,0 0-1,0 0 1,0 0 0,0 0-1,1-1 1,-1 1-1,0 0 1,0 0 0,0 0-1,0 0 1,0 0-1,0 0 1,1-1 0,-1 1-1,0 0 1,0 0-1,0 0 1,0 0 0,0 0-1,1 0 1,-1 0-1,0 0 1,0 0 0,0 0-1,0 0 1,1 0-1,-1 0 1,0 0 0,0 0-1,0 0 1,1 0 0,-1 0-1,0 0 1,0 0-1,0 0 1,0 0 0,1 0-1,1 0 65,1 0-1,0 0 0,-1 0 1,1 0-1,0-1 1,3-1-1,2-5 902,-8 6-942,0 1-1,1-1 1,-1 1 0,0 0 0,1-1-1,-1 1 1,0 0 0,1-1-1,-1 1 1,1 0 0,-1-1 0,1 1-1,-1 0 1,1 0 0,-1-1 0,1 1-1,-1 0 1,1 0 0,-1 0-1,1 0 1,-1 0 0,1-1 0,-1 1-1,1 0 1,-1 0 0,1 1 0,-1-1-1,2 0 1,1 0 33,0 1-1,0 0 1,1 0-1,-1 1 1,0-1 0,0 0-1,0 1 1,0 0-1,-1 0 1,1 0 0,0 0-1,-1 0 1,5 5-1,1 1-7,-1 0 0,9 13-1,-5 0 144,-4-11-160,-5-7-9,0-1 1,0 1-1,0 0 1,0 0-1,0 1 1,-1-1-1,1 0 1,-1 0-1,0 1 1,0-1-1,0 1 1,-1-1-1,1 1 0,-1 4 1,0-5 8,0 0-1,0 0 1,0 0 0,-1 1 0,1-1-1,-1-1 1,0 1 0,0 0-1,0 0 1,-2 3 0,0-1 69,-1 0 0,0 0 0,0 0-1,-6 5 1,9-8-95,-1-1 0,-1 1 0,1 0 0,0-1 0,0 0-1,-1 1 1,1-1 0,0 0 0,-1 0 0,1-1 0,-1 1 0,-2 0-1,2 0-46,0-1 0,1 1-1,-1 0 1,1 0-1,0 0 1,-1 0 0,1 0-1,0 0 1,-1 1-1,1-1 1,0 1 0,-2 2-1,-3 2-86,4-3-15,-1 1 1,0 0-1,1 0 0,-5 7 1,7-10 94,0 1-1,1-1 1,-1 0 0,1 1 0,-1-1-1,1 0 1,0 1 0,-1-1 0,1 1-1,0-1 1,0 1 0,0-1 0,0 1 0,0-1-1,0 0 1,1 1 0,-1-1 0,0 1-1,1-1 1,-1 0 0,2 3 0,0 0-12,1-1 0,0 1 1,0-1-1,0 0 1,0 0-1,0 0 0,1 0 1,-1 0-1,7 2 1,13 13-96,-16-9 114,0 1-1,-1-1 0,0 1 1,-1 0-1,0 1 0,0 0 1,3 12-1,-7-22 48,-1 0 1,0 0-1,1 0 1,-1 0-1,0 0 1,0-1-1,0 1 0,1 0 1,-1 0-1,0 0 1,0 0-1,-1 0 1,1 0-1,0 0 0,0 0 1,0 0-1,-1 0 1,1 0-1,0 0 1,-1 0-1,1 0 0,-1 0 1,0 1-1,0-1 15,-1 0 0,1 0 1,-1 0-1,0 1 0,1-2 0,-1 1 0,0 0 0,-3 1 0,-5 2 152,7-2-159,-1 0 0,0 0 0,1-1 1,-1 1-1,0-1 0,0 0 0,0 0 0,0 0 1,0-1-1,-7 1 0,-13-1 24,6-1-34,-33 5 1,10 6-208,0-7-752,19-3 251</inkml:trace>
</inkml:ink>
</file>

<file path=ppt/ink/ink6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5:59.1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1 197 4224,'0'-28'1365,"0"28"-1344,0 0 0,-1 0-1,1-1 1,0 1 0,0 0-1,0-1 1,0 1 0,0-1 0,0 1-1,1 0 1,-1 0 0,0-1-1,0 1 1,0 0 0,0-1 0,0 1-1,0 0 1,1-1 0,-1 1 0,0 0-1,0 0 1,0-1 0,1 1-1,-1 0 1,0-1 0,2 0 47,-1 0 0,0-1 0,0 1-1,1-1 1,-1 1 0,0-1 0,0 0 0,-1 1 0,1-1 0,0 0 0,-1 0 0,1 0 0,-1 1 0,1-4-1,2 0 397,8-6 86,-11 10-541,0 1 1,1 0 0,-1-1-1,1 1 1,-1 0-1,0-1 1,1 1 0,-1 0-1,1 0 1,-1 0-1,1 0 1,-1-1 0,1 1-1,-1 0 1,1 0 0,-1 0-1,1 0 1,-1 0-1,1 0 1,-1 0 0,0 0-1,1 0 1,-1 0-1,1 0 1,-1 1 0,1-1-1,-1 0 1,1 0-1,-1 0 1,1 1 0,-1-1-1,0 0 1,1 0 0,-1 1-1,1 0 1,-1-1-10,6 16 22,24 66 340,16 65 225,-34-102-484,-4-11 3,24 62 0,-30-92-96,11 28 238,1-1 0,2-1 0,37 53 0,-49-78-166,-1-1-1,1 0 1,0 0-1,0 0 1,1 0-1,-1-1 0,1 0 1,-1 0-1,1 0 1,0 0-1,0-1 1,0 0-1,1 0 1,-1 0-1,0-1 1,1 0-1,-1 0 0,1 0 1,0 0-1,-1-1 1,9-1-1,-10 1-28,0 0 0,0-1-1,0 0 1,0 0 0,0 0-1,0 0 1,0-1 0,0 1-1,-1-1 1,1 0 0,-1 0-1,1-1 1,-1 1 0,4-3 0,4-6 64,-1 1 1,14-18 0,-17 19-30,3-3 2,-1-2-1,-1 1 1,0-1-1,11-26 0,-2 2 46,2 5-33,42-58 0,-32 51-93,1-2-16,55-74-7,-40 66 37,41-53 274,-83 100-261,-1-1 0,0 0 0,0 0 1,0 0-1,0 0 0,-1 0 0,1 0 1,1-8-1,-3 11-135,0 0 1,0-1-1,0 1 0,1-1 1,-1 1-1,0 0 1,-1-1-1,1 1 0,0-1 1,0 1-1,-1 0 1,1-1-1,0 1 0,-1 0 1,0-1-1,1 1 1,-1 0-1,0 0 0,1 0 1,-1-1-1,0 1 1,0 0-1,0 0 0,0 0 1,0 0-1,0 1 0,0-1 1,-2-1-1,1 1-76,1 1-1,-1-1 1,1 1-1,0 0 1,-1-1 0,1 1-1,-1 0 1,1 0-1,-3 0 1</inkml:trace>
</inkml:ink>
</file>

<file path=ppt/ink/ink6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6:01.2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312 2079 4640,'-17'-5'576,"11"4"-272,1-1 0,-1 0 0,0 0 0,-9-5 0,15 7-310,-2-1 68,0 0 0,0 0 0,0 0 0,1 0 0,-1 0 0,0-1 0,1 1 0,-1 0 0,-2-4 0,3 3 88,0 0 1,0-1-1,0 1 1,0-1 0,0 1-1,1-1 1,-1 1 0,1-1-1,0 0 1,0 1-1,0-5 1,1-3 21,0 0 1,0 1-1,1-1 0,1 1 1,0-1-1,0 1 0,1 0 1,0 1-1,7-14 0,-3 7 15,0-1-1,8-28 1,-2 3-35,21-49 0,-28 76-131,-1-1 0,-1 0 1,5-23-1,-4-27 15,-4 32-19,2-17 18,1 2 12,-3-84-1,-5 87-20,-2 0-1,-1 0 0,-16-52 1,-16-26-69,28 79 28,-10-29 9,-10 6 28,11 25-2,12 22-8,-8-30-1,10 30-12,-13-37-22,-11-37-66,19 55-66,1-1 0,-5-66 1,13 61-2,0 34 95,1-1 1,0 0-1,1 1 1,3-21-1,7-9 2,-1 6-15,-8 29 47,0 0-1,0-1 0,-1 1 1,0-1-1,0-11 0,-1 17 22,0 0 0,0 0 0,0 0 0,0 0 0,0 0 0,0 0 0,0-1 0,0 1-1,1 0 1,-1 0 0,0 0 0,1 0 0,0-1 0,3-2-24,-1-1-104,-10-2-29,7 6 159,-6 12-294,0-6 242,5-4 51,0-1 0,1 1 1,-1 0-1,0-1 1,1 1-1,-1 0 0,0 0 1,1 0-1,-1-1 0,1 1 1,-1 0-1,1 0 0,0 0 1,-1 0-1,1 0 1,0 0-1,-1 0 0,1 1 1,-3 6-1,-1 0 1,-1 0-1,-8 13 1,8-14 2,0 0 1,0 1 0,1 0 0,0 0-1,0 0 1,-4 16 0,5-4-17,2-12 44,0 0 0,-1 0 0,0-1 0,0 1 1,-6 12-1,-14 15 144,17-27-103,0 0 0,0 1-1,-5 10 1,0 5 244,9-22-293,-1 0 1,1 0-1,0 1 1,1-1-1,-1 0 1,0 0-1,1 0 1,-1 1-1,0 2 1,2-3 11,4-4 20,7-2 61,1 0 0,22-5 0,14-4-12,-33 9-53,1 0 0,29-3-1,-33 6-21,1-1 0,0-1 0,-1 0-1,15-5 1,-20 4-84,1 1 0,-1 1 0,0 0 0,1 0 0,0 0 0,-1 1 0,12 0 0,-17 1 38,-1 0 1,0 0-1,0 0 1,0 1-1,0-1 1,0 1-1,0-1 1,0 1-1,0 0 1,0-1-1,0 1 1,4 2-1,-6-2 25,0-1-1,0 0 1,0 0-1,0 0 0,0 0 1,1 0-1,-1 0 1,0 0-1,0 1 0,0-1 1,0 0-1,0 0 1,0 0-1,0 0 0,0 0 1,1 1-1,-1-1 1,0 0-1,0 0 0,0 0 1,0 0-1,0 1 1,0-1-1,0 0 0,0 0 1,0 0-1,0 1 1,0-1-1,0 0 1,0 0-1,0 0 0,0 0 1,0 1-1,-1-1 1,1 0-1,-10 3 340,-24-3 204,17 1-278,0-1 0,-29-4 0,20-1-20,10 2-62,-1 0-1,-20 0 1,32 3-121,0 0 0,0 0 0,0 0 0,-8-3 0,11 3-45,0-1 0,0 0-1,1 0 1,-1 0 0,0-1 0,0 1-1,1 0 1,-1-1 0,-1-1 0</inkml:trace>
</inkml:ink>
</file>

<file path=ppt/ink/ink6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6:01.8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0 181 3648,'0'-14'1173,"0"11"-703,3 3-140,-3 0-303,1 0-1,-1 0 1,1 0-1,-1 0 1,1 0-1,-1 0 1,1 0-1,-1 1 1,1-1-1,-1 0 1,1 0-1,-1 0 1,0 0-1,1 1 1,-1-1-1,1 0 1,-1 1-1,0-1 1,1 0-1,-1 1 1,0-1-1,1 0 1,-1 1-1,0-1 1,1 1-1,2 14 294,-1-3-129,10 23 410,-8-27-476,-1 1-1,0 0 0,3 15 1,2 41 515,16 14-192,3 28 211,-18-65 150,24 69 0,-32-108-693,0 1 0,1-1 0,-1 0 0,1 1 0,0-1 0,0 0 1,0 0-1,0 0 0,1-1 0,-1 1 0,5 3 0,-6-6-61,0 1 1,1 0-1,-1-1 0,1 1 0,-1-1 1,1 1-1,-1-1 0,1 0 0,-1 0 1,1 0-1,-1 0 0,1 0 0,-1 0 1,1 0-1,-1 0 0,1 0 1,-1-1-1,1 1 0,-1-1 0,1 1 1,-1-1-1,0 0 0,1 1 0,-1-1 1,0 0-1,3-2 0,5-4 172,0 0 0,0-1 0,-1 0-1,0 0 1,9-12 0,-11 13-110,5-6 61,-2 2 34,14-20 0,15-43 449,9 1-266,60-148-32,-99 204-395,3-9 5,27-65 75,-8 11-3088,-27 61 1190</inkml:trace>
</inkml:ink>
</file>

<file path=ppt/ink/ink6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6:32.3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1294 506 2304,'0'-2'87,"0"0"0,0 1 0,-1-1 0,1 0 1,-1 0-1,1 1 0,-1-1 0,1 0 0,-1 1 0,0-1 0,0 0 0,0 1 1,-1-2-1,-3-5 53,3-5 644,-1 7-187,1 3-467,0 0 1,0 0-1,0 0 0,0 0 0,1-1 0,-2-3 1,2 4-80,0 0 0,0 1 0,0-1-1,-1 0 1,1 0 0,-1 1 0,1-1 0,-1 1 0,0 0 0,-3-3 0,3 4-26,0 0 1,0 0-1,0 0 0,0 1 0,0-1 0,0 0 0,-4 1 1,-4-2 60,-25-9 213,-15 5-107,29 3-132,-9-2 54,-50 0 0,-41 15 399,98-7-450,-40 3 107,5 5-20,7-10 88,33-1-146,1 0 1,-1 1-1,-22 5 1,-39 18 221,-11-2-172,53-14-210,-50 17 0,65-16 63,0 1 0,0 0 1,1 2-1,1 1 1,-27 20-1,36-24 5,0 1 0,0 0 0,1 1 0,1 0 0,0 0 1,0 1-1,1 1 0,1-1 0,0 1 0,-6 15 0,5-3-9,0 1-1,2 0 1,-5 41 0,10-46-13,1 0-1,0 0 1,2 0 0,0 0 0,8 29 0,-9-43 11,4 15 0,1 1 1,2-1-1,0 0 1,22 40-1,-22-44 16,4 6 12,1-1 1,20 28 0,-2-13 43,1-1-1,53 45 1,84 53 130,-90-79-75,2-4-1,163 75 1,81 37 28,-185-92-123,266 94 1,-314-140-58,184 29 0,-237-49 22,360 41-28,-9-47 159,-326-5-56,-1-3 1,0-3-1,94-28 0,-93 20 29,-1-3 0,-1-3 0,-1-2-1,-1-3 1,97-66 0,-57 28 14,106-93 0,-61 22-88,-106 100 0,50-64 0,-17-9 21,-40 60-21,-1 5-1,28-51 29,-42 60 8,16-54 1,-25 69-35,1-4-20,37-132 302,-42 141-240,-1 0 1,-1 0-1,-1-1 0,-1 1 0,0 0 0,-5-34 1,0 33-47,0-1-1,-1 1 1,-1 1 0,-14-28 0,7 20 4,-2 0 0,-22-29-1,18 32-27,-2 0 1,-42-34-1,28 26-41,-14-14 2,19 16 74,-1 1-1,-2 1 0,-41-24 0,-12 2-136,66 36 81,7 4 7,-1 0 1,-17-7 0,-58-13-28,65 23 43,-20-8 5,-1 2-1,-78-9 1,17 16-35,54 0-29,1 1-43,-86 2-1,68 9-38,0 3 0,-129 36-1,75-12 46,-38 14 294,58-16 76,39-11-123,-1-4-1,-76 11 0,41-12 82,-43 2-7,14-3-173,6-1-99,77-10 29,-55 11 1,85-11 35,-27 5-84,-75 27-1,86-20-1344,14 1 353</inkml:trace>
</inkml:ink>
</file>

<file path=ppt/ink/ink6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6:33.0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607 199 3552,'-20'-58'1611,"17"48"-1572,2 3 87,-1 1 0,0 0 0,0 1 0,0-1 0,-1 0 0,0 1 0,0-1 0,0 1 0,-1 0-1,0 0 1,0 0 0,0 0 0,-7-6 0,3 6-17,0-1 0,0 1 0,0 1-1,0-1 1,-1 1 0,1 1 0,-1-1-1,0 2 1,-12-3 0,-1 2 43,0 2 0,0 1 0,1 0 0,-1 1 0,0 2 0,0 0 0,-33 10 0,48-10-118,-1 0-1,0 0 1,1 1 0,0 0 0,0 1-1,0-1 1,-6 7 0,-2 2 145,-18 25 0,28-33-140,-6 8-10,0 0 0,1 1 1,0 1-1,1-1 0,1 1 1,0 1-1,1 0 0,1 0 1,1 0-1,0 1 0,-3 20 1,5-27-2,-9 55 141,11-56-139,1 0-1,0-1 1,0 1 0,1 0 0,0-1-1,2 10 1,-1-11 10,0 0 0,0 0 0,1 0 1,0 0-1,1 0 0,-1-1 0,1 0 0,1 1 0,-1-1 1,1-1-1,0 1 0,0-1 0,1 0 0,-1 0 0,1 0 0,12 6 1,-6-5 25,1-2 1,-1 1 0,26 4 0,48 3 124,-64-11-128,0-1 0,0-1 0,1-1 0,27-5 0,-13-1 86,60-22 1,-40 8 95,99-54 0,-154 74-227,43-26 346,-41 25-333,-1 1-1,0-1 0,0 0 0,0 0 1,0 0-1,-1 0 0,1-1 0,-1 1 0,0-1 1,2-3-1,-2 2-10,-1 1 0,0 0 0,0-1-1,0 1 1,-1 0 0,1-1 0,-1 1 0,0-1 0,-1 1 0,1-1 0,-1 1 0,0-1 0,0 1-1,0 0 1,0 0 0,-1-1 0,1 1 0,-1 0 0,-1 0 0,1 0 0,0 1 0,-1-1 0,0 1-1,0-1 1,-4-3 0,-1-2-41,-1 2 0,0-1 0,0 1 0,-15-8-1,18 12-39,0 0 0,0 0-1,0 1 1,0 0-1,0 0 1,0 0-1,-1 1 1,1 0 0,-11 0-1,1 1-89,9-1-120,1 1 1,-1 0-1,0 1 0,1-1 0,-8 3 0,7 0-164,0 0-1,0 1 1,0 0-1,0 0 1,1 0-1,-1 1 1,1 0-1,-6 6 0,-9 11-273,19-20 701,1-1 0,0 0 0,0 0 0,0 1 0,0-1 0,0 1 0,0-1 0,1 1 0,-1-1 0,-1 4 0,0 26 139,2-19-75,-1-2 242,1 0 0,1 0 0,2 13 0,1-4-23,0 1 0,2-1 0,0-1 1,2 1-1,0-1 0,1 0 0,0-1 0,2 0 0,22 28 1,15 5 110,-29-32-75,23 29 0,-32-34-167,13 23 0,-22-34-335,-1-1 1,0 0-1,1 1 1,-1-1 0,0 1-1,1-1 1,-1 1-1,0-1 1,0 3 0,0 12-1234</inkml:trace>
</inkml:ink>
</file>

<file path=ppt/ink/ink6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6:35.3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837 180 2496,'-14'-28'784,"14"28"-769,0-1 0,-1 1 1,1-1-1,0 1 0,0-1 0,-1 1 1,1 0-1,0-1 0,-1 1 0,1-1 1,-1 1-1,1 0 0,0-1 0,-1 1 0,1 0 1,-1-1-1,1 1 0,-1 0 0,1 0 1,-1-1-1,-37-25 510,18 11-10,-2 4 18,7-1-268,9 7-180,-1 0 1,1 0 0,-1 1-1,0 0 1,-10-4 0,0 2 225,-30-5 0,30 8-150,-28-10 0,37 10-134,1 0 1,-1 0 0,-1 1-1,1 0 1,0 1-1,-12-1 1,14 2-29,0 0 0,0 1-1,0 0 1,0 0 0,0 0 0,0 1 0,0 0-1,1 0 1,-8 4 0,11-5 0,0 0 1,0 0-1,0 0 0,0 0 0,0 1 1,0-1-1,1 1 0,-1-1 0,0 1 1,1 0-1,-1 0 0,-2 3 0,3-1 12,0 0 0,-1 0 0,1 0 0,0 0 0,0 7-1,-1 1 15,-1 8 3,1 0 0,1-1 0,1 1 1,3 33-1,0-21-4,2 94 94,28 285 498,-19-262-331,-13-141-272,9 167 321,-15-53 120,2-67-236,-1 41 73,-5 79 724,5-131-484,-20 84 0,-9-35 180,25-72-548,-2 4 1,-21 51 264,5-31-1,-1-1 0,-2-2-1,-50 57 1,65-83-662,-1-1 1,0 0-1,-1-2 0,-34 23 1,15-16-758</inkml:trace>
</inkml:ink>
</file>

<file path=ppt/ink/ink6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6:36.6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75 606 4800,'-55'-27'1557,"41"22"-954,8 3-337,10-2-71,15-4 101,8 3-88,126-28-32,355-79 315,-309 54-399,-21 7-19,-105 33-58,29-8-83,-6-12-193,-56 21 122,140-51-2347,-175 66 2352,0 0-70,0 0-1,-1 0 1,0 0 0,1 0 0,4-5-1,-9 7 188,1 0 0,-1 0 0,0 0 0,0-1-1,0 1 1,0 0 0,0 0 0,0 0 0,0 0-1,1-1 1,-1 1 0,0 0 0,0 0 0,0 0-1,0-1 1,0 1 0,0 0 0,0 0 0,0 0-1,0 0 1,0-1 0,0 1 0,0 0 0,0 0-1,0 0 1,0-1 0,0 1 0,0 0 0,-1 0-1,1 0 1,0 0 0,0-1 0,0 1 0,0 0-1,0 0 1,0 0 0,0 0 0,-1-1 0,1 1-1,0 0 1,0 0 0,0 0 0,-1 0 0,-18-7-933,-33 2-31,-235-23 271,248 26 791,-39-4 356,-10-13 826,54 11-529,-38-6-1,46 12-453,18 2-185,-1-1 0,1 0 0,0 0 0,-1-1 0,1 0-1,-12-5 1,16 4-91,8 3-40,15 2 180,0 1-1,0 0 0,0 2 1,35 13-1,-39-13-92,29 10 273,-1 2 0,0 2 0,67 42 0,-99-54-245,0 1 0,-1 0 0,-1 1 0,1 0 0,-1 1 0,-1 0 0,0 0 0,0 1-1,9 19 1,-13-24-15,0 0 0,-1 1-1,0-1 1,0 1-1,2 10 1,-4-12-2,-1 0 0,1 0 0,-2 0 0,1 0 1,0 0-1,-1 0 0,0 0 0,0-1 0,-2 6 0,0 1 11,-1-1-1,0 0 1,-1 0 0,0 0-1,0 0 1,-1-1-1,0 0 1,0 0 0,-1-1-1,-1 0 1,1 0-1,-12 9 1,-60 48 242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31.3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11456,'0'15'4256,"0"-15"-3297,15 16-287,1 0 64,-16-16-544,16 15 0,-1-15-128</inkml:trace>
</inkml:ink>
</file>

<file path=ppt/ink/ink6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6:37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66 229 6400,'-55'0'2058,"46"0"-1534,7 2-248,2-1-249,1 0 0,-1 0-1,0 0 1,0 0-1,1-1 1,-1 1 0,0 0-1,1 0 1,-1 0-1,1-1 1,-1 1 0,1 0-1,-1-1 1,1 1 0,-1 0-1,1-1 1,0 1-1,-1-1 1,1 1 0,1 0-1,1 1-4,0 0 0,0-1 1,1 1-1,-1-1 0,1 0 0,-1 0 0,7 1 0,64 3 197,32 6-59,306-18 198,-327 3-236,93-1 59,-82-1-45,117-2-10,-21 8-1059,-106 0-6539,-95 0 6971,-10 1 284,0-2 0,1 0-1,-1-1 1,0 0 0,1-2 0,-22-6-1,-170-74 6346,150 59-5392,53 22-660,-9-3 121,1-1 0,-27-16 0,36 19-181,1-1 0,-1 0 0,-7-10 0,2 3-32,5 6 2,4 5 10,1 0-1,0 0 1,0 0-1,0 0 1,-1-1-1,1 1 1,1 0-1,-1 0 1,0-1 0,0 1-1,0-1 1,0-1-1,6-3-21,10 1 6,-8 4 53,0 0 0,-1 1 0,1 0 0,0 0 0,-1 1-1,1 0 1,-1 0 0,1 0 0,-1 1 0,1 0-1,-1 0 1,11 6 0,-3-1 105,0 1 0,16 11 1,13 7 347,-16-13-258,-18-9-119,0 0-1,0 0 1,-1 1 0,1 1 0,13 10-1,-20-13-56,1 0-1,-1 1 1,0-1-1,0 0 1,0 1-1,0-1 0,-1 1 1,1 0-1,-1 0 1,0-1-1,0 1 1,0 0-1,-1 0 1,0 0-1,1 0 1,-1 0-1,-1 6 0,1-3 63,0-4-75,0 0 1,0 0-1,-1-1 0,1 1 0,-1 0 0,1 0 1,-1-1-1,0 1 0,0-1 0,0 1 0,0-1 0,-1 1 1,1-1-1,-1 0 0,1 1 0,-1-1 0,0 0 0,0 0 1,0 0-1,0 0 0,0-1 0,-4 3 0,-10 11 180,-25 31 96,23-29-336,-24 15-1,-23 17-52</inkml:trace>
</inkml:ink>
</file>

<file path=ppt/ink/ink6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6:37.4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 17 5568,'-17'-16'2048,"17"16"-1568,0 33-160,-16-1-32,16 1-224,-17 16-96,1 0 0,16 17 32,0-17 0</inkml:trace>
</inkml:ink>
</file>

<file path=ppt/ink/ink6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6:37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66 231 2080,'-27'-54'667,"26"51"-635,-1 1 0,1-1 0,0 0 0,0 1 0,0-1 0,1 0 0,-1-3 0,-10-51 405,10 54-277,1 0-1,-1 0 1,1 1 0,0-1 0,0 0 0,0 0 0,1-3-1,6-6 751,0 3-517,-3 4-183,-3 3-132,1-1 1,-1 0-1,1 1 0,0-1 0,0 1 0,0-1 1,0 1-1,0 0 0,1 0 0,-1 0 0,1 0 1,-1 1-1,1-1 0,0 1 0,0-1 0,0 1 1,-1 0-1,6-1 0,0 0-49,0 1-1,0 0 1,0 0 0,0 1-1,0 0 1,0 1-1,0 0 1,0 0 0,0 0-1,13 5 1,-2 3-49,22 12-1,-27-13 8,-4-2 6,2 0 5,-1 1 0,0 0-1,13 11 1,45 53 93,-39-42-57,13 13 1,-29-25-19,17 28-1,-21-30-8,4 5-23,3 5 459,-1 1-1,16 34 1,-30-57-368,-1 0 0,1 0 0,-1 1 0,0-1 0,0 1 0,0-1 0,-1 1 0,1-1 0,-1 1 0,0-1 0,0 7 0,-1-6 53,-1 0 1,1 0 0,-1 0-1,0-1 1,0 1 0,-1 0-1,1-1 1,-1 1 0,-2 2-1,-1 2 59,2-3-81,0 0 0,0-1-1,0 1 1,-1-1 0,-7 6 0,5-6 10,0 0 0,0-1 0,-14 4 0,3 0 28,-1 0-18,7-2 0,-25 7 0,22-9 6,-23 0-1,12-1-15,0 2-26,7-2-20,-21 1-1,-25-9 45,40 3-78,2 2-9,11 0-35,-24-5-1,-24-16-236,55 21 221,1 0 1,-1 0-1,1 0 0,-1 0 1,1 1-1,-7 0 1</inkml:trace>
</inkml:ink>
</file>

<file path=ppt/ink/ink6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6:38.1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49 6656,'-16'-49'2464,"16"49"-1920,16 33-160,1-33-64,-17 16-256,49-16-32,0 17 0,33-1 224,0 1-128,0-17 256,16 0-256,-32 0 256,-1 0-256,-32 0-896,0 0 416</inkml:trace>
</inkml:ink>
</file>

<file path=ppt/ink/ink6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6:40.1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524 10 2976,'-30'0'1995,"25"-3"-1691,5 3-287,-1-1 0,1 1 0,-1-1 0,1 1 1,-1-1-1,1 1 0,-1-1 0,1 1 0,-1 0 1,0-1-1,1 1 0,-1 0 0,0-1 0,1 1 1,-1 0-1,0 0 0,1 0 0,-1 0 1,0 0-1,1-1 0,-1 1 0,0 0 0,1 0 1,-1 1-1,0-1 0,1 0 0,-1 0 0,0 0 1,1 0-1,-1 1 0,0-1 0,1 0 1,-1 0-1,0 1 0,0 0 0,-9 2 78,-8-1 61,15-2-135,-1 0 0,1 0 0,-1 0 1,1 1-1,0-1 0,-1 1 0,-3 1 0,5-1-18,-6 2-6,-1-1-1,1 0 0,0 0 0,-17 1 0,21-3 4,1 1 0,0-1 0,-1 0 0,1 1 0,-1 0 0,1-1 0,0 2 0,-1-1 0,1 0 0,0 0 0,0 1 0,0 0 0,0 0 0,0 0 0,0 0 0,0 0 0,1 0 0,-1 1 0,1-1 0,0 1 0,0 0 0,0-1 0,0 1 0,0 0 0,0 0 0,1 1 0,-1-1 0,1 0 0,0 0 0,0 1 0,0-1 0,0 7 0,-2 23-55,3 45 0,0-22 80,0 225 407,1-197-380,-4 220 40,-8-91-39,7-101-9,0 16 420,-27 165-1,-7-121 829,16-85-680,17-62-379,1-5 2,-1 0 0,-1 0 0,0 0 0,-1-1 0,-12 21 0,-11 12 773,11-11-326,19-40-662,-1-1 0,0 1 0,1 0 1,-1-1-1,0 1 0,1-1 0,-1 1 0,0 0 0,0-1 0,1 0 0,-1 1 0,0-1 0,0 1 0,0-1 0,0 0 0,0 0 0,0 1 1,0-1-1,0 0 0,1 0 0,-1 0 0,0 0 0,0 0 0,0 0 0,0-1 0,0 1 0,0 0 0,0 0 0,0-1 0,0 1 0,0 0 1,1-1-1,-1 1 0,0-1 0,0 1 0,1-1 0,-3 0 0,2-2-1,-1 1 1,0-1-1,0 0 0,1 1 1,-1-1-1,1 0 0,-1-3 1,-1-13 60</inkml:trace>
</inkml:ink>
</file>

<file path=ppt/ink/ink6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6:40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696 115 4160,'0'-41'1333,"0"40"-1296,1 0-1,-1 0 1,0 0-1,0 0 1,-1 1 0,1-1-1,0 0 1,0 0-1,0 0 1,-1 0-1,1 0 1,0 1 0,-1-3-1,-1 0 11,0 0 15,0 0 0,1-1 1,-1 0-1,1 1 1,0-1-1,0 0 0,0 0 1,0-5-1,1 9-58,0 0-1,0 0 1,0 0 0,0 0-1,0-1 1,0 1 0,0 0-1,0 0 1,0 0 0,0 0-1,0 0 1,0-1 0,0 1-1,-1 0 1,1 0 0,0 0-1,0 0 1,0 0 0,0 0-1,0 0 1,0-1 0,0 1-1,0 0 1,0 0-1,-1 0 1,1 0 0,0 0-1,0 0 1,0 0 0,0 0-1,0 0 1,-1 0 0,1 0-1,0 0 1,0 0 0,0 0-1,0 0 1,0 0 0,0 0-1,-1 0 1,1 0 0,0 0-1,0 0 1,0 0 0,0 0-1,0 0 1,-1 0 0,1 0-1,0 0 1,0 0-1,0 0 1,0 0 0,-1 1-1,-6-2 75,-1 0 0,0 0 0,-9-3 0,9 2-31,0 0 1,0 0 0,0 1 0,0 0-1,0 1 1,-16 1 0,-9 6-7,0 1 0,-50 20-1,74-25-40,-25 10 91,1 1 0,0 1-1,1 2 1,1 1-1,-30 23 1,45-28-35,1 0 0,0 0-1,1 2 1,1-1 0,0 2 0,1 0 0,1 0-1,0 1 1,1 1 0,-10 25 0,14-25-18,0 1 1,-4 24 0,10-41-38,-2 6 18,0 1-1,1 0 1,0 0 0,0 0-1,1 0 1,0 1 0,2 9-1,1-8 37,1 1-1,0-1 0,1 0 0,1 0 0,-1 0 0,2-1 0,0 0 1,0 0-1,0-1 0,1 0 0,1 0 0,17 14 0,-10-11 6,1-1-1,0 0 0,1-1 0,0-1 0,1-1 0,0-1 0,0 0 1,0-1-1,1-2 0,22 4 0,100-3 96,5-10-38,-43-12 42,-63 9-94,-20 5-33,145-30 215,-130 24-91,0-1 0,44-19 0,-75 27-77,0-1 0,0 1-1,0-1 1,0 1 0,0-1 0,-1-1 0,1 1 0,-1-1 0,0 0 0,0 0 0,0 0 0,-1 0 0,1 0 0,-1-1 0,0 0 0,4-9 0,-5 8-46,-1 0 1,0 0 0,0 0-1,0 0 1,-1 0 0,0 0-1,0 0 1,-1 0 0,0 0-1,0 0 1,0 0 0,0 0-1,-4-8 1,-1-1-26,-1 0-1,0 0 1,-1 1 0,-1 0-1,0 0 1,-1 1 0,0 0 0,-23-21-1,-12-7-58,-2 2 0,-96-60-1,86 62 36,55 36 16,-34-26-34,33 25 12,0-1-1,1 0 0,0 1 0,-1-1 0,1 0 0,0 0 1,0 0-1,1 0 0,-4-7 0,5 10 4,0-1 0,0 0-1,-1 0 1,1 1-1,0-1 1,0 0 0,0 0-1,0 1 1,0-1-1,0 0 1,0 0 0,0 1-1,0-1 1,0 0 0,0 0-1,1 1 1,-1-1-1,0 0 1,0 0 0,1 1-1,-1-1 1,1 0 0,-1 1-1,0-1 1,1 0-1,-1 1 1,1-1 0,0 1-1,0-1 1,4-4-317,0 1 0,0 0 0,1 1 0,0-1 0,11-4 0,0 2-383,27-7 0,-43 13 696</inkml:trace>
</inkml:ink>
</file>

<file path=ppt/ink/ink6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6:40.9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180 0 4320,'-16'0'1600,"16"0"-1248,-33 16-96,33 17 352,-16-16-384,0 48-160,-1 17-64,1 33 192,-1-17-96,17 0 672,-16 1-416,16-34-96,-16 1-160,16-17-992,-17-16 480</inkml:trace>
</inkml:ink>
</file>

<file path=ppt/ink/ink6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6:41.3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165 311 3232,'68'0'1456,"22"0"-1173,-76 0-175,1 1 0,-1 0 1,15 3-1,-17-1-18,-1 0 1,-1 1-1,1 1 0,18 10 1,10 5 152,-15-8-92,-1 0 0,0 2 1,37 29-1,-33-16-53,-1 1 1,-2 1 0,27 43-1,-33-43 242,-1 1 0,17 42-1,-31-66-215,-1 0-1,1 0 1,-1 1-1,0-1 1,-1 1-1,0 0 1,0-1-1,0 1 1,0 0-1,-1 0 1,-1-1-1,0 9 1,-1-9-36,0 0 1,0 0-1,-1 0 0,1 0 1,-2-1-1,1 1 1,0-1-1,-1 1 0,0-1 1,0-1-1,-8 8 1,-5 3 102,0 0 0,-1-2 0,0 0 0,-1-1 0,-40 19 0,33-18 9,-49 17 0,40-20-86,0-3 1,-1 0-1,1-3 0,-48 1 0,64-5-69,0-2 0,0 0 0,0-1 0,0-1 1,0-1-1,1-1 0,0 0 0,0-1 0,0-1 0,1-1 0,0 0 0,-25-20 1,37 26-215,0-1 0,0 1 1,1-1-1,-1 0 0,1-1 1,0 1-1,0-1 1,1 1-1,-1-1 0,1-1 1,0 1-1,0 0 0,1-1 1,-1 1-1,1-1 1,1 0-1,-1 1 0,1-1 1,0 0-1,-1-12 0,0-50-1905</inkml:trace>
  <inkml:trace contextRef="#ctx0" brushRef="#br0" timeOffset="1">459 16 6816,'-49'-16'2528,"49"16"-1984,0 0-128,0 0 320,17 0-480,48 0-224,-16 0-64,17 0 480,32 16-224,17-16 320,-17 0-288,33 33-4224,-16-16 2144</inkml:trace>
  <inkml:trace contextRef="#ctx0" brushRef="#br0" timeOffset="2">1607 524 6144,'32'33'2272,"-32"-33"-1760,50 33-160,-18-17 256,-15 1-416,15-1 608,1 1-416</inkml:trace>
</inkml:ink>
</file>

<file path=ppt/ink/ink6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6:41.7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508 589 7872,'14'-40'2560,"-14"38"-2461,1 1 1,-1-1 0,0 1 0,1-1-1,-1 1 1,0-1 0,0 1 0,0-1-1,0-1 1,0-32 444,0 32-485,0 0 1,0 1-1,-1-1 0,1 1 0,-1-1 1,0 0-1,0 1 0,0-1 1,0 1-1,0 0 0,0-1 1,-1 1-1,1 0 0,-3-3 0,-1 0-28,0 0 0,1 1 0,-10-7 0,8 7 23,-1 0-47,0 0 1,0 0 0,0 0-1,0 1 1,-1 0 0,0 1 0,1-1-1,-10 0 1,-3-2-24,10 2-31,1 1 1,-1 0-1,1 1 0,-1 0 1,0 0-1,1 1 0,-1 1 1,0-1-1,1 2 0,-1-1 1,-13 5-1,12-3-23,1 0 0,-1 1 1,0 1-1,1 0 0,0 0 0,1 1 0,-1 0 0,1 0 1,0 1-1,-8 8 0,3-2-29,2 1 0,0 0-1,0 0 1,1 1 0,1 1 0,1 0 0,0 0-1,1 1 1,-10 29 0,16-40 88,-1 0 6,0 0 0,1 0 0,0 1 0,0-1 0,1 1 0,0-1 1,0 1-1,0-1 0,1 1 0,0 0 0,0-1 0,2 9 0,-1-11 54,0 0 0,0 0-1,1 0 1,3 6-1,-4-8-27,-1-1 0,2 1-1,-1-1 1,0 1-1,0-1 1,0 0-1,1 0 1,-1 1-1,0-1 1,1 0-1,-1 0 1,1 0-1,-1-1 1,1 1-1,0 0 1,2 0-1,4 1 44,0-1 0,0 0 0,1 0 0,-1-1 0,0 0 0,0 0 0,0-1 0,0 0 0,0-1 0,11-3 0,-1-1 24,0-1 0,0-1 0,17-10 0,-9 2 47,0-1 0,-1-1-1,31-30 1,-39 34-76,-3 2 5,18-19 0,-18 14 21,17-30 0,-27 40-69,5-7 28,-2 1-1,0-2 0,0 1 1,-1-1-1,-1 0 0,-1 0 1,3-18-1,-3 15-19,-2 0 1,0 0-1,-1-1 0,-1 1 1,-1 0-1,-2-19 0,1 19-13,-1-17 25,-6-48-312,7 72 183,0-1 0,-2 1 1,1 0-1,-9-20 0,11 30 73,0-1 0,0 0 0,0 0 0,0 1 0,0-1 0,-1 0 0,1 1 0,0 0 0,-4-3 0,5 4 12,-1-1 1,0 1 0,1 0-1,-1-1 1,0 1-1,0 0 1,1 0 0,-1 0-1,0 0 1,0-1 0,0 1-1,1 0 1,-1 0-1,0 1 1,0-1 0,0 0-1,1 0 1,-1 0-1,0 0 1,0 1 0,1-1-1,-1 0 1,0 1-1,0-1 1,1 1 0,-2 0-1,-2 3-11,0-1 1,0 1-1,0 0 0,1 0 0,-1 1 0,1-1 0,0 1 1,0 0-1,1 0 0,-1 0 0,1 0 0,0 0 0,-1 8 0,-2 7 86,0 0 0,-1 30-1,2 166 786,5-123-429,-1-6-165,0 67 1159,0-51-5465,0-102 3711,0 1 0,0-1-1,0 1 1,0-1 0,0 1 0,-1-1 0,1 1 0,0-1 0,-2 2 0,-11 14-1924</inkml:trace>
</inkml:ink>
</file>

<file path=ppt/ink/ink6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6:42.1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377 83 5056,'96'-28'1642,"-66"20"-1002,16-3-58,-40 10-183,0 0 0,1 0-1,-1-1 1,0 0 0,11-5 0,-13 5-152,-4 2-202,0 0 0,1 0 0,-1 0-1,0 0 1,0 0 0,1-1 0,-1 1 0,0 0 0,0 0 0,1 0 0,-1 0 0,0 0 0,0 0 0,0 0 0,0 0 0,1-1 0,-1 1 0,0 0 0,0 0 0,0 0 0,0 0 0,1-1 0,-1 1-1,0 0 1,0 0 0,0 0 0,0-1 0,0 1 0,0 0 0,0 0 0,0-1 0,0 1 0,0 0 0,0-1 0,1 1-5,-1-1-1,0 1 1,0-1-1,0 1 1,0-1-1,0 1 1,0-1-1,0 1 1,-1 0-1,1-1 1,0 1 0,0-1-1,0 1 1,0-1-1,-1 1 1,1-1-1,0 1 1,0 0-1,-1-1 1,1 1 0,0 0-1,-1-1 1,1 1-1,0 0 1,-1-1-1,1 1 1,0 0-1,-1 0 1,0-1 0,-21 0 439,12 1-428,-12 2-75,-1 1-1,1 1 0,-34 10 1,21-5-48,21-5 14,1-1 0,-1 2 0,1 0 0,-19 10 1,28-12 26,-1-1 0,1 1 1,0 0-1,0 1 1,0-1-1,1 1 0,-1-1 1,1 1-1,0 0 1,0 1-1,0-1 0,1 0 1,-1 1-1,1-1 1,-3 10-1,3-7 0,1 0-1,0 0 1,0-1-1,1 1 1,-1 0 0,2 0-1,-1 0 1,1 0-1,0 0 1,0-1 0,1 1-1,0 0 1,3 7-1,4 6 6,1-1 1,24 36-1,-23-38 26,1 1 29,17 21 0,-14-24 55,0 0 1,2-2-1,17 13 0,10 9 49,52 44 133,-74-61 260,-22-17-499,1-1 1,0 1 0,-1 0-1,1 0 1,-1-1 0,1 1-1,-1 0 1,1 0 0,-1 0-1,1 0 1,-1-1 0,0 1-1,1 2 1,-1-2-14,0-1-1,0 1 1,0-1 0,-1 1-1,1-1 1,0 1 0,0-1-1,0 1 1,-1-1 0,1 1-1,0-1 1,0 1 0,-1-1 0,1 1-1,-1-1 1,1 1 0,0-1-1,-1 0 1,0 1 0,-17 10 170,11-8-151,0 0-1,-1-1 1,1 1 0,-1-2-1,0 1 1,0-1 0,0 0 0,0 0-1,0-1 1,-8-1 0,8 1-14,-134-9 196,96 4-148,-6 1-18,21 3-61,-1-2 0,0-1 0,1-2 0,-37-11 1,30 3-160,30 13 98,-11-4-450,18 5 472,1 0 0,0 0 1,0 0-1,-1 0 0,1 0 1,0 0-1,0 0 0,-1 0 1,1-1-1,0 1 0,0 0 0,0 0 1,-1 0-1,1 0 0,0 0 1,0-1-1,0 1 0,0 0 1,-1 0-1,1 0 0,0-1 1,0 1-1,0 0 0,0 0 1,0 0-1,0-1 0,0 1 0,-1 0 1,1 0-1,0-1 0,0 1 1,0 0-1,0 0 0,0-1 1,0 1-1,0 0 0,0 0 1,0 0-1,0-1 0,1 1 1,-1 0-1,0 0 0,0-1 1,0 1-1,0 0 0,0 0 0,0-1 1,0 1-1,1 0 0,-1 0 1,0 0-1,0 0 0,0-1 1,0 1-1,1 0 0,0-1-91,-1 1-1,1 0 1,0-1-1,0 1 1,0 0-1,0-1 1,0 1 0,-1 0-1,1 0 1,0 0-1,0 0 1,0 0-1,2 0 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31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263 577 8896,'13'-26'2869,"-13"26"-2837,0-1 0,0 1 0,0 0 1,0 0-1,0-1 0,0 1 0,0 0 0,0 0 0,1 0 0,-1-1 1,0 1-1,0 0 0,0 0 0,0 0 0,0-1 0,0 1 1,0 0-1,1 0 0,-1 0 0,0 0 0,0 0 0,0-1 0,1 1 1,-1 0-1,0 0 0,0 0 0,0 0 0,1 0 0,-1 0 1,0 0-1,0 0 0,0 0 0,1 0 0,-1 0 0,1 0-8,-1 0 0,0 0-1,0 0 1,1 0 0,-1 0 0,0 0-1,1 0 1,-1 0 0,0 0-1,1 0 1,-1 0 0,0 0 0,0 0-1,1 0 1,-1 0 0,0 0-1,1 0 1,-1 0 0,0 0 0,0-1-1,1 1 1,-1 0 0,0 0-1,0 0 1,1 0 0,-1-1 0,0 1-1,0 0 1,1 0 0,-1 0-1,0-1 1,0 1 0,0 0 0,0 0-1,1-1 1,-1 1 0,0 0-1,0-1 1,0 1 0,0 0 0,0 0-1,0-1 1,0 0 0,3-8 1770,0 9-749,-2 0-1005,-1 0 1,1-1 0,0 1-1,0 0 1,-1 0 0,1-1-1,0 1 1,-1 0-1,1-1 1,-1 1 0,1-1-1,0 1 1,-1-1 0,1 1-1,-1-1 1,1 0-1,-1 1 1,1-1 0,-1 1-1,0-1 1,1 0 0,-1 1-1,0-1 1,1 0-1,-1 0 1,0 1 0,0-1-1,0 0 1,0 0-1,0 1 1,0-1 0,0 0-1,0 0 1,0 1 0,0-1-1,0 0 1,0 0-1,0 1 1,-1-1 0,1 0-1,0 0 1,-1 1 0,1-1-1,0 0 1,-1 1-1,0-2 1,-9-3 252,8 1-223,-4-2-17,4 5-57,-1 0 0,1 1 0,-1-1-1,1 1 1,-1-1 0,1 1 0,-1 0 0,0 0-1,1 0 1,-1 0 0,1 1 0,-1-1 0,1 1 0,-1 0-1,-3 1 1,-10 4 34,-21 12 0,25-12-12,-9 5-38,0 2 1,-26 20 0,36-24 49,0-1 0,1 2 0,1-1 0,0 1 0,-16 22 0,23-28-22,0 0-1,0-1 1,0 1-1,0 1 0,1-1 1,0 0-1,0 0 1,0 0-1,0 1 0,0-1 1,1 5-1,0-7-10,0 0 1,1 0-1,-1-1 0,0 1 0,1 0 0,-1 0 1,1-1-1,0 1 0,0 0 0,-1-1 1,1 1-1,0-1 0,0 1 0,1-1 0,-1 1 1,0-1-1,0 0 0,1 1 0,-1-1 0,1 0 1,-1 0-1,1 0 0,-1 0 0,1 0 0,0-1 1,-1 1-1,4 1 0,2-1-97,0 0 1,1 0-1,-1 0 0,0-1 1,12-1-1,1 0-193,-16 1 202,1 1-56,0-1 1,0 0 0,-1 0-1,1-1 1,0 1-1,0-1 1,-1 0-1,1-1 1,0 1 0,-1-1-1,1 1 1,-1-1-1,0-1 1,5-2 0,22-21-969,-23 19 985,0-1 1,0 0 0,-1 0-1,-1 0 1,1-1 0,-2 0-1,1 0 1,-1-1-1,0 1 1,-1-1 0,5-18-1,0-1 191,-2 0 0,6-58-1,-11-16 1099,-3 70 69,5-49 1,6 23-2,-4 12-123,-1 23-654,-3 14-253,0-1-1,2-19 1,-5 17-76,1 12-108,0-1 0,0 1 1,0 0-1,0-1 0,0 1 0,0 0 1,0-1-1,0 1 0,0 0 0,1-1 1,-1 1-1,0 0 0,1-1 0,0 0 1,-1 2-14,0-1 0,1 1 0,-1 0 0,0 0 0,0 0 0,0 0 1,0 0-1,1-1 0,-1 1 0,0 0 0,0 0 0,0 0 0,0 0 0,1 0 1,-1 0-1,0 0 0,0 0 0,0 0 0,1 0 0,-1 0 0,0 0 0,0 0 1,0 0-1,1 0 0,-1 0 0,0 0 0,0 0 0,0 0 0,1 0 0,-1 0 1,0 0-1,0 0 0,0 0 0,1 0 0,-1 1 0,0-1 0,0 0 0,0 0 1,0 0-1,1 0 0,-1 0 0,0 1 0,-3 5-128,2-4 111,0 0 0,0-1 0,0 1 0,0 0 0,1 0 0,-1 0 0,1 0 0,-1 0 0,1 0 0,0 0-1,-1 0 1,1 0 0,0 0 0,1 4 0,-5 50 56,-2 0 0,-15 64 0,-8 58 127,24-103-129,-21 79-842,23-134 303</inkml:trace>
</inkml:ink>
</file>

<file path=ppt/ink/ink6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6:43.5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1 3808,'-16'0'1408,"16"0"-1088,-17 0-96,1 0 1792,16 0-1152,0 0 224,16 16-672,1-16 160,-1 0-320,17 0 0,16 0-160,0 0 224,0 0-192,0 0 256,1 0-256,-1 16 256,-17-16-256</inkml:trace>
</inkml:ink>
</file>

<file path=ppt/ink/ink6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6:43.9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148 0 5824,'17'0'2144,"-17"0"-1664,98 17-128,-49-17 0,-16 16-256,32-16 320,-15 17-224</inkml:trace>
  <inkml:trace contextRef="#ctx0" brushRef="#br0" timeOffset="1">50 230 6816,'-49'0'2528,"49"0"-1984,16 16-128,0-16 480,1 0-576,48 0 224,1 17-320,49-17 128,-17 0-192</inkml:trace>
</inkml:ink>
</file>

<file path=ppt/ink/ink6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6:44.3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360 377 7136,'27'-110'2309,"-19"69"-1413,3-40-336,-10 72-370,0 0 0,0 0 0,-1 0 0,0 0 0,-1 0 0,0 1-1,0-1 1,-5-15 0,4 21-180,1 0-1,0 0 1,-1 0 0,0 0-1,0 0 1,0 1-1,0-1 1,0 1-1,0-1 1,-1 1 0,1 0-1,-1 0 1,0 0-1,0 0 1,1 1-1,-1-1 1,0 1 0,0-1-1,0 1 1,-1 0-1,-3 0 1,5 0-27,-1 0 0,0 1 0,1 0 0,-1 0 0,0 0 0,1 0 0,-1 0 0,0 0 0,1 1 0,-1-1 0,0 1 0,1 0 0,-1 0 0,1 0 0,-4 2 0,-2 2-54,0 0 0,1 1 1,-9 7-1,-19 21-161,-59 74 0,80-91 191,1 0 1,-20 36-1,22-28 0,-13 46 0,21-60 32,-23 88-46,24-81 52,0-1-1,1 1 0,2 32 1,1-31 68,0-1 0,2 0 1,0 0-1,1 0 0,1 0 1,9 20-1,-8-25 15,0 1 0,0-1 0,2-1 1,0 0-1,0 0 0,1-1 0,0 0 0,18 14 0,-12-13 45,0-1 0,1-1-1,0 0 1,1-1 0,26 8 0,-20-9-15,0-1 0,1-1 0,47 6 1,-55-12-32,1 1-1,0-2 1,-1 0 0,1-1 0,-1-1 0,0-1 0,0 0 0,0-2 0,0 1 0,-1-2 0,0 0 0,0-1 0,0-1 0,-1 0 0,-1-1-1,0-1 1,0 0 0,-1-1 0,21-24 0,-26 27-33,-1 0 1,-1 0-1,0-1 0,0 1 0,0-1 1,-1-1-1,-1 1 0,0-1 0,4-16 1,-5 9-5,0 0 1,-1 0 0,-2-1 0,1 1 0,-4-25 0,-8-44-189,8 71 96,-1 0 0,0 0 0,-10-24 0,7 27-28,-1-1 0,-15-19 0,13 17-24,-16-25 0,7-3-111,19 43 165,-1-1 1,0 1-1,0-1 0,0 1 1,0 0-1,0 0 0,0-1 0,0 1 1,-1 0-1,1 0 0,0 0 1,-1 0-1,1 0 0,-1 0 1,1 1-1,-1-1 0,1 0 1,-1 1-1,1-1 0,-1 1 1,0-1-1,1 1 0,-1 0 1,1 0-1,-1 0 0,0 0 1,1 0-1,-4 0 0,1 0-174,3 0 99,-1 0 0,1 1 0,-1-1 0,1 0 1,0 0-1,-1 1 0,1-1 0,0 0 1,0 1-1,-1-1 0,1 1 0,0 0 0,0-1 1,0 1-1,-1 0 0,1 0 0,0 0 0,0 0 1,0 0-1,1 0 0,-1 0 0,0 0 1,0 0-1,0 0 0,1 0 0,-1 1 0,1-1 1,-1 0-1,1 1 0,-1 0 0,-3 6-641,-12 25-1433</inkml:trace>
</inkml:ink>
</file>

<file path=ppt/ink/ink6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6:44.7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 5216,'-16'33'1952,"16"-33"-1536,0 65-96,16-32 1664,-16 32-1152,33 1 640,0 16-864,16-17-128,0 1-288,0-33 512,17 16-416,-33-33 448,16 17-416,-49-17-1696,0-16 704</inkml:trace>
</inkml:ink>
</file>

<file path=ppt/ink/ink6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6:47.2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590 85 2912,'0'-14'923,"0"14"-917,0 0 1,0 0-1,0 0 1,0 0-1,0 0 1,0 0-1,0 0 1,0 0-1,0-1 1,0 1 0,0 0-1,0 0 1,0 0-1,0 0 1,0 0-1,0 0 1,0 0-1,0 0 1,0 0 0,0 0-1,0-1 1,0 1-1,0 0 1,0 0-1,0 0 1,0 0-1,1 0 1,-1 0-1,0 0 1,0 0 0,0 0-1,0 0 1,0 0-1,0 0 1,0 0-1,0 0 1,0 0-1,0-1 1,0 1 0,0 0-1,1 0 1,-1 0-1,0 0 1,0 0-1,0 0 1,0 0-1,0 0 1,0 0-1,0 0 1,0 0 0,0 0-1,1 0 1,-1 0-1,0 0 1,0 0-1,0 1 1,11-1 318,-8 0 481,-3 0-108,0 0 369,0-7-342,-2-12 463,2 19-1169,0-1-1,0 1 1,-1-1 0,1 1 0,0-1-1,0 1 1,-1 0 0,1-1-1,0 1 1,-1 0 0,1-1 0,0 1-1,-1 0 1,1-1 0,-1 1-1,1 0 1,-1 0 0,1 0 0,0-1-1,-1 1 1,1 0 0,-1 0-1,1 0 1,-1 0 0,1 0 0,-1 0-1,1 0 1,-1 0 0,0 0-1,-7-3 249,-17-11-112,22 12-144,-1 0 0,0-1 0,0 1-1,0 1 1,-1-1 0,1 1 0,0-1 0,0 1 0,-1 0 0,1 1 0,-1-1 0,1 1 0,-1 0 0,1 0 0,-8 1 0,-17 0 6,-296-1-556,324 0 527,-1 0-1,0 1 1,0-1 0,0 0 0,1 1-1,-1-1 1,0 1 0,0 0 0,1 0-1,-1-1 1,0 1 0,1 0-1,-1 0 1,1 1 0,0-1 0,-1 0-1,1 0 1,-2 3 0,-14 9-54,17-13 64,-16 9-47,16-9 48,-1 0 1,1 0-1,0 0 0,0 1 1,0-1-1,0 0 0,0 0 0,0 0 1,0 0-1,0 0 0,-1 0 0,1 1 1,0-1-1,0 0 0,0 0 1,0 0-1,0 0 0,0 0 0,0 1 1,0-1-1,0 0 0,0 0 0,0 0 1,0 0-1,0 1 0,0-1 0,0 0 1,0 0-1,0 0 0,0 0 1,0 1-1,0-1 0,1 0 0,0 8-45,-1-4 55,0-1 18,0 0 0,0 0 0,0-1-1,0 1 1,1 0 0,-1 0 0,2 3 0,3 1 6,0 0 1,1-1 0,0 0 0,0 0 0,12 8-1,-13-11-21,-4-3-9,0 0-1,-1 1 0,1-1 0,0 0 1,-1 1-1,1-1 0,-1 0 1,1 1-1,0-1 0,-1 1 1,1-1-1,-1 1 0,1-1 1,-1 1-1,0-1 0,1 1 1,-1 0-1,0-1 0,1 1 1,-1 0-1,1 0 0,1 5 10,-1-5-7,1 1 1,-1 0-1,1-1 1,-1 1-1,1-1 0,-1 0 1,1 1-1,0-1 1,0 0-1,0 0 0,0 0 1,2 1-1,0 0-11,-1-1 0,0 1-1,0 0 1,0 0-1,4 3 1,-3 0-1,1-1 0,0 0-1,0-1 1,7 5 0,-6-4 3,0 0 1,0 0 0,0 1-1,7 6 1,1 2-28,2-1 0,18 11 0,11 8 70,26 35-119,-61-58 60,-4-4 8,0 1-1,0 0 1,7 8 0,3 15-12,-7-12 16,13 16 11,-17-25 18,1 0 0,-2 0 0,1 1 0,-1 0 0,0-1 0,0 2 0,2 7 0,-6-13 11,1-1 6,0 1-1,0-1 1,-1 1 0,1-1-1,-1 1 1,0-1-1,0 1 1,0-1 0,0 1-1,0-1 1,0 1-1,-1 0 1,1-1 0,-1 0-1,0 1 1,0-1-1,-2 5 1,-19 20 405,21-24-400,0-1 0,0 0 0,-1 0 0,1 0 0,-1 0 0,1 0 0,-1-1 0,0 1 0,1 0 0,-1-1 0,0 1 0,0-1 0,0 0 0,-1 0 0,1 0 0,0 0 0,0 0 0,-4 1 0,-9 3 174,-106 35 1523,89-31-1378,19-5-195,-1-1 0,1 0 1,-1-1-1,0 0 0,0-1 1,0-1-1,-15-1 0,-23-10 399,36 9-431,11 1-95,0 1 0,0-1 0,0 0 0,-6-2 1,7 1-11,0-1 0,0 1 0,0-1 0,-6-5 0,1 1 11,2 2-4,1 1 0,0-2-1,0 1 1,1-1-1,-1 1 1,-7-13-1,11 15-209,0 1-1,0-1 1,1 1-1,-1-1 1,1 0-1,0 1 0,0-1 1,0 0-1,0 0 1,0 0-1,1 0 0,-1 0 1,1 0-1,0 0 1,0 0-1,0 0 0,0 0 1,0 0-1,2-6 1,-1 7-6,-1 0 0,1 1 1,0-1-1,-1 0 0,1 1 1,0-1-1,0 0 0,0 1 1,1-1-1,-1 1 0,3-3 1</inkml:trace>
</inkml:ink>
</file>

<file path=ppt/ink/ink6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6:53.8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51 3648,'1'-9'765,"-1"7"-668,0 1-1,0 0 1,0-1 0,0 1-1,0-1 1,0 1 0,0-1-1,-1 1 1,1 0 0,-1-2-1,1 2-29,-1 1-1,0-1 1,1 0-1,-1 1 1,1-1-1,-1 1 1,0 0-1,1-1 1,-1 1-1,0-1 1,1 1-1,-1 0 1,0 0-1,0-1 1,1 1-1,-1 0 0,0 0 1,0 0-1,0 0 1,1 0-1,-1 0 1,0 0-1,-1 0 1,-58 0 941,56 0-992,0 0 0,0 0 0,0 0 1,-1 1-1,1-1 0,0 1 0,0 0 0,0 0 1,0 1-1,0-1 0,-6 5 0,2-3 14,4 0-5,-1 0 0,1 0 0,-1 0 1,1 0-1,0 0 0,0 1 0,0 0 0,-4 6 1,-4 4 56,-8 4 0,9-8 79,-15 17 0,23-24-132,1 1 1,-1 0-1,1 0 1,-1 0-1,1 0 1,0 0-1,1 0 1,-1 1-1,-1 5 1,3-4-16,-1 1-1,1 0 1,0-1 0,1 1 0,-1 0 0,1-1 0,1 1-1,-1-1 1,1 1 0,0-1 0,0 0 0,1 0-1,0 0 1,0 0 0,1 0 0,-1 0 0,1-1 0,0 0-1,1 0 1,-1 0 0,1 0 0,0-1 0,0 0 0,1 0-1,-1 0 1,11 5 0,44 13 311,-42-15-252,-7-2-23,1-1 1,18 4-1,-3-4 1,-1-1 0,1-1 0,44-4 0,81-15 60,-30-6-222,16-1-354,-121 22 379,2 0 31,-1-1 1,19-5-1,-31 6 112,0 0-1,0 0 0,0-1 1,-1 0-1,1 0 1,-1-1-1,0 1 1,0-1-1,7-7 1,-5 5 9,-6 5-56,1-1-1,0 1 1,-1 0-1,1-1 1,-1 1-1,1-1 1,-1 0-1,0 1 1,0-1-1,0 0 1,0 0-1,0 0 1,0 0-1,0 0 1,0-2-1,-2-4 27,-1 1 1,0-1-1,0 1 0,-5-11 0,-3-13 55,4 0-32,-10-7-11,5 14 5,10 22-53,1 1 0,-1-1 0,0 1 0,1 0 0,-1 0 0,0-1 0,0 1 0,0 0 0,0 0 0,0 0 0,-2-1 0,-2-4-21,1-5-5,3 10 22,1 0 0,0 0 0,-1 0 0,1 0 0,-1 0 0,1 0 1,-1-1-1,1 1 0,-1 0 0,0 0 0,0 1 0,1-1 0,-1 0 0,0 0 0,0 0 1,0 0-1,0 1 0,0-1 0,0 0 0,0 1 0,0-1 0,0 1 0,0-1 0,0 1 0,-1 0 1,1-1-1,0 1 0,0 0 0,0 0 0,-1 0 0,1 0 0,-2 0 0,1 0 3,1 0 0,-1 0 0,0-1 0,1 1 0,-1 0 0,0-1 0,1 1 0,-1-1 0,1 0 0,-1 1 0,1-1 0,-2-1 0,-11-5 4,10 6-20,-1 0 1,0 0-1,0 1 1,0 0-1,0-1 1,1 1-1,-11 2 1,12-2-1,-1 1 0,1 0 0,-1-1 0,1 1 0,0 1 0,-1-1 0,1 0 0,0 1 0,0 0 0,0 0 0,-5 4 0,2 0-29,1 0-1,0 1 1,0-1 0,0 1 0,1 0 0,0 1 0,1-1 0,0 1 0,0-1-1,0 1 1,1 0 0,0 0 0,1 0 0,0 0 0,-1 16 0,3-10 49,-1-1 1,2 1 0,0-1 0,1 1 0,0-1-1,1 0 1,0 0 0,11 23 0,-12-32 26,-1 1 0,1-1-1,0 0 1,0 0 0,0 0 0,0 0 0,1-1 0,0 1 0,0-1 0,0 0 0,0 0 0,0 0 0,0-1-1,1 1 1,0-1 0,-1 0 0,1 0 0,0-1 0,0 1 0,0-1 0,0 0 0,9 0 0,33-1 92,-45 0-147,-1 0-1,1 0 1,0 0-1,-1-1 1,1 1-1,0 0 1,0-1-1,-1 1 1,1-1 0,-1 0-1,1 0 1,-1 1-1,1-1 1,-1 0-1,1 0 1,-1-1-1,0 1 1,2-1-1,0-3-156,0 1 1,0-1-1,0 1 0,3-8 1,-3 6-48,-3 5 204,1 0 11,0 0 0,-1 0 0,1 1-1,-1-1 1,1 0 0,-1 0 0,1 0-1,-1 0 1,0 0 0,0 0 0,1 0-1,-1 0 1,0 0 0,0 0 0,0 0-1,0 0 1,0 0 0,0 0-1,0 0 1,0 0 0,-1 0 0,1 0-1,0 0 1,-1 0 0,1 0 0,0 0-1,-1 0 1,1 1 0,-1-1 0,-1-2-1,2 2 13,-1-2 1,0 0-1,0 0 1,0 0 0,1 0 0,0 0 0,-1 0-1,1-1 1,0 1 0,1 0 0,0-4 0,-1 2 3,0 4-1,0 1 0,0 0 0,0 0 0,0 0 0,1 0 0,-1 0 0,0 0 0,0-1 0,0 1 0,0 0 0,0 0 0,0 0 0,0 0 0,0 0 0,0-1 0,0 1 0,0 0 0,0 0 0,0 0 0,0 0 0,0 0 0,0 0 0,0-1 0,0 1 0,0 0 0,0 0 0,0 0 0,0 0 0,-1 0 0,1-1 0,0 1 0,0 0 0,0 0 0,0 0 0,0 0 0,0 0 0,0 0 0,0 0 0,-1 0 0,1 0 0,0-1 0,0 1 0,0 0 0,0 0 0,0 0-1,0 0 1,-1 0 0,1 0 0,0 0 0,0 0 0,0 0 0,0 0 0,-1 0 0,-10 0 149,11 0-147,0 0 0,0 0 0,0 0 0,0 0 0,0 0 0,0 0 0,0 0 0,0 0 1,0 0-1,-1 0 0,1 0 0,0 0 0,0 0 0,0 0 0,0 0 0,0 0 0,0 0 0,0 0 0,0 0 0,0 0 1,0 0-1,-1 0 0,1 0 0,0 0 0,0 0 0,0 0 0,0 0 0,0 0 0,0 0 0,0 1 0,0-1 1,0 0-1,0 0 0,0 0 0,0 0 0,0 0 0,0 0 0,0 0 0,0 0 0,-1 0 0,1 0 0,0 0 1,0 1-1,0-1 0,0 0 0,0 0 0,0 0 0,0 0 0,0 0 0,0 0 0,0 0 0,0 0 0,0 0 0,1 0 1,-1 1-1,0-1 0,0 2 40,0 0 1,1-1 0,-1 1 0,1 0-1,-1 0 1,1 0 0,0-1 0,-1 1-1,1 0 1,0-1 0,0 1 0,1 0-1,0 1 1,23 22 301,-12-13-204,-10-9-117,0 0-1,1 0 0,-1 0 0,1-1 1,0 1-1,0-1 0,0 0 0,0 0 1,0 0-1,0-1 0,1 1 1,-1-1-1,0 0 0,1 0 0,-1 0 1,8-1-1,3-1 29,1 0 1,-1-2-1,28-7 1,-38 9-45,47-10 3,-22 5-214,-1-1 0,54-21 0,13-18-309,-92 43 522,1 1 0,-1-1 0,0 0-1,0 0 1,0 0 0,0-1 0,-1 0 0,1 1-1,-1-1 1,0 0 0,4-7 0,-5 8 28,0-1 0,0 0 0,0 0 0,0 0 1,0 0-1,-1 0 0,0 0 0,0 0 0,0-1 0,0 1 1,-1 0-1,0-1 0,0 1 0,-1-8 0,1-3 398,-2 4-121,1 11-308,1 0-1,0 0 1,0 0 0,0 0 0,0 0 0,-1 0 0,1 0-1,0 0 1,0 0 0,0 0 0,-1 0 0,1 0 0,0 0 0,0 0-1,0 0 1,0 0 0,-1 0 0,1 0 0,0 0 0,0 1-1,0-1 1,-1 0 0,1 0 0,0 0 0,0 0 0,0 0 0,0 0-1,0 1 1,0-1 0,-1 0 0,1 0 0,0 0 0,0 0-1,-1 2 22,0 0-1,0 0 0,0-1 0,0 1 0,1 0 1,-1 0-1,0 0 0,1 0 0,-1-1 0,1 1 1,0 0-1,0 4 0,-1 30 152,0-16-68,1 0 0,5 32 0,5-6 28,-9-41-104,0 0 0,0 0-1,0-1 1,1 1 0,-1-1 0,1 1 0,0-1 0,0 0 0,1 1 0,-1-1 0,1 0 0,0-1 0,0 1 0,0 0 0,1-1 0,4 4 0,2 3 251,-7-7-210,-2-2-55,0 0-1,-1 0 1,1 0 0,0 0 0,0 0-1,0-1 1,0 1 0,0 0 0,0-1-1,0 1 1,0 0 0,0-1 0,0 1-1,0-1 1,0 0 0,0 1 0,1-1-1,-1 0 1,0 0 0,0 1 0,0-1-1,0 0 1,1 0 0,-1-1 0,0 1-1,0 0 1,0 0 0,1 0 0,0-1-1,6-2 51,-4 3-54,0-1 0,0-1-1,0 1 1,0-1 0,0 1-1,0-1 1,0 0 0,-1-1-1,1 1 1,0-1 0,-1 1 0,6-7-1,-2-2-11,0 1 1,11-21-1,-1-7 43,-13 31-24,-1 0-1,5-16 1,-7 19-18,0-1 0,-1 1 0,0 0 0,0-7 0,-1-14-85,1-3-1015,0 32 1013,1-1 0,-1 1 0,1-1 0,0 0 0,0 0 0,3 7 0,2 7 40,1 15 184,-5-21-66,0 0 0,6 14 0,1-1 114,-6-15-120,0-1-1,1 1 1,6 9-1,-7-14 5,0 0-1,0 0 0,1 0 0,-1-1 0,1 1 0,0-1 1,0 0-1,7 4 0,-4-3-88,-1 0-1,1-1 1,-1 1 0,1-1 0,0-1 0,0 0-1,0 1 1,1-2 0,-1 1 0,0-1-1,13 0 1,29-1-348</inkml:trace>
</inkml:ink>
</file>

<file path=ppt/ink/ink6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6:54.4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50 5984,'0'-41'1920,"1"33"-1431,4 7-232,17 1 170,-22 0-406,0 0 0,1 0 0,-1 0 0,0 0 0,1 0 0,-1 0 0,0 0-1,1 0 1,-1 0 0,0 0 0,1 0 0,-1 0 0,0 1 0,1-1 0,-1 0 0,0 0 0,1 0 0,-1 0 0,0 1 0,0-1-1,1 0 1,-1 0 0,0 0 0,0 1 0,1-1 0,13 11 320,-13-11-322,0 1 1,-1-1-1,1 1 0,0-1 0,0 1 0,0-1 0,0 1 0,0-1 0,-1 1 1,1 0-1,0-1 0,0 1 0,-1 0 0,1 0 0,0-1 0,-1 1 0,1 0 1,-1 0-1,0 0 0,1 0 0,-1 0 0,1 0 0,-1 0 0,0 0 0,0 0 1,0 0-1,0 0 0,1 0 0,-2 1 0,4 12 47,2 10-11,-2 0 1,2 43-1,-4 1 18,-4 121 702,-3-138-515,-2 64-19,7-82-141,-2 0-1,-7 32 1,8-21 134,2-41-158,0-1 0,-1 1 0,1-1 0,0 1 0,-1 0-1,1-1 1,-3 5 0,3-7-62,0 1-1,0-1 1,0 1-1,-1-1 1,1 1 0,0-1-1,-1 0 1,1 1 0,0-1-1,-1 1 1,1-1-1,0 0 1,-1 1 0,1-1-1,-1 0 1,1 0-1,0 1 1,-1-1 0,1 0-1,-1 0 1,1 1-1,-1-1 1,0 0 0,-18-27 498,15 21-518,0 1 1,1-1-1,-1 1 1,1-1-1,1 0 1,-1 0-1,-2-12 1,3 13-42,1 2-49,0 0 1,0-1-1,1 1 0,-1 0 1,1 0-1,0-1 1,0 1-1,0 0 0,0-1 1,0 1-1,1 0 1,0 0-1,1-4 0,-1 6 67,0 0 0,0 1 0,1-1 0,-1 1 0,0-1 0,1 1 0,-1 0 0,1 0 1,-1-1-1,0 1 0,1 0 0,-1 0 0,0 0 0,3 1 0,23 3-139,-13-1 108,0 1 1,0 1-1,-1 0 1,0 1-1,1 0 1,-2 1-1,1 0 1,12 11-1,8 9 144,45 46 0,-63-58 165,-1 1-1,23 32 1,-36-46-220,0-1 6,0 0-1,0 1 1,0-1 0,0 0-1,-1 1 1,1-1-1,0 1 1,-1-1-1,1 1 1,-1 1-1,0-1 3,0-1 0,-1 1 0,1-1 0,-1 1 0,0-1 0,1 1 0,-1-1 0,0 0-1,0 1 1,-1 0 0,1 0-4,-1 0-8,1 1-1,-1-1 1,0 0-1,1 0 1,-1-1-1,0 1 1,0 0-1,0 0 1,0-1-1,-1 0 0,1 1 1,-4 0-1,1 0 16,0 0 0,0-1 0,-1 0 0,-7 0 0,-4 1 40,-2 2-2,-16 0-2,-5-8-80,17 0-13,-3 1-54,8 1 122,0 0 1,-19-6-1,31 6-102,0 0 0,0 0 0,0 0 0,0-1 0,1 0 0,-1-1 0,1 1 0,0-1 0,-9-8 0,10 8-18,-2-4-194,16 1-61,-10 7 319,9-3-34,0 0 1,0 0-1,1 1 1,-1 0-1,1 1 1,-1 0-1,1 0 1,15 2-1,23-2 29,36-10 95,-32 6-41,-2 2 58,1-3 1,75-19 0,-33-2 46,-11 5-10,-14-5 160,-51 21-229,20-9 130,-35 14-163,0-1-1,1 1 1,-1-1 0,0 1-1,0-1 1,-1 0-1,1 0 1,0 0 0,0 0-1,-1 0 1,0 0 0,2-2-1,-3 3-26,0 1 1,1 0-1,-1-1 0,0 1 0,0 0 0,0-1 0,1 1 0,-1 0 1,0-1-1,0 1 0,0 0 0,0-1 0,0 1 0,0 0 0,0-1 1,0 1-1,0 0 0,0-1 0,0 1 0,0-1 0,0 1 1,0 0-1,0-1 0,0 1 0,-1 0 0,1-1 0,0 1 0,0 0 1,0-1-1,-1 1 0,0-2 10,0 0 0,0 1 0,0-1 0,0 0 0,0 1 1,0-1-1,0 1 0,-1 0 0,1-1 0,-1 1 0,-1-2 0,-1 1 1,-1 0 0,1 1 0,0-1 0,-9-1 1,-25-10-81,29 9 61,1 1 0,-19-5-1,-20 3 277,27 0-151,13 3-85,-1 1 0,1-1 0,-12 1 1,17 1-38,0 0 1,0 0 0,0 0 0,0 0 0,0 1-1,0-1 1,0 1 0,0 0 0,0-1 0,0 1-1,1 0 1,-1 0 0,0 0 0,0 1 0,1-1-1,-3 3 1,3-4 0,0 1 1,1 0-1,-1-1 0,1 1 0,-1 0 0,1 0 1,-1 0-1,1 0 0,0-1 0,-1 1 0,1 0 1,0 0-1,0 0 0,-1 0 0,1 0 0,0 2 1,4 19 63,-1-11-54,1 0 0,1 0 0,0-1 0,0 1 0,1-1 0,0 0 0,1-1 0,0 1 0,1-1 0,-1-1 0,2 0 0,12 11 0,-1-4 115,0-1 0,0-1-1,1 0 1,1-2 0,25 10-1,-32-15-472,0 0 0,0-1 0,1-1 0,0 0 0,0-1 0,0-1 0,22 1 0,28-3-1556</inkml:trace>
</inkml:ink>
</file>

<file path=ppt/ink/ink6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6:55.2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560 557 5312,'0'-13'1701,"0"13"-1689,0 0 0,0-1 0,0 1 0,0 0 0,0 0-1,0 0 1,0 0 0,0 0 0,0 0 0,0 0 0,0 0 0,0 0 0,0 0-1,0-1 1,0 1 0,0 0 0,0 0 0,0 0 0,0 0 0,0 0 0,0 0 0,0 0-1,0 0 1,0 0 0,0 0 0,0 0 0,0-1 0,0 1 0,0 0 0,-1 0-1,1 0 1,0 0 0,0 0 0,0 0 0,0 0 0,0 0 0,0 0 0,0 0 0,0 0-1,0 0 1,0 0 0,0 0 0,-1 0 0,1 0 0,0 0 0,0 0 0,0 0-1,0 0 1,0 0 0,0 0 0,0 0 0,0 0 0,0 0 0,-1 0 0,1 0 0,0 0-1,0 0 14,-1 0-1,1 0 1,-1 0-1,1 0 1,-1 0-1,1 0 1,-1 0-1,1 0 1,-1 0 0,1 0-1,-1-1 1,1 1-1,-1 0 1,1 0-1,-1 0 1,1-1-1,-1 1 1,1 0-1,0-1 1,-1 1-1,1 0 1,-1-1-1,1 1 1,0 0-1,-1-1 1,1 1-1,0-1 1,0 1-1,-1-1 1,1 1-1,0-1 1,0 1-1,0-1 1,0 1-1,0-1 1,-1 1-1,1-1 1,0 1-1,0-1 1,0 1-1,1-2 1,-1 2-15,0 0 1,-1 0 0,1-1-1,0 1 1,0 0 0,0 0-1,0 0 1,0-1 0,0 1-1,0 0 1,0 0 0,0-1-1,0 1 1,-1 0 0,1 0-1,0 0 1,0 0 0,0-1-1,0 1 1,0 0 0,-1 0-1,1 0 1,0 0 0,0 0-1,0-1 1,-1 1 0,1 0-1,0 0 1,0 0 0,-1 0-1,1 0 1,0 0 0,0 0-1,-1 0 1,-48-30 453,41 27-424,0 0-1,0 0 1,0 1 0,0 0-1,-1 0 1,-14 0 0,-57 2 148,43 0-67,20 1-95,-1 1-1,1 0 1,-1 1 0,1 1 0,0 0 0,-19 8 0,29-10-21,0 1 1,-17 5 8,-31 14 0,49-19-12,0 0 1,1 1-1,0-1 1,-1 1-1,1 0 1,0 0-1,1 1 1,-1 0 0,-7 9-1,11-12 4,1-1 1,-1 0-1,0 0 1,0 0-1,1 1 0,-1-1 1,1 0-1,-1 1 1,1-1-1,0 0 0,-1 1 1,1-1-1,0 1 1,0-1-1,0 0 0,0 1 1,0-1-1,0 1 1,0-1-1,1 1 0,-1-1 1,1 0-1,-1 1 1,1-1-1,-1 0 0,1 0 1,0 1-1,-1-1 1,1 0-1,0 0 0,0 0 1,0 0-1,0 0 1,2 2-1,1-2 28,1 1 1,0-1-1,0 0 1,0-1-1,6 1 0,8 1 59,1 1-14,-7-1 1,25 1 1,0-6 61,-1-1 0,71-19 0,223-72 274,-312 88-364,-1-1 0,0 0 0,0-1 0,0-1 0,-1-1 0,-1 0 0,24-21 0,-33 26-10,-1 0 0,1 0 0,-1-1-1,0 0 1,-1 0 0,1 0 0,-1-1-1,6-13 1,-9 14-6,1-1 0,-1 0 1,-1 0-1,1 0 0,-1 0 0,-1 0 0,1 0 0,-1 0 0,-1 0 0,-1-10 1,1 8-25,-1 0 1,1 0 0,-2 0 0,0 0 0,0 1 0,0-1 0,-1 1 0,-1 0 0,0 0-1,0 0 1,-9-12 0,-30-28-258,33 36 185,6 6 29,0 1-1,0 0 0,-7-6 0,4 7-20,-1 0-1,0 0 1,0 0-1,0 1 0,0 1 1,-17-5-1,24 7 40,1 1-1,-1-1 0,1 1 0,-1 0 0,1 0 1,-1-1-1,0 1 0,1 0 0,-1 0 1,1 0-1,-1 1 0,1-1 0,-1 0 1,0 0-1,1 1 0,-1-1 0,1 1 1,0 0-1,-1-1 0,1 1 0,-1 0 0,1 0 1,0 0-1,-2 1 0,1 0-9,1 1-1,0-1 1,0 0 0,0 1-1,0-1 1,0 1-1,0-1 1,1 1-1,-1-1 1,1 1 0,-1-1-1,1 1 1,0 4-1,0 12-65,0-1 99,3 30 0,8 15 33,-5 2-11,-3-42-17,2 17 87,-10-5 155,2-15-103,-1 8 5,2-11-38,0 0 1,-1 0-1,-6 16 1,-14 37 622,-33 67 0,56-136-738,0-1 0,0 0-1,0 0 1,-1 0 0,1 0 0,0 0 0,0 1 0,0-1-1,0 0 1,0 0 0,0 0 0,-1 1 0,1-1-1,0 0 1,0 0 0,0 0 0,0 1 0,0-1 0,0 0-1,0 0 1,0 0 0,0 1 0,0-1 0,0 0 0,0 0-1,0 1 1,0-1 0,0 0 0,0 0 0,0 0 0,1 1-1,-1-1 1,0 0 0,0 0 0,0 0 0,0 0 0,0 1-1,0-1 1,1 0 0,-1 0 0,0 0 0,0 1 0,1 0 29,0-1-82,0 1-1,-1 0 0,1 0 0,0 0 1,0 0-1,0-1 0,-1 1 0,1 0 1,0-1-1,0 1 0,0-1 0,0 1 1,0-1-1,0 0 0,0 1 0,0-1 1,1 0-1,-1 1 0,0-1 0,0 0 1,0 0-1,0 0 0,0 0 0,0 0 1,0-1-1,1 1 0,0 0 0,15-14-826</inkml:trace>
</inkml:ink>
</file>

<file path=ppt/ink/ink6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6:56.9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14 476 5216,'-14'13'1696,"25"-7"-571,-4 5-306,-7-10-779,1 0 1,-1 1-1,0-1 1,1 0-1,0 0 1,-1 0-1,1 0 1,0 0-1,-1 0 1,1-1-1,0 1 1,0 0-1,0 0 1,0 0-1,1 0 1,27 17 672,-26-15-662,1 0 1,0-1-1,0 1 1,0-1-1,1 0 1,-1 0-1,7 1 1,-4 0-15,0-1 34,0 0 0,0 0 0,-1 0 0,1-1 0,0 0-1,11 0 1,-18-1-71,10 0 86,0 0-1,14-3 0,14-8 209,6 6-92,-9-6-10,-21 8-136,-12 3-37,1-1 1,-1 1-1,1-1 1,-1 1-1,0-1 0,1 0 1,-1 0-1,0 0 1,0 0-1,0 0 0,0-1 1,0 1-1,0-1 1,2-1-1,10-11 120,-11 11 21,-6 1-59,1 0-98,1 1 1,-1 0-1,1 0 1,-1 0-1,0 0 0,0 0 1,0 0-1,0 0 1,1 1-1,-1-1 0,0 1 1,-3-1-1,-29-1-100,31 2 81,-10 0-14,7 0-21,-1 0 0,1 0 0,-1 0 0,1 1 1,-8 2-1,11-2 24,0 0 1,0 0 0,0 1-1,0-1 1,1 1-1,-1 0 1,1 0 0,-1 0-1,1 0 1,0 0-1,0 1 1,0-1 0,0 0-1,-2 5 1,-1-1-15,-15 28-15,19-32 61,0 0 0,0 0-1,0 0 1,0 0 0,1 0 0,-1 1-1,1-1 1,0 0 0,-1 0-1,1 0 1,0 0 0,0 0 0,1 1-1,-1-1 1,1 2 0,10 18 165,-9-14-135,-2-6-23,1-1 0,-1 1 0,1 0 0,-1 0 0,1-1 0,-1 1 0,1-1 1,0 1-1,0 0 0,0-1 0,0 1 0,0-1 0,0 0 0,0 1 0,0-1 0,1 0 0,-1 0 1,1 0-1,-1 0 0,0 0 0,1 0 0,0 0 0,-1 0 0,1-1 0,0 1 0,-1 0 1,3 0-1,4 0 40,-1 0 1,1 0 0,0-1 0,10 0 0,1-1 67,4 0-40,36-7 0,-31 4-54,-7 1-8,-4 1-59,1-1-1,27-9 1,-29 8 20,33-6 1,-19 5 71,-26 4-48,0 0 0,0 0 0,0 0 0,0-1 0,0 0-1,0 0 1,-1 0 0,1 0 0,-1-1 0,0 1 0,1-1 0,3-5 0,-5 6-13,1 1 0,-1-1 1,0 0-1,1 1 1,-1-1-1,1 1 0,0 0 1,-1 0-1,1 0 1,0 0-1,4-1 0,-5 2-7,1-1 0,-1 1 0,0-1 0,1 0 0,-1 0 0,0 0 0,0 0 0,0 0 0,0 0 0,0-1 0,2-1 0,-3 3-7,-1-1 1,1 1 0,-1 0 0,1-1-1,-1 1 1,1 0 0,-1-1 0,1 1-1,-1 0 1,1 0 0,0 0 0,-1-1-1,1 1 1,0 0 0,-1 0 0,1 0-1,-1 0 1,1 0 0,0 0 0,-1 0-1,1 0 1,0 1 0,-1-1 0,1 0 0,0 0-1,-1 1-27,6 1-371,-5-1 401,0 0 9,0 0-1,0 0 1,0 1 0,0-1 0,0 0-1,0 1 1,0-1 0,0 1 0,-1-1-1,1 1 1,0-1 0,-1 1-1,1 0 1,-1-1 0,0 1 0,0-1-1,1 1 1,-1 0 0,0 2 0,-1 3-6,1-4 49,0 0-1,0 0 1,0 0 0,0 0-1,0 0 1,1 0-1,-1 0 1,1 0 0,0 0-1,0 0 1,0 0-1,0 0 1,0-1 0,1 1-1,-1 0 1,1-1-1,3 5 1,-4-6 6,1 0 0,-1 1 0,0-1 0,1 1 0,-1-1 0,0 1 0,0-1 0,0 1 0,0 0 0,0-1 0,-1 1 0,1 0 0,0 0 0,-1 0 0,1-1 0,-1 4 0,0-5-30,0 0-1,0 0 0,0 0 1,0 0-1,0 0 0,0 0 1,0 1-1,0-1 1,0 0-1,0 0 0,0 0 1,0 0-1,0 0 0,0 0 1,0 0-1,0 0 0,0 0 1,0 1-1,0-1 1,0 0-1,0 0 0,0 0 1,0 0-1,0 0 0,0 0 1,1 0-1,-1 0 0,0 0 1,0 0-1,0 0 1,0 0-1,0 1 0,0-1 1,0 0-1,0 0 0,0 0 1,0 0-1,0 0 0,0 0 1,1 0-1,-1 0 0,0 0 1,0 0-1,0 0 1,0 0-1,0 0 0,0 0 1,0 0-1,0 0 0,0 0 1,0 0-1,1 0 0,-1 0 1,0 0-1,0 0 1,0 0-1,3-1 22,-1 0-1,1 1 1,-1-1 0,1 0 0,-1 0-1,1-1 1,-1 1 0,0 0 0,1-1-1,-1 1 1,0-1 0,0 0-1,0 0 1,0 0 0,-1 0 0,1 0-1,0 0 1,-1 0 0,2-3 0,2-9 62,6 9-15,-5-9 5,-1 6-59,-4 6-42,0 1 0,0-1 0,-1 1 0,1-1 0,0 1 0,0-1 0,-1 1 1,1-1-1,-1 0 0,1 0 0,-1 1 0,0-1 0,0-2 0,1-1-133,0-1 0,0 1 0,0-1 1,0 1-1,1 0 0,0 0 0,0-1 0,1 1 1,-1 1-1,5-7 0,3-8-186,-8 15 284,1-1-1,0 1 1,0 0-1,0 0 1,0 0-1,0 0 1,1 1-1,0-1 1,0 1-1,5-4 1,2-1-6,13-12-82,-9 6 44,0 2 1,29-19 0,32-6-118,7-5 359,-74 36 92,1 0-1,0 1 1,1 0-1,17-6 1,-16 9 47,3-1 133,-15 3-383,1-1 1,-1 1-1,0 0 1,1-1-1,-1 1 1,0 0-1,1-1 1,-1 1-1,0 0 1,1-1 0,-1 1-1,0 0 1,0-1-1,1 1 1,-1-1-1,0 1 1,0-1-1,0 1 1,0-1-1,1 1 1,-1 0-1,0-1 1,0 1 0,0-1-1,0 0 1,0 1-24,0 0 0,0 0 0,0 0 0,0 0 0,0-1 0,0 1 0,0 0 0,0 0 0,0 0 0,0 0 0,0 0 0,0 0 0,0 0 0,0 0 0,0 0 0,0-1 0,0 1 0,0 0 0,0 0 1,0 0-1,0 0 0,0 0 0,0 0 0,0 0 0,0 0 0,0 0 0,-1 0 0,1 0 0,0 0 0,0-1 0,0 1 0,0 0 0,0 0 0,0 0 0,0 0 0,0 0 0,0 0 0,0 0 0,0 0 0,0 0 1,-1 0-1,1 0 0,0 0 0,0 0 0,0 0 0,0 0 0,0 0 0,0 0 0,0 0 0,0 0 0,0 0 0,-1 0 0,1 0 0,0 0 0,0 0 0,0 0 0,-6 1 10,0 0 0,1 0-1,-1 1 1,0 0 0,1 0 0,-1 0-1,1 1 1,0-1 0,-5 5 0,-9 3-14,14-7-14,0-1 0,1 1 0,0 1 0,0-1 0,0 1 1,0-1-1,0 1 0,0 0 0,1 1 0,0-1 0,0 0 1,0 1-1,1 0 0,-1 0 0,-2 8 0,4-9 5,-1 0 0,1 1 0,1-1-1,-1 0 1,0 1 0,1-1 0,0 0 0,0 1-1,1-1 1,-1 0 0,1 1 0,0-1 0,0 0-1,0 0 1,0 0 0,1 0 0,0 0 0,0 0-1,0 0 1,3 5 0,4 2 36,1 0-1,-1-1 1,2 0 0,11 9 0,50 31-43,-41-30 142,-27-18-108,0 0 0,0 0 0,0 0 0,0 0 0,0-1 0,0 0 0,1 0 0,6 1 0,40-1 98,-34-1-150,-14 0 38,-1 0-1,1-1 1,-1 0-1,0 1 1,1-1-1,-1 0 1,0 0 0,1 0-1,-1-1 1,0 1-1,0 0 1,0-1 0,0 0-1,0 1 1,-1-1-1,1 0 1,2-3-1,2-1 33,-6 6-31,1-1-1,-1 1 1,0-1-1,1 0 1,-1 1 0,0-1-1,1 1 1,-1-1 0,0 0-1,0 1 1,0-1-1,1 0 1,-1 0 0,0 1-1,0-1 1,0 0 0,0 1-1,0-1 1,0 0-1,0 1 1,-1-1 0,1 0-1,0 0 1,-1-2 13,1 2-20,0 1-1,0-1 0,0 0 1,0 0-1,1 1 0,-1-1 1,0 0-1,0 0 0,0 1 1,1-1-1,-1 0 0,0 0 1,1 1-1,-1-1 0,0 0 1,1 1-1,-1-1 1,1 1-1,-1-1 0,1 0 1,0 1-1,-1-1 0,1 1 1,0-1-1,0 1-13,-1-1 0,1 1 0,-1 0 1,1-1-1,-1 1 0,1 0 0,-1-1 0,1 1 0,-1-1 0,0 1 1,1-1-1,-1 1 0,0-1 0,0 1 0,1-1 0,-1 0 1,0 1-1,0-1 0,0 1 0,1-1 0,-1 0 0,0 1 0,0-2 1,0-1-219,0 3-79,0 3 122,0-1 178,0 1 0,1-1-1,-1 0 1,1 0 0,0 1-1,-1-1 1,1 0 0,0 0-1,2 3 1,8 19 230,-8-17-177,0-1 0,1 0 0,-1 1 0,2-1 0,-1-1 0,7 8 0,-1-2 65,1 0 0,14 10 0,-20-17-49,1 0-1,0 0 1,-1 0 0,1-1 0,1 0-1,-1-1 1,0 1 0,1-1-1,-1 0 1,1-1 0,0 1 0,-1-1-1,1-1 1,7 1 0,4-1 41,-11 1-55,1-1-1,0 0 0,0 0 1,0-1-1,12-2 0,-1-8 158,-17 10-189,-1 1 0,1-1 1,0 0-1,0 0 0,0 0 0,-1-1 0,1 1 1,-1 0-1,1 0 0,-1-1 0,1 1 1,-1-1-1,0 0 0,0 1 0,0-1 0,0 0 1,0 0-1,0 1 0,0-1 0,1-4 1,-2 5-5,1 0 0,-1 0 0,0 0 0,0 0 0,0 0 0,1-1 0,-1 1 0,0 0 0,0 0 0,-1 0 0,1 0 0,0 0 0,0 0 0,0-1 1,-1 1-1,1 0 0,-1 0 0,1 0 0,-1 0 0,1 0 0,-1 0 0,1 0 0,-1 0 0,-1-1 0,-3-5 80,3 2-68,0 1 1,0 0-1,1-1 1,-1 1-1,0-7 1,1 6-44,0 1 0,0-1 1,-1 1-1,1-1 0,-4-5 1,2 4-46,-7-15-595,9 20 641,1 1-1,0-1 0,0 0 1,-1 0-1,1 1 1,0-1-1,0 0 0,0 0 1,0 0-1,0 1 0,0-1 1,0 0-1,0 0 0,0 0 1,1 1-1,-1-1 1,0 0-1,0 0 0,1 1 1,-1-1-1,0 0 0,1 0 1,0 0-1,0 0 17,-1 1-1,1 0 1,0-1-1,0 1 1,-1 0 0,1 0-1,0 0 1,0-1-1,-1 1 1,1 0-1,0 0 1,0 0 0,0 0-1,-1 0 1,1 0-1,0 1 1,0-1-1,-1 0 1,1 0-1,0 0 1,0 1 0,20 8 13,-15-6 15,16 4 379,40 21 0,-55-25-321,1 0 1,-1 0 0,0-1 0,1 0-1,-1-1 1,13 1 0,48-1 419,-38-1-352,-27 0-133,0-1 0,1 1 0,-1 0 0,0-1-1,1 0 1,-1 1 0,0-1 0,0-1 0,6-1-1,2-2 24,-5 3 1,3-1 14,0 0 1,17-9 0,-22 9-46,-1 1 0,1-1 0,0 0 0,-1 0 1,0-1-1,0 1 0,0-1 0,4-6 0,0-3 38,-1 0 0,9-28 0,-13 32-133,-1 6 23,0 0 0,0 1 1,-1-1-1,0 0 0,1 0 0,-1 0 1,-1-4-1,1-2-548,-3 12 487,-1 1 104,1-2 10,1 1 0,-1-1-1,1 0 1,0 1 0,0 0 0,0 0 0,0-1 0,-3 7 0,0 21-12,0-13 40,3-10 4,0 0 0,0 0-1,1 0 1,-1 11 0,2-14 37,-1 1 1,2 0 0,-1 0-1,0-1 1,1 1-1,0 0 1,2 5-1,-1-7-23,0 0-1,0 0 0,0 0 0,1-1 1,-1 1-1,1-1 0,0 1 0,6 3 0,-7-5-17,5 5-75,1 0 1,1 0-1,-1-1 0,1 0 1,0 0-1,0-1 0,14 4 1,6-2-93,0-1 0,0-1 0,0-1 1,0-2-1,0-1 0,38-5 0,-56 3 155,1-1-1,-1 0 0,1-1 1,-1 0-1,15-8 1,-20 9 21,0 0 0,0-1 0,0 0 0,0 0 0,-1 0 0,1-1 0,-1 0 0,0 0 0,-1 0 0,5-7 0,0-6-38,-1 0-1,0-1 1,7-30 0,-3 8-82,-8 29-54,0 0 0,-2-1 0,1 1 0,-1-1 1,0-21-1,-2 58-378,1-12 508,-1-1 0,0 1 1,-1-1-1,-2 15 0,-2-9 141,3-10-64,0 0 0,0 0 0,1-1 0,0 1 0,0 8 0,1 1 52,1 19 50,-1-33-147,1 1 0,-1-1 0,1 0 0,0 1 1,0-1-1,0 0 0,0 0 0,0 0 0,1 0 0,-1 0 0,1 0 0,2 3 0,-3-4-7,4 4 53,0 0-1,0-1 1,9 7 0,-13-10-51,1-1 0,-1 1 0,1 0 1,-1-1-1,1 1 0,-1-1 0,1 1 1,0-1-1,-1 0 0,1 1 0,-1-1 1,1 0-1,0 0 0,-1 0 0,1-1 1,0 1-1,-1 0 0,3-1 1,1-1 53,-1 1 1,0-1 0,0 1 0,0-1-1,0-1 1,0 1 0,-1 0 0,1-1 0,-1 0-1,1 0 1,3-3 0,-7 4-40,1 0 0,-1 0 0,1 0 0,-1 0 0,0 0 0,0 0 0,1 0 0,-2-4 0,1 6-26,0-42 22,-2 0-1,-12-65 0,3 57-28,4 20-43,2 0 0,0 0 0,0-44-1,5-40-1036,0 113 1079,0 1 0,0-1 0,0 0 0,0 1 1,0-1-1,0 1 0,0-1 0,0 0 1,1 1-1,-1-1 0,0 1 0,0-1 0,0 0 1,1 1-1,-1-1 0,0 1 0,1-1 1,-1 1-1,1-1 0,-1 1 0,0 0 0,1-1 1,-1 1-1,1-1 0,-1 1 0,1 0 1,0-1-1,17-1 19,-14 2-12,-3 0 4,0 0 1,0 0 0,-1 0 0,1 0 0,0 0 0,0 0 0,0 0 0,-1 0 0,1 1 0,0-1-1,0 0 1,-1 0 0,1 1 0,0-1 0,0 0 0,-1 1 0,1-1 0,0 1 0,-1-1-1,1 1 1,-1-1 0,1 1 0,0-1 0,-1 1 0,1 1 0,18 39 337,-11-28-254,-4-5-39,-1-1-1,1 0 1,2 9 0,-3-4 4,-1 0 0,-1 0 0,0-1 1,0 1-1,-1 0 0,-2 14 1,-1 1 68,-11 43 0,-16 42 220,27-76-219</inkml:trace>
</inkml:ink>
</file>

<file path=ppt/ink/ink6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6:58.7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33 568 4224,'-27'-41'1365,"26"40"-1336,1 0-1,-1 1 0,1-1 1,-1 0-1,1-1 0,-1 1 1,1 0-1,-1 0 0,1 0 1,0 0-1,0 0 0,-1 0 1,1 0-1,0-1 0,0 1 1,0 0-1,0 0 0,1-2 1,-1-111 845,0 101-772,1-1-1,0 1 0,5-17 0,-1 1-36,0-3-18,-4 17-60,1 1 0,1-1 0,8-26-1,0 13-67,2 1-1,26-44 0,-36 67 54,0-1 0,1 1 0,-1-1 0,1 1 0,0 0 0,0 0 1,1 1-1,-1 0 0,7-5 0,-9 8 22,-1-1 1,1 0-1,0 1 1,-1-1 0,1 1-1,0-1 1,-1 1-1,1 0 1,0 0-1,0-1 1,-1 1 0,1 1-1,0-1 1,0 0-1,-1 0 1,1 1-1,0-1 1,-1 1 0,1-1-1,0 1 1,-1 0-1,1-1 1,-1 1-1,1 0 1,-1 0-1,1 0 1,-1 0 0,0 1-1,0-1 1,1 0-1,-1 1 1,1 1-1,3 4 80,0 0-1,-1 0 1,0 0-1,-1 1 1,1-1-1,3 14 1,-1 3 119,6 39 1,2 140 290,-12 13 26,-2-158-310,0 284 264,0-281-387,3 1 0,3-1 0,2 0 0,24 90-1,-29-142-48,-2-4 18,0 0-1,0 0 1,1-1 0,0 1 0,0-1-1,0 1 1,0-1 0,1 1-1,0-1 1,0 0 0,5 5-1,5 5 217,-12-14-259,-1 0 0,0 1 1,0-1-1,0 0 1,1 0-1,-1 1 0,0-1 1,0 0-1,0 0 1,1 0-1,-1 1 1,0-1-1,1 0 0,-1 0 1,0 0-1,0 0 1,1 0-1,-1 1 0,0-1 1,1 0-1,-1 0 1,0 0-1,1 0 0,-1 0 1,0 0-1,0 0 1,1 0-1,-1 0 0,0 0 1,1 0-1,-1 0 1,0-1-1,1 1 0,-1 0 1,0 0-1,0 0 1,1 0-1,-1 0 0,0-1 1,1 1-1,-1 0 1,0 0-1,0 0 0,0-1 1,1 1-1,-1 0 1,0 0-1,0-1 0,0 1 1,0 0-1,1-1 1,-1 1-1,0 0 0,0 0 1,0-1-1,0 1 1,0-1-1,-8-26 8,2-14-11,-8-28 29,-34-100 0,-70-128 35,81 219-57,11 27-71,3-1-1,-19-62 1,40 106 17,-2-5-38,0 0 0,2 0 1,-2-15-1,3 23 41,1 1 0,0-1 0,1 1 0,-1-1 0,1 1 0,0-1 0,0 1 0,0 0 0,0-1 0,1 1 0,0 0 0,-1 0 0,2 0 0,3-5 0,-3 4 9,1 1 0,0 0-1,0 0 1,1 0 0,-1 1-1,1 0 1,0 0 0,0 0-1,0 0 1,9-3 0,6-1-44,35-7-1,-41 11 51,-1 0 3,1 1-1,-1 0 0,0 1 1,1 0-1,0 1 0,-1 1 1,1 0-1,-1 1 0,14 3 1,2 2 33,0 1 1,51 22-1,-67-23-5,0-1 0,0 2-1,0-1 1,-1 2 0,-1 0-1,1 0 1,-2 1-1,11 11 1,-11-9 11,0 0-1,-1 0 0,-1 1 1,0 0-1,10 24 1,-12-7 207,-4-14-83,5 10 88,-5-20-90,-1 0 0,1 1 1,-1-1-1,0 9 0,-1 34 1172,0-46-955,-1-4-334,0 1 1,1-1-1,-1 1 1,0-1-1,1 0 1,-1 1-1,0-1 0,1 1 1,-1-1-1,1 0 1,-1 0-1,1 1 0,-1-1 1,1 0-1,0 0 1,-1 0-1,1 1 1,0-1-1,-1 0 0,1 0 1,0-1-1,8-17 116,-7 14-106,1-1 1,-2 1 0,1-1-1,-1 0 1,0 1-1,-1-7 1,1-14 16,0 17-39,0-3 2,0 0 0,0 1-1,1-1 1,1 0-1,0 1 1,1-1-1,0 1 1,5-13 0,1 4-149,1 0 0,17-25 1,-20 35 54,1 0 1,0 0 0,0 1 0,1 0 0,20-16-1,-19 18 24,1 1-1,-1 0 0,1 1 0,18-6 0,48-11-274,-34 11 247,-31 7 102,0 1-1,0 1 1,0 0-1,0 0 1,23 1 0,-27 1 28,-1 1 0,0 1 0,0-1 1,0 1-1,0 1 0,0-1 0,0 1 0,0 0 1,-1 1-1,9 5 0,-12-7 19,-1 0 0,1 0 1,-1 0-1,0 0 0,1 0 0,-1 0 0,0 1 0,0-1 1,-1 1-1,1-1 0,-1 1 0,1 0 0,-1 0 0,0 0 1,0-1-1,0 1 0,0 0 0,0 0 0,-1 1 1,0-1-1,1 5 0,-2 2 84,0-1 0,0 0 0,-1 1 0,0-1 0,-6 13 0,0 2 22,1-5-26,-8 37 0,10-10-91,-1-20-16,4-21 1,0 0 1,1 0-1,0 1 0,0-1 0,0 1 1,1-1-1,0 1 0,0 0 1,0-1-1,1 1 0,1 6 1,-2-11-25,1 0 0,-1 0 0,1 0 0,-1 0 0,1 0 0,-1 0 0,1 0 0,0 0 0,-1 0 0,1 0 0,0 0 0,0 0 0,-1-1 0,1 1 0,0 0 1,0-1-1,0 1 0,0-1 0,0 1 0,0-1 0,0 1 0,2-1 0,2 1 24,0 0-1,-1-1 1,1 0-1,7 0 1,3-1 129,-10 1-138,6 1 27,0-2 1,0 1 0,12-4 0,-18 3-38,-1 0 0,0 0 0,0-1 0,0 0 0,0 0 0,0 0 0,0 0 0,0-1 1,-1 0-1,1 1 0,3-5 0,-5 5 2,0 0 0,-1 0 0,1 0 0,-1 0 0,0 0 0,0 0 0,1-1 0,-1 1 1,-1 0-1,1 0 0,0-1 0,-1 1 0,1-3 0,3-9 127,-1 6-51,2-6 29,-13-16 29,-9-52-129,15 61-247,1-44 1,1 39-28,1 23 220,-1-1 0,0 1 0,1-1 0,-1 0-1,1 1 1,0-1 0,0 1 0,1 0 0,-1-1 0,1 1 0,-1 0 0,1 0 0,0 0 0,0 0 0,0 0 0,1 0-1,-1 1 1,1-1 0,0 1 0,-1-1 0,1 1 0,0 0 0,5-2 0,3-2-45,1 1-1,-1 1 1,1 0 0,0 0-1,18-2 1,-12 2 62,-10 1 14,1 1 0,-1 1 0,1 0 0,-1 0 0,1 1 0,-1-1 0,11 3 0,63 14-105,-77-14 84,0 0-1,0 0 1,-1 0 0,1 1-1,0 0 1,-1-1-1,0 2 1,8 6-1,-9-8 16,-1 0-1,1 1 0,-1-1 0,0 1 0,0-1 0,0 1 1,-1 0-1,1 0 0,-1 0 0,1 0 0,-1 0 1,0 0-1,0 0 0,0 0 0,0 5 0,-6 21-3,4-23 17,-1 1-1,1-1 1,0 1-1,0 7 1,2-7 9,-2 0 1,1 0-1,-1 0 1,0 1-1,0-1 0,-1 0 1,0 0-1,-1 0 1,-3 8-1,3-7-4,0 0-1,0 0 1,1 1-1,0-1 1,0 1 0,1 0-1,0-1 1,1 1-1,1 13 1,-1-16 16,-1-5-13,1 0-1,0 0 1,0 0 0,0 0 0,0 0 0,0 0 0,0 0 0,0 0 0,0 0 0,0 0-1,0 0 1,1 0 0,-1 0 0,0 0 0,1 0 0,-1 0 0,1 0 0,-1 0 0,1 0-1,0 0 1,-1 0 0,1 0 0,0-1 0,0 1 0,-1 0 0,1-1 0,0 1 0,0 0-1,0-1 1,0 1 0,0-1 0,0 1 0,1 0 0,12 9 243,-14-9-232,1-1 0,-1 1 0,1-1 1,-1 0-1,1 1 0,-1-1 0,1 0 0,-1 0 1,1 0-1,0 1 0,-1-1 0,1 0 0,-1 0 1,1 0-1,0 0 0,-1 0 0,1 0 0,-1 0 0,1 0 1,0 0-1,-1 0 0,1 0 0,-1-1 0,1 1 1,0 0-1,-1 0 0,1-1 0,-1 1 0,1 0 1,0-1-1,0 0 37,45-29 99,-41 27-125,-1 0 0,0-1 0,0 0 0,0 0 0,0 0 0,-1 0 0,0-1 0,0 1 0,4-9 0,0-1 94,8-26 1,-12 30-105,-2 8-14,-1-1 0,1 0-1,-1 0 1,0 0-1,1 0 1,-2-4 0,1 7-11,0-8 27,1 0-1,1-14 1,9-3-70,-10 20-58,0 0-1,0-1 0,-1 1 1,0-10-1,0 7-110,0 8 201,0 0-1,0 0 1,0 0 0,0 0-1,0 0 1,0 0-1,0 0 1,0 0-1,0 0 1,0-1 0,0 1-1,0 0 1,0 0-1,0 0 1,0 0 0,0 0-1,0 0 1,0 0-1,0 0 1,0 0-1,0 0 1,0-1 0,0 1-1,0 0 1,0 0-1,0 0 1,0 0 0,0 0-1,0 0 1,0 0-1,0 0 1,0 0-1,0 0 1,1 0 0,-1 0-1,0 0 1,0 0-1,0 0 1,0 0 0,0-1-1,0 1 1,0 0-1,0 0 1,0 0 0,0 0-1,1 0 1,-1 0-1,0 0 1,0 0-1,0 0 1,0 0 0,0 0-1,0 0 1,0 1-1,0-1 1,1 0 0,-1 0-20,1 0 0,0 0 0,0 0 0,-1 1 1,1-1-1,0 0 0,-1 0 0,1 1 0,0-1 1,-1 1-1,1-1 0,-1 0 0,1 1 0,0-1 1,-1 1-1,1 0 0,-1-1 0,1 1 0,-1-1 1,0 1-1,1 0 0,-1 0 0,10 21-364,-3-5 304,12 22-110,-6-11 352,20 33 0,-31-58-106,0-1-1,-1 1 1,1-1-1,0 0 1,1 0-1,-1 0 1,0 0-1,1 0 1,-1 0-1,1 0 1,-1-1-1,1 1 1,0-1-1,0 0 0,-1 0 1,1 0-1,0 0 1,0-1-1,5 1 1,-2 0 9,-1-2 1,0 1-1,0-1 0,0 1 1,0-1-1,0-1 1,0 1-1,0-1 0,0 0 1,5-3-1,23-9 9,-25 11-46,0-1-1,0 1 0,11-8 0,-3-6 136,-7 6-42,37-24 82,-32 21-299,-11 12-368,-1 7 54,2 2 256,-1 1-1,0-1 1,-1 1 0,3 11-1,-2-10 254,1 0 1,0 0-1,1 0 0,0-1 0,0 0 0,1 0 1,0 0-1,0 0 0,1-1 0,0 0 0,0-1 1,10 7-1,26 20 216,-37-28-201,-1-1-1,1 0 1,0 0 0,0-1 0,0 0 0,0 0-1,7 2 1,-8-3-477,0-1 0,0-1 0,1 1 1,-1-1-1,0 0 0,0 0 0,0 0 0,0-1 0,0 0 0,8-2 0,20-10-2228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33.0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172 174 4992,'0'-13'1589,"0"10"-960,0 3-95,3 0 714,-3 0-1195,1 0-1,-1 0 1,1 0 0,-1 0 0,1 0 0,-1 0-1,1 0 1,-1 0 0,1 0 0,-1 0 0,1-1 0,-1 1-1,1 0 1,-1 0 0,0 0 0,1-1 0,-1 1 0,1 0-1,-1-1 1,0 1 0,1 0 0,-1-1 0,0 1-1,1 0 1,-1-1 0,0 1 0,1-1 0,-1 1 0,0 0-1,0-1 1,0 1 0,1-1 0,-1 1 0,0-1 0,0 1-1,0-1 1,0 1 0,0-1 0,0 1 0,0-1-1,0 0 1,3-4 843,7-6 155,-10 11-1021,0 0 1,1 0-1,-1 0 0,0-1 1,0 1-1,0 0 0,1 0 1,-1-1-1,0 1 1,0 0-1,0-1 0,0 1 1,0 0-1,1-1 0,-1 1 1,0 0-1,0 0 0,0-1 1,0 1-1,0 0 0,0-1 1,0 1-1,0 0 1,0-1-1,-1 1 0,4-24 1000,-2 22-934,0 0 1,0-1 0,-1 1-1,1-1 1,-1 1 0,1-1-1,-1-4 1,-1 4 1,0-1 0,0 1-1,0 0 1,-1-1 0,-2-4-1,2 6-24,1-1 0,-1 1 0,1 0 0,-1 0 0,0 0 0,0 0 0,0 0-1,0 1 1,0-1 0,-1 1 0,1-1 0,0 1 0,-1 0 0,1 0 0,-1 0-1,1 0 1,-1 0 0,-5 0 0,-3-3-76,-6-3 43,15 6-19,0 0 0,-1 0 0,1 0 0,0 0 0,-1 0 0,1 1 0,-1-1 0,1 1 0,0 0-1,-1-1 1,1 1 0,-1 0 0,1 0 0,-1 1 0,1-1 0,-1 1 0,1-1 0,0 1 0,-4 1-1,-20 8-276,24-9 259,-1 0 0,1 0 0,0 0 0,0 0-1,0 1 1,-1-1 0,1 0 0,0 1 0,1 0-1,-1 0 1,0-1 0,0 1 0,1 0 0,-1 0-1,1 0 1,-1 1 0,1-1 0,0 0-1,0 0 1,0 1 0,0-1 0,1 1 0,-1-1-1,0 3 1,1 1-31,-1 0-1,1 0 1,0 0-1,0 0 1,1-1-1,0 1 1,0 0-1,3 11 1,16 33-16,41 79 0,-32-74-55,33 54 110,-51-91 14,0 1 0,14 35-1,-22-47 170,0 1-1,-1 0 0,0 0 1,0 0-1,-1 0 0,0 0 1,0 14-1,-1-19-107,0-1-1,0 0 1,0 1 0,0-1-1,-1 0 1,1 0-1,-1 1 1,0-1 0,1 0-1,-1 0 1,0 0 0,0 0-1,-1 0 1,1 0-1,0 0 1,-1 0 0,1-1-1,-1 1 1,-1 1-1,-1 0 64,0 0-1,0-1 0,0 0 0,-1 0 0,1 0 0,0 0 0,-1-1 0,-5 2 0,2-2-8,0 0 0,0-1 0,0 1 0,0-2 0,0 1 0,0-1 0,0 0 0,0-1 0,0 0 0,0 0 0,-11-5 0,14 5-442,-1-1 0,1 0 0,0 0-1,0 0 1,0 0 0,0-1 0,0 0 0,1 0-1,-1 0 1,1 0 0,-4-6 0,-10-21-1960</inkml:trace>
</inkml:ink>
</file>

<file path=ppt/ink/ink6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7:00.9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672 100 3392,'0'-14'1088,"0"11"-651,-3 1-26,0-1-151,-21-24 1874,23 25-2097,0 0 0,0 0-1,0 0 1,0 1 0,0-1-1,-1 0 1,1 1 0,-1-1-1,1 1 1,-1 0 0,1-1-1,-1 1 1,0 0 0,1 0-1,-1 0 1,0 0 0,0 0-1,0 0 1,0 1 0,0-1-1,-2 0 1,-9-3 138,4 0-97,0 1 0,1 1 0,-1-1 0,0 1 0,0 1 0,0 0 0,-16 0 0,5 3 36,1 0 0,-27 8 0,32-7-67,-2 0-17,1 1 0,-1 0 0,1 1-1,0 1 1,0 1 0,1 0 0,0 0 0,0 2 0,-13 10 0,6-1 54,1 1-1,0 0 1,2 2 0,0 0 0,2 1 0,0 1 0,2 0 0,0 1 0,1 1-1,-11 33 1,11-22 2,2 1-1,2 0 0,-7 63 1,15-92-61,0-1 0,1 1 0,0-1 0,0 1 0,1-1 0,0 1 0,0-1 1,1 0-1,0 1 0,0-1 0,1 0 0,0 0 0,5 10 0,-3-11 22,1 1-1,-1-1 0,1 0 1,0 0-1,1-1 1,-1 1-1,1-2 0,0 1 1,1-1-1,-1 0 0,1 0 1,10 3-1,1 0 31,1-1 0,0 0 0,0-2 0,0 0 0,1-2 1,-1 0-1,1-1 0,26-3 0,30-4 45,0-3 1,0-4 0,80-24-1,-67 4-75,-63 22-62,16-5-88,-1-2 0,50-30 0,-73 37 53,39-28-72,-52 33 91,1 0 1,-1 0-1,1-1 0,-2 1 0,8-11 0,0 0-103,-13 17 124,1 0 1,-1 1-1,0-1 0,0 0 0,0 0 0,0 0 0,0 0 1,1 0-1,-1 0 0,0 0 0,0 0 0,0 1 0,0-1 1,0 0-1,0 0 0,0 0 0,0 0 0,1 0 0,-1 1 1,0-1-1,0 0 0,0 0 0,0 0 0,0 0 0,0 0 1,0 1-1,0-1 0,0 0 0,0 0 0,0 0 0,0 0 0,0 1 1,0-1-1,0 0 0,0 0 0,0 0 0,0 0 0,-1 1 1,1-1-1,0 0 0,0 0 0,0 0 0,-2 13 12,-13 43 186,4-18-23,-6 41-1,0 35 124,16-108-271,1-1 0,0 1-1,0-1 1,0 0 0,0 1 0,1-1-1,0 1 1,0-1 0,0 0 0,1 1-1,-1-1 1,5 7 0,-3-7 68,1 1 1,-1 0-1,2-1 1,-1 0-1,0 0 0,1 0 1,0 0-1,0-1 1,11 7-1,-14-10-58,0 1 0,0-1 0,1 0 0,-1 0 0,1-1 0,-1 1 0,0 0 0,1-1 0,-1 0 0,1 1 0,0-1-1,-1 0 1,1 0 0,-1 0 0,1-1 0,-1 1 0,1-1 0,4-1 0,4-2 22,0 0 1,-1-1-1,11-7 1,3-1-45,-19 11-10,-1-1 0,0 1 0,0-1 0,1 0 0,-2-1 1,1 1-1,0-1 0,-1 0 0,0 0 0,1 0 0,2-6 0,-4 8-7,-1 0 0,0 0 0,0 0 0,0 0 0,0 0 0,0 0 0,0 0 0,-1 0 0,1 0 0,-1 0 0,0-1 0,1 1 0,-1 0 0,0 0 0,0-1 0,0 1 0,-1 0 0,1 0 0,0-1 0,-1 1 0,0 0 0,0-3 0,-3-9-74,-11-48-128,13 55 203,0 1-1,-1-1 1,0 0-1,0 1 0,-7-11 1,-7 2-140,6 6 46,2-4 10,8 12 76,1 0 0,-1 0 0,0 0 0,1 0 0,-1 0 0,0 0 0,0 0 0,0 0 0,0 0 1,0 0-1,0 0 0,0 1 0,0-1 0,0 0 0,0 1 0,0-1 0,0 1 0,0-1 0,-1 1 0,1-1 0,-2 1 0,0 0-226,3 0 233,0 1 0,0-1 0,-1 1 0,1-1 1,0 1-1,0 0 0,0-1 0,0 1 1,0-1-1,0 1 0,0-1 0,1 1 0,-1-1 1,0 1-1,0-1 0,0 1 0,0-1 1,1 1-1,-1-1 0,0 1 0,1-1 0,-1 1 1,0-1-1,1 1 0,-1-1 0,0 0 0,1 1 1,-1-1-1,1 0 0,-1 1 0,1-1 1,-1 0-1,1 1 0,-1-1 0,1 0 0,-1 0 1,1 0-1,-1 0 0,1 1 0,-1-1 1,1 0-1,0 0 0,6 2-9,-1 0 29,-3-1 2,0 0 0,0 0 1,0 0-1,0 0 0,0-1 0,3 1 1,15-5 130,-6 0-42,31-4 74,20-3 16,-48 6-175,26-9-1,11-14-333,2 6-32,-47 17 180,-1 0 1,0-2-1,9-7 0,-10 8-7,0 0 0,0 0 0,10-5 0,-13 9 103,-4 2 69,-1-1 0,1 1 0,0 0 0,-1 0 0,1-1 0,0 1-1,-1-1 1,1 1 0,-1-1 0,1 1 0,-1 0 0,1-1 0,-1 0-1,1 1 1,-1-1 0,1 1 0,-1-1 0,0 0 0,1 1 0,-1-1-1,0-1 1,3-3 6,-3 5-1,1-2-12,-1 1 0,1 0 0,-1 0 1,1 0-1,0 0 0,0 0 0,-1 0 1,1 0-1,0 0 0,0 0 1,0 0-1,0 0 0,0 0 0,2 0 1,-3 6-121,-1 4 88,1 0 24,0 0 0,0 0 1,3 15-1,8 12 49,-6-7 63,-3-16-38,0-1 0,1 1 0,4 13 0,7 9 220,-9-5-42,-2-24-91,-1 0 1,1-1 0,-1 0 0,5 6-1,9-5 181,-12-5-283,-2 0-28,0-1-1,-1 1 0,1 0 0,0-1 1,0 1-1,0-1 0,0 0 0,0 1 1,-1-1-1,1 0 0,0 0 0,0 0 1,0-1-1,0 1 0,0 0 0,0-1 1,0 1-1,-1-1 0,1 0 0,0 1 1,2-2-1,-2 0-17,0 1 1,1 0-1,-1-1 0,0 1 1,0-1-1,0 1 0,0-1 1,0 0-1,0 0 0,1-3 1,5-4-62,6-2-144,-12 2-41,-1 0 0,0 1 0,-1-1 1,-1-16-1,1 11 185,0-16-319,1 38 452,0-1 1,0 1-1,5 11 1,-2-1 157,1 0-48,-4-10-66,1 0 0,0 0 1,1 0-1,4 7 0,5 13 149,-8-18-115,1 0 0,0 0-1,1 0 1,11 15 0,-16-24-116,-1 0 1,1-1-1,0 1 0,0 0 0,0-1 1,0 1-1,0-1 0,0 1 1,0-1-1,0 0 0,2 1 1,3 1 81,4 1-1,-7-1-71,1-1 0,0 1 0,0-1 0,0 0 0,0-1-1,0 1 1,0 0 0,0-1 0,0 0 0,0 0 0,0 0 0,4-2 0,15-4-106,0-2 0,-1 0 0,40-22 1,-47 22-111,31-9-1115,-36 14 884,0-1-1,20-10 0,-19 6 164,0-1-1,-1 0 1,1-1-1,-2 0 1,0-1-1,13-18 1,-4 6 129,0 0 46,-3 6 175,15-25 0,16-24 310,-10 17-156,20-33 183,-41 63-369,13-12 8,-23 27-63,0 0-1,0-1 0,-1 0 1,0 0-1,0 0 0,0 0 1,0-1-1,-1 0 0,0 0 1,4-10-1,-1-14 110,-3 21-85,2-4 46,-11-7 94,4 13-110,1 4-57,1 3 5,0-1 0,0 0 0,0 1 0,0-1 1,-1 0-1,1 0 0,0 1 0,0-1 0,-1 0 1,1 1-1,0-1 0,-1 0 0,1 1 0,0-1 1,-1 0-1,1 1 0,-1-1 0,1 1 0,-1-1 1,0 1-1,1-1 0,-1 1 0,1-1 0,-1 1 0,0 0 1,0-1-1,-7-2 160,7 2-144,-1 0 0,1 0 0,-1 1 0,1-1-1,-1 0 1,0 1 0,1-1 0,-1 1 0,0 0 0,0 0 0,1 0 0,-1-1 0,0 2 0,-2-1 0,0 1 36,1 0 0,0 1-1,0 0 1,0-1 0,0 1-1,-4 3 1,-8 6 141,10-8-145,1-1-33,1 1 0,-1-1 0,1 1 0,0 0 0,0-1 0,0 1 0,0 1-1,1-1 1,-1 0 0,1 1 0,0-1 0,-1 1 0,2 0 0,-4 7 0,-2 5-17,1 0 1,-6 26-1,1 43 29,-10 8 213,17-65-102,1 0 1,2 1 0,1-1-1,5 36 1,-3-47-35,1-1 0,7 21 1,2 13 126,-10-42-213,-2-2-30,1-1 0,0 0 0,1 0 0,2 7 0,-3-9-32,0-1 0,1 0 0,-1 0-1,1 0 1,0 0 0,0 0 0,-1 0 0,1 0-1,1-1 1,3 4 0,-1-2-137,0-1-1,0 0 1,0 0 0,0 0-1,0 0 1,0-1 0,1 1-1,-1-2 1,1 1 0,-1 0-1,0-1 1,1 0 0,-1 0-1,1-1 1,-1 0 0,9-2-1,-6 1-28,-1 0-1,0-1 1,0 0-1,0 0 0,0-1 1,-1 1-1,1-2 1,6-5-1,3-1 10,30-19-241,-39 26 401,0 0-1,-1-1 1,0 1 0,0-1 0,0 0 0,7-10 0,-5 5 94,-2-1 0,11-21 0,-14 26-36,0 1 77,-1-1 0,1 1 0,-1 0 1,-1-1-1,3-9 0,-4 13-26,0 0 0,0 0 0,0 0 0,0 0 0,0 1 0,0-1 0,0 0 0,-1 0 0,1 0 0,-1 1 0,1-1 0,-1 0 0,0 0 0,0 1 0,0-1 0,0 1 0,0-1 0,0 1 0,-2-3 0,3 4-70,0-1 0,0 1 1,0 0-1,0 0 0,-1 0 0,1 0 1,0 0-1,0 0 0,0 0 0,0 0 0,0-1 1,0 1-1,0 0 0,0 0 0,0 0 1,0 0-1,-1 0 0,1 0 0,0 0 0,0 0 1,0 0-1,0 0 0,0 0 0,0 0 1,-1 0-1,1 0 0,0 0 0,0 0 0,0 0 1,0 0-1,0 0 0,0 0 0,0 0 1,-1 0-1,1 0 0,0 0 0,0 0 0,0 0 1,0 0-1,0 0 0,0 0 0,-1 0 1,1 0-1,0 0 0,0 0 0,0 0 0,0 1 1,0-1-1,0 0 0,0 0 0,0 0 1,0 0-1,0 0 0,0 0 0,-1 0 0,1 1 1,-4 3 257,0-1-194,1 0 0,0 0 0,0 1 0,0-1 0,0 1 0,1-1 0,-3 5 0,2 1-35,0 1 0,0-1 1,1 1-1,0 0 0,1-1 1,0 1-1,0 13 0,1-16 0,0-1-1,1 1 1,0-1-1,0 1 0,0-1 1,1 0-1,0 1 1,0-1-1,4 7 1,-4-9-5,0 0 0,1-1 0,-1 1 0,1-1 1,0 1-1,0-1 0,0 0 0,1 0 0,-1-1 1,1 1-1,-1-1 0,1 0 0,0 1 0,5 1 1,8 2 61,-1 0 1,1 0-1,0-2 1,1 0-1,-1-1 1,23 1 0,-28-4-175,3 0-222,0 0 0,22-4 0,-33 3 219,1 0 1,-1-1-1,0 1 0,0-1 1,1 1-1,-1-1 1,0-1-1,-1 1 1,1-1-1,0 1 0,-1-1 1,4-3-1,-5 4 64,0-1 0,-1 1 0,1 0 0,0-1 0,-1 1-1,0-1 1,0 1 0,0-1 0,0 0 0,0 0 0,0 1-1,-1-1 1,1 0 0,-1 0 0,0 0 0,0 0 0,0 1 0,0-6-1,-1 0 14,1-1 18,0 1 0,-1-1 0,0 1 0,0-1 0,-1 1 0,-1 0 0,1-1 0,-1 1 0,-5-10 0,-3-8-1,3 7-41,5 7-26,-2 1 0,0 0 0,-7-13 0,11 23 18,0 0 0,0 0 0,0 0 0,1-1 0,-1 1 0,0 0 0,1 0 0,-1-1 1,1 1-1,-1 0 0,1-1 0,0 1 0,0-1 0,0 1 0,-1-1 0,1 1 0,1-2 0,-1 2 17,1 0 0,-1 0 1,1 0-1,0 1 0,0-1 0,-1 0 0,1 1 0,0-1 0,0 1 1,0-1-1,-1 1 0,1-1 0,0 1 0,0 0 0,0-1 0,0 1 1,0 0-1,0-1 0,0 1 0,0 0 0,0 0 0,0 0 0,0 0 1,0 0-1,0 0 0,1 1 0,1-1 5,-1 0-1,0 0 1,1 0 0,-1 0-1,0 1 1,1-1 0,-1 1-1,0 0 1,1 0 0,-1-1 0,3 3-1,-2-1 14,0-1 1,0 0-1,-1 0 0,1 0 0,0 0 0,0 0 1,0-1-1,0 1 0,0-1 0,0 0 0,5 0 1,366 0 796,-369 0-810,-4 0 6,0 0 1,0 0-1,0 0 1,0 0-1,0 0 0,0 0 1,0 0-1,0 0 1,0 0-1,0 0 1,0 1-1,0-1 0,0 0 1,0 1-1,0-1 1,0 1-1,0-1 0,0 1 1,0-1-1,0 1 1,-1 0-1,1-1 0,0 1 1,-1 0-1,1 0 1,0 0-1,-1-1 1,1 1-1,-1 0 0,1 0 1,-1 0-1,1 2 1,10 16-29,-5 8 117,-1-12-20,-3-11-32,-1-1 0,0 1 0,0 0 0,0-1 0,0 1 0,0 0 0,-1 0 0,0 6 1,2 6 1,0 0 1,1 0-1,1 0 1,1 0-1,12 29 1,-14-37 13,0 0 13,0 0 0,0-1 1,1 1-1,0-1 0,0 1 1,1-1-1,0 0 0,1-1 1,6 8-1,-11-13-42,3 3 77,0 0 1,0-1-1,0 1 0,1-1 1,-1 0-1,1 0 0,0 0 1,5 1-1,-1 1 130,-8-3-195,0-1 1,1-1-1,-1 1 1,1 0-1,0 0 1,-1 0-1,1-1 1,0 1-1,-1-1 1,1 0-1,0 1 1,-1-1-1,1 0 1,3 0 0,19 0 137,-23 0-164,-1 0 0,0 0 1,1 0-1,-1 0 0,0 0 0,1 0 0,-1 0 0,0 0 1,1 0-1,-1 0 0,0 0 0,1 0 0,-1 0 0,0 0 0,1 0 1,-1 0-1,0-1 0,1 1 0,-1 0 0,0 0 0,0 0 1,1-1-1,-1 1 0,0 0 0,1-1 0,3-3 41,-1 0-161,1 0 0,0 0 0,0 1 0,7-5 1,-10 8 85,0-1 0,-1 1 0,1 0 1,0-1-1,0 1 0,0-1 1,0 1-1,0-1 0,-1 0 0,1 1 1,0-1-1,-1 0 0,1 0 1,0 1-1,-1-1 0,1 0 0,-1 0 1,1 0-1,-1 0 0,0 1 1,1-1-1,-1 0 0,0 0 0,1 0 1,-1 0-1,0-2 0,3-9-210,8-10-93,-6-8 193,-4 26 124,1-4-60,1-1 0,-1 1 0,7-12 0,-4 11-19,-4 8 45,0-1 0,0 1 1,0-1-1,-1 1 0,1-1 0,0 1 1,-1-1-1,1 0 0,-1 0 0,1-3 1,0 3-109,1 4 24,1 2 100,0-1 1,0 1 0,0 0-1,0-1 1,-1 2 0,0-1-1,0 0 1,0 0-1,0 1 1,-1-1 0,2 6-1,1 2 62,-2-8-10,0 1 1,0-1-1,1 1 1,-1-1-1,1 0 1,0 0-1,0 0 1,1-1-1,3 5 1,5 1 271,21 16 0,-28-22-205,1-1 0,-1 1 0,1-1 0,-1 0 0,1 0 0,0-1-1,0 0 1,0 0 0,0 0 0,0-1 0,0 0 0,8 0 0,-2-1-35,0-1 1,-1 0 0,1 0-1,-1-1 1,12-5 0,7-2-26,10-5-185,-37 14 126,0-1 0,0 0 0,0 0 1,-1 0-1,1 0 0,0-1 0,-1 1 1,1-1-1,-1 1 0,2-4 1,3-5-89,9-13-17,-15 23 95,0 0 1,0 0-1,0 0 1,1 0 0,-1 0-1,0 0 1,1 1-1,-1-1 1,0 0-1,1 1 1,-1-1 0,1 1-1,-1-1 1,1 1-1,-1 0 1,1 0-1,1 0 1,2 0-67,-3-1 72,0 1 1,0 0-1,-1 0 0,1 0 1,0 0-1,0 0 0,0 0 1,0 1-1,-1-1 1,1 0-1,0 1 0,0 0 1,-1-1-1,1 1 0,0 0 1,-1 0-1,1 0 0,-1 0 1,1 0-1,-1 0 0,1 0 1,-1 1-1,0-1 1,0 0-1,2 4 0,5 7 158,-4-6 24,0 0-1,0 0 1,9 10-1,6 8 401,-17-22-479,-1 1 0,1-1-1,0 1 1,0-1 0,0 0 0,0 0-1,0 0 1,0 0 0,1 0-1,-1 0 1,1-1 0,2 2 0,4 2 76,-7-4-143,-1 0 0,1 0 0,-1 0 0,1 0 0,0 0 0,0-1 0,-1 1 0,1 0 0,0-1 0,0 0 0,0 1 0,0-1 0,0 0 0,0 0 0,0 0 0,0 0 0,-1 0 0,1 0 0,0-1 0,0 1 1,3-2-1,23-12-2267,-9-2 582</inkml:trace>
</inkml:ink>
</file>

<file path=ppt/ink/ink6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7:01.3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17 181 6976,'0'-68'2256,"0"65"-2130,0 0 1,0 0-1,-1 0 1,1 0-1,0 1 1,-2-5-1,1 4-92,-3-12 685,1-1 1,1 0-1,-2-19 1,4 35-713,0 0 0,0 0 0,0 0 0,0 0 0,0-1-1,0 1 1,0 0 0,0 0 0,0 0 0,0 0 0,0 0 0,0 0 0,0 0 0,0 0 0,0 0 0,0-1 0,0 1 0,0 0-1,0 0 1,0 0 0,0 0 0,0 0 0,0 0 0,0 0 0,0 0 0,0 0 0,1 0 0,-1 0 0,0 0 0,0-1 0,0 1-1,0 0 1,0 0 0,0 0 0,0 0 0,0 0 0,0 0 0,0 0 0,0 0 0,0 0 0,1 0 0,-1 0 0,0 0 0,0 0-1,0 0 1,0 0 0,0 0 0,0 0 0,0 0 0,0 0 0,0 0 0,1 0 0,-1 0 0,0 0 0,0 0 0,0 0 0,1 0-6,1 1 0,-1-1 1,1 1-1,-1-1 0,0 1 0,0-1 1,1 1-1,-1 0 0,0 0 1,0 0-1,0-1 0,0 1 1,0 0-1,0 0 0,0 0 1,0 1-1,0-1 0,0 0 1,0 0-1,-1 0 0,1 1 1,0 1-1,4 5-31,18 33-63,-10-16 79,14 16 67,-22-29 16,0 1-1,-1 0 1,0 0-1,2 17 1,6 58 121,-10-69-184,3 21 26,4 65 213,-9 64 1233,0-165-1446,-2 16 121,2-19-145,0-1-1,0 1 0,0-1 0,-1 1 1,1-1-1,0 0 0,0 1 0,-1-1 1,1 1-1,0-1 0,-1 0 0,1 1 1,0-1-1,-1 0 0,1 1 0,0-1 1,-1 0-1,1 1 0,-1-1 0,1 0 1,-1 0-1,1 0 0,-1 1 0,1-1 1,-1 0-1,1 0 0,-1 0 0,1 0 1,-1 0-1,0 0 0,1 0-5,0 0 0,0 0 0,0 0 0,0 0 0,0 0-1,0 0 1,-1 0 0,1 0 0,0 0 0,0 0 0,0 0 0,0 0-1,0 0 1,0 0 0,0 0 0,0 0 0,0 0 0,-1 0 0,1 0 0,0 0-1,0 0 1,0 0 0,0 0 0,0 0 0,0 0 0,0 0 0,0 0 0,0 0-1,0 0 1,0 0 0,0 0 0,-1-1 0,1 1 0,0 0 0,0 0 0,0 0-1,0 0 1,0 0 0,0 0 0,0 0 0,0 0 0,0 0 0,0 0-1,0 0 1,0-1 0,0 1 0,0 0 0,0 0 0,0 0 0,0 0 0,0 0-1,0 0 1,0 0 0,0 0 0,0 0 0,0-1 0,0-5-13,0 0 0,0-1 1,1 1-1,0 0 0,0-1 1,4-11-1,-4 15-19,1 0-1,-1 1 1,1-1 0,0 0 0,0 1 0,0-1-1,0 1 1,1 0 0,-1 0 0,0 0 0,1 0-1,0 0 1,-1 0 0,1 1 0,0-1 0,0 1-1,3-1 1,-2 0-3,0 0-1,0 1 0,1 0 1,-1-1-1,0 2 1,1-1-1,-1 0 0,0 1 1,1 0-1,-1 0 1,1 0-1,-1 0 0,0 1 1,1 0-1,-1 0 1,0 0-1,0 0 0,0 1 1,8 3-1,7 8-188,26 22-1,-27-20 66,-13-10 129,0-1-1,0 1 1,-1 0 0,0 1 0,0-1 0,0 1 0,0 0 0,4 10 0,4 5-13,-2-6 28,4 9 117,-12-20-23,-1 1-1,0 0 1,0 0 0,-1 0 0,1 0-1,-1 7 1,0-11-46,0 1 1,0-1-1,0 1 0,0 0 0,0-1 0,-1 1 1,1-1-1,0 1 0,-1 0 0,1-1 0,-1 1 1,1-1-1,-1 0 0,-1 2 0,-1 2 71,-1-1 0,0 1 0,-1-1-1,1 0 1,-1-1 0,1 1 0,-1-1 0,0 0-1,0 0 1,-1 0 0,1-1 0,0 1 0,-11 1-1,1 0 20,0-1 1,-1 0-1,1-1 0,-23-1 0,18-1 3,-22 3 0,23 0-67,15-2-46,1 0 0,0 0 0,0-1 0,0 1-1,-1-1 1,1 0 0,0 0 0,-1 0 0,1 0 0,0 0 0,0-1 0,-1 0 0,1 0 0,0 0 0,0 0 0,0 0 0,-5-3 0,6 3-77,1 0-1,-1 0 1,1 0-1,0 0 1,-1-1-1,1 1 1,0-1-1,0 1 1,0 0-1,0-1 1,0 0-1,0 1 1,1-1-1,-1 1 1,0-1-1,1 0 1,0 0-1,-1-2 1,0-1-428,1 0 0,1 0 1,-1 0-1,2-9 0,-2 13 367,3-14-1045,8-20 0</inkml:trace>
</inkml:ink>
</file>

<file path=ppt/ink/ink6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7:01.7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148 1 9216,'-17'0'3424,"17"0"-2656,-49 16-224,33 1 1664,0-1-1313,-1 0-63,1 17-544,16-33-128,-17 33-96,34-33-1600,-1 16 833</inkml:trace>
  <inkml:trace contextRef="#ctx0" brushRef="#br0" timeOffset="1">672 148 10048,'-25'4'4701,"22"-3"-4562,-1 1 0,0 0-1,1 0 1,-1 0 0,1 0 0,0 1 0,0-1 0,0 1 0,-5 4 0,3 2 341,3-3-407,-1 0 0,2 0 0,-1 0 0,1 0 0,-1 0 0,1 8 0,-1 45 157,3-51-218,-1-1 0,1 1 0,0 0 0,1-1 0,0 1 0,0-1 0,1 1 0,0-1 0,0 0 0,0 0 0,9 12 0,4 13 7,-10-19 14,0-1 0,1 1-1,10 13 1,2-3 21,-10-13-50,-1 1 0,0 1-1,8 13 1,-16-24-42,1-1 0,-1 1 0,0-1-1,0 0 1,0 1 0,0-1 0,1 1 0,-1-1 0,0 0-1,0 1 1,0-1 0,0 1 0,0-1 0,0 1 0,0-1-1,0 1 1,0-1 0,0 0 0,0 1 0,0-1 0,-1 1-1,1-1 1,0 1 0,0-1 0,0 0 0,0 1 0,-1-1-1,1 1 1,0-1 0,-1 0 0,1 1 0,0-1-1,0 0 1,-1 0 0,1 1 0,-1-1 0,1 0 0,0 0-1,-1 1 1,1-1 0,0 0 0,-1 0 0,1 0 0,-1 0-1,1 0 1,-1 1 0,1-1 0,-1 0 0,1 0 0,-1 0-1,-28 0-2047,21 0 1303,-25 0-891</inkml:trace>
</inkml:ink>
</file>

<file path=ppt/ink/ink6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27:03.1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0 852 4800,'0'0'1557,"5"0"-954,7-1-440,0-1 1,18-4-1,-10 1-40,0 1-63,-1 0 0,1-2 0,29-12 0,-39 15-44,33-17 76,67-40 0,-83 44-57,0 0-6,42-25 64,-38 15 78,53-55 0,-49 46-65,-26 25-58,8-5 31,-2-1 0,0-1 0,-1 0 1,0 0-1,11-23 0,-20 28 25,0 0-1,5-19 1,-8 24-63,0-3 45,0 1-1,0-1 1,-1 1 0,0-1-1,-1 0 1,0 1 0,0-1-1,-4-18 1,3 15 18,-2-8 44,3 11-66,-1 1 0,-4-14 0,3 16-19,-1-1 0,-1 1 0,-4-9 0,1 3 21,-1-5 9,5 11-100,-1 0 0,1 0 0,-1 0 0,0 1 0,-6-8 0,9 13-7,-1-1 1,1 1-1,-1 0 0,1-1 1,-1 1-1,0 0 1,0 0-1,1 0 1,-1 0-1,0 0 1,0 1-1,0-1 1,0 1-1,0-1 1,0 1-1,0-1 1,0 1-1,0 0 1,0 0-1,0 0 0,0 0 1,0 1-1,0-1 1,-3 1-1,2 0-24,-1 0 0,0 1 0,1-1 1,-1 0-1,1 1 0,0 0 0,0 0 0,0 0 0,0 0 0,0 1 0,0-1 0,0 1 0,1 0 0,-1-1 0,-2 6 0,-1 1 0,1 0 0,1 1-1,-7 19 1,4-11 14,1 0 10,1-7 10,0 1 0,-3 18 0,5-10 17,0 21 0,1-12 3,-3 19 8,-4 87 75,9-120-93,-1 2 36,1 0 1,1 1-1,1-1 1,0 0 0,1 1-1,9 27 1,-6-30 18,0 0 1,1-1-1,17 26 0,-20-34-37,1 0 1,-1 0-1,2-1 0,-1 1 0,1-1 1,-1 0-1,1-1 0,1 1 0,-1-1 1,12 5-1,-2-3 58,-1 0 0,2-2 0,31 6 0,50-1 135,-49-6-90,-15 1-63,28 0 27,-34-5-41,0-2 1,-1-2-1,41-10 1,-58 12-35,0 0 22,1 0 0,-1-1 0,1 0 0,-1-1 0,0 0 0,15-10 0,-9 2 64,31-30 0,-40 35-77,-1 1 0,1-1 0,-1 0 0,-1 0 0,0-1 0,0 0 1,0 1-1,-1-2 0,-1 1 0,0 0 0,0-1 0,0 0 0,0-11 1,3-26-42,0 23 10,-4 17 52,0 1 0,-1 0 0,0-1 0,1-11 0,-2-42 103,0 60-152,0-1 1,0 1 0,0 0-1,0-1 1,0 1-1,0 0 1,0-1-1,0 1 1,0 0-1,0-1 1,0 1-1,0 0 1,-1-1-1,1 1 1,0 0 0,0-1-1,0 1 1,0 0-1,-1 0 1,1-1-1,0 1 1,0 0-1,0-1 1,-1 1-1,1 0 1,-2-2-18,0 1 1,0-1-1,0 1 1,0-1-1,0 1 1,0 0-1,-1 0 0,1 0 1,0 0-1,-1 1 1,1-1-1,0 1 1,-1-1-1,1 1 1,-1 0-1,1 0 0,-1 0 1,1 0-1,-1 0 1,1 0-1,0 1 1,-1-1-1,1 1 1,0 0-1,-1 0 1,-3 2-1,-1 2-42,-1 2 1,1-1-1,0 1 1,1 0-1,0 1 1,0-1-1,0 1 1,1 0-1,0 1 1,1-1-1,0 1 1,-4 11-1,0 3-45,4-14 74,1 0-1,0 0 1,0 1-1,1-1 1,0 1-1,0 12 1,7 19-13,-2-22 54,1 10 65,-4-21-44,1 0 0,0 0 0,0 0 0,1 0 0,0 0 1,0 0-1,1 0 0,0-1 0,1 1 0,-1-1 0,9 12 0,-5-11 60,0 0 0,14 13 1,-18-18-42,1 0 1,0 0-1,1 0 1,-1 0-1,0-1 0,1 1 1,0-1-1,5 2 1,4-2 46,0-1 0,0 0 0,-1 0 0,18-3 0,-5 1 6,-19 1-66,-1 0 0,1 0 0,-1-1 1,0 0-1,10-2 0,-13 2-16,0-1-1,-1 1 0,1 0 1,0-1-1,0 0 1,-1 0-1,1 1 0,-1-1 1,0-1-1,0 1 1,0 0-1,0-1 1,3-3-1,-4 4-8,1-1 3,0 1 0,0-1-1,-1 0 1,1 1 0,-1-1 0,0 0 0,0 0 0,0 0-1,0 0 1,-1 0 0,1 0 0,-1-1 0,0 1 0,0-3 0,1-3 27,0 1 0,0 0 0,5-14 1,-4 14-87,0 0 0,-1 0 1,2-14-1,-3 20 6,0 0-1,0 1 1,0-1 0,0 0-1,0 1 1,1-1 0,-1 1-1,0-1 1,1 0-1,0 1 1,-1-1 0,1 1-1,0-1 1,0 1-1,0 0 1,0-1 0,0 1-1,0 0 1,2-2 0,-3 2 5,4-1-195,1 7 65,71 71 32,-57-55 339,20 28 1,-34-42-151,-3-4-17,1 0 0,0 1-1,0-1 1,0-1 0,0 1 0,0 0-1,1-1 1,-1 1 0,5 1 0,9 7 149,16 13 121,-3-16 198,-14-2-251,-13-4-212,1-1 0,-1 0 0,0 0 0,1 0 0,-1 0 0,1-1 0,5 1 0,7-1 79,-11 1-99,-1-1-1,1 0 1,0 0-1,-1-1 1,1 1-1,9-4 1,-13 3-30,1 0 1,0 0 0,-1 0-1,1 0 1,0 0 0,-1-1-1,0 1 1,1-1 0,-1 1-1,0-1 1,0 0 0,0 1-1,0-1 1,0 0 0,0 0-1,0 0 1,-1 1 0,2-4 0,3-25-166,0 12 103,-3 12 20,0-1 1,0 0 0,-1 0 0,0 0-1,0-7 1,-1-32-657,0 45 698,0 1 0,0 0-1,0 0 1,0 0 0,0 0 0,0 0 0,0 0 0,0 0-1,0 0 1,0 0 0,0 0 0,0-1 0,0 1-1,0 0 1,0 0 0,0 0 0,0 0 0,0 0 0,0 0-1,0 0 1,0 0 0,0 0 0,0 0 0,0-1 0,0 1-1,0 0 1,0 0 0,0 0 0,0 0 0,0 0-1,0 0 1,0 0 0,1 0 0,-1 0 0,0 0 0,0 0-1,0 0 1,0 0 0,0 0 0,0 0 0,0 0 0,0 0-1,0 0 1,0 0 0,1 0 0,-1 0 0,0 0-1,0 0 1,0 0 0,0 0 0,0 0 0,0 0 0,0 0-1,0 0 1,0 0 0,1 0 0,10 0-303,-11 0 304,0 0 0,0 0 0,0 0-1,1 0 1,-1 0 0,0 0 0,0 0 0,1 0 0,-1 0 0,0 0 0,0 0 0,0 1 0,1-1 0,-1 0 0,0 0 0,0 0 0,0 0 0,1 0 0,-1 1 0,0-1 0,0 0 0,0 0 0,0 0 0,0 1 0,0-1 0,1 0 0,-1 0 0,0 0 0,0 1 0,0-1 0,0 0 0,0 0 0,0 1 0,0-1 0,10 25-63,-7-14 142,1-1 0,9 18 0,-1-8 149,-10-14-113,1-1 0,1 1 1,-1-1-1,6 6 0,-8-9-69,1-1 1,-1 0-1,1 1 1,0-1-1,-1 0 1,1 0-1,0 0 1,0 0-1,-1 0 1,1 0-1,0-1 0,0 1 1,0-1-1,0 1 1,0-1-1,0 0 1,3 0-1,7 1 122,-4-1-88,-1 0 0,0 0 0,0 0 1,12-3-1,3-8 21,3 5-27,-19-1 22,-4 3-32,5 0 20,-7 3-74,1 1-1,-1 0 1,1 0 0,-1-1-1,1 1 1,-1 0 0,0-1-1,1 1 1,-1 0 0,0-1-1,1 1 1,-1 0 0,0-1 0,1 1-1,-1-1 1,0 1 0,0-1-1,0 1 1,1-1 0,-1 1-1,0-1 1,0 1 0,0-1-1,0 1 1,0-1 0,0 1-1,0-1 1,0 1 0,0-1-1,0 1 1,0-2 0,0 0 7,2-24-175,-2 25 144,0 0 0,1 0 0,-1-1-1,1 1 1,-1 0 0,1 0-1,-1 0 1,1 0 0,0 0-1,-1 1 1,1-1 0,0 0-1,0 0 1,0 0 0,-1 1-1,1-1 1,0 0 0,2 0 0,-3 0-5,1 1 1,-1 0 0,1 0 0,-1 0 0,1 0 0,-1-1 0,0 1 0,1 0-1,-1 0 1,1 0 0,-1 0 0,1 0 0,-1 0 0,1 0 0,-1 0 0,0 0-1,1 0 1,-1 0 0,1 0 0,-1 1 0,1-1 0,-1 0 0,0 0-1,1 0 1,-1 0 0,1 1 0,8 10-308,-8-9 329,0 0-1,0 0 1,0 0 0,1 0 0,-1 0-1,1 0 1,-1-1 0,4 3 0,20 10 109,-16-10 33,0 1 0,10 7 1,17 16 195,8-7 149,-29-10-336,8 3 91,6-8 130,-14-4-180,-2 2-31,12 0 114,-8-5 52,0-1 1,28-8-1,-41 9-292,-1 0 0,0-1 0,1 1 0,-1 0 0,0-1 0,1 0 0,-1 0 0,0 0 0,0 0 0,0-1-1,-1 1 1,1-1 0,-1 1 0,1-1 0,-1 0 0,0 0 0,0 0 0,0 0 0,0-1 0,-1 1 0,1 0 0,-1-1 0,0 1 0,0-1 0,0 1 0,-1-1 0,1 0-1,-1 1 1,0-1 0,0 0 0,0 1 0,0-1 0,-1-4 0,-16-90 228,16 88-374,-2-1 0,1 1-1,-8-19 1,4 16-2,-1 1-1,-10-15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15.2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16 8480,'0'-15'3136,"0"15"-2432,0 0-224,0 0 1088,16 0-960,0 15 832,-1-15-833,16 16 33,-15 0-384,-1-1-32,-15 16-128,0 1-128,-31-1 0,-15 15-2719,-1-14 1503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20.0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47 9632,'-15'-31'3584,"15"31"-2784,0 0-256,0-16 1695,0 16-1343,0 0 64,15 0-576,17 0 0,-1 0-224,31 0 64,0 16-128,16-16-128,0 15 0,-15 1-1440,-1-16 768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17.7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16 372 5056,'0'-13'1642,"0"10"-1002,0 1-173,-1 0-1,1 0 0,0 0 0,-1 0 1,1 0-1,-1 0 0,0 1 0,0-1 0,0 0 1,-1-2-1,1 3-236,0-1 0,0 0 0,0 0 0,0 0 0,1 0 0,-1 0 0,0 0 0,1 0 0,0 0 0,-1-3 0,1-2-23,1-1 1,0 1-1,0-1 1,0 1 0,1-1-1,6-13 1,-4 7-67,0 7-131,-1 0-1,1 0 1,1 1-1,-1-1 0,1 1 1,0 0-1,0 0 0,9-7 1,-5 5-15,9-9-1,1 0-1,1 1 1,0 1-1,1 1 1,1 1-1,0 1 1,1 1-1,48-17 1,-63 25-19,1 1 0,-1 0 0,1 0 1,-1 0-1,1 1 0,0 1 0,15 0 0,-20 0 20,0 1-1,-1 0 1,1-1-1,-1 1 1,1 1-1,-1-1 1,1 0-1,-1 1 1,0 0-1,0 0 1,0 0-1,0 0 1,0 0-1,0 1 1,-1-1-1,1 1 1,-1 0-1,1 0 1,-1 0-1,0 0 1,0 0-1,1 4 1,18 50 90,-15-42-64,-2-5-5,0 2 0,5 21 0,-6-8 3,-1 46-1,-3-42 15,-1-1-1,-2 0 0,0 1 0,-14 41 0,1-2 53,12-49-39,0 6 27,-1 0 1,-12 31-1,-8-7 125,20-36-152,3-7-19,1-1 0,-1 1 0,-6 8 0,4-9 21,0 0 0,0 0 0,-11 7 0,10-8-16,3-1 6,-1-1 0,0 0-1,1 0 1,-1 0-1,0 0 1,0-1-1,0 1 1,-1-1-1,1 0 1,0-1-1,0 1 1,-1-1-1,1 1 1,0-1-1,0-1 1,-1 1-1,1 0 1,0-1-1,0 0 1,-7-2-1,6 1-9,0 0-1,0 0 1,1-1-1,-1 1 0,1-1 1,-1 0-1,1 0 1,0 0-1,0-1 1,0 1-1,1-1 0,-1 0 1,1 0-1,0-1 1,-4-6-1,2 0 5,-1 0-31,0 0 0,-3-14 0,8 21-14,0 0 0,0 0 0,0 0 0,1 0 1,-1 0-1,1 0 0,0 0 0,0 0 0,1 0 0,1-7 0,8-20-184,-9 25 177,1 1-1,-1 0 1,1-1 0,0 1 0,5-8-1,-2 5 31,1 1 1,13-12-1,-12 12 1,50-39-224,-36 20-1233,-18 23 1268,1 0-1,0 0 1,0 0-1,0 1 0,5-3 1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19.6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79 4992,'-11'0'1688,"15"0"-874,19 0 5052,-23-3-5178,0-3-322,0 6-96,0 6-10,0-6-249,0 0 0,0 1 0,0-1 0,0 0 0,0 0 0,0 0 0,0 0 0,0 0 0,0 0 0,0 0 0,0 0 0,0 0 0,0 0 0,0 1 0,0-1 0,0 0 0,0 0 0,0 0 0,0 0 0,0 0 0,0 0 0,0 0 0,0 0 1,0 0-1,0 0 0,0 0 0,0 1 0,0-1 0,0 0 0,0 0 0,0 0 0,0 0 0,1 0 0,-1 0 0,0 0 0,0 0 0,0 0 0,0 0 0,0 0 0,0 0 0,0 0 0,0 0 0,0 0 0,0 0 0,0 0 0,1 0 0,-1 0 0,0 0 1,0 0-1,0 0 0,0 0 0,0 0 0,0 0 0,0 0 0,0 0 0,1 0 0,-1 0-1,1 0 1,-1 0-1,1 0 1,0 0-1,-1-1 1,1 1-1,0 0 1,-1 0-1,1-1 1,-1 1-1,1 0 1,0-1-1,-1 1 1,1 0-1,-1-1 1,1 1 0,-1-1-1,1 1 1,-1-1-1,0 1 1,1-1-1,0 0 1,-1 1-17,0-1 0,1 0 0,-1 1 0,0-1 0,1 1 0,-1 0 0,1-1 1,-1 1-1,1-1 0,-1 1 0,1 0 0,-1-1 0,1 1 0,0 0 0,-1-1 1,1 1-1,-1 0 0,1 0 0,0 0 0,-1 0 0,1-1 0,0 1 1,2 0 570,-3 0-235,0 0-447,0-13 533,0 11-107,0 2-309,0 0-21,0 0 154,0 0-47,0 0-118,0 0-64,0 0-192,0 0 192,0 0 405,0 0-165,0 0-464,0 0 176,0 0 496,0 0-149,0 0-491,0 0 117,0 0 374,0 0-81,0 0-260,0 0 31,-3 0 107,-4 0 159,14 0-105,-4 0-251,-3 0 176,0 0 501,0 0-251,0 0-608,0 0 150,0 0 448,-3 0-86,-16 0-278,15 0 255,12 0-22,-5 0-226,-3 0 42,0 0 106,0 0 49,0 0 85,0 0-123,0 0-245,0 0 171,0 0 416,0 0-182,0 0-474,0 0 122,0 0 374,0 0-102,0 0-341,0 0 59,0 0 175,0 0 38,0 0-42,0 0-150,0 0 144,0 0 378,0 0-207,0 0-475,-2-1 339,1 1 0,0 0 0,0 0 0,0 0 0,0 0 0,0 0 0,0 0-1,0 0 1,0 0 0,-1 1 0,-1-1 194,3 0-453,0 0 70,0 0 234,0 0-22,0 0-127,0 0 0,0 0-22,0 0 64,0 0 129,0 0-38,0 0-112,0 0 106,0 0 396,0 0-241,0 0-490,0 0 133,0 0 410,0 0-127,0 0-400,0 0 111,0 0 284,0 0-22,13 0-256,-10 0 53,-4-1 112,1 1-1,0-1 0,0 1 1,0-1-1,-1 1 1,1 0-1,0-1 1,0 1-1,0-1 0,0 1 1,0-1-1,0 1 1,0-1-1,0 1 1,0-1-1,0 1 1,1-2-1,0-6 343,-1-3 26,0 9-90,0 2-59,-13 0-16,12 0-208,1 0 1,0-1-1,0 1 1,0 0-1,0 0 1,0 0-1,0 0 1,0 0-1,0 0 0,0 0 1,0 0-1,-1 0 1,1 0-1,0 0 1,0 0-1,0 0 1,0 0-1,0 0 1,0 0-1,0 1 1,0-1-1,0 0 1,0 0-1,0 0 0,-1 0 1,1 0-1,0 0 1,0 0-1,0 0 1,0 0-1,0 0 1,0 0-1,0 0 1,0 0-1,0 0 1,0 0-1,0 0 1,0 1-1,0-1 1,0 0-1,0 0 0,0 0 1,0 0-1,0 0 1,0 0-1,0 0 1,0 0-1,0 0 1,0 0-1,0 1 1,0-1-1,0 0 1,0 0-1,0 0 1,0 0-1,0 0 0,0 21-131,1-5-44,-1 0 0,-4 27 0,1-25 266,-1 2-173,2 0 0,-2 29 1,4-27 83,-2 0 1,0 0 0,-9 34-1,-8 50-10,4-16 121,12-76 105,-1 0 0,0 0-1,-11 23 1,12-29-74,3 0 278,-1-17-1186,1 4 20,0-1-1,1 1 1,-1 0 0,3-9 0,7-13-621,-5 15-16,6-22-1,10-93-4389,-17 102 5823,-1 10 274,0-1 0,0-19-1,-3-108 6859,0 137-6959,1 0 1,0 0-1,1 1 0,-1-1 0,1 1 0,1-1 1,-1 1-1,0-1 0,1 1 0,0 0 0,7-8 1,-9 12-171,1-2-25,0 0 0,1 0 1,-1 1-1,1-1 1,-1 1-1,1 0 1,0 0-1,0 0 1,0 0-1,6-3 1,5-3-121,-9 5 62,2-1 24,-1 0 0,1 1 0,0 0 0,8-3 0,25 0 291,-20 4-121,2-1-16,93-7-135,-83 10-120,-5-1 350,36 5 0,-55-3-221,0 0 0,0 1 1,0 0-1,0 0 0,-1 1 0,1 0 1,-1 1-1,12 6 0,-17-9-12,-1 1 0,1-1 1,0 0-1,-1 1 0,0-1 0,1 1 0,-1-1 0,0 1 1,1 0-1,-1-1 0,1 4 0,-2-4 13,1 0 0,-1 0 0,0 0-1,0 0 1,0 0 0,1 0 0,-1 0 0,0 1-1,0-1 1,-1 0 0,1 0 0,0 0 0,0 0 0,0 0-1,-1 0 1,1 0 0,-1 0 0,1 0 0,-1 0-1,1 0 1,-1 0 0,1 0 0,-1 0 0,0 0-1,0 0 1,-1 1 0,-5 4 40,-1 0 0,-1 0-1,1 0 1,-1-1 0,0 0 0,-13 5-1,-20 8-602,6 8 266,-12-4 685,34-16-499,1 0 0,-16 9-1,28-14 77,0-1 0,0 1 0,0-1 0,0 1 0,0-1 0,0 1 0,1 0-1,-1 0 1,0-1 0,0 1 0,1 0 0,-1 0 0,0 0 0,1 0 0,-1 0-1,1 0 1,0 0 0,-1 0 0,1 0 0,-1 0 0,1 0 0,0 0-1,0 0 1,0 0 0,0 0 0,0 0 0,0 0 0,0 0 0,0 0 0,0 0-1,0 0 1,1 0 0,-1 2 0,3 1 14,-1 0 1,1 0-1,0 0 0,0-1 1,0 1-1,5 4 0,7 7-58,-7-4 100,0-1 0,1-1 0,1 1 0,17 12 0,-16-12-68,-1-1 1,-1 2 0,0-1-1,0 1 1,-1 1 0,0-1-1,-1 1 1,0 1 0,-1-1-1,6 20 1,-10-27 25,-1-1 1,1 0-1,-1 1 0,0-1 0,0 1 1,-1-1-1,0 1 0,1 0 1,-2-1-1,1 1 0,0-1 0,-1 1 1,0 0-1,-2 7 0,2-9 36,0 1 0,0 0 0,0-1 0,-1 1 0,1-1 0,-1 0 0,0 1 1,0-1-1,0 0 0,-1 0 0,1 0 0,-1-1 0,1 1 0,-1 0 0,0-1 0,-6 4 0,2 0 68,-7 5 142,-1-1 0,-1 0 0,1-1 0,-1-1 0,-1 0 0,-30 9 0,31-14-109,0-1 0,0-1 1,0 0-1,-31-2 1,20 0 4,24 1-130,0 0-1,-1 0 1,1 0-1,0-1 1,-1 1 0,1-1-1,0 0 1,0 0-1,0 0 1,0 0-1,0-1 1,0 1 0,0-1-1,0 0 1,0 0-1,-2-2 1,-5-3 28,6 4-290,0 0 0,1 0 0,-1 0 0,1-1-1,0 1 1,-1-1 0,1 0 0,1 0 0,-1 0 0,1 0-1,0-1 1,-1 1 0,2-1 0,-1 1 0,1-1-1,-1 0 1,1 1 0,1-1 0,-1 0 0,1 0 0,-1 0-1,1 1 1,1-1 0,1-9 0,11-33-2447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20.3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40 109 7648,'-34'0'4026,"29"0"-3558,4 0 140,2 1-562,-1-1 1,1 0 0,-1 0 0,1 1 0,-1-1 0,1 0 0,-1 1 0,1-1 0,-1 0-1,0 1 1,1-1 0,-1 1 0,0-1 0,1 1 0,-1-1 0,0 1 0,1-1 0,-1 1-1,0-1 1,0 1 0,0-1 0,0 1 0,1-1 0,-1 1 0,0 0 0,0 0 0,0-1-39,0 0 1,0 0-1,0 0 1,0 1 0,0-1-1,0 0 1,0 0-1,0 0 1,0 0 0,0 0-1,0 0 1,0 0-1,0 0 1,0 0 0,0 0-1,0 1 1,0-1 0,0 0-1,0 0 1,0 0-1,0 0 1,0 0 0,0 0-1,0 0 1,0 0-1,0 0 1,0 0 0,0 0-1,0 0 1,0 0-1,0 1 1,0-1 0,0 0-1,0 0 1,1 0-1,-1 0 1,0 0 0,0 0-1,0 0 1,0 0 0,0 0-1,0 0 1,0 0-1,0 0 1,0 0 0,0 0-1,1 0 1,-1 0-1,0 0 1,0 0 0,0 0-1,0 0 1,0 0-1,0 0 1,0 0 0,0 0-1,4 0 110,0 0 0,-1 0 0,1 0 0,0 1 0,-1-1 0,1 1 0,-1 0 0,6 3 1,11 2 50,24-1 114,-32-4-229,38 5 188,59 0 1,-9-6 54,223-3-120,-159-7-214,-82 7 80,176-12 111,-94 2-47,-117 11-82,49-4-29,28-15-177,-15 11 229,-15-11 714,-34 13-277,-40 6-214,0 0-1,20-7 0,38-19 386,-62 25-2736,-20 4 1529,0-1-1,0 1 0,0 0 0,0 0 1,1 0-1,-1 1 0,0-1 1,1 1-1,-1 0 0,-5 4 0,-35 23-2242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20.8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65 7040,'-13'-13'2282,"13"13"-2266,0 0 0,0 0 0,0-1-1,0 1 1,-1 0 0,1 0-1,0 0 1,0 0 0,0 0 0,0 0-1,0 0 1,0 0 0,0 0-1,0 0 1,0 0 0,0-1 0,-1 1-1,1 0 1,0 0 0,0 0-1,0 0 1,0 0 0,0 0 0,0 0-1,0-1 1,0 1 0,0 0 0,0 0-1,0 0 1,0 0 0,0 0-1,0 0 1,0 0 0,0-1 0,0 1-1,0 0 1,0 0 0,0 0-1,0 0 1,0 0 0,1 0 0,-1 0-1,0-1 1,0 1 0,0 0-1,0 0 1,0 0 0,0 0 0,0 0-1,0 0 1,0 0 0,0 0 0,1 0-1,-1 0 1,0 0 0,0-1-1,4-2 44,1 0 0,-1-1 0,1 1 0,-1 1 0,1-1 0,0 1 0,0 0 0,0 0-1,9-2 1,55-9 206,-39 10-66,1 2 0,61 5 0,-68-1-139,-1 2-1,1 1 1,-1 0 0,0 2-1,32 15 1,-40-17-39,6 3 2,-4-3 5,-1 1 0,21 13-1,-20-8 32,1 2-1,27 29 1,-45-42-59,16 14 45,-1 1-1,24 33 1,-30-34-9,-1 0 0,-1 1 1,5 18-1,-9-25-21,1 0 0,1 3 16,-1 0 0,0 1-1,3 21 1,-7-22 9,0-1 0,0 1-1,-3 13 1,1-7 4,0-2 65,0 0-1,-7 26 1,7-35-22,0-1 1,-1 0-1,0 0 1,0 0-1,-1-1 0,1 1 1,-1-1-1,-1 0 1,-5 7-1,-4 0 23,0 1-1,0-2 1,-1 0 0,0-1 0,-1 0 0,0-1-1,-1-1 1,0 0 0,-24 7 0,18-9-71,1-1-1,-1-1 1,-1-1 0,1-1 0,0-2-1,0 0 1,-24-3 0,41 3-33,-5-1 8,0 0-1,0 0 0,1-1 0,-1 0 0,0-1 1,1-1-1,0 1 0,0-2 0,-14-7 1,17 8-84,0-2 0,0 1 1,-7-8-1,12 10 45,-1 1-1,1 0 0,1-1 1,-1 1-1,0-1 1,1 1-1,-1-1 0,1 0 1,0 0-1,0 1 1,0-1-1,0 0 0,0 0 1,1 0-1,-1-4 1,1 2-1,0 1 1,1-1 0,0 0 0,0 1 0,0-1 0,1 1 0,-1-1-1,1 1 1,0-1 0,0 1 0,0 0 0,1 0 0,0 0 0,0 0-1,0 1 1,0-1 0,0 1 0,1 0 0,4-4 0,9-5-2,1 1-1,0 0 1,26-10 0,-15 6 52,-5 4 172,43-17 1,-26 18-5,1 2 1,44-4-1,-37 6-5,42-6 75,172-20 1223,-226 29-1258,8 0 111,47-9 0,-11 1-150,-1 0 64,-68 9-138,-1-1 1,1 0-1,-1-1 1,15-6-1,-24 9-252,0 0 1,0 0-1,0 0 1,0 0-1,0-1 0,-1 1 1,1 0-1,0-1 1,-1 1-1,1-1 0,-1 0 1,0 1-1,1-1 0,-1 0 1,0 0-1,1-3 1,-1 4 47,2-4-1414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07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47 8128,'0'-15'3008,"0"15"-2336,0-16-160,0 1 672,15 30-736,1-30 256,15 15-416,0 0-256,16 0-32,15 0 64,1 0-32,-17 0-96,17 0 32,-17 0-1024,-14 0 576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21.2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172 1 9216,'-52'0'2981,"52"0"-2936,-1 0 0,0-1 0,1 1 0,-1 0 1,1 0-1,-1 0 0,0 0 0,1 0 0,-1 1 0,0-1 0,1 0 0,-1 0 1,1 0-1,-1 0 0,0 1 0,1-1 0,-1 0 0,1 1 0,-1-1 0,1 0 1,-1 1-1,1-1 0,-1 1 0,1-1 0,-1 1 0,-23 20 782,14-15 54,9-6-813,1 1-1,-1-1 1,0 0-1,1 1 1,-1-1 0,1 1-1,-1-1 1,1 1-1,-1-1 1,1 1 0,0-1-1,-1 1 1,1-1-1,-1 1 1,1 0-1,0-1 1,0 1 0,-1 0-1,1-1 1,0 1-1,0-1 1,0 1 0,0 1-1,-1 1 6,-18 41 878,11-25-781,-10 27-1,13-16-147,0 0-1,2 0 0,1 0 0,2 33 0,0-48-9,1 14 31,8 46 0,-6-55-17,-2-10 3,1 4 37,0 0 0,0 0 0,1-1 0,1 1 0,1-1-1,10 23 1,-13-32-146,0-1 0,0 1 0,1 0 0,0-1-1,-1 1 1,1-1 0,1 0 0,-1 0 0,0 0-1,1 0 1,-1 0 0,1-1 0,0 0 0,0 0-1,0 0 1,0 0 0,0 0 0,1-1 0,-1 0-1,0 0 1,1 0 0,-1 0 0,1-1 0,-1 0-1,8 0 1,5-1-717,-1-1 0,1 0-1,19-6 1,57-21-1448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21.5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265 63 9472,'-78'-16'3520,"78"16"-2752,-31-15-192,16-1 640,15 16-768,0 0-160,0 0-192,31 0 383,0 0-255,16-16-640,31 16 192,-1 0 928,1 0-384,0 0-800,-15 0 256</inkml:trace>
  <inkml:trace contextRef="#ctx0" brushRef="#br0" timeOffset="1">16 343 9984,'-16'0'3680,"16"0"-2848,63 0-256,-32 16 608,0-16-769,47-16 1185,0 16-928,15-15 128,1 15-480,15-16-128,-31 0-128,0 1-1952,-16 15 1024,-31-16-1279,0 1 1247,-31-1-1952,0 16 1632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21.9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31 8896,'-26'-26'2869,"22"22"-2132,1 5-349,-18 13 1056,18-13-1294,0 1-1,-1 0 0,1 0 1,1 0-1,-1 0 1,0 0-1,0 0 1,1 1-1,-1-1 1,1 1-1,-4 5 1,1 12-65,2-8-52,1-3-8,-1 0 0,1 0-1,1 1 1,0-1 0,0 11-1,2 2-34,-1 2-41,-3 39 0,-9-2 171,-29 93-1,37-140-17,-3 8 9,-9 33 45,-42 96-1,-4-41 522,33-72-1269,25-29 429,0 0 0,-6 17 1,10-25 159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22.2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220 17 10720,'-39'-13'3456,"37"12"-3272,-1 0 0,0 1 1,0-1-1,1 1 1,-1 0-1,0 0 0,0 0 1,0 0-1,0 0 1,1 1-1,-1-1 1,0 1-1,0 0 0,1 0 1,-1 0-1,0 0 1,1 0-1,-1 0 0,1 1 1,0 0-1,-1-1 1,-2 4-1,-14 6 246,17-11-410,-1 1 0,1 0 0,0 0 0,-1 0 0,1 0 0,0 1 0,-1-1 0,1 1 0,0-1-1,0 1 1,0 0 0,1 0 0,-1 0 0,0 0 0,1 0 0,-1 0 0,1 0 0,-1 0-1,-1 5 1,-2 3 20,-1 0-44,2-1 1,-1 0-1,2 1 1,-1 0-1,1 0 0,-2 12 1,1-5-15,-2 5 34,2 1 0,1 0 0,0 0 0,2 0 0,0 0 0,6 42 0,-2-48-30,0 0 0,1 0-1,1 0 1,1-1 0,11 23-1,-14-31 60,1 0-1,1 0 0,0 0 1,0-1-1,0 0 0,1 0 1,0 0-1,0-1 0,1 0 1,0 0-1,0 0 0,11 5 1,-11-7 12,1-1 0,-1 0-1,1-1 1,8 2 0,-14-3-42,0-1 0,0 1 0,0-1 0,0 0-1,1 0 1,-1 0 0,0 0 0,0 0 0,0 0 0,0 0-1,1-1 1,-1 1 0,0-1 0,0 0 0,0 1 0,0-1 0,0 0-1,0 0 1,3-3 0,8-17 155,-5 6-68,-1 4-40,-5 7-45,1 1 0,-1-1 0,0 0 0,0 1 0,0-1 0,1-5 0,0-7 47,-1-1-1,-1 1 0,-1-34 0,-1 14 15,1 13 86,-1 0 0,-1 0 0,-1 0 1,-1 0-1,0 0 0,-2 1 0,-1 0 0,-13-27 0,15 40-309,0-1 0,-1 1 0,-1 1 0,-14-16 0,19 22-858,2 4-1765,0 11 801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43.5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2 112 6048,'0'-8'1441,"-1"4"-1137,1 0-1,0 0 0,0 1 0,0-1 0,1 0 0,-1 1 0,3-8 0,7 9 188,-7 2 133,-1 0-160,37-1 767,-3 1-564,42 3 0,-59 0-564,-6-1-16,23 1 1,52-11 114,63 5-34,-105 4-103,-1-2 0,87-14 0,-81 4-35,36-6-12,-73 15-32,-8 1-141,0 0 0,-1 0 0,1 0 0,0 0 0,-1-1 0,0 0 1,7-3-1,-5 1-832,-10 3-555,-14 6-1924,15-4 3157,0 0-1,0 0 1,1 0 0,-1 0-1,0 0 1,1 0 0,-1 1 0,1-1-1,-2 2 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46.2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235 0 8320,'-1'0'222,"0"0"1,0 0-1,-1 0 0,1 0 1,0 0-1,0 0 0,-1 1 1,1-1-1,0 0 1,0 1-1,0-1 0,-1 0 1,1 1-1,0 0 1,0-1-1,0 1 0,0 0 1,-2 1-1,2-1-207,1 1-1,-1 0 0,0 0 1,0-1-1,1 1 0,-1 0 1,1 0-1,0 0 0,0-1 1,-1 3-1,-2 19 376,-6 4-313,4-14-47,1 1-1,-4 26 0,2 9-49,-7 55-8,10-85 49,-38 256 294,36-184-235,-5-14-42,8-56-36,0-1 92,-8 34 0,9-48-60,-1-1-1,0 0 1,0 1-1,0-1 1,-1 0 0,0 0-1,0 0 1,0 0-1,-1 0 1,-4 4 0,8-8-30,-1-1 1,1 0-1,0 1 1,-1-1-1,1 0 1,-1 0 0,1 0-1,0 1 1,-1-1-1,1 0 1,-1 0 0,1 0-1,-1 0 1,1 1-1,-1-1 1,1 0 0,-1 0-1,1 0 1,0 0-1,-1 0 1,1 0-1,-1-1 1,1 1 0,-1 0-1,1 0 1,-1 0-1,1 0 1,0 0 0,-1-1-1,1 1 1,-1 0-1,1 0 1,0-1-1,-1 1 1,0-1 0,1 1-5,-5-15 64,-4-10 34,5 15-56,0 0 0,-5-21 0,8 22-16,0 0 1,0-1-1,1 1 0,0 0 1,1-1-1,0 1 1,2-10-1,-2 14-31,1 0 0,-1 0 0,1 0-1,0 0 1,0 1 0,1-1 0,-1 1 0,1-1-1,0 1 1,0 0 0,1 0 0,-1 0 0,8-6 0,2 1-43,0 1 1,0 0 0,0 1 0,1 1 0,0 0 0,26-7 0,-10 6 47,0 1-1,42-2 1,39 6 98,-9-1-31,-6-7-29,-5 4 10,-41 1 12,40-3 120,-76 9 39,-1-2 0,0 0 1,0 0-1,0-1 1,0-1-1,23-8 0,-33 10-143,-1 0 0,1 0 0,0 0 0,-1-1 0,1 1 0,-1-1 0,3-2 0,11-14 1055,-24 8-651,7 9-470,1 1 0,0-1 0,-1 1 0,1-1 0,0 1 0,-1-1 0,1 1 1,0-1-1,0 1 0,0-1 0,-1 0 0,1 1 0,0-1 0,0 1 0,0-1 0,0 0 0,0 1 0,0-1 0,0 1 0,0-1 0,0 0 0,0 1 0,1-1 0,-1 1 1,0-2-1,0 2 5,0 0-15,0 0-1,0 0 1,0 0-1,0 0 1,0 0-1,0 0 0,1 0 1,-1-1-1,0 1 1,0 0-1,0 0 1,0 0-1,0 0 1,0 0-1,-1 0 0,1 0 1,0 0-1,0 0 1,0 0-1,0-1 1,0 1-1,0 0 1,0 0-1,0 0 0,0 0 1,0 0-1,0 0 1,0 0-1,0 0 1,0 0-1,0 0 0,0 0 1,0 0-1,0 0 1,0 0-1,-1 0 1,1-1-1,0 1 1,0 0-1,0 0 0,0 0 1,0 0-1,0 0 1,0 0-1,0 0 1,0 0-1,0 0 1,-1 0-1,1 0 0,0 0 1,0 0-1,0 0 1,0 0-1,0 0 1,0 0-1,0 1 0,-11-4-25,6-7 31,2 9 2,0 0 1,0 0-1,0 1 1,0-1-1,0 1 0,0 0 1,0 0-1,0 0 1,0 1-1,-1-1 0,1 1 1,-4 1-1,-1 2-33,7-3 20,-1 0 0,1 0 1,0 0-1,-1 0 0,1-1 0,-1 1 1,0 0-1,1-1 0,-1 1 1,1-1-1,-1 0 0,0 0 0,1 1 1,-4-1-1,0 0-12,0 1 0,0 0 0,0 0 0,1 1 0,-1-1 0,0 1 0,1 0 0,-1 0 0,-7 6 0,-8 3-69,11-7 57,0 2 0,0-1-1,0 1 1,1 0-1,0 1 1,0 0 0,1 0-1,0 1 1,-13 16-1,19-23 29,1 0-1,-1 1 0,0-1 0,0 0 1,1 0-1,-1 1 0,0-1 1,1 0-1,-1 1 0,1-1 0,0 1 1,-1-1-1,1 0 0,0 1 0,0-1 1,0 1-1,0-1 0,0 1 0,0-1 1,1 3-1,1-1 3,0 1 1,0-1-1,0 0 1,1 0 0,-1 0-1,1 0 1,4 4-1,-6-6 4,0 1 0,1-1 0,-1 0-1,0 0 1,1 0 0,-1 0 0,0 0 0,1 0 0,0 0-1,-1-1 1,1 1 0,-1 0 0,1-1 0,0 1 0,2-1-1,-2 0-39,1 0 0,0-1 0,-1 1 0,1-1 0,-1 1 0,1-1 0,4-2 0,7-2-409,-2 1 194,-8 3 88,0 0 0,0 0-1,0-1 1,0 1 0,0-1-1,-1 0 1,5-3 0,36-23-898,-31 23 794,-9-2 75,0 2 35,9 4-27,-13 1 189,0 0 0,1-1 0,-1 1 0,1 0 0,-1 0 0,0 1 0,1-1 0,-1 0 0,1 0 0,-1 0 0,1 0 0,-1 0 0,0 0 1,1 0-1,-1 1 0,0-1 0,1 0 0,-1 0 0,0 1 0,1-1 0,-1 0 0,0 0 0,1 1 0,-1-1 0,0 0 0,0 1 0,1-1 0,-1 0 0,0 1 1,0 0-1,5 6 259,8-2 72,-9-3-237,-1 0 0,0 0 0,0 1-1,0-1 1,5 6 0,-6-5-59,1-1 0,-1 0 0,0 1-1,1-1 1,0-1 0,-1 1 0,6 3 0,-3-4 43,0 1 0,0-1 0,0-1 0,5 2 0,5 0 110,-1 0-47,21 3-4,11-9-285,-28 1 108,27 0-1,-27 2 62,0 0-1,0-2 1,0 0-1,0-1 1,0 0-1,-1-2 1,0 0-1,25-13 1,5 1 448,-40 14-572,0 1-208,-7 3 311,0 1 1,1 0-1,-1-1 1,0 1 0,0 0-1,1-1 1,-1 1 0,0 0-1,0 0 1,0-1 0,0 1-1,0 0 1,0 0 0,0-1-1,0 2 1,-1 6-19,1-1 0,-2 0 1,-3 14-1,3-13 82,0 0 0,1 0-1,0-1 1,-1 10 0,2-4 70,-1-10-56,1 1 0,0-1 0,0 1 0,0-1 0,0 1 0,1-1 0,-1 1 0,3 4-1,1 3 86,-2-8-124,-1 0 0,0 0 0,0 0 0,0 0 0,0 0 0,0 0 0,-1 0 0,0 0 0,1 6 0,-1-4-12,1 11 62,0-16-88,-1 1 0,0-1 0,0 1 1,1-1-1,-1 1 0,0-1 0,1 1 0,-1-1 0,1 1 1,-1-1-1,1 0 0,-1 1 0,1-1 0,-1 0 1,1 1-1,-1-1 0,1 0 0,-1 0 0,1 0 1,-1 1-1,1-1 0,-1 0 0,1 0 0,0 0 1,-1 0-1,1 0 0,0 0 0,0 0 6,0 0 0,0-1 0,0 1 0,0 0 0,0 0 0,0-1 0,0 1 0,0 0 0,0-1 0,0 1 0,-1-1 0,1 1 0,0-1 0,0 1 1,-1-1-1,1 0 0,0 1 0,-1-1 0,1 0 0,0 0 0,-1 1 0,1-1 0,-1 0 0,1 0 0,-1 0 0,1-1 0,10-13 116,-10 13-114,1 0-1,-1 0 1,1 0-1,-1 0 0,0-1 1,1 1-1,-1 0 1,0 0-1,-1-1 0,1 1 1,0-1-1,-1 1 1,1-3-1,0-36 178,-2 22-159,1 4-40,1 7-6,-1 1 0,0-1-1,-1 0 1,-1-8-1,-4 3-9,5 12 17,0-1 1,1 0-1,-1 1 1,0-1-1,0 0 0,1 0 1,-1 0-1,1 0 1,0 1-1,-1-1 0,1 0 1,0 0-1,0 0 1,0 0-1,1 0 0,-1 0 1,0 0-1,1-2 1,10-24-170,-9 15 119,-2 11 49,0 0 0,0 1 0,0-1 0,1 0 0,-1 0-1,1 1 1,-1-1 0,1 0 0,0 1 0,-1-1 0,1 1 0,0-1 0,0 1 0,0-1 0,0 1 0,0 0 0,0 0-1,1-1 1,-1 1 0,0 0 0,2-1 0,2 0-5,-1 0 1,0 0-1,1 0 0,-1 0 1,1 1-1,0 0 0,5-1 1,8-2-26,-11 2 27,4-1-28,1 0-1,-1 1 1,1 1 0,13-1-1,1 2-6,-2-1 45,32 5 0,-6 6 28,54 6 26,-94-15-7,0 0-1,21-1 1,-24-1-32,0 1 0,0 0 1,0 1-1,12 2 0,-5 1 15,-7-2 17,0 0-1,0 0 0,13 2 0,-19-4-38,0 0 0,0 0 0,0 0 0,-1 0 0,1 0 0,0 0 0,0 0 0,0 0 0,-1 0 0,1 0 0,0 0 0,0-1-1,0 1 1,-1 0 0,1 0 0,0-1 0,-1 1 0,1-1 0,0 1 0,-1-1 0,1 1 0,0-1 0,-1 1 0,1-1 0,-1 1 0,1-1 0,-1 0 0,1 1-1,-1-1 1,0 0 0,1 1 0,-1-1 0,0 0 0,1 0 0,-1 0 0,0 1 0,0-1 0,0 0 0,0 0 0,0 1 0,0-2 0,0 1-6,0 0 0,0 0 0,0 1 1,0-1-1,-1 0 0,1 1 0,0-1 0,-1 0 1,1 1-1,0-1 0,-1 0 0,1 1 0,-1-1 1,1 1-1,-1-1 0,1 1 0,-1-1 0,1 1 1,-1-1-1,1 1 0,-1-1 0,0 1 1,1 0-1,-1-1 0,0 1 0,0 0 0,-1-1 0,1 1 0,0-1 0,0 0-1,0 0 1,-1 1 0,1-1-1,0 0 1,0 0 0,0 0 0,0 0-1,0 0 1,1 0 0,-2-2-1,1 2-3,1 0-1,-1 0 1,1-1 0,-1 1-1,0 0 1,1 0-1,-1 0 1,0 0-1,0 0 1,0 1-1,0-1 1,-1-1-1,-15 0-191,8 2 73,6 1 69,0-1-1,1 1 1,-1 0 0,0 0 0,0 0-1,0 0 1,1 0 0,-1 0 0,0 1-1,1-1 1,0 1 0,-1 0 0,1 0-1,-3 3 1,-5 4-122,1 1 1,-8 12-1,-5 6 483,10-14-414,1 0-1,-14 23 1,15-7-116,10-26 290,-1 0 1,0-1-1,-1 1 0,1 0 1,-1-1-1,-1 5 0,1-6-124,0 1-1,0-1 1,1 1-1,-1 0 1,1-1-1,0 1 1,0 0-1,0 0 1,0 0-1,0 0 1,1 0-1,-1 0 1,1 0-1,0 5 0,0-6-279,3-4 54,-1-1 168,0-1 0,0 1-1,0 0 1,0-1 0,0 1 0,1-6 0,-1 3 118,1 1-1,-1-1 1,7-8 0,11-9-191,27-24 1,-26 26 244,-21 21-62,0 0-1,0 0 1,0 0-1,0 0 1,0-1-1,0 1 1,0 0-1,0 0 1,1 0-1,-1 0 1,0 0-1,0 0 1,0 0-1,0 0 1,0 0-1,0 0 1,0-1-1,0 1 1,1 0-1,-1 0 1,0 0-1,0 0 1,0 0-1,0 0 1,0 0-1,0 0 1,0 0-1,1 0 1,-1 0-1,0 0 1,0 0-1,0 0 1,0 0-1,0 0 1,0 0 0,0 0-1,1 0 1,-1 0-1,0 0 1,0 0-1,0 1 1,0-1-1,0 0 1,0 0-1,0 0 1,0 0-1,1 0 1,-1 0-1,0 0 1,0 0-1,0 0 1,0 0-1,0 1 1,0-1-1,0 0 1,0 0-1,8 8-12,1-1-1,0 0 0,0 0 1,0 0-1,1-2 0,0 1 1,0-1-1,0-1 0,1 1 1,-1-2-1,1 0 1,13 3-1,36-1 391,-31-1-229,-1 0-182,-1-1-1,1-1 1,0-2 0,35-3-1,-63 3 40,103-15 202,-87 12-142,0-1 0,0 0 0,30-14 0,-43 17-40,-1 0 1,0-1-1,0 1 0,0-1 1,1 0-1,-1 1 0,-1-1 1,1 0-1,0 0 0,0 0 0,-1-1 1,1 1-1,-1 0 0,0 0 1,0-1-1,1 1 0,-2-1 1,2-3-1,0-3 143,-1 1 1,0 0 0,-1 0 0,0-12-1,-1 5 133,1 8-80,-1 0 0,0 0-1,0 0 1,-1 0-1,-4-13 1,5 15-146,0 4-33,1 0 0,-1 0 0,1-1-1,-1 1 1,1 0 0,-1 0 0,1 0 0,-1 0 0,0-1 0,0 1-1,0 0 1,0 0 0,1 1 0,-3-3 0,2 3-43,0 0-1,0-1 1,0 1 0,0 0 0,0 0 0,0 0-1,0 0 1,0 0 0,-1 0 0,1 0 0,0 0-1,0 0 1,0 0 0,0 1 0,0-1 0,1 0 0,-1 1-1,0-1 1,0 1 0,-1 0 0,-3 2-16,0 1-1,0 0 1,0 0 0,0 0 0,1 1 0,0-1 0,-5 9-1,4-7 16,-3 4 6,1 1 0,1 0 0,0 1 0,0 0 0,-4 13 0,-18 67 58,21-68-31,5-19-45,1-1-1,-1 1 1,1 0-1,0 0 1,1 0-1,-1 0 1,1 0-1,0 0 1,0-1-1,0 1 1,1 0-1,0 0 1,0 0-1,1 5 1,-1-8 4,-1-1 1,0-1 1,0 1 0,0 0 0,0-1 0,1 1-1,-1 0 1,0-1 0,0 1 0,1 0-1,-1-1 1,0 1 0,1 0 0,-1-1-1,0 1 1,1-1 0,-1 1 0,1 0 0,-1-1-1,1 0 1,-1 1 0,1-1 0,-1 1-1,1-1 1,0 1 0,-1-1 0,2 1-1,5 2-96,-7-3 89,1 1 0,0-1 0,0 0 0,-1 1 0,1-1 0,0 0 0,0 1-1,0-1 1,0 0 0,-1 0 0,1 0 0,0 0 0,0 1 0,0-1 0,0-1 0,0 1-1,0 0 1,0 0 0,0-1-42,0 0 0,0 1 0,0-1 0,0 0 0,0 0 0,0 0 0,0 0 0,-1 0 0,1 0 0,0-2 0,4-4-170,4-8 129,0-1 0,-1 1 0,-1-2 0,7-23 0,14-70 263,-25 100-199,18-149 518,-14 92 396,9-42 619,-15 103-1428,0-1 0,0 1 1,1 0-1,-1 0 0,1 0 0,5-9 1,-6 14-67,5-8-47,2 15-52,-4-2 74,-1 0-1,1 1-1,-1-1 1,0 1-1,0 0 1,0 0-1,-1 0 1,0 1-1,0-1 1,3 11 0,6 55-95,-8-49 117,0 3 81,-2 0 1,-1 35-1,-2-12 53,2-8-91,-1-20-114,0 0 0,6 38 0,-4-50-176,1-1 0,0 1 1,1-1-1,5 12 0,-8-18 224,1 0 0,-1 0-1,1 0 1,0 0-1,-1 0 1,1 0 0,0 0-1,0 0 1,0 0 0,-1-1-1,1 1 1,0 0-1,0-1 1,0 1 0,0-1-1,1 1 1,-1-1-1,0 1 1,0-1 0,0 0-1,0 1 1,0-1-1,0 0 1,1 0 0,-1 0-1,2 0 1,0-1 21,-1 1 0,1-1 0,-1 1 0,0-1 1,1 0-1,-1 0 0,0 0 0,1-1 0,-1 1 0,0 0 1,0-1-1,0 1 0,3-4 0,21-18 65,0 2 0,52-32-1,-39 28 27,-8 4 166,0 2 0,2 2-1,41-17 1,-58 31-98,-14 3-178,-2 3-39,0-1 70,-1-1 1,1 1-1,0 0 0,-1-1 0,0 1 1,1 0-1,-1-1 0,0 1 0,0 0 1,1-1-1,-1 1 0,0-1 0,-2 2 0,-2 4 14,1-1-5,0-1 0,0 1 0,0-1 0,-1 0 0,0 0 0,0-1 0,0 1 0,-1-1 0,1 0 0,-10 4 0,10-6-12,4-1-2,1-1 0,-1 0 1,0 0-1,1 1 0,-1-1 0,1 0 1,-1 1-1,0-1 0,1 1 0,-1-1 1,1 1-1,-1-1 0,1 1 0,0-1 1,-1 1-1,1-1 0,-1 1 0,1 0 1,0-1-1,0 1 0,-1 0 0,-1 4 12,1-3-6,-1-1-1,1 0 1,0 1 0,0-1 0,-1 0 0,1 0-1,-1 0 1,1 0 0,-1 0 0,1 0 0,-1-1-1,1 1 1,-1 0 0,0-1 0,1 1 0,-1-1-1,0 0 1,0 0 0,1 1 0,-1-1 0,0 0-1,0 0 1,1-1 0,-3 1 0,3 0-1,-4-3 20,-6-7-68,6 7 10,-5 3-22,10 0 51,0 0-1,0 0 0,0 0 0,0 0 1,-1 0-1,1 0 0,0 0 0,0 0 1,0 0-1,0 0 0,0 0 1,0 0-1,0 0 0,0 0 0,0 0 1,0 0-1,-1 0 0,1 0 0,0 0 1,0 0-1,0 0 0,0 0 0,0 0 1,0 0-1,0 0 0,0 0 0,0 1 1,0-1-1,0 0 0,0 0 0,0 0 1,-1 0-1,1 0 0,0 0 0,0 0 1,0 0-1,0 0 0,0 0 0,0 0 1,0 0-1,0 1 0,0-1 1,0 0-1,0 0 0,0 0 0,0 0 1,0 0-1,0 0 0,0 0 0,0 0 1,0 0-1,0 0 0,0 1 0,0-1 1,0 0-1,0 0 0,-2 10-119,2-10 124,0 1 0,0-1-1,0 0 1,-1 0-1,1 0 1,0 1-1,0-1 1,0 0-1,0 0 1,0 0 0,0 0-1,0 0 1,-1 1-1,1-1 1,0 0-1,0 0 1,0 0 0,0 0-1,0 0 1,-1 0-1,1 0 1,0 0-1,0 0 1,0 1-1,0-1 1,-1 0 0,1 0-1,0 0 1,0 0-1,0 0 1,-1 0-1,1 0 1,0 0 0,0 0-1,0 0 1,-1 0-1,1 0 1,0-1-1,0 1 1,0 0-1,0 0 1,-1 0 0,1 0-1,0 0 1,0 0 0,0 0 0,1-1 0,-1 1 0,0 0 0,0 0-1,0 0 1,1 0 0,-1 0 0,0 0 0,0 0 0,0 0 0,0 0 0,1 0 0,-1 0-1,0 0 1,0 0 0,0 0 0,1 0 0,-1 0 0,0 0 0,0 0 0,0 0 0,0 1-1,1-1 1,-1 0 0,0 0 0,0 0 0,0 0 0,0 0 0,0 0 0,1 0 0,-1 1-1,0-1 1,0 0 0,0 0 0,0 0 0,0 0 0,0 0 0,0 1 0,1-1 0,-1 0 0,0 0-1,1 3 3,-1-1 0,1 0 0,0 1 0,-1-1 0,1 1-1,-1-1 1,0 1 0,0-1 0,0 1 0,0-1 0,-1 4-1,0 8-73,1-13 57,0-1 0,0 1 0,0-1 0,1 1 0,-1-1 0,0 1 0,0 0 0,0-1 0,0 1 0,1-1 0,-1 1 1,0-1-1,1 0 0,-1 1 0,0-1 0,1 1 0,-1-1 0,0 1 0,1-1 0,-1 0 0,1 1 0,-1-1 0,1 0 0,-1 0 0,0 1 0,1-1 0,-1 0 0,1 0 0,0 0 0,-1 1 0,1-1 0,0 0 0,24 1-883,-15-2 1519,-8 1-565,-1 0-1,1 0 1,0 0-1,-1-1 0,1 1 1,-1-1-1,1 1 1,0-1-1,-1 1 1,1-1-1,-1 0 1,0 0-1,2-1 1,5-3 155,3 0-32,-9 5-177,1-1 0,-1 0 0,0 0 0,0-1 0,0 1 0,-1 0 0,1-1 0,0 1 0,0-1 0,1-2 0,10-6-62,-6 7 31,-7 3 34,0 0 0,1 0 0,-1 0 0,1-1 0,-1 1 1,1 0-1,-1 0 0,0 0 0,1-1 0,-1 1 0,1 0 0,-1 0 0,0-1 1,1 1-1,-1 0 0,0-1 0,1 1 0,-1 0 0,0-1 0,0 1 0,1-1 1,-1 1-1,0 0 0,0-1 0,0 1 0,0-1 0,1 1 0,-1-1 0,0 1 1,0-1-1,0 1 0,0-1 0,0 1 0,0-1 0,0 0 0,0-1 112,0 2-86,0 0-75,0 2-80,1 3 143,0 0-1,1 0 0,-1 0 0,1 0 1,5 8-1,-3-6-23,16 17 34,-19-22-28,1 0-1,0-1 0,-1 1 0,1 0 0,0-1 0,0 0 0,0 1 1,0-1-1,0 0 0,4 1 0,12-7 47,8 10-75,-13-9-122,-5 0 48,13-1-73,-17 4 101,0 0 0,0 0 0,0 0-1,0-1 1,0 0 0,0 1 0,0-1 0,-1 0-1,1-1 1,-1 1 0,1-1 0,4-4-1,8-8-660,15-15 520,-29 28 210,-1 0 0,1 1-1,-1-1 1,0 0 0,1 0 0,-1 0-1,0 0 1,0 0 0,-1 0 0,1 0-1,0 0 1,0-1 0,-1-2-1,0 5 5,0 0 0,0 0-1,0 0 1,0 0-1,0 0 1,0 0-1,0 0 1,0 0-1,0 0 1,0-1-1,0 1 1,0 0-1,0 0 1,0 0-1,0 0 1,0 0 0,0 0-1,0 0 1,0 0-1,0 0 1,0 0-1,0-1 1,1 1-1,-1 0 1,0 0-1,0 0 1,0 0-1,0 0 1,0 0-1,0 0 1,0 0 0,0 0-1,0 0 1,0 0-1,0 0 1,0 0-1,0 0 1,0 0-1,1 0 1,-1 0-1,0 0 1,0 0-1,0-1 1,0 1-1,0 0 1,0 0 0,0 0-1,0 0 1,0 0-1,0 0 1,1 1-1,-1-1 1,0 0-1,0 0 1,0 0-1,0 0 1,10 0 293,-7 0-181,-3 0-459,0 0 177,0 4 157,1 0 0,0 0 0,-1 0 0,1 0 0,1 0 0,-1 0 0,1 0 0,-1 0 0,5 7 0,-3-6-52,0 0 0,-1 1 0,4 9 0,-5-6 158,0 1-1,0-1 0,0 1 0,-1-1 0,-1 1 1,-2 16-1,-24 114-474,9-54 572,-10 31-183,12-60-212,9-26 114,-9 31 81,5-32 250,-2 0 0,0-1 0,-25 38 0,-1-7 448,26-36-446,8-16 9,1 0-1,-1 0 0,0-1 0,0 1 1,-10 9-1,13-15-196,1 0 1,-1-1-1,1 1 0,-1-1 0,0 1 1,0-1-1,0 0 0,0 0 0,0 1 1,0-1-1,0-1 0,0 1 0,0 0 1,0 0-1,0-1 0,0 1 0,-3-1 1,4 0-28,0 0 0,0-1 0,0 1 0,0 0 0,0-1 0,0 1 0,0 0 0,0-1 0,0 1 0,1-1 0,-1 0 0,0 1 1,0-1-1,1 0 0,-1 1 0,0-1 0,1 0 0,-1-1 0,-1-1 69,0-1 1,0 1-1,1-1 0,-1 1 1,1-1-1,-1-7 0,-3-13-32,1 1 0,2-1 0,0 0 0,2 0 0,0 0 0,5-28 0,0 33-176,8-22 0,-5 18-112,70-177-2800,-56 151 2001,-3 5-311,36-60 1,-22 56 213,2 2 0,79-79 0,-31 34 1058,-10 11 2876,-63 70-2014,-8 9-529,-1 0 0,1-1-1,0 1 1,0-1 0,-1 0 0,1 0 0,-1 1-1,1-1 1,-1 0 0,0 0 0,0 0 0,0-1-1,0 1 1,0 0 0,0 0 0,-1 0 0,1-4-1,-1 7-248,0 0-1,0-1 1,0 1-1,0 0 1,-1-1-1,1 1 1,0-1-1,0 1 1,-1-1-1,1 1 1,0 0-1,-1-1 1,1 1-1,-1-1 1,1 1-1,-1-1 1,1 0-1,-1 1 1,1-1-1,-1 1 1,0-1-27,1 0-1,-1 1 1,1-1 0,-1 0 0,1 0 0,0 1 0,-1-1 0,1 1-1,0-1 1,-1 0 0,1 1 0,0-1 0,-1 1 0,1-1 0,0 0-1,0 1 1,-1-1 0,1 1 0,0-1 0,0 1 0,0-1 0,0 1-1,0-1 1,0 1 0,0-1 0,0 1 0,0-1 0,0 1 0,0 0-1,0-1 1,0 1 0,0-1 0,0 1 0,0-1 0,1 0 0,-1 1-1,0 0 1,11 14-992,-9 1 266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46.6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165 31 12480,'-39'-26'4010,"38"26"-3954,1-1 1,-1 1-1,1-1 0,-1 1 0,1 0 0,-1-1 0,1 1 1,-1 0-1,0 0 0,1-1 0,-1 1 0,0 0 1,1 0-1,-1 0 0,0 0 0,1 0 0,-1 0 1,0 0-1,1 0 0,-1 0 0,0 0 0,1 0 1,-1 0-1,0 0 0,1 1 0,-1-1 0,0 0 0,-12 5 289,7-3-64,0-1 0,0 1 0,0-1 0,0 0 0,0 0 0,0-1-1,-7 0 1,12 1-194,-1-1-1,0 0 0,1 0 1,-1 0-1,0 1 0,1-1 1,-1 1-1,1-1 0,-1 1 1,1 0-1,-1 0 0,1 0 1,-2 1-1,-5 2 108,8-3-190,-1-1-1,1 0 1,-1 0 0,1 1 0,-1-1-1,1 0 1,-1 1 0,1-1 0,-1 1-1,1-1 1,0 1 0,-1-1 0,1 0-1,0 1 1,-1-1 0,1 1 0,0-1-1,0 1 1,0 0 0,-1-1-1,1 1 1,0-1 0,0 1 0,0-1-1,0 1 1,0 0 0,0-1 0,0 1-1,0-1 1,0 1 0,0 0 0,1 2-10,0-1 0,0 0 0,0 1 0,0-1 0,1 0 0,-1 0 0,0 0 0,3 3 0,5 5-9,0-1 0,17 14 0,16 6 40,-31-22-51,0 0-1,-1 0 1,0 1 0,0 0-1,16 19 1,-20-20-194,-1 0 0,0 1 0,-1-1 0,1 1 0,5 14 0,-10-20 150,1 0 0,-1 0 0,0 0 1,1 0-1,-1 0 0,0 0 0,0 0 0,0-1 0,-1 1 0,1 0 0,0 0 1,-1 0-1,1 0 0,-1 0 0,0 0 0,0 0 0,1-1 0,-1 1 1,0 0-1,0-1 0,-1 1 0,1 0 0,0-1 0,-3 3 0,0-1-133,1 1-1,-1-1 0,0 0 1,-7 5-1,-3-1-290,-27 12 1,-21-1-125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47.9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204 78 10048,'-13'-39'3232,"7"20"-1454,6 18-1737,-1 0 0,1 0 0,0-1 1,-1 1-1,1 0 0,-1 0 0,1 0 0,-1 0 0,1 0 0,-1 0 0,0 0 0,0 0 0,1 0 0,-3-1 0,3 2-34,0 0-1,0-1 1,0 1 0,0 0-1,0 0 1,0 0 0,0 0-1,0 0 1,0 0 0,0 0-1,-1 0 1,1 0 0,0-1-1,0 1 1,0 0-1,0 0 1,0 0 0,0 0-1,0 0 1,0 0 0,-1 0-1,1 0 1,0 0 0,0 0-1,0 0 1,0 0 0,0 0-1,0 0 1,0 0-1,-1 0 1,1 0 0,0 0-1,0 0 1,0 0 0,0 0-1,0 0 1,0 0 0,-1 0-1,1 0 1,0 0 0,0 0-1,0 0 1,0 0 0,0 0-1,0 1 1,0-1-1,0 0 1,0 0 0,-1 0-1,1 0 1,0 0 0,0 0-1,0 0 1,0 0 0,0 0-1,0 1 1,-3 3 127,0-1 1,1 1-1,0 0 0,-1 1 0,1-1 1,1 0-1,-1 1 0,0-1 1,1 1-1,0-1 0,0 6 1,-10 30-121,-2-3 105,-15 45 24,20-51-286,-18 63-205,18-74 406,-7 22 156,9-2-71,4-20-121,-9 29-134,9-37 65,0 6 452,-9 28 0,10-45-341,1 1 0,-1 0-1,1 0 1,-1 0 0,1-1-1,0 1 1,0 0 0,0 0-1,0 0 1,0-1 0,0 1 0,0 0-1,1 0 1,-1 0 0,1-1-1,-1 1 1,1 0 0,0-1-1,0 1 1,0 0 0,1 2 0,3 4 54,-4-7-95,-1 0 1,1 1-1,-1-1 0,1 0 0,-1 0 1,1 0-1,0 0 0,0 0 0,0 0 1,0 0-1,1 1 0,16 0 1,-9-2-60,-3 0 9,0 1 0,1 0 0,-1 0-1,8 3 1,-5-2-11,-1 0 0,1 0 0,0-1 0,13 0 0,35 2-52,-18 3 9,-16-4-41,17-7-281,-18 2 155,11-1-33,-10 2-450,43-10-1,-44 5 480,0 0 0,30-15 0,-41 16 257,0-1-1,0 0 0,-1 0 0,1-1 1,11-12-1,-9 7 267,-1 0 0,20-27 0,-29 35-164,0 0 1,0 0-1,0-1 0,-1 1 1,0-1-1,0 0 0,-1 0 1,1 1-1,-1-1 0,0 0 1,-1-10-1,0-153 1200,0 167-1293,0 0 1,0 0 0,0 1-1,0-1 1,-1 0-1,1 0 1,-1 0 0,1 0-1,-1 1 1,0-1-1,1 0 1,-1 0 0,0 1-1,0-1 1,-1 1-1,1-1 1,0 1 0,0-1-1,-1 1 1,1 0-1,-1 0 1,-1-2 0,0 1-34,0 1 1,0 0-1,0-1 1,0 1 0,0 0-1,0 1 1,-1-1-1,1 0 1,0 1-1,-5 0 1,2 2-67,1 5 73,0-1-1,0 1 1,1 0 0,0 1 0,-6 12 0,5-8 13,-1-1 0,-12 18 0,6-15-1,8-10-9,1 0-1,0 0 1,-1 1-1,1-1 1,1 1-1,-1-1 1,1 1 0,-3 8-1,-11 47 26,15-58-13,0 1-1,0-1 1,1 1-1,-1-1 1,1 1 0,-1-1-1,1 1 1,0-1-1,0 1 1,0-1 0,0 1-1,1 0 1,-1-1-1,1 1 1,-1-1-1,1 0 1,0 1 0,0-1-1,0 1 1,0-1-1,0 0 1,1 0 0,-1 0-1,1 0 1,0 0-1,-1 0 1,1 0 0,0 0-1,0-1 1,0 1-1,0-1 1,0 1 0,0-1-1,4 2 1,-2-2-54,-1 0 0,1 0 0,0-1 0,-1 1 1,1-1-1,0 0 0,0 0 0,-1 0 0,1 0 0,0-1 0,-1 1 1,1-1-1,4-1 0,1-2-260,0 0 0,0 0 0,-1-1 0,10-7 0,-14 10 272,0 0-1,-1 1 0,1-1 1,0 1-1,0 0 1,6-2-1,-7 3 51,1-1 0,-1 0 0,1 0 0,-1 0 0,0 0 1,0 0-1,1-1 0,-1 0 0,0 1 0,0-1 0,4-4 0,4-6 78,0-1 0,13-22 0,-9 20 579,-14 14-609,0 0 0,1 0 1,-1-1-1,0 1 0,0 0 0,0 0 0,0-1 1,0 1-1,1-2 0,-1-1 130,0 1 0,0 0 0,-1-1 0,1 1 1,-1-1-1,1 1 0,-2-6 0,2 7-218,1 4-11,1 1 20,0 1 0,-1 0 0,1-1 0,-1 1 0,0 0 0,0 0 0,2 5 0,9 35-91,-5-19 78,23 84 267,-30-106-210,0 0 0,-1 0 0,1 0-1,-1-1 1,1 1 0,-1 0 0,0 0-1,0 0 1,-1 5 0,0 10 144,1-18-165,0 1 1,0-1 0,0 1 0,0-1-1,0 1 1,0-1 0,0 1-1,1-1 1,-1 0 0,0 1 0,0-1-1,0 1 1,0-1 0,0 1 0,1-1-1,-1 0 1,0 1 0,0-1-1,1 0 1,-1 1 0,0-1 0,1 0-1,-1 1 1,0-1 0,1 0-1,-1 0 1,1 1 0,-1-1 0,0 0-1,1 0 1,-1 0 0,1 1 0,0-1-2,-1-1 0,1 1 0,-1 0 0,0 0 0,1 0 0,-1-1 0,1 1 1,-1 0-1,0-1 0,1 1 0,-1 0 0,1-1 0,-1 1 0,0 0 0,0-1 1,1 1-1,-1-1 0,0 1 0,0-1 0,1 1 0,-1 0 0,0-1 1,0 1-1,0-1 0,0 1 0,0-1 0,0 1 0,0-1 0,0 1 0,0-1 1,0 1-1,0-1 0,0 1 0,0-2 0,0-8-11,1 0 0,1 0 0,-1 1 0,5-14 0,2-11-31,-2 16 35,-5 14 2,1 0 0,-1-1 0,0 1 0,0 0 0,-1-1 0,1 1 0,-1-1 0,0-4 0,0 6-20,0 1 4,0 0-1,0 0 1,0-1 0,0 1 0,1 0-1,-1 0 1,0 0 0,1 0 0,0 0 0,-1 0-1,1 0 1,0 0 0,0 0 0,0 0-1,0 0 1,1 0 0,-1 0 0,0 1-1,1-1 1,2-2 0,-3 4 16,6-6-97,-2 9-26,-2 0 56,10 5-42,-6 0 67,-1 1 0,8 13 0,8 12 20,-14-24 63,0-1-1,0 1 0,1-2 1,1 1-1,-1-1 0,1 0 1,19 10-1,-21-13 28,-7-4-36,1 0 0,-1 0-1,0 0 1,1-1 0,-1 1-1,1 0 1,0-1 0,-1 1 0,1-1-1,-1 1 1,1-1 0,0 0 0,-1 0-1,4 0 1,-3 0-24,1 0 0,-1 0 0,1 0 1,-1 0-1,0 0 0,1-1 0,-1 1 0,1-1 0,-1 0 0,0 1 1,0-1-1,1 0 0,-1-1 0,0 1 0,0 0 0,0-1 0,0 1 1,0-1-1,-1 1 0,1-1 0,0 0 0,-1 0 0,1 0 0,-1 0 1,1 0-1,-1 0 0,1-3 0,2-7 1,-4 8 2,2 0-1,-1 0 0,0 0 0,1 0 0,0 1 1,0-1-1,2-3 0,5-15 43,0 0 119,7-7 652,13 13-490,-27 15-336,1 1 0,0-1 1,0 0-1,0 1 0,0-1 0,0 1 1,0 0-1,0 0 0,-1 0 1,5 1-1,2 0 14,37-1 188,-43 0-205,-1 0 0,1 0 0,-1 0 0,0 0 0,1-1 0,-1 1 0,0-1 0,1 1 0,-1-1 0,0 0 0,0 0 0,1 0 0,-1 0 0,0 0 0,0-1 0,0 1 0,0-1 0,-1 1 0,1-1 0,0 0 0,-1 1 0,1-1 0,-1 0 0,1 0 0,1-4 0,-1 0-464,0 0-1,0-1 0,0 1 1,-1 0-1,0 0 0,-1-1 1,0-12-1,0 14 276,0 0 0,-1 0 1,0 0-1,0 0 0,0 0 0,-1 1 0,0-1 1,0 0-1,0 1 0,0-1 0,-3-3 0,-4-9-166,-38-74-4933,29 58 2491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48.8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12 188 5632,'-11'0'2170,"22"0"-276,-11 0-1116,0 0 305,0 0-363,3 0-219,-2 0-468,1 0 1,-1 0-1,0 1 0,1-1 0,-1 1 1,1-1-1,-1 1 0,0-1 0,1 1 0,1 1 1,11 5 139,-4-5-111,0-1 1,0 0 0,0 0-1,0-1 1,16-1-1,7-1 22,432 2 220,-303-5-304,-15 0 0,19 10 10,-37-10 22,-71 2-16,111-2 16,-87 1-27,176-5 22,-181 10-22,158-4 6,-85-8 37,-7 6-26,-73 1-40,143-5-28,-82 10 84,216-4-114,-263-2 37,162-3 174,242 8 217,-31 0-336,-59 0 48,-332 0-59,146-3-4,-139-2-1,111-3 0,-157 8-1,156-2-29,-1-12-25,-110 3 28,61-6 70,-90 14-27,104-12 731,54-9 305,-153 19-894,29 3-1,-3-1-47,-32-3 24,-22 3-86,27-1-1,11 4-726,-33 0-3879,-10 0 1636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53.8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577 32 7136,'0'-31'3696,"-2"31"-3120,1 0-552,0 0 1,0 0-1,0 0 1,0 0 0,0 0-1,0 0 1,0 1-1,0-1 1,0 0-1,0 0 1,0 1 0,0-1-1,0 1 1,1-1-1,-1 1 1,0-1 0,0 1-1,0-1 1,1 1-1,-1 0 1,-1 1-1,1 0 26,0 1 0,0 0 0,-1-1 0,2 1 0,-1 0 0,-1 3 0,-3 15 89,0-11-78,0 0 1,0 0-1,-1 0 0,0-1 1,-9 11-1,-16 23 110,-14 34 161,-6 12-67,-56 95 146,0-3 707,77-133-706,21-33-236,-1-1 0,0 0 0,-1-1 0,0 0 0,-1 0 0,-21 17 0,7-12 101,25-18-268,1 1-1,-1 0 1,1-1-1,-1 1 1,1 0-1,-1 0 0,1-1 1,0 1-1,-1 0 1,1 0-1,0-1 1,0 1-1,0 0 0,0 0 1,-1 0-1,1 0 1,0-1-1,1 2 0,-1-2-8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07.5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 1 6976,'-13'26'2256,"13"-25"-2212,0-1 0,-1 1 1,1 0-1,0 0 0,0 0 0,-1 0 1,1 0-1,0-1 0,0 1 0,0 0 1,0 0-1,0 0 0,0 0 0,0 0 1,1 0-1,-1-1 0,0 1 0,0 0 1,1 1-1,4 23 409,-1 0 1,0 37-1,-4 109 630,0-157-1050,0 0-1,-1 1 1,-1-1 0,0 0 0,-8 24 0,5-22 233,-4 30-1,5-17 20,-7 5 398,10-27-552,-1 1 1,0-1-1,0 0 1,-1 1-1,0-1 1,0 0-1,-1-1 1,-7 12 0,40-13-554,-14 1 441,0-1 0,1 0 0,0-1 0,0-1 0,31 2 0,-17-1-74,-9-1 31,21 1 5,-10-6 24,56-11 0,-39 5-292,-27 5 153,-12 2 5,-1 0 1,0 0 0,0-1-1,0 0 1,0-1-1,0 0 1,0 0-1,-1-1 1,13-7-1,-19 10-12,-1 0-1,0 0 0,1 0 1,-1 0-1,0 0 0,0-1 1,1 1-1,-1 0 0,0-1 1,0 1-1,-1-1 0,1 1 1,0-1-1,0 0 0,-1 1 1,1-1-1,-1 0 0,0 1 1,1-1-1,-1 0 0,0 0 1,0 1-1,0-1 1,0 0-1,-1-3 0,1 0-623,0-10-861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54.2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 10464,'2'-11'3969,"5"15"-1555,2 3-2872,-7-6 458,2 2-7,0-1 0,0 1 0,-1 0 1,1 0-1,-1 0 0,0 0 0,0 1 0,0-1 0,0 1 0,0 0 0,-1 0 1,0 0-1,2 4 0,59 120-20,-5 33 100,-10 10 25,30 169 104,-66-275-70,-5-31-273,-2 0-1,2 54 0,-7-39-204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55.1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12 188 11392,'-11'0'5047,"25"0"-3769,22 0-1054,71-3-16,3-6-122,84-10-604,-134 10 297,113-11-1467,43 5-691,-135 12 1580,-6 0 339,-23-7 439,-35 8 284,-14 2-184,0 0 0,-1 0 0,1 0 1,-1 0-1,1-1 0,0 0 1,-1 1-1,1-1 0,-1 0 1,0 0-1,1 0 0,-1 0 0,0-1 1,0 1-1,1-1 0,2-2 1,2-3 628,-3 4-396,-1 0 0,0-1 0,0 1 1,0-1-1,3-3 0,-1-4 711,5-7 167,-10 18-1166,1-1 0,-1 1 0,1-1 0,-1 1 0,0-1 0,1 1 0,-1-1 0,0 1 0,0-1 0,0 0 0,1 1 0,-1-1 0,0 1 0,0-1 0,0 0 0,0 1 0,0-1 0,0 1 0,0-1 0,0 0 0,0 1 0,0-1 0,-1 1 0,1-1 0,0 0 0,0 1 13,0-1-37,0 1-1,0 0 0,0 0 0,0 0 1,0 0-1,-1 0 0,1 0 0,0 0 1,0 0-1,0 0 0,0 0 0,0 0 1,0-1-1,0 1 0,0 0 0,1 0 1,-1 0-1,0 0 0,0 0 0,0 0 1,0 0-1,0 0 0,0 0 0,0 0 1,0 0-1,0-1 0,0 1 0,0 0 1,0 0-1,0 0 0,0 0 0,0 0 1,0 0-1,0 0 0,0 0 0,1 0 1,-1 0-1,0 0 0,0 0 0,0 0 1,0 0-1,0 0 0,0 0 1,0 0-1,0 0 0,0 0 0,0 0 1,0 0-1,1 0 0,-1 0 0,0 0 1,0 0-1,0 0 0,0 0 0,0 0 1,0 0-1,2 0-19,-1 0 0,1 0 0,-1 0 0,0 1 0,1-1 0,-1 0 1,1 1-1,-1-1 0,0 1 0,1-1 0,-1 1 0,0 0 0,0-1 0,1 1 0,-1 0 1,0 0-1,0 0 0,1 1 0,0 0 8,-1 1 0,1-1-1,-1 0 1,1 1 0,-1-1 0,0 1 0,0 0 0,1 4 0,0 5 28,0 0 0,-1 0 0,-1 18-1,0-25-18,0 15 22,-8 36-1,3-23-12,2 0 6,1-10 25,-11 43-1,0-1-2,11-49-13,-1-1-1,-10 29 1,7-30 32,5-11-29,-1 0 0,1 0-1,0 1 1,0-1 0,0 0 0,0 1-1,0-1 1,1 4 0,0-5 34,2-4-4,2-3-64,-1 1 1,1-1 0,-1-1-1,0 1 1,-1 0 0,1-1-1,-1 1 1,0-1 0,-1 0-1,1 0 1,0-6 0,1-1-174,0 0-1,7-14 1,1 1-8,-1 4-121,13-40-1,-16 37 190,-3 8 74,0 1 0,2 0 0,7-16-1,7-3 26,-13 25 27,-1 0 0,0-1-1,-1 0 1,8-21 0,-10 19 208,-3 10-157,0 1 0,1 0 0,-1 0 0,1-1-1,-1 1 1,1 0 0,0 0 0,0 0 0,0 0-1,1 0 1,-1 0 0,0 0 0,1 0 0,1-2-1,10-9 411,-10 11-154,-3 4-54,0-1-250,0-1 0,0 0 0,0 1 1,0-1-1,0 1 0,0-1 0,0 0 1,0 1-1,0-1 0,0 1 0,0-1 1,0 0-1,0 1 0,1-1 0,-1 1 1,0-1-1,0 0 0,0 1 0,1-1 1,-1 0-1,0 1 0,1-1 0,-1 0 1,0 0-1,0 1 0,1-1 0,-1 0 1,1 0-1,-1 1 0,1-1 0,6 5 73,-2 10-15,6 4-52,-9-15-5,1 0 0,0 1 1,-1-1-1,3 7 0,0 18 46,5 2-21,-4-3-21,-1-12 4,-3-13-14,-1 0 1,0 0-1,0 1 1,0-1-1,-1 0 1,1 1-1,0 4 0,-1-6-16,0-1-1,0 1 0,0 0 0,0-1 1,0 1-1,1 0 0,-1-1 0,1 1 1,-1-1-1,1 1 0,0 0 1,-1-1-1,1 0 0,2 3 0,2 4-153,-3 1-127,-2-9 282,0 0 0,0 0 1,0-1-1,0 1 1,0 0-1,0 0 0,0-1 1,0 1-1,0 0 1,0 0-1,0-1 1,0 1-1,0 0 0,0 0 1,0-1-1,0 1 1,0 0-1,1 0 1,-1-1-1,0 1 0,0 0 1,0 0-1,0 0 1,1-1-1,-1 1 0,0 0 1,0 0-1,0 0 1,1-1-1,10-5-275,-10 6 274,0-1 0,0 1 0,0-1 0,0 1 0,0-1 1,0 1-1,0-1 0,0 0 0,0 1 0,-1-1 0,1 0 0,0 0 0,0 0 0,-1 0 0,2-1 0,7-21-114,0 2 109,-6 17 4,-1 0 0,1-1 0,-1 1 0,0-1 0,2-7 1,-3 8 9,1-1 1,-1 0-1,2 1 1,-1-1-1,4-5 1,-1 2 104,-5 7-78,0-1 1,1 1-1,0 0 1,-1 0-1,1 0 0,-1 0 1,1 0-1,0 0 1,0 0-1,0 0 1,0 0-1,0 0 0,0 0 1,0 0-1,0 1 1,0-1-1,0 0 0,0 1 1,0-1-1,1 1 1,-1-1-1,0 1 1,0 0-1,1-1 0,1 1 1,9 0 95,-8-1-86,0 1-1,1 0 0,-1 1 0,7 0 0,-10 0-24,1-1 0,-1 1 0,1-1 0,-1 1 0,1 0 0,-1 0 0,1 0-1,-1 0 1,0 0 0,1 0 0,-1 0 0,0 0 0,0 0 0,0 1 0,2 1-1,8 18 124,-9-15-124,1-1-1,0 0 0,0 0 0,0 0 1,5 5-1,18 11-516,-12-5 174,-13-14 201,0 0 0,1 0 0,0 0-1,-1 0 1,1 0 0,0-1 0,0 1 0,0 0-1,0-1 1,0 1 0,1-1 0,-1 0 0,0 0 0,1 0-1,-1 0 1,0 0 0,1 0 0,-1-1 0,1 1-1,0-1 1,-1 0 0,6 0 0,8 0-1320,0-1 0,22-3 1,-31 3 1229,0-1 1,1 0 0,-1-1-1,0 0 1,0 0-1,0 0 1,8-6 0,-3 1 109,20-15 460,-30 21-192,0 0 1,0 0-1,-1 0 0,1 0 1,-1-1-1,1 1 0,-1 0 1,0-1-1,0 1 1,0-1-1,1-3 0,1-6 363,-2 8-121,-1 0 0,2 1 1,-1-1-1,0 0 0,1 1 1,-1-1-1,1 1 0,3-6 1,-2 6 16,-1-1 0,0 0 0,0-1 0,-1 1 1,1 0-1,-1 0 0,0-1 0,0 1 0,-1-1 1,1 1-1,-1-9 0,3 0 307,-2 12-711,-1 1 0,0 0 0,0 0 0,0 0 0,0 0 0,1-1 0,-1 1 1,0 0-1,0 0 0,0 0 0,1 0 0,-1 0 0,0-1 0,0 1 0,0 0 0,1 0 0,-1 0 1,0 0-1,0 0 0,1 0 0,-1 0 0,0 0 0,0 0 0,1 0 0,-1 0 0,0 0 0,0 0 1,1 0-1,-1 0 0,0 0 0,0 0 0,0 0 0,1 1 0,-1-1 0,0 0 0,0 0 0,0 0 1,1 0-1,-1 0 0,0 1 0,0-1 0,0 0 0,1 0 0,-1 0 0,0 1 0,5 12-59,6 9 23,-2 0 1,0 1-1,-1 0 0,-2 1 0,0-1 1,2 27-1,-4 138-493,-5-114 267,1-16 73,-2-1 0,-12 75 0,-14-18-553,26-96 539,2-15 153,0-1 0,0 1 0,-1 0 0,1-1 0,-1 1-1,1 0 1,-1-1 0,0 1 0,0 0 0,0-1 0,0 0 0,0 1 0,-1-1 0,-2 4-1,4-6 15,-1 0 0,1 1 1,-1-1-1,1 0 0,0 1 0,-1-1 0,1 0 0,-1 0 0,1 0 0,-1 0 0,1 1 0,-1-1 0,1 0 0,-1 0 0,1 0 0,-1 0 0,0 0 0,1 0 0,-1 0 0,1 0 0,-1-1 0,1 1 0,-1 0 0,1 0 0,-1 0 0,1 0 0,-1-1 0,1 1 0,0 0 0,-1 0 0,1-1 0,-1 1 0,1 0 0,0-1 0,-1 1 0,1-1 0,-1 0 0,1 1 28,-4-5-281,1 0 1,-1 0-1,1-1 1,0 1-1,0-1 0,1 0 1,0 0-1,-3-10 0,4 6-115,0 0 0,1-14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56.1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15 187 8064,'-12'-26'2592,"11"26"-2569,1 0 1,0 0 0,0 0 0,0 0 0,0 0 0,-1-1-1,1 1 1,0 0 0,0 0 0,0 0 0,0 0-1,0-1 1,0 1 0,0 0 0,0 0 0,0 0-1,0-1 1,0 1 0,-1 0 0,1 0 0,0 0 0,0-1-1,0 1 1,0 0 0,1 0 0,-1 0 0,0-1-1,0 1 1,0 0 0,0 0 0,0 0 0,0-1-1,0 1 1,0 0 0,0 0 0,0 0 0,1-1 0,-1 1-1,0 0 1,0 0 0,0 0 0,1 0 0,9-13 664,-8 8-356,-2 4-262,1 0 0,-1 1 0,0-1 0,1 1 0,-1-1 0,0 0 0,1 1 0,-1-1 0,0 1 0,1-1 0,-1 1-1,1-1 1,-1 1 0,1-1 0,0 1 0,-1 0 0,1-1 0,-1 1 0,1 0 0,0-1 0,0 1 0,4-3 128,4-1-7,0 0-1,0 0 1,1 1 0,-1 0-1,1 1 1,-1 0 0,1 0-1,0 1 1,0 0 0,0 1-1,10 0 1,26 11-207,-37-10 9,0 0 1,0 1 0,0 1-1,-1-1 1,1 1-1,-1 1 1,0-1 0,0 1-1,9 7 1,-13-9 6,6 5-15,0 0 0,0 0-1,0 1 1,-1 0 0,13 15 0,-20-21 15,0 1 0,-1-1 1,0 1-1,0 0 0,1-1 0,-1 1 0,-1 0 0,1 0 0,0 0 0,-1 0 0,1-1 1,-1 1-1,0 0 0,0 0 0,0 0 0,-1 0 0,1 0 0,-1 0 0,1 0 0,-3 5 1,0 3 12,3-7 0,-1-1 0,1 0 0,-1 1 0,0-1-1,-1 0 1,1 0 0,-1 0 0,1 0 0,-1 0 0,0 0-1,0 0 1,0 0 0,0-1 0,-1 1 0,1-1 0,-5 4 0,-8 8 67,-24 27 101,30-34-137,-1-1 0,0-1-1,1 0 1,-2 0 0,1-1 0,0 0-1,-1-1 1,0 0 0,-15 2-1,-21 0 288,13 3-38,32-8-242,-1-1-1,0 1 1,0-1-1,0 1 1,1-1-1,-4-2 1,0 1 54,0 1 3,-5-5 49,11 6-158,0 0 0,0-1 0,-1 1 1,1-1-1,0 1 0,0 0 1,0-1-1,0 1 0,0-1 0,0 1 1,0-1-1,0 1 0,0 0 0,0-1 1,0 1-1,0-1 0,0 1 0,0-1 1,1 1-1,-1 0 0,0-1 0,0 1 1,0-1-1,1 1 0,-1-1 0,2-2-25,1 1-1,-1-1 0,0 1 1,1-1-1,-1 1 0,1 0 1,0 0-1,0 0 0,0 1 1,0-1-1,6-2 0,-3 1-31,16-8-113,-9 4-88,0 1 1,0 0-1,20-6 0,8 7-182,-20 3 237,72-17-647,-46 9 630,1 0 17,45-9-66,-68 17 219,-9 0 23,0 0 1,0-1 0,20-6 0,-28 7 30,6-3 109,0 0 1,22-12 0,-33 16 9,-1 0 0,0 0 0,1-1 1,-1 1-1,0-1 0,0 1 0,0-1 0,0 0 1,0 0-1,-1 0 0,1 0 0,0 0 0,-1 0 1,0 0-1,1-1 0,-1 1 0,0-1 0,0 1 1,0-1-1,-1 1 0,1-1 0,0-3 0,-1 3 26,0 1-26,0 0-1,0 0 0,0 0 0,0-1 0,0 1 0,0 0 0,-1 0 0,1 0 0,-1 0 0,1 0 0,-1 0 0,0 0 0,0 0 0,0 0 0,0 0 0,0 0 0,0 0 0,-1 1 0,1-1 0,-1 0 0,-2-2 0,-9-9 400,2 1 75,-20-17 0,28 27-598,0-1-1,0 1 0,0 0 1,-1 0-1,1 1 1,-1-1-1,1 0 1,-1 1-1,1 0 1,-1 0-1,0 0 1,-7 0-1,10 1-13,-1 0 0,1 0 0,-1 0 0,1 1-1,0-1 1,-1 0 0,1 1 0,-1 0 0,1-1 0,0 1 0,-1 0 0,1-1 0,0 1 0,0 0-1,0 0 1,0 0 0,0 0 0,0 0 0,0 0 0,0 0 0,0 1 0,0-1 0,-1 3-1,-1 2-26,1 0 0,-1 0 0,-2 14 0,4-16 37,0 1-21,1 0 0,0 0 0,0 0-1,0 0 1,0 0 0,1 0 0,0 0 0,0 0 0,0 0 0,0 0 0,4 8 0,-1-3-38,1 6-301,14 27-1,-16-38 232,0 1-1,0-1 1,0 0-1,1-1 1,0 1 0,0 0-1,0-1 1,6 4-1,-3-3-72,-1-1 0,1 0-1,0 0 1,0-1-1,0 0 1,0 0-1,0-1 1,1 0-1,-1 0 1,1 0 0,10 0-1,-6-2-3,-1 0 1,1-1-1,0 0 0,-1-1 1,1 0-1,21-7 0,-14 1 272,0 0 0,-1-1 0,0 0-1,0-2 1,-1 0 0,-1-1 0,0 0-1,16-17 1,-27 24 217,-1 0 0,1-1 1,4-7-1,2-2 625,2 7-28,-10 1-286,-4 17-280,1 130-41,1-121-239,1 0 0,1-1 0,9 33-1,-12-49-15,9 19 54,-9-20-55,1 0 0,0-1 0,-1 1 0,1 0-1,-1-1 1,1 1 0,0 0 0,-1-1-1,1 1 1,0-1 0,0 1 0,0-1 0,-1 0-1,1 1 1,0-1 0,0 0 0,0 1 0,0-1-1,0 0 1,-1 0 0,2 0 0,3-2 69,-3 0-97,0 0 0,-1 0 1,1 0-1,-1 0 0,0 0 0,0 0 1,0 0-1,0 0 0,0 0 1,0 0-1,-1-1 0,1 1 0,-1 0 1,1-3-1,15-68-596,-15 70 596,2-10-21,0 1-1,-1-1 1,2-21-1,-4 28 13,0-1 0,1 1 0,0 0 0,0-1 1,3-6-1,2-10 32,-4-16 170,-2 38-167,0-1 0,0 1 1,0-1-1,0 1 1,0-1-1,0 0 0,0 1 1,1-1-1,-1 1 0,1-1 1,-1 1-1,1 0 0,-1-1 1,1 1-1,0-1 0,0 1 1,0 0-1,0-1 1,0 1-1,2-2 0,-2 2 3,0 0-10,-1 1-1,1-1 1,0 1 0,-1 0 0,1-1 0,-1 1 0,1 0-1,0-1 1,-1 1 0,1 0 0,0 0 0,0 0 0,-1 0-1,1 0 1,0 0 0,-1 0 0,1 0 0,0 0 0,0 0 0,-1 0-1,2 0 1,3 1 0,0 0-2,0-1 0,0 1 0,0 1 0,0-1 0,-1 1 0,1 0-1,0 0 1,-1 0 0,8 5 0,8 4-15,-7-5 3,-1 0 0,1-2-1,0 1 1,0-2 0,22 4-1,-22-4 34,-9-2-20,11 2 40,0 0-1,0 0 0,1-2 0,0 0 0,-1 0 1,24-4-1,-3-7 109,-19 8-107,-13 1-36,-1 1 0,1-1 1,0 1-1,-1-1 0,1 0 1,0-1-1,-1 1 0,0 0 1,1-1-1,-1 0 0,4-2 0,4-3 3,-7 5 6,-1 0 0,1 0 0,-1 0 0,1 0 0,-1 0 0,0-1 0,0 0 0,0 1 0,0-1 0,-1 0 0,1-1 0,-1 1 0,4-7 0,-5 3 88,0-1 1,0 1-1,0-1 0,-1 0 1,-1 0-1,1 1 0,-3-12 1,1 15 3,1 1 1,-1 0-1,0 0 1,0 0-1,0 0 0,-1 0 1,1 0-1,-1 1 1,1-1-1,-1 1 1,0-1-1,0 1 1,0 0-1,0 0 1,0 1-1,-1-1 1,1 1-1,-1-1 0,-6-1 1,7 3-109,0 1 0,0-1 0,0 1 0,0-1 0,1 1 0,-1 0 0,0 0 0,0 0 0,0 0 0,1 1 0,-1-1 0,1 1-1,-3 1 1,0 1-30,1 0 0,0 0-1,0 0 1,0 1-1,0 0 1,-3 6-1,1-1-1,1 0-1,0 0 1,1 1-1,0 0 1,1 0-1,-3 15 1,5-17-9,0 0 1,1 0-1,1 0 0,-1 0 1,2 0-1,-1 0 1,1 0-1,0 0 1,1 0-1,0-1 1,1 1-1,0-1 1,0 0-1,0 0 1,1 0-1,0 0 0,1-1 1,9 10-1,-14-17 38,1 3-83,0 0 1,0-1-1,1 0 0,-1 1 1,1-1-1,-1 0 0,1 0 1,0-1-1,0 1 0,0 0 1,0-1-1,0 0 1,0 0-1,0 0 0,0 0 1,1 0-1,-1-1 0,0 1 1,1-1-1,3 0 0,37 0-697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56.5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188 47 10976,'-31'-31'4064,"31"31"-3168,-47-16-257,31 16 1857,1 16-1504,-1-16 992,0 15-1120,1 1-576,-1 15-192,16 0-96,-15 0 0,30 1-4032,-15 14 2208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56.8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219 18 12384,'-26'-13'3984,"24"12"-3799,0 0 1,1 1-1,-1-1 1,0 1-1,0-1 1,1 1-1,-1 0 1,0 0-1,0-1 1,0 1-1,1 0 1,-1 1-1,0-1 1,-2 1-1,-4-1 376,6 1-538,1 0 1,-1-1-1,0 1 0,1 0 0,-1 0 0,0 0 0,1 0 0,-1 0 0,1 1 0,0-1 0,-1 0 0,1 1 0,0-1 1,0 1-1,0-1 0,0 1 0,-1 2 0,-2 2-65,1-1 1,0 1-1,1 0 1,-4 10-1,5-12-48,1 1-1,0-1 0,-1 1 0,1 0 1,1-1-1,-1 1 0,1-1 0,0 1 1,0 0-1,2 5 0,2 12-591,-1 2 120,-1-7 133,0-1-1,6 20 1,-8-32 380,6 14-62,-2 0 0,0 0 0,0 0 0,-2 1 0,2 24 0,-5 35 1434,0-76-1167,0 1 1,0 0-1,0-1 1,0 1 0,-1 0-1,1-1 1,-1 1-1,0-1 1,1 1-1,-1-1 1,0 1-1,-1-1 1,1 0-1,-3 4 1,1-2 59,-1-1 0,1 0-1,-1-1 1,0 1 0,0-1 0,0 1 0,-5 1-1,6-3-169,-1 1 0,1-1 0,-1 0 0,0 0 0,1 0 0,-1 0 0,0-1 0,0 0 0,1 1 0,-1-1-1,0-1 1,0 1 0,1 0 0,-1-1 0,-5-1 0,-5-1-34,-33 1-7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58.1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313 24 9216,'0'-13'2981,"0"13"-2960,0 0-1,0 0 1,0 0-1,0 0 1,0 0-1,0 0 1,0 0 0,0 0-1,0 0 1,0-1-1,0 1 1,0 0 0,0 0-1,0 0 1,0 0-1,0 0 1,0 0-1,0 0 1,0 0 0,0 0-1,0 0 1,0-1-1,-1 1 1,1 0 0,0 0-1,0 0 1,0 0-1,0 0 1,0 0-1,0 0 1,0 0 0,0 0-1,0 0 1,0 0-1,0 0 1,0 0 0,0 0-1,0 0 1,-1 0-1,1 0 1,0 0 0,0 0-1,0 0 1,0-1-1,0 1 1,0 0-1,0 0 1,0 0 0,0 0-1,0 1 1,-1-1-1,1 0 1,0 0 0,0 0-1,0 0 1,0 0-1,-10-3 722,5-2 108,7 6-10,-2 1-794,0 0 0,0-1 0,0 1-1,0-1 1,0 1 0,0-1 0,0 1 0,0-1-1,0 1 1,-1-1 0,1 1 0,-1-1 0,1 1-1,-1-1 1,0 1 0,0 0 0,-5 9-28,-9 20-4,2 24 7,-27 32-16,-3 7 6,7 10 37,-3-10 82,-26 80 673,33-39 189,31-123-681,0 0 0,0 1 0,2 14 0,-1-16-72,0-10-202,0-1-1,0 0 1,-1 1 0,1-1-1,0 1 1,0-1 0,0 1-1,0-1 1,0 0 0,0 1-1,1-1 1,-1 1 0,0-1-1,0 1 1,0-1 0,0 0-1,0 1 1,1-1 0,-1 1-1,0-1 1,0 0 0,1 1-1,-1 0 1,1-1-1,0 1-1,0-1 1,0 1 0,-1-1-1,1 1 1,0-1 0,0 1-1,0-1 1,0 0 0,0 0-1,0 1 1,0-1 0,0 0-1,0 0 1,0 0 0,0 0-1,0 0 1,1 0 0,24-6 209,-11 1-213,-8 4-42,4-2-19,1 0 0,0 1 0,-1 0 0,14 0 0,-12 3-27,0 0-1,0 0 1,0 2 0,20 5-1,48 21-472,-51-16-199,39 9 0,-62-20 622,168 36-1625,-150-34 1616,1-1 1,0-2-1,0 0 0,45-6 1,-45 0 152,-1-2 1,1 0 0,31-15-1,-51 19-54,-1 1 49,0 0 0,-1-1 0,1 0 0,-1 0 0,0 0 0,0 0 0,0-1 0,7-7-1,-2 0 144,-1 0-1,7-13 0,-9 11-55,-1-1 0,-1 1 0,0-1 0,-1 0 0,2-16 0,-1 8 61,-1-11 105,-3 27-184,0 1 0,0 0 0,2-11-1,2 6 8,0-11 60,-9 1-9,4 17-135,0 0 0,0 0 0,1 0 0,-1 0 0,0 0 1,1-6-1,0 8-24,0-1 0,-1 0 1,1 0-1,0 0 0,-1 1 1,1-1-1,-1 0 0,0 1 1,1-1-1,-1 0 0,0 1 0,0-1 1,0 1-1,0-1 0,-2-1 1,0 0-16,0 0 1,0 1-1,0 0 1,0 0-1,-1 0 1,1 0-1,-5-2 1,1 1-3,0 1 0,-1 0 0,1 0 1,-1 0-1,0 1 0,-12-1 0,14 3-12,0-1-1,1 2 1,-1-1-1,0 0 0,0 1 1,1 0-1,-1 1 1,1-1-1,0 1 0,0 0 1,-9 7-1,11-9-1,0 1 12,1 1 0,-1-1-1,0 1 1,1 0 0,-1-1 0,1 1 0,0 0-1,0 0 1,0 1 0,0-1 0,-2 6 0,1-2 1,0-2 11,1-1 0,0 1-1,1 0 1,-1 0-1,1 0 1,0 0-1,0 0 1,1 0-1,-1 6 1,2 0-16,0 0 1,5 19-1,-3-15 23,1 10 23,-2-17-7,-1 0 0,1 0-1,0 0 1,4 8 0,-5-13-1,1 1-1,1-1 1,-1 1 0,0-1 0,1 0 0,0 0 0,-1 0 0,1 0 0,0-1 0,1 1 0,3 2 0,-4-3-28,0 0-1,1 0 0,-1 0 1,1-1-1,-1 1 1,1-1-1,0 0 1,0 0-1,-1 0 1,1 0-1,0-1 1,0 0-1,0 1 1,0-1-1,0-1 1,-1 1-1,1-1 0,0 1 1,4-2-1,7-4-86,-1 0 0,0-1 0,0-1 0,-1 0 0,0-1 0,23-20 0,-32 26 102,-1 0 0,0-1 0,-1 1 0,1-1 0,-1 0-1,1 0 1,-1 0 0,0 0 0,-1 0 0,3-7 0,1-3 13,7-15 235,1 1-1,24-40 1,-26 49 37,-10 17-259,0-1 1,0 1-1,0 0 0,0 0 1,1-1-1,-1 1 0,1 0 1,0 0-1,0 0 0,-1 1 1,5-4-1,-6 5-34,1-1 0,0 1 0,0-1 1,0 1-1,0 0 0,0-1 0,0 1 0,0 0 0,0-1 0,0 1 1,0 0-1,0 0 0,0 0 0,0 0 0,0 0 0,0 0 0,0 0 0,0 1 1,0-1-1,0 0 0,0 0 0,0 1 0,0-1 0,-1 1 0,1-1 1,0 1-1,0-1 0,0 1 0,0-1 0,-1 1 0,1 0 0,0 0 0,-1-1 1,1 1-1,0 0 0,-1 0 0,1 1 0,2 3-22,-1 0-1,0 1 1,0-1-1,0 1 1,1 7-1,-1-2 101,10 17-42,-9-22-35,-1 0 0,1-1 0,-1 1 0,2 8-1,-1 5-8,-1-8 37,0-1 1,0 1 0,7 16 0,-4-15 2,-3-8-20,0 0 0,-1-1 1,1 1-1,-1 0 0,0 1 0,0-1 1,-1 0-1,1 0 0,-1 0 0,0 6 0,0-6-3,0 0-1,1 0 0,0 0 0,-1 0 0,1 0 1,1-1-1,-1 1 0,1 0 0,3 5 0,-2-2-4,-3-7 6,0 1 0,0-1 0,0 1 0,0-1 0,0 1 0,1-1 0,-1 0 0,0 1 0,0-1 0,1 1 0,-1-1-1,0 0 1,0 1 0,1-1 0,-1 0 0,0 1 0,1-1 0,-1 0 0,1 0 0,-1 1 0,0-1 0,1 0-1,-1 0 1,1 1 0,-1-1 0,1 0 0,-1 0 0,0 0 0,1 0 0,-1 0 0,1 0 0,-1 0 0,1 0 0,-1 0-1,1 0 1,4-3 123,-2 1-106,-1-1 0,1 0 0,-1 0 0,0 0 0,0 0 0,0-1 0,-1 1 0,1 0 0,-1-1 0,0 0 0,2-6-1,7-23 20,4 6-22,-10 19-17,1 0 1,-1-1-1,-1 0 0,0 1 0,3-13 0,-4 6-1,-1 10 1,-1 0 0,1 0 0,0 0 0,2-5 0,0 4 10,0 0 0,1 0 0,7-9-1,10-17 1,-18 24-47,-1 4 24,0 1-1,0-1 1,0 0 0,0 0-1,4-3 1,-5 6-12,0 0 0,1 0 1,-1 0-1,0 0 0,1 0 1,-1 0-1,1 0 0,-1 0 0,1 1 1,-1-1-1,1 0 0,-1 1 0,1 0 1,0-1-1,-1 1 0,1 0 0,3 0 1,-1-1-41,17 1-62,-20 0 116,0 0 0,0 0 0,0 0 0,-1 0 0,1 0 0,0 0 0,0 0 0,0 0 0,-1 1 0,1-1 0,0 0 0,0 1 0,-1-1 0,1 0 0,0 1 0,0-1 0,-1 1 0,1-1 0,0 2 0,5 21-45,4-2 140,-5 8-6,6 2 5,-11-28-79,3 8 40,-1 0-1,2 0 1,0 0 0,0 0-1,1 0 1,6 11-1,-10-21-29,0 0 0,0 1 0,0-1 0,1 0 1,-1 0-1,0 0 0,0 0 0,1 0 0,-1 0 0,1 0 0,-1 0 0,3 0 0,6 5 127,-8-2-61,4 3 60,-5-7-135,0 1-1,0-1 1,0 1-1,0-1 1,0 0-1,0 1 0,0-1 1,0 0-1,0 0 1,0 0-1,0 0 1,0 0-1,2 0 0,12-1-32,-15 1 26,2 0-13,1 0-1,-1 0 0,1 1 1,-1-1-1,1 1 0,3 0 0,-1 6-109,-3-4 49,9 3-43,-6 7 58,24 20 48,-14-7 11,-14-24 2,0-1-1,0 0 1,0 0-1,0 1 0,0-1 1,0 0-1,0 0 1,0 0-1,0 0 1,0-1-1,1 1 0,-1 0 1,0 0-1,2 0 1,2 0 20,-1 0 1,1 0 0,0-1-1,-1 1 1,1-1 0,-1 0 0,10-2-1,-11 2-6,1-1-1,-1 1 1,0-1-1,0 0 1,1 0-1,-1 0 1,0-1 0,0 1-1,0-1 1,0 0-1,5-4 1,-1-3 58,0-1 1,0 0 0,-1-1-1,0 1 1,-1-1 0,6-16-1,-1 3-19,-6 17-56,-1-1 0,0 0 0,0 0 1,-1 0-1,0 0 0,-1-1 1,1 1-1,-1-16 0,0 20 49,-1-1-1,1 1 1,0-1-1,0 1 1,0 0-1,1-1 1,0 1-1,-1 0 0,6-7 1,5-14 128,-1-1-8,-7 18-128,-1 3-22,-3 5-11,0-1 1,0 0-1,1 1 0,-1-1 0,0 1 1,1-1-1,-1 0 0,0 1 0,1-1 1,-1 1-1,1-1 0,-1 1 0,1-1 1,-1 1-1,1 0 0,0-1 0,-1 1 1,1 0-1,-1-1 0,1 1 0,1-1 1,2-1 27,9-8 29,-10 7-80,-3 1-245,0-9-790,0 9-757,0 4-3397,0 11 1499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5:59.1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 7648,'0'0'2453,"0"-2"-1482,0-9-427,0 11-532,0 0-1,0 0 1,0 0 0,-1 0 0,1 0 0,0 0 0,0 0 0,0 0 0,0 0-1,0 0 1,0-1 0,0 1 0,0 0 0,0 0 0,0 0 0,0 0 0,0 0 0,1 0-1,-1 0 1,0 0 0,0 0 0,0 0 0,0 0 0,0-1 0,0 1 0,0 0-1,0 0 1,0 0 0,0 0 0,0 0 0,0 0 0,0 0 0,0 0 0,0 0 0,0 0-1,0 0 1,1 0 0,-1 0 0,0 0 0,0 0 0,0 0 0,0 0 0,0 0-1,0 0 1,0 0 0,0 0 0,0 0 0,0 0 0,1 0 0,-1 0 0,0 0 0,0 0-1,0 0 1,0 0 0,0 0 0,0 0 0,11 0 420,-11 0-423,0 0-1,0 0 1,0 0 0,0 0-1,0 0 1,0 0 0,0 0 0,0 0-1,0 0 1,1 0 0,-1 0-1,0 0 1,0 0 0,0 0-1,0 0 1,0 0 0,0 0 0,0 0-1,0 0 1,0 0 0,0 0-1,0 0 1,1 0 0,-1 0-1,0 0 1,0 0 0,0 0 0,0 0-1,0 0 1,0 0 0,0 0-1,0 0 1,0 0 0,0 1 0,0-1-1,0 0 1,0 0 0,0 0-1,0 0 1,0 0 0,0 0-1,0 0 1,0 0 0,0 0 0,0 0-1,0 0 1,0 1 0,0-1-1,0 0 1,0 0 0,0 0-1,0 0 1,0 0 0,0 0 0,0 0-1,0 0 1,0 1 10,0-1 0,0 1 0,0-1 0,0 1 0,0-1-1,0 1 1,0-1 0,1 1 0,-1-1 0,0 1 0,0-1 0,0 1 0,0-1 0,1 1 0,-1-1 0,0 0 0,0 1 0,1-1 0,-1 1-1,0-1 1,1 0 0,-1 1 0,1-1 0,-1 0 0,0 1 0,1-1 0,-1 0 0,1 0 0,-1 0 0,1 1 0,-1-1 0,1 0 0,20 0 654,-18 0-591,-1 0 0,1-1 0,0 1 0,0 0 0,0 1 0,-1-1 0,1 0-1,0 1 1,5 1 0,-6-1-1,1 1 5,0 0-1,1-1 1,-1 1 0,0-1 0,1 0-1,0 0 1,-1 0 0,1-1-1,-1 1 1,1-1 0,5 0-1,74 0 262,18-7-83,-33 1-165,194 2 95,-64 3-228,9-10-9,192 9-36,-237 2 105,-3 0 79,394-3 222,701-7-13,-828 20-148,21-5 159,-26 6-112,-1-6-111,-33 5-65,-10-4-32,-39 4 54,-22-5 202,-43 6-47,-29-6 26,-41 5-75,-141-7-101,159 12 165,-128-2-74,-65-11-118,-23-2-75,1 0 0,-1 0 0,1 1-1,-1 0 1,1 0 0,-1 0-1,0 1 1,1-1 0,-1 1-1,10 6 1,8 6-1807,-18-10-1408,-15 9 373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02.5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904 120 7232,'0'-13'2314,"0"13"-2298,0 0 1,0 0-1,0 0 0,0 0 0,0-1 0,0 1 0,0 0 0,0 0 0,0 0 0,0 0 0,0 0 0,0 0 1,0 0-1,0 0 0,0 0 0,0 0 0,0-1 0,0 1 0,0 0 0,0 0 0,0 0 0,0 0 1,0 0-1,0 0 0,0 0 0,1 0 0,-1 0 0,0 0 0,0 0 0,0 0 0,0 0 0,0-1 0,0 1 1,0 0-1,0 0 0,0 0 0,0 0 0,0 0 0,0 0 0,0 0 0,1 0 0,-1 0 0,0 0 0,0 0 1,0 0-1,0 0 0,0 0 0,0 0 0,0 0 0,0 0 0,0 0 0,0 0 0,1 0 0,-1 0 1,0 0-1,0 0 0,0 0 0,0 1 0,0-1 0,1 0 0,-1 0 0,0 0 0,0 0 0,0 0 0,1 0 0,-1 0 0,0 0 0,0 0 0,0 0 1,1 0-1,-1 0 0,0 0 0,0 0 0,0 0 0,1 0 0,-1 0 0,0 0 0,0 0 0,0 0 0,1-1 0,-1 1 0,0 0 0,0 0 0,0 0 0,0 0 1,0 0-1,1 0 0,-1 0 0,0-1 0,0 1 0,0 0 0,0 0 0,0 0 0,0 0 0,1-1 0,-1 1 0,0 0 0,0 0 0,0 0 0,0-1 0,0 1 1,0 0-1,0 0 0,0-1 0,-7-8 983,4 7-156,3-1 192,0 1-922,0 1 1,-1-1 0,1 0 0,-1 0-1,1 1 1,-1-1 0,0 0 0,1 1 0,-1-1-1,0 1 1,0-1 0,0 1 0,-1-1-1,-1-1 1,3 3-65,-1-1-1,1 1 0,0-1 1,-1 1-1,1-1 1,0 1-1,-1-1 1,1 1-1,0-1 1,0 1-1,-1-1 0,1 0 1,0 1-1,0-1 1,0 1-1,0-1 1,0 0-1,0 1 0,0-1 1,0 0-1,-1-5 140,0 5-154,1 0 0,-1 0-1,0-1 1,0 1 0,0 0-1,0 0 1,0 1 0,0-1-1,0 0 1,0 0 0,-1 0-1,1 1 1,-2-2 0,2 2-14,1 0 0,-1 0 0,0-1 0,1 1 0,-1 0 0,0-1 0,1 1 0,-1-1 0,1 1 0,-1 0 0,1-1 1,-1 1-1,1-1 0,-1 0 0,1 1 0,-1-1 0,1 1 0,0-1 0,-1 0 0,1 1 0,0-1 0,-1 0 0,1 1 1,0-1-1,0 0 0,0-1 0,0 2-18,0 0 1,0 0 0,0 0 0,0 0-1,0 0 1,0 0 0,0 0-1,0 0 1,0 0 0,0 0 0,0-1-1,0 1 1,0 0 0,0 0-1,0 0 1,0 0 0,0 0 0,0 0-1,0 0 1,0 0 0,0 0-1,0 0 1,0 0 0,-1-1 0,1 1-1,0 0 1,0 0 0,0 0-1,0 0 1,0 0 0,0 0 0,0 0-1,0 0 1,0 0 0,0 0-1,0 0 1,0 0 0,0 0 0,0 0-1,-1 0 1,1 0 0,0 0-1,0 0 1,0 0 0,0 0 0,0 0-1,0 0 1,0 0 0,0 0-1,0 0 1,0 0 0,-1 0 0,1 0-1,0 0 1,0 0 0,0 0-1,-29-11 340,9 19-172,-17-3 17,11 6-70,8-8-70,13-3-36,1 0 0,0 1-1,-1 0 1,1 0 0,-1 0 0,1 1 0,0-1-1,0 1 1,0 0 0,-7 5 0,-9 6 44,7-3-65,0-1 0,1 1 0,0 1 0,-12 14 0,16-14-16,0 1-1,1 0 1,1 1 0,0 0-1,0 0 1,-5 22-1,3-5-70,-7 59 0,-3 98-73,13-152 137,-8 58 202,-1 130-1,14-223-168,-2 130 32,-3-62-31,1-18 17,2 68 0,8-57 2,-3-30-33,-1 1-1,-2 44 0,-11-9 30,8-34 87,2-20-51,0-1-1,-1 1 0,0-1 0,-1 0 0,-5 15 0,-18 23 392,23-44-402,0-1 23,1 0 0,-1 0-1,1 0 1,-1 0 0,-1-1-1,1 1 1,-1-1 0,0 0-1,0 0 1,0 0 0,-7 5-1,10-9-54,-7 8 76,-1-2 0,0 1 0,-1-1 0,1-1 0,-1 0 0,0 0 0,-1-1 0,1 0 0,-14 3 0,-18-2 107,29-2-140,-10 2 40,-7-10 52,18 2-85,4 1-196,-1 0 0,1 0 1,-1-1-1,1 0 1,0-1-1,0 1 0,-11-9 1,18 12 130,-32-18-725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04.5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138 11 7552,'-13'0'2448,"10"0"-1499,3-2-325,0-7 731,0 13 1112,0 24-940,1-13-1405,-1-1 11,0 0 1,-3 24 0,-5 27 152,-13 80 244,13-106-429,-12 75 310,14-52-139,-4-12 288,7-31-387,3-12-96,-1 1-1,-1-1 1,1 0-1,-1 0 1,-1 0 0,-3 9-1,-3 6 85,7-17-305,0 0 0,0 0 0,0-1-1,-1 1 1,-6 8 0,22-26-651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04.9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32 8480,'13'-13'2730,"-12"12"-2668,-1 1 0,0 0-1,1-1 1,-1 1 0,0-1-1,1 0 1,-1 1 0,0-1-1,0 1 1,1-1 0,-1 1-1,0-1 1,0 0 0,0 1-1,0-1 1,0 1 0,0-1-1,0 0 1,0 1 0,0-1-1,0 1 1,0-1 0,0 0-1,-1 1 1,1-1 0,0 0 84,0-1 984,0 2-1106,1-1 0,-1 1-1,1 0 1,-1 0-1,1 0 1,-1 0 0,1 0-1,-1 0 1,1 0 0,-1 0-1,1 0 1,-1 0 0,1 0-1,-1 0 1,1 1-1,-1-1 1,0 0 0,1 0-1,-1 0 1,1 1 0,-1-1-1,1 0 1,-1 1 0,0-1-1,1 0 1,-1 1 0,0-1-1,1 0 1,-1 1-1,0-1 1,0 0 0,1 1-1,-1-1 1,0 1 0,0-1-1,0 1 1,1-1 0,-1 1-1,0-1 1,0 1 0,0-1-1,0 1 1,0-1-1,0 1 1,0-1 0,0 1-1,0-1 1,0 1 0,0 1-3,0-1 1,0 1 0,0 0 0,0-1-1,0 1 1,1 0 0,-1-1 0,1 1-1,0 1 1,5 12 56,-1 0 0,0 1 0,-1-1 0,-1 1 0,-1 0 0,0 0 0,0 31 0,-2 186 717,0-215-686,0 12 152,0 0-1,-2-1 1,-1 0 0,-8 35 0,0-27 114,-2-1 0,-25 50 0,37-83-378,-1-1 0,1 1-1,0-1 1,-1 1-1,0-1 1,1 0-1,-1 0 1,-3 3 0,3-4-104,1 0 0,-1 0 0,0 0 1,0 0-1,0-1 0,0 1 0,0-1 1,0 1-1,-1-1 0,1 0 0,0 0 1,0 0-1,-2 0 0,-12 0-2330,1 0 704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4:08.6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60 143 7808,'-26'-13'2506,"25"12"-2389,0 1 1,0-1-1,-1 0 0,1 1 0,0-1 0,0 0 0,0 0 0,0 0 1,0 0-1,0 0 0,0 0 0,0 0 0,0 0 0,1 0 0,-1 0 1,0 0-1,1 0 0,-1-1 0,0 1 0,1 0 0,0 0 0,-1-1 1,1 1-1,0 0 0,0-1 0,0 1 0,0-3 0,0 4-98,0 0 0,0 0 0,0 0 0,0 0 0,0 0 0,0 0 0,0 0 0,0 0 0,0 0 0,0 0 0,0 0 0,0-1 0,0 1 0,0 0 0,0 0 0,0 0 0,0 0 0,0 0 0,0 0 0,0 0 0,0 0 0,0 0 0,-1 0 0,1-1 0,0 1 0,0 0 0,0 0 0,0 0 0,0 0 0,0 0 0,0 0 0,0 0 0,0 0 0,0 0 0,0 0 0,0 0 0,0 0 0,0 0 0,-1 0 0,1 0 0,0 0 0,0 0 0,0 0 0,0 0 0,0 0 0,0 0 0,0 0 0,0 0 0,0 0 0,0 0 0,-1 0 0,1 0 0,0 0 0,0 0 0,0 0 0,0 0 0,-10 0 1677,10 0-1691,0 0 1,1 0-1,-1 0 0,1 0 1,-1 0-1,0 0 0,1 0 1,-1 0-1,1 0 0,-1 0 1,0 0-1,1 0 0,-1 1 1,1-1-1,-1 0 0,0 0 1,1 0-1,-1 1 0,0-1 1,1 0-1,-1 0 0,0 1 1,1-1-1,-1 0 0,0 1 1,0-1-1,1 0 0,-1 1 1,0-1-1,0 1 0,5 6-5,11-2-21,37 7-35,-34-8 21,-7-2 21,4 1-138,0 0-1,0-1 1,21 1-1,8-3-208,1-1 0,81-14 1,73-32 162,-192 45 213,-3 1 21,0 0-1,-1-1 1,1 1 0,-1-1-1,0 0 1,1 0 0,-1 0-1,0-1 1,0 1 0,-1-1-1,7-5 1,-10 7-4,1 1 1,0-1-1,-1 0 0,1 1 1,0-1-1,-1 0 0,1 0 1,-1 0-1,0 1 1,1-1-1,-1 0 0,0 0 1,1 0-1,-1 0 0,0 0 1,0 0-1,0 0 1,1 0-1,-1 0 0,0 0 1,-1 0-1,1 0 0,0 0 1,0 0-1,0 0 1,-1-1-1,0 1 32,1 0 1,-1-1-1,0 1 0,0 0 1,0-1-1,-1 1 0,1 0 1,0 0-1,0 0 0,-1 0 1,1 0-1,0 0 0,-1 0 0,1 1 1,-1-1-1,1 0 0,-4 0 1,-7-1 77,0 0 1,0 2-1,0-1 1,0 1-1,0 1 1,-19 3-1,19 0-170,1 0 1,0 1-1,0 0 0,0 0 1,1 1-1,-18 14 1,12-9-36,15-10-1,0 0-1,-1 0 1,1 0-1,0 0 1,0 0 0,-1 0-1,1 1 1,0-1-1,0 0 1,0 1 0,1-1-1,-1 1 1,0-1-1,0 1 1,1-1-1,-1 1 1,1 0 0,0-1-1,-1 1 1,1 0-1,0-1 1,0 1 0,0 0-1,0 2 1,1-3-24,-1 1-1,1-1 1,-1 0 0,1 1 0,-1-1 0,1 0 0,0 0-1,0 0 1,0 1 0,0-1 0,0 0 0,0 0-1,0 0 1,0-1 0,0 1 0,0 0 0,0 0 0,0 0-1,1-1 1,-1 1 0,0-1 0,1 1 0,-1-1 0,0 1-1,1-1 1,-1 0 0,1 0 0,-1 0 0,0 0 0,1 0-1,2 0 1,177 0-4082,-170 0 4092,-9-1 73,0 1-1,0 0 0,1-1 1,-1 1-1,0 0 0,0 1 1,1-1-1,-1 0 0,0 0 1,0 1-1,0 0 0,0-1 1,0 1-1,0 0 1,0 0-1,0 0 0,0 0 1,0 0-1,0 1 0,0-1 1,-1 0-1,1 1 0,0 0 1,1 1-1,-1 1 93,0-1 0,0 1 0,-1 0 0,1 0 0,-1 0 0,0 0 0,0 0 0,0 0 0,0 0 0,-1 0 0,1 0 0,-1 0 0,0 0 0,-1 0 0,1 0 0,-1 1 0,1-1 0,-3 5 0,-20 63 1023,4-5-452,-12 35 113,-31 70 120,56-157-822,-14 48 176,14-20-54,4-21-104,-5 35 73,7-54-146,0 1 1,1 0 0,-1-1 0,1 1 0,2 5-1,-1 0 15,0-4-17,-2-3-3,0 0 0,1 0 0,-1 0 0,1 0 0,-1 0 0,1-1 0,0 1 0,0 0 0,2 3 0,-2-5-3,0 1-1,0-1 0,0 1 0,0-1 1,0 0-1,0 1 0,0-1 1,0 0-1,0 1 0,0-1 0,0 0 1,0 0-1,0 0 0,0 0 1,0 0-1,0 0 0,0-1 0,0 1 1,0 0-1,0 0 0,2-1 1,1-1 3,0 0 1,0 0-1,0 0 1,0 0 0,-1 0-1,1-1 1,-1 0-1,0 1 1,1-1 0,-1-1-1,-1 1 1,1 0-1,0-1 1,2-4 0,4-5 16,5-3-38,-2-1 0,0-1 0,13-27 0,-19 34 12,-1-1 0,0 0 0,-1-1 0,-1 1 0,1-1 0,-2 1 0,0-1 0,0 0 0,-1 0 0,-1 0 0,0 0 0,-1 0 0,-1 0 0,-3-18 0,0 10 29,-11-31 0,13 41-2,-2 1 0,1 0 0,-2 1-1,1-1 1,-14-15 0,7 12 155,-2 0 0,0 1 0,0 1 0,-1 1-1,0 0 1,-1 1 0,0 0 0,-31-11 0,0 12 218,43 7-388,-27-3 16,29 4-34,0 0 0,-1 0 0,1 0 0,0 0-1,0 1 1,0-1 0,0 1 0,0 0 0,-4 1 0,6-2 2,0 0 0,-1 0 0,1 0 0,0 1 0,0-1 0,-1 0 0,1 0 0,0 0 0,0 0 0,0 0 1,-1 0-1,1 1 0,0-1 0,0 0 0,0 0 0,-1 0 0,1 1 0,0-1 0,0 0 0,0 0 0,0 0 0,-1 1 0,1-1 0,0 0 1,0 0-1,0 1 0,0-1 0,0 0 0,0 0 0,0 1 0,0-1 0,0 0 0,0 1 0,0-1 0,0 0 0,0 0 0,0 1 0,0 1-1,0-1-1,0 1 0,0-1 0,0 1 1,1 0-1,-1-1 0,0 1 0,1-1 0,-1 1 1,1-1-1,0 1 0,-1-1 0,1 0 0,0 1 1,0-1-1,0 0 0,0 0 0,0 1 0,0-1 1,0 0-1,0 0 0,0 0 0,1 0 0,-1 0 1,0-1-1,1 1 0,-1 0 0,1-1 1,-1 1-1,1 0 0,-1-1 0,1 0 0,-1 1 1,3-1-1,13 2-71,0 0 1,1-1-1,28-2 1,-9 0-72,2 1-56,-1-1 0,1-3-1,-1 0 1,0-3-1,40-11 1,-38 7 54,86-25-207,-61 10 187,-48 20 134,-10 4 22,0-1 0,0 0 1,12-6-1,-14 5 14,-1 0 0,1 1 1,-1-2-1,5-4 0,1-3 10,16-11 75,-21 6 85,-3 8-68,-1 7-38,0 0 0,0 0 0,0 0 0,-1 0 0,1-1 0,-1 1 0,1 0 0,-1 0 0,0-1 0,0 1 0,0 0 0,0 0 0,-1-1 0,1 1 0,-1 0 0,1 0 0,-1 0 0,-1-4 0,1 4-16,0-1 53,0-1 1,1 0-1,-1 0 0,1 0 1,0 0-1,0 0 0,0-6 1,1-2-39,-1 11-60,0 1 0,0-1-1,0 1 1,0-1-1,0 0 1,0 1-1,0-1 1,0 1-1,0-1 1,0 0-1,0 1 1,0-1 0,1 1-1,-1-1 1,0 1-1,0-1 1,1 1-1,-1-1 1,0 1-1,1-1 1,-1 1-1,1-1 1,-1 1-1,1 0 1,0-1 0,17-1-143,-8 2-5,-3 1 72,0 0-1,0 0 1,0 0 0,0 1-1,0 0 1,13 6 0,-6-2 114,0 2 0,15 9 0,-23-13-4,-1 0 0,1 0-1,-1 1 1,0 0 0,-1 0-1,1 0 1,6 10 0,-11-13-51,1 0 0,-1 0 0,0-1 0,0 1 0,0 0 1,0 0-1,0 0 0,0 0 0,0 0 0,-1 0 0,1 0 0,-1-1 1,1 1-1,-1 0 0,0 0 0,0 0 0,0-1 0,0 1 0,-2 2 0,-1 4 46,0-1 38,3-3-18,-1-1-1,1 0 1,-1 0-1,0 1 1,0-1-1,0 0 1,-1-1-1,1 1 1,-1 0-1,1-1 1,-6 4-1,-49 36 285,55-41-330,0 0 0,-1 0-1,1 0 1,0-1 0,-1 1-1,1 0 1,0-1-1,-1 0 1,1 0 0,-1 0-1,1 0 1,0 0-1,-1 0 1,1 0 0,-1-1-1,1 1 1,0-1 0,-3 0-1,5-1-26,-1 1 0,0-1 0,1 1 0,0-1 0,-1 1 1,1 0-1,0-1 0,0 1 0,0-1 0,0 1 0,0-1 0,0-2 0,1-6-224,-1 7 182,0-1 1,1 1 0,0-1-1,0 1 1,0-1 0,0 1-1,0 0 1,1-1 0,-1 1-1,1 0 1,0 0 0,0 0-1,0 0 1,4-3 0,-1-1-70,-1 1 126,0 0-1,1 1 1,0 0-1,0 0 1,0 0-1,0 1 1,1 0-1,-1 0 1,1 0-1,0 1 1,1 0-1,-1 0 1,8-3 0,0 2-63,0 1 0,0 0 1,1 0-1,-1 2 1,0 0-1,23 1 1,-36 0 83,1 0 1,-1-1-1,0 2 1,0-1-1,0 0 1,0 0 0,0 0-1,1 0 1,-1 1-1,0-1 1,0 0 0,0 1-1,0-1 1,0 1-1,0 0 1,0-1 0,0 1-1,0 0 1,-1-1-1,1 1 1,0 0 0,0 0-1,0 0 1,-1 0-1,1 0 1,-1 0-1,1 0 1,0 1 0,0 3 102,0-1 1,0 0-1,0 1 0,-1-1 1,0 0-1,0 6 1,-1 0-105,1-8-5,0 0 0,0 0 0,-1 0 0,1 0 0,-1-1 0,1 1 0,-1 0 0,0 0 0,-2 2 0,0 4 136,11-3 26,-8-4-164,1-1 0,-1 1 1,0 0-1,1 0 0,-1-1 0,0 1 1,0 0-1,0 0 0,1 0 0,-1 0 1,0-1-1,0 1 0,-1 2 0,1-2-14,0-1 0,0 1 0,0 0-1,0 0 1,0 0 0,0 0 0,1 0-1,-1-1 1,0 1 0,0 0 0,1 0-1,-1 0 1,1 1 0,28 13-1252,-11-9-149,10 7 438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05.2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27 172 12288,'-26'-13'3978,"52"-2"-661,20-3-2522,-25 8-727,0 2 0,33-9 1,-7 2-50,-29 9-16,0 0-2,22-5 0,37 0 21,-1-9 74,-14 12-155,-31 2-267,-17 4-367,0 0 0,23-1 0,-27 3-699,-17 0-1291,4 0 785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05.5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94 12800,'-15'-15'4735,"15"15"-3679,31-16-288,-16 16 288,1-16-736,31 1-128,-1-1-128,17 16-64,-16-15 0,30 15 192,-14 0-96,-1 0-1920,0 0 960</inkml:trace>
  <inkml:trace contextRef="#ctx0" brushRef="#br0" timeOffset="1">811 889 11808,'0'47'4352,"0"-47"-3361,16 31-287,-1-16 96,1-15-576,-16 16 64,15-16-192,-15 16-3775,16-16 1983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06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127 543 9216,'26'-20'3983,"-18"15"-2920,0 0 0,0-1-1,9-10 1,-11 11-647,-4 3-248,0 0 0,0-1 1,1 1-1,-2-1 0,1 1 0,0-1 0,0 0 1,-1 0-1,0 1 0,1-1 0,-1 0 1,1-5-1,1 1-88,-1 1 0,0-1 0,0 0 0,-1 0 0,0 0 0,0 0 0,-1 0 0,1 0 0,-1 0 0,-1 0 0,-1-8 0,-8-14-16,9 27-62,1 0 0,-1 0 1,0 0-1,0 1 0,0-1 0,0 0 1,0 0-1,0 0 0,0 1 1,0-1-1,-1 1 0,1-1 0,-4-2 1,3 3-24,0 0 0,-1 0 0,1 0 0,0 1 0,-1-1 0,1 0 1,-1 1-1,1 0 0,-1 0 0,1-1 0,-3 2 0,3-1 7,0 0 1,0 0-1,1 0 1,-1 0-1,0 1 1,1-1-1,-1 1 0,0-1 1,1 1-1,-3 1 1,-4 2 7,1 0 0,0 0 0,0 1 0,1 0 0,-1 1 1,1-1-1,0 1 0,0 0 0,-7 11 0,-3 12 157,1 0-1,1 1 1,-14 46 0,26-66-114,0 0-1,1 0 1,0 0 0,1 0 0,1 14 0,-1-5 14,0-16-34,0 0 0,0 0 1,0-1-1,0 1 1,1 0-1,-1 0 0,1 0 1,0-1-1,0 1 1,0 0-1,0-1 0,0 1 1,0-1-1,1 1 1,-1-1-1,1 0 0,0 0 1,-1 0-1,1 1 1,0-2-1,1 1 0,3 3 1,-5-4-8,0 0 0,1-1 1,-1 1-1,1-1 0,-1 1 1,0-1-1,1 1 0,-1-1 0,1 0 1,-1 0-1,1 0 0,-1 1 1,1-2-1,1 1 0,2 0-12,0 1-16,-1-1 1,0 0-1,1-1 1,-1 1-1,0-1 1,0 0-1,0 0 1,1 0-1,-1 0 1,0-1-1,0 1 1,-1-1-1,1 0 1,0 0-1,4-5 1,9-7-207,23-24 0,-33 29 115,1 0 1,-1 0-1,-1 0 1,1-1-1,5-14 1,-3 0-25,-1 0 1,5-33-1,-9 38 104,10-89 38,-10 65 52,2 3 26,-3 21 432,1-34 0,-4-40 1108,0 83-1556,0 10-70,0 15-25,0 416 370,0-429-347,0 13-23,0 0 0,0 0 1,1 0-1,1 0 0,1 0 0,0-1 0,6 18 0,17 17-173,-25-48 197,2 5-55,0 1 0,0-1 0,1 0 0,7 9 1,-9-13 6,0 0 1,1-1-1,-1 1 1,0 0-1,1-1 1,-1 1-1,1-1 1,0 0 0,-1 0-1,1 0 1,0 0-1,0 0 1,4 0-1,0-1-38,-1 1-1,1-1 1,0-1-1,-1 1 1,1-1-1,-1 0 1,1-1-1,-1 1 1,0-1 0,0-1-1,11-4 1,4-2-151,-1 2 67,-11 4 110,-1 0 0,0-1-1,10-5 1,-6 0-19,22-20 0,-18 15 45,-1 2 49,-1-1-1,-1 0 1,0-1 0,-1-1-1,0 0 1,-2 0 0,10-18-1,-10 14-4,18-29 519,-3-2-1,34-95 0,-50 119 45,-2 1 0,-1-2-1,-1 1 1,2-42 0,-7-7 94,0 82-689,0-1 0,-1 1 0,0-1 1,0 0-1,-1 1 0,-2 7 1,-3 8 2,-2 20 64,1-1 1,-4 74-1,8-58-16,1-30-29,-7 135-40,10-135 46,1 1 0,1 0 0,10 48 0,-7-55-86,1-1 0,14 33 0,-19-52-55,0 1 0,0-1 0,0 1 0,-1-1 0,1 0 0,1 1 0,-1-1 0,0 0 0,0 0 0,3 2 0,-4-2 15,1-1 0,-1 0 0,1 0 0,-1 1 0,1-1 0,-1 0 0,1 0 0,-1 0 0,1 0 0,-1 0 0,1 0 0,-1 0 0,1 0 0,-1 0 0,1 0 0,-1 0 0,1 0 0,-1 0 0,1 0 0,-1-1 0,1 1 0,0 0 0,1-2-653,0 1 0,0-1 0,0 0 0,0 0 0,-1 0 0,1 0 0,0 0 0,-1 0 0,2-3 1,-1 2-773,14-15-4279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07.3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0 9888,'0'0'3178,"-2"0"-1919,-9 0-294,11 0-929,0 0 0,0 0 0,0 0 0,0 0 0,0 0 0,0 0 0,0 0 0,0 0 0,0 0-1,0 0 1,-1 0 0,1 0 0,0 0 0,0 0 0,0 0 0,0 0 0,0 0 0,0 0 0,0 0 0,0 0 0,0 0 0,0 0 0,-1 1-1,1-1 1,0 0 0,0 0 0,0 0 0,0 0 0,0 0 0,0 0 0,0 0 0,0 0 0,0 0 0,0 0 0,0 0 0,0 0 0,0 0-1,0 0 1,0 1 0,0-1 0,0 0 0,0 0 0,0 0 0,0 0 0,0 0 0,0 0 0,0 0 0,0 0 0,0 0 0,0 0 0,0 1-1,0-1 1,0 0 0,0 0 0,0 0 0,0 0 0,0 1 41,0-1 0,0 1 0,0-1-1,0 1 1,0-1 0,0 0 0,0 1 0,0-1 0,0 1-1,0-1 1,0 1 0,1-1 0,-1 1 0,0-1-1,0 1 1,0-1 0,1 0 0,-1 1 0,0-1 0,1 1-1,-1-1 1,0 0 0,1 1 0,-1-1 0,0 0 0,1 0-1,-1 1 1,1-1 0,-1 0 0,1 0 0,-1 1 0,1-1-1,-1 0 1,1 0 0,-1 0 0,0 0 0,1 0-1,-1 0 1,1 0 0,-1 0 0,2 0 0,3 3 979,-2-1-969,1 0 1,-1 0 0,0-1 0,1 1-1,0-1 1,-1 0 0,1 0-1,0 0 1,0 0 0,-1-1-1,1 1 1,0-1 0,5 0 0,7 0-27,0-1 1,18-3 0,-10-1 28,-14 3-46,-1 0 0,1 0 0,18 0 1,-11 3-55,-8-1-26,-1 0-1,1 0 1,0 0-1,14-4 1,-5-2-64,-3 1-678,-7 3-3016,-31 2-323,5 0 1253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08.1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384 126 6144,'8'0'830,"-4"0"13,0-1 0,-1 1 0,1 0 0,0 1-1,0-1 1,-1 1 0,8 1 0,-8 2-395,-3-4-421,0 0-1,0 0 0,0 0 0,1 1 1,-1-1-1,0 0 0,0 0 1,0 0-1,0 0 0,0 0 0,0 0 1,0 0-1,0 1 0,0-1 1,1 0-1,-1 0 0,0 0 0,0 0 1,0 0-1,0 0 0,0 0 0,1 0 1,-1 0-1,0 0 0,0 0 1,0 0-1,0 0 0,0 0 0,1 0 1,-1 0-1,0 0 0,0 0 1,0 0-1,0 0 0,0 0 0,1 0 1,-1 0-1,0 0 0,0 0 1,0 0-1,0 0 0,0 0 0,0 0 1,1 0-1,-1-1 0,0 1 1,0 0-1,0 0 0,0 0 0,0 0 1,9-5 621,4 0 296,-8-6 21,5 6-346,-4-5-70,-3 8-404,4-4 52,-6 4-151,-1-1 1,1 1-1,-1-1 1,0 1-1,1-1 1,-2-3-1,2 6-38,-1 0 0,0-1 0,0 1 0,0 0 0,0-1 0,0 1 0,0 0 0,0-1 0,0 1 0,0 0 0,0-1 0,-1 1 0,1 0 0,0-1 0,0 1 0,0 0 0,0 0 0,0-1 0,-1 1 0,1 0 0,0 0 0,0-1 0,0 1 0,-1 0 0,1-1 0,-6-5 39,0 0-1,0 1 1,-1-1 0,0 1-1,0 1 1,0-1 0,0 1-1,-1 0 1,0 1 0,1 0-1,-11-3 1,-5 4-15,0 0 1,-34 3-1,25 0-1,25-1-16,0 0-1,-1 1 1,1 0-1,0 0 1,0 1-1,0 0 1,0 1-1,0-1 1,0 1-1,-9 6 1,7-5 6,-1 1-8,0 0-1,1 0 1,0 1-1,-1 0 1,2 0-1,-1 1 0,1 0 1,-10 11-1,8-5-16,0 0-1,1 1 0,-15 27 0,20-32-6,1 0 1,-1 0-1,2 0 0,-1 0 0,1 1 0,0-1 0,1 0 0,0 11 0,2-3-19,0 0 0,2 1 0,0-1 0,5 16 0,-5-22 47,0 0 0,1 0 0,1-1-1,0 1 1,0-1 0,14 19 0,-14-24 0,0 0 0,0 0 1,0 0-1,1-1 0,0 0 0,0 0 1,0-1-1,8 4 0,-2-2 30,0 0-1,1-1 1,14 2-1,-13-4-12,1 0 0,-1-1-1,1-1 1,-1-1-1,19-2 1,70-16 137,-67 11-138,-23 6-10,1-1 1,-1-1 0,0 0 0,-1-1 0,1 0-1,-1-1 1,0 0 0,0-1 0,-1-1 0,0 0-1,0 0 1,16-17 0,-24 22-8,1 0 0,-1-1 0,0 0 0,-1 1 0,1-1 0,-1 0 0,0 0 0,0-1 0,0 1 0,0 0 0,-1-1 0,1 1 0,-1-1 0,0 1 0,0-10 0,1-3 21,1 5 11,-2 0 0,1-16-1,-2 24-31,0 0-1,-1 0 1,0 0-1,0 0 1,0 0-1,0 0 1,0 1-1,-4-7 1,2 4 12,-1 1 0,1-1 1,-8-7-1,4 4 19,-7-10 74,10 13-80,-1-1-1,0 1 0,0 0 0,0 0 0,-1 1 0,0-1 0,-9-6 1,-19-3 95,26 12-240,-1-1 0,-13-7 0,19 8-337,0 1 1,0 0 0,-1 1-1,1-1 1,-1 1 0,-4-2-1,-11 1-7751,17 2 3254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09.5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356 48 8544,'0'-20'2004,"0"9"2941,-3 11-4001,1 0-872,0-1-1,1 1 1,-1-1 0,0 1 0,1-1 0,-1 1 0,0-1-1,1 0 1,-1 0 0,1 0 0,-1 0 0,1 0-1,-1 0 1,-1-2 0,3 3-61,0-1 0,-1 1 0,1 0 0,0 0 1,0 0-1,-1-1 0,1 1 0,0 0 0,0 0 0,-1 0 0,1 0 0,0-1 0,-1 1 0,1 0 0,0 0 0,0 0 0,-1 0 0,1 0 1,0 0-1,-1 0 0,1 0 0,0 0 0,-1 0 0,1 0 0,-1 0 0,-8 0 100,-1 0-35,1 0 1,-1 0-1,-11 3 0,4 0-14,-12 2 251,-45 15 0,61-14-112,0 1 0,-21 13 0,16-8 7,15-11-182,-1 2 0,1-1 0,0 0 0,0 1 1,0-1-1,0 1 0,1 0 0,-1 0 0,1 0 0,0 0 1,-1 0-1,2 1 0,-1-1 0,0 1 0,0-1 0,1 1 1,0-1-1,0 1 0,-1 6 0,-1 1 21,-1 4-15,1-1 0,1 1-1,0-1 1,1 1 0,0 0-1,1 0 1,1-1 0,0 1-1,1 0 1,1-1-1,0 1 1,1-1 0,1 0-1,7 16 1,-8-21 1,0-1 1,1 0-1,0 0 0,1 0 1,-1-1-1,2 1 0,-1-2 1,1 1-1,0-1 0,0 0 1,0 0-1,1 0 0,0-1 1,0-1-1,1 1 0,-1-1 1,1-1-1,12 4 0,-11-4-8,-1-1 0,0 0 0,1-1 0,-1 0 0,1-1 0,-1 0 0,1 0 0,-1-1 0,1 0 0,-1 0 0,1-1 0,-1-1 0,0 1 0,0-2 0,0 1 0,-1-1 0,15-9 0,-17 9-372,-1 0 0,0-1 1,6-6-1,-7 7-368,-1 1-405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37.8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1 384,'-31'31'0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10.8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11 6048,'0'0'1952,"0"0"-1179,-2 0-176,-6 0 539,18 0 1291,-10 0-1456,0 0 271,0 0-399,0 0-33,3 0-282,101 0 1152,-98 0-1681,-1-1 0,1 1-1,0-1 1,6-2-1,-7 1 16,1 1-1,0 0 0,0 0 0,6 1 0,22 4 32,-22-2-26,0 0 0,21 0-1,-16-2-4,-8-1 1,0 1 1,0 0-1,-1 0 1,15 4-1,-7 0 6,-9-2-4,-1 0 0,1 0 0,-1-1 0,1 0 0,6 0 0,13-1 47,-25 0-60,-1-1 1,0 1 0,1 0 0,-1 0-1,0 0 1,1 0 0,-1 0-1,0 0 1,1 0 0,-1 1 0,0-1-1,0 0 1,1 0 0,-1 0 0,0 0-1,1 0 1,-1 0 0,0 0-1,0 1 1,1-1 0,-1 0 0,0 0-1,0 0 1,1 1 0,-1-1-1,11 11 2,-9-9-284,-2-2 54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11.3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8544,'0'0'2757,"0"0"-1674,0 0-267,0 0 842,0 0-463,2 0 106,2 0-941,-1-1-232,-1 1 0,0 0 1,1 0-1,-1 0 0,0 1 1,0-1-1,1 1 0,3 0 1,2 4 83,-7-4-175,0 0 0,1 0 0,-1 0 1,1 0-1,-1-1 0,1 1 0,-1-1 0,1 1 0,0-1 0,-1 1 0,1-1 0,0 0 0,-1 0 0,4 0 0,304 0 667,-305 0-688,0 0 0,0 0 0,1 0 0,6-2 0,1-4 37,-12 6-53,0 0 0,1 0 1,-1 0-1,0 0 0,0 0 1,0 0-1,0 0 1,0 0-1,0 0 0,0 0 1,0 0-1,1 0 0,-1-1 1,0 1-1,0 0 0,0 0 1,0 0-1,0 0 0,0 0 1,1 0-1,-1 0 0,0 0 1,0 0-1,0 0 0,0 0 1,0 1-1,0-1 0,0 0 1,1 0-1,-1 0 1,0 0-1,0 0 0,0 0 1,0 0-1,0 0 0,0 0 1,0 0-1,0 0 0,1 0 1,-1 0-1,0 1 0,0-1 1,0 0-1,0 0 0,0 0 1,0 0-1,0 0 0,0 0 1,4 5-125,-4-5 27,1 0-1,-1 0 1,1 0-1,-1 1 1,1-1-1,-1 0 1,1 0-1,-1 0 1,1 0-1,-1 0 1,0 0-1,1 0 1,-1 0-1,1 0 1,-1 0-1,1 0 1,-1 0-1,1-1 0,-1 1 1,1 0-1,-14-11-2739,-2 9 859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8:16:13.7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936 158 6656,'25'-13'2144,"-24"12"-2071,0 1 1,0-1-1,0 1 0,-1 0 1,1-1-1,0 1 0,0 0 1,0-1-1,0 1 1,0 0-1,-1 0 0,1 0 1,0 0-1,0 0 1,1 0-1,4-1 246,3-4 392,-8 4-541,0 0-1,1 0 1,-1 0-1,1 0 1,-1 1-1,1-1 1,0 0-1,-1 1 1,1-1-1,3 1 1,-3 0 1398,-2-50 2026,0 49-3585,0-1 0,0 0-1,0 0 1,-1 1 0,1-1-1,-1 0 1,0 0 0,1 1-1,-1-1 1,0 1-1,0-1 1,0 1 0,0-1-1,0 1 1,-2-2 0,0-1-9,-1 1 0,0 0 0,0 0 1,0 0-1,-6-3 0,0 1-63,1 1 0,-1 0 0,1 1 0,-21-4-1,11 4-47,-1 2 1,-32 1-1,21 1 22,10-1 36,0 1 1,0 1-1,-23 5 0,28-4 18,1 2-1,0 1 0,0-1 0,-24 15 1,36-18 30,-10 4-26,0 2 0,0 0 0,1 0 1,0 1-1,0 1 0,1 0 0,0 0 0,-12 15 0,21-22 22,-7 9-32,-1 1 0,2 0 0,0 0 0,0 1 0,1 0 0,1 1 0,0-1 0,-5 23 0,7-14 47,1 0 0,-1 46 0,9 63 65,-4-106-49,4 140 218,6 6-16,-9-116-101,3 57 154,16 42 235,-15-61 304,-4-47-362,6 75 538,-10-91-563,-1 0 0,-1 1-1,-10 35 1,11-54-336,0 1 58,-1 0 1,-1-1 0,1 1 0,-2-1-1,-14 25 1,17-32-118,-1-1 0,0 1 0,-1-1 0,0 0 0,1 0 0,-2 0 0,1-1 0,0 1 0,-1-1 0,0-1 0,0 1 0,0-1 0,-12 5 0,9-5-85,0-1-1,-1 0 0,1 0 1,0 0-1,-1-1 0,1-1 1,-1 0-1,1 0 0,-1-1 1,1 0-1,-1 0 1,1-1-1,0-1 0,-1 0 1,1 0-1,1 0 0,-1-1 1,-8-5-1,8 3-318,2 0 1,-1 0-1,1-1 1,0 0-1,0 0 1,0-1-1,1 0 1,1 0-1,-1 0 1,1-1-1,1 0 1,-1 0-1,-3-13 1,6 15 59,1 0-1,0 0 1,0-1 0,1-12 0,0 20 304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3E0F5-DAC4-4912-A94D-F5211EE07AD2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77548-1E9A-46BF-8B7E-CBFE7DD1B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04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5640D-AD9A-4485-A77D-CA607A576EE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513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6B76-FA24-4322-8E2F-87CCF7243CF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13F7-5131-4BE2-A35B-1F4D01F4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1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6B76-FA24-4322-8E2F-87CCF7243CF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13F7-5131-4BE2-A35B-1F4D01F4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39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6B76-FA24-4322-8E2F-87CCF7243CF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13F7-5131-4BE2-A35B-1F4D01F4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58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6B76-FA24-4322-8E2F-87CCF7243CF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13F7-5131-4BE2-A35B-1F4D01F4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71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6B76-FA24-4322-8E2F-87CCF7243CF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13F7-5131-4BE2-A35B-1F4D01F4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86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6B76-FA24-4322-8E2F-87CCF7243CF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13F7-5131-4BE2-A35B-1F4D01F4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8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6B76-FA24-4322-8E2F-87CCF7243CF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13F7-5131-4BE2-A35B-1F4D01F4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03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6B76-FA24-4322-8E2F-87CCF7243CF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13F7-5131-4BE2-A35B-1F4D01F4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79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6B76-FA24-4322-8E2F-87CCF7243CF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13F7-5131-4BE2-A35B-1F4D01F4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5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6B76-FA24-4322-8E2F-87CCF7243CF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13F7-5131-4BE2-A35B-1F4D01F4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2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6B76-FA24-4322-8E2F-87CCF7243CF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13F7-5131-4BE2-A35B-1F4D01F4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4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16B76-FA24-4322-8E2F-87CCF7243CF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B13F7-5131-4BE2-A35B-1F4D01F4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9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10.png"/><Relationship Id="rId18" Type="http://schemas.openxmlformats.org/officeDocument/2006/relationships/customXml" Target="../ink/ink614.xml"/><Relationship Id="rId26" Type="http://schemas.openxmlformats.org/officeDocument/2006/relationships/customXml" Target="../ink/ink618.xml"/><Relationship Id="rId39" Type="http://schemas.openxmlformats.org/officeDocument/2006/relationships/image" Target="../media/image623.png"/><Relationship Id="rId21" Type="http://schemas.openxmlformats.org/officeDocument/2006/relationships/image" Target="../media/image614.png"/><Relationship Id="rId34" Type="http://schemas.openxmlformats.org/officeDocument/2006/relationships/customXml" Target="../ink/ink622.xml"/><Relationship Id="rId42" Type="http://schemas.openxmlformats.org/officeDocument/2006/relationships/customXml" Target="../ink/ink626.xml"/><Relationship Id="rId47" Type="http://schemas.openxmlformats.org/officeDocument/2006/relationships/image" Target="../media/image627.png"/><Relationship Id="rId50" Type="http://schemas.openxmlformats.org/officeDocument/2006/relationships/customXml" Target="../ink/ink630.xml"/><Relationship Id="rId55" Type="http://schemas.openxmlformats.org/officeDocument/2006/relationships/image" Target="../media/image631.png"/><Relationship Id="rId7" Type="http://schemas.openxmlformats.org/officeDocument/2006/relationships/image" Target="../media/image607.png"/><Relationship Id="rId2" Type="http://schemas.openxmlformats.org/officeDocument/2006/relationships/customXml" Target="../ink/ink606.xml"/><Relationship Id="rId16" Type="http://schemas.openxmlformats.org/officeDocument/2006/relationships/customXml" Target="../ink/ink613.xml"/><Relationship Id="rId29" Type="http://schemas.openxmlformats.org/officeDocument/2006/relationships/image" Target="../media/image618.png"/><Relationship Id="rId11" Type="http://schemas.openxmlformats.org/officeDocument/2006/relationships/image" Target="../media/image609.png"/><Relationship Id="rId24" Type="http://schemas.openxmlformats.org/officeDocument/2006/relationships/customXml" Target="../ink/ink617.xml"/><Relationship Id="rId32" Type="http://schemas.openxmlformats.org/officeDocument/2006/relationships/customXml" Target="../ink/ink621.xml"/><Relationship Id="rId37" Type="http://schemas.openxmlformats.org/officeDocument/2006/relationships/image" Target="../media/image622.png"/><Relationship Id="rId40" Type="http://schemas.openxmlformats.org/officeDocument/2006/relationships/customXml" Target="../ink/ink625.xml"/><Relationship Id="rId45" Type="http://schemas.openxmlformats.org/officeDocument/2006/relationships/image" Target="../media/image626.png"/><Relationship Id="rId53" Type="http://schemas.openxmlformats.org/officeDocument/2006/relationships/image" Target="../media/image630.png"/><Relationship Id="rId5" Type="http://schemas.openxmlformats.org/officeDocument/2006/relationships/image" Target="../media/image606.png"/><Relationship Id="rId19" Type="http://schemas.openxmlformats.org/officeDocument/2006/relationships/image" Target="../media/image613.png"/><Relationship Id="rId4" Type="http://schemas.openxmlformats.org/officeDocument/2006/relationships/customXml" Target="../ink/ink607.xml"/><Relationship Id="rId9" Type="http://schemas.openxmlformats.org/officeDocument/2006/relationships/image" Target="../media/image608.png"/><Relationship Id="rId14" Type="http://schemas.openxmlformats.org/officeDocument/2006/relationships/customXml" Target="../ink/ink612.xml"/><Relationship Id="rId22" Type="http://schemas.openxmlformats.org/officeDocument/2006/relationships/customXml" Target="../ink/ink616.xml"/><Relationship Id="rId27" Type="http://schemas.openxmlformats.org/officeDocument/2006/relationships/image" Target="../media/image617.png"/><Relationship Id="rId30" Type="http://schemas.openxmlformats.org/officeDocument/2006/relationships/customXml" Target="../ink/ink620.xml"/><Relationship Id="rId35" Type="http://schemas.openxmlformats.org/officeDocument/2006/relationships/image" Target="../media/image621.png"/><Relationship Id="rId43" Type="http://schemas.openxmlformats.org/officeDocument/2006/relationships/image" Target="../media/image625.png"/><Relationship Id="rId48" Type="http://schemas.openxmlformats.org/officeDocument/2006/relationships/customXml" Target="../ink/ink629.xml"/><Relationship Id="rId56" Type="http://schemas.openxmlformats.org/officeDocument/2006/relationships/customXml" Target="../ink/ink633.xml"/><Relationship Id="rId8" Type="http://schemas.openxmlformats.org/officeDocument/2006/relationships/customXml" Target="../ink/ink609.xml"/><Relationship Id="rId51" Type="http://schemas.openxmlformats.org/officeDocument/2006/relationships/image" Target="../media/image629.png"/><Relationship Id="rId3" Type="http://schemas.openxmlformats.org/officeDocument/2006/relationships/image" Target="../media/image605.png"/><Relationship Id="rId12" Type="http://schemas.openxmlformats.org/officeDocument/2006/relationships/customXml" Target="../ink/ink611.xml"/><Relationship Id="rId17" Type="http://schemas.openxmlformats.org/officeDocument/2006/relationships/image" Target="../media/image612.png"/><Relationship Id="rId25" Type="http://schemas.openxmlformats.org/officeDocument/2006/relationships/image" Target="../media/image616.png"/><Relationship Id="rId33" Type="http://schemas.openxmlformats.org/officeDocument/2006/relationships/image" Target="../media/image620.png"/><Relationship Id="rId38" Type="http://schemas.openxmlformats.org/officeDocument/2006/relationships/customXml" Target="../ink/ink624.xml"/><Relationship Id="rId46" Type="http://schemas.openxmlformats.org/officeDocument/2006/relationships/customXml" Target="../ink/ink628.xml"/><Relationship Id="rId20" Type="http://schemas.openxmlformats.org/officeDocument/2006/relationships/customXml" Target="../ink/ink615.xml"/><Relationship Id="rId41" Type="http://schemas.openxmlformats.org/officeDocument/2006/relationships/image" Target="../media/image624.png"/><Relationship Id="rId54" Type="http://schemas.openxmlformats.org/officeDocument/2006/relationships/customXml" Target="../ink/ink632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608.xml"/><Relationship Id="rId15" Type="http://schemas.openxmlformats.org/officeDocument/2006/relationships/image" Target="../media/image611.png"/><Relationship Id="rId23" Type="http://schemas.openxmlformats.org/officeDocument/2006/relationships/image" Target="../media/image615.png"/><Relationship Id="rId28" Type="http://schemas.openxmlformats.org/officeDocument/2006/relationships/customXml" Target="../ink/ink619.xml"/><Relationship Id="rId36" Type="http://schemas.openxmlformats.org/officeDocument/2006/relationships/customXml" Target="../ink/ink623.xml"/><Relationship Id="rId49" Type="http://schemas.openxmlformats.org/officeDocument/2006/relationships/image" Target="../media/image628.png"/><Relationship Id="rId57" Type="http://schemas.openxmlformats.org/officeDocument/2006/relationships/image" Target="../media/image632.png"/><Relationship Id="rId10" Type="http://schemas.openxmlformats.org/officeDocument/2006/relationships/customXml" Target="../ink/ink610.xml"/><Relationship Id="rId31" Type="http://schemas.openxmlformats.org/officeDocument/2006/relationships/image" Target="../media/image619.png"/><Relationship Id="rId44" Type="http://schemas.openxmlformats.org/officeDocument/2006/relationships/customXml" Target="../ink/ink627.xml"/><Relationship Id="rId52" Type="http://schemas.openxmlformats.org/officeDocument/2006/relationships/customXml" Target="../ink/ink6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1" Type="http://schemas.openxmlformats.org/officeDocument/2006/relationships/image" Target="../media/image10.png"/><Relationship Id="rId63" Type="http://schemas.openxmlformats.org/officeDocument/2006/relationships/image" Target="../media/image31.png"/><Relationship Id="rId159" Type="http://schemas.openxmlformats.org/officeDocument/2006/relationships/image" Target="../media/image79.png"/><Relationship Id="rId170" Type="http://schemas.openxmlformats.org/officeDocument/2006/relationships/customXml" Target="../ink/ink85.xml"/><Relationship Id="rId226" Type="http://schemas.openxmlformats.org/officeDocument/2006/relationships/customXml" Target="../ink/ink113.xml"/><Relationship Id="rId268" Type="http://schemas.openxmlformats.org/officeDocument/2006/relationships/customXml" Target="../ink/ink134.xml"/><Relationship Id="rId32" Type="http://schemas.openxmlformats.org/officeDocument/2006/relationships/customXml" Target="../ink/ink16.xml"/><Relationship Id="rId74" Type="http://schemas.openxmlformats.org/officeDocument/2006/relationships/customXml" Target="../ink/ink37.xml"/><Relationship Id="rId128" Type="http://schemas.openxmlformats.org/officeDocument/2006/relationships/customXml" Target="../ink/ink64.xml"/><Relationship Id="rId5" Type="http://schemas.openxmlformats.org/officeDocument/2006/relationships/image" Target="../media/image2.png"/><Relationship Id="rId181" Type="http://schemas.openxmlformats.org/officeDocument/2006/relationships/image" Target="../media/image90.png"/><Relationship Id="rId237" Type="http://schemas.openxmlformats.org/officeDocument/2006/relationships/image" Target="../media/image118.png"/><Relationship Id="rId279" Type="http://schemas.openxmlformats.org/officeDocument/2006/relationships/image" Target="../media/image139.png"/><Relationship Id="rId22" Type="http://schemas.openxmlformats.org/officeDocument/2006/relationships/customXml" Target="../ink/ink11.xml"/><Relationship Id="rId43" Type="http://schemas.openxmlformats.org/officeDocument/2006/relationships/image" Target="../media/image21.png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139" Type="http://schemas.openxmlformats.org/officeDocument/2006/relationships/image" Target="../media/image69.png"/><Relationship Id="rId85" Type="http://schemas.openxmlformats.org/officeDocument/2006/relationships/image" Target="../media/image42.png"/><Relationship Id="rId150" Type="http://schemas.openxmlformats.org/officeDocument/2006/relationships/customXml" Target="../ink/ink75.xml"/><Relationship Id="rId171" Type="http://schemas.openxmlformats.org/officeDocument/2006/relationships/image" Target="../media/image85.png"/><Relationship Id="rId192" Type="http://schemas.openxmlformats.org/officeDocument/2006/relationships/customXml" Target="../ink/ink96.xml"/><Relationship Id="rId206" Type="http://schemas.openxmlformats.org/officeDocument/2006/relationships/customXml" Target="../ink/ink103.xml"/><Relationship Id="rId227" Type="http://schemas.openxmlformats.org/officeDocument/2006/relationships/image" Target="../media/image113.png"/><Relationship Id="rId248" Type="http://schemas.openxmlformats.org/officeDocument/2006/relationships/customXml" Target="../ink/ink124.xml"/><Relationship Id="rId269" Type="http://schemas.openxmlformats.org/officeDocument/2006/relationships/image" Target="../media/image134.png"/><Relationship Id="rId12" Type="http://schemas.openxmlformats.org/officeDocument/2006/relationships/customXml" Target="../ink/ink6.xml"/><Relationship Id="rId33" Type="http://schemas.openxmlformats.org/officeDocument/2006/relationships/image" Target="../media/image16.png"/><Relationship Id="rId108" Type="http://schemas.openxmlformats.org/officeDocument/2006/relationships/customXml" Target="../ink/ink54.xml"/><Relationship Id="rId129" Type="http://schemas.openxmlformats.org/officeDocument/2006/relationships/image" Target="../media/image64.png"/><Relationship Id="rId280" Type="http://schemas.openxmlformats.org/officeDocument/2006/relationships/customXml" Target="../ink/ink140.xml"/><Relationship Id="rId54" Type="http://schemas.openxmlformats.org/officeDocument/2006/relationships/customXml" Target="../ink/ink27.xml"/><Relationship Id="rId75" Type="http://schemas.openxmlformats.org/officeDocument/2006/relationships/image" Target="../media/image37.png"/><Relationship Id="rId96" Type="http://schemas.openxmlformats.org/officeDocument/2006/relationships/customXml" Target="../ink/ink48.xml"/><Relationship Id="rId140" Type="http://schemas.openxmlformats.org/officeDocument/2006/relationships/customXml" Target="../ink/ink70.xml"/><Relationship Id="rId161" Type="http://schemas.openxmlformats.org/officeDocument/2006/relationships/image" Target="../media/image80.png"/><Relationship Id="rId182" Type="http://schemas.openxmlformats.org/officeDocument/2006/relationships/customXml" Target="../ink/ink91.xml"/><Relationship Id="rId217" Type="http://schemas.openxmlformats.org/officeDocument/2006/relationships/image" Target="../media/image108.png"/><Relationship Id="rId6" Type="http://schemas.openxmlformats.org/officeDocument/2006/relationships/customXml" Target="../ink/ink3.xml"/><Relationship Id="rId238" Type="http://schemas.openxmlformats.org/officeDocument/2006/relationships/customXml" Target="../ink/ink119.xml"/><Relationship Id="rId259" Type="http://schemas.openxmlformats.org/officeDocument/2006/relationships/image" Target="../media/image129.png"/><Relationship Id="rId23" Type="http://schemas.openxmlformats.org/officeDocument/2006/relationships/image" Target="../media/image11.png"/><Relationship Id="rId119" Type="http://schemas.openxmlformats.org/officeDocument/2006/relationships/image" Target="../media/image59.png"/><Relationship Id="rId270" Type="http://schemas.openxmlformats.org/officeDocument/2006/relationships/customXml" Target="../ink/ink135.xml"/><Relationship Id="rId44" Type="http://schemas.openxmlformats.org/officeDocument/2006/relationships/customXml" Target="../ink/ink22.xml"/><Relationship Id="rId65" Type="http://schemas.openxmlformats.org/officeDocument/2006/relationships/image" Target="../media/image32.png"/><Relationship Id="rId86" Type="http://schemas.openxmlformats.org/officeDocument/2006/relationships/customXml" Target="../ink/ink43.xml"/><Relationship Id="rId130" Type="http://schemas.openxmlformats.org/officeDocument/2006/relationships/customXml" Target="../ink/ink65.xml"/><Relationship Id="rId151" Type="http://schemas.openxmlformats.org/officeDocument/2006/relationships/image" Target="../media/image75.png"/><Relationship Id="rId172" Type="http://schemas.openxmlformats.org/officeDocument/2006/relationships/customXml" Target="../ink/ink86.xml"/><Relationship Id="rId193" Type="http://schemas.openxmlformats.org/officeDocument/2006/relationships/image" Target="../media/image96.png"/><Relationship Id="rId207" Type="http://schemas.openxmlformats.org/officeDocument/2006/relationships/image" Target="../media/image103.png"/><Relationship Id="rId228" Type="http://schemas.openxmlformats.org/officeDocument/2006/relationships/customXml" Target="../ink/ink114.xml"/><Relationship Id="rId249" Type="http://schemas.openxmlformats.org/officeDocument/2006/relationships/image" Target="../media/image124.png"/><Relationship Id="rId13" Type="http://schemas.openxmlformats.org/officeDocument/2006/relationships/image" Target="../media/image6.png"/><Relationship Id="rId109" Type="http://schemas.openxmlformats.org/officeDocument/2006/relationships/image" Target="../media/image54.png"/><Relationship Id="rId260" Type="http://schemas.openxmlformats.org/officeDocument/2006/relationships/customXml" Target="../ink/ink130.xml"/><Relationship Id="rId281" Type="http://schemas.openxmlformats.org/officeDocument/2006/relationships/image" Target="../media/image140.png"/><Relationship Id="rId34" Type="http://schemas.openxmlformats.org/officeDocument/2006/relationships/customXml" Target="../ink/ink17.xml"/><Relationship Id="rId55" Type="http://schemas.openxmlformats.org/officeDocument/2006/relationships/image" Target="../media/image27.png"/><Relationship Id="rId76" Type="http://schemas.openxmlformats.org/officeDocument/2006/relationships/customXml" Target="../ink/ink38.xml"/><Relationship Id="rId97" Type="http://schemas.openxmlformats.org/officeDocument/2006/relationships/image" Target="../media/image48.png"/><Relationship Id="rId120" Type="http://schemas.openxmlformats.org/officeDocument/2006/relationships/customXml" Target="../ink/ink60.xml"/><Relationship Id="rId141" Type="http://schemas.openxmlformats.org/officeDocument/2006/relationships/image" Target="../media/image70.png"/><Relationship Id="rId7" Type="http://schemas.openxmlformats.org/officeDocument/2006/relationships/image" Target="../media/image3.png"/><Relationship Id="rId162" Type="http://schemas.openxmlformats.org/officeDocument/2006/relationships/customXml" Target="../ink/ink81.xml"/><Relationship Id="rId183" Type="http://schemas.openxmlformats.org/officeDocument/2006/relationships/image" Target="../media/image91.png"/><Relationship Id="rId218" Type="http://schemas.openxmlformats.org/officeDocument/2006/relationships/customXml" Target="../ink/ink109.xml"/><Relationship Id="rId239" Type="http://schemas.openxmlformats.org/officeDocument/2006/relationships/image" Target="../media/image119.png"/><Relationship Id="rId250" Type="http://schemas.openxmlformats.org/officeDocument/2006/relationships/customXml" Target="../ink/ink125.xml"/><Relationship Id="rId271" Type="http://schemas.openxmlformats.org/officeDocument/2006/relationships/image" Target="../media/image135.png"/><Relationship Id="rId24" Type="http://schemas.openxmlformats.org/officeDocument/2006/relationships/customXml" Target="../ink/ink12.xml"/><Relationship Id="rId45" Type="http://schemas.openxmlformats.org/officeDocument/2006/relationships/image" Target="../media/image22.png"/><Relationship Id="rId66" Type="http://schemas.openxmlformats.org/officeDocument/2006/relationships/customXml" Target="../ink/ink33.xml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131" Type="http://schemas.openxmlformats.org/officeDocument/2006/relationships/image" Target="../media/image65.png"/><Relationship Id="rId152" Type="http://schemas.openxmlformats.org/officeDocument/2006/relationships/customXml" Target="../ink/ink76.xml"/><Relationship Id="rId173" Type="http://schemas.openxmlformats.org/officeDocument/2006/relationships/image" Target="../media/image86.png"/><Relationship Id="rId194" Type="http://schemas.openxmlformats.org/officeDocument/2006/relationships/customXml" Target="../ink/ink97.xml"/><Relationship Id="rId208" Type="http://schemas.openxmlformats.org/officeDocument/2006/relationships/customXml" Target="../ink/ink104.xml"/><Relationship Id="rId229" Type="http://schemas.openxmlformats.org/officeDocument/2006/relationships/image" Target="../media/image114.png"/><Relationship Id="rId240" Type="http://schemas.openxmlformats.org/officeDocument/2006/relationships/customXml" Target="../ink/ink120.xml"/><Relationship Id="rId261" Type="http://schemas.openxmlformats.org/officeDocument/2006/relationships/image" Target="../media/image130.png"/><Relationship Id="rId14" Type="http://schemas.openxmlformats.org/officeDocument/2006/relationships/customXml" Target="../ink/ink7.xml"/><Relationship Id="rId35" Type="http://schemas.openxmlformats.org/officeDocument/2006/relationships/image" Target="../media/image17.png"/><Relationship Id="rId56" Type="http://schemas.openxmlformats.org/officeDocument/2006/relationships/customXml" Target="../ink/ink28.xml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282" Type="http://schemas.openxmlformats.org/officeDocument/2006/relationships/customXml" Target="../ink/ink141.xml"/><Relationship Id="rId8" Type="http://schemas.openxmlformats.org/officeDocument/2006/relationships/customXml" Target="../ink/ink4.xml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142" Type="http://schemas.openxmlformats.org/officeDocument/2006/relationships/customXml" Target="../ink/ink71.xml"/><Relationship Id="rId163" Type="http://schemas.openxmlformats.org/officeDocument/2006/relationships/image" Target="../media/image81.png"/><Relationship Id="rId184" Type="http://schemas.openxmlformats.org/officeDocument/2006/relationships/customXml" Target="../ink/ink92.xml"/><Relationship Id="rId219" Type="http://schemas.openxmlformats.org/officeDocument/2006/relationships/image" Target="../media/image109.png"/><Relationship Id="rId230" Type="http://schemas.openxmlformats.org/officeDocument/2006/relationships/customXml" Target="../ink/ink115.xml"/><Relationship Id="rId251" Type="http://schemas.openxmlformats.org/officeDocument/2006/relationships/image" Target="../media/image125.png"/><Relationship Id="rId25" Type="http://schemas.openxmlformats.org/officeDocument/2006/relationships/image" Target="../media/image12.png"/><Relationship Id="rId46" Type="http://schemas.openxmlformats.org/officeDocument/2006/relationships/customXml" Target="../ink/ink23.xml"/><Relationship Id="rId67" Type="http://schemas.openxmlformats.org/officeDocument/2006/relationships/image" Target="../media/image33.png"/><Relationship Id="rId272" Type="http://schemas.openxmlformats.org/officeDocument/2006/relationships/customXml" Target="../ink/ink136.xml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32" Type="http://schemas.openxmlformats.org/officeDocument/2006/relationships/customXml" Target="../ink/ink66.xml"/><Relationship Id="rId153" Type="http://schemas.openxmlformats.org/officeDocument/2006/relationships/image" Target="../media/image76.png"/><Relationship Id="rId174" Type="http://schemas.openxmlformats.org/officeDocument/2006/relationships/customXml" Target="../ink/ink87.xml"/><Relationship Id="rId195" Type="http://schemas.openxmlformats.org/officeDocument/2006/relationships/image" Target="../media/image97.png"/><Relationship Id="rId209" Type="http://schemas.openxmlformats.org/officeDocument/2006/relationships/image" Target="../media/image104.png"/><Relationship Id="rId220" Type="http://schemas.openxmlformats.org/officeDocument/2006/relationships/customXml" Target="../ink/ink110.xml"/><Relationship Id="rId241" Type="http://schemas.openxmlformats.org/officeDocument/2006/relationships/image" Target="../media/image120.png"/><Relationship Id="rId15" Type="http://schemas.openxmlformats.org/officeDocument/2006/relationships/image" Target="../media/image7.png"/><Relationship Id="rId36" Type="http://schemas.openxmlformats.org/officeDocument/2006/relationships/customXml" Target="../ink/ink18.xml"/><Relationship Id="rId57" Type="http://schemas.openxmlformats.org/officeDocument/2006/relationships/image" Target="../media/image28.png"/><Relationship Id="rId262" Type="http://schemas.openxmlformats.org/officeDocument/2006/relationships/customXml" Target="../ink/ink131.xml"/><Relationship Id="rId283" Type="http://schemas.openxmlformats.org/officeDocument/2006/relationships/image" Target="../media/image141.png"/><Relationship Id="rId78" Type="http://schemas.openxmlformats.org/officeDocument/2006/relationships/customXml" Target="../ink/ink39.xml"/><Relationship Id="rId99" Type="http://schemas.openxmlformats.org/officeDocument/2006/relationships/image" Target="../media/image49.png"/><Relationship Id="rId101" Type="http://schemas.openxmlformats.org/officeDocument/2006/relationships/image" Target="../media/image50.png"/><Relationship Id="rId122" Type="http://schemas.openxmlformats.org/officeDocument/2006/relationships/customXml" Target="../ink/ink61.xml"/><Relationship Id="rId143" Type="http://schemas.openxmlformats.org/officeDocument/2006/relationships/image" Target="../media/image71.png"/><Relationship Id="rId164" Type="http://schemas.openxmlformats.org/officeDocument/2006/relationships/customXml" Target="../ink/ink82.xml"/><Relationship Id="rId185" Type="http://schemas.openxmlformats.org/officeDocument/2006/relationships/image" Target="../media/image92.png"/><Relationship Id="rId9" Type="http://schemas.openxmlformats.org/officeDocument/2006/relationships/image" Target="../media/image4.png"/><Relationship Id="rId210" Type="http://schemas.openxmlformats.org/officeDocument/2006/relationships/customXml" Target="../ink/ink105.xml"/><Relationship Id="rId26" Type="http://schemas.openxmlformats.org/officeDocument/2006/relationships/customXml" Target="../ink/ink13.xml"/><Relationship Id="rId231" Type="http://schemas.openxmlformats.org/officeDocument/2006/relationships/image" Target="../media/image115.png"/><Relationship Id="rId252" Type="http://schemas.openxmlformats.org/officeDocument/2006/relationships/customXml" Target="../ink/ink126.xml"/><Relationship Id="rId273" Type="http://schemas.openxmlformats.org/officeDocument/2006/relationships/image" Target="../media/image136.png"/><Relationship Id="rId47" Type="http://schemas.openxmlformats.org/officeDocument/2006/relationships/image" Target="../media/image23.png"/><Relationship Id="rId68" Type="http://schemas.openxmlformats.org/officeDocument/2006/relationships/customXml" Target="../ink/ink34.xml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33" Type="http://schemas.openxmlformats.org/officeDocument/2006/relationships/image" Target="../media/image66.png"/><Relationship Id="rId154" Type="http://schemas.openxmlformats.org/officeDocument/2006/relationships/customXml" Target="../ink/ink77.xml"/><Relationship Id="rId175" Type="http://schemas.openxmlformats.org/officeDocument/2006/relationships/image" Target="../media/image87.png"/><Relationship Id="rId196" Type="http://schemas.openxmlformats.org/officeDocument/2006/relationships/customXml" Target="../ink/ink98.xml"/><Relationship Id="rId200" Type="http://schemas.openxmlformats.org/officeDocument/2006/relationships/customXml" Target="../ink/ink100.xml"/><Relationship Id="rId16" Type="http://schemas.openxmlformats.org/officeDocument/2006/relationships/customXml" Target="../ink/ink8.xml"/><Relationship Id="rId221" Type="http://schemas.openxmlformats.org/officeDocument/2006/relationships/image" Target="../media/image110.png"/><Relationship Id="rId242" Type="http://schemas.openxmlformats.org/officeDocument/2006/relationships/customXml" Target="../ink/ink121.xml"/><Relationship Id="rId263" Type="http://schemas.openxmlformats.org/officeDocument/2006/relationships/image" Target="../media/image131.png"/><Relationship Id="rId37" Type="http://schemas.openxmlformats.org/officeDocument/2006/relationships/image" Target="../media/image18.png"/><Relationship Id="rId58" Type="http://schemas.openxmlformats.org/officeDocument/2006/relationships/customXml" Target="../ink/ink29.xml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23" Type="http://schemas.openxmlformats.org/officeDocument/2006/relationships/image" Target="../media/image61.png"/><Relationship Id="rId144" Type="http://schemas.openxmlformats.org/officeDocument/2006/relationships/customXml" Target="../ink/ink72.xml"/><Relationship Id="rId90" Type="http://schemas.openxmlformats.org/officeDocument/2006/relationships/customXml" Target="../ink/ink45.xml"/><Relationship Id="rId165" Type="http://schemas.openxmlformats.org/officeDocument/2006/relationships/image" Target="../media/image82.png"/><Relationship Id="rId186" Type="http://schemas.openxmlformats.org/officeDocument/2006/relationships/customXml" Target="../ink/ink93.xml"/><Relationship Id="rId211" Type="http://schemas.openxmlformats.org/officeDocument/2006/relationships/image" Target="../media/image105.png"/><Relationship Id="rId232" Type="http://schemas.openxmlformats.org/officeDocument/2006/relationships/customXml" Target="../ink/ink116.xml"/><Relationship Id="rId253" Type="http://schemas.openxmlformats.org/officeDocument/2006/relationships/image" Target="../media/image126.png"/><Relationship Id="rId274" Type="http://schemas.openxmlformats.org/officeDocument/2006/relationships/customXml" Target="../ink/ink137.xml"/><Relationship Id="rId27" Type="http://schemas.openxmlformats.org/officeDocument/2006/relationships/image" Target="../media/image13.png"/><Relationship Id="rId48" Type="http://schemas.openxmlformats.org/officeDocument/2006/relationships/customXml" Target="../ink/ink24.xml"/><Relationship Id="rId69" Type="http://schemas.openxmlformats.org/officeDocument/2006/relationships/image" Target="../media/image34.png"/><Relationship Id="rId113" Type="http://schemas.openxmlformats.org/officeDocument/2006/relationships/image" Target="../media/image56.png"/><Relationship Id="rId134" Type="http://schemas.openxmlformats.org/officeDocument/2006/relationships/customXml" Target="../ink/ink67.xml"/><Relationship Id="rId80" Type="http://schemas.openxmlformats.org/officeDocument/2006/relationships/customXml" Target="../ink/ink40.xml"/><Relationship Id="rId155" Type="http://schemas.openxmlformats.org/officeDocument/2006/relationships/image" Target="../media/image77.png"/><Relationship Id="rId176" Type="http://schemas.openxmlformats.org/officeDocument/2006/relationships/customXml" Target="../ink/ink88.xml"/><Relationship Id="rId197" Type="http://schemas.openxmlformats.org/officeDocument/2006/relationships/image" Target="../media/image98.png"/><Relationship Id="rId201" Type="http://schemas.openxmlformats.org/officeDocument/2006/relationships/image" Target="../media/image100.png"/><Relationship Id="rId222" Type="http://schemas.openxmlformats.org/officeDocument/2006/relationships/customXml" Target="../ink/ink111.xml"/><Relationship Id="rId243" Type="http://schemas.openxmlformats.org/officeDocument/2006/relationships/image" Target="../media/image121.png"/><Relationship Id="rId264" Type="http://schemas.openxmlformats.org/officeDocument/2006/relationships/customXml" Target="../ink/ink132.xml"/><Relationship Id="rId17" Type="http://schemas.openxmlformats.org/officeDocument/2006/relationships/image" Target="../media/image8.png"/><Relationship Id="rId38" Type="http://schemas.openxmlformats.org/officeDocument/2006/relationships/customXml" Target="../ink/ink19.xml"/><Relationship Id="rId59" Type="http://schemas.openxmlformats.org/officeDocument/2006/relationships/image" Target="../media/image29.png"/><Relationship Id="rId103" Type="http://schemas.openxmlformats.org/officeDocument/2006/relationships/image" Target="../media/image51.png"/><Relationship Id="rId124" Type="http://schemas.openxmlformats.org/officeDocument/2006/relationships/customXml" Target="../ink/ink62.xml"/><Relationship Id="rId70" Type="http://schemas.openxmlformats.org/officeDocument/2006/relationships/customXml" Target="../ink/ink35.xml"/><Relationship Id="rId91" Type="http://schemas.openxmlformats.org/officeDocument/2006/relationships/image" Target="../media/image45.png"/><Relationship Id="rId145" Type="http://schemas.openxmlformats.org/officeDocument/2006/relationships/image" Target="../media/image72.png"/><Relationship Id="rId166" Type="http://schemas.openxmlformats.org/officeDocument/2006/relationships/customXml" Target="../ink/ink83.xml"/><Relationship Id="rId187" Type="http://schemas.openxmlformats.org/officeDocument/2006/relationships/image" Target="../media/image93.png"/><Relationship Id="rId1" Type="http://schemas.openxmlformats.org/officeDocument/2006/relationships/slideLayout" Target="../slideLayouts/slideLayout7.xml"/><Relationship Id="rId212" Type="http://schemas.openxmlformats.org/officeDocument/2006/relationships/customXml" Target="../ink/ink106.xml"/><Relationship Id="rId233" Type="http://schemas.openxmlformats.org/officeDocument/2006/relationships/image" Target="../media/image116.png"/><Relationship Id="rId254" Type="http://schemas.openxmlformats.org/officeDocument/2006/relationships/customXml" Target="../ink/ink127.xml"/><Relationship Id="rId28" Type="http://schemas.openxmlformats.org/officeDocument/2006/relationships/customXml" Target="../ink/ink14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275" Type="http://schemas.openxmlformats.org/officeDocument/2006/relationships/image" Target="../media/image137.png"/><Relationship Id="rId60" Type="http://schemas.openxmlformats.org/officeDocument/2006/relationships/customXml" Target="../ink/ink30.xml"/><Relationship Id="rId81" Type="http://schemas.openxmlformats.org/officeDocument/2006/relationships/image" Target="../media/image40.png"/><Relationship Id="rId135" Type="http://schemas.openxmlformats.org/officeDocument/2006/relationships/image" Target="../media/image67.png"/><Relationship Id="rId156" Type="http://schemas.openxmlformats.org/officeDocument/2006/relationships/customXml" Target="../ink/ink78.xml"/><Relationship Id="rId177" Type="http://schemas.openxmlformats.org/officeDocument/2006/relationships/image" Target="../media/image88.png"/><Relationship Id="rId198" Type="http://schemas.openxmlformats.org/officeDocument/2006/relationships/customXml" Target="../ink/ink99.xml"/><Relationship Id="rId202" Type="http://schemas.openxmlformats.org/officeDocument/2006/relationships/customXml" Target="../ink/ink101.xml"/><Relationship Id="rId223" Type="http://schemas.openxmlformats.org/officeDocument/2006/relationships/image" Target="../media/image111.png"/><Relationship Id="rId244" Type="http://schemas.openxmlformats.org/officeDocument/2006/relationships/customXml" Target="../ink/ink122.xml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265" Type="http://schemas.openxmlformats.org/officeDocument/2006/relationships/image" Target="../media/image132.png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25" Type="http://schemas.openxmlformats.org/officeDocument/2006/relationships/image" Target="../media/image62.png"/><Relationship Id="rId146" Type="http://schemas.openxmlformats.org/officeDocument/2006/relationships/customXml" Target="../ink/ink73.xml"/><Relationship Id="rId167" Type="http://schemas.openxmlformats.org/officeDocument/2006/relationships/image" Target="../media/image83.png"/><Relationship Id="rId188" Type="http://schemas.openxmlformats.org/officeDocument/2006/relationships/customXml" Target="../ink/ink94.xml"/><Relationship Id="rId71" Type="http://schemas.openxmlformats.org/officeDocument/2006/relationships/image" Target="../media/image35.png"/><Relationship Id="rId92" Type="http://schemas.openxmlformats.org/officeDocument/2006/relationships/customXml" Target="../ink/ink46.xml"/><Relationship Id="rId213" Type="http://schemas.openxmlformats.org/officeDocument/2006/relationships/image" Target="../media/image106.png"/><Relationship Id="rId234" Type="http://schemas.openxmlformats.org/officeDocument/2006/relationships/customXml" Target="../ink/ink117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55" Type="http://schemas.openxmlformats.org/officeDocument/2006/relationships/image" Target="../media/image127.png"/><Relationship Id="rId276" Type="http://schemas.openxmlformats.org/officeDocument/2006/relationships/customXml" Target="../ink/ink138.xml"/><Relationship Id="rId40" Type="http://schemas.openxmlformats.org/officeDocument/2006/relationships/customXml" Target="../ink/ink20.xml"/><Relationship Id="rId115" Type="http://schemas.openxmlformats.org/officeDocument/2006/relationships/image" Target="../media/image57.png"/><Relationship Id="rId136" Type="http://schemas.openxmlformats.org/officeDocument/2006/relationships/customXml" Target="../ink/ink68.xml"/><Relationship Id="rId157" Type="http://schemas.openxmlformats.org/officeDocument/2006/relationships/image" Target="../media/image78.png"/><Relationship Id="rId178" Type="http://schemas.openxmlformats.org/officeDocument/2006/relationships/customXml" Target="../ink/ink89.xml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99" Type="http://schemas.openxmlformats.org/officeDocument/2006/relationships/image" Target="../media/image99.png"/><Relationship Id="rId203" Type="http://schemas.openxmlformats.org/officeDocument/2006/relationships/image" Target="../media/image101.png"/><Relationship Id="rId19" Type="http://schemas.openxmlformats.org/officeDocument/2006/relationships/image" Target="../media/image9.png"/><Relationship Id="rId224" Type="http://schemas.openxmlformats.org/officeDocument/2006/relationships/customXml" Target="../ink/ink112.xml"/><Relationship Id="rId245" Type="http://schemas.openxmlformats.org/officeDocument/2006/relationships/image" Target="../media/image122.png"/><Relationship Id="rId266" Type="http://schemas.openxmlformats.org/officeDocument/2006/relationships/customXml" Target="../ink/ink133.xml"/><Relationship Id="rId30" Type="http://schemas.openxmlformats.org/officeDocument/2006/relationships/customXml" Target="../ink/ink15.xml"/><Relationship Id="rId105" Type="http://schemas.openxmlformats.org/officeDocument/2006/relationships/image" Target="../media/image52.png"/><Relationship Id="rId126" Type="http://schemas.openxmlformats.org/officeDocument/2006/relationships/customXml" Target="../ink/ink63.xml"/><Relationship Id="rId147" Type="http://schemas.openxmlformats.org/officeDocument/2006/relationships/image" Target="../media/image73.png"/><Relationship Id="rId168" Type="http://schemas.openxmlformats.org/officeDocument/2006/relationships/customXml" Target="../ink/ink84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93" Type="http://schemas.openxmlformats.org/officeDocument/2006/relationships/image" Target="../media/image46.png"/><Relationship Id="rId189" Type="http://schemas.openxmlformats.org/officeDocument/2006/relationships/image" Target="../media/image94.png"/><Relationship Id="rId3" Type="http://schemas.openxmlformats.org/officeDocument/2006/relationships/image" Target="../media/image1.png"/><Relationship Id="rId214" Type="http://schemas.openxmlformats.org/officeDocument/2006/relationships/customXml" Target="../ink/ink107.xml"/><Relationship Id="rId235" Type="http://schemas.openxmlformats.org/officeDocument/2006/relationships/image" Target="../media/image117.png"/><Relationship Id="rId256" Type="http://schemas.openxmlformats.org/officeDocument/2006/relationships/customXml" Target="../ink/ink128.xml"/><Relationship Id="rId277" Type="http://schemas.openxmlformats.org/officeDocument/2006/relationships/image" Target="../media/image138.png"/><Relationship Id="rId116" Type="http://schemas.openxmlformats.org/officeDocument/2006/relationships/customXml" Target="../ink/ink58.xml"/><Relationship Id="rId137" Type="http://schemas.openxmlformats.org/officeDocument/2006/relationships/image" Target="../media/image68.png"/><Relationship Id="rId158" Type="http://schemas.openxmlformats.org/officeDocument/2006/relationships/customXml" Target="../ink/ink79.xml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62" Type="http://schemas.openxmlformats.org/officeDocument/2006/relationships/customXml" Target="../ink/ink31.xml"/><Relationship Id="rId83" Type="http://schemas.openxmlformats.org/officeDocument/2006/relationships/image" Target="../media/image41.png"/><Relationship Id="rId179" Type="http://schemas.openxmlformats.org/officeDocument/2006/relationships/image" Target="../media/image89.png"/><Relationship Id="rId190" Type="http://schemas.openxmlformats.org/officeDocument/2006/relationships/customXml" Target="../ink/ink95.xml"/><Relationship Id="rId204" Type="http://schemas.openxmlformats.org/officeDocument/2006/relationships/customXml" Target="../ink/ink102.xml"/><Relationship Id="rId225" Type="http://schemas.openxmlformats.org/officeDocument/2006/relationships/image" Target="../media/image112.png"/><Relationship Id="rId246" Type="http://schemas.openxmlformats.org/officeDocument/2006/relationships/customXml" Target="../ink/ink123.xml"/><Relationship Id="rId267" Type="http://schemas.openxmlformats.org/officeDocument/2006/relationships/image" Target="../media/image133.png"/><Relationship Id="rId106" Type="http://schemas.openxmlformats.org/officeDocument/2006/relationships/customXml" Target="../ink/ink53.xml"/><Relationship Id="rId127" Type="http://schemas.openxmlformats.org/officeDocument/2006/relationships/image" Target="../media/image63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52" Type="http://schemas.openxmlformats.org/officeDocument/2006/relationships/customXml" Target="../ink/ink26.xml"/><Relationship Id="rId73" Type="http://schemas.openxmlformats.org/officeDocument/2006/relationships/image" Target="../media/image36.png"/><Relationship Id="rId94" Type="http://schemas.openxmlformats.org/officeDocument/2006/relationships/customXml" Target="../ink/ink47.xml"/><Relationship Id="rId148" Type="http://schemas.openxmlformats.org/officeDocument/2006/relationships/customXml" Target="../ink/ink74.xml"/><Relationship Id="rId169" Type="http://schemas.openxmlformats.org/officeDocument/2006/relationships/image" Target="../media/image84.png"/><Relationship Id="rId4" Type="http://schemas.openxmlformats.org/officeDocument/2006/relationships/customXml" Target="../ink/ink2.xml"/><Relationship Id="rId180" Type="http://schemas.openxmlformats.org/officeDocument/2006/relationships/customXml" Target="../ink/ink90.xml"/><Relationship Id="rId215" Type="http://schemas.openxmlformats.org/officeDocument/2006/relationships/image" Target="../media/image107.png"/><Relationship Id="rId236" Type="http://schemas.openxmlformats.org/officeDocument/2006/relationships/customXml" Target="../ink/ink118.xml"/><Relationship Id="rId257" Type="http://schemas.openxmlformats.org/officeDocument/2006/relationships/image" Target="../media/image128.png"/><Relationship Id="rId278" Type="http://schemas.openxmlformats.org/officeDocument/2006/relationships/customXml" Target="../ink/ink139.xml"/><Relationship Id="rId42" Type="http://schemas.openxmlformats.org/officeDocument/2006/relationships/customXml" Target="../ink/ink21.xml"/><Relationship Id="rId84" Type="http://schemas.openxmlformats.org/officeDocument/2006/relationships/customXml" Target="../ink/ink42.xml"/><Relationship Id="rId138" Type="http://schemas.openxmlformats.org/officeDocument/2006/relationships/customXml" Target="../ink/ink69.xml"/><Relationship Id="rId191" Type="http://schemas.openxmlformats.org/officeDocument/2006/relationships/image" Target="../media/image95.png"/><Relationship Id="rId205" Type="http://schemas.openxmlformats.org/officeDocument/2006/relationships/image" Target="../media/image102.png"/><Relationship Id="rId247" Type="http://schemas.openxmlformats.org/officeDocument/2006/relationships/image" Target="../media/image123.png"/><Relationship Id="rId107" Type="http://schemas.openxmlformats.org/officeDocument/2006/relationships/image" Target="../media/image53.png"/><Relationship Id="rId11" Type="http://schemas.openxmlformats.org/officeDocument/2006/relationships/image" Target="../media/image5.png"/><Relationship Id="rId53" Type="http://schemas.openxmlformats.org/officeDocument/2006/relationships/image" Target="../media/image26.png"/><Relationship Id="rId149" Type="http://schemas.openxmlformats.org/officeDocument/2006/relationships/image" Target="../media/image74.png"/><Relationship Id="rId95" Type="http://schemas.openxmlformats.org/officeDocument/2006/relationships/image" Target="../media/image47.png"/><Relationship Id="rId160" Type="http://schemas.openxmlformats.org/officeDocument/2006/relationships/customXml" Target="../ink/ink80.xml"/><Relationship Id="rId216" Type="http://schemas.openxmlformats.org/officeDocument/2006/relationships/customXml" Target="../ink/ink108.xml"/><Relationship Id="rId258" Type="http://schemas.openxmlformats.org/officeDocument/2006/relationships/customXml" Target="../ink/ink129.xml"/></Relationships>
</file>

<file path=ppt/slides/_rels/slide6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99.png"/><Relationship Id="rId21" Type="http://schemas.openxmlformats.org/officeDocument/2006/relationships/image" Target="../media/image151.png"/><Relationship Id="rId42" Type="http://schemas.openxmlformats.org/officeDocument/2006/relationships/customXml" Target="../ink/ink162.xml"/><Relationship Id="rId63" Type="http://schemas.openxmlformats.org/officeDocument/2006/relationships/image" Target="../media/image172.png"/><Relationship Id="rId84" Type="http://schemas.openxmlformats.org/officeDocument/2006/relationships/customXml" Target="../ink/ink183.xml"/><Relationship Id="rId138" Type="http://schemas.openxmlformats.org/officeDocument/2006/relationships/customXml" Target="../ink/ink210.xml"/><Relationship Id="rId107" Type="http://schemas.openxmlformats.org/officeDocument/2006/relationships/image" Target="../media/image194.png"/><Relationship Id="rId11" Type="http://schemas.openxmlformats.org/officeDocument/2006/relationships/image" Target="../media/image146.png"/><Relationship Id="rId32" Type="http://schemas.openxmlformats.org/officeDocument/2006/relationships/customXml" Target="../ink/ink157.xml"/><Relationship Id="rId53" Type="http://schemas.openxmlformats.org/officeDocument/2006/relationships/image" Target="../media/image167.png"/><Relationship Id="rId74" Type="http://schemas.openxmlformats.org/officeDocument/2006/relationships/customXml" Target="../ink/ink178.xml"/><Relationship Id="rId128" Type="http://schemas.openxmlformats.org/officeDocument/2006/relationships/customXml" Target="../ink/ink205.xml"/><Relationship Id="rId149" Type="http://schemas.openxmlformats.org/officeDocument/2006/relationships/image" Target="../media/image215.png"/><Relationship Id="rId5" Type="http://schemas.openxmlformats.org/officeDocument/2006/relationships/image" Target="../media/image143.png"/><Relationship Id="rId95" Type="http://schemas.openxmlformats.org/officeDocument/2006/relationships/image" Target="../media/image188.png"/><Relationship Id="rId22" Type="http://schemas.openxmlformats.org/officeDocument/2006/relationships/customXml" Target="../ink/ink152.xml"/><Relationship Id="rId43" Type="http://schemas.openxmlformats.org/officeDocument/2006/relationships/image" Target="../media/image162.png"/><Relationship Id="rId64" Type="http://schemas.openxmlformats.org/officeDocument/2006/relationships/customXml" Target="../ink/ink173.xml"/><Relationship Id="rId118" Type="http://schemas.openxmlformats.org/officeDocument/2006/relationships/customXml" Target="../ink/ink200.xml"/><Relationship Id="rId139" Type="http://schemas.openxmlformats.org/officeDocument/2006/relationships/image" Target="../media/image210.png"/><Relationship Id="rId80" Type="http://schemas.openxmlformats.org/officeDocument/2006/relationships/customXml" Target="../ink/ink181.xml"/><Relationship Id="rId85" Type="http://schemas.openxmlformats.org/officeDocument/2006/relationships/image" Target="../media/image183.png"/><Relationship Id="rId150" Type="http://schemas.openxmlformats.org/officeDocument/2006/relationships/customXml" Target="../ink/ink216.xml"/><Relationship Id="rId155" Type="http://schemas.openxmlformats.org/officeDocument/2006/relationships/image" Target="../media/image218.png"/><Relationship Id="rId12" Type="http://schemas.openxmlformats.org/officeDocument/2006/relationships/customXml" Target="../ink/ink147.xml"/><Relationship Id="rId17" Type="http://schemas.openxmlformats.org/officeDocument/2006/relationships/image" Target="../media/image149.png"/><Relationship Id="rId33" Type="http://schemas.openxmlformats.org/officeDocument/2006/relationships/image" Target="../media/image157.png"/><Relationship Id="rId38" Type="http://schemas.openxmlformats.org/officeDocument/2006/relationships/customXml" Target="../ink/ink160.xml"/><Relationship Id="rId59" Type="http://schemas.openxmlformats.org/officeDocument/2006/relationships/image" Target="../media/image170.png"/><Relationship Id="rId103" Type="http://schemas.openxmlformats.org/officeDocument/2006/relationships/image" Target="../media/image192.png"/><Relationship Id="rId108" Type="http://schemas.openxmlformats.org/officeDocument/2006/relationships/customXml" Target="../ink/ink195.xml"/><Relationship Id="rId124" Type="http://schemas.openxmlformats.org/officeDocument/2006/relationships/customXml" Target="../ink/ink203.xml"/><Relationship Id="rId129" Type="http://schemas.openxmlformats.org/officeDocument/2006/relationships/image" Target="../media/image205.png"/><Relationship Id="rId54" Type="http://schemas.openxmlformats.org/officeDocument/2006/relationships/customXml" Target="../ink/ink168.xml"/><Relationship Id="rId70" Type="http://schemas.openxmlformats.org/officeDocument/2006/relationships/customXml" Target="../ink/ink176.xml"/><Relationship Id="rId75" Type="http://schemas.openxmlformats.org/officeDocument/2006/relationships/image" Target="../media/image178.png"/><Relationship Id="rId91" Type="http://schemas.openxmlformats.org/officeDocument/2006/relationships/image" Target="../media/image186.png"/><Relationship Id="rId96" Type="http://schemas.openxmlformats.org/officeDocument/2006/relationships/customXml" Target="../ink/ink189.xml"/><Relationship Id="rId140" Type="http://schemas.openxmlformats.org/officeDocument/2006/relationships/customXml" Target="../ink/ink211.xml"/><Relationship Id="rId145" Type="http://schemas.openxmlformats.org/officeDocument/2006/relationships/image" Target="../media/image213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44.xml"/><Relationship Id="rId23" Type="http://schemas.openxmlformats.org/officeDocument/2006/relationships/image" Target="../media/image152.png"/><Relationship Id="rId28" Type="http://schemas.openxmlformats.org/officeDocument/2006/relationships/customXml" Target="../ink/ink155.xml"/><Relationship Id="rId49" Type="http://schemas.openxmlformats.org/officeDocument/2006/relationships/image" Target="../media/image165.png"/><Relationship Id="rId114" Type="http://schemas.openxmlformats.org/officeDocument/2006/relationships/customXml" Target="../ink/ink198.xml"/><Relationship Id="rId119" Type="http://schemas.openxmlformats.org/officeDocument/2006/relationships/image" Target="../media/image200.png"/><Relationship Id="rId44" Type="http://schemas.openxmlformats.org/officeDocument/2006/relationships/customXml" Target="../ink/ink163.xml"/><Relationship Id="rId60" Type="http://schemas.openxmlformats.org/officeDocument/2006/relationships/customXml" Target="../ink/ink171.xml"/><Relationship Id="rId65" Type="http://schemas.openxmlformats.org/officeDocument/2006/relationships/image" Target="../media/image173.png"/><Relationship Id="rId81" Type="http://schemas.openxmlformats.org/officeDocument/2006/relationships/image" Target="../media/image181.png"/><Relationship Id="rId86" Type="http://schemas.openxmlformats.org/officeDocument/2006/relationships/customXml" Target="../ink/ink184.xml"/><Relationship Id="rId130" Type="http://schemas.openxmlformats.org/officeDocument/2006/relationships/customXml" Target="../ink/ink206.xml"/><Relationship Id="rId135" Type="http://schemas.openxmlformats.org/officeDocument/2006/relationships/image" Target="../media/image208.png"/><Relationship Id="rId151" Type="http://schemas.openxmlformats.org/officeDocument/2006/relationships/image" Target="../media/image216.png"/><Relationship Id="rId156" Type="http://schemas.openxmlformats.org/officeDocument/2006/relationships/customXml" Target="../ink/ink219.xml"/><Relationship Id="rId13" Type="http://schemas.openxmlformats.org/officeDocument/2006/relationships/image" Target="../media/image147.png"/><Relationship Id="rId18" Type="http://schemas.openxmlformats.org/officeDocument/2006/relationships/customXml" Target="../ink/ink150.xml"/><Relationship Id="rId39" Type="http://schemas.openxmlformats.org/officeDocument/2006/relationships/image" Target="../media/image160.png"/><Relationship Id="rId109" Type="http://schemas.openxmlformats.org/officeDocument/2006/relationships/image" Target="../media/image195.png"/><Relationship Id="rId34" Type="http://schemas.openxmlformats.org/officeDocument/2006/relationships/customXml" Target="../ink/ink158.xml"/><Relationship Id="rId50" Type="http://schemas.openxmlformats.org/officeDocument/2006/relationships/customXml" Target="../ink/ink166.xml"/><Relationship Id="rId55" Type="http://schemas.openxmlformats.org/officeDocument/2006/relationships/image" Target="../media/image168.png"/><Relationship Id="rId76" Type="http://schemas.openxmlformats.org/officeDocument/2006/relationships/customXml" Target="../ink/ink179.xml"/><Relationship Id="rId97" Type="http://schemas.openxmlformats.org/officeDocument/2006/relationships/image" Target="../media/image189.png"/><Relationship Id="rId104" Type="http://schemas.openxmlformats.org/officeDocument/2006/relationships/customXml" Target="../ink/ink193.xml"/><Relationship Id="rId120" Type="http://schemas.openxmlformats.org/officeDocument/2006/relationships/customXml" Target="../ink/ink201.xml"/><Relationship Id="rId125" Type="http://schemas.openxmlformats.org/officeDocument/2006/relationships/image" Target="../media/image203.png"/><Relationship Id="rId141" Type="http://schemas.openxmlformats.org/officeDocument/2006/relationships/image" Target="../media/image211.png"/><Relationship Id="rId146" Type="http://schemas.openxmlformats.org/officeDocument/2006/relationships/customXml" Target="../ink/ink214.xml"/><Relationship Id="rId7" Type="http://schemas.openxmlformats.org/officeDocument/2006/relationships/image" Target="../media/image144.png"/><Relationship Id="rId71" Type="http://schemas.openxmlformats.org/officeDocument/2006/relationships/image" Target="../media/image176.png"/><Relationship Id="rId92" Type="http://schemas.openxmlformats.org/officeDocument/2006/relationships/customXml" Target="../ink/ink187.xml"/><Relationship Id="rId2" Type="http://schemas.openxmlformats.org/officeDocument/2006/relationships/customXml" Target="../ink/ink142.xml"/><Relationship Id="rId29" Type="http://schemas.openxmlformats.org/officeDocument/2006/relationships/image" Target="../media/image155.png"/><Relationship Id="rId24" Type="http://schemas.openxmlformats.org/officeDocument/2006/relationships/customXml" Target="../ink/ink153.xml"/><Relationship Id="rId40" Type="http://schemas.openxmlformats.org/officeDocument/2006/relationships/customXml" Target="../ink/ink161.xml"/><Relationship Id="rId45" Type="http://schemas.openxmlformats.org/officeDocument/2006/relationships/image" Target="../media/image163.png"/><Relationship Id="rId66" Type="http://schemas.openxmlformats.org/officeDocument/2006/relationships/customXml" Target="../ink/ink174.xml"/><Relationship Id="rId87" Type="http://schemas.openxmlformats.org/officeDocument/2006/relationships/image" Target="../media/image184.png"/><Relationship Id="rId110" Type="http://schemas.openxmlformats.org/officeDocument/2006/relationships/customXml" Target="../ink/ink196.xml"/><Relationship Id="rId115" Type="http://schemas.openxmlformats.org/officeDocument/2006/relationships/image" Target="../media/image198.png"/><Relationship Id="rId131" Type="http://schemas.openxmlformats.org/officeDocument/2006/relationships/image" Target="../media/image206.png"/><Relationship Id="rId136" Type="http://schemas.openxmlformats.org/officeDocument/2006/relationships/customXml" Target="../ink/ink209.xml"/><Relationship Id="rId157" Type="http://schemas.openxmlformats.org/officeDocument/2006/relationships/image" Target="../media/image219.png"/><Relationship Id="rId61" Type="http://schemas.openxmlformats.org/officeDocument/2006/relationships/image" Target="../media/image171.png"/><Relationship Id="rId82" Type="http://schemas.openxmlformats.org/officeDocument/2006/relationships/customXml" Target="../ink/ink182.xml"/><Relationship Id="rId152" Type="http://schemas.openxmlformats.org/officeDocument/2006/relationships/customXml" Target="../ink/ink217.xml"/><Relationship Id="rId19" Type="http://schemas.openxmlformats.org/officeDocument/2006/relationships/image" Target="../media/image150.png"/><Relationship Id="rId14" Type="http://schemas.openxmlformats.org/officeDocument/2006/relationships/customXml" Target="../ink/ink148.xml"/><Relationship Id="rId30" Type="http://schemas.openxmlformats.org/officeDocument/2006/relationships/customXml" Target="../ink/ink156.xml"/><Relationship Id="rId35" Type="http://schemas.openxmlformats.org/officeDocument/2006/relationships/image" Target="../media/image158.png"/><Relationship Id="rId56" Type="http://schemas.openxmlformats.org/officeDocument/2006/relationships/customXml" Target="../ink/ink169.xml"/><Relationship Id="rId77" Type="http://schemas.openxmlformats.org/officeDocument/2006/relationships/image" Target="../media/image179.png"/><Relationship Id="rId100" Type="http://schemas.openxmlformats.org/officeDocument/2006/relationships/customXml" Target="../ink/ink191.xml"/><Relationship Id="rId105" Type="http://schemas.openxmlformats.org/officeDocument/2006/relationships/image" Target="../media/image193.png"/><Relationship Id="rId126" Type="http://schemas.openxmlformats.org/officeDocument/2006/relationships/customXml" Target="../ink/ink204.xml"/><Relationship Id="rId147" Type="http://schemas.openxmlformats.org/officeDocument/2006/relationships/image" Target="../media/image214.png"/><Relationship Id="rId8" Type="http://schemas.openxmlformats.org/officeDocument/2006/relationships/customXml" Target="../ink/ink145.xml"/><Relationship Id="rId51" Type="http://schemas.openxmlformats.org/officeDocument/2006/relationships/image" Target="../media/image166.png"/><Relationship Id="rId72" Type="http://schemas.openxmlformats.org/officeDocument/2006/relationships/customXml" Target="../ink/ink177.xml"/><Relationship Id="rId93" Type="http://schemas.openxmlformats.org/officeDocument/2006/relationships/image" Target="../media/image187.png"/><Relationship Id="rId98" Type="http://schemas.openxmlformats.org/officeDocument/2006/relationships/customXml" Target="../ink/ink190.xml"/><Relationship Id="rId121" Type="http://schemas.openxmlformats.org/officeDocument/2006/relationships/image" Target="../media/image201.png"/><Relationship Id="rId142" Type="http://schemas.openxmlformats.org/officeDocument/2006/relationships/customXml" Target="../ink/ink212.xml"/><Relationship Id="rId3" Type="http://schemas.openxmlformats.org/officeDocument/2006/relationships/image" Target="../media/image142.png"/><Relationship Id="rId25" Type="http://schemas.openxmlformats.org/officeDocument/2006/relationships/image" Target="../media/image153.png"/><Relationship Id="rId46" Type="http://schemas.openxmlformats.org/officeDocument/2006/relationships/customXml" Target="../ink/ink164.xml"/><Relationship Id="rId67" Type="http://schemas.openxmlformats.org/officeDocument/2006/relationships/image" Target="../media/image174.png"/><Relationship Id="rId116" Type="http://schemas.openxmlformats.org/officeDocument/2006/relationships/customXml" Target="../ink/ink199.xml"/><Relationship Id="rId137" Type="http://schemas.openxmlformats.org/officeDocument/2006/relationships/image" Target="../media/image209.png"/><Relationship Id="rId20" Type="http://schemas.openxmlformats.org/officeDocument/2006/relationships/customXml" Target="../ink/ink151.xml"/><Relationship Id="rId41" Type="http://schemas.openxmlformats.org/officeDocument/2006/relationships/image" Target="../media/image161.png"/><Relationship Id="rId62" Type="http://schemas.openxmlformats.org/officeDocument/2006/relationships/customXml" Target="../ink/ink172.xml"/><Relationship Id="rId83" Type="http://schemas.openxmlformats.org/officeDocument/2006/relationships/image" Target="../media/image182.png"/><Relationship Id="rId88" Type="http://schemas.openxmlformats.org/officeDocument/2006/relationships/customXml" Target="../ink/ink185.xml"/><Relationship Id="rId111" Type="http://schemas.openxmlformats.org/officeDocument/2006/relationships/image" Target="../media/image196.png"/><Relationship Id="rId132" Type="http://schemas.openxmlformats.org/officeDocument/2006/relationships/customXml" Target="../ink/ink207.xml"/><Relationship Id="rId153" Type="http://schemas.openxmlformats.org/officeDocument/2006/relationships/image" Target="../media/image217.png"/><Relationship Id="rId15" Type="http://schemas.openxmlformats.org/officeDocument/2006/relationships/image" Target="../media/image148.png"/><Relationship Id="rId36" Type="http://schemas.openxmlformats.org/officeDocument/2006/relationships/customXml" Target="../ink/ink159.xml"/><Relationship Id="rId57" Type="http://schemas.openxmlformats.org/officeDocument/2006/relationships/image" Target="../media/image169.png"/><Relationship Id="rId106" Type="http://schemas.openxmlformats.org/officeDocument/2006/relationships/customXml" Target="../ink/ink194.xml"/><Relationship Id="rId127" Type="http://schemas.openxmlformats.org/officeDocument/2006/relationships/image" Target="../media/image204.png"/><Relationship Id="rId10" Type="http://schemas.openxmlformats.org/officeDocument/2006/relationships/customXml" Target="../ink/ink146.xml"/><Relationship Id="rId31" Type="http://schemas.openxmlformats.org/officeDocument/2006/relationships/image" Target="../media/image156.png"/><Relationship Id="rId52" Type="http://schemas.openxmlformats.org/officeDocument/2006/relationships/customXml" Target="../ink/ink167.xml"/><Relationship Id="rId73" Type="http://schemas.openxmlformats.org/officeDocument/2006/relationships/image" Target="../media/image177.png"/><Relationship Id="rId78" Type="http://schemas.openxmlformats.org/officeDocument/2006/relationships/customXml" Target="../ink/ink180.xml"/><Relationship Id="rId94" Type="http://schemas.openxmlformats.org/officeDocument/2006/relationships/customXml" Target="../ink/ink188.xml"/><Relationship Id="rId99" Type="http://schemas.openxmlformats.org/officeDocument/2006/relationships/image" Target="../media/image190.png"/><Relationship Id="rId101" Type="http://schemas.openxmlformats.org/officeDocument/2006/relationships/image" Target="../media/image191.png"/><Relationship Id="rId122" Type="http://schemas.openxmlformats.org/officeDocument/2006/relationships/customXml" Target="../ink/ink202.xml"/><Relationship Id="rId143" Type="http://schemas.openxmlformats.org/officeDocument/2006/relationships/image" Target="../media/image212.png"/><Relationship Id="rId148" Type="http://schemas.openxmlformats.org/officeDocument/2006/relationships/customXml" Target="../ink/ink215.xml"/><Relationship Id="rId4" Type="http://schemas.openxmlformats.org/officeDocument/2006/relationships/customXml" Target="../ink/ink143.xml"/><Relationship Id="rId9" Type="http://schemas.openxmlformats.org/officeDocument/2006/relationships/image" Target="../media/image145.png"/><Relationship Id="rId26" Type="http://schemas.openxmlformats.org/officeDocument/2006/relationships/customXml" Target="../ink/ink154.xml"/><Relationship Id="rId47" Type="http://schemas.openxmlformats.org/officeDocument/2006/relationships/image" Target="../media/image164.png"/><Relationship Id="rId68" Type="http://schemas.openxmlformats.org/officeDocument/2006/relationships/customXml" Target="../ink/ink175.xml"/><Relationship Id="rId89" Type="http://schemas.openxmlformats.org/officeDocument/2006/relationships/image" Target="../media/image185.png"/><Relationship Id="rId112" Type="http://schemas.openxmlformats.org/officeDocument/2006/relationships/customXml" Target="../ink/ink197.xml"/><Relationship Id="rId133" Type="http://schemas.openxmlformats.org/officeDocument/2006/relationships/image" Target="../media/image207.png"/><Relationship Id="rId154" Type="http://schemas.openxmlformats.org/officeDocument/2006/relationships/customXml" Target="../ink/ink218.xml"/><Relationship Id="rId16" Type="http://schemas.openxmlformats.org/officeDocument/2006/relationships/customXml" Target="../ink/ink149.xml"/><Relationship Id="rId37" Type="http://schemas.openxmlformats.org/officeDocument/2006/relationships/image" Target="../media/image159.png"/><Relationship Id="rId58" Type="http://schemas.openxmlformats.org/officeDocument/2006/relationships/customXml" Target="../ink/ink170.xml"/><Relationship Id="rId79" Type="http://schemas.openxmlformats.org/officeDocument/2006/relationships/image" Target="../media/image180.png"/><Relationship Id="rId102" Type="http://schemas.openxmlformats.org/officeDocument/2006/relationships/customXml" Target="../ink/ink192.xml"/><Relationship Id="rId123" Type="http://schemas.openxmlformats.org/officeDocument/2006/relationships/image" Target="../media/image202.png"/><Relationship Id="rId144" Type="http://schemas.openxmlformats.org/officeDocument/2006/relationships/customXml" Target="../ink/ink213.xml"/><Relationship Id="rId90" Type="http://schemas.openxmlformats.org/officeDocument/2006/relationships/customXml" Target="../ink/ink186.xml"/><Relationship Id="rId27" Type="http://schemas.openxmlformats.org/officeDocument/2006/relationships/image" Target="../media/image154.png"/><Relationship Id="rId48" Type="http://schemas.openxmlformats.org/officeDocument/2006/relationships/customXml" Target="../ink/ink165.xml"/><Relationship Id="rId69" Type="http://schemas.openxmlformats.org/officeDocument/2006/relationships/image" Target="../media/image175.png"/><Relationship Id="rId113" Type="http://schemas.openxmlformats.org/officeDocument/2006/relationships/image" Target="../media/image197.png"/><Relationship Id="rId134" Type="http://schemas.openxmlformats.org/officeDocument/2006/relationships/customXml" Target="../ink/ink208.xml"/></Relationships>
</file>

<file path=ppt/slides/_rels/slide7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277.png"/><Relationship Id="rId21" Type="http://schemas.openxmlformats.org/officeDocument/2006/relationships/image" Target="../media/image229.png"/><Relationship Id="rId42" Type="http://schemas.openxmlformats.org/officeDocument/2006/relationships/customXml" Target="../ink/ink240.xml"/><Relationship Id="rId63" Type="http://schemas.openxmlformats.org/officeDocument/2006/relationships/image" Target="../media/image250.png"/><Relationship Id="rId84" Type="http://schemas.openxmlformats.org/officeDocument/2006/relationships/customXml" Target="../ink/ink261.xml"/><Relationship Id="rId138" Type="http://schemas.openxmlformats.org/officeDocument/2006/relationships/customXml" Target="../ink/ink288.xml"/><Relationship Id="rId159" Type="http://schemas.openxmlformats.org/officeDocument/2006/relationships/image" Target="../media/image298.png"/><Relationship Id="rId170" Type="http://schemas.openxmlformats.org/officeDocument/2006/relationships/customXml" Target="../ink/ink304.xml"/><Relationship Id="rId191" Type="http://schemas.openxmlformats.org/officeDocument/2006/relationships/image" Target="../media/image314.png"/><Relationship Id="rId205" Type="http://schemas.openxmlformats.org/officeDocument/2006/relationships/image" Target="../media/image321.png"/><Relationship Id="rId226" Type="http://schemas.openxmlformats.org/officeDocument/2006/relationships/customXml" Target="../ink/ink332.xml"/><Relationship Id="rId247" Type="http://schemas.openxmlformats.org/officeDocument/2006/relationships/image" Target="../media/image342.png"/><Relationship Id="rId107" Type="http://schemas.openxmlformats.org/officeDocument/2006/relationships/image" Target="../media/image272.png"/><Relationship Id="rId11" Type="http://schemas.openxmlformats.org/officeDocument/2006/relationships/image" Target="../media/image224.png"/><Relationship Id="rId32" Type="http://schemas.openxmlformats.org/officeDocument/2006/relationships/customXml" Target="../ink/ink235.xml"/><Relationship Id="rId53" Type="http://schemas.openxmlformats.org/officeDocument/2006/relationships/image" Target="../media/image245.png"/><Relationship Id="rId74" Type="http://schemas.openxmlformats.org/officeDocument/2006/relationships/customXml" Target="../ink/ink256.xml"/><Relationship Id="rId128" Type="http://schemas.openxmlformats.org/officeDocument/2006/relationships/customXml" Target="../ink/ink283.xml"/><Relationship Id="rId149" Type="http://schemas.openxmlformats.org/officeDocument/2006/relationships/image" Target="../media/image293.png"/><Relationship Id="rId5" Type="http://schemas.openxmlformats.org/officeDocument/2006/relationships/image" Target="../media/image221.png"/><Relationship Id="rId95" Type="http://schemas.openxmlformats.org/officeDocument/2006/relationships/image" Target="../media/image266.png"/><Relationship Id="rId160" Type="http://schemas.openxmlformats.org/officeDocument/2006/relationships/customXml" Target="../ink/ink299.xml"/><Relationship Id="rId181" Type="http://schemas.openxmlformats.org/officeDocument/2006/relationships/image" Target="../media/image309.png"/><Relationship Id="rId216" Type="http://schemas.openxmlformats.org/officeDocument/2006/relationships/customXml" Target="../ink/ink327.xml"/><Relationship Id="rId237" Type="http://schemas.openxmlformats.org/officeDocument/2006/relationships/image" Target="../media/image337.png"/><Relationship Id="rId258" Type="http://schemas.openxmlformats.org/officeDocument/2006/relationships/customXml" Target="../ink/ink348.xml"/><Relationship Id="rId22" Type="http://schemas.openxmlformats.org/officeDocument/2006/relationships/customXml" Target="../ink/ink230.xml"/><Relationship Id="rId43" Type="http://schemas.openxmlformats.org/officeDocument/2006/relationships/image" Target="../media/image240.png"/><Relationship Id="rId64" Type="http://schemas.openxmlformats.org/officeDocument/2006/relationships/customXml" Target="../ink/ink251.xml"/><Relationship Id="rId118" Type="http://schemas.openxmlformats.org/officeDocument/2006/relationships/customXml" Target="../ink/ink278.xml"/><Relationship Id="rId139" Type="http://schemas.openxmlformats.org/officeDocument/2006/relationships/image" Target="../media/image288.png"/><Relationship Id="rId85" Type="http://schemas.openxmlformats.org/officeDocument/2006/relationships/image" Target="../media/image261.png"/><Relationship Id="rId150" Type="http://schemas.openxmlformats.org/officeDocument/2006/relationships/customXml" Target="../ink/ink294.xml"/><Relationship Id="rId171" Type="http://schemas.openxmlformats.org/officeDocument/2006/relationships/image" Target="../media/image304.png"/><Relationship Id="rId192" Type="http://schemas.openxmlformats.org/officeDocument/2006/relationships/customXml" Target="../ink/ink315.xml"/><Relationship Id="rId206" Type="http://schemas.openxmlformats.org/officeDocument/2006/relationships/customXml" Target="../ink/ink322.xml"/><Relationship Id="rId227" Type="http://schemas.openxmlformats.org/officeDocument/2006/relationships/image" Target="../media/image332.png"/><Relationship Id="rId248" Type="http://schemas.openxmlformats.org/officeDocument/2006/relationships/customXml" Target="../ink/ink343.xml"/><Relationship Id="rId12" Type="http://schemas.openxmlformats.org/officeDocument/2006/relationships/customXml" Target="../ink/ink225.xml"/><Relationship Id="rId33" Type="http://schemas.openxmlformats.org/officeDocument/2006/relationships/image" Target="../media/image235.png"/><Relationship Id="rId108" Type="http://schemas.openxmlformats.org/officeDocument/2006/relationships/customXml" Target="../ink/ink273.xml"/><Relationship Id="rId129" Type="http://schemas.openxmlformats.org/officeDocument/2006/relationships/image" Target="../media/image283.png"/><Relationship Id="rId54" Type="http://schemas.openxmlformats.org/officeDocument/2006/relationships/customXml" Target="../ink/ink246.xml"/><Relationship Id="rId75" Type="http://schemas.openxmlformats.org/officeDocument/2006/relationships/image" Target="../media/image256.png"/><Relationship Id="rId96" Type="http://schemas.openxmlformats.org/officeDocument/2006/relationships/customXml" Target="../ink/ink267.xml"/><Relationship Id="rId140" Type="http://schemas.openxmlformats.org/officeDocument/2006/relationships/customXml" Target="../ink/ink289.xml"/><Relationship Id="rId161" Type="http://schemas.openxmlformats.org/officeDocument/2006/relationships/image" Target="../media/image299.png"/><Relationship Id="rId182" Type="http://schemas.openxmlformats.org/officeDocument/2006/relationships/customXml" Target="../ink/ink310.xml"/><Relationship Id="rId217" Type="http://schemas.openxmlformats.org/officeDocument/2006/relationships/image" Target="../media/image327.png"/><Relationship Id="rId6" Type="http://schemas.openxmlformats.org/officeDocument/2006/relationships/customXml" Target="../ink/ink222.xml"/><Relationship Id="rId238" Type="http://schemas.openxmlformats.org/officeDocument/2006/relationships/customXml" Target="../ink/ink338.xml"/><Relationship Id="rId259" Type="http://schemas.openxmlformats.org/officeDocument/2006/relationships/image" Target="../media/image348.png"/><Relationship Id="rId23" Type="http://schemas.openxmlformats.org/officeDocument/2006/relationships/image" Target="../media/image230.png"/><Relationship Id="rId119" Type="http://schemas.openxmlformats.org/officeDocument/2006/relationships/image" Target="../media/image278.png"/><Relationship Id="rId44" Type="http://schemas.openxmlformats.org/officeDocument/2006/relationships/customXml" Target="../ink/ink241.xml"/><Relationship Id="rId65" Type="http://schemas.openxmlformats.org/officeDocument/2006/relationships/image" Target="../media/image251.png"/><Relationship Id="rId86" Type="http://schemas.openxmlformats.org/officeDocument/2006/relationships/customXml" Target="../ink/ink262.xml"/><Relationship Id="rId130" Type="http://schemas.openxmlformats.org/officeDocument/2006/relationships/customXml" Target="../ink/ink284.xml"/><Relationship Id="rId151" Type="http://schemas.openxmlformats.org/officeDocument/2006/relationships/image" Target="../media/image294.png"/><Relationship Id="rId172" Type="http://schemas.openxmlformats.org/officeDocument/2006/relationships/customXml" Target="../ink/ink305.xml"/><Relationship Id="rId193" Type="http://schemas.openxmlformats.org/officeDocument/2006/relationships/image" Target="../media/image315.png"/><Relationship Id="rId207" Type="http://schemas.openxmlformats.org/officeDocument/2006/relationships/image" Target="../media/image322.png"/><Relationship Id="rId228" Type="http://schemas.openxmlformats.org/officeDocument/2006/relationships/customXml" Target="../ink/ink333.xml"/><Relationship Id="rId249" Type="http://schemas.openxmlformats.org/officeDocument/2006/relationships/image" Target="../media/image343.png"/><Relationship Id="rId13" Type="http://schemas.openxmlformats.org/officeDocument/2006/relationships/image" Target="../media/image225.png"/><Relationship Id="rId109" Type="http://schemas.openxmlformats.org/officeDocument/2006/relationships/image" Target="../media/image273.png"/><Relationship Id="rId34" Type="http://schemas.openxmlformats.org/officeDocument/2006/relationships/customXml" Target="../ink/ink236.xml"/><Relationship Id="rId55" Type="http://schemas.openxmlformats.org/officeDocument/2006/relationships/image" Target="../media/image246.png"/><Relationship Id="rId76" Type="http://schemas.openxmlformats.org/officeDocument/2006/relationships/customXml" Target="../ink/ink257.xml"/><Relationship Id="rId97" Type="http://schemas.openxmlformats.org/officeDocument/2006/relationships/image" Target="../media/image267.png"/><Relationship Id="rId120" Type="http://schemas.openxmlformats.org/officeDocument/2006/relationships/customXml" Target="../ink/ink279.xml"/><Relationship Id="rId141" Type="http://schemas.openxmlformats.org/officeDocument/2006/relationships/image" Target="../media/image289.png"/><Relationship Id="rId7" Type="http://schemas.openxmlformats.org/officeDocument/2006/relationships/image" Target="../media/image222.png"/><Relationship Id="rId162" Type="http://schemas.openxmlformats.org/officeDocument/2006/relationships/customXml" Target="../ink/ink300.xml"/><Relationship Id="rId183" Type="http://schemas.openxmlformats.org/officeDocument/2006/relationships/image" Target="../media/image310.png"/><Relationship Id="rId218" Type="http://schemas.openxmlformats.org/officeDocument/2006/relationships/customXml" Target="../ink/ink328.xml"/><Relationship Id="rId239" Type="http://schemas.openxmlformats.org/officeDocument/2006/relationships/image" Target="../media/image338.png"/><Relationship Id="rId250" Type="http://schemas.openxmlformats.org/officeDocument/2006/relationships/customXml" Target="../ink/ink344.xml"/><Relationship Id="rId24" Type="http://schemas.openxmlformats.org/officeDocument/2006/relationships/customXml" Target="../ink/ink231.xml"/><Relationship Id="rId45" Type="http://schemas.openxmlformats.org/officeDocument/2006/relationships/image" Target="../media/image241.png"/><Relationship Id="rId66" Type="http://schemas.openxmlformats.org/officeDocument/2006/relationships/customXml" Target="../ink/ink252.xml"/><Relationship Id="rId87" Type="http://schemas.openxmlformats.org/officeDocument/2006/relationships/image" Target="../media/image262.png"/><Relationship Id="rId110" Type="http://schemas.openxmlformats.org/officeDocument/2006/relationships/customXml" Target="../ink/ink274.xml"/><Relationship Id="rId131" Type="http://schemas.openxmlformats.org/officeDocument/2006/relationships/image" Target="../media/image284.png"/><Relationship Id="rId152" Type="http://schemas.openxmlformats.org/officeDocument/2006/relationships/customXml" Target="../ink/ink295.xml"/><Relationship Id="rId173" Type="http://schemas.openxmlformats.org/officeDocument/2006/relationships/image" Target="../media/image305.png"/><Relationship Id="rId194" Type="http://schemas.openxmlformats.org/officeDocument/2006/relationships/customXml" Target="../ink/ink316.xml"/><Relationship Id="rId208" Type="http://schemas.openxmlformats.org/officeDocument/2006/relationships/customXml" Target="../ink/ink323.xml"/><Relationship Id="rId229" Type="http://schemas.openxmlformats.org/officeDocument/2006/relationships/image" Target="../media/image333.png"/><Relationship Id="rId240" Type="http://schemas.openxmlformats.org/officeDocument/2006/relationships/customXml" Target="../ink/ink339.xml"/><Relationship Id="rId14" Type="http://schemas.openxmlformats.org/officeDocument/2006/relationships/customXml" Target="../ink/ink226.xml"/><Relationship Id="rId35" Type="http://schemas.openxmlformats.org/officeDocument/2006/relationships/image" Target="../media/image236.png"/><Relationship Id="rId56" Type="http://schemas.openxmlformats.org/officeDocument/2006/relationships/customXml" Target="../ink/ink247.xml"/><Relationship Id="rId77" Type="http://schemas.openxmlformats.org/officeDocument/2006/relationships/image" Target="../media/image257.png"/><Relationship Id="rId100" Type="http://schemas.openxmlformats.org/officeDocument/2006/relationships/customXml" Target="../ink/ink269.xml"/><Relationship Id="rId8" Type="http://schemas.openxmlformats.org/officeDocument/2006/relationships/customXml" Target="../ink/ink223.xml"/><Relationship Id="rId98" Type="http://schemas.openxmlformats.org/officeDocument/2006/relationships/customXml" Target="../ink/ink268.xml"/><Relationship Id="rId121" Type="http://schemas.openxmlformats.org/officeDocument/2006/relationships/image" Target="../media/image279.png"/><Relationship Id="rId142" Type="http://schemas.openxmlformats.org/officeDocument/2006/relationships/customXml" Target="../ink/ink290.xml"/><Relationship Id="rId163" Type="http://schemas.openxmlformats.org/officeDocument/2006/relationships/image" Target="../media/image300.png"/><Relationship Id="rId184" Type="http://schemas.openxmlformats.org/officeDocument/2006/relationships/customXml" Target="../ink/ink311.xml"/><Relationship Id="rId219" Type="http://schemas.openxmlformats.org/officeDocument/2006/relationships/image" Target="../media/image328.png"/><Relationship Id="rId230" Type="http://schemas.openxmlformats.org/officeDocument/2006/relationships/customXml" Target="../ink/ink334.xml"/><Relationship Id="rId251" Type="http://schemas.openxmlformats.org/officeDocument/2006/relationships/image" Target="../media/image344.png"/><Relationship Id="rId25" Type="http://schemas.openxmlformats.org/officeDocument/2006/relationships/image" Target="../media/image231.png"/><Relationship Id="rId46" Type="http://schemas.openxmlformats.org/officeDocument/2006/relationships/customXml" Target="../ink/ink242.xml"/><Relationship Id="rId67" Type="http://schemas.openxmlformats.org/officeDocument/2006/relationships/image" Target="../media/image252.png"/><Relationship Id="rId88" Type="http://schemas.openxmlformats.org/officeDocument/2006/relationships/customXml" Target="../ink/ink263.xml"/><Relationship Id="rId111" Type="http://schemas.openxmlformats.org/officeDocument/2006/relationships/image" Target="../media/image274.png"/><Relationship Id="rId132" Type="http://schemas.openxmlformats.org/officeDocument/2006/relationships/customXml" Target="../ink/ink285.xml"/><Relationship Id="rId153" Type="http://schemas.openxmlformats.org/officeDocument/2006/relationships/image" Target="../media/image295.png"/><Relationship Id="rId174" Type="http://schemas.openxmlformats.org/officeDocument/2006/relationships/customXml" Target="../ink/ink306.xml"/><Relationship Id="rId195" Type="http://schemas.openxmlformats.org/officeDocument/2006/relationships/image" Target="../media/image316.png"/><Relationship Id="rId209" Type="http://schemas.openxmlformats.org/officeDocument/2006/relationships/image" Target="../media/image323.png"/><Relationship Id="rId220" Type="http://schemas.openxmlformats.org/officeDocument/2006/relationships/customXml" Target="../ink/ink329.xml"/><Relationship Id="rId241" Type="http://schemas.openxmlformats.org/officeDocument/2006/relationships/image" Target="../media/image339.png"/><Relationship Id="rId15" Type="http://schemas.openxmlformats.org/officeDocument/2006/relationships/image" Target="../media/image226.png"/><Relationship Id="rId36" Type="http://schemas.openxmlformats.org/officeDocument/2006/relationships/customXml" Target="../ink/ink237.xml"/><Relationship Id="rId57" Type="http://schemas.openxmlformats.org/officeDocument/2006/relationships/image" Target="../media/image247.png"/><Relationship Id="rId78" Type="http://schemas.openxmlformats.org/officeDocument/2006/relationships/customXml" Target="../ink/ink258.xml"/><Relationship Id="rId99" Type="http://schemas.openxmlformats.org/officeDocument/2006/relationships/image" Target="../media/image268.png"/><Relationship Id="rId101" Type="http://schemas.openxmlformats.org/officeDocument/2006/relationships/image" Target="../media/image269.png"/><Relationship Id="rId122" Type="http://schemas.openxmlformats.org/officeDocument/2006/relationships/customXml" Target="../ink/ink280.xml"/><Relationship Id="rId143" Type="http://schemas.openxmlformats.org/officeDocument/2006/relationships/image" Target="../media/image290.png"/><Relationship Id="rId164" Type="http://schemas.openxmlformats.org/officeDocument/2006/relationships/customXml" Target="../ink/ink301.xml"/><Relationship Id="rId185" Type="http://schemas.openxmlformats.org/officeDocument/2006/relationships/image" Target="../media/image311.png"/><Relationship Id="rId9" Type="http://schemas.openxmlformats.org/officeDocument/2006/relationships/image" Target="../media/image223.png"/><Relationship Id="rId210" Type="http://schemas.openxmlformats.org/officeDocument/2006/relationships/customXml" Target="../ink/ink324.xml"/><Relationship Id="rId26" Type="http://schemas.openxmlformats.org/officeDocument/2006/relationships/customXml" Target="../ink/ink232.xml"/><Relationship Id="rId231" Type="http://schemas.openxmlformats.org/officeDocument/2006/relationships/image" Target="../media/image334.png"/><Relationship Id="rId252" Type="http://schemas.openxmlformats.org/officeDocument/2006/relationships/customXml" Target="../ink/ink345.xml"/><Relationship Id="rId47" Type="http://schemas.openxmlformats.org/officeDocument/2006/relationships/image" Target="../media/image242.png"/><Relationship Id="rId68" Type="http://schemas.openxmlformats.org/officeDocument/2006/relationships/customXml" Target="../ink/ink253.xml"/><Relationship Id="rId89" Type="http://schemas.openxmlformats.org/officeDocument/2006/relationships/image" Target="../media/image263.png"/><Relationship Id="rId112" Type="http://schemas.openxmlformats.org/officeDocument/2006/relationships/customXml" Target="../ink/ink275.xml"/><Relationship Id="rId133" Type="http://schemas.openxmlformats.org/officeDocument/2006/relationships/image" Target="../media/image285.png"/><Relationship Id="rId154" Type="http://schemas.openxmlformats.org/officeDocument/2006/relationships/customXml" Target="../ink/ink296.xml"/><Relationship Id="rId175" Type="http://schemas.openxmlformats.org/officeDocument/2006/relationships/image" Target="../media/image306.png"/><Relationship Id="rId196" Type="http://schemas.openxmlformats.org/officeDocument/2006/relationships/customXml" Target="../ink/ink317.xml"/><Relationship Id="rId200" Type="http://schemas.openxmlformats.org/officeDocument/2006/relationships/customXml" Target="../ink/ink319.xml"/><Relationship Id="rId16" Type="http://schemas.openxmlformats.org/officeDocument/2006/relationships/customXml" Target="../ink/ink227.xml"/><Relationship Id="rId221" Type="http://schemas.openxmlformats.org/officeDocument/2006/relationships/image" Target="../media/image329.png"/><Relationship Id="rId242" Type="http://schemas.openxmlformats.org/officeDocument/2006/relationships/customXml" Target="../ink/ink340.xml"/><Relationship Id="rId37" Type="http://schemas.openxmlformats.org/officeDocument/2006/relationships/image" Target="../media/image237.png"/><Relationship Id="rId58" Type="http://schemas.openxmlformats.org/officeDocument/2006/relationships/customXml" Target="../ink/ink248.xml"/><Relationship Id="rId79" Type="http://schemas.openxmlformats.org/officeDocument/2006/relationships/image" Target="../media/image258.png"/><Relationship Id="rId102" Type="http://schemas.openxmlformats.org/officeDocument/2006/relationships/customXml" Target="../ink/ink270.xml"/><Relationship Id="rId123" Type="http://schemas.openxmlformats.org/officeDocument/2006/relationships/image" Target="../media/image280.png"/><Relationship Id="rId144" Type="http://schemas.openxmlformats.org/officeDocument/2006/relationships/customXml" Target="../ink/ink291.xml"/><Relationship Id="rId90" Type="http://schemas.openxmlformats.org/officeDocument/2006/relationships/customXml" Target="../ink/ink264.xml"/><Relationship Id="rId165" Type="http://schemas.openxmlformats.org/officeDocument/2006/relationships/image" Target="../media/image301.png"/><Relationship Id="rId186" Type="http://schemas.openxmlformats.org/officeDocument/2006/relationships/customXml" Target="../ink/ink312.xml"/><Relationship Id="rId211" Type="http://schemas.openxmlformats.org/officeDocument/2006/relationships/image" Target="../media/image324.png"/><Relationship Id="rId232" Type="http://schemas.openxmlformats.org/officeDocument/2006/relationships/customXml" Target="../ink/ink335.xml"/><Relationship Id="rId253" Type="http://schemas.openxmlformats.org/officeDocument/2006/relationships/image" Target="../media/image345.png"/><Relationship Id="rId27" Type="http://schemas.openxmlformats.org/officeDocument/2006/relationships/image" Target="../media/image232.png"/><Relationship Id="rId48" Type="http://schemas.openxmlformats.org/officeDocument/2006/relationships/customXml" Target="../ink/ink243.xml"/><Relationship Id="rId69" Type="http://schemas.openxmlformats.org/officeDocument/2006/relationships/image" Target="../media/image253.png"/><Relationship Id="rId113" Type="http://schemas.openxmlformats.org/officeDocument/2006/relationships/image" Target="../media/image275.png"/><Relationship Id="rId134" Type="http://schemas.openxmlformats.org/officeDocument/2006/relationships/customXml" Target="../ink/ink286.xml"/><Relationship Id="rId80" Type="http://schemas.openxmlformats.org/officeDocument/2006/relationships/customXml" Target="../ink/ink259.xml"/><Relationship Id="rId155" Type="http://schemas.openxmlformats.org/officeDocument/2006/relationships/image" Target="../media/image296.png"/><Relationship Id="rId176" Type="http://schemas.openxmlformats.org/officeDocument/2006/relationships/customXml" Target="../ink/ink307.xml"/><Relationship Id="rId197" Type="http://schemas.openxmlformats.org/officeDocument/2006/relationships/image" Target="../media/image317.png"/><Relationship Id="rId201" Type="http://schemas.openxmlformats.org/officeDocument/2006/relationships/image" Target="../media/image319.png"/><Relationship Id="rId222" Type="http://schemas.openxmlformats.org/officeDocument/2006/relationships/customXml" Target="../ink/ink330.xml"/><Relationship Id="rId243" Type="http://schemas.openxmlformats.org/officeDocument/2006/relationships/image" Target="../media/image340.png"/><Relationship Id="rId17" Type="http://schemas.openxmlformats.org/officeDocument/2006/relationships/image" Target="../media/image227.png"/><Relationship Id="rId38" Type="http://schemas.openxmlformats.org/officeDocument/2006/relationships/customXml" Target="../ink/ink238.xml"/><Relationship Id="rId59" Type="http://schemas.openxmlformats.org/officeDocument/2006/relationships/image" Target="../media/image248.png"/><Relationship Id="rId103" Type="http://schemas.openxmlformats.org/officeDocument/2006/relationships/image" Target="../media/image270.png"/><Relationship Id="rId124" Type="http://schemas.openxmlformats.org/officeDocument/2006/relationships/customXml" Target="../ink/ink281.xml"/><Relationship Id="rId70" Type="http://schemas.openxmlformats.org/officeDocument/2006/relationships/customXml" Target="../ink/ink254.xml"/><Relationship Id="rId91" Type="http://schemas.openxmlformats.org/officeDocument/2006/relationships/image" Target="../media/image264.png"/><Relationship Id="rId145" Type="http://schemas.openxmlformats.org/officeDocument/2006/relationships/image" Target="../media/image291.png"/><Relationship Id="rId166" Type="http://schemas.openxmlformats.org/officeDocument/2006/relationships/customXml" Target="../ink/ink302.xml"/><Relationship Id="rId187" Type="http://schemas.openxmlformats.org/officeDocument/2006/relationships/image" Target="../media/image312.png"/><Relationship Id="rId1" Type="http://schemas.openxmlformats.org/officeDocument/2006/relationships/slideLayout" Target="../slideLayouts/slideLayout7.xml"/><Relationship Id="rId212" Type="http://schemas.openxmlformats.org/officeDocument/2006/relationships/customXml" Target="../ink/ink325.xml"/><Relationship Id="rId233" Type="http://schemas.openxmlformats.org/officeDocument/2006/relationships/image" Target="../media/image335.png"/><Relationship Id="rId254" Type="http://schemas.openxmlformats.org/officeDocument/2006/relationships/customXml" Target="../ink/ink346.xml"/><Relationship Id="rId28" Type="http://schemas.openxmlformats.org/officeDocument/2006/relationships/customXml" Target="../ink/ink233.xml"/><Relationship Id="rId49" Type="http://schemas.openxmlformats.org/officeDocument/2006/relationships/image" Target="../media/image243.png"/><Relationship Id="rId114" Type="http://schemas.openxmlformats.org/officeDocument/2006/relationships/customXml" Target="../ink/ink276.xml"/><Relationship Id="rId60" Type="http://schemas.openxmlformats.org/officeDocument/2006/relationships/customXml" Target="../ink/ink249.xml"/><Relationship Id="rId81" Type="http://schemas.openxmlformats.org/officeDocument/2006/relationships/image" Target="../media/image259.png"/><Relationship Id="rId135" Type="http://schemas.openxmlformats.org/officeDocument/2006/relationships/image" Target="../media/image286.png"/><Relationship Id="rId156" Type="http://schemas.openxmlformats.org/officeDocument/2006/relationships/customXml" Target="../ink/ink297.xml"/><Relationship Id="rId177" Type="http://schemas.openxmlformats.org/officeDocument/2006/relationships/image" Target="../media/image307.png"/><Relationship Id="rId198" Type="http://schemas.openxmlformats.org/officeDocument/2006/relationships/customXml" Target="../ink/ink318.xml"/><Relationship Id="rId202" Type="http://schemas.openxmlformats.org/officeDocument/2006/relationships/customXml" Target="../ink/ink320.xml"/><Relationship Id="rId223" Type="http://schemas.openxmlformats.org/officeDocument/2006/relationships/image" Target="../media/image330.png"/><Relationship Id="rId244" Type="http://schemas.openxmlformats.org/officeDocument/2006/relationships/customXml" Target="../ink/ink341.xml"/><Relationship Id="rId18" Type="http://schemas.openxmlformats.org/officeDocument/2006/relationships/customXml" Target="../ink/ink228.xml"/><Relationship Id="rId39" Type="http://schemas.openxmlformats.org/officeDocument/2006/relationships/image" Target="../media/image238.png"/><Relationship Id="rId50" Type="http://schemas.openxmlformats.org/officeDocument/2006/relationships/customXml" Target="../ink/ink244.xml"/><Relationship Id="rId104" Type="http://schemas.openxmlformats.org/officeDocument/2006/relationships/customXml" Target="../ink/ink271.xml"/><Relationship Id="rId125" Type="http://schemas.openxmlformats.org/officeDocument/2006/relationships/image" Target="../media/image281.png"/><Relationship Id="rId146" Type="http://schemas.openxmlformats.org/officeDocument/2006/relationships/customXml" Target="../ink/ink292.xml"/><Relationship Id="rId167" Type="http://schemas.openxmlformats.org/officeDocument/2006/relationships/image" Target="../media/image302.png"/><Relationship Id="rId188" Type="http://schemas.openxmlformats.org/officeDocument/2006/relationships/customXml" Target="../ink/ink313.xml"/><Relationship Id="rId71" Type="http://schemas.openxmlformats.org/officeDocument/2006/relationships/image" Target="../media/image254.png"/><Relationship Id="rId92" Type="http://schemas.openxmlformats.org/officeDocument/2006/relationships/customXml" Target="../ink/ink265.xml"/><Relationship Id="rId213" Type="http://schemas.openxmlformats.org/officeDocument/2006/relationships/image" Target="../media/image325.png"/><Relationship Id="rId234" Type="http://schemas.openxmlformats.org/officeDocument/2006/relationships/customXml" Target="../ink/ink336.xml"/><Relationship Id="rId2" Type="http://schemas.openxmlformats.org/officeDocument/2006/relationships/customXml" Target="../ink/ink220.xml"/><Relationship Id="rId29" Type="http://schemas.openxmlformats.org/officeDocument/2006/relationships/image" Target="../media/image233.png"/><Relationship Id="rId255" Type="http://schemas.openxmlformats.org/officeDocument/2006/relationships/image" Target="../media/image346.png"/><Relationship Id="rId40" Type="http://schemas.openxmlformats.org/officeDocument/2006/relationships/customXml" Target="../ink/ink239.xml"/><Relationship Id="rId115" Type="http://schemas.openxmlformats.org/officeDocument/2006/relationships/image" Target="../media/image276.png"/><Relationship Id="rId136" Type="http://schemas.openxmlformats.org/officeDocument/2006/relationships/customXml" Target="../ink/ink287.xml"/><Relationship Id="rId157" Type="http://schemas.openxmlformats.org/officeDocument/2006/relationships/image" Target="../media/image297.png"/><Relationship Id="rId178" Type="http://schemas.openxmlformats.org/officeDocument/2006/relationships/customXml" Target="../ink/ink308.xml"/><Relationship Id="rId61" Type="http://schemas.openxmlformats.org/officeDocument/2006/relationships/image" Target="../media/image249.png"/><Relationship Id="rId82" Type="http://schemas.openxmlformats.org/officeDocument/2006/relationships/customXml" Target="../ink/ink260.xml"/><Relationship Id="rId199" Type="http://schemas.openxmlformats.org/officeDocument/2006/relationships/image" Target="../media/image318.png"/><Relationship Id="rId203" Type="http://schemas.openxmlformats.org/officeDocument/2006/relationships/image" Target="../media/image320.png"/><Relationship Id="rId19" Type="http://schemas.openxmlformats.org/officeDocument/2006/relationships/image" Target="../media/image228.png"/><Relationship Id="rId224" Type="http://schemas.openxmlformats.org/officeDocument/2006/relationships/customXml" Target="../ink/ink331.xml"/><Relationship Id="rId245" Type="http://schemas.openxmlformats.org/officeDocument/2006/relationships/image" Target="../media/image341.png"/><Relationship Id="rId30" Type="http://schemas.openxmlformats.org/officeDocument/2006/relationships/customXml" Target="../ink/ink234.xml"/><Relationship Id="rId105" Type="http://schemas.openxmlformats.org/officeDocument/2006/relationships/image" Target="../media/image271.png"/><Relationship Id="rId126" Type="http://schemas.openxmlformats.org/officeDocument/2006/relationships/customXml" Target="../ink/ink282.xml"/><Relationship Id="rId147" Type="http://schemas.openxmlformats.org/officeDocument/2006/relationships/image" Target="../media/image292.png"/><Relationship Id="rId168" Type="http://schemas.openxmlformats.org/officeDocument/2006/relationships/customXml" Target="../ink/ink303.xml"/><Relationship Id="rId51" Type="http://schemas.openxmlformats.org/officeDocument/2006/relationships/image" Target="../media/image244.png"/><Relationship Id="rId72" Type="http://schemas.openxmlformats.org/officeDocument/2006/relationships/customXml" Target="../ink/ink255.xml"/><Relationship Id="rId93" Type="http://schemas.openxmlformats.org/officeDocument/2006/relationships/image" Target="../media/image265.png"/><Relationship Id="rId189" Type="http://schemas.openxmlformats.org/officeDocument/2006/relationships/image" Target="../media/image313.png"/><Relationship Id="rId3" Type="http://schemas.openxmlformats.org/officeDocument/2006/relationships/image" Target="../media/image220.png"/><Relationship Id="rId214" Type="http://schemas.openxmlformats.org/officeDocument/2006/relationships/customXml" Target="../ink/ink326.xml"/><Relationship Id="rId235" Type="http://schemas.openxmlformats.org/officeDocument/2006/relationships/image" Target="../media/image336.png"/><Relationship Id="rId256" Type="http://schemas.openxmlformats.org/officeDocument/2006/relationships/customXml" Target="../ink/ink347.xml"/><Relationship Id="rId116" Type="http://schemas.openxmlformats.org/officeDocument/2006/relationships/customXml" Target="../ink/ink277.xml"/><Relationship Id="rId137" Type="http://schemas.openxmlformats.org/officeDocument/2006/relationships/image" Target="../media/image287.png"/><Relationship Id="rId158" Type="http://schemas.openxmlformats.org/officeDocument/2006/relationships/customXml" Target="../ink/ink298.xml"/><Relationship Id="rId20" Type="http://schemas.openxmlformats.org/officeDocument/2006/relationships/customXml" Target="../ink/ink229.xml"/><Relationship Id="rId41" Type="http://schemas.openxmlformats.org/officeDocument/2006/relationships/image" Target="../media/image239.png"/><Relationship Id="rId62" Type="http://schemas.openxmlformats.org/officeDocument/2006/relationships/customXml" Target="../ink/ink250.xml"/><Relationship Id="rId83" Type="http://schemas.openxmlformats.org/officeDocument/2006/relationships/image" Target="../media/image260.png"/><Relationship Id="rId179" Type="http://schemas.openxmlformats.org/officeDocument/2006/relationships/image" Target="../media/image308.png"/><Relationship Id="rId190" Type="http://schemas.openxmlformats.org/officeDocument/2006/relationships/customXml" Target="../ink/ink314.xml"/><Relationship Id="rId204" Type="http://schemas.openxmlformats.org/officeDocument/2006/relationships/customXml" Target="../ink/ink321.xml"/><Relationship Id="rId225" Type="http://schemas.openxmlformats.org/officeDocument/2006/relationships/image" Target="../media/image331.png"/><Relationship Id="rId246" Type="http://schemas.openxmlformats.org/officeDocument/2006/relationships/customXml" Target="../ink/ink342.xml"/><Relationship Id="rId106" Type="http://schemas.openxmlformats.org/officeDocument/2006/relationships/customXml" Target="../ink/ink272.xml"/><Relationship Id="rId127" Type="http://schemas.openxmlformats.org/officeDocument/2006/relationships/image" Target="../media/image282.png"/><Relationship Id="rId10" Type="http://schemas.openxmlformats.org/officeDocument/2006/relationships/customXml" Target="../ink/ink224.xml"/><Relationship Id="rId31" Type="http://schemas.openxmlformats.org/officeDocument/2006/relationships/image" Target="../media/image234.png"/><Relationship Id="rId52" Type="http://schemas.openxmlformats.org/officeDocument/2006/relationships/customXml" Target="../ink/ink245.xml"/><Relationship Id="rId73" Type="http://schemas.openxmlformats.org/officeDocument/2006/relationships/image" Target="../media/image255.png"/><Relationship Id="rId94" Type="http://schemas.openxmlformats.org/officeDocument/2006/relationships/customXml" Target="../ink/ink266.xml"/><Relationship Id="rId148" Type="http://schemas.openxmlformats.org/officeDocument/2006/relationships/customXml" Target="../ink/ink293.xml"/><Relationship Id="rId169" Type="http://schemas.openxmlformats.org/officeDocument/2006/relationships/image" Target="../media/image303.png"/><Relationship Id="rId4" Type="http://schemas.openxmlformats.org/officeDocument/2006/relationships/customXml" Target="../ink/ink221.xml"/><Relationship Id="rId180" Type="http://schemas.openxmlformats.org/officeDocument/2006/relationships/customXml" Target="../ink/ink309.xml"/><Relationship Id="rId215" Type="http://schemas.openxmlformats.org/officeDocument/2006/relationships/image" Target="../media/image326.png"/><Relationship Id="rId236" Type="http://schemas.openxmlformats.org/officeDocument/2006/relationships/customXml" Target="../ink/ink337.xml"/><Relationship Id="rId257" Type="http://schemas.openxmlformats.org/officeDocument/2006/relationships/image" Target="../media/image347.png"/></Relationships>
</file>

<file path=ppt/slides/_rels/slide8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406.png"/><Relationship Id="rId21" Type="http://schemas.openxmlformats.org/officeDocument/2006/relationships/image" Target="../media/image358.png"/><Relationship Id="rId42" Type="http://schemas.openxmlformats.org/officeDocument/2006/relationships/customXml" Target="../ink/ink369.xml"/><Relationship Id="rId63" Type="http://schemas.openxmlformats.org/officeDocument/2006/relationships/image" Target="../media/image379.png"/><Relationship Id="rId84" Type="http://schemas.openxmlformats.org/officeDocument/2006/relationships/customXml" Target="../ink/ink390.xml"/><Relationship Id="rId138" Type="http://schemas.openxmlformats.org/officeDocument/2006/relationships/customXml" Target="../ink/ink417.xml"/><Relationship Id="rId159" Type="http://schemas.openxmlformats.org/officeDocument/2006/relationships/image" Target="../media/image427.png"/><Relationship Id="rId170" Type="http://schemas.openxmlformats.org/officeDocument/2006/relationships/customXml" Target="../ink/ink433.xml"/><Relationship Id="rId191" Type="http://schemas.openxmlformats.org/officeDocument/2006/relationships/image" Target="../media/image443.png"/><Relationship Id="rId205" Type="http://schemas.openxmlformats.org/officeDocument/2006/relationships/image" Target="../media/image450.png"/><Relationship Id="rId107" Type="http://schemas.openxmlformats.org/officeDocument/2006/relationships/image" Target="../media/image401.png"/><Relationship Id="rId11" Type="http://schemas.openxmlformats.org/officeDocument/2006/relationships/image" Target="../media/image353.png"/><Relationship Id="rId32" Type="http://schemas.openxmlformats.org/officeDocument/2006/relationships/customXml" Target="../ink/ink364.xml"/><Relationship Id="rId53" Type="http://schemas.openxmlformats.org/officeDocument/2006/relationships/image" Target="../media/image374.png"/><Relationship Id="rId74" Type="http://schemas.openxmlformats.org/officeDocument/2006/relationships/customXml" Target="../ink/ink385.xml"/><Relationship Id="rId128" Type="http://schemas.openxmlformats.org/officeDocument/2006/relationships/customXml" Target="../ink/ink412.xml"/><Relationship Id="rId149" Type="http://schemas.openxmlformats.org/officeDocument/2006/relationships/image" Target="../media/image422.png"/><Relationship Id="rId5" Type="http://schemas.openxmlformats.org/officeDocument/2006/relationships/image" Target="../media/image350.png"/><Relationship Id="rId95" Type="http://schemas.openxmlformats.org/officeDocument/2006/relationships/image" Target="../media/image395.png"/><Relationship Id="rId160" Type="http://schemas.openxmlformats.org/officeDocument/2006/relationships/customXml" Target="../ink/ink428.xml"/><Relationship Id="rId181" Type="http://schemas.openxmlformats.org/officeDocument/2006/relationships/image" Target="../media/image438.png"/><Relationship Id="rId216" Type="http://schemas.openxmlformats.org/officeDocument/2006/relationships/customXml" Target="../ink/ink456.xml"/><Relationship Id="rId22" Type="http://schemas.openxmlformats.org/officeDocument/2006/relationships/customXml" Target="../ink/ink359.xml"/><Relationship Id="rId43" Type="http://schemas.openxmlformats.org/officeDocument/2006/relationships/image" Target="../media/image369.png"/><Relationship Id="rId64" Type="http://schemas.openxmlformats.org/officeDocument/2006/relationships/customXml" Target="../ink/ink380.xml"/><Relationship Id="rId118" Type="http://schemas.openxmlformats.org/officeDocument/2006/relationships/customXml" Target="../ink/ink407.xml"/><Relationship Id="rId139" Type="http://schemas.openxmlformats.org/officeDocument/2006/relationships/image" Target="../media/image417.png"/><Relationship Id="rId85" Type="http://schemas.openxmlformats.org/officeDocument/2006/relationships/image" Target="../media/image390.png"/><Relationship Id="rId150" Type="http://schemas.openxmlformats.org/officeDocument/2006/relationships/customXml" Target="../ink/ink423.xml"/><Relationship Id="rId171" Type="http://schemas.openxmlformats.org/officeDocument/2006/relationships/image" Target="../media/image433.png"/><Relationship Id="rId192" Type="http://schemas.openxmlformats.org/officeDocument/2006/relationships/customXml" Target="../ink/ink444.xml"/><Relationship Id="rId206" Type="http://schemas.openxmlformats.org/officeDocument/2006/relationships/customXml" Target="../ink/ink451.xml"/><Relationship Id="rId12" Type="http://schemas.openxmlformats.org/officeDocument/2006/relationships/customXml" Target="../ink/ink354.xml"/><Relationship Id="rId33" Type="http://schemas.openxmlformats.org/officeDocument/2006/relationships/image" Target="../media/image364.png"/><Relationship Id="rId108" Type="http://schemas.openxmlformats.org/officeDocument/2006/relationships/customXml" Target="../ink/ink402.xml"/><Relationship Id="rId129" Type="http://schemas.openxmlformats.org/officeDocument/2006/relationships/image" Target="../media/image412.png"/><Relationship Id="rId54" Type="http://schemas.openxmlformats.org/officeDocument/2006/relationships/customXml" Target="../ink/ink375.xml"/><Relationship Id="rId75" Type="http://schemas.openxmlformats.org/officeDocument/2006/relationships/image" Target="../media/image385.png"/><Relationship Id="rId96" Type="http://schemas.openxmlformats.org/officeDocument/2006/relationships/customXml" Target="../ink/ink396.xml"/><Relationship Id="rId140" Type="http://schemas.openxmlformats.org/officeDocument/2006/relationships/customXml" Target="../ink/ink418.xml"/><Relationship Id="rId161" Type="http://schemas.openxmlformats.org/officeDocument/2006/relationships/image" Target="../media/image428.png"/><Relationship Id="rId182" Type="http://schemas.openxmlformats.org/officeDocument/2006/relationships/customXml" Target="../ink/ink439.xml"/><Relationship Id="rId217" Type="http://schemas.openxmlformats.org/officeDocument/2006/relationships/image" Target="../media/image456.png"/><Relationship Id="rId6" Type="http://schemas.openxmlformats.org/officeDocument/2006/relationships/customXml" Target="../ink/ink351.xml"/><Relationship Id="rId23" Type="http://schemas.openxmlformats.org/officeDocument/2006/relationships/image" Target="../media/image359.png"/><Relationship Id="rId119" Type="http://schemas.openxmlformats.org/officeDocument/2006/relationships/image" Target="../media/image407.png"/><Relationship Id="rId44" Type="http://schemas.openxmlformats.org/officeDocument/2006/relationships/customXml" Target="../ink/ink370.xml"/><Relationship Id="rId65" Type="http://schemas.openxmlformats.org/officeDocument/2006/relationships/image" Target="../media/image380.png"/><Relationship Id="rId86" Type="http://schemas.openxmlformats.org/officeDocument/2006/relationships/customXml" Target="../ink/ink391.xml"/><Relationship Id="rId130" Type="http://schemas.openxmlformats.org/officeDocument/2006/relationships/customXml" Target="../ink/ink413.xml"/><Relationship Id="rId151" Type="http://schemas.openxmlformats.org/officeDocument/2006/relationships/image" Target="../media/image423.png"/><Relationship Id="rId172" Type="http://schemas.openxmlformats.org/officeDocument/2006/relationships/customXml" Target="../ink/ink434.xml"/><Relationship Id="rId193" Type="http://schemas.openxmlformats.org/officeDocument/2006/relationships/image" Target="../media/image444.png"/><Relationship Id="rId207" Type="http://schemas.openxmlformats.org/officeDocument/2006/relationships/image" Target="../media/image451.png"/><Relationship Id="rId13" Type="http://schemas.openxmlformats.org/officeDocument/2006/relationships/image" Target="../media/image354.png"/><Relationship Id="rId109" Type="http://schemas.openxmlformats.org/officeDocument/2006/relationships/image" Target="../media/image402.png"/><Relationship Id="rId34" Type="http://schemas.openxmlformats.org/officeDocument/2006/relationships/customXml" Target="../ink/ink365.xml"/><Relationship Id="rId55" Type="http://schemas.openxmlformats.org/officeDocument/2006/relationships/image" Target="../media/image375.png"/><Relationship Id="rId76" Type="http://schemas.openxmlformats.org/officeDocument/2006/relationships/customXml" Target="../ink/ink386.xml"/><Relationship Id="rId97" Type="http://schemas.openxmlformats.org/officeDocument/2006/relationships/image" Target="../media/image396.png"/><Relationship Id="rId120" Type="http://schemas.openxmlformats.org/officeDocument/2006/relationships/customXml" Target="../ink/ink408.xml"/><Relationship Id="rId141" Type="http://schemas.openxmlformats.org/officeDocument/2006/relationships/image" Target="../media/image418.png"/><Relationship Id="rId7" Type="http://schemas.openxmlformats.org/officeDocument/2006/relationships/image" Target="../media/image351.png"/><Relationship Id="rId162" Type="http://schemas.openxmlformats.org/officeDocument/2006/relationships/customXml" Target="../ink/ink429.xml"/><Relationship Id="rId183" Type="http://schemas.openxmlformats.org/officeDocument/2006/relationships/image" Target="../media/image439.png"/><Relationship Id="rId218" Type="http://schemas.openxmlformats.org/officeDocument/2006/relationships/customXml" Target="../ink/ink457.xml"/><Relationship Id="rId24" Type="http://schemas.openxmlformats.org/officeDocument/2006/relationships/customXml" Target="../ink/ink360.xml"/><Relationship Id="rId45" Type="http://schemas.openxmlformats.org/officeDocument/2006/relationships/image" Target="../media/image370.png"/><Relationship Id="rId66" Type="http://schemas.openxmlformats.org/officeDocument/2006/relationships/customXml" Target="../ink/ink381.xml"/><Relationship Id="rId87" Type="http://schemas.openxmlformats.org/officeDocument/2006/relationships/image" Target="../media/image391.png"/><Relationship Id="rId110" Type="http://schemas.openxmlformats.org/officeDocument/2006/relationships/customXml" Target="../ink/ink403.xml"/><Relationship Id="rId131" Type="http://schemas.openxmlformats.org/officeDocument/2006/relationships/image" Target="../media/image413.png"/><Relationship Id="rId152" Type="http://schemas.openxmlformats.org/officeDocument/2006/relationships/customXml" Target="../ink/ink424.xml"/><Relationship Id="rId173" Type="http://schemas.openxmlformats.org/officeDocument/2006/relationships/image" Target="../media/image434.png"/><Relationship Id="rId194" Type="http://schemas.openxmlformats.org/officeDocument/2006/relationships/customXml" Target="../ink/ink445.xml"/><Relationship Id="rId208" Type="http://schemas.openxmlformats.org/officeDocument/2006/relationships/customXml" Target="../ink/ink452.xml"/><Relationship Id="rId14" Type="http://schemas.openxmlformats.org/officeDocument/2006/relationships/customXml" Target="../ink/ink355.xml"/><Relationship Id="rId35" Type="http://schemas.openxmlformats.org/officeDocument/2006/relationships/image" Target="../media/image365.png"/><Relationship Id="rId56" Type="http://schemas.openxmlformats.org/officeDocument/2006/relationships/customXml" Target="../ink/ink376.xml"/><Relationship Id="rId77" Type="http://schemas.openxmlformats.org/officeDocument/2006/relationships/image" Target="../media/image386.png"/><Relationship Id="rId100" Type="http://schemas.openxmlformats.org/officeDocument/2006/relationships/customXml" Target="../ink/ink398.xml"/><Relationship Id="rId8" Type="http://schemas.openxmlformats.org/officeDocument/2006/relationships/customXml" Target="../ink/ink352.xml"/><Relationship Id="rId98" Type="http://schemas.openxmlformats.org/officeDocument/2006/relationships/customXml" Target="../ink/ink397.xml"/><Relationship Id="rId121" Type="http://schemas.openxmlformats.org/officeDocument/2006/relationships/image" Target="../media/image408.png"/><Relationship Id="rId142" Type="http://schemas.openxmlformats.org/officeDocument/2006/relationships/customXml" Target="../ink/ink419.xml"/><Relationship Id="rId163" Type="http://schemas.openxmlformats.org/officeDocument/2006/relationships/image" Target="../media/image429.png"/><Relationship Id="rId184" Type="http://schemas.openxmlformats.org/officeDocument/2006/relationships/customXml" Target="../ink/ink440.xml"/><Relationship Id="rId219" Type="http://schemas.openxmlformats.org/officeDocument/2006/relationships/image" Target="../media/image457.png"/><Relationship Id="rId3" Type="http://schemas.openxmlformats.org/officeDocument/2006/relationships/image" Target="../media/image349.png"/><Relationship Id="rId214" Type="http://schemas.openxmlformats.org/officeDocument/2006/relationships/customXml" Target="../ink/ink455.xml"/><Relationship Id="rId25" Type="http://schemas.openxmlformats.org/officeDocument/2006/relationships/image" Target="../media/image360.png"/><Relationship Id="rId46" Type="http://schemas.openxmlformats.org/officeDocument/2006/relationships/customXml" Target="../ink/ink371.xml"/><Relationship Id="rId67" Type="http://schemas.openxmlformats.org/officeDocument/2006/relationships/image" Target="../media/image381.png"/><Relationship Id="rId116" Type="http://schemas.openxmlformats.org/officeDocument/2006/relationships/customXml" Target="../ink/ink406.xml"/><Relationship Id="rId137" Type="http://schemas.openxmlformats.org/officeDocument/2006/relationships/image" Target="../media/image416.png"/><Relationship Id="rId158" Type="http://schemas.openxmlformats.org/officeDocument/2006/relationships/customXml" Target="../ink/ink427.xml"/><Relationship Id="rId20" Type="http://schemas.openxmlformats.org/officeDocument/2006/relationships/customXml" Target="../ink/ink358.xml"/><Relationship Id="rId41" Type="http://schemas.openxmlformats.org/officeDocument/2006/relationships/image" Target="../media/image368.png"/><Relationship Id="rId62" Type="http://schemas.openxmlformats.org/officeDocument/2006/relationships/customXml" Target="../ink/ink379.xml"/><Relationship Id="rId83" Type="http://schemas.openxmlformats.org/officeDocument/2006/relationships/image" Target="../media/image389.png"/><Relationship Id="rId88" Type="http://schemas.openxmlformats.org/officeDocument/2006/relationships/customXml" Target="../ink/ink392.xml"/><Relationship Id="rId111" Type="http://schemas.openxmlformats.org/officeDocument/2006/relationships/image" Target="../media/image403.png"/><Relationship Id="rId132" Type="http://schemas.openxmlformats.org/officeDocument/2006/relationships/customXml" Target="../ink/ink414.xml"/><Relationship Id="rId153" Type="http://schemas.openxmlformats.org/officeDocument/2006/relationships/image" Target="../media/image424.png"/><Relationship Id="rId174" Type="http://schemas.openxmlformats.org/officeDocument/2006/relationships/customXml" Target="../ink/ink435.xml"/><Relationship Id="rId179" Type="http://schemas.openxmlformats.org/officeDocument/2006/relationships/image" Target="../media/image437.png"/><Relationship Id="rId195" Type="http://schemas.openxmlformats.org/officeDocument/2006/relationships/image" Target="../media/image445.png"/><Relationship Id="rId209" Type="http://schemas.openxmlformats.org/officeDocument/2006/relationships/image" Target="../media/image452.png"/><Relationship Id="rId190" Type="http://schemas.openxmlformats.org/officeDocument/2006/relationships/customXml" Target="../ink/ink443.xml"/><Relationship Id="rId204" Type="http://schemas.openxmlformats.org/officeDocument/2006/relationships/customXml" Target="../ink/ink450.xml"/><Relationship Id="rId220" Type="http://schemas.openxmlformats.org/officeDocument/2006/relationships/customXml" Target="../ink/ink458.xml"/><Relationship Id="rId225" Type="http://schemas.openxmlformats.org/officeDocument/2006/relationships/image" Target="../media/image460.png"/><Relationship Id="rId15" Type="http://schemas.openxmlformats.org/officeDocument/2006/relationships/image" Target="../media/image355.png"/><Relationship Id="rId36" Type="http://schemas.openxmlformats.org/officeDocument/2006/relationships/customXml" Target="../ink/ink366.xml"/><Relationship Id="rId57" Type="http://schemas.openxmlformats.org/officeDocument/2006/relationships/image" Target="../media/image376.png"/><Relationship Id="rId106" Type="http://schemas.openxmlformats.org/officeDocument/2006/relationships/customXml" Target="../ink/ink401.xml"/><Relationship Id="rId127" Type="http://schemas.openxmlformats.org/officeDocument/2006/relationships/image" Target="../media/image411.png"/><Relationship Id="rId10" Type="http://schemas.openxmlformats.org/officeDocument/2006/relationships/customXml" Target="../ink/ink353.xml"/><Relationship Id="rId31" Type="http://schemas.openxmlformats.org/officeDocument/2006/relationships/image" Target="../media/image363.png"/><Relationship Id="rId52" Type="http://schemas.openxmlformats.org/officeDocument/2006/relationships/customXml" Target="../ink/ink374.xml"/><Relationship Id="rId73" Type="http://schemas.openxmlformats.org/officeDocument/2006/relationships/image" Target="../media/image384.png"/><Relationship Id="rId78" Type="http://schemas.openxmlformats.org/officeDocument/2006/relationships/customXml" Target="../ink/ink387.xml"/><Relationship Id="rId94" Type="http://schemas.openxmlformats.org/officeDocument/2006/relationships/customXml" Target="../ink/ink395.xml"/><Relationship Id="rId99" Type="http://schemas.openxmlformats.org/officeDocument/2006/relationships/image" Target="../media/image397.png"/><Relationship Id="rId101" Type="http://schemas.openxmlformats.org/officeDocument/2006/relationships/image" Target="../media/image398.png"/><Relationship Id="rId122" Type="http://schemas.openxmlformats.org/officeDocument/2006/relationships/customXml" Target="../ink/ink409.xml"/><Relationship Id="rId143" Type="http://schemas.openxmlformats.org/officeDocument/2006/relationships/image" Target="../media/image419.png"/><Relationship Id="rId148" Type="http://schemas.openxmlformats.org/officeDocument/2006/relationships/customXml" Target="../ink/ink422.xml"/><Relationship Id="rId164" Type="http://schemas.openxmlformats.org/officeDocument/2006/relationships/customXml" Target="../ink/ink430.xml"/><Relationship Id="rId169" Type="http://schemas.openxmlformats.org/officeDocument/2006/relationships/image" Target="../media/image432.png"/><Relationship Id="rId185" Type="http://schemas.openxmlformats.org/officeDocument/2006/relationships/image" Target="../media/image440.png"/><Relationship Id="rId4" Type="http://schemas.openxmlformats.org/officeDocument/2006/relationships/customXml" Target="../ink/ink350.xml"/><Relationship Id="rId9" Type="http://schemas.openxmlformats.org/officeDocument/2006/relationships/image" Target="../media/image352.png"/><Relationship Id="rId180" Type="http://schemas.openxmlformats.org/officeDocument/2006/relationships/customXml" Target="../ink/ink438.xml"/><Relationship Id="rId210" Type="http://schemas.openxmlformats.org/officeDocument/2006/relationships/customXml" Target="../ink/ink453.xml"/><Relationship Id="rId215" Type="http://schemas.openxmlformats.org/officeDocument/2006/relationships/image" Target="../media/image455.png"/><Relationship Id="rId26" Type="http://schemas.openxmlformats.org/officeDocument/2006/relationships/customXml" Target="../ink/ink361.xml"/><Relationship Id="rId47" Type="http://schemas.openxmlformats.org/officeDocument/2006/relationships/image" Target="../media/image371.png"/><Relationship Id="rId68" Type="http://schemas.openxmlformats.org/officeDocument/2006/relationships/customXml" Target="../ink/ink382.xml"/><Relationship Id="rId89" Type="http://schemas.openxmlformats.org/officeDocument/2006/relationships/image" Target="../media/image392.png"/><Relationship Id="rId112" Type="http://schemas.openxmlformats.org/officeDocument/2006/relationships/customXml" Target="../ink/ink404.xml"/><Relationship Id="rId133" Type="http://schemas.openxmlformats.org/officeDocument/2006/relationships/image" Target="../media/image414.png"/><Relationship Id="rId154" Type="http://schemas.openxmlformats.org/officeDocument/2006/relationships/customXml" Target="../ink/ink425.xml"/><Relationship Id="rId175" Type="http://schemas.openxmlformats.org/officeDocument/2006/relationships/image" Target="../media/image435.png"/><Relationship Id="rId196" Type="http://schemas.openxmlformats.org/officeDocument/2006/relationships/customXml" Target="../ink/ink446.xml"/><Relationship Id="rId200" Type="http://schemas.openxmlformats.org/officeDocument/2006/relationships/customXml" Target="../ink/ink448.xml"/><Relationship Id="rId16" Type="http://schemas.openxmlformats.org/officeDocument/2006/relationships/customXml" Target="../ink/ink356.xml"/><Relationship Id="rId221" Type="http://schemas.openxmlformats.org/officeDocument/2006/relationships/image" Target="../media/image458.png"/><Relationship Id="rId37" Type="http://schemas.openxmlformats.org/officeDocument/2006/relationships/image" Target="../media/image366.png"/><Relationship Id="rId58" Type="http://schemas.openxmlformats.org/officeDocument/2006/relationships/customXml" Target="../ink/ink377.xml"/><Relationship Id="rId79" Type="http://schemas.openxmlformats.org/officeDocument/2006/relationships/image" Target="../media/image387.png"/><Relationship Id="rId102" Type="http://schemas.openxmlformats.org/officeDocument/2006/relationships/customXml" Target="../ink/ink399.xml"/><Relationship Id="rId123" Type="http://schemas.openxmlformats.org/officeDocument/2006/relationships/image" Target="../media/image409.png"/><Relationship Id="rId144" Type="http://schemas.openxmlformats.org/officeDocument/2006/relationships/customXml" Target="../ink/ink420.xml"/><Relationship Id="rId90" Type="http://schemas.openxmlformats.org/officeDocument/2006/relationships/customXml" Target="../ink/ink393.xml"/><Relationship Id="rId165" Type="http://schemas.openxmlformats.org/officeDocument/2006/relationships/image" Target="../media/image430.png"/><Relationship Id="rId186" Type="http://schemas.openxmlformats.org/officeDocument/2006/relationships/customXml" Target="../ink/ink441.xml"/><Relationship Id="rId211" Type="http://schemas.openxmlformats.org/officeDocument/2006/relationships/image" Target="../media/image453.png"/><Relationship Id="rId27" Type="http://schemas.openxmlformats.org/officeDocument/2006/relationships/image" Target="../media/image361.png"/><Relationship Id="rId48" Type="http://schemas.openxmlformats.org/officeDocument/2006/relationships/customXml" Target="../ink/ink372.xml"/><Relationship Id="rId69" Type="http://schemas.openxmlformats.org/officeDocument/2006/relationships/image" Target="../media/image382.png"/><Relationship Id="rId113" Type="http://schemas.openxmlformats.org/officeDocument/2006/relationships/image" Target="../media/image404.png"/><Relationship Id="rId134" Type="http://schemas.openxmlformats.org/officeDocument/2006/relationships/customXml" Target="../ink/ink415.xml"/><Relationship Id="rId80" Type="http://schemas.openxmlformats.org/officeDocument/2006/relationships/customXml" Target="../ink/ink388.xml"/><Relationship Id="rId155" Type="http://schemas.openxmlformats.org/officeDocument/2006/relationships/image" Target="../media/image425.png"/><Relationship Id="rId176" Type="http://schemas.openxmlformats.org/officeDocument/2006/relationships/customXml" Target="../ink/ink436.xml"/><Relationship Id="rId197" Type="http://schemas.openxmlformats.org/officeDocument/2006/relationships/image" Target="../media/image446.png"/><Relationship Id="rId201" Type="http://schemas.openxmlformats.org/officeDocument/2006/relationships/image" Target="../media/image448.png"/><Relationship Id="rId222" Type="http://schemas.openxmlformats.org/officeDocument/2006/relationships/customXml" Target="../ink/ink459.xml"/><Relationship Id="rId17" Type="http://schemas.openxmlformats.org/officeDocument/2006/relationships/image" Target="../media/image356.png"/><Relationship Id="rId38" Type="http://schemas.openxmlformats.org/officeDocument/2006/relationships/customXml" Target="../ink/ink367.xml"/><Relationship Id="rId59" Type="http://schemas.openxmlformats.org/officeDocument/2006/relationships/image" Target="../media/image377.png"/><Relationship Id="rId103" Type="http://schemas.openxmlformats.org/officeDocument/2006/relationships/image" Target="../media/image399.png"/><Relationship Id="rId124" Type="http://schemas.openxmlformats.org/officeDocument/2006/relationships/customXml" Target="../ink/ink410.xml"/><Relationship Id="rId70" Type="http://schemas.openxmlformats.org/officeDocument/2006/relationships/customXml" Target="../ink/ink383.xml"/><Relationship Id="rId91" Type="http://schemas.openxmlformats.org/officeDocument/2006/relationships/image" Target="../media/image393.png"/><Relationship Id="rId145" Type="http://schemas.openxmlformats.org/officeDocument/2006/relationships/image" Target="../media/image420.png"/><Relationship Id="rId166" Type="http://schemas.openxmlformats.org/officeDocument/2006/relationships/customXml" Target="../ink/ink431.xml"/><Relationship Id="rId187" Type="http://schemas.openxmlformats.org/officeDocument/2006/relationships/image" Target="../media/image441.png"/><Relationship Id="rId1" Type="http://schemas.openxmlformats.org/officeDocument/2006/relationships/slideLayout" Target="../slideLayouts/slideLayout7.xml"/><Relationship Id="rId212" Type="http://schemas.openxmlformats.org/officeDocument/2006/relationships/customXml" Target="../ink/ink454.xml"/><Relationship Id="rId28" Type="http://schemas.openxmlformats.org/officeDocument/2006/relationships/customXml" Target="../ink/ink362.xml"/><Relationship Id="rId49" Type="http://schemas.openxmlformats.org/officeDocument/2006/relationships/image" Target="../media/image372.png"/><Relationship Id="rId114" Type="http://schemas.openxmlformats.org/officeDocument/2006/relationships/customXml" Target="../ink/ink405.xml"/><Relationship Id="rId60" Type="http://schemas.openxmlformats.org/officeDocument/2006/relationships/customXml" Target="../ink/ink378.xml"/><Relationship Id="rId81" Type="http://schemas.openxmlformats.org/officeDocument/2006/relationships/image" Target="../media/image388.png"/><Relationship Id="rId135" Type="http://schemas.openxmlformats.org/officeDocument/2006/relationships/image" Target="../media/image415.png"/><Relationship Id="rId156" Type="http://schemas.openxmlformats.org/officeDocument/2006/relationships/customXml" Target="../ink/ink426.xml"/><Relationship Id="rId177" Type="http://schemas.openxmlformats.org/officeDocument/2006/relationships/image" Target="../media/image436.png"/><Relationship Id="rId198" Type="http://schemas.openxmlformats.org/officeDocument/2006/relationships/customXml" Target="../ink/ink447.xml"/><Relationship Id="rId202" Type="http://schemas.openxmlformats.org/officeDocument/2006/relationships/customXml" Target="../ink/ink449.xml"/><Relationship Id="rId223" Type="http://schemas.openxmlformats.org/officeDocument/2006/relationships/image" Target="../media/image459.png"/><Relationship Id="rId18" Type="http://schemas.openxmlformats.org/officeDocument/2006/relationships/customXml" Target="../ink/ink357.xml"/><Relationship Id="rId39" Type="http://schemas.openxmlformats.org/officeDocument/2006/relationships/image" Target="../media/image367.png"/><Relationship Id="rId50" Type="http://schemas.openxmlformats.org/officeDocument/2006/relationships/customXml" Target="../ink/ink373.xml"/><Relationship Id="rId104" Type="http://schemas.openxmlformats.org/officeDocument/2006/relationships/customXml" Target="../ink/ink400.xml"/><Relationship Id="rId125" Type="http://schemas.openxmlformats.org/officeDocument/2006/relationships/image" Target="../media/image410.png"/><Relationship Id="rId146" Type="http://schemas.openxmlformats.org/officeDocument/2006/relationships/customXml" Target="../ink/ink421.xml"/><Relationship Id="rId167" Type="http://schemas.openxmlformats.org/officeDocument/2006/relationships/image" Target="../media/image431.png"/><Relationship Id="rId188" Type="http://schemas.openxmlformats.org/officeDocument/2006/relationships/customXml" Target="../ink/ink442.xml"/><Relationship Id="rId71" Type="http://schemas.openxmlformats.org/officeDocument/2006/relationships/image" Target="../media/image383.png"/><Relationship Id="rId92" Type="http://schemas.openxmlformats.org/officeDocument/2006/relationships/customXml" Target="../ink/ink394.xml"/><Relationship Id="rId213" Type="http://schemas.openxmlformats.org/officeDocument/2006/relationships/image" Target="../media/image454.png"/><Relationship Id="rId2" Type="http://schemas.openxmlformats.org/officeDocument/2006/relationships/customXml" Target="../ink/ink349.xml"/><Relationship Id="rId29" Type="http://schemas.openxmlformats.org/officeDocument/2006/relationships/image" Target="../media/image362.png"/><Relationship Id="rId40" Type="http://schemas.openxmlformats.org/officeDocument/2006/relationships/customXml" Target="../ink/ink368.xml"/><Relationship Id="rId115" Type="http://schemas.openxmlformats.org/officeDocument/2006/relationships/image" Target="../media/image405.png"/><Relationship Id="rId136" Type="http://schemas.openxmlformats.org/officeDocument/2006/relationships/customXml" Target="../ink/ink416.xml"/><Relationship Id="rId157" Type="http://schemas.openxmlformats.org/officeDocument/2006/relationships/image" Target="../media/image426.png"/><Relationship Id="rId178" Type="http://schemas.openxmlformats.org/officeDocument/2006/relationships/customXml" Target="../ink/ink437.xml"/><Relationship Id="rId61" Type="http://schemas.openxmlformats.org/officeDocument/2006/relationships/image" Target="../media/image378.png"/><Relationship Id="rId82" Type="http://schemas.openxmlformats.org/officeDocument/2006/relationships/customXml" Target="../ink/ink389.xml"/><Relationship Id="rId199" Type="http://schemas.openxmlformats.org/officeDocument/2006/relationships/image" Target="../media/image447.png"/><Relationship Id="rId203" Type="http://schemas.openxmlformats.org/officeDocument/2006/relationships/image" Target="../media/image449.png"/><Relationship Id="rId19" Type="http://schemas.openxmlformats.org/officeDocument/2006/relationships/image" Target="../media/image357.png"/><Relationship Id="rId224" Type="http://schemas.openxmlformats.org/officeDocument/2006/relationships/customXml" Target="../ink/ink460.xml"/><Relationship Id="rId30" Type="http://schemas.openxmlformats.org/officeDocument/2006/relationships/customXml" Target="../ink/ink363.xml"/><Relationship Id="rId105" Type="http://schemas.openxmlformats.org/officeDocument/2006/relationships/image" Target="../media/image400.png"/><Relationship Id="rId126" Type="http://schemas.openxmlformats.org/officeDocument/2006/relationships/customXml" Target="../ink/ink411.xml"/><Relationship Id="rId147" Type="http://schemas.openxmlformats.org/officeDocument/2006/relationships/image" Target="../media/image421.png"/><Relationship Id="rId168" Type="http://schemas.openxmlformats.org/officeDocument/2006/relationships/customXml" Target="../ink/ink432.xml"/><Relationship Id="rId51" Type="http://schemas.openxmlformats.org/officeDocument/2006/relationships/image" Target="../media/image373.png"/><Relationship Id="rId72" Type="http://schemas.openxmlformats.org/officeDocument/2006/relationships/customXml" Target="../ink/ink384.xml"/><Relationship Id="rId93" Type="http://schemas.openxmlformats.org/officeDocument/2006/relationships/image" Target="../media/image394.png"/><Relationship Id="rId189" Type="http://schemas.openxmlformats.org/officeDocument/2006/relationships/image" Target="../media/image442.png"/></Relationships>
</file>

<file path=ppt/slides/_rels/slide9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17.png"/><Relationship Id="rId21" Type="http://schemas.openxmlformats.org/officeDocument/2006/relationships/image" Target="../media/image470.png"/><Relationship Id="rId63" Type="http://schemas.openxmlformats.org/officeDocument/2006/relationships/image" Target="../media/image491.png"/><Relationship Id="rId159" Type="http://schemas.openxmlformats.org/officeDocument/2006/relationships/image" Target="../media/image538.png"/><Relationship Id="rId170" Type="http://schemas.openxmlformats.org/officeDocument/2006/relationships/customXml" Target="../ink/ink545.xml"/><Relationship Id="rId226" Type="http://schemas.openxmlformats.org/officeDocument/2006/relationships/customXml" Target="../ink/ink573.xml"/><Relationship Id="rId268" Type="http://schemas.openxmlformats.org/officeDocument/2006/relationships/customXml" Target="../ink/ink594.xml"/><Relationship Id="rId32" Type="http://schemas.openxmlformats.org/officeDocument/2006/relationships/customXml" Target="../ink/ink476.xml"/><Relationship Id="rId74" Type="http://schemas.openxmlformats.org/officeDocument/2006/relationships/customXml" Target="../ink/ink497.xml"/><Relationship Id="rId128" Type="http://schemas.openxmlformats.org/officeDocument/2006/relationships/customXml" Target="../ink/ink524.xml"/><Relationship Id="rId5" Type="http://schemas.openxmlformats.org/officeDocument/2006/relationships/image" Target="../media/image462.png"/><Relationship Id="rId181" Type="http://schemas.openxmlformats.org/officeDocument/2006/relationships/image" Target="../media/image549.png"/><Relationship Id="rId237" Type="http://schemas.openxmlformats.org/officeDocument/2006/relationships/image" Target="../media/image577.png"/><Relationship Id="rId279" Type="http://schemas.openxmlformats.org/officeDocument/2006/relationships/image" Target="../media/image598.png"/><Relationship Id="rId43" Type="http://schemas.openxmlformats.org/officeDocument/2006/relationships/image" Target="../media/image481.png"/><Relationship Id="rId139" Type="http://schemas.openxmlformats.org/officeDocument/2006/relationships/image" Target="../media/image528.png"/><Relationship Id="rId290" Type="http://schemas.openxmlformats.org/officeDocument/2006/relationships/customXml" Target="../ink/ink605.xml"/><Relationship Id="rId85" Type="http://schemas.openxmlformats.org/officeDocument/2006/relationships/image" Target="../media/image501.png"/><Relationship Id="rId150" Type="http://schemas.openxmlformats.org/officeDocument/2006/relationships/customXml" Target="../ink/ink535.xml"/><Relationship Id="rId192" Type="http://schemas.openxmlformats.org/officeDocument/2006/relationships/customXml" Target="../ink/ink556.xml"/><Relationship Id="rId206" Type="http://schemas.openxmlformats.org/officeDocument/2006/relationships/customXml" Target="../ink/ink563.xml"/><Relationship Id="rId248" Type="http://schemas.openxmlformats.org/officeDocument/2006/relationships/customXml" Target="../ink/ink584.xml"/><Relationship Id="rId269" Type="http://schemas.openxmlformats.org/officeDocument/2006/relationships/image" Target="../media/image593.png"/><Relationship Id="rId12" Type="http://schemas.openxmlformats.org/officeDocument/2006/relationships/customXml" Target="../ink/ink466.xml"/><Relationship Id="rId33" Type="http://schemas.openxmlformats.org/officeDocument/2006/relationships/image" Target="../media/image476.png"/><Relationship Id="rId108" Type="http://schemas.openxmlformats.org/officeDocument/2006/relationships/customXml" Target="../ink/ink514.xml"/><Relationship Id="rId129" Type="http://schemas.openxmlformats.org/officeDocument/2006/relationships/image" Target="../media/image523.png"/><Relationship Id="rId280" Type="http://schemas.openxmlformats.org/officeDocument/2006/relationships/customXml" Target="../ink/ink600.xml"/><Relationship Id="rId54" Type="http://schemas.openxmlformats.org/officeDocument/2006/relationships/customXml" Target="../ink/ink487.xml"/><Relationship Id="rId75" Type="http://schemas.openxmlformats.org/officeDocument/2006/relationships/image" Target="../media/image497.png"/><Relationship Id="rId96" Type="http://schemas.openxmlformats.org/officeDocument/2006/relationships/customXml" Target="../ink/ink508.xml"/><Relationship Id="rId140" Type="http://schemas.openxmlformats.org/officeDocument/2006/relationships/customXml" Target="../ink/ink530.xml"/><Relationship Id="rId161" Type="http://schemas.openxmlformats.org/officeDocument/2006/relationships/image" Target="../media/image539.png"/><Relationship Id="rId182" Type="http://schemas.openxmlformats.org/officeDocument/2006/relationships/customXml" Target="../ink/ink551.xml"/><Relationship Id="rId217" Type="http://schemas.openxmlformats.org/officeDocument/2006/relationships/image" Target="../media/image567.png"/><Relationship Id="rId6" Type="http://schemas.openxmlformats.org/officeDocument/2006/relationships/customXml" Target="../ink/ink463.xml"/><Relationship Id="rId238" Type="http://schemas.openxmlformats.org/officeDocument/2006/relationships/customXml" Target="../ink/ink579.xml"/><Relationship Id="rId259" Type="http://schemas.openxmlformats.org/officeDocument/2006/relationships/image" Target="../media/image588.png"/><Relationship Id="rId23" Type="http://schemas.openxmlformats.org/officeDocument/2006/relationships/image" Target="../media/image471.png"/><Relationship Id="rId119" Type="http://schemas.openxmlformats.org/officeDocument/2006/relationships/image" Target="../media/image518.png"/><Relationship Id="rId270" Type="http://schemas.openxmlformats.org/officeDocument/2006/relationships/customXml" Target="../ink/ink595.xml"/><Relationship Id="rId291" Type="http://schemas.openxmlformats.org/officeDocument/2006/relationships/image" Target="../media/image604.png"/><Relationship Id="rId44" Type="http://schemas.openxmlformats.org/officeDocument/2006/relationships/customXml" Target="../ink/ink482.xml"/><Relationship Id="rId65" Type="http://schemas.openxmlformats.org/officeDocument/2006/relationships/image" Target="../media/image492.png"/><Relationship Id="rId86" Type="http://schemas.openxmlformats.org/officeDocument/2006/relationships/customXml" Target="../ink/ink503.xml"/><Relationship Id="rId130" Type="http://schemas.openxmlformats.org/officeDocument/2006/relationships/customXml" Target="../ink/ink525.xml"/><Relationship Id="rId151" Type="http://schemas.openxmlformats.org/officeDocument/2006/relationships/image" Target="../media/image534.png"/><Relationship Id="rId172" Type="http://schemas.openxmlformats.org/officeDocument/2006/relationships/customXml" Target="../ink/ink546.xml"/><Relationship Id="rId193" Type="http://schemas.openxmlformats.org/officeDocument/2006/relationships/image" Target="../media/image555.png"/><Relationship Id="rId207" Type="http://schemas.openxmlformats.org/officeDocument/2006/relationships/image" Target="../media/image562.png"/><Relationship Id="rId228" Type="http://schemas.openxmlformats.org/officeDocument/2006/relationships/customXml" Target="../ink/ink574.xml"/><Relationship Id="rId249" Type="http://schemas.openxmlformats.org/officeDocument/2006/relationships/image" Target="../media/image583.png"/><Relationship Id="rId13" Type="http://schemas.openxmlformats.org/officeDocument/2006/relationships/image" Target="../media/image466.png"/><Relationship Id="rId109" Type="http://schemas.openxmlformats.org/officeDocument/2006/relationships/image" Target="../media/image513.png"/><Relationship Id="rId260" Type="http://schemas.openxmlformats.org/officeDocument/2006/relationships/customXml" Target="../ink/ink590.xml"/><Relationship Id="rId281" Type="http://schemas.openxmlformats.org/officeDocument/2006/relationships/image" Target="../media/image599.png"/><Relationship Id="rId34" Type="http://schemas.openxmlformats.org/officeDocument/2006/relationships/customXml" Target="../ink/ink477.xml"/><Relationship Id="rId55" Type="http://schemas.openxmlformats.org/officeDocument/2006/relationships/image" Target="../media/image487.png"/><Relationship Id="rId76" Type="http://schemas.openxmlformats.org/officeDocument/2006/relationships/customXml" Target="../ink/ink498.xml"/><Relationship Id="rId97" Type="http://schemas.openxmlformats.org/officeDocument/2006/relationships/image" Target="../media/image507.png"/><Relationship Id="rId120" Type="http://schemas.openxmlformats.org/officeDocument/2006/relationships/customXml" Target="../ink/ink520.xml"/><Relationship Id="rId141" Type="http://schemas.openxmlformats.org/officeDocument/2006/relationships/image" Target="../media/image529.png"/><Relationship Id="rId7" Type="http://schemas.openxmlformats.org/officeDocument/2006/relationships/image" Target="../media/image463.png"/><Relationship Id="rId162" Type="http://schemas.openxmlformats.org/officeDocument/2006/relationships/customXml" Target="../ink/ink541.xml"/><Relationship Id="rId183" Type="http://schemas.openxmlformats.org/officeDocument/2006/relationships/image" Target="../media/image550.png"/><Relationship Id="rId218" Type="http://schemas.openxmlformats.org/officeDocument/2006/relationships/customXml" Target="../ink/ink569.xml"/><Relationship Id="rId239" Type="http://schemas.openxmlformats.org/officeDocument/2006/relationships/image" Target="../media/image578.png"/><Relationship Id="rId250" Type="http://schemas.openxmlformats.org/officeDocument/2006/relationships/customXml" Target="../ink/ink585.xml"/><Relationship Id="rId271" Type="http://schemas.openxmlformats.org/officeDocument/2006/relationships/image" Target="../media/image594.png"/><Relationship Id="rId24" Type="http://schemas.openxmlformats.org/officeDocument/2006/relationships/customXml" Target="../ink/ink472.xml"/><Relationship Id="rId45" Type="http://schemas.openxmlformats.org/officeDocument/2006/relationships/image" Target="../media/image482.png"/><Relationship Id="rId66" Type="http://schemas.openxmlformats.org/officeDocument/2006/relationships/customXml" Target="../ink/ink493.xml"/><Relationship Id="rId87" Type="http://schemas.openxmlformats.org/officeDocument/2006/relationships/image" Target="../media/image502.png"/><Relationship Id="rId110" Type="http://schemas.openxmlformats.org/officeDocument/2006/relationships/customXml" Target="../ink/ink515.xml"/><Relationship Id="rId131" Type="http://schemas.openxmlformats.org/officeDocument/2006/relationships/image" Target="../media/image524.png"/><Relationship Id="rId152" Type="http://schemas.openxmlformats.org/officeDocument/2006/relationships/customXml" Target="../ink/ink536.xml"/><Relationship Id="rId173" Type="http://schemas.openxmlformats.org/officeDocument/2006/relationships/image" Target="../media/image545.png"/><Relationship Id="rId194" Type="http://schemas.openxmlformats.org/officeDocument/2006/relationships/customXml" Target="../ink/ink557.xml"/><Relationship Id="rId208" Type="http://schemas.openxmlformats.org/officeDocument/2006/relationships/customXml" Target="../ink/ink564.xml"/><Relationship Id="rId229" Type="http://schemas.openxmlformats.org/officeDocument/2006/relationships/image" Target="../media/image573.png"/><Relationship Id="rId240" Type="http://schemas.openxmlformats.org/officeDocument/2006/relationships/customXml" Target="../ink/ink580.xml"/><Relationship Id="rId261" Type="http://schemas.openxmlformats.org/officeDocument/2006/relationships/image" Target="../media/image589.png"/><Relationship Id="rId14" Type="http://schemas.openxmlformats.org/officeDocument/2006/relationships/customXml" Target="../ink/ink467.xml"/><Relationship Id="rId35" Type="http://schemas.openxmlformats.org/officeDocument/2006/relationships/image" Target="../media/image477.png"/><Relationship Id="rId56" Type="http://schemas.openxmlformats.org/officeDocument/2006/relationships/customXml" Target="../ink/ink488.xml"/><Relationship Id="rId77" Type="http://schemas.openxmlformats.org/officeDocument/2006/relationships/image" Target="../media/image120.png"/><Relationship Id="rId100" Type="http://schemas.openxmlformats.org/officeDocument/2006/relationships/customXml" Target="../ink/ink510.xml"/><Relationship Id="rId282" Type="http://schemas.openxmlformats.org/officeDocument/2006/relationships/customXml" Target="../ink/ink601.xml"/><Relationship Id="rId8" Type="http://schemas.openxmlformats.org/officeDocument/2006/relationships/customXml" Target="../ink/ink464.xml"/><Relationship Id="rId98" Type="http://schemas.openxmlformats.org/officeDocument/2006/relationships/customXml" Target="../ink/ink509.xml"/><Relationship Id="rId121" Type="http://schemas.openxmlformats.org/officeDocument/2006/relationships/image" Target="../media/image519.png"/><Relationship Id="rId142" Type="http://schemas.openxmlformats.org/officeDocument/2006/relationships/customXml" Target="../ink/ink531.xml"/><Relationship Id="rId163" Type="http://schemas.openxmlformats.org/officeDocument/2006/relationships/image" Target="../media/image540.png"/><Relationship Id="rId184" Type="http://schemas.openxmlformats.org/officeDocument/2006/relationships/customXml" Target="../ink/ink552.xml"/><Relationship Id="rId219" Type="http://schemas.openxmlformats.org/officeDocument/2006/relationships/image" Target="../media/image568.png"/><Relationship Id="rId230" Type="http://schemas.openxmlformats.org/officeDocument/2006/relationships/customXml" Target="../ink/ink575.xml"/><Relationship Id="rId251" Type="http://schemas.openxmlformats.org/officeDocument/2006/relationships/image" Target="../media/image584.png"/><Relationship Id="rId25" Type="http://schemas.openxmlformats.org/officeDocument/2006/relationships/image" Target="../media/image472.png"/><Relationship Id="rId46" Type="http://schemas.openxmlformats.org/officeDocument/2006/relationships/customXml" Target="../ink/ink483.xml"/><Relationship Id="rId67" Type="http://schemas.openxmlformats.org/officeDocument/2006/relationships/image" Target="../media/image493.png"/><Relationship Id="rId272" Type="http://schemas.openxmlformats.org/officeDocument/2006/relationships/customXml" Target="../ink/ink596.xml"/><Relationship Id="rId88" Type="http://schemas.openxmlformats.org/officeDocument/2006/relationships/customXml" Target="../ink/ink504.xml"/><Relationship Id="rId111" Type="http://schemas.openxmlformats.org/officeDocument/2006/relationships/image" Target="../media/image514.png"/><Relationship Id="rId132" Type="http://schemas.openxmlformats.org/officeDocument/2006/relationships/customXml" Target="../ink/ink526.xml"/><Relationship Id="rId153" Type="http://schemas.openxmlformats.org/officeDocument/2006/relationships/image" Target="../media/image535.png"/><Relationship Id="rId174" Type="http://schemas.openxmlformats.org/officeDocument/2006/relationships/customXml" Target="../ink/ink547.xml"/><Relationship Id="rId195" Type="http://schemas.openxmlformats.org/officeDocument/2006/relationships/image" Target="../media/image556.png"/><Relationship Id="rId209" Type="http://schemas.openxmlformats.org/officeDocument/2006/relationships/image" Target="../media/image563.png"/><Relationship Id="rId220" Type="http://schemas.openxmlformats.org/officeDocument/2006/relationships/customXml" Target="../ink/ink570.xml"/><Relationship Id="rId241" Type="http://schemas.openxmlformats.org/officeDocument/2006/relationships/image" Target="../media/image579.png"/><Relationship Id="rId15" Type="http://schemas.openxmlformats.org/officeDocument/2006/relationships/image" Target="../media/image467.png"/><Relationship Id="rId36" Type="http://schemas.openxmlformats.org/officeDocument/2006/relationships/customXml" Target="../ink/ink478.xml"/><Relationship Id="rId57" Type="http://schemas.openxmlformats.org/officeDocument/2006/relationships/image" Target="../media/image488.png"/><Relationship Id="rId262" Type="http://schemas.openxmlformats.org/officeDocument/2006/relationships/customXml" Target="../ink/ink591.xml"/><Relationship Id="rId283" Type="http://schemas.openxmlformats.org/officeDocument/2006/relationships/image" Target="../media/image600.png"/><Relationship Id="rId78" Type="http://schemas.openxmlformats.org/officeDocument/2006/relationships/customXml" Target="../ink/ink499.xml"/><Relationship Id="rId99" Type="http://schemas.openxmlformats.org/officeDocument/2006/relationships/image" Target="../media/image508.png"/><Relationship Id="rId101" Type="http://schemas.openxmlformats.org/officeDocument/2006/relationships/image" Target="../media/image509.png"/><Relationship Id="rId122" Type="http://schemas.openxmlformats.org/officeDocument/2006/relationships/customXml" Target="../ink/ink521.xml"/><Relationship Id="rId143" Type="http://schemas.openxmlformats.org/officeDocument/2006/relationships/image" Target="../media/image530.png"/><Relationship Id="rId164" Type="http://schemas.openxmlformats.org/officeDocument/2006/relationships/customXml" Target="../ink/ink542.xml"/><Relationship Id="rId185" Type="http://schemas.openxmlformats.org/officeDocument/2006/relationships/image" Target="../media/image551.png"/><Relationship Id="rId9" Type="http://schemas.openxmlformats.org/officeDocument/2006/relationships/image" Target="../media/image464.png"/><Relationship Id="rId210" Type="http://schemas.openxmlformats.org/officeDocument/2006/relationships/customXml" Target="../ink/ink565.xml"/><Relationship Id="rId26" Type="http://schemas.openxmlformats.org/officeDocument/2006/relationships/customXml" Target="../ink/ink473.xml"/><Relationship Id="rId231" Type="http://schemas.openxmlformats.org/officeDocument/2006/relationships/image" Target="../media/image574.png"/><Relationship Id="rId252" Type="http://schemas.openxmlformats.org/officeDocument/2006/relationships/customXml" Target="../ink/ink586.xml"/><Relationship Id="rId273" Type="http://schemas.openxmlformats.org/officeDocument/2006/relationships/image" Target="../media/image595.png"/><Relationship Id="rId47" Type="http://schemas.openxmlformats.org/officeDocument/2006/relationships/image" Target="../media/image483.png"/><Relationship Id="rId68" Type="http://schemas.openxmlformats.org/officeDocument/2006/relationships/customXml" Target="../ink/ink494.xml"/><Relationship Id="rId89" Type="http://schemas.openxmlformats.org/officeDocument/2006/relationships/image" Target="../media/image503.png"/><Relationship Id="rId112" Type="http://schemas.openxmlformats.org/officeDocument/2006/relationships/customXml" Target="../ink/ink516.xml"/><Relationship Id="rId133" Type="http://schemas.openxmlformats.org/officeDocument/2006/relationships/image" Target="../media/image525.png"/><Relationship Id="rId154" Type="http://schemas.openxmlformats.org/officeDocument/2006/relationships/customXml" Target="../ink/ink537.xml"/><Relationship Id="rId175" Type="http://schemas.openxmlformats.org/officeDocument/2006/relationships/image" Target="../media/image546.png"/><Relationship Id="rId196" Type="http://schemas.openxmlformats.org/officeDocument/2006/relationships/customXml" Target="../ink/ink558.xml"/><Relationship Id="rId200" Type="http://schemas.openxmlformats.org/officeDocument/2006/relationships/customXml" Target="../ink/ink560.xml"/><Relationship Id="rId16" Type="http://schemas.openxmlformats.org/officeDocument/2006/relationships/customXml" Target="../ink/ink468.xml"/><Relationship Id="rId221" Type="http://schemas.openxmlformats.org/officeDocument/2006/relationships/image" Target="../media/image569.png"/><Relationship Id="rId242" Type="http://schemas.openxmlformats.org/officeDocument/2006/relationships/customXml" Target="../ink/ink581.xml"/><Relationship Id="rId263" Type="http://schemas.openxmlformats.org/officeDocument/2006/relationships/image" Target="../media/image590.png"/><Relationship Id="rId284" Type="http://schemas.openxmlformats.org/officeDocument/2006/relationships/customXml" Target="../ink/ink602.xml"/><Relationship Id="rId37" Type="http://schemas.openxmlformats.org/officeDocument/2006/relationships/image" Target="../media/image478.png"/><Relationship Id="rId58" Type="http://schemas.openxmlformats.org/officeDocument/2006/relationships/customXml" Target="../ink/ink489.xml"/><Relationship Id="rId79" Type="http://schemas.openxmlformats.org/officeDocument/2006/relationships/image" Target="../media/image498.png"/><Relationship Id="rId102" Type="http://schemas.openxmlformats.org/officeDocument/2006/relationships/customXml" Target="../ink/ink511.xml"/><Relationship Id="rId123" Type="http://schemas.openxmlformats.org/officeDocument/2006/relationships/image" Target="../media/image520.png"/><Relationship Id="rId144" Type="http://schemas.openxmlformats.org/officeDocument/2006/relationships/customXml" Target="../ink/ink532.xml"/><Relationship Id="rId90" Type="http://schemas.openxmlformats.org/officeDocument/2006/relationships/customXml" Target="../ink/ink505.xml"/><Relationship Id="rId165" Type="http://schemas.openxmlformats.org/officeDocument/2006/relationships/image" Target="../media/image541.png"/><Relationship Id="rId186" Type="http://schemas.openxmlformats.org/officeDocument/2006/relationships/customXml" Target="../ink/ink553.xml"/><Relationship Id="rId211" Type="http://schemas.openxmlformats.org/officeDocument/2006/relationships/image" Target="../media/image564.png"/><Relationship Id="rId232" Type="http://schemas.openxmlformats.org/officeDocument/2006/relationships/customXml" Target="../ink/ink576.xml"/><Relationship Id="rId253" Type="http://schemas.openxmlformats.org/officeDocument/2006/relationships/image" Target="../media/image585.png"/><Relationship Id="rId274" Type="http://schemas.openxmlformats.org/officeDocument/2006/relationships/customXml" Target="../ink/ink597.xml"/><Relationship Id="rId27" Type="http://schemas.openxmlformats.org/officeDocument/2006/relationships/image" Target="../media/image473.png"/><Relationship Id="rId48" Type="http://schemas.openxmlformats.org/officeDocument/2006/relationships/customXml" Target="../ink/ink484.xml"/><Relationship Id="rId69" Type="http://schemas.openxmlformats.org/officeDocument/2006/relationships/image" Target="../media/image494.png"/><Relationship Id="rId113" Type="http://schemas.openxmlformats.org/officeDocument/2006/relationships/image" Target="../media/image515.png"/><Relationship Id="rId134" Type="http://schemas.openxmlformats.org/officeDocument/2006/relationships/customXml" Target="../ink/ink527.xml"/><Relationship Id="rId80" Type="http://schemas.openxmlformats.org/officeDocument/2006/relationships/customXml" Target="../ink/ink500.xml"/><Relationship Id="rId155" Type="http://schemas.openxmlformats.org/officeDocument/2006/relationships/image" Target="../media/image536.png"/><Relationship Id="rId176" Type="http://schemas.openxmlformats.org/officeDocument/2006/relationships/customXml" Target="../ink/ink548.xml"/><Relationship Id="rId197" Type="http://schemas.openxmlformats.org/officeDocument/2006/relationships/image" Target="../media/image557.png"/><Relationship Id="rId201" Type="http://schemas.openxmlformats.org/officeDocument/2006/relationships/image" Target="../media/image559.png"/><Relationship Id="rId222" Type="http://schemas.openxmlformats.org/officeDocument/2006/relationships/customXml" Target="../ink/ink571.xml"/><Relationship Id="rId243" Type="http://schemas.openxmlformats.org/officeDocument/2006/relationships/image" Target="../media/image580.png"/><Relationship Id="rId264" Type="http://schemas.openxmlformats.org/officeDocument/2006/relationships/customXml" Target="../ink/ink592.xml"/><Relationship Id="rId285" Type="http://schemas.openxmlformats.org/officeDocument/2006/relationships/image" Target="../media/image601.png"/><Relationship Id="rId17" Type="http://schemas.openxmlformats.org/officeDocument/2006/relationships/image" Target="../media/image468.png"/><Relationship Id="rId38" Type="http://schemas.openxmlformats.org/officeDocument/2006/relationships/customXml" Target="../ink/ink479.xml"/><Relationship Id="rId59" Type="http://schemas.openxmlformats.org/officeDocument/2006/relationships/image" Target="../media/image489.png"/><Relationship Id="rId103" Type="http://schemas.openxmlformats.org/officeDocument/2006/relationships/image" Target="../media/image510.png"/><Relationship Id="rId124" Type="http://schemas.openxmlformats.org/officeDocument/2006/relationships/customXml" Target="../ink/ink522.xml"/><Relationship Id="rId70" Type="http://schemas.openxmlformats.org/officeDocument/2006/relationships/customXml" Target="../ink/ink495.xml"/><Relationship Id="rId91" Type="http://schemas.openxmlformats.org/officeDocument/2006/relationships/image" Target="../media/image504.png"/><Relationship Id="rId145" Type="http://schemas.openxmlformats.org/officeDocument/2006/relationships/image" Target="../media/image531.png"/><Relationship Id="rId166" Type="http://schemas.openxmlformats.org/officeDocument/2006/relationships/customXml" Target="../ink/ink543.xml"/><Relationship Id="rId187" Type="http://schemas.openxmlformats.org/officeDocument/2006/relationships/image" Target="../media/image552.png"/><Relationship Id="rId1" Type="http://schemas.openxmlformats.org/officeDocument/2006/relationships/slideLayout" Target="../slideLayouts/slideLayout7.xml"/><Relationship Id="rId212" Type="http://schemas.openxmlformats.org/officeDocument/2006/relationships/customXml" Target="../ink/ink566.xml"/><Relationship Id="rId233" Type="http://schemas.openxmlformats.org/officeDocument/2006/relationships/image" Target="../media/image575.png"/><Relationship Id="rId254" Type="http://schemas.openxmlformats.org/officeDocument/2006/relationships/customXml" Target="../ink/ink587.xml"/><Relationship Id="rId28" Type="http://schemas.openxmlformats.org/officeDocument/2006/relationships/customXml" Target="../ink/ink474.xml"/><Relationship Id="rId49" Type="http://schemas.openxmlformats.org/officeDocument/2006/relationships/image" Target="../media/image484.png"/><Relationship Id="rId114" Type="http://schemas.openxmlformats.org/officeDocument/2006/relationships/customXml" Target="../ink/ink517.xml"/><Relationship Id="rId275" Type="http://schemas.openxmlformats.org/officeDocument/2006/relationships/image" Target="../media/image596.png"/><Relationship Id="rId60" Type="http://schemas.openxmlformats.org/officeDocument/2006/relationships/customXml" Target="../ink/ink490.xml"/><Relationship Id="rId81" Type="http://schemas.openxmlformats.org/officeDocument/2006/relationships/image" Target="../media/image499.png"/><Relationship Id="rId135" Type="http://schemas.openxmlformats.org/officeDocument/2006/relationships/image" Target="../media/image526.png"/><Relationship Id="rId156" Type="http://schemas.openxmlformats.org/officeDocument/2006/relationships/customXml" Target="../ink/ink538.xml"/><Relationship Id="rId177" Type="http://schemas.openxmlformats.org/officeDocument/2006/relationships/image" Target="../media/image547.png"/><Relationship Id="rId198" Type="http://schemas.openxmlformats.org/officeDocument/2006/relationships/customXml" Target="../ink/ink559.xml"/><Relationship Id="rId202" Type="http://schemas.openxmlformats.org/officeDocument/2006/relationships/customXml" Target="../ink/ink561.xml"/><Relationship Id="rId223" Type="http://schemas.openxmlformats.org/officeDocument/2006/relationships/image" Target="../media/image570.png"/><Relationship Id="rId244" Type="http://schemas.openxmlformats.org/officeDocument/2006/relationships/customXml" Target="../ink/ink582.xml"/><Relationship Id="rId18" Type="http://schemas.openxmlformats.org/officeDocument/2006/relationships/customXml" Target="../ink/ink469.xml"/><Relationship Id="rId39" Type="http://schemas.openxmlformats.org/officeDocument/2006/relationships/image" Target="../media/image479.png"/><Relationship Id="rId265" Type="http://schemas.openxmlformats.org/officeDocument/2006/relationships/image" Target="../media/image591.png"/><Relationship Id="rId286" Type="http://schemas.openxmlformats.org/officeDocument/2006/relationships/customXml" Target="../ink/ink603.xml"/><Relationship Id="rId50" Type="http://schemas.openxmlformats.org/officeDocument/2006/relationships/customXml" Target="../ink/ink485.xml"/><Relationship Id="rId104" Type="http://schemas.openxmlformats.org/officeDocument/2006/relationships/customXml" Target="../ink/ink512.xml"/><Relationship Id="rId125" Type="http://schemas.openxmlformats.org/officeDocument/2006/relationships/image" Target="../media/image521.png"/><Relationship Id="rId146" Type="http://schemas.openxmlformats.org/officeDocument/2006/relationships/customXml" Target="../ink/ink533.xml"/><Relationship Id="rId167" Type="http://schemas.openxmlformats.org/officeDocument/2006/relationships/image" Target="../media/image542.png"/><Relationship Id="rId188" Type="http://schemas.openxmlformats.org/officeDocument/2006/relationships/customXml" Target="../ink/ink554.xml"/><Relationship Id="rId71" Type="http://schemas.openxmlformats.org/officeDocument/2006/relationships/image" Target="../media/image495.png"/><Relationship Id="rId92" Type="http://schemas.openxmlformats.org/officeDocument/2006/relationships/customXml" Target="../ink/ink506.xml"/><Relationship Id="rId213" Type="http://schemas.openxmlformats.org/officeDocument/2006/relationships/image" Target="../media/image565.png"/><Relationship Id="rId234" Type="http://schemas.openxmlformats.org/officeDocument/2006/relationships/customXml" Target="../ink/ink577.xml"/><Relationship Id="rId2" Type="http://schemas.openxmlformats.org/officeDocument/2006/relationships/customXml" Target="../ink/ink461.xml"/><Relationship Id="rId29" Type="http://schemas.openxmlformats.org/officeDocument/2006/relationships/image" Target="../media/image474.png"/><Relationship Id="rId255" Type="http://schemas.openxmlformats.org/officeDocument/2006/relationships/image" Target="../media/image586.png"/><Relationship Id="rId276" Type="http://schemas.openxmlformats.org/officeDocument/2006/relationships/customXml" Target="../ink/ink598.xml"/><Relationship Id="rId40" Type="http://schemas.openxmlformats.org/officeDocument/2006/relationships/customXml" Target="../ink/ink480.xml"/><Relationship Id="rId115" Type="http://schemas.openxmlformats.org/officeDocument/2006/relationships/image" Target="../media/image516.png"/><Relationship Id="rId136" Type="http://schemas.openxmlformats.org/officeDocument/2006/relationships/customXml" Target="../ink/ink528.xml"/><Relationship Id="rId157" Type="http://schemas.openxmlformats.org/officeDocument/2006/relationships/image" Target="../media/image537.png"/><Relationship Id="rId178" Type="http://schemas.openxmlformats.org/officeDocument/2006/relationships/customXml" Target="../ink/ink549.xml"/><Relationship Id="rId61" Type="http://schemas.openxmlformats.org/officeDocument/2006/relationships/image" Target="../media/image490.png"/><Relationship Id="rId82" Type="http://schemas.openxmlformats.org/officeDocument/2006/relationships/customXml" Target="../ink/ink501.xml"/><Relationship Id="rId199" Type="http://schemas.openxmlformats.org/officeDocument/2006/relationships/image" Target="../media/image558.png"/><Relationship Id="rId203" Type="http://schemas.openxmlformats.org/officeDocument/2006/relationships/image" Target="../media/image560.png"/><Relationship Id="rId19" Type="http://schemas.openxmlformats.org/officeDocument/2006/relationships/image" Target="../media/image469.png"/><Relationship Id="rId224" Type="http://schemas.openxmlformats.org/officeDocument/2006/relationships/customXml" Target="../ink/ink572.xml"/><Relationship Id="rId245" Type="http://schemas.openxmlformats.org/officeDocument/2006/relationships/image" Target="../media/image581.png"/><Relationship Id="rId266" Type="http://schemas.openxmlformats.org/officeDocument/2006/relationships/customXml" Target="../ink/ink593.xml"/><Relationship Id="rId287" Type="http://schemas.openxmlformats.org/officeDocument/2006/relationships/image" Target="../media/image602.png"/><Relationship Id="rId30" Type="http://schemas.openxmlformats.org/officeDocument/2006/relationships/customXml" Target="../ink/ink475.xml"/><Relationship Id="rId105" Type="http://schemas.openxmlformats.org/officeDocument/2006/relationships/image" Target="../media/image511.png"/><Relationship Id="rId126" Type="http://schemas.openxmlformats.org/officeDocument/2006/relationships/customXml" Target="../ink/ink523.xml"/><Relationship Id="rId147" Type="http://schemas.openxmlformats.org/officeDocument/2006/relationships/image" Target="../media/image532.png"/><Relationship Id="rId168" Type="http://schemas.openxmlformats.org/officeDocument/2006/relationships/customXml" Target="../ink/ink544.xml"/><Relationship Id="rId51" Type="http://schemas.openxmlformats.org/officeDocument/2006/relationships/image" Target="../media/image485.png"/><Relationship Id="rId72" Type="http://schemas.openxmlformats.org/officeDocument/2006/relationships/customXml" Target="../ink/ink496.xml"/><Relationship Id="rId93" Type="http://schemas.openxmlformats.org/officeDocument/2006/relationships/image" Target="../media/image505.png"/><Relationship Id="rId189" Type="http://schemas.openxmlformats.org/officeDocument/2006/relationships/image" Target="../media/image553.png"/><Relationship Id="rId3" Type="http://schemas.openxmlformats.org/officeDocument/2006/relationships/image" Target="../media/image461.png"/><Relationship Id="rId214" Type="http://schemas.openxmlformats.org/officeDocument/2006/relationships/customXml" Target="../ink/ink567.xml"/><Relationship Id="rId235" Type="http://schemas.openxmlformats.org/officeDocument/2006/relationships/image" Target="../media/image576.png"/><Relationship Id="rId256" Type="http://schemas.openxmlformats.org/officeDocument/2006/relationships/customXml" Target="../ink/ink588.xml"/><Relationship Id="rId277" Type="http://schemas.openxmlformats.org/officeDocument/2006/relationships/image" Target="../media/image597.png"/><Relationship Id="rId116" Type="http://schemas.openxmlformats.org/officeDocument/2006/relationships/customXml" Target="../ink/ink518.xml"/><Relationship Id="rId137" Type="http://schemas.openxmlformats.org/officeDocument/2006/relationships/image" Target="../media/image527.png"/><Relationship Id="rId158" Type="http://schemas.openxmlformats.org/officeDocument/2006/relationships/customXml" Target="../ink/ink539.xml"/><Relationship Id="rId20" Type="http://schemas.openxmlformats.org/officeDocument/2006/relationships/customXml" Target="../ink/ink470.xml"/><Relationship Id="rId41" Type="http://schemas.openxmlformats.org/officeDocument/2006/relationships/image" Target="../media/image480.png"/><Relationship Id="rId62" Type="http://schemas.openxmlformats.org/officeDocument/2006/relationships/customXml" Target="../ink/ink491.xml"/><Relationship Id="rId83" Type="http://schemas.openxmlformats.org/officeDocument/2006/relationships/image" Target="../media/image500.png"/><Relationship Id="rId179" Type="http://schemas.openxmlformats.org/officeDocument/2006/relationships/image" Target="../media/image548.png"/><Relationship Id="rId190" Type="http://schemas.openxmlformats.org/officeDocument/2006/relationships/customXml" Target="../ink/ink555.xml"/><Relationship Id="rId204" Type="http://schemas.openxmlformats.org/officeDocument/2006/relationships/customXml" Target="../ink/ink562.xml"/><Relationship Id="rId225" Type="http://schemas.openxmlformats.org/officeDocument/2006/relationships/image" Target="../media/image571.png"/><Relationship Id="rId246" Type="http://schemas.openxmlformats.org/officeDocument/2006/relationships/customXml" Target="../ink/ink583.xml"/><Relationship Id="rId267" Type="http://schemas.openxmlformats.org/officeDocument/2006/relationships/image" Target="../media/image592.png"/><Relationship Id="rId288" Type="http://schemas.openxmlformats.org/officeDocument/2006/relationships/customXml" Target="../ink/ink604.xml"/><Relationship Id="rId106" Type="http://schemas.openxmlformats.org/officeDocument/2006/relationships/customXml" Target="../ink/ink513.xml"/><Relationship Id="rId127" Type="http://schemas.openxmlformats.org/officeDocument/2006/relationships/image" Target="../media/image522.png"/><Relationship Id="rId10" Type="http://schemas.openxmlformats.org/officeDocument/2006/relationships/customXml" Target="../ink/ink465.xml"/><Relationship Id="rId31" Type="http://schemas.openxmlformats.org/officeDocument/2006/relationships/image" Target="../media/image475.png"/><Relationship Id="rId52" Type="http://schemas.openxmlformats.org/officeDocument/2006/relationships/customXml" Target="../ink/ink486.xml"/><Relationship Id="rId73" Type="http://schemas.openxmlformats.org/officeDocument/2006/relationships/image" Target="../media/image496.png"/><Relationship Id="rId94" Type="http://schemas.openxmlformats.org/officeDocument/2006/relationships/customXml" Target="../ink/ink507.xml"/><Relationship Id="rId148" Type="http://schemas.openxmlformats.org/officeDocument/2006/relationships/customXml" Target="../ink/ink534.xml"/><Relationship Id="rId169" Type="http://schemas.openxmlformats.org/officeDocument/2006/relationships/image" Target="../media/image543.png"/><Relationship Id="rId4" Type="http://schemas.openxmlformats.org/officeDocument/2006/relationships/customXml" Target="../ink/ink462.xml"/><Relationship Id="rId180" Type="http://schemas.openxmlformats.org/officeDocument/2006/relationships/customXml" Target="../ink/ink550.xml"/><Relationship Id="rId215" Type="http://schemas.openxmlformats.org/officeDocument/2006/relationships/image" Target="../media/image566.png"/><Relationship Id="rId236" Type="http://schemas.openxmlformats.org/officeDocument/2006/relationships/customXml" Target="../ink/ink578.xml"/><Relationship Id="rId257" Type="http://schemas.openxmlformats.org/officeDocument/2006/relationships/image" Target="../media/image587.png"/><Relationship Id="rId278" Type="http://schemas.openxmlformats.org/officeDocument/2006/relationships/customXml" Target="../ink/ink599.xml"/><Relationship Id="rId42" Type="http://schemas.openxmlformats.org/officeDocument/2006/relationships/customXml" Target="../ink/ink481.xml"/><Relationship Id="rId84" Type="http://schemas.openxmlformats.org/officeDocument/2006/relationships/customXml" Target="../ink/ink502.xml"/><Relationship Id="rId138" Type="http://schemas.openxmlformats.org/officeDocument/2006/relationships/customXml" Target="../ink/ink529.xml"/><Relationship Id="rId191" Type="http://schemas.openxmlformats.org/officeDocument/2006/relationships/image" Target="../media/image554.png"/><Relationship Id="rId205" Type="http://schemas.openxmlformats.org/officeDocument/2006/relationships/image" Target="../media/image561.png"/><Relationship Id="rId247" Type="http://schemas.openxmlformats.org/officeDocument/2006/relationships/image" Target="../media/image582.png"/><Relationship Id="rId107" Type="http://schemas.openxmlformats.org/officeDocument/2006/relationships/image" Target="../media/image512.png"/><Relationship Id="rId289" Type="http://schemas.openxmlformats.org/officeDocument/2006/relationships/image" Target="../media/image603.png"/><Relationship Id="rId11" Type="http://schemas.openxmlformats.org/officeDocument/2006/relationships/image" Target="../media/image465.png"/><Relationship Id="rId53" Type="http://schemas.openxmlformats.org/officeDocument/2006/relationships/image" Target="../media/image486.png"/><Relationship Id="rId149" Type="http://schemas.openxmlformats.org/officeDocument/2006/relationships/image" Target="../media/image533.png"/><Relationship Id="rId95" Type="http://schemas.openxmlformats.org/officeDocument/2006/relationships/image" Target="../media/image506.png"/><Relationship Id="rId160" Type="http://schemas.openxmlformats.org/officeDocument/2006/relationships/customXml" Target="../ink/ink540.xml"/><Relationship Id="rId216" Type="http://schemas.openxmlformats.org/officeDocument/2006/relationships/customXml" Target="../ink/ink568.xml"/><Relationship Id="rId258" Type="http://schemas.openxmlformats.org/officeDocument/2006/relationships/customXml" Target="../ink/ink589.xml"/><Relationship Id="rId22" Type="http://schemas.openxmlformats.org/officeDocument/2006/relationships/customXml" Target="../ink/ink471.xml"/><Relationship Id="rId64" Type="http://schemas.openxmlformats.org/officeDocument/2006/relationships/customXml" Target="../ink/ink492.xml"/><Relationship Id="rId118" Type="http://schemas.openxmlformats.org/officeDocument/2006/relationships/customXml" Target="../ink/ink519.xml"/><Relationship Id="rId171" Type="http://schemas.openxmlformats.org/officeDocument/2006/relationships/image" Target="../media/image544.png"/><Relationship Id="rId227" Type="http://schemas.openxmlformats.org/officeDocument/2006/relationships/image" Target="../media/image57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447800"/>
            <a:ext cx="8534400" cy="2428023"/>
          </a:xfrm>
        </p:spPr>
        <p:txBody>
          <a:bodyPr>
            <a:normAutofit/>
          </a:bodyPr>
          <a:lstStyle/>
          <a:p>
            <a:br>
              <a:rPr lang="en-US" sz="4000" dirty="0">
                <a:solidFill>
                  <a:schemeClr val="tx2"/>
                </a:solidFill>
              </a:rPr>
            </a:br>
            <a:r>
              <a:rPr lang="en-US" sz="36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Why Study Electromagnetic Field Theory? </a:t>
            </a:r>
            <a:br>
              <a:rPr lang="en-US" sz="3600" dirty="0">
                <a:solidFill>
                  <a:schemeClr val="accent4">
                    <a:lumMod val="75000"/>
                    <a:lumOff val="25000"/>
                  </a:schemeClr>
                </a:solidFill>
              </a:rPr>
            </a:br>
            <a:r>
              <a:rPr lang="en-US" sz="36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&gt; 150 Years</a:t>
            </a:r>
            <a:br>
              <a:rPr lang="en-US" sz="3600" dirty="0">
                <a:solidFill>
                  <a:schemeClr val="accent4">
                    <a:lumMod val="75000"/>
                    <a:lumOff val="25000"/>
                  </a:schemeClr>
                </a:solidFill>
              </a:rPr>
            </a:br>
            <a:endParaRPr lang="en-US" sz="4000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562600"/>
            <a:ext cx="7848599" cy="12954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ECE 604 Purdue University, Fall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588CC7-DA31-495A-A17C-436ED1512A86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4256823"/>
            <a:ext cx="8686800" cy="92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Weng Cho Chew</a:t>
            </a:r>
            <a:br>
              <a:rPr lang="en-US" sz="28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7031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128D0AE-6028-4955-B73D-398A8F5724EB}"/>
              </a:ext>
            </a:extLst>
          </p:cNvPr>
          <p:cNvGrpSpPr/>
          <p:nvPr/>
        </p:nvGrpSpPr>
        <p:grpSpPr>
          <a:xfrm>
            <a:off x="2312721" y="631928"/>
            <a:ext cx="1669680" cy="842040"/>
            <a:chOff x="2312721" y="631928"/>
            <a:chExt cx="1669680" cy="842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5E3F29B2-31E8-43E5-A772-F343A41AD74A}"/>
                    </a:ext>
                  </a:extLst>
                </p14:cNvPr>
                <p14:cNvContentPartPr/>
                <p14:nvPr/>
              </p14:nvContentPartPr>
              <p14:xfrm>
                <a:off x="2312721" y="631928"/>
                <a:ext cx="1669680" cy="84204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5E3F29B2-31E8-43E5-A772-F343A41AD74A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304081" y="623288"/>
                  <a:ext cx="1687320" cy="85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B71E5059-A443-43A9-9A0D-9766209102A3}"/>
                    </a:ext>
                  </a:extLst>
                </p14:cNvPr>
                <p14:cNvContentPartPr/>
                <p14:nvPr/>
              </p14:nvContentPartPr>
              <p14:xfrm>
                <a:off x="3055761" y="919568"/>
                <a:ext cx="295560" cy="28980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B71E5059-A443-43A9-9A0D-9766209102A3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047121" y="910928"/>
                  <a:ext cx="313200" cy="307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F5AD4DF-7B17-4B99-BC7B-84E58E6B0010}"/>
                  </a:ext>
                </a:extLst>
              </p14:cNvPr>
              <p14:cNvContentPartPr/>
              <p14:nvPr/>
            </p14:nvContentPartPr>
            <p14:xfrm>
              <a:off x="1645641" y="1947008"/>
              <a:ext cx="301320" cy="8262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F5AD4DF-7B17-4B99-BC7B-84E58E6B001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37001" y="1938008"/>
                <a:ext cx="318960" cy="843840"/>
              </a:xfrm>
              <a:prstGeom prst="rect">
                <a:avLst/>
              </a:prstGeom>
            </p:spPr>
          </p:pic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7A84B00F-8393-4029-8582-48E50BCB30D1}"/>
              </a:ext>
            </a:extLst>
          </p:cNvPr>
          <p:cNvGrpSpPr/>
          <p:nvPr/>
        </p:nvGrpSpPr>
        <p:grpSpPr>
          <a:xfrm>
            <a:off x="4489281" y="418808"/>
            <a:ext cx="1198080" cy="653040"/>
            <a:chOff x="4489281" y="418808"/>
            <a:chExt cx="1198080" cy="653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26B268D6-BD88-4E11-9F80-9F0CFDC636D8}"/>
                    </a:ext>
                  </a:extLst>
                </p14:cNvPr>
                <p14:cNvContentPartPr/>
                <p14:nvPr/>
              </p14:nvContentPartPr>
              <p14:xfrm>
                <a:off x="4527441" y="418808"/>
                <a:ext cx="582480" cy="21852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26B268D6-BD88-4E11-9F80-9F0CFDC636D8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518441" y="409808"/>
                  <a:ext cx="60012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3104DC09-5A4D-4F39-A7C5-F233B6CCC67F}"/>
                    </a:ext>
                  </a:extLst>
                </p14:cNvPr>
                <p14:cNvContentPartPr/>
                <p14:nvPr/>
              </p14:nvContentPartPr>
              <p14:xfrm>
                <a:off x="4489281" y="755408"/>
                <a:ext cx="535320" cy="15336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3104DC09-5A4D-4F39-A7C5-F233B6CCC67F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480281" y="746408"/>
                  <a:ext cx="55296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6E798F7F-E4AE-479E-B4ED-97831FB5FF1E}"/>
                    </a:ext>
                  </a:extLst>
                </p14:cNvPr>
                <p14:cNvContentPartPr/>
                <p14:nvPr/>
              </p14:nvContentPartPr>
              <p14:xfrm>
                <a:off x="5397561" y="855128"/>
                <a:ext cx="24120" cy="11232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6E798F7F-E4AE-479E-B4ED-97831FB5FF1E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388921" y="846488"/>
                  <a:ext cx="4176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FC50850C-B4A2-407D-9AD4-16DF9B641EC6}"/>
                    </a:ext>
                  </a:extLst>
                </p14:cNvPr>
                <p14:cNvContentPartPr/>
                <p14:nvPr/>
              </p14:nvContentPartPr>
              <p14:xfrm>
                <a:off x="5362281" y="842888"/>
                <a:ext cx="221400" cy="2289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FC50850C-B4A2-407D-9AD4-16DF9B641EC6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353641" y="833888"/>
                  <a:ext cx="239040" cy="24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65EC76D0-AD8C-4731-92C1-E9DE975D834D}"/>
                    </a:ext>
                  </a:extLst>
                </p14:cNvPr>
                <p14:cNvContentPartPr/>
                <p14:nvPr/>
              </p14:nvContentPartPr>
              <p14:xfrm>
                <a:off x="5445081" y="725528"/>
                <a:ext cx="242280" cy="356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65EC76D0-AD8C-4731-92C1-E9DE975D834D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436081" y="716528"/>
                  <a:ext cx="259920" cy="53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EBBCE3F-2209-4841-B6ED-8D56A26E1940}"/>
              </a:ext>
            </a:extLst>
          </p:cNvPr>
          <p:cNvGrpSpPr/>
          <p:nvPr/>
        </p:nvGrpSpPr>
        <p:grpSpPr>
          <a:xfrm>
            <a:off x="1601721" y="1984448"/>
            <a:ext cx="2020680" cy="794520"/>
            <a:chOff x="1601721" y="1984448"/>
            <a:chExt cx="2020680" cy="794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06031235-2770-437F-8692-77C5396CFCB2}"/>
                    </a:ext>
                  </a:extLst>
                </p14:cNvPr>
                <p14:cNvContentPartPr/>
                <p14:nvPr/>
              </p14:nvContentPartPr>
              <p14:xfrm>
                <a:off x="1864161" y="1984448"/>
                <a:ext cx="189000" cy="79452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06031235-2770-437F-8692-77C5396CFCB2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855161" y="1975448"/>
                  <a:ext cx="206640" cy="81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ABA129E1-2011-458E-A2F4-94292872CD39}"/>
                    </a:ext>
                  </a:extLst>
                </p14:cNvPr>
                <p14:cNvContentPartPr/>
                <p14:nvPr/>
              </p14:nvContentPartPr>
              <p14:xfrm>
                <a:off x="1601721" y="2247608"/>
                <a:ext cx="424440" cy="27756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ABA129E1-2011-458E-A2F4-94292872CD39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593081" y="2238608"/>
                  <a:ext cx="442080" cy="29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8D69B0B4-5A2E-45C8-A6CC-C757E45EACC0}"/>
                    </a:ext>
                  </a:extLst>
                </p14:cNvPr>
                <p14:cNvContentPartPr/>
                <p14:nvPr/>
              </p14:nvContentPartPr>
              <p14:xfrm>
                <a:off x="2353761" y="2200448"/>
                <a:ext cx="65160" cy="30132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8D69B0B4-5A2E-45C8-A6CC-C757E45EACC0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344761" y="2191448"/>
                  <a:ext cx="82800" cy="31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03351848-1746-4B3E-82F4-CFAD2708A705}"/>
                    </a:ext>
                  </a:extLst>
                </p14:cNvPr>
                <p14:cNvContentPartPr/>
                <p14:nvPr/>
              </p14:nvContentPartPr>
              <p14:xfrm>
                <a:off x="2253321" y="2170928"/>
                <a:ext cx="649440" cy="38772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03351848-1746-4B3E-82F4-CFAD2708A705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244681" y="2161928"/>
                  <a:ext cx="667080" cy="40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B1510208-58AA-4530-B8BA-FEDA5729C317}"/>
                    </a:ext>
                  </a:extLst>
                </p14:cNvPr>
                <p14:cNvContentPartPr/>
                <p14:nvPr/>
              </p14:nvContentPartPr>
              <p14:xfrm>
                <a:off x="3050001" y="2147528"/>
                <a:ext cx="191880" cy="30672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B1510208-58AA-4530-B8BA-FEDA5729C317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041361" y="2138528"/>
                  <a:ext cx="209520" cy="32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EE31E5C7-2946-4800-8EB3-C8269D3D89D0}"/>
                    </a:ext>
                  </a:extLst>
                </p14:cNvPr>
                <p14:cNvContentPartPr/>
                <p14:nvPr/>
              </p14:nvContentPartPr>
              <p14:xfrm>
                <a:off x="3297681" y="2223848"/>
                <a:ext cx="227160" cy="2365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EE31E5C7-2946-4800-8EB3-C8269D3D89D0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288681" y="2215208"/>
                  <a:ext cx="24480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CF15E494-7213-4908-A3EB-166A872DCD33}"/>
                    </a:ext>
                  </a:extLst>
                </p14:cNvPr>
                <p14:cNvContentPartPr/>
                <p14:nvPr/>
              </p14:nvContentPartPr>
              <p14:xfrm>
                <a:off x="3474441" y="2040968"/>
                <a:ext cx="147960" cy="1224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CF15E494-7213-4908-A3EB-166A872DCD33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465801" y="2032328"/>
                  <a:ext cx="165600" cy="29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FC319A1E-C716-4A5C-884D-459EDBE51FB6}"/>
                  </a:ext>
                </a:extLst>
              </p14:cNvPr>
              <p14:cNvContentPartPr/>
              <p14:nvPr/>
            </p14:nvContentPartPr>
            <p14:xfrm>
              <a:off x="3975921" y="2176688"/>
              <a:ext cx="165600" cy="9468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FC319A1E-C716-4A5C-884D-459EDBE51FB6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967281" y="2167688"/>
                <a:ext cx="183240" cy="112320"/>
              </a:xfrm>
              <a:prstGeom prst="rect">
                <a:avLst/>
              </a:prstGeom>
            </p:spPr>
          </p:pic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E42113BB-1468-495B-8ED7-A25E6CFF55DE}"/>
              </a:ext>
            </a:extLst>
          </p:cNvPr>
          <p:cNvGrpSpPr/>
          <p:nvPr/>
        </p:nvGrpSpPr>
        <p:grpSpPr>
          <a:xfrm>
            <a:off x="4531041" y="2029448"/>
            <a:ext cx="300600" cy="436680"/>
            <a:chOff x="4531041" y="2029448"/>
            <a:chExt cx="300600" cy="436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E731D141-7261-4E35-8E60-B96DFBD4E056}"/>
                    </a:ext>
                  </a:extLst>
                </p14:cNvPr>
                <p14:cNvContentPartPr/>
                <p14:nvPr/>
              </p14:nvContentPartPr>
              <p14:xfrm>
                <a:off x="4531041" y="2029448"/>
                <a:ext cx="294840" cy="34164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E731D141-7261-4E35-8E60-B96DFBD4E056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522401" y="2020808"/>
                  <a:ext cx="312480" cy="35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554C4ED1-9FD3-4B1F-8D0B-207B173BD44E}"/>
                    </a:ext>
                  </a:extLst>
                </p14:cNvPr>
                <p14:cNvContentPartPr/>
                <p14:nvPr/>
              </p14:nvContentPartPr>
              <p14:xfrm>
                <a:off x="4695561" y="2241488"/>
                <a:ext cx="136080" cy="22464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554C4ED1-9FD3-4B1F-8D0B-207B173BD44E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686921" y="2232848"/>
                  <a:ext cx="153720" cy="242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BE5AD76D-624D-4C6B-B624-C6B9A1CAA6B6}"/>
                  </a:ext>
                </a:extLst>
              </p14:cNvPr>
              <p14:cNvContentPartPr/>
              <p14:nvPr/>
            </p14:nvContentPartPr>
            <p14:xfrm>
              <a:off x="1563201" y="2930888"/>
              <a:ext cx="218520" cy="26604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BE5AD76D-624D-4C6B-B624-C6B9A1CAA6B6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554561" y="2922248"/>
                <a:ext cx="236160" cy="283680"/>
              </a:xfrm>
              <a:prstGeom prst="rect">
                <a:avLst/>
              </a:prstGeom>
            </p:spPr>
          </p:pic>
        </mc:Fallback>
      </mc:AlternateContent>
      <p:grpSp>
        <p:nvGrpSpPr>
          <p:cNvPr id="36" name="Group 35">
            <a:extLst>
              <a:ext uri="{FF2B5EF4-FFF2-40B4-BE49-F238E27FC236}">
                <a16:creationId xmlns:a16="http://schemas.microsoft.com/office/drawing/2014/main" id="{D5ECC14F-75C7-4088-A426-F3D9B528925E}"/>
              </a:ext>
            </a:extLst>
          </p:cNvPr>
          <p:cNvGrpSpPr/>
          <p:nvPr/>
        </p:nvGrpSpPr>
        <p:grpSpPr>
          <a:xfrm>
            <a:off x="2484081" y="3197288"/>
            <a:ext cx="3257280" cy="420120"/>
            <a:chOff x="2484081" y="3197288"/>
            <a:chExt cx="3257280" cy="420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3B295D2E-9C79-42CD-A03D-1416D51B4EDF}"/>
                    </a:ext>
                  </a:extLst>
                </p14:cNvPr>
                <p14:cNvContentPartPr/>
                <p14:nvPr/>
              </p14:nvContentPartPr>
              <p14:xfrm>
                <a:off x="2484081" y="3474128"/>
                <a:ext cx="690120" cy="14328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3B295D2E-9C79-42CD-A03D-1416D51B4EDF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475081" y="3465128"/>
                  <a:ext cx="70776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12AE34ED-922C-44CF-A367-66AEEAAB14EC}"/>
                    </a:ext>
                  </a:extLst>
                </p14:cNvPr>
                <p14:cNvContentPartPr/>
                <p14:nvPr/>
              </p14:nvContentPartPr>
              <p14:xfrm>
                <a:off x="3535641" y="3197288"/>
                <a:ext cx="369720" cy="3524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12AE34ED-922C-44CF-A367-66AEEAAB14EC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3527001" y="3188288"/>
                  <a:ext cx="387360" cy="37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DC969CBF-764A-4B9E-8E10-AA4F80A02B91}"/>
                    </a:ext>
                  </a:extLst>
                </p14:cNvPr>
                <p14:cNvContentPartPr/>
                <p14:nvPr/>
              </p14:nvContentPartPr>
              <p14:xfrm>
                <a:off x="4311441" y="3209168"/>
                <a:ext cx="319680" cy="2595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DC969CBF-764A-4B9E-8E10-AA4F80A02B91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302801" y="3200168"/>
                  <a:ext cx="337320" cy="27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D1E77134-7D96-43DB-8B56-6CED91F4FC78}"/>
                    </a:ext>
                  </a:extLst>
                </p14:cNvPr>
                <p14:cNvContentPartPr/>
                <p14:nvPr/>
              </p14:nvContentPartPr>
              <p14:xfrm>
                <a:off x="4673241" y="3226808"/>
                <a:ext cx="1068120" cy="2487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D1E77134-7D96-43DB-8B56-6CED91F4FC78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4664241" y="3217808"/>
                  <a:ext cx="1085760" cy="266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1D547EB0-215D-46D2-A614-17729C7156BD}"/>
                  </a:ext>
                </a:extLst>
              </p14:cNvPr>
              <p14:cNvContentPartPr/>
              <p14:nvPr/>
            </p14:nvContentPartPr>
            <p14:xfrm>
              <a:off x="1858041" y="4072448"/>
              <a:ext cx="915120" cy="52956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1D547EB0-215D-46D2-A614-17729C7156BD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849041" y="4063448"/>
                <a:ext cx="932760" cy="547200"/>
              </a:xfrm>
              <a:prstGeom prst="rect">
                <a:avLst/>
              </a:prstGeom>
            </p:spPr>
          </p:pic>
        </mc:Fallback>
      </mc:AlternateContent>
      <p:grpSp>
        <p:nvGrpSpPr>
          <p:cNvPr id="35" name="Group 34">
            <a:extLst>
              <a:ext uri="{FF2B5EF4-FFF2-40B4-BE49-F238E27FC236}">
                <a16:creationId xmlns:a16="http://schemas.microsoft.com/office/drawing/2014/main" id="{C23AC53C-D371-4C5E-8EE3-9A3B1261675D}"/>
              </a:ext>
            </a:extLst>
          </p:cNvPr>
          <p:cNvGrpSpPr/>
          <p:nvPr/>
        </p:nvGrpSpPr>
        <p:grpSpPr>
          <a:xfrm>
            <a:off x="3309561" y="4034648"/>
            <a:ext cx="2176920" cy="334440"/>
            <a:chOff x="3309561" y="4034648"/>
            <a:chExt cx="2176920" cy="334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BC0BE2C6-1E8B-46EA-A684-440276431639}"/>
                    </a:ext>
                  </a:extLst>
                </p14:cNvPr>
                <p14:cNvContentPartPr/>
                <p14:nvPr/>
              </p14:nvContentPartPr>
              <p14:xfrm>
                <a:off x="3309561" y="4034648"/>
                <a:ext cx="1657800" cy="3340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BC0BE2C6-1E8B-46EA-A684-440276431639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3300921" y="4026008"/>
                  <a:ext cx="1675440" cy="35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DC46FD90-A0E2-4685-B2F3-C6304D235CA1}"/>
                    </a:ext>
                  </a:extLst>
                </p14:cNvPr>
                <p14:cNvContentPartPr/>
                <p14:nvPr/>
              </p14:nvContentPartPr>
              <p14:xfrm>
                <a:off x="4990761" y="4046528"/>
                <a:ext cx="159840" cy="3225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DC46FD90-A0E2-4685-B2F3-C6304D235CA1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4981761" y="4037888"/>
                  <a:ext cx="177480" cy="34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2E595B65-0EE3-4C38-A9B4-D45A3FF0331B}"/>
                    </a:ext>
                  </a:extLst>
                </p14:cNvPr>
                <p14:cNvContentPartPr/>
                <p14:nvPr/>
              </p14:nvContentPartPr>
              <p14:xfrm>
                <a:off x="5220801" y="4087928"/>
                <a:ext cx="265680" cy="2127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2E595B65-0EE3-4C38-A9B4-D45A3FF0331B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5211801" y="4079288"/>
                  <a:ext cx="283320" cy="230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5A1362C8-69A5-4A55-9041-FA60EBBE4DF5}"/>
                  </a:ext>
                </a:extLst>
              </p14:cNvPr>
              <p14:cNvContentPartPr/>
              <p14:nvPr/>
            </p14:nvContentPartPr>
            <p14:xfrm>
              <a:off x="5917041" y="4053008"/>
              <a:ext cx="967320" cy="32256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5A1362C8-69A5-4A55-9041-FA60EBBE4DF5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5908041" y="4044008"/>
                <a:ext cx="984960" cy="340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68731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28600"/>
            <a:ext cx="791845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Electromagnetic Field Theory (</a:t>
            </a:r>
            <a:r>
              <a:rPr lang="en-US"/>
              <a:t>Maxwell’s Eqn.)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266" y="1165820"/>
            <a:ext cx="90678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/>
              <a:t>Valid over a vast length scale and broad frequency range.</a:t>
            </a:r>
          </a:p>
          <a:p>
            <a:pPr lvl="1"/>
            <a:r>
              <a:rPr lang="en-US" dirty="0"/>
              <a:t>From subatomic dimension to galactic dimension; static to ultra-violet.</a:t>
            </a:r>
          </a:p>
          <a:p>
            <a:r>
              <a:rPr lang="en-US" sz="2000" dirty="0"/>
              <a:t>Relativistic invariance (special relativity, Einstein, 1905).</a:t>
            </a:r>
          </a:p>
          <a:p>
            <a:pPr lvl="1"/>
            <a:r>
              <a:rPr lang="en-US" dirty="0"/>
              <a:t>Equations remain the same in all inertial frame.</a:t>
            </a:r>
          </a:p>
          <a:p>
            <a:r>
              <a:rPr lang="en-US" sz="2000" dirty="0"/>
              <a:t>Valid in the quantum regime as well  (Dirac, 1927).</a:t>
            </a:r>
          </a:p>
          <a:p>
            <a:pPr lvl="1"/>
            <a:r>
              <a:rPr lang="en-US" dirty="0"/>
              <a:t>Dyadic Green’s function is still needed in quantum regime.</a:t>
            </a:r>
          </a:p>
          <a:p>
            <a:pPr lvl="1"/>
            <a:r>
              <a:rPr lang="en-US" dirty="0"/>
              <a:t>Coherent state in quantum optics by </a:t>
            </a:r>
            <a:r>
              <a:rPr lang="en-US" dirty="0" err="1"/>
              <a:t>Glauber</a:t>
            </a:r>
            <a:r>
              <a:rPr lang="en-US" dirty="0"/>
              <a:t>, 1968. (2005 Nobel Laureate)</a:t>
            </a:r>
          </a:p>
          <a:p>
            <a:r>
              <a:rPr lang="en-US" sz="2000" dirty="0"/>
              <a:t>In harmony with differential geometry (</a:t>
            </a:r>
            <a:r>
              <a:rPr lang="en-US" sz="2000" dirty="0" err="1"/>
              <a:t>Cartan</a:t>
            </a:r>
            <a:r>
              <a:rPr lang="en-US" sz="2000" dirty="0"/>
              <a:t>, 1945)</a:t>
            </a:r>
          </a:p>
          <a:p>
            <a:pPr lvl="1"/>
            <a:r>
              <a:rPr lang="en-US" dirty="0"/>
              <a:t>Differential forms and Yang-Mills theory (1954).  Differential forms illuminate EM theory, and EM theory illuminates differential forms (quote from </a:t>
            </a:r>
            <a:r>
              <a:rPr lang="en-US" dirty="0" err="1"/>
              <a:t>Misner</a:t>
            </a:r>
            <a:r>
              <a:rPr lang="en-US" dirty="0"/>
              <a:t>, Thorne, and Wheeler).</a:t>
            </a:r>
          </a:p>
          <a:p>
            <a:r>
              <a:rPr lang="en-US" sz="2000" dirty="0"/>
              <a:t>One of the most accurate equations (Feynman, 1985, Aoyama et al,  </a:t>
            </a:r>
            <a:r>
              <a:rPr lang="en-US" sz="2000" dirty="0" err="1"/>
              <a:t>Styer</a:t>
            </a:r>
            <a:r>
              <a:rPr lang="en-US" sz="2000" dirty="0"/>
              <a:t>, 2012).</a:t>
            </a:r>
          </a:p>
          <a:p>
            <a:pPr lvl="1"/>
            <a:r>
              <a:rPr lang="en-US" dirty="0"/>
              <a:t>Validated to a few parts in a trillion.</a:t>
            </a:r>
          </a:p>
          <a:p>
            <a:r>
              <a:rPr lang="en-US" sz="2000" dirty="0"/>
              <a:t>Tremendous impact in science and technology.</a:t>
            </a:r>
          </a:p>
          <a:p>
            <a:pPr lvl="1"/>
            <a:r>
              <a:rPr lang="en-US" dirty="0"/>
              <a:t>Electrical engineering, optics, wireless and optical communications, computers, remote sensing, </a:t>
            </a:r>
            <a:r>
              <a:rPr lang="en-US" dirty="0" err="1"/>
              <a:t>bioelectromagnetics</a:t>
            </a:r>
            <a:r>
              <a:rPr lang="en-US" dirty="0"/>
              <a:t>,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106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0"/>
          <p:cNvSpPr>
            <a:spLocks noChangeArrowheads="1"/>
          </p:cNvSpPr>
          <p:nvPr/>
        </p:nvSpPr>
        <p:spPr bwMode="auto">
          <a:xfrm>
            <a:off x="6629400" y="2973022"/>
            <a:ext cx="2438400" cy="1066800"/>
          </a:xfrm>
          <a:prstGeom prst="rect">
            <a:avLst/>
          </a:prstGeom>
          <a:solidFill>
            <a:srgbClr val="FFFF99"/>
          </a:solidFill>
          <a:ln w="25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270571" y="387779"/>
            <a:ext cx="8535988" cy="609600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Importance of Electromagnetics and its Enduring Legacy--20+ years Later</a:t>
            </a:r>
          </a:p>
        </p:txBody>
      </p:sp>
      <p:sp>
        <p:nvSpPr>
          <p:cNvPr id="20484" name="AutoShape 8"/>
          <p:cNvSpPr>
            <a:spLocks noChangeArrowheads="1"/>
          </p:cNvSpPr>
          <p:nvPr/>
        </p:nvSpPr>
        <p:spPr bwMode="auto">
          <a:xfrm>
            <a:off x="2737038" y="3285760"/>
            <a:ext cx="3314700" cy="1790700"/>
          </a:xfrm>
          <a:prstGeom prst="star16">
            <a:avLst>
              <a:gd name="adj" fmla="val 37500"/>
            </a:avLst>
          </a:prstGeom>
          <a:gradFill rotWithShape="0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shape">
              <a:fillToRect l="50000" t="50000" r="50000" b="50000"/>
            </a:path>
          </a:gradFill>
          <a:ln w="50800">
            <a:solidFill>
              <a:srgbClr val="66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2863850" y="3944572"/>
            <a:ext cx="3128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宋体" pitchFamily="2" charset="-122"/>
                <a:cs typeface="+mn-cs"/>
              </a:rPr>
              <a:t>Electromagnetics</a:t>
            </a:r>
          </a:p>
        </p:txBody>
      </p:sp>
      <p:sp>
        <p:nvSpPr>
          <p:cNvPr id="20486" name="Rectangle 10"/>
          <p:cNvSpPr>
            <a:spLocks noChangeArrowheads="1"/>
          </p:cNvSpPr>
          <p:nvPr/>
        </p:nvSpPr>
        <p:spPr bwMode="auto">
          <a:xfrm>
            <a:off x="479425" y="1907810"/>
            <a:ext cx="1450975" cy="876300"/>
          </a:xfrm>
          <a:prstGeom prst="rect">
            <a:avLst/>
          </a:prstGeom>
          <a:solidFill>
            <a:srgbClr val="FFFF99"/>
          </a:solidFill>
          <a:ln w="25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487" name="Rectangle 11"/>
          <p:cNvSpPr>
            <a:spLocks noChangeArrowheads="1"/>
          </p:cNvSpPr>
          <p:nvPr/>
        </p:nvSpPr>
        <p:spPr bwMode="auto">
          <a:xfrm>
            <a:off x="474663" y="1906222"/>
            <a:ext cx="15049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b="1">
                <a:solidFill>
                  <a:srgbClr val="003366"/>
                </a:solidFill>
              </a:rPr>
              <a:t>Biomedical</a:t>
            </a:r>
          </a:p>
          <a:p>
            <a:pPr eaLnBrk="0" hangingPunct="0"/>
            <a:r>
              <a:rPr lang="en-US" b="1">
                <a:solidFill>
                  <a:srgbClr val="003366"/>
                </a:solidFill>
              </a:rPr>
              <a:t>Engineering</a:t>
            </a:r>
          </a:p>
          <a:p>
            <a:pPr eaLnBrk="0" hangingPunct="0"/>
            <a:r>
              <a:rPr lang="en-US" b="1">
                <a:solidFill>
                  <a:srgbClr val="003366"/>
                </a:solidFill>
              </a:rPr>
              <a:t>&amp; BioTech</a:t>
            </a:r>
          </a:p>
        </p:txBody>
      </p:sp>
      <p:sp>
        <p:nvSpPr>
          <p:cNvPr id="20488" name="Rectangle 12"/>
          <p:cNvSpPr>
            <a:spLocks noChangeArrowheads="1"/>
          </p:cNvSpPr>
          <p:nvPr/>
        </p:nvSpPr>
        <p:spPr bwMode="auto">
          <a:xfrm>
            <a:off x="479425" y="3049222"/>
            <a:ext cx="1450975" cy="876300"/>
          </a:xfrm>
          <a:prstGeom prst="rect">
            <a:avLst/>
          </a:prstGeom>
          <a:solidFill>
            <a:srgbClr val="FFFF99"/>
          </a:solidFill>
          <a:ln w="25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489" name="Rectangle 13"/>
          <p:cNvSpPr>
            <a:spLocks noChangeArrowheads="1"/>
          </p:cNvSpPr>
          <p:nvPr/>
        </p:nvSpPr>
        <p:spPr bwMode="auto">
          <a:xfrm>
            <a:off x="474663" y="3047635"/>
            <a:ext cx="15176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b="1">
                <a:solidFill>
                  <a:srgbClr val="003366"/>
                </a:solidFill>
              </a:rPr>
              <a:t>Wireless</a:t>
            </a:r>
          </a:p>
          <a:p>
            <a:pPr eaLnBrk="0" hangingPunct="0"/>
            <a:r>
              <a:rPr lang="en-US" b="1">
                <a:solidFill>
                  <a:srgbClr val="003366"/>
                </a:solidFill>
              </a:rPr>
              <a:t>Comm. &amp;</a:t>
            </a:r>
          </a:p>
          <a:p>
            <a:pPr eaLnBrk="0" hangingPunct="0"/>
            <a:r>
              <a:rPr lang="en-US" b="1">
                <a:solidFill>
                  <a:srgbClr val="003366"/>
                </a:solidFill>
              </a:rPr>
              <a:t>Propagation</a:t>
            </a:r>
          </a:p>
        </p:txBody>
      </p:sp>
      <p:sp>
        <p:nvSpPr>
          <p:cNvPr id="20490" name="Rectangle 14"/>
          <p:cNvSpPr>
            <a:spLocks noChangeArrowheads="1"/>
          </p:cNvSpPr>
          <p:nvPr/>
        </p:nvSpPr>
        <p:spPr bwMode="auto">
          <a:xfrm>
            <a:off x="2536825" y="1358535"/>
            <a:ext cx="1892300" cy="1463675"/>
          </a:xfrm>
          <a:prstGeom prst="rect">
            <a:avLst/>
          </a:prstGeom>
          <a:solidFill>
            <a:srgbClr val="FFFF99"/>
          </a:solidFill>
          <a:ln w="25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2532063" y="1358535"/>
            <a:ext cx="1917700" cy="147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003366"/>
                </a:solidFill>
                <a:ea typeface="宋体" pitchFamily="2" charset="-122"/>
                <a:cs typeface="+mn-cs"/>
              </a:rPr>
              <a:t>Physics Based</a:t>
            </a:r>
          </a:p>
          <a:p>
            <a:pPr eaLnBrk="0" hangingPunct="0">
              <a:defRPr/>
            </a:pPr>
            <a:r>
              <a:rPr lang="en-US" b="1" dirty="0">
                <a:solidFill>
                  <a:srgbClr val="003366"/>
                </a:solidFill>
                <a:ea typeface="宋体" pitchFamily="2" charset="-122"/>
                <a:cs typeface="+mn-cs"/>
              </a:rPr>
              <a:t>Signal</a:t>
            </a:r>
          </a:p>
          <a:p>
            <a:pPr eaLnBrk="0" hangingPunct="0">
              <a:defRPr/>
            </a:pPr>
            <a:r>
              <a:rPr lang="en-US" b="1" dirty="0">
                <a:solidFill>
                  <a:srgbClr val="003366"/>
                </a:solidFill>
                <a:ea typeface="宋体" pitchFamily="2" charset="-122"/>
                <a:cs typeface="+mn-cs"/>
              </a:rPr>
              <a:t>Processing &amp;</a:t>
            </a:r>
          </a:p>
          <a:p>
            <a:pPr eaLnBrk="0" hangingPunct="0">
              <a:defRPr/>
            </a:pPr>
            <a:r>
              <a:rPr lang="en-US" b="1" dirty="0">
                <a:solidFill>
                  <a:srgbClr val="003366"/>
                </a:solidFill>
                <a:ea typeface="宋体" pitchFamily="2" charset="-122"/>
                <a:cs typeface="+mn-cs"/>
              </a:rPr>
              <a:t>Imaging, </a:t>
            </a:r>
          </a:p>
          <a:p>
            <a:pPr eaLnBrk="0" hangingPunct="0">
              <a:defRPr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  <a:ea typeface="宋体" pitchFamily="2" charset="-122"/>
                <a:cs typeface="+mn-cs"/>
              </a:rPr>
              <a:t>Optical imaging</a:t>
            </a:r>
          </a:p>
        </p:txBody>
      </p:sp>
      <p:sp>
        <p:nvSpPr>
          <p:cNvPr id="20492" name="Rectangle 16"/>
          <p:cNvSpPr>
            <a:spLocks noChangeArrowheads="1"/>
          </p:cNvSpPr>
          <p:nvPr/>
        </p:nvSpPr>
        <p:spPr bwMode="auto">
          <a:xfrm>
            <a:off x="4759325" y="1907810"/>
            <a:ext cx="1444625" cy="876300"/>
          </a:xfrm>
          <a:prstGeom prst="rect">
            <a:avLst/>
          </a:prstGeom>
          <a:solidFill>
            <a:srgbClr val="FFFF99"/>
          </a:solidFill>
          <a:ln w="25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493" name="Rectangle 17"/>
          <p:cNvSpPr>
            <a:spLocks noChangeArrowheads="1"/>
          </p:cNvSpPr>
          <p:nvPr/>
        </p:nvSpPr>
        <p:spPr bwMode="auto">
          <a:xfrm>
            <a:off x="4754563" y="1906222"/>
            <a:ext cx="1517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b="1" dirty="0">
                <a:solidFill>
                  <a:srgbClr val="003366"/>
                </a:solidFill>
              </a:rPr>
              <a:t>Computer</a:t>
            </a:r>
          </a:p>
          <a:p>
            <a:pPr eaLnBrk="0" hangingPunct="0"/>
            <a:r>
              <a:rPr lang="en-US" b="1" dirty="0">
                <a:solidFill>
                  <a:srgbClr val="003366"/>
                </a:solidFill>
              </a:rPr>
              <a:t>Chip Design</a:t>
            </a:r>
          </a:p>
          <a:p>
            <a:pPr eaLnBrk="0" hangingPunct="0"/>
            <a:r>
              <a:rPr lang="en-US" b="1" dirty="0">
                <a:solidFill>
                  <a:srgbClr val="003366"/>
                </a:solidFill>
              </a:rPr>
              <a:t>&amp; Circuits</a:t>
            </a:r>
          </a:p>
        </p:txBody>
      </p:sp>
      <p:sp>
        <p:nvSpPr>
          <p:cNvPr id="20494" name="Rectangle 18"/>
          <p:cNvSpPr>
            <a:spLocks noChangeArrowheads="1"/>
          </p:cNvSpPr>
          <p:nvPr/>
        </p:nvSpPr>
        <p:spPr bwMode="auto">
          <a:xfrm>
            <a:off x="6705600" y="1907810"/>
            <a:ext cx="1917700" cy="876300"/>
          </a:xfrm>
          <a:prstGeom prst="rect">
            <a:avLst/>
          </a:prstGeom>
          <a:solidFill>
            <a:srgbClr val="FFFF99"/>
          </a:solidFill>
          <a:ln w="25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495" name="Rectangle 19"/>
          <p:cNvSpPr>
            <a:spLocks noChangeArrowheads="1"/>
          </p:cNvSpPr>
          <p:nvPr/>
        </p:nvSpPr>
        <p:spPr bwMode="auto">
          <a:xfrm>
            <a:off x="6718300" y="2020522"/>
            <a:ext cx="1924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b="1">
                <a:solidFill>
                  <a:srgbClr val="003366"/>
                </a:solidFill>
              </a:rPr>
              <a:t>Lasers &amp;</a:t>
            </a:r>
          </a:p>
          <a:p>
            <a:pPr eaLnBrk="0" hangingPunct="0"/>
            <a:r>
              <a:rPr lang="en-US" b="1">
                <a:solidFill>
                  <a:srgbClr val="003366"/>
                </a:solidFill>
              </a:rPr>
              <a:t>Optoelectronics</a:t>
            </a:r>
          </a:p>
        </p:txBody>
      </p:sp>
      <p:sp>
        <p:nvSpPr>
          <p:cNvPr id="20496" name="Rectangle 20"/>
          <p:cNvSpPr>
            <a:spLocks noChangeArrowheads="1"/>
          </p:cNvSpPr>
          <p:nvPr/>
        </p:nvSpPr>
        <p:spPr bwMode="auto">
          <a:xfrm>
            <a:off x="449263" y="4204922"/>
            <a:ext cx="1444625" cy="876300"/>
          </a:xfrm>
          <a:prstGeom prst="rect">
            <a:avLst/>
          </a:prstGeom>
          <a:solidFill>
            <a:srgbClr val="FFFF99"/>
          </a:solidFill>
          <a:ln w="25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497" name="Rectangle 21"/>
          <p:cNvSpPr>
            <a:spLocks noChangeArrowheads="1"/>
          </p:cNvSpPr>
          <p:nvPr/>
        </p:nvSpPr>
        <p:spPr bwMode="auto">
          <a:xfrm>
            <a:off x="400050" y="4190635"/>
            <a:ext cx="15049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b="1">
                <a:solidFill>
                  <a:srgbClr val="003366"/>
                </a:solidFill>
              </a:rPr>
              <a:t>MEMS &amp;</a:t>
            </a:r>
          </a:p>
          <a:p>
            <a:pPr eaLnBrk="0" hangingPunct="0"/>
            <a:r>
              <a:rPr lang="en-US" b="1">
                <a:solidFill>
                  <a:srgbClr val="003366"/>
                </a:solidFill>
              </a:rPr>
              <a:t>Microwave</a:t>
            </a:r>
          </a:p>
          <a:p>
            <a:pPr eaLnBrk="0" hangingPunct="0"/>
            <a:r>
              <a:rPr lang="en-US" b="1">
                <a:solidFill>
                  <a:srgbClr val="003366"/>
                </a:solidFill>
              </a:rPr>
              <a:t>Engineering</a:t>
            </a:r>
          </a:p>
        </p:txBody>
      </p:sp>
      <p:sp>
        <p:nvSpPr>
          <p:cNvPr id="20498" name="Rectangle 22"/>
          <p:cNvSpPr>
            <a:spLocks noChangeArrowheads="1"/>
          </p:cNvSpPr>
          <p:nvPr/>
        </p:nvSpPr>
        <p:spPr bwMode="auto">
          <a:xfrm>
            <a:off x="479425" y="5263785"/>
            <a:ext cx="1665288" cy="1139825"/>
          </a:xfrm>
          <a:prstGeom prst="rect">
            <a:avLst/>
          </a:prstGeom>
          <a:solidFill>
            <a:srgbClr val="FFFF99"/>
          </a:solidFill>
          <a:ln w="25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499" name="Rectangle 23"/>
          <p:cNvSpPr>
            <a:spLocks noChangeArrowheads="1"/>
          </p:cNvSpPr>
          <p:nvPr/>
        </p:nvSpPr>
        <p:spPr bwMode="auto">
          <a:xfrm>
            <a:off x="474663" y="5246322"/>
            <a:ext cx="17335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b="1">
                <a:solidFill>
                  <a:srgbClr val="003366"/>
                </a:solidFill>
              </a:rPr>
              <a:t>RCS Analysis,</a:t>
            </a:r>
          </a:p>
          <a:p>
            <a:pPr eaLnBrk="0" hangingPunct="0"/>
            <a:r>
              <a:rPr lang="en-US" b="1">
                <a:solidFill>
                  <a:srgbClr val="003366"/>
                </a:solidFill>
              </a:rPr>
              <a:t>Design, ATR</a:t>
            </a:r>
          </a:p>
          <a:p>
            <a:pPr eaLnBrk="0" hangingPunct="0"/>
            <a:r>
              <a:rPr lang="en-US" b="1">
                <a:solidFill>
                  <a:srgbClr val="003366"/>
                </a:solidFill>
              </a:rPr>
              <a:t>&amp; Stealth</a:t>
            </a:r>
          </a:p>
          <a:p>
            <a:pPr eaLnBrk="0" hangingPunct="0"/>
            <a:r>
              <a:rPr lang="en-US" b="1">
                <a:solidFill>
                  <a:srgbClr val="003366"/>
                </a:solidFill>
              </a:rPr>
              <a:t>Technology</a:t>
            </a:r>
          </a:p>
        </p:txBody>
      </p:sp>
      <p:sp>
        <p:nvSpPr>
          <p:cNvPr id="20500" name="Rectangle 24"/>
          <p:cNvSpPr>
            <a:spLocks noChangeArrowheads="1"/>
          </p:cNvSpPr>
          <p:nvPr/>
        </p:nvSpPr>
        <p:spPr bwMode="auto">
          <a:xfrm>
            <a:off x="2286000" y="5527310"/>
            <a:ext cx="2014538" cy="1179512"/>
          </a:xfrm>
          <a:prstGeom prst="rect">
            <a:avLst/>
          </a:prstGeom>
          <a:solidFill>
            <a:srgbClr val="FFFF99"/>
          </a:solidFill>
          <a:ln w="25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2286000" y="5505085"/>
            <a:ext cx="1917700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003366"/>
                </a:solidFill>
                <a:ea typeface="宋体" pitchFamily="2" charset="-122"/>
                <a:cs typeface="+mn-cs"/>
              </a:rPr>
              <a:t>Antenna,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ea typeface="宋体" pitchFamily="2" charset="-122"/>
                <a:cs typeface="+mn-cs"/>
              </a:rPr>
              <a:t>Small </a:t>
            </a:r>
          </a:p>
          <a:p>
            <a:pPr eaLnBrk="0" hangingPunct="0">
              <a:defRPr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  <a:ea typeface="宋体" pitchFamily="2" charset="-122"/>
                <a:cs typeface="+mn-cs"/>
              </a:rPr>
              <a:t>Antenna</a:t>
            </a:r>
          </a:p>
          <a:p>
            <a:pPr eaLnBrk="0" hangingPunct="0">
              <a:defRPr/>
            </a:pPr>
            <a:r>
              <a:rPr lang="en-US" b="1" dirty="0">
                <a:solidFill>
                  <a:srgbClr val="003366"/>
                </a:solidFill>
                <a:ea typeface="宋体" pitchFamily="2" charset="-122"/>
                <a:cs typeface="+mn-cs"/>
              </a:rPr>
              <a:t>Analysis &amp;</a:t>
            </a:r>
          </a:p>
          <a:p>
            <a:pPr eaLnBrk="0" hangingPunct="0">
              <a:defRPr/>
            </a:pPr>
            <a:r>
              <a:rPr lang="en-US" b="1" dirty="0">
                <a:solidFill>
                  <a:srgbClr val="003366"/>
                </a:solidFill>
                <a:ea typeface="宋体" pitchFamily="2" charset="-122"/>
                <a:cs typeface="+mn-cs"/>
              </a:rPr>
              <a:t>Design</a:t>
            </a:r>
          </a:p>
        </p:txBody>
      </p:sp>
      <p:sp>
        <p:nvSpPr>
          <p:cNvPr id="20502" name="Rectangle 26"/>
          <p:cNvSpPr>
            <a:spLocks noChangeArrowheads="1"/>
          </p:cNvSpPr>
          <p:nvPr/>
        </p:nvSpPr>
        <p:spPr bwMode="auto">
          <a:xfrm>
            <a:off x="4652963" y="5527310"/>
            <a:ext cx="1595437" cy="1311275"/>
          </a:xfrm>
          <a:prstGeom prst="rect">
            <a:avLst/>
          </a:prstGeom>
          <a:solidFill>
            <a:srgbClr val="FFFF99"/>
          </a:solidFill>
          <a:ln w="25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4754563" y="5563822"/>
            <a:ext cx="1417637" cy="1201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003366"/>
                </a:solidFill>
                <a:ea typeface="宋体" pitchFamily="2" charset="-122"/>
                <a:cs typeface="+mn-cs"/>
              </a:rPr>
              <a:t>EMC/EMI</a:t>
            </a:r>
          </a:p>
          <a:p>
            <a:pPr eaLnBrk="0" hangingPunct="0">
              <a:defRPr/>
            </a:pPr>
            <a:r>
              <a:rPr lang="en-US" b="1" dirty="0">
                <a:solidFill>
                  <a:srgbClr val="003366"/>
                </a:solidFill>
                <a:ea typeface="宋体" pitchFamily="2" charset="-122"/>
                <a:cs typeface="+mn-cs"/>
              </a:rPr>
              <a:t>Analysis, </a:t>
            </a:r>
          </a:p>
          <a:p>
            <a:pPr eaLnBrk="0" hangingPunct="0">
              <a:defRPr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  <a:ea typeface="宋体" pitchFamily="2" charset="-122"/>
                <a:cs typeface="+mn-cs"/>
              </a:rPr>
              <a:t>Stochastic </a:t>
            </a:r>
          </a:p>
          <a:p>
            <a:pPr eaLnBrk="0" hangingPunct="0">
              <a:defRPr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  <a:ea typeface="宋体" pitchFamily="2" charset="-122"/>
                <a:cs typeface="+mn-cs"/>
              </a:rPr>
              <a:t>Modeling</a:t>
            </a:r>
          </a:p>
        </p:txBody>
      </p:sp>
      <p:sp>
        <p:nvSpPr>
          <p:cNvPr id="20504" name="Rectangle 28"/>
          <p:cNvSpPr>
            <a:spLocks noChangeArrowheads="1"/>
          </p:cNvSpPr>
          <p:nvPr/>
        </p:nvSpPr>
        <p:spPr bwMode="auto">
          <a:xfrm>
            <a:off x="6702425" y="5263785"/>
            <a:ext cx="1820863" cy="1114425"/>
          </a:xfrm>
          <a:prstGeom prst="rect">
            <a:avLst/>
          </a:prstGeom>
          <a:solidFill>
            <a:srgbClr val="FFFF99"/>
          </a:solidFill>
          <a:ln w="25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505" name="Rectangle 29"/>
          <p:cNvSpPr>
            <a:spLocks noChangeArrowheads="1"/>
          </p:cNvSpPr>
          <p:nvPr/>
        </p:nvSpPr>
        <p:spPr bwMode="auto">
          <a:xfrm>
            <a:off x="6697663" y="5246322"/>
            <a:ext cx="18478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b="1">
                <a:solidFill>
                  <a:srgbClr val="003366"/>
                </a:solidFill>
              </a:rPr>
              <a:t>Remote</a:t>
            </a:r>
          </a:p>
          <a:p>
            <a:pPr eaLnBrk="0" hangingPunct="0"/>
            <a:r>
              <a:rPr lang="en-US" b="1">
                <a:solidFill>
                  <a:srgbClr val="003366"/>
                </a:solidFill>
              </a:rPr>
              <a:t>Sensing,</a:t>
            </a:r>
          </a:p>
          <a:p>
            <a:pPr eaLnBrk="0" hangingPunct="0"/>
            <a:r>
              <a:rPr lang="en-US" b="1">
                <a:solidFill>
                  <a:srgbClr val="003366"/>
                </a:solidFill>
              </a:rPr>
              <a:t>Subsurface</a:t>
            </a:r>
          </a:p>
          <a:p>
            <a:pPr eaLnBrk="0" hangingPunct="0"/>
            <a:r>
              <a:rPr lang="en-US" b="1">
                <a:solidFill>
                  <a:srgbClr val="003366"/>
                </a:solidFill>
              </a:rPr>
              <a:t>Sensing &amp; NDE</a:t>
            </a:r>
          </a:p>
        </p:txBody>
      </p:sp>
      <p:sp>
        <p:nvSpPr>
          <p:cNvPr id="20506" name="Line 30"/>
          <p:cNvSpPr>
            <a:spLocks noChangeShapeType="1"/>
          </p:cNvSpPr>
          <p:nvPr/>
        </p:nvSpPr>
        <p:spPr bwMode="auto">
          <a:xfrm flipH="1" flipV="1">
            <a:off x="3346450" y="2795222"/>
            <a:ext cx="388938" cy="563563"/>
          </a:xfrm>
          <a:prstGeom prst="line">
            <a:avLst/>
          </a:prstGeom>
          <a:noFill/>
          <a:ln w="50800">
            <a:solidFill>
              <a:srgbClr val="FF505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Line 31"/>
          <p:cNvSpPr>
            <a:spLocks noChangeShapeType="1"/>
          </p:cNvSpPr>
          <p:nvPr/>
        </p:nvSpPr>
        <p:spPr bwMode="auto">
          <a:xfrm flipV="1">
            <a:off x="4964113" y="2807922"/>
            <a:ext cx="488950" cy="563563"/>
          </a:xfrm>
          <a:prstGeom prst="line">
            <a:avLst/>
          </a:prstGeom>
          <a:noFill/>
          <a:ln w="50800">
            <a:solidFill>
              <a:srgbClr val="FF505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Line 32"/>
          <p:cNvSpPr>
            <a:spLocks noChangeShapeType="1"/>
          </p:cNvSpPr>
          <p:nvPr/>
        </p:nvSpPr>
        <p:spPr bwMode="auto">
          <a:xfrm flipH="1" flipV="1">
            <a:off x="1943100" y="2807922"/>
            <a:ext cx="1266825" cy="763588"/>
          </a:xfrm>
          <a:prstGeom prst="line">
            <a:avLst/>
          </a:prstGeom>
          <a:noFill/>
          <a:ln w="50800">
            <a:solidFill>
              <a:srgbClr val="FF505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Line 33"/>
          <p:cNvSpPr>
            <a:spLocks noChangeShapeType="1"/>
          </p:cNvSpPr>
          <p:nvPr/>
        </p:nvSpPr>
        <p:spPr bwMode="auto">
          <a:xfrm flipV="1">
            <a:off x="5476875" y="2668222"/>
            <a:ext cx="1216025" cy="914400"/>
          </a:xfrm>
          <a:prstGeom prst="line">
            <a:avLst/>
          </a:prstGeom>
          <a:noFill/>
          <a:ln w="50800">
            <a:solidFill>
              <a:srgbClr val="FF505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Line 34"/>
          <p:cNvSpPr>
            <a:spLocks noChangeShapeType="1"/>
          </p:cNvSpPr>
          <p:nvPr/>
        </p:nvSpPr>
        <p:spPr bwMode="auto">
          <a:xfrm flipH="1" flipV="1">
            <a:off x="1965325" y="3533410"/>
            <a:ext cx="777875" cy="277812"/>
          </a:xfrm>
          <a:prstGeom prst="line">
            <a:avLst/>
          </a:prstGeom>
          <a:noFill/>
          <a:ln w="50800">
            <a:solidFill>
              <a:srgbClr val="FF505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Line 35"/>
          <p:cNvSpPr>
            <a:spLocks noChangeShapeType="1"/>
          </p:cNvSpPr>
          <p:nvPr/>
        </p:nvSpPr>
        <p:spPr bwMode="auto">
          <a:xfrm flipH="1">
            <a:off x="2144713" y="4800235"/>
            <a:ext cx="1052512" cy="450850"/>
          </a:xfrm>
          <a:prstGeom prst="line">
            <a:avLst/>
          </a:prstGeom>
          <a:noFill/>
          <a:ln w="50800">
            <a:solidFill>
              <a:srgbClr val="FF505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Line 36"/>
          <p:cNvSpPr>
            <a:spLocks noChangeShapeType="1"/>
          </p:cNvSpPr>
          <p:nvPr/>
        </p:nvSpPr>
        <p:spPr bwMode="auto">
          <a:xfrm flipH="1">
            <a:off x="3233738" y="4987560"/>
            <a:ext cx="514350" cy="514350"/>
          </a:xfrm>
          <a:prstGeom prst="line">
            <a:avLst/>
          </a:prstGeom>
          <a:noFill/>
          <a:ln w="50800">
            <a:solidFill>
              <a:srgbClr val="FF505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Line 37"/>
          <p:cNvSpPr>
            <a:spLocks noChangeShapeType="1"/>
          </p:cNvSpPr>
          <p:nvPr/>
        </p:nvSpPr>
        <p:spPr bwMode="auto">
          <a:xfrm>
            <a:off x="6119813" y="4198572"/>
            <a:ext cx="661987" cy="357188"/>
          </a:xfrm>
          <a:prstGeom prst="line">
            <a:avLst/>
          </a:prstGeom>
          <a:noFill/>
          <a:ln w="50800">
            <a:solidFill>
              <a:srgbClr val="FF505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4" name="Line 38"/>
          <p:cNvSpPr>
            <a:spLocks noChangeShapeType="1"/>
          </p:cNvSpPr>
          <p:nvPr/>
        </p:nvSpPr>
        <p:spPr bwMode="auto">
          <a:xfrm>
            <a:off x="5840413" y="4524010"/>
            <a:ext cx="865187" cy="714375"/>
          </a:xfrm>
          <a:prstGeom prst="line">
            <a:avLst/>
          </a:prstGeom>
          <a:noFill/>
          <a:ln w="50800">
            <a:solidFill>
              <a:srgbClr val="FF505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Line 39"/>
          <p:cNvSpPr>
            <a:spLocks noChangeShapeType="1"/>
          </p:cNvSpPr>
          <p:nvPr/>
        </p:nvSpPr>
        <p:spPr bwMode="auto">
          <a:xfrm>
            <a:off x="4976813" y="5000260"/>
            <a:ext cx="488950" cy="501650"/>
          </a:xfrm>
          <a:prstGeom prst="line">
            <a:avLst/>
          </a:prstGeom>
          <a:noFill/>
          <a:ln w="50800">
            <a:solidFill>
              <a:srgbClr val="FF505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21"/>
          <p:cNvSpPr>
            <a:spLocks noChangeArrowheads="1"/>
          </p:cNvSpPr>
          <p:nvPr/>
        </p:nvSpPr>
        <p:spPr bwMode="auto">
          <a:xfrm>
            <a:off x="6629400" y="2909522"/>
            <a:ext cx="2667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  <a:ea typeface="宋体" pitchFamily="2" charset="-122"/>
                <a:cs typeface="+mn-cs"/>
              </a:rPr>
              <a:t>Quantum Optics</a:t>
            </a:r>
          </a:p>
          <a:p>
            <a:pPr eaLnBrk="0" hangingPunct="0">
              <a:defRPr/>
            </a:pP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ea typeface="宋体" pitchFamily="2" charset="-122"/>
                <a:cs typeface="+mn-cs"/>
              </a:rPr>
              <a:t>Casimir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ea typeface="宋体" pitchFamily="2" charset="-122"/>
                <a:cs typeface="+mn-cs"/>
              </a:rPr>
              <a:t> Force</a:t>
            </a:r>
          </a:p>
          <a:p>
            <a:pPr eaLnBrk="0" hangingPunct="0">
              <a:defRPr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  <a:ea typeface="宋体" pitchFamily="2" charset="-122"/>
                <a:cs typeface="+mn-cs"/>
              </a:rPr>
              <a:t>Heat Transfer</a:t>
            </a:r>
          </a:p>
          <a:p>
            <a:pPr eaLnBrk="0" hangingPunct="0">
              <a:defRPr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  <a:ea typeface="宋体" pitchFamily="2" charset="-122"/>
                <a:cs typeface="+mn-cs"/>
              </a:rPr>
              <a:t>Quantum Information</a:t>
            </a:r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 flipV="1">
            <a:off x="5867400" y="3506422"/>
            <a:ext cx="762000" cy="304800"/>
          </a:xfrm>
          <a:prstGeom prst="line">
            <a:avLst/>
          </a:prstGeom>
          <a:noFill/>
          <a:ln w="50800">
            <a:solidFill>
              <a:srgbClr val="FF505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8" name="Line 34"/>
          <p:cNvSpPr>
            <a:spLocks noChangeShapeType="1"/>
          </p:cNvSpPr>
          <p:nvPr/>
        </p:nvSpPr>
        <p:spPr bwMode="auto">
          <a:xfrm flipH="1">
            <a:off x="1884363" y="4524010"/>
            <a:ext cx="873125" cy="61912"/>
          </a:xfrm>
          <a:prstGeom prst="line">
            <a:avLst/>
          </a:prstGeom>
          <a:noFill/>
          <a:ln w="50800">
            <a:solidFill>
              <a:srgbClr val="FF505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9" name="Rectangle 18"/>
          <p:cNvSpPr>
            <a:spLocks noChangeArrowheads="1"/>
          </p:cNvSpPr>
          <p:nvPr/>
        </p:nvSpPr>
        <p:spPr bwMode="auto">
          <a:xfrm>
            <a:off x="6781800" y="4230322"/>
            <a:ext cx="1927225" cy="876300"/>
          </a:xfrm>
          <a:prstGeom prst="rect">
            <a:avLst/>
          </a:prstGeom>
          <a:solidFill>
            <a:srgbClr val="FFFF99"/>
          </a:solidFill>
          <a:ln w="25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6" name="Rectangle 19"/>
          <p:cNvSpPr>
            <a:spLocks noChangeArrowheads="1"/>
          </p:cNvSpPr>
          <p:nvPr/>
        </p:nvSpPr>
        <p:spPr bwMode="auto">
          <a:xfrm>
            <a:off x="6784975" y="4192222"/>
            <a:ext cx="19177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  <a:ea typeface="宋体" pitchFamily="2" charset="-122"/>
                <a:cs typeface="+mn-cs"/>
              </a:rPr>
              <a:t>Nano-optics</a:t>
            </a:r>
          </a:p>
          <a:p>
            <a:pPr eaLnBrk="0" hangingPunct="0">
              <a:defRPr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  <a:ea typeface="宋体" pitchFamily="2" charset="-122"/>
                <a:cs typeface="+mn-cs"/>
              </a:rPr>
              <a:t>Nano-antennas</a:t>
            </a:r>
          </a:p>
          <a:p>
            <a:pPr eaLnBrk="0" hangingPunct="0">
              <a:defRPr/>
            </a:pP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ea typeface="宋体" pitchFamily="2" charset="-122"/>
                <a:cs typeface="+mn-cs"/>
              </a:rPr>
              <a:t>Metamaterials</a:t>
            </a:r>
            <a:endParaRPr lang="en-US" b="1" dirty="0">
              <a:solidFill>
                <a:schemeClr val="accent5">
                  <a:lumMod val="50000"/>
                </a:schemeClr>
              </a:solidFill>
              <a:ea typeface="宋体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954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dirty="0"/>
              <a:t>A Brief History of Electromagnetics and Optics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781586"/>
            <a:ext cx="4953000" cy="2209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1800" dirty="0">
                <a:solidFill>
                  <a:srgbClr val="0070C0"/>
                </a:solidFill>
                <a:ea typeface="+mn-ea"/>
              </a:rPr>
              <a:t>Lode stone 400BC, Compass 200BC</a:t>
            </a:r>
          </a:p>
          <a:p>
            <a:pPr>
              <a:defRPr/>
            </a:pPr>
            <a:r>
              <a:rPr lang="en-US" sz="1800" dirty="0">
                <a:solidFill>
                  <a:srgbClr val="0070C0"/>
                </a:solidFill>
                <a:ea typeface="+mn-ea"/>
              </a:rPr>
              <a:t>Static electricity, Greek, 400 BC</a:t>
            </a:r>
          </a:p>
          <a:p>
            <a:pPr>
              <a:defRPr/>
            </a:pPr>
            <a:r>
              <a:rPr lang="en-US" sz="1800" dirty="0">
                <a:solidFill>
                  <a:srgbClr val="0070C0"/>
                </a:solidFill>
                <a:ea typeface="+mn-ea"/>
              </a:rPr>
              <a:t>Ampere’s Law 1823;</a:t>
            </a:r>
          </a:p>
          <a:p>
            <a:pPr>
              <a:defRPr/>
            </a:pPr>
            <a:r>
              <a:rPr lang="en-US" sz="1800" dirty="0">
                <a:solidFill>
                  <a:srgbClr val="0070C0"/>
                </a:solidFill>
                <a:ea typeface="+mn-ea"/>
              </a:rPr>
              <a:t>Faraday Law 1838;</a:t>
            </a:r>
          </a:p>
          <a:p>
            <a:pPr>
              <a:defRPr/>
            </a:pPr>
            <a:r>
              <a:rPr lang="en-US" sz="1800" dirty="0">
                <a:solidFill>
                  <a:srgbClr val="0070C0"/>
                </a:solidFill>
                <a:ea typeface="+mn-ea"/>
              </a:rPr>
              <a:t>KCL/KVL 1845</a:t>
            </a:r>
          </a:p>
          <a:p>
            <a:pPr>
              <a:defRPr/>
            </a:pPr>
            <a:r>
              <a:rPr lang="en-US" sz="1800" dirty="0">
                <a:solidFill>
                  <a:srgbClr val="0070C0"/>
                </a:solidFill>
                <a:ea typeface="+mn-ea"/>
              </a:rPr>
              <a:t>Telegraphy (Morse) 1837;</a:t>
            </a:r>
          </a:p>
          <a:p>
            <a:pPr>
              <a:defRPr/>
            </a:pPr>
            <a:r>
              <a:rPr lang="en-US" sz="1800" dirty="0">
                <a:solidFill>
                  <a:srgbClr val="0070C0"/>
                </a:solidFill>
                <a:ea typeface="+mn-ea"/>
              </a:rPr>
              <a:t>Electrical machinery (Sturgeon) 1832;</a:t>
            </a:r>
          </a:p>
        </p:txBody>
      </p:sp>
      <p:sp>
        <p:nvSpPr>
          <p:cNvPr id="17412" name="Content Placeholder 3"/>
          <p:cNvSpPr>
            <a:spLocks noGrp="1"/>
          </p:cNvSpPr>
          <p:nvPr>
            <p:ph sz="half" idx="2"/>
          </p:nvPr>
        </p:nvSpPr>
        <p:spPr>
          <a:xfrm>
            <a:off x="5265737" y="914400"/>
            <a:ext cx="3802063" cy="2133600"/>
          </a:xfrm>
        </p:spPr>
        <p:txBody>
          <a:bodyPr>
            <a:normAutofit fontScale="55000" lnSpcReduction="20000"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Pinhole camera, 400BC, </a:t>
            </a:r>
            <a:r>
              <a:rPr lang="en-US" sz="3600" dirty="0" err="1">
                <a:solidFill>
                  <a:srgbClr val="00B050"/>
                </a:solidFill>
              </a:rPr>
              <a:t>Mozi</a:t>
            </a:r>
            <a:r>
              <a:rPr lang="en-US" sz="3600" dirty="0">
                <a:solidFill>
                  <a:srgbClr val="00B050"/>
                </a:solidFill>
              </a:rPr>
              <a:t>, </a:t>
            </a:r>
          </a:p>
          <a:p>
            <a:r>
              <a:rPr lang="en-US" sz="3600" dirty="0" err="1">
                <a:solidFill>
                  <a:srgbClr val="00B050"/>
                </a:solidFill>
              </a:rPr>
              <a:t>Ibn</a:t>
            </a:r>
            <a:r>
              <a:rPr lang="en-US" sz="3600" dirty="0">
                <a:solidFill>
                  <a:srgbClr val="00B050"/>
                </a:solidFill>
              </a:rPr>
              <a:t> </a:t>
            </a:r>
            <a:r>
              <a:rPr lang="en-US" sz="3600" dirty="0" err="1">
                <a:solidFill>
                  <a:srgbClr val="00B050"/>
                </a:solidFill>
              </a:rPr>
              <a:t>Sahl</a:t>
            </a:r>
            <a:r>
              <a:rPr lang="en-US" sz="3600" dirty="0">
                <a:solidFill>
                  <a:srgbClr val="00B050"/>
                </a:solidFill>
              </a:rPr>
              <a:t>, refraction 984;</a:t>
            </a:r>
          </a:p>
          <a:p>
            <a:r>
              <a:rPr lang="en-US" sz="3600" dirty="0">
                <a:solidFill>
                  <a:srgbClr val="00B050"/>
                </a:solidFill>
              </a:rPr>
              <a:t>Snell, 1621; </a:t>
            </a:r>
          </a:p>
          <a:p>
            <a:r>
              <a:rPr lang="en-US" sz="3600" dirty="0">
                <a:solidFill>
                  <a:srgbClr val="00B050"/>
                </a:solidFill>
              </a:rPr>
              <a:t>Huygens/Newton 1660;</a:t>
            </a:r>
          </a:p>
          <a:p>
            <a:r>
              <a:rPr lang="en-US" sz="3600" dirty="0">
                <a:solidFill>
                  <a:srgbClr val="00B050"/>
                </a:solidFill>
              </a:rPr>
              <a:t>Fresnel 1814;</a:t>
            </a:r>
          </a:p>
          <a:p>
            <a:r>
              <a:rPr lang="en-US" sz="3600" dirty="0">
                <a:solidFill>
                  <a:srgbClr val="00B050"/>
                </a:solidFill>
              </a:rPr>
              <a:t>Kirchhoff 1883;</a:t>
            </a:r>
          </a:p>
          <a:p>
            <a:endParaRPr lang="en-US" dirty="0"/>
          </a:p>
        </p:txBody>
      </p:sp>
      <p:sp>
        <p:nvSpPr>
          <p:cNvPr id="17413" name="Content Placeholder 2"/>
          <p:cNvSpPr txBox="1">
            <a:spLocks/>
          </p:cNvSpPr>
          <p:nvPr/>
        </p:nvSpPr>
        <p:spPr bwMode="auto">
          <a:xfrm>
            <a:off x="1447800" y="3321413"/>
            <a:ext cx="64008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1600" dirty="0">
                <a:solidFill>
                  <a:srgbClr val="FF0000"/>
                </a:solidFill>
              </a:rPr>
              <a:t>Maxwell’s equations 1864/1865;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1600" dirty="0">
                <a:solidFill>
                  <a:srgbClr val="FF0000"/>
                </a:solidFill>
              </a:rPr>
              <a:t>Heaviside, Hertz, Rayleigh, </a:t>
            </a:r>
            <a:r>
              <a:rPr lang="en-US" sz="1600" dirty="0" err="1">
                <a:solidFill>
                  <a:srgbClr val="FF0000"/>
                </a:solidFill>
              </a:rPr>
              <a:t>Sommerfeld</a:t>
            </a:r>
            <a:r>
              <a:rPr lang="en-US" sz="1600" dirty="0">
                <a:solidFill>
                  <a:srgbClr val="FF0000"/>
                </a:solidFill>
              </a:rPr>
              <a:t>, Debye, Mie, Kirchhoff, Love, Lorentz (plus many unsung heroes);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1600" dirty="0">
                <a:solidFill>
                  <a:srgbClr val="FF0000"/>
                </a:solidFill>
              </a:rPr>
              <a:t>Quantum electrodynamics 1927 (Dirac, Feynman, Schwinger, </a:t>
            </a:r>
            <a:r>
              <a:rPr lang="en-US" sz="1600" dirty="0" err="1">
                <a:solidFill>
                  <a:srgbClr val="FF0000"/>
                </a:solidFill>
              </a:rPr>
              <a:t>Tomonaga</a:t>
            </a:r>
            <a:r>
              <a:rPr lang="en-US" sz="1600" dirty="0">
                <a:solidFill>
                  <a:srgbClr val="FF0000"/>
                </a:solidFill>
              </a:rPr>
              <a:t>);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1600" dirty="0">
                <a:solidFill>
                  <a:srgbClr val="FF0000"/>
                </a:solidFill>
              </a:rPr>
              <a:t>Electromagnetic technology;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en-US" dirty="0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en-US" dirty="0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414" name="Content Placeholder 2"/>
          <p:cNvSpPr txBox="1">
            <a:spLocks/>
          </p:cNvSpPr>
          <p:nvPr/>
        </p:nvSpPr>
        <p:spPr bwMode="auto">
          <a:xfrm>
            <a:off x="381000" y="5562600"/>
            <a:ext cx="8610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000" dirty="0">
                <a:solidFill>
                  <a:srgbClr val="C00000"/>
                </a:solidFill>
              </a:rPr>
              <a:t>Quantum optics/Nano-optics 1980s;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000" dirty="0">
                <a:solidFill>
                  <a:srgbClr val="C00000"/>
                </a:solidFill>
              </a:rPr>
              <a:t>Quantum information/Bell’s theorem 1980s;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000" dirty="0">
                <a:solidFill>
                  <a:srgbClr val="FFC000"/>
                </a:solidFill>
              </a:rPr>
              <a:t>Quantum electromagnetics/optics (coming)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7415" name="Content Placeholder 2"/>
          <p:cNvSpPr txBox="1">
            <a:spLocks/>
          </p:cNvSpPr>
          <p:nvPr/>
        </p:nvSpPr>
        <p:spPr bwMode="auto">
          <a:xfrm>
            <a:off x="381000" y="4875213"/>
            <a:ext cx="62484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000" dirty="0">
                <a:solidFill>
                  <a:srgbClr val="002060"/>
                </a:solidFill>
              </a:rPr>
              <a:t>Nano-fabrication technology;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000" dirty="0">
                <a:solidFill>
                  <a:srgbClr val="002060"/>
                </a:solidFill>
              </a:rPr>
              <a:t>Single-photon measurement;</a:t>
            </a:r>
          </a:p>
        </p:txBody>
      </p:sp>
    </p:spTree>
    <p:extLst>
      <p:ext uri="{BB962C8B-B14F-4D97-AF65-F5344CB8AC3E}">
        <p14:creationId xmlns:p14="http://schemas.microsoft.com/office/powerpoint/2010/main" val="1234740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9B887190-F27E-4C8E-9885-5E40DB9D139C}"/>
              </a:ext>
            </a:extLst>
          </p:cNvPr>
          <p:cNvGrpSpPr/>
          <p:nvPr/>
        </p:nvGrpSpPr>
        <p:grpSpPr>
          <a:xfrm>
            <a:off x="476572" y="207243"/>
            <a:ext cx="3248280" cy="426960"/>
            <a:chOff x="476572" y="207243"/>
            <a:chExt cx="3248280" cy="426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6557B201-2240-4444-9A3E-D7A002EFDC00}"/>
                    </a:ext>
                  </a:extLst>
                </p14:cNvPr>
                <p14:cNvContentPartPr/>
                <p14:nvPr/>
              </p14:nvContentPartPr>
              <p14:xfrm>
                <a:off x="476572" y="207603"/>
                <a:ext cx="567720" cy="25776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6557B201-2240-4444-9A3E-D7A002EFDC00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67932" y="198963"/>
                  <a:ext cx="585360" cy="27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759C045A-7208-4B70-8D8B-D916A3C5D96D}"/>
                    </a:ext>
                  </a:extLst>
                </p14:cNvPr>
                <p14:cNvContentPartPr/>
                <p14:nvPr/>
              </p14:nvContentPartPr>
              <p14:xfrm>
                <a:off x="1149772" y="330723"/>
                <a:ext cx="331200" cy="13464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759C045A-7208-4B70-8D8B-D916A3C5D96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141132" y="321723"/>
                  <a:ext cx="34884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7E03E8E2-8285-46F4-BF7A-DB8518086602}"/>
                    </a:ext>
                  </a:extLst>
                </p14:cNvPr>
                <p14:cNvContentPartPr/>
                <p14:nvPr/>
              </p14:nvContentPartPr>
              <p14:xfrm>
                <a:off x="1396732" y="336483"/>
                <a:ext cx="90000" cy="13500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7E03E8E2-8285-46F4-BF7A-DB851808660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387732" y="327483"/>
                  <a:ext cx="107640" cy="15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28F5213A-6D3E-4654-B4E5-9A333672205C}"/>
                    </a:ext>
                  </a:extLst>
                </p14:cNvPr>
                <p14:cNvContentPartPr/>
                <p14:nvPr/>
              </p14:nvContentPartPr>
              <p14:xfrm>
                <a:off x="1531372" y="265563"/>
                <a:ext cx="477360" cy="22248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28F5213A-6D3E-4654-B4E5-9A333672205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522372" y="256923"/>
                  <a:ext cx="495000" cy="24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A88E49CB-6965-48E9-9480-1B0D06A24444}"/>
                    </a:ext>
                  </a:extLst>
                </p14:cNvPr>
                <p14:cNvContentPartPr/>
                <p14:nvPr/>
              </p14:nvContentPartPr>
              <p14:xfrm>
                <a:off x="2098012" y="313803"/>
                <a:ext cx="28440" cy="3960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A88E49CB-6965-48E9-9480-1B0D06A24444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089012" y="305163"/>
                  <a:ext cx="46080" cy="5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2A780412-2FFE-4DEA-AFED-AC53FFFB5958}"/>
                    </a:ext>
                  </a:extLst>
                </p14:cNvPr>
                <p14:cNvContentPartPr/>
                <p14:nvPr/>
              </p14:nvContentPartPr>
              <p14:xfrm>
                <a:off x="2209612" y="364563"/>
                <a:ext cx="51840" cy="13500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2A780412-2FFE-4DEA-AFED-AC53FFFB595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200612" y="355563"/>
                  <a:ext cx="69480" cy="15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DC76A3D1-218A-413D-BBA3-6189E71BF258}"/>
                    </a:ext>
                  </a:extLst>
                </p14:cNvPr>
                <p14:cNvContentPartPr/>
                <p14:nvPr/>
              </p14:nvContentPartPr>
              <p14:xfrm>
                <a:off x="2709292" y="252243"/>
                <a:ext cx="163080" cy="1728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DC76A3D1-218A-413D-BBA3-6189E71BF258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700652" y="243603"/>
                  <a:ext cx="18072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495148D2-8C26-41D9-BC7F-865B1895DB28}"/>
                    </a:ext>
                  </a:extLst>
                </p14:cNvPr>
                <p14:cNvContentPartPr/>
                <p14:nvPr/>
              </p14:nvContentPartPr>
              <p14:xfrm>
                <a:off x="2687692" y="207243"/>
                <a:ext cx="201600" cy="2451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495148D2-8C26-41D9-BC7F-865B1895DB28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79052" y="198603"/>
                  <a:ext cx="219240" cy="26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ED2AA5C4-2760-490F-877F-2D1BB0A277E3}"/>
                    </a:ext>
                  </a:extLst>
                </p14:cNvPr>
                <p14:cNvContentPartPr/>
                <p14:nvPr/>
              </p14:nvContentPartPr>
              <p14:xfrm>
                <a:off x="2760772" y="307683"/>
                <a:ext cx="571680" cy="32652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ED2AA5C4-2760-490F-877F-2D1BB0A277E3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752132" y="298683"/>
                  <a:ext cx="589320" cy="34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4CD5EB00-764F-4B96-AB67-A5C22734BC4B}"/>
                    </a:ext>
                  </a:extLst>
                </p14:cNvPr>
                <p14:cNvContentPartPr/>
                <p14:nvPr/>
              </p14:nvContentPartPr>
              <p14:xfrm>
                <a:off x="3446932" y="325683"/>
                <a:ext cx="36720" cy="7848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4CD5EB00-764F-4B96-AB67-A5C22734BC4B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438292" y="317043"/>
                  <a:ext cx="54360" cy="9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26267BEE-765C-4693-98AE-5DEF3D243160}"/>
                    </a:ext>
                  </a:extLst>
                </p14:cNvPr>
                <p14:cNvContentPartPr/>
                <p14:nvPr/>
              </p14:nvContentPartPr>
              <p14:xfrm>
                <a:off x="616612" y="448443"/>
                <a:ext cx="3108240" cy="13536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26267BEE-765C-4693-98AE-5DEF3D243160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07972" y="439443"/>
                  <a:ext cx="3125880" cy="153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0115CAC-4124-4B1A-BF37-18D510580081}"/>
              </a:ext>
            </a:extLst>
          </p:cNvPr>
          <p:cNvGrpSpPr/>
          <p:nvPr/>
        </p:nvGrpSpPr>
        <p:grpSpPr>
          <a:xfrm>
            <a:off x="1099372" y="948123"/>
            <a:ext cx="1206720" cy="544320"/>
            <a:chOff x="1099372" y="948123"/>
            <a:chExt cx="1206720" cy="544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FAEF5AB7-5178-4959-B9DA-51C367EA0148}"/>
                    </a:ext>
                  </a:extLst>
                </p14:cNvPr>
                <p14:cNvContentPartPr/>
                <p14:nvPr/>
              </p14:nvContentPartPr>
              <p14:xfrm>
                <a:off x="1099372" y="948123"/>
                <a:ext cx="325800" cy="54432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FAEF5AB7-5178-4959-B9DA-51C367EA0148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090372" y="939123"/>
                  <a:ext cx="343440" cy="56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63ECD879-8D20-4264-91EA-67132111384E}"/>
                    </a:ext>
                  </a:extLst>
                </p14:cNvPr>
                <p14:cNvContentPartPr/>
                <p14:nvPr/>
              </p14:nvContentPartPr>
              <p14:xfrm>
                <a:off x="1127092" y="1233963"/>
                <a:ext cx="247320" cy="12312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63ECD879-8D20-4264-91EA-67132111384E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118092" y="1225323"/>
                  <a:ext cx="264960" cy="14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0428F7BF-EA34-41A2-8BCD-B8AD1AC2FF14}"/>
                    </a:ext>
                  </a:extLst>
                </p14:cNvPr>
                <p14:cNvContentPartPr/>
                <p14:nvPr/>
              </p14:nvContentPartPr>
              <p14:xfrm>
                <a:off x="1536772" y="1076643"/>
                <a:ext cx="219240" cy="3261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0428F7BF-EA34-41A2-8BCD-B8AD1AC2FF14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528132" y="1068003"/>
                  <a:ext cx="236880" cy="34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531369EC-858A-42EA-849E-F6FB4D87F8A3}"/>
                    </a:ext>
                  </a:extLst>
                </p14:cNvPr>
                <p14:cNvContentPartPr/>
                <p14:nvPr/>
              </p14:nvContentPartPr>
              <p14:xfrm>
                <a:off x="1548292" y="1258443"/>
                <a:ext cx="190800" cy="3780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531369EC-858A-42EA-849E-F6FB4D87F8A3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539292" y="1249443"/>
                  <a:ext cx="20844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FEF22A1B-DE7E-48DD-BED9-EFF570093080}"/>
                    </a:ext>
                  </a:extLst>
                </p14:cNvPr>
                <p14:cNvContentPartPr/>
                <p14:nvPr/>
              </p14:nvContentPartPr>
              <p14:xfrm>
                <a:off x="1694092" y="1003923"/>
                <a:ext cx="196560" cy="25272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FEF22A1B-DE7E-48DD-BED9-EFF570093080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685092" y="995283"/>
                  <a:ext cx="214200" cy="27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CBF6AF90-9370-4996-9089-2AFCECD101FB}"/>
                    </a:ext>
                  </a:extLst>
                </p14:cNvPr>
                <p14:cNvContentPartPr/>
                <p14:nvPr/>
              </p14:nvContentPartPr>
              <p14:xfrm>
                <a:off x="2024572" y="1088163"/>
                <a:ext cx="281520" cy="27252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CBF6AF90-9370-4996-9089-2AFCECD101FB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015572" y="1079163"/>
                  <a:ext cx="299160" cy="290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42263A91-043E-495E-8DE6-839B2D24A62C}"/>
                  </a:ext>
                </a:extLst>
              </p14:cNvPr>
              <p14:cNvContentPartPr/>
              <p14:nvPr/>
            </p14:nvContentPartPr>
            <p14:xfrm>
              <a:off x="1014772" y="1604043"/>
              <a:ext cx="163440" cy="17388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42263A91-043E-495E-8DE6-839B2D24A62C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005772" y="1595403"/>
                <a:ext cx="181080" cy="191520"/>
              </a:xfrm>
              <a:prstGeom prst="rect">
                <a:avLst/>
              </a:prstGeom>
            </p:spPr>
          </p:pic>
        </mc:Fallback>
      </mc:AlternateContent>
      <p:grpSp>
        <p:nvGrpSpPr>
          <p:cNvPr id="35" name="Group 34">
            <a:extLst>
              <a:ext uri="{FF2B5EF4-FFF2-40B4-BE49-F238E27FC236}">
                <a16:creationId xmlns:a16="http://schemas.microsoft.com/office/drawing/2014/main" id="{734D7D5E-6B9F-4B30-8640-B4C2F69416D6}"/>
              </a:ext>
            </a:extLst>
          </p:cNvPr>
          <p:cNvGrpSpPr/>
          <p:nvPr/>
        </p:nvGrpSpPr>
        <p:grpSpPr>
          <a:xfrm>
            <a:off x="2619652" y="919323"/>
            <a:ext cx="1406160" cy="1021680"/>
            <a:chOff x="2619652" y="919323"/>
            <a:chExt cx="1406160" cy="1021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F7E21C5E-5E84-4260-A75E-722CF2786B14}"/>
                    </a:ext>
                  </a:extLst>
                </p14:cNvPr>
                <p14:cNvContentPartPr/>
                <p14:nvPr/>
              </p14:nvContentPartPr>
              <p14:xfrm>
                <a:off x="2619652" y="1183563"/>
                <a:ext cx="129240" cy="1728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F7E21C5E-5E84-4260-A75E-722CF2786B14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610652" y="1174563"/>
                  <a:ext cx="14688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3327FBAB-82A1-4AF9-9985-E10A7FE9685D}"/>
                    </a:ext>
                  </a:extLst>
                </p14:cNvPr>
                <p14:cNvContentPartPr/>
                <p14:nvPr/>
              </p14:nvContentPartPr>
              <p14:xfrm>
                <a:off x="2641972" y="1250883"/>
                <a:ext cx="157320" cy="612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3327FBAB-82A1-4AF9-9985-E10A7FE9685D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633332" y="1241883"/>
                  <a:ext cx="174960" cy="2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BAA965A7-6493-4160-8F3A-2E1AEDB76627}"/>
                    </a:ext>
                  </a:extLst>
                </p14:cNvPr>
                <p14:cNvContentPartPr/>
                <p14:nvPr/>
              </p14:nvContentPartPr>
              <p14:xfrm>
                <a:off x="2995492" y="1211643"/>
                <a:ext cx="84600" cy="1152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BAA965A7-6493-4160-8F3A-2E1AEDB76627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986492" y="1202643"/>
                  <a:ext cx="10224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680BDCF9-4D18-4764-B157-C447073AF99B}"/>
                    </a:ext>
                  </a:extLst>
                </p14:cNvPr>
                <p14:cNvContentPartPr/>
                <p14:nvPr/>
              </p14:nvContentPartPr>
              <p14:xfrm>
                <a:off x="3415972" y="919323"/>
                <a:ext cx="156960" cy="2757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680BDCF9-4D18-4764-B157-C447073AF99B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3407332" y="910683"/>
                  <a:ext cx="174600" cy="29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C6AA60D7-0560-4701-B521-369928A887C1}"/>
                    </a:ext>
                  </a:extLst>
                </p14:cNvPr>
                <p14:cNvContentPartPr/>
                <p14:nvPr/>
              </p14:nvContentPartPr>
              <p14:xfrm>
                <a:off x="3332092" y="1239723"/>
                <a:ext cx="263880" cy="1152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C6AA60D7-0560-4701-B521-369928A887C1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3323092" y="1230723"/>
                  <a:ext cx="28152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9C0EB931-E3EE-4C2A-ADE2-B0E5375E7544}"/>
                    </a:ext>
                  </a:extLst>
                </p14:cNvPr>
                <p14:cNvContentPartPr/>
                <p14:nvPr/>
              </p14:nvContentPartPr>
              <p14:xfrm>
                <a:off x="3343612" y="1262043"/>
                <a:ext cx="112320" cy="2732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9C0EB931-E3EE-4C2A-ADE2-B0E5375E7544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3334612" y="1253043"/>
                  <a:ext cx="129960" cy="29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18602DA0-7B91-4132-B6CF-ED8935CA9870}"/>
                    </a:ext>
                  </a:extLst>
                </p14:cNvPr>
                <p14:cNvContentPartPr/>
                <p14:nvPr/>
              </p14:nvContentPartPr>
              <p14:xfrm>
                <a:off x="3483652" y="1413603"/>
                <a:ext cx="106920" cy="612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18602DA0-7B91-4132-B6CF-ED8935CA9870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3474652" y="1404603"/>
                  <a:ext cx="124560" cy="2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1329855B-30D4-477B-8842-ABDE00E85942}"/>
                    </a:ext>
                  </a:extLst>
                </p14:cNvPr>
                <p14:cNvContentPartPr/>
                <p14:nvPr/>
              </p14:nvContentPartPr>
              <p14:xfrm>
                <a:off x="3507772" y="1351683"/>
                <a:ext cx="82800" cy="21348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1329855B-30D4-477B-8842-ABDE00E85942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3499132" y="1343043"/>
                  <a:ext cx="100440" cy="23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7168CA28-A471-4969-8DC4-C95CC2FB658F}"/>
                    </a:ext>
                  </a:extLst>
                </p14:cNvPr>
                <p14:cNvContentPartPr/>
                <p14:nvPr/>
              </p14:nvContentPartPr>
              <p14:xfrm>
                <a:off x="3797212" y="1699083"/>
                <a:ext cx="228600" cy="24192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7168CA28-A471-4969-8DC4-C95CC2FB658F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3788212" y="1690443"/>
                  <a:ext cx="246240" cy="259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D85FF57-083E-4371-A011-9A67545E7AF4}"/>
              </a:ext>
            </a:extLst>
          </p:cNvPr>
          <p:cNvGrpSpPr/>
          <p:nvPr/>
        </p:nvGrpSpPr>
        <p:grpSpPr>
          <a:xfrm>
            <a:off x="4049932" y="802323"/>
            <a:ext cx="331560" cy="684720"/>
            <a:chOff x="4049932" y="802323"/>
            <a:chExt cx="331560" cy="684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5BE52164-5CD7-40DF-8ACE-40BCF7606527}"/>
                    </a:ext>
                  </a:extLst>
                </p14:cNvPr>
                <p14:cNvContentPartPr/>
                <p14:nvPr/>
              </p14:nvContentPartPr>
              <p14:xfrm>
                <a:off x="4049932" y="830763"/>
                <a:ext cx="213840" cy="54972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5BE52164-5CD7-40DF-8ACE-40BCF7606527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4041292" y="821763"/>
                  <a:ext cx="231480" cy="56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2DCBA769-C880-4606-B063-D49D93B48B5F}"/>
                    </a:ext>
                  </a:extLst>
                </p14:cNvPr>
                <p14:cNvContentPartPr/>
                <p14:nvPr/>
              </p14:nvContentPartPr>
              <p14:xfrm>
                <a:off x="4179172" y="802323"/>
                <a:ext cx="202320" cy="68472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2DCBA769-C880-4606-B063-D49D93B48B5F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4170172" y="793323"/>
                  <a:ext cx="219960" cy="702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1871780D-8781-4B61-A449-543DBA0DEB40}"/>
              </a:ext>
            </a:extLst>
          </p:cNvPr>
          <p:cNvGrpSpPr/>
          <p:nvPr/>
        </p:nvGrpSpPr>
        <p:grpSpPr>
          <a:xfrm>
            <a:off x="2406172" y="2344563"/>
            <a:ext cx="2378880" cy="1128600"/>
            <a:chOff x="2406172" y="2344563"/>
            <a:chExt cx="2378880" cy="1128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C78A122E-1A9A-4221-80B8-A1FB9CE33B4E}"/>
                    </a:ext>
                  </a:extLst>
                </p14:cNvPr>
                <p14:cNvContentPartPr/>
                <p14:nvPr/>
              </p14:nvContentPartPr>
              <p14:xfrm>
                <a:off x="2423092" y="2344563"/>
                <a:ext cx="2361960" cy="112860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C78A122E-1A9A-4221-80B8-A1FB9CE33B4E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2414092" y="2335923"/>
                  <a:ext cx="2379600" cy="11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8114675C-99FB-4F20-BEEF-F42C062E6D69}"/>
                    </a:ext>
                  </a:extLst>
                </p14:cNvPr>
                <p14:cNvContentPartPr/>
                <p14:nvPr/>
              </p14:nvContentPartPr>
              <p14:xfrm>
                <a:off x="2406172" y="2720043"/>
                <a:ext cx="34200" cy="2952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8114675C-99FB-4F20-BEEF-F42C062E6D69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2397172" y="2711043"/>
                  <a:ext cx="5184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1909642A-7A91-423C-9868-E14695F3758B}"/>
                    </a:ext>
                  </a:extLst>
                </p14:cNvPr>
                <p14:cNvContentPartPr/>
                <p14:nvPr/>
              </p14:nvContentPartPr>
              <p14:xfrm>
                <a:off x="2479252" y="2956203"/>
                <a:ext cx="11520" cy="2844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1909642A-7A91-423C-9868-E14695F3758B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2470612" y="2947203"/>
                  <a:ext cx="29160" cy="46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853C7C34-78A4-42E1-A73D-94FB0CCF7B2F}"/>
                  </a:ext>
                </a:extLst>
              </p14:cNvPr>
              <p14:cNvContentPartPr/>
              <p14:nvPr/>
            </p14:nvContentPartPr>
            <p14:xfrm>
              <a:off x="4863532" y="3135843"/>
              <a:ext cx="258480" cy="25380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853C7C34-78A4-42E1-A73D-94FB0CCF7B2F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4854532" y="3126843"/>
                <a:ext cx="276120" cy="271440"/>
              </a:xfrm>
              <a:prstGeom prst="rect">
                <a:avLst/>
              </a:prstGeom>
            </p:spPr>
          </p:pic>
        </mc:Fallback>
      </mc:AlternateContent>
      <p:grpSp>
        <p:nvGrpSpPr>
          <p:cNvPr id="61" name="Group 60">
            <a:extLst>
              <a:ext uri="{FF2B5EF4-FFF2-40B4-BE49-F238E27FC236}">
                <a16:creationId xmlns:a16="http://schemas.microsoft.com/office/drawing/2014/main" id="{D39E6309-1789-447A-B0E4-B853A88AEA60}"/>
              </a:ext>
            </a:extLst>
          </p:cNvPr>
          <p:cNvGrpSpPr/>
          <p:nvPr/>
        </p:nvGrpSpPr>
        <p:grpSpPr>
          <a:xfrm>
            <a:off x="3091252" y="2103363"/>
            <a:ext cx="493560" cy="600840"/>
            <a:chOff x="3091252" y="2103363"/>
            <a:chExt cx="493560" cy="600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CE5C7F40-C7B2-47C0-85EE-7C12F99EE23E}"/>
                    </a:ext>
                  </a:extLst>
                </p14:cNvPr>
                <p14:cNvContentPartPr/>
                <p14:nvPr/>
              </p14:nvContentPartPr>
              <p14:xfrm>
                <a:off x="3136612" y="2103363"/>
                <a:ext cx="448200" cy="60084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CE5C7F40-C7B2-47C0-85EE-7C12F99EE23E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3127972" y="2094363"/>
                  <a:ext cx="465840" cy="61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FC376694-14D7-4A6E-9B39-44EF565F5DD9}"/>
                    </a:ext>
                  </a:extLst>
                </p14:cNvPr>
                <p14:cNvContentPartPr/>
                <p14:nvPr/>
              </p14:nvContentPartPr>
              <p14:xfrm>
                <a:off x="3091252" y="2126043"/>
                <a:ext cx="145800" cy="12384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FC376694-14D7-4A6E-9B39-44EF565F5DD9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3082252" y="2117043"/>
                  <a:ext cx="163440" cy="141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AD550E5-97A8-49B6-B8D3-23DCCD2F3222}"/>
              </a:ext>
            </a:extLst>
          </p:cNvPr>
          <p:cNvGrpSpPr/>
          <p:nvPr/>
        </p:nvGrpSpPr>
        <p:grpSpPr>
          <a:xfrm>
            <a:off x="4055332" y="1761363"/>
            <a:ext cx="1289880" cy="1065960"/>
            <a:chOff x="4055332" y="1761363"/>
            <a:chExt cx="1289880" cy="1065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B42728E1-6E1E-435F-AEB9-6A9EE2796D28}"/>
                    </a:ext>
                  </a:extLst>
                </p14:cNvPr>
                <p14:cNvContentPartPr/>
                <p14:nvPr/>
              </p14:nvContentPartPr>
              <p14:xfrm>
                <a:off x="4382932" y="2105523"/>
                <a:ext cx="604440" cy="72180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B42728E1-6E1E-435F-AEB9-6A9EE2796D28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4374292" y="2096883"/>
                  <a:ext cx="622080" cy="73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66BC53DB-893E-4A54-94E8-F06655D639BD}"/>
                    </a:ext>
                  </a:extLst>
                </p14:cNvPr>
                <p14:cNvContentPartPr/>
                <p14:nvPr/>
              </p14:nvContentPartPr>
              <p14:xfrm>
                <a:off x="4633852" y="2164563"/>
                <a:ext cx="168840" cy="14688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66BC53DB-893E-4A54-94E8-F06655D639BD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4624852" y="2155923"/>
                  <a:ext cx="186480" cy="16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63CB5518-DE9F-4F34-9785-B978187608E5}"/>
                    </a:ext>
                  </a:extLst>
                </p14:cNvPr>
                <p14:cNvContentPartPr/>
                <p14:nvPr/>
              </p14:nvContentPartPr>
              <p14:xfrm>
                <a:off x="4055332" y="1942443"/>
                <a:ext cx="280800" cy="72288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63CB5518-DE9F-4F34-9785-B978187608E5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4046692" y="1933803"/>
                  <a:ext cx="298440" cy="74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A326033C-FDCF-497E-809D-B98085A61AC2}"/>
                    </a:ext>
                  </a:extLst>
                </p14:cNvPr>
                <p14:cNvContentPartPr/>
                <p14:nvPr/>
              </p14:nvContentPartPr>
              <p14:xfrm>
                <a:off x="4184572" y="1977363"/>
                <a:ext cx="151920" cy="13788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A326033C-FDCF-497E-809D-B98085A61AC2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4175932" y="1968363"/>
                  <a:ext cx="169560" cy="15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6ECFD68A-9C9B-4AFD-8E40-A7E1DD973DB1}"/>
                    </a:ext>
                  </a:extLst>
                </p14:cNvPr>
                <p14:cNvContentPartPr/>
                <p14:nvPr/>
              </p14:nvContentPartPr>
              <p14:xfrm>
                <a:off x="5177452" y="1867563"/>
                <a:ext cx="167760" cy="27576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6ECFD68A-9C9B-4AFD-8E40-A7E1DD973DB1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5168812" y="1858923"/>
                  <a:ext cx="185400" cy="29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5B1F18A5-1876-4313-86BA-2FE50E833085}"/>
                    </a:ext>
                  </a:extLst>
                </p14:cNvPr>
                <p14:cNvContentPartPr/>
                <p14:nvPr/>
              </p14:nvContentPartPr>
              <p14:xfrm>
                <a:off x="5155132" y="1761363"/>
                <a:ext cx="151920" cy="1728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5B1F18A5-1876-4313-86BA-2FE50E833085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5146492" y="1752363"/>
                  <a:ext cx="169560" cy="34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3BA966F4-D47C-4514-9D33-25DAA8761EA9}"/>
              </a:ext>
            </a:extLst>
          </p:cNvPr>
          <p:cNvGrpSpPr/>
          <p:nvPr/>
        </p:nvGrpSpPr>
        <p:grpSpPr>
          <a:xfrm>
            <a:off x="3876052" y="3399363"/>
            <a:ext cx="510840" cy="387720"/>
            <a:chOff x="3876052" y="3399363"/>
            <a:chExt cx="510840" cy="387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42FC5A14-B675-4BAB-A051-B312E601D300}"/>
                    </a:ext>
                  </a:extLst>
                </p14:cNvPr>
                <p14:cNvContentPartPr/>
                <p14:nvPr/>
              </p14:nvContentPartPr>
              <p14:xfrm>
                <a:off x="3876052" y="3399363"/>
                <a:ext cx="174600" cy="18000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42FC5A14-B675-4BAB-A051-B312E601D300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867412" y="3390723"/>
                  <a:ext cx="19224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E29052BA-E88C-4163-ABF3-D3B07BC7163A}"/>
                    </a:ext>
                  </a:extLst>
                </p14:cNvPr>
                <p14:cNvContentPartPr/>
                <p14:nvPr/>
              </p14:nvContentPartPr>
              <p14:xfrm>
                <a:off x="4196092" y="3544443"/>
                <a:ext cx="152280" cy="24264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E29052BA-E88C-4163-ABF3-D3B07BC7163A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4187092" y="3535803"/>
                  <a:ext cx="169920" cy="26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EBFDC62D-FC3E-403B-81FC-C960215692BC}"/>
                    </a:ext>
                  </a:extLst>
                </p14:cNvPr>
                <p14:cNvContentPartPr/>
                <p14:nvPr/>
              </p14:nvContentPartPr>
              <p14:xfrm>
                <a:off x="4184572" y="3685563"/>
                <a:ext cx="112680" cy="1728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EBFDC62D-FC3E-403B-81FC-C960215692BC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4175932" y="3676563"/>
                  <a:ext cx="13032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5DFBB045-B1EC-4B57-84E1-A88FB9C64A1E}"/>
                    </a:ext>
                  </a:extLst>
                </p14:cNvPr>
                <p14:cNvContentPartPr/>
                <p14:nvPr/>
              </p14:nvContentPartPr>
              <p14:xfrm>
                <a:off x="4229572" y="3505923"/>
                <a:ext cx="157320" cy="3456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5DFBB045-B1EC-4B57-84E1-A88FB9C64A1E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4220932" y="3497283"/>
                  <a:ext cx="174960" cy="52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2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D08452B3-73F9-436A-A16F-82DBFBB22D0D}"/>
                  </a:ext>
                </a:extLst>
              </p14:cNvPr>
              <p14:cNvContentPartPr/>
              <p14:nvPr/>
            </p14:nvContentPartPr>
            <p14:xfrm>
              <a:off x="1785172" y="2798883"/>
              <a:ext cx="273600" cy="149400"/>
            </p14:xfrm>
          </p:contentPart>
        </mc:Choice>
        <mc:Fallback xmlns=""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D08452B3-73F9-436A-A16F-82DBFBB22D0D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1776532" y="2790243"/>
                <a:ext cx="291240" cy="167040"/>
              </a:xfrm>
              <a:prstGeom prst="rect">
                <a:avLst/>
              </a:prstGeom>
            </p:spPr>
          </p:pic>
        </mc:Fallback>
      </mc:AlternateContent>
      <p:grpSp>
        <p:nvGrpSpPr>
          <p:cNvPr id="91" name="Group 90">
            <a:extLst>
              <a:ext uri="{FF2B5EF4-FFF2-40B4-BE49-F238E27FC236}">
                <a16:creationId xmlns:a16="http://schemas.microsoft.com/office/drawing/2014/main" id="{B513A156-D81E-4F33-80E7-EC69D6BE2D47}"/>
              </a:ext>
            </a:extLst>
          </p:cNvPr>
          <p:cNvGrpSpPr/>
          <p:nvPr/>
        </p:nvGrpSpPr>
        <p:grpSpPr>
          <a:xfrm>
            <a:off x="6546532" y="1755603"/>
            <a:ext cx="2003040" cy="2003400"/>
            <a:chOff x="6546532" y="1755603"/>
            <a:chExt cx="2003040" cy="2003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EA606BFE-631A-4560-A02B-628D04420B0B}"/>
                    </a:ext>
                  </a:extLst>
                </p14:cNvPr>
                <p14:cNvContentPartPr/>
                <p14:nvPr/>
              </p14:nvContentPartPr>
              <p14:xfrm>
                <a:off x="6860452" y="2203803"/>
                <a:ext cx="1188000" cy="155520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EA606BFE-631A-4560-A02B-628D04420B0B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851812" y="2195163"/>
                  <a:ext cx="1205640" cy="157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D3A658AB-CDCE-4A3C-ABC2-D3716A6FCA60}"/>
                    </a:ext>
                  </a:extLst>
                </p14:cNvPr>
                <p14:cNvContentPartPr/>
                <p14:nvPr/>
              </p14:nvContentPartPr>
              <p14:xfrm>
                <a:off x="6986092" y="2356083"/>
                <a:ext cx="396000" cy="20808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D3A658AB-CDCE-4A3C-ABC2-D3716A6FCA60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977092" y="2347083"/>
                  <a:ext cx="413640" cy="22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FB9B6BF3-BDCF-4C81-AF97-3A48A47955B3}"/>
                    </a:ext>
                  </a:extLst>
                </p14:cNvPr>
                <p14:cNvContentPartPr/>
                <p14:nvPr/>
              </p14:nvContentPartPr>
              <p14:xfrm>
                <a:off x="7477492" y="1940643"/>
                <a:ext cx="514800" cy="176076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FB9B6BF3-BDCF-4C81-AF97-3A48A47955B3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7468852" y="1932003"/>
                  <a:ext cx="532440" cy="177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AE52F05D-1F84-4DE3-A8DD-28DA93CCB776}"/>
                    </a:ext>
                  </a:extLst>
                </p14:cNvPr>
                <p14:cNvContentPartPr/>
                <p14:nvPr/>
              </p14:nvContentPartPr>
              <p14:xfrm>
                <a:off x="7876012" y="1969083"/>
                <a:ext cx="112680" cy="12348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AE52F05D-1F84-4DE3-A8DD-28DA93CCB776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7867012" y="1960443"/>
                  <a:ext cx="130320" cy="14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FDEFDD7C-5A8D-4850-AF29-3E5325D04F04}"/>
                    </a:ext>
                  </a:extLst>
                </p14:cNvPr>
                <p14:cNvContentPartPr/>
                <p14:nvPr/>
              </p14:nvContentPartPr>
              <p14:xfrm>
                <a:off x="8229172" y="1856763"/>
                <a:ext cx="56880" cy="25848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FDEFDD7C-5A8D-4850-AF29-3E5325D04F04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8220532" y="1847763"/>
                  <a:ext cx="74520" cy="27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DF4A655E-3786-4F0E-9196-5E6F106ED926}"/>
                    </a:ext>
                  </a:extLst>
                </p14:cNvPr>
                <p14:cNvContentPartPr/>
                <p14:nvPr/>
              </p14:nvContentPartPr>
              <p14:xfrm>
                <a:off x="8251852" y="1873323"/>
                <a:ext cx="160560" cy="28692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DF4A655E-3786-4F0E-9196-5E6F106ED926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8243212" y="1864323"/>
                  <a:ext cx="178200" cy="30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F7A39811-379D-4072-BDE1-5BA391B35BEF}"/>
                    </a:ext>
                  </a:extLst>
                </p14:cNvPr>
                <p14:cNvContentPartPr/>
                <p14:nvPr/>
              </p14:nvContentPartPr>
              <p14:xfrm>
                <a:off x="8296852" y="1755603"/>
                <a:ext cx="252720" cy="2844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F7A39811-379D-4072-BDE1-5BA391B35BEF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8287852" y="1746963"/>
                  <a:ext cx="27036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C80C741F-2930-4D71-88EF-BE365B61374D}"/>
                    </a:ext>
                  </a:extLst>
                </p14:cNvPr>
                <p14:cNvContentPartPr/>
                <p14:nvPr/>
              </p14:nvContentPartPr>
              <p14:xfrm>
                <a:off x="6850732" y="2571363"/>
                <a:ext cx="122760" cy="3204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C80C741F-2930-4D71-88EF-BE365B61374D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6842092" y="2562363"/>
                  <a:ext cx="140400" cy="4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E378808D-BE40-498A-8647-45C7DDAA63C5}"/>
                    </a:ext>
                  </a:extLst>
                </p14:cNvPr>
                <p14:cNvContentPartPr/>
                <p14:nvPr/>
              </p14:nvContentPartPr>
              <p14:xfrm>
                <a:off x="6737332" y="2941443"/>
                <a:ext cx="56880" cy="60984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E378808D-BE40-498A-8647-45C7DDAA63C5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6728332" y="2932803"/>
                  <a:ext cx="74520" cy="62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BABA6419-F753-4B56-A76D-FB661EE77C36}"/>
                    </a:ext>
                  </a:extLst>
                </p14:cNvPr>
                <p14:cNvContentPartPr/>
                <p14:nvPr/>
              </p14:nvContentPartPr>
              <p14:xfrm>
                <a:off x="6759652" y="3455523"/>
                <a:ext cx="129240" cy="6012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BABA6419-F753-4B56-A76D-FB661EE77C36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6750652" y="3446523"/>
                  <a:ext cx="14688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6D729FC9-C436-44A3-9044-20E19301C08E}"/>
                    </a:ext>
                  </a:extLst>
                </p14:cNvPr>
                <p14:cNvContentPartPr/>
                <p14:nvPr/>
              </p14:nvContentPartPr>
              <p14:xfrm>
                <a:off x="6546532" y="2658843"/>
                <a:ext cx="168840" cy="17748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6D729FC9-C436-44A3-9044-20E19301C08E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6537532" y="2649843"/>
                  <a:ext cx="186480" cy="195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722BE5CE-7E36-41BB-8FBE-17CB9964F65E}"/>
              </a:ext>
            </a:extLst>
          </p:cNvPr>
          <p:cNvGrpSpPr/>
          <p:nvPr/>
        </p:nvGrpSpPr>
        <p:grpSpPr>
          <a:xfrm>
            <a:off x="4825732" y="144963"/>
            <a:ext cx="3606480" cy="1397880"/>
            <a:chOff x="4825732" y="144963"/>
            <a:chExt cx="3606480" cy="1397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E1346884-A577-433E-8847-EF9A3B15C432}"/>
                    </a:ext>
                  </a:extLst>
                </p14:cNvPr>
                <p14:cNvContentPartPr/>
                <p14:nvPr/>
              </p14:nvContentPartPr>
              <p14:xfrm>
                <a:off x="4891252" y="864243"/>
                <a:ext cx="191520" cy="5004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E1346884-A577-433E-8847-EF9A3B15C432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4882612" y="855603"/>
                  <a:ext cx="209160" cy="6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CB0B3CF6-BF04-4238-AA76-D0F764F0D3EF}"/>
                    </a:ext>
                  </a:extLst>
                </p14:cNvPr>
                <p14:cNvContentPartPr/>
                <p14:nvPr/>
              </p14:nvContentPartPr>
              <p14:xfrm>
                <a:off x="4830052" y="1037403"/>
                <a:ext cx="78840" cy="23616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CB0B3CF6-BF04-4238-AA76-D0F764F0D3EF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4821052" y="1028763"/>
                  <a:ext cx="96480" cy="25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DF52B7C0-D0B7-4D47-87DD-F6F45C873FC4}"/>
                    </a:ext>
                  </a:extLst>
                </p14:cNvPr>
                <p14:cNvContentPartPr/>
                <p14:nvPr/>
              </p14:nvContentPartPr>
              <p14:xfrm>
                <a:off x="4846612" y="1043883"/>
                <a:ext cx="208080" cy="29772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DF52B7C0-D0B7-4D47-87DD-F6F45C873FC4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837972" y="1034883"/>
                  <a:ext cx="225720" cy="31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093658B1-DE1A-40A9-916E-4F073696DB01}"/>
                    </a:ext>
                  </a:extLst>
                </p14:cNvPr>
                <p14:cNvContentPartPr/>
                <p14:nvPr/>
              </p14:nvContentPartPr>
              <p14:xfrm>
                <a:off x="5222452" y="1149723"/>
                <a:ext cx="22680" cy="2268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093658B1-DE1A-40A9-916E-4F073696DB01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5213812" y="1141083"/>
                  <a:ext cx="4032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C07AE836-73C0-4268-838A-2DCFB4591A7A}"/>
                    </a:ext>
                  </a:extLst>
                </p14:cNvPr>
                <p14:cNvContentPartPr/>
                <p14:nvPr/>
              </p14:nvContentPartPr>
              <p14:xfrm>
                <a:off x="5554372" y="970443"/>
                <a:ext cx="132480" cy="27000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C07AE836-73C0-4268-838A-2DCFB4591A7A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5545372" y="961803"/>
                  <a:ext cx="150120" cy="28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C95DCC3C-EA7E-4527-90E3-6FFEDD3D3260}"/>
                    </a:ext>
                  </a:extLst>
                </p14:cNvPr>
                <p14:cNvContentPartPr/>
                <p14:nvPr/>
              </p14:nvContentPartPr>
              <p14:xfrm>
                <a:off x="5839492" y="1037043"/>
                <a:ext cx="90000" cy="25344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C95DCC3C-EA7E-4527-90E3-6FFEDD3D3260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5830852" y="1028043"/>
                  <a:ext cx="10764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246D412E-B237-476C-8CA6-C79FBF495774}"/>
                    </a:ext>
                  </a:extLst>
                </p14:cNvPr>
                <p14:cNvContentPartPr/>
                <p14:nvPr/>
              </p14:nvContentPartPr>
              <p14:xfrm>
                <a:off x="6406132" y="1458243"/>
                <a:ext cx="45360" cy="8460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246D412E-B237-476C-8CA6-C79FBF495774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6397492" y="1449603"/>
                  <a:ext cx="63000" cy="10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00307C34-9565-4187-B3FD-C437AB289C66}"/>
                    </a:ext>
                  </a:extLst>
                </p14:cNvPr>
                <p14:cNvContentPartPr/>
                <p14:nvPr/>
              </p14:nvContentPartPr>
              <p14:xfrm>
                <a:off x="7494412" y="555363"/>
                <a:ext cx="174240" cy="1728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00307C34-9565-4187-B3FD-C437AB289C66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7485772" y="546363"/>
                  <a:ext cx="19188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8E3AC322-C978-49D1-BE69-A641531DDF8B}"/>
                    </a:ext>
                  </a:extLst>
                </p14:cNvPr>
                <p14:cNvContentPartPr/>
                <p14:nvPr/>
              </p14:nvContentPartPr>
              <p14:xfrm>
                <a:off x="7113172" y="735723"/>
                <a:ext cx="185400" cy="28584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8E3AC322-C978-49D1-BE69-A641531DDF8B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7104172" y="727083"/>
                  <a:ext cx="203040" cy="30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043B559A-4D62-4828-8037-BF6F3ADAAA92}"/>
                    </a:ext>
                  </a:extLst>
                </p14:cNvPr>
                <p14:cNvContentPartPr/>
                <p14:nvPr/>
              </p14:nvContentPartPr>
              <p14:xfrm>
                <a:off x="7432492" y="756963"/>
                <a:ext cx="219960" cy="25956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043B559A-4D62-4828-8037-BF6F3ADAAA92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7423492" y="747963"/>
                  <a:ext cx="237600" cy="27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63EF9746-5E3A-4755-A5CA-C22EF686DC5A}"/>
                    </a:ext>
                  </a:extLst>
                </p14:cNvPr>
                <p14:cNvContentPartPr/>
                <p14:nvPr/>
              </p14:nvContentPartPr>
              <p14:xfrm>
                <a:off x="7048372" y="998523"/>
                <a:ext cx="748800" cy="5652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63EF9746-5E3A-4755-A5CA-C22EF686DC5A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7039372" y="989523"/>
                  <a:ext cx="76644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AED9741A-B4C0-44CF-993B-ADF8603151D6}"/>
                    </a:ext>
                  </a:extLst>
                </p14:cNvPr>
                <p14:cNvContentPartPr/>
                <p14:nvPr/>
              </p14:nvContentPartPr>
              <p14:xfrm>
                <a:off x="7029292" y="1182843"/>
                <a:ext cx="510480" cy="27612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AED9741A-B4C0-44CF-993B-ADF8603151D6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7020292" y="1174203"/>
                  <a:ext cx="528120" cy="29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8A2BC496-7451-43D6-A718-88CF9B4B1E43}"/>
                    </a:ext>
                  </a:extLst>
                </p14:cNvPr>
                <p14:cNvContentPartPr/>
                <p14:nvPr/>
              </p14:nvContentPartPr>
              <p14:xfrm>
                <a:off x="7427092" y="1188963"/>
                <a:ext cx="118080" cy="24012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8A2BC496-7451-43D6-A718-88CF9B4B1E43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7418452" y="1179963"/>
                  <a:ext cx="135720" cy="25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04E940D5-6F4C-423E-9920-4A96246677D4}"/>
                    </a:ext>
                  </a:extLst>
                </p14:cNvPr>
                <p14:cNvContentPartPr/>
                <p14:nvPr/>
              </p14:nvContentPartPr>
              <p14:xfrm>
                <a:off x="7864852" y="1020843"/>
                <a:ext cx="308880" cy="12924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04E940D5-6F4C-423E-9920-4A96246677D4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7855852" y="1011843"/>
                  <a:ext cx="326520" cy="14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ED1C7DFE-CF11-431B-BD94-0335ECC92EC0}"/>
                    </a:ext>
                  </a:extLst>
                </p14:cNvPr>
                <p14:cNvContentPartPr/>
                <p14:nvPr/>
              </p14:nvContentPartPr>
              <p14:xfrm>
                <a:off x="8044132" y="880803"/>
                <a:ext cx="129240" cy="32544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ED1C7DFE-CF11-431B-BD94-0335ECC92EC0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8035492" y="872163"/>
                  <a:ext cx="146880" cy="34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38C6E2FB-BDD9-4BDF-ABDF-610BA6996EFF}"/>
                    </a:ext>
                  </a:extLst>
                </p14:cNvPr>
                <p14:cNvContentPartPr/>
                <p14:nvPr/>
              </p14:nvContentPartPr>
              <p14:xfrm>
                <a:off x="8335372" y="970083"/>
                <a:ext cx="96840" cy="22032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38C6E2FB-BDD9-4BDF-ABDF-610BA6996EFF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8326372" y="961443"/>
                  <a:ext cx="114480" cy="23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B0B40300-7F3F-4FD3-A293-B8FEA75E8461}"/>
                    </a:ext>
                  </a:extLst>
                </p14:cNvPr>
                <p14:cNvContentPartPr/>
                <p14:nvPr/>
              </p14:nvContentPartPr>
              <p14:xfrm>
                <a:off x="4896652" y="144963"/>
                <a:ext cx="328680" cy="4032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B0B40300-7F3F-4FD3-A293-B8FEA75E8461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4888012" y="135963"/>
                  <a:ext cx="346320" cy="5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4A8447DF-F600-4A39-9061-A3955101515C}"/>
                    </a:ext>
                  </a:extLst>
                </p14:cNvPr>
                <p14:cNvContentPartPr/>
                <p14:nvPr/>
              </p14:nvContentPartPr>
              <p14:xfrm>
                <a:off x="4902412" y="145683"/>
                <a:ext cx="1307880" cy="53496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4A8447DF-F600-4A39-9061-A3955101515C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4893772" y="136683"/>
                  <a:ext cx="1325520" cy="55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DCB7703A-4010-4B76-9C56-90D63D3EA4D7}"/>
                    </a:ext>
                  </a:extLst>
                </p14:cNvPr>
                <p14:cNvContentPartPr/>
                <p14:nvPr/>
              </p14:nvContentPartPr>
              <p14:xfrm>
                <a:off x="6358252" y="274923"/>
                <a:ext cx="77400" cy="13464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DCB7703A-4010-4B76-9C56-90D63D3EA4D7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6349612" y="266283"/>
                  <a:ext cx="9504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69E90F25-8B2A-46EE-B412-39B76478BB13}"/>
                    </a:ext>
                  </a:extLst>
                </p14:cNvPr>
                <p14:cNvContentPartPr/>
                <p14:nvPr/>
              </p14:nvContentPartPr>
              <p14:xfrm>
                <a:off x="6736972" y="162603"/>
                <a:ext cx="522360" cy="24516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69E90F25-8B2A-46EE-B412-39B76478BB13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6728332" y="153963"/>
                  <a:ext cx="540000" cy="26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7146BF5F-FC33-4C80-AAAD-53872BD5D28E}"/>
                    </a:ext>
                  </a:extLst>
                </p14:cNvPr>
                <p14:cNvContentPartPr/>
                <p14:nvPr/>
              </p14:nvContentPartPr>
              <p14:xfrm>
                <a:off x="4825732" y="476523"/>
                <a:ext cx="2433600" cy="7416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7146BF5F-FC33-4C80-AAAD-53872BD5D28E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4817092" y="467883"/>
                  <a:ext cx="2451240" cy="91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32B6EE2E-56EB-4C37-BB0F-03C847B58395}"/>
              </a:ext>
            </a:extLst>
          </p:cNvPr>
          <p:cNvGrpSpPr/>
          <p:nvPr/>
        </p:nvGrpSpPr>
        <p:grpSpPr>
          <a:xfrm>
            <a:off x="1419052" y="3918123"/>
            <a:ext cx="2854080" cy="519480"/>
            <a:chOff x="1419052" y="3918123"/>
            <a:chExt cx="2854080" cy="519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833962EA-6C80-4E88-A9CC-385EFC00664B}"/>
                    </a:ext>
                  </a:extLst>
                </p14:cNvPr>
                <p14:cNvContentPartPr/>
                <p14:nvPr/>
              </p14:nvContentPartPr>
              <p14:xfrm>
                <a:off x="1447132" y="3982563"/>
                <a:ext cx="208080" cy="32004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833962EA-6C80-4E88-A9CC-385EFC00664B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1438132" y="3973923"/>
                  <a:ext cx="225720" cy="33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1CDF3647-B76D-42A0-AA5B-C2A3EC2DABF6}"/>
                    </a:ext>
                  </a:extLst>
                </p14:cNvPr>
                <p14:cNvContentPartPr/>
                <p14:nvPr/>
              </p14:nvContentPartPr>
              <p14:xfrm>
                <a:off x="1666012" y="3922803"/>
                <a:ext cx="123840" cy="40824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1CDF3647-B76D-42A0-AA5B-C2A3EC2DABF6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1657012" y="3913803"/>
                  <a:ext cx="141480" cy="42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92FAD17C-23BD-43F1-AB10-A6081BE284F4}"/>
                    </a:ext>
                  </a:extLst>
                </p14:cNvPr>
                <p14:cNvContentPartPr/>
                <p14:nvPr/>
              </p14:nvContentPartPr>
              <p14:xfrm>
                <a:off x="1487812" y="4106043"/>
                <a:ext cx="762120" cy="33156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92FAD17C-23BD-43F1-AB10-A6081BE284F4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1479172" y="4097403"/>
                  <a:ext cx="779760" cy="34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4C69A906-2EA1-4EE4-962F-50D8CCBCA3F8}"/>
                    </a:ext>
                  </a:extLst>
                </p14:cNvPr>
                <p14:cNvContentPartPr/>
                <p14:nvPr/>
              </p14:nvContentPartPr>
              <p14:xfrm>
                <a:off x="2182252" y="4100643"/>
                <a:ext cx="612000" cy="16308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4C69A906-2EA1-4EE4-962F-50D8CCBCA3F8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2173252" y="4091643"/>
                  <a:ext cx="62964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3B6CF81F-67C6-4F16-AC08-C2AC8580F8C6}"/>
                    </a:ext>
                  </a:extLst>
                </p14:cNvPr>
                <p14:cNvContentPartPr/>
                <p14:nvPr/>
              </p14:nvContentPartPr>
              <p14:xfrm>
                <a:off x="2911252" y="3982923"/>
                <a:ext cx="67680" cy="7884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3B6CF81F-67C6-4F16-AC08-C2AC8580F8C6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2902612" y="3973923"/>
                  <a:ext cx="85320" cy="9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46CD6A6E-44CD-4D6B-AD6C-0DF59D1ED0E2}"/>
                    </a:ext>
                  </a:extLst>
                </p14:cNvPr>
                <p14:cNvContentPartPr/>
                <p14:nvPr/>
              </p14:nvContentPartPr>
              <p14:xfrm>
                <a:off x="3062812" y="4032603"/>
                <a:ext cx="78840" cy="18936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46CD6A6E-44CD-4D6B-AD6C-0DF59D1ED0E2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3053812" y="4023603"/>
                  <a:ext cx="96480" cy="20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557B77F3-002F-4F86-BF39-44161CCEDF60}"/>
                    </a:ext>
                  </a:extLst>
                </p14:cNvPr>
                <p14:cNvContentPartPr/>
                <p14:nvPr/>
              </p14:nvContentPartPr>
              <p14:xfrm>
                <a:off x="3432892" y="3918123"/>
                <a:ext cx="724320" cy="36288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557B77F3-002F-4F86-BF39-44161CCEDF60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3423892" y="3909483"/>
                  <a:ext cx="741960" cy="38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83631C50-B4EB-4143-8024-937FC0F43A4C}"/>
                    </a:ext>
                  </a:extLst>
                </p14:cNvPr>
                <p14:cNvContentPartPr/>
                <p14:nvPr/>
              </p14:nvContentPartPr>
              <p14:xfrm>
                <a:off x="1419052" y="4331403"/>
                <a:ext cx="2854080" cy="6120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83631C50-B4EB-4143-8024-937FC0F43A4C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1410052" y="4322763"/>
                  <a:ext cx="2871720" cy="78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E0D07AC5-E361-454B-AA97-CCD695335535}"/>
              </a:ext>
            </a:extLst>
          </p:cNvPr>
          <p:cNvGrpSpPr/>
          <p:nvPr/>
        </p:nvGrpSpPr>
        <p:grpSpPr>
          <a:xfrm>
            <a:off x="1003972" y="4601763"/>
            <a:ext cx="1462680" cy="658440"/>
            <a:chOff x="1003972" y="4601763"/>
            <a:chExt cx="1462680" cy="658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632C0C4B-1928-4BAA-8F47-1BA95D574894}"/>
                    </a:ext>
                  </a:extLst>
                </p14:cNvPr>
                <p14:cNvContentPartPr/>
                <p14:nvPr/>
              </p14:nvContentPartPr>
              <p14:xfrm>
                <a:off x="1003972" y="4601763"/>
                <a:ext cx="329040" cy="65844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632C0C4B-1928-4BAA-8F47-1BA95D574894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995332" y="4592763"/>
                  <a:ext cx="346680" cy="67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A57A0454-E81D-4490-A449-D9090EBB8553}"/>
                    </a:ext>
                  </a:extLst>
                </p14:cNvPr>
                <p14:cNvContentPartPr/>
                <p14:nvPr/>
              </p14:nvContentPartPr>
              <p14:xfrm>
                <a:off x="1459372" y="4797963"/>
                <a:ext cx="50040" cy="26136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A57A0454-E81D-4490-A449-D9090EBB8553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1450372" y="4788963"/>
                  <a:ext cx="67680" cy="27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C2B8A49F-2478-4A24-8711-D22ECA42E1BB}"/>
                    </a:ext>
                  </a:extLst>
                </p14:cNvPr>
                <p14:cNvContentPartPr/>
                <p14:nvPr/>
              </p14:nvContentPartPr>
              <p14:xfrm>
                <a:off x="1632172" y="4768083"/>
                <a:ext cx="56880" cy="29232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C2B8A49F-2478-4A24-8711-D22ECA42E1BB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1623532" y="4759083"/>
                  <a:ext cx="74520" cy="30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DA303DF5-7677-4D52-B99C-86362E85A5B9}"/>
                    </a:ext>
                  </a:extLst>
                </p14:cNvPr>
                <p14:cNvContentPartPr/>
                <p14:nvPr/>
              </p14:nvContentPartPr>
              <p14:xfrm>
                <a:off x="1477012" y="4913883"/>
                <a:ext cx="220680" cy="6192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DA303DF5-7677-4D52-B99C-86362E85A5B9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1468372" y="4905243"/>
                  <a:ext cx="238320" cy="7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577E61AD-ED48-475B-956E-D9ABE0F4341F}"/>
                    </a:ext>
                  </a:extLst>
                </p14:cNvPr>
                <p14:cNvContentPartPr/>
                <p14:nvPr/>
              </p14:nvContentPartPr>
              <p14:xfrm>
                <a:off x="1553692" y="4633443"/>
                <a:ext cx="320040" cy="36504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577E61AD-ED48-475B-956E-D9ABE0F4341F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1545052" y="4624803"/>
                  <a:ext cx="337680" cy="38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E61A0F53-18E2-4021-B1DC-B2F12E6607DF}"/>
                    </a:ext>
                  </a:extLst>
                </p14:cNvPr>
                <p14:cNvContentPartPr/>
                <p14:nvPr/>
              </p14:nvContentPartPr>
              <p14:xfrm>
                <a:off x="2097292" y="4825323"/>
                <a:ext cx="343080" cy="28476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E61A0F53-18E2-4021-B1DC-B2F12E6607DF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2088652" y="4816323"/>
                  <a:ext cx="36072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EA623808-5038-4893-92A5-5AC4BE52B951}"/>
                    </a:ext>
                  </a:extLst>
                </p14:cNvPr>
                <p14:cNvContentPartPr/>
                <p14:nvPr/>
              </p14:nvContentPartPr>
              <p14:xfrm>
                <a:off x="2344612" y="4717683"/>
                <a:ext cx="122040" cy="1260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EA623808-5038-4893-92A5-5AC4BE52B951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2335972" y="4708683"/>
                  <a:ext cx="139680" cy="3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CC126018-95A1-4B3F-A6D5-C333704E0760}"/>
                    </a:ext>
                  </a:extLst>
                </p14:cNvPr>
                <p14:cNvContentPartPr/>
                <p14:nvPr/>
              </p14:nvContentPartPr>
              <p14:xfrm>
                <a:off x="1028452" y="4795803"/>
                <a:ext cx="231480" cy="19152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CC126018-95A1-4B3F-A6D5-C333704E0760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1019452" y="4786803"/>
                  <a:ext cx="249120" cy="209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90">
            <p14:nvContentPartPr>
              <p14:cNvPr id="117" name="Ink 116">
                <a:extLst>
                  <a:ext uri="{FF2B5EF4-FFF2-40B4-BE49-F238E27FC236}">
                    <a16:creationId xmlns:a16="http://schemas.microsoft.com/office/drawing/2014/main" id="{97CBA2BF-72F6-44C8-B18B-04B09ECE5A52}"/>
                  </a:ext>
                </a:extLst>
              </p14:cNvPr>
              <p14:cNvContentPartPr/>
              <p14:nvPr/>
            </p14:nvContentPartPr>
            <p14:xfrm>
              <a:off x="646132" y="5244723"/>
              <a:ext cx="139680" cy="186840"/>
            </p14:xfrm>
          </p:contentPart>
        </mc:Choice>
        <mc:Fallback xmlns="">
          <p:pic>
            <p:nvPicPr>
              <p:cNvPr id="117" name="Ink 116">
                <a:extLst>
                  <a:ext uri="{FF2B5EF4-FFF2-40B4-BE49-F238E27FC236}">
                    <a16:creationId xmlns:a16="http://schemas.microsoft.com/office/drawing/2014/main" id="{97CBA2BF-72F6-44C8-B18B-04B09ECE5A52}"/>
                  </a:ext>
                </a:extLst>
              </p:cNvPr>
              <p:cNvPicPr/>
              <p:nvPr/>
            </p:nvPicPr>
            <p:blipFill>
              <a:blip r:embed="rId191"/>
              <a:stretch>
                <a:fillRect/>
              </a:stretch>
            </p:blipFill>
            <p:spPr>
              <a:xfrm>
                <a:off x="637132" y="5236083"/>
                <a:ext cx="157320" cy="20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2">
            <p14:nvContentPartPr>
              <p14:cNvPr id="153" name="Ink 152">
                <a:extLst>
                  <a:ext uri="{FF2B5EF4-FFF2-40B4-BE49-F238E27FC236}">
                    <a16:creationId xmlns:a16="http://schemas.microsoft.com/office/drawing/2014/main" id="{53CBBF8F-756E-456A-A78B-F9FCEF1767AE}"/>
                  </a:ext>
                </a:extLst>
              </p14:cNvPr>
              <p14:cNvContentPartPr/>
              <p14:nvPr/>
            </p14:nvContentPartPr>
            <p14:xfrm>
              <a:off x="8661532" y="6529563"/>
              <a:ext cx="11520" cy="11520"/>
            </p14:xfrm>
          </p:contentPart>
        </mc:Choice>
        <mc:Fallback xmlns="">
          <p:pic>
            <p:nvPicPr>
              <p:cNvPr id="153" name="Ink 152">
                <a:extLst>
                  <a:ext uri="{FF2B5EF4-FFF2-40B4-BE49-F238E27FC236}">
                    <a16:creationId xmlns:a16="http://schemas.microsoft.com/office/drawing/2014/main" id="{53CBBF8F-756E-456A-A78B-F9FCEF1767AE}"/>
                  </a:ext>
                </a:extLst>
              </p:cNvPr>
              <p:cNvPicPr/>
              <p:nvPr/>
            </p:nvPicPr>
            <p:blipFill>
              <a:blip r:embed="rId193"/>
              <a:stretch>
                <a:fillRect/>
              </a:stretch>
            </p:blipFill>
            <p:spPr>
              <a:xfrm>
                <a:off x="8652532" y="6520923"/>
                <a:ext cx="29160" cy="2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4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D2D6AE0D-437B-41AA-BB47-491CE0C78B3F}"/>
                  </a:ext>
                </a:extLst>
              </p14:cNvPr>
              <p14:cNvContentPartPr/>
              <p14:nvPr/>
            </p14:nvContentPartPr>
            <p14:xfrm>
              <a:off x="2913412" y="4854123"/>
              <a:ext cx="166680" cy="15480"/>
            </p14:xfrm>
          </p:contentPart>
        </mc:Choice>
        <mc:Fallback xmlns=""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D2D6AE0D-437B-41AA-BB47-491CE0C78B3F}"/>
                  </a:ext>
                </a:extLst>
              </p:cNvPr>
              <p:cNvPicPr/>
              <p:nvPr/>
            </p:nvPicPr>
            <p:blipFill>
              <a:blip r:embed="rId195"/>
              <a:stretch>
                <a:fillRect/>
              </a:stretch>
            </p:blipFill>
            <p:spPr>
              <a:xfrm>
                <a:off x="2904412" y="4845483"/>
                <a:ext cx="184320" cy="3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6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id="{36534EB8-BC9B-43CA-A4B5-A694DBABE61C}"/>
                  </a:ext>
                </a:extLst>
              </p14:cNvPr>
              <p14:cNvContentPartPr/>
              <p14:nvPr/>
            </p14:nvContentPartPr>
            <p14:xfrm>
              <a:off x="2911252" y="4970043"/>
              <a:ext cx="156600" cy="6120"/>
            </p14:xfrm>
          </p:contentPart>
        </mc:Choice>
        <mc:Fallback xmlns=""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36534EB8-BC9B-43CA-A4B5-A694DBABE61C}"/>
                  </a:ext>
                </a:extLst>
              </p:cNvPr>
              <p:cNvPicPr/>
              <p:nvPr/>
            </p:nvPicPr>
            <p:blipFill>
              <a:blip r:embed="rId197"/>
              <a:stretch>
                <a:fillRect/>
              </a:stretch>
            </p:blipFill>
            <p:spPr>
              <a:xfrm>
                <a:off x="2902612" y="4961043"/>
                <a:ext cx="174240" cy="2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8">
            <p14:nvContentPartPr>
              <p14:cNvPr id="121" name="Ink 120">
                <a:extLst>
                  <a:ext uri="{FF2B5EF4-FFF2-40B4-BE49-F238E27FC236}">
                    <a16:creationId xmlns:a16="http://schemas.microsoft.com/office/drawing/2014/main" id="{958553A7-B5D6-4A61-8539-0A75CF92333F}"/>
                  </a:ext>
                </a:extLst>
              </p14:cNvPr>
              <p14:cNvContentPartPr/>
              <p14:nvPr/>
            </p14:nvContentPartPr>
            <p14:xfrm>
              <a:off x="3410572" y="4616163"/>
              <a:ext cx="365040" cy="667080"/>
            </p14:xfrm>
          </p:contentPart>
        </mc:Choice>
        <mc:Fallback xmlns="">
          <p:pic>
            <p:nvPicPr>
              <p:cNvPr id="121" name="Ink 120">
                <a:extLst>
                  <a:ext uri="{FF2B5EF4-FFF2-40B4-BE49-F238E27FC236}">
                    <a16:creationId xmlns:a16="http://schemas.microsoft.com/office/drawing/2014/main" id="{958553A7-B5D6-4A61-8539-0A75CF92333F}"/>
                  </a:ext>
                </a:extLst>
              </p:cNvPr>
              <p:cNvPicPr/>
              <p:nvPr/>
            </p:nvPicPr>
            <p:blipFill>
              <a:blip r:embed="rId199"/>
              <a:stretch>
                <a:fillRect/>
              </a:stretch>
            </p:blipFill>
            <p:spPr>
              <a:xfrm>
                <a:off x="3401932" y="4607523"/>
                <a:ext cx="382680" cy="68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0">
            <p14:nvContentPartPr>
              <p14:cNvPr id="122" name="Ink 121">
                <a:extLst>
                  <a:ext uri="{FF2B5EF4-FFF2-40B4-BE49-F238E27FC236}">
                    <a16:creationId xmlns:a16="http://schemas.microsoft.com/office/drawing/2014/main" id="{16CCAE11-DB03-450F-9373-072A02058CD2}"/>
                  </a:ext>
                </a:extLst>
              </p14:cNvPr>
              <p14:cNvContentPartPr/>
              <p14:nvPr/>
            </p14:nvContentPartPr>
            <p14:xfrm>
              <a:off x="3590212" y="4588443"/>
              <a:ext cx="264240" cy="822600"/>
            </p14:xfrm>
          </p:contentPart>
        </mc:Choice>
        <mc:Fallback xmlns="">
          <p:pic>
            <p:nvPicPr>
              <p:cNvPr id="122" name="Ink 121">
                <a:extLst>
                  <a:ext uri="{FF2B5EF4-FFF2-40B4-BE49-F238E27FC236}">
                    <a16:creationId xmlns:a16="http://schemas.microsoft.com/office/drawing/2014/main" id="{16CCAE11-DB03-450F-9373-072A02058CD2}"/>
                  </a:ext>
                </a:extLst>
              </p:cNvPr>
              <p:cNvPicPr/>
              <p:nvPr/>
            </p:nvPicPr>
            <p:blipFill>
              <a:blip r:embed="rId201"/>
              <a:stretch>
                <a:fillRect/>
              </a:stretch>
            </p:blipFill>
            <p:spPr>
              <a:xfrm>
                <a:off x="3581212" y="4579803"/>
                <a:ext cx="281880" cy="84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2">
            <p14:nvContentPartPr>
              <p14:cNvPr id="123" name="Ink 122">
                <a:extLst>
                  <a:ext uri="{FF2B5EF4-FFF2-40B4-BE49-F238E27FC236}">
                    <a16:creationId xmlns:a16="http://schemas.microsoft.com/office/drawing/2014/main" id="{16703FD3-4C99-4C2B-BA52-C03D2503021E}"/>
                  </a:ext>
                </a:extLst>
              </p14:cNvPr>
              <p14:cNvContentPartPr/>
              <p14:nvPr/>
            </p14:nvContentPartPr>
            <p14:xfrm>
              <a:off x="4072612" y="4789683"/>
              <a:ext cx="303480" cy="361080"/>
            </p14:xfrm>
          </p:contentPart>
        </mc:Choice>
        <mc:Fallback xmlns="">
          <p:pic>
            <p:nvPicPr>
              <p:cNvPr id="123" name="Ink 122">
                <a:extLst>
                  <a:ext uri="{FF2B5EF4-FFF2-40B4-BE49-F238E27FC236}">
                    <a16:creationId xmlns:a16="http://schemas.microsoft.com/office/drawing/2014/main" id="{16703FD3-4C99-4C2B-BA52-C03D2503021E}"/>
                  </a:ext>
                </a:extLst>
              </p:cNvPr>
              <p:cNvPicPr/>
              <p:nvPr/>
            </p:nvPicPr>
            <p:blipFill>
              <a:blip r:embed="rId203"/>
              <a:stretch>
                <a:fillRect/>
              </a:stretch>
            </p:blipFill>
            <p:spPr>
              <a:xfrm>
                <a:off x="4063612" y="4781043"/>
                <a:ext cx="321120" cy="37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4">
            <p14:nvContentPartPr>
              <p14:cNvPr id="124" name="Ink 123">
                <a:extLst>
                  <a:ext uri="{FF2B5EF4-FFF2-40B4-BE49-F238E27FC236}">
                    <a16:creationId xmlns:a16="http://schemas.microsoft.com/office/drawing/2014/main" id="{2C477F9D-92EF-4CB7-A2C5-1FB216FFA7D2}"/>
                  </a:ext>
                </a:extLst>
              </p14:cNvPr>
              <p14:cNvContentPartPr/>
              <p14:nvPr/>
            </p14:nvContentPartPr>
            <p14:xfrm>
              <a:off x="4134172" y="4639203"/>
              <a:ext cx="280800" cy="28440"/>
            </p14:xfrm>
          </p:contentPart>
        </mc:Choice>
        <mc:Fallback xmlns="">
          <p:pic>
            <p:nvPicPr>
              <p:cNvPr id="124" name="Ink 123">
                <a:extLst>
                  <a:ext uri="{FF2B5EF4-FFF2-40B4-BE49-F238E27FC236}">
                    <a16:creationId xmlns:a16="http://schemas.microsoft.com/office/drawing/2014/main" id="{2C477F9D-92EF-4CB7-A2C5-1FB216FFA7D2}"/>
                  </a:ext>
                </a:extLst>
              </p:cNvPr>
              <p:cNvPicPr/>
              <p:nvPr/>
            </p:nvPicPr>
            <p:blipFill>
              <a:blip r:embed="rId205"/>
              <a:stretch>
                <a:fillRect/>
              </a:stretch>
            </p:blipFill>
            <p:spPr>
              <a:xfrm>
                <a:off x="4125532" y="4630203"/>
                <a:ext cx="298440" cy="4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6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EFE15068-9DBE-4428-A18B-98AC0753EC0B}"/>
                  </a:ext>
                </a:extLst>
              </p14:cNvPr>
              <p14:cNvContentPartPr/>
              <p14:nvPr/>
            </p14:nvContentPartPr>
            <p14:xfrm>
              <a:off x="4498852" y="4941963"/>
              <a:ext cx="28440" cy="45360"/>
            </p14:xfrm>
          </p:contentPart>
        </mc:Choice>
        <mc:Fallback xmlns=""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EFE15068-9DBE-4428-A18B-98AC0753EC0B}"/>
                  </a:ext>
                </a:extLst>
              </p:cNvPr>
              <p:cNvPicPr/>
              <p:nvPr/>
            </p:nvPicPr>
            <p:blipFill>
              <a:blip r:embed="rId207"/>
              <a:stretch>
                <a:fillRect/>
              </a:stretch>
            </p:blipFill>
            <p:spPr>
              <a:xfrm>
                <a:off x="4490212" y="4933323"/>
                <a:ext cx="46080" cy="6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8">
            <p14:nvContentPartPr>
              <p14:cNvPr id="126" name="Ink 125">
                <a:extLst>
                  <a:ext uri="{FF2B5EF4-FFF2-40B4-BE49-F238E27FC236}">
                    <a16:creationId xmlns:a16="http://schemas.microsoft.com/office/drawing/2014/main" id="{6C85F378-6A06-4CE6-8E93-B479869BF75C}"/>
                  </a:ext>
                </a:extLst>
              </p14:cNvPr>
              <p14:cNvContentPartPr/>
              <p14:nvPr/>
            </p14:nvContentPartPr>
            <p14:xfrm>
              <a:off x="4669492" y="4807323"/>
              <a:ext cx="149400" cy="230400"/>
            </p14:xfrm>
          </p:contentPart>
        </mc:Choice>
        <mc:Fallback xmlns="">
          <p:pic>
            <p:nvPicPr>
              <p:cNvPr id="126" name="Ink 125">
                <a:extLst>
                  <a:ext uri="{FF2B5EF4-FFF2-40B4-BE49-F238E27FC236}">
                    <a16:creationId xmlns:a16="http://schemas.microsoft.com/office/drawing/2014/main" id="{6C85F378-6A06-4CE6-8E93-B479869BF75C}"/>
                  </a:ext>
                </a:extLst>
              </p:cNvPr>
              <p:cNvPicPr/>
              <p:nvPr/>
            </p:nvPicPr>
            <p:blipFill>
              <a:blip r:embed="rId209"/>
              <a:stretch>
                <a:fillRect/>
              </a:stretch>
            </p:blipFill>
            <p:spPr>
              <a:xfrm>
                <a:off x="4660852" y="4798683"/>
                <a:ext cx="167040" cy="24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0">
            <p14:nvContentPartPr>
              <p14:cNvPr id="127" name="Ink 126">
                <a:extLst>
                  <a:ext uri="{FF2B5EF4-FFF2-40B4-BE49-F238E27FC236}">
                    <a16:creationId xmlns:a16="http://schemas.microsoft.com/office/drawing/2014/main" id="{E213A150-5A9E-4FF4-A768-532719C4D0A6}"/>
                  </a:ext>
                </a:extLst>
              </p14:cNvPr>
              <p14:cNvContentPartPr/>
              <p14:nvPr/>
            </p14:nvContentPartPr>
            <p14:xfrm>
              <a:off x="4835452" y="4835043"/>
              <a:ext cx="230040" cy="276120"/>
            </p14:xfrm>
          </p:contentPart>
        </mc:Choice>
        <mc:Fallback xmlns="">
          <p:pic>
            <p:nvPicPr>
              <p:cNvPr id="127" name="Ink 126">
                <a:extLst>
                  <a:ext uri="{FF2B5EF4-FFF2-40B4-BE49-F238E27FC236}">
                    <a16:creationId xmlns:a16="http://schemas.microsoft.com/office/drawing/2014/main" id="{E213A150-5A9E-4FF4-A768-532719C4D0A6}"/>
                  </a:ext>
                </a:extLst>
              </p:cNvPr>
              <p:cNvPicPr/>
              <p:nvPr/>
            </p:nvPicPr>
            <p:blipFill>
              <a:blip r:embed="rId211"/>
              <a:stretch>
                <a:fillRect/>
              </a:stretch>
            </p:blipFill>
            <p:spPr>
              <a:xfrm>
                <a:off x="4826812" y="4826043"/>
                <a:ext cx="247680" cy="29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2">
            <p14:nvContentPartPr>
              <p14:cNvPr id="128" name="Ink 127">
                <a:extLst>
                  <a:ext uri="{FF2B5EF4-FFF2-40B4-BE49-F238E27FC236}">
                    <a16:creationId xmlns:a16="http://schemas.microsoft.com/office/drawing/2014/main" id="{C7AECB68-DF75-46A7-AADA-7FB5F7478C6C}"/>
                  </a:ext>
                </a:extLst>
              </p14:cNvPr>
              <p14:cNvContentPartPr/>
              <p14:nvPr/>
            </p14:nvContentPartPr>
            <p14:xfrm>
              <a:off x="4936252" y="4742163"/>
              <a:ext cx="194760" cy="10080"/>
            </p14:xfrm>
          </p:contentPart>
        </mc:Choice>
        <mc:Fallback xmlns="">
          <p:pic>
            <p:nvPicPr>
              <p:cNvPr id="128" name="Ink 127">
                <a:extLst>
                  <a:ext uri="{FF2B5EF4-FFF2-40B4-BE49-F238E27FC236}">
                    <a16:creationId xmlns:a16="http://schemas.microsoft.com/office/drawing/2014/main" id="{C7AECB68-DF75-46A7-AADA-7FB5F7478C6C}"/>
                  </a:ext>
                </a:extLst>
              </p:cNvPr>
              <p:cNvPicPr/>
              <p:nvPr/>
            </p:nvPicPr>
            <p:blipFill>
              <a:blip r:embed="rId213"/>
              <a:stretch>
                <a:fillRect/>
              </a:stretch>
            </p:blipFill>
            <p:spPr>
              <a:xfrm>
                <a:off x="4927612" y="4733163"/>
                <a:ext cx="212400" cy="2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4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4DEAE0F8-DBCC-4AB7-A48A-C65E89A52F36}"/>
                  </a:ext>
                </a:extLst>
              </p14:cNvPr>
              <p14:cNvContentPartPr/>
              <p14:nvPr/>
            </p14:nvContentPartPr>
            <p14:xfrm>
              <a:off x="3186292" y="5396283"/>
              <a:ext cx="191160" cy="280440"/>
            </p14:xfrm>
          </p:contentPart>
        </mc:Choice>
        <mc:Fallback xmlns=""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4DEAE0F8-DBCC-4AB7-A48A-C65E89A52F36}"/>
                  </a:ext>
                </a:extLst>
              </p:cNvPr>
              <p:cNvPicPr/>
              <p:nvPr/>
            </p:nvPicPr>
            <p:blipFill>
              <a:blip r:embed="rId215"/>
              <a:stretch>
                <a:fillRect/>
              </a:stretch>
            </p:blipFill>
            <p:spPr>
              <a:xfrm>
                <a:off x="3177292" y="5387643"/>
                <a:ext cx="208800" cy="29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6">
            <p14:nvContentPartPr>
              <p14:cNvPr id="131" name="Ink 130">
                <a:extLst>
                  <a:ext uri="{FF2B5EF4-FFF2-40B4-BE49-F238E27FC236}">
                    <a16:creationId xmlns:a16="http://schemas.microsoft.com/office/drawing/2014/main" id="{01C705B7-8CCF-48BD-96DD-FE2D5AB1363C}"/>
                  </a:ext>
                </a:extLst>
              </p14:cNvPr>
              <p14:cNvContentPartPr/>
              <p14:nvPr/>
            </p14:nvContentPartPr>
            <p14:xfrm>
              <a:off x="5306692" y="4924683"/>
              <a:ext cx="227880" cy="28800"/>
            </p14:xfrm>
          </p:contentPart>
        </mc:Choice>
        <mc:Fallback xmlns="">
          <p:pic>
            <p:nvPicPr>
              <p:cNvPr id="131" name="Ink 130">
                <a:extLst>
                  <a:ext uri="{FF2B5EF4-FFF2-40B4-BE49-F238E27FC236}">
                    <a16:creationId xmlns:a16="http://schemas.microsoft.com/office/drawing/2014/main" id="{01C705B7-8CCF-48BD-96DD-FE2D5AB1363C}"/>
                  </a:ext>
                </a:extLst>
              </p:cNvPr>
              <p:cNvPicPr/>
              <p:nvPr/>
            </p:nvPicPr>
            <p:blipFill>
              <a:blip r:embed="rId217"/>
              <a:stretch>
                <a:fillRect/>
              </a:stretch>
            </p:blipFill>
            <p:spPr>
              <a:xfrm>
                <a:off x="5298052" y="4915683"/>
                <a:ext cx="245520" cy="4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8">
            <p14:nvContentPartPr>
              <p14:cNvPr id="132" name="Ink 131">
                <a:extLst>
                  <a:ext uri="{FF2B5EF4-FFF2-40B4-BE49-F238E27FC236}">
                    <a16:creationId xmlns:a16="http://schemas.microsoft.com/office/drawing/2014/main" id="{AFA1AF9B-87BE-497E-B6F4-04CA6AE1A525}"/>
                  </a:ext>
                </a:extLst>
              </p14:cNvPr>
              <p14:cNvContentPartPr/>
              <p14:nvPr/>
            </p14:nvContentPartPr>
            <p14:xfrm>
              <a:off x="5402092" y="4818483"/>
              <a:ext cx="39600" cy="280800"/>
            </p14:xfrm>
          </p:contentPart>
        </mc:Choice>
        <mc:Fallback xmlns="">
          <p:pic>
            <p:nvPicPr>
              <p:cNvPr id="132" name="Ink 131">
                <a:extLst>
                  <a:ext uri="{FF2B5EF4-FFF2-40B4-BE49-F238E27FC236}">
                    <a16:creationId xmlns:a16="http://schemas.microsoft.com/office/drawing/2014/main" id="{AFA1AF9B-87BE-497E-B6F4-04CA6AE1A525}"/>
                  </a:ext>
                </a:extLst>
              </p:cNvPr>
              <p:cNvPicPr/>
              <p:nvPr/>
            </p:nvPicPr>
            <p:blipFill>
              <a:blip r:embed="rId219"/>
              <a:stretch>
                <a:fillRect/>
              </a:stretch>
            </p:blipFill>
            <p:spPr>
              <a:xfrm>
                <a:off x="5393092" y="4809843"/>
                <a:ext cx="57240" cy="29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0">
            <p14:nvContentPartPr>
              <p14:cNvPr id="133" name="Ink 132">
                <a:extLst>
                  <a:ext uri="{FF2B5EF4-FFF2-40B4-BE49-F238E27FC236}">
                    <a16:creationId xmlns:a16="http://schemas.microsoft.com/office/drawing/2014/main" id="{5223F75C-D494-475A-B26E-24DF85F95F77}"/>
                  </a:ext>
                </a:extLst>
              </p14:cNvPr>
              <p14:cNvContentPartPr/>
              <p14:nvPr/>
            </p14:nvContentPartPr>
            <p14:xfrm>
              <a:off x="5906812" y="4628403"/>
              <a:ext cx="123120" cy="285840"/>
            </p14:xfrm>
          </p:contentPart>
        </mc:Choice>
        <mc:Fallback xmlns="">
          <p:pic>
            <p:nvPicPr>
              <p:cNvPr id="133" name="Ink 132">
                <a:extLst>
                  <a:ext uri="{FF2B5EF4-FFF2-40B4-BE49-F238E27FC236}">
                    <a16:creationId xmlns:a16="http://schemas.microsoft.com/office/drawing/2014/main" id="{5223F75C-D494-475A-B26E-24DF85F95F77}"/>
                  </a:ext>
                </a:extLst>
              </p:cNvPr>
              <p:cNvPicPr/>
              <p:nvPr/>
            </p:nvPicPr>
            <p:blipFill>
              <a:blip r:embed="rId221"/>
              <a:stretch>
                <a:fillRect/>
              </a:stretch>
            </p:blipFill>
            <p:spPr>
              <a:xfrm>
                <a:off x="5898172" y="4619403"/>
                <a:ext cx="140760" cy="30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2">
            <p14:nvContentPartPr>
              <p14:cNvPr id="134" name="Ink 133">
                <a:extLst>
                  <a:ext uri="{FF2B5EF4-FFF2-40B4-BE49-F238E27FC236}">
                    <a16:creationId xmlns:a16="http://schemas.microsoft.com/office/drawing/2014/main" id="{26FB8467-9DC7-4B28-B6A1-27BBF88B7D32}"/>
                  </a:ext>
                </a:extLst>
              </p14:cNvPr>
              <p14:cNvContentPartPr/>
              <p14:nvPr/>
            </p14:nvContentPartPr>
            <p14:xfrm>
              <a:off x="5732932" y="5020443"/>
              <a:ext cx="365040" cy="33840"/>
            </p14:xfrm>
          </p:contentPart>
        </mc:Choice>
        <mc:Fallback xmlns="">
          <p:pic>
            <p:nvPicPr>
              <p:cNvPr id="134" name="Ink 133">
                <a:extLst>
                  <a:ext uri="{FF2B5EF4-FFF2-40B4-BE49-F238E27FC236}">
                    <a16:creationId xmlns:a16="http://schemas.microsoft.com/office/drawing/2014/main" id="{26FB8467-9DC7-4B28-B6A1-27BBF88B7D32}"/>
                  </a:ext>
                </a:extLst>
              </p:cNvPr>
              <p:cNvPicPr/>
              <p:nvPr/>
            </p:nvPicPr>
            <p:blipFill>
              <a:blip r:embed="rId223"/>
              <a:stretch>
                <a:fillRect/>
              </a:stretch>
            </p:blipFill>
            <p:spPr>
              <a:xfrm>
                <a:off x="5724292" y="5011803"/>
                <a:ext cx="382680" cy="5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4">
            <p14:nvContentPartPr>
              <p14:cNvPr id="135" name="Ink 134">
                <a:extLst>
                  <a:ext uri="{FF2B5EF4-FFF2-40B4-BE49-F238E27FC236}">
                    <a16:creationId xmlns:a16="http://schemas.microsoft.com/office/drawing/2014/main" id="{C2255B19-1036-4E6E-A93D-1E994DF54BBF}"/>
                  </a:ext>
                </a:extLst>
              </p14:cNvPr>
              <p14:cNvContentPartPr/>
              <p14:nvPr/>
            </p14:nvContentPartPr>
            <p14:xfrm>
              <a:off x="5740852" y="5067603"/>
              <a:ext cx="110160" cy="250560"/>
            </p14:xfrm>
          </p:contentPart>
        </mc:Choice>
        <mc:Fallback xmlns="">
          <p:pic>
            <p:nvPicPr>
              <p:cNvPr id="135" name="Ink 134">
                <a:extLst>
                  <a:ext uri="{FF2B5EF4-FFF2-40B4-BE49-F238E27FC236}">
                    <a16:creationId xmlns:a16="http://schemas.microsoft.com/office/drawing/2014/main" id="{C2255B19-1036-4E6E-A93D-1E994DF54BBF}"/>
                  </a:ext>
                </a:extLst>
              </p:cNvPr>
              <p:cNvPicPr/>
              <p:nvPr/>
            </p:nvPicPr>
            <p:blipFill>
              <a:blip r:embed="rId225"/>
              <a:stretch>
                <a:fillRect/>
              </a:stretch>
            </p:blipFill>
            <p:spPr>
              <a:xfrm>
                <a:off x="5732212" y="5058963"/>
                <a:ext cx="127800" cy="26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6">
            <p14:nvContentPartPr>
              <p14:cNvPr id="136" name="Ink 135">
                <a:extLst>
                  <a:ext uri="{FF2B5EF4-FFF2-40B4-BE49-F238E27FC236}">
                    <a16:creationId xmlns:a16="http://schemas.microsoft.com/office/drawing/2014/main" id="{157F17DC-48A4-4FF0-B1B2-1E918ECCEE8B}"/>
                  </a:ext>
                </a:extLst>
              </p14:cNvPr>
              <p14:cNvContentPartPr/>
              <p14:nvPr/>
            </p14:nvContentPartPr>
            <p14:xfrm>
              <a:off x="5845252" y="5082363"/>
              <a:ext cx="235800" cy="230400"/>
            </p14:xfrm>
          </p:contentPart>
        </mc:Choice>
        <mc:Fallback xmlns="">
          <p:pic>
            <p:nvPicPr>
              <p:cNvPr id="136" name="Ink 135">
                <a:extLst>
                  <a:ext uri="{FF2B5EF4-FFF2-40B4-BE49-F238E27FC236}">
                    <a16:creationId xmlns:a16="http://schemas.microsoft.com/office/drawing/2014/main" id="{157F17DC-48A4-4FF0-B1B2-1E918ECCEE8B}"/>
                  </a:ext>
                </a:extLst>
              </p:cNvPr>
              <p:cNvPicPr/>
              <p:nvPr/>
            </p:nvPicPr>
            <p:blipFill>
              <a:blip r:embed="rId227"/>
              <a:stretch>
                <a:fillRect/>
              </a:stretch>
            </p:blipFill>
            <p:spPr>
              <a:xfrm>
                <a:off x="5836252" y="5073363"/>
                <a:ext cx="253440" cy="24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8">
            <p14:nvContentPartPr>
              <p14:cNvPr id="142" name="Ink 141">
                <a:extLst>
                  <a:ext uri="{FF2B5EF4-FFF2-40B4-BE49-F238E27FC236}">
                    <a16:creationId xmlns:a16="http://schemas.microsoft.com/office/drawing/2014/main" id="{E291ED59-FA35-488A-AF3A-B1B73B4BACE7}"/>
                  </a:ext>
                </a:extLst>
              </p14:cNvPr>
              <p14:cNvContentPartPr/>
              <p14:nvPr/>
            </p14:nvContentPartPr>
            <p14:xfrm>
              <a:off x="6355732" y="4672683"/>
              <a:ext cx="258840" cy="635400"/>
            </p14:xfrm>
          </p:contentPart>
        </mc:Choice>
        <mc:Fallback xmlns="">
          <p:pic>
            <p:nvPicPr>
              <p:cNvPr id="142" name="Ink 141">
                <a:extLst>
                  <a:ext uri="{FF2B5EF4-FFF2-40B4-BE49-F238E27FC236}">
                    <a16:creationId xmlns:a16="http://schemas.microsoft.com/office/drawing/2014/main" id="{E291ED59-FA35-488A-AF3A-B1B73B4BACE7}"/>
                  </a:ext>
                </a:extLst>
              </p:cNvPr>
              <p:cNvPicPr/>
              <p:nvPr/>
            </p:nvPicPr>
            <p:blipFill>
              <a:blip r:embed="rId229"/>
              <a:stretch>
                <a:fillRect/>
              </a:stretch>
            </p:blipFill>
            <p:spPr>
              <a:xfrm>
                <a:off x="6347092" y="4663683"/>
                <a:ext cx="276480" cy="65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0">
            <p14:nvContentPartPr>
              <p14:cNvPr id="143" name="Ink 142">
                <a:extLst>
                  <a:ext uri="{FF2B5EF4-FFF2-40B4-BE49-F238E27FC236}">
                    <a16:creationId xmlns:a16="http://schemas.microsoft.com/office/drawing/2014/main" id="{94B81527-F2B0-4875-9B3E-D3447BE4C41F}"/>
                  </a:ext>
                </a:extLst>
              </p14:cNvPr>
              <p14:cNvContentPartPr/>
              <p14:nvPr/>
            </p14:nvContentPartPr>
            <p14:xfrm>
              <a:off x="6512692" y="4650363"/>
              <a:ext cx="174240" cy="622800"/>
            </p14:xfrm>
          </p:contentPart>
        </mc:Choice>
        <mc:Fallback xmlns="">
          <p:pic>
            <p:nvPicPr>
              <p:cNvPr id="143" name="Ink 142">
                <a:extLst>
                  <a:ext uri="{FF2B5EF4-FFF2-40B4-BE49-F238E27FC236}">
                    <a16:creationId xmlns:a16="http://schemas.microsoft.com/office/drawing/2014/main" id="{94B81527-F2B0-4875-9B3E-D3447BE4C41F}"/>
                  </a:ext>
                </a:extLst>
              </p:cNvPr>
              <p:cNvPicPr/>
              <p:nvPr/>
            </p:nvPicPr>
            <p:blipFill>
              <a:blip r:embed="rId231"/>
              <a:stretch>
                <a:fillRect/>
              </a:stretch>
            </p:blipFill>
            <p:spPr>
              <a:xfrm>
                <a:off x="6504052" y="4641363"/>
                <a:ext cx="191880" cy="64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2">
            <p14:nvContentPartPr>
              <p14:cNvPr id="145" name="Ink 144">
                <a:extLst>
                  <a:ext uri="{FF2B5EF4-FFF2-40B4-BE49-F238E27FC236}">
                    <a16:creationId xmlns:a16="http://schemas.microsoft.com/office/drawing/2014/main" id="{E120FB5D-B61B-49F1-9A31-722E3423A206}"/>
                  </a:ext>
                </a:extLst>
              </p14:cNvPr>
              <p14:cNvContentPartPr/>
              <p14:nvPr/>
            </p14:nvContentPartPr>
            <p14:xfrm>
              <a:off x="6187972" y="5397003"/>
              <a:ext cx="157320" cy="218160"/>
            </p14:xfrm>
          </p:contentPart>
        </mc:Choice>
        <mc:Fallback xmlns="">
          <p:pic>
            <p:nvPicPr>
              <p:cNvPr id="145" name="Ink 144">
                <a:extLst>
                  <a:ext uri="{FF2B5EF4-FFF2-40B4-BE49-F238E27FC236}">
                    <a16:creationId xmlns:a16="http://schemas.microsoft.com/office/drawing/2014/main" id="{E120FB5D-B61B-49F1-9A31-722E3423A206}"/>
                  </a:ext>
                </a:extLst>
              </p:cNvPr>
              <p:cNvPicPr/>
              <p:nvPr/>
            </p:nvPicPr>
            <p:blipFill>
              <a:blip r:embed="rId233"/>
              <a:stretch>
                <a:fillRect/>
              </a:stretch>
            </p:blipFill>
            <p:spPr>
              <a:xfrm>
                <a:off x="6178972" y="5388003"/>
                <a:ext cx="174960" cy="23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4">
            <p14:nvContentPartPr>
              <p14:cNvPr id="146" name="Ink 145">
                <a:extLst>
                  <a:ext uri="{FF2B5EF4-FFF2-40B4-BE49-F238E27FC236}">
                    <a16:creationId xmlns:a16="http://schemas.microsoft.com/office/drawing/2014/main" id="{00E470CC-25C4-4704-A9F0-E902FCA7BCCE}"/>
                  </a:ext>
                </a:extLst>
              </p14:cNvPr>
              <p14:cNvContentPartPr/>
              <p14:nvPr/>
            </p14:nvContentPartPr>
            <p14:xfrm>
              <a:off x="6961612" y="4830003"/>
              <a:ext cx="73440" cy="235800"/>
            </p14:xfrm>
          </p:contentPart>
        </mc:Choice>
        <mc:Fallback xmlns="">
          <p:pic>
            <p:nvPicPr>
              <p:cNvPr id="146" name="Ink 145">
                <a:extLst>
                  <a:ext uri="{FF2B5EF4-FFF2-40B4-BE49-F238E27FC236}">
                    <a16:creationId xmlns:a16="http://schemas.microsoft.com/office/drawing/2014/main" id="{00E470CC-25C4-4704-A9F0-E902FCA7BCCE}"/>
                  </a:ext>
                </a:extLst>
              </p:cNvPr>
              <p:cNvPicPr/>
              <p:nvPr/>
            </p:nvPicPr>
            <p:blipFill>
              <a:blip r:embed="rId235"/>
              <a:stretch>
                <a:fillRect/>
              </a:stretch>
            </p:blipFill>
            <p:spPr>
              <a:xfrm>
                <a:off x="6952612" y="4821003"/>
                <a:ext cx="91080" cy="25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6">
            <p14:nvContentPartPr>
              <p14:cNvPr id="147" name="Ink 146">
                <a:extLst>
                  <a:ext uri="{FF2B5EF4-FFF2-40B4-BE49-F238E27FC236}">
                    <a16:creationId xmlns:a16="http://schemas.microsoft.com/office/drawing/2014/main" id="{DF5EBD3A-042A-4D47-9659-FB3EEFBBF895}"/>
                  </a:ext>
                </a:extLst>
              </p14:cNvPr>
              <p14:cNvContentPartPr/>
              <p14:nvPr/>
            </p14:nvContentPartPr>
            <p14:xfrm>
              <a:off x="6810052" y="4830363"/>
              <a:ext cx="430200" cy="270000"/>
            </p14:xfrm>
          </p:contentPart>
        </mc:Choice>
        <mc:Fallback xmlns="">
          <p:pic>
            <p:nvPicPr>
              <p:cNvPr id="147" name="Ink 146">
                <a:extLst>
                  <a:ext uri="{FF2B5EF4-FFF2-40B4-BE49-F238E27FC236}">
                    <a16:creationId xmlns:a16="http://schemas.microsoft.com/office/drawing/2014/main" id="{DF5EBD3A-042A-4D47-9659-FB3EEFBBF895}"/>
                  </a:ext>
                </a:extLst>
              </p:cNvPr>
              <p:cNvPicPr/>
              <p:nvPr/>
            </p:nvPicPr>
            <p:blipFill>
              <a:blip r:embed="rId237"/>
              <a:stretch>
                <a:fillRect/>
              </a:stretch>
            </p:blipFill>
            <p:spPr>
              <a:xfrm>
                <a:off x="6801412" y="4821363"/>
                <a:ext cx="447840" cy="28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8">
            <p14:nvContentPartPr>
              <p14:cNvPr id="148" name="Ink 147">
                <a:extLst>
                  <a:ext uri="{FF2B5EF4-FFF2-40B4-BE49-F238E27FC236}">
                    <a16:creationId xmlns:a16="http://schemas.microsoft.com/office/drawing/2014/main" id="{E4189D45-3F18-4F91-8BA9-85A256EF6213}"/>
                  </a:ext>
                </a:extLst>
              </p14:cNvPr>
              <p14:cNvContentPartPr/>
              <p14:nvPr/>
            </p14:nvContentPartPr>
            <p14:xfrm>
              <a:off x="7012012" y="4728843"/>
              <a:ext cx="202320" cy="22680"/>
            </p14:xfrm>
          </p:contentPart>
        </mc:Choice>
        <mc:Fallback xmlns="">
          <p:pic>
            <p:nvPicPr>
              <p:cNvPr id="148" name="Ink 147">
                <a:extLst>
                  <a:ext uri="{FF2B5EF4-FFF2-40B4-BE49-F238E27FC236}">
                    <a16:creationId xmlns:a16="http://schemas.microsoft.com/office/drawing/2014/main" id="{E4189D45-3F18-4F91-8BA9-85A256EF6213}"/>
                  </a:ext>
                </a:extLst>
              </p:cNvPr>
              <p:cNvPicPr/>
              <p:nvPr/>
            </p:nvPicPr>
            <p:blipFill>
              <a:blip r:embed="rId239"/>
              <a:stretch>
                <a:fillRect/>
              </a:stretch>
            </p:blipFill>
            <p:spPr>
              <a:xfrm>
                <a:off x="7003372" y="4720203"/>
                <a:ext cx="219960" cy="4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0">
            <p14:nvContentPartPr>
              <p14:cNvPr id="149" name="Ink 148">
                <a:extLst>
                  <a:ext uri="{FF2B5EF4-FFF2-40B4-BE49-F238E27FC236}">
                    <a16:creationId xmlns:a16="http://schemas.microsoft.com/office/drawing/2014/main" id="{6A06FD09-524F-46A5-905F-A9A4C3C30437}"/>
                  </a:ext>
                </a:extLst>
              </p14:cNvPr>
              <p14:cNvContentPartPr/>
              <p14:nvPr/>
            </p14:nvContentPartPr>
            <p14:xfrm>
              <a:off x="7472092" y="5009283"/>
              <a:ext cx="6120" cy="6120"/>
            </p14:xfrm>
          </p:contentPart>
        </mc:Choice>
        <mc:Fallback xmlns="">
          <p:pic>
            <p:nvPicPr>
              <p:cNvPr id="149" name="Ink 148">
                <a:extLst>
                  <a:ext uri="{FF2B5EF4-FFF2-40B4-BE49-F238E27FC236}">
                    <a16:creationId xmlns:a16="http://schemas.microsoft.com/office/drawing/2014/main" id="{6A06FD09-524F-46A5-905F-A9A4C3C30437}"/>
                  </a:ext>
                </a:extLst>
              </p:cNvPr>
              <p:cNvPicPr/>
              <p:nvPr/>
            </p:nvPicPr>
            <p:blipFill>
              <a:blip r:embed="rId241"/>
              <a:stretch>
                <a:fillRect/>
              </a:stretch>
            </p:blipFill>
            <p:spPr>
              <a:xfrm>
                <a:off x="7463452" y="5000643"/>
                <a:ext cx="23760" cy="2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2">
            <p14:nvContentPartPr>
              <p14:cNvPr id="150" name="Ink 149">
                <a:extLst>
                  <a:ext uri="{FF2B5EF4-FFF2-40B4-BE49-F238E27FC236}">
                    <a16:creationId xmlns:a16="http://schemas.microsoft.com/office/drawing/2014/main" id="{371783DB-040C-4FA4-8ECB-E5B29BFB7935}"/>
                  </a:ext>
                </a:extLst>
              </p14:cNvPr>
              <p14:cNvContentPartPr/>
              <p14:nvPr/>
            </p14:nvContentPartPr>
            <p14:xfrm>
              <a:off x="7645972" y="4753683"/>
              <a:ext cx="174600" cy="272880"/>
            </p14:xfrm>
          </p:contentPart>
        </mc:Choice>
        <mc:Fallback xmlns="">
          <p:pic>
            <p:nvPicPr>
              <p:cNvPr id="150" name="Ink 149">
                <a:extLst>
                  <a:ext uri="{FF2B5EF4-FFF2-40B4-BE49-F238E27FC236}">
                    <a16:creationId xmlns:a16="http://schemas.microsoft.com/office/drawing/2014/main" id="{371783DB-040C-4FA4-8ECB-E5B29BFB7935}"/>
                  </a:ext>
                </a:extLst>
              </p:cNvPr>
              <p:cNvPicPr/>
              <p:nvPr/>
            </p:nvPicPr>
            <p:blipFill>
              <a:blip r:embed="rId243"/>
              <a:stretch>
                <a:fillRect/>
              </a:stretch>
            </p:blipFill>
            <p:spPr>
              <a:xfrm>
                <a:off x="7636972" y="4745043"/>
                <a:ext cx="192240" cy="29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4">
            <p14:nvContentPartPr>
              <p14:cNvPr id="151" name="Ink 150">
                <a:extLst>
                  <a:ext uri="{FF2B5EF4-FFF2-40B4-BE49-F238E27FC236}">
                    <a16:creationId xmlns:a16="http://schemas.microsoft.com/office/drawing/2014/main" id="{1D2A4988-5DE2-4E3D-8EFD-E2800C3B5546}"/>
                  </a:ext>
                </a:extLst>
              </p14:cNvPr>
              <p14:cNvContentPartPr/>
              <p14:nvPr/>
            </p14:nvContentPartPr>
            <p14:xfrm>
              <a:off x="7892932" y="4828923"/>
              <a:ext cx="208080" cy="237240"/>
            </p14:xfrm>
          </p:contentPart>
        </mc:Choice>
        <mc:Fallback xmlns="">
          <p:pic>
            <p:nvPicPr>
              <p:cNvPr id="151" name="Ink 150">
                <a:extLst>
                  <a:ext uri="{FF2B5EF4-FFF2-40B4-BE49-F238E27FC236}">
                    <a16:creationId xmlns:a16="http://schemas.microsoft.com/office/drawing/2014/main" id="{1D2A4988-5DE2-4E3D-8EFD-E2800C3B5546}"/>
                  </a:ext>
                </a:extLst>
              </p:cNvPr>
              <p:cNvPicPr/>
              <p:nvPr/>
            </p:nvPicPr>
            <p:blipFill>
              <a:blip r:embed="rId245"/>
              <a:stretch>
                <a:fillRect/>
              </a:stretch>
            </p:blipFill>
            <p:spPr>
              <a:xfrm>
                <a:off x="7883932" y="4820283"/>
                <a:ext cx="225720" cy="254880"/>
              </a:xfrm>
              <a:prstGeom prst="rect">
                <a:avLst/>
              </a:prstGeom>
            </p:spPr>
          </p:pic>
        </mc:Fallback>
      </mc:AlternateContent>
      <p:grpSp>
        <p:nvGrpSpPr>
          <p:cNvPr id="170" name="Group 169">
            <a:extLst>
              <a:ext uri="{FF2B5EF4-FFF2-40B4-BE49-F238E27FC236}">
                <a16:creationId xmlns:a16="http://schemas.microsoft.com/office/drawing/2014/main" id="{2EC4E40C-D0A4-4F43-A97E-AC3477AD6F4C}"/>
              </a:ext>
            </a:extLst>
          </p:cNvPr>
          <p:cNvGrpSpPr/>
          <p:nvPr/>
        </p:nvGrpSpPr>
        <p:grpSpPr>
          <a:xfrm>
            <a:off x="5617012" y="5424363"/>
            <a:ext cx="2612880" cy="954000"/>
            <a:chOff x="5617012" y="5424363"/>
            <a:chExt cx="2612880" cy="954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F70639E5-ECD3-4726-8F26-2BD1B084240C}"/>
                    </a:ext>
                  </a:extLst>
                </p14:cNvPr>
                <p14:cNvContentPartPr/>
                <p14:nvPr/>
              </p14:nvContentPartPr>
              <p14:xfrm>
                <a:off x="5617012" y="5424363"/>
                <a:ext cx="2405880" cy="29016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F70639E5-ECD3-4726-8F26-2BD1B084240C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5608372" y="5415723"/>
                  <a:ext cx="2423520" cy="30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4CD24E5F-CBB6-45A1-AB3A-717AF8431F2C}"/>
                    </a:ext>
                  </a:extLst>
                </p14:cNvPr>
                <p14:cNvContentPartPr/>
                <p14:nvPr/>
              </p14:nvContentPartPr>
              <p14:xfrm>
                <a:off x="6009052" y="5807763"/>
                <a:ext cx="139680" cy="24516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4CD24E5F-CBB6-45A1-AB3A-717AF8431F2C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6000052" y="5799123"/>
                  <a:ext cx="157320" cy="26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3E3720D3-A3FB-4405-996B-AB6F2C581386}"/>
                    </a:ext>
                  </a:extLst>
                </p14:cNvPr>
                <p14:cNvContentPartPr/>
                <p14:nvPr/>
              </p14:nvContentPartPr>
              <p14:xfrm>
                <a:off x="6249172" y="5805963"/>
                <a:ext cx="73440" cy="18540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3E3720D3-A3FB-4405-996B-AB6F2C581386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6240172" y="5797323"/>
                  <a:ext cx="9108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B4D3C656-84B7-4E00-BA11-EA102BFE1CE3}"/>
                    </a:ext>
                  </a:extLst>
                </p14:cNvPr>
                <p14:cNvContentPartPr/>
                <p14:nvPr/>
              </p14:nvContentPartPr>
              <p14:xfrm>
                <a:off x="6361132" y="5914323"/>
                <a:ext cx="39600" cy="10512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B4D3C656-84B7-4E00-BA11-EA102BFE1CE3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6352492" y="5905323"/>
                  <a:ext cx="57240" cy="12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D211302C-74A5-4BE6-9A6A-6FC4D10FCD7E}"/>
                    </a:ext>
                  </a:extLst>
                </p14:cNvPr>
                <p14:cNvContentPartPr/>
                <p14:nvPr/>
              </p14:nvContentPartPr>
              <p14:xfrm>
                <a:off x="6451132" y="5912523"/>
                <a:ext cx="33840" cy="23040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D211302C-74A5-4BE6-9A6A-6FC4D10FCD7E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6442132" y="5903883"/>
                  <a:ext cx="51480" cy="24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DB40D255-7CCD-4D48-83BE-FEAF8F98E256}"/>
                    </a:ext>
                  </a:extLst>
                </p14:cNvPr>
                <p14:cNvContentPartPr/>
                <p14:nvPr/>
              </p14:nvContentPartPr>
              <p14:xfrm>
                <a:off x="6468052" y="5962563"/>
                <a:ext cx="79200" cy="8028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DB40D255-7CCD-4D48-83BE-FEAF8F98E256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6459052" y="5953563"/>
                  <a:ext cx="96840" cy="9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5409B19E-EC11-4501-8C83-4C0EE7208935}"/>
                    </a:ext>
                  </a:extLst>
                </p14:cNvPr>
                <p14:cNvContentPartPr/>
                <p14:nvPr/>
              </p14:nvContentPartPr>
              <p14:xfrm>
                <a:off x="6625732" y="5808843"/>
                <a:ext cx="145440" cy="21708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5409B19E-EC11-4501-8C83-4C0EE7208935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6617092" y="5799843"/>
                  <a:ext cx="163080" cy="23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4320D8FE-6770-4E4D-A745-93DB8E2C359F}"/>
                    </a:ext>
                  </a:extLst>
                </p14:cNvPr>
                <p14:cNvContentPartPr/>
                <p14:nvPr/>
              </p14:nvContentPartPr>
              <p14:xfrm>
                <a:off x="6759652" y="5951763"/>
                <a:ext cx="112680" cy="2268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4320D8FE-6770-4E4D-A745-93DB8E2C359F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6750652" y="5943123"/>
                  <a:ext cx="13032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06B3A5B6-BE80-47F4-832B-9B328D8496F5}"/>
                    </a:ext>
                  </a:extLst>
                </p14:cNvPr>
                <p14:cNvContentPartPr/>
                <p14:nvPr/>
              </p14:nvContentPartPr>
              <p14:xfrm>
                <a:off x="6916612" y="5918283"/>
                <a:ext cx="185400" cy="9000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06B3A5B6-BE80-47F4-832B-9B328D8496F5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6907972" y="5909283"/>
                  <a:ext cx="203040" cy="10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06DB8C43-A809-4ED1-AE72-BCA27E0F99D8}"/>
                    </a:ext>
                  </a:extLst>
                </p14:cNvPr>
                <p14:cNvContentPartPr/>
                <p14:nvPr/>
              </p14:nvContentPartPr>
              <p14:xfrm>
                <a:off x="7169332" y="5835123"/>
                <a:ext cx="718560" cy="18432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06DB8C43-A809-4ED1-AE72-BCA27E0F99D8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7160332" y="5826123"/>
                  <a:ext cx="73620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FDF5CE8C-B67E-4924-9842-1D995BC4B68B}"/>
                    </a:ext>
                  </a:extLst>
                </p14:cNvPr>
                <p14:cNvContentPartPr/>
                <p14:nvPr/>
              </p14:nvContentPartPr>
              <p14:xfrm>
                <a:off x="6944692" y="6249483"/>
                <a:ext cx="208080" cy="128880"/>
              </p14:xfrm>
            </p:contentPart>
          </mc:Choice>
          <mc:Fallback xmlns=""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FDF5CE8C-B67E-4924-9842-1D995BC4B68B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6935692" y="6240843"/>
                  <a:ext cx="22572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6A95C628-C1BE-4D52-A667-DE34568BD35D}"/>
                    </a:ext>
                  </a:extLst>
                </p14:cNvPr>
                <p14:cNvContentPartPr/>
                <p14:nvPr/>
              </p14:nvContentPartPr>
              <p14:xfrm>
                <a:off x="7130092" y="6215643"/>
                <a:ext cx="280440" cy="123480"/>
              </p14:xfrm>
            </p:contentPart>
          </mc:Choice>
          <mc:Fallback xmlns=""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6A95C628-C1BE-4D52-A667-DE34568BD35D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7121452" y="6206643"/>
                  <a:ext cx="298080" cy="14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77BD7F5B-1A4F-4852-8363-C25B523DB124}"/>
                    </a:ext>
                  </a:extLst>
                </p14:cNvPr>
                <p14:cNvContentPartPr/>
                <p14:nvPr/>
              </p14:nvContentPartPr>
              <p14:xfrm>
                <a:off x="7488652" y="6243723"/>
                <a:ext cx="79200" cy="104040"/>
              </p14:xfrm>
            </p:contentPart>
          </mc:Choice>
          <mc:Fallback xmlns=""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77BD7F5B-1A4F-4852-8363-C25B523DB124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7480012" y="6234723"/>
                  <a:ext cx="96840" cy="12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AA0FE76E-9A9D-4E91-A3D6-327F082B198E}"/>
                    </a:ext>
                  </a:extLst>
                </p14:cNvPr>
                <p14:cNvContentPartPr/>
                <p14:nvPr/>
              </p14:nvContentPartPr>
              <p14:xfrm>
                <a:off x="7578652" y="6142563"/>
                <a:ext cx="651240" cy="23112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AA0FE76E-9A9D-4E91-A3D6-327F082B198E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7569652" y="6133923"/>
                  <a:ext cx="668880" cy="248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2499412A-1D36-4187-90C2-B4F08002021A}"/>
              </a:ext>
            </a:extLst>
          </p:cNvPr>
          <p:cNvGrpSpPr/>
          <p:nvPr/>
        </p:nvGrpSpPr>
        <p:grpSpPr>
          <a:xfrm>
            <a:off x="1155532" y="5811363"/>
            <a:ext cx="858240" cy="421920"/>
            <a:chOff x="1155532" y="5811363"/>
            <a:chExt cx="858240" cy="42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E1AE0F17-CC1A-4155-8297-CE93CE317065}"/>
                    </a:ext>
                  </a:extLst>
                </p14:cNvPr>
                <p14:cNvContentPartPr/>
                <p14:nvPr/>
              </p14:nvContentPartPr>
              <p14:xfrm>
                <a:off x="1155532" y="5884803"/>
                <a:ext cx="67680" cy="25812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E1AE0F17-CC1A-4155-8297-CE93CE317065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1146532" y="5875803"/>
                  <a:ext cx="85320" cy="27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6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F4F45769-C627-495F-B07F-12B9576FB07E}"/>
                    </a:ext>
                  </a:extLst>
                </p14:cNvPr>
                <p14:cNvContentPartPr/>
                <p14:nvPr/>
              </p14:nvContentPartPr>
              <p14:xfrm>
                <a:off x="1320052" y="5884083"/>
                <a:ext cx="122040" cy="269640"/>
              </p14:xfrm>
            </p:contentPart>
          </mc:Choice>
          <mc:Fallback xmlns=""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F4F45769-C627-495F-B07F-12B9576FB07E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1311052" y="5875083"/>
                  <a:ext cx="139680" cy="28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8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35AB74AD-9BFC-4FA9-9E3F-1AE21F84D27F}"/>
                    </a:ext>
                  </a:extLst>
                </p14:cNvPr>
                <p14:cNvContentPartPr/>
                <p14:nvPr/>
              </p14:nvContentPartPr>
              <p14:xfrm>
                <a:off x="1600492" y="5811363"/>
                <a:ext cx="138960" cy="36504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35AB74AD-9BFC-4FA9-9E3F-1AE21F84D27F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1591852" y="5802723"/>
                  <a:ext cx="156600" cy="38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0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FB184511-0F08-4561-BD2F-E348C0F0D70D}"/>
                    </a:ext>
                  </a:extLst>
                </p14:cNvPr>
                <p14:cNvContentPartPr/>
                <p14:nvPr/>
              </p14:nvContentPartPr>
              <p14:xfrm>
                <a:off x="1806052" y="5856363"/>
                <a:ext cx="207720" cy="34272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FB184511-0F08-4561-BD2F-E348C0F0D70D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1797412" y="5847723"/>
                  <a:ext cx="225360" cy="36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2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A9ED60FA-3D81-48D6-A78B-F3812237D626}"/>
                    </a:ext>
                  </a:extLst>
                </p14:cNvPr>
                <p14:cNvContentPartPr/>
                <p14:nvPr/>
              </p14:nvContentPartPr>
              <p14:xfrm>
                <a:off x="1570612" y="6125283"/>
                <a:ext cx="135000" cy="10800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A9ED60FA-3D81-48D6-A78B-F3812237D626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1561612" y="6116283"/>
                  <a:ext cx="152640" cy="1256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581805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F063A4D1-D2D5-47EB-B1A5-6D7207949C9B}"/>
              </a:ext>
            </a:extLst>
          </p:cNvPr>
          <p:cNvGrpSpPr/>
          <p:nvPr/>
        </p:nvGrpSpPr>
        <p:grpSpPr>
          <a:xfrm>
            <a:off x="851692" y="123003"/>
            <a:ext cx="3400920" cy="606240"/>
            <a:chOff x="851692" y="123003"/>
            <a:chExt cx="3400920" cy="606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2AA0695A-2785-4B9A-91F3-27AC14F8E87F}"/>
                    </a:ext>
                  </a:extLst>
                </p14:cNvPr>
                <p14:cNvContentPartPr/>
                <p14:nvPr/>
              </p14:nvContentPartPr>
              <p14:xfrm>
                <a:off x="851692" y="263403"/>
                <a:ext cx="526680" cy="25848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2AA0695A-2785-4B9A-91F3-27AC14F8E87F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843052" y="254763"/>
                  <a:ext cx="544320" cy="27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DFD6CF38-0974-4237-AF15-CC5C5897F96A}"/>
                    </a:ext>
                  </a:extLst>
                </p14:cNvPr>
                <p14:cNvContentPartPr/>
                <p14:nvPr/>
              </p14:nvContentPartPr>
              <p14:xfrm>
                <a:off x="1505812" y="209763"/>
                <a:ext cx="754920" cy="26676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DFD6CF38-0974-4237-AF15-CC5C5897F96A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497172" y="201123"/>
                  <a:ext cx="77256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688D1792-D300-405A-BE51-FAF0B1D9949A}"/>
                    </a:ext>
                  </a:extLst>
                </p14:cNvPr>
                <p14:cNvContentPartPr/>
                <p14:nvPr/>
              </p14:nvContentPartPr>
              <p14:xfrm>
                <a:off x="2355412" y="192483"/>
                <a:ext cx="113040" cy="35496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688D1792-D300-405A-BE51-FAF0B1D9949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346412" y="183483"/>
                  <a:ext cx="130680" cy="37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670091BD-9418-4E84-AFB9-80CFFE8EB715}"/>
                    </a:ext>
                  </a:extLst>
                </p14:cNvPr>
                <p14:cNvContentPartPr/>
                <p14:nvPr/>
              </p14:nvContentPartPr>
              <p14:xfrm>
                <a:off x="2530012" y="302643"/>
                <a:ext cx="56520" cy="7884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670091BD-9418-4E84-AFB9-80CFFE8EB71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521012" y="294003"/>
                  <a:ext cx="74160" cy="9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4ED30694-7778-425B-88A3-FC1B5054D3B4}"/>
                    </a:ext>
                  </a:extLst>
                </p14:cNvPr>
                <p14:cNvContentPartPr/>
                <p14:nvPr/>
              </p14:nvContentPartPr>
              <p14:xfrm>
                <a:off x="2697772" y="341883"/>
                <a:ext cx="88200" cy="18540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4ED30694-7778-425B-88A3-FC1B5054D3B4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689132" y="333243"/>
                  <a:ext cx="10584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87A36DB4-7AB8-426F-8492-3C508FE2B0E8}"/>
                    </a:ext>
                  </a:extLst>
                </p14:cNvPr>
                <p14:cNvContentPartPr/>
                <p14:nvPr/>
              </p14:nvContentPartPr>
              <p14:xfrm>
                <a:off x="3208612" y="123003"/>
                <a:ext cx="801360" cy="40464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87A36DB4-7AB8-426F-8492-3C508FE2B0E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199972" y="114003"/>
                  <a:ext cx="819000" cy="42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03ECE7BD-CF73-4FF6-8573-E5D19CECFC4F}"/>
                    </a:ext>
                  </a:extLst>
                </p14:cNvPr>
                <p14:cNvContentPartPr/>
                <p14:nvPr/>
              </p14:nvContentPartPr>
              <p14:xfrm>
                <a:off x="936292" y="504603"/>
                <a:ext cx="3316320" cy="22464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03ECE7BD-CF73-4FF6-8573-E5D19CECFC4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927292" y="495963"/>
                  <a:ext cx="3333960" cy="242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6F776FD-3B45-486B-ADB6-7AE4267B78B2}"/>
              </a:ext>
            </a:extLst>
          </p:cNvPr>
          <p:cNvGrpSpPr/>
          <p:nvPr/>
        </p:nvGrpSpPr>
        <p:grpSpPr>
          <a:xfrm>
            <a:off x="914332" y="976563"/>
            <a:ext cx="1773000" cy="1267200"/>
            <a:chOff x="914332" y="976563"/>
            <a:chExt cx="1773000" cy="1267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980045F4-7E0F-43FC-B333-13FE2A328670}"/>
                    </a:ext>
                  </a:extLst>
                </p14:cNvPr>
                <p14:cNvContentPartPr/>
                <p14:nvPr/>
              </p14:nvContentPartPr>
              <p14:xfrm>
                <a:off x="1099372" y="976563"/>
                <a:ext cx="354600" cy="67032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980045F4-7E0F-43FC-B333-13FE2A328670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090372" y="967563"/>
                  <a:ext cx="372240" cy="68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FF8B5AA6-41D1-40CD-8529-DD241412FB20}"/>
                    </a:ext>
                  </a:extLst>
                </p14:cNvPr>
                <p14:cNvContentPartPr/>
                <p14:nvPr/>
              </p14:nvContentPartPr>
              <p14:xfrm>
                <a:off x="1211692" y="994563"/>
                <a:ext cx="262080" cy="85068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FF8B5AA6-41D1-40CD-8529-DD241412FB20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202692" y="985923"/>
                  <a:ext cx="279720" cy="86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6B83FF3E-924E-4F70-A6F3-5E0F88790AB6}"/>
                    </a:ext>
                  </a:extLst>
                </p14:cNvPr>
                <p14:cNvContentPartPr/>
                <p14:nvPr/>
              </p14:nvContentPartPr>
              <p14:xfrm>
                <a:off x="1054372" y="1205883"/>
                <a:ext cx="374400" cy="3286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6B83FF3E-924E-4F70-A6F3-5E0F88790AB6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045732" y="1197243"/>
                  <a:ext cx="392040" cy="34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BBA1DD88-9A2D-44F3-BFCA-4B1072ABC5BD}"/>
                    </a:ext>
                  </a:extLst>
                </p14:cNvPr>
                <p14:cNvContentPartPr/>
                <p14:nvPr/>
              </p14:nvContentPartPr>
              <p14:xfrm>
                <a:off x="1665652" y="1211643"/>
                <a:ext cx="73440" cy="35352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BBA1DD88-9A2D-44F3-BFCA-4B1072ABC5BD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657012" y="1202643"/>
                  <a:ext cx="91080" cy="37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B4FD1A2E-C0B8-4FAB-9BA5-D2470D53A990}"/>
                    </a:ext>
                  </a:extLst>
                </p14:cNvPr>
                <p14:cNvContentPartPr/>
                <p14:nvPr/>
              </p14:nvContentPartPr>
              <p14:xfrm>
                <a:off x="1542892" y="1250523"/>
                <a:ext cx="367560" cy="33444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B4FD1A2E-C0B8-4FAB-9BA5-D2470D53A990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533892" y="1241523"/>
                  <a:ext cx="385200" cy="35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929B5FD2-D9BD-426D-83C5-04C5A5335B1E}"/>
                    </a:ext>
                  </a:extLst>
                </p14:cNvPr>
                <p14:cNvContentPartPr/>
                <p14:nvPr/>
              </p14:nvContentPartPr>
              <p14:xfrm>
                <a:off x="1750252" y="1160883"/>
                <a:ext cx="348120" cy="2919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929B5FD2-D9BD-426D-83C5-04C5A5335B1E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741252" y="1152243"/>
                  <a:ext cx="365760" cy="30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6C9641CD-CB54-4EE2-960C-269079FDF706}"/>
                    </a:ext>
                  </a:extLst>
                </p14:cNvPr>
                <p14:cNvContentPartPr/>
                <p14:nvPr/>
              </p14:nvContentPartPr>
              <p14:xfrm>
                <a:off x="2322292" y="1168443"/>
                <a:ext cx="162720" cy="28476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6C9641CD-CB54-4EE2-960C-269079FDF706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313292" y="1159803"/>
                  <a:ext cx="18036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0AA2BAE8-5BD7-4327-8B5B-8F67C2A9D9D3}"/>
                    </a:ext>
                  </a:extLst>
                </p14:cNvPr>
                <p14:cNvContentPartPr/>
                <p14:nvPr/>
              </p14:nvContentPartPr>
              <p14:xfrm>
                <a:off x="2513092" y="1263843"/>
                <a:ext cx="163440" cy="22788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0AA2BAE8-5BD7-4327-8B5B-8F67C2A9D9D3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504092" y="1255203"/>
                  <a:ext cx="181080" cy="24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FD5ECBDD-BA1A-4B8D-BD98-10104946F351}"/>
                    </a:ext>
                  </a:extLst>
                </p14:cNvPr>
                <p14:cNvContentPartPr/>
                <p14:nvPr/>
              </p14:nvContentPartPr>
              <p14:xfrm>
                <a:off x="914332" y="1935243"/>
                <a:ext cx="235800" cy="30852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FD5ECBDD-BA1A-4B8D-BD98-10104946F351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905332" y="1926243"/>
                  <a:ext cx="253440" cy="32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09C22BF5-6DC3-4274-9281-726B4BBBB44A}"/>
                    </a:ext>
                  </a:extLst>
                </p14:cNvPr>
                <p14:cNvContentPartPr/>
                <p14:nvPr/>
              </p14:nvContentPartPr>
              <p14:xfrm>
                <a:off x="2597332" y="1155483"/>
                <a:ext cx="90000" cy="1728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09C22BF5-6DC3-4274-9281-726B4BBBB44A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588332" y="1146483"/>
                  <a:ext cx="107640" cy="34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E164850-DFD0-41A4-A8AE-315F99F4E889}"/>
              </a:ext>
            </a:extLst>
          </p:cNvPr>
          <p:cNvGrpSpPr/>
          <p:nvPr/>
        </p:nvGrpSpPr>
        <p:grpSpPr>
          <a:xfrm>
            <a:off x="6501892" y="998163"/>
            <a:ext cx="2255400" cy="1599480"/>
            <a:chOff x="6501892" y="998163"/>
            <a:chExt cx="2255400" cy="1599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AA15F6AD-A7C3-4299-8DFC-E0D8D4ABF166}"/>
                    </a:ext>
                  </a:extLst>
                </p14:cNvPr>
                <p14:cNvContentPartPr/>
                <p14:nvPr/>
              </p14:nvContentPartPr>
              <p14:xfrm>
                <a:off x="6593332" y="998163"/>
                <a:ext cx="1629720" cy="12794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AA15F6AD-A7C3-4299-8DFC-E0D8D4ABF16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584332" y="989523"/>
                  <a:ext cx="1647360" cy="129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44816FBF-B091-416C-9B4E-F91993C05B72}"/>
                    </a:ext>
                  </a:extLst>
                </p14:cNvPr>
                <p14:cNvContentPartPr/>
                <p14:nvPr/>
              </p14:nvContentPartPr>
              <p14:xfrm>
                <a:off x="7238452" y="1379043"/>
                <a:ext cx="369000" cy="30348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44816FBF-B091-416C-9B4E-F91993C05B72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229812" y="1370403"/>
                  <a:ext cx="386640" cy="32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D37754D5-BE5B-4677-8E61-D10B60E0FAA0}"/>
                    </a:ext>
                  </a:extLst>
                </p14:cNvPr>
                <p14:cNvContentPartPr/>
                <p14:nvPr/>
              </p14:nvContentPartPr>
              <p14:xfrm>
                <a:off x="7421332" y="1532763"/>
                <a:ext cx="146520" cy="2340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D37754D5-BE5B-4677-8E61-D10B60E0FAA0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412692" y="1524123"/>
                  <a:ext cx="164160" cy="25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E19415AC-86A1-4A1C-AD9B-C69975CA0588}"/>
                    </a:ext>
                  </a:extLst>
                </p14:cNvPr>
                <p14:cNvContentPartPr/>
                <p14:nvPr/>
              </p14:nvContentPartPr>
              <p14:xfrm>
                <a:off x="7578652" y="1497483"/>
                <a:ext cx="353880" cy="6228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E19415AC-86A1-4A1C-AD9B-C69975CA0588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569652" y="1488843"/>
                  <a:ext cx="37152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40D2BE24-D53E-4BBC-A5E9-AC20910FD1B2}"/>
                    </a:ext>
                  </a:extLst>
                </p14:cNvPr>
                <p14:cNvContentPartPr/>
                <p14:nvPr/>
              </p14:nvContentPartPr>
              <p14:xfrm>
                <a:off x="7747132" y="1418283"/>
                <a:ext cx="126360" cy="1641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40D2BE24-D53E-4BBC-A5E9-AC20910FD1B2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7738132" y="1409283"/>
                  <a:ext cx="144000" cy="18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2C9A3D96-87B5-4580-8BCF-A8C2590ACDCA}"/>
                    </a:ext>
                  </a:extLst>
                </p14:cNvPr>
                <p14:cNvContentPartPr/>
                <p14:nvPr/>
              </p14:nvContentPartPr>
              <p14:xfrm>
                <a:off x="7562812" y="1649043"/>
                <a:ext cx="291240" cy="15192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2C9A3D96-87B5-4580-8BCF-A8C2590ACDCA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7553812" y="1640043"/>
                  <a:ext cx="308880" cy="1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B6FB254A-80BB-40CF-991B-DD2F307B89F9}"/>
                    </a:ext>
                  </a:extLst>
                </p14:cNvPr>
                <p14:cNvContentPartPr/>
                <p14:nvPr/>
              </p14:nvContentPartPr>
              <p14:xfrm>
                <a:off x="7741372" y="1660203"/>
                <a:ext cx="83880" cy="1857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B6FB254A-80BB-40CF-991B-DD2F307B89F9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7732372" y="1651563"/>
                  <a:ext cx="101520" cy="20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832A81AA-8F33-4A84-9C54-4CC561368CE8}"/>
                    </a:ext>
                  </a:extLst>
                </p14:cNvPr>
                <p14:cNvContentPartPr/>
                <p14:nvPr/>
              </p14:nvContentPartPr>
              <p14:xfrm>
                <a:off x="7242052" y="1786203"/>
                <a:ext cx="118080" cy="19260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832A81AA-8F33-4A84-9C54-4CC561368CE8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7233412" y="1777203"/>
                  <a:ext cx="135720" cy="21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425044DC-B450-454D-8FDB-F74DAABFD4B7}"/>
                    </a:ext>
                  </a:extLst>
                </p14:cNvPr>
                <p14:cNvContentPartPr/>
                <p14:nvPr/>
              </p14:nvContentPartPr>
              <p14:xfrm>
                <a:off x="6885652" y="1581723"/>
                <a:ext cx="199800" cy="788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425044DC-B450-454D-8FDB-F74DAABFD4B7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6877012" y="1573083"/>
                  <a:ext cx="217440" cy="9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1F586C3B-2EE5-476D-984F-43DD626C303F}"/>
                    </a:ext>
                  </a:extLst>
                </p14:cNvPr>
                <p14:cNvContentPartPr/>
                <p14:nvPr/>
              </p14:nvContentPartPr>
              <p14:xfrm>
                <a:off x="6905452" y="1273563"/>
                <a:ext cx="291960" cy="2019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1F586C3B-2EE5-476D-984F-43DD626C303F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6896452" y="1264923"/>
                  <a:ext cx="30960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61DE23D5-2114-4D9F-91ED-67958ACF2683}"/>
                    </a:ext>
                  </a:extLst>
                </p14:cNvPr>
                <p14:cNvContentPartPr/>
                <p14:nvPr/>
              </p14:nvContentPartPr>
              <p14:xfrm>
                <a:off x="7494412" y="1200483"/>
                <a:ext cx="146160" cy="11808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61DE23D5-2114-4D9F-91ED-67958ACF2683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7485772" y="1191483"/>
                  <a:ext cx="163800" cy="13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5AD7920F-BE3E-4EFE-83F6-9AF427F6BFF8}"/>
                    </a:ext>
                  </a:extLst>
                </p14:cNvPr>
                <p14:cNvContentPartPr/>
                <p14:nvPr/>
              </p14:nvContentPartPr>
              <p14:xfrm>
                <a:off x="7528252" y="1144323"/>
                <a:ext cx="73440" cy="172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5AD7920F-BE3E-4EFE-83F6-9AF427F6BFF8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7519252" y="1135323"/>
                  <a:ext cx="9108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225AB1CF-90D2-414A-AC2D-3FB5BFE85850}"/>
                    </a:ext>
                  </a:extLst>
                </p14:cNvPr>
                <p14:cNvContentPartPr/>
                <p14:nvPr/>
              </p14:nvContentPartPr>
              <p14:xfrm>
                <a:off x="7774852" y="1188963"/>
                <a:ext cx="28440" cy="1407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225AB1CF-90D2-414A-AC2D-3FB5BFE85850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7766212" y="1180323"/>
                  <a:ext cx="46080" cy="15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FF4D0204-CC1C-4972-A125-A083916F457B}"/>
                    </a:ext>
                  </a:extLst>
                </p14:cNvPr>
                <p14:cNvContentPartPr/>
                <p14:nvPr/>
              </p14:nvContentPartPr>
              <p14:xfrm>
                <a:off x="7708972" y="1165923"/>
                <a:ext cx="195480" cy="16884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FF4D0204-CC1C-4972-A125-A083916F457B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7699972" y="1157283"/>
                  <a:ext cx="21312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22F63BD6-B0EB-49A3-884A-0070DE8FEFB6}"/>
                    </a:ext>
                  </a:extLst>
                </p14:cNvPr>
                <p14:cNvContentPartPr/>
                <p14:nvPr/>
              </p14:nvContentPartPr>
              <p14:xfrm>
                <a:off x="7713292" y="1127403"/>
                <a:ext cx="135000" cy="1728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22F63BD6-B0EB-49A3-884A-0070DE8FEFB6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7704652" y="1118403"/>
                  <a:ext cx="15264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0F5ACCFD-EAA4-4961-A1D8-3F8FC6934532}"/>
                    </a:ext>
                  </a:extLst>
                </p14:cNvPr>
                <p14:cNvContentPartPr/>
                <p14:nvPr/>
              </p14:nvContentPartPr>
              <p14:xfrm>
                <a:off x="8214052" y="1230723"/>
                <a:ext cx="374760" cy="18864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0F5ACCFD-EAA4-4961-A1D8-3F8FC6934532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8205412" y="1221723"/>
                  <a:ext cx="39240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15BCB4E1-9970-46AD-B0AA-5225AED1744E}"/>
                    </a:ext>
                  </a:extLst>
                </p14:cNvPr>
                <p14:cNvContentPartPr/>
                <p14:nvPr/>
              </p14:nvContentPartPr>
              <p14:xfrm>
                <a:off x="8223772" y="1307043"/>
                <a:ext cx="101160" cy="1350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15BCB4E1-9970-46AD-B0AA-5225AED1744E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8215132" y="1298043"/>
                  <a:ext cx="118800" cy="15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A127AA83-1D9D-4539-A248-3817763468C5}"/>
                    </a:ext>
                  </a:extLst>
                </p14:cNvPr>
                <p14:cNvContentPartPr/>
                <p14:nvPr/>
              </p14:nvContentPartPr>
              <p14:xfrm>
                <a:off x="8594212" y="1492443"/>
                <a:ext cx="163080" cy="25776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A127AA83-1D9D-4539-A248-3817763468C5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8585212" y="1483803"/>
                  <a:ext cx="180720" cy="27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66B9C10D-B2AF-4E75-8117-566E9923FCFE}"/>
                    </a:ext>
                  </a:extLst>
                </p14:cNvPr>
                <p14:cNvContentPartPr/>
                <p14:nvPr/>
              </p14:nvContentPartPr>
              <p14:xfrm>
                <a:off x="6619252" y="1520163"/>
                <a:ext cx="841680" cy="69588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66B9C10D-B2AF-4E75-8117-566E9923FCFE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6610612" y="1511163"/>
                  <a:ext cx="859320" cy="71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3F7A8397-1C45-4BA5-9931-15A6B1503E5F}"/>
                    </a:ext>
                  </a:extLst>
                </p14:cNvPr>
                <p14:cNvContentPartPr/>
                <p14:nvPr/>
              </p14:nvContentPartPr>
              <p14:xfrm>
                <a:off x="7354372" y="1547883"/>
                <a:ext cx="74160" cy="5112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3F7A8397-1C45-4BA5-9931-15A6B1503E5F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7345372" y="1539243"/>
                  <a:ext cx="91800" cy="6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4289141A-D0EB-4C9A-94C5-721BA5608B1F}"/>
                    </a:ext>
                  </a:extLst>
                </p14:cNvPr>
                <p14:cNvContentPartPr/>
                <p14:nvPr/>
              </p14:nvContentPartPr>
              <p14:xfrm>
                <a:off x="6501892" y="2338803"/>
                <a:ext cx="401400" cy="25884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4289141A-D0EB-4C9A-94C5-721BA5608B1F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6493252" y="2329803"/>
                  <a:ext cx="419040" cy="276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C71A0DA-FECE-4E1E-B048-5957A27B2A9C}"/>
              </a:ext>
            </a:extLst>
          </p:cNvPr>
          <p:cNvGrpSpPr/>
          <p:nvPr/>
        </p:nvGrpSpPr>
        <p:grpSpPr>
          <a:xfrm>
            <a:off x="2900092" y="1250883"/>
            <a:ext cx="962280" cy="415440"/>
            <a:chOff x="2900092" y="1250883"/>
            <a:chExt cx="962280" cy="415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B6055BD1-5983-436C-8D28-B70C2A97B472}"/>
                    </a:ext>
                  </a:extLst>
                </p14:cNvPr>
                <p14:cNvContentPartPr/>
                <p14:nvPr/>
              </p14:nvContentPartPr>
              <p14:xfrm>
                <a:off x="2945092" y="1396683"/>
                <a:ext cx="168480" cy="1728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B6055BD1-5983-436C-8D28-B70C2A97B472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2936092" y="1387683"/>
                  <a:ext cx="18612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EE40B7DE-3D34-4446-8EB3-451DB175C394}"/>
                    </a:ext>
                  </a:extLst>
                </p14:cNvPr>
                <p14:cNvContentPartPr/>
                <p14:nvPr/>
              </p14:nvContentPartPr>
              <p14:xfrm>
                <a:off x="2900092" y="1464003"/>
                <a:ext cx="129240" cy="2268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EE40B7DE-3D34-4446-8EB3-451DB175C394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2891452" y="1455003"/>
                  <a:ext cx="14688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7C39182E-2CB7-4EBE-8EEB-3B40B52F9AB5}"/>
                    </a:ext>
                  </a:extLst>
                </p14:cNvPr>
                <p14:cNvContentPartPr/>
                <p14:nvPr/>
              </p14:nvContentPartPr>
              <p14:xfrm>
                <a:off x="3371332" y="1250883"/>
                <a:ext cx="491040" cy="31968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7C39182E-2CB7-4EBE-8EEB-3B40B52F9AB5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3362332" y="1241883"/>
                  <a:ext cx="508680" cy="33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00E75474-8FC2-4C3C-A92A-7A9245B8134D}"/>
                    </a:ext>
                  </a:extLst>
                </p14:cNvPr>
                <p14:cNvContentPartPr/>
                <p14:nvPr/>
              </p14:nvContentPartPr>
              <p14:xfrm>
                <a:off x="3640612" y="1458243"/>
                <a:ext cx="191160" cy="20808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00E75474-8FC2-4C3C-A92A-7A9245B8134D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631612" y="1449603"/>
                  <a:ext cx="208800" cy="225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6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2A9017CB-7491-4635-931E-869CB24EEEFE}"/>
                  </a:ext>
                </a:extLst>
              </p14:cNvPr>
              <p14:cNvContentPartPr/>
              <p14:nvPr/>
            </p14:nvContentPartPr>
            <p14:xfrm>
              <a:off x="459652" y="2204523"/>
              <a:ext cx="3988800" cy="18000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2A9017CB-7491-4635-931E-869CB24EEEFE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451012" y="2195523"/>
                <a:ext cx="4006440" cy="197640"/>
              </a:xfrm>
              <a:prstGeom prst="rect">
                <a:avLst/>
              </a:prstGeom>
            </p:spPr>
          </p:pic>
        </mc:Fallback>
      </mc:AlternateContent>
      <p:grpSp>
        <p:nvGrpSpPr>
          <p:cNvPr id="59" name="Group 58">
            <a:extLst>
              <a:ext uri="{FF2B5EF4-FFF2-40B4-BE49-F238E27FC236}">
                <a16:creationId xmlns:a16="http://schemas.microsoft.com/office/drawing/2014/main" id="{051613ED-9B4C-4284-A003-2DDFA2A58F69}"/>
              </a:ext>
            </a:extLst>
          </p:cNvPr>
          <p:cNvGrpSpPr/>
          <p:nvPr/>
        </p:nvGrpSpPr>
        <p:grpSpPr>
          <a:xfrm>
            <a:off x="5140732" y="123363"/>
            <a:ext cx="1888560" cy="368280"/>
            <a:chOff x="5140732" y="123363"/>
            <a:chExt cx="1888560" cy="368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173861E6-5D48-4BD7-86F3-84B6CE17AC82}"/>
                    </a:ext>
                  </a:extLst>
                </p14:cNvPr>
                <p14:cNvContentPartPr/>
                <p14:nvPr/>
              </p14:nvContentPartPr>
              <p14:xfrm>
                <a:off x="5140732" y="123363"/>
                <a:ext cx="262080" cy="33120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173861E6-5D48-4BD7-86F3-84B6CE17AC82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5131732" y="114363"/>
                  <a:ext cx="279720" cy="34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861ACEC4-0626-409A-BFFF-B4595BD89019}"/>
                    </a:ext>
                  </a:extLst>
                </p14:cNvPr>
                <p14:cNvContentPartPr/>
                <p14:nvPr/>
              </p14:nvContentPartPr>
              <p14:xfrm>
                <a:off x="5516212" y="280683"/>
                <a:ext cx="396720" cy="17208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861ACEC4-0626-409A-BFFF-B4595BD89019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5507212" y="271683"/>
                  <a:ext cx="414360" cy="1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30C77204-FF08-4E0E-B905-531BD013174D}"/>
                    </a:ext>
                  </a:extLst>
                </p14:cNvPr>
                <p14:cNvContentPartPr/>
                <p14:nvPr/>
              </p14:nvContentPartPr>
              <p14:xfrm>
                <a:off x="5937052" y="285723"/>
                <a:ext cx="253800" cy="18648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30C77204-FF08-4E0E-B905-531BD013174D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5928052" y="276723"/>
                  <a:ext cx="271440" cy="20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5A199FF2-5FF9-443F-8486-4500DE879734}"/>
                    </a:ext>
                  </a:extLst>
                </p14:cNvPr>
                <p14:cNvContentPartPr/>
                <p14:nvPr/>
              </p14:nvContentPartPr>
              <p14:xfrm>
                <a:off x="6374452" y="162243"/>
                <a:ext cx="654840" cy="32940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5A199FF2-5FF9-443F-8486-4500DE879734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365452" y="153603"/>
                  <a:ext cx="672480" cy="347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D90A2C8E-F6BE-4159-AFCE-567F29AA67E2}"/>
              </a:ext>
            </a:extLst>
          </p:cNvPr>
          <p:cNvGrpSpPr/>
          <p:nvPr/>
        </p:nvGrpSpPr>
        <p:grpSpPr>
          <a:xfrm>
            <a:off x="863572" y="2691603"/>
            <a:ext cx="3102480" cy="1295280"/>
            <a:chOff x="863572" y="2691603"/>
            <a:chExt cx="3102480" cy="1295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0D1DAD73-92A0-4B9D-A585-92BCA919E606}"/>
                    </a:ext>
                  </a:extLst>
                </p14:cNvPr>
                <p14:cNvContentPartPr/>
                <p14:nvPr/>
              </p14:nvContentPartPr>
              <p14:xfrm>
                <a:off x="1200172" y="2691603"/>
                <a:ext cx="415440" cy="85644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0D1DAD73-92A0-4B9D-A585-92BCA919E606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1191532" y="2682603"/>
                  <a:ext cx="433080" cy="87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7F4FAB39-9395-4701-A051-96748073F262}"/>
                    </a:ext>
                  </a:extLst>
                </p14:cNvPr>
                <p14:cNvContentPartPr/>
                <p14:nvPr/>
              </p14:nvContentPartPr>
              <p14:xfrm>
                <a:off x="1329412" y="2753883"/>
                <a:ext cx="348120" cy="86472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7F4FAB39-9395-4701-A051-96748073F262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1320412" y="2745243"/>
                  <a:ext cx="365760" cy="88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24E5F176-8E36-4F3B-8F4C-BEBF5064F428}"/>
                    </a:ext>
                  </a:extLst>
                </p14:cNvPr>
                <p14:cNvContentPartPr/>
                <p14:nvPr/>
              </p14:nvContentPartPr>
              <p14:xfrm>
                <a:off x="1218892" y="2978523"/>
                <a:ext cx="417600" cy="33948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24E5F176-8E36-4F3B-8F4C-BEBF5064F428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1210252" y="2969883"/>
                  <a:ext cx="435240" cy="35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DA7B42B9-DAB5-41F5-8C7A-1BA0E38A70E5}"/>
                    </a:ext>
                  </a:extLst>
                </p14:cNvPr>
                <p14:cNvContentPartPr/>
                <p14:nvPr/>
              </p14:nvContentPartPr>
              <p14:xfrm>
                <a:off x="1806052" y="2922363"/>
                <a:ext cx="65520" cy="44928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DA7B42B9-DAB5-41F5-8C7A-1BA0E38A70E5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1797412" y="2913723"/>
                  <a:ext cx="83160" cy="46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9F872EA7-B771-460E-B122-CD02BB920C31}"/>
                    </a:ext>
                  </a:extLst>
                </p14:cNvPr>
                <p14:cNvContentPartPr/>
                <p14:nvPr/>
              </p14:nvContentPartPr>
              <p14:xfrm>
                <a:off x="1800652" y="2995083"/>
                <a:ext cx="263880" cy="35892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9F872EA7-B771-460E-B122-CD02BB920C31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1791652" y="2986083"/>
                  <a:ext cx="281520" cy="37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A706393E-BFE2-40E8-A1B8-B6DA9EE71CEA}"/>
                    </a:ext>
                  </a:extLst>
                </p14:cNvPr>
                <p14:cNvContentPartPr/>
                <p14:nvPr/>
              </p14:nvContentPartPr>
              <p14:xfrm>
                <a:off x="1845292" y="2860803"/>
                <a:ext cx="286560" cy="5076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A706393E-BFE2-40E8-A1B8-B6DA9EE71CEA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1836652" y="2852163"/>
                  <a:ext cx="304200" cy="6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2062BBE0-A994-470D-BDD9-FBD75FA4D510}"/>
                    </a:ext>
                  </a:extLst>
                </p14:cNvPr>
                <p14:cNvContentPartPr/>
                <p14:nvPr/>
              </p14:nvContentPartPr>
              <p14:xfrm>
                <a:off x="2271892" y="3096603"/>
                <a:ext cx="28440" cy="5076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2062BBE0-A994-470D-BDD9-FBD75FA4D510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2262892" y="3087603"/>
                  <a:ext cx="46080" cy="6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8F742ACC-9C78-4956-9D17-BDA65CA810A0}"/>
                    </a:ext>
                  </a:extLst>
                </p14:cNvPr>
                <p14:cNvContentPartPr/>
                <p14:nvPr/>
              </p14:nvContentPartPr>
              <p14:xfrm>
                <a:off x="2423092" y="2956203"/>
                <a:ext cx="107280" cy="25848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8F742ACC-9C78-4956-9D17-BDA65CA810A0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2414092" y="2947203"/>
                  <a:ext cx="124920" cy="27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D808216D-BC22-4BC6-B0F9-EB9FA04BB3DE}"/>
                    </a:ext>
                  </a:extLst>
                </p14:cNvPr>
                <p14:cNvContentPartPr/>
                <p14:nvPr/>
              </p14:nvContentPartPr>
              <p14:xfrm>
                <a:off x="2625052" y="2956203"/>
                <a:ext cx="241200" cy="28116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D808216D-BC22-4BC6-B0F9-EB9FA04BB3DE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2616412" y="2947203"/>
                  <a:ext cx="25884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E07E5BA3-A28E-4FB3-8A00-BA1DCE15DC3E}"/>
                    </a:ext>
                  </a:extLst>
                </p14:cNvPr>
                <p14:cNvContentPartPr/>
                <p14:nvPr/>
              </p14:nvContentPartPr>
              <p14:xfrm>
                <a:off x="863572" y="3702123"/>
                <a:ext cx="222480" cy="28476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E07E5BA3-A28E-4FB3-8A00-BA1DCE15DC3E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854932" y="3693123"/>
                  <a:ext cx="24012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829AEBD8-45A2-4319-AB58-B7EED84E54DD}"/>
                    </a:ext>
                  </a:extLst>
                </p14:cNvPr>
                <p14:cNvContentPartPr/>
                <p14:nvPr/>
              </p14:nvContentPartPr>
              <p14:xfrm>
                <a:off x="3236692" y="3023163"/>
                <a:ext cx="219240" cy="3996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829AEBD8-45A2-4319-AB58-B7EED84E54DD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3227692" y="3014523"/>
                  <a:ext cx="23688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68041F6E-4E50-42FF-A028-5189CFC4C6D2}"/>
                    </a:ext>
                  </a:extLst>
                </p14:cNvPr>
                <p14:cNvContentPartPr/>
                <p14:nvPr/>
              </p14:nvContentPartPr>
              <p14:xfrm>
                <a:off x="3225532" y="3152403"/>
                <a:ext cx="174240" cy="1728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68041F6E-4E50-42FF-A028-5189CFC4C6D2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3216532" y="3143763"/>
                  <a:ext cx="19188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BEE63CED-59C9-4DD3-A0F7-572C5D5585B1}"/>
                    </a:ext>
                  </a:extLst>
                </p14:cNvPr>
                <p14:cNvContentPartPr/>
                <p14:nvPr/>
              </p14:nvContentPartPr>
              <p14:xfrm>
                <a:off x="3739252" y="2967363"/>
                <a:ext cx="226800" cy="19512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BEE63CED-59C9-4DD3-A0F7-572C5D5585B1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3730612" y="2958363"/>
                  <a:ext cx="244440" cy="212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5F74120-5E60-404E-8931-3E39D90E6E54}"/>
              </a:ext>
            </a:extLst>
          </p:cNvPr>
          <p:cNvGrpSpPr/>
          <p:nvPr/>
        </p:nvGrpSpPr>
        <p:grpSpPr>
          <a:xfrm>
            <a:off x="5799532" y="2973483"/>
            <a:ext cx="2867760" cy="1643760"/>
            <a:chOff x="5799532" y="2973483"/>
            <a:chExt cx="2867760" cy="1643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C93373D1-7B35-4695-B05E-102D59C30D79}"/>
                    </a:ext>
                  </a:extLst>
                </p14:cNvPr>
                <p14:cNvContentPartPr/>
                <p14:nvPr/>
              </p14:nvContentPartPr>
              <p14:xfrm>
                <a:off x="5799532" y="2973483"/>
                <a:ext cx="2867760" cy="121428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C93373D1-7B35-4695-B05E-102D59C30D79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5790892" y="2964843"/>
                  <a:ext cx="2885400" cy="123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4857AFEF-5E1E-4538-9C6C-FA1910DC8DB3}"/>
                    </a:ext>
                  </a:extLst>
                </p14:cNvPr>
                <p14:cNvContentPartPr/>
                <p14:nvPr/>
              </p14:nvContentPartPr>
              <p14:xfrm>
                <a:off x="8459572" y="4353003"/>
                <a:ext cx="144360" cy="20808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4857AFEF-5E1E-4538-9C6C-FA1910DC8DB3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8450572" y="4344003"/>
                  <a:ext cx="162000" cy="22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E4DF822E-9DEA-4205-A457-B84F2C4E18F1}"/>
                    </a:ext>
                  </a:extLst>
                </p14:cNvPr>
                <p14:cNvContentPartPr/>
                <p14:nvPr/>
              </p14:nvContentPartPr>
              <p14:xfrm>
                <a:off x="5925532" y="2984283"/>
                <a:ext cx="2192040" cy="152064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E4DF822E-9DEA-4205-A457-B84F2C4E18F1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5916532" y="2975283"/>
                  <a:ext cx="2209680" cy="153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AB76187D-556A-4832-B408-B83C00070884}"/>
                    </a:ext>
                  </a:extLst>
                </p14:cNvPr>
                <p14:cNvContentPartPr/>
                <p14:nvPr/>
              </p14:nvContentPartPr>
              <p14:xfrm>
                <a:off x="7435012" y="3057363"/>
                <a:ext cx="267480" cy="42660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AB76187D-556A-4832-B408-B83C00070884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7426012" y="3048363"/>
                  <a:ext cx="285120" cy="44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29B3B523-0032-491E-8EC1-8F74E060F7D1}"/>
                    </a:ext>
                  </a:extLst>
                </p14:cNvPr>
                <p14:cNvContentPartPr/>
                <p14:nvPr/>
              </p14:nvContentPartPr>
              <p14:xfrm>
                <a:off x="7029652" y="3163563"/>
                <a:ext cx="1377720" cy="117576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29B3B523-0032-491E-8EC1-8F74E060F7D1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7020652" y="3154923"/>
                  <a:ext cx="1395360" cy="119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74E1DD2F-82B1-4A39-BEFE-1178829032A6}"/>
                    </a:ext>
                  </a:extLst>
                </p14:cNvPr>
                <p14:cNvContentPartPr/>
                <p14:nvPr/>
              </p14:nvContentPartPr>
              <p14:xfrm>
                <a:off x="7584412" y="3315123"/>
                <a:ext cx="544680" cy="14076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74E1DD2F-82B1-4A39-BEFE-1178829032A6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7575412" y="3306483"/>
                  <a:ext cx="562320" cy="15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AA905173-317A-4E77-B98D-6216F1E7FF00}"/>
                    </a:ext>
                  </a:extLst>
                </p14:cNvPr>
                <p14:cNvContentPartPr/>
                <p14:nvPr/>
              </p14:nvContentPartPr>
              <p14:xfrm>
                <a:off x="7658212" y="3518883"/>
                <a:ext cx="897120" cy="83988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AA905173-317A-4E77-B98D-6216F1E7FF00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7649212" y="3510243"/>
                  <a:ext cx="914760" cy="85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D9F07BEB-F9D3-411D-9EA8-751E8625C06E}"/>
                    </a:ext>
                  </a:extLst>
                </p14:cNvPr>
                <p14:cNvContentPartPr/>
                <p14:nvPr/>
              </p14:nvContentPartPr>
              <p14:xfrm>
                <a:off x="5845252" y="2995443"/>
                <a:ext cx="1136880" cy="128484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D9F07BEB-F9D3-411D-9EA8-751E8625C06E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5836252" y="2986803"/>
                  <a:ext cx="1154520" cy="130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329B623B-4979-47CD-AFFE-407D766B305F}"/>
                    </a:ext>
                  </a:extLst>
                </p14:cNvPr>
                <p14:cNvContentPartPr/>
                <p14:nvPr/>
              </p14:nvContentPartPr>
              <p14:xfrm>
                <a:off x="6759652" y="3017763"/>
                <a:ext cx="202320" cy="29772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329B623B-4979-47CD-AFFE-407D766B305F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6750652" y="3009123"/>
                  <a:ext cx="219960" cy="31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6071B7BA-486F-4A5E-AAFD-FB91FF7B67D0}"/>
                    </a:ext>
                  </a:extLst>
                </p14:cNvPr>
                <p14:cNvContentPartPr/>
                <p14:nvPr/>
              </p14:nvContentPartPr>
              <p14:xfrm>
                <a:off x="6305332" y="4296843"/>
                <a:ext cx="70560" cy="26388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6071B7BA-486F-4A5E-AAFD-FB91FF7B67D0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6296332" y="4288203"/>
                  <a:ext cx="88200" cy="28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5E87D618-BC35-4225-B568-BEB511318FF5}"/>
                    </a:ext>
                  </a:extLst>
                </p14:cNvPr>
                <p14:cNvContentPartPr/>
                <p14:nvPr/>
              </p14:nvContentPartPr>
              <p14:xfrm>
                <a:off x="6200572" y="4319163"/>
                <a:ext cx="233280" cy="29808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5E87D618-BC35-4225-B568-BEB511318FF5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6191572" y="4310163"/>
                  <a:ext cx="250920" cy="31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37DFB1F9-FED3-454F-BD19-9887AB47CE2D}"/>
                    </a:ext>
                  </a:extLst>
                </p14:cNvPr>
                <p14:cNvContentPartPr/>
                <p14:nvPr/>
              </p14:nvContentPartPr>
              <p14:xfrm>
                <a:off x="6305332" y="4235283"/>
                <a:ext cx="208080" cy="2844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37DFB1F9-FED3-454F-BD19-9887AB47CE2D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6296332" y="4226283"/>
                  <a:ext cx="225720" cy="46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DAA317B7-4735-4961-9367-94DECC8CFCD5}"/>
              </a:ext>
            </a:extLst>
          </p:cNvPr>
          <p:cNvGrpSpPr/>
          <p:nvPr/>
        </p:nvGrpSpPr>
        <p:grpSpPr>
          <a:xfrm>
            <a:off x="1037452" y="4044483"/>
            <a:ext cx="2782800" cy="1391400"/>
            <a:chOff x="1037452" y="4044483"/>
            <a:chExt cx="2782800" cy="1391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B392789C-4C9D-4241-A51F-F616AFFA4471}"/>
                    </a:ext>
                  </a:extLst>
                </p14:cNvPr>
                <p14:cNvContentPartPr/>
                <p14:nvPr/>
              </p14:nvContentPartPr>
              <p14:xfrm>
                <a:off x="1037452" y="4338603"/>
                <a:ext cx="241920" cy="23292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B392789C-4C9D-4241-A51F-F616AFFA4471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028452" y="4329963"/>
                  <a:ext cx="25956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F7CD16D0-3BB4-467B-89C5-B7111FC9CBEB}"/>
                    </a:ext>
                  </a:extLst>
                </p14:cNvPr>
                <p14:cNvContentPartPr/>
                <p14:nvPr/>
              </p14:nvContentPartPr>
              <p14:xfrm>
                <a:off x="1390612" y="4358763"/>
                <a:ext cx="122400" cy="14940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F7CD16D0-3BB4-467B-89C5-B7111FC9CBEB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381612" y="4349763"/>
                  <a:ext cx="140040" cy="16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5752F7BD-D7D1-45AA-A890-897CA22F653A}"/>
                    </a:ext>
                  </a:extLst>
                </p14:cNvPr>
                <p14:cNvContentPartPr/>
                <p14:nvPr/>
              </p14:nvContentPartPr>
              <p14:xfrm>
                <a:off x="1991092" y="4279563"/>
                <a:ext cx="371160" cy="19512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5752F7BD-D7D1-45AA-A890-897CA22F653A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1982452" y="4270923"/>
                  <a:ext cx="388800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8B9F1AF2-BA10-4911-A9CF-D7C3D4E7CB04}"/>
                    </a:ext>
                  </a:extLst>
                </p14:cNvPr>
                <p14:cNvContentPartPr/>
                <p14:nvPr/>
              </p14:nvContentPartPr>
              <p14:xfrm>
                <a:off x="2469892" y="4114683"/>
                <a:ext cx="1350360" cy="64008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8B9F1AF2-BA10-4911-A9CF-D7C3D4E7CB04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2461252" y="4105683"/>
                  <a:ext cx="1368000" cy="65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B2D7E0F4-7809-4EFB-B9F6-2FAD8BC38812}"/>
                    </a:ext>
                  </a:extLst>
                </p14:cNvPr>
                <p14:cNvContentPartPr/>
                <p14:nvPr/>
              </p14:nvContentPartPr>
              <p14:xfrm>
                <a:off x="3590212" y="4044483"/>
                <a:ext cx="28440" cy="3384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B2D7E0F4-7809-4EFB-B9F6-2FAD8BC38812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3581212" y="4035843"/>
                  <a:ext cx="4608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4CC448EB-067B-4786-B96F-19007F36EF9E}"/>
                    </a:ext>
                  </a:extLst>
                </p14:cNvPr>
                <p14:cNvContentPartPr/>
                <p14:nvPr/>
              </p14:nvContentPartPr>
              <p14:xfrm>
                <a:off x="1475212" y="4818483"/>
                <a:ext cx="1711080" cy="61740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4CC448EB-067B-4786-B96F-19007F36EF9E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1466572" y="4809843"/>
                  <a:ext cx="1728720" cy="6350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94756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F06E0EF-E30D-4869-B22A-B7881E61B90F}"/>
              </a:ext>
            </a:extLst>
          </p:cNvPr>
          <p:cNvGrpSpPr/>
          <p:nvPr/>
        </p:nvGrpSpPr>
        <p:grpSpPr>
          <a:xfrm>
            <a:off x="1230412" y="237123"/>
            <a:ext cx="2701440" cy="284040"/>
            <a:chOff x="1230412" y="237123"/>
            <a:chExt cx="2701440" cy="284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216421B4-D3D3-4E41-AEC7-AD49B39B0FB1}"/>
                    </a:ext>
                  </a:extLst>
                </p14:cNvPr>
                <p14:cNvContentPartPr/>
                <p14:nvPr/>
              </p14:nvContentPartPr>
              <p14:xfrm>
                <a:off x="1230412" y="246483"/>
                <a:ext cx="451080" cy="25812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216421B4-D3D3-4E41-AEC7-AD49B39B0FB1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221412" y="237483"/>
                  <a:ext cx="468720" cy="27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0A0DD0AC-772F-497C-B74D-C755B54B3190}"/>
                    </a:ext>
                  </a:extLst>
                </p14:cNvPr>
                <p14:cNvContentPartPr/>
                <p14:nvPr/>
              </p14:nvContentPartPr>
              <p14:xfrm>
                <a:off x="1766812" y="265203"/>
                <a:ext cx="718560" cy="21276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0A0DD0AC-772F-497C-B74D-C755B54B3190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757812" y="256563"/>
                  <a:ext cx="73620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07A130C4-E1EF-42F2-8C03-11AADE38CADA}"/>
                    </a:ext>
                  </a:extLst>
                </p14:cNvPr>
                <p14:cNvContentPartPr/>
                <p14:nvPr/>
              </p14:nvContentPartPr>
              <p14:xfrm>
                <a:off x="2540812" y="246483"/>
                <a:ext cx="168840" cy="25308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07A130C4-E1EF-42F2-8C03-11AADE38CAD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532172" y="237843"/>
                  <a:ext cx="186480" cy="27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569E1A44-A1EE-44AD-8978-811E79336766}"/>
                    </a:ext>
                  </a:extLst>
                </p14:cNvPr>
                <p14:cNvContentPartPr/>
                <p14:nvPr/>
              </p14:nvContentPartPr>
              <p14:xfrm>
                <a:off x="2849692" y="336483"/>
                <a:ext cx="56520" cy="15012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569E1A44-A1EE-44AD-8978-811E79336766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840692" y="327483"/>
                  <a:ext cx="7416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64EB8349-D8AE-4671-9C89-2B6C22922E25}"/>
                    </a:ext>
                  </a:extLst>
                </p14:cNvPr>
                <p14:cNvContentPartPr/>
                <p14:nvPr/>
              </p14:nvContentPartPr>
              <p14:xfrm>
                <a:off x="3207892" y="237123"/>
                <a:ext cx="723960" cy="2840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64EB8349-D8AE-4671-9C89-2B6C22922E25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199252" y="228483"/>
                  <a:ext cx="741600" cy="301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CF24CA44-B502-4E97-84B0-CDDA7EF4C7C5}"/>
                  </a:ext>
                </a:extLst>
              </p14:cNvPr>
              <p14:cNvContentPartPr/>
              <p14:nvPr/>
            </p14:nvContentPartPr>
            <p14:xfrm>
              <a:off x="1245172" y="628083"/>
              <a:ext cx="2491200" cy="500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F24CA44-B502-4E97-84B0-CDDA7EF4C7C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236532" y="619083"/>
                <a:ext cx="2508840" cy="6768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DB58AE8F-7363-46DF-9418-EBD2D5DF7B5D}"/>
              </a:ext>
            </a:extLst>
          </p:cNvPr>
          <p:cNvGrpSpPr/>
          <p:nvPr/>
        </p:nvGrpSpPr>
        <p:grpSpPr>
          <a:xfrm>
            <a:off x="4501372" y="128763"/>
            <a:ext cx="1209600" cy="421200"/>
            <a:chOff x="4501372" y="128763"/>
            <a:chExt cx="1209600" cy="421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026BA0A4-810C-4E14-8C7E-86A798DBADDF}"/>
                    </a:ext>
                  </a:extLst>
                </p14:cNvPr>
                <p14:cNvContentPartPr/>
                <p14:nvPr/>
              </p14:nvContentPartPr>
              <p14:xfrm>
                <a:off x="4501372" y="229923"/>
                <a:ext cx="177120" cy="2750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026BA0A4-810C-4E14-8C7E-86A798DBADD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492732" y="220923"/>
                  <a:ext cx="194760" cy="29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DB7B16F1-F400-4614-8148-E90FA29CE21A}"/>
                    </a:ext>
                  </a:extLst>
                </p14:cNvPr>
                <p14:cNvContentPartPr/>
                <p14:nvPr/>
              </p14:nvContentPartPr>
              <p14:xfrm>
                <a:off x="4728892" y="308403"/>
                <a:ext cx="22680" cy="16848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DB7B16F1-F400-4614-8148-E90FA29CE21A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720252" y="299403"/>
                  <a:ext cx="4032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7C006207-475F-4B73-9448-13C7C6F98D7F}"/>
                    </a:ext>
                  </a:extLst>
                </p14:cNvPr>
                <p14:cNvContentPartPr/>
                <p14:nvPr/>
              </p14:nvContentPartPr>
              <p14:xfrm>
                <a:off x="4908532" y="302643"/>
                <a:ext cx="117360" cy="23040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7C006207-475F-4B73-9448-13C7C6F98D7F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899532" y="294003"/>
                  <a:ext cx="135000" cy="24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142158D7-5D20-464D-BB0F-4ABF0878AB94}"/>
                    </a:ext>
                  </a:extLst>
                </p14:cNvPr>
                <p14:cNvContentPartPr/>
                <p14:nvPr/>
              </p14:nvContentPartPr>
              <p14:xfrm>
                <a:off x="5144332" y="280323"/>
                <a:ext cx="118080" cy="2592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142158D7-5D20-464D-BB0F-4ABF0878AB94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135332" y="271323"/>
                  <a:ext cx="135720" cy="27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9FF75C4A-E11E-4517-95F0-E50233E3233F}"/>
                    </a:ext>
                  </a:extLst>
                </p14:cNvPr>
                <p14:cNvContentPartPr/>
                <p14:nvPr/>
              </p14:nvContentPartPr>
              <p14:xfrm>
                <a:off x="5369332" y="254043"/>
                <a:ext cx="178920" cy="24552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9FF75C4A-E11E-4517-95F0-E50233E3233F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5360692" y="245403"/>
                  <a:ext cx="19656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FA7AE768-9EE4-415A-9BB2-1EB0675F64A1}"/>
                    </a:ext>
                  </a:extLst>
                </p14:cNvPr>
                <p14:cNvContentPartPr/>
                <p14:nvPr/>
              </p14:nvContentPartPr>
              <p14:xfrm>
                <a:off x="5615212" y="128763"/>
                <a:ext cx="95760" cy="42120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FA7AE768-9EE4-415A-9BB2-1EB0675F64A1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5606572" y="120123"/>
                  <a:ext cx="113400" cy="438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BBF9986-D97C-418F-8FBC-775610D785F4}"/>
              </a:ext>
            </a:extLst>
          </p:cNvPr>
          <p:cNvGrpSpPr/>
          <p:nvPr/>
        </p:nvGrpSpPr>
        <p:grpSpPr>
          <a:xfrm>
            <a:off x="1447132" y="1015083"/>
            <a:ext cx="3545640" cy="1739880"/>
            <a:chOff x="1447132" y="1015083"/>
            <a:chExt cx="3545640" cy="1739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83C73581-917C-4C07-9F3D-1697F774474F}"/>
                    </a:ext>
                  </a:extLst>
                </p14:cNvPr>
                <p14:cNvContentPartPr/>
                <p14:nvPr/>
              </p14:nvContentPartPr>
              <p14:xfrm>
                <a:off x="2002252" y="1492443"/>
                <a:ext cx="2405160" cy="7632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83C73581-917C-4C07-9F3D-1697F774474F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993612" y="1483443"/>
                  <a:ext cx="2422800" cy="78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4E174F71-10C5-42DF-8AB2-26F0C8244D78}"/>
                    </a:ext>
                  </a:extLst>
                </p14:cNvPr>
                <p14:cNvContentPartPr/>
                <p14:nvPr/>
              </p14:nvContentPartPr>
              <p14:xfrm>
                <a:off x="1475572" y="2456163"/>
                <a:ext cx="201960" cy="29880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4E174F71-10C5-42DF-8AB2-26F0C8244D78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466572" y="2447523"/>
                  <a:ext cx="219600" cy="31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D34A4BD6-FF49-4B06-ADE1-EE4617F7FC1B}"/>
                    </a:ext>
                  </a:extLst>
                </p14:cNvPr>
                <p14:cNvContentPartPr/>
                <p14:nvPr/>
              </p14:nvContentPartPr>
              <p14:xfrm>
                <a:off x="1755652" y="2563443"/>
                <a:ext cx="6120" cy="10584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D34A4BD6-FF49-4B06-ADE1-EE4617F7FC1B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747012" y="2554803"/>
                  <a:ext cx="23760" cy="12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BA3AF618-5BAD-4543-A560-53AB62BE5133}"/>
                    </a:ext>
                  </a:extLst>
                </p14:cNvPr>
                <p14:cNvContentPartPr/>
                <p14:nvPr/>
              </p14:nvContentPartPr>
              <p14:xfrm>
                <a:off x="1447132" y="2349963"/>
                <a:ext cx="141120" cy="1576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BA3AF618-5BAD-4543-A560-53AB62BE5133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438492" y="2341323"/>
                  <a:ext cx="158760" cy="17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4E8423BC-4404-479F-93BA-CB26B89382EC}"/>
                    </a:ext>
                  </a:extLst>
                </p14:cNvPr>
                <p14:cNvContentPartPr/>
                <p14:nvPr/>
              </p14:nvContentPartPr>
              <p14:xfrm>
                <a:off x="4566532" y="1677123"/>
                <a:ext cx="225000" cy="35712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4E8423BC-4404-479F-93BA-CB26B89382EC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557532" y="1668123"/>
                  <a:ext cx="242640" cy="37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927D86F1-90E1-4591-AE60-E201E2B8B86F}"/>
                    </a:ext>
                  </a:extLst>
                </p14:cNvPr>
                <p14:cNvContentPartPr/>
                <p14:nvPr/>
              </p14:nvContentPartPr>
              <p14:xfrm>
                <a:off x="4909252" y="1867563"/>
                <a:ext cx="83520" cy="6768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927D86F1-90E1-4591-AE60-E201E2B8B86F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900612" y="1858563"/>
                  <a:ext cx="101160" cy="8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773D522C-0882-43AE-9E5D-95FA755BABD1}"/>
                    </a:ext>
                  </a:extLst>
                </p14:cNvPr>
                <p14:cNvContentPartPr/>
                <p14:nvPr/>
              </p14:nvContentPartPr>
              <p14:xfrm>
                <a:off x="4566532" y="1645443"/>
                <a:ext cx="174240" cy="6012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773D522C-0882-43AE-9E5D-95FA755BABD1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557532" y="1636443"/>
                  <a:ext cx="19188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679CAD76-FAEC-47AC-BC36-70C5B6D179FD}"/>
                    </a:ext>
                  </a:extLst>
                </p14:cNvPr>
                <p14:cNvContentPartPr/>
                <p14:nvPr/>
              </p14:nvContentPartPr>
              <p14:xfrm>
                <a:off x="2025292" y="1721763"/>
                <a:ext cx="90000" cy="16308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679CAD76-FAEC-47AC-BC36-70C5B6D179FD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016292" y="1713123"/>
                  <a:ext cx="10764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860D0EA1-6509-4BA1-AE97-4A5AC1E6602B}"/>
                    </a:ext>
                  </a:extLst>
                </p14:cNvPr>
                <p14:cNvContentPartPr/>
                <p14:nvPr/>
              </p14:nvContentPartPr>
              <p14:xfrm>
                <a:off x="2137252" y="1323603"/>
                <a:ext cx="2148840" cy="54468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860D0EA1-6509-4BA1-AE97-4A5AC1E6602B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128252" y="1314963"/>
                  <a:ext cx="2166480" cy="56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BFEE566C-119A-4D0D-AF45-8BF99E7B580F}"/>
                    </a:ext>
                  </a:extLst>
                </p14:cNvPr>
                <p14:cNvContentPartPr/>
                <p14:nvPr/>
              </p14:nvContentPartPr>
              <p14:xfrm>
                <a:off x="4123012" y="1267083"/>
                <a:ext cx="128880" cy="14112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BFEE566C-119A-4D0D-AF45-8BF99E7B580F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114012" y="1258443"/>
                  <a:ext cx="14652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537C5550-303E-4F6A-9CC5-9A25DBCD7EB0}"/>
                    </a:ext>
                  </a:extLst>
                </p14:cNvPr>
                <p14:cNvContentPartPr/>
                <p14:nvPr/>
              </p14:nvContentPartPr>
              <p14:xfrm>
                <a:off x="2911252" y="1200483"/>
                <a:ext cx="224640" cy="19548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537C5550-303E-4F6A-9CC5-9A25DBCD7EB0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2902612" y="1191843"/>
                  <a:ext cx="242280" cy="21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A7B22683-92E5-416C-8C87-0D5964407E0F}"/>
                    </a:ext>
                  </a:extLst>
                </p14:cNvPr>
                <p14:cNvContentPartPr/>
                <p14:nvPr/>
              </p14:nvContentPartPr>
              <p14:xfrm>
                <a:off x="3023572" y="1015083"/>
                <a:ext cx="112680" cy="9576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A7B22683-92E5-416C-8C87-0D5964407E0F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3014572" y="1006443"/>
                  <a:ext cx="130320" cy="11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32EA7C05-F25C-4EEF-BE62-F7307D3FB263}"/>
                    </a:ext>
                  </a:extLst>
                </p14:cNvPr>
                <p14:cNvContentPartPr/>
                <p14:nvPr/>
              </p14:nvContentPartPr>
              <p14:xfrm>
                <a:off x="3057052" y="1441683"/>
                <a:ext cx="28440" cy="11052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32EA7C05-F25C-4EEF-BE62-F7307D3FB263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3048412" y="1432683"/>
                  <a:ext cx="46080" cy="12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2D3B0EE2-7176-4836-838A-7FD5CAD41BDD}"/>
                    </a:ext>
                  </a:extLst>
                </p14:cNvPr>
                <p14:cNvContentPartPr/>
                <p14:nvPr/>
              </p14:nvContentPartPr>
              <p14:xfrm>
                <a:off x="3124372" y="1441323"/>
                <a:ext cx="111600" cy="10188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2D3B0EE2-7176-4836-838A-7FD5CAD41BDD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3115732" y="1432683"/>
                  <a:ext cx="12924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75F2168C-C9F4-40AE-A6B7-FD9A849015D3}"/>
                    </a:ext>
                  </a:extLst>
                </p14:cNvPr>
                <p14:cNvContentPartPr/>
                <p14:nvPr/>
              </p14:nvContentPartPr>
              <p14:xfrm>
                <a:off x="2700652" y="1620963"/>
                <a:ext cx="216720" cy="19116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75F2168C-C9F4-40AE-A6B7-FD9A849015D3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2692012" y="1612323"/>
                  <a:ext cx="234360" cy="208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887C7E0-6DEC-4F62-AFCC-73FBC623571C}"/>
              </a:ext>
            </a:extLst>
          </p:cNvPr>
          <p:cNvGrpSpPr/>
          <p:nvPr/>
        </p:nvGrpSpPr>
        <p:grpSpPr>
          <a:xfrm>
            <a:off x="1536772" y="3073923"/>
            <a:ext cx="679320" cy="690480"/>
            <a:chOff x="1536772" y="3073923"/>
            <a:chExt cx="679320" cy="690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2CF7FCF2-65E5-4C9F-9225-451DCCD0BE87}"/>
                    </a:ext>
                  </a:extLst>
                </p14:cNvPr>
                <p14:cNvContentPartPr/>
                <p14:nvPr/>
              </p14:nvContentPartPr>
              <p14:xfrm>
                <a:off x="1555492" y="3320883"/>
                <a:ext cx="312840" cy="3420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2CF7FCF2-65E5-4C9F-9225-451DCCD0BE87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546852" y="3311883"/>
                  <a:ext cx="33048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82FF3BB8-7E9B-4C20-BE73-6560D6B6C12A}"/>
                    </a:ext>
                  </a:extLst>
                </p14:cNvPr>
                <p14:cNvContentPartPr/>
                <p14:nvPr/>
              </p14:nvContentPartPr>
              <p14:xfrm>
                <a:off x="1536772" y="3152763"/>
                <a:ext cx="331200" cy="47808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82FF3BB8-7E9B-4C20-BE73-6560D6B6C12A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528132" y="3144123"/>
                  <a:ext cx="348840" cy="49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08D2589B-B5DA-402B-9F52-89D648E14C80}"/>
                    </a:ext>
                  </a:extLst>
                </p14:cNvPr>
                <p14:cNvContentPartPr/>
                <p14:nvPr/>
              </p14:nvContentPartPr>
              <p14:xfrm>
                <a:off x="1739092" y="3626883"/>
                <a:ext cx="16920" cy="13752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08D2589B-B5DA-402B-9F52-89D648E14C80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730452" y="3617883"/>
                  <a:ext cx="34560" cy="15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8A1C6662-EF17-4A15-95A4-046BC5335217}"/>
                    </a:ext>
                  </a:extLst>
                </p14:cNvPr>
                <p14:cNvContentPartPr/>
                <p14:nvPr/>
              </p14:nvContentPartPr>
              <p14:xfrm>
                <a:off x="1864372" y="3679803"/>
                <a:ext cx="132840" cy="1728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8A1C6662-EF17-4A15-95A4-046BC5335217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855372" y="3671163"/>
                  <a:ext cx="15048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86D55367-D005-4011-BBCA-6A8E06E00A9F}"/>
                    </a:ext>
                  </a:extLst>
                </p14:cNvPr>
                <p14:cNvContentPartPr/>
                <p14:nvPr/>
              </p14:nvContentPartPr>
              <p14:xfrm>
                <a:off x="1959772" y="3645963"/>
                <a:ext cx="60120" cy="10188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86D55367-D005-4011-BBCA-6A8E06E00A9F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951132" y="3636963"/>
                  <a:ext cx="7776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5D669C10-8EC0-4DE0-824F-D77DE5D5F11C}"/>
                    </a:ext>
                  </a:extLst>
                </p14:cNvPr>
                <p14:cNvContentPartPr/>
                <p14:nvPr/>
              </p14:nvContentPartPr>
              <p14:xfrm>
                <a:off x="2109172" y="3640203"/>
                <a:ext cx="106920" cy="10188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5D669C10-8EC0-4DE0-824F-D77DE5D5F11C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100172" y="3631203"/>
                  <a:ext cx="12456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9B207F8D-D537-47F1-A9D5-BA1D7B7E1137}"/>
                    </a:ext>
                  </a:extLst>
                </p14:cNvPr>
                <p14:cNvContentPartPr/>
                <p14:nvPr/>
              </p14:nvContentPartPr>
              <p14:xfrm>
                <a:off x="1727572" y="3073923"/>
                <a:ext cx="140760" cy="1440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9B207F8D-D537-47F1-A9D5-BA1D7B7E1137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718932" y="3065283"/>
                  <a:ext cx="158400" cy="32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BB5FA0D-5DB7-4CDC-AE04-9535DDF20AB2}"/>
              </a:ext>
            </a:extLst>
          </p:cNvPr>
          <p:cNvGrpSpPr/>
          <p:nvPr/>
        </p:nvGrpSpPr>
        <p:grpSpPr>
          <a:xfrm>
            <a:off x="2866612" y="2952603"/>
            <a:ext cx="1873440" cy="851040"/>
            <a:chOff x="2866612" y="2952603"/>
            <a:chExt cx="1873440" cy="851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4FED1799-410B-453A-93EE-397234F8EC63}"/>
                    </a:ext>
                  </a:extLst>
                </p14:cNvPr>
                <p14:cNvContentPartPr/>
                <p14:nvPr/>
              </p14:nvContentPartPr>
              <p14:xfrm>
                <a:off x="2900092" y="3264723"/>
                <a:ext cx="129240" cy="612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4FED1799-410B-453A-93EE-397234F8EC63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2891452" y="3256083"/>
                  <a:ext cx="146880" cy="2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FA795E26-9C17-4EA8-92B5-C1E72DD0ECCF}"/>
                    </a:ext>
                  </a:extLst>
                </p14:cNvPr>
                <p14:cNvContentPartPr/>
                <p14:nvPr/>
              </p14:nvContentPartPr>
              <p14:xfrm>
                <a:off x="2866612" y="3382443"/>
                <a:ext cx="151920" cy="1728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FA795E26-9C17-4EA8-92B5-C1E72DD0ECCF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2857612" y="3373803"/>
                  <a:ext cx="16956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33A7059C-A4F6-4E36-9D50-8F5D90CA3144}"/>
                    </a:ext>
                  </a:extLst>
                </p14:cNvPr>
                <p14:cNvContentPartPr/>
                <p14:nvPr/>
              </p14:nvContentPartPr>
              <p14:xfrm>
                <a:off x="3612532" y="2958003"/>
                <a:ext cx="202320" cy="28476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33A7059C-A4F6-4E36-9D50-8F5D90CA3144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3603532" y="2949363"/>
                  <a:ext cx="21996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CD45ACA9-2F01-40AE-8B4A-76B9F9AEA7E5}"/>
                    </a:ext>
                  </a:extLst>
                </p14:cNvPr>
                <p14:cNvContentPartPr/>
                <p14:nvPr/>
              </p14:nvContentPartPr>
              <p14:xfrm>
                <a:off x="3870652" y="3090843"/>
                <a:ext cx="28440" cy="10116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CD45ACA9-2F01-40AE-8B4A-76B9F9AEA7E5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3861652" y="3081843"/>
                  <a:ext cx="46080" cy="11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7D207FA0-5172-4FAC-B795-D029AB6E1866}"/>
                    </a:ext>
                  </a:extLst>
                </p14:cNvPr>
                <p14:cNvContentPartPr/>
                <p14:nvPr/>
              </p14:nvContentPartPr>
              <p14:xfrm>
                <a:off x="4066852" y="2952603"/>
                <a:ext cx="151920" cy="29412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7D207FA0-5172-4FAC-B795-D029AB6E1866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4058212" y="2943603"/>
                  <a:ext cx="169560" cy="31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C873E3E9-C188-4224-B9AC-B64DD0ADD97C}"/>
                    </a:ext>
                  </a:extLst>
                </p14:cNvPr>
                <p14:cNvContentPartPr/>
                <p14:nvPr/>
              </p14:nvContentPartPr>
              <p14:xfrm>
                <a:off x="4257292" y="3079323"/>
                <a:ext cx="79200" cy="10152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C873E3E9-C188-4224-B9AC-B64DD0ADD97C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4248652" y="3070683"/>
                  <a:ext cx="96840" cy="11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E0D68446-1579-4A90-B1C5-14BA8036B474}"/>
                    </a:ext>
                  </a:extLst>
                </p14:cNvPr>
                <p14:cNvContentPartPr/>
                <p14:nvPr/>
              </p14:nvContentPartPr>
              <p14:xfrm>
                <a:off x="3354412" y="3258963"/>
                <a:ext cx="1385640" cy="14688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E0D68446-1579-4A90-B1C5-14BA8036B474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3345772" y="3250323"/>
                  <a:ext cx="1403280" cy="16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10D40302-5A17-4A7D-9FCB-DC91A334F871}"/>
                    </a:ext>
                  </a:extLst>
                </p14:cNvPr>
                <p14:cNvContentPartPr/>
                <p14:nvPr/>
              </p14:nvContentPartPr>
              <p14:xfrm>
                <a:off x="3572932" y="3534003"/>
                <a:ext cx="129600" cy="14112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10D40302-5A17-4A7D-9FCB-DC91A334F871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564292" y="3525363"/>
                  <a:ext cx="14724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916B1FBA-ECF8-45AB-9F69-EEB0A08B4211}"/>
                    </a:ext>
                  </a:extLst>
                </p14:cNvPr>
                <p14:cNvContentPartPr/>
                <p14:nvPr/>
              </p14:nvContentPartPr>
              <p14:xfrm>
                <a:off x="3595612" y="3579003"/>
                <a:ext cx="84600" cy="22464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916B1FBA-ECF8-45AB-9F69-EEB0A08B4211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3586972" y="3570003"/>
                  <a:ext cx="102240" cy="24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E4193F29-E8C5-40CD-A760-93960523107A}"/>
                    </a:ext>
                  </a:extLst>
                </p14:cNvPr>
                <p14:cNvContentPartPr/>
                <p14:nvPr/>
              </p14:nvContentPartPr>
              <p14:xfrm>
                <a:off x="3719452" y="3567843"/>
                <a:ext cx="199800" cy="19656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E4193F29-E8C5-40CD-A760-93960523107A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3710812" y="3558843"/>
                  <a:ext cx="21744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DF6A5605-642F-41B3-9E1C-971ABA498AD7}"/>
                    </a:ext>
                  </a:extLst>
                </p14:cNvPr>
                <p14:cNvContentPartPr/>
                <p14:nvPr/>
              </p14:nvContentPartPr>
              <p14:xfrm>
                <a:off x="3792172" y="3631923"/>
                <a:ext cx="22680" cy="16596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DF6A5605-642F-41B3-9E1C-971ABA498AD7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3783172" y="3623283"/>
                  <a:ext cx="4032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7E59DD4D-53F4-48B8-A6D5-8DE9943CBAE1}"/>
                    </a:ext>
                  </a:extLst>
                </p14:cNvPr>
                <p14:cNvContentPartPr/>
                <p14:nvPr/>
              </p14:nvContentPartPr>
              <p14:xfrm>
                <a:off x="4078732" y="3528603"/>
                <a:ext cx="168120" cy="19080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7E59DD4D-53F4-48B8-A6D5-8DE9943CBAE1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4070092" y="3519963"/>
                  <a:ext cx="185760" cy="20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8DEC74CE-0603-46BA-AAF9-338F8AC9F32B}"/>
                    </a:ext>
                  </a:extLst>
                </p14:cNvPr>
                <p14:cNvContentPartPr/>
                <p14:nvPr/>
              </p14:nvContentPartPr>
              <p14:xfrm>
                <a:off x="4061452" y="3662883"/>
                <a:ext cx="191160" cy="1728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8DEC74CE-0603-46BA-AAF9-338F8AC9F32B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4052452" y="3654243"/>
                  <a:ext cx="20880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D498528B-6CB4-49D5-9281-2E2220E01661}"/>
                    </a:ext>
                  </a:extLst>
                </p14:cNvPr>
                <p14:cNvContentPartPr/>
                <p14:nvPr/>
              </p14:nvContentPartPr>
              <p14:xfrm>
                <a:off x="4448452" y="3511323"/>
                <a:ext cx="202320" cy="21960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D498528B-6CB4-49D5-9281-2E2220E01661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4439452" y="3502323"/>
                  <a:ext cx="219960" cy="237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8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5F146730-CC62-4591-840A-B559F720688A}"/>
                  </a:ext>
                </a:extLst>
              </p14:cNvPr>
              <p14:cNvContentPartPr/>
              <p14:nvPr/>
            </p14:nvContentPartPr>
            <p14:xfrm>
              <a:off x="4723132" y="3449403"/>
              <a:ext cx="123840" cy="118440"/>
            </p14:xfrm>
          </p:contentPart>
        </mc:Choice>
        <mc:Fallback xmlns=""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5F146730-CC62-4591-840A-B559F720688A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4714492" y="3440763"/>
                <a:ext cx="141480" cy="136080"/>
              </a:xfrm>
              <a:prstGeom prst="rect">
                <a:avLst/>
              </a:prstGeom>
            </p:spPr>
          </p:pic>
        </mc:Fallback>
      </mc:AlternateContent>
      <p:grpSp>
        <p:nvGrpSpPr>
          <p:cNvPr id="66" name="Group 65">
            <a:extLst>
              <a:ext uri="{FF2B5EF4-FFF2-40B4-BE49-F238E27FC236}">
                <a16:creationId xmlns:a16="http://schemas.microsoft.com/office/drawing/2014/main" id="{F3F36374-3FC0-435B-B578-46B5E8A9C6C5}"/>
              </a:ext>
            </a:extLst>
          </p:cNvPr>
          <p:cNvGrpSpPr/>
          <p:nvPr/>
        </p:nvGrpSpPr>
        <p:grpSpPr>
          <a:xfrm>
            <a:off x="5149372" y="3024963"/>
            <a:ext cx="365400" cy="380160"/>
            <a:chOff x="5149372" y="3024963"/>
            <a:chExt cx="365400" cy="380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8DB8FB75-97FF-4F32-8AFE-003AADFDDD44}"/>
                    </a:ext>
                  </a:extLst>
                </p14:cNvPr>
                <p14:cNvContentPartPr/>
                <p14:nvPr/>
              </p14:nvContentPartPr>
              <p14:xfrm>
                <a:off x="5149372" y="3024963"/>
                <a:ext cx="219600" cy="23436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8DB8FB75-97FF-4F32-8AFE-003AADFDDD44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5140372" y="3015963"/>
                  <a:ext cx="23724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F40A3DBB-890B-4718-936C-3ED36F235758}"/>
                    </a:ext>
                  </a:extLst>
                </p14:cNvPr>
                <p14:cNvContentPartPr/>
                <p14:nvPr/>
              </p14:nvContentPartPr>
              <p14:xfrm>
                <a:off x="5261692" y="3236643"/>
                <a:ext cx="28440" cy="16848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F40A3DBB-890B-4718-936C-3ED36F235758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5253052" y="3228003"/>
                  <a:ext cx="4608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F1816714-151D-41EF-BDAC-C9798BF8AA13}"/>
                    </a:ext>
                  </a:extLst>
                </p14:cNvPr>
                <p14:cNvContentPartPr/>
                <p14:nvPr/>
              </p14:nvContentPartPr>
              <p14:xfrm>
                <a:off x="5351692" y="3253923"/>
                <a:ext cx="163080" cy="14040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F1816714-151D-41EF-BDAC-C9798BF8AA13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5342692" y="3244923"/>
                  <a:ext cx="180720" cy="158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6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BB6098D1-6DAC-4D8A-A7E0-90F793A6F031}"/>
                  </a:ext>
                </a:extLst>
              </p14:cNvPr>
              <p14:cNvContentPartPr/>
              <p14:nvPr/>
            </p14:nvContentPartPr>
            <p14:xfrm>
              <a:off x="5194372" y="2743083"/>
              <a:ext cx="180000" cy="151560"/>
            </p14:xfrm>
          </p:contentPart>
        </mc:Choice>
        <mc:Fallback xmlns=""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BB6098D1-6DAC-4D8A-A7E0-90F793A6F031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5185732" y="2734443"/>
                <a:ext cx="197640" cy="169200"/>
              </a:xfrm>
              <a:prstGeom prst="rect">
                <a:avLst/>
              </a:prstGeom>
            </p:spPr>
          </p:pic>
        </mc:Fallback>
      </mc:AlternateContent>
      <p:grpSp>
        <p:nvGrpSpPr>
          <p:cNvPr id="75" name="Group 74">
            <a:extLst>
              <a:ext uri="{FF2B5EF4-FFF2-40B4-BE49-F238E27FC236}">
                <a16:creationId xmlns:a16="http://schemas.microsoft.com/office/drawing/2014/main" id="{F24E0B58-335D-4CAE-98D0-152FF4D7B1E6}"/>
              </a:ext>
            </a:extLst>
          </p:cNvPr>
          <p:cNvGrpSpPr/>
          <p:nvPr/>
        </p:nvGrpSpPr>
        <p:grpSpPr>
          <a:xfrm>
            <a:off x="1553692" y="4291443"/>
            <a:ext cx="713160" cy="426600"/>
            <a:chOff x="1553692" y="4291443"/>
            <a:chExt cx="713160" cy="426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1D41932A-B54C-4C29-819C-88FA3563A9B7}"/>
                    </a:ext>
                  </a:extLst>
                </p14:cNvPr>
                <p14:cNvContentPartPr/>
                <p14:nvPr/>
              </p14:nvContentPartPr>
              <p14:xfrm>
                <a:off x="1553692" y="4414923"/>
                <a:ext cx="219240" cy="18360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1D41932A-B54C-4C29-819C-88FA3563A9B7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1545052" y="4406283"/>
                  <a:ext cx="236880" cy="20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089375D9-06C4-4D88-9053-895C54AA3A15}"/>
                    </a:ext>
                  </a:extLst>
                </p14:cNvPr>
                <p14:cNvContentPartPr/>
                <p14:nvPr/>
              </p14:nvContentPartPr>
              <p14:xfrm>
                <a:off x="1716412" y="4560723"/>
                <a:ext cx="33840" cy="15732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089375D9-06C4-4D88-9053-895C54AA3A15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1707772" y="4551723"/>
                  <a:ext cx="5148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08A95A9A-CCE7-473D-858B-3395C4BC2969}"/>
                    </a:ext>
                  </a:extLst>
                </p14:cNvPr>
                <p14:cNvContentPartPr/>
                <p14:nvPr/>
              </p14:nvContentPartPr>
              <p14:xfrm>
                <a:off x="1772572" y="4601763"/>
                <a:ext cx="168840" cy="9972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08A95A9A-CCE7-473D-858B-3395C4BC2969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1763572" y="4592763"/>
                  <a:ext cx="186480" cy="11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4A28BB82-7C09-4FAF-BEBB-867DECD3755F}"/>
                    </a:ext>
                  </a:extLst>
                </p14:cNvPr>
                <p14:cNvContentPartPr/>
                <p14:nvPr/>
              </p14:nvContentPartPr>
              <p14:xfrm>
                <a:off x="1650172" y="4291443"/>
                <a:ext cx="133920" cy="9576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4A28BB82-7C09-4FAF-BEBB-867DECD3755F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1641172" y="4282443"/>
                  <a:ext cx="151560" cy="11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DFB4BFC0-42C3-4E68-9D91-1FA9679BB1FB}"/>
                    </a:ext>
                  </a:extLst>
                </p14:cNvPr>
                <p14:cNvContentPartPr/>
                <p14:nvPr/>
              </p14:nvContentPartPr>
              <p14:xfrm>
                <a:off x="2126092" y="4454163"/>
                <a:ext cx="140760" cy="11808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DFB4BFC0-42C3-4E68-9D91-1FA9679BB1FB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2117092" y="4445163"/>
                  <a:ext cx="158400" cy="135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9D6AC823-F9F9-4652-8DEE-997F57BEAACD}"/>
              </a:ext>
            </a:extLst>
          </p:cNvPr>
          <p:cNvGrpSpPr/>
          <p:nvPr/>
        </p:nvGrpSpPr>
        <p:grpSpPr>
          <a:xfrm>
            <a:off x="2632972" y="4022163"/>
            <a:ext cx="1748880" cy="892440"/>
            <a:chOff x="2632972" y="4022163"/>
            <a:chExt cx="1748880" cy="892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98ABA205-DF05-4417-8CBB-462256C740A4}"/>
                    </a:ext>
                  </a:extLst>
                </p14:cNvPr>
                <p14:cNvContentPartPr/>
                <p14:nvPr/>
              </p14:nvContentPartPr>
              <p14:xfrm>
                <a:off x="2888212" y="4134123"/>
                <a:ext cx="158040" cy="16884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98ABA205-DF05-4417-8CBB-462256C740A4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2879572" y="4125483"/>
                  <a:ext cx="17568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0A6B3A86-0EE2-466B-963C-6366663E5700}"/>
                    </a:ext>
                  </a:extLst>
                </p14:cNvPr>
                <p14:cNvContentPartPr/>
                <p14:nvPr/>
              </p14:nvContentPartPr>
              <p14:xfrm>
                <a:off x="2961652" y="4022163"/>
                <a:ext cx="118080" cy="1728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0A6B3A86-0EE2-466B-963C-6366663E5700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2953012" y="4013163"/>
                  <a:ext cx="13572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42895406-7A44-4AE3-B77D-56E483F31D93}"/>
                    </a:ext>
                  </a:extLst>
                </p14:cNvPr>
                <p14:cNvContentPartPr/>
                <p14:nvPr/>
              </p14:nvContentPartPr>
              <p14:xfrm>
                <a:off x="3208612" y="4302603"/>
                <a:ext cx="6120" cy="7344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42895406-7A44-4AE3-B77D-56E483F31D93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3199972" y="4293603"/>
                  <a:ext cx="2376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711291F1-3250-46F9-B77A-8CB28DEA5A71}"/>
                    </a:ext>
                  </a:extLst>
                </p14:cNvPr>
                <p14:cNvContentPartPr/>
                <p14:nvPr/>
              </p14:nvContentPartPr>
              <p14:xfrm>
                <a:off x="3304012" y="4196043"/>
                <a:ext cx="67680" cy="1152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711291F1-3250-46F9-B77A-8CB28DEA5A71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3295012" y="4187043"/>
                  <a:ext cx="8532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23C4173B-C6BD-41DE-B3B1-6F92B6E6CB05}"/>
                    </a:ext>
                  </a:extLst>
                </p14:cNvPr>
                <p14:cNvContentPartPr/>
                <p14:nvPr/>
              </p14:nvContentPartPr>
              <p14:xfrm>
                <a:off x="3079372" y="4302603"/>
                <a:ext cx="113040" cy="13860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23C4173B-C6BD-41DE-B3B1-6F92B6E6CB05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3070372" y="4293603"/>
                  <a:ext cx="130680" cy="15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6F771E25-E09F-4D0E-8020-4EF47A7FD3BE}"/>
                    </a:ext>
                  </a:extLst>
                </p14:cNvPr>
                <p14:cNvContentPartPr/>
                <p14:nvPr/>
              </p14:nvContentPartPr>
              <p14:xfrm>
                <a:off x="3502012" y="4128723"/>
                <a:ext cx="133200" cy="19008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6F771E25-E09F-4D0E-8020-4EF47A7FD3BE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3493012" y="4119723"/>
                  <a:ext cx="15084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77E173A7-0C0B-4797-9285-BC099FBD87AA}"/>
                    </a:ext>
                  </a:extLst>
                </p14:cNvPr>
                <p14:cNvContentPartPr/>
                <p14:nvPr/>
              </p14:nvContentPartPr>
              <p14:xfrm>
                <a:off x="3534052" y="4022163"/>
                <a:ext cx="84600" cy="3384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77E173A7-0C0B-4797-9285-BC099FBD87AA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3525052" y="4013163"/>
                  <a:ext cx="10224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7C97C793-7DFB-4BCF-B062-F94C8C782BE0}"/>
                    </a:ext>
                  </a:extLst>
                </p14:cNvPr>
                <p14:cNvContentPartPr/>
                <p14:nvPr/>
              </p14:nvContentPartPr>
              <p14:xfrm>
                <a:off x="3646372" y="4201443"/>
                <a:ext cx="28440" cy="15732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7C97C793-7DFB-4BCF-B062-F94C8C782BE0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3637372" y="4192803"/>
                  <a:ext cx="4608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BE649785-229F-4512-A6D5-1A91234A7DF5}"/>
                    </a:ext>
                  </a:extLst>
                </p14:cNvPr>
                <p14:cNvContentPartPr/>
                <p14:nvPr/>
              </p14:nvContentPartPr>
              <p14:xfrm>
                <a:off x="2647732" y="4465323"/>
                <a:ext cx="1734120" cy="6804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BE649785-229F-4512-A6D5-1A91234A7DF5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2638732" y="4456323"/>
                  <a:ext cx="1751760" cy="8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8BEC0E88-7999-4DBC-8697-9FADDBBCDB68}"/>
                    </a:ext>
                  </a:extLst>
                </p14:cNvPr>
                <p14:cNvContentPartPr/>
                <p14:nvPr/>
              </p14:nvContentPartPr>
              <p14:xfrm>
                <a:off x="2632972" y="4576563"/>
                <a:ext cx="37440" cy="29844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8BEC0E88-7999-4DBC-8697-9FADDBBCDB68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2624332" y="4567563"/>
                  <a:ext cx="55080" cy="31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628ED505-9E75-4781-9941-4CFBAB696E4E}"/>
                    </a:ext>
                  </a:extLst>
                </p14:cNvPr>
                <p14:cNvContentPartPr/>
                <p14:nvPr/>
              </p14:nvContentPartPr>
              <p14:xfrm>
                <a:off x="2855092" y="4652163"/>
                <a:ext cx="112680" cy="16128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628ED505-9E75-4781-9941-4CFBAB696E4E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2846092" y="4643523"/>
                  <a:ext cx="130320" cy="17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16180CDD-0497-4B9D-9AAD-8D873F3B30AF}"/>
                    </a:ext>
                  </a:extLst>
                </p14:cNvPr>
                <p14:cNvContentPartPr/>
                <p14:nvPr/>
              </p14:nvContentPartPr>
              <p14:xfrm>
                <a:off x="2883172" y="4577283"/>
                <a:ext cx="129240" cy="3384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16180CDD-0497-4B9D-9AAD-8D873F3B30AF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2874532" y="4568643"/>
                  <a:ext cx="14688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C90A6611-1F9D-45D2-AD0E-6223D8E72036}"/>
                    </a:ext>
                  </a:extLst>
                </p14:cNvPr>
                <p14:cNvContentPartPr/>
                <p14:nvPr/>
              </p14:nvContentPartPr>
              <p14:xfrm>
                <a:off x="3012412" y="4813083"/>
                <a:ext cx="67680" cy="10152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C90A6611-1F9D-45D2-AD0E-6223D8E72036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3003412" y="4804083"/>
                  <a:ext cx="85320" cy="11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1BA72F5C-D342-4C37-A00C-27E59DCBB3C9}"/>
                    </a:ext>
                  </a:extLst>
                </p14:cNvPr>
                <p14:cNvContentPartPr/>
                <p14:nvPr/>
              </p14:nvContentPartPr>
              <p14:xfrm>
                <a:off x="3191692" y="4801923"/>
                <a:ext cx="106920" cy="1152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1BA72F5C-D342-4C37-A00C-27E59DCBB3C9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3183052" y="4792923"/>
                  <a:ext cx="124560" cy="29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D148B806-1231-482B-A305-529CD4840D84}"/>
              </a:ext>
            </a:extLst>
          </p:cNvPr>
          <p:cNvGrpSpPr/>
          <p:nvPr/>
        </p:nvGrpSpPr>
        <p:grpSpPr>
          <a:xfrm>
            <a:off x="3651772" y="4594203"/>
            <a:ext cx="391320" cy="348120"/>
            <a:chOff x="3651772" y="4594203"/>
            <a:chExt cx="391320" cy="348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C41AB41E-0448-4BF0-9628-F844BF6D989B}"/>
                    </a:ext>
                  </a:extLst>
                </p14:cNvPr>
                <p14:cNvContentPartPr/>
                <p14:nvPr/>
              </p14:nvContentPartPr>
              <p14:xfrm>
                <a:off x="3651772" y="4611123"/>
                <a:ext cx="146160" cy="24156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C41AB41E-0448-4BF0-9628-F844BF6D989B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3643132" y="4602123"/>
                  <a:ext cx="163800" cy="25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50BFAAF4-0AFE-4FE3-9F96-60652321CBC4}"/>
                    </a:ext>
                  </a:extLst>
                </p14:cNvPr>
                <p14:cNvContentPartPr/>
                <p14:nvPr/>
              </p14:nvContentPartPr>
              <p14:xfrm>
                <a:off x="3848332" y="4745763"/>
                <a:ext cx="28440" cy="14076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50BFAAF4-0AFE-4FE3-9F96-60652321CBC4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3839332" y="4736763"/>
                  <a:ext cx="46080" cy="15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155E68AD-73CA-43CB-8923-7EBEC3EDB4D0}"/>
                    </a:ext>
                  </a:extLst>
                </p14:cNvPr>
                <p14:cNvContentPartPr/>
                <p14:nvPr/>
              </p14:nvContentPartPr>
              <p14:xfrm>
                <a:off x="4027612" y="4594203"/>
                <a:ext cx="15480" cy="34812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155E68AD-73CA-43CB-8923-7EBEC3EDB4D0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4018972" y="4585563"/>
                  <a:ext cx="33120" cy="365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52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8464DAE0-36E2-4642-8214-AA92EF192FF0}"/>
                  </a:ext>
                </a:extLst>
              </p14:cNvPr>
              <p14:cNvContentPartPr/>
              <p14:nvPr/>
            </p14:nvContentPartPr>
            <p14:xfrm>
              <a:off x="4611172" y="4740003"/>
              <a:ext cx="84600" cy="123840"/>
            </p14:xfrm>
          </p:contentPart>
        </mc:Choice>
        <mc:Fallback xmlns=""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8464DAE0-36E2-4642-8214-AA92EF192FF0}"/>
                  </a:ext>
                </a:extLst>
              </p:cNvPr>
              <p:cNvPicPr/>
              <p:nvPr/>
            </p:nvPicPr>
            <p:blipFill>
              <a:blip r:embed="rId153"/>
              <a:stretch>
                <a:fillRect/>
              </a:stretch>
            </p:blipFill>
            <p:spPr>
              <a:xfrm>
                <a:off x="4602172" y="4731363"/>
                <a:ext cx="102240" cy="141480"/>
              </a:xfrm>
              <a:prstGeom prst="rect">
                <a:avLst/>
              </a:prstGeom>
            </p:spPr>
          </p:pic>
        </mc:Fallback>
      </mc:AlternateContent>
      <p:grpSp>
        <p:nvGrpSpPr>
          <p:cNvPr id="107" name="Group 106">
            <a:extLst>
              <a:ext uri="{FF2B5EF4-FFF2-40B4-BE49-F238E27FC236}">
                <a16:creationId xmlns:a16="http://schemas.microsoft.com/office/drawing/2014/main" id="{E9331BC0-F7A5-475C-B713-8C25F4F34BA7}"/>
              </a:ext>
            </a:extLst>
          </p:cNvPr>
          <p:cNvGrpSpPr/>
          <p:nvPr/>
        </p:nvGrpSpPr>
        <p:grpSpPr>
          <a:xfrm>
            <a:off x="4998172" y="3945483"/>
            <a:ext cx="808200" cy="865080"/>
            <a:chOff x="4998172" y="3945483"/>
            <a:chExt cx="808200" cy="865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DEA2B64A-DE63-43AF-BF19-74C0970E02B1}"/>
                    </a:ext>
                  </a:extLst>
                </p14:cNvPr>
                <p14:cNvContentPartPr/>
                <p14:nvPr/>
              </p14:nvContentPartPr>
              <p14:xfrm>
                <a:off x="5222452" y="4257963"/>
                <a:ext cx="196920" cy="17964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DEA2B64A-DE63-43AF-BF19-74C0970E02B1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5213452" y="4249323"/>
                  <a:ext cx="21456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5880B3D9-6260-42BF-B0C8-8780A4B214C8}"/>
                    </a:ext>
                  </a:extLst>
                </p14:cNvPr>
                <p14:cNvContentPartPr/>
                <p14:nvPr/>
              </p14:nvContentPartPr>
              <p14:xfrm>
                <a:off x="5357092" y="4398003"/>
                <a:ext cx="22680" cy="16848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5880B3D9-6260-42BF-B0C8-8780A4B214C8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5348452" y="4389003"/>
                  <a:ext cx="4032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06B144A4-91D9-470F-AC9B-9ECA49ED9D9F}"/>
                    </a:ext>
                  </a:extLst>
                </p14:cNvPr>
                <p14:cNvContentPartPr/>
                <p14:nvPr/>
              </p14:nvContentPartPr>
              <p14:xfrm>
                <a:off x="5419012" y="4493043"/>
                <a:ext cx="50400" cy="7920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06B144A4-91D9-470F-AC9B-9ECA49ED9D9F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5410012" y="4484403"/>
                  <a:ext cx="68040" cy="9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3E4B2490-A080-4EF5-A2D0-41A8DFBF2C0E}"/>
                    </a:ext>
                  </a:extLst>
                </p14:cNvPr>
                <p14:cNvContentPartPr/>
                <p14:nvPr/>
              </p14:nvContentPartPr>
              <p14:xfrm>
                <a:off x="5233612" y="4078683"/>
                <a:ext cx="123840" cy="7272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3E4B2490-A080-4EF5-A2D0-41A8DFBF2C0E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5224972" y="4070043"/>
                  <a:ext cx="141480" cy="9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D10EF3A7-0C53-4E8F-9A1D-2F134DECCC52}"/>
                    </a:ext>
                  </a:extLst>
                </p14:cNvPr>
                <p14:cNvContentPartPr/>
                <p14:nvPr/>
              </p14:nvContentPartPr>
              <p14:xfrm>
                <a:off x="5643292" y="4324923"/>
                <a:ext cx="163080" cy="7884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D10EF3A7-0C53-4E8F-9A1D-2F134DECCC52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5634652" y="4316283"/>
                  <a:ext cx="180720" cy="9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EE1580AE-0D56-487F-B728-7F439D91C8CE}"/>
                    </a:ext>
                  </a:extLst>
                </p14:cNvPr>
                <p14:cNvContentPartPr/>
                <p14:nvPr/>
              </p14:nvContentPartPr>
              <p14:xfrm>
                <a:off x="4998172" y="4027563"/>
                <a:ext cx="56880" cy="78300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EE1580AE-0D56-487F-B728-7F439D91C8CE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4989172" y="4018923"/>
                  <a:ext cx="74520" cy="80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D5D6698A-06E3-4F4F-BB74-B03E4B6FC514}"/>
                    </a:ext>
                  </a:extLst>
                </p14:cNvPr>
                <p14:cNvContentPartPr/>
                <p14:nvPr/>
              </p14:nvContentPartPr>
              <p14:xfrm>
                <a:off x="5508652" y="3945483"/>
                <a:ext cx="28800" cy="82872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D5D6698A-06E3-4F4F-BB74-B03E4B6FC514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5500012" y="3936843"/>
                  <a:ext cx="46440" cy="846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68">
            <p14:nvContentPartPr>
              <p14:cNvPr id="108" name="Ink 107">
                <a:extLst>
                  <a:ext uri="{FF2B5EF4-FFF2-40B4-BE49-F238E27FC236}">
                    <a16:creationId xmlns:a16="http://schemas.microsoft.com/office/drawing/2014/main" id="{7A21229A-0FD6-4949-8D8C-583E5A599C63}"/>
                  </a:ext>
                </a:extLst>
              </p14:cNvPr>
              <p14:cNvContentPartPr/>
              <p14:nvPr/>
            </p14:nvContentPartPr>
            <p14:xfrm>
              <a:off x="6176092" y="4139883"/>
              <a:ext cx="40320" cy="348120"/>
            </p14:xfrm>
          </p:contentPart>
        </mc:Choice>
        <mc:Fallback xmlns="">
          <p:pic>
            <p:nvPicPr>
              <p:cNvPr id="108" name="Ink 107">
                <a:extLst>
                  <a:ext uri="{FF2B5EF4-FFF2-40B4-BE49-F238E27FC236}">
                    <a16:creationId xmlns:a16="http://schemas.microsoft.com/office/drawing/2014/main" id="{7A21229A-0FD6-4949-8D8C-583E5A599C63}"/>
                  </a:ext>
                </a:extLst>
              </p:cNvPr>
              <p:cNvPicPr/>
              <p:nvPr/>
            </p:nvPicPr>
            <p:blipFill>
              <a:blip r:embed="rId169"/>
              <a:stretch>
                <a:fillRect/>
              </a:stretch>
            </p:blipFill>
            <p:spPr>
              <a:xfrm>
                <a:off x="6167452" y="4130883"/>
                <a:ext cx="57960" cy="365760"/>
              </a:xfrm>
              <a:prstGeom prst="rect">
                <a:avLst/>
              </a:prstGeom>
            </p:spPr>
          </p:pic>
        </mc:Fallback>
      </mc:AlternateContent>
      <p:grpSp>
        <p:nvGrpSpPr>
          <p:cNvPr id="119" name="Group 118">
            <a:extLst>
              <a:ext uri="{FF2B5EF4-FFF2-40B4-BE49-F238E27FC236}">
                <a16:creationId xmlns:a16="http://schemas.microsoft.com/office/drawing/2014/main" id="{499E71F4-795A-42AD-9E30-436250C3705F}"/>
              </a:ext>
            </a:extLst>
          </p:cNvPr>
          <p:cNvGrpSpPr/>
          <p:nvPr/>
        </p:nvGrpSpPr>
        <p:grpSpPr>
          <a:xfrm>
            <a:off x="874732" y="5340483"/>
            <a:ext cx="634320" cy="706320"/>
            <a:chOff x="874732" y="5340483"/>
            <a:chExt cx="634320" cy="706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C2785558-EEBC-4AAB-9683-C3468A6DCDE1}"/>
                    </a:ext>
                  </a:extLst>
                </p14:cNvPr>
                <p14:cNvContentPartPr/>
                <p14:nvPr/>
              </p14:nvContentPartPr>
              <p14:xfrm>
                <a:off x="874732" y="5660163"/>
                <a:ext cx="330480" cy="2664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C2785558-EEBC-4AAB-9683-C3468A6DCDE1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866092" y="5651163"/>
                  <a:ext cx="34812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255D6E01-BC31-4E05-B998-2E9C8B620FDF}"/>
                    </a:ext>
                  </a:extLst>
                </p14:cNvPr>
                <p14:cNvContentPartPr/>
                <p14:nvPr/>
              </p14:nvContentPartPr>
              <p14:xfrm>
                <a:off x="897412" y="5435883"/>
                <a:ext cx="297720" cy="48060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255D6E01-BC31-4E05-B998-2E9C8B620FDF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888412" y="5427243"/>
                  <a:ext cx="315360" cy="49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DD8E0907-C043-4835-BD09-C8A2EFFFB356}"/>
                    </a:ext>
                  </a:extLst>
                </p14:cNvPr>
                <p14:cNvContentPartPr/>
                <p14:nvPr/>
              </p14:nvContentPartPr>
              <p14:xfrm>
                <a:off x="1082452" y="5880483"/>
                <a:ext cx="45360" cy="16632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DD8E0907-C043-4835-BD09-C8A2EFFFB356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1073812" y="5871483"/>
                  <a:ext cx="6300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28D7C3C2-346A-404F-8D82-C5487131AA1E}"/>
                    </a:ext>
                  </a:extLst>
                </p14:cNvPr>
                <p14:cNvContentPartPr/>
                <p14:nvPr/>
              </p14:nvContentPartPr>
              <p14:xfrm>
                <a:off x="1211692" y="5957523"/>
                <a:ext cx="84600" cy="612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28D7C3C2-346A-404F-8D82-C5487131AA1E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1202692" y="5948523"/>
                  <a:ext cx="102240" cy="2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ABA0C570-8410-463D-9D73-FA3650B7C5F7}"/>
                    </a:ext>
                  </a:extLst>
                </p14:cNvPr>
                <p14:cNvContentPartPr/>
                <p14:nvPr/>
              </p14:nvContentPartPr>
              <p14:xfrm>
                <a:off x="1290172" y="5895603"/>
                <a:ext cx="45720" cy="11268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ABA0C570-8410-463D-9D73-FA3650B7C5F7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1281172" y="5886963"/>
                  <a:ext cx="6336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B93C130D-5B8B-4539-A9EE-026D8F6D99C2}"/>
                    </a:ext>
                  </a:extLst>
                </p14:cNvPr>
                <p14:cNvContentPartPr/>
                <p14:nvPr/>
              </p14:nvContentPartPr>
              <p14:xfrm>
                <a:off x="1447132" y="5917923"/>
                <a:ext cx="61920" cy="11844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B93C130D-5B8B-4539-A9EE-026D8F6D99C2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1438492" y="5909283"/>
                  <a:ext cx="79560" cy="13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AF26783F-E27F-43F2-857B-6D32BAE00BDC}"/>
                    </a:ext>
                  </a:extLst>
                </p14:cNvPr>
                <p14:cNvContentPartPr/>
                <p14:nvPr/>
              </p14:nvContentPartPr>
              <p14:xfrm>
                <a:off x="1043212" y="5340483"/>
                <a:ext cx="191160" cy="3384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AF26783F-E27F-43F2-857B-6D32BAE00BDC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1034572" y="5331483"/>
                  <a:ext cx="208800" cy="51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D99A3438-6E92-43F1-8D57-E3664FC3A962}"/>
              </a:ext>
            </a:extLst>
          </p:cNvPr>
          <p:cNvGrpSpPr/>
          <p:nvPr/>
        </p:nvGrpSpPr>
        <p:grpSpPr>
          <a:xfrm>
            <a:off x="1901452" y="5710563"/>
            <a:ext cx="129600" cy="118080"/>
            <a:chOff x="1901452" y="5710563"/>
            <a:chExt cx="129600" cy="118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DA98CC3B-3614-4548-A4CF-01E66620861F}"/>
                    </a:ext>
                  </a:extLst>
                </p14:cNvPr>
                <p14:cNvContentPartPr/>
                <p14:nvPr/>
              </p14:nvContentPartPr>
              <p14:xfrm>
                <a:off x="1935292" y="5710563"/>
                <a:ext cx="95760" cy="2268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DA98CC3B-3614-4548-A4CF-01E66620861F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1926292" y="5701923"/>
                  <a:ext cx="11340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8C407AFD-3D9F-4D50-A33D-6325B82854C4}"/>
                    </a:ext>
                  </a:extLst>
                </p14:cNvPr>
                <p14:cNvContentPartPr/>
                <p14:nvPr/>
              </p14:nvContentPartPr>
              <p14:xfrm>
                <a:off x="1901452" y="5817123"/>
                <a:ext cx="123840" cy="1152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8C407AFD-3D9F-4D50-A33D-6325B82854C4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1892812" y="5808483"/>
                  <a:ext cx="141480" cy="29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BE9B2C4E-BE9D-41E7-AE5A-1973799C1B4A}"/>
              </a:ext>
            </a:extLst>
          </p:cNvPr>
          <p:cNvGrpSpPr/>
          <p:nvPr/>
        </p:nvGrpSpPr>
        <p:grpSpPr>
          <a:xfrm>
            <a:off x="2311492" y="5418603"/>
            <a:ext cx="1929600" cy="1038600"/>
            <a:chOff x="2311492" y="5418603"/>
            <a:chExt cx="1929600" cy="1038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D55DDB91-1FE8-4E87-8A44-ED4DE1D1F68B}"/>
                    </a:ext>
                  </a:extLst>
                </p14:cNvPr>
                <p14:cNvContentPartPr/>
                <p14:nvPr/>
              </p14:nvContentPartPr>
              <p14:xfrm>
                <a:off x="2790652" y="5418603"/>
                <a:ext cx="129600" cy="28116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D55DDB91-1FE8-4E87-8A44-ED4DE1D1F68B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2782012" y="5409963"/>
                  <a:ext cx="14724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34B74CD5-FF6A-473F-8636-EACB9CCED925}"/>
                    </a:ext>
                  </a:extLst>
                </p14:cNvPr>
                <p14:cNvContentPartPr/>
                <p14:nvPr/>
              </p14:nvContentPartPr>
              <p14:xfrm>
                <a:off x="3023572" y="5553603"/>
                <a:ext cx="56520" cy="11268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34B74CD5-FF6A-473F-8636-EACB9CCED925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3014572" y="5544603"/>
                  <a:ext cx="7416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6CFEC1CE-AC96-48FD-AFB5-8011D1F31F3C}"/>
                    </a:ext>
                  </a:extLst>
                </p14:cNvPr>
                <p14:cNvContentPartPr/>
                <p14:nvPr/>
              </p14:nvContentPartPr>
              <p14:xfrm>
                <a:off x="3275572" y="5424363"/>
                <a:ext cx="90720" cy="32076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6CFEC1CE-AC96-48FD-AFB5-8011D1F31F3C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3266572" y="5415363"/>
                  <a:ext cx="108360" cy="33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09CC06A2-95B5-47A4-BB0B-7A57125C7A7A}"/>
                    </a:ext>
                  </a:extLst>
                </p14:cNvPr>
                <p14:cNvContentPartPr/>
                <p14:nvPr/>
              </p14:nvContentPartPr>
              <p14:xfrm>
                <a:off x="3421372" y="5615163"/>
                <a:ext cx="79200" cy="6192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09CC06A2-95B5-47A4-BB0B-7A57125C7A7A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3412732" y="5606523"/>
                  <a:ext cx="96840" cy="7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5D77853C-FC46-4947-916E-D62424971437}"/>
                    </a:ext>
                  </a:extLst>
                </p14:cNvPr>
                <p14:cNvContentPartPr/>
                <p14:nvPr/>
              </p14:nvContentPartPr>
              <p14:xfrm>
                <a:off x="2388892" y="5772123"/>
                <a:ext cx="1801800" cy="14076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5D77853C-FC46-4947-916E-D62424971437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2380252" y="5763483"/>
                  <a:ext cx="1819440" cy="15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DBA5856C-4B07-4BCE-A936-80860D48CAEB}"/>
                    </a:ext>
                  </a:extLst>
                </p14:cNvPr>
                <p14:cNvContentPartPr/>
                <p14:nvPr/>
              </p14:nvContentPartPr>
              <p14:xfrm>
                <a:off x="2311492" y="6075603"/>
                <a:ext cx="280440" cy="16308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DBA5856C-4B07-4BCE-A936-80860D48CAEB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2302852" y="6066603"/>
                  <a:ext cx="29808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11171C58-2565-405A-BA86-F8950226B476}"/>
                    </a:ext>
                  </a:extLst>
                </p14:cNvPr>
                <p14:cNvContentPartPr/>
                <p14:nvPr/>
              </p14:nvContentPartPr>
              <p14:xfrm>
                <a:off x="2400772" y="6120243"/>
                <a:ext cx="56520" cy="27540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11171C58-2565-405A-BA86-F8950226B476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2392132" y="6111243"/>
                  <a:ext cx="74160" cy="29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5AE96347-98F6-4B62-83ED-B43D97A31E3E}"/>
                    </a:ext>
                  </a:extLst>
                </p14:cNvPr>
                <p14:cNvContentPartPr/>
                <p14:nvPr/>
              </p14:nvContentPartPr>
              <p14:xfrm>
                <a:off x="2602732" y="6153723"/>
                <a:ext cx="151920" cy="20232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5AE96347-98F6-4B62-83ED-B43D97A31E3E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2594092" y="6145083"/>
                  <a:ext cx="16956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ACA2EE24-25E6-4828-9034-76D054FA8579}"/>
                    </a:ext>
                  </a:extLst>
                </p14:cNvPr>
                <p14:cNvContentPartPr/>
                <p14:nvPr/>
              </p14:nvContentPartPr>
              <p14:xfrm>
                <a:off x="2917012" y="6119883"/>
                <a:ext cx="135000" cy="21348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ACA2EE24-25E6-4828-9034-76D054FA8579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2908012" y="6111243"/>
                  <a:ext cx="152640" cy="23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FF7D0EA3-C089-471C-9726-18D197A6434F}"/>
                    </a:ext>
                  </a:extLst>
                </p14:cNvPr>
                <p14:cNvContentPartPr/>
                <p14:nvPr/>
              </p14:nvContentPartPr>
              <p14:xfrm>
                <a:off x="2883172" y="6030963"/>
                <a:ext cx="308880" cy="42624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FF7D0EA3-C089-471C-9726-18D197A6434F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2874532" y="6021963"/>
                  <a:ext cx="326520" cy="44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B6BE54D1-A28F-4E5C-A47C-11CB8CC30788}"/>
                    </a:ext>
                  </a:extLst>
                </p14:cNvPr>
                <p14:cNvContentPartPr/>
                <p14:nvPr/>
              </p14:nvContentPartPr>
              <p14:xfrm>
                <a:off x="3298252" y="6159123"/>
                <a:ext cx="174600" cy="19584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B6BE54D1-A28F-4E5C-A47C-11CB8CC30788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3289612" y="6150483"/>
                  <a:ext cx="19224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76A2E4DA-6835-48B7-BD3C-611FA4AD5094}"/>
                    </a:ext>
                  </a:extLst>
                </p14:cNvPr>
                <p14:cNvContentPartPr/>
                <p14:nvPr/>
              </p14:nvContentPartPr>
              <p14:xfrm>
                <a:off x="3382492" y="6092163"/>
                <a:ext cx="146160" cy="2844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76A2E4DA-6835-48B7-BD3C-611FA4AD5094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3373852" y="6083163"/>
                  <a:ext cx="16380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F44C5097-24E2-40CD-BFCF-81E74961FD44}"/>
                    </a:ext>
                  </a:extLst>
                </p14:cNvPr>
                <p14:cNvContentPartPr/>
                <p14:nvPr/>
              </p14:nvContentPartPr>
              <p14:xfrm>
                <a:off x="3393652" y="6237963"/>
                <a:ext cx="269640" cy="21924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F44C5097-24E2-40CD-BFCF-81E74961FD44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3385012" y="6228963"/>
                  <a:ext cx="287280" cy="23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1197F3D1-57FD-4347-ABB4-86BE3D3857A4}"/>
                    </a:ext>
                  </a:extLst>
                </p14:cNvPr>
                <p14:cNvContentPartPr/>
                <p14:nvPr/>
              </p14:nvContentPartPr>
              <p14:xfrm>
                <a:off x="3814492" y="6171003"/>
                <a:ext cx="118080" cy="16272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1197F3D1-57FD-4347-ABB4-86BE3D3857A4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3805852" y="6162363"/>
                  <a:ext cx="13572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AF77EA36-0C3F-467F-8BCF-20BB9722428C}"/>
                    </a:ext>
                  </a:extLst>
                </p14:cNvPr>
                <p14:cNvContentPartPr/>
                <p14:nvPr/>
              </p14:nvContentPartPr>
              <p14:xfrm>
                <a:off x="3836812" y="6086403"/>
                <a:ext cx="135000" cy="28944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AF77EA36-0C3F-467F-8BCF-20BB9722428C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3828172" y="6077763"/>
                  <a:ext cx="152640" cy="30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B5FE1D58-BF7B-4117-8A66-068AFEDFEA35}"/>
                    </a:ext>
                  </a:extLst>
                </p14:cNvPr>
                <p14:cNvContentPartPr/>
                <p14:nvPr/>
              </p14:nvContentPartPr>
              <p14:xfrm>
                <a:off x="4078012" y="6092163"/>
                <a:ext cx="23400" cy="36504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B5FE1D58-BF7B-4117-8A66-068AFEDFEA35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4069372" y="6083163"/>
                  <a:ext cx="41040" cy="38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F6B290D3-93C2-4771-A528-18B41E9B2732}"/>
                    </a:ext>
                  </a:extLst>
                </p14:cNvPr>
                <p14:cNvContentPartPr/>
                <p14:nvPr/>
              </p14:nvContentPartPr>
              <p14:xfrm>
                <a:off x="4156492" y="6001803"/>
                <a:ext cx="84600" cy="19512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F6B290D3-93C2-4771-A528-18B41E9B2732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4147852" y="5992803"/>
                  <a:ext cx="102240" cy="212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020162B2-FDA8-4942-B42F-09E574EF9922}"/>
              </a:ext>
            </a:extLst>
          </p:cNvPr>
          <p:cNvGrpSpPr/>
          <p:nvPr/>
        </p:nvGrpSpPr>
        <p:grpSpPr>
          <a:xfrm>
            <a:off x="4515052" y="5603643"/>
            <a:ext cx="1319400" cy="425880"/>
            <a:chOff x="4515052" y="5603643"/>
            <a:chExt cx="1319400" cy="425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321B9E63-057C-4C6B-AD64-86DAFC9740A8}"/>
                    </a:ext>
                  </a:extLst>
                </p14:cNvPr>
                <p14:cNvContentPartPr/>
                <p14:nvPr/>
              </p14:nvContentPartPr>
              <p14:xfrm>
                <a:off x="4515052" y="5603643"/>
                <a:ext cx="152280" cy="36540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321B9E63-057C-4C6B-AD64-86DAFC9740A8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4506412" y="5594643"/>
                  <a:ext cx="169920" cy="38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97524196-8D40-4AF0-A427-A8702E9A01F9}"/>
                    </a:ext>
                  </a:extLst>
                </p14:cNvPr>
                <p14:cNvContentPartPr/>
                <p14:nvPr/>
              </p14:nvContentPartPr>
              <p14:xfrm>
                <a:off x="4796212" y="5716323"/>
                <a:ext cx="163080" cy="18540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97524196-8D40-4AF0-A427-A8702E9A01F9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4787212" y="5707323"/>
                  <a:ext cx="18072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6AF4B162-79DD-4A80-9D94-19F97C408576}"/>
                    </a:ext>
                  </a:extLst>
                </p14:cNvPr>
                <p14:cNvContentPartPr/>
                <p14:nvPr/>
              </p14:nvContentPartPr>
              <p14:xfrm>
                <a:off x="4846612" y="5633883"/>
                <a:ext cx="95760" cy="2088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6AF4B162-79DD-4A80-9D94-19F97C408576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4837972" y="5625243"/>
                  <a:ext cx="113400" cy="3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FB4FA696-38EB-482F-895F-23FD680C7B42}"/>
                    </a:ext>
                  </a:extLst>
                </p14:cNvPr>
                <p14:cNvContentPartPr/>
                <p14:nvPr/>
              </p14:nvContentPartPr>
              <p14:xfrm>
                <a:off x="4882612" y="5917923"/>
                <a:ext cx="76680" cy="7380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FB4FA696-38EB-482F-895F-23FD680C7B42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4873612" y="5908923"/>
                  <a:ext cx="94320" cy="9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4F7C414B-D02F-4A7D-87FB-236A5CADB90F}"/>
                    </a:ext>
                  </a:extLst>
                </p14:cNvPr>
                <p14:cNvContentPartPr/>
                <p14:nvPr/>
              </p14:nvContentPartPr>
              <p14:xfrm>
                <a:off x="5104732" y="5867523"/>
                <a:ext cx="101160" cy="1728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4F7C414B-D02F-4A7D-87FB-236A5CADB90F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5096092" y="5858883"/>
                  <a:ext cx="11880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1B951C52-6BE0-4829-BDA6-069C78222708}"/>
                    </a:ext>
                  </a:extLst>
                </p14:cNvPr>
                <p14:cNvContentPartPr/>
                <p14:nvPr/>
              </p14:nvContentPartPr>
              <p14:xfrm>
                <a:off x="5413252" y="5744403"/>
                <a:ext cx="135360" cy="16128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1B951C52-6BE0-4829-BDA6-069C78222708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5404252" y="5735403"/>
                  <a:ext cx="153000" cy="17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24B66585-FCD8-4E3B-AAC1-F61483902360}"/>
                    </a:ext>
                  </a:extLst>
                </p14:cNvPr>
                <p14:cNvContentPartPr/>
                <p14:nvPr/>
              </p14:nvContentPartPr>
              <p14:xfrm>
                <a:off x="5419012" y="5654403"/>
                <a:ext cx="174240" cy="32004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24B66585-FCD8-4E3B-AAC1-F61483902360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5410012" y="5645763"/>
                  <a:ext cx="191880" cy="33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076D12CF-9EE7-4DF0-BEC7-CCB7D5F7F556}"/>
                    </a:ext>
                  </a:extLst>
                </p14:cNvPr>
                <p14:cNvContentPartPr/>
                <p14:nvPr/>
              </p14:nvContentPartPr>
              <p14:xfrm>
                <a:off x="5705932" y="5614803"/>
                <a:ext cx="128520" cy="41472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076D12CF-9EE7-4DF0-BEC7-CCB7D5F7F556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5697292" y="5606163"/>
                  <a:ext cx="146160" cy="432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B0D422DA-F029-4830-A202-5524E8864776}"/>
              </a:ext>
            </a:extLst>
          </p:cNvPr>
          <p:cNvGrpSpPr/>
          <p:nvPr/>
        </p:nvGrpSpPr>
        <p:grpSpPr>
          <a:xfrm>
            <a:off x="6540772" y="5463603"/>
            <a:ext cx="510840" cy="623160"/>
            <a:chOff x="6540772" y="5463603"/>
            <a:chExt cx="510840" cy="623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7EDF66BD-11E5-4001-B49F-DB7D662BE0AD}"/>
                    </a:ext>
                  </a:extLst>
                </p14:cNvPr>
                <p14:cNvContentPartPr/>
                <p14:nvPr/>
              </p14:nvContentPartPr>
              <p14:xfrm>
                <a:off x="6725092" y="5665563"/>
                <a:ext cx="169560" cy="18576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7EDF66BD-11E5-4001-B49F-DB7D662BE0AD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6716452" y="5656563"/>
                  <a:ext cx="187200" cy="20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135421D9-199C-4332-B8F2-A31E9C9164FB}"/>
                    </a:ext>
                  </a:extLst>
                </p14:cNvPr>
                <p14:cNvContentPartPr/>
                <p14:nvPr/>
              </p14:nvContentPartPr>
              <p14:xfrm>
                <a:off x="6826972" y="5856363"/>
                <a:ext cx="90000" cy="7380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135421D9-199C-4332-B8F2-A31E9C9164FB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6817972" y="5847723"/>
                  <a:ext cx="107640" cy="9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6E39E2CB-5B72-498F-BDE4-80012D68B9A1}"/>
                    </a:ext>
                  </a:extLst>
                </p14:cNvPr>
                <p14:cNvContentPartPr/>
                <p14:nvPr/>
              </p14:nvContentPartPr>
              <p14:xfrm>
                <a:off x="6995092" y="5800203"/>
                <a:ext cx="56520" cy="1152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6E39E2CB-5B72-498F-BDE4-80012D68B9A1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6986452" y="5791563"/>
                  <a:ext cx="7416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AE16933E-6EF1-4985-B3DA-EBF936EFA2B0}"/>
                    </a:ext>
                  </a:extLst>
                </p14:cNvPr>
                <p14:cNvContentPartPr/>
                <p14:nvPr/>
              </p14:nvContentPartPr>
              <p14:xfrm>
                <a:off x="6793132" y="5615163"/>
                <a:ext cx="123840" cy="2268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AE16933E-6EF1-4985-B3DA-EBF936EFA2B0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6784492" y="5606523"/>
                  <a:ext cx="14148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6C437391-5499-45AA-949B-73C19B782352}"/>
                    </a:ext>
                  </a:extLst>
                </p14:cNvPr>
                <p14:cNvContentPartPr/>
                <p14:nvPr/>
              </p14:nvContentPartPr>
              <p14:xfrm>
                <a:off x="6540772" y="5463603"/>
                <a:ext cx="101520" cy="62316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6C437391-5499-45AA-949B-73C19B782352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6531772" y="5454963"/>
                  <a:ext cx="119160" cy="640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20A876CF-2426-468D-9739-18F1201DB3B6}"/>
              </a:ext>
            </a:extLst>
          </p:cNvPr>
          <p:cNvGrpSpPr/>
          <p:nvPr/>
        </p:nvGrpSpPr>
        <p:grpSpPr>
          <a:xfrm>
            <a:off x="7258252" y="5480523"/>
            <a:ext cx="601200" cy="623160"/>
            <a:chOff x="7258252" y="5480523"/>
            <a:chExt cx="601200" cy="623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A6D6BB0B-67C5-4630-A1AE-F422A1D8CFC7}"/>
                    </a:ext>
                  </a:extLst>
                </p14:cNvPr>
                <p14:cNvContentPartPr/>
                <p14:nvPr/>
              </p14:nvContentPartPr>
              <p14:xfrm>
                <a:off x="7258252" y="5727483"/>
                <a:ext cx="158040" cy="16848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A6D6BB0B-67C5-4630-A1AE-F422A1D8CFC7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7249252" y="5718483"/>
                  <a:ext cx="17568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924169E8-5C19-4E65-9020-FAD0D990E4DA}"/>
                    </a:ext>
                  </a:extLst>
                </p14:cNvPr>
                <p14:cNvContentPartPr/>
                <p14:nvPr/>
              </p14:nvContentPartPr>
              <p14:xfrm>
                <a:off x="7371292" y="5620923"/>
                <a:ext cx="84600" cy="1152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924169E8-5C19-4E65-9020-FAD0D990E4DA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7362292" y="5611923"/>
                  <a:ext cx="10224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0381CE4D-95CA-45EE-B6A6-DACF726217AF}"/>
                    </a:ext>
                  </a:extLst>
                </p14:cNvPr>
                <p14:cNvContentPartPr/>
                <p14:nvPr/>
              </p14:nvContentPartPr>
              <p14:xfrm>
                <a:off x="7483252" y="5822883"/>
                <a:ext cx="22680" cy="12924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0381CE4D-95CA-45EE-B6A6-DACF726217AF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7474612" y="5813883"/>
                  <a:ext cx="40320" cy="14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AAC83B66-AAB0-407F-A217-08E7EE9D0EE0}"/>
                    </a:ext>
                  </a:extLst>
                </p14:cNvPr>
                <p14:cNvContentPartPr/>
                <p14:nvPr/>
              </p14:nvContentPartPr>
              <p14:xfrm>
                <a:off x="7552372" y="5480523"/>
                <a:ext cx="307080" cy="62316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AAC83B66-AAB0-407F-A217-08E7EE9D0EE0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7543732" y="5471523"/>
                  <a:ext cx="324720" cy="64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D1B0E3F5-244A-440C-BC5F-C53F9BDC68E6}"/>
                    </a:ext>
                  </a:extLst>
                </p14:cNvPr>
                <p14:cNvContentPartPr/>
                <p14:nvPr/>
              </p14:nvContentPartPr>
              <p14:xfrm>
                <a:off x="7696372" y="5856363"/>
                <a:ext cx="95760" cy="4536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D1B0E3F5-244A-440C-BC5F-C53F9BDC68E6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7687732" y="5847723"/>
                  <a:ext cx="113400" cy="63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58">
            <p14:nvContentPartPr>
              <p14:cNvPr id="160" name="Ink 159">
                <a:extLst>
                  <a:ext uri="{FF2B5EF4-FFF2-40B4-BE49-F238E27FC236}">
                    <a16:creationId xmlns:a16="http://schemas.microsoft.com/office/drawing/2014/main" id="{AF755EFD-97A6-4425-8A2C-6B08F88FEAA2}"/>
                  </a:ext>
                </a:extLst>
              </p14:cNvPr>
              <p14:cNvContentPartPr/>
              <p14:nvPr/>
            </p14:nvContentPartPr>
            <p14:xfrm>
              <a:off x="8162212" y="5744043"/>
              <a:ext cx="208080" cy="157680"/>
            </p14:xfrm>
          </p:contentPart>
        </mc:Choice>
        <mc:Fallback xmlns="">
          <p:pic>
            <p:nvPicPr>
              <p:cNvPr id="160" name="Ink 159">
                <a:extLst>
                  <a:ext uri="{FF2B5EF4-FFF2-40B4-BE49-F238E27FC236}">
                    <a16:creationId xmlns:a16="http://schemas.microsoft.com/office/drawing/2014/main" id="{AF755EFD-97A6-4425-8A2C-6B08F88FEAA2}"/>
                  </a:ext>
                </a:extLst>
              </p:cNvPr>
              <p:cNvPicPr/>
              <p:nvPr/>
            </p:nvPicPr>
            <p:blipFill>
              <a:blip r:embed="rId259"/>
              <a:stretch>
                <a:fillRect/>
              </a:stretch>
            </p:blipFill>
            <p:spPr>
              <a:xfrm>
                <a:off x="8153212" y="5735403"/>
                <a:ext cx="225720" cy="175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47910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>
            <a:extLst>
              <a:ext uri="{FF2B5EF4-FFF2-40B4-BE49-F238E27FC236}">
                <a16:creationId xmlns:a16="http://schemas.microsoft.com/office/drawing/2014/main" id="{E02641E6-5DEA-4602-B6DA-192DEB803D50}"/>
              </a:ext>
            </a:extLst>
          </p:cNvPr>
          <p:cNvGrpSpPr/>
          <p:nvPr/>
        </p:nvGrpSpPr>
        <p:grpSpPr>
          <a:xfrm>
            <a:off x="522292" y="313443"/>
            <a:ext cx="8262720" cy="5599800"/>
            <a:chOff x="522292" y="313443"/>
            <a:chExt cx="8262720" cy="5599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795680A1-54E4-4A78-A941-352C922BD832}"/>
                    </a:ext>
                  </a:extLst>
                </p14:cNvPr>
                <p14:cNvContentPartPr/>
                <p14:nvPr/>
              </p14:nvContentPartPr>
              <p14:xfrm>
                <a:off x="2243812" y="443043"/>
                <a:ext cx="2081520" cy="95400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795680A1-54E4-4A78-A941-352C922BD832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234812" y="434043"/>
                  <a:ext cx="2099160" cy="97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3D1F55DE-26EC-4DED-BA15-DDE3235630AB}"/>
                    </a:ext>
                  </a:extLst>
                </p14:cNvPr>
                <p14:cNvContentPartPr/>
                <p14:nvPr/>
              </p14:nvContentPartPr>
              <p14:xfrm>
                <a:off x="1952932" y="1458243"/>
                <a:ext cx="117360" cy="24768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3D1F55DE-26EC-4DED-BA15-DDE3235630AB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943932" y="1449243"/>
                  <a:ext cx="135000" cy="26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3DA668B1-942C-49F8-A404-4E0DE6F90A37}"/>
                    </a:ext>
                  </a:extLst>
                </p14:cNvPr>
                <p14:cNvContentPartPr/>
                <p14:nvPr/>
              </p14:nvContentPartPr>
              <p14:xfrm>
                <a:off x="2131492" y="1620963"/>
                <a:ext cx="28800" cy="7344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3DA668B1-942C-49F8-A404-4E0DE6F90A37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122852" y="1612323"/>
                  <a:ext cx="4644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ADB4588E-A1AF-4D6B-BFDF-71C00D7D9706}"/>
                    </a:ext>
                  </a:extLst>
                </p14:cNvPr>
                <p14:cNvContentPartPr/>
                <p14:nvPr/>
              </p14:nvContentPartPr>
              <p14:xfrm>
                <a:off x="4568332" y="347643"/>
                <a:ext cx="177840" cy="1742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ADB4588E-A1AF-4D6B-BFDF-71C00D7D9706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559332" y="338643"/>
                  <a:ext cx="19548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8E526290-1FEE-4D59-9A42-5F7652A2D541}"/>
                    </a:ext>
                  </a:extLst>
                </p14:cNvPr>
                <p14:cNvContentPartPr/>
                <p14:nvPr/>
              </p14:nvContentPartPr>
              <p14:xfrm>
                <a:off x="4796932" y="347643"/>
                <a:ext cx="179280" cy="33156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8E526290-1FEE-4D59-9A42-5F7652A2D541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787932" y="339003"/>
                  <a:ext cx="196920" cy="34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C56434AE-2CE7-4319-92A1-6B070F2F46F7}"/>
                    </a:ext>
                  </a:extLst>
                </p14:cNvPr>
                <p14:cNvContentPartPr/>
                <p14:nvPr/>
              </p14:nvContentPartPr>
              <p14:xfrm>
                <a:off x="5183212" y="353403"/>
                <a:ext cx="90000" cy="612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C56434AE-2CE7-4319-92A1-6B070F2F46F7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174572" y="344403"/>
                  <a:ext cx="107640" cy="2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3A46B8E2-A51E-4193-A42C-67E6CCD3849C}"/>
                    </a:ext>
                  </a:extLst>
                </p14:cNvPr>
                <p14:cNvContentPartPr/>
                <p14:nvPr/>
              </p14:nvContentPartPr>
              <p14:xfrm>
                <a:off x="5177812" y="465363"/>
                <a:ext cx="73440" cy="1152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3A46B8E2-A51E-4193-A42C-67E6CCD3849C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168812" y="456723"/>
                  <a:ext cx="9108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81540D8E-ABB0-457E-BD22-B5731E653085}"/>
                    </a:ext>
                  </a:extLst>
                </p14:cNvPr>
                <p14:cNvContentPartPr/>
                <p14:nvPr/>
              </p14:nvContentPartPr>
              <p14:xfrm>
                <a:off x="5457892" y="313443"/>
                <a:ext cx="185400" cy="37728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81540D8E-ABB0-457E-BD22-B5731E653085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448892" y="304443"/>
                  <a:ext cx="203040" cy="39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9E67B90A-77F0-46E8-B7BF-318E24E9A5D9}"/>
                    </a:ext>
                  </a:extLst>
                </p14:cNvPr>
                <p14:cNvContentPartPr/>
                <p14:nvPr/>
              </p14:nvContentPartPr>
              <p14:xfrm>
                <a:off x="5637532" y="494523"/>
                <a:ext cx="78840" cy="7812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9E67B90A-77F0-46E8-B7BF-318E24E9A5D9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628892" y="485523"/>
                  <a:ext cx="96480" cy="9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38DAD4D6-006A-474E-B433-257FED4850E4}"/>
                    </a:ext>
                  </a:extLst>
                </p14:cNvPr>
                <p14:cNvContentPartPr/>
                <p14:nvPr/>
              </p14:nvContentPartPr>
              <p14:xfrm>
                <a:off x="3113212" y="880443"/>
                <a:ext cx="140760" cy="10692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38DAD4D6-006A-474E-B433-257FED4850E4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104212" y="871803"/>
                  <a:ext cx="158400" cy="12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BD5B403A-F17C-401E-AEF6-72A1737262D0}"/>
                    </a:ext>
                  </a:extLst>
                </p14:cNvPr>
                <p14:cNvContentPartPr/>
                <p14:nvPr/>
              </p14:nvContentPartPr>
              <p14:xfrm>
                <a:off x="2907292" y="538443"/>
                <a:ext cx="167040" cy="1677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BD5B403A-F17C-401E-AEF6-72A1737262D0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898292" y="529443"/>
                  <a:ext cx="184680" cy="18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C96DBC89-5032-48A8-BBF1-A092388A2D90}"/>
                    </a:ext>
                  </a:extLst>
                </p14:cNvPr>
                <p14:cNvContentPartPr/>
                <p14:nvPr/>
              </p14:nvContentPartPr>
              <p14:xfrm>
                <a:off x="2890372" y="336483"/>
                <a:ext cx="116640" cy="1350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C96DBC89-5032-48A8-BBF1-A092388A2D90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881372" y="327843"/>
                  <a:ext cx="134280" cy="15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D68CF5AA-5AAC-4A97-9A2A-3FF1FC36768B}"/>
                    </a:ext>
                  </a:extLst>
                </p14:cNvPr>
                <p14:cNvContentPartPr/>
                <p14:nvPr/>
              </p14:nvContentPartPr>
              <p14:xfrm>
                <a:off x="4044532" y="1632123"/>
                <a:ext cx="252720" cy="2304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D68CF5AA-5AAC-4A97-9A2A-3FF1FC36768B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035532" y="1623483"/>
                  <a:ext cx="27036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8353D70C-A1A0-445B-BE9C-0455348DFAB7}"/>
                    </a:ext>
                  </a:extLst>
                </p14:cNvPr>
                <p14:cNvContentPartPr/>
                <p14:nvPr/>
              </p14:nvContentPartPr>
              <p14:xfrm>
                <a:off x="4049932" y="1452843"/>
                <a:ext cx="258480" cy="4888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8353D70C-A1A0-445B-BE9C-0455348DFAB7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041292" y="1443843"/>
                  <a:ext cx="276120" cy="50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4CA97674-DA65-4A68-BEB0-83119377C578}"/>
                    </a:ext>
                  </a:extLst>
                </p14:cNvPr>
                <p14:cNvContentPartPr/>
                <p14:nvPr/>
              </p14:nvContentPartPr>
              <p14:xfrm>
                <a:off x="4521172" y="1665963"/>
                <a:ext cx="106920" cy="1152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4CA97674-DA65-4A68-BEB0-83119377C578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512532" y="1656963"/>
                  <a:ext cx="12456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E2CDB58A-EFCE-4ABE-9777-340C5AAFD6CC}"/>
                    </a:ext>
                  </a:extLst>
                </p14:cNvPr>
                <p14:cNvContentPartPr/>
                <p14:nvPr/>
              </p14:nvContentPartPr>
              <p14:xfrm>
                <a:off x="4510012" y="1744443"/>
                <a:ext cx="135000" cy="2268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E2CDB58A-EFCE-4ABE-9777-340C5AAFD6CC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4501372" y="1735803"/>
                  <a:ext cx="15264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86EDE2FD-ACDB-4334-94B3-8B883D3B1014}"/>
                    </a:ext>
                  </a:extLst>
                </p14:cNvPr>
                <p14:cNvContentPartPr/>
                <p14:nvPr/>
              </p14:nvContentPartPr>
              <p14:xfrm>
                <a:off x="4242892" y="1284363"/>
                <a:ext cx="172440" cy="1728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86EDE2FD-ACDB-4334-94B3-8B883D3B1014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233892" y="1275723"/>
                  <a:ext cx="19008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7606FDFC-8507-4E3E-917D-4207DE6EA013}"/>
                    </a:ext>
                  </a:extLst>
                </p14:cNvPr>
                <p14:cNvContentPartPr/>
                <p14:nvPr/>
              </p14:nvContentPartPr>
              <p14:xfrm>
                <a:off x="5155132" y="1297683"/>
                <a:ext cx="177480" cy="33012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7606FDFC-8507-4E3E-917D-4207DE6EA013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146132" y="1288683"/>
                  <a:ext cx="195120" cy="34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C0096740-3FA9-49F3-8A9F-96B0C0F1E0F5}"/>
                    </a:ext>
                  </a:extLst>
                </p14:cNvPr>
                <p14:cNvContentPartPr/>
                <p14:nvPr/>
              </p14:nvContentPartPr>
              <p14:xfrm>
                <a:off x="5519812" y="1278963"/>
                <a:ext cx="241920" cy="18288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C0096740-3FA9-49F3-8A9F-96B0C0F1E0F5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5511172" y="1269963"/>
                  <a:ext cx="259560" cy="20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D80CC815-2ECC-423B-83F9-BB352EEE48DD}"/>
                    </a:ext>
                  </a:extLst>
                </p14:cNvPr>
                <p14:cNvContentPartPr/>
                <p14:nvPr/>
              </p14:nvContentPartPr>
              <p14:xfrm>
                <a:off x="5861452" y="1245123"/>
                <a:ext cx="129600" cy="37980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D80CC815-2ECC-423B-83F9-BB352EEE48DD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852812" y="1236483"/>
                  <a:ext cx="147240" cy="39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0913468C-3713-42CD-A2FC-20652416A2E3}"/>
                    </a:ext>
                  </a:extLst>
                </p14:cNvPr>
                <p14:cNvContentPartPr/>
                <p14:nvPr/>
              </p14:nvContentPartPr>
              <p14:xfrm>
                <a:off x="4964332" y="1609443"/>
                <a:ext cx="1608480" cy="453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0913468C-3713-42CD-A2FC-20652416A2E3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955692" y="1600803"/>
                  <a:ext cx="162612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C7109B47-01C4-4925-BAAE-A2CF196089CD}"/>
                    </a:ext>
                  </a:extLst>
                </p14:cNvPr>
                <p14:cNvContentPartPr/>
                <p14:nvPr/>
              </p14:nvContentPartPr>
              <p14:xfrm>
                <a:off x="5182852" y="1794843"/>
                <a:ext cx="219600" cy="10152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C7109B47-01C4-4925-BAAE-A2CF196089CD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5174212" y="1786203"/>
                  <a:ext cx="237240" cy="11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78F61677-0BA6-4797-938E-F55752489B52}"/>
                    </a:ext>
                  </a:extLst>
                </p14:cNvPr>
                <p14:cNvContentPartPr/>
                <p14:nvPr/>
              </p14:nvContentPartPr>
              <p14:xfrm>
                <a:off x="5250532" y="1783683"/>
                <a:ext cx="123840" cy="26388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78F61677-0BA6-4797-938E-F55752489B52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241892" y="1775043"/>
                  <a:ext cx="141480" cy="28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60A62CAA-1D33-44B2-8891-EBF8E7C9AFDC}"/>
                    </a:ext>
                  </a:extLst>
                </p14:cNvPr>
                <p14:cNvContentPartPr/>
                <p14:nvPr/>
              </p14:nvContentPartPr>
              <p14:xfrm>
                <a:off x="5413252" y="1794843"/>
                <a:ext cx="180000" cy="22464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60A62CAA-1D33-44B2-8891-EBF8E7C9AFDC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404612" y="1786203"/>
                  <a:ext cx="197640" cy="24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45AE13F7-F3EC-45BE-AB7E-963C3DFB8CF3}"/>
                    </a:ext>
                  </a:extLst>
                </p14:cNvPr>
                <p14:cNvContentPartPr/>
                <p14:nvPr/>
              </p14:nvContentPartPr>
              <p14:xfrm>
                <a:off x="5502892" y="1839843"/>
                <a:ext cx="326160" cy="17424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45AE13F7-F3EC-45BE-AB7E-963C3DFB8CF3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494252" y="1830843"/>
                  <a:ext cx="34380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5F42BEDB-B052-4BC5-AA22-06653E1903D6}"/>
                    </a:ext>
                  </a:extLst>
                </p14:cNvPr>
                <p14:cNvContentPartPr/>
                <p14:nvPr/>
              </p14:nvContentPartPr>
              <p14:xfrm>
                <a:off x="5671372" y="1873323"/>
                <a:ext cx="151920" cy="3384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5F42BEDB-B052-4BC5-AA22-06653E1903D6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662372" y="1864683"/>
                  <a:ext cx="16956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52007CB2-3BC2-4D1A-ADBB-2A98BE415D6B}"/>
                    </a:ext>
                  </a:extLst>
                </p14:cNvPr>
                <p14:cNvContentPartPr/>
                <p14:nvPr/>
              </p14:nvContentPartPr>
              <p14:xfrm>
                <a:off x="5996452" y="1862163"/>
                <a:ext cx="84600" cy="17892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52007CB2-3BC2-4D1A-ADBB-2A98BE415D6B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5987812" y="1853523"/>
                  <a:ext cx="102240" cy="19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F9D82B47-C2F8-4AF9-A01A-80D3B4286D99}"/>
                    </a:ext>
                  </a:extLst>
                </p14:cNvPr>
                <p14:cNvContentPartPr/>
                <p14:nvPr/>
              </p14:nvContentPartPr>
              <p14:xfrm>
                <a:off x="6120292" y="1755243"/>
                <a:ext cx="168840" cy="10224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F9D82B47-C2F8-4AF9-A01A-80D3B4286D99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6111292" y="1746603"/>
                  <a:ext cx="18648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327FB5CB-49AE-4CBA-B57E-16BA4CDDCA42}"/>
                    </a:ext>
                  </a:extLst>
                </p14:cNvPr>
                <p14:cNvContentPartPr/>
                <p14:nvPr/>
              </p14:nvContentPartPr>
              <p14:xfrm>
                <a:off x="6804652" y="1515123"/>
                <a:ext cx="151920" cy="16704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327FB5CB-49AE-4CBA-B57E-16BA4CDDCA42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6795652" y="1506123"/>
                  <a:ext cx="169560" cy="18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D918971D-04DF-45E8-AF31-571CAF18637E}"/>
                    </a:ext>
                  </a:extLst>
                </p14:cNvPr>
                <p14:cNvContentPartPr/>
                <p14:nvPr/>
              </p14:nvContentPartPr>
              <p14:xfrm>
                <a:off x="6815452" y="1228203"/>
                <a:ext cx="146520" cy="17424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D918971D-04DF-45E8-AF31-571CAF18637E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6806452" y="1219563"/>
                  <a:ext cx="16416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2C423A0C-7CD9-4882-BF17-571682093139}"/>
                    </a:ext>
                  </a:extLst>
                </p14:cNvPr>
                <p14:cNvContentPartPr/>
                <p14:nvPr/>
              </p14:nvContentPartPr>
              <p14:xfrm>
                <a:off x="1509772" y="2557683"/>
                <a:ext cx="268560" cy="28116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2C423A0C-7CD9-4882-BF17-571682093139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501132" y="2549043"/>
                  <a:ext cx="28620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70CDFCC3-D6F0-4B77-B88A-0BB2294BC5AF}"/>
                    </a:ext>
                  </a:extLst>
                </p14:cNvPr>
                <p14:cNvContentPartPr/>
                <p14:nvPr/>
              </p14:nvContentPartPr>
              <p14:xfrm>
                <a:off x="1531372" y="2694483"/>
                <a:ext cx="191160" cy="4320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70CDFCC3-D6F0-4B77-B88A-0BB2294BC5AF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522372" y="2685483"/>
                  <a:ext cx="20880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B54C81B6-F01E-4390-96CF-06711D81182A}"/>
                    </a:ext>
                  </a:extLst>
                </p14:cNvPr>
                <p14:cNvContentPartPr/>
                <p14:nvPr/>
              </p14:nvContentPartPr>
              <p14:xfrm>
                <a:off x="1649092" y="2484963"/>
                <a:ext cx="95760" cy="2268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B54C81B6-F01E-4390-96CF-06711D81182A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640452" y="2476323"/>
                  <a:ext cx="11340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46CEA026-1DE1-4DB3-972F-67E2CF21A613}"/>
                    </a:ext>
                  </a:extLst>
                </p14:cNvPr>
                <p14:cNvContentPartPr/>
                <p14:nvPr/>
              </p14:nvContentPartPr>
              <p14:xfrm>
                <a:off x="1935292" y="2664603"/>
                <a:ext cx="112680" cy="2268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46CEA026-1DE1-4DB3-972F-67E2CF21A613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926292" y="2655603"/>
                  <a:ext cx="13032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284AF137-7985-4004-854F-A17B029E3F57}"/>
                    </a:ext>
                  </a:extLst>
                </p14:cNvPr>
                <p14:cNvContentPartPr/>
                <p14:nvPr/>
              </p14:nvContentPartPr>
              <p14:xfrm>
                <a:off x="1940692" y="2748483"/>
                <a:ext cx="122040" cy="1224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284AF137-7985-4004-854F-A17B029E3F57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1932052" y="2739843"/>
                  <a:ext cx="139680" cy="2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28BF0266-29F4-45F1-959C-8A9F7CD26D2A}"/>
                    </a:ext>
                  </a:extLst>
                </p14:cNvPr>
                <p14:cNvContentPartPr/>
                <p14:nvPr/>
              </p14:nvContentPartPr>
              <p14:xfrm>
                <a:off x="2334532" y="2608083"/>
                <a:ext cx="201600" cy="2340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28BF0266-29F4-45F1-959C-8A9F7CD26D2A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2325532" y="2599083"/>
                  <a:ext cx="219240" cy="4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FD84D912-C636-4B6B-8874-C58F957CC68A}"/>
                    </a:ext>
                  </a:extLst>
                </p14:cNvPr>
                <p14:cNvContentPartPr/>
                <p14:nvPr/>
              </p14:nvContentPartPr>
              <p14:xfrm>
                <a:off x="2294212" y="2450763"/>
                <a:ext cx="275400" cy="48384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FD84D912-C636-4B6B-8874-C58F957CC68A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2285572" y="2442123"/>
                  <a:ext cx="293040" cy="50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699DD666-CACD-472F-87EF-7A303092B34B}"/>
                    </a:ext>
                  </a:extLst>
                </p14:cNvPr>
                <p14:cNvContentPartPr/>
                <p14:nvPr/>
              </p14:nvContentPartPr>
              <p14:xfrm>
                <a:off x="2541892" y="2350323"/>
                <a:ext cx="133920" cy="2304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699DD666-CACD-472F-87EF-7A303092B34B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533252" y="2341323"/>
                  <a:ext cx="15156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D01912ED-8F4F-4CDE-BAE8-FDB038E482E8}"/>
                    </a:ext>
                  </a:extLst>
                </p14:cNvPr>
                <p14:cNvContentPartPr/>
                <p14:nvPr/>
              </p14:nvContentPartPr>
              <p14:xfrm>
                <a:off x="801652" y="2681163"/>
                <a:ext cx="203400" cy="13500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D01912ED-8F4F-4CDE-BAE8-FDB038E482E8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792652" y="2672523"/>
                  <a:ext cx="221040" cy="15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344818A0-16E9-47AB-B209-278E7F631D9C}"/>
                    </a:ext>
                  </a:extLst>
                </p14:cNvPr>
                <p14:cNvContentPartPr/>
                <p14:nvPr/>
              </p14:nvContentPartPr>
              <p14:xfrm>
                <a:off x="1082812" y="2675043"/>
                <a:ext cx="162720" cy="32652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344818A0-16E9-47AB-B209-278E7F631D9C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1074172" y="2666403"/>
                  <a:ext cx="180360" cy="34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5533EE77-5972-4EA8-B646-FA709705C52B}"/>
                    </a:ext>
                  </a:extLst>
                </p14:cNvPr>
                <p14:cNvContentPartPr/>
                <p14:nvPr/>
              </p14:nvContentPartPr>
              <p14:xfrm>
                <a:off x="3355492" y="2750643"/>
                <a:ext cx="235080" cy="2088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5533EE77-5972-4EA8-B646-FA709705C52B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3346492" y="2741643"/>
                  <a:ext cx="252720" cy="3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6EB2DC6C-3C9F-42DF-AB0D-DE40B64D3AE4}"/>
                    </a:ext>
                  </a:extLst>
                </p14:cNvPr>
                <p14:cNvContentPartPr/>
                <p14:nvPr/>
              </p14:nvContentPartPr>
              <p14:xfrm>
                <a:off x="3360172" y="2821563"/>
                <a:ext cx="252720" cy="3204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6EB2DC6C-3C9F-42DF-AB0D-DE40B64D3AE4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351532" y="2812563"/>
                  <a:ext cx="270360" cy="4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718414EA-A4CC-4FE0-9E0D-77FFF831F120}"/>
                    </a:ext>
                  </a:extLst>
                </p14:cNvPr>
                <p14:cNvContentPartPr/>
                <p14:nvPr/>
              </p14:nvContentPartPr>
              <p14:xfrm>
                <a:off x="3522892" y="2675403"/>
                <a:ext cx="208080" cy="28656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718414EA-A4CC-4FE0-9E0D-77FFF831F120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3513892" y="2666763"/>
                  <a:ext cx="225720" cy="30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30F9ED8E-FBBA-45E8-BB78-8116B51A4F80}"/>
                    </a:ext>
                  </a:extLst>
                </p14:cNvPr>
                <p14:cNvContentPartPr/>
                <p14:nvPr/>
              </p14:nvContentPartPr>
              <p14:xfrm>
                <a:off x="4431532" y="2569203"/>
                <a:ext cx="308880" cy="35964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30F9ED8E-FBBA-45E8-BB78-8116B51A4F80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4422892" y="2560203"/>
                  <a:ext cx="326520" cy="37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1F8B8E2E-7E4B-40FA-AFF9-ED3430799ECF}"/>
                    </a:ext>
                  </a:extLst>
                </p14:cNvPr>
                <p14:cNvContentPartPr/>
                <p14:nvPr/>
              </p14:nvContentPartPr>
              <p14:xfrm>
                <a:off x="4481932" y="2787723"/>
                <a:ext cx="146160" cy="1152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1F8B8E2E-7E4B-40FA-AFF9-ED3430799ECF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4473292" y="2779083"/>
                  <a:ext cx="16380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B9EFDBDE-955A-4441-A331-F54F99A0B656}"/>
                    </a:ext>
                  </a:extLst>
                </p14:cNvPr>
                <p14:cNvContentPartPr/>
                <p14:nvPr/>
              </p14:nvContentPartPr>
              <p14:xfrm>
                <a:off x="4549252" y="2501883"/>
                <a:ext cx="370440" cy="18000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B9EFDBDE-955A-4441-A331-F54F99A0B656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4540612" y="2492883"/>
                  <a:ext cx="38808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50192AE3-F4D1-4A45-9398-584E5E3FDDA1}"/>
                    </a:ext>
                  </a:extLst>
                </p14:cNvPr>
                <p14:cNvContentPartPr/>
                <p14:nvPr/>
              </p14:nvContentPartPr>
              <p14:xfrm>
                <a:off x="4773892" y="2760003"/>
                <a:ext cx="135000" cy="1152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50192AE3-F4D1-4A45-9398-584E5E3FDDA1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4764892" y="2751003"/>
                  <a:ext cx="15264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EA199B3D-9AB4-4133-9F69-D11F43C1A419}"/>
                    </a:ext>
                  </a:extLst>
                </p14:cNvPr>
                <p14:cNvContentPartPr/>
                <p14:nvPr/>
              </p14:nvContentPartPr>
              <p14:xfrm>
                <a:off x="5570212" y="2283003"/>
                <a:ext cx="95760" cy="2268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EA199B3D-9AB4-4133-9F69-D11F43C1A419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5561572" y="2274363"/>
                  <a:ext cx="11340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7D00C816-D397-4F0B-8C15-697327AA21B9}"/>
                    </a:ext>
                  </a:extLst>
                </p14:cNvPr>
                <p14:cNvContentPartPr/>
                <p14:nvPr/>
              </p14:nvContentPartPr>
              <p14:xfrm>
                <a:off x="5420452" y="2535363"/>
                <a:ext cx="223200" cy="648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7D00C816-D397-4F0B-8C15-697327AA21B9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5411812" y="2526723"/>
                  <a:ext cx="24084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783016A3-D946-4EBA-8BF8-FFB22EE24F67}"/>
                    </a:ext>
                  </a:extLst>
                </p14:cNvPr>
                <p14:cNvContentPartPr/>
                <p14:nvPr/>
              </p14:nvContentPartPr>
              <p14:xfrm>
                <a:off x="5419012" y="2412243"/>
                <a:ext cx="247320" cy="33984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783016A3-D946-4EBA-8BF8-FFB22EE24F67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5410012" y="2403603"/>
                  <a:ext cx="264960" cy="35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640E363A-9AA4-4C9F-ACA5-A6AF3828F8DC}"/>
                    </a:ext>
                  </a:extLst>
                </p14:cNvPr>
                <p14:cNvContentPartPr/>
                <p14:nvPr/>
              </p14:nvContentPartPr>
              <p14:xfrm>
                <a:off x="5194372" y="2765043"/>
                <a:ext cx="732240" cy="3456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640E363A-9AA4-4C9F-ACA5-A6AF3828F8DC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5185732" y="2756043"/>
                  <a:ext cx="749880" cy="5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31884479-E746-4A6B-8392-43B812276788}"/>
                    </a:ext>
                  </a:extLst>
                </p14:cNvPr>
                <p14:cNvContentPartPr/>
                <p14:nvPr/>
              </p14:nvContentPartPr>
              <p14:xfrm>
                <a:off x="5228212" y="2945043"/>
                <a:ext cx="191160" cy="11808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31884479-E746-4A6B-8392-43B812276788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5219212" y="2936043"/>
                  <a:ext cx="208800" cy="13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56FA8185-1969-4BD1-A668-240DC25209FE}"/>
                    </a:ext>
                  </a:extLst>
                </p14:cNvPr>
                <p14:cNvContentPartPr/>
                <p14:nvPr/>
              </p14:nvContentPartPr>
              <p14:xfrm>
                <a:off x="5452852" y="2939283"/>
                <a:ext cx="146160" cy="29808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56FA8185-1969-4BD1-A668-240DC25209FE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5443852" y="2930283"/>
                  <a:ext cx="163800" cy="31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FE64787D-3AA4-47AD-908F-13653ABC0071}"/>
                    </a:ext>
                  </a:extLst>
                </p14:cNvPr>
                <p14:cNvContentPartPr/>
                <p14:nvPr/>
              </p14:nvContentPartPr>
              <p14:xfrm>
                <a:off x="6389572" y="2698083"/>
                <a:ext cx="101160" cy="612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FE64787D-3AA4-47AD-908F-13653ABC0071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6380572" y="2689443"/>
                  <a:ext cx="118800" cy="2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5768BB98-6C69-4FF4-BF75-ADB4F1C6352C}"/>
                    </a:ext>
                  </a:extLst>
                </p14:cNvPr>
                <p14:cNvContentPartPr/>
                <p14:nvPr/>
              </p14:nvContentPartPr>
              <p14:xfrm>
                <a:off x="6355732" y="2765403"/>
                <a:ext cx="140760" cy="1152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5768BB98-6C69-4FF4-BF75-ADB4F1C6352C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6347092" y="2756763"/>
                  <a:ext cx="15840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0E6613C1-5E45-4128-8E0B-B5C96CEEDE2B}"/>
                    </a:ext>
                  </a:extLst>
                </p14:cNvPr>
                <p14:cNvContentPartPr/>
                <p14:nvPr/>
              </p14:nvContentPartPr>
              <p14:xfrm>
                <a:off x="7252852" y="2305323"/>
                <a:ext cx="178560" cy="41544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0E6613C1-5E45-4128-8E0B-B5C96CEEDE2B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7243852" y="2296683"/>
                  <a:ext cx="196200" cy="43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5CD71D08-64B5-40D7-829F-B79DC2D5CC17}"/>
                    </a:ext>
                  </a:extLst>
                </p14:cNvPr>
                <p14:cNvContentPartPr/>
                <p14:nvPr/>
              </p14:nvContentPartPr>
              <p14:xfrm>
                <a:off x="6927772" y="2715003"/>
                <a:ext cx="791280" cy="3420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5CD71D08-64B5-40D7-829F-B79DC2D5CC17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6919132" y="2706003"/>
                  <a:ext cx="80892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C685550F-CD65-496C-940C-3C2D7A169788}"/>
                    </a:ext>
                  </a:extLst>
                </p14:cNvPr>
                <p14:cNvContentPartPr/>
                <p14:nvPr/>
              </p14:nvContentPartPr>
              <p14:xfrm>
                <a:off x="6810052" y="2916963"/>
                <a:ext cx="151920" cy="11160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C685550F-CD65-496C-940C-3C2D7A169788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6801412" y="2907963"/>
                  <a:ext cx="169560" cy="12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F192BD0E-5837-4318-A41B-3CB180DCCB3B}"/>
                    </a:ext>
                  </a:extLst>
                </p14:cNvPr>
                <p14:cNvContentPartPr/>
                <p14:nvPr/>
              </p14:nvContentPartPr>
              <p14:xfrm>
                <a:off x="6849292" y="2945043"/>
                <a:ext cx="78840" cy="21924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F192BD0E-5837-4318-A41B-3CB180DCCB3B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6840652" y="2936043"/>
                  <a:ext cx="96480" cy="23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21C84E25-F759-4962-99E4-A23C35FA8541}"/>
                    </a:ext>
                  </a:extLst>
                </p14:cNvPr>
                <p14:cNvContentPartPr/>
                <p14:nvPr/>
              </p14:nvContentPartPr>
              <p14:xfrm>
                <a:off x="6989692" y="2961963"/>
                <a:ext cx="168480" cy="19656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21C84E25-F759-4962-99E4-A23C35FA8541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6980692" y="2952963"/>
                  <a:ext cx="18612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2B53174C-F333-4A34-823D-B6EC3C0006B6}"/>
                    </a:ext>
                  </a:extLst>
                </p14:cNvPr>
                <p14:cNvContentPartPr/>
                <p14:nvPr/>
              </p14:nvContentPartPr>
              <p14:xfrm>
                <a:off x="7062412" y="2998323"/>
                <a:ext cx="17280" cy="20484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2B53174C-F333-4A34-823D-B6EC3C0006B6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7053772" y="2989683"/>
                  <a:ext cx="3492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101F684A-DBDB-44A2-91A9-7E81021D0581}"/>
                    </a:ext>
                  </a:extLst>
                </p14:cNvPr>
                <p14:cNvContentPartPr/>
                <p14:nvPr/>
              </p14:nvContentPartPr>
              <p14:xfrm>
                <a:off x="7230892" y="2967003"/>
                <a:ext cx="191160" cy="19152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101F684A-DBDB-44A2-91A9-7E81021D0581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7221892" y="2958363"/>
                  <a:ext cx="208800" cy="20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9DA03EBF-546D-4E92-B259-30CF2099F842}"/>
                    </a:ext>
                  </a:extLst>
                </p14:cNvPr>
                <p14:cNvContentPartPr/>
                <p14:nvPr/>
              </p14:nvContentPartPr>
              <p14:xfrm>
                <a:off x="7477852" y="3001203"/>
                <a:ext cx="146160" cy="14616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9DA03EBF-546D-4E92-B259-30CF2099F842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7468852" y="2992203"/>
                  <a:ext cx="163800" cy="16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B4DD553D-1C9D-4F98-BC9C-EC231900E59D}"/>
                    </a:ext>
                  </a:extLst>
                </p14:cNvPr>
                <p14:cNvContentPartPr/>
                <p14:nvPr/>
              </p14:nvContentPartPr>
              <p14:xfrm>
                <a:off x="7696372" y="2854683"/>
                <a:ext cx="146520" cy="8316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B4DD553D-1C9D-4F98-BC9C-EC231900E59D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7687372" y="2846043"/>
                  <a:ext cx="164160" cy="10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A7A3A49D-81B3-49BA-B95D-98CAC18818B0}"/>
                    </a:ext>
                  </a:extLst>
                </p14:cNvPr>
                <p14:cNvContentPartPr/>
                <p14:nvPr/>
              </p14:nvContentPartPr>
              <p14:xfrm>
                <a:off x="8080132" y="2580363"/>
                <a:ext cx="160920" cy="17460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A7A3A49D-81B3-49BA-B95D-98CAC18818B0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8071132" y="2571363"/>
                  <a:ext cx="178560" cy="19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6D8E2798-EB39-40C0-93C0-DCC49A8FAAFC}"/>
                    </a:ext>
                  </a:extLst>
                </p14:cNvPr>
                <p14:cNvContentPartPr/>
                <p14:nvPr/>
              </p14:nvContentPartPr>
              <p14:xfrm>
                <a:off x="8106052" y="2462643"/>
                <a:ext cx="123840" cy="7956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6D8E2798-EB39-40C0-93C0-DCC49A8FAAFC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8097052" y="2453643"/>
                  <a:ext cx="141480" cy="9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418AC33C-21DE-4350-8BE9-27887302667D}"/>
                    </a:ext>
                  </a:extLst>
                </p14:cNvPr>
                <p14:cNvContentPartPr/>
                <p14:nvPr/>
              </p14:nvContentPartPr>
              <p14:xfrm>
                <a:off x="7471732" y="1716723"/>
                <a:ext cx="291960" cy="49932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418AC33C-21DE-4350-8BE9-27887302667D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7462732" y="1708083"/>
                  <a:ext cx="309600" cy="51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97C6BAFC-6113-4516-ABA9-B1ED2BF39376}"/>
                    </a:ext>
                  </a:extLst>
                </p14:cNvPr>
                <p14:cNvContentPartPr/>
                <p14:nvPr/>
              </p14:nvContentPartPr>
              <p14:xfrm>
                <a:off x="7558132" y="1985643"/>
                <a:ext cx="360720" cy="22968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97C6BAFC-6113-4516-ABA9-B1ED2BF39376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7549492" y="1977003"/>
                  <a:ext cx="378360" cy="24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6B6F409D-9F99-4748-B958-A94B9113BEA1}"/>
                    </a:ext>
                  </a:extLst>
                </p14:cNvPr>
                <p14:cNvContentPartPr/>
                <p14:nvPr/>
              </p14:nvContentPartPr>
              <p14:xfrm>
                <a:off x="1133572" y="3865203"/>
                <a:ext cx="291960" cy="31428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6B6F409D-9F99-4748-B958-A94B9113BEA1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1124572" y="3856563"/>
                  <a:ext cx="309600" cy="33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4356CFDA-B9F3-4B5C-8E3D-B8B252D81D0E}"/>
                    </a:ext>
                  </a:extLst>
                </p14:cNvPr>
                <p14:cNvContentPartPr/>
                <p14:nvPr/>
              </p14:nvContentPartPr>
              <p14:xfrm>
                <a:off x="1250932" y="4066443"/>
                <a:ext cx="168840" cy="2916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4356CFDA-B9F3-4B5C-8E3D-B8B252D81D0E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1241932" y="4057803"/>
                  <a:ext cx="18648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FE3041DA-78CD-40D3-801C-BD57222BF13C}"/>
                    </a:ext>
                  </a:extLst>
                </p14:cNvPr>
                <p14:cNvContentPartPr/>
                <p14:nvPr/>
              </p14:nvContentPartPr>
              <p14:xfrm>
                <a:off x="1262092" y="3842523"/>
                <a:ext cx="208080" cy="3420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FE3041DA-78CD-40D3-801C-BD57222BF13C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1253092" y="3833523"/>
                  <a:ext cx="22572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0B611C5F-B9B8-4AA8-91EE-3204784CCE71}"/>
                    </a:ext>
                  </a:extLst>
                </p14:cNvPr>
                <p14:cNvContentPartPr/>
                <p14:nvPr/>
              </p14:nvContentPartPr>
              <p14:xfrm>
                <a:off x="1806052" y="4022163"/>
                <a:ext cx="95760" cy="36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0B611C5F-B9B8-4AA8-91EE-3204784CCE71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1797412" y="4013163"/>
                  <a:ext cx="1134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C4F73EFA-B620-4757-8649-E53A615E8428}"/>
                    </a:ext>
                  </a:extLst>
                </p14:cNvPr>
                <p14:cNvContentPartPr/>
                <p14:nvPr/>
              </p14:nvContentPartPr>
              <p14:xfrm>
                <a:off x="1766812" y="4106043"/>
                <a:ext cx="135000" cy="1152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C4F73EFA-B620-4757-8649-E53A615E8428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758172" y="4097403"/>
                  <a:ext cx="15264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17EA4FC6-C90A-40D8-B317-01DFF9EB150F}"/>
                    </a:ext>
                  </a:extLst>
                </p14:cNvPr>
                <p14:cNvContentPartPr/>
                <p14:nvPr/>
              </p14:nvContentPartPr>
              <p14:xfrm>
                <a:off x="2804692" y="3635163"/>
                <a:ext cx="151920" cy="34884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17EA4FC6-C90A-40D8-B317-01DFF9EB150F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2796052" y="3626163"/>
                  <a:ext cx="169560" cy="36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F3B7068B-B3B3-4B4F-95DC-E97458D7FB08}"/>
                    </a:ext>
                  </a:extLst>
                </p14:cNvPr>
                <p14:cNvContentPartPr/>
                <p14:nvPr/>
              </p14:nvContentPartPr>
              <p14:xfrm>
                <a:off x="3256492" y="3534003"/>
                <a:ext cx="210600" cy="34812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F3B7068B-B3B3-4B4F-95DC-E97458D7FB08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3247492" y="3525363"/>
                  <a:ext cx="228240" cy="36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1347880C-45A5-4485-BCAA-70F761BB6E5C}"/>
                    </a:ext>
                  </a:extLst>
                </p14:cNvPr>
                <p14:cNvContentPartPr/>
                <p14:nvPr/>
              </p14:nvContentPartPr>
              <p14:xfrm>
                <a:off x="3522172" y="3662883"/>
                <a:ext cx="102240" cy="16308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1347880C-45A5-4485-BCAA-70F761BB6E5C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3513172" y="3654243"/>
                  <a:ext cx="11988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2440889A-543A-4591-B380-E3D13E76ABFD}"/>
                    </a:ext>
                  </a:extLst>
                </p14:cNvPr>
                <p14:cNvContentPartPr/>
                <p14:nvPr/>
              </p14:nvContentPartPr>
              <p14:xfrm>
                <a:off x="3590212" y="3522843"/>
                <a:ext cx="263880" cy="20808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2440889A-543A-4591-B380-E3D13E76ABFD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3581212" y="3513843"/>
                  <a:ext cx="281520" cy="22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910583C1-7A3D-4F08-832F-ADC06058A75F}"/>
                    </a:ext>
                  </a:extLst>
                </p14:cNvPr>
                <p14:cNvContentPartPr/>
                <p14:nvPr/>
              </p14:nvContentPartPr>
              <p14:xfrm>
                <a:off x="4089532" y="3646323"/>
                <a:ext cx="180000" cy="14076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910583C1-7A3D-4F08-832F-ADC06058A75F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4080532" y="3637323"/>
                  <a:ext cx="197640" cy="15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E8E87268-D439-4880-ABCC-6BB0744C3BAC}"/>
                    </a:ext>
                  </a:extLst>
                </p14:cNvPr>
                <p14:cNvContentPartPr/>
                <p14:nvPr/>
              </p14:nvContentPartPr>
              <p14:xfrm>
                <a:off x="4145332" y="3489003"/>
                <a:ext cx="174240" cy="11268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E8E87268-D439-4880-ABCC-6BB0744C3BAC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4136692" y="3480363"/>
                  <a:ext cx="19188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39CE3ACB-0846-495B-9636-C081EBA7B9E5}"/>
                    </a:ext>
                  </a:extLst>
                </p14:cNvPr>
                <p14:cNvContentPartPr/>
                <p14:nvPr/>
              </p14:nvContentPartPr>
              <p14:xfrm>
                <a:off x="4470772" y="3467043"/>
                <a:ext cx="133200" cy="41508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39CE3ACB-0846-495B-9636-C081EBA7B9E5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4462132" y="3458043"/>
                  <a:ext cx="150840" cy="43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895F3A8A-7923-4593-89E2-E3FF7AC81B59}"/>
                    </a:ext>
                  </a:extLst>
                </p14:cNvPr>
                <p14:cNvContentPartPr/>
                <p14:nvPr/>
              </p14:nvContentPartPr>
              <p14:xfrm>
                <a:off x="2423092" y="4055643"/>
                <a:ext cx="2844360" cy="2304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895F3A8A-7923-4593-89E2-E3FF7AC81B59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2414452" y="4047003"/>
                  <a:ext cx="286200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EA57F5F6-DBBC-49E8-AEF7-A5C7B1EC03AA}"/>
                    </a:ext>
                  </a:extLst>
                </p14:cNvPr>
                <p14:cNvContentPartPr/>
                <p14:nvPr/>
              </p14:nvContentPartPr>
              <p14:xfrm>
                <a:off x="2496172" y="4263363"/>
                <a:ext cx="213480" cy="16776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EA57F5F6-DBBC-49E8-AEF7-A5C7B1EC03AA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2487172" y="4254723"/>
                  <a:ext cx="231120" cy="18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770F4905-2121-4685-9C38-1A9F3F11379E}"/>
                    </a:ext>
                  </a:extLst>
                </p14:cNvPr>
                <p14:cNvContentPartPr/>
                <p14:nvPr/>
              </p14:nvContentPartPr>
              <p14:xfrm>
                <a:off x="2602732" y="4324923"/>
                <a:ext cx="61920" cy="25848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770F4905-2121-4685-9C38-1A9F3F11379E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2594092" y="4316283"/>
                  <a:ext cx="79560" cy="27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73384503-CB94-4C63-949F-F656EF191E4C}"/>
                    </a:ext>
                  </a:extLst>
                </p14:cNvPr>
                <p14:cNvContentPartPr/>
                <p14:nvPr/>
              </p14:nvContentPartPr>
              <p14:xfrm>
                <a:off x="2731972" y="4313763"/>
                <a:ext cx="258480" cy="22464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73384503-CB94-4C63-949F-F656EF191E4C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2722972" y="4305123"/>
                  <a:ext cx="276120" cy="24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14F2F99C-362B-4404-8EE9-2A2C40EDF5EB}"/>
                    </a:ext>
                  </a:extLst>
                </p14:cNvPr>
                <p14:cNvContentPartPr/>
                <p14:nvPr/>
              </p14:nvContentPartPr>
              <p14:xfrm>
                <a:off x="3135532" y="4268403"/>
                <a:ext cx="219240" cy="27000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14F2F99C-362B-4404-8EE9-2A2C40EDF5EB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3126892" y="4259763"/>
                  <a:ext cx="236880" cy="28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51486F98-366D-4455-B29C-0FEE4D826364}"/>
                    </a:ext>
                  </a:extLst>
                </p14:cNvPr>
                <p14:cNvContentPartPr/>
                <p14:nvPr/>
              </p14:nvContentPartPr>
              <p14:xfrm>
                <a:off x="3629092" y="4163283"/>
                <a:ext cx="57240" cy="44820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51486F98-366D-4455-B29C-0FEE4D826364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3620452" y="4154283"/>
                  <a:ext cx="74880" cy="46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14533F41-803F-4587-B4AD-D020CAD350C1}"/>
                    </a:ext>
                  </a:extLst>
                </p14:cNvPr>
                <p14:cNvContentPartPr/>
                <p14:nvPr/>
              </p14:nvContentPartPr>
              <p14:xfrm>
                <a:off x="3926452" y="4364163"/>
                <a:ext cx="200160" cy="19692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14533F41-803F-4587-B4AD-D020CAD350C1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3917812" y="4355523"/>
                  <a:ext cx="217800" cy="21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E5FB3BB9-4F41-4415-B0FA-C8C81AF47B5D}"/>
                    </a:ext>
                  </a:extLst>
                </p14:cNvPr>
                <p14:cNvContentPartPr/>
                <p14:nvPr/>
              </p14:nvContentPartPr>
              <p14:xfrm>
                <a:off x="4061452" y="4246443"/>
                <a:ext cx="208080" cy="26964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E5FB3BB9-4F41-4415-B0FA-C8C81AF47B5D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4052452" y="4237803"/>
                  <a:ext cx="225720" cy="28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B435BE70-A2F8-414E-B863-622B6CC2D82C}"/>
                    </a:ext>
                  </a:extLst>
                </p14:cNvPr>
                <p14:cNvContentPartPr/>
                <p14:nvPr/>
              </p14:nvContentPartPr>
              <p14:xfrm>
                <a:off x="4594252" y="4240683"/>
                <a:ext cx="146160" cy="31464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B435BE70-A2F8-414E-B863-622B6CC2D82C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4585612" y="4232043"/>
                  <a:ext cx="163800" cy="33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8649CA6E-9A9B-4084-B519-500FEAB22E09}"/>
                    </a:ext>
                  </a:extLst>
                </p14:cNvPr>
                <p14:cNvContentPartPr/>
                <p14:nvPr/>
              </p14:nvContentPartPr>
              <p14:xfrm>
                <a:off x="4936612" y="4235283"/>
                <a:ext cx="18000" cy="37620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8649CA6E-9A9B-4084-B519-500FEAB22E09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4927612" y="4226283"/>
                  <a:ext cx="35640" cy="39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54715DB4-B4EA-4AFD-9317-FD373C63F7A0}"/>
                    </a:ext>
                  </a:extLst>
                </p14:cNvPr>
                <p14:cNvContentPartPr/>
                <p14:nvPr/>
              </p14:nvContentPartPr>
              <p14:xfrm>
                <a:off x="5015092" y="4156803"/>
                <a:ext cx="168480" cy="16308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54715DB4-B4EA-4AFD-9317-FD373C63F7A0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5006092" y="4148163"/>
                  <a:ext cx="18612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A999BB84-42F4-4734-BE0F-B38093FA845E}"/>
                    </a:ext>
                  </a:extLst>
                </p14:cNvPr>
                <p14:cNvContentPartPr/>
                <p14:nvPr/>
              </p14:nvContentPartPr>
              <p14:xfrm>
                <a:off x="5598292" y="4409163"/>
                <a:ext cx="22680" cy="10692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A999BB84-42F4-4734-BE0F-B38093FA845E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5589652" y="4400163"/>
                  <a:ext cx="40320" cy="12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70DC84BD-F3C4-496B-8366-770BEC98101D}"/>
                    </a:ext>
                  </a:extLst>
                </p14:cNvPr>
                <p14:cNvContentPartPr/>
                <p14:nvPr/>
              </p14:nvContentPartPr>
              <p14:xfrm>
                <a:off x="6086452" y="4218363"/>
                <a:ext cx="2244960" cy="91872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70DC84BD-F3C4-496B-8366-770BEC98101D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6077812" y="4209723"/>
                  <a:ext cx="2262600" cy="9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7F914A1B-1078-4ABF-A641-075B38776CEF}"/>
                    </a:ext>
                  </a:extLst>
                </p14:cNvPr>
                <p14:cNvContentPartPr/>
                <p14:nvPr/>
              </p14:nvContentPartPr>
              <p14:xfrm>
                <a:off x="5435572" y="5146443"/>
                <a:ext cx="146520" cy="46332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7F914A1B-1078-4ABF-A641-075B38776CEF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5426572" y="5137803"/>
                  <a:ext cx="164160" cy="48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A9594996-9575-40A0-871A-7589ACCE168F}"/>
                    </a:ext>
                  </a:extLst>
                </p14:cNvPr>
                <p14:cNvContentPartPr/>
                <p14:nvPr/>
              </p14:nvContentPartPr>
              <p14:xfrm>
                <a:off x="5862172" y="5443803"/>
                <a:ext cx="146160" cy="14940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A9594996-9575-40A0-871A-7589ACCE168F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5853172" y="5434803"/>
                  <a:ext cx="163800" cy="16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A37A1ADC-DF12-480E-88E9-9A9AEDAC390F}"/>
                    </a:ext>
                  </a:extLst>
                </p14:cNvPr>
                <p14:cNvContentPartPr/>
                <p14:nvPr/>
              </p14:nvContentPartPr>
              <p14:xfrm>
                <a:off x="5872972" y="5362443"/>
                <a:ext cx="84600" cy="3996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A37A1ADC-DF12-480E-88E9-9A9AEDAC390F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5864332" y="5353443"/>
                  <a:ext cx="10224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67527C20-79EB-4484-9681-822EB714FAA1}"/>
                    </a:ext>
                  </a:extLst>
                </p14:cNvPr>
                <p14:cNvContentPartPr/>
                <p14:nvPr/>
              </p14:nvContentPartPr>
              <p14:xfrm>
                <a:off x="6092212" y="5262003"/>
                <a:ext cx="11520" cy="7344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67527C20-79EB-4484-9681-822EB714FAA1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6083212" y="5253003"/>
                  <a:ext cx="2916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1E199D31-CCB5-446C-A1FB-938AD4A0796E}"/>
                    </a:ext>
                  </a:extLst>
                </p14:cNvPr>
                <p14:cNvContentPartPr/>
                <p14:nvPr/>
              </p14:nvContentPartPr>
              <p14:xfrm>
                <a:off x="8489812" y="4353003"/>
                <a:ext cx="137160" cy="16668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1E199D31-CCB5-446C-A1FB-938AD4A0796E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8481172" y="4344003"/>
                  <a:ext cx="154800" cy="18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D84CB71D-959F-4558-B509-DE1C66806F3E}"/>
                    </a:ext>
                  </a:extLst>
                </p14:cNvPr>
                <p14:cNvContentPartPr/>
                <p14:nvPr/>
              </p14:nvContentPartPr>
              <p14:xfrm>
                <a:off x="8549212" y="4308003"/>
                <a:ext cx="95760" cy="2700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D84CB71D-959F-4558-B509-DE1C66806F3E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8540212" y="4299003"/>
                  <a:ext cx="113400" cy="4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B18649A5-2CC4-4E39-920B-66D519E6C0C5}"/>
                    </a:ext>
                  </a:extLst>
                </p14:cNvPr>
                <p14:cNvContentPartPr/>
                <p14:nvPr/>
              </p14:nvContentPartPr>
              <p14:xfrm>
                <a:off x="8377852" y="3595563"/>
                <a:ext cx="407160" cy="29232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B18649A5-2CC4-4E39-920B-66D519E6C0C5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8369212" y="3586923"/>
                  <a:ext cx="424800" cy="30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95BF8194-37B3-4FE7-87BF-CEDF4C5D611B}"/>
                    </a:ext>
                  </a:extLst>
                </p14:cNvPr>
                <p14:cNvContentPartPr/>
                <p14:nvPr/>
              </p14:nvContentPartPr>
              <p14:xfrm>
                <a:off x="8459212" y="3623643"/>
                <a:ext cx="96120" cy="21960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95BF8194-37B3-4FE7-87BF-CEDF4C5D611B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8450212" y="3614643"/>
                  <a:ext cx="113760" cy="23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0FB97FD7-DED8-45BC-901F-F210B0D2AE2D}"/>
                    </a:ext>
                  </a:extLst>
                </p14:cNvPr>
                <p14:cNvContentPartPr/>
                <p14:nvPr/>
              </p14:nvContentPartPr>
              <p14:xfrm>
                <a:off x="8464972" y="3679803"/>
                <a:ext cx="96120" cy="12744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0FB97FD7-DED8-45BC-901F-F210B0D2AE2D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8455972" y="3671163"/>
                  <a:ext cx="113760" cy="14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0C85B35B-86F5-45A8-B6CC-60D4B14925F7}"/>
                    </a:ext>
                  </a:extLst>
                </p14:cNvPr>
                <p14:cNvContentPartPr/>
                <p14:nvPr/>
              </p14:nvContentPartPr>
              <p14:xfrm>
                <a:off x="3618292" y="4779243"/>
                <a:ext cx="1238040" cy="3420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0C85B35B-86F5-45A8-B6CC-60D4B14925F7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3609292" y="4770243"/>
                  <a:ext cx="125568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E93A835A-CC58-4514-AB1F-4032482D9C29}"/>
                    </a:ext>
                  </a:extLst>
                </p14:cNvPr>
                <p14:cNvContentPartPr/>
                <p14:nvPr/>
              </p14:nvContentPartPr>
              <p14:xfrm>
                <a:off x="3883972" y="4803723"/>
                <a:ext cx="904320" cy="1548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E93A835A-CC58-4514-AB1F-4032482D9C29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3874972" y="4794723"/>
                  <a:ext cx="92196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B40ED21F-1262-4756-970E-350C513B02BA}"/>
                    </a:ext>
                  </a:extLst>
                </p14:cNvPr>
                <p14:cNvContentPartPr/>
                <p14:nvPr/>
              </p14:nvContentPartPr>
              <p14:xfrm>
                <a:off x="6507292" y="5705163"/>
                <a:ext cx="28800" cy="20808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B40ED21F-1262-4756-970E-350C513B02BA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6498292" y="5696163"/>
                  <a:ext cx="46440" cy="22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9BA12877-519C-4256-85D0-CA004A899860}"/>
                    </a:ext>
                  </a:extLst>
                </p14:cNvPr>
                <p14:cNvContentPartPr/>
                <p14:nvPr/>
              </p14:nvContentPartPr>
              <p14:xfrm>
                <a:off x="6613132" y="5694723"/>
                <a:ext cx="135360" cy="17352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9BA12877-519C-4256-85D0-CA004A899860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6604492" y="5685723"/>
                  <a:ext cx="153000" cy="19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000B6A17-216B-4828-A747-42D13BA1B8AD}"/>
                    </a:ext>
                  </a:extLst>
                </p14:cNvPr>
                <p14:cNvContentPartPr/>
                <p14:nvPr/>
              </p14:nvContentPartPr>
              <p14:xfrm>
                <a:off x="6698092" y="5620923"/>
                <a:ext cx="73440" cy="3384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000B6A17-216B-4828-A747-42D13BA1B8AD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6689092" y="5611923"/>
                  <a:ext cx="9108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584E4627-827C-4BD9-B819-4EC4ADCB5A48}"/>
                    </a:ext>
                  </a:extLst>
                </p14:cNvPr>
                <p14:cNvContentPartPr/>
                <p14:nvPr/>
              </p14:nvContentPartPr>
              <p14:xfrm>
                <a:off x="6781972" y="5710563"/>
                <a:ext cx="331200" cy="14472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584E4627-827C-4BD9-B819-4EC4ADCB5A48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6773332" y="5701923"/>
                  <a:ext cx="348840" cy="16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43A039A7-CF13-481D-8C08-1E5900F618BF}"/>
                    </a:ext>
                  </a:extLst>
                </p14:cNvPr>
                <p14:cNvContentPartPr/>
                <p14:nvPr/>
              </p14:nvContentPartPr>
              <p14:xfrm>
                <a:off x="7045852" y="5620923"/>
                <a:ext cx="50760" cy="2268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43A039A7-CF13-481D-8C08-1E5900F618BF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7036852" y="5611923"/>
                  <a:ext cx="6840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2E662655-5BE5-4D59-9B7F-FC7DD022D1B7}"/>
                    </a:ext>
                  </a:extLst>
                </p14:cNvPr>
                <p14:cNvContentPartPr/>
                <p14:nvPr/>
              </p14:nvContentPartPr>
              <p14:xfrm>
                <a:off x="7185892" y="5570523"/>
                <a:ext cx="17280" cy="7884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2E662655-5BE5-4D59-9B7F-FC7DD022D1B7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7177252" y="5561523"/>
                  <a:ext cx="34920" cy="9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6AA477FB-DC32-4E08-A8A4-79F1C10AEDF9}"/>
                    </a:ext>
                  </a:extLst>
                </p14:cNvPr>
                <p14:cNvContentPartPr/>
                <p14:nvPr/>
              </p14:nvContentPartPr>
              <p14:xfrm>
                <a:off x="7247812" y="5538483"/>
                <a:ext cx="84600" cy="34632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6AA477FB-DC32-4E08-A8A4-79F1C10AEDF9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7238812" y="5529843"/>
                  <a:ext cx="102240" cy="36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A2E3057D-60F3-4FCC-B0E3-F8068CF071BE}"/>
                    </a:ext>
                  </a:extLst>
                </p14:cNvPr>
                <p14:cNvContentPartPr/>
                <p14:nvPr/>
              </p14:nvContentPartPr>
              <p14:xfrm>
                <a:off x="522292" y="3163923"/>
                <a:ext cx="5463720" cy="199800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A2E3057D-60F3-4FCC-B0E3-F8068CF071BE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513292" y="3154923"/>
                  <a:ext cx="5481360" cy="20156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89544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C4058549-E974-4ACA-AF57-45E17E966020}"/>
              </a:ext>
            </a:extLst>
          </p:cNvPr>
          <p:cNvGrpSpPr/>
          <p:nvPr/>
        </p:nvGrpSpPr>
        <p:grpSpPr>
          <a:xfrm>
            <a:off x="3988372" y="341883"/>
            <a:ext cx="572760" cy="415800"/>
            <a:chOff x="3988372" y="341883"/>
            <a:chExt cx="572760" cy="415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3B4F01E5-DBCC-484C-B8AB-9741FA2EBBBD}"/>
                    </a:ext>
                  </a:extLst>
                </p14:cNvPr>
                <p14:cNvContentPartPr/>
                <p14:nvPr/>
              </p14:nvContentPartPr>
              <p14:xfrm>
                <a:off x="3988372" y="460323"/>
                <a:ext cx="280800" cy="2973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3B4F01E5-DBCC-484C-B8AB-9741FA2EBBBD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979732" y="451323"/>
                  <a:ext cx="298440" cy="31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02F8150C-4534-4E8F-85FE-2BDF30186D9F}"/>
                    </a:ext>
                  </a:extLst>
                </p14:cNvPr>
                <p14:cNvContentPartPr/>
                <p14:nvPr/>
              </p14:nvContentPartPr>
              <p14:xfrm>
                <a:off x="4010692" y="622683"/>
                <a:ext cx="174240" cy="2844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02F8150C-4534-4E8F-85FE-2BDF30186D9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002052" y="613683"/>
                  <a:ext cx="19188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94D99616-81B0-449A-8C27-89A2D5C03E3E}"/>
                    </a:ext>
                  </a:extLst>
                </p14:cNvPr>
                <p14:cNvContentPartPr/>
                <p14:nvPr/>
              </p14:nvContentPartPr>
              <p14:xfrm>
                <a:off x="4139932" y="341883"/>
                <a:ext cx="381960" cy="23580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94D99616-81B0-449A-8C27-89A2D5C03E3E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130932" y="333243"/>
                  <a:ext cx="399600" cy="25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044129FC-7BF0-4F7A-B430-CEED26D6FCE9}"/>
                    </a:ext>
                  </a:extLst>
                </p14:cNvPr>
                <p14:cNvContentPartPr/>
                <p14:nvPr/>
              </p14:nvContentPartPr>
              <p14:xfrm>
                <a:off x="4465372" y="667323"/>
                <a:ext cx="95760" cy="1152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044129FC-7BF0-4F7A-B430-CEED26D6FCE9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456372" y="658683"/>
                  <a:ext cx="113400" cy="29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883BC89F-738A-4387-BA63-F2ED7AFD3DE6}"/>
                  </a:ext>
                </a:extLst>
              </p14:cNvPr>
              <p14:cNvContentPartPr/>
              <p14:nvPr/>
            </p14:nvContentPartPr>
            <p14:xfrm>
              <a:off x="4890892" y="403443"/>
              <a:ext cx="213120" cy="36504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883BC89F-738A-4387-BA63-F2ED7AFD3DE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882252" y="394803"/>
                <a:ext cx="230760" cy="382680"/>
              </a:xfrm>
              <a:prstGeom prst="rect">
                <a:avLst/>
              </a:prstGeom>
            </p:spPr>
          </p:pic>
        </mc:Fallback>
      </mc:AlternateContent>
      <p:grpSp>
        <p:nvGrpSpPr>
          <p:cNvPr id="27" name="Group 26">
            <a:extLst>
              <a:ext uri="{FF2B5EF4-FFF2-40B4-BE49-F238E27FC236}">
                <a16:creationId xmlns:a16="http://schemas.microsoft.com/office/drawing/2014/main" id="{957BCAE7-FD18-43EF-8266-F25EBF9F3248}"/>
              </a:ext>
            </a:extLst>
          </p:cNvPr>
          <p:cNvGrpSpPr/>
          <p:nvPr/>
        </p:nvGrpSpPr>
        <p:grpSpPr>
          <a:xfrm>
            <a:off x="1097001" y="1639928"/>
            <a:ext cx="271800" cy="448560"/>
            <a:chOff x="1097001" y="1639928"/>
            <a:chExt cx="271800" cy="448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D67CF53D-03A8-48DE-91E0-53E4157B0E79}"/>
                    </a:ext>
                  </a:extLst>
                </p14:cNvPr>
                <p14:cNvContentPartPr/>
                <p14:nvPr/>
              </p14:nvContentPartPr>
              <p14:xfrm>
                <a:off x="1097001" y="1706528"/>
                <a:ext cx="271800" cy="38196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D67CF53D-03A8-48DE-91E0-53E4157B0E79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088361" y="1697888"/>
                  <a:ext cx="289440" cy="39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023EB11C-54BD-4BC3-B4AD-7DD7E1CB823D}"/>
                    </a:ext>
                  </a:extLst>
                </p14:cNvPr>
                <p14:cNvContentPartPr/>
                <p14:nvPr/>
              </p14:nvContentPartPr>
              <p14:xfrm>
                <a:off x="1150281" y="1898768"/>
                <a:ext cx="200880" cy="2808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023EB11C-54BD-4BC3-B4AD-7DD7E1CB823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141281" y="1890128"/>
                  <a:ext cx="21852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D92B26A6-53A3-471E-BF55-F303579F6EF4}"/>
                    </a:ext>
                  </a:extLst>
                </p14:cNvPr>
                <p14:cNvContentPartPr/>
                <p14:nvPr/>
              </p14:nvContentPartPr>
              <p14:xfrm>
                <a:off x="1203201" y="1639928"/>
                <a:ext cx="124200" cy="1800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D92B26A6-53A3-471E-BF55-F303579F6EF4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194561" y="1630928"/>
                  <a:ext cx="141840" cy="35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016B5035-8115-42B8-902F-AB4F43A71845}"/>
                  </a:ext>
                </a:extLst>
              </p14:cNvPr>
              <p14:cNvContentPartPr/>
              <p14:nvPr/>
            </p14:nvContentPartPr>
            <p14:xfrm>
              <a:off x="1616121" y="1799048"/>
              <a:ext cx="153720" cy="1224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016B5035-8115-42B8-902F-AB4F43A71845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607481" y="1790408"/>
                <a:ext cx="171360" cy="2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71DB1017-BDB6-410D-BF18-C9356E0F04A4}"/>
                  </a:ext>
                </a:extLst>
              </p14:cNvPr>
              <p14:cNvContentPartPr/>
              <p14:nvPr/>
            </p14:nvContentPartPr>
            <p14:xfrm>
              <a:off x="1604601" y="1917128"/>
              <a:ext cx="165600" cy="1224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71DB1017-BDB6-410D-BF18-C9356E0F04A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595601" y="1908128"/>
                <a:ext cx="183240" cy="2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0736EFD0-5391-4445-B01B-D9CC687F0103}"/>
                  </a:ext>
                </a:extLst>
              </p14:cNvPr>
              <p14:cNvContentPartPr/>
              <p14:nvPr/>
            </p14:nvContentPartPr>
            <p14:xfrm>
              <a:off x="2182761" y="1562888"/>
              <a:ext cx="796680" cy="44928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0736EFD0-5391-4445-B01B-D9CC687F010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174121" y="1554248"/>
                <a:ext cx="814320" cy="466920"/>
              </a:xfrm>
              <a:prstGeom prst="rect">
                <a:avLst/>
              </a:prstGeom>
            </p:spPr>
          </p:pic>
        </mc:Fallback>
      </mc:AlternateContent>
      <p:grpSp>
        <p:nvGrpSpPr>
          <p:cNvPr id="33" name="Group 32">
            <a:extLst>
              <a:ext uri="{FF2B5EF4-FFF2-40B4-BE49-F238E27FC236}">
                <a16:creationId xmlns:a16="http://schemas.microsoft.com/office/drawing/2014/main" id="{61F39639-4A58-4CA7-8D14-462961C6C3FF}"/>
              </a:ext>
            </a:extLst>
          </p:cNvPr>
          <p:cNvGrpSpPr/>
          <p:nvPr/>
        </p:nvGrpSpPr>
        <p:grpSpPr>
          <a:xfrm>
            <a:off x="2146401" y="2200448"/>
            <a:ext cx="496800" cy="192240"/>
            <a:chOff x="2146401" y="2200448"/>
            <a:chExt cx="496800" cy="192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09506272-A7A3-4DA5-983E-82DA1CF967B0}"/>
                    </a:ext>
                  </a:extLst>
                </p14:cNvPr>
                <p14:cNvContentPartPr/>
                <p14:nvPr/>
              </p14:nvContentPartPr>
              <p14:xfrm>
                <a:off x="2146401" y="2312408"/>
                <a:ext cx="65880" cy="8028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09506272-A7A3-4DA5-983E-82DA1CF967B0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137761" y="2303408"/>
                  <a:ext cx="83520" cy="9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268F40E3-D207-4FDB-9AA5-7D5FDC427749}"/>
                    </a:ext>
                  </a:extLst>
                </p14:cNvPr>
                <p14:cNvContentPartPr/>
                <p14:nvPr/>
              </p14:nvContentPartPr>
              <p14:xfrm>
                <a:off x="2188521" y="2211968"/>
                <a:ext cx="330840" cy="241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268F40E3-D207-4FDB-9AA5-7D5FDC427749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179521" y="2203328"/>
                  <a:ext cx="34848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96CCAF1C-F870-4C4C-BD52-6E58FAB9E247}"/>
                    </a:ext>
                  </a:extLst>
                </p14:cNvPr>
                <p14:cNvContentPartPr/>
                <p14:nvPr/>
              </p14:nvContentPartPr>
              <p14:xfrm>
                <a:off x="2330001" y="2200448"/>
                <a:ext cx="313200" cy="10080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96CCAF1C-F870-4C4C-BD52-6E58FAB9E247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321001" y="2191448"/>
                  <a:ext cx="330840" cy="118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397F406E-DC41-4AB6-9C00-C2C9D36AA13E}"/>
                  </a:ext>
                </a:extLst>
              </p14:cNvPr>
              <p14:cNvContentPartPr/>
              <p14:nvPr/>
            </p14:nvContentPartPr>
            <p14:xfrm>
              <a:off x="2435481" y="1232768"/>
              <a:ext cx="266760" cy="22500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397F406E-DC41-4AB6-9C00-C2C9D36AA13E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426841" y="1223768"/>
                <a:ext cx="284400" cy="242640"/>
              </a:xfrm>
              <a:prstGeom prst="rect">
                <a:avLst/>
              </a:prstGeom>
            </p:spPr>
          </p:pic>
        </mc:Fallback>
      </mc:AlternateContent>
      <p:grpSp>
        <p:nvGrpSpPr>
          <p:cNvPr id="37" name="Group 36">
            <a:extLst>
              <a:ext uri="{FF2B5EF4-FFF2-40B4-BE49-F238E27FC236}">
                <a16:creationId xmlns:a16="http://schemas.microsoft.com/office/drawing/2014/main" id="{CE828D0B-9667-4A91-A2DE-CE6584A09B55}"/>
              </a:ext>
            </a:extLst>
          </p:cNvPr>
          <p:cNvGrpSpPr/>
          <p:nvPr/>
        </p:nvGrpSpPr>
        <p:grpSpPr>
          <a:xfrm>
            <a:off x="3568761" y="1374608"/>
            <a:ext cx="407880" cy="384480"/>
            <a:chOff x="3568761" y="1374608"/>
            <a:chExt cx="407880" cy="384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4EF2D083-F69B-4601-8DED-7030CD78F6FF}"/>
                    </a:ext>
                  </a:extLst>
                </p14:cNvPr>
                <p14:cNvContentPartPr/>
                <p14:nvPr/>
              </p14:nvContentPartPr>
              <p14:xfrm>
                <a:off x="3568761" y="1374608"/>
                <a:ext cx="242640" cy="38448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4EF2D083-F69B-4601-8DED-7030CD78F6FF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560121" y="1365608"/>
                  <a:ext cx="260280" cy="40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D2F78A88-BD37-4F66-A184-6AA28C83F4B7}"/>
                    </a:ext>
                  </a:extLst>
                </p14:cNvPr>
                <p14:cNvContentPartPr/>
                <p14:nvPr/>
              </p14:nvContentPartPr>
              <p14:xfrm>
                <a:off x="3952521" y="1592768"/>
                <a:ext cx="24120" cy="9468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D2F78A88-BD37-4F66-A184-6AA28C83F4B7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943521" y="1583768"/>
                  <a:ext cx="41760" cy="11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6F196F04-A223-4122-98C4-E68D0DDF9111}"/>
                    </a:ext>
                  </a:extLst>
                </p14:cNvPr>
                <p14:cNvContentPartPr/>
                <p14:nvPr/>
              </p14:nvContentPartPr>
              <p14:xfrm>
                <a:off x="3899241" y="1509968"/>
                <a:ext cx="24120" cy="1224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6F196F04-A223-4122-98C4-E68D0DDF9111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890601" y="1501328"/>
                  <a:ext cx="41760" cy="29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361CBC4-CF90-40F6-A6AA-6C994F785927}"/>
              </a:ext>
            </a:extLst>
          </p:cNvPr>
          <p:cNvGrpSpPr/>
          <p:nvPr/>
        </p:nvGrpSpPr>
        <p:grpSpPr>
          <a:xfrm>
            <a:off x="4273641" y="1150328"/>
            <a:ext cx="1405800" cy="401400"/>
            <a:chOff x="4273641" y="1150328"/>
            <a:chExt cx="1405800" cy="401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FCDCD2CA-132A-4E90-B7CE-CC06FA40C379}"/>
                    </a:ext>
                  </a:extLst>
                </p14:cNvPr>
                <p14:cNvContentPartPr/>
                <p14:nvPr/>
              </p14:nvContentPartPr>
              <p14:xfrm>
                <a:off x="4273641" y="1191368"/>
                <a:ext cx="192240" cy="36036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FCDCD2CA-132A-4E90-B7CE-CC06FA40C379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265001" y="1182368"/>
                  <a:ext cx="209880" cy="37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FE77463C-24F0-4953-A512-DDA68276A72B}"/>
                    </a:ext>
                  </a:extLst>
                </p14:cNvPr>
                <p14:cNvContentPartPr/>
                <p14:nvPr/>
              </p14:nvContentPartPr>
              <p14:xfrm>
                <a:off x="4572081" y="1291808"/>
                <a:ext cx="165240" cy="19548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FE77463C-24F0-4953-A512-DDA68276A72B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563081" y="1282808"/>
                  <a:ext cx="182880" cy="21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BCCF5BDB-F507-4026-9178-57F686C1AA76}"/>
                    </a:ext>
                  </a:extLst>
                </p14:cNvPr>
                <p14:cNvContentPartPr/>
                <p14:nvPr/>
              </p14:nvContentPartPr>
              <p14:xfrm>
                <a:off x="4660281" y="1250408"/>
                <a:ext cx="342360" cy="20088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BCCF5BDB-F507-4026-9178-57F686C1AA76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651641" y="1241768"/>
                  <a:ext cx="36000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1DBE8A58-2777-42DD-B9F0-BB39296FF7A0}"/>
                    </a:ext>
                  </a:extLst>
                </p14:cNvPr>
                <p14:cNvContentPartPr/>
                <p14:nvPr/>
              </p14:nvContentPartPr>
              <p14:xfrm>
                <a:off x="5214681" y="1274168"/>
                <a:ext cx="100800" cy="16560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1DBE8A58-2777-42DD-B9F0-BB39296FF7A0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5206041" y="1265168"/>
                  <a:ext cx="118440" cy="18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6AB20014-B2B6-4989-9528-3001C817597D}"/>
                    </a:ext>
                  </a:extLst>
                </p14:cNvPr>
                <p14:cNvContentPartPr/>
                <p14:nvPr/>
              </p14:nvContentPartPr>
              <p14:xfrm>
                <a:off x="5203161" y="1156088"/>
                <a:ext cx="77040" cy="4752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6AB20014-B2B6-4989-9528-3001C817597D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194161" y="1147448"/>
                  <a:ext cx="94680" cy="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AA4ABF0E-BCA0-430F-8539-0F439E640A42}"/>
                    </a:ext>
                  </a:extLst>
                </p14:cNvPr>
                <p14:cNvContentPartPr/>
                <p14:nvPr/>
              </p14:nvContentPartPr>
              <p14:xfrm>
                <a:off x="5415561" y="1380368"/>
                <a:ext cx="35640" cy="14184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AA4ABF0E-BCA0-430F-8539-0F439E640A42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406561" y="1371368"/>
                  <a:ext cx="53280" cy="15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01A0AF94-C4CA-48F5-AF89-22FDFE93B0A0}"/>
                    </a:ext>
                  </a:extLst>
                </p14:cNvPr>
                <p14:cNvContentPartPr/>
                <p14:nvPr/>
              </p14:nvContentPartPr>
              <p14:xfrm>
                <a:off x="5574681" y="1150328"/>
                <a:ext cx="104760" cy="37764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01A0AF94-C4CA-48F5-AF89-22FDFE93B0A0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566041" y="1141688"/>
                  <a:ext cx="122400" cy="395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0ADBA418-AEED-4E31-9E60-AFB2D66839FA}"/>
                  </a:ext>
                </a:extLst>
              </p14:cNvPr>
              <p14:cNvContentPartPr/>
              <p14:nvPr/>
            </p14:nvContentPartPr>
            <p14:xfrm>
              <a:off x="3285441" y="1781408"/>
              <a:ext cx="3675960" cy="7704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0ADBA418-AEED-4E31-9E60-AFB2D66839FA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3276441" y="1772768"/>
                <a:ext cx="3693600" cy="9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FA5989DD-FCBC-4212-8185-4D1D4F7D9492}"/>
                  </a:ext>
                </a:extLst>
              </p14:cNvPr>
              <p14:cNvContentPartPr/>
              <p14:nvPr/>
            </p14:nvContentPartPr>
            <p14:xfrm>
              <a:off x="3544641" y="1928288"/>
              <a:ext cx="248760" cy="14832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FA5989DD-FCBC-4212-8185-4D1D4F7D9492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3535641" y="1919648"/>
                <a:ext cx="266400" cy="16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A851E392-A444-4A78-BCE2-A8C2DA5CD398}"/>
                  </a:ext>
                </a:extLst>
              </p14:cNvPr>
              <p14:cNvContentPartPr/>
              <p14:nvPr/>
            </p14:nvContentPartPr>
            <p14:xfrm>
              <a:off x="3704481" y="1988048"/>
              <a:ext cx="47520" cy="23040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A851E392-A444-4A78-BCE2-A8C2DA5CD398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3695841" y="1979048"/>
                <a:ext cx="65160" cy="24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B2AEEB5F-57EB-4B40-8CEC-D8336C58BEEB}"/>
                  </a:ext>
                </a:extLst>
              </p14:cNvPr>
              <p14:cNvContentPartPr/>
              <p14:nvPr/>
            </p14:nvContentPartPr>
            <p14:xfrm>
              <a:off x="3852081" y="1981928"/>
              <a:ext cx="289440" cy="23616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B2AEEB5F-57EB-4B40-8CEC-D8336C58BEEB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3843441" y="1973288"/>
                <a:ext cx="307080" cy="25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EACFAFF4-519F-43C3-AA0E-B31E014BB7E5}"/>
                  </a:ext>
                </a:extLst>
              </p14:cNvPr>
              <p14:cNvContentPartPr/>
              <p14:nvPr/>
            </p14:nvContentPartPr>
            <p14:xfrm>
              <a:off x="4005441" y="2029088"/>
              <a:ext cx="35640" cy="23616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EACFAFF4-519F-43C3-AA0E-B31E014BB7E5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3996801" y="2020448"/>
                <a:ext cx="53280" cy="25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D96B5861-8C6B-4043-91E3-033E9DA7BB8D}"/>
                  </a:ext>
                </a:extLst>
              </p14:cNvPr>
              <p14:cNvContentPartPr/>
              <p14:nvPr/>
            </p14:nvContentPartPr>
            <p14:xfrm>
              <a:off x="4292001" y="1999208"/>
              <a:ext cx="215280" cy="21312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D96B5861-8C6B-4043-91E3-033E9DA7BB8D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4283361" y="1990568"/>
                <a:ext cx="232920" cy="230760"/>
              </a:xfrm>
              <a:prstGeom prst="rect">
                <a:avLst/>
              </a:prstGeom>
            </p:spPr>
          </p:pic>
        </mc:Fallback>
      </mc:AlternateContent>
      <p:grpSp>
        <p:nvGrpSpPr>
          <p:cNvPr id="63" name="Group 62">
            <a:extLst>
              <a:ext uri="{FF2B5EF4-FFF2-40B4-BE49-F238E27FC236}">
                <a16:creationId xmlns:a16="http://schemas.microsoft.com/office/drawing/2014/main" id="{5DFE7F23-2B27-406F-9EB4-CC9A270E7BAE}"/>
              </a:ext>
            </a:extLst>
          </p:cNvPr>
          <p:cNvGrpSpPr/>
          <p:nvPr/>
        </p:nvGrpSpPr>
        <p:grpSpPr>
          <a:xfrm>
            <a:off x="4860801" y="1805168"/>
            <a:ext cx="1445760" cy="442440"/>
            <a:chOff x="4860801" y="1805168"/>
            <a:chExt cx="1445760" cy="442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AADD13D1-B1C7-4F2C-8E90-50B1700F0A90}"/>
                    </a:ext>
                  </a:extLst>
                </p14:cNvPr>
                <p14:cNvContentPartPr/>
                <p14:nvPr/>
              </p14:nvContentPartPr>
              <p14:xfrm>
                <a:off x="4860801" y="1816688"/>
                <a:ext cx="53640" cy="37800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AADD13D1-B1C7-4F2C-8E90-50B1700F0A90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4851801" y="1808048"/>
                  <a:ext cx="71280" cy="39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65C815D9-D86B-45DF-AFC0-7C1993E77301}"/>
                    </a:ext>
                  </a:extLst>
                </p14:cNvPr>
                <p14:cNvContentPartPr/>
                <p14:nvPr/>
              </p14:nvContentPartPr>
              <p14:xfrm>
                <a:off x="5126481" y="1913888"/>
                <a:ext cx="112680" cy="20232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65C815D9-D86B-45DF-AFC0-7C1993E77301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5117481" y="1905248"/>
                  <a:ext cx="13032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A830D0F4-CECF-45EB-A91B-B2267A81D649}"/>
                    </a:ext>
                  </a:extLst>
                </p14:cNvPr>
                <p14:cNvContentPartPr/>
                <p14:nvPr/>
              </p14:nvContentPartPr>
              <p14:xfrm>
                <a:off x="5208921" y="1805168"/>
                <a:ext cx="289440" cy="22464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A830D0F4-CECF-45EB-A91B-B2267A81D649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5200281" y="1796168"/>
                  <a:ext cx="307080" cy="24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59218074-5AA5-4B61-8DB3-0D93E37F2DE8}"/>
                    </a:ext>
                  </a:extLst>
                </p14:cNvPr>
                <p14:cNvContentPartPr/>
                <p14:nvPr/>
              </p14:nvContentPartPr>
              <p14:xfrm>
                <a:off x="5674401" y="1957448"/>
                <a:ext cx="154440" cy="14832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59218074-5AA5-4B61-8DB3-0D93E37F2DE8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5665761" y="1948808"/>
                  <a:ext cx="172080" cy="16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60E1FDF0-C0F4-499C-8757-1959BC451EE9}"/>
                    </a:ext>
                  </a:extLst>
                </p14:cNvPr>
                <p14:cNvContentPartPr/>
                <p14:nvPr/>
              </p14:nvContentPartPr>
              <p14:xfrm>
                <a:off x="5683761" y="1846208"/>
                <a:ext cx="109800" cy="4176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60E1FDF0-C0F4-499C-8757-1959BC451EE9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5674761" y="1837568"/>
                  <a:ext cx="12744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4773FF82-10F5-487D-B8F7-B7D9ABDF2E57}"/>
                    </a:ext>
                  </a:extLst>
                </p14:cNvPr>
                <p14:cNvContentPartPr/>
                <p14:nvPr/>
              </p14:nvContentPartPr>
              <p14:xfrm>
                <a:off x="5851881" y="2064728"/>
                <a:ext cx="41760" cy="12456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4773FF82-10F5-487D-B8F7-B7D9ABDF2E57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5843241" y="2055728"/>
                  <a:ext cx="5940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DD259A84-379E-4679-85F0-DE742A4C8E91}"/>
                    </a:ext>
                  </a:extLst>
                </p14:cNvPr>
                <p14:cNvContentPartPr/>
                <p14:nvPr/>
              </p14:nvContentPartPr>
              <p14:xfrm>
                <a:off x="5881401" y="2005688"/>
                <a:ext cx="6120" cy="612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DD259A84-379E-4679-85F0-DE742A4C8E91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5872761" y="1996688"/>
                  <a:ext cx="23760" cy="2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DDA451DC-3A53-4F35-A6E8-ECB56522D988}"/>
                    </a:ext>
                  </a:extLst>
                </p14:cNvPr>
                <p14:cNvContentPartPr/>
                <p14:nvPr/>
              </p14:nvContentPartPr>
              <p14:xfrm>
                <a:off x="6029001" y="1876808"/>
                <a:ext cx="53280" cy="37080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DDA451DC-3A53-4F35-A6E8-ECB56522D988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6020001" y="1867808"/>
                  <a:ext cx="70920" cy="38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79CD9B86-4E09-43D2-98A9-421DCE516A3F}"/>
                    </a:ext>
                  </a:extLst>
                </p14:cNvPr>
                <p14:cNvContentPartPr/>
                <p14:nvPr/>
              </p14:nvContentPartPr>
              <p14:xfrm>
                <a:off x="6196041" y="1881848"/>
                <a:ext cx="110520" cy="13608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79CD9B86-4E09-43D2-98A9-421DCE516A3F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6187401" y="1872848"/>
                  <a:ext cx="128160" cy="153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47CEB25F-83C1-428A-B1B3-0610E0B53198}"/>
              </a:ext>
            </a:extLst>
          </p:cNvPr>
          <p:cNvGrpSpPr/>
          <p:nvPr/>
        </p:nvGrpSpPr>
        <p:grpSpPr>
          <a:xfrm>
            <a:off x="2477601" y="2742608"/>
            <a:ext cx="419400" cy="507960"/>
            <a:chOff x="2477601" y="2742608"/>
            <a:chExt cx="419400" cy="507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19871012-3A73-4297-AD90-F2AA4245E2E0}"/>
                    </a:ext>
                  </a:extLst>
                </p14:cNvPr>
                <p14:cNvContentPartPr/>
                <p14:nvPr/>
              </p14:nvContentPartPr>
              <p14:xfrm>
                <a:off x="2477601" y="2742608"/>
                <a:ext cx="235440" cy="50796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19871012-3A73-4297-AD90-F2AA4245E2E0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2468961" y="2733968"/>
                  <a:ext cx="253080" cy="52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8179AD2F-0B38-41CB-8D21-647C5510FA44}"/>
                    </a:ext>
                  </a:extLst>
                </p14:cNvPr>
                <p14:cNvContentPartPr/>
                <p14:nvPr/>
              </p14:nvContentPartPr>
              <p14:xfrm>
                <a:off x="2825721" y="2961128"/>
                <a:ext cx="29880" cy="13032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8179AD2F-0B38-41CB-8D21-647C5510FA44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2816721" y="2952488"/>
                  <a:ext cx="47520" cy="14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4964DE0A-1F76-4350-8DEB-A0782AA049FC}"/>
                    </a:ext>
                  </a:extLst>
                </p14:cNvPr>
                <p14:cNvContentPartPr/>
                <p14:nvPr/>
              </p14:nvContentPartPr>
              <p14:xfrm>
                <a:off x="2884761" y="2902448"/>
                <a:ext cx="12240" cy="612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4964DE0A-1F76-4350-8DEB-A0782AA049FC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2875761" y="2893448"/>
                  <a:ext cx="29880" cy="23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1212F15-80E9-4217-8E5F-CCB2F77609D3}"/>
              </a:ext>
            </a:extLst>
          </p:cNvPr>
          <p:cNvGrpSpPr/>
          <p:nvPr/>
        </p:nvGrpSpPr>
        <p:grpSpPr>
          <a:xfrm>
            <a:off x="1581772" y="117848"/>
            <a:ext cx="990509" cy="864115"/>
            <a:chOff x="1581772" y="117848"/>
            <a:chExt cx="990509" cy="864115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B65B26CB-4597-4C2F-B71F-D07BDD08C714}"/>
                    </a:ext>
                  </a:extLst>
                </p14:cNvPr>
                <p14:cNvContentPartPr/>
                <p14:nvPr/>
              </p14:nvContentPartPr>
              <p14:xfrm>
                <a:off x="1744492" y="488043"/>
                <a:ext cx="11520" cy="612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B65B26CB-4597-4C2F-B71F-D07BDD08C714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1735492" y="479043"/>
                  <a:ext cx="29160" cy="2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2A6EE5C2-14AF-4706-BAF2-4281AE3193C4}"/>
                    </a:ext>
                  </a:extLst>
                </p14:cNvPr>
                <p14:cNvContentPartPr/>
                <p14:nvPr/>
              </p14:nvContentPartPr>
              <p14:xfrm>
                <a:off x="1935292" y="302643"/>
                <a:ext cx="247320" cy="5076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2A6EE5C2-14AF-4706-BAF2-4281AE3193C4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1926292" y="294003"/>
                  <a:ext cx="264960" cy="6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49E3E6AD-43C6-4EA6-A467-C917C4DAFFF6}"/>
                    </a:ext>
                  </a:extLst>
                </p14:cNvPr>
                <p14:cNvContentPartPr/>
                <p14:nvPr/>
              </p14:nvContentPartPr>
              <p14:xfrm>
                <a:off x="2198812" y="392643"/>
                <a:ext cx="39600" cy="3384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49E3E6AD-43C6-4EA6-A467-C917C4DAFFF6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2190172" y="383643"/>
                  <a:ext cx="5724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6DC7E455-0B2D-4B96-95DF-C803242BAACB}"/>
                    </a:ext>
                  </a:extLst>
                </p14:cNvPr>
                <p14:cNvContentPartPr/>
                <p14:nvPr/>
              </p14:nvContentPartPr>
              <p14:xfrm>
                <a:off x="1851052" y="375723"/>
                <a:ext cx="196560" cy="29772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6DC7E455-0B2D-4B96-95DF-C803242BAACB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1842412" y="366723"/>
                  <a:ext cx="214200" cy="31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7E4E32DC-0439-4243-8D03-7E2CD789C7E4}"/>
                    </a:ext>
                  </a:extLst>
                </p14:cNvPr>
                <p14:cNvContentPartPr/>
                <p14:nvPr/>
              </p14:nvContentPartPr>
              <p14:xfrm>
                <a:off x="1727572" y="706563"/>
                <a:ext cx="297720" cy="734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7E4E32DC-0439-4243-8D03-7E2CD789C7E4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1718932" y="697923"/>
                  <a:ext cx="31536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81786150-9F42-4444-9638-163910914EF2}"/>
                    </a:ext>
                  </a:extLst>
                </p14:cNvPr>
                <p14:cNvContentPartPr/>
                <p14:nvPr/>
              </p14:nvContentPartPr>
              <p14:xfrm>
                <a:off x="1705252" y="628083"/>
                <a:ext cx="146160" cy="14616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81786150-9F42-4444-9638-163910914EF2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1696252" y="619443"/>
                  <a:ext cx="163800" cy="16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029F677D-A074-43D0-BE72-543A7CF642AF}"/>
                    </a:ext>
                  </a:extLst>
                </p14:cNvPr>
                <p14:cNvContentPartPr/>
                <p14:nvPr/>
              </p14:nvContentPartPr>
              <p14:xfrm>
                <a:off x="1929532" y="622683"/>
                <a:ext cx="174240" cy="30312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029F677D-A074-43D0-BE72-543A7CF642AF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1920892" y="613683"/>
                  <a:ext cx="191880" cy="32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EBE9CA34-CD5B-47B1-A330-88864203B6E2}"/>
                    </a:ext>
                  </a:extLst>
                </p14:cNvPr>
                <p14:cNvContentPartPr/>
                <p14:nvPr/>
              </p14:nvContentPartPr>
              <p14:xfrm>
                <a:off x="2137252" y="571923"/>
                <a:ext cx="56520" cy="16308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EBE9CA34-CD5B-47B1-A330-88864203B6E2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2128252" y="563283"/>
                  <a:ext cx="7416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77B45E00-244F-48E9-82D0-0C57107DCFF3}"/>
                    </a:ext>
                  </a:extLst>
                </p14:cNvPr>
                <p14:cNvContentPartPr/>
                <p14:nvPr/>
              </p14:nvContentPartPr>
              <p14:xfrm>
                <a:off x="2361532" y="465363"/>
                <a:ext cx="112680" cy="38736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77B45E00-244F-48E9-82D0-0C57107DCFF3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2352892" y="456723"/>
                  <a:ext cx="130320" cy="40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9A1796FD-67EE-4627-A4AD-912FBA8B1D47}"/>
                    </a:ext>
                  </a:extLst>
                </p14:cNvPr>
                <p14:cNvContentPartPr/>
                <p14:nvPr/>
              </p14:nvContentPartPr>
              <p14:xfrm>
                <a:off x="2019532" y="824643"/>
                <a:ext cx="331200" cy="1407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9A1796FD-67EE-4627-A4AD-912FBA8B1D47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2010532" y="815643"/>
                  <a:ext cx="348840" cy="15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1201241E-9696-4BAB-ACAD-8B53B2827D52}"/>
                    </a:ext>
                  </a:extLst>
                </p14:cNvPr>
                <p14:cNvContentPartPr/>
                <p14:nvPr/>
              </p14:nvContentPartPr>
              <p14:xfrm>
                <a:off x="1666012" y="936603"/>
                <a:ext cx="45360" cy="4536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1201241E-9696-4BAB-ACAD-8B53B2827D52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1657012" y="927963"/>
                  <a:ext cx="6300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1C627896-89DB-4DCB-AC63-D1ADD226A085}"/>
                    </a:ext>
                  </a:extLst>
                </p14:cNvPr>
                <p14:cNvContentPartPr/>
                <p14:nvPr/>
              </p14:nvContentPartPr>
              <p14:xfrm>
                <a:off x="1581772" y="947763"/>
                <a:ext cx="17280" cy="612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1C627896-89DB-4DCB-AC63-D1ADD226A085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1573132" y="939123"/>
                  <a:ext cx="34920" cy="2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F68D926B-D72E-45EB-8E31-8E1BDD8213E2}"/>
                    </a:ext>
                  </a:extLst>
                </p14:cNvPr>
                <p14:cNvContentPartPr/>
                <p14:nvPr/>
              </p14:nvContentPartPr>
              <p14:xfrm>
                <a:off x="2064681" y="300728"/>
                <a:ext cx="141480" cy="7128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F68D926B-D72E-45EB-8E31-8E1BDD8213E2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2056041" y="291728"/>
                  <a:ext cx="159120" cy="8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CBA1A652-4AC9-40E3-8455-EA566A18288B}"/>
                    </a:ext>
                  </a:extLst>
                </p14:cNvPr>
                <p14:cNvContentPartPr/>
                <p14:nvPr/>
              </p14:nvContentPartPr>
              <p14:xfrm>
                <a:off x="2300121" y="117848"/>
                <a:ext cx="177480" cy="22860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CBA1A652-4AC9-40E3-8455-EA566A18288B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2291481" y="108848"/>
                  <a:ext cx="195120" cy="2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2E4AE916-D442-4400-A479-9F7702B67B48}"/>
                    </a:ext>
                  </a:extLst>
                </p14:cNvPr>
                <p14:cNvContentPartPr/>
                <p14:nvPr/>
              </p14:nvContentPartPr>
              <p14:xfrm>
                <a:off x="2560041" y="135488"/>
                <a:ext cx="12240" cy="14184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2E4AE916-D442-4400-A479-9F7702B67B48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2551401" y="126848"/>
                  <a:ext cx="29880" cy="159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BEF5AAD8-2A61-4815-B9DD-64A2B65515B7}"/>
              </a:ext>
            </a:extLst>
          </p:cNvPr>
          <p:cNvGrpSpPr/>
          <p:nvPr/>
        </p:nvGrpSpPr>
        <p:grpSpPr>
          <a:xfrm>
            <a:off x="7344441" y="170768"/>
            <a:ext cx="1461240" cy="806760"/>
            <a:chOff x="7344441" y="170768"/>
            <a:chExt cx="1461240" cy="806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A7D0032F-5712-4C19-A81F-77BE32F037B8}"/>
                    </a:ext>
                  </a:extLst>
                </p14:cNvPr>
                <p14:cNvContentPartPr/>
                <p14:nvPr/>
              </p14:nvContentPartPr>
              <p14:xfrm>
                <a:off x="7344441" y="170768"/>
                <a:ext cx="1461240" cy="80676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A7D0032F-5712-4C19-A81F-77BE32F037B8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7335801" y="162128"/>
                  <a:ext cx="1478880" cy="82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3AA77F2B-9B78-426D-9270-0B96200A9C9C}"/>
                    </a:ext>
                  </a:extLst>
                </p14:cNvPr>
                <p14:cNvContentPartPr/>
                <p14:nvPr/>
              </p14:nvContentPartPr>
              <p14:xfrm>
                <a:off x="7880841" y="465608"/>
                <a:ext cx="219240" cy="25452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3AA77F2B-9B78-426D-9270-0B96200A9C9C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7871841" y="456608"/>
                  <a:ext cx="236880" cy="27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44810428-8E96-4AF8-A1FD-6EDC8D86F75D}"/>
                    </a:ext>
                  </a:extLst>
                </p14:cNvPr>
                <p14:cNvContentPartPr/>
                <p14:nvPr/>
              </p14:nvContentPartPr>
              <p14:xfrm>
                <a:off x="8188641" y="436448"/>
                <a:ext cx="111960" cy="26568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44810428-8E96-4AF8-A1FD-6EDC8D86F75D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8180001" y="427448"/>
                  <a:ext cx="129600" cy="28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B6388A21-6192-4B87-98E2-505486D14B0D}"/>
                    </a:ext>
                  </a:extLst>
                </p14:cNvPr>
                <p14:cNvContentPartPr/>
                <p14:nvPr/>
              </p14:nvContentPartPr>
              <p14:xfrm>
                <a:off x="8331561" y="548408"/>
                <a:ext cx="86760" cy="7020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B6388A21-6192-4B87-98E2-505486D14B0D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8322921" y="539408"/>
                  <a:ext cx="104400" cy="8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7975A1A1-0B55-4BD9-81F9-921C680CEE40}"/>
                    </a:ext>
                  </a:extLst>
                </p14:cNvPr>
                <p14:cNvContentPartPr/>
                <p14:nvPr/>
              </p14:nvContentPartPr>
              <p14:xfrm>
                <a:off x="8335521" y="459848"/>
                <a:ext cx="77040" cy="3564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7975A1A1-0B55-4BD9-81F9-921C680CEE40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8326881" y="451208"/>
                  <a:ext cx="9468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541BF797-5824-44B8-A1CA-6F07F3450C25}"/>
                    </a:ext>
                  </a:extLst>
                </p14:cNvPr>
                <p14:cNvContentPartPr/>
                <p14:nvPr/>
              </p14:nvContentPartPr>
              <p14:xfrm>
                <a:off x="8524521" y="412688"/>
                <a:ext cx="64440" cy="28368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541BF797-5824-44B8-A1CA-6F07F3450C25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8515521" y="403688"/>
                  <a:ext cx="82080" cy="301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B649ED0-45F7-4991-8B02-57975F030946}"/>
              </a:ext>
            </a:extLst>
          </p:cNvPr>
          <p:cNvGrpSpPr/>
          <p:nvPr/>
        </p:nvGrpSpPr>
        <p:grpSpPr>
          <a:xfrm>
            <a:off x="3385881" y="2803808"/>
            <a:ext cx="159840" cy="117720"/>
            <a:chOff x="3385881" y="2803808"/>
            <a:chExt cx="159840" cy="117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91D4C470-5D33-427E-9C09-8A084EFC303B}"/>
                    </a:ext>
                  </a:extLst>
                </p14:cNvPr>
                <p14:cNvContentPartPr/>
                <p14:nvPr/>
              </p14:nvContentPartPr>
              <p14:xfrm>
                <a:off x="3385881" y="2803808"/>
                <a:ext cx="159840" cy="4572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91D4C470-5D33-427E-9C09-8A084EFC303B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3377241" y="2795168"/>
                  <a:ext cx="177480" cy="6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9E34A486-4A92-4170-9907-327FA00AF53D}"/>
                    </a:ext>
                  </a:extLst>
                </p14:cNvPr>
                <p14:cNvContentPartPr/>
                <p14:nvPr/>
              </p14:nvContentPartPr>
              <p14:xfrm>
                <a:off x="3403881" y="2908208"/>
                <a:ext cx="141840" cy="1332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9E34A486-4A92-4170-9907-327FA00AF53D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3394881" y="2899208"/>
                  <a:ext cx="159480" cy="30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FE3B310C-74C2-42E1-A432-BEB726B849BB}"/>
              </a:ext>
            </a:extLst>
          </p:cNvPr>
          <p:cNvGrpSpPr/>
          <p:nvPr/>
        </p:nvGrpSpPr>
        <p:grpSpPr>
          <a:xfrm>
            <a:off x="4005441" y="2648648"/>
            <a:ext cx="1124280" cy="440280"/>
            <a:chOff x="4005441" y="2648648"/>
            <a:chExt cx="1124280" cy="440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0AE6F1DE-2C79-404C-83AB-79B90504710C}"/>
                    </a:ext>
                  </a:extLst>
                </p14:cNvPr>
                <p14:cNvContentPartPr/>
                <p14:nvPr/>
              </p14:nvContentPartPr>
              <p14:xfrm>
                <a:off x="4005441" y="2690048"/>
                <a:ext cx="313560" cy="39888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0AE6F1DE-2C79-404C-83AB-79B90504710C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3996801" y="2681048"/>
                  <a:ext cx="331200" cy="41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2169247C-7779-44AF-B708-0B9CA7B5AD17}"/>
                    </a:ext>
                  </a:extLst>
                </p14:cNvPr>
                <p14:cNvContentPartPr/>
                <p14:nvPr/>
              </p14:nvContentPartPr>
              <p14:xfrm>
                <a:off x="4452561" y="2648648"/>
                <a:ext cx="216360" cy="35424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2169247C-7779-44AF-B708-0B9CA7B5AD17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4443921" y="2639648"/>
                  <a:ext cx="234000" cy="37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1B05D186-F767-4E26-B0DC-51DE999CF76A}"/>
                    </a:ext>
                  </a:extLst>
                </p14:cNvPr>
                <p14:cNvContentPartPr/>
                <p14:nvPr/>
              </p14:nvContentPartPr>
              <p14:xfrm>
                <a:off x="4665681" y="2790128"/>
                <a:ext cx="107280" cy="13032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1B05D186-F767-4E26-B0DC-51DE999CF76A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4657041" y="2781488"/>
                  <a:ext cx="124920" cy="14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3FD95EC2-1260-40E8-80E9-45BFD24775FC}"/>
                    </a:ext>
                  </a:extLst>
                </p14:cNvPr>
                <p14:cNvContentPartPr/>
                <p14:nvPr/>
              </p14:nvContentPartPr>
              <p14:xfrm>
                <a:off x="4684041" y="2695808"/>
                <a:ext cx="100800" cy="1800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3FD95EC2-1260-40E8-80E9-45BFD24775FC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4675041" y="2687168"/>
                  <a:ext cx="11844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B05DC571-BFF6-4809-A717-DD1E3811CF50}"/>
                    </a:ext>
                  </a:extLst>
                </p14:cNvPr>
                <p14:cNvContentPartPr/>
                <p14:nvPr/>
              </p14:nvContentPartPr>
              <p14:xfrm>
                <a:off x="4848921" y="2843408"/>
                <a:ext cx="77040" cy="16560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B05DC571-BFF6-4809-A717-DD1E3811CF50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4840281" y="2834408"/>
                  <a:ext cx="94680" cy="18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21D78A16-4B65-47E7-924F-40B0A2D6E9C9}"/>
                    </a:ext>
                  </a:extLst>
                </p14:cNvPr>
                <p14:cNvContentPartPr/>
                <p14:nvPr/>
              </p14:nvContentPartPr>
              <p14:xfrm>
                <a:off x="5002641" y="2654408"/>
                <a:ext cx="127080" cy="36036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21D78A16-4B65-47E7-924F-40B0A2D6E9C9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4993641" y="2645768"/>
                  <a:ext cx="144720" cy="37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49341DED-DA67-4474-A6EB-23C75812E866}"/>
              </a:ext>
            </a:extLst>
          </p:cNvPr>
          <p:cNvGrpSpPr/>
          <p:nvPr/>
        </p:nvGrpSpPr>
        <p:grpSpPr>
          <a:xfrm>
            <a:off x="5256441" y="2690048"/>
            <a:ext cx="625320" cy="307080"/>
            <a:chOff x="5256441" y="2690048"/>
            <a:chExt cx="625320" cy="307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11F737EA-0D0F-426D-8384-A6148FF0A783}"/>
                    </a:ext>
                  </a:extLst>
                </p14:cNvPr>
                <p14:cNvContentPartPr/>
                <p14:nvPr/>
              </p14:nvContentPartPr>
              <p14:xfrm>
                <a:off x="5256441" y="2736488"/>
                <a:ext cx="225000" cy="19584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11F737EA-0D0F-426D-8384-A6148FF0A783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5247441" y="2727848"/>
                  <a:ext cx="24264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FBBA0074-5F01-42CC-978C-BC9EE9518FB4}"/>
                    </a:ext>
                  </a:extLst>
                </p14:cNvPr>
                <p14:cNvContentPartPr/>
                <p14:nvPr/>
              </p14:nvContentPartPr>
              <p14:xfrm>
                <a:off x="5588361" y="2690048"/>
                <a:ext cx="187200" cy="20124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FBBA0074-5F01-42CC-978C-BC9EE9518FB4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5579361" y="2681048"/>
                  <a:ext cx="20484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1D31F70B-B615-4A37-8CC2-3124EAE5BF53}"/>
                    </a:ext>
                  </a:extLst>
                </p14:cNvPr>
                <p14:cNvContentPartPr/>
                <p14:nvPr/>
              </p14:nvContentPartPr>
              <p14:xfrm>
                <a:off x="5840001" y="2908208"/>
                <a:ext cx="41760" cy="8892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1D31F70B-B615-4A37-8CC2-3124EAE5BF53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5831001" y="2899208"/>
                  <a:ext cx="59400" cy="10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481415E4-E6DF-418E-8144-3D4023453C11}"/>
                    </a:ext>
                  </a:extLst>
                </p14:cNvPr>
                <p14:cNvContentPartPr/>
                <p14:nvPr/>
              </p14:nvContentPartPr>
              <p14:xfrm>
                <a:off x="5846121" y="2784368"/>
                <a:ext cx="18000" cy="1800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481415E4-E6DF-418E-8144-3D4023453C11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5837121" y="2775368"/>
                  <a:ext cx="35640" cy="35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F6793745-0794-4B55-AF2C-DC3F57C7EBCD}"/>
              </a:ext>
            </a:extLst>
          </p:cNvPr>
          <p:cNvGrpSpPr/>
          <p:nvPr/>
        </p:nvGrpSpPr>
        <p:grpSpPr>
          <a:xfrm>
            <a:off x="1374561" y="2565848"/>
            <a:ext cx="389520" cy="1009440"/>
            <a:chOff x="1374561" y="2565848"/>
            <a:chExt cx="389520" cy="1009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50C0A045-7D68-4D88-88E3-B5AEE09F9BB9}"/>
                    </a:ext>
                  </a:extLst>
                </p14:cNvPr>
                <p14:cNvContentPartPr/>
                <p14:nvPr/>
              </p14:nvContentPartPr>
              <p14:xfrm>
                <a:off x="1462761" y="2565848"/>
                <a:ext cx="301320" cy="84384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50C0A045-7D68-4D88-88E3-B5AEE09F9BB9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1454121" y="2557208"/>
                  <a:ext cx="318960" cy="86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A6DA0E42-B463-48DF-A464-55BEE033C2F8}"/>
                    </a:ext>
                  </a:extLst>
                </p14:cNvPr>
                <p14:cNvContentPartPr/>
                <p14:nvPr/>
              </p14:nvContentPartPr>
              <p14:xfrm>
                <a:off x="1374561" y="3370448"/>
                <a:ext cx="236160" cy="20484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A6DA0E42-B463-48DF-A464-55BEE033C2F8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1365921" y="3361448"/>
                  <a:ext cx="253800" cy="222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58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82FF5CFF-B245-4CD7-A998-292094B36E47}"/>
                  </a:ext>
                </a:extLst>
              </p14:cNvPr>
              <p14:cNvContentPartPr/>
              <p14:nvPr/>
            </p14:nvContentPartPr>
            <p14:xfrm>
              <a:off x="1869921" y="3804968"/>
              <a:ext cx="195120" cy="94680"/>
            </p14:xfrm>
          </p:contentPart>
        </mc:Choice>
        <mc:Fallback xmlns=""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82FF5CFF-B245-4CD7-A998-292094B36E47}"/>
                  </a:ext>
                </a:extLst>
              </p:cNvPr>
              <p:cNvPicPr/>
              <p:nvPr/>
            </p:nvPicPr>
            <p:blipFill>
              <a:blip r:embed="rId159"/>
              <a:stretch>
                <a:fillRect/>
              </a:stretch>
            </p:blipFill>
            <p:spPr>
              <a:xfrm>
                <a:off x="1860921" y="3795968"/>
                <a:ext cx="212760" cy="112320"/>
              </a:xfrm>
              <a:prstGeom prst="rect">
                <a:avLst/>
              </a:prstGeom>
            </p:spPr>
          </p:pic>
        </mc:Fallback>
      </mc:AlternateContent>
      <p:grpSp>
        <p:nvGrpSpPr>
          <p:cNvPr id="105" name="Group 104">
            <a:extLst>
              <a:ext uri="{FF2B5EF4-FFF2-40B4-BE49-F238E27FC236}">
                <a16:creationId xmlns:a16="http://schemas.microsoft.com/office/drawing/2014/main" id="{7AD93CC3-8257-4718-88C1-DAAD08A11055}"/>
              </a:ext>
            </a:extLst>
          </p:cNvPr>
          <p:cNvGrpSpPr/>
          <p:nvPr/>
        </p:nvGrpSpPr>
        <p:grpSpPr>
          <a:xfrm>
            <a:off x="2477601" y="4554128"/>
            <a:ext cx="478080" cy="136080"/>
            <a:chOff x="2477601" y="4554128"/>
            <a:chExt cx="478080" cy="136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8E37ABFE-DBD1-474E-8C6C-0A782CAF2D07}"/>
                    </a:ext>
                  </a:extLst>
                </p14:cNvPr>
                <p14:cNvContentPartPr/>
                <p14:nvPr/>
              </p14:nvContentPartPr>
              <p14:xfrm>
                <a:off x="2477601" y="4601288"/>
                <a:ext cx="41760" cy="8892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8E37ABFE-DBD1-474E-8C6C-0A782CAF2D07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2468601" y="4592648"/>
                  <a:ext cx="59400" cy="10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B31CEE01-3BEB-4942-A3FF-E07BF2734B80}"/>
                    </a:ext>
                  </a:extLst>
                </p14:cNvPr>
                <p14:cNvContentPartPr/>
                <p14:nvPr/>
              </p14:nvContentPartPr>
              <p14:xfrm>
                <a:off x="2554281" y="4554128"/>
                <a:ext cx="271800" cy="3564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B31CEE01-3BEB-4942-A3FF-E07BF2734B80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2545281" y="4545128"/>
                  <a:ext cx="28944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55F73ED1-2D64-434D-A966-D8F5B053D064}"/>
                    </a:ext>
                  </a:extLst>
                </p14:cNvPr>
                <p14:cNvContentPartPr/>
                <p14:nvPr/>
              </p14:nvContentPartPr>
              <p14:xfrm>
                <a:off x="2654361" y="4583648"/>
                <a:ext cx="301320" cy="10656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55F73ED1-2D64-434D-A966-D8F5B053D064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2645721" y="4574648"/>
                  <a:ext cx="318960" cy="124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9CA5DE56-7A1C-4C35-8AE5-479A399F31EE}"/>
              </a:ext>
            </a:extLst>
          </p:cNvPr>
          <p:cNvGrpSpPr/>
          <p:nvPr/>
        </p:nvGrpSpPr>
        <p:grpSpPr>
          <a:xfrm>
            <a:off x="2448081" y="3403208"/>
            <a:ext cx="767520" cy="962640"/>
            <a:chOff x="2448081" y="3403208"/>
            <a:chExt cx="767520" cy="962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25D49724-67F2-4919-8A94-99EEC54EDDF8}"/>
                    </a:ext>
                  </a:extLst>
                </p14:cNvPr>
                <p14:cNvContentPartPr/>
                <p14:nvPr/>
              </p14:nvContentPartPr>
              <p14:xfrm>
                <a:off x="2448081" y="3669968"/>
                <a:ext cx="767520" cy="69588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25D49724-67F2-4919-8A94-99EEC54EDDF8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2439081" y="3661328"/>
                  <a:ext cx="785160" cy="71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B1402099-CA6B-46A5-B282-607C20F8F895}"/>
                    </a:ext>
                  </a:extLst>
                </p14:cNvPr>
                <p14:cNvContentPartPr/>
                <p14:nvPr/>
              </p14:nvContentPartPr>
              <p14:xfrm>
                <a:off x="2743281" y="3403208"/>
                <a:ext cx="271440" cy="19332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B1402099-CA6B-46A5-B282-607C20F8F895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2734281" y="3394568"/>
                  <a:ext cx="289080" cy="210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70">
            <p14:nvContentPartPr>
              <p14:cNvPr id="106" name="Ink 105">
                <a:extLst>
                  <a:ext uri="{FF2B5EF4-FFF2-40B4-BE49-F238E27FC236}">
                    <a16:creationId xmlns:a16="http://schemas.microsoft.com/office/drawing/2014/main" id="{C856F29D-F550-4288-879D-A197ACBD33C5}"/>
                  </a:ext>
                </a:extLst>
              </p14:cNvPr>
              <p14:cNvContentPartPr/>
              <p14:nvPr/>
            </p14:nvContentPartPr>
            <p14:xfrm>
              <a:off x="3633921" y="3663128"/>
              <a:ext cx="378000" cy="379080"/>
            </p14:xfrm>
          </p:contentPart>
        </mc:Choice>
        <mc:Fallback xmlns="">
          <p:pic>
            <p:nvPicPr>
              <p:cNvPr id="106" name="Ink 105">
                <a:extLst>
                  <a:ext uri="{FF2B5EF4-FFF2-40B4-BE49-F238E27FC236}">
                    <a16:creationId xmlns:a16="http://schemas.microsoft.com/office/drawing/2014/main" id="{C856F29D-F550-4288-879D-A197ACBD33C5}"/>
                  </a:ext>
                </a:extLst>
              </p:cNvPr>
              <p:cNvPicPr/>
              <p:nvPr/>
            </p:nvPicPr>
            <p:blipFill>
              <a:blip r:embed="rId171"/>
              <a:stretch>
                <a:fillRect/>
              </a:stretch>
            </p:blipFill>
            <p:spPr>
              <a:xfrm>
                <a:off x="3624921" y="3654488"/>
                <a:ext cx="395640" cy="39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2">
            <p14:nvContentPartPr>
              <p14:cNvPr id="107" name="Ink 106">
                <a:extLst>
                  <a:ext uri="{FF2B5EF4-FFF2-40B4-BE49-F238E27FC236}">
                    <a16:creationId xmlns:a16="http://schemas.microsoft.com/office/drawing/2014/main" id="{524294EA-B6EC-42DC-ACD5-F071D9EAFD28}"/>
                  </a:ext>
                </a:extLst>
              </p14:cNvPr>
              <p14:cNvContentPartPr/>
              <p14:nvPr/>
            </p14:nvContentPartPr>
            <p14:xfrm>
              <a:off x="4105521" y="3592208"/>
              <a:ext cx="148320" cy="277920"/>
            </p14:xfrm>
          </p:contentPart>
        </mc:Choice>
        <mc:Fallback xmlns="">
          <p:pic>
            <p:nvPicPr>
              <p:cNvPr id="107" name="Ink 106">
                <a:extLst>
                  <a:ext uri="{FF2B5EF4-FFF2-40B4-BE49-F238E27FC236}">
                    <a16:creationId xmlns:a16="http://schemas.microsoft.com/office/drawing/2014/main" id="{524294EA-B6EC-42DC-ACD5-F071D9EAFD28}"/>
                  </a:ext>
                </a:extLst>
              </p:cNvPr>
              <p:cNvPicPr/>
              <p:nvPr/>
            </p:nvPicPr>
            <p:blipFill>
              <a:blip r:embed="rId173"/>
              <a:stretch>
                <a:fillRect/>
              </a:stretch>
            </p:blipFill>
            <p:spPr>
              <a:xfrm>
                <a:off x="4096521" y="3583568"/>
                <a:ext cx="165960" cy="29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4">
            <p14:nvContentPartPr>
              <p14:cNvPr id="108" name="Ink 107">
                <a:extLst>
                  <a:ext uri="{FF2B5EF4-FFF2-40B4-BE49-F238E27FC236}">
                    <a16:creationId xmlns:a16="http://schemas.microsoft.com/office/drawing/2014/main" id="{93810A9B-DD3D-470D-90B8-48AE2D6A94C4}"/>
                  </a:ext>
                </a:extLst>
              </p14:cNvPr>
              <p14:cNvContentPartPr/>
              <p14:nvPr/>
            </p14:nvContentPartPr>
            <p14:xfrm>
              <a:off x="4270401" y="3710648"/>
              <a:ext cx="148320" cy="157680"/>
            </p14:xfrm>
          </p:contentPart>
        </mc:Choice>
        <mc:Fallback xmlns="">
          <p:pic>
            <p:nvPicPr>
              <p:cNvPr id="108" name="Ink 107">
                <a:extLst>
                  <a:ext uri="{FF2B5EF4-FFF2-40B4-BE49-F238E27FC236}">
                    <a16:creationId xmlns:a16="http://schemas.microsoft.com/office/drawing/2014/main" id="{93810A9B-DD3D-470D-90B8-48AE2D6A94C4}"/>
                  </a:ext>
                </a:extLst>
              </p:cNvPr>
              <p:cNvPicPr/>
              <p:nvPr/>
            </p:nvPicPr>
            <p:blipFill>
              <a:blip r:embed="rId175"/>
              <a:stretch>
                <a:fillRect/>
              </a:stretch>
            </p:blipFill>
            <p:spPr>
              <a:xfrm>
                <a:off x="4261761" y="3701648"/>
                <a:ext cx="165960" cy="17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6">
            <p14:nvContentPartPr>
              <p14:cNvPr id="109" name="Ink 108">
                <a:extLst>
                  <a:ext uri="{FF2B5EF4-FFF2-40B4-BE49-F238E27FC236}">
                    <a16:creationId xmlns:a16="http://schemas.microsoft.com/office/drawing/2014/main" id="{F9354DD7-0929-4713-8463-2588AC3B8751}"/>
                  </a:ext>
                </a:extLst>
              </p14:cNvPr>
              <p14:cNvContentPartPr/>
              <p14:nvPr/>
            </p14:nvContentPartPr>
            <p14:xfrm>
              <a:off x="4324041" y="3633608"/>
              <a:ext cx="130320" cy="12240"/>
            </p14:xfrm>
          </p:contentPart>
        </mc:Choice>
        <mc:Fallback xmlns="">
          <p:pic>
            <p:nvPicPr>
              <p:cNvPr id="109" name="Ink 108">
                <a:extLst>
                  <a:ext uri="{FF2B5EF4-FFF2-40B4-BE49-F238E27FC236}">
                    <a16:creationId xmlns:a16="http://schemas.microsoft.com/office/drawing/2014/main" id="{F9354DD7-0929-4713-8463-2588AC3B8751}"/>
                  </a:ext>
                </a:extLst>
              </p:cNvPr>
              <p:cNvPicPr/>
              <p:nvPr/>
            </p:nvPicPr>
            <p:blipFill>
              <a:blip r:embed="rId177"/>
              <a:stretch>
                <a:fillRect/>
              </a:stretch>
            </p:blipFill>
            <p:spPr>
              <a:xfrm>
                <a:off x="4315401" y="3624968"/>
                <a:ext cx="147960" cy="2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8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id="{1FE6952F-C1BD-4760-9AF7-CED290B15CDE}"/>
                  </a:ext>
                </a:extLst>
              </p14:cNvPr>
              <p14:cNvContentPartPr/>
              <p14:nvPr/>
            </p14:nvContentPartPr>
            <p14:xfrm>
              <a:off x="4471641" y="3828368"/>
              <a:ext cx="24120" cy="82800"/>
            </p14:xfrm>
          </p:contentPart>
        </mc:Choice>
        <mc:Fallback xmlns=""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1FE6952F-C1BD-4760-9AF7-CED290B15CDE}"/>
                  </a:ext>
                </a:extLst>
              </p:cNvPr>
              <p:cNvPicPr/>
              <p:nvPr/>
            </p:nvPicPr>
            <p:blipFill>
              <a:blip r:embed="rId179"/>
              <a:stretch>
                <a:fillRect/>
              </a:stretch>
            </p:blipFill>
            <p:spPr>
              <a:xfrm>
                <a:off x="4462641" y="3819728"/>
                <a:ext cx="41760" cy="10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0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id="{619657D8-E827-4AA2-A52B-1F0F03AED8D7}"/>
                  </a:ext>
                </a:extLst>
              </p14:cNvPr>
              <p14:cNvContentPartPr/>
              <p14:nvPr/>
            </p14:nvContentPartPr>
            <p14:xfrm>
              <a:off x="4654521" y="3586808"/>
              <a:ext cx="65160" cy="330840"/>
            </p14:xfrm>
          </p:contentPart>
        </mc:Choice>
        <mc:Fallback xmlns=""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619657D8-E827-4AA2-A52B-1F0F03AED8D7}"/>
                  </a:ext>
                </a:extLst>
              </p:cNvPr>
              <p:cNvPicPr/>
              <p:nvPr/>
            </p:nvPicPr>
            <p:blipFill>
              <a:blip r:embed="rId181"/>
              <a:stretch>
                <a:fillRect/>
              </a:stretch>
            </p:blipFill>
            <p:spPr>
              <a:xfrm>
                <a:off x="4645521" y="3577808"/>
                <a:ext cx="82800" cy="34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2">
            <p14:nvContentPartPr>
              <p14:cNvPr id="113" name="Ink 112">
                <a:extLst>
                  <a:ext uri="{FF2B5EF4-FFF2-40B4-BE49-F238E27FC236}">
                    <a16:creationId xmlns:a16="http://schemas.microsoft.com/office/drawing/2014/main" id="{5A19AF25-CFB4-4FE4-A74B-0A2AABD11F20}"/>
                  </a:ext>
                </a:extLst>
              </p14:cNvPr>
              <p14:cNvContentPartPr/>
              <p14:nvPr/>
            </p14:nvContentPartPr>
            <p14:xfrm>
              <a:off x="4831281" y="3651608"/>
              <a:ext cx="216720" cy="200520"/>
            </p14:xfrm>
          </p:contentPart>
        </mc:Choice>
        <mc:Fallback xmlns="">
          <p:pic>
            <p:nvPicPr>
              <p:cNvPr id="113" name="Ink 112">
                <a:extLst>
                  <a:ext uri="{FF2B5EF4-FFF2-40B4-BE49-F238E27FC236}">
                    <a16:creationId xmlns:a16="http://schemas.microsoft.com/office/drawing/2014/main" id="{5A19AF25-CFB4-4FE4-A74B-0A2AABD11F20}"/>
                  </a:ext>
                </a:extLst>
              </p:cNvPr>
              <p:cNvPicPr/>
              <p:nvPr/>
            </p:nvPicPr>
            <p:blipFill>
              <a:blip r:embed="rId183"/>
              <a:stretch>
                <a:fillRect/>
              </a:stretch>
            </p:blipFill>
            <p:spPr>
              <a:xfrm>
                <a:off x="4822641" y="3642968"/>
                <a:ext cx="234360" cy="21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4">
            <p14:nvContentPartPr>
              <p14:cNvPr id="114" name="Ink 113">
                <a:extLst>
                  <a:ext uri="{FF2B5EF4-FFF2-40B4-BE49-F238E27FC236}">
                    <a16:creationId xmlns:a16="http://schemas.microsoft.com/office/drawing/2014/main" id="{F5EF076C-372E-4BFB-B06F-68801582E728}"/>
                  </a:ext>
                </a:extLst>
              </p14:cNvPr>
              <p14:cNvContentPartPr/>
              <p14:nvPr/>
            </p14:nvContentPartPr>
            <p14:xfrm>
              <a:off x="5161761" y="3627848"/>
              <a:ext cx="183240" cy="201600"/>
            </p14:xfrm>
          </p:contentPart>
        </mc:Choice>
        <mc:Fallback xmlns="">
          <p:pic>
            <p:nvPicPr>
              <p:cNvPr id="114" name="Ink 113">
                <a:extLst>
                  <a:ext uri="{FF2B5EF4-FFF2-40B4-BE49-F238E27FC236}">
                    <a16:creationId xmlns:a16="http://schemas.microsoft.com/office/drawing/2014/main" id="{F5EF076C-372E-4BFB-B06F-68801582E728}"/>
                  </a:ext>
                </a:extLst>
              </p:cNvPr>
              <p:cNvPicPr/>
              <p:nvPr/>
            </p:nvPicPr>
            <p:blipFill>
              <a:blip r:embed="rId185"/>
              <a:stretch>
                <a:fillRect/>
              </a:stretch>
            </p:blipFill>
            <p:spPr>
              <a:xfrm>
                <a:off x="5152761" y="3619208"/>
                <a:ext cx="200880" cy="21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6">
            <p14:nvContentPartPr>
              <p14:cNvPr id="115" name="Ink 114">
                <a:extLst>
                  <a:ext uri="{FF2B5EF4-FFF2-40B4-BE49-F238E27FC236}">
                    <a16:creationId xmlns:a16="http://schemas.microsoft.com/office/drawing/2014/main" id="{C4D46402-F246-461D-8F1D-9BC6F2EE97A1}"/>
                  </a:ext>
                </a:extLst>
              </p14:cNvPr>
              <p14:cNvContentPartPr/>
              <p14:nvPr/>
            </p14:nvContentPartPr>
            <p14:xfrm>
              <a:off x="5397561" y="3769688"/>
              <a:ext cx="29880" cy="124200"/>
            </p14:xfrm>
          </p:contentPart>
        </mc:Choice>
        <mc:Fallback xmlns="">
          <p:pic>
            <p:nvPicPr>
              <p:cNvPr id="115" name="Ink 114">
                <a:extLst>
                  <a:ext uri="{FF2B5EF4-FFF2-40B4-BE49-F238E27FC236}">
                    <a16:creationId xmlns:a16="http://schemas.microsoft.com/office/drawing/2014/main" id="{C4D46402-F246-461D-8F1D-9BC6F2EE97A1}"/>
                  </a:ext>
                </a:extLst>
              </p:cNvPr>
              <p:cNvPicPr/>
              <p:nvPr/>
            </p:nvPicPr>
            <p:blipFill>
              <a:blip r:embed="rId187"/>
              <a:stretch>
                <a:fillRect/>
              </a:stretch>
            </p:blipFill>
            <p:spPr>
              <a:xfrm>
                <a:off x="5388921" y="3760688"/>
                <a:ext cx="47520" cy="14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8">
            <p14:nvContentPartPr>
              <p14:cNvPr id="117" name="Ink 116">
                <a:extLst>
                  <a:ext uri="{FF2B5EF4-FFF2-40B4-BE49-F238E27FC236}">
                    <a16:creationId xmlns:a16="http://schemas.microsoft.com/office/drawing/2014/main" id="{4B0E46E8-531A-47B3-95C8-709415EBC1D8}"/>
                  </a:ext>
                </a:extLst>
              </p14:cNvPr>
              <p14:cNvContentPartPr/>
              <p14:nvPr/>
            </p14:nvContentPartPr>
            <p14:xfrm>
              <a:off x="5694921" y="3457208"/>
              <a:ext cx="192960" cy="389160"/>
            </p14:xfrm>
          </p:contentPart>
        </mc:Choice>
        <mc:Fallback xmlns="">
          <p:pic>
            <p:nvPicPr>
              <p:cNvPr id="117" name="Ink 116">
                <a:extLst>
                  <a:ext uri="{FF2B5EF4-FFF2-40B4-BE49-F238E27FC236}">
                    <a16:creationId xmlns:a16="http://schemas.microsoft.com/office/drawing/2014/main" id="{4B0E46E8-531A-47B3-95C8-709415EBC1D8}"/>
                  </a:ext>
                </a:extLst>
              </p:cNvPr>
              <p:cNvPicPr/>
              <p:nvPr/>
            </p:nvPicPr>
            <p:blipFill>
              <a:blip r:embed="rId189"/>
              <a:stretch>
                <a:fillRect/>
              </a:stretch>
            </p:blipFill>
            <p:spPr>
              <a:xfrm>
                <a:off x="5686281" y="3448568"/>
                <a:ext cx="210600" cy="40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0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F4651142-FAE4-4C1F-BC35-08CACD73A776}"/>
                  </a:ext>
                </a:extLst>
              </p14:cNvPr>
              <p14:cNvContentPartPr/>
              <p14:nvPr/>
            </p14:nvContentPartPr>
            <p14:xfrm>
              <a:off x="5916681" y="3639728"/>
              <a:ext cx="77400" cy="136080"/>
            </p14:xfrm>
          </p:contentPart>
        </mc:Choice>
        <mc:Fallback xmlns=""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F4651142-FAE4-4C1F-BC35-08CACD73A776}"/>
                  </a:ext>
                </a:extLst>
              </p:cNvPr>
              <p:cNvPicPr/>
              <p:nvPr/>
            </p:nvPicPr>
            <p:blipFill>
              <a:blip r:embed="rId191"/>
              <a:stretch>
                <a:fillRect/>
              </a:stretch>
            </p:blipFill>
            <p:spPr>
              <a:xfrm>
                <a:off x="5907681" y="3630728"/>
                <a:ext cx="95040" cy="15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2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id="{E4A33A54-B693-48AA-A3CE-EEC65DDE3C2E}"/>
                  </a:ext>
                </a:extLst>
              </p14:cNvPr>
              <p14:cNvContentPartPr/>
              <p14:nvPr/>
            </p14:nvContentPartPr>
            <p14:xfrm>
              <a:off x="6005241" y="3451088"/>
              <a:ext cx="236160" cy="254160"/>
            </p14:xfrm>
          </p:contentPart>
        </mc:Choice>
        <mc:Fallback xmlns=""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E4A33A54-B693-48AA-A3CE-EEC65DDE3C2E}"/>
                  </a:ext>
                </a:extLst>
              </p:cNvPr>
              <p:cNvPicPr/>
              <p:nvPr/>
            </p:nvPicPr>
            <p:blipFill>
              <a:blip r:embed="rId193"/>
              <a:stretch>
                <a:fillRect/>
              </a:stretch>
            </p:blipFill>
            <p:spPr>
              <a:xfrm>
                <a:off x="5996601" y="3442088"/>
                <a:ext cx="253800" cy="27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4">
            <p14:nvContentPartPr>
              <p14:cNvPr id="120" name="Ink 119">
                <a:extLst>
                  <a:ext uri="{FF2B5EF4-FFF2-40B4-BE49-F238E27FC236}">
                    <a16:creationId xmlns:a16="http://schemas.microsoft.com/office/drawing/2014/main" id="{CBD918AF-5F45-4E1D-B543-F591C2DB5DAC}"/>
                  </a:ext>
                </a:extLst>
              </p14:cNvPr>
              <p14:cNvContentPartPr/>
              <p14:nvPr/>
            </p14:nvContentPartPr>
            <p14:xfrm>
              <a:off x="6418161" y="3468728"/>
              <a:ext cx="147960" cy="360360"/>
            </p14:xfrm>
          </p:contentPart>
        </mc:Choice>
        <mc:Fallback xmlns="">
          <p:pic>
            <p:nvPicPr>
              <p:cNvPr id="120" name="Ink 119">
                <a:extLst>
                  <a:ext uri="{FF2B5EF4-FFF2-40B4-BE49-F238E27FC236}">
                    <a16:creationId xmlns:a16="http://schemas.microsoft.com/office/drawing/2014/main" id="{CBD918AF-5F45-4E1D-B543-F591C2DB5DAC}"/>
                  </a:ext>
                </a:extLst>
              </p:cNvPr>
              <p:cNvPicPr/>
              <p:nvPr/>
            </p:nvPicPr>
            <p:blipFill>
              <a:blip r:embed="rId195"/>
              <a:stretch>
                <a:fillRect/>
              </a:stretch>
            </p:blipFill>
            <p:spPr>
              <a:xfrm>
                <a:off x="6409521" y="3459728"/>
                <a:ext cx="165600" cy="37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6">
            <p14:nvContentPartPr>
              <p14:cNvPr id="121" name="Ink 120">
                <a:extLst>
                  <a:ext uri="{FF2B5EF4-FFF2-40B4-BE49-F238E27FC236}">
                    <a16:creationId xmlns:a16="http://schemas.microsoft.com/office/drawing/2014/main" id="{B709C7FE-8CAC-43AB-82A2-69EF6DD9B502}"/>
                  </a:ext>
                </a:extLst>
              </p14:cNvPr>
              <p14:cNvContentPartPr/>
              <p14:nvPr/>
            </p14:nvContentPartPr>
            <p14:xfrm>
              <a:off x="6630561" y="3645488"/>
              <a:ext cx="24120" cy="183240"/>
            </p14:xfrm>
          </p:contentPart>
        </mc:Choice>
        <mc:Fallback xmlns="">
          <p:pic>
            <p:nvPicPr>
              <p:cNvPr id="121" name="Ink 120">
                <a:extLst>
                  <a:ext uri="{FF2B5EF4-FFF2-40B4-BE49-F238E27FC236}">
                    <a16:creationId xmlns:a16="http://schemas.microsoft.com/office/drawing/2014/main" id="{B709C7FE-8CAC-43AB-82A2-69EF6DD9B502}"/>
                  </a:ext>
                </a:extLst>
              </p:cNvPr>
              <p:cNvPicPr/>
              <p:nvPr/>
            </p:nvPicPr>
            <p:blipFill>
              <a:blip r:embed="rId197"/>
              <a:stretch>
                <a:fillRect/>
              </a:stretch>
            </p:blipFill>
            <p:spPr>
              <a:xfrm>
                <a:off x="6621921" y="3636848"/>
                <a:ext cx="41760" cy="20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8">
            <p14:nvContentPartPr>
              <p14:cNvPr id="122" name="Ink 121">
                <a:extLst>
                  <a:ext uri="{FF2B5EF4-FFF2-40B4-BE49-F238E27FC236}">
                    <a16:creationId xmlns:a16="http://schemas.microsoft.com/office/drawing/2014/main" id="{B1916509-7D19-47D7-9C06-B75776E02233}"/>
                  </a:ext>
                </a:extLst>
              </p14:cNvPr>
              <p14:cNvContentPartPr/>
              <p14:nvPr/>
            </p14:nvContentPartPr>
            <p14:xfrm>
              <a:off x="6801921" y="3397808"/>
              <a:ext cx="71280" cy="437040"/>
            </p14:xfrm>
          </p:contentPart>
        </mc:Choice>
        <mc:Fallback xmlns="">
          <p:pic>
            <p:nvPicPr>
              <p:cNvPr id="122" name="Ink 121">
                <a:extLst>
                  <a:ext uri="{FF2B5EF4-FFF2-40B4-BE49-F238E27FC236}">
                    <a16:creationId xmlns:a16="http://schemas.microsoft.com/office/drawing/2014/main" id="{B1916509-7D19-47D7-9C06-B75776E02233}"/>
                  </a:ext>
                </a:extLst>
              </p:cNvPr>
              <p:cNvPicPr/>
              <p:nvPr/>
            </p:nvPicPr>
            <p:blipFill>
              <a:blip r:embed="rId199"/>
              <a:stretch>
                <a:fillRect/>
              </a:stretch>
            </p:blipFill>
            <p:spPr>
              <a:xfrm>
                <a:off x="6792921" y="3389168"/>
                <a:ext cx="88920" cy="45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0">
            <p14:nvContentPartPr>
              <p14:cNvPr id="123" name="Ink 122">
                <a:extLst>
                  <a:ext uri="{FF2B5EF4-FFF2-40B4-BE49-F238E27FC236}">
                    <a16:creationId xmlns:a16="http://schemas.microsoft.com/office/drawing/2014/main" id="{97EB786D-6F92-4DAA-9988-A09E716A8C8A}"/>
                  </a:ext>
                </a:extLst>
              </p14:cNvPr>
              <p14:cNvContentPartPr/>
              <p14:nvPr/>
            </p14:nvContentPartPr>
            <p14:xfrm>
              <a:off x="3291561" y="4011248"/>
              <a:ext cx="3988440" cy="77400"/>
            </p14:xfrm>
          </p:contentPart>
        </mc:Choice>
        <mc:Fallback xmlns="">
          <p:pic>
            <p:nvPicPr>
              <p:cNvPr id="123" name="Ink 122">
                <a:extLst>
                  <a:ext uri="{FF2B5EF4-FFF2-40B4-BE49-F238E27FC236}">
                    <a16:creationId xmlns:a16="http://schemas.microsoft.com/office/drawing/2014/main" id="{97EB786D-6F92-4DAA-9988-A09E716A8C8A}"/>
                  </a:ext>
                </a:extLst>
              </p:cNvPr>
              <p:cNvPicPr/>
              <p:nvPr/>
            </p:nvPicPr>
            <p:blipFill>
              <a:blip r:embed="rId201"/>
              <a:stretch>
                <a:fillRect/>
              </a:stretch>
            </p:blipFill>
            <p:spPr>
              <a:xfrm>
                <a:off x="3282921" y="4002248"/>
                <a:ext cx="4006080" cy="9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2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51502406-94D9-47F6-A6C6-2EBB99C7B546}"/>
                  </a:ext>
                </a:extLst>
              </p14:cNvPr>
              <p14:cNvContentPartPr/>
              <p14:nvPr/>
            </p14:nvContentPartPr>
            <p14:xfrm>
              <a:off x="4029201" y="4123568"/>
              <a:ext cx="136080" cy="141840"/>
            </p14:xfrm>
          </p:contentPart>
        </mc:Choice>
        <mc:Fallback xmlns=""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51502406-94D9-47F6-A6C6-2EBB99C7B546}"/>
                  </a:ext>
                </a:extLst>
              </p:cNvPr>
              <p:cNvPicPr/>
              <p:nvPr/>
            </p:nvPicPr>
            <p:blipFill>
              <a:blip r:embed="rId203"/>
              <a:stretch>
                <a:fillRect/>
              </a:stretch>
            </p:blipFill>
            <p:spPr>
              <a:xfrm>
                <a:off x="4020201" y="4114568"/>
                <a:ext cx="153720" cy="15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4">
            <p14:nvContentPartPr>
              <p14:cNvPr id="126" name="Ink 125">
                <a:extLst>
                  <a:ext uri="{FF2B5EF4-FFF2-40B4-BE49-F238E27FC236}">
                    <a16:creationId xmlns:a16="http://schemas.microsoft.com/office/drawing/2014/main" id="{9346CE0A-D0E1-4F47-B95C-89FD32C1273F}"/>
                  </a:ext>
                </a:extLst>
              </p14:cNvPr>
              <p14:cNvContentPartPr/>
              <p14:nvPr/>
            </p14:nvContentPartPr>
            <p14:xfrm>
              <a:off x="4158801" y="4146968"/>
              <a:ext cx="336600" cy="230400"/>
            </p14:xfrm>
          </p:contentPart>
        </mc:Choice>
        <mc:Fallback xmlns="">
          <p:pic>
            <p:nvPicPr>
              <p:cNvPr id="126" name="Ink 125">
                <a:extLst>
                  <a:ext uri="{FF2B5EF4-FFF2-40B4-BE49-F238E27FC236}">
                    <a16:creationId xmlns:a16="http://schemas.microsoft.com/office/drawing/2014/main" id="{9346CE0A-D0E1-4F47-B95C-89FD32C1273F}"/>
                  </a:ext>
                </a:extLst>
              </p:cNvPr>
              <p:cNvPicPr/>
              <p:nvPr/>
            </p:nvPicPr>
            <p:blipFill>
              <a:blip r:embed="rId205"/>
              <a:stretch>
                <a:fillRect/>
              </a:stretch>
            </p:blipFill>
            <p:spPr>
              <a:xfrm>
                <a:off x="4150161" y="4138328"/>
                <a:ext cx="354240" cy="24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6">
            <p14:nvContentPartPr>
              <p14:cNvPr id="127" name="Ink 126">
                <a:extLst>
                  <a:ext uri="{FF2B5EF4-FFF2-40B4-BE49-F238E27FC236}">
                    <a16:creationId xmlns:a16="http://schemas.microsoft.com/office/drawing/2014/main" id="{3B55D7C3-D467-422D-8583-E72E30FA4A65}"/>
                  </a:ext>
                </a:extLst>
              </p14:cNvPr>
              <p14:cNvContentPartPr/>
              <p14:nvPr/>
            </p14:nvContentPartPr>
            <p14:xfrm>
              <a:off x="4377321" y="4188368"/>
              <a:ext cx="82800" cy="189000"/>
            </p14:xfrm>
          </p:contentPart>
        </mc:Choice>
        <mc:Fallback xmlns="">
          <p:pic>
            <p:nvPicPr>
              <p:cNvPr id="127" name="Ink 126">
                <a:extLst>
                  <a:ext uri="{FF2B5EF4-FFF2-40B4-BE49-F238E27FC236}">
                    <a16:creationId xmlns:a16="http://schemas.microsoft.com/office/drawing/2014/main" id="{3B55D7C3-D467-422D-8583-E72E30FA4A65}"/>
                  </a:ext>
                </a:extLst>
              </p:cNvPr>
              <p:cNvPicPr/>
              <p:nvPr/>
            </p:nvPicPr>
            <p:blipFill>
              <a:blip r:embed="rId207"/>
              <a:stretch>
                <a:fillRect/>
              </a:stretch>
            </p:blipFill>
            <p:spPr>
              <a:xfrm>
                <a:off x="4368321" y="4179368"/>
                <a:ext cx="100440" cy="20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8">
            <p14:nvContentPartPr>
              <p14:cNvPr id="128" name="Ink 127">
                <a:extLst>
                  <a:ext uri="{FF2B5EF4-FFF2-40B4-BE49-F238E27FC236}">
                    <a16:creationId xmlns:a16="http://schemas.microsoft.com/office/drawing/2014/main" id="{427B3E2F-EB27-4BD5-A4C2-945A4CFCD4F7}"/>
                  </a:ext>
                </a:extLst>
              </p14:cNvPr>
              <p14:cNvContentPartPr/>
              <p14:nvPr/>
            </p14:nvContentPartPr>
            <p14:xfrm>
              <a:off x="4725081" y="4205648"/>
              <a:ext cx="195120" cy="160200"/>
            </p14:xfrm>
          </p:contentPart>
        </mc:Choice>
        <mc:Fallback xmlns="">
          <p:pic>
            <p:nvPicPr>
              <p:cNvPr id="128" name="Ink 127">
                <a:extLst>
                  <a:ext uri="{FF2B5EF4-FFF2-40B4-BE49-F238E27FC236}">
                    <a16:creationId xmlns:a16="http://schemas.microsoft.com/office/drawing/2014/main" id="{427B3E2F-EB27-4BD5-A4C2-945A4CFCD4F7}"/>
                  </a:ext>
                </a:extLst>
              </p:cNvPr>
              <p:cNvPicPr/>
              <p:nvPr/>
            </p:nvPicPr>
            <p:blipFill>
              <a:blip r:embed="rId209"/>
              <a:stretch>
                <a:fillRect/>
              </a:stretch>
            </p:blipFill>
            <p:spPr>
              <a:xfrm>
                <a:off x="4716441" y="4197008"/>
                <a:ext cx="212760" cy="17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0">
            <p14:nvContentPartPr>
              <p14:cNvPr id="130" name="Ink 129">
                <a:extLst>
                  <a:ext uri="{FF2B5EF4-FFF2-40B4-BE49-F238E27FC236}">
                    <a16:creationId xmlns:a16="http://schemas.microsoft.com/office/drawing/2014/main" id="{E0236B18-188A-474A-BF38-40E5346D1851}"/>
                  </a:ext>
                </a:extLst>
              </p14:cNvPr>
              <p14:cNvContentPartPr/>
              <p14:nvPr/>
            </p14:nvContentPartPr>
            <p14:xfrm>
              <a:off x="5079321" y="4087928"/>
              <a:ext cx="59400" cy="295560"/>
            </p14:xfrm>
          </p:contentPart>
        </mc:Choice>
        <mc:Fallback xmlns="">
          <p:pic>
            <p:nvPicPr>
              <p:cNvPr id="130" name="Ink 129">
                <a:extLst>
                  <a:ext uri="{FF2B5EF4-FFF2-40B4-BE49-F238E27FC236}">
                    <a16:creationId xmlns:a16="http://schemas.microsoft.com/office/drawing/2014/main" id="{E0236B18-188A-474A-BF38-40E5346D1851}"/>
                  </a:ext>
                </a:extLst>
              </p:cNvPr>
              <p:cNvPicPr/>
              <p:nvPr/>
            </p:nvPicPr>
            <p:blipFill>
              <a:blip r:embed="rId211"/>
              <a:stretch>
                <a:fillRect/>
              </a:stretch>
            </p:blipFill>
            <p:spPr>
              <a:xfrm>
                <a:off x="5070321" y="4078928"/>
                <a:ext cx="77040" cy="31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2">
            <p14:nvContentPartPr>
              <p14:cNvPr id="131" name="Ink 130">
                <a:extLst>
                  <a:ext uri="{FF2B5EF4-FFF2-40B4-BE49-F238E27FC236}">
                    <a16:creationId xmlns:a16="http://schemas.microsoft.com/office/drawing/2014/main" id="{9D724EFA-FF96-4E11-B637-141661B2BF4C}"/>
                  </a:ext>
                </a:extLst>
              </p14:cNvPr>
              <p14:cNvContentPartPr/>
              <p14:nvPr/>
            </p14:nvContentPartPr>
            <p14:xfrm>
              <a:off x="5299641" y="4194128"/>
              <a:ext cx="139680" cy="169560"/>
            </p14:xfrm>
          </p:contentPart>
        </mc:Choice>
        <mc:Fallback xmlns="">
          <p:pic>
            <p:nvPicPr>
              <p:cNvPr id="131" name="Ink 130">
                <a:extLst>
                  <a:ext uri="{FF2B5EF4-FFF2-40B4-BE49-F238E27FC236}">
                    <a16:creationId xmlns:a16="http://schemas.microsoft.com/office/drawing/2014/main" id="{9D724EFA-FF96-4E11-B637-141661B2BF4C}"/>
                  </a:ext>
                </a:extLst>
              </p:cNvPr>
              <p:cNvPicPr/>
              <p:nvPr/>
            </p:nvPicPr>
            <p:blipFill>
              <a:blip r:embed="rId213"/>
              <a:stretch>
                <a:fillRect/>
              </a:stretch>
            </p:blipFill>
            <p:spPr>
              <a:xfrm>
                <a:off x="5291001" y="4185488"/>
                <a:ext cx="157320" cy="18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4">
            <p14:nvContentPartPr>
              <p14:cNvPr id="132" name="Ink 131">
                <a:extLst>
                  <a:ext uri="{FF2B5EF4-FFF2-40B4-BE49-F238E27FC236}">
                    <a16:creationId xmlns:a16="http://schemas.microsoft.com/office/drawing/2014/main" id="{F6161AAC-FED3-4EA5-B5BF-231C69271790}"/>
                  </a:ext>
                </a:extLst>
              </p14:cNvPr>
              <p14:cNvContentPartPr/>
              <p14:nvPr/>
            </p14:nvContentPartPr>
            <p14:xfrm>
              <a:off x="5445081" y="4117448"/>
              <a:ext cx="218520" cy="224640"/>
            </p14:xfrm>
          </p:contentPart>
        </mc:Choice>
        <mc:Fallback xmlns="">
          <p:pic>
            <p:nvPicPr>
              <p:cNvPr id="132" name="Ink 131">
                <a:extLst>
                  <a:ext uri="{FF2B5EF4-FFF2-40B4-BE49-F238E27FC236}">
                    <a16:creationId xmlns:a16="http://schemas.microsoft.com/office/drawing/2014/main" id="{F6161AAC-FED3-4EA5-B5BF-231C69271790}"/>
                  </a:ext>
                </a:extLst>
              </p:cNvPr>
              <p:cNvPicPr/>
              <p:nvPr/>
            </p:nvPicPr>
            <p:blipFill>
              <a:blip r:embed="rId215"/>
              <a:stretch>
                <a:fillRect/>
              </a:stretch>
            </p:blipFill>
            <p:spPr>
              <a:xfrm>
                <a:off x="5436081" y="4108808"/>
                <a:ext cx="236160" cy="242280"/>
              </a:xfrm>
              <a:prstGeom prst="rect">
                <a:avLst/>
              </a:prstGeom>
            </p:spPr>
          </p:pic>
        </mc:Fallback>
      </mc:AlternateContent>
      <p:grpSp>
        <p:nvGrpSpPr>
          <p:cNvPr id="138" name="Group 137">
            <a:extLst>
              <a:ext uri="{FF2B5EF4-FFF2-40B4-BE49-F238E27FC236}">
                <a16:creationId xmlns:a16="http://schemas.microsoft.com/office/drawing/2014/main" id="{B58C8E31-99C4-4D19-8FEA-69FE07912A11}"/>
              </a:ext>
            </a:extLst>
          </p:cNvPr>
          <p:cNvGrpSpPr/>
          <p:nvPr/>
        </p:nvGrpSpPr>
        <p:grpSpPr>
          <a:xfrm>
            <a:off x="5899761" y="4105928"/>
            <a:ext cx="565920" cy="395640"/>
            <a:chOff x="5899761" y="4105928"/>
            <a:chExt cx="565920" cy="395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06A545FC-5622-479F-A2F4-1A2EDD6C0DDA}"/>
                    </a:ext>
                  </a:extLst>
                </p14:cNvPr>
                <p14:cNvContentPartPr/>
                <p14:nvPr/>
              </p14:nvContentPartPr>
              <p14:xfrm>
                <a:off x="5899761" y="4129328"/>
                <a:ext cx="105840" cy="23436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06A545FC-5622-479F-A2F4-1A2EDD6C0DDA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5891121" y="4120688"/>
                  <a:ext cx="12348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067432AE-0C20-4D00-9EE5-F9A9CE87B8D1}"/>
                    </a:ext>
                  </a:extLst>
                </p14:cNvPr>
                <p14:cNvContentPartPr/>
                <p14:nvPr/>
              </p14:nvContentPartPr>
              <p14:xfrm>
                <a:off x="6111441" y="4105928"/>
                <a:ext cx="171360" cy="39564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067432AE-0C20-4D00-9EE5-F9A9CE87B8D1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6102801" y="4096928"/>
                  <a:ext cx="189000" cy="41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7997F8B8-C899-448A-AE01-A619BB01554C}"/>
                    </a:ext>
                  </a:extLst>
                </p14:cNvPr>
                <p14:cNvContentPartPr/>
                <p14:nvPr/>
              </p14:nvContentPartPr>
              <p14:xfrm>
                <a:off x="6388641" y="4146968"/>
                <a:ext cx="77040" cy="19512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7997F8B8-C899-448A-AE01-A619BB01554C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6380001" y="4138328"/>
                  <a:ext cx="94680" cy="212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08B13509-36EF-466A-8F52-27A5C9DFBD38}"/>
              </a:ext>
            </a:extLst>
          </p:cNvPr>
          <p:cNvGrpSpPr/>
          <p:nvPr/>
        </p:nvGrpSpPr>
        <p:grpSpPr>
          <a:xfrm>
            <a:off x="421281" y="5238488"/>
            <a:ext cx="1071720" cy="625680"/>
            <a:chOff x="421281" y="5238488"/>
            <a:chExt cx="1071720" cy="625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1ECA357A-83E0-4ABD-BFEA-D2D447FE4DAF}"/>
                    </a:ext>
                  </a:extLst>
                </p14:cNvPr>
                <p14:cNvContentPartPr/>
                <p14:nvPr/>
              </p14:nvContentPartPr>
              <p14:xfrm>
                <a:off x="421281" y="5345048"/>
                <a:ext cx="328320" cy="43632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1ECA357A-83E0-4ABD-BFEA-D2D447FE4DAF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412281" y="5336408"/>
                  <a:ext cx="345960" cy="45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2DC9D2FF-F50A-45DE-B41D-C37A887DB04A}"/>
                    </a:ext>
                  </a:extLst>
                </p14:cNvPr>
                <p14:cNvContentPartPr/>
                <p14:nvPr/>
              </p14:nvContentPartPr>
              <p14:xfrm>
                <a:off x="477801" y="5557088"/>
                <a:ext cx="112320" cy="6516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2DC9D2FF-F50A-45DE-B41D-C37A887DB04A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468801" y="5548088"/>
                  <a:ext cx="129960" cy="8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77DC852E-31E3-4C7B-A93E-D93EDA985286}"/>
                    </a:ext>
                  </a:extLst>
                </p14:cNvPr>
                <p14:cNvContentPartPr/>
                <p14:nvPr/>
              </p14:nvContentPartPr>
              <p14:xfrm>
                <a:off x="501201" y="5238488"/>
                <a:ext cx="130320" cy="612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77DC852E-31E3-4C7B-A93E-D93EDA985286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492561" y="5229488"/>
                  <a:ext cx="147960" cy="2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9F950C81-567D-4FA8-8CB2-DE611F48C609}"/>
                    </a:ext>
                  </a:extLst>
                </p14:cNvPr>
                <p14:cNvContentPartPr/>
                <p14:nvPr/>
              </p14:nvContentPartPr>
              <p14:xfrm>
                <a:off x="889641" y="5244248"/>
                <a:ext cx="266760" cy="61992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9F950C81-567D-4FA8-8CB2-DE611F48C609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881001" y="5235608"/>
                  <a:ext cx="284400" cy="63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06C86CE1-9E4E-43B6-A849-C600E379819A}"/>
                    </a:ext>
                  </a:extLst>
                </p14:cNvPr>
                <p14:cNvContentPartPr/>
                <p14:nvPr/>
              </p14:nvContentPartPr>
              <p14:xfrm>
                <a:off x="1062081" y="5462768"/>
                <a:ext cx="165240" cy="27792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06C86CE1-9E4E-43B6-A849-C600E379819A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1053441" y="5453768"/>
                  <a:ext cx="182880" cy="29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A030BEB4-4CA2-4366-AD29-104A3DE97992}"/>
                    </a:ext>
                  </a:extLst>
                </p14:cNvPr>
                <p14:cNvContentPartPr/>
                <p14:nvPr/>
              </p14:nvContentPartPr>
              <p14:xfrm>
                <a:off x="1345041" y="5320928"/>
                <a:ext cx="147960" cy="52524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A030BEB4-4CA2-4366-AD29-104A3DE97992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1336041" y="5312288"/>
                  <a:ext cx="165600" cy="542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34">
            <p14:nvContentPartPr>
              <p14:cNvPr id="145" name="Ink 144">
                <a:extLst>
                  <a:ext uri="{FF2B5EF4-FFF2-40B4-BE49-F238E27FC236}">
                    <a16:creationId xmlns:a16="http://schemas.microsoft.com/office/drawing/2014/main" id="{E3E51A3B-7889-40C0-B34E-2A3505655A98}"/>
                  </a:ext>
                </a:extLst>
              </p14:cNvPr>
              <p14:cNvContentPartPr/>
              <p14:nvPr/>
            </p14:nvContentPartPr>
            <p14:xfrm>
              <a:off x="1864161" y="5539448"/>
              <a:ext cx="165600" cy="12240"/>
            </p14:xfrm>
          </p:contentPart>
        </mc:Choice>
        <mc:Fallback xmlns="">
          <p:pic>
            <p:nvPicPr>
              <p:cNvPr id="145" name="Ink 144">
                <a:extLst>
                  <a:ext uri="{FF2B5EF4-FFF2-40B4-BE49-F238E27FC236}">
                    <a16:creationId xmlns:a16="http://schemas.microsoft.com/office/drawing/2014/main" id="{E3E51A3B-7889-40C0-B34E-2A3505655A98}"/>
                  </a:ext>
                </a:extLst>
              </p:cNvPr>
              <p:cNvPicPr/>
              <p:nvPr/>
            </p:nvPicPr>
            <p:blipFill>
              <a:blip r:embed="rId235"/>
              <a:stretch>
                <a:fillRect/>
              </a:stretch>
            </p:blipFill>
            <p:spPr>
              <a:xfrm>
                <a:off x="1855161" y="5530448"/>
                <a:ext cx="183240" cy="2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6">
            <p14:nvContentPartPr>
              <p14:cNvPr id="146" name="Ink 145">
                <a:extLst>
                  <a:ext uri="{FF2B5EF4-FFF2-40B4-BE49-F238E27FC236}">
                    <a16:creationId xmlns:a16="http://schemas.microsoft.com/office/drawing/2014/main" id="{B34CD2F5-24CE-48DC-9F16-2A130098A569}"/>
                  </a:ext>
                </a:extLst>
              </p14:cNvPr>
              <p14:cNvContentPartPr/>
              <p14:nvPr/>
            </p14:nvContentPartPr>
            <p14:xfrm>
              <a:off x="1881801" y="5669048"/>
              <a:ext cx="159480" cy="12240"/>
            </p14:xfrm>
          </p:contentPart>
        </mc:Choice>
        <mc:Fallback xmlns="">
          <p:pic>
            <p:nvPicPr>
              <p:cNvPr id="146" name="Ink 145">
                <a:extLst>
                  <a:ext uri="{FF2B5EF4-FFF2-40B4-BE49-F238E27FC236}">
                    <a16:creationId xmlns:a16="http://schemas.microsoft.com/office/drawing/2014/main" id="{B34CD2F5-24CE-48DC-9F16-2A130098A569}"/>
                  </a:ext>
                </a:extLst>
              </p:cNvPr>
              <p:cNvPicPr/>
              <p:nvPr/>
            </p:nvPicPr>
            <p:blipFill>
              <a:blip r:embed="rId237"/>
              <a:stretch>
                <a:fillRect/>
              </a:stretch>
            </p:blipFill>
            <p:spPr>
              <a:xfrm>
                <a:off x="1872801" y="5660408"/>
                <a:ext cx="177120" cy="29880"/>
              </a:xfrm>
              <a:prstGeom prst="rect">
                <a:avLst/>
              </a:prstGeom>
            </p:spPr>
          </p:pic>
        </mc:Fallback>
      </mc:AlternateContent>
      <p:grpSp>
        <p:nvGrpSpPr>
          <p:cNvPr id="177" name="Group 176">
            <a:extLst>
              <a:ext uri="{FF2B5EF4-FFF2-40B4-BE49-F238E27FC236}">
                <a16:creationId xmlns:a16="http://schemas.microsoft.com/office/drawing/2014/main" id="{53D5D015-0A63-4D93-891C-C589E71D83E9}"/>
              </a:ext>
            </a:extLst>
          </p:cNvPr>
          <p:cNvGrpSpPr/>
          <p:nvPr/>
        </p:nvGrpSpPr>
        <p:grpSpPr>
          <a:xfrm>
            <a:off x="2330001" y="4990808"/>
            <a:ext cx="5262480" cy="1451880"/>
            <a:chOff x="2330001" y="4990808"/>
            <a:chExt cx="5262480" cy="1451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F7A4180B-4575-410F-93FA-BBC31CDB4E6A}"/>
                    </a:ext>
                  </a:extLst>
                </p14:cNvPr>
                <p14:cNvContentPartPr/>
                <p14:nvPr/>
              </p14:nvContentPartPr>
              <p14:xfrm>
                <a:off x="2430441" y="5108528"/>
                <a:ext cx="519480" cy="82584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F7A4180B-4575-410F-93FA-BBC31CDB4E6A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2421441" y="5099888"/>
                  <a:ext cx="537120" cy="84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DC4F5A09-36BB-433D-86C1-C1244E768D0A}"/>
                    </a:ext>
                  </a:extLst>
                </p14:cNvPr>
                <p14:cNvContentPartPr/>
                <p14:nvPr/>
              </p14:nvContentPartPr>
              <p14:xfrm>
                <a:off x="3037761" y="5317328"/>
                <a:ext cx="147960" cy="25776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DC4F5A09-36BB-433D-86C1-C1244E768D0A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3029121" y="5308688"/>
                  <a:ext cx="165600" cy="27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DAE0F13F-E19E-4363-B190-7F6E3A18C829}"/>
                    </a:ext>
                  </a:extLst>
                </p14:cNvPr>
                <p14:cNvContentPartPr/>
                <p14:nvPr/>
              </p14:nvContentPartPr>
              <p14:xfrm>
                <a:off x="3320721" y="5320568"/>
                <a:ext cx="252360" cy="26028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DAE0F13F-E19E-4363-B190-7F6E3A18C829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3312081" y="5311928"/>
                  <a:ext cx="270000" cy="27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02CCDFC8-1ACD-4FCF-AC90-508DDA0C6A3D}"/>
                    </a:ext>
                  </a:extLst>
                </p14:cNvPr>
                <p14:cNvContentPartPr/>
                <p14:nvPr/>
              </p14:nvContentPartPr>
              <p14:xfrm>
                <a:off x="3704481" y="5226608"/>
                <a:ext cx="6120" cy="4176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02CCDFC8-1ACD-4FCF-AC90-508DDA0C6A3D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3695841" y="5217968"/>
                  <a:ext cx="2376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4E2264F7-5893-44D9-8685-B50388F017F5}"/>
                    </a:ext>
                  </a:extLst>
                </p14:cNvPr>
                <p14:cNvContentPartPr/>
                <p14:nvPr/>
              </p14:nvContentPartPr>
              <p14:xfrm>
                <a:off x="3958281" y="5173328"/>
                <a:ext cx="336240" cy="37836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4E2264F7-5893-44D9-8685-B50388F017F5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3949641" y="5164328"/>
                  <a:ext cx="353880" cy="39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5901A8FD-0BE9-42F8-9649-4A62F38D6F2D}"/>
                    </a:ext>
                  </a:extLst>
                </p14:cNvPr>
                <p14:cNvContentPartPr/>
                <p14:nvPr/>
              </p14:nvContentPartPr>
              <p14:xfrm>
                <a:off x="4406121" y="5073248"/>
                <a:ext cx="119160" cy="34848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5901A8FD-0BE9-42F8-9649-4A62F38D6F2D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4397121" y="5064248"/>
                  <a:ext cx="136800" cy="36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30620BD5-59DB-4BA6-897E-316038E95996}"/>
                    </a:ext>
                  </a:extLst>
                </p14:cNvPr>
                <p14:cNvContentPartPr/>
                <p14:nvPr/>
              </p14:nvContentPartPr>
              <p14:xfrm>
                <a:off x="4601241" y="5132288"/>
                <a:ext cx="136080" cy="28080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30620BD5-59DB-4BA6-897E-316038E95996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4592241" y="5123288"/>
                  <a:ext cx="15372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38081629-687C-42BB-B71B-78CE82B139C7}"/>
                    </a:ext>
                  </a:extLst>
                </p14:cNvPr>
                <p14:cNvContentPartPr/>
                <p14:nvPr/>
              </p14:nvContentPartPr>
              <p14:xfrm>
                <a:off x="4807881" y="5073248"/>
                <a:ext cx="200880" cy="39564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38081629-687C-42BB-B71B-78CE82B139C7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4798881" y="5064608"/>
                  <a:ext cx="218520" cy="41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87DA787C-D3B5-4385-8F91-361DEEF112BD}"/>
                    </a:ext>
                  </a:extLst>
                </p14:cNvPr>
                <p14:cNvContentPartPr/>
                <p14:nvPr/>
              </p14:nvContentPartPr>
              <p14:xfrm>
                <a:off x="5250321" y="4996568"/>
                <a:ext cx="212760" cy="41328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87DA787C-D3B5-4385-8F91-361DEEF112BD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5241681" y="4987568"/>
                  <a:ext cx="230400" cy="43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DC33CF78-C7D2-4758-8C21-57ED6C123EC4}"/>
                    </a:ext>
                  </a:extLst>
                </p14:cNvPr>
                <p14:cNvContentPartPr/>
                <p14:nvPr/>
              </p14:nvContentPartPr>
              <p14:xfrm>
                <a:off x="5556681" y="5108528"/>
                <a:ext cx="165960" cy="21060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DC33CF78-C7D2-4758-8C21-57ED6C123EC4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5548041" y="5099888"/>
                  <a:ext cx="183600" cy="22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15A385BF-B970-431C-A6BD-750167E36A23}"/>
                    </a:ext>
                  </a:extLst>
                </p14:cNvPr>
                <p14:cNvContentPartPr/>
                <p14:nvPr/>
              </p14:nvContentPartPr>
              <p14:xfrm>
                <a:off x="5675121" y="5067488"/>
                <a:ext cx="324720" cy="22464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15A385BF-B970-431C-A6BD-750167E36A23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5666121" y="5058488"/>
                  <a:ext cx="342360" cy="24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63E2732F-4718-4892-B706-B7822A871196}"/>
                    </a:ext>
                  </a:extLst>
                </p14:cNvPr>
                <p14:cNvContentPartPr/>
                <p14:nvPr/>
              </p14:nvContentPartPr>
              <p14:xfrm>
                <a:off x="6170121" y="4990808"/>
                <a:ext cx="248760" cy="33552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63E2732F-4718-4892-B706-B7822A871196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6161121" y="4981808"/>
                  <a:ext cx="266400" cy="35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FF26EA30-424B-464B-B940-C8C56B4CFA60}"/>
                    </a:ext>
                  </a:extLst>
                </p14:cNvPr>
                <p14:cNvContentPartPr/>
                <p14:nvPr/>
              </p14:nvContentPartPr>
              <p14:xfrm>
                <a:off x="6560001" y="5014208"/>
                <a:ext cx="59400" cy="21276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FF26EA30-424B-464B-B940-C8C56B4CFA60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6551001" y="5005568"/>
                  <a:ext cx="7704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71B4563E-5B96-41A9-BBCA-4B02604D8141}"/>
                    </a:ext>
                  </a:extLst>
                </p14:cNvPr>
                <p14:cNvContentPartPr/>
                <p14:nvPr/>
              </p14:nvContentPartPr>
              <p14:xfrm>
                <a:off x="3639681" y="5633768"/>
                <a:ext cx="3952800" cy="11736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71B4563E-5B96-41A9-BBCA-4B02604D8141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3631041" y="5624768"/>
                  <a:ext cx="3970440" cy="13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9E9D5951-A642-4FDD-B39C-99170FF13FFE}"/>
                    </a:ext>
                  </a:extLst>
                </p14:cNvPr>
                <p14:cNvContentPartPr/>
                <p14:nvPr/>
              </p14:nvContentPartPr>
              <p14:xfrm>
                <a:off x="3857841" y="5869568"/>
                <a:ext cx="289440" cy="153720"/>
              </p14:xfrm>
            </p:contentPart>
          </mc:Choice>
          <mc:Fallback xmlns=""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9E9D5951-A642-4FDD-B39C-99170FF13FFE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3849201" y="5860928"/>
                  <a:ext cx="307080" cy="17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7112C03B-E88A-4808-B42B-66C4B120D0E5}"/>
                    </a:ext>
                  </a:extLst>
                </p14:cNvPr>
                <p14:cNvContentPartPr/>
                <p14:nvPr/>
              </p14:nvContentPartPr>
              <p14:xfrm>
                <a:off x="3970161" y="5899088"/>
                <a:ext cx="389880" cy="318960"/>
              </p14:xfrm>
            </p:contentPart>
          </mc:Choice>
          <mc:Fallback xmlns=""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7112C03B-E88A-4808-B42B-66C4B120D0E5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3961161" y="5890448"/>
                  <a:ext cx="407520" cy="33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6BF6EA51-6F2E-457C-A43B-647779D32624}"/>
                    </a:ext>
                  </a:extLst>
                </p14:cNvPr>
                <p14:cNvContentPartPr/>
                <p14:nvPr/>
              </p14:nvContentPartPr>
              <p14:xfrm>
                <a:off x="4265001" y="6017168"/>
                <a:ext cx="53280" cy="242280"/>
              </p14:xfrm>
            </p:contentPart>
          </mc:Choice>
          <mc:Fallback xmlns=""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6BF6EA51-6F2E-457C-A43B-647779D32624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4256361" y="6008168"/>
                  <a:ext cx="70920" cy="25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7944B764-A3D0-4B11-874C-41D46C5A0F44}"/>
                    </a:ext>
                  </a:extLst>
                </p14:cNvPr>
                <p14:cNvContentPartPr/>
                <p14:nvPr/>
              </p14:nvContentPartPr>
              <p14:xfrm>
                <a:off x="4560201" y="5928608"/>
                <a:ext cx="218520" cy="25416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7944B764-A3D0-4B11-874C-41D46C5A0F44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4551201" y="5919968"/>
                  <a:ext cx="236160" cy="27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ECD7851F-557A-4D81-86D6-CDBCEE7841F0}"/>
                    </a:ext>
                  </a:extLst>
                </p14:cNvPr>
                <p14:cNvContentPartPr/>
                <p14:nvPr/>
              </p14:nvContentPartPr>
              <p14:xfrm>
                <a:off x="4960161" y="5810528"/>
                <a:ext cx="54720" cy="44892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ECD7851F-557A-4D81-86D6-CDBCEE7841F0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4951521" y="5801888"/>
                  <a:ext cx="72360" cy="46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6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3AB6269C-062A-477E-885F-EF32453EA4F7}"/>
                    </a:ext>
                  </a:extLst>
                </p14:cNvPr>
                <p14:cNvContentPartPr/>
                <p14:nvPr/>
              </p14:nvContentPartPr>
              <p14:xfrm>
                <a:off x="5143761" y="5893328"/>
                <a:ext cx="218880" cy="30528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3AB6269C-062A-477E-885F-EF32453EA4F7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5134761" y="5884328"/>
                  <a:ext cx="236520" cy="32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8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6ED19E3D-03D8-443C-888C-1A9299035839}"/>
                    </a:ext>
                  </a:extLst>
                </p14:cNvPr>
                <p14:cNvContentPartPr/>
                <p14:nvPr/>
              </p14:nvContentPartPr>
              <p14:xfrm>
                <a:off x="5438961" y="6099608"/>
                <a:ext cx="94680" cy="2412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6ED19E3D-03D8-443C-888C-1A9299035839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5430321" y="6090968"/>
                  <a:ext cx="11232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0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DE7C5A81-09A2-4E8E-AEEA-42C12C75BBD3}"/>
                    </a:ext>
                  </a:extLst>
                </p14:cNvPr>
                <p14:cNvContentPartPr/>
                <p14:nvPr/>
              </p14:nvContentPartPr>
              <p14:xfrm>
                <a:off x="5918841" y="5875688"/>
                <a:ext cx="240120" cy="266040"/>
              </p14:xfrm>
            </p:contentPart>
          </mc:Choice>
          <mc:Fallback xmlns=""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DE7C5A81-09A2-4E8E-AEEA-42C12C75BBD3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5909841" y="5866688"/>
                  <a:ext cx="257760" cy="2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2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631509D2-7B8F-49DA-BD03-FB53A27031AE}"/>
                    </a:ext>
                  </a:extLst>
                </p14:cNvPr>
                <p14:cNvContentPartPr/>
                <p14:nvPr/>
              </p14:nvContentPartPr>
              <p14:xfrm>
                <a:off x="6365241" y="5952368"/>
                <a:ext cx="35640" cy="36036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631509D2-7B8F-49DA-BD03-FB53A27031AE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6356241" y="5943368"/>
                  <a:ext cx="53280" cy="37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4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0A85B566-16B5-4E20-A242-F48BA0E62091}"/>
                    </a:ext>
                  </a:extLst>
                </p14:cNvPr>
                <p14:cNvContentPartPr/>
                <p14:nvPr/>
              </p14:nvContentPartPr>
              <p14:xfrm>
                <a:off x="6530481" y="5869568"/>
                <a:ext cx="106560" cy="18936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0A85B566-16B5-4E20-A242-F48BA0E62091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6521481" y="5860568"/>
                  <a:ext cx="124200" cy="20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6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1B406428-54B8-40FD-BCC0-F49D07504148}"/>
                    </a:ext>
                  </a:extLst>
                </p14:cNvPr>
                <p14:cNvContentPartPr/>
                <p14:nvPr/>
              </p14:nvContentPartPr>
              <p14:xfrm>
                <a:off x="2330001" y="6164768"/>
                <a:ext cx="342720" cy="27792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1B406428-54B8-40FD-BCC0-F49D07504148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2321001" y="6155768"/>
                  <a:ext cx="360360" cy="295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9318F20B-D0E7-46FF-8A6B-5E6A38083FF5}"/>
              </a:ext>
            </a:extLst>
          </p:cNvPr>
          <p:cNvGrpSpPr/>
          <p:nvPr/>
        </p:nvGrpSpPr>
        <p:grpSpPr>
          <a:xfrm>
            <a:off x="8146881" y="915248"/>
            <a:ext cx="383760" cy="987840"/>
            <a:chOff x="8146881" y="915248"/>
            <a:chExt cx="383760" cy="987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8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A6F40FD2-C453-4EDF-8164-1493552483BE}"/>
                    </a:ext>
                  </a:extLst>
                </p14:cNvPr>
                <p14:cNvContentPartPr/>
                <p14:nvPr/>
              </p14:nvContentPartPr>
              <p14:xfrm>
                <a:off x="8146881" y="915248"/>
                <a:ext cx="141120" cy="74844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A6F40FD2-C453-4EDF-8164-1493552483BE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8137881" y="906248"/>
                  <a:ext cx="158760" cy="76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0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CEF5576D-6DC1-41B7-837A-2F70E286778F}"/>
                    </a:ext>
                  </a:extLst>
                </p14:cNvPr>
                <p14:cNvContentPartPr/>
                <p14:nvPr/>
              </p14:nvContentPartPr>
              <p14:xfrm>
                <a:off x="8312121" y="1639928"/>
                <a:ext cx="218520" cy="26316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CEF5576D-6DC1-41B7-837A-2F70E286778F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8303121" y="1630928"/>
                  <a:ext cx="236160" cy="2808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054199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1361</TotalTime>
  <Words>429</Words>
  <Application>Microsoft Office PowerPoint</Application>
  <PresentationFormat>On-screen Show (4:3)</PresentationFormat>
  <Paragraphs>87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Wingdings</vt:lpstr>
      <vt:lpstr>Office Theme</vt:lpstr>
      <vt:lpstr> Why Study Electromagnetic Field Theory?  &gt; 150 Years </vt:lpstr>
      <vt:lpstr>Electromagnetic Field Theory (Maxwell’s Eqn.)</vt:lpstr>
      <vt:lpstr>Importance of Electromagnetics and its Enduring Legacy--20+ years Later</vt:lpstr>
      <vt:lpstr>A Brief History of Electromagnetics and Optics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Weng Chew</dc:creator>
  <cp:lastModifiedBy>Jie Zhu</cp:lastModifiedBy>
  <cp:revision>53</cp:revision>
  <cp:lastPrinted>2020-08-25T16:30:57Z</cp:lastPrinted>
  <dcterms:created xsi:type="dcterms:W3CDTF">2018-08-30T17:22:35Z</dcterms:created>
  <dcterms:modified xsi:type="dcterms:W3CDTF">2020-08-28T03:41:13Z</dcterms:modified>
</cp:coreProperties>
</file>